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3.xml" ContentType="application/vnd.openxmlformats-officedocument.presentationml.notesSlide+xml"/>
  <Override PartName="/ppt/ink/ink15.xml" ContentType="application/inkml+xml"/>
  <Override PartName="/ppt/notesSlides/notesSlide4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5.xml" ContentType="application/vnd.openxmlformats-officedocument.presentationml.notesSlide+xml"/>
  <Override PartName="/ppt/ink/ink21.xml" ContentType="application/inkml+xml"/>
  <Override PartName="/ppt/notesSlides/notesSlide6.xml" ContentType="application/vnd.openxmlformats-officedocument.presentationml.notesSlide+xml"/>
  <Override PartName="/ppt/ink/ink22.xml" ContentType="application/inkml+xml"/>
  <Override PartName="/ppt/notesSlides/notesSlide7.xml" ContentType="application/vnd.openxmlformats-officedocument.presentationml.notesSlide+xml"/>
  <Override PartName="/ppt/ink/ink23.xml" ContentType="application/inkml+xml"/>
  <Override PartName="/ppt/notesSlides/notesSlide8.xml" ContentType="application/vnd.openxmlformats-officedocument.presentationml.notesSlide+xml"/>
  <Override PartName="/ppt/ink/ink24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25.xml" ContentType="application/inkml+xml"/>
  <Override PartName="/ppt/notesSlides/notesSlide12.xml" ContentType="application/vnd.openxmlformats-officedocument.presentationml.notesSlide+xml"/>
  <Override PartName="/ppt/ink/ink26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27.xml" ContentType="application/inkml+xml"/>
  <Override PartName="/ppt/notesSlides/notesSlide15.xml" ContentType="application/vnd.openxmlformats-officedocument.presentationml.notesSlide+xml"/>
  <Override PartName="/ppt/ink/ink28.xml" ContentType="application/inkml+xml"/>
  <Override PartName="/ppt/notesSlides/notesSlide16.xml" ContentType="application/vnd.openxmlformats-officedocument.presentationml.notesSlide+xml"/>
  <Override PartName="/ppt/ink/ink29.xml" ContentType="application/inkml+xml"/>
  <Override PartName="/ppt/notesSlides/notesSlide17.xml" ContentType="application/vnd.openxmlformats-officedocument.presentationml.notesSlide+xml"/>
  <Override PartName="/ppt/ink/ink30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notesSlides/notesSlide20.xml" ContentType="application/vnd.openxmlformats-officedocument.presentationml.notesSlide+xml"/>
  <Override PartName="/ppt/ink/ink33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62"/>
  </p:notesMasterIdLst>
  <p:sldIdLst>
    <p:sldId id="1251" r:id="rId3"/>
    <p:sldId id="1024" r:id="rId4"/>
    <p:sldId id="663" r:id="rId5"/>
    <p:sldId id="1257" r:id="rId6"/>
    <p:sldId id="375" r:id="rId7"/>
    <p:sldId id="377" r:id="rId8"/>
    <p:sldId id="378" r:id="rId9"/>
    <p:sldId id="398" r:id="rId10"/>
    <p:sldId id="1254" r:id="rId11"/>
    <p:sldId id="1266" r:id="rId12"/>
    <p:sldId id="1240" r:id="rId13"/>
    <p:sldId id="1256" r:id="rId14"/>
    <p:sldId id="1247" r:id="rId15"/>
    <p:sldId id="1243" r:id="rId16"/>
    <p:sldId id="1246" r:id="rId17"/>
    <p:sldId id="1252" r:id="rId18"/>
    <p:sldId id="1253" r:id="rId19"/>
    <p:sldId id="544" r:id="rId20"/>
    <p:sldId id="545" r:id="rId21"/>
    <p:sldId id="483" r:id="rId22"/>
    <p:sldId id="507" r:id="rId23"/>
    <p:sldId id="509" r:id="rId24"/>
    <p:sldId id="486" r:id="rId25"/>
    <p:sldId id="487" r:id="rId26"/>
    <p:sldId id="497" r:id="rId27"/>
    <p:sldId id="564" r:id="rId28"/>
    <p:sldId id="488" r:id="rId29"/>
    <p:sldId id="491" r:id="rId30"/>
    <p:sldId id="1269" r:id="rId31"/>
    <p:sldId id="1262" r:id="rId32"/>
    <p:sldId id="1263" r:id="rId33"/>
    <p:sldId id="1264" r:id="rId34"/>
    <p:sldId id="1265" r:id="rId35"/>
    <p:sldId id="1261" r:id="rId36"/>
    <p:sldId id="549" r:id="rId37"/>
    <p:sldId id="550" r:id="rId38"/>
    <p:sldId id="560" r:id="rId39"/>
    <p:sldId id="558" r:id="rId40"/>
    <p:sldId id="559" r:id="rId41"/>
    <p:sldId id="561" r:id="rId42"/>
    <p:sldId id="552" r:id="rId43"/>
    <p:sldId id="553" r:id="rId44"/>
    <p:sldId id="520" r:id="rId45"/>
    <p:sldId id="1271" r:id="rId46"/>
    <p:sldId id="1272" r:id="rId47"/>
    <p:sldId id="1273" r:id="rId48"/>
    <p:sldId id="1274" r:id="rId49"/>
    <p:sldId id="1275" r:id="rId50"/>
    <p:sldId id="1276" r:id="rId51"/>
    <p:sldId id="1277" r:id="rId52"/>
    <p:sldId id="1281" r:id="rId53"/>
    <p:sldId id="1278" r:id="rId54"/>
    <p:sldId id="1279" r:id="rId55"/>
    <p:sldId id="1280" r:id="rId56"/>
    <p:sldId id="1282" r:id="rId57"/>
    <p:sldId id="1283" r:id="rId58"/>
    <p:sldId id="1270" r:id="rId59"/>
    <p:sldId id="517" r:id="rId60"/>
    <p:sldId id="423" r:id="rId61"/>
  </p:sldIdLst>
  <p:sldSz cx="12192000" cy="6858000"/>
  <p:notesSz cx="7010400" cy="9296400"/>
  <p:embeddedFontLs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Calibri Light" panose="020F0302020204030204" pitchFamily="34" charset="0"/>
      <p:regular r:id="rId67"/>
      <p:italic r:id="rId68"/>
    </p:embeddedFont>
    <p:embeddedFont>
      <p:font typeface="Cambria Math" panose="02040503050406030204" pitchFamily="18" charset="0"/>
      <p:regular r:id="rId6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A44A"/>
    <a:srgbClr val="D1FFE6"/>
    <a:srgbClr val="E88510"/>
    <a:srgbClr val="FFCCCC"/>
    <a:srgbClr val="FF9999"/>
    <a:srgbClr val="D60093"/>
    <a:srgbClr val="104F9C"/>
    <a:srgbClr val="AE7C42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2E1F91-800C-4BF9-AC5C-61ACCC45FC98}" v="3" dt="2023-04-11T16:22:39.0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80272" autoAdjust="0"/>
  </p:normalViewPr>
  <p:slideViewPr>
    <p:cSldViewPr snapToGrid="0">
      <p:cViewPr varScale="1">
        <p:scale>
          <a:sx n="59" d="100"/>
          <a:sy n="59" d="100"/>
        </p:scale>
        <p:origin x="98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4.fntdata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2.fntdata"/><Relationship Id="rId69" Type="http://schemas.openxmlformats.org/officeDocument/2006/relationships/font" Target="fonts/font7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5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70" Type="http://schemas.openxmlformats.org/officeDocument/2006/relationships/commentAuthors" Target="commentAuthors.xml"/><Relationship Id="rId7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font" Target="fonts/font3.fntdata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microsoft.com/office/2015/10/relationships/revisionInfo" Target="revisionInfo.xml"/><Relationship Id="rId7" Type="http://schemas.openxmlformats.org/officeDocument/2006/relationships/slide" Target="slides/slide5.xml"/><Relationship Id="rId7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Stephanie" userId="1565e37e99b0f997" providerId="LiveId" clId="{222E1F91-800C-4BF9-AC5C-61ACCC45FC98}"/>
    <pc:docChg chg="modSld">
      <pc:chgData name="Stephanie Stephanie" userId="1565e37e99b0f997" providerId="LiveId" clId="{222E1F91-800C-4BF9-AC5C-61ACCC45FC98}" dt="2023-04-11T16:22:39.013" v="2"/>
      <pc:docMkLst>
        <pc:docMk/>
      </pc:docMkLst>
      <pc:sldChg chg="addSp">
        <pc:chgData name="Stephanie Stephanie" userId="1565e37e99b0f997" providerId="LiveId" clId="{222E1F91-800C-4BF9-AC5C-61ACCC45FC98}" dt="2023-04-11T15:30:55.404" v="0"/>
        <pc:sldMkLst>
          <pc:docMk/>
          <pc:sldMk cId="0" sldId="377"/>
        </pc:sldMkLst>
        <pc:inkChg chg="add">
          <ac:chgData name="Stephanie Stephanie" userId="1565e37e99b0f997" providerId="LiveId" clId="{222E1F91-800C-4BF9-AC5C-61ACCC45FC98}" dt="2023-04-11T15:30:55.404" v="0"/>
          <ac:inkMkLst>
            <pc:docMk/>
            <pc:sldMk cId="0" sldId="377"/>
            <ac:inkMk id="3" creationId="{E67BB99E-0002-CBF5-BA33-396745260AD2}"/>
          </ac:inkMkLst>
        </pc:inkChg>
      </pc:sldChg>
      <pc:sldChg chg="addSp">
        <pc:chgData name="Stephanie Stephanie" userId="1565e37e99b0f997" providerId="LiveId" clId="{222E1F91-800C-4BF9-AC5C-61ACCC45FC98}" dt="2023-04-11T15:30:55.404" v="0"/>
        <pc:sldMkLst>
          <pc:docMk/>
          <pc:sldMk cId="0" sldId="378"/>
        </pc:sldMkLst>
        <pc:inkChg chg="add">
          <ac:chgData name="Stephanie Stephanie" userId="1565e37e99b0f997" providerId="LiveId" clId="{222E1F91-800C-4BF9-AC5C-61ACCC45FC98}" dt="2023-04-11T15:30:55.404" v="0"/>
          <ac:inkMkLst>
            <pc:docMk/>
            <pc:sldMk cId="0" sldId="378"/>
            <ac:inkMk id="3" creationId="{B22CCD3D-B835-B94E-E5B0-4B3BC2391672}"/>
          </ac:inkMkLst>
        </pc:inkChg>
      </pc:sldChg>
      <pc:sldChg chg="addSp">
        <pc:chgData name="Stephanie Stephanie" userId="1565e37e99b0f997" providerId="LiveId" clId="{222E1F91-800C-4BF9-AC5C-61ACCC45FC98}" dt="2023-04-11T15:30:55.404" v="0"/>
        <pc:sldMkLst>
          <pc:docMk/>
          <pc:sldMk cId="0" sldId="398"/>
        </pc:sldMkLst>
        <pc:inkChg chg="add">
          <ac:chgData name="Stephanie Stephanie" userId="1565e37e99b0f997" providerId="LiveId" clId="{222E1F91-800C-4BF9-AC5C-61ACCC45FC98}" dt="2023-04-11T15:30:55.404" v="0"/>
          <ac:inkMkLst>
            <pc:docMk/>
            <pc:sldMk cId="0" sldId="398"/>
            <ac:inkMk id="3" creationId="{C3598A8D-03D5-8206-E9A9-EDC26C4AB833}"/>
          </ac:inkMkLst>
        </pc:inkChg>
      </pc:sldChg>
      <pc:sldChg chg="addSp">
        <pc:chgData name="Stephanie Stephanie" userId="1565e37e99b0f997" providerId="LiveId" clId="{222E1F91-800C-4BF9-AC5C-61ACCC45FC98}" dt="2023-04-11T16:22:39.013" v="2"/>
        <pc:sldMkLst>
          <pc:docMk/>
          <pc:sldMk cId="700299487" sldId="483"/>
        </pc:sldMkLst>
        <pc:inkChg chg="add">
          <ac:chgData name="Stephanie Stephanie" userId="1565e37e99b0f997" providerId="LiveId" clId="{222E1F91-800C-4BF9-AC5C-61ACCC45FC98}" dt="2023-04-11T16:22:39.013" v="2"/>
          <ac:inkMkLst>
            <pc:docMk/>
            <pc:sldMk cId="700299487" sldId="483"/>
            <ac:inkMk id="4" creationId="{7A09766F-88D7-D27B-68CA-AEEE892C565C}"/>
          </ac:inkMkLst>
        </pc:inkChg>
      </pc:sldChg>
      <pc:sldChg chg="addSp">
        <pc:chgData name="Stephanie Stephanie" userId="1565e37e99b0f997" providerId="LiveId" clId="{222E1F91-800C-4BF9-AC5C-61ACCC45FC98}" dt="2023-04-11T16:22:39.013" v="2"/>
        <pc:sldMkLst>
          <pc:docMk/>
          <pc:sldMk cId="1248224051" sldId="487"/>
        </pc:sldMkLst>
        <pc:inkChg chg="add">
          <ac:chgData name="Stephanie Stephanie" userId="1565e37e99b0f997" providerId="LiveId" clId="{222E1F91-800C-4BF9-AC5C-61ACCC45FC98}" dt="2023-04-11T16:22:39.013" v="2"/>
          <ac:inkMkLst>
            <pc:docMk/>
            <pc:sldMk cId="1248224051" sldId="487"/>
            <ac:inkMk id="4" creationId="{C96E5607-B4B4-3757-0565-F93F4218EC5B}"/>
          </ac:inkMkLst>
        </pc:inkChg>
      </pc:sldChg>
      <pc:sldChg chg="addSp">
        <pc:chgData name="Stephanie Stephanie" userId="1565e37e99b0f997" providerId="LiveId" clId="{222E1F91-800C-4BF9-AC5C-61ACCC45FC98}" dt="2023-04-11T16:22:39.013" v="2"/>
        <pc:sldMkLst>
          <pc:docMk/>
          <pc:sldMk cId="2355751905" sldId="488"/>
        </pc:sldMkLst>
        <pc:inkChg chg="add">
          <ac:chgData name="Stephanie Stephanie" userId="1565e37e99b0f997" providerId="LiveId" clId="{222E1F91-800C-4BF9-AC5C-61ACCC45FC98}" dt="2023-04-11T16:22:39.013" v="2"/>
          <ac:inkMkLst>
            <pc:docMk/>
            <pc:sldMk cId="2355751905" sldId="488"/>
            <ac:inkMk id="2" creationId="{E3C9EB5C-D055-9E1A-D053-2F55F5813993}"/>
          </ac:inkMkLst>
        </pc:inkChg>
      </pc:sldChg>
      <pc:sldChg chg="addSp">
        <pc:chgData name="Stephanie Stephanie" userId="1565e37e99b0f997" providerId="LiveId" clId="{222E1F91-800C-4BF9-AC5C-61ACCC45FC98}" dt="2023-04-11T16:22:39.013" v="2"/>
        <pc:sldMkLst>
          <pc:docMk/>
          <pc:sldMk cId="419545223" sldId="491"/>
        </pc:sldMkLst>
        <pc:inkChg chg="add">
          <ac:chgData name="Stephanie Stephanie" userId="1565e37e99b0f997" providerId="LiveId" clId="{222E1F91-800C-4BF9-AC5C-61ACCC45FC98}" dt="2023-04-11T16:22:39.013" v="2"/>
          <ac:inkMkLst>
            <pc:docMk/>
            <pc:sldMk cId="419545223" sldId="491"/>
            <ac:inkMk id="3" creationId="{8D2BFF32-BE57-E651-C3ED-B04A9FF98035}"/>
          </ac:inkMkLst>
        </pc:inkChg>
      </pc:sldChg>
      <pc:sldChg chg="addSp">
        <pc:chgData name="Stephanie Stephanie" userId="1565e37e99b0f997" providerId="LiveId" clId="{222E1F91-800C-4BF9-AC5C-61ACCC45FC98}" dt="2023-04-11T16:22:39.013" v="2"/>
        <pc:sldMkLst>
          <pc:docMk/>
          <pc:sldMk cId="3512195135" sldId="497"/>
        </pc:sldMkLst>
        <pc:inkChg chg="add">
          <ac:chgData name="Stephanie Stephanie" userId="1565e37e99b0f997" providerId="LiveId" clId="{222E1F91-800C-4BF9-AC5C-61ACCC45FC98}" dt="2023-04-11T16:22:39.013" v="2"/>
          <ac:inkMkLst>
            <pc:docMk/>
            <pc:sldMk cId="3512195135" sldId="497"/>
            <ac:inkMk id="2" creationId="{8C7E70F6-6AEB-7550-0137-C92B880F80A2}"/>
          </ac:inkMkLst>
        </pc:inkChg>
      </pc:sldChg>
      <pc:sldChg chg="addSp">
        <pc:chgData name="Stephanie Stephanie" userId="1565e37e99b0f997" providerId="LiveId" clId="{222E1F91-800C-4BF9-AC5C-61ACCC45FC98}" dt="2023-04-11T16:22:39.013" v="2"/>
        <pc:sldMkLst>
          <pc:docMk/>
          <pc:sldMk cId="700949444" sldId="507"/>
        </pc:sldMkLst>
        <pc:inkChg chg="add">
          <ac:chgData name="Stephanie Stephanie" userId="1565e37e99b0f997" providerId="LiveId" clId="{222E1F91-800C-4BF9-AC5C-61ACCC45FC98}" dt="2023-04-11T16:22:39.013" v="2"/>
          <ac:inkMkLst>
            <pc:docMk/>
            <pc:sldMk cId="700949444" sldId="507"/>
            <ac:inkMk id="3" creationId="{27EBE7B9-2036-27B5-4312-9A1971D37298}"/>
          </ac:inkMkLst>
        </pc:inkChg>
      </pc:sldChg>
      <pc:sldChg chg="addSp">
        <pc:chgData name="Stephanie Stephanie" userId="1565e37e99b0f997" providerId="LiveId" clId="{222E1F91-800C-4BF9-AC5C-61ACCC45FC98}" dt="2023-04-11T16:22:39.013" v="2"/>
        <pc:sldMkLst>
          <pc:docMk/>
          <pc:sldMk cId="3949682930" sldId="520"/>
        </pc:sldMkLst>
        <pc:inkChg chg="add">
          <ac:chgData name="Stephanie Stephanie" userId="1565e37e99b0f997" providerId="LiveId" clId="{222E1F91-800C-4BF9-AC5C-61ACCC45FC98}" dt="2023-04-11T16:22:39.013" v="2"/>
          <ac:inkMkLst>
            <pc:docMk/>
            <pc:sldMk cId="3949682930" sldId="520"/>
            <ac:inkMk id="4" creationId="{AC962E14-E0DA-E533-6BB5-5F71195449D4}"/>
          </ac:inkMkLst>
        </pc:inkChg>
      </pc:sldChg>
      <pc:sldChg chg="addSp">
        <pc:chgData name="Stephanie Stephanie" userId="1565e37e99b0f997" providerId="LiveId" clId="{222E1F91-800C-4BF9-AC5C-61ACCC45FC98}" dt="2023-04-11T16:22:39.013" v="2"/>
        <pc:sldMkLst>
          <pc:docMk/>
          <pc:sldMk cId="969443672" sldId="544"/>
        </pc:sldMkLst>
        <pc:inkChg chg="add">
          <ac:chgData name="Stephanie Stephanie" userId="1565e37e99b0f997" providerId="LiveId" clId="{222E1F91-800C-4BF9-AC5C-61ACCC45FC98}" dt="2023-04-11T16:22:39.013" v="2"/>
          <ac:inkMkLst>
            <pc:docMk/>
            <pc:sldMk cId="969443672" sldId="544"/>
            <ac:inkMk id="4" creationId="{37E11E32-2459-BFBA-C2CC-1C6FE49DAB0A}"/>
          </ac:inkMkLst>
        </pc:inkChg>
      </pc:sldChg>
      <pc:sldChg chg="addSp">
        <pc:chgData name="Stephanie Stephanie" userId="1565e37e99b0f997" providerId="LiveId" clId="{222E1F91-800C-4BF9-AC5C-61ACCC45FC98}" dt="2023-04-11T16:22:39.013" v="2"/>
        <pc:sldMkLst>
          <pc:docMk/>
          <pc:sldMk cId="3857034413" sldId="549"/>
        </pc:sldMkLst>
        <pc:inkChg chg="add">
          <ac:chgData name="Stephanie Stephanie" userId="1565e37e99b0f997" providerId="LiveId" clId="{222E1F91-800C-4BF9-AC5C-61ACCC45FC98}" dt="2023-04-11T16:22:39.013" v="2"/>
          <ac:inkMkLst>
            <pc:docMk/>
            <pc:sldMk cId="3857034413" sldId="549"/>
            <ac:inkMk id="3" creationId="{F24427D4-730A-F5A3-1D4C-55F2071869A1}"/>
          </ac:inkMkLst>
        </pc:inkChg>
      </pc:sldChg>
      <pc:sldChg chg="addSp">
        <pc:chgData name="Stephanie Stephanie" userId="1565e37e99b0f997" providerId="LiveId" clId="{222E1F91-800C-4BF9-AC5C-61ACCC45FC98}" dt="2023-04-11T16:22:39.013" v="2"/>
        <pc:sldMkLst>
          <pc:docMk/>
          <pc:sldMk cId="3468614952" sldId="558"/>
        </pc:sldMkLst>
        <pc:inkChg chg="add">
          <ac:chgData name="Stephanie Stephanie" userId="1565e37e99b0f997" providerId="LiveId" clId="{222E1F91-800C-4BF9-AC5C-61ACCC45FC98}" dt="2023-04-11T16:22:39.013" v="2"/>
          <ac:inkMkLst>
            <pc:docMk/>
            <pc:sldMk cId="3468614952" sldId="558"/>
            <ac:inkMk id="4" creationId="{9A728A82-8F91-F284-11D2-3FAF20AA5DC9}"/>
          </ac:inkMkLst>
        </pc:inkChg>
      </pc:sldChg>
      <pc:sldChg chg="addSp">
        <pc:chgData name="Stephanie Stephanie" userId="1565e37e99b0f997" providerId="LiveId" clId="{222E1F91-800C-4BF9-AC5C-61ACCC45FC98}" dt="2023-04-11T16:22:39.013" v="2"/>
        <pc:sldMkLst>
          <pc:docMk/>
          <pc:sldMk cId="3111513556" sldId="559"/>
        </pc:sldMkLst>
        <pc:inkChg chg="add">
          <ac:chgData name="Stephanie Stephanie" userId="1565e37e99b0f997" providerId="LiveId" clId="{222E1F91-800C-4BF9-AC5C-61ACCC45FC98}" dt="2023-04-11T16:22:39.013" v="2"/>
          <ac:inkMkLst>
            <pc:docMk/>
            <pc:sldMk cId="3111513556" sldId="559"/>
            <ac:inkMk id="4" creationId="{0DB5BEB4-5AB6-EEA9-9701-651D3D0D51BE}"/>
          </ac:inkMkLst>
        </pc:inkChg>
      </pc:sldChg>
      <pc:sldChg chg="addSp">
        <pc:chgData name="Stephanie Stephanie" userId="1565e37e99b0f997" providerId="LiveId" clId="{222E1F91-800C-4BF9-AC5C-61ACCC45FC98}" dt="2023-04-11T16:22:39.013" v="2"/>
        <pc:sldMkLst>
          <pc:docMk/>
          <pc:sldMk cId="3679560908" sldId="560"/>
        </pc:sldMkLst>
        <pc:inkChg chg="add">
          <ac:chgData name="Stephanie Stephanie" userId="1565e37e99b0f997" providerId="LiveId" clId="{222E1F91-800C-4BF9-AC5C-61ACCC45FC98}" dt="2023-04-11T16:22:39.013" v="2"/>
          <ac:inkMkLst>
            <pc:docMk/>
            <pc:sldMk cId="3679560908" sldId="560"/>
            <ac:inkMk id="3" creationId="{FA699795-471B-ED2F-7F2A-0AD6567E0BBC}"/>
          </ac:inkMkLst>
        </pc:inkChg>
      </pc:sldChg>
      <pc:sldChg chg="addSp">
        <pc:chgData name="Stephanie Stephanie" userId="1565e37e99b0f997" providerId="LiveId" clId="{222E1F91-800C-4BF9-AC5C-61ACCC45FC98}" dt="2023-04-11T16:22:39.013" v="2"/>
        <pc:sldMkLst>
          <pc:docMk/>
          <pc:sldMk cId="1087703673" sldId="561"/>
        </pc:sldMkLst>
        <pc:inkChg chg="add">
          <ac:chgData name="Stephanie Stephanie" userId="1565e37e99b0f997" providerId="LiveId" clId="{222E1F91-800C-4BF9-AC5C-61ACCC45FC98}" dt="2023-04-11T16:22:39.013" v="2"/>
          <ac:inkMkLst>
            <pc:docMk/>
            <pc:sldMk cId="1087703673" sldId="561"/>
            <ac:inkMk id="4" creationId="{F5505099-022E-7FC2-7369-58C813603780}"/>
          </ac:inkMkLst>
        </pc:inkChg>
      </pc:sldChg>
      <pc:sldChg chg="addSp">
        <pc:chgData name="Stephanie Stephanie" userId="1565e37e99b0f997" providerId="LiveId" clId="{222E1F91-800C-4BF9-AC5C-61ACCC45FC98}" dt="2023-04-11T16:22:39.013" v="2"/>
        <pc:sldMkLst>
          <pc:docMk/>
          <pc:sldMk cId="1613869762" sldId="564"/>
        </pc:sldMkLst>
        <pc:inkChg chg="add">
          <ac:chgData name="Stephanie Stephanie" userId="1565e37e99b0f997" providerId="LiveId" clId="{222E1F91-800C-4BF9-AC5C-61ACCC45FC98}" dt="2023-04-11T16:22:39.013" v="2"/>
          <ac:inkMkLst>
            <pc:docMk/>
            <pc:sldMk cId="1613869762" sldId="564"/>
            <ac:inkMk id="3" creationId="{0F546304-598D-495E-4093-F8C5DCB892C1}"/>
          </ac:inkMkLst>
        </pc:inkChg>
      </pc:sldChg>
      <pc:sldChg chg="addSp">
        <pc:chgData name="Stephanie Stephanie" userId="1565e37e99b0f997" providerId="LiveId" clId="{222E1F91-800C-4BF9-AC5C-61ACCC45FC98}" dt="2023-04-11T15:30:55.404" v="0"/>
        <pc:sldMkLst>
          <pc:docMk/>
          <pc:sldMk cId="1109387747" sldId="1024"/>
        </pc:sldMkLst>
        <pc:inkChg chg="add">
          <ac:chgData name="Stephanie Stephanie" userId="1565e37e99b0f997" providerId="LiveId" clId="{222E1F91-800C-4BF9-AC5C-61ACCC45FC98}" dt="2023-04-11T15:30:55.404" v="0"/>
          <ac:inkMkLst>
            <pc:docMk/>
            <pc:sldMk cId="1109387747" sldId="1024"/>
            <ac:inkMk id="3" creationId="{BCF4DD79-BD4D-3384-B91A-DC1165DD35A2}"/>
          </ac:inkMkLst>
        </pc:inkChg>
      </pc:sldChg>
      <pc:sldChg chg="addSp">
        <pc:chgData name="Stephanie Stephanie" userId="1565e37e99b0f997" providerId="LiveId" clId="{222E1F91-800C-4BF9-AC5C-61ACCC45FC98}" dt="2023-04-11T16:22:39.013" v="2"/>
        <pc:sldMkLst>
          <pc:docMk/>
          <pc:sldMk cId="2142152804" sldId="1240"/>
        </pc:sldMkLst>
        <pc:inkChg chg="add">
          <ac:chgData name="Stephanie Stephanie" userId="1565e37e99b0f997" providerId="LiveId" clId="{222E1F91-800C-4BF9-AC5C-61ACCC45FC98}" dt="2023-04-11T15:30:55.404" v="0"/>
          <ac:inkMkLst>
            <pc:docMk/>
            <pc:sldMk cId="2142152804" sldId="1240"/>
            <ac:inkMk id="4" creationId="{CA3DA670-7405-2BD2-4240-D47B9B79A007}"/>
          </ac:inkMkLst>
        </pc:inkChg>
        <pc:inkChg chg="add">
          <ac:chgData name="Stephanie Stephanie" userId="1565e37e99b0f997" providerId="LiveId" clId="{222E1F91-800C-4BF9-AC5C-61ACCC45FC98}" dt="2023-04-11T15:31:20.605" v="1"/>
          <ac:inkMkLst>
            <pc:docMk/>
            <pc:sldMk cId="2142152804" sldId="1240"/>
            <ac:inkMk id="15" creationId="{E79DB8E9-8A04-5868-1A6C-F3C1B409DCEC}"/>
          </ac:inkMkLst>
        </pc:inkChg>
        <pc:inkChg chg="add">
          <ac:chgData name="Stephanie Stephanie" userId="1565e37e99b0f997" providerId="LiveId" clId="{222E1F91-800C-4BF9-AC5C-61ACCC45FC98}" dt="2023-04-11T16:22:39.013" v="2"/>
          <ac:inkMkLst>
            <pc:docMk/>
            <pc:sldMk cId="2142152804" sldId="1240"/>
            <ac:inkMk id="16" creationId="{BF26F17F-D8ED-30B9-8172-76191FA1D80A}"/>
          </ac:inkMkLst>
        </pc:inkChg>
      </pc:sldChg>
      <pc:sldChg chg="addSp">
        <pc:chgData name="Stephanie Stephanie" userId="1565e37e99b0f997" providerId="LiveId" clId="{222E1F91-800C-4BF9-AC5C-61ACCC45FC98}" dt="2023-04-11T16:22:39.013" v="2"/>
        <pc:sldMkLst>
          <pc:docMk/>
          <pc:sldMk cId="71313745" sldId="1243"/>
        </pc:sldMkLst>
        <pc:inkChg chg="add">
          <ac:chgData name="Stephanie Stephanie" userId="1565e37e99b0f997" providerId="LiveId" clId="{222E1F91-800C-4BF9-AC5C-61ACCC45FC98}" dt="2023-04-11T16:22:39.013" v="2"/>
          <ac:inkMkLst>
            <pc:docMk/>
            <pc:sldMk cId="71313745" sldId="1243"/>
            <ac:inkMk id="2" creationId="{49A432E1-E46D-1EED-8BD6-292781AAF61D}"/>
          </ac:inkMkLst>
        </pc:inkChg>
      </pc:sldChg>
      <pc:sldChg chg="addSp">
        <pc:chgData name="Stephanie Stephanie" userId="1565e37e99b0f997" providerId="LiveId" clId="{222E1F91-800C-4BF9-AC5C-61ACCC45FC98}" dt="2023-04-11T16:22:39.013" v="2"/>
        <pc:sldMkLst>
          <pc:docMk/>
          <pc:sldMk cId="1375832369" sldId="1246"/>
        </pc:sldMkLst>
        <pc:inkChg chg="add">
          <ac:chgData name="Stephanie Stephanie" userId="1565e37e99b0f997" providerId="LiveId" clId="{222E1F91-800C-4BF9-AC5C-61ACCC45FC98}" dt="2023-04-11T16:22:39.013" v="2"/>
          <ac:inkMkLst>
            <pc:docMk/>
            <pc:sldMk cId="1375832369" sldId="1246"/>
            <ac:inkMk id="2" creationId="{A1984A97-201B-6BFE-85F3-F934074A173E}"/>
          </ac:inkMkLst>
        </pc:inkChg>
      </pc:sldChg>
      <pc:sldChg chg="addSp">
        <pc:chgData name="Stephanie Stephanie" userId="1565e37e99b0f997" providerId="LiveId" clId="{222E1F91-800C-4BF9-AC5C-61ACCC45FC98}" dt="2023-04-11T16:22:39.013" v="2"/>
        <pc:sldMkLst>
          <pc:docMk/>
          <pc:sldMk cId="1686680685" sldId="1247"/>
        </pc:sldMkLst>
        <pc:inkChg chg="add">
          <ac:chgData name="Stephanie Stephanie" userId="1565e37e99b0f997" providerId="LiveId" clId="{222E1F91-800C-4BF9-AC5C-61ACCC45FC98}" dt="2023-04-11T16:22:39.013" v="2"/>
          <ac:inkMkLst>
            <pc:docMk/>
            <pc:sldMk cId="1686680685" sldId="1247"/>
            <ac:inkMk id="2" creationId="{698ED128-94FD-BFB6-C187-AA85CBDAD46F}"/>
          </ac:inkMkLst>
        </pc:inkChg>
      </pc:sldChg>
      <pc:sldChg chg="addSp">
        <pc:chgData name="Stephanie Stephanie" userId="1565e37e99b0f997" providerId="LiveId" clId="{222E1F91-800C-4BF9-AC5C-61ACCC45FC98}" dt="2023-04-11T16:22:39.013" v="2"/>
        <pc:sldMkLst>
          <pc:docMk/>
          <pc:sldMk cId="28739671" sldId="1253"/>
        </pc:sldMkLst>
        <pc:inkChg chg="add">
          <ac:chgData name="Stephanie Stephanie" userId="1565e37e99b0f997" providerId="LiveId" clId="{222E1F91-800C-4BF9-AC5C-61ACCC45FC98}" dt="2023-04-11T16:22:39.013" v="2"/>
          <ac:inkMkLst>
            <pc:docMk/>
            <pc:sldMk cId="28739671" sldId="1253"/>
            <ac:inkMk id="4" creationId="{06B064EB-F8A3-CC5A-79BE-9DA7138F4AC4}"/>
          </ac:inkMkLst>
        </pc:inkChg>
      </pc:sldChg>
      <pc:sldChg chg="addSp">
        <pc:chgData name="Stephanie Stephanie" userId="1565e37e99b0f997" providerId="LiveId" clId="{222E1F91-800C-4BF9-AC5C-61ACCC45FC98}" dt="2023-04-11T15:30:55.404" v="0"/>
        <pc:sldMkLst>
          <pc:docMk/>
          <pc:sldMk cId="2921059201" sldId="1254"/>
        </pc:sldMkLst>
        <pc:inkChg chg="add">
          <ac:chgData name="Stephanie Stephanie" userId="1565e37e99b0f997" providerId="LiveId" clId="{222E1F91-800C-4BF9-AC5C-61ACCC45FC98}" dt="2023-04-11T15:30:55.404" v="0"/>
          <ac:inkMkLst>
            <pc:docMk/>
            <pc:sldMk cId="2921059201" sldId="1254"/>
            <ac:inkMk id="4" creationId="{DBA673A4-9D0F-92AD-3715-6FCE61C48C2A}"/>
          </ac:inkMkLst>
        </pc:inkChg>
      </pc:sldChg>
      <pc:sldChg chg="addSp">
        <pc:chgData name="Stephanie Stephanie" userId="1565e37e99b0f997" providerId="LiveId" clId="{222E1F91-800C-4BF9-AC5C-61ACCC45FC98}" dt="2023-04-11T15:30:55.404" v="0"/>
        <pc:sldMkLst>
          <pc:docMk/>
          <pc:sldMk cId="1588646217" sldId="1257"/>
        </pc:sldMkLst>
        <pc:inkChg chg="add">
          <ac:chgData name="Stephanie Stephanie" userId="1565e37e99b0f997" providerId="LiveId" clId="{222E1F91-800C-4BF9-AC5C-61ACCC45FC98}" dt="2023-04-11T15:30:55.404" v="0"/>
          <ac:inkMkLst>
            <pc:docMk/>
            <pc:sldMk cId="1588646217" sldId="1257"/>
            <ac:inkMk id="3" creationId="{22DB0A38-4F76-D3DF-F807-7BABDB128967}"/>
          </ac:inkMkLst>
        </pc:inkChg>
      </pc:sldChg>
      <pc:sldChg chg="addSp">
        <pc:chgData name="Stephanie Stephanie" userId="1565e37e99b0f997" providerId="LiveId" clId="{222E1F91-800C-4BF9-AC5C-61ACCC45FC98}" dt="2023-04-11T16:22:39.013" v="2"/>
        <pc:sldMkLst>
          <pc:docMk/>
          <pc:sldMk cId="3900457433" sldId="1261"/>
        </pc:sldMkLst>
        <pc:inkChg chg="add">
          <ac:chgData name="Stephanie Stephanie" userId="1565e37e99b0f997" providerId="LiveId" clId="{222E1F91-800C-4BF9-AC5C-61ACCC45FC98}" dt="2023-04-11T16:22:39.013" v="2"/>
          <ac:inkMkLst>
            <pc:docMk/>
            <pc:sldMk cId="3900457433" sldId="1261"/>
            <ac:inkMk id="4" creationId="{326C80B7-CCD7-6F2D-A34F-28BFBEDF359D}"/>
          </ac:inkMkLst>
        </pc:inkChg>
      </pc:sldChg>
      <pc:sldChg chg="addSp">
        <pc:chgData name="Stephanie Stephanie" userId="1565e37e99b0f997" providerId="LiveId" clId="{222E1F91-800C-4BF9-AC5C-61ACCC45FC98}" dt="2023-04-11T16:22:39.013" v="2"/>
        <pc:sldMkLst>
          <pc:docMk/>
          <pc:sldMk cId="2375245659" sldId="1262"/>
        </pc:sldMkLst>
        <pc:inkChg chg="add">
          <ac:chgData name="Stephanie Stephanie" userId="1565e37e99b0f997" providerId="LiveId" clId="{222E1F91-800C-4BF9-AC5C-61ACCC45FC98}" dt="2023-04-11T16:22:39.013" v="2"/>
          <ac:inkMkLst>
            <pc:docMk/>
            <pc:sldMk cId="2375245659" sldId="1262"/>
            <ac:inkMk id="2" creationId="{78808C77-EE3B-BB94-60BE-83A5CC155801}"/>
          </ac:inkMkLst>
        </pc:inkChg>
      </pc:sldChg>
      <pc:sldChg chg="addSp">
        <pc:chgData name="Stephanie Stephanie" userId="1565e37e99b0f997" providerId="LiveId" clId="{222E1F91-800C-4BF9-AC5C-61ACCC45FC98}" dt="2023-04-11T16:22:39.013" v="2"/>
        <pc:sldMkLst>
          <pc:docMk/>
          <pc:sldMk cId="3046292324" sldId="1269"/>
        </pc:sldMkLst>
        <pc:inkChg chg="add">
          <ac:chgData name="Stephanie Stephanie" userId="1565e37e99b0f997" providerId="LiveId" clId="{222E1F91-800C-4BF9-AC5C-61ACCC45FC98}" dt="2023-04-11T16:22:39.013" v="2"/>
          <ac:inkMkLst>
            <pc:docMk/>
            <pc:sldMk cId="3046292324" sldId="1269"/>
            <ac:inkMk id="3" creationId="{D4E1F50D-EEB0-019C-02EA-26C9048AE8A1}"/>
          </ac:inkMkLst>
        </pc:inkChg>
      </pc:sldChg>
      <pc:sldChg chg="addSp">
        <pc:chgData name="Stephanie Stephanie" userId="1565e37e99b0f997" providerId="LiveId" clId="{222E1F91-800C-4BF9-AC5C-61ACCC45FC98}" dt="2023-04-11T16:22:39.013" v="2"/>
        <pc:sldMkLst>
          <pc:docMk/>
          <pc:sldMk cId="4022704642" sldId="1271"/>
        </pc:sldMkLst>
        <pc:inkChg chg="add">
          <ac:chgData name="Stephanie Stephanie" userId="1565e37e99b0f997" providerId="LiveId" clId="{222E1F91-800C-4BF9-AC5C-61ACCC45FC98}" dt="2023-04-11T16:22:39.013" v="2"/>
          <ac:inkMkLst>
            <pc:docMk/>
            <pc:sldMk cId="4022704642" sldId="1271"/>
            <ac:inkMk id="4" creationId="{3743ABB9-BD23-1FAC-1D55-3165D3C8B3C7}"/>
          </ac:inkMkLst>
        </pc:inkChg>
      </pc:sldChg>
      <pc:sldChg chg="addSp">
        <pc:chgData name="Stephanie Stephanie" userId="1565e37e99b0f997" providerId="LiveId" clId="{222E1F91-800C-4BF9-AC5C-61ACCC45FC98}" dt="2023-04-11T16:22:39.013" v="2"/>
        <pc:sldMkLst>
          <pc:docMk/>
          <pc:sldMk cId="3472237310" sldId="1272"/>
        </pc:sldMkLst>
        <pc:inkChg chg="add">
          <ac:chgData name="Stephanie Stephanie" userId="1565e37e99b0f997" providerId="LiveId" clId="{222E1F91-800C-4BF9-AC5C-61ACCC45FC98}" dt="2023-04-11T16:22:39.013" v="2"/>
          <ac:inkMkLst>
            <pc:docMk/>
            <pc:sldMk cId="3472237310" sldId="1272"/>
            <ac:inkMk id="2" creationId="{E93F4356-4E74-6AB4-BE08-AA2FC49519F4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1T15:05:35.9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25276 8350 1624 0,'-2'0'65'0,"1"0"39"0,-1 0-135 16,1 1-16-16,-2 2 12 0,-2-1 13 15,0 2 11-15,-6 3 6 0,-2 1 0 16,-5 3 0-16,-5 5 2 0,-5 2-1 0,-8 4 1 15,-7 3 3-15,-11 5-2 16,-4 6 1-16,1 8 0 0,6 7-3 0,4 10 0 16,7 9 0-16,0 5-1 0,3 4 1 15,4 5 3-15,3 0-2 0,7 4 2 16,4 0 0-16,4-1-3 0,8-1-1 16,7-8 1-16,4 1-3 0,10-5-2 15,6 2 3-15,8 2-1 0,4-5 3 16,6-5 6-16,5-10-2 0,3-10 2 0,2-11 3 15,1-11 2-15,4-12 8 0,-2-5 6 16,6-9 4-16,-3-5 2 0,-4-11 4 16,1-4 0-16,-2-7 6 0,-2-7 2 15,1-6-7-15,-1-7-4 0,-5-2-3 0,-4-2-9 16,-6-4-3-16,-10-2-4 0,-7-2-9 16,-5 1 0-16,-5 4 2 0,-5 6 1 15,-5 7 3-15,-6 7 3 0,-2 8-2 16,1 7-2-16,-4 7-3 0,3 4-7 15,-3 5-13-15,-3 3-5 0,-3 3-6 16,-5 6 4-16,-3 6 8 0,-1 7 0 0,-3 6 1 16,4 9-1-16,0 6 0 0,-1 9 3 15,5 6 4-15,-2 9-5 0,6 3-4 16,6 0-4-16,3-2-6 0,4-7 5 16,3-5 9-16,5-4 5 0,2-9 6 15,1-7 4-15,1-9-1 0,0-4 1 16,-1-10 2-16,3-1-2 0,-1-3 0 15,-3-6-3-15,-1-3-17 0,-1 0-28 16,1 0-30-16,8-11 38 0</inkml:trace>
  <inkml:trace contextRef="#ctx0" brushRef="#br0" timeOffset="844.94">25810 8705 1514 0,'6'0'63'0,"-5"1"-97"15,-1 0-4-15,0-2-15 0,-5 1 48 32,5-3 13-32,4-3 17 0,1-2 15 15,3-2-3-15,6-3-3 0,5-5-6 0,6-2-13 16,5 1-3-16,6 1-2 0,2 4-3 15,5 3-1-15,2 2 3 0,-3 3-5 16,0 1 0-16,-6 2 0 0,-4 5-4 16,-1 2-2-16,-1 7-5 0,-1 9-8 15,-1 12-2-15,0 13 0 0,-5 10 0 16,-6 9 5-16,-5 3 7 0,-9 0-2 16,-5-5-1-16,-9-5 2 0,-6-7-5 0,-4-7 3 15,-3-8 5-15,2-6-1 0,2-6 2 16,0-6 2-16,4-4-1 0,0-6 1 15,4-1 3-15,3-3 0 0,2-3 3 16,3 2 7-16,1-2 5 0,3 0 14 16,0 0 14-16,0-2 11 0,0 1 9 0,-1 0-4 15,-2-4-16-15,3 3-16 0,2-2-18 16,3-3-12-16,7-1-2 0,2-5-10 16,4-2-3-16,6 0 3 0,2 0 3 15,2 3 5-15,2 2 2 0,-2 1-1 0,0 3-4 16,3 3 4-16,-1 0-6 0,6 3 0 15,-3 3-3-15,5 3-9 0,-1 8-4 16,-4 3-3-16,-1 12 5 0,-5 8 1 16,-6 8 6-16,-5 8 3 0,-2 6-1 15,-6 7 6-15,-4 6 5 0,-9 4 1 16,-8 1 2-16,-8-1 0 0,-10-7 0 16,-9-8 0-16,-11-13 4 0,-10-12-2 15,1-9 3-15,1-10 0 0,2-5-2 0,6-6 1 16,2-6 2-16,5-6 0 0,0-4 4 15,3-4 5-15,-2 0 0 16,1-4 5-16,2 0 3 0,5 1-6 16,10 0 2-16,4 1 5 0,11 7-1 0,4 2 11 15,3 2 4-15,3 1-4 0,0 4-5 16,0 0-18-16,0 0-16 0,4-3-13 16,-3 3-2-16,1-3-5 0,0 0-9 0,2 3-19 15,0-1-32-15,3 1-17 16,3 0-12-16,6-4-8 0,5 0 69 0</inkml:trace>
  <inkml:trace contextRef="#ctx0" brushRef="#br0" timeOffset="1301.3">27395 10522 1610 0,'-2'0'-9'15,"-3"2"-47"-15,-4 0-3 0,-8 3 32 0,-5 1 27 0,-7 1 2 16,-6 0-2-16,-9-2 2 0,-19-1 1 15,-13-3-1-15,-11-1 3 0,-1 0 1 16,7 0 3 0,-8 0 5-16,-12-3 4 0,-9 1 4 0,-8 0 3 0,3-1-4 15,-8-3-2-15,-6 0-2 0,3-2-1 0,2 1 0 32,10-2-1-32,1 0 0 0,1 0-5 0,4 2-2 0,13 0 0 0,13 2-3 15,-1 1-1-15,-1 1 0 0,3 3-3 16,9 0 1-16,13 0 0 0,13 3-2 15,10-1 1 1,5 3 1-16,4-1-2 0,5 1-1 0,-1-1-1 0,4-1-12 0,2 0-10 31,-2-2-17-31,3 0-18 0,4 0-8 0,2-1-9 0,9 0-11 0,1 0-14 32,-3 0-27-32,16-1 68 0</inkml:trace>
  <inkml:trace contextRef="#ctx0" brushRef="#br0" timeOffset="1761.1">26806 11009 1819 0,'15'4'55'16,"4"-3"648"-16,-18-1-104 0,-1 0-625 16,-13-4-563-16,-6 4-166 15,15-1 742-15,2 1 6 0,-4 0-1 0,-6-6 6 16,-5 3 2-16,-5-3 0 0,-11-2 1 16,-4 2 2-16,-14-5-3 0,-13 0 1 15,-5-1 0-15,-6-2-1 0,1 0 1 16,-3-4 2-16,-14-2-3 0,-11 1 1 15,-5-1 1-15,1 6-1 0,11-1 1 0,2 3 1 16,-2 1-2-16,-1 4-1 16,3 2 1-16,13 2-1 0,14 3 0 0,10-1 2 15,7 1-2-15,-1 0 0 0,-1 3 1 16,1-2-1-16,6 4 0 0,10-1 3 16,7-1-3-16,9 1 1 0,3 0 1 15,2-3-2-15,2 2 1 0,2-1 2 16,2-1-3-16,3-1 1 0,-1 3 1 15,5-3-3-15,0 0-5 0,0 0-10 16,0 0-20-16,0 0-18 0,0 0-16 0,0 0-17 16,2 0-5-16,7-2 65 0,8-2-2 15</inkml:trace>
  <inkml:trace contextRef="#ctx0" brushRef="#br0" timeOffset="11652.85">22107 6318 1188 0,'9'0'184'0,"-8"-2"-99"0,-1 0-64 0,0 2-17 0,-8-6-2 16,8 6-3-16,0 0-1 0,0 0 0 16,0 0-2-16,0 0 2 0,-4 1 1 15,-3-1-2-15,-4 0 2 0,-3 0 1 32,-6 0 0-32,-7 0 1 0,-4 0 2 0,-10-3-3 15,-8-2 2-15,-7-2 1 0,-4 1-1 0,2-3 0 0,6 2 2 16,7-1-3-16,2 3 2 15,5-3 1-15,-1 2-3 16,4 3 1-16,3 2 1 0,-1 1-1 16,3 0 1-16,2 0 0 0,3 2-5 15,6 1-4-15,8 3-5 0,3 1-5 16,3 1 2-16,2 5 2 0,-1 3 3 16,1 4 6-16,-1 6 3 0,0 3 0 15,1 5 0-15,-1 1 1 0,-3 3-2 0,-1 1 0 16,-2 2 1-16,-3 0-1 0,-1 4 1 15,0-6 3-15,2 2-2 0,2-12 0 16,1-3 2-16,1-7-3 0,0-4 1 16,3-3 1-16,-1-2-2 0,3-2 2 0,0-4 3 15,3-4-1-15,0 0 7 0,0 0 12 16,0 0 4-16,2 0 8 0,-2 0 8 16,1-1-4-16,1-4-5 0,4 0-9 15,5-5-14-15,6-3-9 0,6-8-2 16,10-3-3-16,11-1 2 0,9-1 1 0,4 1-2 15,-1 1 2-15,-5 2 0 0,-2 5-1 16,-1 3 1-16,-2 5 0 16,-2 0-1-16,-3 2 0 0,2 3 1 0,0 4-4 15,-2 3-1-15,1 3 0 0,-7 7-6 16,-5 3 2-16,-4 3 0 0,0 9 0 16,3 8 6-16,0 7 2 0,5 8 0 15,-2 5 1-15,-2 4 0 0,-6 4-3 16,-6-1-2-16,-5-4-9 0,-9-5-6 15,-4-8-2-15,-7-4 3 0,-6-2 4 0,-6-1 6 16,-8-2 5-16,-8-4 1 0,-4-1 3 16,-5-3 2-16,-3-2 0 0,-4-5 2 15,-7-4 3-15,-3-4-4 0,4-5 2 16,2-5 2-16,10-1-4 0,3-3 4 0,4-2 1 16,1-2-3-16,3-2 2 0,5 0 1 15,2 0-3-15,5 0 1 0,4 0 1 16,-5 2-1-16,8 0 1 0,1-2 2 15,4 3-3-15,9 3-2 0,0-2-3 16,0 0-8-16,0 1-9 0,-1 0-8 16,2-2-27-16,3 3 1 0,-1-2-2 0,2-2-12 15,11-7 47-15</inkml:trace>
  <inkml:trace contextRef="#ctx0" brushRef="#br0" timeOffset="12200.91">22754 6236 1673 0,'-1'1'-8'0,"0"3"-50"0,0-1-7 0,-2 3 13 16,1 1 40-16,1-1 14 0,0 1-2 16,0-1 1-16,0 2 1 0,0-1-3 15,1 1 1-15,-1 5 0 0,1 2-3 16,0 7 1-1,0 12 2-15,0 11 0 0,2 12 0 16,1 18 3-16,2 9-2 0,0 12 1 0,1 8 1 0,-2 6-2 16,-4 1 1-16,0 0 3 0,-4-3-2 15,0-10 1-15,3-6 1 16,1-11 0-16,4-7 2 0,5-11 3 0,-1-10-1 0,-1-13-1 16,-1-12-1-16,-4-6-4 15,1-8-2-15,-1-4 12 16,-1-3 7-16,-1-4 13 0,0-3 11 0,0 2-1 0,0-2-1 15,0 0-2-15,0 0-6 16,0 0-8-16,0 0-6 0,0 0-9 0,0 0-4 16,0 0-2-16,0 0-3 0,0 0 0 0,0 0 0 31,0 0-5-31,0 0-7 0,0 0-10 16,0 0-17-16,1 0-18 0,-1 0-13 0,0 0-13 15,1 0-15-15,7-6 143 0,9-3-53 16</inkml:trace>
  <inkml:trace contextRef="#ctx0" brushRef="#br0" timeOffset="19003.91">24492 6684 1418 0,'36'-1'181'0,"-54"11"-154"0,-9-1-52 16,-10 4-25-16,-43 1 47 0,42 0 1 0,-2-3 1 16,0-1 1-16,-2-2-2 0,2-3 2 15,5-2 1-15,-1-3-1 0,2-1 1 16,1 1 3-16,-3-2-3 0,2 2 2 15,4-2 0 1,5 1-2-16,6-1-2 0,4 0-14 0,6 0-27 0,8 2-27 0,-2 0-25 16,12-4 45-16</inkml:trace>
  <inkml:trace contextRef="#ctx0" brushRef="#br0" timeOffset="19323.15">25438 6291 1748 0,'7'9'71'0,"-26"51"974"31,17-24-1689-15,1 5-67-16,-3 12 711 0,1 11 0 16,-3 9 0-16,-1 6 0 0,2-1 0 15,1-5 2-15,4-7-3 0,2-11 1 16,2-8 1-16,1-17-1 0,-3-10 0 0,0-8-4 16,-1-6-17-16,1-1-18 0,0-1-28 15,-2-1-35-15,2-1 56 0</inkml:trace>
  <inkml:trace contextRef="#ctx0" brushRef="#br0" timeOffset="19800.91">26421 6216 2013 0,'0'5'52'0,"-3"-5"-233"0,-5 4 54 16,4-2-71-16,-16 1 195 0,5 4-1 15,-3 2 4-15,-4 4-2 0,-3 4 0 16,-6 5 2-16,0 4-1 0,-5 5-1 16,-6 5 2-16,-6 4-1 0,-6 5 1 15,5 3 1-15,7-2-2 0,13 1-2 16,10-5-2-16,10-1-5 0,5-3 0 0,6-4 3 15,5-4 0-15,7-3 3 0,4-3 4 16,4-5-3-16,6-2-2 0,9-4 0 16,11-1-3-16,0-3-1 0,0-6 3 0,-3-3-4 15,-4-9 2-15,-3-4 7 0,-3-5 2 16,-2-6 6-16,-5-4 0 0,3-6-5 16,-2-5-6-1,-2-3 1-15,1-3 1 0,-7-2 7 0,-5-2 4 0,-8-3-3 16,-7-1-7-16,-11 1 0 0,-10 2 1 0,-5 5 3 15,-5 4 11-15,3 8-7 0,0 6-1 16,-1 2-3-16,0 6-4 0,-3 6-1 16,3-1-1-16,5 8-2 0,2 1-2 15,5 3-7 1,7 2-13-16,0 0-18 0,7 3-24 16,5 1-31-16,10 7 54 0</inkml:trace>
  <inkml:trace contextRef="#ctx0" brushRef="#br0" timeOffset="20246.7">27315 6246 1605 0,'-1'2'8'0,"-1"0"-35"0,-1-2-11 0,-3-2 18 31,-2 2 19-31,-2-2 1 0,-5 2 0 15,-3 0 0-15,-3 4 1 0,-3 1-1 16,-4 4-1-16,0 5-1 0,-7 2-2 0,-2 7 1 16,0 5 3-16,0 8 0 0,6 7 0 15,2 5 2-15,6 5-2 0,6 0-2 16,9-3 0-16,8-4-4 0,11-5 0 16,4-10 4-16,8-4 1 0,7-3 2 0,14-2 5 15,12 0 0-15,9-1-1 0,1-3-1 16,-3-5-2-16,-6-4-1 0,-4-7 2 15,-3-8 0-15,-4-4 2 0,-1-10 4 16,-1-4-4-16,1-6-2 0,-3-4-2 16,-4-2 10-16,-6-4 11 0,-13-6 6 15,-13-3-3-15,-6-4-14 0,-13 3-7 16,0 6-1-16,-4 6 8 0,-7 10 5 16,0 5-6-16,-6 5-2 0,-4 4-7 15,-3-2-3-15,-2 3-2 0,-1 0-5 0,6 4-9 16,6 3-9-16,3 0-8 0,11 1-10 15,4 1-11-15,9 4-10 0,-1 0-14 16,1-5-12-16,13 2 50 0</inkml:trace>
  <inkml:trace contextRef="#ctx0" brushRef="#br0" timeOffset="21260.54">27851 5979 1647 0,'12'-18'-3'0,"0"2"-37"16,-2-2-14-16,-2 4 21 0,1-1 36 16,-2 1 5-16,6-2-2 0,4 0-2 15,1 2-4-15,5-4-2 0,2 3 1 16,3 0-3-16,2 1 3 0,4 0 1 0,1-1-2 15,3 2 1-15,0-1 1 16,-4 2-2-16,-6 1 2 0,-2 1-2 0,-2 2-3 16,3 3-7-16,0 2-3 0,0 3-3 15,-2 7-2-15,-1 4 4 0,-4 5-7 16,-1 4-13-16,-6 2 0 0,-5 3-1 16,-3 5 0-16,-4 0 9 15,-4 3-2-15,-8 1-1 0,-8 1 9 0,-9 1 8 16,-9-2 9-16,-10-7 8 0,-10-7 2 15,-11-10 0-15,-2-9 2 0,-2-4-2 0,12-6 0 16,12-2 7-16,10-3 0 0,11-2 6 16,2 0 9-16,5-3 0 0,4-1 15 15,5 0 6-15,3 1 10 0,7 2 13 0,1 2 7 16,3-1-12-16,5-2-23 0,2 0-15 16,3-2-24-1,0 3-4-15,5-1 7 0,3 0-7 0,10 1 0 0,6 0-1 0,7 0-3 16,6 4-2-16,10-1-3 0,-4 3-4 15,-2 0 0-15,-5 2 3 0,-7 1 3 16,-3 0 5-16,-1 3 3 0,-3 1-1 16,-5 1 0-16,2 3 0 0,-5 0-3 15,-5 1 1 1,1 7-2-16,-3 1-7 0,0 2-9 16,1 2-9-16,-1 2-15 0,-4 4 4 0,0 3 10 0,-6 6 8 0,-4 5 12 15,-6 5 2 1,-8 11-1-16,-9 6 3 15,-9 13 2-15,-7 12 1 0,-10 9 1 0,-4 5 3 0,-3 4 0 0,-4 6 1 16,2 8 2-16,-1-2-4 0,-2 4 3 31,0-5 0-31,2-6-1 0,6-5 0 0,12-9 1 0,13-12-2 0,13-17-1 16,3-13 3 0,5-12-3-16,1-14 2 0,0-8 2 0,0-7-1 0,0-6 21 0,0 0 16 31,0 0 12-31,0 0 14 0,0 0-4 15,2-6-15-15,1-3-14 0,4-5-15 16,1-7-17-16,4-4-1 0,5-4 4 0,3-3 2 16,5 1 3-16,3-2 1 0,1-1-4 15,3 2-6-15,-3 2 2 0,-2 1-2 16,4 5-1-16,1 0 4 0,-3 4-3 16,5 7-1-16,-4 0 1 0,-3 6-2 15,3 3 1-15,-3 4 1 0,-3 2-4 16,3 6-1-16,1 6-8 0,5 6-12 0,4 6-1 15,-9 3 2-15,-7 2 0 0,-10 2 2 16,-10-4-10-16,-5 0-8 16,-13 0 4-16,-5-6 9 0,-10-3 11 0,0-6 10 15,4-5 1-15,2-6 0 0,0-3 3 16,2-1 2-16,-2-5 0 0,1-3 2 16,2-4 2-16,2-4-4 0,2-1 4 15,5-1 1-15,3 1 3 0,4 0 9 0,3 2 12 16,0 2 7-16,1-1 8 0,3 5 6 15,1 0-10-15,-1 3-17 0,6-1-28 16,0 1-31-16,6-5-44 0,9 3-23 16,8 1 55-16</inkml:trace>
  <inkml:trace contextRef="#ctx0" brushRef="#br0" timeOffset="22025">24439 6198 1498 0,'27'17'102'0,"-54"-32"-234"47,28 15 129-47,-1 3-3 15,0 0 1-15,1 3 2 0,0 3-2 0,3 4 5 0,1 3 1 31,2 1 1-31,5 1 5 0,4 3 1 0,3-2-2 16,0 1 3-16,7 2-1 0,-1-1-3 16,-2 1 1-16,5 3-1 15,-2-2-3-15,7 4 2 0,6-2 1 0,0 0-1 0,9 0 5 16,2-5 1-16,10 0-1 16,1 0-2-16,2 0-2 0,-12-4-3 15,-15-4-1-15,-15-3 2 0,-12-4-5 16,-4-1-4-16,-5-2-1 0,0 3-2 15,-6 2 4-15,-1 4 5 0,-7 7 3 16,-7 0 3-16,-9 5 2 0,-10 0-3 16,-7 2 1-16,-6 3 1 0,1 0-2 15,4 2 3-15,2-2 0 0,4 1-3 0,7-6-1 16,3 2-1-16,3-2-2 0,2-2 1 16,0-3 7-16,2-2 0 0,3-1 1 15,0-1 1-15,3-3-10 0,2-1 2 16,0-2 0-16,3-4-3 0,5 3 2 15,1-3 0-15,1-1-2 0,4 0 1 16,-1-2 1-16,3-1-2 0,-3 2 0 16,0-2-4-16,4 0-15 0,2 0-18 0,-2 0-23 15,1 0-22-15,-1 0 192 0,4 0-100 16</inkml:trace>
  <inkml:trace contextRef="#ctx0" brushRef="#br0" timeOffset="50209">25105 13675 1364 0,'0'0'57'0,"1"0"3"0,-1 0-35 0,0 0-20 16,-6-1-6-16,-3 1-1 0,-3 0 0 16,-13 0-2-16,-7 2 3 0,-12 4 0 15,-3 3 0-15,-4 6 1 0,3 5 0 16,-3 6-1-16,1 7 1 0,-1 9 0 15,-3 10-1 1,-7 6 1-16,-9 9 0 0,4 3-3 0,6-1-3 0,18-1-5 16,16-1-2-16,11 5 2 0,12 4 1 0,7 10 3 15,13 7-1-15,8 8 2 16,12 4-2-16,13-5 2 0,9-8 6 0,3-12 0 16,-3-14 7-16,-7-12 5 0,-8-14-2 15,-2-12 2-15,-5-10 8 0,-3-11 1 16,-3-7 7-1,2-10-1-15,7-9-7 0,9-11-2 0,8-13-3 0,3-10-4 0,-4-9-1 32,-7-7-2-32,-8-2-4 0,-8-2 0 0,-6 1 2 0,-5 7-3 0,-7 3 2 15,-5 8 1 1,-4 10-3-16,-6 10 0 0,-4 9 0 0,-4 3-3 0,-7 9-3 16,-2 4 0-1,-4 3-5-15,-6 6 1 0,-7 7-6 0,-7 10-1 0,-17 10-5 16,-13 14-5-16,-6 8 0 0,-1 7 0 0,11 1 7 31,18-2 4-31,12-3 6 0,13-4 3 0,11-3-2 0,6 2 4 0,5-5 6 16,2-3 6-16,0-7 5 0,2-9 1 15,0-4-5 1,0-5-2-16,3-5-2 16,-4-5-7-16,0-4-4 0,-1 1-9 15,0-1-13-15,0 0-17 0,5-3-14 16,4-8 12-16,6-13 16 0</inkml:trace>
  <inkml:trace contextRef="#ctx0" brushRef="#br0" timeOffset="50750.01">25680 13920 1522 0,'2'0'82'0,"-1"0"47"0,-1 0-100 16,0 0-33-16,-1-1 1 0,1 1 3 15,0 0-5-15,-1 0-2 0,3 1 1 16,-1-1 0-16,4 0 4 0,2-2 3 16,3 0-1-16,8-1 1 0,8 0 1 15,6-4-2-15,7-1 1 0,4-1 0 0,0-2-1 16,0 0 3-16,-5-1 8 0,-1 2 3 15,-2-3 6-15,-1 1 1 0,1-2-7 16,-4 1-4-16,-5-2-4 0,-3 3-4 16,-7 4 0-16,-4 4 2 0,-3 0-1 15,-2 3 0-15,0 1 1 0,-4 0-6 16,1 1-1-16,0 3-3 0,-2 0-6 16,1 4-4-16,2 10 0 0,-4 11-1 15,1 22 7-15,-2 19 8 0,-2 20 1 16,-5 19 3-16,-4 12 1 0,-5 12-1 15,-2 0 2-15,3-10-1 0,3-15-1 0,7-20 1 16,5-18 1-16,1-8-1 0,1-7 0 16,5-4 1-16,-3-3-3 0,2-8 1 15,1-7 2-15,-4-6-1 0,2-5 1 0,0-3 1 16,1-2-2 0,-1-3 0-16,0-5 1 0,-2-2-2 0,0-4 1 0,-1 0 0 0,-1-3-5 15,-1 0-10-15,1 0-16 0,-1 0-20 16,0 0-11-16,0 0-6 0,0 0 3 15,1 0 2-15,6-1-8 0,6-3 96 16,8 0-35-16</inkml:trace>
  <inkml:trace contextRef="#ctx0" brushRef="#br0" timeOffset="51083.67">26793 15505 1061 0,'18'17'333'16,"-16"-12"-170"-16,-2-1-132 15,2-3-27 1,-21-11-6-16,18 10-1 0,0 2 5 0,-4 1 1 0,-7 3 2 16,-2 2 5-16,-9-1 1 0,-13 1 1 15,-10-2 5 1,-14-2 1-16,-13 1-1 0,-6 1 5 0,-5-2-3 0,-1-1-4 0,-16-1 0 16,-13-6-8-16,-4 2-4 15,-6 1 1-15,1 1-4 0,-3 1 1 0,-2 5 1 16,2-1-2-16,10 4 0 15,5 2 2-15,8-1-2 0,9 1 0 0,13 1 1 0,23 3-1 16,12-4 0-16,9 1 0 0,7-3-1 16,5 2 0-16,8-4 1 0,6 0-8 15,6-2-7-15,-1-1-11 0,0-2-16 16,0-1-13 0,0 1-15-16,6-2-15 0,-1 0-13 15,0 0-33-15,1 3-6 0,12-1 68 0</inkml:trace>
  <inkml:trace contextRef="#ctx0" brushRef="#br0" timeOffset="51479.12">26252 16231 1716 0,'-1'0'76'0,"-2"0"21"0,2-2-61 15,1 2-31-15,-1 0 3 0,1 0 0 16,1 0-5-16,0 0-6 0,-1 0-10 16,0 0-9-16,0 0-1 0,-2-2 4 15,-6 0 6-15,-15-4 7 0,-20-2 6 0,-24 1 0 16,-21-2 2-16,-11 4 2 0,-1 1-3 16,0 1 1-16,-13 3 0 0,-7 0-2 15,0 5 0-15,7-2 2 0,12 3-2 0,2-1 0 16,3 4 4-16,6 0 1 0,14 4 6 15,20-5 9-15,10 3 2 0,11-1 3 16,7 1-1-16,4-1-10 0,7-1-4 16,1-2-3-16,3 0-4 0,4-4 0 15,0-1 0-15,2 2 0 0,5-3 2 16,0-1 0-16,-2 3-1 0,1-2-2 16,0-1-1-16,0 3-5 0,1-3-5 15,1 0-11-15,1 0-19 0,0 0-21 0,-3 2-25 16,4-2-23-16,-1 0-18 0,0 0-9 15,0 0-100-15,0 0 141 0</inkml:trace>
  <inkml:trace contextRef="#ctx0" brushRef="#br0" timeOffset="58106.4">29535 14355 1453 0,'0'0'55'16,"0"0"-1"-16,-1 0-17 0,1 0-20 0,0 0-1 16,0 0-3-16,0 0-8 15,0 0 0-15,0 0 0 0,0 0-5 0,0 0 0 16,0 0-2-16,-9 2-3 0,-8 3 0 16,-13 2 3-16,-5 1-1 0,-9 1 0 15,-5 1 3-15,-7-1-1 0,-11 0 0 16,-5-1 2-16,0 0-1 0,6-1 0 15,5-3 3-15,5 3-3 0,-2-1 1 0,-12 0 2 16,-4 2-3-16,-7 0 2 0,1 0-1 16,12 0-1-16,4-3 0 0,6 1 1 15,2-1-1-15,-2-3-1 0,-2 0 0 16,1-2-5-16,5 0 3 0,10 0 0 16,9 1 1-16,6-1 2 0,8 2 1 15,6 0-2-15,5-2-6 0,4 2-8 0,5-2-16 16,1 0-14-16,0 0-14 0,0 0-17 15,0 0 48-15,-1-4-180 0,9-1-63 16,6-8 163-16</inkml:trace>
  <inkml:trace contextRef="#ctx0" brushRef="#br0" timeOffset="58486.93">28367 14220 1361 0,'4'0'121'15,"-4"0"-64"-15,-1 0-39 16,1 0-9-16,-11 1-8 0,-1-1-1 16,1 1 0-16,-6 3-3 0,-4 3 1 0,-5 4 2 15,-11 1-4-15,-7 1 1 0,-2 5 1 16,-1 3-1-16,2 4 3 0,4 4 2 16,-1 1-2-16,5-2 0 0,8 0 2 15,4-4-2-15,7-2 0 0,2-1 2 16,3-3-2-16,3 0 0 0,1-2 1 15,3 1-4-15,2-2-1 0,1-2 1 16,3 2-7-16,3-4 1 0,1-1 1 16,3-2-2-16,3-4 6 15,6 3 7-15,5 0 1 0,5-2 3 0,7 3 2 0,0-1-1 16,3 1 5-16,-2-1 4 0,-6-2 1 16,0 2-3-16,-3-1-2 0,-5-3-7 15,-1 1-2-15,-3 1 0 0,-6-3-2 0,-2 2 2 16,-4-2 0-16,-4-2-23 0,0 0-29 15,0 0-36-15,1 1-177 16,-1-1 163-16</inkml:trace>
  <inkml:trace contextRef="#ctx0" brushRef="#br0" timeOffset="100951.61">27293 10822 1488 0,'3'0'39'0,"-2"-1"-14"0,-1 2-26 0,-2-2-6 15,0 0 1-15,0 1 1 0,2-1 1 16,-2 0-1-16,-1-1 1 0,-1-2 3 15,-5-1 1-15,-3-2 1 16,1-1 2-16,-3-2 0 0,0 2 0 0,1 0 1 0,-4 0-2 16,-1 4 0-16,-5-4 2 0,-4 3-4 15,-7 0 2-15,-5 1-1 0,-3 1-1 16,-4 1 0 0,-4 2 2-16,-4 1-2 0,-6 1 1 0,-9 0 1 15,-14 0-2-15,-8 1 0 0,-7-2 2 16,1-1-2-16,8-4 1 0,-7-2 1 15,-1-3-1-15,-3-1 0 0,0 1 2 16,10-1-3-16,7 1 0 0,-9 1 2 16,-5 0 8-16,-6 0 3 0,1-2 2 15,13 1-4-15,-7-1-7 0,1 0 0 0,-5 0-4 16,0 1 2-16,16-2 0 0,7 0-2 16,0 1 1-16,-3 0 2 15,1-1-2-15,-1 2-1 0,11 1 2 0,8 3-2 16,8 1 0-16,8 2 1 0,3 1-1 0,4 1 0 15,1 0 1-15,0 1-1 0,3 0 0 0,5 0 1 16,9 0-1 0,6 0-1-16,9-1 2 0,3 0 0 15,2 0 2-15,0 0 3 0,0 0 6 16,0 0 8-16,0 0 8 0,0 0 3 0,0 0 0 0,0 0-4 0,2 0-6 16,-1 0-4-16,1-3-5 0,0 1-4 15,0-5-1-15,3-1 0 16,2-4-5-1,-2-7 0-15,6-6-1 0,1-7-3 16,0-9 1-16,0-8 1 0,-3-12-3 0,3-4 2 16,-2-5 1-16,-1-3-3 0,2-1 3 15,-2-5 0-15,-2-4 0 0,3-2 1 16,1 0 0-16,3 1-1 0,0 4 0 16,-2 0 1-16,0-1-1 0,-2-2 1 15,-1-1 0-15,1 2-2 0,0 8 6 16,1 4 5-16,2 8 0 0,-1 1 2 15,0 3-5-15,1-5-5 0,-2 4 0 0,0 4-1 16,-2 2-1-16,0 6 0 0,-1 3 1 16,0 0-1-16,0 6 2 0,0 3 4 15,-1 2 3-15,0 6 4 0,1 2 2 16,-1 4-3-16,-2 1-4 0,1 2 0 16,-2 3-7-16,1 1 0 0,-1 3 0 15,1 0-7-15,-2 2 2 0,0 2 0 16,0 1-1-16,0 1 2 0,1 2 1 0,-1 0-3 15,0 2 0-15,0-1 2 16,0 0-3-16,0 0 2 0,2 0 0 0,-1 1-2 16,2 1 2-16,-2 0 0 0,2-2-1 15,1 2 1-15,2-3 2 0,5 1-1 16,2 0 1-16,4 0 2 0,10-2-1 16,-2 0-1-16,4-1 2 0,2 1-4 15,0-3 2-15,2 0 2 0,4-1-3 0,5 1 3 16,7-4 0-16,10 1-1 0,13 0 1 15,4-1 0-15,2 0 0 0,-2-3 0 16,-5 1 1-16,0-1-1 0,7 1 0 16,11 3 1-16,1-1-2 0,-2 2 0 15,-3 2 1-15,-6 0-2 0,8 3-7 0,7 4 2 16,7 3-2-16,-4 3 1 0,-1 3 7 16,1 3-4-16,4 1 0 0,3 4 1 15,-5 0-1-15,-12-1 4 0,-12-3 0 16,-1-1-1-16,6-2 2 0,-2 1 1 15,-4 0-1-15,-8-1 0 0,-13 0 1 16,-2-1-1-16,-8 0 0 0,-2-1 1 16,-4 1-2-16,-10-1-1 0,-3 0 1 15,-3 3-5-15,-4 1-2 0,3 5-2 16,-3 4-4-16,-1 4 1 0,-3 5 2 0,-7 5 2 16,-4 8 5-16,-1 7 4 0,-5 10-1 15,-1 8 1-15,-4 13 2 0,-3 8-2 16,4 8 1-16,1 6 2 0,1 5-2 15,5 6 0-15,0 9 1 0,1 7-2 16,5 11 1-16,-6 6 1 0,-2 2 1 0,0-2 3 16,-4-8 2-16,-1-12-1 0,2-17-1 15,-6-12-2-15,1-16 1 0,-4-16 2 16,-1-12 4-16,7-12 0 0,-1-8 1 16,4-9-1-16,1-5-1 0,-1-6 2 15,2-5 4-15,-1-4 5 0,2-5 7 16,0 1 7-16,0-1 1 15,0 0 0-15,0 0-3 0,0 0-9 0,1 0-5 0,-1 0-7 16,0 0-6-16,0 0-1 0,1 0 0 16,-1 0-4-16,0 0 2 15,0 0-2-15,0 0-1 0,0 0-1 16,0 0-5-16,0 0-9 0,0 0-8 0,1 1-14 16,-1-1-20-16,0 0-18 15,0 0-34-15,0 0-28 0,-4-2 471 0,-5 2-278 16</inkml:trace>
  <inkml:trace contextRef="#ctx0" brushRef="#br0" timeOffset="110243.68">26680 15833 1525 0,'29'12'104'0,"-58"-23"443"47,29 11-715-47,0 0 46 0,0 0 142 15,2 0 1-15,-2 0-1 0,0 0-1 16,-1 0-6-16,1 0-3 0,0 0-1 15,1 0-6-15,-1 0 0 0,0 0 0 16,0 0-4-16,0 0 1 0,0 0 0 16,0 0-3-16,0 0-1 0,1 0 0 0,-1 1-3 15,-3 1 1-15,-3 0 3 0,-5 0-1 16,-2 0 2-16,-3 1 2 16,-7 2-1-16,-4 2 1 0,-5 1 0 15,-6-1 0-15,1 2 0 0,-2-1 1 0,-2 0-1 16,-3 0 0-16,-3 0 2 0,-1-3-2 15,-4 1 3-15,-5 0 0 0,-7-1-1 16,-3-1 0-16,-5 2 2 0,5 0-3 16,2 0 0-16,5-1 1 0,7 1-2 0,-8 1 1 15,-5 0 2-15,-3 0-3 0,-4 1 1 16,4 2 1-16,10-1-2 0,4 1 1 16,3 0 2-16,1-2 0 0,-5 0 0 15,-3-1 1-15,-3 0-2 0,5-1-1 16,6 0 2-16,10-3-2 0,5-2 0 0,3 1 3 15,8-1 3-15,4-1 1 0,5 2 2 16,3 0-3-16,2-2-4 0,1 0 1 16,3 1-1-16,2-1 3 0,1 0 4 15,0 0 0 1,4 0 4-16,0 0 1 0,0 0-2 0,0 0 1 0,0 0 1 0,0 0-3 16,0 0-1-1,0 0 0-15,0 0-7 0,-1-2-2 0,1 2-1 0,0 1-3 16,0-1 0-16,0 0 0 0,0 0-5 15,0 0-2 1,0 0 0-16,3 0-1 0,-3 0 4 0,0 0 4 0,1 0-1 16,-1 0 2-16,0 0 1 0,0 0-2 15,0 0 0 1,0 0 1-16,0 0-7 0,0 0-2 16,0 0-4-16,1 0-6 0,0 0-2 0,-1 0-2 0,0 0-8 0,0 0-8 31,0 0-8-31,0 0-15 0,0 0-10 15,0 0-10-15,0 1-12 0,0-1-2 16,1 0-4-16,0 0-14 0,-1 0 64 16</inkml:trace>
  <inkml:trace contextRef="#ctx0" brushRef="#br0" timeOffset="145728.22">21915 11661 1599 0,'-1'0'26'0,"1"0"-35"0,0 1-9 15,-2 1 12-15,1 1 3 0,-6 3 0 16,-3 1 2-16,-3 4-3 0,-9 2 3 16,-5 3-2-1,-7-2-3-15,-1 2 3 0,-2-4 2 0,1 1 0 0,1-4 3 16,-3-6 4-16,4-1-3 15,0-2 2-15,1-1 2 0,3-1 3 0,2-2 4 0,2 0 4 16,0 2-3-16,2-1-5 16,0 1-2-16,4 1-6 0,2 1 1 0,3 0 1 15,4 0-4-15,2 3-1 0,3 1-2 32,2 3-4-32,-2 3 1 0,1 6 1 0,-3 4 0 0,1 7 2 0,-2 3 2 0,1 4 0 15,-2 4 1-15,0 0 2 0,0 0-2 31,-1-3 0-31,1-6 1 0,-1-4-1 16,2-7 0-16,2-1 1 0,1-5-1 16,2-2 1-16,0-2 1 0,2-2-1 15,0-2 0-15,-1-1 3 0,3-3-2 0,-1 0 1 16,0 0 0-16,1 0-2 0,0 0 2 16,0 0 7-16,0 0 0 0,0 0 2 15,0 0 4-15,2-3-2 0,2 0 1 16,1-4-1-16,7-2-6 0,2-4-7 15,8-5-1-15,9-3-2 0,12-3-3 16,8-2-2-16,8 2-3 0,0 3 2 16,0 4 1-16,-1 4 1 0,4 5 0 0,1 7 1 15,6 3-1-15,0 12 1 0,-5 2 2 16,-7 5-5-16,-13 4-2 0,-8 6-2 16,-8 2-4-16,-8 8 1 0,-5 13 1 15,-6 8 0-15,-9 11 5 0,-10 13 3 16,-13 8-2-16,-9 3 1 0,-8-3 1 15,-14-9-2-15,-7-16 1 0,-3-11 1 0,0-15-1 16,11-11 1-16,9-6 4 0,5-8 4 16,6-7 6-16,3-2 6 0,2-8 1 15,3 1 1-15,3-2 4 0,0-2 0 16,8-1 3-16,-1-1 0 0,4 1-6 0,3-1-6 16,1 3-4-16,4-1-5 0,3 2-2 15,0 0-2-15,1-1-8 0,0 1-15 16,-1 0-14-16,1 0-20 0,-4 0-21 15,-1 0-89-15,6 0 102 0</inkml:trace>
  <inkml:trace contextRef="#ctx0" brushRef="#br0" timeOffset="150573.4">22494 11775 1053 0,'32'7'104'0,"-59"0"136"47,25 7-239-47,0 7 3 0,-1 12-2 15,1 8 1-15,-2 11 1 0,-3 10-2 0,-2 4-1 16,-3 6 1-16,0 0-1 0,3 1 1 15,-1-6 2-15,6-5-1 0,0-9 1 16,1-15-3-16,1-10 11 0,3-11 9 16,-2-8 7-16,1-8 5 0,0 1-1 15,-1-2 6-15,1 0 10 0,-1 0 13 16,3-1 10-16,-1 0-10 0,5-3-12 0,0-3-14 16,9-2-21-16,3-9-5 0,2-2-6 15,6-3-3-15,2-2 0 0,5 0-1 16,6 3-4-16,0 5-1 0,-1 5 9 15,-5 5 4-15,-4 5 6 0,-5 2 4 16,-2 0-11-16,3 0-3 0,-4 1 0 0,-1 0-3 16,-2 4 0-16,-3-5 1 15,-4 2-3-15,-1-1-2 0,-3-1-3 0,-1 0-10 16,-2 0-7-16,-2 0-12 0,0 0-20 16,-1 0-17-16,2-2-18 0,2-1-19 15,4-6 345-15,3-7-192 0</inkml:trace>
  <inkml:trace contextRef="#ctx0" brushRef="#br0" timeOffset="150906.84">23009 11680 1735 0,'24'11'86'0,"146"29"-91"15,-346-11 5 1,149 9 1-16,24 12 0 0,2 6 1 16,-2 13-1-16,-1 8 0 0,3 11 1 15,-3 14-1-15,7 5 1 0,0 6 2 16,-1-1-3-16,2-8 1 0,-1-17 0 0,-2-15-1 16,1-16 0-16,-2-10 6 0,0-6 1 15,-3-6 0-15,1-2 3 0,-1-4-7 16,0-6-1-16,2-4 0 0,1-3-3 15,0-5 1 1,0-2 2-16,1-2-12 0,-1-4-21 0,0-2-23 0,0 0-32 16,0 0-11-16,0 0 3 0,0 0-3 15,0 0 85-15,0-5-6 16</inkml:trace>
  <inkml:trace contextRef="#ctx0" brushRef="#br0" timeOffset="151921.22">23558 13411 1440 0,'26'17'84'0,"8"21"-56"16,12-2-43-16,-119-87 25 0,38 16-22 16,31 35 2-16,-4 2 4 0,-7 0 9 15,-10 1 9-15,-11 1 8 0,-15 4 6 0,-6-1-7 16,-9 1-4-16,-6 0-2 0,4-2-2 31,-5 6 1-31,-11 1 3 0,-8-3-1 0,-7 3-3 0,-6-2-1 0,6-4-7 16,-5 2 1-1,-8-2-1-15,-2 0 0 0,-5-2 0 16,11 1 0-16,-6 1-1 0,-1-3 0 0,3 2 1 0,2-3 0 16,20-3 0-16,2-1 1 0,6-2-2 31,5-4 0-31,5 1 1 0,13 1-2 0,8-2 1 15,8 1 3-15,8 2 3 0,4-2 5 16,6 2 2-16,4-1-1 0,3-1 1 16,5-1 2-16,-1-1-1 0,6 0 3 15,3 1 4-15,0-2-7 0,2 0 1 0,-1-7-6 16,4-8-8-16,1-10-2 0,1-15 0 16,0-12-1-16,-3-13 1 0,-3-13 2 15,0-9-2-15,-3-8-4 0,2-5-3 16,-3-4-1-16,3-2 0 0,2-2 4 15,-2-6-7-15,2 0 0 0,-2-3-7 16,2-2-5-16,-3 4 5 0,0 11-1 0,-1 7 3 16,0 11 5-16,3 12 2 0,-2 4-4 15,-2 7-5-15,-1 8-1 0,0 8 2 16,1 10 5-16,2 12 10 0,3 13 3 16,1 10 4-16,2 11 4 0,1-5-1 15,0 5-2-15,3 0-2 0,5 3-5 0,5 1 0 16,14 5 1-16,10 2-1 0,6 2 0 15,9 1 1-15,6-1-1 0,6-2 0 16,6-1 1-16,8-2-1 0,8-3 0 16,2 0 2-16,1-2-2 0,3 0 1 15,-1-3 2-15,11 0-2 0,7-4 0 16,1 1 1-16,0-2-2 0,1-1 0 16,1-3 2-16,1-2-2 0,2 1 1 15,-4-1 1-15,3 0-2 0,1 3 0 0,-4 5 0 16,2 3 0-16,-11 3 0 0,5 6 0 15,-7 1 0-15,-8 1 0 16,-12 1 1-16,-17-1-1 0,-13-1 0 0,-13-1 0 16,-8-2 0-16,-12-1 0 0,-4 0 3 15,-8-2-3-15,-2 0-2 0,-3 1-4 16,-1 3-6-16,-2 7 0 0,-3 7 3 0,-2 13 1 16,-1 8 4-16,-1 6 4 0,-1 11-2 15,0 5 2-15,-1 9 2 0,-1 11-2 16,0 8 0-16,5 5 1 0,3 7-1 0,4 4 2 15,7 1 0-15,1 0-1 0,1-2 0 16,0-4 1-16,-3-3-2 0,0-5 1 16,-3-7 11-16,-1-5-1 0,-1-7 6 15,-1-6 9-15,-1-8-3 0,-1-15 5 16,1-14 0-16,-1-8-8 0,-1-12-7 16,-1 0-2-16,1-3-5 0,2-3 4 0,0-4 4 15,1-2-2-15,0 0 1 0,0-2-2 16,0 0-3-16,0 0 2 0,0 0 3 15,0 0 0-15,0 0 4 0,0 0-1 16,0 0-5-16,0 0-4 0,0 0-8 16,0 0-15-16,0 0-14 0,0 0-14 15,0 0-18-15,0 0-9 16,0-2-19-16,4-4-14 0,3-3 57 0</inkml:trace>
  <inkml:trace contextRef="#ctx0" brushRef="#br0" timeOffset="156241.67">24567 12163 987 0,'-1'0'131'16,"-3"0"211"-16,2 0-321 15,0 0-21-15,2 0-5 0,2 0 2 0,-2 2 3 16,1 0-7-16,-1-2-4 0,0 0-2 16,0 0-4-16,5 0 6 0,-1 1 11 0,4 1 3 15,7 0 5-15,0 3 3 0,9-3-2 16,3 2 5-16,3-4 5 0,7 0 2 16,2 0 2-16,3-4-2 0,2 1-8 15,7-4-4-15,7 1-2 0,6 1-4 16,1-3 0-16,-1 2 1 0,-3 0-4 15,-2 2 1-15,7 1 2 0,1 1-3 0,5-1 1 16,-1 2 1-16,-6 0-2 16,-8 0 0-16,-8 1-2 0,-8 0-2 0,-11 0 0 15,-10 0 3-15,-10-1-3 0,-8 1-4 16,-1 0-7 0,0-2-11-16,0-2-6 0,-3-1 1 0,-6-2 3 0,-2-3 7 15,-5-5 11-15,-6-2 3 0,-4-2 4 16,-2-1 3-16,-2-2-1 0,0 0 0 0,-4 1 1 15,-1 2-2-15,1 1 0 0,-1 2 2 16,4 3-10 0,2-4-6-16,4 1-3 0,4-1-3 0,8 6 10 15,5 5 7 1,6 5 10-16,0 0 11 0,1 1 11 0,-2-2 1 0,6 2-1 0,3 1-7 0,3 1-11 16,12 4-4-16,12 3-5 0,8 5-4 31,9 6 1-31,-2 3 2 0,-7 4-1 15,-5-1 4-15,-3-1 3 0,-6 0-1 16,0 0-1-16,-3 0 7 0,-7-3 2 16,-4-3 3-16,-5-4 4 0,-3-4-7 0,-4-2-2 15,-5 1-2-15,-3 2-3 0,-5 2-3 16,-4 2 1-16,1 0-2 0,-3-3 2 16,-3 1 0-16,-2-2-1 0,-4-1 2 15,2 0 0-15,-2 0-3 0,0-2 1 16,0-2 1-16,0 1-1 0,5 1-6 15,1-1-5-15,4-1-15 0,5-3-14 16,5 1-18-16,4-4-20 0,8 1 42 0</inkml:trace>
  <inkml:trace contextRef="#ctx0" brushRef="#br0" timeOffset="159676.65">26576 11742 1667 0,'5'0'51'16,"-2"0"-2"-16,-1 0-19 0,-2 0-8 0,0 0 2 0,-1 2-5 15,1 0-18 1,1 3-1-16,0 6-2 0,-1 11-2 0,-1 13 3 0,-2 15 1 0,-2 16-1 16,2 11 1-1,-1 6 3-15,0 3-3 0,4-1 1 0,1-6 1 0,5-4-2 16,5-6 2-16,0-5 1 0,3-7-3 15,-1-7 1-15,-2-12 1 0,-3-8-2 16,-2-9 2 0,-4-6-2-16,2-6-15 0,0-3-21 0,-2-4-34 0,0-2-27 15,2-1-3 1,-3-7-6-16,15-10-6 0,5-13 69 0</inkml:trace>
  <inkml:trace contextRef="#ctx0" brushRef="#br0" timeOffset="160089.79">27207 11814 1486 0,'12'-1'97'0,"-4"0"39"0,1-1-54 15,-6 2-67-15,-3 0-1 0,0 0 0 16,0 0-8-16,-1 0-6 0,1 0-2 16,0 0-8-16,-5 3 3 0,4 1 0 15,-7 4-1-15,-2 7 5 0,-6 6 3 16,-6 10-2-16,-7 9 2 0,-5 7-2 0,4 4-4 15,3-1 3-15,8-1-3 0,10 3-2 16,8 5 0-16,10 4-4 0,13 1-3 16,12 0-7-16,11-3-1 0,3-8 2 15,-3-5 3-15,-1-11 19 0,-3-13 10 16,-6-8 11-16,4-10 5 0,1-6-8 0,-4-7 0 16,3-9-4-16,-3-4-1 0,-4-6 3 15,2-8 0-15,-8-6-6 0,-4-7-3 16,-6-4-2-16,-11-4-5 0,-8-1 1 15,-9 1 0-15,-7 3-3 0,-6 4 0 16,-4 3 1-16,-2 5-1 0,-1 6 2 16,2 3 0-16,0 11-2 0,4 4-4 15,0 2-3-15,2 5-7 0,6 0-2 16,5 5-1-16,3 2-8 0,2 0-3 0,3 3-7 16,2-1-8-16,2 2-6 0,1 0-7 15,0 0-9-15,0 0-4 0,0 0 1 16,0 0-34-16,9 0 62 0</inkml:trace>
  <inkml:trace contextRef="#ctx0" brushRef="#br0" timeOffset="160523.23">28337 11798 1691 0,'1'0'53'15,"-1"2"43"-15,-3-1-118 16,-5 1-7-16,-4 5 19 0,-5 6 7 16,-8 6 3-16,-9 5-2 0,-10 5 2 0,-6 4-1 15,-3 7-3-15,4 9 1 0,4 3 0 16,8 2-4-16,12 0-1 16,9 0-6-16,11-1-5 0,12 6 0 0,10 9 5 15,11 3 3-15,13 6 6 16,8-6 4-16,6-12 5 0,3-13 20 0,-7-14 18 15,-7-12 7-15,-11-10 6 0,-4-7-13 16,2-6-18-16,-2-7-4 16,4-7-10-16,-1-8-4 0,-1-11 0 0,1-11-3 0,-2-17-10 15,-5-13-5-15,-6-11-3 0,-10-9-2 16,-9 1 6-16,-6-3 5 16,-11 1 0-16,-8 4 1 0,-9 2 3 0,-3 10-2 15,0 7 0-15,1 13-1 16,2 13-3-16,3 14 1 0,4 10 1 0,3 8 0 15,4 8-2-15,0 5-2 0,3 4-5 0,3 3-5 16,2 4-8-16,8 6-13 16,0 8-13-16,3 9-15 0,8 8-21 0,6 1 15 15,6-4 33 1</inkml:trace>
  <inkml:trace contextRef="#ctx0" brushRef="#br0" timeOffset="161344.01">28885 11629 1449 0,'17'-11'107'0,"0"-3"65"0,8-5-109 16,1-5-77-16,2 1-6 0,7-3-22 15,-1-1 7-15,6 2 0 0,7 4-10 16,0 0 17-16,6 11 3 0,-7 3 4 15,-6 7 10-15,-4 3 2 0,-7 6 0 16,3 1 7-16,-4 3 4 0,-3 1 0 0,-6 6-2 16,-7 6-12-16,-6 9-6 0,-6 7 2 15,-6 7 4-15,-10 7 9 0,-4-4 1 16,-10-5 2-16,-3-7-4 0,-1-9 0 16,-6-12 0-16,2-8-5 0,-8-11 1 15,3-3 3-15,4-6-2 0,5-6 8 16,12 3 7-16,5-8 2 0,7-1 4 15,2-2 1-15,6-11-1 0,3-3 0 0,7-7 1 16,7-7-7-16,9-2-4 0,9-4-1 16,9 3 1-16,1 10 10 0,-1 2 16 15,-2 6 3-15,-6 3-3 0,3 0-7 16,5 4-22-16,1 0-4 0,3 11-1 0,-2 4-3 16,-3 11 7-16,2 6-2 0,-2 6-11 15,-5 5 0-15,-5 6-2 0,-4 7 1 16,-8 3 1-16,-4 9-1 0,-9 12 0 15,-7 13 3-15,-9 15 8 0,-8 15 3 0,-9 16 0 16,-10 11 3-16,-9 9-3 0,-2 5 0 16,-2-2 0-16,4-5-4 0,5-8-4 15,4-11-5-15,9-14-5 16,7-15 1-16,8-18 5 0,8-16 3 0,2-14 15 16,3-12 11-16,1-10 4 0,0-6 7 15,-1-2-4-15,0-2-5 0,0 0 6 16,0 0 13-16,0 0-1 0,3-2-2 0,0-1-8 15,4-8-17-15,6-7-3 16,5-12-1-16,7-12-4 0,4-5-3 0,2-7-1 16,1-1-3-16,1-2 1 0,1 4 4 15,2 1-3-15,4 8 1 0,-1 8-3 16,-2 13-6-16,-6 6 4 0,-5 9 3 0,-3 8 0 16,-4 7 3-16,1 11-6 0,0 12-14 15,3 20-19-15,-1 18-4 0,-3 12 1 16,-8-2 9-16,-7-6 21 15,-8-19 4-15,-6-17-3 16,-3-13-5-16,-5-14-5 0,0-5 0 0,0-4 7 0,0-6 6 0,0-1 18 16,0-5 10-16,0-5 8 0,0-4 10 15,2-5-7-15,-3-4-1 0,8 0-4 16,-1-4-2-16,7 2-7 0,7 4 0 16,0 3-8-16,7 4-8 0,-2 4-11 0,5 4-20 15,5 2-24 1,1 0 72-16,5 0-28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17:42:38.38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9102 9590 2066 0,'0'0'45'0,"-4"-3"10"0,1-3 1 0,3 6 3 0,0 0-47 0,0 0-12 0,0 0 0 0,0 0 0 16,0 0 0-16,0 0 0 0,0 0 0 0,0 0-11 16,0 0 11-16,0 0-13 0,0 0 5 0,3 16 8 15,1-7 0-15,-4 7 0 0,7-4 0 0,-4 7 0 16,1 3 0-16,3-3 0 0,-4 3 0 0,4 3 0 0,0 0 0 0,4 9 12 16,-4-5 0-16,-3 8 0 0,3 7-2 0,0 0 0 15,-4 0 0-15,1 3 0 0,-1-3 23 16,-3 0 5-1,0 0 1-15,-3-7 0 0,3 7-23 0,-4-9-4 0,1 12 0 0,3-13-1 16,-4 1-11-16,1 2 0 0,3-5 0 0,-4-4 0 16,4-9-20-16,-3 0 0 0,3-4 0 0,0-12 0 15,0 7-55-15,0-10-10 16,0 0-3-16,-4-10-804 0</inkml:trace>
  <inkml:trace contextRef="#ctx0" brushRef="#br0" timeOffset="562.27">8975 9374 1670 0,'-11'-6'74'0,"11"6"15"0,-3 0-71 0,-1 0-18 0,-7-3 0 0,4 3 0 15,7 0 83-15,0 0 13 0,0 0 2 0,0 0 1 16,0 0-79-16,0 0-20 0,7-7 0 0,4 7 0 16,3-9 0-16,-7-1 0 0,11 1 0 0,-1 0 0 15,1-1 0-15,3 4-11 0,0-3 2 0,1 5 0 16,2-5 9-16,5 3 12 0,-5-4-2 0,1 1-1 15,7 9-9-15,-8-6 0 0,1 3 0 0,0-4-11 16,-1 7 19-16,5 0 3 0,-8 0 1 0,-4 7 0 0,5-7 16 16,-8 3 3-16,3 3 1 0,-2 3 0 15,-1 1-7-15,-4-1-1 0,1 1 0 0,-1 5 0 16,1-5-12-16,0 5-4 0,-1-2 0 0,1 3 0 16,-1 2-8-16,-3 1 0 0,4-3 0 0,-8 3 0 15,12 6 0-15,-15-6-17 0,3-1 4 0,4 1 1 16,-7-3 0-16,0 9 1 0,0-6 0 0,-3-7 0 0,-4 4 2 15,-4 3 0-15,0-3 0 0,-3-7 0 0,-3 7 9 16,-1-4 11-16,-3-2-3 0,0-1 0 0,0 0 12 0,-4-2 1 16,4 2 1-16,-11 0 0 0,4-2-22 0,3-4 0 15,-3 3 0-15,0-6 0 0,-1 3 0 0,5-3 0 16,-1 7-9-16,4-7 9 16,0 0-39-16,3 0-3 0,0 3-1 0,1-3 0 15,3 0-35-15,3 0-7 0,0 0-2 0,4 6 0 16,0-6-79-16,4 0-16 0,3 0-3 0,0 0-426 0</inkml:trace>
  <inkml:trace contextRef="#ctx0" brushRef="#br0" timeOffset="1077.79">10185 9186 1378 0,'0'0'61'0,"0"0"13"0,0 0-59 0,0 0-15 15,0 0 0-15,0 0 0 0,0 0 22 0,0 0 2 16,-7 3 0-16,0 3 0 0,-4 4-24 0,4-10 0 15,0 9 0-15,-4-3-8 0,4-3 46 0,-3 4 10 16,3-4 1-16,-4 6 1 0,0 7 3 0,1-7 1 16,-1 1 0-16,1-1 0 0,-8 7-19 0,4 0-4 15,0-4-1-15,0 7 0 0,-4 6 3 0,0-6 1 16,1 6 0-16,-1 3 0 0,-3-9-4 0,3 12-1 16,1-9 0-16,-1 10 0 0,0-4-4 0,1 0-1 15,-1 0 0-15,4-3 0 0,3 10-16 0,1-7-8 16,-1 0 8-16,1 7-8 0,3-1 11 0,0 10-3 0,0-6-8 15,0 6 12-15,-1 0-12 0,5-1 0 0,-1-5 0 16,1 0-10-16,-1 3 10 0,4-13 0 0,-3 6 0 16,3-6 8-16,3 7-8 0,1-7 9 0,-1 0-9 0,1-3 10 15,-1 10-10-15,5-10 0 0,-1 3 9 0,0-6-9 16,3 3 8-16,1-6-8 0,3 6 8 0,4-9-8 16,-1 3 8-16,1-7-8 0,-1 4 10 0,5 0-10 15,2-4 0-15,-3-2-8 0,1 5-1 0,-5-5 0 31,4-1-37-31,-3 7-7 0,0-7-2 0,-4 1 0 0,0 5-57 16,0-5-12-16,-3 2-3 0,-1-6-423 0,-3 4-85 0</inkml:trace>
  <inkml:trace contextRef="#ctx0" brushRef="#br0" timeOffset="2187.96">10664 9612 576 0,'18'0'51'0,"-18"0"-41"0,0 0-10 0,0 0 0 15,0 0 149-15,0 0 28 0,0 0 6 0,0 0 1 16,0 0-115-16,0 0-22 0,0 0-5 0,0 0-1 16,-3 3-7-16,3-3-2 0,0 0 0 0,0 10 0 15,-4-1 2-15,1 1 0 0,-5 5 0 0,5-5 0 16,-1 5-13-16,-3-2-2 0,-7 6-1 0,7 3 0 15,0-3 21-15,-3-1 4 0,-8 7 1 0,0-3 0 16,1 3 4-16,-1 4 2 16,7-4 0-16,-6 3 0 0,-11 7-26 0,10-7-6 0,11-3-1 15,-4 3 0-15,-10 7-17 0,7-7 0 0,3-3 8 0,1 0-8 16,-4 0 0-16,0-3 0 0,-4 3 0 0,4-6 0 16,3-3-19-16,-3-4 3 0,-3 4 0 0,2-1 0 31,5-5-48-31,-1-1-10 0,1-6-2 0,-1-3 0 15,1 0-112-15,2-3-22 0</inkml:trace>
  <inkml:trace contextRef="#ctx0" brushRef="#br0" timeOffset="2549.56">10255 9606 1382 0,'0'0'61'0,"0"0"13"0,-3 0-59 0,3 0-15 15,0 0 0-15,0 0 0 0,0 0 137 0,0 0 25 0,0 0 5 0,7 0 1 16,0 9-140-16,3-2-28 0,1 2 0 0,0 1-12 16,6-1 12-16,1 10-10 0,-8-4 10 0,8 4-10 15,3 0 10-15,-3 6 0 0,-4-6-9 0,0 9 9 16,4 0 0-16,-4 4 0 0,4-4-9 0,-8 0 9 15,-3 0 19-15,4 7 7 0,3-10 2 0,0 3 0 16,-7 7-14-16,4-7-2 0,-1-3-1 0,1 3 0 16,3 0 6-16,-4-2 2 0,-2-1 0 0,2-7 0 15,4 8-11-15,-3-8-8 0,-4 1 9 0,3 6-9 16,5-6 0-16,-5 0 0 0,-6 0 0 0,-4-4-10 31,0 4-35-31,7-9-7 0,0 8-2 0,-4-8-546 0,-6-4-110 0</inkml:trace>
  <inkml:trace contextRef="#ctx0" brushRef="#br0" timeOffset="3301.4">10820 10255 345 0,'-11'3'15'0,"11"-3"4"0,0 0-19 0,0 0 0 0,0 0 0 0,0 0 0 15,-3 0 264-15,3 0 48 0,0 0 11 0,0 0 1 16,0 0-256-16,0 0-51 0,10 0-17 0,1 0 10 16,-1 7 2-16,-10-7 1 0,7-7 0 0,8 7 0 15,2 0 13-15,-3 0 2 0,-14 0 1 0,11 0 0 16,6 0-3-16,1-3-1 0,-11 3 0 0,4 0 0 15,-1 0-1-15,1 0-1 0,3 0 0 0,-3 3 0 16,3-3 1-16,-4 0 0 0,-3 7 0 0,-7-7 0 16,0 9-1-16,0-6 0 0,4 6 0 0,3-2 0 15,-4 2-3-15,1 1 0 0,-8-1 0 0,4 0 0 16,4 7-2-16,0-7-1 0,-12 1 0 0,5-1 0 16,3-2-17-16,-4-4 10 0,-3 3-10 0,0-3 8 15,0 3-8-15,0 4-11 0,7-10 3 0,-7 0 0 16,-7 6 8-16,3-3 0 0,11-3 0 0,0 0 0 15,-7 0 0-15,0 0 0 0,4 0 0 0,3 0 0 0,0 0 0 16,0 0 0-16,0 0 0 0,0 0-8 0,10 0-12 0,-10 0-1 16,0 0-1-16,0 0 0 0,0 0 11 0,0 0 3 15,0 0 0-15,0 0 0 0,0 0 8 0,7 6 0 16,8-2 0-16,-8 2 0 0,-7-6 0 0,10 3 0 16,1-3 0-16,-1 6 0 0,1-3 0 0,-8 7 0 15,-3-10 0-15,8 6 0 0,6-3-23 0,-11 10 1 16,-6-10 0-16,6 6 0 0,4 1 22 0,-3-1 0 0,-8-3 0 15,-3 4 0-15,7-1 13 0,-3 1 1 0,-1-1 0 16,-3-3 0-16,-7 4-6 0,3-1-8 0,8 1 11 0,-4-1-11 16,-7 0 8-16,3-2-8 0,8 2 0 0,-1 0 0 15,1 1 12-15,-8-1-12 0,-7 7 12 0,4-4-12 16,7-2 0-16,-3-1 0 0,-5 7 0 0,5-7-12 16,3 1 12-16,0-1 0 0,-4-3 12 0,1-2-12 15,-5 2-26 1,8-6-12-16,7 0-2 0,-10 0-544 0,-4 0-108 0</inkml:trace>
  <inkml:trace contextRef="#ctx0" brushRef="#br0" timeOffset="3723.19">11352 9901 1555 0,'0'0'138'0,"0"0"-110"0,0 0-28 0,0 0 0 16,11 0 88-16,-11 0 12 0,0 0 2 0,7 0 1 15,7 0-103-15,0 0-10 0,-7 0-7 0,4 0-2 16,-11 0 19-16,14 0 0 0,7 0 0 0,-7 0 0 16,-14 0 0-16,11 0 0 0,10 0 11 0,-3-3-11 15,-4 6 16-15,0-3-3 0,4 0-1 0,-1 0 0 16,1 0-12-16,-4 0 0 0,-3 6 0 0,3-6 0 15,0 3-14-15,3-3-9 0,-10 0-1 0,4-3-1 16,0 3-132-16,3-6-27 16,-4 6-4-16,-10 0-2 0</inkml:trace>
  <inkml:trace contextRef="#ctx0" brushRef="#br0" timeOffset="4004.36">11289 10108 1638 0,'0'0'72'0,"0"0"16"0,0 0-71 0,0 0-17 0,0 0 0 0,0 0 0 15,0 0 45-15,0 0 6 0,10 0 1 0,1-3 0 16,3-4-52-16,4 7 0 0,-8 0-9 0,8 0 1 31,3 0-29-31,0-3-6 0,-3-3-1 0,3 3 0 16,0-3 0-16,1 2 0 0,-1 4 0 0,0-6 0 15,-4 6 10-15,5 0 2 0,-1 0 0 0,-4 0-388 0,-6 6-76 0</inkml:trace>
  <inkml:trace contextRef="#ctx0" brushRef="#br0" timeOffset="4606.72">12344 9750 172 0,'0'0'16'0,"0"0"-16"0,0 0 0 0,0 0 0 15,-4 0 364-15,-3 0 69 0,7 0 15 0,0 0 2 16,0 0-361-16,-3 0-72 0,-1 0-17 0,4 0 0 16,-7 0 9-16,0 0 0 0,0 7 0 0,0-7 0 15,0 3-9-15,-4 3-11 0,1 3 3 0,-4-2 0 16,-1-4-11-16,1 6-1 0,0-3-1 0,0-2 0 15,-4 5 37-15,4-3 7 0,-3 4 1 0,3-7 1 16,-4 3 5-16,7 3 1 0,1-9 0 0,-1 7 0 16,1-4 40-16,-1 3 8 0,11-6 1 0,0 0 1 15,-7 0-106-15,7 0-22 0,0 0-4 16,0 0-1-16,0 0 41 0,0 0 11 0,0 0 0 0,0 0 0 0,0 0-20 0,11 3 0 16,-1-3 0-16,4 10 0 0,0-10 20 0,-3 6 0 15,3-6 0-15,0 9 0 0,0-2-13 0,0-4 1 16,0 6 1-16,-3-3 0 0,3 4 11 0,-3-1 0 15,3-6 8-15,-4 7-8 0,-2 2 0 0,2 1 0 0,-3-4 0 16,0 7 0-16,-3-7 0 0,3 7 0 0,-4-3-8 16,1-4 8-16,-4 7 0 0,0-7 0 0,0 1 0 15,0-1 11-15,0 0 5 0,0 1 0 0,-4-1 1 0,1 4 0 16,-4-10-3-16,3 6-1 0,-3 1 0 0,0-4 0 16,0 3-13-16,-4-6 0 0,1 4 0 0,-4 2 0 15,0 1-14-15,-4-1-6 0,0 0 0 0,4 1-1 31,-7-4-11-31,3 3-1 0,1 1-1 0,6-4 0 16,-3-3-14-16,4 4-4 0,-1-4 0 0,4-3 0 0,-4 0-6 16,11 0-2-16,-3-3 0 0,-1-4-612 0</inkml:trace>
  <inkml:trace contextRef="#ctx0" brushRef="#br0" timeOffset="5171.34">12541 9857 1332 0,'0'0'59'0,"0"0"12"0,0 0-57 0,-7 0-14 0,4 6 0 0,-4-6 0 16,0 3 61-16,0 7 10 0,3-10 1 0,-3 6 1 15,3 3-37-15,-3-2-8 0,7 2-2 0,-3-6 0 16,-4 7-11-16,3-4-3 0,1 3 0 0,3 1 0 15,-7-1-12-15,7 7 0 0,-4-4 0 0,4 4 0 16,-3 3 26-16,-1 0 2 0,1-4 1 0,-1 4 0 16,0 6 15-16,1-6 2 0,-1 0 1 0,1 0 0 15,3-4-24-15,0 4-5 0,0-3-1 0,3-4 0 16,1-2-6-16,-1-4-2 0,5 3 0 0,-1-2 0 16,-7-7-9-16,14 3 10 0,0-3-10 0,-4 0 10 15,5-3-10-15,2-4-12 0,-3 1 2 0,4 3 1 16,-4-13 0-16,0 7 0 0,4 0 0 0,-4-10 0 15,0 9 9-15,0-5 12 0,0-4-2 0,0 0-1 16,-3 0 4-16,-1-6 1 0,5 6 0 0,-5 0 0 16,1-6-5-16,-1 7-1 0,-3 2 0 0,4-3 0 15,-4 3-8-15,0 4 10 0,4-4-10 0,-8 7 10 0,4-1 9 16,-3 4 1-16,-1-3 1 0,-3 9 0 0,0 0-5 0,0 0 0 16,0 0-1-16,0 0 0 0,0 0-15 0,0 0 9 15,0 0-9-15,0 9 8 0,0 4-8 0,0-1 0 16,0 4 9-16,0-4-9 0,0 10 16 0,0 0 0 15,0 3-1-15,0 4 0 0,0-11 2 0,0 8 1 16,0 2 0-16,4-6 0 0,-4 0-18 0,3-4 8 16,-3-2-8-16,4 3 0 0,-1-3 12 0,1-7-12 15,-1 7 12-15,1-7-12 16,0-6-38-16,-4-3-14 0,0 0-4 0,3 10 0 16,-3-10-41-16,7 6-9 0,-7-6-2 0,0 0 0 15,7-6-71-15,0 3-14 0,0-4-3 0,-3-2-1 0</inkml:trace>
  <inkml:trace contextRef="#ctx0" brushRef="#br0" timeOffset="5718.08">13060 9829 748 0,'0'0'33'16,"0"0"7"-16,0 0-32 0,0 0-8 0,0 0 0 0,0 0 0 0,0 0 234 0,3 9 45 16,-3 0 9-16,0 1 1 0,7-1-231 0,-3-2-46 15,-4-7-12-15,3 9 0 0,5 0 0 0,-5 1 0 16,1-1 0-16,-1-3 8 0,-3 4 0 0,4-1-8 16,-1 1 12-16,1-1-4 0,-4 1 20 0,3-4 3 15,1 3 1-15,-4 1 0 0,0-1 22 0,-4-6 5 16,4 10 1-16,4-4 0 0,-1-6-25 0,-3-3-5 15,0 0-1-15,0 0 0 0,0 0-9 0,0 0-3 16,0 0 0-16,0 0 0 0,0 0-5 0,0 0-2 16,0 0 0-16,7-3 0 0,-3-6-10 0,-1-4 10 15,8 4-10-15,-4-1 10 0,-3 1-10 0,-1-4 0 16,1-2 9-16,3-1-9 0,0 3 10 0,0-2-2 16,0-1-8-16,3 7 12 0,-3-4-4 0,4 4-8 15,-4-1 11-15,0-2-11 0,4 9 0 0,-4-4 0 16,0 4 0-16,3-3-12 0,-2 6 25 0,2 0 6 0,-3 0 1 15,4 0 0-15,-4 6-20 0,3-6-14 0,1 0 2 16,0 3 1-16,-4 4 19 0,3-4 3 0,1 3 1 0,-4 3 0 16,3 1-23-16,1-1-4 0,-4 7-1 0,0 0 0 15,4-4 38-15,-8 7 7 0,4-3 2 0,-3 3 0 16,-1 9-14-16,1-6-2 0,-4 0-1 0,3 3 0 16,-3-6-14-16,0 6 11 0,0-7-11 0,0 1 10 15,4 0-10-15,-4-3 0 0,3 3 9 0,1-10-9 16,-1 0 0-16,-3 7 0 0,4-7 0 0,0-2 0 31,-4-7-34-31,0 0-2 0,0 0 0 0,7 3 0 0,-7-3-144 0,0 0-30 16,0 0-6-16,0 0-669 0</inkml:trace>
  <inkml:trace contextRef="#ctx0" brushRef="#br0" timeOffset="7036.01">13402 9060 288 0,'0'0'25'0,"0"0"-25"0,0 0 0 0,0 0 0 0,0 0 229 0,0 0 41 16,-3 4 8-16,3-4 2 0,0 0-180 0,0 0-36 15,0 0-8-15,0 9 0 0,0-3-16 0,0-6-2 16,3 10-1-16,1-1 0 0,3 0-9 0,3 1-1 15,1-1-1-15,-1-2 0 0,4 2-14 0,4 0-2 16,0 1-1-16,6-1 0 0,-2 1 12 0,2 5 3 16,1 1 0-16,0 3 0 0,6-7-12 0,1 13-3 15,0 0 0-15,3 1 0 0,-3 5-1 0,-4 3-8 16,0 4 12-16,-3 6-4 0,0 6 23 0,-4-3 4 16,-3-3 1-16,-4 3 0 0,0-3-23 0,0 6-4 15,-3-6-1-15,-1 3 0 0,4-3 4 0,-3 3 0 16,-4-3 0-16,0 0 0 0,4 6 0 0,-4-3 0 15,3-3 0-15,-3 3 0 0,-3-3-12 0,3 0 0 0,-7 3 0 16,3-6 0-16,1-4 0 0,-8-2 0 0,1-1-10 16,-4-6 10-16,3 1 0 0,-6-1 18 0,-1 3-2 15,0-9-1-15,-3 3-5 0,4-6-1 0,-8 6 0 0,0-6 0 16,1-3-9-16,-1-4-11 0,1 4 3 0,-1-7 0 31,-3 1-57-31,0-1-11 0,-1 0-3 0,1-9-812 0</inkml:trace>
  <inkml:trace contextRef="#ctx0" brushRef="#br0" timeOffset="8290.04">14506 9813 288 0,'0'0'25'0,"0"0"-25"0,0 0 0 0,0 0 0 15,0 0 238-15,7 0 42 0,-7 0 9 0,0 0 2 32,0 0-195-32,0 0-38 0,0 0-8 0,0 0-2 0,0 0-12 0,0 0-4 0,0 0 0 0,0 0 0 15,0 0 13-15,0 0 3 0,11 0 0 0,-4 6 0 16,4-3-29-16,-1-3-6 0,4 7-1 0,0-7 0 15,4 0 13-15,0 0 3 0,3-7 0 0,0 7 0 0,0-3 0 0,0 3 0 16,7-6 0-16,-3 6 0 0,0 0-16 16,0-3-4-16,-1 3 0 0,-3 0 0 0,1 0-8 15,-5 0 0-15,-3 0 0 0,0 0 0 0,-3 0 0 0,0 0-17 16,-11 0 4-16,0 0 1 16,7 3-59-16,-7-3-11 0,0 0-2 0,0 0-732 15</inkml:trace>
  <inkml:trace contextRef="#ctx0" brushRef="#br0" timeOffset="8794.08">14499 10045 576 0,'0'0'51'0,"0"0"-41"16,0 0-10-16,0 0 0 0,0 0 305 0,0 0 59 15,0 0 12-15,0 0 3 0,0 0-287 0,0 0-58 16,0 0-11-16,0 0-3 0,11 6-12 0,-4-6-8 15,0 0 8-15,3 0-8 0,5 3 0 0,-1-3 0 0,0 0-12 0,0 7 4 16,7-7 8-16,0 0 0 0,0 0 0 0,1 0 8 16,2 0 9-16,4 0 3 0,-3 6 0 0,3-6 0 15,1 0-7-15,-1 0-1 0,0 0 0 0,-3 0 0 16,3 0-12-16,-3-6 0 0,3 6 0 0,-3 0 0 31,-1-7-36-31,-3 7 0 0,1-3 0 0,-1-3-569 0,0 6-115 0</inkml:trace>
  <inkml:trace contextRef="#ctx0" brushRef="#br1" timeOffset="14138.6">16577 9060 702 0,'0'0'31'0,"0"0"6"0,0 0-29 0,7-6-8 0,-7 6 0 0,7 0 0 16,-7 0 48-16,0 0 9 0,4-3 2 0,-4 3 0 15,0 0 4-15,0 0 1 0,7-6 0 0,-7 6 0 16,0 0 13-16,0 0 3 0,0 0 1 0,0 0 0 15,0 0-7-15,0 0-2 0,-7 0 0 0,-4-3 0 16,4 3-14-16,-4 0-3 0,1 0-1 0,-1 0 0 16,1 3-24-16,-1-3-5 0,-7 0-1 0,4 6 0 15,0-6-8-15,-3 3-3 0,-1 3 0 0,0-6 0 16,4 4-13-16,-7 2 0 0,3-6 0 0,-6 3 0 16,-1-3 0-16,4 6 0 0,-4 0 0 0,0-2 0 15,1 2 10-15,3-3-1 0,-4 6 0 0,4-2 0 16,-4-4-9-16,4 6 0 0,-4-2 0 0,4 2 0 15,-4-3 0-15,1 4 0 0,-1-7 0 0,0 6-11 0,1 1 11 16,-1-4 0-16,0 3 0 0,0-2 0 0,4-4 14 16,4 6-2-16,-1-3 0 0,4-3 0 0,-7 4-1 0,7-4-1 15,0-3 0-15,3 9 0 0,0-9 18 0,1 0 4 16,3 0 1-16,0 7 0 0,7-7-33 0,-11 0 0 16,4 0 0-16,7 0 0 0,-3 3 9 0,3-3-9 15,-8 6 0-15,8-6 9 0,-7 6-9 0,7-6 0 16,0 0 0-16,0 0 0 0,0 3 0 0,0-3 0 15,4 10 0-15,3-4 0 0,0-3 0 0,0-3 0 16,7 10 11-16,0-10-11 0,0 0 17 0,4 6-2 16,0-6-1-16,3 0 0 0,0 0 8 0,4 0 2 15,-1 0 0-15,1 0 0 0,3-6-3 0,-3 6 0 0,0 0 0 16,3 0 0-16,-3 0-21 0,3 0 0 0,0 0 0 16,-3 0 8-16,-1 0-8 0,1 0 0 0,3 6 0 0,1-6 0 15,-5 0 0-15,5 0 9 0,2 0-9 0,-6 0 10 16,0 0-10-16,-4 0 0 0,4 0 9 0,-4 0-9 15,0 3 8-15,4 3-8 0,-8-6 8 0,4 0-8 16,-3 7 0-16,3-4 0 0,-3 3 0 0,-1-3 0 16,-2-3 0-16,-1 6 0 0,0-3 0 0,-4 4 0 15,1-4 0-15,0-3 0 0,-4 9 0 0,0-2 0 16,0-7 0-16,-7 0 0 0,3 3 0 0,-3-3 0 16,4 6 0-16,-4-6 8 0,0 9-8 0,0 1 0 15,0-10 8-15,-4 9-8 0,-3-3 10 0,0 4-10 16,0-1 8-16,-4 1-8 0,4-1 0 0,-3-3 9 15,-1 7-9-15,-3-4 0 0,4-2 0 0,-1 2 8 0,-3 0-8 16,0 1 0-16,0-1 0 0,-4 1 0 0,4-1 0 16,-7 7 0-1,3-7 0-15,-3 7 8 0,3 3-8 0,-3-4-11 0,-4-2 3 0,1 6 0 16,-4-4 8-16,-1 4-8 0,1 0 8 0,0-3-8 16,0 2 8-16,3-2 0 0,-3-3 0 0,3-4-8 15,0 7 8-15,1-1 0 0,6-2 0 0,-3 3 0 0,0-1 0 16,-1-2 0-16,5 6 0 0,-4-4 0 0,3 4 0 15,0-3 0-15,1 3 0 0,-1 0 0 0,4-1 0 0,0-2 0 16,-4 0 0-16,1-4 0 0,-1 7 0 0,0 3-8 16,4-9 8-16,0 5 0 0,0-8 0 0,0 5 0 15,3-5 0-15,1 6 0 0,-1-7 0 0,4 0 0 16,4 1 8-16,-4-4-8 0,7-6 13 0,0 0-1 16,0 0-1-16,0 9 0 0,0-9-11 0,0 10 0 15,0-7 9-15,0-3-9 0,7 9 0 0,-4 1 0 16,-3-10 0-16,7 6 0 0,4 3 0 0,-4 1 0 15,0-1 0-15,3-2 0 0,-3-4 0 0,4 6 0 0,7-3 0 0,-4-3 8 16,3 4-8-16,1-7 0 0,0 9 8 0,3-9-8 16,4 0 29-16,3 6 2 0,0-6 0 0,4 0 0 15,0 0-31 1,-1 0 0-16,-2 0 0 0,6 0 0 0,0 0 10 0,0 0 2 16,-3 0 1-16,3 4 0 0,4-4-13 0,-7 6 0 0,0-3 0 15,-4-3 0-15,0 6 0 0,0-3 0 0,1-3 0 16,-1 7 0-16,-4-4-10 0,1-3 2 0,-4 0 0 15,1 6 0-15,-1-6-13 0,0 0-3 0,-4 0 0 0,5 0 0 16,2 0 0-16,-2 0 0 0,-1 0 0 0,3 0 0 31,1-6-17-31,0 6-4 0,-1 0-1 0,-2 0 0 16,-1 0-97-16,0 6-19 0,-3-6-4 0,-4 0-438 0,-4 0-88 0</inkml:trace>
  <inkml:trace contextRef="#ctx0" brushRef="#br1" timeOffset="14937.65">16189 10713 1220 0,'0'0'54'0,"0"0"11"0,0 0-52 0,4-9-13 15,-4 9 0-15,3-7 0 0,1-2 35 0,3 6 4 16,-7 3 1-16,3-7 0 16,1 4-64-16,-4 3-13 0,0 0-3 0,0 0 0 0,0 0 40 0,0 0 0 0,0 0 0 0,0 0 0 15,0 0 14-15,0 0 10 0,0 0 3 0,0 0 0 16,0 0 38-16,0 0 8 0,0 0 2 0,0 0 0 16,-4 0 18-16,4 0 4 0,-7 0 1 0,7 0 0 15,0 0-21-15,0 0-4 0,-7 3-1 0,4 4 0 16,3-7-36-16,-4 3-8 0,0 3-2 0,1 4 0 15,-4-1-26-15,3 0 0 0,1 7 0 0,-4-3 0 16,0 9 0-16,0-4 0 0,-4 1 0 0,-3 9-11 16,3-9 11-16,-6 6 0 0,-1 4 0 0,-3-4 0 15,0 0 0-15,0-3 0 0,-1 3 0 0,-2-6 8 16,3-4-8-16,-1 1 0 0,5-4 0 0,-1-2 8 16,0-1-8-16,8-2 0 0,3-4-11 0,0 3 11 15,-4-6-45 1,4 0-3-16,7 0-1 0,-7 0 0 0,0-6-187 0,4-4-36 0,-8-9-8 15,0 1-2-15</inkml:trace>
  <inkml:trace contextRef="#ctx0" brushRef="#br1" timeOffset="15269.12">15840 10732 1152 0,'0'0'102'0,"0"0"-82"16,0 0-20-16,0 0 0 0,0 0 212 0,7 0 37 15,3 0 8-15,-3 6 2 0,8-3-214 0,-1 3-45 16,3 4 0-16,-3-1-10 0,4 1 10 0,-4 5-8 16,4-2 8-16,-4 3-8 0,0 2 8 0,0-2 0 15,0 3 0-15,-3 0 0 0,-1 0 0 0,-3-4 0 16,1 10 0-16,-1-12 0 0,0 6 24 0,0-4 6 15,-4 4 2-15,4-3 0 0,0-7 6 0,0 10 2 16,0-10 0-16,4 1 0 0,-4 6-27 0,0-7-5 16,0 0 0-16,4 1-8 0,-4-1 0 0,0 1-22 15,0-1 3-15,0-3 1 16,0-6-111-16,4 10-23 0,-4-10-4 0,0 0-692 0</inkml:trace>
  <inkml:trace contextRef="#ctx0" brushRef="#br1" timeOffset="15897.74">16351 11070 345 0,'0'0'31'0,"0"0"-31"0,0 0 0 0,0 0 0 16,0 0 300-16,4 0 55 0,-1-9 10 0,1 0 3 15,3-1-269-15,0 4-54 0,-4-3-10 0,5-1-3 16,-1 1-32-16,0 6 0 0,0-7 0 0,0 4-12 0,0-3 22 0,0 2 5 15,0 7 1-15,-7 0 0 0,3-3 9 0,-3 3 3 16,8-6 0-16,-1 6 0 0,0-3-7 0,-4 3-1 16,4 0 0-16,0-7 0 0,0 7-2 0,4 0-1 15,-4 0 0-15,4 7 0 0,-1-7-6 0,1 3-2 16,-4-3 0-16,3 6 0 0,-3-3 3 0,4 4 1 16,-4-7 0-16,-3 9 0 0,-1 0-5 0,1 1 0 15,-1-1-8-15,1 1 12 0,-4-1-12 0,0 7 8 16,-4-7-8-16,4 7 0 0,-3-4 0 0,-4 4 0 15,3 0 0-15,-3-4 0 0,3 4-9 0,-6-7-2 16,-1 10 0-16,4-3 0 0,0 3-4 0,0-10-1 0,-3 10 0 16,-1-10 0-16,0 7 8 0,1-7 8 0,-4 10-13 15,3-10 5-15,-3 7-7 0,0-6-1 0,0-1 0 0,0 0 0 16,0 1 16-16,3 5-12 0,4-11 12 0,-4 11-12 16,1-5 22-16,-1-1 5 0,1 1 1 0,3-1 0 15,3 0-32-15,0 1-7 0,4 2-1 0,0-9 0 16,8 7 16-16,-1-4 8 0,-4 4-10 0,8-7 10 15,-1 3 0-15,1-3 0 0,3-3 11 0,0 0-3 16,4 0 12-16,3 6 2 0,4-6 1 0,3 0 0 16,-4 0-23-16,5 0 0 0,-5 0 0 0,5 0 8 15,-5 0-8-15,1 0-16 0,0 0 4 0,-1 3 0 16,-2 4-132-16,-1-7-26 16</inkml:trace>
  <inkml:trace contextRef="#ctx0" brushRef="#br2" timeOffset="20992.89">17822 9189 748 0,'0'0'67'0,"0"0"-54"0,0 0-13 0,0 0 0 16,0-9 116-16,0 9 21 0,0 0 4 0,0 0 1 16,-3-10-62-16,3 10-12 0,-4 0-2 0,4 0-1 15,-7-3-16-15,7 3-3 0,0 0-1 0,0 0 0 16,-3-6 4-16,3 6 1 0,0 0 0 0,0 0 0 16,0 0 11-16,0 0 3 0,0 0 0 0,0 0 0 0,3 9-32 15,4 1-7-15,-3-4-1 0,3 3 0 0,-4 1 4 0,4-1 1 16,-3 0 0-16,0 10 0 0,-1-9-29 0,1 12 0 0,-1-4 0 0,1 1-10 15,3 9 10-15,-7 7 14 0,3-7-3 0,1 7-1 16,-8 2 8-16,4-2 2 0,0 6 0 0,-3-4 0 16,3 1-10-16,0-4-2 0,0 4 0 0,0-4 0 15,0-5-8-15,0 2 0 0,3-3 9 0,-3 0-9 16,0-2 12-16,4-1-1 0,-1-3-1 0,1-4 0 0,-4 23-2 16,0-28-8-16,0 2 8 0,0 4-8 15,0-3 0-15,-4-7 0 0,1 10 0 0,-1-9-19 0,1 5-2 16,-4-2-1-16,0-4 0 15,-4 7-14-15,4 3-2 0,0-10-1 16,0 7 0-16,0-7 11 0,3-3 3 0,1-2 0 0,3-4 0 16,0 0-15-16,0 0-2 0,0 0-1 0,0 0 0 15,0 0-106-15,3-10-22 0</inkml:trace>
  <inkml:trace contextRef="#ctx0" brushRef="#br2" timeOffset="21666.59">17727 9133 230 0,'0'0'10'0,"0"0"2"0,0 0-12 0,0 0 0 16,-7-7 0-16,7 7 0 0,-7 0 153 0,7 0 28 15,-7 0 6-15,7 0 1 16,-7-3-196-16,7 3-40 0,-4-6-7 0,4 6-1 0,-3-3 88 0,-1-4 19 16,4 7 3-16,0-9 1 0,0 9 39 0,0-3 8 15,4-7 2-15,-1 4 0 0,1-3-12 0,3 3-1 16,0 2-1-16,0-2 0 0,-3-3-21 0,3 6-4 15,0-4-1-15,3 4 0 0,-3-3-33 0,0-4-7 16,0 4-2-16,4 6 0 0,-4-9-22 0,4 9 8 16,-1-3-8-16,1-4 0 0,-1 7 12 0,5-3-1 15,-1-3-1-15,0 6 0 0,3-3 7 0,-3-3 2 16,4 6 0-16,3-4 0 0,0 4 2 0,8 0 1 16,-1 4 0-16,0 2 0 0,4-3-7 0,0 6-2 15,-1 1 0-15,-2-4 0 0,2-3 3 0,-2 7 0 0,-1 5 0 0,0-5 0 16,0-1-8-16,-3 7 0 0,-4-1-8 15,-3-2 12-15,-1 6-4 0,-3-3-8 0,1 2 11 0,-5 1-11 16,-3 6 0-16,4-6 0 0,-8 0 0 0,1 0 0 16,-1 3 0-16,1-4 0 0,-4 1 0 0,-4 0 0 15,4-3 9-15,-3-4-9 0,-4 4 0 0,0 3 9 16,3-10-9-16,-6 7 12 0,3 0-12 0,-4-4 12 16,4-2-12-16,-7-1 10 0,3 0-10 0,-3 7 10 15,0-7-10-15,-4 1 0 0,1-4 9 0,-4 3-9 16,3 1 0-16,-3-1 0 0,0 1 0 0,-4-1 8 15,0-3-8-15,-7-2 0 0,4 2 0 0,0-6 0 16,-4 3 0-16,8-3 0 0,-1 0 0 0,0 0-8 16,1 0 8-16,-1-3 0 0,4-3 8 0,-1 6-8 0,5 0 0 15,-1-4 0-15,4 4-12 0,0 0 4 16,3 4-15-16,1-4-2 0,3-4-1 16,0 4 0-16,0 4-83 0,0-4-17 0,7 0-3 0,0 0-719 15</inkml:trace>
  <inkml:trace contextRef="#ctx0" brushRef="#br2" timeOffset="22289.48">19008 8938 1335 0,'0'0'59'0,"0"0"13"0,0 0-58 0,0 0-14 0,0 0 0 0,0 0 0 16,0 0 54-16,0 0 8 0,0 0 2 0,0 0 0 0,0 0-64 0,10 6-20 15,-10-6 0-15,0 0 0 0,0 0 10 0,0 0 2 16,4 4 0-16,-4-4 0 0,0 0 28 0,0 15 7 16,0-5 1-16,-4 5 0 0,-3-5 32 0,4 2 6 15,-4 4 2-15,0 3 0 0,-4 0-7 0,0-4-1 16,1 4 0-16,-4 0 0 0,3 6-34 0,-3-6-7 15,0 0-2-15,0 3 0 0,0-1-5 0,0 5-2 16,-1-8 0-16,1 7 0 0,0-6-10 0,0 6 10 16,0-3-10-16,0 3 10 0,0 0 17 0,3 1 3 15,-3-4 1-15,4 3 0 0,-1 3-31 0,0-3 0 16,4 9 0-16,-3-5 0 0,3-1 13 0,0-3-3 16,-4 3-1-16,0 7 0 0,4-7 21 0,4 6 4 15,-4-5 1-15,0 5 0 0,0 4-12 0,3-4-3 16,4-6 0-16,-3 7 0 0,3-7-20 0,3 7 0 0,1-1 0 15,6-6 8-15,-3-3-8 0,4 1 0 16,-1-8 0-16,5 7 0 0,2-3 0 0,-3-6 0 0,4 3 0 16,0-10 0-16,-1 7 0 0,-3-4 0 0,4 4 0 0,0-6 0 31,-1-1-44-31,1 7-9 0,-4-7-3 0,0 0 0 16,0 1-99-16,-3 6-20 0,-1-7-4 0,1-6-1 15,0 3-52-15,3-2-10 0,7-4-2 0,0-4-1 0</inkml:trace>
  <inkml:trace contextRef="#ctx0" brushRef="#br2" timeOffset="23054.88">19639 9286 1206 0,'0'0'53'0,"0"0"11"16,0 0-51-16,0 0-13 0,0 0 0 0,0 0 0 0,0 0 32 0,0 0 3 15,7-3 1-15,-7 3 0 0,0 0 4 0,0 0 2 16,0 0 0-16,0 0 0 0,0 0-15 0,0 0-3 16,0 0-1-16,-7 9 0 0,0-5-3 0,-3 2 0 15,6 3 0-15,-3 1 0 0,3-1 8 0,-3 7 0 16,-3-4 1-16,-1 4 0 0,-3 0 7 0,0-4 2 16,-4 7 0-16,1 6 0 0,-1 0 14 0,-3 0 4 15,3 3 0-15,-3-2 0 0,0 5-12 0,0-6-3 16,3 3 0-16,0-3 0 0,1 4-21 0,-1-1-4 15,1 3 0-15,2-3-1 0,-2 1-15 0,-1-4 9 16,4 9-9-16,0-12 8 0,3 3-8 0,1 0 0 16,-4 0 0-16,3-3 0 0,4-6-13 0,-4 3-2 15,-3 0 0-15,4-4 0 16,3 4-17-16,0-9-3 0,-4-1-1 0,8 0 0 16,-5 1-1-16,8-4-1 0,-3 3 0 0,3-9 0 15,0 0-10-15,0 0-1 0,0 0-1 0,0 0-506 0,7-9-100 0</inkml:trace>
  <inkml:trace contextRef="#ctx0" brushRef="#br2" timeOffset="23398.55">19244 9267 1900 0,'-3'-9'169'0,"3"9"-135"15,0 0-34-15,0 0 0 0,-8 0 82 0,8 0 10 16,0 0 1-16,0 0 1 0,0 0-71 0,0 0-15 16,4 9-8-16,0 7 10 0,-1-3-10 0,4 2 0 15,0 10 0-15,4-3 0 0,-4 0 0 0,0 0 0 16,3 3 0-16,1 4 0 0,-4 5-8 0,7-6-4 16,-3 7-1-16,-1-7 0 0,1 3 22 0,0 1 5 15,3-7 1-15,-4 9 0 0,1-6 6 0,-1 1 2 16,1-4 0-16,0 3 0 0,-1-3-2 0,1 3 0 15,-1-3 0-15,-3 0 0 0,4-3-2 0,-4 4-1 16,4-8 0-16,-4-2 0 0,0 9-18 0,0-6-11 16,3 0 2-16,-6 0 0 0,3-4 9 0,-4-2 0 0,4 2-9 15,-3-5 9 1,3-1-54-16,-3 1-6 0,-4-1-2 0,3-3 0 16,-3-6-163-16,0 0-33 0,0 0-6 0,0 0-457 0</inkml:trace>
  <inkml:trace contextRef="#ctx0" brushRef="#br2" timeOffset="24058.41">19756 9998 1324 0,'0'0'118'0,"0"0"-94"16,0 0-24-16,0 0 0 0,0 0 119 0,0 0 19 16,0 0 4-16,0 0 1 0,10 0-89 0,1 0-18 15,3-6-3-15,0 6-1 0,-3 0-22 0,6 0-10 16,-3 0 8-16,0 0-8 0,1 0 18 0,-5 0-2 15,4 0 0-15,-3 0 0 0,3 0-16 0,-4 0-19 0,-2 6 4 16,-1-6 1-16,-7 0 14 0,0 0 0 0,3 9 12 0,1-2-12 16,-4-7 20-16,0 9-4 0,-4 0 0 0,4 1 0 15,-3-7 9-15,-1 6 2 0,1-2 0 0,-1 2 0 16,0 1-9-16,1-4-2 0,-1-3 0 0,1 6 0 16,-1 1-16-16,1-4 0 0,-4-6 0 0,0 9 0 15,3-2-11-15,-3-4-5 0,4 6-2 0,-4-9 0 31,0 7-10-31,3-4-3 0,0 6 0 0,1-9 0 0,3 0 4 16,0 0 1-16,0 0 0 0,0 0 0 0,0 0 26 0,0 0-8 0,0 0 8 0,0 0 0 16,0 0 0-16,0 0 11 0,0 0-1 0,7 6 0 15,0-6-10-15,0 3 8 0,4 4-8 0,-4-7 8 16,0 9-8-16,3-3 0 0,-3-2 0 0,0 5 0 0,1-3-11 16,2-3 3-16,-3 7 0 0,0-4 0 15,0 3-19-15,0 1-3 0,0-1-1 16,-3 1 0-16,-1-1 19 0,1 0 12 0,-4 4-13 0,0-10 5 0,0 7 32 0,0-1 6 15,0 0 2-15,0 1 0 0,0-4 0 0,0 3 0 16,0 1 0-16,0-4 0 0,0 4-20 0,-4-7-3 16,4 6-1-16,0-3 0 0,-3 4-8 0,3-1 0 15,-4 1 0-15,-3-4 0 0,0 3-15 0,0-6-5 16,-3 7 0-16,-1-4-1 0,0 4 9 0,-3-1 3 16,-3-3 0-16,3-3 0 0,-4-3 9 0,4 0 0 15,-4 7-9-15,4-14 9 16,-4 7-39-16,4-3-3 0,0-3-1 0,4-3 0 0</inkml:trace>
  <inkml:trace contextRef="#ctx0" brushRef="#br2" timeOffset="24448.95">20295 9659 1555 0,'0'0'138'0,"0"0"-110"16,0 0-28-16,11 0 0 0,-1 0 125 0,1 0 20 15,-4 0 4-15,4 7 1 0,-1-7-116 0,1 3-23 16,-1-3-11-16,1 6 10 0,3-3-10 0,-3-3-9 16,3 6 9-16,0-6-13 15,-3 4-23-15,6-4-4 0,1 0 0 0,-4 0-1 16,4 0-3-16,-4 0-1 0,0 0 0 0,0 0 0 15,-4 0-15-15,1 0-4 0,0 0 0 0,-4 0 0 16,0 0-124-16,3 0-26 0,1 0-5 0</inkml:trace>
  <inkml:trace contextRef="#ctx0" brushRef="#br2" timeOffset="24839.47">20271 9882 1944 0,'0'0'86'0,"0"0"18"0,0 0-84 0,0 0-20 16,0 0 0-16,0 0 0 0,0 0 42 0,10 3 4 16,-10-3 1-16,0 0 0 0,11 6-39 0,-4-6-8 15,-7 0 0-15,7 0 0 0,-7 0-12 0,10 0 2 16,1 0 0-16,0 0 0 0,-1 0 10 0,1 0 0 16,-1 0 0-16,1 0 0 0,0 0 0 0,3 7 0 15,-4-4 10-15,8-3-10 0,-8 0 0 0,5 6 0 16,2-6 0-16,-3 0 0 15,4 3-43-15,-4-3-11 0,4 0-2 0,-1 0-1 16,-3-3-135-16,1 3-26 0,2-6-6 0,1 6 0 0</inkml:trace>
  <inkml:trace contextRef="#ctx0" brushRef="#br2" timeOffset="25578.33">21110 9550 748 0,'0'0'33'0,"4"-7"7"0,-4 7-32 0,7 0-8 0,-4-9 0 0,-3 9 0 16,0 0 244-16,0 0 48 0,0 0 8 0,0 0 3 15,0 0-237-15,0 0-47 0,0 0-10 0,0 0-1 16,0 0-8-16,0 0-10 0,0 0 10 0,-3 9-13 31,-4 1-21-31,0-1-4 0,-4 1-1 0,1-1 0 0,-1 0 27 0,0 7 12 0,-3-7-10 0,0 1 10 16,0-1 28-16,0 1 12 0,0-4 3 0,0 3 0 15,3-2-5-15,1-4-1 0,-1 6 0 0,4-3 0 16,-4-2-20-16,8 2-4 0,-4-3-1 0,0 3 0 16,3-3-20-16,4-3-5 0,0 0-1 0,0 0 0 31,0 0-16-31,0 0-3 0,0 0-1 0,0 0 0 0,0 0 22 0,7 7 4 0,-7-7 8 0,11 3-13 16,3 3 13-16,-4 3 8 0,1-9 0 0,-4 7-8 15,4-4 10-15,-1-3-10 0,1 0 8 0,-4 6-8 0,4-3 0 0,-1 4 0 16,4-4 0-16,0-3 0 0,-3 6 0 0,3-3 0 15,4 3 0-15,-4 4 0 0,0-4 0 0,0-3 0 16,0 3 0-16,0 4 0 0,-3-7 0 0,-1 3 0 16,-3 4 0-16,0-1 0 0,-7 0 0 0,4 7 12 15,-8-3 0-15,1-4 0 0,-1 7 5 0,-3-1 2 0,0-2 0 16,-3 3 0-16,-4 3-19 0,7-4-16 0,-4-2 4 16,0 2 0-16,1 1 1 0,-1-7 1 0,1 1 0 0,-1-1 0 31,4 1-27-31,0-10-6 0,0 9-1 0,0-9 0 15,3 6-93-15,4-6-19 0,-10-6-4 0,3 6-1 0</inkml:trace>
  <inkml:trace contextRef="#ctx0" brushRef="#br2" timeOffset="26125.08">21421 9678 1940 0,'0'0'86'0,"0"0"18"0,0 0-84 0,0 0-20 16,-4 0 0-16,4 0 0 0,-7 0 33 0,7 0 3 15,0 0 0-15,0 0 0 0,0 0-36 0,-3 6-12 16,-4 4 0-16,3-7 0 16,0 13-27-16,-3-7-5 0,4 0 0 0,-4 7-1 0,3-3 30 0,-3 2 7 15,4 4 8-15,-4-3-13 0,3-4 49 0,-3 10 11 16,4-9 1-16,-1 6 1 0,0-4-13 0,1 1-2 15,3-7-1-15,0 4 0 0,0 3 0 0,0-7 0 16,3 1 0-16,1-1 0 0,0-3-25 0,-1-3-8 16,1 7 0-16,-4-10 0 15,0 0-20-15,10 0-7 0,-10 0-1 0,7 6-1 0,4-6 19 0,-4 0 10 0,3 0-10 16,-2 0 10-16,2-6 0 0,1 3 0 0,-1-4 0 16,1 4 0-16,-4-3 0 0,3-3 15 0,-2-1-2 15,2 1 0-15,-3 2 7 0,4-2 0 0,-4 0 1 16,0-1 0-16,0-2-10 0,4-4-3 0,-4 0 0 0,0 7 0 15,7-10-8-15,-7 3 0 0,0 7 0 0,3-4 0 16,-3 7 0-16,-3-3 0 0,3-1 0 0,-7 10 0 16,0 0 0-16,0 0 0 0,0 0 11 0,0 0-11 15,0 0 21-15,0 0-1 0,0 0-1 0,0 0 0 16,0 0-11-16,0 0-8 0,0 0 12 0,0 0-12 16,0 10 8-16,0-1-8 0,0 7 0 0,0-7 0 15,4 1 0-15,-1 8 0 0,-6-8 0 0,3 9 0 16,3-4 0-16,-3 4 0 0,7-3 0 0,-7 3 0 15,0-4 0-15,0-2-11 0,4 3 11 0,-1-7-10 0,-3 10-10 16,4-10-3-16,-1 1 0 0,1-1 0 16,3-3-49-16,-7-6-9 0,0 0-3 0,0 0 0 15,7 0-135-15,-7 0-27 0,0 0-6 16,0 0 0-16</inkml:trace>
  <inkml:trace contextRef="#ctx0" brushRef="#br2" timeOffset="26598.6">21749 9785 518 0,'0'0'46'0,"0"0"-37"16,0 0-9-16,0 0 0 0,-4-10 250 0,4 10 48 0,7 0 10 15,-7 0 1-15,0 0-238 0,0 0-48 0,7 0-10 0,-7 0-1 16,0 0 15-16,0 0 3 0,4 10 1 0,3-1 0 16,4-3-15-16,-4 7-4 0,-7-4 0 0,3 7 0 15,4-7 10-15,-3 7 2 0,-4-6 0 0,0-1 0 16,3 0 11-16,-3 1 2 0,4-1 1 0,-8 1 0 15,-3-4-10-15,7-6-3 0,4 3 0 0,-4-3 0 16,0 0 6-16,0 0 1 0,0 0 0 0,0 0 0 16,0 0-16-16,0 0-4 0,0 0 0 0,0 0 0 15,10 0-4-15,-3-9-8 0,0 5 11 0,-3-5-11 16,3 0 10-16,0-4-10 0,-7 4 8 0,4-4-8 16,-1-3 0-16,1 7 8 0,3-10-8 0,-4 4 0 0,-3 2 0 0,4-3 0 15,6 1 0-15,1-4 0 0,-4 0 8 16,0 3-8-16,4-2 8 0,-1 5-8 0,4-3 32 0,-3 1 0 15,-4 5 1-15,3 1 0 0,5-4-17 0,-1 1-3 16,-7 9-1-16,3-7 0 0,1 10-12 0,0-6 8 16,-4 6-8-16,0 0 0 0,0 0 0 0,0 6 0 15,3 4 0-15,-3-1 0 0,-3 7-16 0,3-4 4 16,4 4 1-16,-1 0 0 0,-3 2 11 0,0-5 16 16,4 3-4-16,-1 2-1 0,5 1-11 0,-5-3 0 15,-3 3 0-15,0 0 0 0,7-4 0 0,-3 4 0 16,-8-3 0-16,1-4 0 0,-1 4-12 0,5 0 12 15,-5-4-10-15,-3 4 10 16,-3-7-131-16,3 1-20 0,3-7-4 0,-3-3-488 0,-3 12-97 0</inkml:trace>
  <inkml:trace contextRef="#ctx0" brushRef="#br2" timeOffset="27004.76">22465 10098 1094 0,'0'0'97'0,"0"0"-77"16,0 0-20-16,0 0 0 0,0 0 271 0,0 0 50 15,0 0 11-15,10 7 1 0,1-4-285 0,-4 3-56 0,-7 3-12 16,7 1-3-16,0-1 14 0,0 1 9 0,-3 5-12 0,-1 1 12 16,-3-3 0-16,0 2 0 0,4-2 8 0,-4 2-8 15,-4 4 0-15,4-3 0 0,4 3 0 0,-1 0 0 16,-6-1 0-16,3-2 14 0,0 3-2 0,0 0-1 15,0 0-3-15,-4 2 0 0,-3-2 0 0,4-6 0 16,3 3-8-16,-4 2 0 0,-6-8 0 0,3-1-11 31,3 1-77-31,-3-4-16 0,0 3-4 0,-4-9-787 0</inkml:trace>
  <inkml:trace contextRef="#ctx0" brushRef="#br2" timeOffset="27679.24">23527 9151 1447 0,'0'0'64'0,"0"0"13"0,0 0-61 0,0 0-16 0,0 0 0 0,0 0 0 16,0 0 80-16,0 0 12 0,0 0 4 0,0 0 0 0,0 0-67 0,0 0-13 15,0 0-2-15,0 0-1 0,0 0-1 0,0 0 0 16,0 0 0-16,0 0 0 0,-7 10 22 0,0-4 4 16,-4 3 1-16,-3 1 0 0,3-1-13 0,-3 7-2 15,0-4-1-15,-3 7 0 0,2-3-7 0,-2 9 0 16,-1 3-1-16,4 0 0 0,0 1-15 0,-4 5 9 15,1 1-9-15,-5 2 8 0,5-2 12 0,-4 9 3 16,-1-7 0-16,5 4 0 0,-1-3-23 0,1-4 0 16,-1 4 0-16,0-4 0 0,1 1 0 0,-1-1 0 15,4-2 0-15,0-7 0 0,3 3-12 0,1-3-8 0,-1 0 0 16,4-12-1 0,0 2-19-16,0-5-3 0,3-1-1 0,-3-3 0 15,7-6-168-15,0 0-35 0,0 0-6 0,-3-34-2 0</inkml:trace>
  <inkml:trace contextRef="#ctx0" brushRef="#br2" timeOffset="27977.37">23065 9123 2073 0,'0'0'184'0,"0"0"-147"0,0 0-29 0,0 0-8 0,0 0 76 0,3 3 15 15,-3 4 2-15,4 8 1 0,3-2-94 0,0 2-20 16,0-2-3-16,3 12-1 0,1 0 14 0,3 3 10 16,0 1-13-16,4 2 5 0,-4 0-4 0,4 4 0 15,3-1 0-15,-4 1 0 16,1 2-20-16,3-2-4 0,-3 3 0 0,-4-4-1 0,0 1 37 0,0-7 0 16,0 6 0-16,0 1 0 0,-3-7 28 0,0 0 3 15,-1 0 1-15,1-3 0 0,3 4-24 0,-4-4-8 16,1 0 0-16,3-6 0 0,0 9 0 0,-3-12 0 15,-1-4 0-15,5 4 0 16,-5-1-197-16,1-11-39 0,6 5-8 0,-6-9-2 0</inkml:trace>
  <inkml:trace contextRef="#ctx0" brushRef="#br2" timeOffset="28492.87">23650 9935 2214 0,'0'0'48'0,"0"0"11"0,4-6 1 0,3 3 3 0,0 3-51 0,3-6-12 16,1-4 0-16,0 10 0 16,3-9-52-16,0 6-12 0,-4-4-4 0,5 1 0 15,-5 3 26-15,4 3 5 0,-3 0 1 0,-1 0 0 0,-3 0 19 0,-7 0 4 16,8 0 1-16,-1 0 0 0,-7 0 12 0,0 0 0 16,0 0 0-16,3 9 0 0,-3 7 0 0,-3-7 0 15,-1 1 0-15,-3-1 0 0,3 1 0 0,-3-1 15 16,-3 1-3-16,3-1-1 0,-4 0-11 0,4 7 0 15,0-7 9-15,-4 1-9 0,1-1 9 0,3 7-9 16,-4-7 12-16,1 1-12 0,3-1 0 0,-4 7 0 16,4-4 0-16,-4-2-12 0,4 5 12 0,-3 4 0 0,-1-9 0 15,1 5-9-15,3 4 9 0,-1-9-10 0,5 5 10 16,-4-2-10-16,3 2 23 0,4-5 5 0,0-1 1 0,0-2 0 16,0 2 6-16,4-6 2 0,3 3 0 0,-4-3 0 15,-3-3-19-15,11 7-8 0,0 2 8 0,-4 1-8 16,3-4 0-16,1-3 0 0,3 6 0 0,-3 1 0 15,-1-4 0-15,1 3 0 0,-1 1-8 0,1-4 8 32,-1 4-46-32,-2-7-5 0,-1 6-1 0,0-9 0 0,0 6 6 0,0-2 1 0,-7-4 0 0,7 6-460 15,0-6-92-15</inkml:trace>
  <inkml:trace contextRef="#ctx0" brushRef="#br2" timeOffset="28867.79">24130 9587 2530 0,'0'0'56'0,"0"0"11"0,7-6 2 0,0 6 3 0,-7 0-58 0,7-3-14 0,4 3 0 0,-1 0 0 31,1 0-24-31,3 0-7 0,-3 0-1 0,3 0-1 16,0 0-2-16,3-6 0 0,1 6 0 0,0 0 0 15,-1 0-23-15,1 0-5 0,0 0-1 0,-1 0 0 16,-3-4 28-16,4 4 6 0,-4 0 1 0,0 0 0 16,-3 0-4-16,-4 0-1 0,4 0 0 0,-11 0-524 0,0 0-105 0</inkml:trace>
  <inkml:trace contextRef="#ctx0" brushRef="#br2" timeOffset="29120.78">23999 9794 691 0,'0'0'61'0,"0"0"-49"0,0 0-12 0,11 0 0 15,0 0 356-15,3 0 69 0,3 0 14 0,1-3 2 16,3-3-360-16,4 6-72 0,0-3-9 0,-1-4-12 31,5 1-29-31,-1 3-6 0,3-3-1 0,-2 3 0 16,-5-4-17-16,8-2-4 0,-4 9-1 0,-3-3-503 0,0-4-101 0</inkml:trace>
  <inkml:trace contextRef="#ctx0" brushRef="#br2" timeOffset="29607.51">25132 9465 57 0,'0'0'0'0,"0"0"0"0,0 0 0 0,0 0 0 0,0 0 0 0,0 0 0 15,-7-3 426-15,0-3 80 0,7 6 16 0,0 0 3 16,-7-4-417-16,7 4-83 0,-4 4-17 0,4-4-8 16,0 0 0-16,-10 0 0 0,3 6 8 0,-4-3-8 15,4 6 0-15,-4 7 0 0,1-7 0 0,-1 7 0 16,4-3 24-16,-3 2 4 0,-5 4 0 0,-2 0 0 16,-1 6 16-16,1-6 3 0,-5 0 1 0,1 6 0 15,0-6-18-15,0 6-3 0,0-7-1 0,0 1 0 16,3-3-12-16,0 3-2 0,4-4-1 0,0-2 0 15,3 3-11-15,1-1-11 0,-1-2 3 0,4-4 0 16,4 1-49-16,-4-4-10 16,7-6-1-16,0 0-1 0,0 0-170 0,0 0-33 15,0 0-8-15</inkml:trace>
  <inkml:trace contextRef="#ctx0" brushRef="#br2" timeOffset="29873.07">24765 9528 2300 0,'0'0'102'0,"0"0"21"0,0 0-99 0,0 0-24 16,0 0 0-16,0 0 0 0,0 0 47 0,0 0 4 15,0 0 1-15,0 0 0 0,7 0-52 0,0 6-25 0,0-3 2 0,4 10 1 16,3-4 10-16,0 4 3 0,-3-4 0 0,3 0 0 16,0 7 9-16,0 3 0 0,4-3-9 0,-1-4 9 15,-6 4 0-15,3 3 0 0,4-4-9 0,-4 4 9 16,-4 0 0-16,1-3-10 0,-1-4 10 0,1 10-8 15,0-3 8-15,-1-7 0 0,-3 4 0 0,0 0 8 32,0-4-31-32,4-2-5 0,-1 5-2 0,1-5 0 15,0 5-152-15,-1-11-30 0,4 5-7 0,-3-9-1 0</inkml:trace>
  <inkml:trace contextRef="#ctx0" brushRef="#br2" timeOffset="30390.9">25255 9898 345 0,'0'0'31'0,"0"0"-31"0,0 0 0 0,0 0 0 0,0 0 287 0,0 0 51 16,0 0 10-16,0 0 3 0,0 0-191 0,0 0-39 15,4-7-7-15,-1-2-2 0,1 3-45 0,3-4-10 16,-3 7-1-16,3-3-1 0,0-4-44 0,3 1-11 16,-3 0 0-16,4 2 0 0,-4-2 0 0,4 0-9 15,-1 5 9-15,-3-2-13 0,4 6 5 0,-4-3 8 16,-7 3-13-16,0 0 5 0,0 0 8 0,0 0 11 15,0 0-3-15,7 3 0 0,-7-3-8 0,7 10 0 16,-4-1 9-16,1 0-9 0,-1 1 0 0,-3 5 0 16,4-5 0-16,-4-1 0 0,-4 1 0 0,4-1 0 15,0 7 0-15,-3-7 0 0,-1 7 15 0,1-7-2 16,-4 1 0-16,0 9 0 0,-4-10-13 0,4 10-16 0,-3-10 3 16,-1 7 1-16,0-1-6 0,-3-2-1 0,4 3 0 15,-1-7 0-15,1 7 7 0,-1-7 0 0,4 1 1 0,0-1 0 16,0 0 11-16,3 1 0 0,-3-1 0 0,4-2 0 15,-1-4 0-15,4 6 9 0,0-3-9 0,0 4 10 16,0-10-10-16,0 6 10 0,0-6-10 0,0 3 10 16,4 7-10-16,3-1 0 0,3-9 9 0,-3 9-9 15,11-9 0-15,-4 10 0 0,4-10 0 0,-1 6 0 16,1-6-13-16,3 0 2 0,4 0 1 0,0 0 0 16,-4 0-144-16,0 0-29 0,0 0-5 0</inkml:trace>
  <inkml:trace contextRef="#ctx0" brushRef="#br2" timeOffset="31070.05">25090 8581 1846 0,'0'0'40'0,"0"0"9"0,0 0 2 0,0 0 1 0,0 0-41 0,0 0-11 0,0 0 0 0,0 0 0 15,0 0 19-15,0 0 1 0,0 0 1 0,7 0 0 16,-7 0-12-16,7 0-9 0,3 0 12 0,1 0-12 16,-1 9 16-16,1-3-4 0,3 4-1 0,0 5 0 15,4-2 10-15,-4 6 3 0,4-4 0 0,-1 11 0 16,4-5 1-16,4 5 1 0,0 2 0 0,3 3 0 16,4-3-1-16,3 1 0 0,0 8 0 0,4-2 0 15,-4-1-25-15,1 1 8 0,-1 2-8 0,4-2 0 16,-4 9 19-16,0-7-2 0,-3 1 0 0,0 6 0 15,0 0 14-15,-4 0 2 0,4 0 1 0,-4 3 0 16,4 6-8-16,-8-3-2 0,1-3 0 0,-4-3 0 16,-3 3-24-16,-1-3 0 0,1 6 0 0,-7-6 0 15,-1-3 0-15,-3 3 0 0,4-4 0 0,-8-2 0 16,-3 0 0-16,-3 2 0 0,-1-5 0 0,1-4 0 0,-4 4-9 16,0-7-1-16,-4-3 0 0,0 3 0 0,-3-12 10 0,0 9 0 15,-3-12 0-15,-1 2 0 16,-3-5-109-16,0 5-20 0,-1-5-4 15,-6-7-839-15</inkml:trace>
  <inkml:trace contextRef="#ctx0" brushRef="#br0" timeOffset="36322.71">14714 12569 172 0,'0'0'16'0,"0"0"-16"0,0 0 0 0,0 0 0 15,0 0 184-15,0 0 35 0,0 0 6 0,0 0 2 16,0 0-103-16,0 0-21 0,0 0-4 0,0 0-1 15,0 0-28-15,0 0-6 0,0 0 0 0,0 0-1 16,0 0-7-16,0 0-2 0,0 0 0 0,0 0 0 16,0 0-10-16,0 0-1 0,0 0-1 0,0 0 0 15,0 0-20-15,0 0-4 0,0 0-1 0,0 0 0 16,0 0-5-16,0 0-2 0,0 0 0 0,0 0 0 16,0 0 0-16,0 0 0 0,0 0 0 0,0 0 0 15,0 0 6-15,11 0 2 0,-4 0 0 0,4 0 0 16,-1 0-5-16,-3 0-1 0,0 0 0 0,4-3 0 15,-1-3 13-15,5 6 3 0,-5 0 0 0,4 0 0 0,0 0-28 16,-3 0 0-16,3-3 0 0,-3 3 0 0,3 0-13 16,-4 0-8-16,4 0-2 0,-3 3 0 15,0-3-17-15,-1 0-4 0,1-3-1 16,-1 3 0-16,4 0-12 0,-3 0-3 0,3 0 0 0,0 0 0 16,4-6 26-16,0 6 5 0,3 0 1 0,0-7 0 15,4 4 28-15,-1-3 0 0,1 6 0 0,0-3 0 0,-1-4 0 0,-2 7 0 16,-5-3 0-16,1-3 0 0,-1 6-25 0,1-3 1 15,-4 3 0-15</inkml:trace>
  <inkml:trace contextRef="#ctx0" brushRef="#br0" timeOffset="37771.31">14651 12917 921 0,'0'0'82'0,"0"0"-66"15,0 0-16-15,0 0 0 0,0 0 244 0,0 0 46 16,-4-3 9-16,4 3 1 0,4-6-213 0,3 3-43 16,-4-3-9-16,5-1-2 0,2 4-24 0,1-3-9 0,3 6 0 0,-4-3 9 15,1-3-9-15,0 6 0 0,3-4-12 0,0 4 12 16,0 0-9-16,0 4 9 0,4-4 0 0,-1 0 0 15,-3 0 0-15,4 6 9 0,0-6 1 0,-1 0 0 16,1-6 27-16,3 6 6 0,-3 0 1 0,-1 0 0 16,1 0-12-16,0-4-1 0,-4 4-1 0,0-6 0 15,0 6-30-15,0 0 0 0,-3-3 0 0,-1-3-10 32,1 6-122-32,-4 0-25 0,-7 0-5 0</inkml:trace>
  <inkml:trace contextRef="#ctx0" brushRef="#br1" timeOffset="43803.02">16739 12140 1191 0,'0'0'26'0,"0"0"6"0,0 0 0 0,7 0 2 0,-7 0-34 0,7 0 0 0,-7 0 0 0,0 0 0 16,7-7 0-16,1 7 0 0,-1 0 0 0,-7 0 0 16,0 0 11-16,0 0-2 0,10-3 0 0,-10 3 0 15,0 0 33-15,0 0 6 0,0 0 2 0,0 0 0 16,0 0 12-16,0 0 2 0,0 0 1 0,0 10 0 16,-3-7-23-16,-1 9-5 0,1-8-1 0,-4 5 0 15,3-3 13-15,-3-3 3 0,0 4 0 0,-4-4 0 16,1-3 0-16,3 6 1 0,0-6 0 0,-4 0 0 0,0 3-18 15,1-3-4-15,-1 0-1 0,1 0 0 0,-4 0-17 16,-1 6-3-16,1-6-1 0,0 0 0 0,0 0-1 16,0 4 0-16,-4 2 0 0,1-6 0 0,-1 0-8 0,-3 0 12 15,0 6-12-15,0-3 12 0,-1-3-4 0,1 7-8 16,4-4 12-16,-1 3-4 0,-3-3-8 0,-4-3 10 16,4 6-10-16,0-2 10 0,-4 2-10 0,4 3 0 15,0-9 0-15,0 10 0 0,-1-10 9 0,5 6-9 16,-1-3 10-16,4-3-10 0,-4 0 12 0,4 0-3 15,0 0-1-15,0 6 0 0,4-12 1 0,-5 6 0 0,5 0 0 16,-1 0 0-16,1 0 6 0,3 0 1 0,0 0 0 16,-1 0 0-16,1 0 0 0,0 0 0 0,7 0 0 0,0 0 0 15,-3 0-16-15,3 0 11 0,0 0-11 0,0 0 10 16,0 0-10-16,0 0 0 0,0 0 0 0,0 0 0 16,10 6 0-16,-3 4 0 0,-3-7 0 0,3 3 0 15,4-3 0-15,-1 3 0 0,-3 1 8 0,4-4-8 16,-4 3 0-16,4-3 8 0,-1 4-8 0,1-4 0 15,-4-3 0 1,3 6 8-16,8-3-8 0,-4-3 0 16,0 0 11-16,4 6-3 0,-1-6-8 0,8-6 12 0,0 6 0 15,0 0 0-15,-4-3 0 0,3 3 0 16,1 0-2-16,-4-6-1 0,4 6 0 0,3 6 0 0,-3-6-9 16,0 3 0-16,3-3 0 0,-4 6 8 0,-2-2-8 15,-1-4 0-15,4 0 0 0,-1 6 0 0,-3-6 0 0,4 3 12 16,3 3-12-16,1-6 12 0,-1 0-12 15,0 0 0-15,0 0 0 0,0 0 0 0,4 0 0 0,-4 0 0 16,-6 0 0-16,2 6-11 0,-3-2 11 0,1-4 0 16,-8 6 0-16,0-3 0 0,-4-3 0 0,1 6 0 15,-4-3 0-15,-7-3 0 0,0 10 0 0,4-4 0 16,-4-6 0-16,0 3-8 0,-4 4 8 0,4 2 0 16,-4-3 0-16,4-6 8 0,0 3-8 0,-3 7 0 0,-4-4 0 15,3-3 0-15,1-3 0 0,-1 10 0 0,-3-10 10 16,-3 6-10-16,3-3 0 0,-4 3 0 0,-3 1 0 0,0-4 0 15,0 6 0-15,0-3 0 0,-8 4 0 0,1-7 0 16,0 3 0-16,-4 4-10 0,4-1 2 0,0 0 0 16,0 1 8-16,0-1 0 0,0 1 0 0,-1-4 0 15,1 3 0-15,0 7 0 0,-4-4 0 0,4-2 0 16,-3-1 0-16,2 4-13 0,-6-1 5 0,3-2 8 16,-3-1-8-16,4 7 8 0,-1-7 0 0,0 10 0 15,-3-9 0-15,3 5 0 0,1 1 12 0,-1-4-4 0,-3 4-8 0,3-3 0 0,7-4 0 0,1 7-11 16,-5-7 11-16,8 1-12 0,0-1 12 0,0 0-12 15,0 4 12-15,3-4 0 0,-3-6 0 0,7 7 0 16,-3-1 0-16,-1 1 0 0,4-1 0 0,0-3 0 16,-4 4 0-16,4-1 14 0,4 1-2 0,-4-1 0 15,0-3-12-15,3-3-18 0,1 10 4 0,-1-10 1 16,-3 6 13-16,7-9 0 0,0 0 0 0,-3 10 0 16,3-10 0-16,0 6 0 0,-4 4 0 0,4-10 0 15,0 0 0-15,0 0 0 0,0 0 12 0,0 0-12 16,7 3 19-16,0 3-3 0,0 3-1 0,0-9 0 0,0 10-15 15,4-10 9-15,-4 9-9 0,4-9 8 0,-1 6-8 0,1-2 8 16,-1-4-8-16,4 9 8 0,-3-3-8 0,3-3 0 16,0 4 0-16,0 2 8 0,4-3-8 0,-4-3 0 15,0 4 0-15,4-4 8 0,-1 3-8 0,1-3 0 16,0 4 0-16,-1-7 8 0,1 3-8 0,3-3 12 16,0 0-12-16,0 0 12 0,4 0-12 0,3 0 8 15,-3 0-8-15,0 0 8 0,-1 0-8 0,-6 0 0 16,3 0 0-16,0 6 0 0,-3-6 0 0,0 3 0 15,-8-3 0-15,4 6 8 0,1-6-8 0,-5 7 0 16,1-7 0-16,-1 3-11 0,1-3 11 0,-1 0-13 16,5 0 5-16,-1 0 8 0,0 0 0 0,0 0 0 0,0 0 0 15,4-3 0-15,-4-4-9 0,3 7 9 0,1 0-12 16,0 0 12-16,-4 0-22 0,0-6 2 0,0 6 1 0,-3-3 0 31,-4 3-86-31,3 0-18 0,-10 0-3 0,0 0-602 0,0 0-120 0</inkml:trace>
  <inkml:trace contextRef="#ctx0" brushRef="#br1" timeOffset="44455.75">16506 13541 633 0,'0'0'28'0,"0"0"6"0,0-9-34 0,-3 3 0 16,3 6 0-16,3-3 0 0,-3-4 103 0,4-2 13 15,0 6 4-15,-1-3 0 16,1 2-147-16,-1-2-29 0,-3 3-5 0,0 3-2 0,7-6 63 0,-7 6 23 0,0 0-1 0,0-10 0 16,4 4 60-16,-4 6 12 0,0 0 2 0,0 0 1 15,0 0 20-15,0 0 4 0,0 0 1 0,0 0 0 16,0 0-30-16,0 0-5 0,0 0-2 0,0 0 0 16,0 0-29-16,0 0-5 0,0 0-2 0,0 0 0 15,-11 6-18-15,4-6-4 0,0 3-1 0,0 4 0 16,0-1-11-16,-4-3-3 0,1 7 0 0,-4-4 0 15,3 3 10-15,-3 4 2 0,-4-7 0 0,4 13 0 16,4-3 6-16,-5-4 2 0,-2 4 0 0,-1 3 0 16,-6-1-17-16,2 7-3 0,1-6-1 0,-4 0 0 15,1 6-11-15,-1 3 0 0,-3-2 0 0,3 2 0 16,0-3 0-16,-3 0 12 0,4-3-12 0,-1 3 12 16,0-6-12-16,0-4-11 0,4 4 3 0,0-3 0 15,4-4-19-15,2-2-3 16,-2-4-1-16,6-3 0 0,1 4-35 0,3-7-7 0,-1 0-2 15,5-7 0-15,-4 4-177 0,3-6-35 0,-3-10-7 0,7 0-2 16</inkml:trace>
  <inkml:trace contextRef="#ctx0" brushRef="#br1" timeOffset="44783.81">16044 13504 2026 0,'0'0'90'0,"0"0"18"0,0 0-86 0,0 0-22 0,0 0 0 0,0 0 0 16,0 9 20-16,4-6 0 0,3 7 0 0,0-4 0 16,0 10-20-16,0-4-12 0,4-2 2 0,-4-1 0 15,3 7 10-15,1 3 0 0,-1-1 0 0,1-2-8 16,0 3 8-16,3 0 14 0,-4-4-3 0,4 4-1 15,-6 0 35-15,6-3 7 0,-4-4 2 0,1 4 0 16,-4 0-23-16,3-4-5 0,1 4-1 0,0-1 0 16,-1-2-17-16,-3 6-8 0,4-3 8 0,-1-1-8 15,-3-2 0-15,1 2-9 0,2 4 0 0,-3-9 0 16,-3 8-53-16,3-8-10 16,-4-1-3-16,-3 7 0 0,4-10-160 0,-4-6-32 15,10 13-6-15,-10-13-2 0</inkml:trace>
  <inkml:trace contextRef="#ctx0" brushRef="#br1" timeOffset="45612.59">16633 13990 1609 0,'0'0'71'0,"0"0"15"0,0 0-69 0,0 0-17 0,0 0 0 0,0 0 0 15,0 0 23-15,0 0 1 0,0 0 0 0,0 0 0 16,0 0 7-16,0 0 1 0,0 0 1 0,0 0 0 15,0 0 14-15,0 0 2 16,4-10 1-16,0 7 0 0,3-3-30 0,0-3-5 16,3 6-2-16,-3-4 0 0,4-2 3 0,-4 9 0 15,0-6 0-15,-7 6 0 0,0 0 8 0,7-4 1 16,-7 4 1-16,7 0 0 0,-7 0-10 0,0 0-1 16,0 0-1-16,0 0 0 0,0 0-5 0,7 10-1 15,-7-10 0-15,4 6 0 0,-4-6 0 0,3 3 0 16,1 7 0-16,-1-1 0 0,1 0-8 0,-1-2 0 15,-3-7 0-15,7 9 0 0,-7-6 0 0,0-3 8 0,4 7-8 16,-1 2 0-16,-3-9 8 0,0 6-8 16,0-6 8-16,0 0-8 0,0 0 14 0,0 0-2 0,7 3-1 0,-7 7 0 15,0-10-3-15,4 6-8 0,-4 3 12 0,-4 1-4 16,4-1-8-16,0 1 0 0,-3-1 0 0,-1 7 0 16,1-7 0-16,3 10 0 0,-4-10 0 0,-3 7 0 15,7-7 0-15,-3 7 0 0,3-3 0 0,-4-4 0 16,1 1 0-16,-1-1 0 0,1 7 0 0,3-7 0 15,-4-3 0-15,1 4 0 0,-1-7 8 0,1 6-8 16,-1-2 9-16,1-4-9 0,3-3 10 0,-8 6-10 16,5 3 0-16,-4-2-12 0,0-4 1 0,-4-3 0 15,4 6-1-15,-3-3-1 0,-5-3 0 0,5 0 0 16,-4 0 13-16,0 0 0 0,3 0 0 0,-3 0 0 16,0-3 0-16,3-3 0 0,1 3 0 0,-1-4 0 15,1-2 19-15,2 0-3 0,1 2-1 0,4 4 0 0,3 3-6 0,0 0-1 16,-4-9 0-16,1 2 0 0,3-2 5 0,0 9 1 0,3-3 0 0,-3 3 0 31,0 0-33-31,0 0-6 0,7-6-2 0,0-1 0 0,-7 7 19 0,8-3 8 0,2 3-8 0,1 0 8 16,-1-6 0-16,1 6 0 0,-1 0 0 0,1 0 0 15,3 6 0-15,-3-6 0 0,3 0 12 0,0 3-4 16,4 4 15-16,-4-7 3 0,0 9 1 0,3-3 0 16,1 4-15-16,0-7-4 0,-4 3 0 0,3 4 0 15,-2-1 11-15,2 0 1 0,-3 1 1 0,0-1 0 16,1 1-13-16,-1-1-8 0,0 0 8 0,-4 4-8 0,-3-1-11 15,4-2-6-15,-4-1-2 0,0 1 0 16,0 2-95-16,-3-2-19 0,3-7-4 0,0 3-532 16,0-3-107-16</inkml:trace>
  <inkml:trace contextRef="#ctx0" brushRef="#br0" timeOffset="99353.8">14531 15087 172 0,'0'0'16'16,"0"0"-16"-16,0 0 0 0,0 0 0 0,0 0 264 0,0 0 51 16,0 0 9-16,0 0 3 0,0 0-241 0,0 0-48 15,0 0-10-15,0 0-1 0,0 0 4 0,0 0 1 16,0 0 0-16,0 0 0 0,11 7 27 0,-4-7 5 15,-7 0 2-15,7 3 0 0,0-3-16 0,3 6-3 16,1-6-1-16,-1 0 0 0,5 0-18 0,2-6-3 16,1 6-1-16,-1-3 0 0,5 3-8 0,2-7-1 15,1 7-1-15,3 0 0 0,0-3-2 0,4-3 0 16,-4 6 0-16,1-3 0 0,-1 3-12 0,-3-6 8 16,-4 6-8-16,3-4 0 0,-2-2 10 0,-5 6-10 15,1 0 10-15,0 0-10 0,-1-3 0 0,-3 3-20 16,4 0 4-16,-4 0 0 0,4 0-7 0,-4 0-1 0,3 0 0 15,-2 0 0 1,-1 0-26-16,0 0-6 0,0 3 0 0,0-3-1 16,-3 0-15-16,-4 0-2 0,0 0-1 0,0 6-420 0,3-2-84 0</inkml:trace>
  <inkml:trace contextRef="#ctx0" brushRef="#br0" timeOffset="100152.47">14584 15310 831 0,'0'0'36'0,"0"0"9"0,0 0-36 0,0 0-9 15,0 0 0-15,0 0 0 0,0 0 14 0,0 0 1 16,-4 9 0-16,4-9 0 0,-3 7-15 0,-4-4 9 16,3 3-9-16,4-6 8 0,-7 6 29 0,7-6 6 15,0 0 1-15,0 0 0 0,-3 4 82 0,3-4 17 0,0 0 3 0,0 0 1 16,0 0-73-16,0 0-14 0,7 9-4 0,0-9 0 16,0 6 1-16,3-3 0 0,4 4 0 0,-3-4 0 15,7-3-10-15,-1 0-3 0,1 0 0 0,3 0 0 16,4 0-8-16,0 0-3 0,3 0 0 15,4 0 0-15,-4 0-7 0,3-3-2 0,1 3 0 0,-4 0 0 16,4-7-12-16,-4 7-2 0,4-3-1 0,-4-3 0 16,4 6-9-16,-4-3 0 0,1 3 0 0,-1-6 0 15,-3 6-12-15,-1 0-5 0,1 0-1 0,-7 0 0 16,-4 6-90-16,0-3-19 16,-7-3-3-16,0 6-480 0,-7-6-96 0</inkml:trace>
  <inkml:trace contextRef="#ctx0" brushRef="#br3" timeOffset="113730.53">16461 14924 403 0,'0'0'36'0,"0"0"-36"0,0 0 0 0,0 0 0 16,0 0 186-16,0 0 30 0,0 0 7 0,0 0 1 16,0 0-94-16,0 0-18 0,0 0-4 0,0 0-1 15,10 0-42-15,-10 0-8 0,11 0-1 0,-11 0-1 16,0 0-10-16,0 0-1 0,0 0-1 0,0 0 0 16,0 0-7-16,0 0-2 0,0 0 0 0,0 0 0 15,0 0 14-15,0 0 4 0,0 0 0 0,0 0 0 16,0 0-43-16,0 0-9 0,-7 7 0 0,0-4 0 15,3-3 0-15,-3 6 14 0,4-3-4 0,-4-3-1 16,3 6 13-16,-3-6 2 0,0 4 1 0,7-4 0 0,-4 6 4 16,1-3 1-16,3-3 0 0,-7 6 0 0,-4 4-17 0,4-7-3 15,0 9-1-15,4-2 0 0,-1-1-9 0,0 1 0 16,-3-1 0-16,-3 10 0 0,-1-4 0 0,1-2 0 16,-1 6 9-16,1 6-9 0,-5-6 0 0,1 6 0 15,4-6 0-15,-1 6 8 0,-3-6 0 0,3 6 0 16,4-7 0-16,0 8 0 0,0-5 4 0,4 5 2 15,-1-8 0-15,4 7 0 0,0 1-14 0,0-8 0 16,0 1 0-16,4 0 0 0,-1 0 0 0,1-4 16 16,3 4-4-16,0-3 0 0,0-3 8 0,0 2 0 15,4-5 1-15,-1 5 0 0,-3-5-8 0,7-1-1 16,4 0-1-16,-4 1 0 0,0-1-11 0,0 1 0 0,4-1 0 16,0-9 8-16,3 6 2 0,-4-2 0 0,1-4 0 15,3 0 0-15,0 0-10 0,-3 0 10 0,3 0-10 16,-7 0 10-16,4-10-10 0,0 10 10 0,-4-3-10 0,0-3 10 15,3-4-10-15,-2 7 10 0,-1-6-10 0,0-4 10 16,0 4-1-16,0-4 0 0,4-2 0 0,-1-1 0 16,1 3 6-16,0-2 1 0,-1-4 0 0,-3 0 0 15,4 0-4-15,-4 0 0 0,0-3 0 0,0 4 0 16,-3-4-4-16,-1 0 0 0,-6 9-8 16,3-2 12-16,-3-4-12 0,-1 3 8 0,1 4-8 15,-4-7 0-15,0-3 13 0,0 3-3 0,0 0-1 0,0 0 0 16,-4 0-9-16,1 1 10 0,-1-4-10 0,0 3 10 15,1 0-10-15,-1 3 0 0,-3 4 0 0,0-4 0 16,4 4 0-16,-4-4 0 0,0 0 0 0,0 7 0 16,0-1 0-16,-4-5 0 0,0 5 0 0,1 1 0 15,-1 0 0-15,1-1 0 0,-1 7 0 0,0-6 0 16,-3 2-11-16,-3 1 11 0,6 6-8 0,1-3 8 16,-5-3 0-16,1 6 0 0,4 0 0 0,-4-3-8 15,0-4 8-15,3 7 0 0,-3 0 0 0,0-3 0 16,0-3-17-16,0 6 1 0,-1 0 1 0,1 0 0 15,0 0-8-15,0-3-1 0,3 3-1 0,1 0 0 16,-1 0-3-16,1 0-1 0,3 0 0 16,3 0 0-16,4 0-90 0,0 0-17 0,0 0-4 0,0 0-604 15,0 0-121-15</inkml:trace>
  <inkml:trace contextRef="#ctx0" brushRef="#br3" timeOffset="114277.29">17057 15498 1648 0,'0'0'73'0,"0"0"15"0,0 0-70 0,0 0-18 15,0 0 0-15,0 0 0 0,0 0 75 0,0 0 11 16,0 0 2-16,0 0 1 0,0 0-7 0,7 6-2 16,-7-6 0-16,3 10 0 0,-3-10 12 0,7 6 1 15,-7-6 1-15,8 3 0 0,-8-3-22 0,3 10-5 16,1-1-1-16,3-3 0 0,-4-2-53 0,1 5-13 15,-4-3 0-15,-4 4 0 0,4-1 0 0,0-3 11 16,0-3-11-16,0 7 10 0,0-10-22 0,0 6-4 0,0-6 0 16,0 0-1-1,-3 9-37-15,-1-2-7 0,4-7-2 0,0 0 0 16,-3 3-17-16,3-3-3 0,0 0-1 0,0 0 0 16,0 0-112-16,0 0-24 0,0 0-4 0,0 0 0 0</inkml:trace>
  <inkml:trace contextRef="#ctx0" brushRef="#br3" timeOffset="115071.9">17614 14996 403 0,'0'0'36'0,"0"0"-36"16,0 0 0-16,0 0 0 0,0 0 232 0,0 0 39 15,0 0 8-15,4 0 1 0,-4 0-132 0,0 0-28 16,7-9-4-16,-4 3-2 0,1 3-37 0,-4 3-7 16,3-7-2-16,1 4 0 0,-4-3-12 0,3-3-4 15,-3 5 0-15,4-2 0 0,-4 6-26 0,0-9-6 16,3 6 0-16,-6-10-1 0,-1 10 21 0,1-6 4 15,-1 2 0-15,1-2 1 0,-1 6-26 0,-3-4-6 16,0-2-1-16,4 3 0 0,-8 3 10 0,4-4 2 16,4 4 0-16,-5-3 0 0,1 3 3 0,-3-3 1 15,-1 6 0-15,1 0 0 0,-1 0-16 0,0 0-2 16,1 0-1-16,-1 0 0 0,1 6-9 0,-1-3 0 0,-6 3 0 16,2 4 0-16,-2-1 0 0,-1 0-9 0,4 1 9 15,-4 6-10-15,1-7 10 0,3 10 0 0,-4-4 8 0,4-2-8 16,3 3 0-16,1 2 0 0,-1-2 0 0,4-3 0 15,0 2 0-15,3 1 0 0,1-3 0 0,-1 5 8 16,4-2-8-16,0 0 0 0,0-4 0 0,0 4 0 16,4 3 0-16,-1-10 8 0,1 7-8 0,0-4 8 15,3-5-8-15,0 2 0 0,3 1 0 0,-3-1 0 16,4-9 0-16,-1 6 9 0,8-3-9 0,-4-3 10 16,0-3 1-16,0-3 0 0,4 3 0 0,0-3 0 15,6-4-3-15,-2 1 0 0,-1-1 0 0,-4-5 0 16,5 5-8-16,-1-2 0 0,-4-4 0 0,5 7-11 15,-8-7 35-15,0 3 6 0,0-2 2 0,-4-1 0 16,1 3-32-16,0-2 0 0,-1 5 0 0,-3-5 0 0,0 2 9 16,-3-3-1-16,-1 1 0 0,1 5 0 0,-4-2-8 15,0-4 8-15,0 7-8 0,0-1 8 0,0 1-8 0,0 0 0 0,-4-1 0 0,1 4 0 16,-1-4 0-16,4 10 0 0,0-9 0 0,0 9 0 16,0 0 0-16,0 0 0 0,0 0 0 0,0 0 0 15,-7 9-12-15,4 1 0 0,-1-1-1 0,4 7 0 16,0 0 13-16,0-4 0 0,0 7 0 0,0-3 0 15,4 9 0-15,-4-3 0 0,0 0 13 0,0 6-4 0,0 0-9 16,0 0 0-16,0 4 0 0,0-1 0 0,0 10 0 16,-4-4 0-16,8 1 0 0,-8-3 0 0,4-1-8 0,-3 4 8 15,3-13 0-15,-4 3 0 0,4 0 0 0,0-3 0 16,0-6 0-16,4 0 0 0,-4-3 8 0,3 2-8 16,-3-8 0-16,4-1 8 0,-1 4-19 0,1-10-4 15,-4-3-1-15,0 0 0 16,0 0-123-16,0 0-25 0,0 0-4 0,3-3-593 15,1-10-119 1</inkml:trace>
  <inkml:trace contextRef="#ctx0" brushRef="#br4" timeOffset="121962.39">18207 15238 1659 0,'0'0'73'0,"0"0"16"16,0 0-71-16,0 0-18 0,0 0 0 0,0 0 0 15,0 0 58-15,0 0 8 0,0 0 2 0,0 0 0 0,-4 6-32 0,4-6-7 16,0 0-1-16,0 0 0 0,0 0 18 0,0 0 3 16,0 0 1-16,0 0 0 0,0 0-2 0,0 0 0 15,0 0 0-15,0 0 0 0,0 0-3 0,0 0-1 32,0 0 0-32,0 0 0 0,0 0-32 0,0 0-12 15,0 0 9-15,0 0-9 0,0 0 0 0,0 0-14 16,0 0 2-16,0 0 0 15,0 0-58-15,0 0-11 0,0 0-3 0,0 0 0 16,0 0-121-16,0 0-25 0,0 0-5 0,0 0-1 0</inkml:trace>
  <inkml:trace contextRef="#ctx0" brushRef="#br4" timeOffset="122926.35">18704 14906 1177 0,'0'0'52'0,"0"0"11"0,0 0-51 0,0 0-12 0,0 0 0 0,0 0 0 16,0 0 89-16,0 0 15 0,0 0 4 0,0 0 0 16,0 0-70-16,0 0-14 0,0 0-2 0,0 0-1 15,0-7-9-15,0-2-1 0,0 9-1 0,0 0 0 16,0-3 20-16,0 3 4 0,-3-7 1 0,3 7 0 16,0 0 9-16,0 0 1 0,0 0 1 0,-4-9 0 0,4 9 6 0,-3 0 2 0,3 0 0 0,-7 0 0 31,0 0-18-31,0 6-3 0,-4-3-1 0,4 4 0 0,0 2-18 0,-4 1-4 0,-3-1-1 0,0 0 0 0,0 7-9 0,3-3 12 15,-10 2-12-15,4 4 12 0,-1 0-4 16,4 0-8-16,0 6 12 0,-4 0-4 0,4-6-8 16,0 9 0-16,3-3 0 0,1 3 8 0,-1 0 4 15,0-2 0-15,4 2 0 0,4-3 0 0,-1 3 0 0,1 3 1 32,-1-2 0-32,4-1 0 0,4 0-5 0,-1-3-8 0,4 0 11 0,-3-6-11 0,3 0 13 0,-3 0-4 31,6 0-1-31,1-4 0 0,-1 4 3 0,4-10 0 15,1 7 0-15,-1-7 0 0,3 1 1 0,1-4 0 16,7-3 0-16,-4-3 0 0,3 7-4 0,-2-4 0 0,2-3 0 0,1-3 0 0,-4-4 0 0,0 7 0 16,-3-3 0-16,0-3 0 0,-1-4-8 0,-3 1 0 0,0 3 9 15,-3-7-9-15,3-2 21 0,-3-4 0 0,-1 3 0 16,1-3 0-16,0 0-5 0,-4-6-2 0,0 3 0 16,-4-9 0-16,4 3-4 0,-7 0-1 0,4-7 0 0,-1 7 0 15,-3-7-9-15,-3 1 0 0,3 6 0 0,-4-7 0 16,1 7 0-16,-1 3 0 0,1-3 0 0,-1 3 0 15,-3-4 0-15,4 4-9 0,-5 6 9 0,5 1 0 16,-4-1 0-16,3 3 0 0,-3-3 0 0,0 10 0 16,0-7-8-16,4 7 8 0,-4-1 0 0,3 7 0 31,-3-3-29-15,3 6 1-16,-3-6 0 0,7 6 0 0,-7 0-11 0,4 0-1 0,3 0-1 0,0 0 0 15,-7 6-15-15,7-6-4 0,0 0 0 0,-7 6 0 16,7-6-95-16,-4 3-19 0,4-3-4 0,-3 10-677 0</inkml:trace>
  <inkml:trace contextRef="#ctx0" brushRef="#br4" timeOffset="123392.33">19068 15523 1706 0,'0'0'76'0,"0"0"15"0,0 0-73 0,0 0-18 0,0 0 0 0,0 0 0 15,7 7 40-15,-7-7 5 0,7 3 1 0,0 3 0 16,-4-3 20-16,-3-3 4 0,0 0 1 0,0 6 0 16,0-6 22-16,4 4 5 0,-4-4 1 0,0 9 0 15,0 3-24-15,0-8-5 0,0 5-1 0,0-3 0 16,-4 4-37-16,1-1-7 0,3-6-1 0,0 10-1 15,-4-10-23-15,1 6 0 0,3 1 0 0,3-1 8 0,1-3-8 0,-4 4-12 16,-4-10 4-16,4 0 0 0,0 0-14 0,0 0-2 16,0 0-1-16,0 0 0 15,0 0-22-15,0 0-4 0,0 0-1 0,0-6 0 16,4-4-195-16,-1 1-39 0,8-20-8 0,-4 4-2 0</inkml:trace>
  <inkml:trace contextRef="#ctx0" brushRef="#br4" timeOffset="124129.7">19558 15031 633 0,'0'0'56'0,"0"0"-44"16,7 0-12-16,-7 0 0 0,0 0 72 0,4-6 12 0,-1-4 2 15,1 7 1-15,-1-3-70 0,1 3-17 16,-1-4 0-16,1-2 0 0,-1 0 54 0,-3 2 7 0,0 4 2 0,4-6 0 16,3-1 34-16,-4 4 7 0,-3-3 2 0,4-1 0 15,3 1-26-15,-3 3-4 0,-1 3-2 0,-3 3 0 16,-3-10-20-16,3 10-4 0,0 0-1 0,0-6 0 16,-8 3-26-16,8 3-6 0,0 0-1 0,-7-7 0 15,0-2 7-15,-3 9 1 0,-4 0 0 0,3 0 0 16,-3 0-6-16,0 0-1 0,0 6 0 0,-4-3 0 15,0 4-5-15,1-4-2 0,-1 6 0 0,1 1 0 16,-1-4-10-16,4 3 0 0,0 1 0 0,-4-1 0 16,4 1 15-16,3 5-3 0,-3-5 0 0,4 8 0 15,-1-2 0-15,0-3 0 0,-3 2 0 0,4 4 0 16,-1 0 0-16,1 0-1 0,-1 3 0 0,4-3 0 16,0-1 17-16,3 1 4 0,-3-3 1 0,4-4 0 15,3 4-20-15,0 0-4 0,0-7-1 0,3 4 0 16,1-7 4-16,-1 3 0 0,-3-9 0 0,11 10 0 15,0-10 0-15,3 6 0 0,0-6 0 0,0-6 0 0,4 6 16 16,-1-10 3-16,1 1 1 0,3 3 0 0,-3-7-32 16,3 4 0-16,-4-7 0 0,1 0 0 0,0 7 0 0,-1-4 0 15,-3-2 0-15,1-4 0 0,-5 10 12 0,1-7-3 16,-1-3-1-16,-3 3 0 0,0-2 5 0,0 5 1 16,-3-3 0-16,0 1 0 0,-4 2-5 0,0-3-1 15,0 7 0-15,0-7 0 0,0 7-8 0,-4 0 0 16,4-1 0-16,-4 1 8 0,4 6-8 0,0 3 0 15,-7-7 0-15,7 7 0 0,0 0 0 0,0 0 0 16,0 0 0-16,0 0 0 0,0 0-12 0,0 0 12 16,0 10-10-16,-3-1 10 0,-1 1 0 0,1 5 0 15,3-5 0-15,0 8 0 0,0 8 8 0,0-1-8 0,-4-3 0 16,4 6 0-16,0 6 8 0,-3-2-8 0,-1-1 0 16,4 4 0-16,0 2 0 0,-3 4 0 0,3-3 0 15,0-4 0-15,0 4 0 0,0-10 0 0,-4 6 0 0,4-2 0 16,0-4 0-16,0 0 0 0,0-3 0 0,4-6 0 15,-4 9 0-15,0-9 0 0,0-3 0 0,3 3 0 16,-3-1 9-16,0-8-9 0,0 6 0 0,0-7 9 31,4 0-80-31,-4-9-16 0,0 0-3 0,0 0-698 0,0 0-139 0</inkml:trace>
  <inkml:trace contextRef="#ctx0" brushRef="#br1" timeOffset="127961.05">20941 15078 1105 0,'0'0'48'0,"0"0"12"0,0 0-48 0,0 0-12 0,0 0 0 0,3-9 0 16,-3 5 56-16,0 4 10 0,0 0 2 0,0 0 0 16,7-6-45-16,-7 6-9 0,0 0-2 0,0-9 0 15,0 9 18-15,4-3 3 0,-4 3 1 0,0 0 0 16,0 0 42-16,0 0 8 0,0-7 1 0,0 7 1 16,0 0-17-16,0 0-3 0,0 0-1 0,0 0 0 15,0 0-12-15,0 0-2 0,0 0-1 0,0 0 0 16,0 0-19-16,0 0-4 0,7 10-1 0,-7-1 0 15,4-3 13-15,-4 4 2 0,0-1 1 0,0 1 0 16,3-1-22-16,-3 7-4 0,0-4 0 0,0 7-1 0,0 6 0 16,0-6 0-16,0 6 0 0,0 0 0 0,4-3-3 15,-1 3-1-15,-3 3 0 0,4-2 0 0,-1-1 10 16,1-7 3-16,-1 8 0 0,-3-8 0 0,4 1-24 16,-1 0 0-16,1-3 0 0,-4-4 0 0,3 4 0 0,1-7 0 15,-4 1 0-15,0-10 0 0,0 0-29 0,3 9-11 16,-3-9-1-16,0 0-1 0,0 0-29 0,0 0-5 0,0 0-2 15,0 0 0-15,0 0-88 0,0 0-18 0,0 0-3 16,-7-9-641-16</inkml:trace>
  <inkml:trace contextRef="#ctx0" brushRef="#br1" timeOffset="128369.45">20701 15319 1648 0,'0'0'36'0,"0"0"8"0,0 0 2 0,0 0 0 0,-4 7-37 0,4-7-9 0,0 0 0 0,0 0 0 16,0 0 33-16,0 0 5 0,0 0 1 0,8 0 0 16,-8 0 4-16,10 0 1 0,-10 0 0 0,11 9 0 15,3-9 37-15,-4 0 8 0,-3 6 2 0,4-2 0 16,3-4 9-16,0 0 1 0,0 0 1 0,4 0 0 16,0 0-14-16,3 0-2 0,4-4-1 0,3-2 0 0,-4 6-50 15,8-6-11-15,-4 3-1 0,4 3-1 16,0-7-14-16,3 4-8 0,-3-3 10 0,0-3-10 0,-8 6 8 15,5-4-8-15,-1 7 0 0,-3-3 0 0,-4-3 0 16,-4 6 0-16,-3 0 0 0,1 0 0 16,-1 0-20-16,-4 0-6 0,1 6-2 0,-1-3 0 15,1 4-125-15,-11-7-26 0,4 9-5 0</inkml:trace>
  <inkml:trace contextRef="#ctx0" brushRef="#br3" timeOffset="191659.45">17851 12309 651 0,'0'0'28'15,"0"0"8"-15,0 0-36 0,0 0 0 0,0 0 0 0,0 0 0 0,0 0 136 0,3-6 20 16,8 6 4-16,-8-3 0 0,-3 3-55 0,7-7-11 15,-3-2-2-15,-4 9-1 0,7 0-44 0,-7 0-9 16,0 0-2-16,0 0 0 0,0 0-17 0,0 0-4 16,0 0-1-16,0 0 0 0,0 0 3 0,7 0 1 15,0 0 0-15,-7 0 0 0,3 9 8 0,5 1 2 16,-5-1 0-16,1 4 0 0,3-1 1 0,-7-2 1 16,3 9 0-16,1-4 0 0,-1 1-5 0,-3 6-1 15,4 0 0-15,-1 6 0 0,1 0-2 0,-1 0-1 16,1 7 0-16,-4 3 0 0,7 2-5 0,-7-2 0 15,3 6-1-15,-3-6 0 0,4-4-7 0,0 4-8 0,-1-4 11 16,1 1-11-16,-4 2 15 0,3-2-4 0,1-1-1 16,-1 1 0-16,4-7-10 0,-3 0 0 0,-1-3 0 15,4-6 0-15,-3 6-10 0,-1-12 10 0,1 2-13 0,-1-5 5 32,4-1-16-32,-7 1-2 0,0-10-1 0,0 0 0 15,0 0-161-15,0 0-32 0,-7-29-6 0,4 1-2 0</inkml:trace>
  <inkml:trace contextRef="#ctx0" brushRef="#br3" timeOffset="192294.67">17784 12250 1548 0,'0'0'68'0,"0"0"15"0,0 0-67 0,0 0-16 16,0 0 0-16,0 0 0 0,0 0 57 0,0 0 8 15,0 0 2-15,0 0 0 0,0 0-49 0,0 0-10 16,0-10-8-16,0 7 12 0,0 3-4 0,7-6-8 0,-4-4 12 15,1 7-4-15,3-3 6 0,-4 0 1 0,4 2 0 0,0-2 0 16,4-3 31-16,0 6 6 0,-4-4 2 0,3-2 0 16,4 0-3-16,-3 5-1 0,3-2 0 0,0-3 0 15,0 2-18-15,4-2-3 0,3 0-1 0,-3-1 0 16,3 7-28-16,3-9 8 0,-2 8-8 0,2-5 0 16,-2 3 0-16,2 3 0 0,-3-4 0 0,4 4 0 15,0-3 0-15,-4 6 0 0,0 0 0 0,-3 0 0 16,3 6 0-16,0-3 11 0,0-3-11 0,0 10 10 15,-3-4-10-15,3 3 0 0,-3 1 0 0,3-1 0 16,-3 1-19-16,-4 5 4 0,3-2 1 0,-6 3 0 16,0 2 4-16,3 1 1 0,-4 3 0 0,1-3 0 15,-4 0 9-15,0 0 0 0,-4-1-9 0,1-2 9 16,3 3 0-16,-7 0 0 0,4-10 0 0,-1 7 0 16,-3 3 0-16,0-10 0 0,-3 10 0 0,3-10 0 15,-4 7 0-15,-3-7 0 0,0 1 0 0,-4 5 0 0,1-5 0 16,-4-1 0-16,0 1 0 0,-4-1 0 0,-3 0-27 15,3 1 3-15,-7-1 0 0,4 4 0 0,-3-1 6 16,-1-2 2-16,-3-1 0 16,3 1 0-16,0-1 16 0,1 7 0 0,-1-7 0 0,4 0 0 15,0-2 0-15,-1-4 0 0,1-3 0 0,4 6 0 16,-1-12 0-16,0 6 0 0,4 0 0 0,-3 0 0 16,2-3-46-1,1-4-12-15,7 4-2 0,0-3-1 0,0 3-124 0,4-3-25 16,-4 6-5-16</inkml:trace>
  <inkml:trace contextRef="#ctx0" brushRef="#br3" timeOffset="192934.87">19106 11986 230 0,'-3'-6'10'0,"3"6"2"0,0 0-12 0,0 0 0 0,0 0 0 0,0 0 0 16,0 0 216-16,0 0 40 0,0 0 8 0,0 0 1 15,0 0-207-15,0 0-42 0,0 0-8 0,0 0-8 16,0-10 44-16,0 10 3 0,0 0 0 0,0 0 0 16,0 0 13-16,0 0 4 0,-4-6 0 0,4 6 0 15,0 0-12-15,0 0-3 0,-3-3 0 0,3 3 0 16,0 0-32-16,0 0-6 0,-7 9-2 0,0-5 0 15,3 8-9-15,-3-2 0 0,0-1 0 0,-3 3 0 16,6-5 10-16,-3 12 3 0,-4-4 1 0,1-2 0 16,3 2 10-16,-4 4 3 0,1 0 0 0,-1 6 0 15,-3 0 2-15,-4-6 1 0,4 9 0 0,-4-3 0 16,1 4-14-16,3-1-4 0,-4-3 0 0,4 3 0 0,-4-3-4 16,4 3-8-16,0 7 11 0,0-7-11 0,0 4 9 0,0-1-9 15,3 0 0-15,1 1 9 0,-1 2-1 0,4 1 0 16,0-7 0-16,3 6 0 0,1-5 12 0,-1 5 3 15,1-6 0-15,3 7 0 0,0-10-23 0,3 3 0 16,-3-3 0-16,4-6 0 0,-1 9 11 0,4-9-3 16,1 6 0-16,2 0 0 0,1-6-8 0,-1 0 0 15,4 9 0-15,0-12 0 0,1 9 0 0,2-13 0 16,1 7 0-16,0-3 0 0,-1 3 0 0,1-10 0 0,3 7 0 16,0-7 0-16,0 1-27 0,0-4 3 0,-3-3 0 15,3 3 0 1,4-3-42-16,-4-3-8 0,-3 0-2 0,-1 7-527 0,1-7-105 0</inkml:trace>
  <inkml:trace contextRef="#ctx0" brushRef="#br3" timeOffset="193410.69">19724 12271 633 0,'0'0'28'0,"0"0"6"0,0 0-34 0,0 0 0 16,0 0 0-16,0 0 0 0,0 0 247 0,0 0 42 16,0 0 9-16,0 0 2 0,0 0-211 0,0 0-41 15,0 0-9-15,0 0-2 0,0 0-15 0,0 0-3 16,0 0-1-16,0 10 0 0,-4-1-5 0,-3 1-1 16,0-1 0-16,-3 7 0 0,3 3 7 0,-4-7 1 15,-3 13 0-15,-4-6 0 0,8 6 12 0,-4 3 4 16,-4 1 0-16,0 5 0 0,-3-6-6 0,0 13-1 15,3-3 0-15,-3-1 0 0,0 7-9 0,0-3-3 16,3-3 0-16,0-1 0 0,1-2-8 0,-1 2-1 16,4-5-8-16,4-4 12 0,-5 6-12 0,5-5 0 0,-1-4 0 15,4-3 0-15,0 3 0 0,0-10 0 0,4-2 0 0,-1-7 0 32,0 4-21-32,1-4-4 0,3-6-1 0,0 0 0 15,0 0-165-15,0-6-33 0,-4-23-6 0,1-5-2 0</inkml:trace>
  <inkml:trace contextRef="#ctx0" brushRef="#br3" timeOffset="193691.89">19297 12303 1324 0,'0'0'118'0,"0"0"-94"0,-4-3-24 0,4 3 0 16,-3-7 164-16,3 7 28 0,0 0 5 0,0 0 2 15,0 0-142-15,0 0-28 0,0 0-5 0,7 10-2 16,-4 5-22-16,5-5 0 0,2 9-12 0,-3-4 4 15,4 4 8-15,-1 6 0 0,1-3 0 0,0 10 0 16,3-4 11-16,0 6 1 0,-4 1 0 0,1-4 0 16,3 4-3-16,0-1 0 0,-3 1 0 0,3-4 0 15,0 4-1-15,0-1 0 0,0-6 0 0,-3 4 0 16,3-10 13-16,0 3 3 0,-3 3 0 0,3-3 0 16,-7 0-12-16,3-6-3 0,8 0 0 0,0-1 0 15,-4 1-9-15,0-3 0 0,0-7 0 0,4 1 0 16,-1-1-113-16,-6-3-15 15,3-2-4-15,-4-4-763 0</inkml:trace>
  <inkml:trace contextRef="#ctx0" brushRef="#br3" timeOffset="194323.97">19950 13005 864 0,'0'0'76'0,"0"0"-60"0,0 0-16 0,0 0 0 16,0 0 274-16,0 0 52 0,0 0 10 0,0 0 3 15,0 0-263-15,3-6-52 16,4 6-10-16,0-3-2 0,4-7-12 0,-1 4 0 15,-3-3 0-15,8 6 0 0,-1-4 0 0,3-2 0 0,-3 3 9 0,4 6-9 16,-4-10 24-16,7 10 0 0,-3-3 0 0,0-3 0 16,-1 6 8-16,1 0 3 0,0 0 0 0,-4 0 0 15,0 0-15-15,-4 6-4 0,4-3 0 0,-3-3 0 16,0 10-16-16,-4-10 8 0,0 6-8 0,-4 3 0 16,-3-9 0-16,4 10 0 0,-4-1 0 0,-4 1-9 15,1-1 9-15,-4 7-10 0,0-7 10 0,-4 7-10 16,0-4 10-16,-3-2-8 0,0 5 8 0,0-5-8 15,-4-1 8-15,4 1-12 0,7-1 12 0,-3 0-12 16,-1-2 12-16,1-1 0 16,6-3 0-16,-3 3 0 0,7-6 0 0,0 0 0 0,-4 3 0 15,4-3-8-15,0 0-8 0,0 0-2 0,0 0 0 16,0 0 0-16,8 0-1 0,-1 7 0 0,3-7 0 16,-3 3 0-16,4 3 19 0,-1-6 0 0,1 3 0 0,0-3 0 15,-1 10 0-15,1-10 0 0,-1 6-8 16,1 3 8-16,-4 1 0 0,0-1 0 0,0-3 0 0,0 7 0 15,-3-4 17-15,3 7-2 0,-4-6-1 0,-3 5 0 16,4-2-14-16,-1 2 9 0,-3 4-9 0,-3-3 8 16,3-4-8-16,0 4 0 0,-4 0 9 0,1-4-9 15,-1-2 0-15,-3 5 0 0,0-5-10 0,0-1 10 16,-4 7 0-16,4-7 0 0,0 1 10 0,-3-1-2 16,-1 1-8-16,1-4 8 0,-5-3-8 0,8 3 8 15,0-3-20-15,-3-3-4 0,-1 0-1 0,1 0 0 16,3-3-119-16,-1-6-24 15,-2-1-5-15,-1-5-664 0</inkml:trace>
  <inkml:trace contextRef="#ctx0" brushRef="#br3" timeOffset="194649.84">20535 12632 1994 0,'0'0'88'0,"0"0"19"0,0 0-86 0,0 0-21 0,0 0 0 0,0 0 0 15,0 0 62-15,11 0 8 0,-1 6 2 0,4-6 0 16,1 0-53-16,2 0-11 0,-3 0-8 0,8 0 12 15,-5-6-4-15,4 6 0 0,0 0 0 0,4 6 0 16,0-12-8-16,0 6 0 0,-1 0 0 0,4 0 8 16,-3 0-8-16,0 0 0 0,0 0 0 0,-4 0 8 15,3-3-8-15,-2 3 0 0,-5-6-10 0,1 6 10 32,3 0-27-32,-7-3 1 0,0-4 0 0,0 7 0 15,-3 0-122-15,3-6-24 0,-7 6-4 0</inkml:trace>
  <inkml:trace contextRef="#ctx0" brushRef="#br3" timeOffset="194962.28">20578 12845 1324 0,'0'0'118'0,"0"0"-94"16,0 0-24-16,0 0 0 0,0 0 208 0,7 0 38 16,7-6 7-16,0 3 2 0,0 3-206 0,0-6-41 0,4 6-8 0,-4-4 0 15,3 4 0-15,1-6 0 0,0 6 0 0,3 0 0 16,-7 0-9-16,0 0 9 0,-3 0 0 0,3 0 0 16,0 0-20-16,-4 0 2 0,1 0 1 0,0 0 0 31,-4 0-10-31,0 0-1 0,0 0-1 0,3 6 0 15,-3-6-4-15,1 4-1 0,2-4 0 0,-3 0 0 16,4 0-36-16,-4 0-7 0,3 0-2 0,4-4-701 0</inkml:trace>
  <inkml:trace contextRef="#ctx0" brushRef="#br3" timeOffset="195522.54">21639 12435 633 0,'0'0'56'0,"0"0"-44"15,0 0-12-15,0 0 0 0,7-7 201 0,-7 7 39 31,0-9 7-31,0 9 1 0,8 0-166 0,-8 0-34 16,0 0-6-16,0 0-2 0,0 0-19 0,0 0-4 0,0 0-1 0,0 0 0 0,-8 0 5 0,1 0 1 16,0 6 0-16,-3-3 0 0,-4 4-6 0,0-1 0 15,-1 3-1-15,1 1 0 0,0-1-15 0,-3 0 9 16,2 1-9-16,1-1 8 0,0 7 8 0,0-7 2 0,0 1 0 0,0-7 0 31,7 6 15-31,-4 4 3 0,1-10 1 0,-1 6 0 0,1 1-15 0,6-4-3 16,-3-3-1-16,3 7 0 0,-3-4-18 0,4 3 0 15,-1 1-8-15,4-1 8 0,0-9-16 0,4 6 2 16,3-3 1-16,-4 7 0 0,4-4-1 0,1-3 0 16,2 4 0-16,-3-1 0 0,4-3 2 0,3-3 0 15,-7 0 0-15,7 6 0 0,-3-3 12 0,3 4 16 0,0-4-3 16,-4 3-1-16,1-3-22 0,0 7-5 0,3-1-1 16,-4 4 0-16,-3-10 16 0,4 6 0 0,-1 7 0 0,-2-7 0 15,-1 1 0-15,-4 5 0 0,1-2 0 0,3-4 0 16,-4 1 0-16,-3 5 0 0,-3-5 8 0,-1 5-8 15,4-2 0-15,-3-4 0 0,-8 7 0 0,0-7-9 16,4 7-3-16,-3-6-1 0,-4-1 0 0,3 0 0 16,-3 1 1-16,0 5 1 0,0-5 0 0,3-7 0 15,-3 3-20 1,4 4-4-16,-1-4-1 0,4-3 0 0,7-3-108 0,-7-3-23 16,-7-10-4-16,14 13-1 0</inkml:trace>
  <inkml:trace contextRef="#ctx0" brushRef="#br3" timeOffset="196069.28">21915 12598 1267 0,'0'0'112'0,"0"0"-89"16,0 0-23-16,0 0 0 0,-7 0 258 0,7 0 47 15,0 0 10-15,0 0 1 0,0 0-261 0,0 0-55 16,-4 6 0-16,8 10-16 0,-1-4-2 0,-3-3-1 0,-7 1 0 0,7 6 0 15,7 9-4-15,-7-7-1 0,-7 1 0 0,3 0 0 16,1 6 14-16,-1-6 10 0,4 0-13 0,-3 0 5 16,-8-4 8-16,8 4 0 0,6-3 10 0,-6-7-10 15,-4 7 27-15,7-4-1 0,0-5 0 0,7 2 0 16,-4-6-2-16,4 7 0 0,-7-10 0 0,7 0 0 16,8 0 4-16,-8 0 0 0,-7 0 0 0,10 0 0 15,8-3-28-15,-4-4-14 0,0-2 2 0,-3-1 0 16,-4 1 12-16,7-7 0 0,-4 7 0 0,1-10 0 15,-4 7 0-15,4-4 0 0,3-3 8 0,0-6-8 16,-7 6 0-16,3 0 0 0,5 1 0 0,-1-4 0 16,-4 9 0-16,1-3 0 0,-4-2 0 0,3 8 0 15,5 1 16-15,-5-1 0 0,-6 4 0 0,-4 6 0 16,7-3-6-16,-7 3-2 0,0 0 0 0,0 0 0 16,0 0 2-16,0 0 0 0,0 0 0 0,0 0 0 15,0 0-10-15,0 0 0 0,0 0 0 0,3 3 0 0,-6 13 0 16,-1-7 0-16,4 1 0 0,0 8 0 0,4 1 0 15,-4 0 0-15,-4 3 0 0,4-3 0 0,4 0 0 16,-4-1 0-16,-4 1 0 0,1-3 8 0,3 3-8 0,3-4 0 16,-3-2 0-16,0 3 8 0,0-7-8 0,4 0 0 15,3 1 0-15,0-1 0 0,-7-9-12 0,7 7-5 16,3-4-1-16,1-3 0 16,-11 0-30-16,7 0-5 0,-7 0-2 0,14 0 0 15,4-10-18-15,-8 7-4 0,-6-3-1 0,3-4 0 16,7 1-94-16,-3-7-18 0,-11 4-4 0,3-4-523 0</inkml:trace>
  <inkml:trace contextRef="#ctx0" brushRef="#br3" timeOffset="196522.3">22423 12620 172 0,'-18'-7'8'0,"18"7"1"0,0 0-9 0,0 0 0 0,0 0 0 0,0 0 0 16,0 0 316-16,0 0 62 0,0 0 12 0,-7 0 2 15,0 0-301-15,7 0-61 0,0 0-12 0,0 0-2 16,0 10-4-16,0-1-1 0,0 0 0 0,3 1 0 15,1-1 20-15,3 7 4 0,-4 0 1 0,1-4 0 16,3 7 12-16,-7-3 2 0,-3 3 1 0,-1-1 0 16,4-2-15-16,-4 3-2 0,4-4-1 0,-7-2 0 15,0 3-1-15,0-7 0 0,7 1 0 0,-3-1 0 16,-8-3-12-16,8 4-4 0,3-10 0 0,0 0 0 16,0 0-16-16,0 0 10 0,0 0-10 0,7 6 8 0,3-6 9 15,-10 0 2-15,0 0 0 0,7-6 0 0,4-4-3 16,0 1 0-16,-8-7 0 0,4 4 0 0,0-10-8 0,4 3-8 15,-1 0 12-15,-6-6-12 0,-1 6 0 16,4-9 0-16,8 9 0 0,-5-6 0 0,-3 0 0 16,-3 6 0-16,6 7 0 0,1-4 0 0,-1 6 0 0,-2 1 0 15,-5 3 8-15,4 3-8 0,7-4 24 0,-7 7-3 16,-7 0 0-16,11 10 0 0,-1-4-21 0,-3-3 0 16,4 7 0-16,-4-1 0 0,-3 7 0 0,6-7 0 15,1 10 0-15,-4-3-12 0,-4 2 12 0,1 1 0 16,10-3 0-16,-7 9 0 0,0-6 0 0,-3 0 0 15,3-1 0-15,3 1 0 0,1 6 0 0,-4-6 0 16,-4 0 0-16,8-3 0 0,3 2 0 0,-3-2 0 16,-11-3 0-16,3 2 0 15,4-5-24-15,0-1-4 0,0 1 0 0,-7-10 0 16,0 0-202-16,0 0-41 0,25 0-8 0,-25 0-1 0</inkml:trace>
  <inkml:trace contextRef="#ctx0" brushRef="#br3" timeOffset="197942.69">23340 12077 806 0,'0'0'72'0,"0"0"-58"16,0 0-14-16,0 0 0 0,0 0 120 0,0 0 22 15,3-6 4-15,-3 6 1 0,0 0-83 0,0 0-16 16,0 0-3-16,0 0-1 0,0 0 3 0,0 0 0 16,0 0 0-16,0 0 0 0,0 0-9 0,0 0-2 15,0 0 0-15,0 0 0 0,0 0 26 0,0 0 5 0,0 0 1 0,0 0 0 16,7 6-10-16,-7-6-2 0,0 0 0 0,7 9 0 15,0-5-28-15,-7-4-5 0,4 12-2 0,-4-12 0 16,0 10-11-16,0-1-2 0,4 0-8 0,-1 1 12 16,1 9 9-16,-1-4 2 0,-3 4 0 0,4 6 0 15,-1-3-5-15,-3 13-1 0,4-7 0 0,-4 6 0 16,7 1-9-16,-7 9-8 0,3 3 12 0,-3-3-12 16,7 9 9-16,-3 0-9 0,-4 1 0 0,3-7 9 15,1 6-9-15,-1-3 0 0,1-3 0 0,-4-3 0 16,4-6 0-16,-1 6 0 0,-3-4 9 0,0-2-9 15,0-4 8-15,0-5-8 0,0-1 8 0,0-3-8 16,0 0 13-16,-3-3-1 0,3 0-1 0,-4 0 0 16,8-6-11-16,-4-4 0 0,0 4 0 0,0 3 8 15,0-4-8-15,0-5 12 0,-4 9-12 0,4-4 12 0,-4-2-12 16,4-7 0-16,-3 10-12 0,3-7 12 0,-4 1-15 16,4-1 5-16,0-6 1 0,0-3 0 15,0 0-24-15,0 0-5 0,0 0-1 0,0 0 0 16,0 0-58-16,0 0-12 0,0 0-3 0,0-9-849 0</inkml:trace>
  <inkml:trace contextRef="#ctx0" brushRef="#br3" timeOffset="198597.34">24243 12259 403 0,'3'-9'17'0,"-3"9"5"0,0 0-22 0,7 0 0 0,-3-10 0 0,3 10 0 16,-3-9 215-16,-1 6 38 0,4-4 8 0,-3-2 2 15,-1 9-179-15,1-10-35 0,-1 10-7 0,-3 0-2 16,0 0 8-16,0 0 2 0,0 0 0 0,0 0 0 0,0 0-14 0,0 0-4 16,0 0 0-16,0 0 0 0,-3 4 5 0,-4 11 1 15,3-5 0-15,-3 5 0 0,0-2 18 0,0 9 3 16,-4-10 1-16,4 7 0 0,-3 3-6 0,-1 0-1 15,1-3 0-15,-1 6 0 0,0 3-8 0,1 4-1 16,-4-4-1-16,3 6 0 0,1 1-35 0,-5-4-8 0,1 10 0 16,4-3 0-16,-4-4 0 0,3 4 0 0,-7-4 11 15,4 4-11-15,-3-4 8 0,-1 1-8 0,0-7 0 16,4 0 9-16,4 4-9 0,-4-10 0 0,3 3 0 0,-3-7 0 16,0 1 0-16,3-3 0 0,4 3 8 0,-3-4-8 31,3-5-19-31,-1-7-5 0,1 3-2 0,0-3 0 15,7-3-17-15,-3 0-3 0,-4 0-1 0,3-3 0 16,-3-3-56-16,4-3-11 0,-4-1-2 0,3 1-1 16,4-10-91-16,-3 3-19 0</inkml:trace>
  <inkml:trace contextRef="#ctx0" brushRef="#br3" timeOffset="198972.24">23851 12265 2041 0,'0'0'90'0,"0"0"19"0,-3 0-87 0,-4-9-22 16,0 9 0-16,7 0 0 0,0 0 52 0,0 0 7 16,0 0 1-16,0 0 0 15,0 0-80-15,0 0-16 0,0 0-4 0,0 0 0 0,0 0 23 0,10 3 4 16,-3 3 1-16,7-6 0 0,1 10 12 0,-8-1 0 15,3 0 0-15,1 1 0 0,-1 5 28 0,1 4 3 16,0-9 0-16,-4 9 0 0,7 6 12 0,-4-7 2 0,1 8 1 16,-1 8 0-16,1-6-8 0,0 7-2 15,3-1 0-15,-4-2 0 0,1 8-28 0,3-2-8 0,-3-4 0 16,3-5 0-16,-4 5 0 0,1-6 0 0,3 1 0 16,0-4-12-16,0 3 12 0,-3-3 0 0,3 0 0 15,-4-3 0-15,1 3 0 0,0-6 0 0,-1 6 0 0,1-6 0 16,-4 0 0-16,0-4 0 0,3 1 9 0,-2-3-9 31,-1-4-19-31,0 0-10 0,0 4-3 0,0-10 0 16,-7-3-106-16,0 0-22 0,3 6-4 0,-3-6 0 0</inkml:trace>
  <inkml:trace contextRef="#ctx0" brushRef="#br3" timeOffset="199561.21">24497 13043 1324 0,'0'0'118'0,"0"0"-94"15,0 0-24-15,0 0 0 0,0 0 118 0,-4-3 19 16,4 3 4-16,0-7 1 0,0-2-90 0,4 0-19 0,-1 2-3 0,4-2-1 16,4 6 3-16,-4-7 0 0,4 1 0 0,-1 3 0 15,1-4-2-15,3 1 0 0,-3 3 0 16,-4 3 0-16,3-4-2 0,1-2-1 0,-4 6 0 0,3-4 0 16,-3 4-10-16,-7 3-1 0,11-6-1 0,-4 6 0 15,4 0-15-15,-4 0 0 0,0 0 0 0,0 6 0 16,0-3 0-16,0 4 0 0,4-4 0 0,-4-3 0 15,-7 0 0-15,7 9 0 0,-4-2 0 0,1 2 0 16,-1-6 0-16,1 10 0 0,-4-10 0 0,0 6 9 16,0 7-9-16,-4-7 0 0,1 1 0 0,-4 8 0 15,0-8 0-15,0 6 0 16,-4-4-10-16,-3 4 10 0,3 3-10 0,-3-4 10 0,0 4-10 0,0-3 10 16,3-4-12-16,-3 4 3 0,4 3 1 15,3-10 0-15,-4 7 8 0,4-7-8 0,0 1 8 0,0-1-8 16,0 1 8-16,3-1 0 0,1-3 0 0,-1 4 0 15,4-7 0-15,0 3 0 0,0 3 0 0,0 1-12 16,4-1 12-16,-1 1 0 0,4-1 10 0,-3-3-10 16,-1 4 0-16,4-1 0 0,1 1 0 0,-1 5 0 15,3-12 0-15,1 7 0 0,-1-1-8 0,1-3 8 16,-1 4-17-16,5-1 3 0,-8-9 1 0,7 7 0 16,0-4-21-1,0-3-4-15,-3 0-1 0,-1 0 0 0,4 0-23 0,0-3-5 16,-3-4-1-16,3 7 0 0,-3-3-100 0,-1-3-20 15,15-4-4-15,-11 1 0 0</inkml:trace>
  <inkml:trace contextRef="#ctx0" brushRef="#br3" timeOffset="199953.97">25051 12598 1386 0,'0'0'61'0,"0"0"13"0,0 0-59 0,0 0-15 0,-7 0 0 0,7 0 0 15,0 0 43-15,0 0 5 0,0 0 2 0,0 0 0 16,0 0-50-16,0 0 0 0,0 0-9 0,7 0 1 16,3 6 20-16,1-6 4 0,-4 3 0 0,4-3 1 15,-1 6 50-15,4-6 9 0,0 0 3 0,-3 0 0 16,3 0 1-16,0-6 0 0,4 3 0 0,-1 3 0 0,-2 0-39 0,-1 0-7 16,3-6-2-16,1 6 0 0,0 0-32 15,-1-4 0-15,-3-2 0 0,4 6 0 31,0 0-38-31,-1 0-14 0,1 0-4 0,0 0 0 0,3 0-154 0,-4-3-31 0,12-6-7 16,-12 2 0-16</inkml:trace>
  <inkml:trace contextRef="#ctx0" brushRef="#br3" timeOffset="200282.04">25139 12820 1440 0,'0'0'128'0,"0"0"-103"0,0 0-25 0,0 0 0 16,0 0 187-16,0 0 32 0,0 0 6 0,0 0 2 31,0 0-255-31,0 0-52 0,0 0-9 0,7 0-3 15,4 0 41-15,-1 0 8 0,1 0 2 0,3 0 0 0,-4 0 27 0,1 0 6 0,3 0 8 0,-3-3-13 16,-1 3 25-16,1 0 6 0,-1 0 1 0,1 0 0 16,0 0-3-16,-4 0 0 0,3 0 0 0,-3 0 0 15,4 3-16-15,-4-3 0 0,4 0 0 0,3 6 0 16,-4-6 0-16,1 4-17 0,-1-4 1 0,5 0 1 16,-1-4-145-16,3 4-30 15,15-6-6-15,-7 3 0 0</inkml:trace>
  <inkml:trace contextRef="#ctx0" brushRef="#br3" timeOffset="200703.8">25986 12525 1594 0,'0'0'71'0,"0"0"14"0,0 0-68 0,0 0-17 0,3-3 0 0,-3 3 0 16,7-6 83-16,0 3 13 0,0-3 2 0,4 3 1 16,-4-4-64-16,0 7-13 0,-7 0-2 0,7-6-1 15,0 3-7-15,0-3-2 0,-7 6 0 0,0 0 0 16,7 0-10-16,-7 0 0 0,0 0 0 0,0 0 0 15,0 0 24-15,-3 6 4 0,-1 3 0 0,-3 1 0 16,-3-1 5-16,-5 7 2 0,1-4 0 0,0 4 0 16,4 3-7-16,-8 0 0 0,0 6-1 0,1-7 0 15,-1 8-10-15,0-8-1 0,1 1-1 0,-1 6 0 16,1-6-15-16,2 6 0 0,1-6 0 0,0 0 0 16,4-4 0-16,-5-5 0 0,5 9 0 0,3-10 0 15,-4 1-9-15,4-1-8 0,0-3-2 0,0 4 0 16,4-10-24-16,3 0-5 15,0 0 0-15,0 0-1 0,0 0-30 0,0 0-5 0,0 0-2 0,0 0-512 16,0-10-102-16</inkml:trace>
  <inkml:trace contextRef="#ctx0" brushRef="#br3" timeOffset="200997.51">25792 12507 2631 0,'0'0'58'0,"0"0"12"0,0 0 2 0,0 0 2 0,-7 6-59 0,7-6-15 16,0 0 0-16,0 0 0 15,0 0-18-15,0 0-6 0,0 0-2 0,0 9 0 0,3 1 16 0,1-7 10 16,3 6-12-16,0-2 12 0,0 2-13 0,0 7 4 16,3-7 1-16,-3 0 0 0,4 1 8 0,3-1 0 15,-3 7 0-15,3-4 0 0,-4 4 0 0,1-6 11 16,3 8-3-16,-3-2 0 0,-1-3-8 0,4 9 0 15,-3-10 0-15,-4 7 0 0,0-3 0 0,4 2-11 16,-1-2 3-16,4-3 0 16,-3 2-112-16,0 1-23 0,-4-3-4 0,3-4-1 15,4 7-96-15,0-7-19 0,4 7-4 0,-4-4-1 0</inkml:trace>
  <inkml:trace contextRef="#ctx0" brushRef="#br3" timeOffset="201513.02">26201 12961 1908 0,'0'0'84'0,"0"0"18"0,0 0-82 0,0 0-20 16,0 0 0-16,0 0 0 0,3-9-11 0,-3 9-6 16,0 0-2-16,7 0 0 0,0-6-4 0,1-4-1 15,-1 7 0-15,0-3 0 0,3 3 24 0,1-4 13 16,-4-2-1-16,3 9-1 0,-3-9 17 0,1 9 3 16,2-7 1-16,-3 7 0 0,-7 0 10 0,11-3 2 15,-4 3 1-15,-7 0 0 0,0 0-24 0,7 0-5 16,-7 0 0-16,7 0-1 0,-7 0-15 0,7 10 8 0,-7-10-8 15,7 6 0-15,-3-3 0 0,-1 6 0 0,1 1-8 0,-4-1 8 16,0 1-17-16,0-4 3 0,0 3 1 0,-4 7 0 16,1-3 13-16,-1-4 0 0,1 7-10 15,-5 2 10-15,1-2 0 0,0-3-11 0,-3 9 11 0,-1-4-8 16,1 1 8-16,-1 0 0 0,4-3 0 0,-4-4 0 16,1 4 0-16,3 3 11 0,0-4-3 0,0-5 0 15,3-1 8-15,4 1 0 0,-3-1 1 0,6 1 0 16,-3-1 5-16,7-3 1 0,-3 4 0 0,3-7 0 15,0 6-23-15,3 4-15 0,1-10 3 0,-4 6 0 16,0 1-7-16,4-1-1 0,-4-3 0 0,0-3 0 16,3 10-32-16,1-10-8 15,-4 7 0-15,4-4-1 0,-1-3-5 0,1 6-1 16,-1-2 0-16,1-4-449 0,-4-3-91 0</inkml:trace>
  <inkml:trace contextRef="#ctx0" brushRef="#br3" timeOffset="202335.94">26141 11873 1094 0,'0'0'97'0,"0"0"-77"16,0 0-20-16,0 0 0 0,0 0 168 0,0 0 29 15,0 0 7-15,0 0 0 0,0 0-143 0,10 10-29 0,1-10-5 0,-4 9-2 0,4-3 9 0,3 4 2 16,3-7 0-16,-2 9 0 0,2 1-13 0,4 3-3 16,0-4 0-16,1 10 0 0,2 0-4 0,1-3-2 15,-4 12 0-15,7-3 0 0,-3 7-3 0,7-1-1 16,-7-2 0-16,-1 9 0 0,4-4 14 0,-3 1 4 15,-4 3 0-15,4-4 0 0,0 1 16 0,-1 6 4 16,-2 0 1-16,-1 6 0 0,3-3-13 0,-2 0-4 16,-1-3 0-16,3 0 0 0,-2 0-15 0,-1-1-3 15,-4-5-1-15,5-3 0 0,-1 9 5 0,-7-7 1 16,0-2 0-16,-3 2 0 0,-1-2-19 0,1 2 0 16,-8-2 0-16,4-1 0 15,-7-5-22-15,0 2-8 0,-3-3-2 0,-1 0 0 0,-3-3 16 0,0-6 2 16,0 6 1-16,-7-3 0 15,3-6-32-15,-3 3-7 0,-7-3 0 0,0-4-674 0,-4-3-134 0</inkml:trace>
  <inkml:trace contextRef="#ctx0" brushRef="#br4" timeOffset="206691.21">27852 11889 979 0,'0'0'43'0,"0"0"9"0,0 0-41 0,0 0-11 15,-7 3 0-15,-4-3 0 0,11 0 187 0,0 0 35 16,-7 0 7-16,7 0 2 0,0 0-158 0,0 0-31 16,0 0-6-16,0 0-2 0,0 0-6 0,0 0-2 15,0 0 0-15,0 0 0 0,0 0-26 0,-3 9 0 16,3-9 0-16,-4 7 0 0,4-4 0 0,0 3 18 16,0 10-2-16,0-7 0 0,0 4 11 0,0 2 1 0,4 4 1 15,-4 0 0-15,0 6 4 0,0 0 1 0,0-3 0 16,0 13 0-16,0-7-10 0,0 13-1 0,0-4-1 15,-4 1 0-15,4 3-14 0,0-4-8 0,-3 7 8 0,-1-6-8 16,4 6 0-16,-4-3 0 0,1-1-12 0,3 1 4 16,-4-3 31-16,4-4 6 0,0 4 2 0,0-4 0 15,0 1-31-15,0-7-12 0,0-3 1 0,0-3 0 16,4 3 11-16,-4-6 0 0,0 6-9 0,-4-9 9 16,4-4 0-16,0 4 0 0,4-7 0 0,-4 1 0 31,0-10-29-31,0 0-8 0,0 0-2 0,0 0 0 0,0 0-162 0,-7-10-33 15,-7-5-6-15,0-7-2 0</inkml:trace>
  <inkml:trace contextRef="#ctx0" brushRef="#br4" timeOffset="207300.44">27707 11829 1713 0,'0'0'76'0,"-7"-9"16"0,-3 6-74 0,2-4-18 0,5-2 0 0,-1 3 0 15,-3 3 35-15,4-4 3 0,3-2 1 0,0 0 0 16,0 5-19-16,3-2-3 0,-3 6-1 0,7-9 0 15,0-1 4-15,1 10 0 0,-8 0 0 0,10-6 0 16,1 3 16-16,-4-3 3 0,-7 6 1 0,7-3 0 16,3 3 4-16,1 0 0 0,0-7 1 0,-1 7 0 15,1 7-12-15,-1-7-2 0,4 3-1 0,-3-3 0 16,0 0-16-16,-1 6-3 0,4-3-1 0,-3 3 0 16,3-6 4-16,-3 10 1 0,-1-10 0 0,4 9 0 15,-3-3-15-15,-1-2-15 0,1 5 3 0,3 0 1 16,-3-2 11-16,-1 8 0 0,4-2 0 0,-3 3 0 15,0-7 0-15,3 10-8 0,0-4 8 0,0-2 0 16,4 3 0-16,-4 3-10 0,3-4 10 0,1 4 0 16,-4 0-10-16,0 0 10 0,0-4-8 0,4 4 8 15,-4 0-16-15,-3-3 3 0,-8 2 0 0,4-2 0 0,4-3 13 16,-4-4 13-16,-4 7-2 0,1 3-1 0,-1-10-10 0,-3 7 0 16,0-7 0-16,0 10 0 0,-3-10-12 15,3 7 12-15,-7-3-10 0,0-7 10 0,0 13 0 0,-4-10 0 16,1 0 13-16,-5 1-4 0,1-4-9 0,0 3 0 15,-3 1 0-15,-1-4 0 0,0-3 0 0,1 7 0 16,-1-10 0-16,-3 9 0 0,3-9-8 0,1 10-4 16,-5-10-1-16,1 6 0 0,0-6-8 0,0 9-2 15,0-3 0-15,0-2 0 0,-1-4 23 0,5 9-11 16,-1-9 11-16,4 6-8 16,0-3-23-16,0-3-4 0,3 0-1 0,1 0 0 15,-1 0-91-15,0 0-18 0,4 0-4 0,0 0-391 0,0 0-79 16</inkml:trace>
  <inkml:trace contextRef="#ctx0" brushRef="#br4" timeOffset="207876.39">28885 11792 1854 0,'0'0'82'0,"0"0"17"0,0 0-79 0,0 0-20 15,0 0 0-15,0 0 0 0,0 0 10 0,0 0-2 16,0 0 0-16,0 0 0 15,0 0-32-15,0 0-8 0,0 0 0 0,0 0-1 16,0 0 13-16,-7 3 4 0,0 3 0 0,0 3 0 0,-3 1 16 0,-1-4 8 16,4 4-8-16,0-7 12 15,-4 6 55-15,1-3 10 0,-1 4 3 0,-3-1 0 0,0 7-18 0,0-7-3 16,0 1-1-16,0 9 0 0,0-10-25 0,-1 7-5 16,1-4 0-16,4 10-1 0,-4-3-15 15,3 0-2-15,-3 6-1 0,3-3 0 0,1 3-9 0,-1 3 0 16,1-3 0-16,-1 3 0 0,4 1 0 0,-4 5 0 15,4-9 0-15,-3 10 0 0,3-7 0 0,0 0 0 16,0 7 0-16,0-7 0 0,-4 6 0 0,4 1 0 16,-4-1 8-16,4 4-8 0,0 0 9 0,0-4-9 15,0 1 10-15,4 2-10 0,-1-5 8 0,4-1-8 16,0 0 0-16,0-3 9 0,4 1-9 0,-1-4 0 16,1-6 9-16,3 6-9 0,0-3 0 0,0-7-12 0,3 4 2 0,5 0 0 15,-5-3 10-15,4 2 0 0,4-8 0 0,-1 6 0 16,5-4 0-16,-1 4 0 0,4-7-10 0,-1 1 10 15,4-1-12-15,-3 0 4 0,0-2 8 0,0 2-13 32,3-9-23-32,-4 9-4 0,1-9 0 0,-7 7-1 15,-1-7-137-15,1-7-27 0,0 7-6 0,-4 0-1 0</inkml:trace>
  <inkml:trace contextRef="#ctx0" brushRef="#br4" timeOffset="208383.97">29510 12080 1872 0,'0'0'83'0,"0"0"17"0,0 0-80 0,0 0-20 15,-4-3 0-15,4 3 0 0,4-6 21 0,-4 6 1 16,0 0 0-16,0 0 0 15,0 0-56-15,0 0-11 0,0 0-51 16,0 0 56-16,0 0 0 0,0 0 1 0,0 0 0 0,-7 6 24 0,3-3 5 16,1 7 1-16,-1 2 0 0,-3-2 49 0,0-1 9 15,0 0 3-15,0 1 0 0,-4 5 20 0,1-2 4 16,-1 6 0-16,-3 6 1 0,0-6-19 0,-4 6-4 16,8 3-1-16,-8 0 0 0,1 4-16 0,-5-4-3 15,1 6-1-15,-3 1 0 0,2-4-20 0,-2 4-4 16,2-1-1-16,1 4 0 0,0-4-8 0,0 1-14 15,7-7 3-15,-4 0 1 0,4 4 10 0,4-4 16 0,-5-9-4 16,5 6-1-16,-1-7-11 0,4-5 0 0,-3 3 0 16,3-1 0-16,0-5-24 0,-1-7 2 0,1 3 1 0,4-3 0 31,3-3-90-31,-7 0-17 0,7 0-4 0,-7-3-769 0</inkml:trace>
  <inkml:trace contextRef="#ctx0" brushRef="#br4" timeOffset="208722.83">29058 12090 2210 0,'-7'-4'98'0,"4"-2"20"0,-1 3-94 0,4-3-24 0,-7-4 0 0,4 10 0 16,3 0 9-16,0 0-9 0,0 0 12 0,0 0-12 31,0 0-23-31,0 0-11 0,0 0-2 0,7 10-1 0,-4-1 23 0,4 7 5 0,4 0 1 0,-1-4 0 15,1 13 8-15,3-6 0 0,0 0 0 0,0 6 0 16,0 3 24-16,4-3 0 0,-4-6 0 0,-3 6 0 16,6 3 12-16,-6-3 2 0,3 4 1 0,-3-4 0 15,-1 3-10-15,1 0-1 0,-1 4-1 0,-2-1 0 16,2 3-3-16,-3-5-1 0,0 5 0 0,0-9 0 0,0 10-23 16,4-7 0-16,-1 0 0 0,5-3 8 15,-5 3-8-15,4 1 0 0,-3-7 0 0,-1-4 0 16,5 1-34-16,-1-3-8 0,-4-4-2 15,1 4 0-15,-1-6-28 0,1-1-7 0,-4 0-1 0,0-2 0 16,-3-4-92-16,-4-3-20 0,0 0-3 0,0 0-1 0</inkml:trace>
  <inkml:trace contextRef="#ctx0" brushRef="#br4" timeOffset="209672.92">29672 12874 1666 0,'0'0'74'0,"0"0"15"0,0 0-71 0,7-4-18 0,-3-2 0 0,3 3 0 16,-4-3 83-16,4 3 13 0,-3-4 2 0,3-2 1 15,0 9-79-15,4-6-20 0,-4-4 0 0,0 7 0 16,3-3 0-16,1 3 8 0,-1-4-8 0,-2 7 0 16,2-9 10-16,1 9-10 0,3-3 8 0,-4 3-8 15,1 0 20-15,-4 0-2 0,-7 0 0 0,7 3 0 16,0-3 0-16,-7 0 0 0,4 9 0 0,3 1 0 15,-4-1-18-15,1 1 0 0,-4-4 0 0,-4 10 0 16,1-4 0-16,-1-2 0 0,1 5-12 0,-4-5 3 16,0 5 9-16,-4-2-10 0,4-4 10 0,-4 7-10 0,1 0 10 15,-1-4 0-15,1-2 0 0,-5 5-8 0,5-5 8 16,-4 8-8-16,0-8 8 0,0 6-8 0,-1-7-2 16,1 7 0-16,-3-4 0 0,6-2 0 0,-3 5 10 15,3-5-12-15,1-1 12 0,-1 0-12 0,4 1 12 0,4-1 11 16,-4-2-3-16,3-4 0 0,4 3-8 0,0-6 8 15,0 0-8-15,0 9 8 0,0-9-8 0,4 10 0 16,3-1 0-16,0 1 8 0,0-4 2 0,0 3 0 16,0-6 0-16,3 4 0 0,-2 2 16 0,2-3 3 15,1-2 1-15,-1 5 0 16,4-3-45-16,-3-3-9 0,3-3-1 0,-3 7-1 16,3-4-8-16,0-3-2 0,0 0 0 0,0 0 0 15,0 0-99-15,-3 0-20 0,3-3-4 0,-4-4-581 0</inkml:trace>
  <inkml:trace contextRef="#ctx0" brushRef="#br4" timeOffset="210032.2">30120 12419 1864 0,'0'0'83'0,"0"0"17"0,-3 0-80 0,3 0-20 16,0 0 0-16,-4 6 0 0,4-6 85 0,0 0 14 15,0 0 2-15,0 0 1 0,4 10-60 0,3-1-12 16,0-9-2-16,3 0-1 0,4 6-27 0,1-6 0 15,2-6-14-15,-3 6 5 0,7 0 9 0,-3 0-10 16,3-3 10-16,0-3-10 0,1 6 10 0,-1 0 0 16,3-7 0-16,-2 4 0 0,-1 3 0 0,0 0 0 15,-3-6 0-15,3 6 0 0,-4 0-17 0,1 0-2 16,0-3 0-16,-1 3 0 16,1 3-47-16,-7-3-10 0,3 0-1 0,-4 0-532 15,-3 0-107-15</inkml:trace>
  <inkml:trace contextRef="#ctx0" brushRef="#br4" timeOffset="210359.78">30053 12648 1209 0,'0'0'108'0,"0"0"-87"0,0 0-21 0,0 0 0 16,0 0 223-16,0 0 40 0,7 0 8 0,0 3 1 15,4-3-232-15,-1 0-40 0,1 0-23 0,3 0 3 16,-3 0 20-16,3-3-8 0,3 3 8 0,-2 0 0 16,2 0-11-16,1 0 11 0,-1 0-10 0,1 0 10 15,3 0 0-15,0 0 0 0,-3 0 0 0,3 0 0 16,-3 0-15-16,0 0 3 0,-4-7 1 0,0 7 0 31,3-3-32-31,1 3-6 0,0-6-2 0,-4 6 0 16,3-3-29-16,1-3-5 0,0 6-2 0,-1-3 0 0</inkml:trace>
  <inkml:trace contextRef="#ctx0" brushRef="#br4" timeOffset="210778.12">31260 12444 1152 0,'0'0'51'0,"0"0"10"0,0 0-49 0,0 0-12 0,0 0 0 0,0 0 0 16,-4 0 248-16,4 0 48 0,0 0 8 0,-3-9 3 15,3 9-263-15,0 0-44 0,0 0-24 0,0 0 2 16,0 0-2-16,0 0 0 0,-7 0 0 0,7 0 0 16,0 0 24-16,-8 0 0 0,1 0-9 0,-3 9 9 15,3-9 24-15,0 9 8 0,-4 1 1 0,-3-1 1 16,3 7-2-16,-3 0 0 0,-3 2 0 0,-1 1 0 15,-3 6-16-15,0-3-4 0,0 10-1 0,-1-4 0 16,1 0-11-16,-3 0 0 0,-1 7-12 0,4-7 12 16,-4-3-16-16,4 3 5 0,0-3 1 0,3 0 0 15,0-6-24-15,8 0-5 16,-1-3-1-16,1-4 0 0,3-2-20 0,3-4-5 16,1-3-1-16,3-3 0 0,0 0-134 0,0 0-26 0,0 0-6 15,-4-12 0-15</inkml:trace>
  <inkml:trace contextRef="#ctx0" brushRef="#br4" timeOffset="211026.36">30942 12444 806 0,'0'0'72'0,"0"0"-58"15,0 0-14-15,0 0 0 0,0 0 477 0,7 9 93 16,-3 1 18-16,3-1 4 15,0 1-507-15,3 5-101 0,-3 1-21 0,4 3-4 16,0 0-9-16,-1 6-2 0,1-3 0 0,-1 3 0 16,1 0 16-16,0-6 4 0,-1 9 0 0,1-3 0 15,-4 0 1-15,0-3 1 0,0 0 0 0,-4-3 0 0,4-1 12 0,-3 1 2 0,0-9 1 0,-1 9 0 32,1-10-15-32,-1 7-3 0,1-7-1 0,-1 0 0 15,1 1-46-15,-1-1-10 0,1 7-2 0,-4-7-795 0</inkml:trace>
  <inkml:trace contextRef="#ctx0" brushRef="#br4" timeOffset="211544.3">31302 12908 230 0,'0'0'10'0,"0"0"2"0,0 0-12 0,0 0 0 16,0 0 0-16,0 0 0 0,4 0 416 0,-1-3 80 0,4-3 16 0,0 6 3 16,4-7-431-16,-1 4-84 0,1-3-20 0,3 6-2 15,0-3 14-15,0-3 8 0,4 2-10 0,-8-2 10 16,5 6 0-16,-5 0 18 0,8-3-2 0,-1 3-1 15,-2-6 33-15,-1 6 6 0,-4 0 2 0,8 0 0 16,-8 6-22-16,1-6-4 0,-4 3-1 0,0-3 0 16,0 0-11-16,-3 6-2 0,-4-6-1 0,0 0 0 15,3 10-24-15,1-7-5 0,-8 6-1 0,4 4 0 16,-7-4-4-16,0 1-1 0,0-1 0 0,4 4 0 16,-8-4 20-16,0 7-12 0,-3-1 12 0,0-2-10 31,4-4-24-31,-5 7-5 0,-2-7-1 0,3 7 0 0,0-3 26 0,0-7 5 0,-4 10 1 0,7-4 0 15,-3-6 8-15,4 4 0 0,-1-1 0 0,4 1 0 16,0-1 17-16,3-3 3 0,1 4 0 0,-1-1 0 16,4-6 5-16,0 7 2 0,4-4 0 0,3 3 0 15,0 1-27-15,0-1 0 0,4 1 0 0,-1-1 0 0,4 0 0 16,0-2 0-16,4 2 0 0,-4-3 0 16,7-2-30-16,-7 2-11 0,4-3-3 15,0-3 0-15,3 6-115 0,-3-6-23 0,3 0-5 16</inkml:trace>
  <inkml:trace contextRef="#ctx0" brushRef="#br4" timeOffset="212224.43">31429 11742 1915 0,'0'0'84'0,"0"0"19"0,0 0-83 0,0 0-20 16,0 0 0-16,0 0 0 0,0 0 22 0,0 0 0 15,0 0 0-15,0 0 0 0,0 0-12 0,7 6-2 16,4 3-8-16,-1-3 12 0,4-2 4 0,0 5 0 16,1-3 0-16,2-3 0 0,4 4 10 0,1 2 2 15,2 0 1-15,-3 7 0 0,4-3-12 0,0 2-2 16,-1 4-1-16,1 6 0 0,0-6-6 0,0 9 0 15,3 1-8-15,0 5 12 0,0 1-12 0,0 8 0 16,4-5 0-16,0 6 0 0,0-6 0 0,-4 6 0 16,-3-1-9-16,3 1 9 0,0-6 0 0,-3 6 12 15,-4 0-1-15,-3 0 0 0,3 6-11 0,-7-3-11 16,0 0 3-16,-3-3 0 0,-1 0 8 0,-3-10 0 16,0 10 0-16,0-9-8 0,-3-4 8 0,-1 3 0 0,1 1 0 15,-4-1 0-15,0 1 0 0,-4-4-8 0,4 4 0 16,-7-1 0-1,4-6-42-15,-4 1-8 0,-7-4-2 0,3 0 0 0,-7-6 60 0,-3 6 9 16,0-13 3-16,-4 4 1 16,-3 3-33-16,0-4-6 0,-4-2-2 0</inkml:trace>
  <inkml:trace contextRef="#ctx0" brushRef="#br3" timeOffset="-214592.29">3387 17496 1119 0,'7'6'49'0,"-7"-6"11"0,0 0-48 0,0 0-12 0,0 0 0 0,0 0 0 16,0 0 124-16,0 0 21 0,0 0 5 0,0 0 1 16,0 0-56-16,0 0-11 0,0 0-3 0,0 0 0 15,0 0-48-15,0 0-9 0,0 0-3 0,0 3 0 16,0-3-12-16,0 10-9 0,7-4 12 0,-7-6-12 16,0 0-25-16,0 9-12 0,0 1-3 0,0-10-544 15,0 0-108-15</inkml:trace>
  <inkml:trace contextRef="#ctx0" brushRef="#br3" timeOffset="-209268.28">22359 14987 871 0,'0'0'38'0,"0"0"9"0,0 0-38 0,0 0-9 16,0 0 0-16,0 0 0 0,11-9-8 0,-11 9-4 16,-4-7-1-16,4 7 0 15,0 0-118-15,0 0-23 0,0 0-5 0,0-3-1 0,-7-3 170 0,7 3 34 16,0 3 6-16,-7-6 2 0,0 2 123 0,7 4 25 15,0 0 4-15,0 0 2 0,-7-6-70 0,7 6-15 16,0 0-2-16,0 0-1 16,0 0-54-16,0 0-10 0,0 0-2 0,0 0-1 15,10 0-35-15,-10 0-8 0,-7 0 0 0,7 0-8 0,0 0 9 16,0 0-9-16,0 0 0 0,0 0 9 0,-7 0 31 0,7 0 7 16,0 0 1-16,-7-3 0 0,-3-3 8 0,6 6 1 15,4 0 1-15,0 0 0 0,-7 0-10 0,0-3-1 16,7 3-1-16,0 0 0 0,0 0-20 0,-3 3-4 15,-4-3-1-15,-1 0 0 0,8 0-7 0,-3 9-2 16,-4-3 0-16,-4-2 0 0,4 5-12 0,0 0 0 16,0-2 0-16,-3 2 0 0,-5 0 0 0,5 1 0 15,6-1 0-15,-3 7 0 0,-3-7 23 0,3 1-2 16,0 5 0-16,3-2 0 0,-7 6-13 0,1 3-8 16,-1-3 8-16,4-1-8 0,0 7 0 0,0-3 0 15,-3 4 0-15,2-1 0 0,5-7 0 0,-1 8 11 16,1-8-3-16,-1 1 0 0,4 6 20 0,0-6 3 0,4 0 1 0,-4-3 0 15,-4 2-20-15,4 1-3 0,7-3-1 0,-3-4 0 16,-4 4 0-16,3 3-8 0,8-10 12 0,-4 7-4 0,4-3-8 0,-4 2 0 16,3-5 9-16,1-1-9 0,3 0 0 0,0 1 8 15,-3-4-8-15,3 3 0 0,3-2 8 0,1-4-8 0,-7 6 10 16,-1-9-10-16,1 7 12 0,-1-7-4 0,8 0-8 16,-4 0 12-16,-7-7 6 0,7 7 1 0,8-3 0 0,-1-3 0 15,-7 3 1-15,3-4 1 0,5-2 0 0,-1 3 0 16,-4-4-21-16,1 1 0 0,-4 0 0 0,0-1-8 15,7-5 8-15,-6 2 0 0,-5-3 8 0,4 4-8 16,0-4 14-16,0-3-2 0,-3 0 0 0,-4-3 0 16,4 4 0-16,-4-1-1 0,3-6 0 0,1 6 0 15,-11-6-11-15,3 6 0 0,5 0 0 0,-1-6 0 16,-4 6 22-16,-3 1 9 0,0-1 1 0,4-6 1 16,-1 6-33-16,1-6 0 0,-11 6-15 0,7 0 5 15,3 0 10 1,-3 0 0-16,-3-6 0 0,-1 10 0 0,1-4 0 0,-1 0 0 15,4 0 0-15,-7 0 0 0,0 4 0 0,0-4 0 16,3 3 0-16,-3 7 0 0,-3-4 0 0,-1 1 0 16,1 2 0-16,-1 7 0 0,0-3 0 0,-3 3 12 15,0-3 0-15,0 6-1 0,3-4-24 0,-3-2-5 16,-3 6-1-16,3 0 0 0,3 0 19 0,-3 0 0 16,-4 0 0-16,1 0 0 0,3 0-14 0,-1 0 4 15,5 0 1-15,-4 6 0 16,-7-2-14-16,10-4-2 0,4 0-1 0,-4 0 0 15,-3 0-10-15,0 6-3 0,7-6 0 0,0 3 0 16,-4-3-27-16,1 9-6 0,3-9 0 0,0 7-1 16,7 2-116-16,-4 0-23 0,-6 1-5 0,3-1-415 0,7 1-82 0</inkml:trace>
  <inkml:trace contextRef="#ctx0" brushRef="#br3" timeOffset="-206290.09">22927 15523 2142 0,'0'0'95'0,"0"0"19"0,0 0-91 0,0 0-23 15,0 0 0-15,0 0 0 0,-7 0 83 0,7 0 12 16,0 0 2-16,0 0 1 0,0 0-62 0,0 0-12 16,0 0-2-16,7 0-1 0,0 0-13 0,0 0-8 15,-7 0 10-15,11 0-10 0,-1 0 0 0,-3 7 0 16,-7-7 0-16,7 0 0 0,0 0-9 0,-7 0-8 16,0 0-2-16,0 0 0 0,0 0-3 0,0 0-1 15,0 0 0-15,0 0 0 16,0 0-6-16,0 0-2 0,0 0 0 0,-7 3 0 15,-3-3-93-15,-1 0-20 0,4 0-3 0,0 0-738 0</inkml:trace>
  <inkml:trace contextRef="#ctx0" brushRef="#br3" timeOffset="-205400.84">23132 15003 1094 0,'0'0'97'0,"0"0"-77"0,7-7-20 0,-4-2 0 15,4 3 168-15,0 3 31 0,0-4 5 0,0-2 2 16,1 9-165-16,-1-3-33 0,0-3-8 0,0 2 0 0,0-2 18 0,0 3 2 16,0-3 0-16,0 6 0 0,3-10 20 0,1 10 4 15,-4-6 0-15,4 6 1 0,3-3-17 16,-4 3-4-16,5-6-1 0,-1 6 0 0,0 0 8 0,0-3 1 15,0 3 1-15,4 0 0 0,-1 3 0 0,-3-3 0 16,0 0 0-16,1 0 0 0,-1 6-4 0,0-3-1 16,0 3 0-16,0 4 0 0,-3-10-4 0,-1 9 0 15,1-3-1-15,-1-2 0 0,4 2-12 0,-3-3-3 16,0 3 0-16,-4-3 0 0,-7-3-8 0,7 0 12 16,-7 0-12-16,7 7 12 0,-7-7-12 0,0 0 0 15,0 0 0-15,3 9 0 0,-6 0 0 0,-1-2 0 16,-3 2-11-16,0-6 11 0,0 7 0 0,-7-1-10 15,0-3 10-15,0 4 0 0,0-1 0 0,0-3 0 0,-1 4 0 16,1-7 0-16,4 6 0 0,-1-9 0 0,1 7 0 16,6-7 0-16,4 0 0 0,0 0 0 0,0 0 0 15,0 0-10-15,0 0 10 0,0 0 9 0,0 0-1 16,0 0-8-16,0 0 0 0,0 0 0 0,0 0-12 0,4 9 3 16,3-3 9-16,0-3-10 0,0 7 10 0,-4-4-10 15,1 4 10-15,3-7 0 0,-4 6-9 0,4-3 9 16,-3 4 0-16,3-1 0 0,0-3 0 0,0 4 0 15,0-7 0-15,0 3-11 0,0-3 11 0,0 4-8 16,4-7 8-16,-4 9 0 0,4-9 8 0,-4 10-8 16,3-1 0-16,1-9 0 0,-1 9 0 0,1-2 0 15,3-4 0-15,-3 6 0 0,-4-3 0 0,3 1 0 16,1 2 0-16,-1-6 0 0,-2 7 0 0,-1-4 0 16,0-3 0-16,0 6 0 0,-4 1 0 0,1 2 0 15,-1 1 8-15,4-4-8 16,-3 1 8-16,-4-4-8 0,3 3 0 0,-3 1 0 0,4-1 0 0,-1 1 0 15,-3-1 0-15,0 0 0 0,0-2 0 0,-3 2 0 16,3-3 0-16,0-6 0 0,-4 4 0 0,1 5 0 16,-1-3 0-16,1 4 0 0,-4-7 0 0,3 6 0 15,-3 4 0-15,0-4 0 0,-3 1 0 0,2-1 0 16,-2 0 0-16,-1 1 0 0,-3-1 0 0,4 1 0 16,-1-1 0-16,-3 0 0 0,0 1 0 0,0-1 0 0,0 4 0 15,-4-4 0-15,0 1 0 0,1-7 0 0,3 6 0 16,3-3 0-16,-3-2 0 0,0-4 0 0,3 6 0 15,1-6 0-15,-1 0 0 0,4-6 0 16,0 6-94-16,3-10-17 0,1 1-3 0,-1-1-912 16</inkml:trace>
  <inkml:trace contextRef="#ctx0" brushRef="#br4" timeOffset="-196389.36">24462 14953 518 0,'0'0'23'16,"0"0"5"-16,0 0-28 0,0 0 0 0,0 0 0 0,0 0 0 15,0 0 193-15,0 0 34 0,0 0 6 0,0-10 2 16,0 10-171-16,3-9-35 0,-3 9-6 0,4-3-2 15,-4 3 27-15,3-13 4 0,-3 13 2 0,4-9 0 16,3 6-7-16,-7 3-2 0,0 0 0 0,3-7 0 0,-3 7-12 16,0 0-2-16,0 0-1 0,0 0 0 0,0 0 8 0,0 0 2 15,0 0 0-15,0 0 0 0,0 0-21 0,0 0-4 16,0 0-1-16,-7-3 0 0,7 3-5 0,-7 0-1 16,4 3 0-16,-4 4 0 0,-4-4-8 0,0 6 8 15,1-3-8-15,-1 10 8 0,1-3-8 0,-1-4 10 16,-3 7-10-16,3-7 10 0,1 10 7 0,-1-3 2 15,1-4 0-15,-1 4 0 0,1-1-5 0,2 4-1 16,-2 0 0-16,-1 0 0 0,4 0-13 0,0 6 0 16,0 3 0-16,4-3 0 0,-4 3 0 0,3-3 0 15,0 1 0-15,4 2 0 0,0 0 0 0,0-9 0 16,0 6 0-16,4 0 0 0,0-6 8 0,-1 0 0 16,1-1-8-16,-1-2 12 0,4 3-12 0,-3-3 0 0,3-4 0 15,-4 4 0-15,8-7 0 0,-1 7 0 0,-2-7 0 0,-1 1 0 16,0-1 10-16,3-6-1 0,4 10 0 15,0-10 0-15,-3 3-1 0,3-3 0 0,4-3 0 0,3 0 0 16,-7-3 10-16,7-3 2 0,-3 3 0 0,3-4 0 16,0 1 2-16,0-3 1 0,-3-1 0 0,0 1 0 15,3-4-15-15,-4-2-8 0,1-1 8 0,-4 7-8 16,0-10 17-16,0 3-1 0,1-3 0 0,-5 1 0 16,1-1-3-16,-1 0-1 0,-3-6 0 0,0 0 0 15,0 6 10-15,0-9 2 0,-3 3 0 0,0 3 0 16,-1 0-24-16,-3-6 0 0,0 9 0 0,0-6-12 15,0 3 21-15,-3 0 4 0,-1 0 1 0,0-3 0 16,1 9-6-16,-4-3 0 0,3 0-8 0,-3 1 12 0,0 2-12 16,0-3 0-16,0 3 0 0,0 4 0 0,0-4 0 15,0 7 8-15,0-1-8 0,0 1 9 0,0 3-9 0,-4-4-11 16,4 7 3-16,-3-3 0 0,3 3-4 0,-4-4 0 16,4 7 0-16,-4-3 0 0,1 3-3 0,3-6-1 15,-4 6 0-15,1 0 0 0,-1 0-5 0,0-6-2 16,1 6 0-16,3 0 0 15,0 0-11-15,0 6-2 0,3-6-1 0,4 0 0 16,0 0-12-16,0 0-3 0,0 0 0 0,0 0 0 16,0 0-188-16,0 0-39 0,0 0-7 0,7 9-2 0</inkml:trace>
  <inkml:trace contextRef="#ctx0" brushRef="#br4" timeOffset="-195466.9">23865 15219 691 0,'0'0'30'0,"0"0"7"0,0 0-29 0,0 0-8 15,0 0 0-15,0 0 0 0,0 0 168 0,0 0 33 16,7-6 7-16,1 3 0 0,-1 3-125 0,0-7-26 0,-4 4-5 0,-3 3 0 16,7 0 52-16,-7 0 12 0,0 0 1 0,0 0 1 15,0 0 2-15,0 0 1 0,7-6 0 0,-7 6 0 16,0 0-36-16,0 0-7 0,0 0-2 0,0 0 0 15,0 0-36-15,0 0-8 0,0 0-2 0,0 0 0 16,0 0-22-16,0 0-8 0,0 0 0 0,0 0 0 16,4-3 0-16,-4 3-10 0,0-6 0 0,0 6 0 31,-4-4-29-31,4 4-5 0,0-6-2 0,4 3 0 16,-1-3-56-16,1 3-11 0,3-4-3 0,-4 7-607 0,8-6-121 0</inkml:trace>
  <inkml:trace contextRef="#ctx0" brushRef="#br4" timeOffset="-194678.04">25001 15561 1094 0,'0'0'48'0,"0"0"11"0,0 0-47 0,0 0-12 16,0 0 0-16,0 0 0 0,0 0 259 0,0 0 49 16,0 0 11-16,0 0 1 0,0 0-251 0,0 0-50 0,0 0-11 0,0 0-8 15,0 0 9-15,0 0-9 0,0 0 0 0,0 0 9 16,0 0-9-16,0 0 0 0,0 0 0 0,0 0 0 16,0 0 0-16,0 0 0 0,0 0-10 0,0 0 10 31,0 0-43-31,0 0-2 0,0 0-1 0,0 0 0 15,0 0-130-15,0 0-25 0,0 0-6 0,7 0-1 0</inkml:trace>
  <inkml:trace contextRef="#ctx0" brushRef="#br4" timeOffset="-194192.7">25337 14877 2221 0,'0'0'48'0,"0"0"11"0,0 0 1 0,0 0 4 0,0 0-52 0,0 0-12 16,0 0 0-16,0 0 0 15,0 0-33-15,0 0-10 0,0 0-1 0,0 0-1 16,0 0 6-16,3 3 2 0,-3-3 0 0,7 10 0 0,-7-10 65 0,4 9 14 16,-1 1 2-16,1-1 1 0,-4 4 31 0,3-4 7 0,1 0 1 0,-1 4 0 15,-3-4-19-15,0 7-3 0,0 0-1 0,4-4 0 16,-4 4-27-16,3 3-6 0,-3 0 0 0,4-1-1 15,-4 4-12-15,3 0-3 0,1-3 0 0,-4 6 0 16,3 0-12-16,1 4 8 0,-4-4-8 16,3 3 0-16,1 0 0 0,3-3 0 0,-3 3 0 0,3-3 0 15,-4 4 0-15,4-4 0 0,0-6-8 0,0 6 8 16,4-7 0-16,-8 1 0 0,1-3 0 0,0-3 0 16,3-4-10-16,0 7-5 0,-7-7-1 0,3-3 0 31,-3 4-142-31,0-10-29 0,0 0-5 0</inkml:trace>
  <inkml:trace contextRef="#ctx0" brushRef="#br0" timeOffset="-184915.89">14799 17289 1004 0,'0'0'44'0,"0"0"10"0,0 0-43 0,0 0-11 0,0 0 0 0,0 0 0 15,0 0 80-15,0 0 15 0,0 0 2 0,0 0 1 16,0 0-77-16,0 0-21 0,0 0 8 0,0 0-8 15,0 0 0-15,0 0 0 0,0 0 0 0,0 0 0 0,-3 0 17 16,3 0 1-16,-8-7 0 0,8 7 0 0,0 0 6 0,0 0 2 16,-7 7 0-16,4-7 0 0,3 0 10 15,0 0 3-15,-7 0 0 0,7 0 0 0,0 0 21 0,0 0 4 16,0 0 0-16,0 0 1 0,0 0-32 0,0 0-6 16,0 0-2-16,0 0 0 0,0 0 2 0,0 0 0 15,0 0 0-15,0 0 0 0,-7 0-6 0,7 0-1 16,0 0 0-16,0 0 0 0,-7 3 7 0,3 3 1 0,4-6 0 0,-3 6 0 0,-1-2-28 0,4-4 0 15,0 0 0-15,0 0 0 0,0 9 0 0,0-9 0 16,0 0 0-16,0 0 0 0,0 0 14 0,0 0 7 31,0 0 2-31,7 0 0 0,4 6 15 0,-1-6 3 0,1 0 1 0,3 0 0 16,0 0-10-16,4 0-1 0,3 0-1 0,0-6 0 16,4 6 5-16,0-3 1 0,-1-3 0 0,4 6 0 15,1 0-24-15,-1 0-12 0,0 0 12 0,4 0-12 0,0 0 10 16,-1 0-10-16,1 0 8 0,0 6-8 0,-4-6 0 15,0 0 0-15,4 0 0 0,-4 0 0 0,0 0 0 0,1 0 0 16,-8 0 0-16,4-6 0 0,-8 6 13 16,1 0-2-16,-1 0-1 0,1-4 0 0,-7-2-10 0,-1 6 0 15,1-6 0-15,-1 6 0 0,-2 0 0 0,-8 0 0 16,7 0 0-16,-7 0 0 0,7 0-14 0,-7 0-5 16,0 0-1-16,0 0 0 15,0 0-35-15,0 0-7 0,0 0-2 0,0 0 0 16,0 0-46-16,0 0-10 0,0 0-1 0,0 0-1 15,-11 0-61-15,0 0-12 0,-10-3-2 0,4 3-515 0</inkml:trace>
  <inkml:trace contextRef="#ctx0" brushRef="#br0" timeOffset="-184118.89">14690 17593 748 0,'0'0'33'0,"0"0"7"0,0 0-32 0,0 0-8 0,0 0 0 0,0 0 0 16,0 0 28-16,0 0 4 0,0 0 1 0,0 0 0 15,7 0-33-15,-7 0 0 0,0 0 0 0,0 0 0 16,0 0 34-16,0 9 13 0,7-2 2 0,-7-7 1 15,0 0 37-15,0 0 7 0,0 0 2 0,7 3 0 16,-7-3 20-16,0 0 5 0,7 0 1 0,0 6 0 16,4-3-32-16,-4-3-6 0,0 0-2 0,0 6 0 15,3-2-4-15,-3-4-1 0,0 0 0 0,4 0 0 16,-4 0-19-16,4 0-4 0,-1 6-1 0,4-6 0 0,-3 0-13 16,-1 0-2-16,8 3-1 0,0-3 0 0,-4 0-21 15,4 0-4-15,-1 6 0 0,1-6-1 0,-1 0 10 16,1-6 3-16,0 6 0 0,3 0 0 0,0 0 4 0,0 0 2 15,-3 0 0-15,7 0 0 0,-4 0-30 0,-4 0 0 16,5-3 0-16,-1 3 0 0,-4 3-11 0,1 3 11 16,0-6-10-16,-4 6 10 0,3-2 0 0,-3-4 0 15,8 0-8-15,-8 9 8 0,3-9 0 0,-3 6 0 16,1-6 0-16,-1 3 0 0,0-3 9 0,-4 7-1 16,-3-7-8-16,4 0 12 0,-4 3-12 0,4-3 0 15,-11 0 0-15,7 0 0 0,0 0-10 0,-7 0-8 16,7 0-2-16,-7 0 0 15,0 0-7-15,10 0-1 0,-3 0-1 0,-7 0 0 16,11 0-2-16,-11 0 0 0,7 0 0 0,0 0 0 16,-7 0-4-16,0 0-1 0,7-3 0 0,0 3 0 15,-7 0-31-15,0 0-6 0,0 0-2 0,0 0 0 16,0 0-121-16,0 0-24 0,0 0-4 0</inkml:trace>
  <inkml:trace contextRef="#ctx0" brushRef="#br2" timeOffset="-154538.36">16958 17076 57 0,'0'0'0'0,"0"0"0"15,0 0 0-15,0 0 0 0,0 0 267 0,0 0 48 16,0 0 9-16,0 0 3 0,0 0-182 0,7 0-36 16,-7 0-7-16,0 0-2 0,0 0-14 0,0 0-3 15,0 0-1-15,0 0 0 0,0 0-18 0,0 0-3 16,0 0-1-16,0 0 0 0,-7-10-11 0,4 10-2 16,3 0-1-16,-4 0 0 0,-3 0-2 0,0 0 0 15,0 0 0-15,3 0 0 0,4 0-17 0,-7 10-4 16,-3-4-1-16,3-3 0 0,-4 6-10 0,0 1-3 15,1-1 0-15,-1-3 0 0,1 10-9 0,3-3 0 0,-4-4 0 0,0 7 0 16,-3-7 0-16,4 10 0 0,-1-3 0 16,4-4 0-16,-3 10 0 0,2-3 0 0,-2-7 0 15,3 10 0-15,0-3 0 0,0-6 0 0,3 12 0 0,1-6 0 16,-1 6 0-16,1-6 0 0,-1-4 0 0,1 7 0 16,6-6 0-16,-3 9 0 0,0-12 0 0,0 2 0 15,0 4-11-15,4-3 11 0,-1-4-8 0,1 4 8 16,-1 0 0-16,1-7 0 0,3 4 0 0,-4 2 0 15,4-5 0-15,-3-1 0 0,3 0 0 0,0 1 0 16,4-1 0-16,-4-2 0 0,3 2 0 0,4 0 0 16,0 1 0-16,1-10 8 0,-1 6 0 0,3-3 0 15,1-3-8-15,0 6 9 0,-1-6-9 0,1-6 10 0,-4 6-2 16,0 0-8-16,4 0 12 0,-1-3-4 0,-3-3 7 16,1-4 1-16,2 7 0 0,-3-3 0 0,0-3 12 15,4-1 4-15,-4 1 0 0,4-1 0 0,-1 1-10 0,-2-7-2 16,2 7 0-16,1-7 0 0,0 7 20 0,3-4 3 15,-4-2 1-15,1-1 0 0,0-3-27 0,-1 10-5 16,1-10 0-16,0 3-1 0,-4-3-3 0,0 10 0 16,0-7 0-16,-4 7 0 0,1-10 20 0,0 0 3 15,-8 0 1-15,8 1 0 0,-4-8-24 0,-4 8-8 16,1-7 0-16,-4 6 0 0,0-6 17 0,0 6-2 16,0-6-1-16,0 3 0 0,-7 0-6 0,3 3 0 15,-3 0-8-15,0 0 12 0,4 4-12 0,-8 2 0 16,4-2 8-16,0 5-8 0,-4-6 0 0,1 13 0 0,-4-6 0 15,3 3 0-15,0-4 0 0,1 7 0 0,-4-3 0 16,0 6 0-16,0 0 0 0,3 0-10 0,-7 0 10 0,4 0-8 16,-3 0 8-16,-1 0-12 0,-3 0 12 0,0 0-12 15,-1 0 12-15,1 0-8 0,4 0 8 0,-5 0-8 16,-2 0 8-16,3 0 0 0,3 0 0 0,0 0 0 16,-3-6 0-16,4 2 0 0,-1 4 0 0,4 0-8 31,0 0-17-31,3 0-3 0,-3 0-1 0,0 4 0 0,7-4-95 15,0 6-18-15,0-6-4 0,0 9-683 0,3-3-137 0</inkml:trace>
  <inkml:trace contextRef="#ctx0" brushRef="#br2" timeOffset="-154081.31">17660 17656 403 0,'0'0'36'0,"0"0"-36"16,0 0 0-16,0 0 0 0,0 0 240 0,4 9 40 15,-4-9 9-15,0 0 2 0,0 9-120 0,3-2-24 16,-3-7-5-16,4 3-1 0,-4-3-27 0,0 9-6 15,3-2 0-15,-3 2-1 0,0-9-21 0,4 9-4 16,-4 1-1-16,3-4 0 0,-3-6-23 0,4 9-5 16,-4-5-1-16,3 5 0 0,-3-3-39 0,0-6-13 15,0 0 8-15,0 10-8 0,0-1 13 0,0 0-1 16,0-9 0-16,0 0 0 0,0 0-12 0,0 0-16 16,0 0 3-16,0 0 1 0,0 0-42 0,0 0-8 0,0 0-2 0,-3-9 0 31,-4 6-142-31,3-6-29 0</inkml:trace>
  <inkml:trace contextRef="#ctx0" brushRef="#br2" timeOffset="-153193.83">18200 17032 1825 0,'0'0'40'0,"0"0"8"0,0 0 1 0,0 0 3 0,0 0-41 0,0 0-11 0,0 0 0 0,0 0 0 16,7-4 53-16,-7 4 9 0,0 0 2 0,0 0 0 16,0 0 3-16,0 0 1 0,0 0 0 0,0 0 0 15,0 0-4-15,0 0 0 0,0 0 0 0,-4-6 0 0,1 3-9 0,-4-3-3 16,-4 6 0-16,4-6 0 0,-3 6-32 0,-5 0-6 15,-2 0-2-15,-1 0 0 0,4 6-3 0,-4-6-1 32,-3 6 0-32,0-3 0 0,3 7-8 0,1-4 0 0,-1 3 0 0,4 1 0 15,-4-1 0-15,4 1 0 0,0-1 0 0,0 0 0 16,0 1 0-16,3-1 0 0,1 1-8 0,-1 2 8 16,4-3 0-16,4 1 0 0,-1-7 0 0,1 6 8 15,3-2-8-15,0-7-11 0,0 0 3 0,0 9 0 16,0 1 8-16,0-10 0 0,0 0 0 0,7 9 0 0,0-9 0 15,0 9 0-15,0-9 0 0,3 7 0 0,1-4 0 16,0 3 12-16,3-3-4 0,0 3 0 0,-4-6-8 0,4 10 0 16,4-4-11-16,3-3 11 0,4 7 0 0,0-1 0 15,-1 0 0-15,-2 1 0 0,2 6 0 0,-3-1-9 16,-3-2 9-16,0 2-8 0,-4 1 8 0,0-3 11 16,0 5-3-16,0-8 0 0,-3 6-8 0,-1 2 0 15,1 1 0-15,-1-3 0 0,1 3 12 0,0-4 0 16,-1 4 0-16,1-3 0 0,-4-4-12 0,0 7 0 0,0-9 0 15,-4 5 0-15,1 1 0 0,0-3 0 0,-1 2 0 0,-3-5 0 16,4 5 28-16,-8-2 3 0,4-4 1 0,-7 1 0 16,3 5-32-16,1-5 0 0,-1-1 0 15,-3 1 0-15,0-4 0 0,-3-3-13 0,-1 3 1 0,4 4 0 16,-7-10 12-16,3 6 0 0,-3-3 0 0,0-3 0 16,0 0 12-16,-4 0-2 0,1 0 0 0,-1-3 0 15,0-3-10-15,4 6 0 0,-3-10 0 0,3 10 0 16,0-9 0-16,3 3 0 0,-3 2 0 0,3-11 0 15,4 5 0-15,0 1 0 0,-3 0 0 0,2-1-11 16,1 1 11-16,0-7 16 0,4 7-4 0,3-1-1 16,-4 1-11-16,1-1 0 0,3 1 0 0,0 0 0 15,3-7 0-15,1 7 13 0,-1-7-1 0,1 6-1 16,6 1 2-16,-2-10 1 0,2 4 0 0,1 2 0 0,3-3 22 16,0-3 5-16,-3 4 1 0,6-4 0 0,1-6-26 15,-4 6-6-15,4 0-1 0,-1-6 0 0,1 6 0 16,-1-3 0-16,-2 0 0 0,2 4 0 0,-3-1-9 0,-3 0 0 15,-1 0 9-15,1-6-9 0,-4 9 0 0,0-2 9 16,-3-1-9-16,-4-6 0 0,3 6 8 0,-3 0-8 16,-3 0 0-16,3-6 0 0,-4 6-14 0,4 4-6 15,-3-4-2-15,-1 0 0 16,1 3-16-16,-1 4-3 0,1-4-1 0,-1 7 0 16,4-1-22-16,-4 4-4 0,4 6 0 0,0 0-1 15,0 0-121-15,0 0-24 0,0 0-5 0,4 6-813 0</inkml:trace>
  <inkml:trace contextRef="#ctx0" brushRef="#br2" timeOffset="-152709.55">18764 17013 403 0,'0'0'17'0,"0"0"5"0,0-10-22 0,0 4 0 15,0 6 0-15,0 0 0 0,0 0 125 0,-3-9 21 16,-1-1 4-16,4 10 1 0,0 0-70 0,0 0-13 15,0-3-4-15,0 3 0 0,0 0 50 0,0 0 10 16,0 0 1-16,0 0 1 0,0 0-13 0,0 0-2 16,0 0-1-16,0 0 0 0,0 0-21 0,0 0-4 15,0 0-1-15,0 0 0 0,7 3-6 0,-7-3-2 16,0 10 0-16,0 5 0 0,0-5-9 0,0 9-3 16,0-10 0-16,-3 10 0 0,3 3-21 0,-4 0-5 15,-3 3-1-15,4 0 0 0,-1 3-26 0,4 10-11 16,-3-4 8-16,-4 10-8 0,3-6 15 0,4 6-3 15,-4 0 0-15,1-1 0 0,3 1-1 0,0-6-1 0,0 0 0 16,0 2 0-16,0-11 8 0,3 8 2 0,1-12 0 16,0 4 0-16,-4-4-8 0,3 0-2 0,1-6 0 15,-1-1 0-15,-3-2-10 0,4-7 0 0,-4 1 0 0,0-10 0 32,0 0-89-32,0 0-23 0,0 0-5 0,-4-10-752 0,1 1-151 0</inkml:trace>
  <inkml:trace contextRef="#ctx0" brushRef="#br1" timeOffset="-149454.42">19939 17091 1447 0,'0'0'64'15,"0"0"13"-15,0 0-61 0,0 0-16 0,0 0 0 0,0 0 0 0,0 0 80 0,0 0 14 16,0 0 2-16,0 0 1 0,7 3-39 0,-7-3-8 16,0 0-2-16,7 0 0 0,-3 10 16 0,-4-10 4 15,3 6 0-15,1-3 0 0,-1 13-1 0,1-7 0 16,-4 7 0-16,-4-4 0 0,4 10-24 0,-3-3-5 15,6 3-1-15,-3 3 0 0,0 3-13 0,0 4-4 16,0-4 0-16,0 0 0 0,0-3-3 0,0-6-1 16,0 9 0-16,4-3 0 0,-4 1-6 0,3-4-2 15,1-1 0-15,-4-2 0 0,3 0-8 0,-3-6-11 16,0 2 3-16,0 1 0 16,0-7-38-16,4 1-7 0,-4-1-2 0,0-9 0 15,0 0-96-15,0 0-19 0,0 0-4 0,0 0-467 16,0 0-94-16</inkml:trace>
  <inkml:trace contextRef="#ctx0" brushRef="#br1" timeOffset="-149072.5">19766 17370 288 0,'0'0'25'0,"0"0"-25"0,0 0 0 0,0 0 0 16,0 0 372-16,0 0 70 0,7 0 14 0,0 7 2 0,4-4-306 0,-1-3-60 16,-3 6-13-16,4-6-3 0,0 0 26 0,-1 3 5 15,1-3 1-15,3 6 0 0,-3-6-10 0,3 3-2 16,3-3 0-16,-3 0 0 0,0-3-40 0,4 3-9 15,3 0-2-15,0-6 0 0,1 6-9 0,2-3-1 16,1-3-1-16,0 6 0 0,3-3-18 0,-3-4-4 16,-1 7-1-16,1 0 0 0,3 0-11 0,-3 0 0 15,3 0 0-15,-3 0 8 0,0-3-8 0,-1 3 0 16,1-6 0-16,0 6 0 16,-1 0-32-16,-3-6-4 0,4 2-2 0,-4 4 0 15,-3-6-57-15,0 6-11 0,-4-3-2 0,0-3-757 0,-4 6-151 0</inkml:trace>
  <inkml:trace contextRef="#ctx0" brushRef="#br2" timeOffset="-143059.9">21551 16997 1065 0,'0'0'47'0,"7"0"10"0,-7 0-45 0,7-9-12 16,4-1 0-16,-1 7 0 0,-2-3 52 0,-1 3 8 15,-7 3 1-15,7-7 1 0,0-2-6 0,-7 9-2 16,0 0 0-16,0 0 0 0,7-6 26 0,-7 6 6 16,0 0 1-16,0 0 0 0,0 0-9 0,0 0-2 15,0-3 0-15,0 3 0 0,-4-7-20 0,4 7-5 16,0 0-1-16,0 0 0 0,0 0-24 0,0 0-5 16,0 0-1-16,-7 7 0 0,0-4-3 0,0 3-1 15,0 3 0-15,0 1 0 0,0-1 9 0,-4 1 2 16,4 5 0-16,-3 1 0 0,3-3-10 0,-4 5-1 15,0-2-1-15,-3 0 0 0,4 3-15 0,-1-7 0 16,-3 13 8-16,3-6-8 0,1 0 0 0,-1 6 0 0,4-6 0 16,-3 6 0-16,3 0 0 0,0-3 0 0,3 3 0 15,1-6 0-15,-1 6 0 0,4-6 0 0,0 6 0 0,0-6 0 16,4-1 0-16,-1 7 0 0,1-6 0 0,-1 0 0 16,4-3 0-16,0 3 0 0,0-4 0 0,-3-2 0 15,3 3-10-15,0-7 10 0,3 0-8 0,1 1 8 16,0-1 0-16,-1-3 0 0,4-2 0 0,0 2 0 15,1-6 12-15,2 0 0 0,-3 0 1 0,7-6 0 16,4 2-4-16,-4-2-1 0,1-3 0 0,-1-1 0 16,10 1-8-16,-6-7 0 0,-7 7 9 0,-1-10-9 15,-2 6 0-15,2-2 0 0,4-4 0 0,-7 3 0 16,-3-3 31-16,0 1 8 0,3-7 1 0,0-1 1 16,-7 5-13-16,3-5-2 0,1 1-1 0,0-3 0 15,-1 9-2-15,-6-6-1 0,-1 0 0 0,-3 6 0 16,7-3-6-16,-7 0-2 0,-7 4 0 0,4-1 0 0,3 0-5 15,-7 3-1-15,0-2 0 0,-4-1 0 0,-3 3-8 0,7-3 0 16,3 4 0-16,-10 5 8 0,-3-2-8 0,2-4 0 16,8 6 9-16,0-5-9 0,-7 5 0 0,0 1 0 15,4 6-10-15,-1-7 10 0,4 4 0 0,-4-3-8 16,-3 2 8-16,0 4 0 0,4-3-10 0,-1 6 2 16,-3-3 0-16,0 3 0 15,3 0-17-15,4 3-3 0,-3-3-1 0,-1 6 0 16,-3-3-29-16,7 4-6 0,0-1 0 0,0-3-1 15,0 7-135-15,0-1-28 0,3 0-4 0</inkml:trace>
  <inkml:trace contextRef="#ctx0" brushRef="#br2" timeOffset="-142500.07">22193 17555 2336 0,'0'0'52'0,"0"0"10"0,0 0 2 0,0 3 1 0,-7 7-52 0,7-10-13 16,0 0 0-16,0 0 0 0,0 0 76 0,0 9 13 0,-7-2 3 0,7-7 0 16,7 9-37-16,-7 0-7 0,-7 1-2 0,4-4 0 15,3-6-5-15,0 9-1 0,0 1 0 0,0-1 0 16,-7 1-32-16,7-10-8 0,0 0 0 0,0 9 0 15,-4-3 0-15,4-6 0 0,0 0 0 0,0 0 0 16,0 0 0-16,0 0-12 0,0 0 4 0,0 0 8 31,7 0-154-31,-7 0-23 0,4-6-5 0,3-3-582 0,3 5-116 0</inkml:trace>
  <inkml:trace contextRef="#ctx0" brushRef="#br2" timeOffset="-141734.63">22613 16997 730 0,'0'0'32'0,"0"0"8"0,7-9-32 0,0 9-8 16,-7 0 0-16,0 0 0 0,4-10 132 0,-1 10 26 16,-3 0 5-16,0 0 1 0,4-9-61 0,-1 6-12 15,4-4-3-15,-7 7 0 0,0 0 0 0,0 0-1 0,4 0 0 0,3-3 0 16,0-3-33-16,-7 6-6 0,0 0-2 0,0 0 0 15,0 0 1-15,0 0 0 0,0 0 0 0,0 0 0 16,0 0 7-16,0 0 2 0,-11 6 0 0,4-3 0 16,0 4-10-16,0-4-2 0,0 6 0 0,0-2 0 15,-3 2-9-15,-1 0-3 0,4 1 0 0,-4 5 0 16,-3-5-32-16,4 2 0 0,-1 4 0 0,4 3 0 16,-4-3 0-16,1 2 0 0,-1 1 0 0,8 0 0 15,-1 6 0-15,-3-6 0 0,0 9 0 0,0-3 0 16,11-6 0-16,-4 6 0 0,-4 3 0 0,0-3 0 15,1 4 0-15,6-11 0 0,1-2 0 0,-4 3 0 16,-4 6 0-16,8-12 0 0,3 2 0 0,-3-5 0 16,-1 5 0-16,1-11 0 0,3 5 0 0,0-3 0 15,0 0 13-15,3-2-4 0,-3-4-1 0,8 0 0 16,-1 6 4-16,-4-6 0 0,1 0 0 0,3-6 0 0,0 6 15 16,4-10 3-16,-1 10 1 0,1-9 0 0,0 3-19 15,3 2-3-15,3-5-1 0,-2 0 0 0,-8 2-8 0,3-2 0 16,5-1 0-16,-5 10 0 0,-3-9 0 0,0 3 0 15,-3-7 0-15,0 4 8 0,-4-7 5 0,0 0 1 16,-4 4 0-16,1-4 0 0,3-3-6 0,-7 1 0 16,-4-1-8-16,-3-3 12 0,0 3 8 0,4-3 2 15,3-3 0-15,-4 0 0 0,-6 0-10 0,6 6-1 16,4-9-1-16,-7 9 0 0,-7-6-10 0,0 6 0 16,10 0 0-16,-3 0 8 0,-3 4-8 0,-1-1 10 15,4 4-10-15,0 2 10 0,3 1-10 0,-3-1-9 16,-7 4 9-16,4-3-13 0,6 2 13 0,-3 7 0 15,-4-3 0-15,1-3 0 16,3 6-30-16,-4 0 0 0,8-3 0 0,-8 3 0 0,1-6 30 16,-1 6 0-16,4 0 0 0,0 0 0 15,0 0-31-15,0 0 0 0,7 0 0 0,0 0 0 16,0 0-103-16,-7 0-21 0,0 0-4 0,7 0-618 0,0 0-124 0</inkml:trace>
  <inkml:trace contextRef="#ctx0" brushRef="#br2" timeOffset="-140861.12">23125 16969 518 0,'0'0'46'0,"0"0"-37"15,0 0-9-15,-7-3 0 0,-1 3 213 0,8 0 41 0,-7-7 8 0,7 7 2 0,0 0-152 0,0 0-31 16,-7 0-5-16,7 0-2 0,0 0 38 0,0 0 8 16,0 0 2-16,0 0 0 0,-3-3-52 0,3 3-10 15,0 0-3-15,0 0 0 0,-4 0-9 0,4 0-1 16,0 0-1-16,0 0 0 0,0 0 8 0,0 0 2 15,0 0 0-15,0 0 0 16,0 0 0-16,11 3 0 16,-4-3 0-16,0 7 0 0,4-4-41 0,-1-3-15 0,1 0 11 15,3 6-11-15,0-6 16 0,0 0-2 16,0 3-1-16,4-3 0 0,-1 0-4 0,1 0-1 0,0 0 0 16,-1 0 0-16,1 7 0 0,-4-7 0 0,4 3 0 0,-1-3 0 15,-2 9-8-15,-5-9 0 0,4 6 0 16,-3-2 8-16,-1 2-8 0,-3 3 0 0,4 1 9 15,-7-1-9-15,-1 0 0 0,-3-2 0 0,-3 2 0 0,-1 7 0 16,1-7 0-16,-5 1 0 0,-2-1 0 0,3 0 0 16,-7 1 0-16,3-1 0 0,1-3 0 0,-1 4 0 15,0-7 0-15,1 6 0 0,-4-2 0 0,3-4 0 16,1 3 0-16,-5 0 0 0,5-2 0 0,-1-4 0 16,1 6-16-16,-1-3 1 0,0-3 1 0,1 6 0 15,-1-6-2-15,4 3-1 0,-3-3 0 0,-1 7 0 16,4-7 2-16,7 0 1 0,-7 0 0 0,7 0 0 15,-4 3 14-15,4-3 12 0,0 0-3 0,0 0 0 16,0 0-20-16,0 0-4 0,0 0-1 0,0 0 0 0,4 6 16 16,-4-6-12-16,0 3 12 0,4 3-12 0,3 4 1 15,-4-1 1-15,4-9 0 0,0 10 0 0,0-10 10 16,0 9 8-16,0-3-8 0,4 4 11 0,-8-1-11 0,5-3 12 16,-1-2-12-16,0 5 12 0,0 0-12 0,0 1 0 15,0-1 0-15,0-3 0 0,3 4 0 0,-2-1 0 16,-5 1 0-16,4-1 0 0,0 7 0 0,0-7 0 15,-3 1 0-15,3-1 0 0,-4 0 0 0,1 7 0 16,-1-7 0-16,-3 10 0 0,4-9-14 0,-1 9 2 16,-3-4 0-16,0 1 0 0,0-4 12 0,0 4 16 15,0-6-3-15,4 5-1 0,-8-2-12 0,4-4-13 16,-3 1 2-16,-1-1 1 0,1 7 23 0,-4-7 5 16,0 0 1-16,3 1 0 0,-3-4-6 0,0-3-1 0,-3 7 0 15,-1 2 0-15,0-9-12 0,1 7 0 0,-4-4 0 16,3-3 0-16,-3 3 0 0,0-2 11 0,-4 2 0 0,4-3 0 15,0 3-11-15,3-6 0 0,-3 0 0 0,0 0 0 16,0 0 0-16,3 0 0 0,1 0 0 0,-4-6 0 16,3 3 0-16,-3-3-12 0,0 2 4 0,3-2 8 31,4-3-103-31,-3 6-13 0,-4-4-2 0,0-2-1072 0</inkml:trace>
  <inkml:trace contextRef="#ctx0" brushRef="#br0" timeOffset="-134919.47">24571 17217 403 0,'0'0'36'16,"0"0"-36"-16,0 0 0 0,0 0 0 15,0 0 134-15,0 0 20 0,0 0 4 0,0 0 1 16,0 0-73-16,0 0-14 0,0 0-4 0,0 0 0 0,0 0 32 0,0 0 7 16,0 0 1-16,0 0 0 0,0 0-13 0,7 3-3 15,0-3 0-15,-7 0 0 0,0 0-1 0,7 0-1 16,-7 0 0-16,0 0 0 0,7 0-32 0,-7 0-6 16,7 6-2-16,0-3 0 0,4-3-10 0,-4 6-1 15,4-6-1-15,-1 0 0 0,1 0 1 0,-1 0 0 16,1 0 0-16,-1 0 0 0,1 0-10 0,7 0-1 15,-4 0-1-15,7 0 0 0,-3 0-16 0,3 0-3 16,0 0-8-16,7 0 12 0,0 0-12 0,1 0 9 16,2 0-9-16,1 0 8 0,3 0-8 0,1 0 0 15,-5 0 9-15,-2 0-9 0,-5 0 0 0,1 0 0 16,0 0 0-16,-8 0-12 0,-3 0 12 0,1 0-10 16,-1 0 10-16,-7 0-10 0,-7 0-4 0,0 0-1 0,0 0 0 15,0 0 0 1,0 0-27-16,0 0-6 0,0 0 0 0,7-6-1 15,-7 6-111-15,0 0-23 0,0 0-4 0,0 0-471 0,3-3-94 0</inkml:trace>
  <inkml:trace contextRef="#ctx0" brushRef="#br0" timeOffset="-133116.49">24680 17530 172 0,'0'0'16'0,"0"0"-16"16,0 0 0-16,0 0 0 0,0 0 204 0,0 0 37 0,0 0 8 0,0 0 2 15,0 0-108-15,0 0-22 0,0 0-4 0,0 0-1 16,0 0-14-16,0 0-3 0,0 0-1 0,0 0 0 15,0 0 13-15,0 0 2 0,0 0 1 0,0 0 0 16,0 0-40-16,0 0-8 0,7 6-2 0,0-6 0 16,4 0 0-16,0 0 0 0,-1-6 0 0,1 6 0 15,3 0-32-15,4-6-6 0,-1 6-2 0,4 0 0 16,1-3 13-16,2-3 3 0,1 6 0 0,0 0 0 16,3-4-21-16,0 4-4 0,-3 0-1 0,3 0 0 15,4 0-14-15,-4 0 8 0,-3-6-8 0,-1 6 0 16,1 6 0-16,-4-12 0 0,0 6 0 0,-3-3 0 15,-4 3 0-15,4-6-12 0,-4 6 3 0,0-10 0 32,-3 10-21-32,-1-9-4 0,4 3-1 0,-7 2 0 0,0-2-26 15,4 3-6-15,-4-3-1 0,0 6 0 0,-7 0-119 0,7 0-24 0,-7 0-5 16</inkml:trace>
  <inkml:trace contextRef="#ctx0" brushRef="#br0" timeOffset="-131486.92">26681 17032 288 0,'0'0'25'0,"0"0"-25"0,0 0 0 0,0 0 0 16,0 0 222-16,0 0 39 0,0 0 8 0,0 0 2 15,0 0-204-15,0 0-41 0,0 0-8 0,0 0-2 16,0 0 66-16,0 0 13 0,0 0 2 0,0 0 1 16,0 0 24-16,0 0 5 0,0 0 1 0,0 0 0 15,0 0-34-15,0 0-6 0,0 0-2 0,0 0 0 16,0 0-35-16,-7-4-7 0,3-2-2 0,4 6 0 15,0 0-7-15,0 0-2 0,-14 6 0 0,0-2 0 16,3 5-33-16,-3-3 0 0,0-3 0 0,0 7 0 16,-4 6-18-16,4-7-10 0,0 0-3 0,0 7 0 15,3-3 31-15,-3 2 8 0,4 4 1 0,-4-3 0 0,3 3-9 0,4 6 0 16,-4-7 9-16,4 8-9 0,0-5 0 0,0 5-15 16,-3 2 3-16,2 6 0 0,1 1 12 0,0-1 0 15,0-2 0-15,0 2 0 0,0-9-8 0,4 3 8 16,-1-2-13-16,4 2 5 0,0-9 8 0,0 6 0 15,0-7 0-15,7-2 0 0,-3-6 0 0,3-1 0 16,0 7 0-16,3-4-8 0,1-6 8 0,3-2 12 16,4 2-2-1,3-6-1-15,4 0-9 0,-1 0 0 0,1 0 0 16,3-6 0-16,4 6 0 0,0-4 0 0,-1-2 0 16,1-3 0-16,0-1 27 0,-7 7 3 0,-1-9 1 0,1 2 0 15,-4 1-31-15,-3-4 8 0,0 4-8 0,-4-7 0 16,0 7 19-16,-4-7 1 0,1 7 0 0,-4-10 0 15,0 3 17-15,0 4 4 0,0-7 1 0,0-3 0 16,-3 3-23-16,-1-3-5 0,-3-9-1 0,4 9 0 16,-4-10-1-16,3 4 0 0,-3-6 0 0,0 6 0 15,0 2-12-15,0-2 0 0,0 3 0 0,0-3 0 16,-3 9 9-16,-1 0-1 0,-3 0 0 0,4-2 0 16,-4 8-8-16,-4-3-12 0,4 4 2 0,-4-4 1 15,1 7 9-15,-1-7 0 0,1 7-9 0,-4-1 9 0,3 1-11 16,-3-1 3-16,-4 4 0 0,4-3 0 0,0-1 8 15,-4 7 0-15,1-3-9 0,3-4 9 0,-1 1 0 0,1 3 0 16,0 3 0-16,4-4 0 16,-4 7-40-16,6-3 0 0,1-3 0 0,-3 3 0 15,3 3-18-15,0-6-4 0,7 6-1 0,0 0 0 16,0 0-156-16,0 0-31 0,-7 0-6 0,7 0-2 0</inkml:trace>
  <inkml:trace contextRef="#ctx0" brushRef="#br0" timeOffset="-131053.97">27206 17602 2124 0,'0'0'47'0,"0"0"9"0,0 0 3 0,0 0 0 0,-3 10-47 0,3-1-12 16,0 1 0-16,0-4 0 0,-7 9 51 0,3-2 8 15,1-4 1-15,-1 1 1 0,-3-1-1 0,3-2 0 16,1 2 0-16,-1 0 0 0,-3 1-43 0,0-1-9 16,7-9-8-16,0 0 12 0,-7 6-12 0,7-6 0 15,0 0 0-15,0 0 0 0,0 0-25 0,0 0-7 0,0 0-2 0,0 0 0 16,7-9-115-16,0 0-23 0,0-7-5 0</inkml:trace>
  <inkml:trace contextRef="#ctx0" brushRef="#br0" timeOffset="-130236.36">27862 16941 172 0,'0'0'16'16,"0"0"-16"-16,0 0 0 0,0 0 0 16,0 0 236-16,0 0 44 0,0 0 8 0,0 0 3 15,0 0-158-15,0 0-31 0,0 0-6 0,-3-7-2 0,3 7-18 0,0 0-3 16,-7-3-1-16,7 3 0 0,-7 0 15 0,7 0 2 16,0 0 1-16,-7-6 0 0,7 6 5 0,-4 0 1 15,4 0 0-15,0 0 0 0,-7-3-48 0,0 3-10 16,-4 3-2-16,4-3 0 0,0 6-7 0,-3-3-1 15,-4 4-1-15,0-4 0 0,-1 9-27 0,-2-2 0 16,-4-1 0-16,3 1 0 0,-7-7 0 0,4 12-20 16,0-5 3-16,3-1 1 0,-3 1 16 0,0-1 0 15,7-3 0-15,-4 4 0 0,4-7 0 0,0 9 0 16,0-2 0-16,3-1 0 0,-3-6 0 0,4 7 0 16,-1-1 0-16,4-3 0 0,0 4 0 0,0-1 0 0,0 1 0 15,0-1 0-15,3 0 0 0,4-9 0 0,0 0 0 0,0 7-10 16,0 2 10-16,0-9 0 0,0 0 0 15,4 10 0-15,-4-10 0 0,7 9 0 0,-4 0 0 0,8-2-8 16,-4-4-3-16,4 3 0 0,-1-3 0 0,8-3 0 16,-4 6 35-16,4-6 6 0,-1 4 2 0,8 2 0 15,0 0-32-15,3-3-15 0,-3-3 2 0,3 7 0 16,-4-4 13-16,1 6 0 0,0-3 0 0,-4-3 0 0,-3 4 0 0,-1-4 0 16,-3 3 0-16,0 4 0 0,-3-1 20 0,0 0-4 0,-4 1 0 15,0 5 0-15,0-5-1 0,-4-1-1 0,1 1 0 16,3 5 0-16,0-12-14 0,-3 13 0 0,-1-6 0 0,1-1 0 15,-1 7 0-15,1-4 0 0,-1-2 0 0,-3 5 0 16,0 1 0-16,0 3-10 0,0-10 2 0,0 10 0 16,-3-3 8-16,-1-4 0 0,1 4 0 0,-4 3 0 15,-1-4 0-15,-2-2-8 0,3 3 8 0,-4-1-8 16,4-5 8-16,-3 2 0 0,-5-5 0 0,5 2 0 16,-1 0 0-16,1-2 0 0,-4-4 0 0,3-3 0 15,0 0 0-15,1 0 0 0,-1 0 0 0,1 0-8 16,-1-10 8-16,1 7 8 0,-1-9-8 0,0 2 11 15,-3-2 1-15,4-4 0 0,-1-3 0 0,4 4 0 32,-4-7-4-32,4-3 0 0,0 6 0 0,4-6 0 0,-1 0 20 0,1 6 3 15,-1-10 1-15,4 4 0 0,0 7-32 0,4-8 0 16,-4-2 0-16,3 3 0 0,4 3 12 0,4-3-4 16,0 0-8-16,-1 3 12 0,1-3 3 0,3 0 0 15,3 0 0-15,5 3 0 0,-5-3 21 0,4 0 4 16,1 6 0-16,-5-9 1 0,4 3-25 0,-3 0-6 15,-4 3-1-15,4-4 0 0,-4 8-9 0,-4-1 0 16,1-6 0-16,0 9 0 0,-4-3 0 0,-4 7-14 16,4-4 5-16,-3 0 1 15,-1 7-68-15,1 0-14 0,-4-1-2 0,-4 1-1 16,4 9-85-16,0 0-17 0,-7-10-3 0</inkml:trace>
  <inkml:trace contextRef="#ctx0" brushRef="#br0" timeOffset="-129455.13">28233 16825 748 0,'0'0'33'0,"0"0"7"15,7 0-32-15,-4 0-8 0,-3 0 0 0,0 0 0 0,0 0 216 0,0 3 42 0,0-3 8 0,0 0 2 16,0 0-147-16,0 6-29 0,0 0-5 0,0-6-2 15,0 3-15-15,0-3-3 0,4 7-1 0,-4-4 0 16,7 3 2-16,-7-6 1 0,0 0 0 0,-4 3 0 16,8 4 0-16,-4-4 0 0,-7 3 0 0,7-3 0 15,0 3-6-15,0 4-2 0,0-1 0 0,-4 1 0 16,1-4-37-16,3 3-7 0,-7 1-1 0,3 5-1 16,-3-2-15-16,0 3 11 0,-3-4-11 0,3 4 10 15,-1 3-10-15,1-1 0 0,-3-2 0 0,-1 3 8 16,1-3-8-16,3-4 0 0,0 4 0 0,0-1 0 15,3-2 0-15,0 3 0 0,1-7 0 0,-1 1 0 16,1-1 0-16,3 0 0 0,0 1 0 0,0-10 8 16,-4 6 0-16,4-6 0 0,0 0 0 0,0 0 0 0,0 0 7 15,4 3 1-15,3 3 0 0,-7-6 0 0,3 10-3 0,-3-10 0 16,8 0 0-16,2 9 0 0,-3-2 2 0,7-4 0 16,-3-3 0-16,3 0 0 0,4 0-3 0,-1 0-1 15,4-3 0-15,1-4 0 0,6 7 1 0,0-3 0 16,0-3 0-16,4 0 0 0,-4 2-12 0,4 4 0 15,0-6 0-15,-1-3 8 0,5 6 0 0,-1-4 0 16,4 4 0-16,0-3 0 0,-4 6-8 0,0-9-9 16,0 9 9-16,-3 0-13 0,0-4 13 0,0 4 0 0,-8 0 0 15,-2 4-9-15,-5-4-5 0,1 0-1 0,-4 0 0 0,-3 0 0 32,-1 0-22-32,-3 0-5 0,0 0-1 0,-7 0 0 15,0 0-71-15,4-4-14 0,-1-2-4 0,1-3 0 16,-4 9-122-16,0-16-25 0</inkml:trace>
  <inkml:trace contextRef="#ctx0" brushRef="#br0" timeOffset="-128943">28885 16787 1152 0,'0'0'102'0,"0"0"-82"16,0 0-20-16,0 0 0 0,0 0 167 0,0 0 29 15,0 0 5-15,0 0 2 0,0 0-182 0,4-6-36 16,-4 6-7-16,0 0-2 0,0 0 24 0,0 0 15 15,0 0-3-15,0 0 0 0,0 0 25 0,0 0 5 16,0 0 1-16,0 0 0 0,0 0 21 0,0 0 4 16,0 0 0-16,0 0 1 0,0 0 6 0,0 0 1 15,0 0 0-15,-7 0 0 0,0 0-13 0,7 0-3 0,-7 6 0 16,7-6 0-16,-7 3-10 0,0-3-2 0,0 6-1 0,7-6 0 16,0 0-8-16,-7 4-2 0,0 5 0 0,-1-3 0 0,8-6-12 0,-3 10-2 15,-8-1-1-15,8 7 0 0,-1-4 3 0,1 4 1 16,-1 3 0-16,-3 9 0 0,-3 3-3 0,3 7-1 15,-8 6 0-15,5 3 0 0,-4-3-8 0,0 9-2 16,-4 10 0-16,0-10 0 0,8 4 2 0,-4 2 0 0,0-6 0 16,3 1 0-16,4-7-6 0,-4 3 0 0,1-6-8 0,3-6 12 15,0 5-12-15,3-5 0 0,-3-3 0 0,0-1 0 16,3-6-16-16,1 0-5 0,-1-2-2 0,4-8 0 31,0-2-100-31,0-7-20 0,0 1-4 0,0-10-1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1T15:32:43.6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31623 7365 957 0,'-2'0'84'16,"1"-1"5"15,-3 1-93-31,-1 2 1 16,-2 1 0-16,-1-2 3 0,-2 3 3 15,-2-2 2 1,-1 1 0-16,-4 0 0 0,-1 0 7 0,-2 0 6 0,-6-1 8 0,-7-1 4 16,-10-1-5-16,-12 0 1 0,-7-1-4 15,-1-3-5 1,1 2 5-16,4-1-3 16,-1-1-2-16,0 0 4 0,-11 0-2 0,-10-4-5 15,-4 1 0-15,-1 0-6 0,7 0-4 16,10 2-1-16,4-2-1 0,0 1 0 15,-4 1 0-15,3 0-2 0,2 1 1 16,6 2 1-16,9-3-1 0,2 1 0 16,6 1 1-16,6 0-1 0,4 2 0 15,9-1 0-15,2 2 0 0,4 0 0 0,3-1 1 16,6 2-2-16,3-1 1 0,-2 3 0 16,5-2-1-16,0-1 1 0,0 1-1 15,2-1-10-15,-1 0-11 0,4 1-15 16,5 1-8-16,8 2-19 0,10 2-57 15,11 1-76-15,3 4-51 0,4-2 108 16</inkml:trace>
  <inkml:trace contextRef="#ctx0" brushRef="#br0" timeOffset="413.69">31581 7611 1584 0,'-2'0'31'16,"-2"0"-26"-16,2 0-16 0,-3-1 4 16,-2 1 5-16,-6 0-1 0,-6 1 2 0,-8-1 1 15,-3 0-1-15,-10 0 0 0,-15-2 1 16,-7 2-1-16,-10 0 0 0,0 0 1 15,8 2 0-15,0-2-1 0,-3 0 1 16,-7 0 0-16,-13-4 0 0,-2 1 0 16,1 1 0-16,1-3 2 0,7-2 1 15,-3-2 1-15,-3-5 1 0,2 3 2 16,9 0-3-16,10-2 0 0,12 3 6 16,9 1 1-16,6 2 2 0,9 0-1 0,8 2-6 15,3 1-2-15,0 2 0 0,6 0-3 16,6 2 1-16,5 0-1 0,0 0-1 15,-3 0 0-15,3 0 0 0,0 0-4 16,1 0-4-16,0-1-17 0,4 1-28 16,0-1-26-16,3 1 269 0,7 1-162 0</inkml:trace>
  <inkml:trace contextRef="#ctx0" brushRef="#br0" timeOffset="14896.28">4568 10934 1419 0,'1'2'41'0,"-1"-2"-10"16,1 1-20-16,-1-1-3 0,1 0 1 0,3 0-2 16,-4 0 13-16,2-1 14 0,0-4 15 15,0 1 13-15,3-2-6 0,0 1-9 16,2-4-10-16,2-4-9 0,-2-2-5 0,2-7-1 15,0-3 1-15,0-7-4 0,1-5-8 16,-4-10-6 0,-2-4-7-16,-3-4-1 0,-1-1 2 15,0-3-1-15,0-5-4 0,1-2-3 16,0-1-6-16,3 3 2 0,0 8 3 0,1 8-1 16,0 11 7-16,2 8-1 15,2 10-1-15,-1 6 5 0,1 4-1 0,-1 6 0 0,-2 5 0 16,-1 4-1-16,1 4 1 0,-4 4-1 15,-2 0 1-15,-5 3-1 16,-5 0 0-16,-3 2-1 0,-5 5 2 0,-5 2 1 0,-2 1 2 16,-8 2 1-16,-1-1-1 0,1 2 0 15,-7 3 0-15,0 0 2 0,-7 2 2 0,-6-1-4 32,5-3-1-32,2-2-2 0,4-5-3 15,5 0 2-15,-1-1 2 0,1-2 0 16,1 2 1-16,1-1 2 0,5-3-1 15,4 2 3-15,0-1 0 0,6-1 0 0,0-1-1 16,3 0 1-16,1 1-2 0,3-2-1 16,-1 1 0-16,1-2-1 0,2-3 0 15,4 1-1-15,1-4 0 0,4-1 0 16,2-1 1-16,0-4-1 0,1 1 1 16,2-1 2-16,-1 2 1 0,7-2 0 15,3 4 4-15,7-4-1 0,5 0 1 0,5 1 1 16,4-5-4-16,-2 2 0 0,5-1-1 15,-4 0-2-15,0 0 0 0,1 1 0 16,-4 2-1-16,0-3 0 0,-3 2 1 16,-3 2-1-16,-4-3 0 0,-3 1 1 15,-6 2-1-15,-2-3-1 0,-2 0 1 16,-1 2-5-16,-3-2-2 0,0 3-3 16,-2 0-4-16,-2 3 1 0,-2 2 0 15,-4 2 1-15,-2 5 1 0,-5 4 3 0,-6 2 3 16,-6 5 2-16,-7 4 3 0,-2-1 0 15,-3 4 1-15,1 2 3 0,2 1-1 16,0 6 1-16,0 1 0 0,-2 1-3 16,-2 3 1-16,2-3 1 0,3 4-3 15,4-2 1-15,5-1 2 0,3 2-3 16,0-2 2-16,3-3 0 0,2-3-1 0,3-4 0 16,2-4 0-16,3-5-1 0,1-1 0 15,2-5 2-15,4-1 1 0,-1-2 0 16,2-5 3-16,2-1-2 0,0-2-2 0,3-1 1 15,3-1 0-15,4 0 1 16,5-2 13-16,9 0 4 0,9 0 2 0,9-1 1 16,9-3-11-16,5-1-2 0,3 0 4 15,-3-2 1-15,-6-4 3 0,-2 1-3 16,-6-4-6-16,-1 3 10 0,-6-2 1 16,-5 1 0-16,-3 0-1 0,-5-1-14 15,-1 1-4-15,-4-1-2 0,0-1 2 16,-1 3-5-16,0-2-19 0,-2 3-19 0,0-2-39 15,-2 1-37-15,1-5-24 0,-1 1-187 16,3 1 205-16</inkml:trace>
  <inkml:trace contextRef="#ctx0" brushRef="#br0" timeOffset="15799.35">3775 12387 1240 0,'12'6'79'0,"-8"-1"6"16,10 4-41 0,-42-23-38-16,25 7-17 0,3 9 2 15,0 1 1-15,-1 4 1 0,-2 6 4 16,1 3 1-16,-2 5 1 0,-2 6 1 15,-1 1 0-15,-1 3-1 0,0 3 1 0,0-4 0 16,0-1-2-16,0-1 2 0,-2 0 0 16,-1-2 1-16,0-1 2 0,1-3 1 15,5 0-3-15,1-2 0 0,3 0 1 0,1-2-1 16,4-1 0-16,1-1 3 0,2-4-1 16,3-1 2-16,1 0 3 0,2-1-1 15,0-1 1-15,6 0 1 0,0 0-2 16,6-3 0-16,2 2-1 0,0-1-1 15,-2-4-1-15,-4 1 1 0,-6-2-1 16,-2-2-1-16,-2 0-3 0,-7-2-13 16,2-3-19-16,1-3-6 0,-3-5 15 15</inkml:trace>
  <inkml:trace contextRef="#ctx0" brushRef="#br0" timeOffset="16067.38">3989 12723 1140 0,'-6'0'27'16,"-4"-2"-13"-16,-8-2-16 0,-5 1 8 16,-2-3 1-16,-3 3 1 0,5-3-1 15,-2 3 13-15,5 3 3 0,2-4 1 0,0 3 0 16,1 1-15-16,-1-1-2 0,2 1-3 15,0 0 0-15,-2 0 2 0,-2 0-2 16,3 0 0-16,0 0 0 0,2 0-2 16,-1 0 1-16,1-1 3 0,-1 0-7 15,2-2-8-15,2 0-13 0,4 1-26 16,0-2 467-16,2-1-317 0</inkml:trace>
  <inkml:trace contextRef="#ctx0" brushRef="#br0" timeOffset="16573.48">4423 12787 785 0,'10'5'175'16,"-10"-5"-82"-16,-2 2-69 15,1-2-14-15,-15-4-22 0,10 4 3 0,0 1 6 0,-3 2 5 0,-3-1 6 16,1-1 1-16,-3 0 0 0,0 1-2 15,1-1-1-15,0 1 0 0,1-2 3 16,2 0 0-16,3 0 0 0,0 0 1 16,4 2-1-16,1-2 0 0,2 0 1 15,-1 0-2-15,1 0-15 0,0 0-18 16,0 0-16-16,0 0 262 0,0 0-170 16</inkml:trace>
  <inkml:trace contextRef="#ctx0" brushRef="#br0" timeOffset="16953.12">4586 12468 1243 0,'-1'0'29'0,"1"1"-25"15,0 0-6-15,0 4-3 0,1 0 0 16,0 5 2-16,1 3 2 0,3 1 1 16,0 5 0-16,1 2 0 0,1 3 1 15,-5 5-1-15,1 7 0 0,0 3 0 16,0 2 0-16,-1 2 1 0,-1-3 0 15,3 0 0-15,-3-4 0 0,2-5 1 16,1-4-1-16,-1-2-1 0,1-3 2 0,1 1-1 16,-1-3 0-16,0-3 2 0,-3-4-3 15,1-3 2-15,-2-3-1 0,1-1 0 16,0-3 1-16,-1-1 3 0,0-2 2 16,0 0-12-16,0 0-19 0,0 0-19 15,0 0-160-15,-3-1 133 0</inkml:trace>
  <inkml:trace contextRef="#ctx0" brushRef="#br0" timeOffset="19307.31">5670 10879 1044 0,'-1'0'53'0,"1"0"24"16,-2 1-18-16,1 1-11 0,2-2 17 16,-2 0 9-16,1 0-11 15,0 1-13-15,0 0-13 0,0-1-11 0,1 0-7 16,-1 0-6-16,2 2-7 0,0 4-5 16,1 5-1-16,2 6-2 0,1 7 1 0,1 6 2 15,0 5-1-15,1 2 1 0,-3 3 1 16,0 5-2-1,-5 2 0-15,0 4 1 0,-2-2-1 0,2-3 1 0,0-4 0 16,0-7 0-16,0-3 0 0,-1-5 0 16,1-2-1-16,1-6 2 0,0-5-5 15,3-3-22-15,-1-6-18 0,-1 0-26 0,1-2 198 16,3-3-108-16</inkml:trace>
  <inkml:trace contextRef="#ctx0" brushRef="#br0" timeOffset="19785">5618 10748 1318 0,'1'0'83'0,"-1"0"57"0,1 0-87 16,-1 0-21-16,0-1 0 0,1-1 2 16,3-4-16-16,5-2-14 0,4-5-2 15,5-4-2-15,6-1 0 0,-1 0 0 16,5-1-3-16,5 2 2 0,2-1-1 16,4 2 0-16,6 0-1 0,5 1 1 0,3 3-1 15,0 0 1-15,-1 5 0 0,-6 3-2 16,-2 4 0-16,-4 6 2 0,-2 3 0 15,-3 4 2-15,-6 6 0 0,-5 4 0 16,-8 4-4-16,-6 2-3 0,-7 7-8 16,-7 4-3-16,-11 8 0 0,-12 1 3 15,-12 2 6-15,-9-3 5 0,-4-6 2 0,-4-4 2 16,-2-8 1-16,-1-3 0 0,-4-6 0 16,2-3 2-16,3-2-1 0,6-4 0 15,5-2 2-15,6-2-2 0,6-2 1 16,7-2-1-16,9 1 0 0,5-4 0 0,6 0-1 15,7-1-2-15,0 0-9 0,0 0-9 16,1 0-7-16,2-2-3 0,8-5-12 16,10-3 3-16,12-5 19 0</inkml:trace>
  <inkml:trace contextRef="#ctx0" brushRef="#br0" timeOffset="20183.43">7201 10296 1773 0,'-5'3'31'0,"-6"7"-2"16,-4 8-53-16,-7 6-5 0,-9 5 27 15,-1 5 2-15,-10 3 1 0,-5 5 1 0,-6 9 0 16,-5 4-1-16,-2 4 1 0,1 8-1 16,4 6-1-16,1 3 0 0,7-1-1 15,7-4-1-15,8-7 1 0,12-2 0 16,14-5 0 0,6-2-1-16,10-3 2 0,7-3 0 0,1 0 0 0,9-1 0 0,3-4 0 15,6-1-1-15,5-4 1 0,-3-6 0 16,5-2 0-16,3-4 0 0,-3-5 0 15,2-3 0-15,0-1-4 0,-4-4-1 16,-5-3-4 0,-5-2-3-16,1 0-11 0,-9-6-15 0,-3 3-18 15,-2-6-16-15,-4-4-14 0,-1-1 45 0</inkml:trace>
  <inkml:trace contextRef="#ctx0" brushRef="#br0" timeOffset="20978.48">7438 10649 1638 0,'-2'1'49'0,"0"3"-7"0,0 1-37 16,-1-1-3-16,1-2 6 0,1-1-13 16,0 0-19-16,1-1-14 0,0 0-7 15,0 0 13-15,0 0 19 0,0 0 19 16,0 0 13-16,0 0 9 0,0 0 9 16,0 0-6-16,0 0-5 0,0 0-10 15,0 0-9-15,0 0-3 0,0 0-3 0,0 0 0 16,0 0-1-16,0 0 0 0,0 0-1 15,0 0 0-15,0 0-1 0,0 0 0 16,0 0 2-16,0 0 0 0,0 0 0 16,0-1 0-16,0 1-2 0,0-1-2 15,0 1-2-15,0 0-1 0,0 0-1 16,0 0-2-16,0 0-1 0,0 0 0 16,0 0 4-16,0 0 4 0,0 0 2 0,0 0 1 15,0 0 0-15,0 0 0 0,0 0 1 16,0 0-1-16,0-1 0 0,0 1 0 15,0 0 0-15,0 0-1 0,0 0 1 16,0 0-1-16,0 0 0 0,0 0-1 16,0 0 0-16,0 0 0 0,0 0 2 15,0 0-2-15,0 0 0 0,0 0 2 0,0 0-2 16,0 0 2-16,0 0 0 0,0 0-1 16,0 0 1-16,0 0 0 0,0 0-1 15,0 0 1-15,0 0 0 0,0 0-1 16,0 0 0-16,0 0 0 0,2 1-1 0,0 0 1 15,-2-1 0-15,3 4-2 0,-1-1 2 16,2 5 1 0,0-3-1-16,1 3 1 0,-1 1 0 0,1 1-1 0,-1 2 1 15,4 2 0-15,1 4-1 0,3 1 1 16,5 3 0-16,1 3 0 0,1 6 0 16,2 0 0-16,2 4-1 0,3-2 1 15,1 1 0-15,-3-2 0 0,3 0 0 16,0 0-1-16,0-4 0 0,4 1 0 15,-3-1 2-15,0 1-1 0,-3 0 1 16,-3-2 1-16,-2-5-2 0,-2-2 0 16,0-3 2-16,-2-6-2 0,-4-2 1 0,-4-5 0 15,-3-2 0-15,-3 1 1 16,-2-3 0-16,1 0-3 0,-1 0-5 0,0 0-11 16,0 0-8-16,0 0-8 0,0 0-6 15,3-8-5-15,0-3 65 0,1-9-23 0</inkml:trace>
  <inkml:trace contextRef="#ctx0" brushRef="#br0" timeOffset="21291.52">8111 10526 1243 0,'2'1'101'16,"-2"-1"113"-16,-2 0-183 0,-1 2-34 15,-1 0 1-15,-4 4 2 0,-3 2 1 16,-6 4 2-16,-5 1-1 0,1 5 1 0,-7 3 0 16,-4 4-1-16,-1 5 0 15,-8 6 1-15,-4 7-1 0,-2 5-1 0,-4 7 2 16,-3 0-3 0,-1 0 1-16,0-2 1 0,2-9-1 0,11-5 0 15,9-5 1-15,3-3-2 0,5-2 1 0,-2-2 0 16,1-3-1-16,2-4 2 0,5-3 0 0,4-4-2 15,4-3 0-15,2-2 0 16,7-3-15-16,0-2-13 16,2-1-24-16,1 0-32 15,2 0 1-15,7-2 37 0</inkml:trace>
  <inkml:trace contextRef="#ctx0" brushRef="#br0" timeOffset="21612.21">8395 11175 1469 0,'-11'18'43'0,"-1"3"-14"0,-5 7-21 0,0 2-4 0,2 4 1 31,-2 2-2-31,1 5-1 0,-1-1 0 16,0 2-1-16,6-4 1 0,3-5 0 16,5-9-3-16,7-3-3 0,2-5-1 15,2-1 0-15,2 0 0 0,1-3 3 16,7 0 0-16,2-3 2 0,5 0 1 0,0-3 0 16,1-2 1-16,-4-3-1 0,-1-1-2 15,-4-2-9-15,-1-1-16 0,-1-3-18 16,0-1-18-16,1-1 31 0</inkml:trace>
  <inkml:trace contextRef="#ctx0" brushRef="#br0" timeOffset="21831.27">8512 11436 1398 0,'-37'21'40'0,"-2"-4"-18"15,-7 2-11-15,2-7-4 16,2-3 0-16,6-1-1 0,0-1-2 16,3-3-1-16,5-1 0 0,-1-3-6 0,3 0-4 15,3-3-6-15,2 1-6 0,8 0-2 16,3-2-7-16,6 2-4 0,4 2-12 16,-2-5 88-16,4 0-268 0,5-3 179 15</inkml:trace>
  <inkml:trace contextRef="#ctx0" brushRef="#br0" timeOffset="22385.24">8898 11294 1668 0,'12'-9'135'0,"-4"34"-97"16,6-25-63-16,-39 9 33 0,17-27-50 16,7 21 12-16,-2 7 1 0,2 5 13 15,-2 0 11-15,2 1 4 0,0 7 1 16,-4-1 0-16,2 6 0 0,-3 2 0 16,1-5 0-16,2 1 0 0,3-4 1 0,0-4-1 15,1-4 0-15,-1-5 1 16,2-2 0-16,-4-5 1 0,2-2 0 0,0 1 1 15,0-1 0-15,0 0 0 0,0 0-1 16,-1 0 0-16,1 0-1 0,0 0-4 16,0 0-3-16,0 0-2 0,0 0-1 15,0 0 3-15,3 0 3 0,-3 0-1 16,0 0 2-16,1 0 1 0,-2 0-2 16,1 0 1-16,0 0 1 0,0 0-3 0,0 0-5 15,0 1-3-15,0-1-2 0,0 0 2 16,1 0 7-16,-1 0 0 0,0 0 4 15,-1 0 0-15,-3-1 0 0,4 1 1 16,0 0 0 0,-1 0-1-16,1 0 1 0,0 0 0 0,2 0 0 0,-2 0 0 0,0 0 0 15,0 0-1-15,0 0-4 0,0 2-7 16,4 0-7-16,-2 3-5 0,0 2 2 16,2 2 6-16,0 1 8 0,-1 0 7 15,0 0-3-15,-1-3-7 0,-1-1-7 0,-1-3-7 31,2 0 0-31,-2-2-1 0,0-1-9 0,0 2-15 0,0-2 363 0,0 2-242 16</inkml:trace>
  <inkml:trace contextRef="#ctx0" brushRef="#br0" timeOffset="22782.75">8780 11543 921 0,'19'0'134'0,"-19"0"-64"15,-4-1-45-15,0-1-13 0,-21 0 5 16,21-2-5-16,-1 3 0 0,2 1 1 0,3 0-1 16,-6 0-2-16,0 0-4 0,-2 0-4 15,-4 0 2-15,1 0 1 0,-2 0 2 16,-2 0 2-16,-1 0 1 0,3-1-2 16,-2 0-1-16,1 0-1 0,0-2-2 15,1 0-1-15,3 1 0 0,2 0 0 0,3 0 0 16,5 2 1-16,-1 0 0 0,0 0 2 15,0 0 0-15,1 0-4 0,0 0-3 16,0 0-6-16,0 0-9 16,0 0-16-16,0 0-13 0,0 0-21 0,0 0-160 15,0 0 151-15</inkml:trace>
  <inkml:trace contextRef="#ctx0" brushRef="#br0" timeOffset="23720.86">8795 10247 792 0,'26'16'140'15,"121"123"-21"1,-322-291-113-16,173 152 34 16,2 0-12-16,2 1 2 0,-2-1-3 15,1 0-2-15,0 0-2 0,6 3-8 16,2 2-6-16,4 1-3 0,5 3-2 15,1 2-2-15,4 5 1 0,2 2-2 16,0 8 0-16,2 3 3 0,2 6 0 16,3 5 0-16,7 4 2 0,1 10 0 15,4 7-1-15,-2 10 3 0,-4 7-1 16,-8 6-1-16,-9 2 0 0,-6-4-1 0,-5-2 8 16,-9-1 10-16,-3-1 2 0,-7-4 1 15,-2-2-5-15,-2-8-8 0,-3-6 0 16,0-4 6-16,-3-11 3 0,-2-6 2 0,2-8 2 15,0-4-6-15,2-7-3 16,3-1 6-16,2-5 1 0,3-4 0 16,3-3-1-16,0-1-9 0,3-2-6 0,0 0-2 15,3-2-3-15,0 0-1 0,0 0 0 16,0 0 0-16,0 0-1 0,0 0 2 16,0 0-5-16,0 0-16 0,0 0-21 0,0 0-32 15,0 0 166-15,6 1-89 0</inkml:trace>
  <inkml:trace contextRef="#ctx0" brushRef="#br0" timeOffset="26988.35">9641 10563 994 0,'0'0'152'0,"-1"1"242"16,-1 4-348-16,-2 1-42 0,0 4-3 15,-1 4 1-15,-1 2 1 0,0 3-3 16,1 6 1-16,1 8 0 0,3 6-1 16,2 9 2-16,5 9-1 0,2 5 0 15,1 11 1-15,-2 3-1 0,4 3-1 16,-2-2 1-16,-3-4 0 0,1-4 0 0,-1-11 1 16,-2-11-1-16,1-10 0 0,-2-10 3 15,-1-8-7-15,1-4-20 0,-1-7-23 16,-2-7-33-16,0 0-36 0,0 0 62 15</inkml:trace>
  <inkml:trace contextRef="#ctx0" brushRef="#br0" timeOffset="27444.43">9710 10672 1545 0,'2'0'78'0,"0"0"13"0,-3-5-55 0,0 2-43 15,1-2-6-15,0 2 2 0,0-1-13 16,1-5-8-16,5 0 6 0,2 1 8 16,3-5 16-16,3 2 11 0,4 0-1 15,3-3 2-15,3 1 0 0,6-2 0 0,4 1 0 16,5 0-3-16,4 1-4 0,3 2-2 15,3 1 1-15,7 4 2 0,4 4 4 16,0 5 1-16,-5 5-1 0,-8 4-4 16,-9 5-4-16,-2 6-6 0,-8 5 0 15,-7 4 1-15,-8 6-1 0,-13 5 2 16,-18 5 0-16,-12 5 0 0,-16 4 2 0,-17 0 1 16,-16 0 0-16,-7-3-1 15,-2-10-1-15,4-8-5 0,11-9-2 0,0-6 1 16,2-7-3-16,2-1 9 0,1-1 1 15,6-3 1-15,3-1 3 16,9-2 0-16,3-3-2 0,5-1-3 0,8-2-5 16,8 0-7-16,8-1-9 0,10 0-7 15,4 1-14-15,4 0-29 16,5-3 86-16,13-4-29 0</inkml:trace>
  <inkml:trace contextRef="#ctx0" brushRef="#br0" timeOffset="27877.37">11246 10272 1820 0,'-2'2'24'16,"-1"5"-35"0,-4 5-12-16,-3 5 3 0,-4 8 17 15,-3 6 3-15,-3 4 1 0,-5 4-2 0,0 2 1 16,-10 2 0-16,-3 5 0 16,-5 6 1-16,-4 10 1 0,3 10 0 15,-1 5-1-15,0 5 1 0,2-1-2 16,3-2 1-16,6 1 0 0,13-5 0 15,10 1-1-15,11-3 1 0,10-3-1 16,8-4 1-16,7-2 0 0,5-4 0 16,5-5 0-16,1-1 2 0,2-6-2 15,5-2 2-15,1-2 0 0,6-5-2 16,-1-3 1-16,-2-3-1 0,-4-7 0 0,-8-3 1 16,-6-9 0-16,-6-2-2 0,-8-4-3 15,-3-2-7-15,-6-2-9 0,2-3-12 16,-2 1-14-16,-3-2-22 0,-2-2-22 15,3-2 27-15,0-7 21 0</inkml:trace>
  <inkml:trace contextRef="#ctx0" brushRef="#br0" timeOffset="28278.46">11521 10818 1749 0,'-1'0'38'0,"1"0"-25"15,-1 0-24-15,-1 0-5 0,2 0 7 0,0 0-9 16,0 1-23-16,1 0-9 0,-1-1-3 15,1 1 9-15,0 0 22 0,4 4 9 16,0 5 6-16,5 7 7 0,5 2 6 0,4 8 4 16,7 0 1-16,3 2 1 15,4 6-5-15,5 0-2 0,5 6-1 0,4 2-1 16,3 4-1-16,-1 4 0 0,-3-1 0 16,-1 2-1-16,-5-4 1 15,-5-5 1-15,-4-4-3 0,-4-4 2 0,-3-5-1 16,-3-3-1-16,-3-3 1 0,-2-7 1 15,-1-2-4-15,-1-6-8 0,-2-2-16 0,-3-4-26 16,-1 1 4-16,-2-4 19 0</inkml:trace>
  <inkml:trace contextRef="#ctx0" brushRef="#br0" timeOffset="28589.96">12178 10577 1467 0,'-5'5'52'0,"-5"4"19"16,-4 4-70-16,0 5-2 0,-2 2 3 16,-1 2-1-16,-2 5 1 0,-5 4 0 15,-1 5-1-15,-5 8 1 0,-1 4 0 16,-4 6-1-1,-1 9 0-15,-5 4 1 0,-8 6-1 0,-1 5 0 0,0 0 1 0,3 0-1 16,9-7 1-16,7-11 0 16,7-11-1-16,9-12 0 0,4-9 1 0,3-5-2 15,1-5 2-15,1-5 0 16,0-1-2-16,4-4-19 16,1-4-23-16,1-1-36 0,5-2 523 15,3-2-344-15</inkml:trace>
  <inkml:trace contextRef="#ctx0" brushRef="#br0" timeOffset="28891.07">12612 11369 1401 0,'-17'45'35'0,"-1"-1"-26"16,-4 9-3-16,-3-5-1 0,4 4-1 16,-1-1-1-16,3 1 0 0,5-5 0 15,0-4-2-15,6-7 2 0,6-5-1 16,7-4 0-16,2-3 2 0,3-3 1 0,2-3 2 16,2-2 2-16,4-5 1 15,1-1 2-15,2-3 6 0,-1-2 0 0,0-3-2 16,-1-2-2-16,-2 0-7 0,-2-5-3 15,-3 2-3-15,4-3-7 0,-4 0-18 16,1-3-20-16,1-5 636 0,-3-5-444 16</inkml:trace>
  <inkml:trace contextRef="#ctx0" brushRef="#br0" timeOffset="29109.94">12751 11684 1241 0,'4'25'206'16,"-27"-7"-139"-16,-7 3-72 0,-6 2-20 0,-19-19 29 15,14 10-1-15,-1-2-1 0,-7-3-1 16,1-3-4-16,1-5-6 0,-1-1-9 16,3-3-12-16,1-1-8 0,10-3-3 15,6-3-5-15,6 1-4 0,7-2-9 16,4-2 12-16,3 2 20 0</inkml:trace>
  <inkml:trace contextRef="#ctx0" brushRef="#br0" timeOffset="29560.34">13285 10087 1214 0,'12'-7'10'0,"-2"0"-34"0,-4 4-9 0,-5 3 10 16,0 1-5-16,-1 2 13 15,1 6 5-15,-1 6 12 0,-1 6 24 16,-1 8 1-16,0 10 6 0,-2 6-1 0,1 7-7 16,-2 9-1-16,-3 3-1 0,-3 6-2 15,-6 6 0-15,-1 8-6 0,3 14-5 16,0 10-4-16,3 7-2 16,3 11-1-16,0-4 0 0,2 0 0 0,3-9-2 15,2-18 0-15,4-13 1 0,1-16 0 0,1-13 0 16,0-8 1-1,-3-7-1-15,0-5 1 0,0-5-1 0,0-4 0 0,-1-1-1 16,0-5 1-16,0-7 0 0,0 1-7 16,0-5-12-16,0-2-21 0,0-5-28 15,0 0-13-15,6 0 174 0,1-10-88 0</inkml:trace>
  <inkml:trace contextRef="#ctx0" brushRef="#br0" timeOffset="29867.72">13749 10737 1234 0,'0'12'242'0,"-13"135"-115"31,24-105-124-31,5 0-1 32,3 4 0-32,6 6-2 0,6 7 0 15,9 3 0-15,5-2 0 0,1-4 0 16,-6-6 0-16,-5-9 0 0,-4-2 1 16,-6-7 0-16,-1 0-1 0,-5-5-3 15,-3-3-5-15,-3-2-7 0,-2-8-12 0,-5-3-13 16,0-2-24-16,-3-2-17 0,-3-1 40 15</inkml:trace>
  <inkml:trace contextRef="#ctx0" brushRef="#br0" timeOffset="30205.43">14227 10622 1174 0,'3'4'151'0,"-5"9"952"0,-5-4-199 16,-58 83-2838 0,50-55 1934-1,-3 9 2-15,-3 5-1 0,-1 5 1 16,-5 6 0-16,0 5 0 0,-8 3 0 15,-4 0 2-15,-4-1-3 0,3-4 2 0,7-4-1 16,7-7-2-16,8-6 2 0,4-8-1 16,0-9 0-16,2-7 1 0,2-4 0 15,2-6-1-15,2-3 0 0,3-1 1 16,1-1-2-16,1-3 0 0,-2 1 3 16,3-2-15-16,4-1-21 0,1 1 8 15,9 0 0-15</inkml:trace>
  <inkml:trace contextRef="#ctx0" brushRef="#br0" timeOffset="30555.98">14571 11436 1038 0,'28'0'270'0,"-25"52"-176"16,34-17-131 0,-118-27 37-16,65 9 1 0,8 17 0 0,-1 4 0 15,-4 6 0-15,1 1 0 0,1 3 0 16,2 4-1-16,-4-4 1 0,3-1 0 16,2-3 0-16,7-7 0 0,7-1 0 15,5-10 0 1,-2-6 2-16,-2-6 3 0,1-5 3 0,0-3 3 15,3-1 2-15,0-3-1 0,3-1-3 0,-1-1-7 0,4-3-13 16,5-4-18-16,2-2-14 0,1-6-9 16,-2-1 1-16,-3 0 0 0,0-1-4 15,-2-1-12-15,-2-2 35 0</inkml:trace>
  <inkml:trace contextRef="#ctx0" brushRef="#br0" timeOffset="30730.29">14516 11821 918 0,'-62'-2'34'0,"-10"9"-20"0,11 0-4 16,5-1-2-16,10 6-30 0,18-8-16 15,6-2-8-15,6-2-73 0,7 0 74 31</inkml:trace>
  <inkml:trace contextRef="#ctx0" brushRef="#br0" timeOffset="31081.34">15293 11757 1544 0,'-2'32'122'0,"-5"1"-123"15,10 16-55-15,-39-123 59 0,6 47-3 16,4 30 0-16,-1-1 2 0,0-2 2 15,1 0-2-15,3 1 0 0,0 1 1 16,3-1-2-16,-1 2-1 0,2 0 1 16,2-2-1-16,2 2-11 0,5-1-9 15,4 0-13-15,4-2-14 0,1 0-5 16,0 0-4-16,-3 0-6 0,4 0 5 16,6-5 605-16,2 1-408 0</inkml:trace>
  <inkml:trace contextRef="#ctx0" brushRef="#br0" timeOffset="31365.74">15382 11434 1517 0,'23'4'138'16,"-40"58"-126"-1,12-20-12 1,1-6 0-16,-1 4-2 0,-3 2-2 16,-1 2-4-16,2 4-3 0,2 1-3 15,1-2-7-15,3-6-6 0,1-2-2 0,0-11-1 16,2-1 2-16,0-6 2 16,0-4-1-16,-1-10-2 0,-1-5-5 15,0-2-9-15,0 1-4 0,0-1 6 0,2-1 7 16,0-7 65-16,2-6-23 0</inkml:trace>
  <inkml:trace contextRef="#ctx0" brushRef="#br0" timeOffset="31920.14">15095 9874 1142 0,'3'0'40'0,"-2"1"-11"0,1 1-11 0,1 5-10 16,5 4-4-16,6 2-2 0,4 3 1 31,2 1 0-31,1 1 0 0,2 2 0 16,1 1 2-16,6 2-2 0,3 4 0 0,4 4 0 0,3 7-1 0,10 11 2 31,11 11 3-31,5 10 1 0,7 8 0 15,-8 8 7-15,0 3 7 0,-2 14-2 16,0 6 5-16,2 8-6 0,-9-1-9 16,-8 0-1-16,-12-2-5 0,-20-2-1 0,-10-5 1 15,-12-9-2-15,-13-7 1 0,-9-5 5 16,-9-10 5-16,-6-5 6 0,0-12 2 16,3-7-6-16,6-9-4 0,3-10-3 15,3-2-3-15,3-10 0 0,2-1 0 16,4-4-2-16,0 0 0 0,0-5 1 0,3-2-3 15,0-2-1-15,7-3-1 0,2 0-7 16,3-2-1-16,3-2-6 0,0 0-8 16,0 0-9-16,-1 0-7 0,2 0-15 15,0 0-14-15,-1 0 38 0</inkml:trace>
  <inkml:trace contextRef="#ctx0" brushRef="#br0" timeOffset="32874.42">15358 11472 1026 0,'0'0'56'15,"-1"2"33"-15,0 0-64 0,1 1-23 16,-2 4 2-16,0 0-2 0,0 0 1 15,0 4 0-15,1 0-2 0,0 5 0 0,0 0 1 16,0 3-1-16,1 6 1 0,0 4 0 16,2 4-1-16,0 3 1 0,0 5 0 15,0-3-2-15,3 0 1 0,-2-3-1 16,1-8 8-16,-2-7 8 16,1-5 7-16,-2-4 3 0,1-6-10 15,-2-3-6-15,0 3-6 0,0-5-1 0,0 0 1 16,0 1-2-16,-2 2 1 0,2-3 6 15,0 0 3-15,0 2 8 0,0-2 11 16,0 0-3-16,0 0 7 0,-2-4 0 0,2 0-6 16,-1-5 1-16,0-3-5 0,1-1-6 0,0-5-4 15,0-2-5-15,1-4-1 16,2-2-1-16,1 1 0 0,-2 0-1 0,1 0-2 16,2 2 0-16,-2 0-4 0,1 2 1 15,0 2 0-15,-2 1-2 0,1 2 2 16,-1 4 1-16,-1 4-2 0,0 1 3 0,-1 2 0 15,0 5-2-15,0 0 0 0,0-1-2 16,0 1-7-16,0 0-1 0,0 0 0 16,0 0-1-16,0 0 3 0,0 0-6 15,0 0-3-15,-2 1-7 0,2 2-3 16,-2 1 5 0,1 3 2-16,-2 4 9 0,1 5 5 15,1 4 3-15,-1 6 1 0,1 5 0 0,-1 5 0 16,0 4 1-16,0 0-1 0,1 1 1 15,1-2 0-15,0-3-1 0,2-4 0 0,-1-2 2 16,-1-9-2-16,0-5 0 0,0-4 1 0,0-3-1 16,0-1 0-16,0-1 0 15,0-3-1-15,0 1 1 16,-1-4 0-16,1-1-2 0,0 1 1 0,0-1 1 0,0 0 0 0,0 0 1 16,0 0 1-16,0 0-4 15,0 0-5 1,0 0-7-16,0 0-7 0,0 0-10 15,0 0-14-15,0-2-18 0,-2-7-9 16,-3-2 35-16</inkml:trace>
  <inkml:trace contextRef="#ctx0" brushRef="#br0" timeOffset="33696.8">15121 11815 1139 0,'8'37'72'0,"-10"-37"-39"16,-4 0-20-16,-1-1-4 16,-9-37-5-16,9 37 0 0,3-1-1 15,3 2-1-15,0 0 1 0,1 0-1 16,0 0-1-16,-1 0 0 0,0 0-1 15,-2 0 0-15,3 0 0 0,-4 0 0 0,3 3 0 16,1-3 1-16,0 0-1 0,0 0 0 16,-4 2 0-16,-1-1 0 0,-3 0 1 15,1-1 2-15,1 0 0 0,0 2 1 16,3-2 1-16,-2 0-2 0,1-2 0 16,-1 1 1-16,5 1-2 0,0 0 1 0,0-2 1 15,1 1-1-15,-1 1 5 0,0 0-2 16,0 0 0-16,3-1 1 0,0 2-2 15,-3-1 0-15,7 0 0 0,-2 0-2 16,5-4 0-16,3 1 0 0,-1 0-1 0,-1 1 3 16,1 2 4-16,-3-3 3 0,3 2 2 15,-2 0-4-15,1 0-3 0,1 0-3 16,-5 0-1-16,0-1 1 0,-2 0 0 16,-2 2 0-16,-2 0 1 0,-1 2 1 15,1-2 3-15,2 2-1 0,-3-2-2 16,0 0-3-16,-3-2-4 0,-2 4-1 15,-1 0 1-15,-4 1 1 0,-2 0 3 16,-3 1 1-16,-2-3 1 16,0 0-2-16,2 1 0 0,-3-1 0 0,3 2-2 0,-3-2 1 15,1 0-1-15,3 1-1 0,-1 0 0 16,5-2 0-16,5 3-1 0,0-2 1 16,-1 1 0-16,2-1-1 15,3-1 1-15,-1 0 0 0,1 0 0 0,0 0-1 0,-1 0 1 16,2 0 0-16,1 0 2 15,-1 0 5-15,1 0 7 0,0 0 3 0,-1 0 1 16,1 0 0-16,4-1-5 0,-2 1-1 16,5 0-4-16,1 0-4 0,3 1-1 15,4-1-1-15,-1 0-1 0,-2 0 2 0,-5-2-2 16,-1 2 3-16,-2-2 5 0,2 1 0 16,0-1 1-16,-3 2-2 0,-2 0-6 15,-1 0 2-15,0 0 2 0,0 0 1 16,-1 0 6-16,0 0-1 0,1 0-3 15,-1 0-2-15,0 0-7 0,0 0-6 16,0 0-3-16,0 0-2 0,-1 0-6 16,-4 0 0-16,-4 0 3 0,0 0 3 15,-4 0-1-15,-4 0-6 16,3 2-25-16,-7-4-14 0,2 0 29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1T15:34:01.7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14200 13153 1200 0,'0'0'87'0,"-2"0"10"47,1 0-93-47,1 0-1 16,0 0 1-16,-1 0-1 0,-3 0-2 0,0 0-1 16,-3 0 1-16,-3 0-1 15,-2 0 1-15,-6 0 0 0,-4 0 1 0,-4 0 2 16,-5-1 4-16,-9 1 2 0,-11-2 2 15,-7 2 2-15,-12 0-3 0,0 0-1 16,-3-2-2-16,0 1-4 0,-3 1-2 16,-13 0 0-16,-3 1-2 0,-3 3 1 15,0-1 1-15,10 3-2 0,-3-1 2 0,-5 0-1 16,-2-3-1-16,1-1 2 0,8-1 0 16,10 0-2-16,7-2 1 0,-2 0 1 15,5-4-1-15,0 1 1 0,6 1 1 16,11 1-1-16,6-1 1 0,14 1-2 15,2 1-1-15,7-1 0 0,5 1-2 16,5 0-14-16,3 1-20 0,7 1-17 16,1-3-41-16,12-2 363 0,10-5-215 0</inkml:trace>
  <inkml:trace contextRef="#ctx0" brushRef="#br0" timeOffset="399.78">13904 13216 1401 0,'-5'1'34'16,"-6"1"-17"-16,-8 2-16 15,-6 5-1-15,-6-2 2 0,-8 2 1 16,-5-1-1-16,-10 0 0 0,-7-2 7 0,-6-1 1 16,-14 0 7-16,-8-2 7 15,-1 0-4-15,3-3 2 16,8 1-4-16,7-1-2 0,-4 0 2 0,-4 0 1 0,0 0-2 16,0 0-4-1,6 0 5-15,8-1 1 0,5-2 1 0,6 0 1 0,6 0-11 16,3 0-6-1,9 3-2-15,5 0-1 0,10 1-1 16,6 2 1-16,5-1-2 0,4 0-3 0,3 0-2 0,0 0-6 16,4-2-9-16,0 0-25 15,0 0-17-15,0 1-18 0,6-1-5 16,7 2 545-16,10-1-349 0</inkml:trace>
  <inkml:trace contextRef="#ctx0" brushRef="#br0" timeOffset="54347.79">19725 12384 1611 0,'8'4'54'0,"156"41"-59"16,-516-48 4-1,292 14 0 1,5 0 0-16,-4 0 2 0,-9-4 12 0,-11 1 7 16,-7-2 9-16,-7-1 3 0,1 2 1 15,1 0 1-15,-13 2 3 0,-12-2 2 16,-5 0-12-16,-7-1-5 0,-2-1-12 0,-3-1-4 16,-2-2-1-16,-1 0-3 15,6 1 2-15,0-1 0 0,7-1-3 0,7 1 2 16,8 2-1-16,6-2 4 0,0 3 1 15,7 2 1-15,10 1-1 0,12 1-4 16,12 0-2-16,5 0-1 0,-4 0 1 16,6-1 0-16,-3 1 0 0,5 0 0 15,9-4 0-15,2 2-1 0,10-2 0 16,4 1 1-16,5-3-1 0,9 0 0 16,5-2-11-16,7-1-13 0,0 0-15 0,0 0-9 15,1-1-13-15,0 0-5 0,2-7 15 16,6-5-16-16,8-12 658 15,6-13-433-15</inkml:trace>
  <inkml:trace contextRef="#ctx0" brushRef="#br0" timeOffset="54664.22">16727 12170 1343 0,'15'18'90'0,"-260"205"144"46,196-189-200-46,4-1-8 16,2-2-7-16,6-4 1 0,1-3 5 16,2-4 2-16,5-2-4 0,3-1-10 15,5-2-6-15,5-3-4 0,5-1-2 16,5-2 0 0,2-1-2-16,3-2-1 0,1-3 1 0,0-1 0 0,2 2 2 0,4 0 2 15,4 4 0-15,13 3 0 16,12 4 3-16,12 2-1 15,8 1 2-15,5 2 0 16,-1 1-3-16,-3 1-1 0,-3 0 0 0,-10-2-2 0,-4 0 0 0,-7-3 0 16,-8 3-1-1,-2-3 3-15,-9 1-5 0,0 0-32 0,-3-5-55 0,-2 5-84 16,-1-4 87-16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1T15:35:12.4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31305 14428 1460 0,'0'0'38'15,"0"0"-24"-15,-1 0-12 0,1 0-3 16,-2 0-2-16,2 1 0 0,-1-1 2 15,1 1-2-15,-1 0 0 0,1 1 0 16,0 2 0-16,0 0 2 0,-1 2 0 16,-1 1 1-16,1 4-1 0,-1 2 1 15,-2 2 0-15,2 3 0 0,-3 2 0 16,0 3 0-16,-1 2-1 0,1 4 1 16,-1-1 0-16,0 1 0 0,3 1 0 0,-2 4 0 15,2-3 0-15,-1 2 1 0,0 1-1 16,2-2 1-16,1 0 0 15,1-4 0-15,0-3 0 0,0-3 0 0,-2-4-1 16,0-6 0-16,1 1 0 16,-2-6 1-16,1 0 5 0,-2 0 4 0,2-3 2 15,-1 1 5-15,1-4 2 0,-2 0 0 16,2 0 2-16,0 1 0 0,-3 3-5 0,2-3 2 16,-2 0-4-16,-1 2-3 15,-2-3-1-15,-1 5 0 0,-1-1-2 0,-4 0 2 16,2 1 1-16,-5 1-1 0,-1 0-1 15,-1 0-2-15,-2-1-4 0,-3 2-1 16,-2 1 0-16,-1-1-1 0,-2 0-1 0,-4 0 2 16,-5-3-2-16,-7 2 0 0,-9-2 1 15,-2 0-1-15,3-1 1 0,3-1 2 16,2-1-2 0,3-1 2-16,-3 0 1 0,0-1-1 0,-7 0 1 0,-8 0-1 15,-6 2 0-15,-3 0 1 0,3 1 4 16,1 3 3-16,3-2 7 0,-5 1 2 15,-8 0-5-15,-4 0-3 16,-5 1-7-16,-2 1-5 0,8 1 2 0,-1 0 0 0,-4 1-2 16,-6-1 1-16,-8 0 1 15,2 1-2-15,6-4 1 0,-4 3 1 16,-5-1 0-16,-8 1 1 16,-4-1 4-16,8 1 4 0,-1-1 3 0,-2 1 0 15,0 0-4-15,-1 1-5 0,13 0-3 0,0 0-1 0,-5 2 0 16,-3 1 12-16,-5 0 5 0,10-1 3 15,6-2 1-15,-4 0-12 16,2 0-7-16,-7-2-1 0,5 2 1 0,9-5 5 0,-5 0 3 16,-6 1 0-16,-2-1-2 0,-1-2-3 15,6-2-3-15,5 0-1 0,-8-2 2 16,-6 1-1-16,2 1-1 0,5-3 2 31,11 1-2-31,-5-1-1 0,-9-1 2 16,-3 2-3-16,-4-2 2 0,14 0-1 0,3 1 0 15,-6-3 1-15,-2 4 1 0,-4 1-2 16,5-4 1-16,8 2 0 0,-7 0-2 16,0 1 1-16,-5 0 1 0,-2 0-2 15,13-1 2-15,-5-1-1 0,-4 1 0 0,1 1-1 16,-3 0 0-16,7 0 0 0,8 2 1 16,-10 0 0-16,2 1-1 0,-5 2 0 15,2 0 0-15,13 1 0 0,-10 0 1 16,-2-1 0-16,-2 3-1 0,-4-4 1 15,9 1 0-15,6 1 0 0,-9-3 1 16,0 0-1-16,-5 0-1 0,2-1 1 16,9 0 1-16,-2 0-1 0,-2 0 0 0,-3 1 1 15,-2-1-2-15,6 0 1 0,1-1 0 16,-3 0 0-16,-3 1 2 16,1-1-1-16,1-2 0 0,9 0 1 0,-2 0-1 15,-9 0-1-15,0-1 0 16,-4 1 1-16,7-3-1 0,2 1 1 0,-9 0 0 15,0 1-1-15,-7-2 1 0,3-1 3 16,10 1 2-16,-6-1 0 0,0-2 1 0,-5 1-3 16,2-2-2-16,10 1-1 0,-9-2-1 15,1 2 0-15,-2-1 0 0,-1-1-1 16,15 1 0-16,-9-1 1 0,-1 0-1 16,2 0 1-16,-2 1-1 0,10 1 0 0,4 1 1 15,-8 1 0-15,-1 0-1 0,0 2 0 16,4 1 1-16,10 1-1 0,-3 1 0 15,-3-1 0-15,-1 2 0 0,0 1 0 16,5 0 1-16,5 0 0 0,-2 0-1 0,-4-1 1 16,-3 1-1-16,0 0 1 0,6 1 0 15,7 1 0-15,-2 0 0 0,-5 0 0 16,-1-2-1-16,-3 0 1 0,6 0-1 16,6 2 0-16,8 1 0 0,-3 1 0 15,-3-1 0 1,-4-1 0-16,-4 3 0 0,3-2 1 0,5 1 0 15,4-2 1-15,-1 0-2 0,-6 0 1 0,-1 0 1 16,3-1-2-16,0-1 1 0,5 3-1 0,2 2 1 16,0-2 1-1,-9 1 2-15,0 1-2 0,-6-1-1 0,0 2-1 0,10-2 0 16,5 1 0-16,2 1 1 0,-5-1-1 16,-6 1 0-1,-4-1 1-15,-4 0-2 0,7-1 1 0,9 1 0 0,-1-1 0 16,1 1 0-16,-10-1 2 0,-1 1-2 0,0 0 0 15,3 1 1-15,7 1-2 0,4-2 1 16,-6 2 1-16,-4 1 0 0,-3 0-4 16,1 1-2-16,4-2-1 0,9-2-1 15,5 1 7-15,0-4-2 0,-2 3 1 16,-2-3-1 0,0-1 0-16,4 1 2 0,6-2 1 0,9 0 0 0,8-1 0 0,2-1 1 15,3 0 0-15,4 0 0 0,3 0 0 16,1 1-2-16,6 0 1 0,4 0-1 15,0-1-4 1,6 2-1-16,0-3-3 0,0 2-1 0,5 0 0 0,-3 0-1 16,5 1 0-1,0 0-1-15,0 0 1 0,0 0-1 16,-1-3 1-16,1 3 1 0,0 0-2 16,0 0 3-16,0-6-1 0,0 3-1 15,0-3 2-15,0-2 1 0,1-1 1 16,-2-2 2-16,1-1 2 0,0 0-1 15,0 0 1-15,0-3 2 0,-2-3-2 16,0-2 1-16,-2-6 0 0,-1-4-1 16,1-1 1-16,0-2 1 0,2-1-8 0,-1 5-3 15,0-1-3-15,-1 3-8 0,-2 2 2 16,1 0 0-16,2 0-3 0,0 0-3 16,-1 2-2-16,0 3-4 0,0 3 2 15,1 6 11-15,2 4 7 0,1 3 10 16,0 4 3-16,0 0 0 0,0 0-1 0,0 0-2 15,0 0-5-15,0 0-2 0,-1-2-2 16,1 2-2-16,1 0 0 0,0 0 3 16,-1 0-1-16,0 0-3 0,0 0-3 15,0 0-8-15,0 0-7 0,0 0-10 0,0 0-11 16,-2 0-11-16,6 0 650 0,5-1-439 16</inkml:trace>
  <inkml:trace contextRef="#ctx0" brushRef="#br0" timeOffset="2823.42">31771 7574 1432 0,'4'37'103'16,"-4"-36"-147"-16,-2-6 48 15,-4-27-5-15,4 32 0 0,-3 0 1 16,-7 1-2-16,-4 2-2 0,-8-1 0 16,-9 0 0-16,-7 1 2 0,-6 2 1 15,-8-1 2-15,-9 2 2 0,-14-3 2 16,-11-1 1-16,-5-1 2 15,0-1 3-15,11 0 0 0,-8 0 2 0,-15-1-3 0,-1 1-2 16,-8-3-2-16,11 0-5 0,4-3 2 16,-6 0 1-16,4 0-3 0,-1 1 2 15,16 2-1-15,9 1 0 16,4-3 1-16,-2 2 0 0,2 2-1 16,7 1 0-16,10 1 0 0,15 2-2 0,11 2 0 0,9-3-2 15,8 0-4-15,6-1-4 16,6-1-13-16,1 0-5 0,0-1-7 0,7-1 3 15,12-2 19-15,18-5 4 0</inkml:trace>
  <inkml:trace contextRef="#ctx0" brushRef="#br0" timeOffset="3168.65">31661 7869 1585 0,'-28'5'126'16,"-5"3"-166"-16,-8-5-2 0,0 1 43 0,-24-2 3 31,-18-2 1-31,-9-5 0 0,-9 1-1 0,6-3 2 16,7-1 6-16,-2 3 5 15,-3 0 3-15,4 1-3 0,9 4-4 0,15 0 2 16,13 0-3-16,7 0 2 0,5 2-3 16,6 1-6-16,3-1-1 0,3 0 0 15,0 2-2-15,2-2 0 0,4 1 0 16,2-1 0-16,9-1 0 0,3 0 0 16,0 0-1-16,5-1-1 0,3 0-9 0,0 0-20 15,0 0-18-15,0 0-28 0,0 0-7 16,0 0-8-16,6 1-3 0,5-3 56 15</inkml:trace>
  <inkml:trace contextRef="#ctx0" brushRef="#br0" timeOffset="8448.37">31283 7967 1171 0,'26'6'40'0,"11"-3"1170"15,-74-10-678 1,-9 2-1266-16,41 5-217 0,3 0 958 15,2 0-1-15,-1-2 0 0,1 2 10 16,0 0 7-16,0 0 11 0,0 0 9 16,0 0-8-16,0 0-6 0,0 0-12 15,0 0-12-15,3 2-5 0,2 3-1 0,5 7-4 16,6 6 3-16,2 7 1 0,4 10 0 16,8 10 1-16,-3 5 0 0,6 10 0 15,1 3 1-15,-6 2-1 0,4 7 0 16,-4-1 0-16,1 4 1 0,3 2-1 15,0 0 0-15,-3 1 1 0,0 0-1 0,2-3 0 16,2 3 1-16,3-2-1 0,6 2 0 16,-5 4 0-16,1 1-3 15,-2 5 8-15,-5-2 3 0,5 4-2 0,-3 7 7 16,3 6-8-16,0 6 7 0,2 6 5 16,0 3-4-16,3 3 0 0,1 2-8 15,-2-5-3-15,1-1-1 0,-4-4-1 16,-2-1 1-16,-10-2-1 0,-5-1 2 15,-4-2 1-15,-6 5-3 0,4 3 2 0,-2 1 3 16,-5 1-2-16,6-2 2 0,-8 1 0 16,2 1-4-16,2-2 1 15,-4-1 0-15,-1 2-1 0,1-4 1 0,0 4 0 16,-1-4-2-16,1 4 2 0,1-4-1 16,-4 4 0-16,-2-4 1 0,6-2-2 15,-4-2 9-15,2-3 9 0,5-4 0 0,-9-6 4 16,4-8-13-1,-4-3-4-15,-1-4-2 0,1-1-1 0,-3-1 1 0,-3-9-2 16,2 0 1-16,-2-3 1 0,-1 2 0 0,-2-2 0 16,-2 2 9-16,-1 2-1 0,-1-1 1 15,5-2 0-15,-10-1-10 0,-1-2 0 16,2-1-2-16,-8-3 1 0,1-1 0 16,-9 2 0-16,-5-3-1 15,1 1 1-15,0-3 1 0,5-5 1 0,-4 2-1 16,1-2 6-16,-5-5-1 0,-1-1 0 0,-2-3 3 31,-2-1-5-31,-2 2 0 0,-10 2-2 0,-9-5-1 0,-1 2 1 0,-7-2 1 16,5-2 0-16,3 5-2 0,-1-5 2 15,-5 0-4 1,-3-3 1-16,-4-6 1 16,2-1 0-16,5-4 1 0,8-3 0 0,5-3-2 15,4-3 0-15,-3-5-1 0,-3-3 0 0,-4 1 2 0,3-7 0 0,7-1 0 31,9 2 0-31,8-5 0 0,2-3 2 0,1-1 1 0,1-3-3 0,5-1 0 32,1-5-2-32,0-3-1 0,-1-2 0 15,-6-1-2-15,-1 0 1 0,1-4-3 16,1-2 2-16,2-2-1 0,4-2-1 16,3 0-2-16,2-2-1 0,4 0-2 0,1-1-4 15,1-1 0-15,3 2-7 0,2 2 1 16,2 4 1-16,3 4 2 0,1 8 6 15,5 3 2-15,0 3 0 0,-1 5 0 16,2 3 5-16,0 1 4 0,2-3 9 0,-2 2 6 16,0 2 1-16,1-2-1 15,2 4-4-15,1-2-5 0,-1 2-4 0,1-2 0 16,1 0-2-16,2 0 0 0,2 0 1 16,0 1-1-16,1 1 1 0,0-1 1 15,0 0-1-15,1 1 4 0,-5-2 1 16,0 2 0-16,-4-2 1 0,-1 0-2 15,0 0 0-15,-1 0 2 0,0 0 1 16,0 0-1-16,0 0-9 0,0 0-10 0,-1 0-13 16,-8 0-5-16,-1-5 7 0,-5 1 8 15,-8-5 11-15,-5-2 4 0,-3-1 0 16,-3 0 1-16,0-1 0 0,2-2-1 16,0-1 1-16,1 4 1 0,-3 1-1 15,4 2 2-15,4 3 0 0,8 2-2 16,9 2-2-16,8 2 4 0,0-1 5 15,1 1 9-15,0 0 8 0,1 0-6 0,2 1-3 16,0 2-7-16,2 0-9 0,2 3 1 16,4 7-1-16,6 3-1 0,4 5 1 15,2 2 1-15,-4 1 0 0,-2 2 0 16,-3-3-1-16,0 4 0 16,-1 3-1-16,-3-5 1 0,-1 2-1 0,-2 0 1 0,-1-3 0 15,-1 1 0-15,0 1-1 0,-2-7 0 16,0-3 1-16,-2-5 0 0,-1-4 1 15,0 0-1-15,0-1-1 0,0 1 1 16,-1-3 0-16,0 2 0 0,0 0 0 16,-1 1-3-16,2 1-3 0,-1 2 1 15,-1-1-2-15,0 0 4 0,1-3 2 16,0-2 0-16,1 0-2 0,0-4-4 16,0 0-6-16,0 0-4 0,0 1-4 0,0-1-5 15,0 0-7-15,0 1-4 0,-2-1-2 16,0 0 4-16,1-1 4 0,1 1 0 15,1 0-5-15,1-1-9 0,-2-1 124 16,0-4-68-16</inkml:trace>
  <inkml:trace contextRef="#ctx0" brushRef="#br0" timeOffset="11637.69">30702 15025 1104 0,'1'1'50'16,"-1"-1"6"-16,1 0-32 0,0 0-29 0,-1 0 2 0,0 0-1 0,0 0-2 15,-3-2-1-15,-4 1-1 0,-4-3 2 16,-4-1 5-16,-1 1 1 0,-2-1 1 31,-1 1 2-31,-5-1-1 0,-6 1 9 0,-6 0 2 16,-3 0 7-16,-7-3 1 0,-10 1-6 15,-14 1-4-15,-11-3-7 16,-5 2 5-16,-1 0 4 0,13 1 2 0,0 1 2 16,-6 4 3-16,-3 0-2 0,-3 2 0 15,2 1-3-15,9-1-8 0,13 0-3 16,4 0-3-16,5 1 1 0,0 1 0 15,-2-1 0-15,3 0 0 0,9 2 0 16,7-3-2-16,9 0 1 0,7 3 0 0,2-5 0 16,6 1 0-16,2 0 0 0,2 0-1 15,3-1 2-15,4 0 0 0,1 0-8 16,-2 1 0-16,3 0-22 0,4-1 0 16,2-5 3-16,15-4 13 0,10-4 12 15</inkml:trace>
  <inkml:trace contextRef="#ctx0" brushRef="#br0" timeOffset="12121.78">30317 14807 1609 0,'-3'0'48'15,"1"0"-22"-15,0 0-20 0,0 0-22 16,4 0-6-16,-4 0-2 0,4 0 2 16,-4 0 6-16,-6 2 5 0,-8 0 3 0,-8-2 4 15,-6 2 6 1,-6 0 0-16,-2 1 1 0,-3-1 6 0,-2-1 1 0,-4 0-1 16,3 1 0-16,-6 1-1 0,-3 0-3 15,-7-1 1-15,-8 2 0 0,-2-1-3 16,-2-2-1-16,4-1 1 15,5-3-1-15,9-1 0 0,5 1 0 16,3-2-1-16,-1 2-1 0,0 2 1 0,4 0-1 16,6 1 0-16,10 2 0 0,4 0 0 0,2 3 0 15,2-3 1-15,1 1 0 0,2 0 0 16,5 0 0-16,3-1-1 0,2 2 0 16,1-2 1-16,2-1-1 0,3-1 0 15,0 0 2-15,0 0-1 0,0 0 1 0,0 0 3 16,0 1-2-16,0-1 1 0,1 0 0 15,0 0-5-15,-1 0-2 0,1 1-2 16,0-1-2-16,1 1 1 0,1 1 1 16,-1-2-1-16,0 0-4 0,0 1-5 15,1-1-12-15,1 0-10 0,1 2-13 0,2 0-18 16,6 3 276-16,4 1-167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1T15:36:47.5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13658 10585 829 0,'0'0'44'0,"-1"1"15"0,1-1-18 16,0 0-6-16,0 0-2 0,0 0-6 15,0 0-1-15,-2 0-4 0,2 2-3 16,0-2 0-16,0 0-2 0,-3 0 1 16,3 0 2-16,-4 0 0 0,4 0 1 15,-2 0-1-15,-5 2 1 0,4-2 0 16,-2 1-1-16,-2 0-1 0,1 0-4 16,-2 0-3-16,1-1-5 0,0 1-1 15,-3 1-2-15,-4-2-3 0,2 2 1 16,-2-1 0-16,-4 0-1 0,-1 0 0 0,-3 0 2 15,-5 0-2-15,-6 1 1 0,-3 0 2 16,-1-2 0-16,-1 1 2 0,1 0 1 16,3 0-1-16,2-1 2 0,-2 0 1 15,0 0-1-15,-1 0 2 0,-5 0-2 0,0 0-2 16,-5 0 0-16,-5 0-2 0,-6 0-1 16,-1-1 1-16,1 1 0 15,1-1 0-15,7 1 3 0,0-1 6 0,2 1 0 16,1-4 1-16,-2 3-3 0,-1 0-6 15,-4-1 1-15,-1 1 5 0,-3-1 2 0,1-1 2 16,4 2-1-16,0 0-5 0,1 1-3 16,-2-1 0-16,-1 1-2 0,-6-1-1 15,-2 1 0-15,-7 0 2 0,-1 0 1 16,1 1 1 0,6 0-2-16,-1 0-2 0,-1-1 6 0,-8 0 3 0,-6 0 2 15,-1 0 1-15,0 0-8 0,9 0-5 16,5 1 0-16,3-1-1 0,-3 0-1 15,-7 0 1-15,-4-2 0 0,-4 1-1 0,3 0 1 16,4-1-1-16,1 0 0 0,-7 0 1 16,-6 0-1-1,-2-1 1-15,0 0 0 0,1 0-1 0,8 0 0 16,-6 0 0-16,-7-1 0 0,0 1 1 0,1-1 0 16,9 3-1-16,7-2 0 0,4 3 0 0,-6-1 0 15,-6-1 1-15,1 2-1 0,2-1 0 31,10 1 0-31,1-1 0 0,5 1 1 16,-5-1-1-16,-2-1 1 0,1 2-1 16,-2-4 1-16,6 4 0 0,3 0-2 0,7 0 3 15,3 0 4-15,6 4 0 0,5-4 2 16,1 1 0-16,2-1-4 0,0 1 3 16,3 0 3-16,5 1-1 0,7 0 0 15,8-1-5-15,4-1-2 0,6 2 0 16,4-2 0-16,0 0 2 0,-1 0 1 15,2 0 2-15,0 0-2 0,0 0-1 16,0 0-1-16,0 0-4 0,0 0-2 16,0 0 3-16,0 0-2 0,0 0 1 0,0 0 1 15,0 0-1-15,0 0-1 0,0 0 1 16,0 0-2-16,0 0-2 0,0 0-12 16,0 0-11-16,0 0-10 0,0 0-8 15,0 0-2-15,2 0 0 0,-2 0-4 16,1 0-11-16,0 0-4 0,2-2-10 0,4 2 38 15</inkml:trace>
  <inkml:trace contextRef="#ctx0" brushRef="#br0" timeOffset="18106.66">10973 15548 1076 0,'17'36'92'0,"-8"-16"-39"16,15 24-38-16,-66-123-17 0,32 61 5 15,8 18 0-15,1 3 2 0,-4 0 2 16,-2 0 5-16,0 1 12 0,-2-2 9 16,-6 4 8-16,-1-1-1 0,-6-1-9 0,-10 1-8 15,-8-2-2-15,-11 1 2 0,-8-2-2 16,-3 0-2-16,0 0-3 0,-5-1-5 15,3 4-2-15,-7-3 1 0,-9-1-4 16,-6 4-2-16,-6-5 0 0,-3 2-1 16,0 1 0-16,-3-1 1 15,-7-1-3-15,-4 1 0 0,2 2 1 0,3-1-1 0,3 2 1 16,-6-1 0-16,2-4-1 16,2 4 0-16,9-2 0 0,9-1-1 0,1 3 0 15,3-4 1-15,3 0-1 0,5 1 1 16,10 0 1-16,9-1-2 0,9 1 1 15,5-1 1-15,8-2-2 0,2 1 2 0,5-1-1 16,6 0 0 0,4 0 0-16,6 0-1 0,4 2-7 0,4 0-16 0,1 0-15 15,0 0-23-15,0 0-5 0,0 1 3 16,8-2 10-16,14 0 8 0,14-1 0 0,19 2 26 31,15 2 2-31</inkml:trace>
  <inkml:trace contextRef="#ctx0" brushRef="#br0" timeOffset="18616.48">10714 15942 1251 0,'56'32'279'31,"-54"-30"-152"-31,-12-8-161 0,-34-24 89 16,44 30-13-16,0 0-11 0,0 0-13 16,0 0-11-16,-4 0-11 0,-4 0-3 15,-4 0 0-15,-10 2 2 0,-10-1 7 0,-10 0 3 16,-14 3 3-16,-9-1 4 0,-7-2 3 16,-10 0-1-16,-8-1 1 0,-1 0-2 15,2 0-4-15,3 0 1 0,10 0-1 16,-2 0-1-16,-7 0 3 0,2 0 6 15,-4 0 0-15,4-1-1 0,11 0-3 0,1 1-8 16,-2 0-2-16,-3 1 0 0,-3 0 0 16,6 0-2-16,10 0 2 0,8 0-2 15,4 1 0-15,4 0 1 16,3-1-1-16,6 0 2 0,9 0 1 0,0 0 1 0,5-1 3 16,4 1 5-16,5 3-1 0,5-4 1 15,4 1-3-15,3 0-5 0,-1-1-1 16,2 0 0-16,2 0-3 0,-1 0 0 15,1 0-1-15,0 0-4 0,0 0-4 16,-2 0-6-16,2 0-6 0,0 0-1 16,1 0 1-16,-1 0-2 0,0 0-3 15,0 0-2-15,0 0-4 0,0 0-1 16,0 0-1-16,0 0-4 0,0 0-5 0,0 0-6 16,0 0-9-16,0 0-13 0,0-1-9 15,0 0 333-15,1-5-202 0</inkml:trace>
  <inkml:trace contextRef="#ctx0" brushRef="#br0" timeOffset="22169.2">3796 8965 1673 0,'0'0'48'0,"0"-2"-23"0,-1 2-11 0,1 0-12 16,1 0 1-16,0 2 0 0,-1 0 0 16,0-2-2-16,0 0 2 0,0 0-2 31,0 0-2-31,2 0-1 0,-2 1-4 0,0 3-5 0,-2 7 1 0,-1 3 2 0,-3 11 0 16,-3 7 4-16,-2 9 2 0,-2 9 0 15,-1 9 2-15,-1 5-1 0,-3 14 13 16,-3 11 7-16,1 11 0 0,1 10 1 15,3 5-14-15,4 4-6 0,-3 8 0 16,5 10 0-16,5 9 2 0,-2 7-1 16,7 4 1-1,1-2 0-15,3-4-1 0,-1-6 1 0,-2-12 1 0,-1-14-2 0,-7-18 1 32,0-13 0-32,-3-12-1 0,-3-13 0 0,4-8 2 0,-1-13-1 0,3-10 1 15,6-7 1-15,-3-11-3 0,2-2 2 16,2-6 1-16,-1-1 0 0,-1-4-1 31,1 0-16-31,0-1-31 0,2-2-38 16,1 0-22-16,6-14 66 0,8-20 3 15</inkml:trace>
  <inkml:trace contextRef="#ctx0" brushRef="#br0" timeOffset="22922.07">3729 8897 1551 0,'1'10'46'32,"-1"-9"-175"-32,1 3 132 0,-1-4-10 15,4 8 4-15,1 8-1 0,2 4 1 16,2 1-1-16,1 1 0 0,1 2 1 16,2 3 1-16,1 2-1 0,1 1 1 15,2 2 1-15,1-1-4 0,0 3 20 0,1 5 19 16,2 4 20-16,-2-1 6 15,0-3-19-15,-5-9-18 0,-4-8-19 0,-4-8 0 16,0-5-1-16,-1-3 0 0,-3-2 1 16,-1-1-2-16,-1-3 1 0,0 0 0 15,0 2-1-15,0-2 1 0,0 0 1 16,0 0 1-16,2 0 3 0,0 0 2 16,-2 0 1-16,-1-2 0 0,0-1-4 0,-2-1-3 15,-1-3 2-15,0-3-13 0,-7-5-3 16,-2-5-3-16,-6-7-9 0,-5-7 37 15,-15-8-101-15,-4-7 37 0,-5 3-2 0,3 3-21 16,12 8 107-16,1 1-35 0,5 4 6 16,2 1-6-16,0 5-1 0,4 2 1 15,1 4 2-15,4 3 5 0,4 5 5 16,1 3 4-16,10 7 1 0,0 0-1 16,-3-2-5-16,4 3-7 0,0 3-6 15,-3 5-2-15,-2 8 0 0,0 8 4 16,-4 8 5-16,-2 8-1 0,-7 7 0 15,-6 9 0-15,-5 6 0 0,-8-1 1 16,-3 0 0-16,0-8 2 0,0-2 12 0,6-11 12 16,6-6 7-16,3-5 6 0,6-6-8 15,2-6-5-15,3-3-5 0,0-2-3 16,3-3-3-16,2-2-4 0,3-1-2 16,2-3-5-16,1-1-3 0,-1 0-1 15,2-2-2-15,1 1 0 0,0-2 1 16,1 0-3-16,0 0 1 0,-3-1-1 0,6 1-11 15,-1-1-16-15,-2 1-27 0,0 0-23 16,3-1-21-16,-3 1-8 0,4-5-11 16,1-4 61-16</inkml:trace>
  <inkml:trace contextRef="#ctx0" brushRef="#br0" timeOffset="26539.11">1629 11906 1388 0,'0'0'44'0,"-2"-1"-11"0,2 2-11 16,0-1-8-16,-1 0 1 0,0 0-1 15,1-2-2-15,-1 2-3 0,1 0-2 16,0 0 0-16,0 0-3 0,0 1-1 0,0-1-3 15,-3 3-6-15,2 3-3 0,-3 2 1 16,1 7 1-16,-3 4 1 0,1 8 3 16,-4 12 1-16,-1 7 2 0,-1 11 0 15,2 13 0-15,0 10 0 0,4 15 0 16,-1 16 0-16,-1 14 0 0,5 15 2 16,-2 17-2-16,1 8 0 0,2 12 1 15,1 3-1-15,1-8 0 0,2-3 1 0,-1-15-8 16,-2-12 20-16,0-13 14 0,0-18 9 15,0-9 20-15,-1-7-13 16,-1-7-11-16,0-1-7 0,1-5-5 0,-1-8-4 16,2-9 0-16,0-8-2 0,-1-6-8 15,1-3-4-15,1-2 0 0,1-2-1 16,2-5 0-16,-1-3 2 0,0-6-2 16,0-7 0-16,0-5 1 0,0-7-2 0,0-4-4 15,0-4-5-15,-2-3-11 0,-1 2-15 16,1-2-13-16,0 0-4 0,2-2-5 0,2-2 1 15,7-6 1-15,4-16-12 0,12-16 80 16,15-19-24-16</inkml:trace>
  <inkml:trace contextRef="#ctx0" brushRef="#br0" timeOffset="27126.2">4499 13711 1363 0,'28'-1'317'0,"-28"1"-226"16,0 0-110-16,2 1-34 16,-32 0 50-16,28-1-1 0,0 1-2 0,-4 1 2 15,0-2 0-15,-7 2 6 0,-4-2 6 16,-7 0 5-16,-7 0 4 0,-7 1 1 16,-7 0 0-16,-2-1 1 0,-4 1 0 15,2 0 0-15,-4 2 0 0,2-1 1 16,-4 0-2-16,-7 0-3 0,-10 3-3 0,-10-1-6 15,-9 1-3-15,-2 0 0 0,-9 1-3 16,-18 0 2-16,-9-1 2 0,-11 1-2 16,-4-2 0-16,1 1-1 0,2 0-1 15,-1 1 0-15,2 1 0 0,2 0 0 16,-1 0 1-16,-3 1 1 0,1 1-1 16,1 0 1-16,8-1 0 0,0 2-2 15,9-1 1-15,4 0 1 0,0 0 0 0,14 1 1 16,9-2 0-16,-3-3-2 0,10 4 0 15,-4-4 0-15,4 1-1 0,13 1 3 16,10-1 1-16,16-1 3 0,15-2 1 16,13 1 4-16,7-2-1 0,7-1 1 15,4 0-2-15,2-1-5 0,2 0-2 16,-2 0-3-16,1 0-3 0,1 0-2 0,-1 0-8 16,1 0-15-16,0-1-9 0,0 1-17 15,0-1-15-15,0 1-17 0,1 1-7 16,4-4-6-16,5-6 207 0,14-6-92 15</inkml:trace>
  <inkml:trace contextRef="#ctx0" brushRef="#br0" timeOffset="27676.78">951 12917 1450 0,'1'-9'109'0,"-96"34"-312"47,51-15 189-47,3 1 6 0,-7 2 6 0,1 0 2 16,7 2 0-16,1-4 0 0,0 0 1 15,10 0 1-15,0-3 0 0,8 2 3 16,8-3-1-16,1-2-1 0,4-1-1 16,4 0-2-16,2-2-4 0,2-2-4 15,0 2-6-15,-1 0-4 0,7 3 0 16,5-1 2-16,0 3 4 0,8 2 5 15,7 0 3-15,2 2 3 0,3 1 0 16,0 2 1-16,-2 0 0 0,-2 1 0 16,5 1 0-16,-1 0 1 0,-6 1 1 0,-2 1-2 15,-7 0 1-15,-3 0 0 0,-4-3-2 16,-5-4 1-16,-2-2 1 0,-1-3 4 16,2 1 4-16,-7-2 8 0,1 3 1 15,-9 0 3-15,-4 2 0 0,-3 1-7 16,-13-2-2-16,-4 0-2 0,-5-1-5 15,-1-3 0-15,0-3-5 0,5 0-8 0,2-4-4 16,5-2-3-16,14 1 1 16,-1-1 2-16,9 4 0 0,1-2-9 0,3 1 136 15,0 0-89-15</inkml:trace>
  <inkml:trace contextRef="#ctx0" brushRef="#br0" timeOffset="28261.65">645 14545 1364 0,'-1'7'28'15,"-2"6"-26"-15,2 1-4 0,-1 4 2 16,1 2 2-16,-1 1-1 0,-2 1 1 15,1 0-1-15,1-4 0 0,-3-2 0 0,3-1 1 16,1-5-2-16,-3 0 1 0,3-3 2 16,1-1-2-16,-1-3 1 0,1-2 2 15,0-1 0-15,0 1 2 0,0-1 3 16,0 0 1-16,0 0 4 0,0 0 3 16,0 0-2-16,0 0-3 0,0 0-6 15,0-5-2-15,-1 1 4 0,1-2 3 16,-1-6 2-16,2-1-4 0,0-4-5 15,1-2-4-15,2 0 1 0,-1-4 2 0,5-1 0 16,3 1 0 0,2 2 1-16,3 1-2 0,0 2 2 15,0 2 0-15,2-1-1 0,2-1 0 0,3 1 0 0,0 0-1 16,0 1-2-16,-2 3 1 16,-3 2-2-16,1 1-3 0,3 1-3 0,4-2-10 15,6 2-5-15,1-1-9 0,2-3-12 0,2 1-7 16,-4-2-7-16,4-1-63 15,-5-3 75-15</inkml:trace>
  <inkml:trace contextRef="#ctx0" brushRef="#br0" timeOffset="29240.01">2478 13394 1354 0,'0'0'33'0,"0"0"-22"0,0 0-5 16,0 2-5-16,0-2-6 0,0 0-8 15,-3 0-10-15,0 0-2 0,-3-4 5 16,-4-1 8-16,0-2 10 0,0-1 11 15,2 1 13-15,4 1 7 0,-1 1 9 16,3-1 12-16,-1 3-3 0,3 3 2 16,0-1-10-16,-3-2-17 0,3 3-10 15,2 0-9-15,-1 0-3 0,-1 0 0 0,0 0-2 16,1 0-1-16,-1 0-2 0,0 0-3 16,1 0-12-16,0 0-5 0,-1 0-10 15,0 0-1-15,1 0 10 0,-1 0 2 16,0 0 5-16,1 3 2 0,-2-2-1 15,1-1 4-15,-1 1 6 0,-1 3 1 16,2-4 6-16,-1 2 2 0,-4-2 4 16,5 0 4-16,0 0 0 0,0 0-1 0,0 0-3 15,0 0-3-15,-1 0-3 0,0 0-3 16,1 0-3-16,-1 0-1 0,0 0 1 16,1 0 3-16,-3-4-3 0,6 3 1 15,0-1 2-15,2-4-5 0,7-3 56 0,7-5-34 16</inkml:trace>
  <inkml:trace contextRef="#ctx0" brushRef="#br0" timeOffset="29870.25">3043 12495 1730 0,'1'2'21'0,"-5"3"-38"0,-2 2-9 0,-11 5 9 16,-7 8 13-16,-7 3-6 0,-5 7-7 15,-3 6-4-15,-3 3-1 0,-2 2 7 16,1 5 9-16,2 3 3 0,6-2 0 16,7-1 0-16,9-6-3 0,8-2-1 15,5-7 0-15,6-1-2 0,6-2 0 16,3 0-1-16,4-1-2 0,5 0 1 0,7-2 2 16,4-2 4-16,4-2 3 15,3-2 2-15,0 0 0 16,2-3 0-16,-3-5-2 0,-2-3 0 0,-1-5-2 15,-7-2-2-15,0-2-5 16,-2-4-3-16,-3-2 0 0,0-3 1 0,-2-4 3 16,-2 1 5-16,-3-3-1 0,-5 3 2 0,-1 3 4 15,-3-2 2-15,-1-1 3 0,-1-3 0 0,-1-4-4 16,-1-3-1-16,-2 0-2 0,-2 3-2 16,-2 2 0-16,0 5 4 0,-1 2 0 15,-1 1 2-15,-1 3-2 0,-2 4-5 16,-6 1-5-16,-4 4-7 0,-5 3-1 15,-2 8-1-15,1 1 2 0,2 7 4 0,5 4 4 16,-1 2 0-16,3 1 0 0,4 1 2 16,1-4 2-16,4 1 0 0,1-2 4 15,1-4 0-15,2-1-1 0,4-2 0 16,1-2 1 0,0-4-1-16,2-1 2 0,0-1 0 0,-1-2 1 0,1 1-1 15,0-4-5 1,0-1 56-16,-2-3-40 0</inkml:trace>
  <inkml:trace contextRef="#ctx0" brushRef="#br0" timeOffset="30569.9">2281 14975 1478 0,'0'0'59'0,"1"1"6"0,-1 0-37 0,0-1-30 15,0 0 1-15,0 0-1 16,0 0-4-16,0 0 2 0,0 0 1 0,0 0 0 16,0 0 0-16,0 0 1 0,0 0-2 15,1 0 1-15,-1 0-1 0,0 0-1 16,0 0 2-16,0 0 2 0,0 0 1 16,0 0 2-16,0 0 0 0,0 0-4 15,0 0-4-15,0 0-5 0,0 0-2 16,0 0 2-16,0 0-2 0,0 0 0 15,0 0 2-15,0 0 0 0,0 0 6 0,0 0 3 16,0 0 2-16,-1 0 0 0,0 0 2 16,0 0 2-16,1 0 2 0,0 0-1 15,0 0-1-15,-1 0 1 0,0-1 1 0,1 0 0 16,0 1 0-16,0-2 1 0,3-3-1 16,-1 5-2-16,4-1 1 0,-2 0-4 15,3 1 0-15,-2-2-2 0,-3 0 1 16,-1 2-2-16,1 0-5 0,-2 0-6 15,1 0-15-15,-1 0-3 0,0 0-4 16,0 0 1-16,-2 0 6 0,2 0 5 16,-3 2 3-16,-5 2-5 0,-8 3-1 15,1-2-7-15,-5 3 389 16,1-5-264-16</inkml:trace>
  <inkml:trace contextRef="#ctx0" brushRef="#br0" timeOffset="30996.56">2762 14317 1376 0,'0'0'39'0,"0"0"-4"15,1 3-38-15,-1 0-5 0,-1 3 3 16,-3 5-8-16,1 5-3 0,-3 4 1 16,2 3 0-16,0-1 11 0,-2-1 4 0,1 0 0 15,1-3 0-15,1 0 1 0,-1-6-1 16,3-2 0-16,1-1 1 0,0-3-1 16,0-2 0-16,0-3 0 0,0 0-4 15,1 1-1 1,-1-2-2-16,1 1-4 0,4-1-6 0,-1 0-2 0,4 0-5 15,4 0-1-15,6 0 4 0,6 0 2 16,1 0 7 0,1 0 6-16,2-3 3 0,-4 2 1 0,1-2 0 0,2 1 0 15,1-1 0-15,0 0 1 16,0 2 1-16,-3-2 0 0,-3 1 0 0,-1-1 0 16,-3 2 0-16,-4-2 2 0,-1-1-8 15,-2 3 0 1,-3-1-53-16,-3-5-118 0,2-2 113 0</inkml:trace>
  <inkml:trace contextRef="#ctx0" brushRef="#br0" timeOffset="31346.02">3075 14162 1524 0,'15'9'159'0,"48"-12"-137"16,-145 73-23-1,77-28-2-15,1 6 0 16,-2 9 0-16,3 7 1 0,-2 9 2 16,2 6 0-16,-3 1 1 0,1-1-1 15,1-9 1-15,3-12-1 0,1-13 0 0,4-11 1 16,-1-7 0-16,1-4-1 0,2 0 0 15,-1-5 0-15,1 0 0 0,-1-4 1 16,-3-3 1-16,0 0-2 0,-2-2 0 16,1-4 1-16,0 1-4 0,1-3-7 15,-1 1-7-15,-1-4-9 0,0 0-13 0,0 0-7 16,-1 1-8-16,1-1-12 0,0 0 8 16,0 0 437-16,2-3-287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1T15:37:48.6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19249 12348 1340 0,'6'0'54'0,"-80"2"-49"47,42-2-4-47,-3 0 2 0,-8 0-1 15,-1 0 1-15,2 0 0 0,-5 0 0 16,-3 0 1-16,2 0 7 0,-8 0 0 15,-11 1 2-15,-4 1-4 0,-13 2-2 0,-3-1 7 16,-1-2 1-16,-7 0 2 0,-13 1-5 16,-3 0-6-16,-6 2-3 0,0-2-1 15,-10 1 3-15,-10 1-3 0,-4-3 1 16,-22-1 1-16,1 0-1 0,0-7-1 16,-8 0 1-16,9-2-1 0,9 0 0 0,10 3 1 15,4 2-3-15,6 2 1 16,9 2 1-16,1 4-1 0,12-1 0 0,-3 2 9 15,7-1 0-15,4 3 1 0,7 0 1 16,16-2-9-16,3 2 0 0,-5 1-1 16,3-1-2-16,1 2 0 0,4-2 1 15,15 4-1-15,10-4 1 0,5 2 0 0,8 1-1 16,6-2 0-16,7-1 0 0,7 0 0 16,10-4-4-16,-2-3-9 0,6 1-11 15,-1-1-12-15,2 0-7 0,0 0-3 16,3 0-3-16,11-9 48 0,14-4-8 15</inkml:trace>
  <inkml:trace contextRef="#ctx0" brushRef="#br0" timeOffset="507.92">18825 12591 1130 0,'-1'0'24'0,"-4"-1"-20"15,-6 1-8-15,-9-1 6 0,-8 0 2 16,-11-2 0-16,-11-2 5 0,-5 0 2 0,-6-2 1 16,0 2 14-16,-2 1 2 0,-3-3 5 15,-6 3 4-15,-15-1-9 0,-8 4-4 16,-8 0-6 0,-4 1-6-16,0 1-3 0,-13 0-3 0,-6 1-3 0,-5 1 0 15,-8-1-1-15,-4-1 0 0,1 0 0 16,-1-1 1-16,-6-2-1 0,10-3 2 15,-1 2 0 1,4 0-1-16,4 0 0 0,8 2 0 0,7 0-3 16,8 1 1-16,17 1 0 0,8 0 0 0,-2 4 9 0,8-3 9 15,6 3 7 1,10 1 9-16,15 1-3 0,4 0-5 0,8 0-6 16,7-1-6-16,6 0-6 0,6-2-4 0,5 1-1 15,1-2-2-15,0 1-1 0,0-4 0 16,-2 3-16-16,8-1-26 0,4-2-27 0,-7-5 624 15,7-9-426-15</inkml:trace>
  <inkml:trace contextRef="#ctx0" brushRef="#br0" timeOffset="1063.26">19875 10912 1138 0,'2'0'38'0,"-5"0"-10"16,3 0-11-16,-5 0-17 0,5 1 0 16,-1 0 0-16,1 3 0 0,4 1 0 15,-4 3 1-15,5 1-1 0,-2 4 0 16,1 2 1-16,3 4-1 0,0 6 2 0,6 3 3 16,6 6 4-16,6 4 7 0,3 1 5 15,0 2-2-15,5 0-3 0,-2 1-5 16,3-4-4-16,3-2 0 0,1-1-1 15,5-2-2-15,0-2 1 0,-5-2 0 16,-7-3-3-16,-6-5 1 0,-6-3-1 16,-3-3-2-16,0-3-8 0,-1-2-17 15,0-3-20-15,-4-2-19 0,1-3 144 16,1-2-73-16</inkml:trace>
  <inkml:trace contextRef="#ctx0" brushRef="#br0" timeOffset="1381.01">20339 10849 1254 0,'1'1'84'0,"-2"1"72"0,1 0-146 15,-2-2-22-15,-4 0-3 0,6 1 7 0,-3 7 6 16,2 0 0-16,-1 10 0 0,-7 3 1 15,1 1 1-15,-4 4 0 0,-2 3 0 16,1 3 0-16,-5 5 0 0,-5 2 0 16,0 4 1-16,-3 3 0 0,0 2 1 15,5-2-1-15,1-3 0 0,6-5 0 16,4-4-1-16,0-5 0 0,1-1 1 16,1-8-1-16,2 0 0 0,4-4 2 15,-1-4-5-15,1 2-6 0,0-3-10 16,2-2-15-16,0-2-10 15,1 0-16-15,4-3-11 0,2 1 143 0,3-2-69 0</inkml:trace>
  <inkml:trace contextRef="#ctx0" brushRef="#br0" timeOffset="1649.02">20683 11336 1245 0,'0'9'42'16,"0"6"14"-16,0 8-54 15,0 3-1-15,0 1 2 0,0 3 0 16,0 3-1-16,0-1 0 0,0-2 2 16,1 0-3-16,1-6 1 0,1-1 0 15,0-2-1-15,0-3 1 0,0-2 0 16,1-3-1-16,-1-1 0 0,2-2-9 15,-2 1-16-15,0-2-20 0,-1 0 171 16,-1-2-105-16</inkml:trace>
  <inkml:trace contextRef="#ctx0" brushRef="#br0" timeOffset="5509.2">11458 13566 1198 0,'0'0'47'0,"0"0"18"0,-2 0-59 16,-2 0-11-16,-4 0 4 0,-1 3 6 0,-3-1 1 0,-2 1 0 16,-7-1 1-16,-5 0-3 0,-7 0 4 15,-4-1 2-15,-2 1 1 0,-3 2 5 16,-4-1 1-16,-4 1 4 0,-4 3 8 16,-10-2-1-16,-11-1-3 0,-19-1-8 0,-12-1-9 15,-11-2-5-15,-3-2 0 16,-6-1 0-16,-4-4-2 15,-1 1 1-15,0-2 0 0,1-1-1 0,0 1 2 16,5-1-1-16,3 2-2 0,10-1 1 0,-5 0 1 16,6 4-1-16,4-2 0 0,9 5 0 15,16 1-1-15,-2-1 1 0,5 1-1 16,1 0 1-16,10 1-1 0,13 3 1 16,12 0-1-1,14 1 0-15,9-2 1 0,9 0-1 0,7 0 0 0,2-1-7 16,1 1-4-16,1-1-19 0,1 2-23 0,8-2-14 15,10 5-14-15,10 0 40 16</inkml:trace>
  <inkml:trace contextRef="#ctx0" brushRef="#br0" timeOffset="6192.35">17294 13489 1025 0,'6'7'223'0,"-113"11"-31"47,70-13-166-31,-7 0 0-16,-4-1 2 0,-8 4 7 15,-2-2-1-15,-5 1 5 0,-6 0-3 16,0-1-9-16,-15-3-4 0,-4-1-11 16,-5-2-4-16,-1 0-3 0,8-3-1 15,4 1 5-15,-5-3 3 0,-6 1 0 0,0 2 0 16,1-2-6-16,4 3-4 0,7-1 0 15,-5 0 0-15,0-1-2 0,6 1 0 16,5 1 1-16,16 1-1 0,10 3 0 16,7 2 0-1,14 0 0-15,7 2-7 0,3 0-12 0,3 1-16 0,1 1-26 0,2 0-24 16,5 2-11-16,5-1 45 0</inkml:trace>
  <inkml:trace contextRef="#ctx0" brushRef="#br0" timeOffset="7177.77">20638 7809 1034 0,'2'0'51'0,"-1"-2"31"0,2 2-64 0,-3-2-8 16,0 2 9-16,0 0 4 0,-1 2 2 15,1-2-5-15,-2 0-7 0,-2-4-5 16,-2 1-1-16,-3-1 0 0,-3 0-1 16,-3-2 4-16,-1 3 3 0,-8-2 3 15,-6 2 3-15,-11 2 3 0,-8-2 2 16,-12 3-1-16,-14-2-2 0,-8 2-5 0,-9-2 1 16,-3 2-2-16,5 0 0 0,-9 1 9 15,-6 2-1-15,-1 0-1 0,-4-2-3 16,4-1-9-16,-12-2-5 0,-8 0 0 15,-2-1 1-15,0-1-3 0,-1-1-3 0,1-1 12 16,3 1 4-16,1-2 9 16,10 0 10-16,-2 2-8 0,4-3-1 0,1 5-6 15,13 1-6-15,7-3-5 0,1 3-3 16,3 0-1-16,1-1-1 0,11 3 1 16,13-1-3-16,12 1 0 0,8 0 0 15,7 0-1-15,8 1 0 0,7-1 1 16,7 0-1-16,7 1 1 0,5-1 3 15,-4 2 0-15,5-4 1 16,-2 1-2-16,2 1-6 0,1-3-11 0,4 4-9 0,-5-1-14 16,0 0-5-16,0 0-9 15,2-6-3-15,10-1-12 0,9-11 661 0,11-4-443 16</inkml:trace>
  <inkml:trace contextRef="#ctx0" brushRef="#br0" timeOffset="7874.4">20787 6866 1536 0,'8'4'93'0,"-12"-3"-114"0,-2 1-5 0,-3 4-33 32,-14-5 59-32,6 5 0 0,-6 0 0 15,-4 0 2-15,-7 1 0 0,-2-3 3 16,-3-1 2-16,-5-1 0 0,-5-2 1 0,-4-4 3 16,-14-1-2-16,-13-1 1 0,-6-2-2 15,-7-1-4-15,3 0-1 0,0 0 1 16,-11 0-2-16,-7 0 1 0,-8 0-1 15,2-1 0-15,-4 3-2 0,-5 1 2 16,0 3-2-16,-3 3 0 0,5 3 11 16,-4 0 0-16,-2 3 1 0,1 2 0 0,3 0-8 15,-1 1-3-15,3 0 1 0,6-1-1 16,5 1 0-16,15 0 1 0,0 0-2 16,-1-1 1-16,-1 0 1 0,7-2-2 15,13 0 1-15,7 0 0 0,12-3-1 16,-2 2 0-16,5-3 2 0,9-1-2 15,10 1 1-15,15-2 3 0,11 0 5 16,9 0 5-16,1 0 8 0,0 0 4 0,0 0-3 16,0 0-5-16,0 0-12 0,0 0-8 15,0 0-4-15,0 0-5 0,0 0 1 16,1-1 0-16,3-1 1 0,0 1 4 16,-1 0 2-16,3-1 0 0,1 2 0 15,3-2-3-15,2 2-7 0,8 0-8 16,4 0-13-16,3 2-15 0,4 1-17 15,-1 0-16-15,4 3 24 0,1-2 21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1T15:38:20.1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16512 9786 1262 0,'25'0'41'0,"19"41"-30"15,9 49-6 1,-134-189-7-16,37 69 5 0,43 30-2 0,1 0 1 15,0 0-1-15,-2 1 1 0,2 1 0 16,1-1 0-16,-1-1 0 0,0 0 2 16,0-2-1-16,0 0 2 0,0 2 6 15,0-2 3-15,-1-2 2 16,2-1 6-16,0-2-6 0,0-1-4 0,0-1-1 16,-1-1-3-16,0-2 2 0,3 3 7 0,-3 0 0 15,4-1 1-15,0 2-1 0,-2 0-4 16,-1 0-2-16,-1 2-1 15,1 2-5-15,0-2-3 0,-1 1-2 0,1-1-1 16,-1 1 1-16,0 2 4 0,3 1 1 16,-2 0 4-16,-1-1 4 0,0 0 5 0,0 3 7 15,0-1 4-15,0-1-2 0,1 2-5 16,-1 0-7-16,0 0-8 0,0 0-4 16,0 0-2-16,0 0-3 0,0 0-4 15,0 0-2-15,0 5-3 0,1 5 2 16,3 11 3-1,1 6 1-15,2 8 4 0,3 6 1 16,-5 2-1-16,2-1 1 0,0 0 0 0,0-7 0 0,0-2 0 0,-1-1 1 16,-1-7-1-1,-3-3 0-15,0-3 0 16,1-5 0-16,-3-4-1 0,0-2 1 0,-1-2 0 16,-2-2 0-16,3 0 0 15,0-2-1-15,0-2-1 0,-1 3 0 16,-3-3-4-16,4 0 2 0,-1 0 3 15,1 0-1-15,-5 0 3 0,5 0 2 0,0 0-2 16,-1 0 1-16,1 0 1 0,-4 2-2 16,-3-4 1-16,2 2-2 0,-6 0 0 15,-2 0 0-15,1 2-2 0,-7-1 0 16,-3 0 0-16,-4 0 1 0,-6 0 1 16,-3-1 0-16,-5 1 1 0,-1-1 0 15,-2-1 0-15,-3 0 0 0,2-1 0 0,-7-1 0 16,0 3 0-16,-8-2 0 0,-3 1-1 15,4 0 1-15,-2 0-1 0,5-1-1 16,-2 0 7-16,0 2 1 0,-8-2 2 16,-13 2 5-16,0-1-4 0,-11 0 1 15,0 1-1-15,8-3-3 0,-9 1-2 0,-3-1-3 16,-3 0 0-16,-3 0-1 0,3 2 0 16,9-1-1-16,-2 2 0 0,-1 2 5 0,-3-1 5 15,-3 2 3-15,7 0 3 0,-1-1-3 16,-8 1-1-16,-3-2-1 0,-2-1-1 15,-4 0-3-15,12 0-1 0,-7-1-3 16,-3 1-1-16,-1-2 0 0,-2 1-1 16,11-2 1-16,-6 1-1 0,-1 1-1 15,1-1 1-15,-1 2 0 0,12 0 0 16,5 0 1-16,-8 2-1 0,1 0 0 16,-4 2 0-16,-1 0 0 0,12 2-1 15,2 0 0-15,0 2 1 0,8 0-1 0,-1 1 0 16,8-1 0-16,9 0 0 0,3-1 1 15,7 0-1-15,0 0 0 16,0 0 0-16,-3 0 0 0,1-1 0 0,6 1 1 16,8 0 0-16,7-2-1 0,5 1 0 15,3-3 1-15,4 1-1 0,2-3 1 16,6-1 2-16,4 1-1 0,3-1 2 0,2-1 1 16,3 1 8-16,0 0 8 0,-1-1 6 15,1 1 5 1,0 0-3-16,0 0 0 0,0-2-4 0,0 0-3 0,-1 1-5 0,1 0-7 15,0 1-4-15,0-1-3 0,0 1-3 16,0-1 2-16,0 0 1 0,-2-6 3 16,0 5 5-16,2-3 4 0,-1 2 2 15,1-2 4-15,0 0-2 0,-2-2-3 16,0-1-3-16,-1-2-6 0,0-2-2 0,0-2-2 31,0-1-2-31,-2-1 0 0,2 0-1 0,0-1 1 0,2 0-1 0,-2-2-1 16,-2 0-1-1,4-1-1-15,0 0 0 0,0-2 0 0,1 1 0 0,0-2 1 16,-1 1 1 0,-1-2-1-16,1 1 1 0,1-1-1 15,-3-1 0-15,3 2 0 0,0-2 1 0,-1 5 0 16,2 0 0-16,-2 5 1 0,-1 2 0 0,0 3-2 0,1 5-1 16,1 2-3-16,0 2-2 0,0 1 1 15,0-2-4 1,0 2 0-16,0 0-5 15,-2 0-7-15,2 0 0 0,0 0 2 0,0 0 2 0,0 0 6 0,0 0 2 16,0 0 1 0,2 2 3-16,-1-2 2 0,-1 0 1 0,0 0-1 0,0 0-4 0,0 0-8 31,0 0-8-31,0 0-14 0,0 0-12 0,0 0-18 16,-1-4-25-16,1 4-16 15,1 0 8-15,1-2-90 0,2-5 124 16</inkml:trace>
  <inkml:trace contextRef="#ctx0" brushRef="#br0" timeOffset="4408.89">22969 9328 1376 0,'0'2'32'0,"0"-2"-21"15,-1 0-14-15,1 2-1 0,0-2 0 16,1 0 1-16,0 1 2 0,-1 1-2 0,-1-2 1 16,-2 1 2-16,3 0-2 0,-2 1-1 15,2 4 0-15,0 0-1 0,-3 3 1 16,3 2 2-16,-6 2-1 0,3 1 1 15,-1 2 1-15,-1 2-1 0,3 1 1 16,-2-1 0-16,2 2 0 0,0 0 0 16,1 3 0-16,-3-4 0 0,2 1 0 15,-1-1 1-15,-3-2-1 0,5 2 0 16,-1-2 0-16,-2 1 0 0,2-1 1 16,-1 0 0-16,0-4-1 0,2-1 0 0,-2-1 0 15,-2-7 1-15,1 3 0 16,1-3 0-16,-3-1-1 0,4 1 1 0,-3-1 2 15,-4-1 2-15,1 0 1 0,-1-1 3 16,-1 1 1-16,-1 0 2 0,0 2 1 16,-5-3-2-16,-2 1-2 0,1 2 0 15,-1-1-2-15,-2-1 1 0,-1 3-1 0,-5-2-1 16,-4 0-2-16,-1 0 0 0,-4 0 0 16,1 0 5-16,-1-2 3 0,-5 1-1 15,-6 1 1-15,-6-3-4 0,-11 2-3 16,3-2 4-16,3 1 3 15,-1-1-1-15,5 0 1 0,-3 0-2 0,-4-2-4 0,-8 1 0 16,-5-2-1-16,-5 0-1 0,-1 1-2 16,8 2 0-16,0-2-1 0,-5 0 0 15,-4 2 0-15,-3-3 0 0,-6 2 0 16,3 0 0-16,8 0 0 0,-2 0-1 16,-6-2 2-16,-7 1-2 0,-1 2 1 15,-4-1 1-15,10 0-1 0,0-1 5 16,-9-1 7-16,2 0 6 0,-2 3 7 15,3-2-1-15,12 1-6 0,3 1-5 16,-5 1-6-16,-1 2-4 0,-2 0-1 0,1 0 0 16,6 2-2-1,5 1 0-15,-9 0 1 0,-5-2-1 0,0-1 0 16,2 0 1-16,12-1-2 0,8-1 1 0,6-1 1 16,-8 0-1-16,-4-3 0 0,-6 0 0 0,2 3 0 15,10 0 0-15,5 0 0 0,6 0-1 16,0-2 0-16,0 2 0 0,-1 0 0 15,-5 2 0-15,0 2 1 0,8 1 0 16,4-3 0-16,7 3 0 0,5-1-1 16,1-1 0-16,5 4 1 15,2-3-1-15,1 0 0 0,-8-1 1 0,-5-1-1 16,0-2 1-16,-4 0 0 0,6 0-1 0,7 0 1 16,2 0 0-1,7-1 1-15,3-1-1 0,5 1 1 0,1 0-1 0,3-1-1 16,-3 4 1-1,0-2-1-15,2-2 0 0,2 2 0 16,2 0-1-16,1 0 1 0,2 0 1 0,-1-3 0 0,2 1 1 0,3 1 1 16,0 1 1-16,2 0-1 0,0 0 1 15,-2-3-3-15,1 3 1 0,0 0 0 32,0-2-2-32,0 1-2 0,0 0-1 0,1-1 2 0,-4-6 2 0,2 6 6 15,2 2 1-15,-1 0 1 0,-3-8-1 16,4 3-3-1,0-2-2-15,0 3-2 0,0-4-1 0,-2-2-1 0,1 0 1 0,0-2-2 16,1-3-1-16,0-2 0 0,0-1-1 16,0-2 1-16,1 1 2 15,1 1 0-15,2 1 1 0,1 4 2 0,-5 2 0 32,3 0 1-32,-3 4 0 0,-3 0-2 0,3 1 0 15,-1 3 0-15,1-1 0 0,1 2-1 16,0 0 0-16,-1 2 0 0,0 0 0 15,0-1 0-15,0 1-2 0,0 0 0 16,0 0-1-16,2-3-2 0,-2 3 0 16,0 0 0-16,-3 0-1 0,3 0 2 15,0 0 1-15,1 0-1 0,-1 0 2 0,0 0 2 16,0 0 0-16,0 0 0 16,0 0 2-16,0 0-1 0,0 0-3 0,0 0-7 15,0 0-10-15,0 0-17 0,0 0-12 16,0 0-18-16,0 0-18 0,3 0-2 15,1 0 2-15,1-2 43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1T15:39:20.2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10147 5907 1146 0,'0'0'14'0,"0"0"-27"0,0 0-4 0,0 1 13 0,1 0 12 16,-1-1 4-16,2 2 4 0,1 1-3 15,4 5-6-15,7 4-3 0,1 7-2 16,8 7-1-1,4 8 3-15,1 1-1 0,-2 5 1 0,-4-3-1 16,-6-1-1-16,-2-4-2 0,-3-2 0 0,-5-2-1 16,0-1 0-16,-4-2 0 0,-1 2-1 0,2 1 1 31,-1 2 1-31,-2 4 0 0,0 8 0 16,1 4 1-16,-1 11 0 0,0 7 0 15,1 4 0-15,0 5 0 0,2 2 0 0,0 5 1 16,-2 9-1-16,-1 5 0 0,0 5 0 15,-4-2 1-15,0-2 1 0,0-1 0 16,-4-3 0-16,2 5-2 0,-2-4 2 0,-3 0-1 16,4 0 0-16,-5-2 2 0,4 4-3 15,1-2 1-15,-2-3-1 0,7 1-1 16,0-3 1-16,2 1 0 0,3 3 0 16,3 0 1-16,3-1 0 0,2-5 0 15,-1-1 0-15,-2 1-1 0,3-1 0 16,4-1-1-16,-1-3 1 0,5-7-12 15,-2-7-3-15,-1-5-2 0,1-6-2 0,-1-4 10 16,-4-8 4-16,-3-6 0 0,-2-8 0 16,-4-6 1-16,-2-4-2 0,0-3 1 15,-1 0 2-15,0-2 0 0,-1-4 1 16,0 4 0-16,-1-3 1 0,0 3 1 16,-2-1 2-16,2 1 0 0,-1 0 0 15,0 0-2-15,-2 1 0 0,0 1-1 0,0 1 1 16,-2 1 0-16,0 0-1 0,0-2 0 15,-2 0-1-15,-2 1-1 0,0 1 2 16,-5 1 0-16,3 0 0 16,-2-1 1-16,-1-1 0 0,0 0 0 0,-6-1 1 15,2 1 0-15,-4 3-1 0,0-2 1 16,-7 0 0-16,-1 0-1 0,-3 1 2 16,-3 0-2-16,2 0 1 0,1 1 0 0,-2-1-1 15,-3 2 5-15,-9 0 1 0,-1-2 0 16,-5-1 0-16,-4-1-3 0,-5-3-2 15,-2 2-1-15,-5-2 7 0,5 1 0 16,-3-1 1-16,2-2 3 0,-4-2-9 0,-8-1 0 16,0 1 1-16,0-1-1 0,1 0 2 15,2 0-1-15,1-1 5 0,-11 0 1 16,-4-1 0-16,-3-5 0 0,-4-2-6 16,-4-2-2-16,-3-5 0 0,-12-4 1 15,-5-4-3-15,0-2-5 0,-4-3-7 16,-2-3-7-16,-3-1-3 0,-1 2-6 15,-1-3-1-15,-3 1-2 16,1 2 2-16,2 4 9 0,0 1 6 0,5 5 8 0,-2 5 3 16,-2 4 1-16,4 3 1 0,-6 0 0 15,-3 3 0-15,-1 1-1 16,-10 1 1-16,0 2 1 0,1 0 0 0,0 1 0 16,-1 1 0-16,3 0 0 0,-3-1 1 0,-2-2 0 15,3-3 1-15,2 1 0 16,6-3-2-16,-2-1 1 0,10 3 1 15,3 0 0-15,1 0 1 0,11 3-1 16,-3-3-1-16,0-1 0 0,2-2 1 16,2-2-2-16,5-3 2 0,4 0-1 0,4 0-1 0,3-1 1 15,10 3-1-15,9-1 0 16,7-2 0-16,6 0 0 0,3 0 0 0,3-1 0 16,8-1-6-16,9-1-8 0,12-1-13 15,9-2-10-15,11 0-3 0,5-1 2 16,6-3 12-16,4-4 15 0,5-8 10 15,6-6 4-15,6-10 1 0,3-5-1 0,4-1 3 16,-2-2 9-16,-2 1 17 0,-5 1 16 16,1-4 7-16,-1-3-2 0,1-8-13 15,-2-7-15 1,-3-3-11-16,-3-7-5 0,2-8-5 16,2-7-1-16,-3-11-2 0,5-5 0 15,-2-2 0-15,2-3 0 0,2-1-2 0,1-2 0 0,7 0-1 16,0 6 1-1,-2 1 0-15,0 4 0 0,-3 0-1 0,-1 0-5 16,4-2-5-16,1 0-6 0,1-2-16 16,1 0 9-16,-4 10 3 15,-3 10 22-15,3 14 29 0,-4 10 8 16,2 5 10-16,2 8-11 0,-4-2-18 16,4 3-29-16,3 2-10 0,-1 4-2 0,3 6 12 15,-3 8 26-15,-4 5 4 0,0 6-2 16,-2-1-4-16,-2 0-11 0,2 3-1 15,-7 0 0-15,1 2-1 0,1 3 1 16,0-2 1-16,1 5-2 0,-1-2 2 16,0 3-1-16,-1-1-1 0,3 2 0 0,4-1 1 15,4 1 0-15,-2 0-1 0,2-1 2 16,4 1-2-16,1-1-1 0,6 0-4 16,7-2-3-16,3 3 0 0,3 1 1 15,1 0 4-15,-4 2 1 0,-1 0 2 16,-1-1 0-16,-1-1-1 0,3-2 1 0,0-1-1 15,-2-1 1-15,1 1 0 0,-1-2 0 16,0-1 1-16,0 2 0 0,-2 0-1 16,2 2 0-16,4 2 1 0,3 1-1 15,5 2 0-15,-2 0 0 0,3 4 0 16,6-2 0-16,0 3 0 0,6-2 0 16,9 1 0-16,8 0 0 0,4 0 1 15,7 0-1-15,1-2 1 0,-2 3-1 16,10-3 1-16,5-2-1 0,3 2 0 15,3-2 0-15,4 3 1 0,6 0-1 0,7-1 0 16,2 3 0-16,6 0 0 0,4 3-5 16,1 0-3-16,10 1-3 0,1 0-1 15,-2 2 5-15,4 2 3 16,1-3 2-16,-7 2 2 0,3 0-1 0,3-2 0 0,0 5-2 16,1 1-7-16,1 1-12 0,-1 0-5 15,-14-3-9-15,4 1 2 0,-9-6 9 16,-5 2 7-16,-4-1 11 15,-11-1 4-15,-6 5 3 0,-6-3 1 0,-3 4 2 16,-8 3 3-16,-9-1 2 0,-2 5 3 0,-9-1-1 16,-4 3-3-16,-7-3-3 15,-12 1-3-15,-10-2 0 0,-7-1-1 0,-8 0-1 16,-5-1 0-16,-7 0 0 0,-5-2-1 16,-5 1-1-16,-6-5 2 0,0 1-5 15,-4-2 1-15,0-2-15 0,1 3-11 16,-2 3 3-16,-3-3-9 0,-3 2 8 0,-8 1-68 15,-2-1 61 1</inkml:trace>
  <inkml:trace contextRef="#ctx0" brushRef="#br0" timeOffset="7183.88">6436 9181 1051 0,'-3'0'17'0,"-2"3"-20"0,-5 1-8 0,-4 3 8 0,-3 0 5 0,-5 0 0 16,-6 1 2-16,-8 0 1 0,-8 0-1 15,-5-3 7-15,-2 0-2 0,-4 0 1 16,-1-5 1-16,1 4-5 16,-1-2 3-16,9 1 4 0,3 0 2 0,7 0-1 15,2-2 4-15,1-1-3 0,6 4-1 16,1-4-1-16,5 1-5 0,6 2-5 15,3-2-1-15,6 1-2 0,5-2 0 16,0 0 4 0,-1-2 1-16,3 2 4 0,0-1 4 0,2 1-5 0,2 1-3 15,4-1-2 1,6 0-3-16,12 0 0 0,13-4 3 16,11 3-1-16,9-6 0 0,10 3 0 15,0 0-1-15,0-4 1 0,-3 2 0 16,-4-4-1-16,1 4 0 0,-1-2 1 15,-7 6 0-15,-10-3-1 0,-14 1 0 0,-15 2-1 16,-8-1-1-16,-7 3-5 0,-1 1-4 16,0-1-1-16,0 0 4 0,-3 0 4 15,-4 0 4-15,-8-1 3 0,-14 1-2 16,-15-1 1-16,-14-2-1 0,-9-2 0 0,3-1 0 16,-3-1-1-16,5 2 0 0,3-1-1 15,4 3 2-15,14 2-2 0,4 0 1 16,7 1 0-16,3 1-1 0,4 2 0 15,8-2-1-15,6 3-3 0,4-2-3 16,2-1 1-16,3-1 1 0,0 0 4 16,1 4 2-16,2-1-1 0,3 3 1 15,3 3 1-15,1 0-2 0,3 3-6 0,7 2-14 16,0 1 294-16,2-1-206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1T15:41:43.6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15561 13457 1352 0,'-14'6'35'0,"-4"0"-16"0,-9 6-13 0,-6-3 0 15,1 3 7-15,-3-2-1 0,-3-1 0 16,-3 0 1-16,-6-1-6 0,-3-2 2 15,-2-3 0-15,-1-3-2 0,-11 0 0 16,-4-3-2 0,-7 1 2-16,-2-2 4 0,5 3 2 15,-1-3-2-15,-2 1 4 0,-9 0 0 16,-5-1-3-16,-9-1 2 0,0 1-7 16,9-2-6-16,-9 1 1 0,-2 1 0 15,-8 3-1-15,-4 1 0 0,5 0 0 16,-6 0 0-16,-3 0 0 0,-2 4 0 15,-3 2-1-15,7 1 6 0,-10 1 6 0,-2-3 1 16,-4 2 3-16,-1 2-7 0,0 0-6 16,-5 0-1-16,1-4 0 0,-9 0-1 15,2-2 0-15,-2-3 1 0,-2-3-1 16,-8-4 0-16,4-2 1 0,5 0-2 16,-1 0 0-16,-4 1 0 0,5 1 4 15,-3-1 4-15,-8 1 2 0,10 0 0 16,-1 2-6-16,0-2-1 0,-3 2-3 0,3 3 1 15,2 0 1-15,-10-3-2 0,6 4 0 16,-2-1 0-16,5 2 0 0,2 0 0 16,4 2 2-16,6-1-2 0,-2-1 0 15,1 1 1-15,2-1-1 0,2 2 0 0,3-2 1 16,0 0-1-16,5 3-2 0,1-2 5 16,4 4 4-16,7-2 3 0,1-1 1 15,0 4-4-15,2 1-5 0,8-1 0 16,3 2-2-16,3-1 1 0,2 0-1 15,1 0 0-15,2 4 0 0,6-2 0 16,2-2-1-16,-1 1 1 0,4-1 0 16,0 0-1-16,3-2 1 0,7 1 0 0,9-3 0 15,3 0 1-15,4-3-1 0,-3 2 0 16,-3-1 1-16,0-1 1 0,-2 1-2 16,8-1 1-16,6-1 1 0,2-2-2 15,4-1 2-15,3 2-2 0,2-2 2 16,2-1 1-16,1 3 0 0,-2-6-1 15,1 2-3-15,-1 0-1 0,1-1-1 16,5-1 3-16,1-2 0 0,6 2 2 16,3-1 1-16,3 1 2 0,2-1 0 0,3 1 0 15,1-1 1-15,0-4-1 0,0-2-1 16,-4 0 0-16,2-3-1 0,0-2-1 16,1 1 0-16,0-2 0 0,-1 1 0 15,2-5 3-15,0-3-1 0,-2-5 3 16,-1-3-2-16,-2-6 0 0,-1-10-2 15,-1-7 0-15,-4-9-1 0,-2-5-2 0,-2-3 2 16,0 1-2-16,-2-2 0 0,-3 3-1 16,2-1-3-16,-2-2 1 0,4 8-1 15,5 0 3-15,3 5 1 0,1-2 0 16,2-1-2-16,1-1-6 0,3 4-2 16,2 5 3-16,4 6 1 0,2 7 5 15,0-1 1-15,-1 6-5 0,2 0-9 16,1 6-5-16,0 1-3 0,1 5 6 15,0 4 7-15,3 4 3 0,-2 1-1 0,4-1-4 16,-1 5-2-16,4 2 1 0,2 3 1 16,3 3 3-16,4 0 3 0,1 0-2 15,7-1 1-15,5 3 1 0,4-1 0 16,7 3 2-16,6 2 0 0,0 0 1 0,7 2 0 16,3 0 1-16,4 0 0 0,16 4 1 15,8 1 0-15,11 3 0 16,0-3-1-16,1 0-4 0,13-1-3 0,2 0-1 15,9-1 1-15,0-1 3 0,0 1 4 16,8 0 1-16,3 0 0 0,3 0 0 16,2 0 1-16,6 0-2 0,0 0 1 15,2-1 0-15,3-2 0 0,-4 0 0 0,3 1 0 16,5-1-1-16,-2 0 1 0,-3 0 0 16,1-1 0-16,4-1 1 0,-2 2 0 0,2-2-1 15,5 0 1-15,-3 1 0 0,-5 1-1 16,6-2 0-16,5 2 0 0,-9 0 0 15,6 0 0-15,3 1 0 0,-5 1 0 16,1 2 0-16,5-2 1 0,-2 2-1 16,-5 1 0-16,5-2 0 0,2 3 0 15,-9-4 0-15,2 3 0 0,2-2 0 16,-9 0 0-16,2 0 1 0,-3-1-1 16,-3 0 0-16,-3 0 0 0,-1 1-1 15,0 0 0-15,-3 1 1 16,-1 3 0-16,-4 1 1 0,2 0 0 15,-1 1-1-15,-4 0 0 0,-5 1 0 0,-6 0 0 0,5-1 2 16,-3 2-2-16,-1-3 0 16,-2 1 1-16,-9-1 1 15,3-2-2-15,-6 0 0 0,-8 0 0 0,-8-3-1 16,-10 0 1-16,2-1 0 16,6-1 1-16,-7-1-1 0,-4-1 0 15,-11 1 0-15,-8-4 0 0,-4 4 1 16,-2-3-1-16,-4 1 0 0,0 0 1 15,-1-1-1-15,-1 2 0 0,-5 1 0 16,-7-1 0-16,-8 1 0 0,-11 0 1 0,-4 0-1 16,-1 2 4-16,-6-2 2 0,0 1 2 15,-1 1-2-15,-2 1-3 0,0 3-3 16,3 3-1-16,-2 4 1 0,2 4-1 16,-3 3 1-16,-1 3 0 0,0 2 0 0,-1 5 0 15,4 6 1-15,-2 3-1 0,2 6 0 16,1 3 1-16,1 5-1 0,4 3 0 15,-1 6 1-15,4 3-1 0,1 9 0 16,-1 8 0-16,4 5 0 0,-1 6 0 16,-2-4 1-16,-1-2-1 0,-2 0 0 15,-2-2 0-15,-2 3 0 0,-3-4 1 16,-2-7-1-16,-1-6 0 0,-1-8 0 0,-1-7 2 16,0-4 2-16,1-9 1 15,0-4 3-15,0-4 2 0,-1-8 0 0,1-6 1 16,1-4-1-16,-1-9-3 0,1-3-1 15,1-1-2-15,0-1 0 0,0-3-1 16,0 1 0-16,0-1 0 0,0 0 1 16,0 0 0-16,0 0-1 0,-1 0 1 15,1 0-2-15,0 0-1 0,0 0-6 16,0 0-12-16,0 0-21 0,0 0-16 0,1-4-8 16,5-3 28-16</inkml:trace>
  <inkml:trace contextRef="#ctx0" brushRef="#br0" timeOffset="19716.84">7998 14909 1039 0,'1'0'51'0,"0"0"11"15,2 2-31-15,2 1-22 0,5 4-7 16,6 4-5-16,4 8-2 0,6 7-1 16,5 7 1-16,3 8 2 0,3 7 2 15,4 9 1-15,1 8 3 0,9 9-3 16,3 5-7-16,0 5-6 0,1 2-3 15,-6-4 2-15,-3-9 7 0,-5-13 4 0,-10-20 2 16,-6-9 4-16,-11-15 2 0,-6-5 259 16,-9-11-189-16</inkml:trace>
  <inkml:trace contextRef="#ctx0" brushRef="#br0" timeOffset="19956.25">7733 14829 1035 0,'2'8'41'0,"2"6"3"0,2 4-18 15,3 2-12-15,8 7-2 0,4 5-5 16,8 6-3-16,3 9 0 0,5 3 0 16,3 6 3-16,1 4 6 0,3-1 6 15,0 0 3-15,-4-4-2 0,-2-5-4 16,-5-6-8-16,-5-4-4 0,-7-8 2 15,0-6-9-15,-7-4-20 0,-3-10-34 16,-1-4-115-16,-5-3 102 0</inkml:trace>
  <inkml:trace contextRef="#ctx0" brushRef="#br0" timeOffset="20194.7">7593 14896 594 0,'59'50'144'0,"-59"-48"61"0,5 2-58 16,1 2-7-16,-56-43-101 0,64 53-15 15,11 13-14-15,5 8-5 16,6 11 0-16,8 7-3 0,3 9 12 0,5 4 8 16,2 4 2-16,1 2 2 0,4 2-11 15,-1-1-8 1,-4-4-1-16,-9-9-2 0,-12-11-2 0,-7-11 6 0,-8-15-10 0,-8-10-28 15,-3-8 368-15,-8-7-261 0</inkml:trace>
  <inkml:trace contextRef="#ctx0" brushRef="#br0" timeOffset="20417.7">7578 15092 750 0,'-10'0'75'0,"3"0"27"0,5 0 9 0,2 0-16 15,2 3-31 1,4 3-23-16,4 10-15 0,6 6-14 0,11 8-5 0,2 9-2 31,4 6 0-31,8 6-1 0,-4 5-1 0,7 4 1 0,3 8-2 0,3 4 1 16,-2 1 2 0,-1-1 0-16,-5-11 2 0,-8-12 1 15,-5-12 1-15,-14-16-6 0,-7-9-26 16,-8-10-182-16,-8-13 137 0</inkml:trace>
  <inkml:trace contextRef="#ctx0" brushRef="#br0" timeOffset="20609.41">7390 15114 984 0,'8'23'58'16,"3"1"22"-16,6 13-36 0,9 6-32 0,9 6-4 15,9 10-4-15,9 0-2 0,0 5 0 16,5 3 2-16,-1 3-1 0,-1 0 1 16,-3-4 1-16,-1-5-2 0,-9-7 3 15,0-9-10-15,-2-7-12 0,-7-8 12 16</inkml:trace>
  <inkml:trace contextRef="#ctx0" brushRef="#br0" timeOffset="20830.41">7366 15338 1086 0,'19'34'44'0,"2"5"22"0,2 8-59 15,7 1-1-15,4 3-2 16,6 7-1-16,8 4 1 0,3 0-2 0,-3-3 0 15,-1-3 1-15,-3-4-1 16,-5-6 3-16,-5-9-5 0,-7-9 10 0,-9-11-7 16</inkml:trace>
  <inkml:trace contextRef="#ctx0" brushRef="#br0" timeOffset="21006.38">7201 15399 1116 0,'36'62'44'0,"-4"-3"9"0,5 10-39 0,1-3-10 16,3 0 0-16,1 2 2 15,3-4-3-15,-2-3-1 0,3-5-2 0,2-4-10 16,-5-4 197-16,2-8-140 0</inkml:trace>
  <inkml:trace contextRef="#ctx0" brushRef="#br0" timeOffset="21541.17">10944 15235 798 0,'39'68'24'0,"-3"-10"-5"16,-3 1-13-16,-11-13-6 0,-3-4 0 15,-6-7 0-15,-3-8 4 0,-3-8 7 16,-6-11 5-16,-1-6-2 0,-5-2-14 16,-3-1-11-16,-2-8-11 0,-9-7 5 15,-7-12 17-15,-5-12 3 0,-12-13-62 16,-1-9 44-16</inkml:trace>
  <inkml:trace contextRef="#ctx0" brushRef="#br0" timeOffset="21737.15">10198 14636 571 0,'9'18'108'0,"6"3"58"16,6 13-34-16,7 13-104 0,10 10-20 15,7 14-3-15,8 6-1 0,3 10 0 0,3 0 0 16,0 3 1-16,5-1-2 0,4 1 1 15,-1-3-1-15,-5-3 0 0,-8-4 0 16,-9-11 0-16,-9-14 3 0,-6-10 2 16,-9-12 5-16,-8-11-1 0,-7-10-14 15,-7-11-143-15,-9-8-60 0,-7-12-46 16,-9-12 69-16</inkml:trace>
  <inkml:trace contextRef="#ctx0" brushRef="#br0" timeOffset="21954.83">10096 15017 656 0,'-4'-2'68'0,"1"1"51"0,3 2 23 15,4 5-27-15,5 5-22 0,5 8-43 16,12 10-27-16,8 14-15 0,9 8-3 16,1 6-1-16,8 6 0 0,2 3-1 15,0 5 0-15,3 3 1 0,-5 3-1 16,0 2 0-16,-2-7 0 0,-3-4 1 15,-5-14 0-15,-10-13 0 0,-10-13-15 0,-11-15-26 16,-11-10-189-16,-9-7 146 0</inkml:trace>
  <inkml:trace contextRef="#ctx0" brushRef="#br0" timeOffset="22169.78">9856 15010 697 0,'1'11'76'16,"6"5"33"-16,6 11-20 0,11 10-63 16,5 13-11-16,9 11-3 0,5 8-2 15,4 2-4-15,8 2-1 0,3 4-1 16,4-1-3-16,0 0 2 0,-4 2 0 0,1-4 0 16,-7-4 3-16,-4-6 1 0,-9-8 0 15,-8-12-15-15,-5-8-162 0,-3-9 118 16</inkml:trace>
  <inkml:trace contextRef="#ctx0" brushRef="#br0" timeOffset="22381.76">9824 15288 664 0,'34'32'206'0,"28"47"-44"31,-23-55-122-31,-40 39-45 0,16-18 13 0,26 22-3 0,4 5 0 31,6 0-2-31,0-4 0 0,0-6 1 0,-1-4-1 0,-8-6 3 16,-5-6 10 0,0-5-98-16,-9-13 64 0</inkml:trace>
  <inkml:trace contextRef="#ctx0" brushRef="#br0" timeOffset="22571.49">9778 15496 1000 0,'11'48'66'15,"328"464"2"32,-363-530-75-47,70 54 13 0,-7-1-6 16</inkml:trace>
  <inkml:trace contextRef="#ctx0" brushRef="#br0" timeOffset="22968.82">10582 15001 810 0,'28'33'348'47,"-38"-37"-350"-47,33 15 0 0,0 16 2 15,7 2 0-15,2 8 0 0,3 3 2 16,1 2-1-16,-1 3 1 0,-2 1 0 15,1 0-1-15,-1-2 2 0,-1 0 1 16,-5-4 1-16,-2-3 3 0,1-1-3 16,-5-4 8-16,-2-4-157 0,-2-3 105 15</inkml:trace>
  <inkml:trace contextRef="#ctx0" brushRef="#br0" timeOffset="23211.49">10684 14998 979 0,'2'7'29'0,"1"1"-11"15,2 1-11-15,1 1-4 0,3 6-1 16,6 2 0-16,1 2 0 0,5 6-2 15,3-3 0-15,3 7-1 0,2 3 4 16,-2 4-1-16,5 5-4 0,0 3 3 16</inkml:trace>
  <inkml:trace contextRef="#ctx0" brushRef="#br0" timeOffset="25256.49">13477 15076 648 0,'0'-2'70'0,"-1"-1"53"0,2 2-16 16,-1 0-22-16,-1 1-5 0,0 0-14 15,1 0-18-15,2 1-11 0,1-1-13 16,5 4-15-16,1 1-6 0,2 8-9 16,5 8-3-16,2 7 3 0,1 5 0 0,5 5 3 15,0 0 3 1,-1 0 1-16,-1 1 1 0,-4 1 1 0,-2 0-1 0,-1-3-1 16,-3-3 1-16,-3-8 0 0,-2-6 0 15,-3-5-11-15,-4-10-15 0,-3-1-17 16,-5-4-10-16,-2-5 11 15,-4-6 10-15,-3-8 16 0,-5-10 10 0,-5-12 2 16,-7-6 4-16,-4-5-1 0,-1-3 1 16,-3 0 0-16,-3 0-2 0,3 0 0 0,-1 5 1 15,1 2-1-15,8 7 0 0,4 6 0 16,7 8 0-16,7 9 0 0,6 7 2 16,2 5-2-16,7 6-3 0,-1-2 3 15,2 4 12-15,0 3 5 16,3 0 1-16,4 9-4 0,1 9-10 0,6 17 0 15,8 10 0-15,5 12 0 0,9 9 1 0,6 0-2 16,3 5-1-16,3 3 2 0,0 3-1 16,-2 8 0-16,0-2-2 0,-4-5-1 15,-6-12-2-15,-9-17 2 0,-6-14-1 16,-10-14 1-16,-6-13 8 0,-3-11-7 0,-4 2-9 16,-5-10 2-16,-6-4-13 0,-8-14 8 15,-6-9 12-15,-9-12-1 0,-4-8 2 16,-3-7 2-16,-3-7-2 0,-5 0 0 15,-3 0 1-15,0 2-2 0,3 3 0 16,5 3 0-16,1 3 0 0,3 3 2 16,-3 1 0-1,6 6 1-15,4 5-2 0,6 10 1 0,8 7 0 0,4 9-1 16,7 6 1-16,4 5-3 16,5 4-3-16,0 1 6 0,1 2 1 15,2 0 1-15,1 3 3 0,6 12-6 0,5 11 0 0,2 8 2 16,7 10-1-1,4 4-1-15,2 1 0 0,3 0 0 0,-1 2 0 0,-2 0 0 16,0 0-2 0,1 3 0-16,0 0 2 0,-2-4-2 0,-1-5 0 0,-4-9 2 0,-6-12-2 15,-7-9 2-15,-6-7 1 0,-3-8-10 16,-3-1-12-16,-4-2-11 16,-4-4-3-1,-4-5 10-15,-8-8 8 0,-3-8 7 0,-5-7 3 0,-5-13 2 0,-3-6 2 16,-4-1 2-1,-7-3 2-15,0 3 0 0,1 1 2 16,-5 4 0-16,2 3 0 0,3 4 0 16,3 4 0-16,10 4-1 0,8 8 2 15,8 4 0-15,6 8-2 0,6 8-1 16,4 4-3-16,3 0-8 0,0 2-5 16,2 1 3-16,3 8 0 0,6 9 25 0,8 10-72 15,8 15-49-15,7 10-11 0,9 3-24 16,1-1 78-16,0 0 48 0,-2-1 18 15,3 4-5-15,0 6-70 0,1 2-17 16,-1 0-11-16,-5-4 11 0,-8-11 76 16,-4-13 16-16,-4-7 7 0,-6-11 4 15,-6-6-14-15,-5-7-3 0,-7-9-27 16,-2-2-5-16,-10-12 8 0,-7-8 1 0,-5-14 37 16,-8-6 14-16,-4-12 3 0,-5-6 0 15,-8-8-12-15,-2-4 15 0,-9-3 9 16,-4-1 3-16,-1 5 1 0,0 2-23 15,8 10-11-15,7 3-5 0,6 6-2 0,5 11 1 16,6 7-2-16,4 11-1 16,8 8-1-16,10 7 0 0,10 6 17 0,-5-2 36 15,7 7 30-15,2 6 2 0,8 8-13 16,7 15-25-16,10 16-41 0,5 12-13 16,5 7-2-16,4 2-13 0,2 0 15 15,4 3 10-15,4 2-1 0,3 2 2 0,1 2-4 16,-4-5-16-16,-3-2-6 15,-5-9-4-15,-7-13 2 0,-7-9 14 0,-8-14 6 16,-10-11 3-16,-6-9 23 0,-5-8-61 16,-6-7-5-16,-5-9 1 0,-10-7-23 15,-7-13 66-15,-8-7 7 0,-3-7 3 16,-4-3 0-16,-5-2-4 0,-2 2-1 0,-7-5 6 16,1 3 11-16,1 0 4 0,5 1 0 15,0 6-5-15,4 7-6 0,1 4 5 16,3 5 4-16,5 5-1 15,5 7-2-15,8 4-7 0,6 9-12 0,10 5-22 16,5 4 1-16,4 2 31 0,6 5 10 16,6 11 25-16,5 13-1 0,11 14-40 15,9 10-14-15,3 4-2 0,2 0 4 0,-3-4 16 16,-3-3 14-16,-3-7 0 0,1-1-4 16,-2-1-5-16,-3-7-5 0,-5-6-3 15,-1-7 4-15,-11-7 0 0,-2-5 15 16,-11-12-4-16,0 2-32 0,-8-4-17 15,-10-2-19-15,-3-6 2 0,-7-6 20 16,-5-4 9-16,-1-6 5 0,-5-5 2 16,1-5 6-16,-1-1 2 0,-5-1 3 0,2 2 1 15,-2 1 1-15,2 0 1 0,3 4 0 16,4 3-2 0,4 3 1-16,4 5 2 0,7 7 2 0,7 3-3 0,6 6 45 0,5 3 22 15,2 1 35-15,4 1 28 0,0 5-37 16,8 6-26-16,10 13-33 0,13 15-49 15,6 13-25-15,7 8-3 0,1 1-7 16,-6-8 25-16,0-3 18 0,-4-4-1 16,-6-4-10-16,1 2-9 15,-2-4-15-15,-6-7-11 0,-6-7 5 0,-10-12-6 16,-10-15 26 0</inkml:trace>
  <inkml:trace contextRef="#ctx0" brushRef="#br0" timeOffset="33273.01">6929 10581 1170 0,'0'0'35'0,"0"0"-11"16,0 0-14-16,0 1-6 0,0-1-2 15,0 1 0-15,0-1-1 0,0 1 0 16,0-1-1-16,0 1 0 0,0 0-1 16,0 1-2-16,2 1-1 0,-1-1 0 15,3 4-4-15,1 1 3 0,2 4 2 0,1 1 1 16,3 5 2-16,2 3 2 0,4 4-1 15,5 4 0-15,3 4 1 0,4 7-1 16,1 8 0-16,1 0 0 0,0 6-1 16,0 0 1-16,1-1 0 0,-1 2-1 15,0 4 1-15,1 0 1 0,-2 0-1 16,-1 2 2-16,-1-4-1 0,-5-2-2 16,-5-3 2-16,0-5-1 0,0-4 0 0,1-4 2 15,0 0-1-15,-3-12-1 0,-4-3 1 16,-4-8 1-16,-4-6 0 0,-1-4 1 15,-1-4 1-15,-1 0 0 0,0-1 0 0,0 0 13 16,0 0 11-16,-1 2 10 0,0-2 15 16,-1-5-16-16,4-2-13 0,3-4-11 15,3-4-18-15,3-5-1 0,-2-1-3 0,-1-5-1 16,3 1 1-16,-1 1 4 0,0 1 2 16,1 0 2-16,-4 1 0 0,2 4 1 15,1 5 2-15,-3-1 2 0,-3 2 3 16,-2 2 5-16,-1 4 5 0,-1 1 2 15,0 2-2-15,1 1-4 0,-3-2-8 0,2 3-3 16,0 1-1-16,-1 0-2 0,0 1-3 16,0-1-3-16,0 0-4 0,0 2 1 15,-2 2 2-15,0 3 1 0,2 7 2 16,-2 4 3-16,1 1 0 0,-2 6 0 16,1 1 1-16,2 1 0 0,-2 2 0 15,0 0 2-15,-1-1-2 0,-2-1 0 16,1-3 1-16,1-2-2 15,-4-2-2-15,1-1-1 0,-5-2-2 16,-2-1 0-16,-1-3 0 0,-3-3-1 0,-4-2 3 0,-1-4 2 16,-5 0 2-16,-2-6 3 15,-1-3 2-15,1-1 0 0,2-3 0 0,1-1 0 16,-2-3 4 0,0 1 3-16,1-3 2 0,4 1 0 0,4 3-2 0,0-3 0 15,0 2-2-15,5 1-2 0,1 0 1 0,2 2-3 16,6 1 2-16,-1 2 4 0,3 2 3 15,3 4 8-15,0 0 5 0,-1 0 1 16,1 0-3-16,0 0-11 0,-3-3-5 16,6 3-9-16,-3 0-3 0,1 0-5 15,-1 0-10-15,0 0-10 0,0 2-15 0,0-2-17 32,0 1-14-32,0-1-17 0,0 1 198 0,0 1-96 0</inkml:trace>
  <inkml:trace contextRef="#ctx0" brushRef="#br0" timeOffset="35153.44">9415 10668 1259 0,'13'4'114'0,"45"30"-52"31,-132-49-62-31,74-6 0 0,1 21-1 15,0 0-2-15,0 2 0 0,-1-2-1 0,2 3-2 16,-1 3 0-16,4 3-1 0,4 8 3 16,7 8 3-16,5 6 1 0,3 4 0 15,4 7 1 1,2 3 0-16,7 6 0 0,7 4 1 0,5 5 0 0,2 6 0 16,4 7 1-16,7 4-1 0,3 6 1 0,0 0 1 15,4-4-3-15,-4-4 2 0,-2-7-1 16,-5-3 0-16,-7-9 0 0,-10-6 0 15,-9-8-2-15,-5-9 2 0,-13-11 0 16,-6-8 1 0,-4-8 3-16,-4-5 0 0,0 1-2 0,0-2 3 0,0 0 14 0,0 0 12 15,0 0 8-15,0 0 9 16,1-6-13-16,-1-2-5 16,3-7-4-16,0-5-14 0,4-6-3 15,-1-5-7-15,1-8-3 0,-1-1-2 0,-1-1-5 0,0-3-5 16,2 2-2-16,-1 4-1 15,0 3 3-15,1 5 4 16,-3 4 5-16,-1 7 1 0,1 5 2 0,-1 2 1 0,0 1-1 16,0 4 1-16,-1 1 1 0,-1 4 3 15,-1 2 2-15,0 0 1 0,0 0-9 0,0 0-4 32,0 0-6-32,0 0-8 0,0 0 4 0,0 2-4 0,0 4 1 0,-3 9 7 15,2 7 4-15,-2 8 4 0,2 8 2 0,0 0 2 16,1 2-1-16,1 1 2 0,-1-5 0 15,0-5-1-15,-2-3 0 0,-4-4-2 32,-2-5-3-32,-3-1 0 0,-4-5-2 15,-2 0 0-15,-3-2-2 0,-2-1 2 0,-4-3-1 16,-3-3 4-16,-4-4 3 0,-5-1 2 16,-6-3 5-16,-6-3 3 0,-1-1 0 15,-1-4 1-15,9-1-3 0,4 1-2 16,2-1 0-16,5 4-1 0,4 1-2 15,4-1 7-15,9 3 3 0,5 4 4 16,5 1 8-16,3-1 1 0,2 2 6 16,0 0 1-16,0 0-3 0,0 0-7 15,0 0-8-15,0 0-5 0,0 0-7 16,0 0-6-16,0 0-11 0,0 0-18 16,0 0-17-16,0 0-14 0,0-2-17 0,0 2-12 15,0 0-55-15,2-3 85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1T15:42:28.6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6583 12353 1281 0,'-7'3'132'46,"3"-5"-126"-46,0 2 4 0,-2-1 7 16,-2 0 5-16,-1 1 2 0,-7-1 2 16,-2 1-1-16,-6 1-3 0,-7 0 2 15,-5 2 0-15,-9 1 2 0,-11-1 1 16,-7 2-1-16,-8-2-4 0,-6-1-6 0,-13 0-3 16,-9 3-4-16,-13 1-3 15,1-4 0-15,-12 3-2 0,-6-2-1 16,-4 1 0-16,-5 2-1 0,-4-1 1 15,-3 0-1-15,0 1 2 0,-11-4-1 0,1 3-1 16,-2-4 1-16,-1-1-2 0,-1 0 1 16,4-3 0-16,10 1-1 0,-3 1 1 0,13 1 5 15,11 0 7-15,4 2 4 0,12-1 4 16,8 2-1-16,2 1-3 16,5 1-1-16,4 4-3 0,5 0-5 0,15 2-3 15,8-2-3-15,12 0 0 0,13-4-3 16,8 2 0-16,7-2 0 0,9-2-2 15,2-1 2-15,7 1 0 0,-2-2-2 16,5-1-9-16,0 0-14 0,0 0-19 16,0 0-12-16,0 0-26 0,0 0-17 0,0 0 362 15,-1 0-220-15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1T15:10:39.32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31471 4206 1140 0,'19'11'30'0,"-22"33"-37"15,32-45 2-15,-105 65 5 16,50-22 2-16,16-4-1 0,1 5 1 16,1 1-2-16,3 2 0 0,2 4 0 15,-1 2-1-15,6 4 1 0,0 2 0 16,0-1 0-16,0 0 0 0,2 0 2 0,0-2-2 16,0-2 0-16,1-6 2 0,-3-3-1 15,3-6 1-15,-2-3 0 0,0-1-1 16,1-5 2-16,3-1 1 0,0 0-2 15,4-3 1-15,-2-5 2 0,-6-5-3 16,2-6 3-16,-1-6 1 0,-4-1-1 16,1 0 3-16,0-2-1 0,5 2-2 0,-5-2 2 15,6 0 1-15,-3 0 4 0,4-5-7 16,6 1-4-16,-2-9-5 0,7-3-9 16,0-2 4-16,1-5 4 0,2 0 1 15,-1-2 4-15,-1-1 1 0,-2 1 2 0,-4 1 5 16,-3 7 3-16,-2-1 2 0,-2 5 2 15,-1 3-3-15,-1 1-2 0,-2 6-1 16,-2 2-7-16,-1-1-4 0,2 2-6 16,-2 0-4-16,0-1-5 0,0-1-3 15,0 1-5-15,-3 8 0 16,-1 10 8-16,-2 2 5 0,1 11 8 0,-1 6 3 16,0 1-1-16,0 0 1 0,0-3 1 0,-2-7 0 15,-1-6-3-15,0-6-3 0,0-5-5 16,-3-4-5-16,-2-1-5 0,0-1 1 15,-3-4 0-15,2 0 4 0,-3-4 0 16,0-1 6-16,-1-3 5 0,-3-1 5 16,-2-5 6-16,-3 1 2 0,-1-3-2 15,-3 0-2-15,-4 2 0 0,0-2-2 0,1 3-1 16,3 0 1-16,3 1 0 0,1 1-1 16,2-1 3-16,1 2-1 0,0 1-5 15,4 3-118-15,3-1 85 0</inkml:trace>
  <inkml:trace contextRef="#ctx0" brushRef="#br0" timeOffset="16937.65">19845 6285 832 0,'0'0'32'0,"0"0"0"0,0 0-10 0,1 0-4 0,0 0 4 16,-1 0-1-16,4 0-3 16,-4 0-5-1,1 0-4-15,7 2-2 0,-3 0-1 0,3 1 2 0,3 2 1 0,1 1-1 16,8-2 2-16,6 4-3 0,3 0-2 31,7 1 1-31,4 3-3 0,9 1 0 0,11 0 0 16,11 2-2-16,9 0 1 0,4 3 0 15,-1 0-2-15,4 1 2 0,13 0 0 16,11 3-2-16,6 1 1 0,6 4-1 16,4 5 0-16,7-1-2 0,0 4 1 15,-2 0-1-15,-12-1 1 0,-12-4 2 16,-15-5-1-16,-19-7 8 0,-21-9 5 0,-19-4-1 16,-7-1 1-16,-4-4-6 0,-3 0-5 15,4 0-2-15,-4-2-2 0,0 0-11 16,-2-1-4-16,-2-2 3 0,1 2 0 15,-1-2 8-15,-3 2 9 0,1-3 2 16,-2-1 5-16,-1-2 2 0,2 0-4 16,-2 0 5-16,-2-6 1 0,-2 2-3 15,-3-3-4-15,1-6-10 0,-4 1-8 16,-1 0 3-16,-3-1 6 0,0 8 7 16,0 3 8-16,2 4-1 0,-2 6-3 0,3-1-4 15,-1 0 0-15,0 1-3 0,0 0-1 16,0 0-4-16,-1 0-2 0,2 1-2 15,0 0 0-15,0 0-3 0,0 0-2 16,0 0 3-16,0 0 1 0,0 0 7 16,0 0 7-16,1 0 3 0,1 2 0 0,0-2 1 15,2 2-6-15,2 2-3 0,1 1 2 16,8 6-3-16,6 4 0 0,4 5 0 16,6 4-1-16,1 6 1 0,0 2 0 0,-1-2 0 15,-3 2 0-15,-3-3 0 0,-4-6 0 16,-6 0-2-16,-3-5 2 0,-6-2-5 15,-1-3-1-15,-2-2 0 0,-2-2-8 16,-1-1 0-16,-2-1 1 0,-5-2-3 16,-3 2 10-16,-2 1 7 0,-5 0 5 15,-4 2 8-15,-3-1 0 0,-4 0-1 16,-3 0 2-16,-3-3 0 0,-4 3-4 16,-2-3-1-16,-1-1-2 0,0 0-5 0,7 2 1 15,3-1-1-15,8 1-2 16,2-2 2-16,3 0 0 0,1 4-3 0,2-2 1 15,1 1 1-15,3-1-3 0,3-4-1 16,0 1-7-16,3-2-18 16,0-1-17-16,3 1-195 0,2-2 157 15</inkml:trace>
  <inkml:trace contextRef="#ctx0" brushRef="#br0" timeOffset="33109.94">8974 7267 1005 0,'1'20'42'0,"-1"-7"-19"15,1 13-3-15,-7-64-27 16,2 33 15-16,2 16-4 0,-1 4-3 15,0 3-3-15,-1 4-1 0,-1 5 3 16,0 7 2-16,-2 3 6 0,-3 4 6 16,-6-1 0-16,-4 0 7 0,-6-2-1 15,-3-4-3-15,0-3-2 0,-2-7-4 16,3-1-1-16,1-12 5 0,-2-2 7 16,0-2 0-16,-1-9 1 0,-2-2-3 15,0-4-7-15,-1-5 0 0,0-9 1 16,2-4-4-16,2-8 3 0,1-5 1 0,4-3-5 15,1 0-1-15,3 2-3 0,8 3-3 16,2 1 4-16,8 5 7 16,3 2 4-16,7 1 3 0,4 1-1 0,3 5-3 15,7 3-3-15,3 5-2 16,2 8-3-16,4 4-3 0,3 7-1 0,1 8-2 16,1 9-1-16,0 1 0 0,-2 7-2 15,4 0 0-15,-1 4 1 0,-5 4-2 0,0 2 6 16,-4 3 3-16,0 0-3 0,-1 0 3 15,-1-4-4-15,-4 1-2 0,-2-5 1 16,-3-5 11-16,-3-7 2 0,-5-7-1 0,-3-5 3 16,1-2-11-16,-4-5-4 0,0-1 1 15,-2-1-3-15,0 0 0 0,0-2-7 16,-1 0-13-16,0 0-20 0,1 0-23 16,0 0 257-16,0-6-160 0</inkml:trace>
  <inkml:trace contextRef="#ctx0" brushRef="#br0" timeOffset="35358.01">9702 7120 1464 0,'61'3'40'0,"-67"7"-36"0,-2-2-4 16,2 0 0-16,-64 6 3 15,65 1-3-15,1 6 2 0,-1 6-2 0,0 4 1 16,1 8 2-1,3 1-3-15,1 6 2 0,0 6 1 0,1 2-2 0,1 4 1 16,-2-1 0-16,4-4-2 16,-4-6 1-16,-2-7 1 0,-2-9-2 0,-4-4 1 15,2-9 2-15,2-5-3 0,1-6 7 0,3-6-19 16,0 0-36-16,-1-2-25 0,-3-9-156 16,0-15 140-16</inkml:trace>
  <inkml:trace contextRef="#ctx0" brushRef="#br0" timeOffset="35743.5">9576 7233 1238 0,'0'0'46'0,"0"0"-6"0,0 2 9 0,0-4-1 16,0 2 2-16,1 0-1 0,0 0-23 15,2-2-18-15,0-5-4 0,4-3 0 16,3-3-1-16,2-3-1 0,4 2 1 16,0-3-3-16,6 2 1 0,-3 2 3 15,5 1-1-15,2 1 2 0,-1 1 0 16,9 4-2-16,1-1-1 0,2 2 3 16,-2 5-2-16,-6 0 2 0,-9 1-1 15,-3 3-4-15,-6-2-6 0,-1 5-12 0,-1 2-4 16,-2 0-1-16,-2 4 6 0,-4 3 7 15,-5 3 1-15,-5 6 1 0,-7-2-2 16,-11 4-1-16,-6 0 4 0,-7-2-2 16,-8-4 4-16,1-6 3 0,0-4-2 15,-1-5 4-15,4-2 0 0,5-3-2 16,7-1 0-16,11-1-4 0,6-1-10 16,5 0-8-16,1-4-8 0,5 1-14 0,0-4-20 15,5-7 38-15</inkml:trace>
  <inkml:trace contextRef="#ctx0" brushRef="#br0" timeOffset="36080.07">10512 6883 1511 0,'-10'13'40'0,"-6"5"-17"0,-8 7-19 16,-2 8 0-16,-1 5 0 15,-1 11-2-15,4 9 1 0,-7 10 1 0,1 7-3 16,-3 2 3-16,-1 3 0 0,0-5-3 16,5 3 1-16,10-5 2 0,11-7-4 15,9-4 5-15,9-11 0 0,8-4 8 0,-1-5 11 16,0-7 2-16,1-5 2 15,-3-5-9-15,4-5-7 0,1-3-6 0,-5-4-2 16,3-1-2-16,-4-3-9 0,-1-5-16 16,-2-1-27-16,1-3-27 0,2-2-26 0,5-7-82 15,6-4 109-15</inkml:trace>
  <inkml:trace contextRef="#ctx0" brushRef="#br0" timeOffset="36335.32">10734 7235 1280 0,'31'13'125'16,"16"147"1135"31,-22-114-1946-47,2 1 177 0,3 4 513 0,0-5-1 0,-1-1 0 15,-2-8 2-15,-2-4-3 0,1-6 1 16,-4-5 0-16,-1-4 0 0,-5-7 0 31,-5-4 4-31,-2-3-6 0,1-2-9 0,1-2-19 0,-1-4-28 0,2-13 28 16</inkml:trace>
  <inkml:trace contextRef="#ctx0" brushRef="#br0" timeOffset="36603.54">11165 7114 1552 0,'-1'2'61'16,"-1"3"56"-16,-5 7-147 0,-3 4-10 15,-2 6 20-15,-3 6 20 0,-2 4 0 16,-7 8 0-16,-6 4 0 0,-4 4 0 0,-6 2 0 15,1 1 2-15,-3 1-1 0,-1 0 0 16,1-4 1-16,4-3-2 0,5-8 0 16,7-8 2-16,7-9-2 0,5-3 0 15,5-10-7-15,3 0-17 0,4-2-23 16,2-4-28-16,0 0-36 0,2-1-81 16,9-8 111-16</inkml:trace>
  <inkml:trace contextRef="#ctx0" brushRef="#br0" timeOffset="36891.56">11361 7648 1462 0,'0'8'24'15,"-6"9"83"-15,1 4-155 0,-4 8-6 16,0-3 53-16,2 0 2 0,-3 1-1 15,0-3 0-15,3-4 1 0,1-7-2 16,5-5 0-16,1-2 2 0,0-6-3 16,0 0 1-16,5 1 1 0,-2-1 4 15,7 0 5-15,5-1 3 0,5-4-3 0,5 1-3 16,-3-3-1-16,1 1-2 16,-1-1 0-16,-3 1 2 0,4-1-7 0,-2 2-6 15,-2-2-9-15,-1 0-21 0,-2-1-19 16,-5-3 31-16</inkml:trace>
  <inkml:trace contextRef="#ctx0" brushRef="#br0" timeOffset="37093.01">11542 7563 1196 0,'0'0'46'0,"0"3"5"16,0 8-34-16,0 7-24 0,0 12 5 15,1 8 0-15,2 6 2 0,0 5 2 16,0-1-1-16,-2 1 2 0,-1-2 1 15,0-3-1-15,-1-3 0 0,1-5 0 0,0-2-2 16,0-11 1-16,1-2 1 0,-1-7-1 16,1-5 2-16,-1-3-5 0,0-6-19 15,1 0-11-15,1 1-20 0,3-6-5 16,4-6 31-16</inkml:trace>
  <inkml:trace contextRef="#ctx0" brushRef="#br0" timeOffset="37284.86">12123 7802 1455 0,'0'17'56'0,"-4"3"28"0,-3 9-79 16,-2 3-9-16,0 1 5 0,0 2 2 15,-1 2-1-15,-6 0-2 0,3-1-7 16,1-4-17-16,1-11-18 0,7-7-19 15,2-5-20-15,2-2-17 0,0-2-172 16,3-3 173-16</inkml:trace>
  <inkml:trace contextRef="#ctx0" brushRef="#br0" timeOffset="37806.28">12536 7820 1624 0,'22'14'184'0,"75"48"-276"15,-211-138 89-15,118 74-32 16,5-4 8-16,3-6-1 0,5-4 10 0,2-3 9 15,-2 0 3-15,3 2 6 0,0-3 1 16,3 0 3-16,0-6 14 0,-1-6 6 16,-2-1 1-16,-3-6-2 0,-4 0-13 15,-2 1-9-15,-6 2-3 0,-5 7 1 16,-2 6 0-16,-4 8-1 0,0 6-8 16,-3 4-10-16,0 1-12 0,-5 4 0 0,-4 2 0 15,-1 7-2-15,-4 7 10 16,1 9 0-16,-1 10 9 15,2 7 9-15,4 4-8 16,3 4-6-16,5 1-8 0,6 3-6 16,4 1 8-16,10 0 10 0,1-3 4 0,0-10 12 0,5-6 13 0,0-10 10 15,1-6 8 1,2-5 1-16,4-4-10 0,0-1-7 16,6-3 1-16,1-3 4 0,-1-2 6 15,-2-2 1-15,-3-4-8 0,-3-1-15 16,-1-1-11-16,-3-1-14 0,0-2-7 15,-2-1-5-15,-3-2-10 0,-2-1-7 16,2-1-20-16,-3-4 615 0,1 2-412 16</inkml:trace>
  <inkml:trace contextRef="#ctx0" brushRef="#br0" timeOffset="37996.48">13201 7930 1392 0,'-3'43'37'15,"0"-5"-18"-15,1 7-12 0,1-8-4 16,-1-2 0-16,2-6 2 0,0 2-1 16,-1 1-8-16,1-4-13 0,1-2-21 0,3-5-26 15,0-3-26-15,1-6 25 0,-1-5 25 16</inkml:trace>
  <inkml:trace contextRef="#ctx0" brushRef="#br0" timeOffset="39517.46">13705 7956 1074 0,'3'2'207'0,"-1"-1"-103"16,3 2-105-16,-20-1 0 16,11 2 0-16,0 2 1 0,1 1 0 15,-1 2 0-15,-2 0 0 0,1 4 0 0,0 1 0 16,-2 2 0-16,0 4 0 0,1-1 0 16,0 3 2-16,0-1-2 0,1-3 1 15,1-4-6 1,0-4-18-16,3-4-23 0,1-1-60 0,-1-1-91 0,1-4 111 15</inkml:trace>
  <inkml:trace contextRef="#ctx0" brushRef="#br0" timeOffset="39963.99">13869 7634 1570 0,'-1'0'31'0,"1"0"-18"31,1 0-17-31,2 0-3 0,2 0 12 0,-1-2 0 0,4-1-6 0,5-3-7 16,7-3-6-16,9-4-7 0,6-3-2 16,-4-4 3-16,-2 0 11 0,-11 0 16 15,-4 3 11 1,-5-5 2-16,0 1-3 0,-4-2-5 0,0-2-1 0,-4-1 1 15,-3 1 3 1,-3 1-5-16,-3 1-3 0,-2 3-2 0,0 4-8 0,-1 5-4 16,-2 3-3-16,0 6-10 15,0 2-2-15,-4 7-4 16,-4 9-3-16,2 12 3 0,-5 10 7 16,3 13-2-16,5 10-3 0,6 7-6 15,12 7-18-15,10-1-8 0,9-1 6 16,8-4 11-16,0-7 16 0,-1-13 33 0,-1-9 27 15,-7-14 14-15,-1-4 6 0,1-4-17 16,3-1-16-16,-1-4-6 0,-2-4 0 16,2-4 5-16,0-5-3 0,3-7-12 15,2-3-15-15,1-7-17 0,-6-2-15 0,-1-3-4 16,-4-2 0-16,-4 0-6 0,4 1-5 16,0 0 30-16</inkml:trace>
  <inkml:trace contextRef="#ctx0" brushRef="#br0" timeOffset="40441.82">14609 7860 1822 0,'2'0'30'0,"-2"0"-31"0,1 0-19 16,3-1 13-16,-4 0 3 16,8-1-2-16,2-1-3 0,0-2-4 0,7 1-2 15,-4 0 1-15,-2-1 4 0,1 4 3 16,-3-3-3-16,0 2 0 0,-3 0-1 16,1 1 4-16,-4 1 4 0,-3 0-10 15,2 0-6-15,-2 0-13 0,-2 4-18 16,-3 4 4-16,-5 10 6 0,-6 9 12 0,-4 3 18 15,-5 4-1-15,-4-2-9 0,0-2-4 16,-7-1 0-16,5-3 4 0,5-4 6 16,5-6 4-16,10-4-3 0,6-3 4 15,5-2 7-15,0-1 10 0,6-1 9 16,0 2 10-16,3 0-1 0,6 2-2 16,3 0 4-16,4-2-4 0,-1 0 3 15,-1-1-5-15,3-1-7 0,0 0-5 16,3-1-4-16,-2 1-5 0,-4-5 1 15,-3 1 2-15,-4-1-4 0,1 0 1 16,-2 0-4-16,-2-2-10 0,-2 2-8 0,-2 0-14 16,-1-4-25-16,7 1-185 0,-1-4 161 15</inkml:trace>
  <inkml:trace contextRef="#ctx0" brushRef="#br0" timeOffset="40735.24">15245 7908 1694 0,'0'0'194'0,"1"16"-283"15,-1 10-8-15,1 10-85 0,0 8 179 16,-1-5 3-16,0-2 0 0,-4-1 0 16,-3-6 1-16,0-5-3 0,3-7-8 15,0-4-6-15,1-4-7 0,1-2-4 16,-1-4-1-16,3-3-10 0,0-1-13 16,0 2 1-16,1-7 640 0,8-4-437 0</inkml:trace>
  <inkml:trace contextRef="#ctx0" brushRef="#br0" timeOffset="41302.61">15715 7691 921 0,'-1'0'32'0,"-1"-2"10"16,1 2-2-16,0 0 13 0,1 2 18 15,2-1 8 1,1-1-8-16,4-3-16 0,1-1-14 0,3-1-11 0,4-4-8 0,2-4 2 15,1 0-1-15,3-5-2 0,1-2-1 16,1-2 3-16,-3 0 12 16,-3-2 8-16,-3 3 3 0,-1 2-10 0,-3 1-14 15,-3-2-13-15,-2 5-8 0,-1 0-3 16,-4 3-9-16,-3 1-6 0,-2 2-4 16,-4 1-7-16,-5 1 1 0,2 2 4 0,-2 1-7 15,2 3 5-15,-1 3 0 0,-1 6 0 16,-5 8 4-16,-1 10 3 0,1 4 2 15,2 7 2-15,5 4 3 0,4 1-5 16,3 2 1-16,5 0 3 0,2 1 4 16,3-6 5-16,3-2 7 0,1-4 2 0,1-8 7 15,1-4 9-15,1-5 1 16,1-4 3-16,0-2 1 0,1 1-7 0,-1-3-1 16,-1-3-4-16,-4-1-2 15,0-4-3-15,1 0-7 16,4-4-14-16,-1-2-11 0,3-2-2 0,-2-2-2 0,-1 1 8 15,1-1 4-15,-2 0-10 0,0-1-16 16,1-1-9-16,1 0 21 0</inkml:trace>
  <inkml:trace contextRef="#ctx0" brushRef="#br0" timeOffset="42057.52">16333 7894 1405 0,'3'4'84'16,"-2"5"-62"-16,7-5-28 0,-31 7 6 0,9-3 0 31,4 4-3-31,2-1-1 0,2-5-7 15,1-1 7-15,5-4 1 0,-1-1-1 16,1 0 9-16,-1 0 5 0,1 0 7 16,0 0 6-16,0 0-3 0,0 0-10 15,0 0-10-15,0 0-3 0,0 0-1 0,0-1 4 16,2-5 5-16,0 1-3 0,4-1-1 16,0-2 1-16,0 1-4 0,1-1-4 15,-1 3-3-15,-1-2-7 0,1 3 2 16,0-1 3-16,0 2 0 0,0-4 4 15,1 0 1-15,-1-1 0 0,2 1-1 0,1-2 4 16,0 0-2-16,0 0 3 0,0 3 3 16,0-3-1-16,1 1 0 0,3 3 1 15,-1-2-3-15,1 1-2 0,1 4-5 16,-1 1-11-16,1-1 0 0,-1 4 4 16,0 1 3-16,-5 3 9 0,-3-3 2 15,0 1-5-15,-5-1-4 0,-1 4-2 16,-3 2-3-16,-4 5 4 0,-2 2 8 15,-2 1 1-15,-3-1 3 0,-2-2 1 0,-1 0-1 16,0-1-1-16,3-3 1 0,2-3-1 16,4-3 0-16,3 0 3 0,1-3-2 15,5-1 0-15,-1 1 2 0,1-1 0 16,0 0 3-16,0 0 7 0,0 0 6 16,0 0 2-16,0 0 2 0,0 0-2 15,1 0-6-15,5 1-4 0,1 0-6 16,3 4-3-16,6-1-1 0,2 4-3 15,2 2 2-15,-2 1 1 0,-3 3-1 16,-2 3 1-16,1 1 1 0,-3-1-1 0,-3-1-1 16,-3 1 2-16,-6 0-3 0,-2 0 0 15,-3 0 0-15,-4-1-4 0,1 0 3 16,-3-2 2-16,-5-2 1 0,-4-2 0 16,-4-1 3-16,2-1-3 0,0-1 0 0,4-3 3 15,2-4-2-15,2 2 0 0,-1-2-1 16,5 0-9-16,4 0-6 0,1-2-4 15,6 2-9-15,0 0 3 0,0 0 5 16,0-1-5-16,0-5-10 0,5 2-4 16,6-3 106-16,5 0-62 0</inkml:trace>
  <inkml:trace contextRef="#ctx0" brushRef="#br0" timeOffset="42309.07">16935 8030 1604 0,'-9'12'24'0,"-1"8"-27"15,-1 8-13-15,-1 3 6 0,2 1 13 16,-1-4-13-16,-3-3-21 0,-1-1-13 15,3-3-19-15,1-2-3 0,6-3-7 16,1-5-5-16,2-5-3 0,2-5 4 0,0-1 32 16,0-4 22-16</inkml:trace>
  <inkml:trace contextRef="#ctx0" brushRef="#br0" timeOffset="43016.54">17292 7508 1082 0,'-2'0'-13'16,"-1"0"20"-16,-1 0-70 15,0 2 7-15,1 0 51 0,0-1 1 0,-3 2 3 16,1-1 1-16,-1 0 0 0,3-1-2 16,3-1 0-16,0 0 4 0,0 0 23 15,0 1 27-15,0-1 16 0,0 3 14 16,-2-3-6-16,2 0-10 0,-3-1-1 16,5 1-3-16,-2 0-9 0,0 0-11 15,0 0-14-15,-2 0-17 0,2 0-7 16,2 0-4-16,-2 0-5 0,0 0 0 15,0 0 3-15,0 0 1 0,0 0 4 16,0 0 4-16,0 0 1 0,0 0 5 16,0 1 2-16,1-1 1 0,0 0-4 0,5 4-2 15,0-3-5-15,5 3-2 0,3 0-1 16,0 1-1-16,2 0 0 0,1 1 3 16,2-4 0-16,0 0 1 0,4-2 2 15,1-1-3-15,1-2 1 0,3-1 2 16,0-3-1-16,-2 2 0 0,1-3 1 0,-5-1-5 15,-4-2 3-15,0 1-1 0,-2-2-3 16,-1-1-2-16,-4-1-4 0,-3 1-1 16,-3 1 3-16,-5 2 5 0,2 3-1 15,-2 1-2-15,-6 1-3 0,-1-1-6 16,-5-1 2-16,-4 2 4 0,-1 1-5 16,-1 2-1-16,1 3-4 15,-3 5-5-15,-4 7 5 0,0 9 2 0,1 4 2 16,3 10 4-16,7 5 3 0,3 5-1 15,2 2-1-15,4 2 1 0,7-4-3 16,2-3 2-16,4-7 5 0,-1-11 0 0,0-4 3 16,-2-6 3-16,-2 0-3 0,3-2 1 15,1 0 0-15,1-3-2 16,-1-3 2-16,-1-2 1 0,0-1-3 0,-1-1-1 16,1-1-1-16,0-1-6 0,0-1-2 15,3-1-8-15,4-4-14 0,3-2-14 0,4-4-14 16,3-4 257-16,-1-2-158 0</inkml:trace>
  <inkml:trace contextRef="#ctx0" brushRef="#br0" timeOffset="43550.03">18157 7876 1403 0,'-1'6'36'0,"-2"-1"-13"0,-4 8-21 0,-3 4-2 16,-3 6 2-16,-2 6 1 0,-2 1-2 15,-2 2 2-15,0-5 0 0,1-4-2 16,2-3 0-16,5-7 1 0,3-3-1 0,2-4 1 16,4-4 4-16,2-2-3 0,-1 0 3 15,1 0 3-15,0 0 5 16,0 0 14-16,0 0 6 0,2 0-1 0,0-1-7 15,7-1-14-15,7-3-9 0,8 1-10 16,7-3-2-16,5 2-2 0,-2 0 3 16,-3 3 8-16,-4-2-2 0,-4 3 2 15,-1 1-1-15,-4 0-2 0,-2 0 1 0,-3-1-1 16,-2 1-9-16,0-2-16 0,-5 2-14 16,2-3-9-16,-3 1 5 0,-3-1 15 15,0-3 14-15,3 1 10 0,-1-2 10 16,1-1 7-16,-2 4 8 0,-1-3 7 15,-1 1 2-15,-1 6-1 0,1-1-1 16,3-1-9-16,-3 2-7 0,-1 0-8 16,0 0-8-16,0 1-4 0,1 3-1 15,-3 1 1-15,-4 9 4 16,1 9 3-16,-6 10 2 0,0 4 2 0,2 2 0 0,-3 2 0 16,3 0 0-16,1 0 1 0,1-3-1 15,5-7 0-15,-1-9 2 0,2-9-2 16,-1-5 0-16,1-4 1 0,1-2-1 15,0-2 3-15,0 0-8 0,0 0-3 16,-1-3-17-16,3-6-32 0,5-9 37 16</inkml:trace>
  <inkml:trace contextRef="#ctx0" brushRef="#br0" timeOffset="43994.04">18461 7060 1688 0,'3'22'71'0,"3"34"630"0,8-61-759 0,0 10-1346 15,30 15 1427 1,-41-22 691-16,46 82-718 0,-21-34 4 0,6 1 1 15,-1 6-1 1,-2 4 0-16,-4 4 0 0,-5 5-1 0,-5 5-1 0,-4 2 2 0,-4 1-2 16,-5 1 1-16,-5 1 0 0,-5 3-1 15,-4-5-1-15,-7-6 3 16,-3-6-1-16,-4-11 1 16,-3-7 0-16,0-8 0 15,2-8 0-15,0-7 3 0,5-4-2 0,4-3 1 0,2-4 1 0,5-1-3 0,2-2 0 16,1-2 4-16,1-1-4 0,2-1 2 15,1-1 0-15,2-2-2 0,0 0-1 16,0 1 1-16,0-1-2 0,0 0 2 31,0 1-1-31,0-1-8 0,0 0-5 0,0 0-10 16,0 0-12-16,0 0-9 0,0 0-6 16,0 0-6-16,3-1-3 0,1-2 68 0,1-1-18 0</inkml:trace>
  <inkml:trace contextRef="#ctx0" brushRef="#br0" timeOffset="44638.99">18409 7958 932 0,'2'-2'133'0,"-2"1"-87"16,0 1-46-16,-1 0-10 0,-3 0 25 16,4-2 2-16,0 0 5 15,0 2 2-15,0 0-4 0,0-1-1 0,1 0-1 16,1 0-6-16,-1 0-4 0,-1 0-3 15,1 1-5-15,-1-2 4 0,0 0 8 16,1 1 7-16,-1 0 8 0,1-4 1 0,-1 1-8 16,-1 2-10-16,1-3-5 0,0 2-5 15,0-2 4-15,-1 0 6 0,0 1 4 16,1 0 2-16,-1 2 0 0,2 1-9 16,-1 1-3-16,0-2 0 0,0 0-2 0,0 2 2 15,0-1 2-15,-1-1-3 0,2 2 2 16,-1 0-1-16,1 0-3 0,-1 0-1 15,0 0 2-15,0 0-3 0,-1-2 0 16,1 2 0-16,0 0-8 0,0 0-3 16,0 0-3-16,0 0-5 0,0 0 4 15,0 1 3-15,-1 2 3 0,-2 2 5 0,-1 0 4 16,-3 4-1-16,-1 3 2 16,-2 6 1-16,-1 2-1 0,-1-1 0 0,-2 4-4 15,-1 3-14-15,3 4 26 16,-1 1-12-16</inkml:trace>
  <inkml:trace contextRef="#ctx0" brushRef="#br0" timeOffset="71754">24914 12404 1591 0,'0'0'50'0,"0"2"-9"15,0-2-41-15,0-1-26 0,0 1 11 0,0-1 14 16,0 1 1-16,0 1-1 16,0-1 0-16,0 1 1 0,0 0-3 0,0 5 3 15,0 3 0-15,1 5-2 0,2 7 1 16,2 8 1-16,-1 3-1 0,2 7 1 15,-3 2 2 1,1 3-2-16,-3 1 0 0,-1 0 1 0,0 3-2 0,-1 0 1 16,0 5 1-16,-3 2-2 0,3 2 1 0,-2 0 0 15,-2-3 0-15,3-8 0 16,-1-6 2-16,-2-7-2 16,1-3 0-16,-2-5-1 0,2-1-12 0,0-5-17 0,2-5-27 15,1-4-29 1,0-7 251-16,1-3-142 0</inkml:trace>
  <inkml:trace contextRef="#ctx0" brushRef="#br0" timeOffset="72246.57">24805 12389 1771 0,'1'2'91'0,"-3"-7"-170"47,3 3 81-47,2-3 4 0,2-3 6 16,3-1-1-16,3-5 1 0,2 0-3 15,4-3-6-15,2-1 2 0,3 0 4 16,1 2 0-16,5 0 1 0,3 0-2 16,2 3-6-16,0 2-3 0,-5 1-5 0,0 3-1 15,-2 2-4-15,2 3-12 0,3 2-4 16,-4 3 2-16,-2 4 6 16,-5 0 12-16,-6 2 9 0,-2-2-2 0,-1 1-8 15,-4 0-4-15,-1 0-4 0,-4 4-6 16,-4 3 2-16,-8 6 1 0,-4 6 1 15,-6 1 7-15,-4 5 7 0,-3-3 1 16,-3 1 2-16,-5-1 1 0,-4-2 0 16,-8-2 0-16,-6-5 1 0,0-4-1 0,6-5 0 15,9 0 2-15,8-4-2 0,5-2 0 16,6 0 0-16,4-2-6 0,5-1-14 16,4 0-22-16,4-2-33 0,2 0-29 15,0-1-20-15,5 1 62 0</inkml:trace>
  <inkml:trace contextRef="#ctx0" brushRef="#br0" timeOffset="72611.24">25792 12086 1792 0,'0'0'59'16,"-1"1"-15"-16,-1 2-73 0,-7 4-16 0,-7 6 8 16,-4 6 29-16,-7 8 5 0,-4 6-1 15,-10 9 1-15,-11 4 3 0,-12 8-1 0,-6 8 1 16,-2 4 2-16,2 5-1 0,12 2 0 16,4-3 2-16,9-1-1 0,10-2-1 15,7-4 2-15,10-4-2 0,6-4 0 16,7-7 2-16,4-2-3 0,2-3 1 15,8-3 2-15,0-2-1 0,9-1 2 16,1 0-1-16,3 0-3 0,2-3-3 0,1-2-1 16,3-3-5-1,-1-4 0-15,-1-3-4 0,-1-4-4 0,-3-3-3 0,-3-6 2 16,-2 0-6-16,-4-3-7 0,1-2-14 16,-2-4-19-16,2 0-14 0,-1-3 234 0,3-4-131 15</inkml:trace>
  <inkml:trace contextRef="#ctx0" brushRef="#br0" timeOffset="72913.3">25819 12443 1680 0,'2'5'48'0,"1"4"-13"0,0 5-33 16,0 8-2-16,4 4-1 0,1 7 1 16,4 2 1-16,1-1-1 15,2 0 2-15,3-2 1 0,-1-2-2 0,4-1 1 0,2 3 0 32,3-4-2-32,2 1 3 0,-1-3-1 0,-5-4 0 15,0-4 0-15,-1-1-1 0,-4-2-2 0,-2-6-6 0,-3 0-12 31,-6-8-18-31,1 1-21 0,0-1-23 0,-2-1-20 0,6 1 156 0,0-3-62 0</inkml:trace>
  <inkml:trace contextRef="#ctx0" brushRef="#br0" timeOffset="73278.03">26308 12387 1178 0,'11'2'123'0,"-11"-1"-75"15,0-1-41-15,0 1-7 0,-13-2-5 16,11 1 3-16,-1 0-2 0,2 3 2 0,-1 0 0 16,-1-1-2-16,2 2 2 15,-3-2 2-15,0 2-1 0,-1 3 0 0,-2 2 1 16,-3 3 0-16,-6 4-2 0,-3 5 1 15,-6 9-4-15,-4 8 3 0,-7 3 2 16,-10 10 0-16,-7 4 2 0,0 3 3 16,1 1-4-16,7-3 2 0,10-7 0 15,7-7-2-15,9-6 2 0,3-8 1 0,4-4-2 16,2-6 1-16,1-8 2 0,3-1-2 16,3-4 2-16,3-3 1 0,0-2 0 15,0 0 3-15,0 0 2 0,0 0-1 16,0 0 5-16,1 0-2 0,0 0-15 0,2-3-11 15,6-4-30-15,6-5-252 16,6-8 204-16</inkml:trace>
  <inkml:trace contextRef="#ctx0" brushRef="#br0" timeOffset="73738.06">26457 12997 1341 0,'1'0'137'0,"0"2"164"0,-1-2-301 0,2 2-48 16,-2-1-2-16,-2-1 18 0,1 0 11 15,-2 2 2-15,-2-2 5 0,-1 9 3 16,-2 4 7-16,-5 3 4 0,0 4 0 16,-4 2 0-16,-2 1 1 15,3-1-1-15,-1-1 0 0,3-5 2 0,3-3-2 0,-1-4 1 16,6-6 2-16,2 1-3 0,4-4 2 16,0 2 3-16,0-2-2 0,1 1-3 15,2-1-3-15,2 0-4 0,3 0-4 16,6 0-5-16,7 0-13 0,6-1-4 15,3-1 4-15,-2-1 10 0,-1 0 27 16,-3 2 19-16,-2-3 3 0,1 3 3 16,-3 0-14-16,-1 0-13 0,-1 0-3 0,-3 0 1 15,-4 1-3-15,-4 0-3 0,-3 0-8 16,-2 0-12 0,3 1-12-16,-5-1-11 0,0 0-14 0,0 0-9 0,0 0 36 15</inkml:trace>
  <inkml:trace contextRef="#ctx0" brushRef="#br0" timeOffset="74006.61">26585 12971 1674 0,'-1'37'105'0,"4"28"-105"16,12-40-47-16,-61 4 51 15,6-3-5-15,27 3 0 0,-2 3 1 16,-3 2 0-16,2 1 0 0,3 1 0 0,4-3 2 16,4-2-2-16,0-3 2 0,1-7 1 15,2-3-2-15,-1-5-3 16,3-4-8-16,0 2-16 0,1-3-13 0,3-1-16 16,-3-5-18-16,2-1-4 0,2-1 36 15</inkml:trace>
  <inkml:trace contextRef="#ctx0" brushRef="#br0" timeOffset="74357.85">27013 11819 1381 0,'16'32'121'0,"3"49"-73"16,7-42-54-16,-73-5 10 16,22-7-4-16,23 36-1 0,-5 9 1 0,0 4 0 15,-2 13-1-15,-1 9 1 0,-3 13 0 16,-3 6-1-16,-1 7 1 0,-5 1 1 15,2-6-1-15,3-10 0 0,3-12 4 16,4-15-3-16,2-9 1 0,4-5 2 16,-2-5-4-16,5-5 3 0,0-5-1 0,1-7-1 15,3-9 1-15,0-9 1 0,1-7-1 16,0-8-2-16,0-4-20 0,-2-2-30 16,4-6-23-16,1-1 32 0</inkml:trace>
  <inkml:trace contextRef="#ctx0" brushRef="#br0" timeOffset="76835.56">27866 12415 1132 0,'2'0'94'0,"-1"0"132"0,-1 0-211 15,0 0-15-15,0 0-3 0,1 0 2 16,-1 0 0-16,0 0-1 0,0 0-1 15,0 0 3-15,0 2-1 0,0-2 1 16,0 0-1-16,0 0-3 0,-1 0-2 16,-2 6 1-16,-3 1-1 0,-5 7 2 15,-5 8 3-15,-6 8-2 0,-5 8 2 16,-7 8 1-16,-8 8 0 0,-7 3 0 0,-7 6 2 16,3 4-2-1,1-3 2-15,5-2 0 0,7-5-2 16,-2-3 0-16,8-8 2 0,4-6-2 15,4-5 0-15,4-7 3 0,3-3-3 0,4-2 0 0,5-1 2 16,1-7-2-16,1-2 2 16,4-4 0-16,-2-3-6 0,4-1-6 15,2-5-8-15,0 0-16 0,0 0-15 0,0 0 10 0,0 0-14 16,5 0 29 0</inkml:trace>
  <inkml:trace contextRef="#ctx0" brushRef="#br0" timeOffset="77266.44">27212 12316 1263 0,'-2'-1'140'0,"2"1"188"0,0 0-280 0,2 0-49 16,-2 1-4-16,0 0 1 0,-1 2-5 15,1 2 2-15,8 4 4 0,0 5-1 16,8 8 2-16,-3 4 3 0,4 8-2 16,5 5 1-16,3 0 2 0,3 4-2 15,2-1 0-15,3 1 3 0,-3 1-3 16,3 0 0-16,0-1 1 0,0-1-1 0,2 0 0 15,4-2 2-15,-5-2-2 0,-3 0 1 16,-2-4 1-16,-5 0-2 0,0-1 0 16,-8-4 2-16,2-3-2 0,-3-3 0 15,1-3 2-15,-1-3-2 0,-2-2 1 16,-1-2 0-16,-3-1 0 0,-1 1-11 0,0-2-8 16,-1-1-16-16,-3-2-17 15,-1 0-5-15,1-3-16 0,-2 1-13 0,-1-1-9 16,1-1-18-16,-2 1 61 15</inkml:trace>
  <inkml:trace contextRef="#ctx0" brushRef="#br0" timeOffset="77929.09">28034 13071 1152 0,'0'1'78'0,"0"-1"35"0,0 0-57 16,1 0-53-16,0-2 4 15,0 2 9-15,2-2 7 0,-1 2 11 0,1-3 3 16,3 0 1-16,-2 0-1 0,3-2-2 16,3 1-5-16,2-2-4 15,0 2-4-15,1 0-6 16,2 1-4-16,-2-1 1 0,5 3-9 0,-1 0-1 16,-1 1-7-16,3 6-7 0,-5-1 3 0,-1 1-1 15,-2 0 0-15,-6-3-7 16,0 0-12-16,-5 0-8 0,-1 4-8 0,-2 1 2 0,-4 4 5 15,-3 1 8-15,-6 1 8 0,-1-2 6 16,-4-1 5-16,4-4 3 0,-1-2 1 0,0 0 4 16,4-1 3-16,-1 1-1 0,4 1 1 31,1-2 1-31,2 3-2 0,1-5-1 0,4 5-1 16,-1-4-3-16,3 1 1 0,1 0-1 15,1-2 3-15,3 2 7 0,1-1 5 0,1-1 2 0,2 2 2 16,1 0-2-1,3 1-4-15,2 0-1 0,0 1-2 16,4-1-2-16,-4 1-1 0,-1 1 1 0,2-2-2 0,-5 2-1 0,2 2 1 31,1 1-2-31,-8 0 1 0,2 2 0 0,-5 0-1 0,-5 1-2 0,0 3 1 16,-5 1-3 0,-4 1 1-16,0 0 2 0,-6-1-1 0,0-4 1 0,-2 0 2 31,-1-2-2-31,5-1 2 0,-1-4 1 0,2 0-1 15,3-1 1-15,1-5 0 0,2 1-3 16,1-1-8-16,-1-1-10 0,2-1-19 16,-1-3-23-16,4-3-52 0,2-2 65 15</inkml:trace>
  <inkml:trace contextRef="#ctx0" brushRef="#br0" timeOffset="78510.57">28150 12111 1262 0,'26'2'51'0,"-41"2"-6"31,23 1-34-15,2 1-2-16,1 2-5 0,4 3-3 15,3 2-1-15,1 3 2 0,1 0-2 16,-3 3-1-16,0 3 2 0,4 3-1 15,0 3 0-15,5 3 2 0,1 2-2 16,-2 4 0-16,3 5 3 0,-1 0-3 16,0 4 1-16,1 5 1 0,-2-2-2 15,-1 1 1-15,-3-2 1 0,-4 0-2 0,1 2 1 16,-1 7 0-16,-4 1-1 0,-7 4 0 16,-8-2 0-16,-4-4 1 0,-9-3 3 15,-2 1 7-15,1-5-2 0,-2 0 0 16,1-1 0-16,0-6-6 0,-3-5-2 15,1-1 1-15,0-7-2 0,3-2 0 16,1-4 3-16,1-7-2 0,2-3 1 16,3-4 0-16,1-1-2 0,4-2 2 0,0-3 3 15,3-2-3-15,-1-1 3 0,0 0 2 16,1 0 0-16,0 0 1 0,0 0 1 16,0 1-5-16,0-1-1 0,0 0-1 15,0 0-2-15,0 0-8 0,0 0-13 16,0 0-20-16,0 0-20 0,0 0 459 15,3-1-304-15</inkml:trace>
  <inkml:trace contextRef="#ctx0" brushRef="#br0" timeOffset="89678.05">20265 12336 1028 0,'0'0'31'0,"-2"0"-10"0,0 2-10 16,-2 0-3-16,1-1 4 0,1 2 2 16,-4 1 2-16,2 5 1 0,-1 0-3 15,1 6-1-15,0 8-5 0,2 3-3 16,0 14-2 0,1 11-1-16,0 13-1 0,-4 9 0 0,3 6 2 15,-3 5-2-15,-1-2 1 0,1-2 1 0,-3-7 0 0,1-11 2 16,0-9 2-16,-1-10-1 0,1-7-1 15,-1-4 0-15,5-4-3 0,1-3 1 16,-1-12-9-16,3-6-5 0,-1-3-181 0,1-4 132 16</inkml:trace>
  <inkml:trace contextRef="#ctx0" brushRef="#br0" timeOffset="90121.92">20014 12187 1527 0,'7'1'133'0,"-5"-4"-71"47,2-3-69-31,7-2 1-16,5-2 5 0,3-4 0 15,6 1 2-15,2-1 1 0,4-1-1 16,4 0 0-16,4 3 0 0,2-1-1 0,3 4-1 16,-4 0 1-16,-1 3-3 0,-2 3 1 15,-1 3-3-15,0 3-9 0,-5 3-7 16,-1 1-7-16,-5 4-6 0,-3 4 2 16,1 3 0-16,-3 4 2 0,-3 7 6 15,-2 2 4-15,-3 7 4 0,-6 5 5 0,-3 1 3 16,-5-1 2-16,-4-3 4 0,-7-4 0 15,-5 2 0-15,-6-1 2 0,-6 3 3 16,-5 1-1-16,-9 0 1 0,-5-2 1 16,-1-5-2-16,-4-5 2 0,5-12 0 15,4-4-2-15,3-5-1 0,7-4-1 16,5-2 0-16,5-2-1 0,4 0-1 16,6-3-12-16,4 0-15 0,2 0-18 15,6-1-166-15,3-1 140 0</inkml:trace>
  <inkml:trace contextRef="#ctx0" brushRef="#br0" timeOffset="90437.17">21161 11834 1755 0,'2'5'98'0,"-4"22"-111"15,4-10-62 1,-16-21 90-16,-2 0-29 0,-6 37 7 16,-8 18 4-16,-3 13 3 0,-4 11 3 15,1 8-5-15,-1 7-3 0,-2 9-6 16,2 6-10-16,-2 1 0 0,8-4 0 0,8-7 3 16,12-8 7-16,11-7 5 0,6-5 1 15,3-6 4-15,3-10 0 0,3-7 0 16,1-5 1-16,3-3 1 0,4 1 0 15,2-1-6-15,2-5-8 16,1-2-14-16,-2-6-8 0,2-7-8 0,1-2-14 16,-2-8-20-16,2-4-14 0,2-5 43 15</inkml:trace>
  <inkml:trace contextRef="#ctx0" brushRef="#br0" timeOffset="90753.58">21172 12272 1649 0,'0'3'43'0,"1"2"-16"0,1 4-32 0,1 6 3 16,3 6-2-16,3 7 3 0,2 5 2 0,3 6-2 15,5 4 0-15,7 1 0 0,6 3-3 16,3-3-1-16,7-2 3 0,-3-2-3 16,-3-7 3-16,1 0 2 15,-3-5-2-15,0-1-1 0,0 0 1 0,-4-5-3 16,-3 1 4-16,-5-9-2 0,-4-2-22 16,-3-3-30-1,0 2-40-15,0-1-143 0,-2 1 143 0</inkml:trace>
  <inkml:trace contextRef="#ctx0" brushRef="#br0" timeOffset="91070.32">21755 12037 1707 0,'-2'1'34'0,"-1"4"-31"0,-5 8-11 31,-3 9-5-31,-5 6 9 0,-5 7 4 0,-2 9-1 0,-5 11 1 0,-4 5 2 0,-3 15-1 16,-7 9 1-16,0 9-2 0,-4 6-7 31,-2-2 0-31,2-8 0 0,5-9 1 0,9-14 3 0,9-16 1 0,10-15-1 31,8-12 3-31,0-7 1 0,4-4-1 16,0 0-3-16,1-5-6 0,1 0-19 16,1-2-27-16,6-1-24 0,7-1 0 15,10-3 33-15</inkml:trace>
  <inkml:trace contextRef="#ctx0" brushRef="#br0" timeOffset="91611.11">21871 12813 1389 0,'0'0'47'0,"0"0"3"0,-1 0-38 15,2-1-6-15,2-1 9 0,-5 1 5 0,5-1-1 16,-1 0 2-16,1-5-6 0,9 1-4 15,0 1-3-15,4-4-4 0,4-2-4 16,-2 4-3-16,2-2-1 0,2 2-3 0,-2 3 1 16,0 0 4-16,-4 3 3 15,-5 1 7-15,-2 0 2 0,-5 1-11 0,2 0-10 16,-4 2-10-16,-1-3-15 0,0 5-6 16,-1 1-2-16,-6 6-3 0,-6 6 13 15,-7 9 12-15,-2 3 4 0,-2 1 9 0,5-6 2 16,6-6-3-16,-2-4 1 15,5-1 1-15,-3-9 1 0,4 1 4 16,5-4 4-16,2-2-1 0,1 0 2 16,0 0 0-16,0 0 1 0,1 3 5 15,0-1 7-15,-1-2 7 0,0 0 2 0,4 1-3 16,1-1-8-16,5 1-9 0,4 0-2 16,0 4-3-16,4-2 1 15,-1 5 0-15,0-1 0 0,-1 2 0 0,-2 4 1 0,1 3-3 16,-2 0 0-1,2 5-2-15,-4 0-1 0,-1-1 3 0,-5 0 1 16,-5-2 1-16,-2-3 0 0,-7 1-2 0,-1-1 0 16,-3-1 1-16,-4 0 2 0,0 1 3 15,-3-1-1-15,-1-3 1 0,1-3-4 16,0-2 0-16,-1-3-2 0,4-3-5 0,-3 0-3 16,3-1-6-16,2-5-15 15,0 1-5-15,5-4 18 0</inkml:trace>
  <inkml:trace contextRef="#ctx0" brushRef="#br0" timeOffset="91994.33">22563 11775 1659 0,'0'1'36'0,"-1"8"-24"0,0 9-22 16,-1 12-1-16,-2 14 6 0,2 11 1 16,-5 12 3-1,-2 10 1-15,-3 14-1 0,1 7 1 0,1 12 2 0,0 10-2 16,2 1 0-16,-2 0 3 0,-1-3-3 0,0-8 1 31,2-9 1-31,1-10-2 0,4-12 1 16,1-13 1-16,1-8-2 0,2-8 0 15,0-7 2-15,3-7-2 0,-3-7 2 0,1-3 0 16,0-4-1-16,-1-6 1 0,4-5-8 16,-2-5-25-16,-2-3-30 0,0-3-30 15,2-3-74-15,9-9 94 0</inkml:trace>
  <inkml:trace contextRef="#ctx0" brushRef="#br0" timeOffset="92306.19">22765 12232 1261 0,'0'1'72'0,"0"-1"25"16,1 1-45-16,-1-1-40 0,2 1-1 15,-2-1-3-15,0 1-7 0,1 1-3 16,0 1-3-16,3 5-3 0,4 9 4 16,6 10 3-16,7 11-2 0,1 6 3 15,4 8 0-15,5 5 0 0,-3 0 0 16,1-4 1-16,-1 1 0 0,-3-8 1 16,-2-5 3-16,-1-2 0 0,-2-5-1 15,-1 0 1-15,-1-3-2 0,-2-5-2 0,-4-3 2 16,-1-5-1-16,-1-5-3 0,-1 2-16 15,0-3-20-15,1 1-14 0,-4-2-13 16,-1-6-7-16,-4-4-42 0,1 2 68 0</inkml:trace>
  <inkml:trace contextRef="#ctx0" brushRef="#br0" timeOffset="92610.32">23282 12067 1131 0,'0'0'154'15,"0"1"244"-15,0 0-373 0,-1 4-34 16,-4 2-1-16,-4 7 1 0,-3 7 7 16,-5 10 2-16,-4 5-2 0,-4 12 1 0,-6 7 1 15,-6 10-1-15,0 11 1 0,-6 9 1 16,-4 4-1-16,-2-1 1 0,-6-3 2 15,1-7-3-15,11-11 2 16,10-6 0-16,13-14-1 0,11-10 0 0,1-4 2 16,4-11-2-16,0-3 1 15,3-4 0-15,0-5-7 0,1-3-9 0,1-4-18 0,1-2-25 16,1 0-21-16,3 3 18 16,9-8 21-16</inkml:trace>
  <inkml:trace contextRef="#ctx0" brushRef="#br0" timeOffset="93104.69">23327 12816 1649 0,'0'0'46'16,"1"0"-14"-16,-1 0-30 0,0 0-2 15,2 0 7-15,-2 0 9 0,-1 0 2 16,1 0-8-16,0 0-8 0,1-1-6 0,4-1-7 0,0-1 5 0,6-1 2 31,2-1 0-31,0 0 1 0,3 0 3 16,0 1 2-16,-3-1 3 0,0 3 6 0,-5 0-1 16,1 2-5-16,-5-2 1 0,-1 2-10 15,-1 0-7-15,4 2-7 0,-6-2-15 16,0 0-16-16,-1 0-3 0,-3 9-4 15,-4 4 10-15,-6 11 20 0,-2 6 9 16,-5 3 12-16,1-3 4 0,-1 2-1 16,1-4 2-16,3 2 0 0,4-2 0 0,5-4 0 15,3-6 0-15,0-4 0 0,3-3 0 16,0-3 1-16,0-2-1 0,2 0 0 16,0-5 1-16,0 3-1 0,0-2-1 15,1 1 5-15,-1-3 2 0,2 3 7 16,1-1 13-16,2-1-2 0,4 1-2 15,7-1-2-15,8-1-13 0,5 0 0 0,3-3 11 16,-4 0 4-16,-3-1 7 0,-3-2 1 16,-2 0-15-16,-2 0-5 0,-3-1-6 15,-4 1-9-15,-2-1-9 0,1 3-14 16,-4-1-22-16,1-2-26 0,2-5-215 16,1-6 189-16</inkml:trace>
  <inkml:trace contextRef="#ctx0" brushRef="#br0" timeOffset="93504.81">23531 11749 1117 0,'4'2'152'0,"-3"-1"240"0,0 0-357 15,-2 1-33-15,6 1-3 0,6 6 0 16,1 6 1-16,10 6-1 0,5 4 1 16,4 4 2-16,6 5-2 0,4 0 0 15,1 6 1-15,8 9-1 0,10 5 0 0,2 6 1 16,6 5-2-16,-6 5 0 0,-5 7 1 16,-5-2-3-16,-5 3 2 0,-4 1 0 0,-6-1-3 15,-7 0-1-15,-10 3 1 0,-8-1-3 16,-7 7 2-16,-7 1 2 0,-6 1-2 15,-6 2 3-15,-10-6 0 0,-8-2-1 16,-3-6 2-16,-5-9 1 0,2-13 1 16,5-9 2-16,5-12 1 0,5-8-1 15,3-5-1-15,2-4 1 0,1-5-3 16,2-1 0-16,4-6 0 0,6-1-12 16,4-4-19-16,0 0-20 15,1 0-21-15,-1 0-8 0,1 0-165 0,0 0 161 0</inkml:trace>
  <inkml:trace contextRef="#ctx0" brushRef="#br0" timeOffset="97349.18">15865 12220 1068 0,'0'3'164'0,"0"-6"261"47,0 5-417-47,0 0 2 16,0 5-6-16,-1 0-1 0,-2 9 1 0,2 9-4 15,0 7 1-15,0 7 1 0,0 6-2 16,-1 4 1-16,-3 4 1 0,-2 5-2 15,-2 4 1-15,-2-3 1 0,1 1-2 16,0-7 0-16,2-7-2 16,1-3-9-16,2-11-3 0,0-2-5 0,2-8-5 15,1-4-4-15,-1-6-9 0,2-3-19 16,1-8-18-16,0 1-78 0,1-2 88 0</inkml:trace>
  <inkml:trace contextRef="#ctx0" brushRef="#br0" timeOffset="97810.79">15738 12134 1284 0,'10'0'431'0,"-11"-3"-296"47,9-2-142-47,3-2 0 16,2-2 4-16,9-3 1 0,2 1 1 15,3-2 1-15,4 1 1 16,2 1 2-16,4 2 1 0,5 1-1 0,-1 4 0 16,1-1 1-16,-6 4-2 0,-5 1-1 15,-5 1 5-15,-7 2-2 0,-2 1 1 16,-2 2-4-16,-2 2-8 0,-1 2-6 15,-1 4-4-15,-2 3-1 0,-1 3-7 16,-2 5-3-16,-5 3-3 0,-3 5 1 0,-7 1 7 16,-3 1 3-16,-6-4 9 0,-7-1 4 15,-4-2 2-15,-15-1 4 0,-12 1 2 16,-10-2 0-16,-6-6 5 0,8-4-2 16,8-7-1-16,14-8-1 0,7 0 0 15,6-3-1-15,4 2 1 0,5 0 0 16,4-2-1-16,5 2-1 0,7-2-4 0,3 2-19 15,0 0-20-15,-1 0-34 0,4-1-31 16,6 1 162-16,13 0-69 0</inkml:trace>
  <inkml:trace contextRef="#ctx0" brushRef="#br0" timeOffset="98175.24">16904 11688 1428 0,'1'0'75'0,"-1"0"29"16,0 0-38-16,0 0-37 0,0 1 3 16,0-1-13-16,-1 2-7 0,-1 0-6 15,0 3-7-15,-5 9 0 0,-6 8 1 16,-7 13 0-16,-8 10 2 0,-7 8 1 0,-2 12-1 15,-1 9 0-15,-10 8 1 16,-3 13-2-16,-2 2 0 0,-1 9-1 0,11 3-3 16,10-6-2-16,11-5 2 0,12-16-3 15,10-9 2-15,11-9 3 0,7 0-1 16,5 0 2-16,3-3 3 0,2-8-2 16,1-8 3-16,2-10 1 0,-2-8-2 15,-8-8 0-15,-3-4-1 16,-5-5-8-16,0-4-15 0,-1 1-15 0,2-1-19 0,-1-3-18 15,2-1-5-15,0-2-18 0,0-4 123 16,-4-4-37-16</inkml:trace>
  <inkml:trace contextRef="#ctx0" brushRef="#br0" timeOffset="98473.75">16828 12132 1572 0,'0'1'75'0,"0"2"27"0,0 4-70 0,4 4-32 0,0 9 2 16,6 7-2-16,5 6 1 0,-1 5-1 0,4 1-6 15,5-2-3-15,5 3-1 0,8 4-2 16,8 4 2-16,3 6-1 0,5 0 2 15,-5-1 3-15,-8-11 4 0,-4-7 1 0,-9-7 1 16,0-4 0 0,-5-3 0-16,-3 0-12 0,0-5-18 0,-4 0-27 0,-1-4-26 15,0-1 693-15,0-2-463 0</inkml:trace>
  <inkml:trace contextRef="#ctx0" brushRef="#br0" timeOffset="98772.79">17366 11901 1619 0,'0'3'52'0,"-1"-1"-9"0,1 2-38 16,-2 7-7-16,1 2-1 0,-3 8 3 0,-1 4 0 0,-5 7-2 31,-4 5 0-31,-4 6 1 0,-6 5-1 0,-2 8 2 0,-2 7 2 0,-3 10-1 16,0 9 0-16,-7 4 2 0,-3 4-3 15,3-4 1-15,3-11 1 0,6-13-2 0,8-11 1 16,5-9 0 0,7-6 0-16,3-8-7 15,6-3-11-15,2-4-20 0,2-6-23 16,4-4-12-16,2-4-25 0,6-6-52 15,6-5 88-15</inkml:trace>
  <inkml:trace contextRef="#ctx0" brushRef="#br0" timeOffset="99229.56">17542 12696 1328 0,'0'0'92'0,"1"0"66"16,-1 0-109-16,-1 0-46 0,1 0 2 16,0 0 4-16,0 0 1 0,1 0-2 0,-1 0-2 15,1 0-1-15,3-5 2 16,0 3-5-16,2 1 0 0,1-2 0 0,2 0 0 16,1 2 1-16,0 0 3 0,-1 1 0 15,1 0 3-15,-2 1 3 0,-1 1-2 16,-4 0-4-16,0 0-6 0,-1 1-7 15,-1 4-9-15,0 3-6 0,-4 7-6 0,-6 4 1 16,-2 7 7-16,-3 2 7 0,1-2-2 16,-1 1 1-16,-2-6-3 0,-3-2 1 15,-1 0 8-15,1-4 3 16,4 1 3-16,8-1 2 0,3-3-2 0,2-1-1 16,1-1 2-16,1-3-1 0,0 0 2 15,2-1 4-15,1-3 7 0,2 2 4 16,3-3 10-16,4-3 1 0,5 2-1 15,3-2 1-15,3-2-9 0,2 0-4 16,6-2-3-16,1-2-5 0,0 2 5 16,-7-1 0-16,-8 0-2 0,-4-2 2 0,-3 3-8 15,-1-2-1-15,-2 1-2 0,-3 4-5 16,0-2-13-16,-3 2-21 0,-1 0-25 16,1 0 660-16,-1 0-452 0</inkml:trace>
  <inkml:trace contextRef="#ctx0" brushRef="#br0" timeOffset="99621.59">18199 11742 1718 0,'83'53'78'31,"-133"-72"-79"-15,14 19-9-16,34 24 4 0,-2 7 1 0,-1 9 5 16,1 10-2-16,-2 6 2 0,-2 9 0 15,-5 9 0-15,-2 8 0 0,0 3 1 16,1 7-1-16,1 4 1 0,2 1 1 15,2-5-2-15,0-6 1 0,4-10 1 16,-1-10-2-16,2-1 1 0,1-3 1 16,1-5-2-16,1-4 0 0,0-8 2 0,0-7-5 15,1-3-10-15,0-6-8 0,2-3-14 16,-2-7-10-16,1-2-7 0,0-10-12 16,0-3-11-16,-1-3-13 0,4 0-4 15,4-4 47-15</inkml:trace>
  <inkml:trace contextRef="#ctx0" brushRef="#br0" timeOffset="99927.05">18498 11990 1303 0,'2'5'120'0,"-1"3"133"0,1 2-197 16,0 9-56-16,4 8 0 0,4 9 2 16,1 5-1-16,2 9 0 0,0 4 2 15,2 4-2 1,1 7 0-16,8 8 1 0,2 5-2 0,2 2 1 0,1-7 2 16,-3-8-3-16,-1-16 2 0,-5-12 2 0,-3-6-1 31,-4-8 1-31,1-1 0 0,-2-3-8 0,2 1-4 0,1-4-10 0,-4-4-13 15,1-2-12-15,-3-4-21 0,-1-4-17 0,3-5 27 16,0-6 20 0</inkml:trace>
  <inkml:trace contextRef="#ctx0" brushRef="#br0" timeOffset="100222.3">19050 11971 1426 0,'0'2'34'0,"-2"2"-14"16,-4 7-25-16,-4 8 1 0,-8 11 4 16,-2 7 0-16,-6 9 0 0,-2 8 3 31,-2 4-2-31,-5 9 1 0,-5 5 1 0,-6 7-2 0,-6 3 1 0,-8 1 1 15,4-4-3 1,6-10 1-16,10-8 0 0,13-13-1 16,6-11 0-16,6-10 2 0,7-9-2 15,4-8 2-15,2-2 2 0,-1-3-5 16,3-1-17-16,0-4-26 0,0 1-25 16,4 0 31-16</inkml:trace>
  <inkml:trace contextRef="#ctx0" brushRef="#br0" timeOffset="100464.36">19133 12737 1660 0,'0'0'50'0,"-2"3"-14"0,-2 3-34 16,-2 9-9-16,-3 12 1 0,-4 7 6 15,1 6-1-15,1 4 1 0,0-1 1 16,3 0-10-16,2-1-7 0,2-4-13 16,1-1-19-16,2-2-8 0,1-5-7 0,0-2-3 15,4-5 1-15,0-5-2 0,3-8-270 16,4-7 230-16</inkml:trace>
  <inkml:trace contextRef="#ctx0" brushRef="#br0" timeOffset="100891.55">19404 11491 1681 0,'20'14'64'0,"-4"5"763"15,8-7-1783 1,-52 25 1937-16,26 1-1538 0,14 12 126 16,3 0 428-16,0-1 1 0,3 5 2 15,1 5 0-15,0 3 0 0,4 7 0 16,1-1 0-16,0 2 0 0,-3-1 1 16,-1-1-1-16,-4 6 0 0,-4 6 3 15,-6 11 3-15,-8 8 6 0,-7 3 3 0,-8 4-1 16,-5-1-3-16,-3-4-4 15,-2-10 0-15,-2-12 2 0,1-13 2 0,-3-10-2 16,1-7-3-16,3-7 0 16,1-8-3-16,7-6 1 0,3-5 0 0,0-4-3 15,7-3 1-15,-2-2 0 0,0-3-1 16,6-2 0-16,1-3 0 0,1-2 0 0,3-1 0 16,-3-1-2-16,3-2-4 0,1 1-8 15,-1 0-11-15,0-1-22 0,0 0-25 16,-4 0-23-16,4 0 44 0</inkml:trace>
  <inkml:trace contextRef="#ctx0" brushRef="#br0" timeOffset="106988">12965 12078 1512 0,'-27'536'48'62,"74"-515"-33"-46,-54 357-15 0,0-327 3-1,9-16-2-15,-2-11 3 0,0-10-3 0,1-6-24 16,-1-7-34-16,1-6-39 16,2-14-213-16,0-26 195 0</inkml:trace>
  <inkml:trace contextRef="#ctx0" brushRef="#br0" timeOffset="107384.48">12774 11888 1589 0,'1'0'42'0,"-1"0"-17"0,1 0-20 0,-1 0 2 16,1 0 4-16,0 0-2 15,0 0-1-15,4 1-3 0,0-1-2 16,7-1 1-16,9-1 1 0,5-2-4 16,9-2 0-16,6-1 1 0,-1-1-2 0,6 4 0 15,3 2 2-15,-2 2-2 0,1 4 0 16,-4 3 3-16,-6 0-2 0,-5 0 2 16,-5 1 1-16,-3 2-4 0,-5 2 0 15,-1 3-4-15,-1 1-3 0,-4 5-1 0,-8 7-1 16,-6 8 0-16,-8 10 3 15,-8 6 4-15,-7 4 2 0,-7 4 0 0,-7-1 0 16,-4 2 0-16,-5-1 0 0,-2-3 0 16,1-9-2-16,2-9-3 0,8-10 0 15,9-13-3-15,2-7 2 0,7-4 4 16,2-2-4-16,2-3 2 0,5-2-5 16,2 1-20-16,6-4-8 0,0-1-18 0,2-3 2 15,7-9 10-15,6-13 173 0,12-11-95 16</inkml:trace>
  <inkml:trace contextRef="#ctx0" brushRef="#br0" timeOffset="107652.96">13819 11784 1378 0,'0'0'124'0,"1"1"140"0,-1-1-227 16,-1 1-48-16,-2 4-4 0,-4 0 4 15,-2 12 5-15,-8 9 1 0,-7 8 4 16,-3 12 1-16,-5 9-1 0,1 11 1 16,-2 8 2-16,0 9-1 0,0 6 1 0,5 6 2 15,7 6-3-15,6-1 2 0,12-3-1 16,6-9-2-16,7-4 2 0,7-11 0 16,1-6-1-16,3-8 1 0,6-7 2 15,-1-10-2-15,1-5-6 0,-1-7-17 16,-1-5-19-16,4-5-35 0,-1-6 11 15,6-12 27-15</inkml:trace>
  <inkml:trace contextRef="#ctx0" brushRef="#br0" timeOffset="107922.53">13826 12120 1531 0,'17'2'141'16,"68"278"-91"15,-49-210-46-31,1 2 0 16,-2 1-1-16,3-5 0 15,-4-4-2-15,2-4 2 0,1-9-1 0,-3-10 0 0,-5-9 0 16,-7-14-2-16,-5-7-4 0,-6-5-19 15,0-4-22-15,-2-2-28 16,-2-8-33-16,2-14 441 0,0-19-268 16</inkml:trace>
  <inkml:trace contextRef="#ctx0" brushRef="#br0" timeOffset="108145.67">14342 11870 1315 0,'0'18'72'16,"-165"393"-39"0,136-326-29-1,1 4 1 1,0 2-1-16,-3-4-1 0,-2-6 3 0,5-12-5 16,2-9-5-16,11-8-8 0,8-11-5 15,2-6 1-15,5-13 9 0,2-5-8 0,3-9-15 16,5-4 351-16,8-4-249 15</inkml:trace>
  <inkml:trace contextRef="#ctx0" brushRef="#br0" timeOffset="108344.01">14551 12606 1720 0,'-2'3'45'0,"-2"9"-12"0,3 10-39 0,-5 11 0 0,2 8 3 15,-1 4 3 1,-3-1 3-16,5-3-4 0,-2-1-9 16,4-8-6-16,-1-2-19 0,3-3-15 0,-1-4-18 0,1-2-21 15,6-4-16 1,-7-7-12-16,1-8-97 0,7-2 131 0</inkml:trace>
  <inkml:trace contextRef="#ctx0" brushRef="#br0" timeOffset="108678.56">14674 11415 1512 0,'7'8'44'0,"1"3"-10"0,5 11-29 0,5 5-5 16,5 13 0-16,7 9 1 0,1 8-1 15,1 9 0-15,2 10 1 0,-1 11-1 16,0 10 0-16,-3 10 2 0,-4 11 0 16,-7 15 2-16,-9 4 0 0,-10 4 0 15,-9 0 0-15,-12-12 1 0,-7-7-3 16,-4-16 2-16,0-16 1 0,5-19 0 16,4-14 1-16,3-12-1 0,4-10-2 15,2-5 0-15,1-10-1 0,6-3-2 16,0-5 1-16,0-3-1 0,0-2 0 15,2-2-6-15,0-2-13 0,4-3-19 0,1 1-20 16,-1 0-20-16,1-1-11 0,0 0-15 16,0-2 55-16</inkml:trace>
  <inkml:trace contextRef="#ctx0" brushRef="#br0" timeOffset="136763.79">3435 11903 1289 0,'33'13'105'16,"-33"-15"-15"-16,3 1-35 15,-3 0-5-15,-34-17-30 0,35 18-10 16,-2 0-9-16,1 5-4 0,0 4-5 15,0 8 2-15,2 10 6 0,0 10-2 0,2 8 1 16,4 7 1-16,-1 6 0 0,0 9 1 16,0 6 2-16,-1 13-3 0,-3 8 2 15,0 8-1-15,-2-1 0 0,-1-7 0 16,2-11 1-16,-1-14-1 0,2-14 0 16,-2-8 1-16,0-8-2 0,-1-4 1 0,0-8 2 15,-1-7-5-15,0-8-18 0,0-7-28 16,1-4-38-16,0-1-6 0,2-6 40 15</inkml:trace>
  <inkml:trace contextRef="#ctx0" brushRef="#br0" timeOffset="137268.5">3363 11898 1278 0,'0'0'73'15,"0"0"27"-15,0 0-29 16,0 0-35-16,-1 1 9 0,1-2 3 0,-2 1-11 16,2 0-9-16,0 0-6 0,0 0-2 15,2-1 2-15,2 0-5 0,2-4-3 16,4-6-5-16,3-3-5 0,2-4 2 15,3-2 1-15,0-2 0 0,2 2 0 0,5 0 0 16,3-3-2-16,3 3-3 0,4 0 0 16,3 3-2-16,2 2-2 0,2 4 1 15,2 5-5-15,1 3 1 0,2 6 1 16,-2 4-3-16,-3 7 2 0,-5 4 1 16,-10 9-4-16,-4 4 2 15,-4 7-1-15,-4 8-1 0,-3 5-1 0,-6 4 2 0,-7 2-1 16,-12 1 3-16,-9-1 4 0,-11 0-1 15,-13-3 2-15,-14-3 3 0,-9-4-2 16,-4-15 1-16,7-7-1 0,10-11-3 16,5-9 0-16,10 1 2 0,5-6-4 0,4 0 4 15,3 0 0-15,1-5-2 16,1 1-3-16,3 0-4 0,8 0-11 0,4 3-13 16,11 1-13-16,0 0-17 0,-1-4 1 15,11 6 11-15,9 1-6 0,8 5 39 16</inkml:trace>
  <inkml:trace contextRef="#ctx0" brushRef="#br0" timeOffset="137774.98">4587 11545 1244 0,'19'7'124'16,"-186"125"1023"15,169-137-2177-31,-112 113 1034 15,54-46-4 1,13-4 0-16,3 4 2 0,-1 7 0 0,2 4-1 0,5 6 0 16,5 2 2-16,13 1-3 0,11 3 0 0,6 0 2 31,12 1-2-31,5-1 1 0,5-6 3 0,1-7-2 16,4-9 8-16,-1-7 7 0,-3-9 1 15,1-4 1-15,-5-6-6 0,-4-5-9 16,-1-5-3-16,-6-4-4 0,-2-6-14 15,-1-5-18-15,-3-3-23 0,2-3-25 16,-5-5 43-16</inkml:trace>
  <inkml:trace contextRef="#ctx0" brushRef="#br0" timeOffset="137998.92">4436 12153 987 0,'5'3'333'0,"-2"-1"-228"0</inkml:trace>
  <inkml:trace contextRef="#ctx0" brushRef="#br0" timeOffset="138567.24">4278 12676 1616 0,'0'0'62'0,"0"0"-4"0,3-3-21 15,3-3-34-15,6-3 4 0,4-3 0 16,7-4-5-16,2-6 0 0,6-1 0 15,4-3-2-15,-2 1 1 0,1-2 1 16,-3 0-2-16,2 0 2 0,0 1 1 0,0 3-3 16,2-3 1-16,-5 5 0 0,-3 0 4 15,-8 3 15-15,-6 4 7 16,-6 1 3-16,-4 0-4 0,-2 1-17 0,-2 0-12 16,-4-1-2-16,-4 3-7 0,-5-6 0 15,-7 3 1-15,-5 0-1 0,-3 3-2 0,-3 3-9 16,2 6 1-16,2 4-4 0,3 8-3 15,-2 6-1-15,1 10-9 16,1 10 4-16,0 12 4 0,9 11 10 0,8 10 9 16,8 4 3-16,8 1 4 0,4-8 4 15,3-12 4-15,-1-10 6 0,-1-10 9 0,-3-9 5 16,-1-3 2-16,-1-7 1 0,1-4 9 16,2-3 3-16,-2-2-3 0,1-1-4 15,1-6-18 1,5-4-14-16,5-4-10 0,6-3-14 15,3-5-15-15,-1 0-9 0,1-5-12 0,-4 0-11 0,-3 2-12 16,-1-2-16-16,-2 3-16 16,-2 3 570-16,-3 0-354 0</inkml:trace>
  <inkml:trace contextRef="#ctx0" brushRef="#br0" timeOffset="138741.54">4945 12632 1196 0,'3'0'70'0,"-1"0"25"0,1 1-36 0,-3 2-31 0,-3 7-11 0,-1 8-8 16,-2 12-3-16,3 8-4 0,6 9 1 16,5 5 2-16,2 4-2 0,2-1 1 31,-2-7 1-31,-7-5-3 0,1-5 1 16,-3-7 1-16,2-2-17 0,6-8-36 15,-4-5 424-15,-1-7-295 0</inkml:trace>
  <inkml:trace contextRef="#ctx0" brushRef="#br0" timeOffset="139315.46">5255 11596 1002 0,'0'0'130'0,"0"0"194"16,0 0-303-16,-1 0-24 0,0 2-8 15,0 3 5-15,-1 3 6 0,-1 5-1 16,0 9 1-16,-1 3 3 0,0 8-1 16,0 6 2-16,1 12 2 0,3 8-1 15,2 12 3-15,1 10 2 0,3 9-5 16,-1 10 1-16,-1 7-2 0,-1 7-2 0,-3 2 1 16,0-3 1-16,0-6-2 0,1-8 1 15,5-14 1-15,2-5-2 0,3-8 1 16,0-13 1-16,0-5-2 15,-1-11 0-15,-1-6 1 0,-2-6-2 16,-2-8-7-16,-3-6-21 0,-1-9-23 0,-1-8-28 16,1 2-193-16,5 1 177 15</inkml:trace>
  <inkml:trace contextRef="#ctx0" brushRef="#br0" timeOffset="139584.46">5566 11933 1314 0,'9'37'116'16,"-2"-1"-66"-16,1 9-37 0,7 9-9 16,-6-14 0-16,11 17-1 0,3 4 1 15,8 7 2-15,0 1-3 0,2 3 0 16,0 1 2-16,-1-1-4 0,-3-4 1 15,0-4 1 1,-2-6-1-16,-1-10 0 0,-3-8 1 16,-3-8-5-16,-5-10-11 0,-2-8-15 15,-4-7-17-15,-1-7-23 0,0-8 37 0</inkml:trace>
  <inkml:trace contextRef="#ctx0" brushRef="#br0" timeOffset="139822.4">6007 11977 1308 0,'-10'29'228'0,"84"-32"-93"32,-288 198-134-32,172-127 5 15,2-1-3-15,-4 6 1 0,-2 5-1 0,0 0-8 16,0-3-9-16,3-7-13 0,1-12-17 15,12-10-16-15,7-10-17 0,11-6-8 16,8-3 5-16,4-3 14 0,3-4 14 16,6-4 81-16,3-4-27 0</inkml:trace>
  <inkml:trace contextRef="#ctx0" brushRef="#br0" timeOffset="140015.35">6175 12687 1615 0,'2'14'84'0,"-2"3"50"15,-3 13-129-15,-1 5-13 0,-4 10-3 16,3 3 10-16,1 0 2 0,1-5 0 16,-1-3-2-16,4-5-15 0,-3-7-24 15,1-5-31-15,1-6-30 0,-2-4-21 16,1-7-21-16,2-6 78 0</inkml:trace>
  <inkml:trace contextRef="#ctx0" brushRef="#br0" timeOffset="140316.23">6170 11474 1565 0,'21'9'47'0,"-1"1"-8"0,6 6-39 16,1 9-2-16,4 5 3 0,3 9 1 15,1 9 3-15,1 12 2 0,-3 7-4 16,1 13 1-16,-1 10 2 0,-3 8-4 16,0 6 2-16,-4 12 2 0,-8 8-2 15,-7 7 2-15,-9 0-2 0,-11-7 0 16,-8-9 2-16,-7-11-1 15,-5-13-5-15,2-13-1 0,6-15-3 0,4-12-10 0,4-10-1 16,4-12-6-16,0-6-17 0,3-7-14 16,0-9-31-16,2 0 434 15,0-1-277-15</inkml:trace>
  <inkml:trace contextRef="#ctx0" brushRef="#br0" timeOffset="140555.12">7068 12087 1704 0,'18'98'101'16,"-17"-103"-98"-16,1 148-6 31,-15-50 5-31,13-6 1 0,-1 1-3 15,-8-6 2-15,1-3-13 0,1-6-27 0,3-7-33 16,3 3-46-16,1-5 1 0,1-6 53 16</inkml:trace>
  <inkml:trace contextRef="#ctx0" brushRef="#br0" timeOffset="140919.91">6825 11960 1654 0,'0'0'77'0,"3"-1"21"0,0 0-62 16,4-4-30-16,4-2-4 0,5 0 0 0,3-6-2 16,2 3 2-16,1 0 0 0,2-1-1 15,3-1 0-15,5 0 0 0,6 0-2 16,3 2-1-16,3 2-1 0,1 6-4 15,2 2-3-15,2 4-7 0,5 10-9 16,-2 5-6-16,1 8 0 0,0 7 1 0,-4 3 10 16,1 8 10-16,-9-1 4 0,-9-1 6 15,-11 1 2-15,-9 1-1 0,-12 2 1 16,-9 2 0-16,-11 0-5 0,-11-5 0 16,-11-5-1-16,-8-7-5 0,-4-3-2 15,-6-6 2-15,3-6 0 0,1-5 4 16,1-6 2-16,8-5-10 0,5-2-13 0,8-4-13 15,6 0-17-15,4-1-10 16,6-1 45-16,3 2 0 0</inkml:trace>
  <inkml:trace contextRef="#ctx0" brushRef="#br0" timeOffset="141221.76">8077 11730 1396 0,'23'36'248'0,"-234"312"-123"47,158-246-126-47,7-5-17 0,-1 7-11 0,-1 5-19 16,4-3-9-16,8-10 7 0,10-8 10 15,17-13 15-15,13-4 14 0,6-6 10 16,10-4 11-16,1-9 16 0,1-10 19 16,-1-8 2-16,-4-11-6 0,-2-5-14 15,-1-3-27-15,2-6-25 0,2-6-27 0,3-6 22 16</inkml:trace>
  <inkml:trace contextRef="#ctx0" brushRef="#br0" timeOffset="141637.42">7914 12749 1539 0,'0'0'39'0,"0"0"-10"0,0 0-26 15,0 0 1-15,1 0 10 0,1 0 1 16,4-3-4-16,6-3-10 0,6-6-3 15,5-6 1-15,6-5-4 0,2-4 4 0,6-3 0 16,1-2-2-16,2 0 2 16,-7-4 1-16,-3-1-3 0,-7-4 2 0,-5 0 0 15,-4-2-3-15,-6 0-1 0,-6 2 0 16,-3 4-3-16,-7 4 0 0,-1 7 5 16,-1 7-2-16,-5 8 2 0,2 2 1 15,-5 7-1-15,-4 5 0 0,1 7 0 16,-7 10-5-16,-2 8 2 0,-2 13 2 15,2 7-1-15,3 7 0 0,8 7 0 0,9 2-3 16,6 4-5-16,4 3 5 0,6-5-3 16,3-4 5-16,4-10 15 0,2-13 23 15,2-11 21-15,-3-10 10 0,1-5-9 0,-5-4-21 16,0-2-13-16,0-3-8 0,-1-1-6 16,1-1-6-16,1-2-24 0,3-3-22 15,3-6-22-15,3-7-31 0,0-7 271 16,-2-10-148-16</inkml:trace>
  <inkml:trace contextRef="#ctx0" brushRef="#br0" timeOffset="142076.75">8509 12783 1621 0,'0'0'27'0,"0"2"-23"15,0-2-17-15,0 0 13 0,0 0 16 16,0 0 4-16,0 0 0 0,0 0-3 16,0 0 3-16,0 0 8 0,2-3 12 15,2 0 3-15,2 0-6 0,2-3-8 0,5-1-13 16,-1-1-5-16,-1 1-2 0,2-1-5 16,-2 4-3-16,0 1-2 0,4 2-10 15,-1-1-4-15,1 2-5 0,-2 2-7 16,-7 0-1-16,0 3 2 0,-4-1-17 15,-2 5-2-15,-5 9-1 0,-8 9 1 0,-4 9 23 16,-5 4 11-16,-2 4 8 0,-4 2-1 16,-5 2 0-16,0 4-4 15,-2-2 0-15,3-8 4 0,9-9 0 0,7-10 1 16,7-7 2-16,6-5-2 0,3-2 3 16,0-3 8-16,0-2 7 0,1-2 21 15,1 0 8-15,1-1-1 0,6 0 2 16,3-1-15-16,1 0-9 15,4-2-1-15,-1-2-7 0,2 0-4 0,2-2-2 16,5 0-2-16,2-1-3 0,-1 1-1 16,-2 1 1-16,-3 1-1 0,-2 3-7 0,-2-1-12 15,0 0-32-15,-3 2-30 0,-2-3 54 16,0-1-10-16</inkml:trace>
  <inkml:trace contextRef="#ctx0" brushRef="#br0" timeOffset="142472.03">8901 11686 1672 0,'0'1'68'0,"0"-1"-4"0,0 0-39 16,0 1-36-16,0 2-5 15,0 1 0-15,0 7 2 0,0 10 3 0,0 7 4 16,-1 12 4-16,-2 9 2 0,0 14 1 16,2 13 0-16,0 15 0 0,1 14 1 0,0 13 0 15,0 9-1 1,0 4 0-16,-1-1 2 0,0-7-2 0,0-9 1 0,0-12 1 15,3-18-1 1,1-20 1-16,1-18 1 0,-1-16-3 0,0-7 0 0,0-7 5 16,-1-7-11-16,-1-5-20 0,-1-4-35 0,0 1-38 15,7-2 367-15,1-10-223 0</inkml:trace>
  <inkml:trace contextRef="#ctx0" brushRef="#br0" timeOffset="142755.72">9079 11923 1487 0,'10'36'42'0,"1"2"-17"0,5 9-17 0,4 3-4 16,4 5 1-16,6 4-3 0,3 8 2 15,-3 2 0-15,1 4-3 0,-1 1 1 0,2 3-1 16,0-3-1-16,-1-7-1 0,-1-9 1 16,-3-12 1-16,-3-16 4 0,-5-11 3 15,-5-3 0-15,-2-7-21 0,-2-2-12 32,-3-3-15-32,0-3-6 0,2-2 3 0,0-10-34 0,0-11 51 0</inkml:trace>
  <inkml:trace contextRef="#ctx0" brushRef="#br0" timeOffset="142961.01">9454 11871 1324 0,'-5'26'53'0,"-5"8"10"16,-5 14-39-16,0 11-18 0,-7 8-1 15,1 8 1-15,1 7-2 0,-5 6 0 16,4 4 0-16,-4 2-1 0,-5-4-3 16,3-8-14-16,2-11-21 0,6-13-20 15,5-6-13-15,4-8 0 0,4-7 16 16,0-9 15-16,7-8 2 0,3-9-16 16,1-6 31-16</inkml:trace>
  <inkml:trace contextRef="#ctx0" brushRef="#br0" timeOffset="143372.73">9702 12660 1820 0,'3'-2'70'0,"2"1"-1"0,-1-2-52 16,2 0-22-16,-1-2-1 0,6 1 6 15,-2-2-5-15,1 2-9 0,6-4-8 0,-4 1-3 16,0 2 7-16,3-1 2 0,-7 3 3 16,1 3-1-16,-2 0-5 0,0 6-5 15,-1 1 0-15,-4 5-21 0,-1 11-7 16,-5 6 10-16,-5 9 3 16,-3 8 17-16,-4 0 5 0,-4 5-10 0,-1-2-4 15,-1-4 6-15,-1-5 6 0,4-11 13 16,5-9 5-16,5-8 0 0,3-4 5 15,3-1 9-15,1-3 6 0,1 0 7 0,1-2 2 16,3 0-5-16,2 3 7 0,1-4-1 16,4 3-4-16,1 0 4 0,3-1-8 15,2-1-5-15,5 0 0 0,1-2-6 0,4 0-4 16,1-2-1-16,0-1 0 0,0-1-5 16,-1-3-7-16,-2-1-7 0,-3 0-20 15,0-2-21-15,-2-2-20 0,1-4 35 16</inkml:trace>
  <inkml:trace contextRef="#ctx0" brushRef="#br0" timeOffset="143738.18">9767 11451 1650 0,'11'14'47'0,"3"4"-14"0,7 12-32 0,5 9 0 16,6 11-1-16,4 7 0 0,3 8 2 16,0 7-2-16,1 8 0 0,5 5 1 15,5 5-1-15,0 6 0 16,1 6 1-16,-7 2-1 0,-6 5 0 0,-8 0 0 0,-5-1 0 15,-11-2 2-15,-4-2 2 0,-6 0-2 16,-3-4 2-16,-1-7 1 0,-6-13-3 16,-3-14 2-16,-4-11 0 0,-3-10-1 15,0-8-4-15,2-7-8 0,0-6-17 16,3-5-22 0,1-8-28-16,-1-4-26 0,4-5 506 0,1-4-320 0</inkml:trace>
  <inkml:trace contextRef="#ctx0" brushRef="#br0" timeOffset="144019.66">10706 11937 1531 0,'59'31'224'16,"-10"363"-144"15,-75-283-78-31,27-15-1 0,-3-1 5 16,-6-4-15-16,0-3-22 0,1-6-30 0,3-3-42 16,4-11-6-16,2-14 12 0,3-18 0 15,-2-17 15-15,1-16 167 0,3-13-85 16</inkml:trace>
  <inkml:trace contextRef="#ctx0" brushRef="#br0" timeOffset="144400.23">10624 11999 1440 0,'1'0'115'0,"0"0"53"0,0 0-51 0,0-1-67 0,1-2-15 0,2-5-9 16,2-5-11-16,2-3-9 0,5-8-4 0,4-2-1 31,3-6-1-31,5-4-2 0,0-1-2 0,3-2-3 0,1 3-2 0,2 5-2 32,3 2-9-32,3 3 1 0,1 4 3 15,4 4-1-15,2 7 8 0,-1 4 2 0,3 7-4 16,2 5 0-16,2 8-6 0,1 6-9 15,0 9-4-15,-7 8-3 0,-7 9 5 16,-9 9 9-16,-7 3 9 0,-9 3 2 16,-10 4 2-16,-8 1 1 0,-8-1 0 15,-10-2 3-15,-5-4 2 0,-7-4-1 16,-7-5 1-16,-9-5 0 0,-2-7-1 16,1-5 1-16,-2-2 1 0,8-6-5 0,6-5-14 15,3-6-20-15,15-5-16 0,1-2-8 16,7-4 3-16,2-1 1 0,3 0 22 15,3-1 16-15</inkml:trace>
  <inkml:trace contextRef="#ctx0" brushRef="#br0" timeOffset="144715.71">11884 11759 1709 0,'-36'36'41'0,"-1"1"-32"0,-7 10-4 16,1 4-1-16,-2 2 0 0,-3 8-2 16,0 8 1-16,-2 5 0 0,0 4-1 15,6 5-11-15,4 5-17 0,10-3-21 16,8 2-7-16,11-6 13 0,12-3 13 15,9-10 18-15,3-8 20 0,5-9 11 16,-3-5 9-16,1-5 4 0,0-6-13 0,0-6-9 16,-5-8-4-16,3-2 1 0,-1-4-24 15,-3-4-30-15,2-4-6 0,1-5 10 16</inkml:trace>
  <inkml:trace contextRef="#ctx0" brushRef="#br0" timeOffset="145494.6">11596 12590 1334 0,'0'1'252'32,"0"-1"-244"-32,1 0-11 0,3-2 28 0,7-2-14 15,4-4-4-15,2-1-12 0,2-7-3 16,0-2 3-1,2-4 0-15,5-1 3 0,2-4 0 0,3 1-3 0,-2-1 1 0,-7-1 4 32,-7 4 5-32,-4 0 6 0,-3 2 2 0,-2 1-3 15,-4 1-4-15,-2 1-7 16,-5 1-7-16,-5 1-2 0,1 2-3 0,-7 2-4 16,-1 4 1-16,-3 7 2 15,-4 3-6-15,-2 10 4 0,0 9 1 16,0 12 1-16,3 7 11 0,2 7-2 15,5 6-2-15,1 8-5 0,5 5-7 0,6 3 4 16,7-2 2-16,5-11 6 0,2-11 9 16,1-10 12-16,-3-12 12 0,1-5 5 15,0-4-3-15,0-4 7 0,1-3-9 16,-1-1-1-16,-2-3-4 0,2-2-26 16,0-2-15-16,4-5-21 0,6-6-24 15,1-4-24-15,2-5-110 0,-4 0 120 0</inkml:trace>
  <inkml:trace contextRef="#ctx0" brushRef="#br0" timeOffset="145986.22">11928 12641 1460 0,'0'0'81'16,"0"0"34"-16,0 0-66 0,1 0-40 0,1-2 1 15,5-2 1-15,-1 2-1 16,-1-3-7-16,3 1 2 0,-1 1 4 0,0-1-1 16,2 3 1-16,-2 0-3 15,0 1-6-15,1 0-3 0,-6 1-3 0,1 1-6 16,-2 3-2-16,-1-1-9 16,0 4-12-16,-3 5 3 0,-3 6 3 0,-3 2 9 15,-2 0 14-15,2-5-2 0,-4-4-3 0,4-4 0 16,0-2 2-16,1-3 4 15,6 1 3-15,2-4 2 0,0 0-1 16,0 0 2-16,-1 0 5 0,1 0 11 0,0 0 7 16,0 0 7-16,0 0-4 0,1 2-10 15,8-2-7-15,5 1-8 0,4 0-2 16,2 2 0-16,1 2-3 0,-3 3 1 16,0-1 1-16,-2 2-3 0,-1 2 0 0,-2-3 4 15,-2 4 0-15,-3 0 3 0,-5 2 1 16,-2 0-4-16,-2 2 1 0,-3 3 0 15,-3-1-1-15,-4 2 0 0,-3 2 0 16,-4-5-4 0,-3 1-1-16,-6-2-2 0,-1-2-8 0,3-2-3 0,2-3-3 15,0-2-6-15,8-7 0 0,-2 1-12 16,4-3-15-16,4 0-11 0,1-1-17 0,3-2 66 16,0-2-5-16</inkml:trace>
  <inkml:trace contextRef="#ctx0" brushRef="#br0" timeOffset="146349.71">12141 11483 1498 0,'-1'7'38'0,"-1"5"-17"0,0 8-18 15,0 6-1-15,-1 5 1 0,3 8 0 16,0 5-3-16,0 14 2 16,1 6 1-16,1 11-2 0,0 14 0 0,0 5 1 0,-1 11-2 15,2 6 0-15,1 0 1 0,0 2-1 16,2-4 0-16,-2-6 2 0,3-10-2 15,-1-11 1-15,-2-9 4 0,1-11-4 32,-3-5 1-32,1-10 1 0,0-9-2 0,-2-7 0 15,1-8 1-15,-1-6-24 0,-1-5-23 0,1-4-27 0,-1-7-42 16,0 0-31 0,0-3 78-16</inkml:trace>
  <inkml:trace contextRef="#ctx0" brushRef="#br0" timeOffset="146624.29">12211 11849 1246 0,'35'29'140'0,"-22"12"-80"15,2 9-49-15,2 11-6 16,-19-1 0-16,21 2 0 0,2 3-3 16,-4 1 2-16,1 1 0 0,3 3-2 15,-4 3 2-15,3 2-1 0,-1-4-2 0,-6-9-1 16,5-11 1-16,0-14-1 0,-3-10 4 16,0-12-14-16,-5-6-26 0,-3-4-21 15,2-7 527-15,-1-7-360 0</inkml:trace>
  <inkml:trace contextRef="#ctx0" brushRef="#br0" timeOffset="146859.46">12552 11837 1468 0,'11'31'68'0,"-32"43"-41"15,42-48-17-15,-102 36-13 16,45 16 8-16,9-8-2 0,-9 1 0 16,-6 0 0-16,-3 5-4 0,-2-2-16 0,3-2-11 15,4-2-14-15,6-13-10 0,8-8-1 16,7-6 2-16,6-8 8 0,6-6 14 16,3-8 15-16,1-7 8 0,5-10-1 0,2-4 12 15,6-3-5-15</inkml:trace>
  <inkml:trace contextRef="#ctx0" brushRef="#br0" timeOffset="147350.39">12578 12464 1631 0,'0'2'67'15,"0"-2"6"-15,0 0-58 0,-1 0-37 0,1-3 3 0,-1 4 1 16,2-1-3-16,0-1-4 0,4 0-6 16,2-6-2-16,1 2-1 0,4-3-4 15,-2 0 4 1,2 6 11-16,2 2 8 0,-1 3 12 0,1 5 3 0,-4 1-1 16,-4 2 1-16,0 4 0 0,-5 2-7 15,-2 2 0-15,-3 1 1 0,-5 1-4 16,-3 1 4-16,-1-9 1 0,-1 0-2 0,3-4 1 15,1-4 5-15,0 1-2 0,2-3 3 16,2-1 1-16,5-2 0 0,0 2 0 16,0-2-1-16,1 0 6 0,0 0 11 15,0 0 9-15,0 0 2 0,0 0-1 16,2 2-8-16,3-2-8 16,-1 2-2-16,3-1-4 0,0 1-3 0,-2 2-1 0,1-2 0 15,1 3-1-15,1 1-3 0,0 4 1 16,1 4-6-16,-2 4 3 0,-1 0 3 15,-4 2 0 1,0 0 2-16,-2 0 3 0,-4-2-1 0,0 0-2 0,-3-2-7 16,-2-4-12-1,1 1-7-15,-1-3-8 0,0-2-17 0,-1-4-24 0,0-4 462 16,-3-3-303 0</inkml:trace>
  <inkml:trace contextRef="#ctx0" brushRef="#br0" timeOffset="147705.26">12518 11335 1282 0,'19'33'69'0,"39"92"-32"31,-48-93-34-31,4 6 0 0,-2-6 0 16,8 19-1-16,4 8-1 0,4 9 2 0,2 8-1 15,4 9 0-15,4 6 1 16,1 4-2-16,-1 2 0 0,-3-1 1 0,-6-4-2 15,-8-4 0-15,-8-4 0 0,-7-3 0 16,-8 1 1-16,-7 6 2 0,-10 4-3 16,-7 4 2-16,-8-8-12 0,-11-9-18 15,-4-8-24-15,-6-11 531 0,1-5-363 16</inkml:trace>
  <inkml:trace contextRef="#ctx0" brushRef="#br0" timeOffset="149537.95">29407 12433 1458 0,'0'1'92'0,"0"-2"66"0,-2 1-115 0,2 1-42 16,-1-2-1-16,0 3 0 0,1 1-2 16,-1 1-1-16,0 7-1 0,0 6 1 15,0 8 3-15,-2 7-2 0,2 12 2 16,-2 12 1-16,0 14-1 0,0 14 0 16,3 9 2-16,-1 5-2 0,1-2 1 0,3-14 1 15,-3-9-2-15,3-18 0 0,-3-10 1 16,-1-13 1-16,0-9-11 0,-4-9-22 15,4-6-33-15,-1-5-36 0,1-4-168 16,0-10 166-16</inkml:trace>
  <inkml:trace contextRef="#ctx0" brushRef="#br0" timeOffset="149923.72">29175 12438 1552 0,'0'-3'56'0,"1"-2"3"0,-1 0-41 16,1 0-16-16,4-4 7 0,2 2 3 16,4-8 2-16,4-3-5 0,6-3-4 15,6-7-2-15,1-8-4 0,2-1-2 16,-3-5 0-16,-1 2-2 0,1 2-1 16,0 3 1-16,0-1-5 0,4 6-1 15,-5 0-1-15,2 9-3 0,-2 2-1 16,-3 4-5-16,1 5-1 0,0 1-3 15,2 8-9-15,6 4-9 0,4 8-21 16,4 8-11-16,-2 10-2 0,-5 5 19 0,-8 3 31 16,-8-3 28-16,-7-4 19 0,-7-3 0 15,-4 2-8-15,-9 1-8 0,-3 4-2 16,-6-4 0-16,-6 0 1 0,-8-1 2 0,-7-2 2 16,-7-1 0-16,-2-1 4 0,-2 2-3 15,2-2-1-15,1-2-1 0,-2 0-4 16,6-5 0-16,2-2 1 0,6-4-2 15,5-2-1-15,-1-3-6 0,9-3-19 16,4-3 715-16,6-1-509 0</inkml:trace>
  <inkml:trace contextRef="#ctx0" brushRef="#br0" timeOffset="150269.35">30575 11618 1762 0,'0'0'89'0,"-1"2"44"16,-5 7-175-16,-6 11-10 0,-8 15 4 15,-3 13 32-15,-5 15 15 0,-1 8 1 16,-5 6-1-16,-6 6 1 0,-8 4 2 0,-4 6-2 15,-1 0 1-15,3 8 2 0,9 4-3 16,6-2 0-16,10-1 1 0,10-6-3 16,8-5 1-16,7 0 1 0,8-5-2 15,4-7 2-15,4-9 4 0,1-15-2 16,1-8 2-16,1-6 2 0,0-2-7 0,0-5-13 16,1-1-14-16,0-4-21 0,0-2-22 15,3-2-17-15,-2-3-14 0,-1-5 50 16</inkml:trace>
  <inkml:trace contextRef="#ctx0" brushRef="#br0" timeOffset="150696.14">30501 12749 1764 0,'0'0'25'15,"-2"0"-35"-15,2 0-29 0,2-1 14 16,2-3 11-16,10-4 10 0,1-4-1 16,7-7 1-16,-1-6 1 0,-1 0-1 15,0-3 3-15,-2 4 1 0,3-2 0 16,-1-1 1-16,-1-4 1 0,-1 1-2 0,-4 2 1 15,-3 5 1-15,-6 2-4 0,-4 4-4 16,-2 5-2-16,-4-1-6 0,-2 4 2 16,-2 2 3-16,-4 1-19 0,-2 4-4 15,-3 2-1-15,-2 10-7 0,-3 6 18 16,0 13 8-16,-3 11 2 0,-4 13 7 16,2 12 2-16,0 5 1 0,4 1-3 15,2-2 1-15,5-7-2 0,8-10 1 16,4-12 5-16,3-12 1 0,2-10 5 15,1-6 5-15,1-3-1 0,1 0 0 0,3 0-4 16,1 0-8-16,5-3-5 0,4-3-9 16,6-3-9-16,3-7-12 0,4-6-11 15,3-6-13-15,-2-9-44 0,2-2 63 16</inkml:trace>
  <inkml:trace contextRef="#ctx0" brushRef="#br0" timeOffset="150922.82">30908 12913 1353 0,'3'32'49'15,"-5"6"-4"-15,1 14-92 0,-4 1-19 16,4-7 15-16,1-10 37 0,0-14 13 15,0-9 1-15,2-7-12 0,-2-1-14 16,1-3-16-16,0-1-16 0,0 0 100 16,3 0-42-16</inkml:trace>
  <inkml:trace contextRef="#ctx0" brushRef="#br0" timeOffset="151786.57">30763 12924 694 0,'4'36'73'16,"18"-74"217"15,-29 29-198-31,7 9-16 16,3 0-11-1,-3 0-11-15,0 0-11 0,0 0-22 16,0 0-12-16,0 0-8 0,-1 3-2 16,-2 0 1-16,0 3 0 0,-3 4 0 15,-3 2-1-15,-1 6 1 0,-1-2-3 16,3-2 0-16,1-5 2 0,3 0-1 16,1-4 1-16,-1 1 2 0,2-4-1 15,2-2 1-15,0 0 2 0,0 0-3 16,0 0 2-16,0 0 0 0,0 0-3 0,0 0-3 15,0 0-2-15,0 0-4 16,1 0 2-16,1 2 5 0,4-1 1 0,2 3 6 16,3-2 4-16,5-2-1 15,1 0 3-15,3-2 0 0,3-4-4 0,1 3-3 16,-2-5 2-16,0 5 2 0,-8-2 3 16,1 1 5-16,0 1-4 0,-3-1-3 15,1-1-5-15,-1-1-3 0,-2 3 0 0,-1 0 1 16,-1 2-4-16,-1-1-10 15,-1 2-16-15,0-1-27 0,0-1-15 0,0 2 34 16</inkml:trace>
  <inkml:trace contextRef="#ctx0" brushRef="#br0" timeOffset="152473.48">31547 11741 1570 0,'0'0'46'0,"-1"-1"-11"16,1 1-36-16,-2 3-8 0,0 4 3 15,-3 5 0-15,-4 8 5 16,1 7 0-16,-4 6 0 0,5 7 1 0,1 8 0 16,-1 5 0-16,3 11 0 0,-2 8 1 15,-2 13-2-15,-1 15 2 0,-1 18 1 16,-5 11-2-16,1 11 1 0,-2 4 1 15,-2-7-2-15,2-12 0 0,-1-21 2 0,3-22-2 16,-1-15 1-16,0-7 0 0,2-5-1 16,-3-2 2-16,3-2-3 0,3-10-5 15,2-7-7-15,3-13-14 0,4-8-15 16,1-7-14 0,-1-2-18-16,1-4-4 0,0 0 41 0</inkml:trace>
  <inkml:trace contextRef="#ctx0" brushRef="#br0" timeOffset="152980.56">31774 12136 1321 0,'-1'0'54'0,"1"0"6"15,0-1-31-15,0 1-25 0,0 0 5 16,0 0 4-16,2 1 1 0,-1 1 2 16,3 1-2-16,1 6-7 0,9 9-2 15,5 12-4-15,9 15-3 0,4 14 0 16,-2 8 2-16,-1 7-3 0,4 0 3 0,-4-3 2 15,3-6-2-15,3-4 1 0,-3-4 1 16,-1-2-2-16,2-1 0 0,-4-5 3 16,-2-10 1-16,-2-6 2 0,-5-6 1 15,-1-5-10-15,0-2-14 0,-1-2-14 16,-1-6-15-16,-4-2-6 0,-4-3-4 16,0-2-13-16,-2-4-223 0,8-2 195 15</inkml:trace>
  <inkml:trace contextRef="#ctx0" brushRef="#br0" timeOffset="153285.85">32457 12115 1674 0,'1'4'45'0,"-5"8"-15"16,-12 10-47-16,-8 15-11 0,-9 13 13 16,-4 5 14-16,1 7 1 0,0 5 1 15,0 4-1-15,0 6-1 0,-2 1 2 16,-2 4-1-16,0-2 1 0,5-3 1 16,0-4-2-16,2-8 0 15,9-12 1-15,0-11-1 0,10-11-3 0,4-11-1 16,2-5-10-16,5-10-10 0,-2 0-12 0,5-5-23 15,-1 1-24-15,0-1 49 16,6 1 1-16</inkml:trace>
  <inkml:trace contextRef="#ctx0" brushRef="#br0" timeOffset="153598.91">32574 12664 1447 0,'-1'2'26'0,"1"1"-26"0,1 4-23 0,-2 7-8 15,-3 6 13-15,-5 5 12 0,-9 3 5 16,4-2-6-16,2 1-3 0,0-3 1 16,1-4-3-16,5-2 5 0,-3-5 7 15,8-3-2-15,4-1 1 0,-1-2 1 16,5-2-2-16,-5 0 5 0,6 1 6 15,-6-5 7-15,2 2 6 16,3-2-2-16,-1 1-5 0,12-2-5 0,-1-4-6 16,1 2-3-16,3-4-1 15,-2-2-1-15,3-3-8 0,-2-3-7 0,2 0-9 16,-3-2-22-16,0-2-13 0,-1 1-72 0,-3-4 77 16</inkml:trace>
  <inkml:trace contextRef="#ctx0" brushRef="#br0" timeOffset="153820.62">32745 12699 1193 0,'-19'55'33'0,"-1"0"-19"0,-2 14-7 0,5-5-3 15,-4 1-2-15,6-1 1 0,3-3 0 16,-1-4-1-16,7-3 0 0,-2-8 2 15,-2-6-2-15,5-7 1 0,5-11 1 16,5-8 0-16,-2-5-4 0,-6-8-12 16,4-1-10-16,5-1 168 0,8-12-114 15</inkml:trace>
  <inkml:trace contextRef="#ctx0" brushRef="#br0" timeOffset="154221.54">32809 11604 1666 0,'2'0'53'16,"0"0"-15"-16,0 0-42 0,0 2-30 0,0 4 7 15,2 4 11-15,4 8 9 16,4 11 7-16,5 8-3 0,8 7 2 0,0 7 1 16,2 6-2-16,6 4 2 0,-11 3 0 15,5 5-1-15,-8 5 1 0,-9 7 1 16,9 3 0-16,-6 11 1 0,2 1 0 0,-5 4-2 16,-9 1-2-16,-4 1 1 0,-7 0-2 15,2-3 0-15,-3-4 3 0,-12-6-2 16,6-14 1-16,-15-10 1 0,-4-6-4 15,4-8 1-15,-9-6 2 0,7-3-3 16,3-10 1-16,3-2 3 0,6-7-2 16,5-2 2-16,2-3 1 0,1-3 0 15,2-1-2-15,1-4-17 0,3-2-23 16,0-2-25-16,2 1-6 0,2-1 34 0</inkml:trace>
  <inkml:trace contextRef="#ctx0" brushRef="#br0" timeOffset="160449.54">7389 6008 1384 0,'-2'0'44'0,"-1"0"-6"0,0 0-34 15,-2 0-4-15,1 0-2 0,3 0 2 16,1 0-1-16,0 1-6 0,0-1-3 16,1 0 1-16,1 0-5 0,2 4 1 0,2-1 2 31,5 5 1-31,7 3 4 0,11 7 6 0,14 7 0 0,15 6 1 0,14 6 2 16,8 4-3-16,3-1 2 0,4 0 0 15,9 0-1-15,4-2 1 0,3-1 2 16,2-1-2-16,-6-3 0 0,-6-2 1 15,-3-1-2-15,-11-6 1 0,-10 0 0 16,-16-6-1-16,-14-5 1 0,-12-2-5 16,-6-2-10-16,-6-3-2 0,-4-1-1 15,-4-3 5-15,-4-1 11 0,-2-1 5 0,0 0 1 16,-1 0-3-16,-2 0 8 0,2 0 0 31,-1 0 3-31,-3-5 3 0,0 0-10 0,-5-6-3 0,-5-5-3 0,-5-7-1 16,-7-7 1-16,-2-2 0 0,-3-2-1 15,-1-1 1 1,1 4 1-16,3 4-2 0,6 5 1 0,4 4 1 0,6 5-2 16,4 4 3-1,3 1 1-15,3 3 1 0,2 5 9 16,-1-1 10-16,1 1 6 0,0 0-7 16,0 0-10-16,0 0-14 0,3-2-14 0,-1 2 2 15,3 1 0-15,2 3 4 0,12 5 6 16,7 4 1-16,7 8 1 0,3 4 0 15,-2 4-3-15,2 2 2 0,-6-2 0 16,-2-1-2-16,-3-1 0 0,-9-5 0 0,-4 1-3 16,-5-4 0-16,-5-3 4 0,-3-1-3 15,-8 0 2-15,-7-3 4 0,-11 2-1 16,-6-4 4-16,-2 1 5 0,-7-3-1 16,-2-5 3-16,-1 0 1 0,-6-6 0 15,1 2-1-15,5 0 0 0,4 0-7 0,5 1 0 16,3 0 0-16,4 1-1 0,7 1 0 15,6 1 2-15,6-3-2 16,3 2 0-16,0-2 1 0,7 0-4 0,0 0 0 16,-1 1 2-16,1-1-1 0,1 0-1 15,3 2-10-15,-2-2-27 16,1 1-11-16,1 0 21 0</inkml:trace>
  <inkml:trace contextRef="#ctx0" brushRef="#br0" timeOffset="164956.04">2373 11659 1320 0,'0'0'54'0,"-1"0"7"16,1 0-24-16,0 0-17 0,0 0 3 0,1 0-2 0,-1 0 0 15,1 0 8-15,-1-2-3 0,1-1 2 16,3-5-3-16,3-4-13 0,3-2-4 15,3-8-6-15,1-3-2 0,1-7 0 16,-1-2 1-16,4-4-1 0,2 0 0 16,-1-1 7-16,4-4 3 0,-3-1 7 0,-2-2 2 15,0-1-6-15,-4-1-2 0,-1-2-3 16,-3 2-4-16,-1 3 1 0,-2 1-2 16,-4 3-4-16,0 1-1 0,-2 5 0 15,1 8-1-15,-1 7 3 0,0 11 5 16,-1 5 7-1,0 1 4-15,0 3-4 0,0 0-3 0,0 0-9 0,0 0-10 16,0 0-8-16,0 0-8 0,-2 2-2 16,-2 3 4-16,-3 3 11 0,-3 6 8 0,-5 2 3 15,-6 4 2-15,-4 1 3 0,-7 4-2 16,-4 0 1 0,-1-2 2-16,-3 2-3 0,-5 0 2 0,-7 3 0 15,-9 1-2-15,-5-1 1 16,-3 1 0-16,-6 1-1 0,-1 0 2 0,-3 3 0 0,-8-1-2 0,1-1 1 15,-6 2 2-15,1-5-3 16,7 1 2 0,2 1 0-16,7-1-3 0,4 1 2 0,6-1 0 0,5-2-2 0,8-1 1 15,6-1 0-15,5-4-1 0,6 0 0 16,5-3 1 0,8-2-1-16,6 0 0 0,6-7 0 15,5-2-3-15,5-1-2 0,0-3-3 16,2 1 3-16,4 0 5 0,6 2 3 15,13 2 2-15,14 1 2 0,13 0-2 16,14 1 0-16,9 0-1 0,7-1 0 0,1 0-2 16,0 0-1-16,-4 2 1 0,-7 2-1 15,-1 2 0-15,-8 2 2 0,-7 0-3 16,-5 0 2-16,-13 1 1 0,-8-4-2 16,-11 2 2-16,-5 1-3 0,-6-2-5 15,-3 3-2-15,-4 4-2 0,-3 4 1 16,-3 5 3-16,-7 3 5 0,-5 3-3 15,-4 2 3-15,-10 6 1 0,-11 6-1 16,-5 8 4-16,-8 5 0 0,-3 8-2 16,-3 5 0-16,-1 5 2 0,3 0-4 0,-1-2 2 15,4 0 0-15,-3-1-4 0,3-1 2 16,1-1-1-16,6-7-2 0,7-5 3 16,1-8 0-16,6-7 0 0,5 0 0 15,4-4 1-15,8-4-1 0,4-3-1 16,8-8 2-16,3-6-3 0,3-6-1 15,5-3 4-15,2-5 2 0,2-1 4 16,7-1 10-16,11 0-3 0,8-4 4 0,13-1 0 16,12-4-7-16,12-2-1 0,10-5-4 15,3-3-3-15,4-2 0 0,1-2 1 16,0-3-1-16,0 4 1 0,-3-7 2 0,-7 4-1 16,-4 0-1-16,-5-1-1 15,-6 4-2-15,-1 2 1 0,-9 2 2 0,-2 5-1 16,-4 1 1-16,-10 1 0 0,-6 2-2 15,-8 0 0-15,-6 2 1 0,-1 1-3 0,-4 1-2 16,-4-2-6-16,-5 0-15 0,-4-2-16 16,-1 0-18-16,0 0-26 0,0 0-26 15,4 0 125-15,-6-2-40 0</inkml:trace>
  <inkml:trace contextRef="#ctx0" brushRef="#br0" timeOffset="166142.44">963 14193 1360 0,'0'1'181'15,"0"-1"-31"1,-4 1-103-16,5-4-48 16,-1 3 5-16,-1 0 4 0,1 0 10 0,0 0 4 15,0 0-1-15,0 0-4 0,0 0-13 16,4 2-4-16,-2-1-3 0,1 4-3 15,3 0 3-15,4 6 1 0,4 4 1 0,2 5 1 16,6 5 1-16,0 1-1 16,-1 2 1-16,5 4 1 0,2 0-1 0,0 2 0 15,7 1 2-15,-2-1-3 16,-3 1 1-16,2 0 1 0,-6-1-2 16,-1-8 0-16,-3-1 3 0,-2-3-5 0,-5-8-19 15,1 0-18-15,1-4-22 0,-3-4-28 16,1-1 196-16,-1-4-97 0</inkml:trace>
  <inkml:trace contextRef="#ctx0" brushRef="#br0" timeOffset="166477.22">1368 14171 1092 0,'0'6'97'16,"-6"6"1015"15,3-1-1629-31,-3 3 134 0,0 5 392 16,-2 5 3-1,-1 6 3-15,-1 4 1 0,-3 4 0 0,0 5-4 0,-1-1-5 16,0 0-3-16,-1 1-3 0,1-4 2 15,0-2-1-15,3-4-2 0,1-6 1 16,1-2 1-16,-1-6-1 16,3-1 1-16,0-4 0 0,2-3-1 0,2-3 3 15,1-4-10-15,2-2-17 0,0-2-21 0,0 0 107 32,-1 0-233-32,0-3 148 0</inkml:trace>
  <inkml:trace contextRef="#ctx0" brushRef="#br0" timeOffset="166808.49">1621 14627 1438 0,'0'14'89'15,"0"-5"-47"1,-1 10-29-16,1-49-15 0,0 23 1 0,0 11 1 16,0 3-1-16,-2 4 1 0,1 3 3 15,1 2-2-15,0 4 3 0,3 5 0 16,-2 2-3-16,1 3 1 0,1-1 2 15,1 1-3-15,-1-2 1 0,2-1 1 0,-1-4-3 16,-2-3 1-16,3-2 1 0,-1-1-3 16,1-4-16-16,0-3-27 0,0-1 282 15,1-6-191-15</inkml:trace>
  <inkml:trace contextRef="#ctx0" brushRef="#br0" timeOffset="167191.57">1821 14119 1324 0,'0'1'46'0,"0"1"-6"16,0 3-23-16,0-1-15 0,3 2 0 0,0 4 2 16,2 1 0-16,5 4 3 0,1 3 3 0,3 1-1 15,3 4 2-15,3 3 1 0,6 6-6 16,1-1-1-16,5 4 1 0,1 2-5 16,-2-2 2-16,2-1 0 15,-4-1-3-15,1-2 1 0,-2-1 4 0,-2-3 11 16,-1-2 4-16,-5-3 2 0,0-5-3 0,-4-4-14 15,-1-2-1-15,-4-2-3 16,-2-3 0-16,-1 0-1 16,-3-3-16-16,1 1-15 0,-2-2-28 0,-4-2-1 0,0 0 28 15</inkml:trace>
  <inkml:trace contextRef="#ctx0" brushRef="#br0" timeOffset="167492.63">2278 14147 1116 0,'0'1'42'0,"-1"1"-3"0,-2 1-13 0,2 2-17 15,-1 2 1 1,0 3 9-16,-4 2 1 0,1 6 6 0,-2 3 10 0,-1 4-1 31,-1 6-1-31,-1 1-5 0,-2 5-8 0,-4 4-6 0,0 0-3 0,-2-2-6 16,0-3-2-1,1-4 1-15,4-5-3 0,0 0 0 0,4-1 1 0,2-4-3 16,-1 1 1-16,-1-6 2 16,2-2-15-16,1-3-25 15,4 0 682-15,2-2-487 0</inkml:trace>
  <inkml:trace contextRef="#ctx0" brushRef="#br0" timeOffset="167983.86">2443 14583 1301 0,'1'0'68'0,"-1"0"10"0,0 0-57 16,0 0-44-16,6-6-8 0,4-2 7 16,5-1 9-16,3-1-1 0,6 2 4 15,-2 2 9-15,2 3 11 0,-1 2 10 16,-2 0-1-16,-1 1-9 0,0 0-4 15,-1 2-2-15,-3 1 0 0,-4 0 3 16,-3 3 4-16,-4-2-2 0,-3 4-3 16,-2 1 0-16,-2 2-3 0,-4 7 3 15,-4 1 2-15,-2 3-2 0,-2 0-1 0,1-1 0 16,-1 0-1-16,2-3-1 0,0 2 2 16,4-4-3-16,1 0 0 0,3-1 0 0,0 0-3 15,3-3-1 1,1-1-1-16,0-1-3 0,2-2 4 0,4 0 4 0,0-2 2 15,3 0 4-15,0 0 1 0,1 0-1 16,1-2 4-16,1 1 5 0,1-2 0 16,0-1 2-16,-1-1 1 0,0 0-5 15,-2-1-3-15,-2-1-1 0,-2-1-6 16,1 0-6-16,1-3-18 0,1-3 233 16,2-3-163-16</inkml:trace>
  <inkml:trace contextRef="#ctx0" brushRef="#br0" timeOffset="168348.72">2911 13919 1575 0,'-1'-1'74'0,"-1"1"0"0,3 0-23 0,-1 1-57 15,1 5-2-15,2 5 1 0,1 5 1 16,6 7 2-16,2 7 4 0,10 5-1 16,1 5 3-16,10 5 1 0,4 4-1 0,3 3 1 15,3 4 0-15,3 1-1 0,1 0 0 16,3 3 2-16,-2-6-3 15,-5-8 1-15,-7-3 0 0,-7-15-1 0,-8-5 1 16,-10-8 1 0,-1-6-1-16,-5-4-1 0,-2-2-8 0,-2-3-13 0,1 0-20 15,-2 0-24 1,0 0-17-16,1 0-4 0,0-4 81 16,-3-8-12-16</inkml:trace>
  <inkml:trace contextRef="#ctx0" brushRef="#br0" timeOffset="168638.01">3417 14068 1330 0,'-5'0'47'0,"5"0"-7"15,-3 2-22-15,-2-1-22 0,-1 6 3 16,-6 2 1-16,4 4 6 0,2 5 2 15,-6 2 5-15,0 8 6 0,-1 6-3 0,-4 3-2 16,1 4-3-16,-2 4-5 0,0 3-1 16,-3 1 0-16,-2-4-3 0,3-2 1 15,2-4 1-15,6-3-2 0,4-2 0 16,0-6 0-16,0-6-2 0,1-7 1 16,1-6 2-16,0-1-6 0,2-3-7 0,0 0-11 15,4-5-25-15,0 2-16 0,0-2-62 16,0 0 69-16</inkml:trace>
  <inkml:trace contextRef="#ctx0" brushRef="#br0" timeOffset="169172.59">3647 14523 990 0,'6'26'289'15,"-6"-26"-133"-15,0-1-107 0,0 0-32 16,-7-26-11-16,7 27 0 0,0 0 6 16,0 0 13-16,3-1 12 0,1-1 8 15,0-2-2-15,5 1-13 16,1-3-15-16,4 3-10 0,0-1-12 0,-1 1 0 15,-2 1 1-15,-1-3 1 0,1 4 5 16,0 0 0-16,-2 0 0 0,-2 2 0 16,-2 0 0-16,-3 1-5 0,-1 2-3 0,-1-3-7 15,1 1-10-15,-3 2-10 0,-2 3-2 16,-1 6 3-16,-4 0 11 0,0 0 12 16,0 1 3-16,2-4 0 0,3-2 3 15,0 2-3-15,2-3 2 0,1-2 4 16,1-3-4-16,-1 1 1 0,1-2-1 15,0-1-5-15,0 1 4 0,1-1 4 16,0 0 1-16,2 3 5 0,-1-3-1 0,2 4-2 16,2 0 0-16,1 0 1 0,2 2-1 15,0 3 1-15,-1 2 0 0,1 0-1 16,-1 1 0-16,-1 0 1 0,-1 2-1 16,-3-1-1-16,-1 1-1 0,-1 1-3 15,-3-3-2-15,-5 2 6 0,-2 0 0 0,-4 1 2 16,-4-2 4-16,1-1-4 15,-1-1-1-15,-1-6-8 0,3 0-21 0,-2-4-16 16,-2-1-54-16,2-6 55 16</inkml:trace>
  <inkml:trace contextRef="#ctx0" brushRef="#br0" timeOffset="169553.3">2947 14709 1280 0,'0'0'76'15,"0"2"27"-15,0-1-35 0,0-1-32 0,0 1-12 0,0 1-10 0,0 1-7 16,-1 2-5-16,0 3 0 0,1 2 0 31,0 3 0-31,0 0 2 0,0 2-8 0,-2 1-24 0,1 2-29 0,1 0-5 16,0-1 22-16</inkml:trace>
  <inkml:trace contextRef="#ctx0" brushRef="#br0" timeOffset="170211.41">1813 14686 969 0,'1'0'71'0,"0"0"31"15,0 0-10-15,-1 0-25 0,-1 0-4 16,1 1-4-16,0 0-6 0,1-1-7 15,-1 0-8-15,-1 2-9 0,1-1-16 16,-3 3-8-16,3 1-4 0,3 4-1 16,-1 0 0-16,2 6 4 0,-2 1-4 0,-1 1-20 15,2 1-26-15,-1 0 39 0,-1 0-17 16</inkml:trace>
  <inkml:trace contextRef="#ctx0" brushRef="#br0" timeOffset="191392.48">32606 14061 1272 0,'0'-2'22'15,"0"2"-24"-15,-1 0-17 16,1 0-8-16,-1 2 4 0,1-2 0 0,0 0-9 15,0-2 0-15,2 1 11 0,-2 1 15 0,2 0 23 16,-1 0 26-16,-1 0 9 16,-1 0 16-16,-1 0 4 0,1 0-7 0,1 0-1 15,0 0-16-15,-2-1-17 0,0 0-12 16,2 1-11-16,2 1-8 0,0-1-1 16,-2 1-2-16,0 0-1 0,-10 1 1 15,-2-1 1-15,-7-1-2 0,-7 4 2 0,-10-2 1 16,-11-2-2-16,-10 2 2 0,-11-2 1 15,3-2-2-15,0 0 2 16,0-2 1-16,-4-2-1 0,-8-2 2 0,-14-2 2 16,-5 1-3-16,-4 0 1 0,3-1 0 15,8 0-2-15,-14-2 1 0,-3-2-1 16,-3 1 11-16,3-3 3 0,15 0 0 0,-1 0 2 16,-1 4-14-16,3 3 0 0,7 2-2 15,14 3 1 1,15-2-1-16,6 3 15 0,5 1 6 0,7 2 9 0,2 2 2 15,1-2-12-15,8 3 2 0,3-2-1 16,5 2 4-16,7-1 6 16,4 0-2-16,0 0 4 0,5-2 6 0,0 0 1 15,1 0-1-15,-1 1-5 0,3 1-11 16,-1 0-6-16,0-2-4 0,-1 0-6 16,0 0-1-16,1 0-4 0,-1 0-12 0,1 0-11 15,0 0-17-15,-1 0-26 0,0 0-21 16,0 0-22-16,0-2-18 0,0 0-195 15,-1 2 207-15</inkml:trace>
  <inkml:trace contextRef="#ctx0" brushRef="#br0" timeOffset="192726.26">12620 13582 1693 0,'0'0'49'16,"0"0"-10"-16,0-1-32 0,0 1-4 15,0 0 0-15,0 0-3 0,0 1-4 16,0-1-1-16,0 0-3 0,0 0 1 0,-1 0 3 16,1 0 0-16,0 0 4 0,-1 0 0 15,-4 2 1-15,1-1 0 16,-7 3 2-16,-6-2-3 0,-7 4 3 0,-9-1 2 15,0 2-2-15,-8-1 2 0,-6 0 1 16,-7 1 1-16,-9 0 1 0,0-3 1 16,-2 2-3-16,-6 2-3 0,4-3 6 15,-10 1-1-15,-10 0 1 16,-8 3 4-16,-11-3-9 0,-1 2 0 16,-4-2 0-16,-8-1-3 0,-8 1 1 0,-3-1 1 0,-8-2 5 15,-3-1 4-15,-5 2 3 0,-1-2-1 16,-3 0-7-16,0 0-3 0,2 3-4 15,-8-5 2-15,-5 1 3 0,-3-2 0 16,-10-3 3-16,-9 1 0 0,1-3-3 16,-9 1-2-16,-3-2 1 0,9 1-1 0,-12 2 0 31,1 1 4-31,3 0-3 0,-15 1 0 0,13 1 1 0,-7 0-5 0,-5 1 2 16,17 2 0-16,-8 3-2 0,13 0 0 15,12 3 2-15,-5-1-2 0,12 2 0 16,12-5 1-16,-8 2-1 0,10-2 0 0,-1 0 2 15,4-3-2-15,7 0 1 0,10-1-1 16,10-1 6 0,7 0 7-16,22-3 6 0,8 2 7 0,5 1-3 0,5 0-4 15,-1 1-6-15,4 0-5 0,6 0-4 16,7 0-3-16,6 2 1 0,6 2-1 16,4-2 0-16,5 1 3 15,2-1 2 1,7 3-2-16,7-2 1 0,0 1-2 0,3 1-3 15,3-1 0-15,1 1 0 0,3-1 0 0,2 2 0 0,4-3 0 0,0-1-3 16,1-1-7-16,5-1-10 16,-1 0-18-1,1 0-23-15,0 0-19 0,0 0-20 16,0-1-9-16,5-3-3 0,12-5 20 16,23-7 48-16</inkml:trace>
  <inkml:trace contextRef="#ctx0" brushRef="#br1" timeOffset="197416.89">13268 13546 1015 0,'0'0'55'0,"-1"0"21"16,1 0-12-16,-1 0-8 0,1 0-7 15,-1-1-12-15,-1 0-8 0,2 1-6 16,0 0 3-16,-1 0 4 0,1 0-1 16,0 0 3-16,0 1-1 0,0-1-3 0,0 0-3 15,1 0 0-15,-1 0-6 16,2 0-5-16,-2 0-2 0,1 1-8 0,0-1-3 16,0 0 1-16,0 0-2 0,0 0 0 15,4-2 0-15,-2 3-4 0,0-1 3 16,3 0 2-16,1 0-1 0,2 0 2 15,4-1 1-15,7-1-5 0,4 0 1 16,6 1 1-16,4 1-2 16,0 0 2-16,2 0 0 0,1 0 0 15,1 0-1-15,3 0 1 0,-1 1-1 16,4 1 1-16,-1 1 0 0,1-1-3 0,10 2 12 0,1-2 4 16,2 0-2-16,-4 0 3 15,-1 1-10-15,-6-1 3 0,2 1 3 0,8 1 2 16,-2-1-1-16,6 1 0 0,5 0 2 0,1-3 1 15,2 2 1 1,-4 2-1-16,-5-3-4 0,-3 1 1 0,4 0 1 0,3 2-1 16,5-1-3-16,5 0-3 0,-2 1-3 15,-5-1 0 1,-5 1 0-16,-4 1-2 0,2-1 1 0,0-1 0 0,10 1 0 0,1-1 0 16,-1 1 4-16,1-1 7 0,-6 1 5 15,-4-3 4-15,4 1-3 16,7 0-9-16,8 2-4 0,-1-1-4 0,2-1 0 15,-6 0 2 1,-2 0-2-16,0 1 3 0,8-1 3 0,9 2 0 0,-1-2 3 0,0 2 2 31,-4-3-1-31,-4 1 3 0,5 1 1 16,9-1 0-16,1 1-3 0,-1-2-3 16,-7 1-5-16,-3 1-1 0,9 0 2 15,8 1-3-15,4 0 2 0,-2 0 0 16,-9 3-3-16,1-1 2 0,5-1-2 15,-6 0 0-15,-1-2 0 0,-5 1 2 16,-4-1 2-16,8 1 4 0,7-1 1 16,1-2-2-16,-1 3 0 0,-3-3-1 15,1 1-2-15,4 1-2 0,1-4 0 0,-5 0-3 16,-7 0 1-16,-3 0 1 0,4 0-2 16,6-4 1-16,-3 3 1 0,-1 0-1 15,-2 0 1-15,-3 1 0 0,11 0-2 16,1 0 1-16,-6 2 1 0,3-1-2 0,-6 3 0 15,5 0 1-15,11 0-2 0,-4 1 1 16,1-1 1-16,-6 0-1 0,-4 1 0 16,9-2 0-16,4 1 0 0,-8 0 0 15,0 1 1-15,-2 0-1 0,3-1 1 16,1 2-1-16,-4-1 0 0,-4-1 0 0,-8 1 1 16,6-1-1-16,9 3 0 0,-8-4 1 15,-4 1 0-15,-13-3 9 0,-7 2 5 16,-1-2 1-16,8 1 0 0,7 0-6 15,-5-2-7-15,-2 0-1 0,-7 0 0 16,-9-2-1-16,3 1 4 0,-4 0 1 16,10-1-2-16,8-1 1 0,-3 1-2 15,2-1-3-15,-8 1 1 0,-4 2 1 0,0-4-2 16,6 3 1-16,4 0 0 0,1 0-1 16,-1 0 0-16,-6 1 1 0,-5 0-1 15,0-1 0-15,2 1 1 0,3 1-1 16,5-1 0-16,-5 0 1 0,0-1-1 15,-4-1 0-15,-9-1 1 0,2 2-1 16,0 1 0-16,2 0 2 0,8 0-1 0,4 0 0 16,-2 0 0-16,-2 2-1 0,-8 0 0 15,-6 1 0-15,1-1 0 16,5 2 0-16,7 0 2 0,9 1-2 0,4-1 0 16,-6 1 2-16,-3-1-2 15,-6 2 0-15,0 3 2 0,3-2-2 0,5 0 0 16,2 1 5-16,-1-3 0 0,-6 1 6 0,-6-1 3 15,-4-1-3-15,-2 0-1 0,-2-4-1 16,1 3-2-16,1-2 1 0,1 0 2 16,3-1-2-16,-4 0-1 0,-6 0 0 0,-4 0-4 15,0 0-1-15,6-1 0 16,5 0-2-16,12 1 0 0,8 0 0 0,3 0 0 16,-4 0 0-16,-5 1 0 0,-5 1 0 15,-1 1 0-15,4 1 1 0,6 1-1 0,5-1-1 16,-5 1 1-16,-3 2 0 0,-7-1 0 15,-2 1 1-15,0-3-1 0,3 3 0 16,3 0 0-16,4-2 0 0,-5 1 1 16,-6 0 0-1,-5-2-1-15,-8-2-1 0,-2 4 1 0,2-3 0 0,-1 2 0 16,-2 0 1 0,4 0-1-16,4-1 0 0,1 0 1 15,-4-1-1-15,-7-1 0 0,-12 2 0 0,-8-1 0 0,-4-1 0 0,-1 2 2 16,-6-4-2-1,1 1 0-15,-3-1 2 0,-3 0-1 16,3 0 4-16,-3 0 5 16,-3 0 2-16,2 1 3 0,-2-1 1 15,-2 0-5-15,2 0-1 0,-3 0-2 16,1 0-3-16,1-1 2 0,-2 1-2 16,1 0-2-16,-1 0 1 0,0 0 0 0,0 0-1 15,0 0 0-15,0 0 1 0,0 0-3 16,0 0 0-16,0 0 1 0,0 0-2 15,0 0 0-15,-1 0 2 0,1 0-2 16,0 0 0-16,0 0 0 0,0 0 0 0,0 0 0 16,0 0 0-16,0 0-1 0,0 0 1 15,0 0 0-15,0 0 0 0,0 0-1 16,0 0-2-16,0 0-7 0,0 0-7 16,0 0-7-16,0 0-9 0,0 0-1 15,0 0-5-15,0 0-8 0,0 0-5 0,0 0-7 16,0 0-12-16,0 0-6 0,0 0-18 15,0 0-21-15,0 0-16 0,1 0-324 16,3-1 300-16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1T15:42:39.4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2678 8929 1469 0,'-4'4'27'0,"-1"1"-33"0,-1 0-1 0,0 3 6 15,0 0 2-15,0 0 0 0,-1-3 0 16,1 2 1-16,-2-1-1 0,1-1-1 16,1 0 0-16,0-1 0 0,-1-1-2 15,0 2 0-15,-2-1 2 0,-3-1 0 0,-4-1 1 16,-5 0 3-16,-3 2 2 0,-2-2 1 16,2-1 2-1,-2 0-1-15,-1-1-2 0,1 0-1 0,2 0-1 0,2 0 0 16,2 0 0-16,2 0-2 0,0 0 2 0,3 0-1 15,3 0-1-15,1 0 0 0,0 1 0 16,2-1-1-16,3 0 1 0,0 2 1 16,2-2-2-1,0 0 1-15,2 0 1 0,2 0 0 0,-1 0 2 0,0 0-4 16,1 0-9 0,0 0-12-16,0 0-11 0,0 0-13 0,0 0-11 0,0 0 16 15,1 0-135-15,5-5 118 0</inkml:trace>
  <inkml:trace contextRef="#ctx0" brushRef="#br0" timeOffset="351.75">2661 9060 688 0,'-5'1'56'0,"2"0"17"16,-3 0 17-16,2 1-39 0,0 0-3 15,0-2-5-15,2 1-22 0,-3 1-11 16,1-1-6 0,-1 3 4-16,0-2 10 0,-2 1 7 0,-2 1 8 0,-3-1-1 0,-4 1-6 31,-4-2-5-31,-6 2-7 0,-3-1-4 16,-1-1-4-16,-1 1 0 0,-2-3-1 15,3 0-1-15,-4-1 0 0,2-1 0 16,1 0-2-16,3 1-1 0,6 1 2 15,4 0-3-15,2 0 1 0,3 0 1 16,3 0-1-16,1 1 1 0,3-1 1 0,6 0-1 16,-1 2 2-16,1-2 1 15,0 0 1-15,0 0 3 0,0 0 1 16,0 0-1-16,0 0-3 0,0 0-10 0,0 0-18 16,0 0 80-16,2-6-52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1T15:43:24.8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9532 14510 812 0,'0'21'80'15,"-1"13"1135"1,1-36-1413-16,-1-1 903 0,0-24-1621 0,-1-10 201 0,1 35 728 16,-2 0 12-1,2 0 6-15,-1-3 7 0,2 1 3 0,0 4 1 0,-1-2 3 16,1 2 0-16,0 0-3 0,0 2-2 16,0-2-6-16,0 0-5 0,0 0-2 15,-1 0-5-15,0 0-3 0,-5 0-3 16,1 0-1-16,0 2-3 0,-4 0 1 15,-5 0 1-15,0-1-4 0,-1-1-1 16,-1 0-2-16,0 0-3 0,-4-1-1 16,-1 1 1-1,-7 0 3-15,-2 0 3 0,-1 0 2 0,-6-2 2 0,-1 2-1 0,-7-1-1 16,-5 0-4-16,0 1-2 16,2 0-1-16,6-2-3 0,1 0 0 15,0 1-1-15,-2-2-1 0,1 0 1 0,4 0 1 16,1 1-1-16,5 0 1 15,-2 0 0-15,1 2-1 0,6 0 0 0,2 0 1 16,7 2-2-16,5-2 1 0,4 0 1 0,3 0 1 16,6 0 10-16,-1 0 11 0,1 0 2 15,0 0 2-15,0 0-5 0,0 0-11 16,1-2-4 0,2 2-1-16,1 0-7 0,3 0-3 15,4-3 0-15,7 1-1 0,8-2 1 0,5-1 2 0,9 2-1 0,0-1 0 31,0 3 2-31,3 1-1 0,2 1 1 16,-2 1 1-16,3 0-1 0,-1-2 0 16,1 2 0-16,7-1 0 0,0 0-1 15,2 3 1-15,-5-4-2 0,-5 4 1 16,-4 1 1-16,-5-3-1 0,-1 2 1 16,-2-1 1-16,-3 1-1 0,-2-3 0 15,-3-1 1-15,-6 0-1 0,-8 0 0 0,-2 2 1 16,-4 0-1-16,-3-2 0 0,-2 0 0 15,0 0-10-15,0 0-3 0,0 0-5 16,0 0-4-16,0 0 3 0,-2 0 4 16,-2 2 4-16,-6 1 4 0,-7 3 8 15,-9-4 5-15,-6 1 2 0,-6 1 4 0,-6-2-5 16,-2 0 0-16,-8-1-2 0,-6-1-1 16,-7-2-1-16,-2 0 1 0,4 1-2 15,5-5 0-15,6 4 1 0,3-1-2 16,2-1 0-16,-2 1 0 0,3-2 0 0,0-1 0 15,2 3 0-15,3-1 0 0,5 2 0 16,7-1 0-16,6 2-1 0,9 1 0 16,5 0 1-16,5 0 0 0,2 0 1 15,4 0 3-15,0 0-6 0,-2 0-8 0,2 0-5 16,0 0-14-16,0 0-22 0,0 0 0 16,0 0-8-16,0 0-6 0,5-6 18 15,2-5 39-15,4-3-6 0</inkml:trace>
  <inkml:trace contextRef="#ctx0" brushRef="#br0" timeOffset="2255.56">10864 14510 596 0,'1'1'95'0,"-1"-1"143"16,0 1-198-16,-1-1-34 0,-2 0-1 15,2 0-1-15,2 0-2 0,-1 0 0 16,0 0-1-16,1 0 3 0,-3 2 7 15,-5-1 4-15,-1 4 6 0,-5-3 2 16,-3 2 3-16,1-3 4 0,-5 2 0 16,-2-1 1-16,-3-3-4 0,-3 1-2 15,0-2-5-15,1 0-5 0,1 2-3 0,3-4-2 16,1 3-1-16,3 0-1 0,0-1-2 16,2 0-3-16,1 0 0 0,1 0 0 15,2 2-2-15,2-1 0 0,1 0 0 16,2 0 0-16,1 1 1 0,3 0 1 15,2 0-1-15,-1 0 1 0,2-2 6 0,1 2 6 16,0 0 13-16,-1-2 15 0,1 2 0 16,1 0 3-16,0 0-9 0,-1 0-13 15,2 0-6-15,0 0-8 0,1 0-6 16,4 2-2-16,3-5 0 0,3 1-2 16,3 0-2-16,4-3 2 0,1 4-2 0,3-1 2 15,4-1 0-15,5 0 0 0,4 1 1 16,2 1 0-16,0 1-1 0,-9 0 1 15,-7 2 0-15,-3-2 0 0,-6 0-1 16,1-1 2-16,0 1-2 0,-3 0 1 16,-1-1 0-16,-2 1-1 0,-2-1 1 15,1 1 0-15,-2-2-1 0,1 2 1 0,-2 0 0 16,0 0 0-16,-3 0 0 0,2 0 0 16,-3 0-1-16,2 2 1 0,-1-4 0 15,0 2 1-15,0 0 2 0,-2 0 1 16,0 0 0-16,0 0 1 0,0 0 1 15,0 0-2-15,0 0-4 0,0 0-2 16,-1 0-7-16,-5 0-3 0,4 0 1 16,-5 3 1-16,-2 0 4 0,-4-2 5 15,-10 3 0-15,-3-3 1 0,-3 1 1 0,-3 0-2 16,-3 2 1-16,-3-4 0 0,-2 0 0 16,2 0 0-16,4 1 0 0,4 0 0 15,4 0 0-15,2 0 1 0,-1 2-2 16,2-3 0-16,4 3 2 0,-2-2-2 15,4 1 0-15,2 1 1 0,0-3-1 0,1 2 0 16,2-1 1-16,0-1-1 0,3 2 2 16,1-2-1-16,-1 1 0 0,4 0 0 15,0 1 0-15,-4-2-1 0,1-3 0 16,2 3 1-16,5 0 1 0,-2-2 1 16,7 2 2-16,-4 0 1 0,0 0 1 15,0 0 1-15,0 0 0 0,0 0 2 0,0 0-2 16,0 0-6-16,-1 0-4 15,-1-1-5-15,6 2-4 0,0-1-1 0,4 1-2 16,-5-4 0-16,9-2 4 0,6 1 6 16,8-4 2-16,13 3-6 0,1 0-4 15,6-1 0-15,-2 1 2 0,-1 1 7 16,2 2 2-16,5-1 2 16,0 0 0-16,3 2-7 15,0 1-9-15,-6 1-11 0,-2 0-12 0,-7 3-8 0,-3-4-7 0,0 0 688 16,-5 1-474-16</inkml:trace>
  <inkml:trace contextRef="#ctx0" brushRef="#br0" timeOffset="15494.34">9479 15358 925 0,'0'3'193'15,"0"-3"-168"-15,0 0-33 16,-2-2 37-16,-1 2-15 0,-1-1-2 16,-2 1-11-16,0-2 1 0,-1 0 3 15,0 2 1-15,-2-1 1 0,-2 1-2 16,-2-2 0-16,-5 0-1 15,-4 2 4-15,-5-4 1 0,-6 3 2 0,-2 1-1 0,-4 0-3 32,-7 1-2-32,-4 3-1 0,-1-2 0 0,-1 1 2 15,7 1 0-15,1 0 0 0,-1 1 1 0,3 2-3 0,-5-1-1 16,-1 1 0-16,6-1-2 0,1-2-1 0,5-2 2 16,8 1-2-16,6-3 2 0,8 2 3 15,6-2 3-15,4 0 6 0,4 0 5 16,0 0 4-16,0 0 3 0,0 0-3 15,0 0-7-15,-1 0-2 16,1 0-7-16,0 0-5 0,0 0 0 0,0 0-6 16,3 0-2-1,2-2 0-15,6 2 3 0,8-5-1 16,8 1 4-16,9-1 0 0,7 0 0 16,4 0 0-16,0-1 0 0,0 2 0 15,-4-2 0-15,-3 2 1 0,1-3-1 16,2 1 1-16,6 1-1 0,1 0 0 15,2-1 0-15,-9 3 1 0,-3 0-1 16,-6 0 0-16,-8 2 1 0,-2-1-1 16,-1 1 0-16,-5 1 1 0,-5 0-1 15,-3 0 0-15,-6 0-1 0,-2 1-2 16,-1-1-2-16,-1 2-2 0,0-2 0 0,0 0 0 16,0 1 4-16,0-1-1 0,-1 3 2 15,-2-1 2-15,-8 2 1 0,-2 1 5 16,-7 1 4-16,-8-1 2 0,-1 2 1 0,-10-1-1 15,-6-1-5-15,-7-1-2 0,-9-1-1 16,-1-1-2-16,4 0 0 0,0 0 2 16,0-1-3-16,1 0-1 0,-3-1-4 15,3 2-3-15,4-1 0 0,3 2 2 16,7-1 1-16,10 0 3 0,8 0 1 16,8 1-2-16,6 0 2 0,4-2-4 15,6-1-8-15,1 0-12 0,0 0-15 16,0 0-24-16,0 0 100 0,0-1-280 15,5 0 191-15</inkml:trace>
  <inkml:trace contextRef="#ctx0" brushRef="#br0" timeOffset="16502">10803 15347 1163 0,'-3'2'30'0,"-3"0"-13"15,-10 3-16-15,-2-1 1 0,-6 1 0 0,-4-2 1 16,2-1-1 0,-3-1 0-16,4 2 1 0,4-1 1 0,2 0 1 0,3-1 3 15,3-1 3-15,-2 0 1 0,2 0 2 16,-2 0-1-16,2 0-4 0,0 0-1 15,2 0-3-15,3-1-2 0,0 1-2 16,2 0 1-16,2-1-1 0,1 0 1 16,3 1 0-16,-1 0 0 0,1 0 2 15,0 0 1-15,0 0 1 0,0 0 1 0,0 0-16 16,0 0-7-16,0 0-4 0,0 0-4 16,2-2 11-16,6 0 3 0,4 0 5 15,10 1-1-15,6 0-5 0,6 1-7 16,11 0-5-16,5 0 2 0,-1 0 9 15,-2 1 7-15,-4 0 4 0,-13 0 1 16,0 2 1-16,-1-1 1 0,-3-1-1 16,3 1-1-16,-9-1 0 0,-4-1 0 0,-8 0 0 15,-4 0 1-15,-3 0 4 0,-1 0-2 16,0 0 1-16,0 0 11 0,0 0-8 16,-4-1 2-16,-6-1-1 0,-9-3-10 15,-8 0 2-15,-7-2 1 0,-9-1 0 0,-7 1 0 16,-5 0 0-1,-4 2-1-15,5-1 0 0,7 2 2 0,6 0 0 0,5 1 1 16,0 2 2-16,4 1-2 0,4 0 1 16,5 1 2-16,6 2 1 0,4-2 2 15,7 1 2-15,5-2-3 0,-5 1 1 16,5-1-2-16,1 0 2 0,-2 0 2 16,2 0 1-16,0 0-1 0,0 0-3 15,0 0-1-15,2 1-3 0,0-1 1 0,5 1 0 16,2-1-3-16,0 0 0 0,8 2 1 15,3 0-2-15,5-2 0 0,4 2 1 16,0 0-1-16,-2-2 0 0,0 2 1 16,-2-1-1-16,-3 1 1 0,2-2-1 15,-4 2-1-15,-1-1 1 0,-2 0 0 16,-1 0 0 0,-2 1 0-16,1 0 1 0,2 0-1 0,-6 0 1 0,1 0 0 0,-4 1-4 15,-4-1-9-15,4 0-8 0,-5-1-15 16,-2-1-13-16,0 1-10 0,-1-1-151 15,0 0 136-15</inkml:trace>
  <inkml:trace contextRef="#ctx0" brushRef="#br0" timeOffset="31896.94">18007 10251 1374 0,'22'27'103'0,"-23"-25"-63"16,0 0-33-16,-2 0-2 0,-21-24 0 15,24 22 1-15,0 0-2 0,0 0 11 16,0 0 15-16,0 1 10 0,0-1 12 15,1-1-6-15,1-4-15 0,4-4-13 16,6-4-13-16,8-6-5 0,13-6 0 16,12-3-4-16,9-1 1 0,2 0 2 15,7-1-1-15,1 0 2 0,10-2 0 16,21-2 0-16,12-4 0 0,11 6 0 0,6 4 1 16,1 5-1-16,3 5 3 0,4 6-3 15,0 8 0-15,5 7 0 0,3 12 0 16,3 8 0-16,1 9 0 15,4 3 0-15,-3 4 0 0,-11 1 1 0,-7-1-1 0,-20-2 2 16,-13-4 0-16,-11-5-2 0,-17-3 0 16,-18-5 2-16,-18-5-2 0,-10-3 1 15,-11-3 0-15,0-4-1 0,-3-2-2 16,-2-2-6-16,-3-1-9 0,3 0-8 16,-4 0 2-16,0 0 6 0,-5-4 6 15,2-5 9-15,-5-9-2 0,-4-11-1 0,-3-2 2 16,-4-5-2-16,-4-1 2 0,-2-1 1 15,-4-1-1-15,-3-5 0 0,-3 1-1 16,3 3-7-16,-3-1-3 0,4 4 1 16,8 7 1-16,6 8 12 0,6 8 11 15,6 8 6-15,4 4 6 0,1 2-2 16,0 0-7 0,0 0-6-16,0 0-5 0,0 0-6 0,1 4-3 0,1 0 2 0,6 5 1 15,8 7 2-15,12 7 3 16,11 7 2-16,10 6 2 0,-2 1 2 0,1 4 0 15,-2-2 2-15,-9-4 0 0,3-1-2 16,-12-5-1-16,-7-2-1 0,-4-4-2 16,-8-5 2-16,-5 0 0 15,-6-3 0-15,-6 1 1 0,-6 2 4 0,-10 3 2 0,-6 0 3 16,-6-2 2-16,-9-1-3 0,-9-5-3 16,-13-4 0-16,-6-2-7 0,0-4 1 15,2-3-6-15,7-1-10 0,5-6-21 16,1-2-29-16,3-3-25 0,10 0-21 15,8-2 9-15,12-3 48 0</inkml:trace>
  <inkml:trace contextRef="#ctx0" brushRef="#br0" timeOffset="32728.94">23272 9997 2123 0,'0'0'26'0,"0"0"-50"15,0 0-15-15,0 0-4 0,1 0 20 16,1 0 12-16,1 0-6 0,-2 0-3 15,1 0-1-15,3 0 2 0,1-7 5 16,8-2 5-16,8-4 7 0,11-7 2 16,8 1 0-16,4-4 4 0,0-6-2 0,0 2 0 15,3-5 1-15,6 0-2 0,8 1 1 16,13-2 1-16,15 1-2 0,7 2 0 16,7 3 2-16,4 4-3 0,4 5 0 15,15 4 1-15,7 3-1 0,5 7 0 16,12 4 1-16,-7 4-2 0,0 2 0 15,-2 4 1-15,-9 3-1 0,2 5 0 16,0 1 1-16,2 9-1 0,0 5-1 16,-3 9 1-16,-4 5-1 0,-11 3 2 15,-15 3 1-15,-6-4 1 0,-11-4 2 0,-20-6 3 16,-21-8-1-16,-19-10 0 0,-11-8-1 16,-9-6-1-16,-3-3 0 0,-3-4 13 15,0 0 3-15,0 0 6 0,-1 0 10 16,0 0-4-16,0 0-1 0,-2-4-8 15,1-1-11-15,0-2-9 0,-2-10-3 16,-4-4-1-16,0-4 1 0,-3-9 1 16,0-2-1-16,-1-4 0 0,-4-4 1 0,4 1-2 15,-3 3-1-15,3 4 1 0,-4 1 0 16,5 5 1-16,5 5 2 0,-2 5 1 16,7 8 1-16,-1 1 4 0,0 6-1 15,2 1-7-15,-1 4 2 0,0 0-6 16,3-2-9-16,-2 3 0 0,2 0-11 15,3 4 0-15,3 3 7 0,13 8 5 0,2 8 8 16,6 9 4-16,6 7 0 16,1 3 1-16,5 3 1 0,1 0-1 15,-3-1 0-15,-1-5 1 0,-6-4-2 0,-6-6 0 16,-7-7 0-16,-11-5 0 0,-7-7 0 16,-10-1 3-16,-8 1 2 0,-9 1 3 15,-10 0 3-15,-11 1 4 0,-8-2 1 0,-4-8 1 16,-7-1 2-16,-7-2 0 15,-11-3 1-15,-4 1-5 0,3-4-5 0,10 1-3 16,12-2-5-16,13 2 1 0,4 1 1 16,5 2-3-16,2-1 0 0,1 2 0 15,7 1-3-15,5 1-2 0,7 2 0 16,6-1-16-16,4 0-12 0,3-1-20 16,5-1-32-16,-2 1-21 0,1-1-35 15,1 3 71-15,8 3 18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1T15:44:21.2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16697 6389 1007 0,'28'-2'38'0,"-116"-12"91"32,68 12-117-32,1 0 1 15,-7 0 2-15,-2-1 1 0,1 2 1 16,-5 0 2 0,1-1 4-16,1 0 2 0,-3 2-3 0,2 0-1 0,0 0-4 15,-4 0-4 1,0 0-1-16,1 0-3 0,-1 0-3 0,1 0 2 0,1 0-3 0,-1 0 1 31,3 0-1-31,2 0-3 0,1 2 0 16,5-1 0-16,6 0-1 0,6 0 0 15,4-1 2-15,4 0-2 0,3 0 15 16,0 0 10-16,0 0 3 0,0 0-2 16,0 0-9-16,2 0-8 0,2 0-1 15,0 0 3-15,4 0-5 0,4-1-3 0,8 0-1 16,10 0-2-16,1-1-1 0,7 2 1 15,0 0-1-15,1 0 0 0,4 0 1 16,1 0-1-16,6 2 0 0,-1-1 2 16,5 0-2-16,3 1 0 0,6-1 1 15,1-1-1-15,-3 2 0 0,-5-2 2 0,-10 0-2 16,-8 0 1-16,-3-2 0 0,-8 1-1 16,-6-1 1-16,-7 1 0 0,-6 0 0 15,-7 1-1-15,0 0 0 0,0 0-9 16,-1 0-1-16,0 1-1 0,-6 3 0 0,-7 1 7 15,-8 3 5-15,-11 2 1 0,-9-1 1 16,-8 1 1-16,-9-3-2 0,-12 0 2 16,-7-2 1-16,0 0-2 0,2-2 0 15,6-1 0-15,6-1-2 0,-4 1 0 16,1-2 2-16,-2 0-2 0,-1-2 0 16,11 1 2-16,8-1-2 0,12-1 1 15,12 3 0-15,6-1-1 0,7-1 0 16,6 2 1-16,6 0 1 0,0 0 1 0,-1 0 1 15,1 0-1-15,-1-3-1 0,3 3-1 16,1-1-2-16,-2 1 0 16,5-2-5-16,-1-2-3 0,4 1-13 0,6-3-27 15,5-2 9-15,6-1 11 0</inkml:trace>
  <inkml:trace contextRef="#ctx0" brushRef="#br0" timeOffset="8121.72">23483 6412 890 0,'-1'0'24'0,"0"2"1"0,-3-2-22 0,1 0-1 16,-4 0 4-16,-1 0-4 0,-2 0 2 16,0 0 8-1,-1 0 4-15,-2 0 5 0,-3 0 4 0,-7 0 1 0,3 0 3 0,-1 0 3 16,3-2 0-16,1 2-2 16,-3-2 0-16,-3 2-2 0,-5 0-5 0,-5 0-2 15,-2 0-6 1,-2 0-3-16,-2 0 0 0,-1 0-4 0,-5 0-1 0,-9 0 2 15,-8-1 1-15,0 0 4 16,-3 0 2-16,4-1-3 16,0 2-1-16,-3-4-4 15,0 2-7-15,-4-1 5 0,-12-3 9 0,1 3 3 16,-1-3 2-16,5 3-4 0,8-1-9 16,-4 1-4-16,-8-1 1 0,-1 2-1 15,-1 0 4-15,1 0 5 0,11 1 1 16,3-1 2-16,-1 1-2 0,-10-1-5 0,2 1-3 15,-1 0-1-15,3-1-3 0,10 0 1 16,2 1 0-16,6-3-1 0,3 2 0 16,0-3 2-16,1 1-2 0,-2-1 1 15,4 0 1-15,4-1-2 0,5 1 1 16,7 1 0-16,6 1-2 0,6 1 1 16,2-1 1-16,3 1-2 0,4 1 1 0,0 0 1 15,7 1-1-15,-1 0 1 0,6 0 2 16,-1 0 0-16,1 0 0 0,0 0-2 15,-1 0-8-15,3-2-7 0,0 2-12 16,1 0-8-16,1-3-3 0,6 2-8 16,7-4-22-16,10 4 5 0,10-3-166 15,11 3-73-15,11 1 166 0</inkml:trace>
  <inkml:trace contextRef="#ctx0" brushRef="#br0" timeOffset="8835.74">22998 6351 575 0,'32'7'350'16,"-193"16"-335"-1,101-17 56-15,32-4-12 16,0 1 0-16,0 1-8 0,2-4-11 15,-3 2-11-15,-1-1-9 0,-2 0-2 0,3-1-1 16,-1 1 1-16,-1-1-5 16,0 0-4-16,-6 0-2 0,-10-1-4 0,-7 0-1 15,-5-1 1 1,2 1-2-16,3-3 0 0,1 1 1 0,2-1-1 0,-1 0 0 16,-3 1 0-16,-4-1 2 15,-6 2 6-15,-5 0 3 0,1-1 3 0,3-1-1 16,1 1-5-16,0 0-2 15,-6-1-3-15,-7 0 0 16,2 0-3-16,0 0 1 0,7-1-2 0,11 3 7 0,5 0 8 0,7-2 7 16,2 2 3-16,1 1-7 15,4 1-5-15,-1-1-6 0,0 1-3 0,5 0 0 16,4 1-4 0,3 0 2-16,8-1 1 0,3 1-3 0,3 0 1 0,4-1 1 0,2 4-2 15,2-4 2 1,1 1 1-16,1 0-1 0,1-1-1 0,0 0 2 0,3 0-2 15,-1 0 0-15,1 0 2 0,0 1-2 32,-1-1 2-32,1 0 1 0,0 0-1 0,0 0 1 0,0 0 0 0,0 0-2 0,0 0-1 31,-1 0 0-31,1 0 0 0,0 0-1 0,0 0 0 0,0 0 0 16,0 0 0-16,0 0-3 0,0 0-6 0,0 0-11 15,0 0-13-15,0 0-10 0,0 0-9 31,0 0-19-31,1 0 22 0,2-1-187 16,4-1 157-16</inkml:trace>
  <inkml:trace contextRef="#ctx0" brushRef="#br0" timeOffset="38485.33">10487 8885 1559 0,'-2'1'35'15,"-6"1"-28"-15,-5 0-9 0,-4 4 0 16,-7 1 0-16,0 0 2 0,-3-1 1 15,-6 1-1-15,-5-2 0 0,-11-2 0 16,-7-1 0-16,-2-1 0 0,-3-1 2 16,1 0-1-16,0-1 10 0,-4-1 9 15,-2 0 6-15,-3-3 5 16,-4 1 2-16,5 0-5 0,-1 0-4 0,7 0-2 0,5 1-9 16,-1 1-4-16,4-4-2 0,-1 4-5 15,2-1 0-15,7 0 0 0,6 3-2 16,8 0 1-16,8 0 3 0,7 1-2 15,8 1 1-15,8-2 1 0,0 2-10 16,1-2-17-16,0 0-19 16,0 0-12-16,0 0-15 0,0 0-15 0,4 1 9 0,2-2 32 15</inkml:trace>
  <inkml:trace contextRef="#ctx0" brushRef="#br0" timeOffset="39472.61">8177 8856 1082 0,'0'0'43'16,"0"0"5"-16,0 0-25 0,0 0-9 15,-2 0-4-15,-1 0-2 0,1 0-4 16,-3 0 0-16,0 0 11 0,-4 2 9 0,-5-1 14 16,-7-1 7-16,-6 2-7 0,-3-2-6 15,-3 1-11-15,2 0-6 0,-1 1 2 16,4-2 2-16,-2 3-1 0,1-1-3 15,3 0-5-15,0 2-6 0,2 1-1 0,0 1 1 16,2-3-3-16,3 2 0 0,2-3 2 16,5 0-3-16,2 3 3 0,1-2 0 15,0 0-1-15,6 0 1 0,-1-2 0 16,1 0 0-16,1 0-1 0,2-1 3 16,-2 0-1-16,2 0 0 0,0 0 7 15,2 0-1-15,0 0-1 0,1-1 5 16,3 1-8-16,3-1-3 0,0-1 1 15,4 0-4-15,5-3 0 0,6-1 1 0,7 1 0 16,9-1 0-16,-2 1 0 0,6-1-1 16,-2 1 1-16,3 1 1 0,5-1-2 15,-2 2 1-15,1-1 1 0,-6 4-2 16,-10-3 0-16,-6 3 1 0,-12-1-1 16,-2 0 1-16,-3 1 2 0,-5 0-1 0,0 0 0 15,-3 1-3-15,-2-1-7 16,0 1-6-16,-4 1 3 0,-7-1 2 0,-4 2 4 15,-8 1 7-15,-10-2 1 0,-10 2 4 16,-11-4 0-16,-7-1 0 0,0-2-4 16,3-1 1-16,8 2-3 0,3-1-1 0,5 3 2 15,3-1-2 1,2 1 1-16,1 0 1 0,3 0-2 0,4 1 0 0,2 2 1 16,10-1-1-16,4-1 1 0,6 0 0 15,6 1-2-15,1 1-3 0,0-3-1 0,0 1-3 16,3 0-2-16,2 0-4 0,6 2 0 15,14 1-18-15,17 3 20 0</inkml:trace>
  <inkml:trace contextRef="#ctx0" brushRef="#br0" timeOffset="43024.48">14354 8876 1364 0,'8'12'166'15,"-18"-24"-151"1,8 12-36 0,-2 0 10-16,1 0 4 15,-5 0 7-15,-6 0-1 0,-7-2 1 0,-9 0 1 16,-7-1-1-16,-3 1 2 0,-2-3 3 15,-3 2 0-15,-4-4 1 0,-10-1 1 0,-8-1 0 16,-8-1-1 0,-2 1 0-16,2 1-2 0,2-2-1 0,0 1 0 0,-9 0-2 31,-5 0 2-31,1 3 0 0,4 0-1 0,5-1 1 16,10 1 0-16,2-1-2 0,-1-1 1 15,3 1 0-15,3 2-1 0,7 2 0 0,12 0 0 16,9 3-1-16,8 0 8 15,6 0 4-15,4 1-1 0,7-1 1 16,3 2-5-16,4-2-5 0,0 1 1 16,0 1-1-16,0-2-2 0,0 0 0 15,0 0-3-15,0-2-13 0,0 2-8 0,0 0-11 16,0 0-17-16,0 0-8 0,0 0-33 16,1 0-167-16,2-2 165 0</inkml:trace>
  <inkml:trace contextRef="#ctx0" brushRef="#br0" timeOffset="52909.05">27014 8908 710 0,'0'0'25'16,"0"0"2"-16,0-1-10 0,0 1 8 0,0 0 12 15,0 0 10-15,0 0 10 16,0 0 8-16,0 0 2 0,0 0-5 16,0 0-4-16,0 0-9 0,0 0-9 0,0 0-6 15,0 0-3-15,0 0-6 0,0 0-4 16,0 0-5-16,0 0-6 0,0 0-5 15,-1 0-2-15,-2 0-2 0,-1 0 0 0,0 1 1 16,-3 1-1-16,-2-2 1 0,0 2 3 16,-1-2-2-16,-1 2 1 0,-3-1 1 15,-1 3-1-15,-4-3 0 0,-2 2 0 16,0-1 2-16,-3-1 7 0,3 2 3 16,-4-3-2-16,1 3 0 0,-1-2-8 15,-4 0-3-15,-3-1 4 0,-6 0 2 0,-6 1 0 16,-4-1 3-16,-1 1 0 0,0 1-4 15,4-2 0-15,2 3-1 0,1-2-3 16,0 1-2-16,1-1 1 0,-4 1-2 16,-1 0 1-16,-6-2 6 0,-7 0 2 15,-8 0 21-15,-2-2 22 0,-1-1-7 16,2-1-3-16,5-1-20 0,-7-1-20 16,-5 1-2-16,-1 1 1 0,-4 0-1 15,8 1 0-15,7 0 1 0,3 1-2 16,-4-1 2-16,-11-1 0 0,-2 0-2 15,-3 1 1-15,3 1 0 0,10-2 0 0,3 2 2 16,-1-1 2-16,-8-1 0 0,-3 1 2 16,-3 1 0-16,4-1-2 0,8 2-1 15,7-1-2-15,1-1 0 0,-2 1 1 0,-8 0 4 16,-2 1-1-16,0 1 2 0,3-4-1 16,9 4-3-16,1-3-1 0,-1-1 0 15,2 2-3-15,-10 1 2 0,2-1 0 16,1 1-2-16,1 0 0 0,7 0 1 15,-1-2-1-15,4 3 0 0,1-3 2 16,-3 3-2-16,-3-1 0 0,-3 0 1 16,2-1-1-16,5 1-1 0,6 1 7 15,4 0 7-15,-3 0 2 0,3 2 4 16,4-1-10-16,-4-1-5 16,-3 1-1-16,-8 0-2 0,-1 2-1 0,3-1 1 15,1 0-1-15,4-1 0 0,2 2 1 0,2-2-1 16,0 2 1-16,-2-1 0 0,-4-1-1 15,-8-1 1-15,-1 0 2 0,4 2-3 16,5-2 1-16,7 3 3 0,2-2 6 16,0-1 4-16,2 0 2 0,-5 2-3 15,-1-1-5-15,-7 2-3 0,-1-1-3 0,2 0 0 16,0 1-1-16,5-1-1 0,2 1 1 16,2 0 0-16,2 0-1 0,4 1 0 15,4-1 1-15,-4 1-1 0,-2-2 1 16,-4-1 0-16,-8 0-1 0,6 0 0 15,4 1 1-15,2 0 0 0,10-2 1 16,3 0 1-16,2 0 0 0,4 0 2 16,-1 0 1-16,1 1-3 0,1-1 1 15,1 0-1-15,1 0-3 0,2 0 1 16,1 0 0-16,0 0-1 0,2 1 0 16,-3 0 0-16,2 0 0 0,2 0 0 15,-2 1 0-15,6 0-1 0,0-2 1 0,-1 1 0 16,4 1 0-16,2-2 0 15,-2 0 0-15,3 2 0 0,1-2 0 0,1 2 0 16,0-2-1-16,0 0 1 0,0 0 0 16,1 0-4-16,0 0 2 0,0 0-7 15,-1 0-12-15,0 0-6 0,0-2-21 16,0 2 2-16,1 0 6 0,-1 0 2 0,4-2-6 16,-4 2-16-16,4-3-18 0,10-2 350 15,5-1-211-15</inkml:trace>
  <inkml:trace contextRef="#ctx0" brushRef="#br0" timeOffset="80818.25">3108 12818 916 0,'7'19'65'0,"-7"-18"-29"16,0 1-22-16,0 0 2 16,-11-20-10-16,11 16 0 0,0 2 4 15,0 0 11-15,0 0 12 0,0 0 12 16,0 0 9-16,0 0-2 0,0 0-2 15,0 0-4-15,0 0-6 0,0 0-2 16,0 0-1-16,0 0-2 0,0 0 0 16,0 0-1-16,0 0-3 0,0 0-4 15,0 0-4-15,0 0-7 0,0 0-2 0,0 0-5 16,0 0-5-16,0 0-3 0,2 0-1 16,0-4-4-16,0-1 1 0,-1 1 2 15,1-2-3-15,1-3 3 0,-1-2 1 16,2-1 0-16,1-1-1 0,0 1 2 15,2 0-2-15,0-1 0 0,2-3 1 16,-1 0-1-16,2-1 0 0,1-1 1 0,3 1-2 16,2 3 0-16,1-4 2 0,0 1-2 15,-3 4 0-15,-4-1 2 0,3 3-1 16,-2 0 0-16,3 0 2 16,3 2-2-16,-1-1 4 0,0 0 5 0,5 0-4 0,-3 1-1 15,1-1 6-15,1 2-4 0,-2 0 2 16,1-1 6-16,0 0-11 0,3 0 1 15,2 0 2-15,2 2-3 0,1 0 1 16,0-1 1-16,1 1-3 0,1-2 1 16,1 1 1-16,3-1-3 0,1 0 0 15,4 2 1-15,2-4-1 0,0 2 0 16,-3 0 1-16,-7-1-1 16,0 2 0-16,1-1 1 0,-2 1-1 0,7-1 0 0,0 0 0 15,0 2-1-15,0-2 1 0,-3 2 0 16,3 1-1-1,5 1 1-15,1-2 0 0,3 3-1 0,-2-1-1 0,-4 3 2 16,-3 0-3 0,1 2 2-16,-2 0 0 0,2 0-2 0,1 3 1 0,2 1 2 15,1 2-3-15,0 1 2 0,0 2 1 0,3 0-2 16,3 2 2-16,2 3 1 16,-2 0-2-16,-4 3 0 0,0 1 1 0,-2 1-1 15,-2-2 1-15,-5 1 1 0,-4-2-1 16,-1 0 0-16,-2 0 0 15,0-2-1-15,-2 4-1 0,-3-5 2 0,-3 3-2 0,0 1 1 16,0-6 1-16,1 0-3 0,0-2 1 16,-1-2 1-16,-1 2-3 0,-4-4 1 31,-2 0-1-31,0-1-7 0,-3 0 2 16,-1-3 0-16,-2 0-3 0,-4 0 3 0,-1-1-3 15,0 0-2-15,-1 0 4 0,-1 0 3 16,1 0 3-16,0 0 4 0,-1-1 1 15,4 0 0-15,-2 0 2 0,-1-5 0 16,-2 1-2-16,0-4 3 0,-2-2 1 16,2-3-2-16,-2-6 0 0,-6-3-3 15,1-5-3-15,-5 1 1 0,-2-2 1 16,0 2-1-16,-4 0 2 0,-2-2-1 16,1-3-4-16,-2 2 0 0,1 1 2 15,0 2-5-15,-1 4 0 0,4 4 2 0,-2 4-2 16,3 3 4-16,5 3 5 0,2 3-1 15,3 2 3-15,2 1 2 0,1 2-1 16,0 1 1-16,2-2-1 0,-1 2-4 16,3 2 0-16,-1-1-1 0,0 1-4 15,2 2-1-15,-1 0-1 0,1 2-4 0,2 5 2 16,0 1 0-16,5 4 1 0,1 4 3 16,4 3 3-16,5 4 0 0,4 3 2 15,6 2 4-15,-1 0-2 0,3-2 3 16,-1 1 1-16,4-1-4 0,3 2 2 15,-7 0 1-15,-2-3-3 0,-7-2 3 0,-7-4 0 16,4-3-3-16,-7-4 1 0,-3-3 2 16,-1-3-4-16,-5-3 1 0,0-2 0 15,-2 0-4-15,-1-1 2 0,0 0-3 0,-1 1 0 16,-4 1 3-16,-2 0 1 0,-7 0 8 16,-2 1 5-16,-6 0 5 0,-5-2 1 15,-1-1 0-15,-1-2 0 0,1 0-6 16,2-1 1-16,2 3-2 0,1-3-4 15,5 0-1-15,4 1-1 0,6-1-4 16,2 1 2-16,5 0 4 0,-1-1-2 16,2 0 3-16,3-1-1 0,-1 1-4 0,-4 0-1 15,5-1 0-15,0 0-1 0,0 0 2 16,0 0 1-16,0 0-2 0,0 0 0 16,0 0 1-16,0 0-6 0,0 0-5 15,0 0-9-15,1 0-28 0,0 0-16 16,-1 0-25-16,1 0-17 0,6-4 58 15</inkml:trace>
  <inkml:trace contextRef="#ctx0" brushRef="#br0" timeOffset="85300.8">6067 16193 1243 0,'3'2'85'0,"-1"0"81"0,0 0-135 0,-2-1-30 16,2 1 1-16,2 3 0 0,0 1-3 15,4 3-1-15,0 4 0 16,6 6-1-16,-1 7 1 0,8 5 1 16,6 8 0-16,1 4 1 0,8 7 1 0,0 3-1 15,0-1 1-15,-3 0 2 0,-4-3-3 16,-6-4 1-16,-2-6 2 16,-6-8-8-16,-1-10-8 0,-5-7-10 0,-2-5-22 15,-5-5 429-15,-2-4-289 0</inkml:trace>
  <inkml:trace contextRef="#ctx0" brushRef="#br0" timeOffset="85572.38">5820 16082 1073 0,'1'7'57'0,"2"1"2"0,0 6 3 0,4 4-43 0,4 8-2 15,4 8-6-15,8 10-5 0,6 4-2 16,8 3-1-16,5 7 0 0,1 4 1 0,2 3-2 16,1 10 1-1,3 6 0-15,3 0-2 0,4 0 0 0,-4-8 3 16,-6-11-2-16,-7-10 0 0,-9-11 1 0,-10-12-1 16,-6-12 13-1,-9-10-21-15,-5-7-53 0,-5-10-45 0,-9-11-86 0,-6-14 23 0,-8-15-28 16,-7-12 103-16</inkml:trace>
  <inkml:trace contextRef="#ctx0" brushRef="#br0" timeOffset="85777.83">5585 16049 1099 0,'4'18'67'0,"0"1"20"31,6 10-25-31,6 5-45 0,3 7-4 15,8 6-7-15,8 6-1 0,4 1 1 16,3 0-6-16,-1 1 8 0,1 2 6 16,1-1-2-16,-1 7 4 0,4 0-8 15,-4-2-5-15,-5-4 0 0,-3-9 1 16,-6-9-5-16,-3-8-7 0,-6-7-13 0,-6-10-24 16,-5-5 5-16,-6-3-170 0,-2-6 140 15</inkml:trace>
  <inkml:trace contextRef="#ctx0" brushRef="#br0" timeOffset="86047.7">5514 16307 1034 0,'18'13'82'0,"-11"8"0"16,7 10-24-16,5 7-8 15,-11 9-25-15,19 5-3 0,10 8 2 16,4 12 5-16,7 2 2 0,1 3 5 0,-2 1 6 16,-1-8-8-16,-1-2-4 0,-3-6-10 15,-4-7-12-15,-6-6-4 0,-7-12 1 16,-8-11-7-16,-8-10-8 0,-4-10-44 16,-5-6-45-16,-5-9-63 0,-6-14-125 15,-6-18-18-15,-9-13 140 0</inkml:trace>
  <inkml:trace contextRef="#ctx0" brushRef="#br0" timeOffset="86254.1">5398 16446 977 0,'11'31'113'0,"0"-3"131"16,10 10-179-16,-1-6-60 0,5 5-1 15,1 6 2-15,-2 3-3 0,3 1 0 16,-5 1 0-16,3-5-2 0,3-1 2 15,-1-2 1-15,4-3-3 0,-2 0 1 16,-5-4 0-16,3-5-4 0,-5-5-2 16,-7-10-6-16,-2-5-16 0,-9-5-19 15,-3-3-30-15,1-2-180 0,-4-8 162 0</inkml:trace>
  <inkml:trace contextRef="#ctx0" brushRef="#br0" timeOffset="86409.5">5495 16736 1263 0,'21'49'37'15,"-1"-6"-8"-15,3 2-21 0,-7-9-6 16,1-2 2-16,0-3 0 0,-1-5-6 16,1-2-10-16,2-7-15 15,1-2-19-15,2-3 24 0</inkml:trace>
  <inkml:trace contextRef="#ctx0" brushRef="#br0" timeOffset="86758.52">6252 16055 1053 0,'0'0'32'0,"-2"0"-3"0,2 0-14 0,0 1-1 32,0 1 4-32,5 2-1 0,2 5-8 0,3 2-4 0,2 6-1 0,4 9-1 15,2 4 1 1,2 6 0-16,2 7-2 15,4 3-1-15,1 3 1 0,5 6-2 16,5 5 2-16,3-1 1 0,1 2-2 0,-3-2 0 16,-7-7 0-16,-6-6-1 0,-7-12 2 15,-5-9 6-15,-1-8-9 0,-6-11-2 16,-1 1-124-16,-3-7 84 0</inkml:trace>
  <inkml:trace contextRef="#ctx0" brushRef="#br0" timeOffset="87002.43">6327 16098 1080 0,'4'3'53'0,"2"0"14"15,2 1-40-15,1 1-24 0,1 6-3 16,2 1 0-16,2 4 1 0,0 4-1 15,3 3 1-15,3 7 1 0,2 4-2 0,3 4 1 16,6 2 3-16,6 6-6 0,1 3-11 16,1 2-7-16,0 0-28 0,-2-5 26 15</inkml:trace>
  <inkml:trace contextRef="#ctx0" brushRef="#br0" timeOffset="88522.04">5524 15940 1255 0,'-3'-1'44'15,"-2"-2"-7"1,1 1-7-16,0-1-20 0,3 2 2 0,-1-3 2 0,-3 1 3 16,3-1 11-16,-4 1 13 0,4 1 11 15,2 2 6-15,1-5 1 0,-1 5-8 0,0-1-12 31,1 0-9-31,-1 0-11 0,1-6-4 0,-1 5-3 0,0-1-4 0,0-1-2 16,2 1 1-16,-1-1-5 0,2 0 3 16,-3 1 4-1,1-2-3-15,-1 1 2 0,0 1-2 0,0 1-5 0,2 0 0 16,1 0 0-16,-3-1-1 16,0 2 0-16,0 1 1 0,0-1-1 15,-2-2 0-15,2 3 1 0,0 0-3 0,0 0 0 0,0 0-3 31,0 0-7-31,0 0-3 0,0 0 0 0,0 0-3 0,0-2-1 0,0 2-3 16,0 0-8-16,0 0-2 0,0 0 0 16,0 0-5-16,0 0-2 0,-3-3-4 0,3 3-12 15,0 0-5-15,1 0-3 16,1-6 10-16,2-1 27 0</inkml:trace>
  <inkml:trace contextRef="#ctx0" brushRef="#br0" timeOffset="202782.08">1009 15788 1642 0,'-7'44'56'0,"-3"2"-5"16,-6 10-38-16,-3 6-7 0,-4 11-3 0,1 5 0 16,1 8 2-16,3-3-3 0,5-1 0 15,5-6-2-15,6 1-8 0,4 4-4 16,3-5-13-16,1-6-19 0,1-11-27 16,0-15-28-16,-1-14 108 0,1-13-31 15</inkml:trace>
  <inkml:trace contextRef="#ctx0" brushRef="#br0" timeOffset="203116.33">757 15989 1729 0,'5'-2'93'0,"1"-5"30"15,1-4-73-15,1-4-51 0,4-2-7 0,-2-3 1 16,6-3-1-16,-1 0 2 0,3 4-1 0,5 3 5 15,2 5 7-15,7 2 3 0,2 2 4 16,3 1-3-16,1 4-5 0,-3 2-3 16,3 6-2-16,-1 3-3 15,-4 3-4-15,-1 5-1 0,-9 2 2 0,-6 5 5 16,-7 2 2-16,-5 0 5 0,-7 5-5 0,-5 3-5 16,-13 1 2-16,-8 1-1 0,-10-2 3 15,-4-2 1-15,-2-2-1 0,0-5-3 16,-1-4-8-16,2-4-9 0,-1-6-16 15,6-2-12-15,3-2-13 0,5-4-11 16,4-3-11 0,5-1-15-16,4-2 707 0,5-4-464 0</inkml:trace>
  <inkml:trace contextRef="#ctx0" brushRef="#br0" timeOffset="203385.65">1877 15854 1849 0,'-8'7'54'0,"-10"8"-5"16,-9 10-49-16,-12 11 2 15,-7 8 1-15,0 10 1 0,-4 9-2 0,2 10 3 16,4 6 0-16,-2 2-2 0,4 2 2 15,8-1-2-15,4 6-1 0,10 0 2 16,9 0-10-16,5-3-19 0,6-6-10 16,7-4-7-16,0-8 5 0,5-10 14 15,-1-12-2-15,2-11-16 0,0-11-39 0,0-11 323 16,3-12-201-16</inkml:trace>
  <inkml:trace contextRef="#ctx0" brushRef="#br0" timeOffset="203766.9">1744 16749 1731 0,'15'-3'38'16,"1"-4"18"-16,2-5-82 16,2-4-6-16,1 3 27 0,0-1 2 15,-1 3 13-15,0 2 16 0,-2-1 7 16,1-2 4-16,3 2-9 0,1-6-16 0,-1 0-4 15,-3-2 3-15,0-4-1 0,-5 0 2 16,-4 0-5-16,-3-3-8 0,-4-1-5 16,-4 2-6-16,-7-3-6 0,-3 3-2 15,-9 4 0-15,-2 2 1 16,-1 4 7-16,-3 5 4 0,3 3 1 16,1 6-3-16,2 4-2 0,0 6-3 15,-2 7 1-15,1 6 4 0,1 8 1 0,5 7 2 16,7 7 3-16,6 8 1 0,5 2 0 0,5 3 3 15,6 0 1-15,1-8 9 0,4-6 5 16,-1-9-1-16,2-6 1 0,0-5-5 0,0-4-10 16,5-4-11-16,3-6-19 0,-1-4-25 15,3-4-22-15,-1-7-10 0,3-8-115 16,3-8 128-16</inkml:trace>
  <inkml:trace contextRef="#ctx0" brushRef="#br0" timeOffset="203989.46">2473 15890 1530 0,'-3'6'159'0,"4"-47"-134"16,-20 281-27-1,14-180 13-15,1 25 13 0,-1 3 12 16,2 5 6-16,-4 2-12 0,-2 3-10 0,0-6-8 15,0-2-4-15,1-10-10 0,5-5-35 16,0-5-42-16,4-1-47 16,4-5 410-16,0-13-239 0</inkml:trace>
  <inkml:trace contextRef="#ctx0" brushRef="#br0" timeOffset="204211.87">2776 16470 1383 0,'52'64'71'0,"-10"-7"26"0,-2 9-58 15,-7-6-34-15,-1-2-3 0,6 2 2 16,4-9-1-16,1 0-18 0,-5-3-18 0,0-6-26 15,-3-8 6-15,-6-9 23 0</inkml:trace>
  <inkml:trace contextRef="#ctx0" brushRef="#br0" timeOffset="204402.4">3191 16334 1421 0,'-12'38'53'16,"-5"3"-4"-16,-9 9-15 0,-3 3-17 16,-3 6 8-16,-4 8 8 0,-1 5 3 15,0-3-7-15,-3-1-7 0,4-8-9 0,3-4-1 16,5-4-17-16,6-6-39 0,6-4-40 16,4-9-48-16,4-6 52 0,4-9 27 15</inkml:trace>
  <inkml:trace contextRef="#ctx0" brushRef="#br0" timeOffset="204681.62">3223 15839 1128 0,'6'-5'218'0,"-1"3"292"0,1 0-363 0,1 2-107 15,2 4-26-15,3 6-18 16,9 9-11-16,7 14 3 0,8 10 10 0,6 15 10 16,4 21 17-16,-1 15 7 0,5 15-6 15,-3 11-2-15,1 10-11 0,-3 5-7 16,-7-2-2-16,-7 0-1 0,-11-7-1 16,-8-5-18-16,-8-9-23 0,-8-12-43 15,-6-20-35-15,-3-18-24 0,-4-12-11 16,-2-16 84-16</inkml:trace>
  <inkml:trace contextRef="#ctx0" brushRef="#br0" timeOffset="205006.73">4214 15526 1835 0,'5'13'83'16,"-4"8"22"-16,-2 10-64 0,-7 14-41 0,-2 16 2 15,-3 6 1-15,2 8-2 0,0 5 0 16,3 6 2-16,3 1-2 0,4 5 2 15,2-3 0 1,4-1-1-16,2-6 0 0,-1-4 2 0,2 2 2 16,1-1-25-16,1-6-49 0,0-8-71 0,1-10 38 31,0-11 26-31</inkml:trace>
  <inkml:trace contextRef="#ctx0" brushRef="#br0" timeOffset="205362.44">4210 17496 957 0,'0'-1'95'0,"0"1"86"0,0-1-76 0,0 0-41 16,0 1 12-16,0 0 8 0,0-1 4 15,0-1-7-15,0 2-15 0,3-5-24 16,1 2-19-16,4-5-12 0,2 1-5 16,2-1-5-16,-2 0-5 0,-1 1-3 15,-1 2-6-15,-2 3-3 0,1 0-6 16,-1 2-1-16,-1 3 0 0,0 1 4 16,-4 4 6-16,-1 4 3 0,-3 1 1 15,-4 2 4-15,-1 0 3 0,-1-1 2 0,-1-4 1 16,-2-1-1-16,-1-5-2 0,2 0 0 15,3-3-3-15,4-1-2 0,0-1-2 16,3-1-8-16,1 2-11 0,-1-4-15 16,2-6 412-16,5-8-280 0</inkml:trace>
  <inkml:trace contextRef="#ctx0" brushRef="#br0" timeOffset="205696.52">4671 15785 1303 0,'2'-3'131'0,"0"1"123"0,-2 2-169 15,-3 1-78-15,1 3-9 16,-4 5 3-16,-5 4 20 0,-1 12 16 0,-3 6 9 16,2 11-7-16,2 6-13 0,0 9-6 15,2 11-6-15,1 5 0 0,5 10 1 16,2 5-5-16,2 0-3 0,5 1 0 0,-1 1-4 16,0-1-1-16,1-3 3 0,-1-2-4 15,0-6-7-15,-2-14-13 0,-3-9-34 16,-2-15-55-16,-5-14 357 15,5-10-216-15</inkml:trace>
  <inkml:trace contextRef="#ctx0" brushRef="#br0" timeOffset="206087.07">4673 17531 1284 0,'0'0'94'31,"-1"0"33"-31,1 1-21 0,0-1-23 0,-1 1-12 0,1-1-2 16,-2 0-7-16,2-1-10 16,1 1-10-16,-1 0-9 0,1 0-11 15,-1 0-3-15,4 1-4 0,1-1-6 16,1 0-2-16,5 0-3 0,1-1-4 15,2 1 0-15,2 3-2 0,-3 0-3 0,-2 1 1 16,1 2 4-16,-3-1 0 16,0 2 1-16,-2 2 2 0,0 0-7 0,-2 0 0 15,-4 1 2-15,-2-2-2 0,-4 1 4 16,0 0 1-16,-2-2-1 0,0 0 0 16,0 0 0-16,2-4-2 0,0-1 1 15,3-2 0-15,-1 1-1 0,3-1 2 16,0 0 3-16,0 0 1 0,0 0 0 15,0 0 0-15,0 0-8 0,0 0-16 0,0 1-28 16,0-1-49-16,-2 0-29 0,4-7 60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1T15:48:13.7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8970 2948 795 0,'0'-2'14'16,"0"1"-9"-16,0 1 9 0,0 1 24 16,0 1 20-16,0-2 17 0,0 0 2 15,0-3-2-15,0 3-9 0,0 0-11 16,1-1-4-16,-1 0 0 0,1 1-1 15,0-1 0-15,-1 0-1 0,0 1-2 16,2-2-5-16,-1 2-9 0,4 4-10 0,0 1-10 16,4 6-9-16,4 1-2 0,2 6-2 15,5 5 0-15,5 7 1 0,8 4 0 16,3 6 2-16,7 2 0 0,-1 5-2 16,8 2 1-16,4 7 1 0,1 6-2 0,5 3 2 15,0 4-1-15,2-2 1 0,-2-1-2 16,-2-1 2-16,-3-7-1 15,-14-9 7-15,-3-6 5 0,-5-10 0 0,-11-4-1 16,-1-10-6-16,-10-6-5 0,-7-5 0 16,2-2 1-16,-5-4-2 0,0-1-2 0,0-1-3 15,3 0-10-15,-4-1 2 0,1-3 2 16,-1-5 1-16,-2 0 9 0,2-6 1 16,0-5 0-16,2-5 1 0,-1-6 2 15,-1-1-3-15,2-4 1 0,-2 0 0 0,1-1-2 16,-1 1 2-1,0 0 0-15,-3 4-2 0,1 1 0 0,-1 5 1 0,2 5-1 16,0 9 0-16,0 3 1 0,1 6 2 16,0 0 9-16,0 3 7 0,0 0 2 15,0 0-6 1,0 0-7-16,0 0-4 0,0 0-4 0,1 5 2 0,3 2-3 0,0 8-3 16,2 10 3-16,4 12-2 15,1 8 3-15,1 4 0 0,3-1 1 16,-2-2 1-16,0-7 1 0,-3-3-2 0,-2-6 0 15,-4-5 1-15,-3-4-3 0,-1-5-1 16,-3-3-4-16,-3 0-5 0,-3-4 0 16,-3 0 0-16,-5 0-1 15,-9-2 5-15,-5-2 7 0,-6 0 4 0,-2-3 7 16,0-2 0 0,2-2-5-16,0-2 1 0,-2-1-1 15,2-1-3-15,-1 0 2 0,3 2 0 0,6-1-3 0,5 1 2 0,4 1 0 16,0-1-2-16,3 1 1 0,2 3 1 31,6-2-2-31,4 2 0 0,5 0 3 0,-2 0-1 0,1 0 1 0,1 0 3 0,-1 0-2 16,1 0 0-1,0 0 1-15,0 0-1 16,0 0-1-16,0 0 3 0,0 0-5 16,0 0-9-16,0 0-11 0,0 0-12 15,0 0-7-15,0 0-2 0,0 0-7 16,0 0-11-16,0 0-7 0,0 0-1 15,0 0-1-15,6-3 10 0,3 2-293 0,5-1 241 16</inkml:trace>
  <inkml:trace contextRef="#ctx0" brushRef="#br0" timeOffset="853.13">12784 5667 1466 0,'-38'4'34'0,"-1"-1"-31"0,-8 2 2 16,2-4-3-16,-6-3 1 0,-2 0 0 16,-6-4-2-16,-2-1 2 0,-3 0 1 15,-3 0-1-15,3 0 0 0,4 2 0 16,1 2-1-16,2 1 1 15,3 2 1-15,0 0-2 0,0 0 0 0,-2 2 2 16,-2 1-3-16,3 0 2 0,5 1 0 16,7-1-3-16,7 3 3 0,4-3-1 15,3 0-2-15,8-1-1 0,-3-2 0 16,6 0-2-16,6 0-1 16,2-2-6-16,7 2-17 0,3 0-19 0,-1 0-7 0,1 0-10 15,6-3-11-15,10 3 19 0,10 0 22 16</inkml:trace>
  <inkml:trace contextRef="#ctx0" brushRef="#br0" timeOffset="1236.42">12915 5741 962 0,'-21'-3'23'0,"0"2"-8"16,-13-4 1-16,-1 1 2 0,-5-2 0 15,-6 0-3-15,-3-2 4 0,-2-1 6 16,-7 0 4-16,-1-4-1 0,-6 1-10 15,-5-3-8-15,-1 2-3 0,4 2-5 16,5 2-2-16,4 4 14 0,6-2 7 16,1 3 7-16,3 1 9 0,4-1-14 0,1 2-6 15,-1-1-3-15,-1 3-5 0,3 0-1 16,4 1 0-16,9 1-3 0,1 0-2 16,4 0 0-16,5 1-2 0,2-1 1 15,8 0 1-15,4-1-2 0,4-1-3 16,-1 1-11-16,1-1-14 0,0 0-11 15,0 0-5-15,2 0 4 0,6 3 20 0</inkml:trace>
  <inkml:trace contextRef="#ctx0" brushRef="#br0" timeOffset="4653.88">12542 2022 1159 0,'21'21'84'0,"70"65"-151"16,-190-168 66-1,103 84-4-15,4 1 10 16,0-3 7-16,1 2 7 0,0-4 9 0,-1 0-2 16,3-1 5-16,-1-4 1 0,1 1-2 15,3 1-1-15,0-4-3 0,2-2-2 16,0-2 0-16,-2-1-2 0,1-1-5 16,0 2-5-16,-1-2-4 15,1 0-5-15,-2-1-1 0,-1-4 0 0,-2-2-5 0,1-2-1 16,-3 1 0-16,-2-4 2 0,0 4 5 15,-5 1 7-15,0 3 1 0,-2 1 1 16,-2-2-2-16,-2 2-2 0,-1 5 0 16,0 3 0-16,-3 2-4 0,2 5 1 15,-1 2-4-15,-2 1-1 16,-2 0 0-16,-4 4-1 0,-3 8-1 16,-2 6 1-16,-3 5 1 0,0 9-1 15,1 7 1-15,-1 6 1 0,0 5-1 0,-3 3 2 0,-1 0-1 16,2-4 0-1,3-5 1-15,8-7-2 0,7-10 0 0,0-5 1 0,8-7 2 16,0-2 6-16,0-2 11 16,6-2 6-16,3-4 0 0,6 2 2 0,9 0-5 15,8 0-8-15,4-2 2 16,6-1-5-16,0 0-5 0,-1-1 1 0,6-1-3 16,0-2-4-16,-1 2 1 15,-5 0 1-15,-10 0-2 16,-7 1 1-16,-8-1-1 0,-3-1-1 0,-4-1 0 15,-3 1-1-15,-5-1-2 0,-1 0 0 16,0 0-10-16,0 0-20 0,1 0-21 16,1 0-20-16,-2-1-11 0,-2-5 692 15,-3 0-454-15</inkml:trace>
  <inkml:trace contextRef="#ctx0" brushRef="#br0" timeOffset="7082.29">13331 2056 1344 0,'0'0'68'0,"2"0"92"0,-1 0-170 31,1 0 7-31,0 0 2 0,1 3 0 16,-1 2 1-16,2 1-3 0,-2 6-1 16,-1 2 1-16,1 6 0 0,-1 4 1 0,3 3 2 15,-2 3 1-15,-1 1 0 0,1 1 1 16,-1-1-2-16,0-3 1 16,2 1 1-16,0-6-12 0,4 0-28 0,-2-2-25 15,4-5-3-15,4-1 24 0</inkml:trace>
  <inkml:trace contextRef="#ctx0" brushRef="#br0" timeOffset="7287.75">14080 2184 1471 0,'20'18'54'15,"-88"124"-41"17,60-120-61-17,7-12-12-15,-2-1 251 0,2-4-325 16,0-3 166-16</inkml:trace>
  <inkml:trace contextRef="#ctx0" brushRef="#br0" timeOffset="7716.43">14345 2082 1415 0,'33'2'60'16,"31"-28"104"15,-33 16-141-31,-1 0-9 16,0-3-3-16,0-3-4 0,-3-2-4 0,2-3-1 15,0-1-2-15,-4-3-2 0,0 1-1 16,-6-1 0-16,-6-4-2 0,-2 4-4 16,-5 0-4-16,-6 0-4 15,-2 4-2-15,-6 4 3 0,-2 4 3 0,-5 4 2 16,-2 1 4-16,-5 5 0 0,-5 3 2 0,-3 6 2 16,-4 4-1-16,-2 6 0 0,1 7-1 15,-2 9-3-15,6 8 0 0,4 1-1 16,8 1-2-16,6-2 0 0,10 1 2 15,7-2 1-15,11 2 2 0,6 0 5 16,5-6 0-16,3-1 1 0,-2-3 5 0,0-5-2 16,1 1 1-16,0-2 0 0,1-2-3 15,-1-3 0-15,0-3 0 0,-4-5-1 16,1-3-1 0,-1-2-5-16,-3-5-10 0,3 1-16 0,-2-5-21 0,-1-4-61 15,1-6 66-15</inkml:trace>
  <inkml:trace contextRef="#ctx0" brushRef="#br0" timeOffset="8142.6">15175 2275 1359 0,'-1'0'40'0,"0"0"-2"0,-1 0-13 0,2-2-1 0,-2 2 4 0,5-3-2 16,1 1-9-16,1-2-4 0,3-1-1 15,-2-2-7-15,1-2 1 0,2 3 0 16,0-3 1-16,1 0 3 0,-1 3 1 16,1 0-2-16,1 2-3 0,-3 3-2 31,2-4-4-31,0 2-3 0,1 0 0 0,-4 1-3 0,-1 2-1 0,-5 0-5 0,1 4-10 16,-2 0-8-16,-3 8-1 0,-5 10 5 31,-3 8 11-31,-6 9 9 0,-3 4 1 0,-6 0-4 0,-2-4-2 0,1-3 1 15,0-7 4-15,6-5 6 0,6-5 0 16,4-5 3 0,5-5 1-16,2-2-2 15,3-1 1-15,1-3 0 0,1 1 3 16,3 0 10-16,0-1 5 0,-1 1 3 16,8-1-3-16,-2 1-8 0,5-3-3 15,5 1 1-15,-2-2 0 0,2 1-3 0,0 0-1 16,-1-1-5-16,-1 0-2 0,-2-1 0 15,0-2-6-15,0 2-11 0,-3-1-16 16,1-2-23-16,-1-1-8 0,-2-4-132 16,-1-3 126-16</inkml:trace>
  <inkml:trace contextRef="#ctx0" brushRef="#br0" timeOffset="8347.25">15911 2416 1584 0,'3'17'21'0,"0"2"-33"0,-1 5-10 16,-4-1 14-16,1-1 8 0,-2-2 1 16,-2 0-1-16,1-2-13 0,1-3-23 15,0-6-29-15,2-4 118 0,1-3-280 16,8-2 189-16</inkml:trace>
  <inkml:trace contextRef="#ctx0" brushRef="#br0" timeOffset="8749.25">16322 2186 1376 0,'27'7'47'0,"-6"-5"2"0,3 1-34 15,-7-3 1-15,4-2 7 0,1-1 5 16,0-4 0-16,0-2-3 0,-2 0-7 16,3-2-6-16,3-3-4 15,-3 1-6-15,1-3-2 0,-5-2 0 0,-8-1-1 0,1 1-3 16,-8-1 1-16,-2 1-4 0,-2 1-1 16,-7 0 1-16,-5 1-2 0,-3 1-1 15,-7 0 0-15,-7 4 3 0,0 3-2 16,-3 6 4-16,1 2-1 0,1 6-3 15,5 6-1-15,0 5-3 0,5 2-3 16,5 5-5-16,4 1-2 0,5 5 1 16,7 0 6-16,7 1 9 0,5 3 4 15,0-1 3-15,6-3 5 0,2 0 2 0,3-2 4 16,1-1 2-16,-2-1-4 0,1-1 1 16,1-5-2-16,-1-5-1 0,-1-3-1 15,-3-4 0-15,-3-4-2 0,-5 1-2 16,3-5-12-16,-3-4-24 0,-1-6-23 15,6-5-88-15,-1-6-184 0,2-1 198 16</inkml:trace>
  <inkml:trace contextRef="#ctx0" brushRef="#br0" timeOffset="9183.51">17034 2186 1555 0,'8'1'38'16,"1"3"-28"-16,0-2-6 0,0 0-3 16,0 0-1-16,-4 1 1 0,-1-1-1 15,-3-1-2-15,-1-1-1 0,0 1-7 16,-4 1-9-16,2 3-3 0,-3-1-3 16,-6 3 4-16,0 1 9 0,-5 2 4 15,3-1 3-15,2-1 4 0,1-1 1 0,2-3 2 16,3-1 2-16,4 1 0 0,1-4-1 15,0 0 0-15,0 1-1 0,0 0 5 16,0 0 8-16,6 1 5 0,1 2 2 16,4-2-3-16,6 1-11 15,5 4-3-15,7 1-1 0,-1 2-2 0,0 2 1 16,-4 1 1-16,-7-2-3 0,-6-1-1 16,1 1-1-16,-5 1-4 0,-3 2-1 0,-1 1 0 15,-3-1-2-15,-5 1 1 0,0-4 1 16,-5 2 2-16,-6-4 2 0,0 0 3 15,-4-2 1-15,5 0 0 0,2-5-1 16,2 2-8-16,4-4-7 0,6 0-4 16,-2 2-5-16,3-2-6 0,0 0 2 0,0 1-19 15,4-1 700-15,11-3-480 0</inkml:trace>
  <inkml:trace contextRef="#ctx0" brushRef="#br0" timeOffset="9466.44">17875 2388 1508 0,'6'4'41'0,"-3"-4"-15"0,2 4-22 0,-5-4 0 16,0 0 3-16,0-1-4 0,-2-2-3 15,0 3-13-15,-1 2-6 0,-6 2 4 0,-3 4 5 16,-5 5 9-16,-6 2 2 0,-2 0 2 16,2 4-1-16,-5-4 1 0,1 1 2 15,2-2-5-15,0-4-5 0,7-4-10 16,4-3-19-16,3-1-13 0,4-1-11 16,6-1 7-16,0 0-122 0,-2-4 118 15</inkml:trace>
  <inkml:trace contextRef="#ctx0" brushRef="#br0" timeOffset="9956.24">18213 2159 1380 0,'1'0'40'15,"-1"0"-18"-15,3 0-3 0,-1 0-1 16,-1 0 3-16,6 0 3 0,-3-1-9 16,1 1-5-16,3-1-6 0,-4 1-3 0,0-2 4 15,1 2 8-15,-2-1 8 0,0-2 7 16,2 1 3-16,0-1-4 0,1-1-6 15,2-1-8-15,2-2-4 0,1-1-2 16,0-2-1-16,1 0-1 0,-5-4-6 16,1-1-7-16,-4 1-2 0,0 2 3 15,-2-2 4-15,-2 2 1 0,-1 2 0 16,-3-1-10-16,0 2-1 0,-2 0 0 16,-3 4-4-16,-1 2 4 0,-3 3 0 0,0 1-9 15,0 6-4-15,-4 7 3 16,3 6 0-16,-3 6 9 0,-1 5 9 0,4 2-3 15,6 1 0-15,7-3-1 0,3-5 0 16,6-5 6-16,1-2 2 0,5-1 1 16,1 2 0-16,4-1 3 0,3 1 0 15,-1-3 5-15,-1-4 3 0,-2 0 0 16,3-4 0-16,-6-2-3 0,3-2-3 0,1-1-3 16,-3-3-5-16,0-1-11 0,0-1-16 15,1-5-1-15,5-4-301 0,0-8 231 16</inkml:trace>
  <inkml:trace contextRef="#ctx0" brushRef="#br0" timeOffset="10254.76">18880 2294 1136 0,'-3'16'55'0,"-4"2"38"0,-2 6-82 0,0 1-5 16,0-6-1-16,3-3 2 0,1-5 0 16,1-2 0-16,-2-2-1 0,3-4-3 15,-1 3 2-15,4-5 0 0,1 0 0 16,2 0 2-16,-2-1 0 0,-1 0 1 16,0 0 5-16,4 1 4 0,1 0-2 15,6 1-3-15,6-1-4 0,1 2-6 16,5 0 0-16,1 4 1 0,-3-5-3 15,3-2-2-15,-1 0-12 0,-1-2-21 0,-2 0-27 16,-2-4-7-16,-3 0-127 0,-2-7 124 16</inkml:trace>
  <inkml:trace contextRef="#ctx0" brushRef="#br0" timeOffset="10420.11">19123 2282 645 0,'-5'30'92'16,"2"-3"-120"-1,1 4 19-15,0 5 43 0,2 2-11 0,-2-1-3 16,2 1-7-16,-2-5 1 0,2-2 1 16,0-4 2-16,0-5 3 0,1-4 3 15,2-5-27-15,-1-2-48 0,0-7-91 16,4-2 72-16</inkml:trace>
  <inkml:trace contextRef="#ctx0" brushRef="#br0" timeOffset="10936.22">20015 2376 1502 0,'5'0'43'0,"0"-2"-4"0,0 2-8 16,-1-3 14-16,0 1 11 0,3 1 1 15,2-1-9-15,2-5-14 0,2 0-11 16,-3-4-11-16,-1-5-13 0,2 0-7 0,0-8-2 16,2-3 1-16,-1-3 4 0,-3-2-3 15,2 0-2-15,-3 0 0 0,0 0-1 16,-3 2 5-16,-5 7 1 15,0 5 1-15,-4-2-2 0,-4 5-3 0,-2-1-8 16,-5 3-4-16,-1 0-2 0,-1 4-4 0,2 6-10 16,-1 2-6-16,0 3-1 0,-1 8 4 15,-1 6 17-15,3 8 12 0,3 6 3 16,1 3 5-16,0 2 2 0,5 0-1 16,6-1 0-16,4 1 1 0,6-4-1 15,7 2 2-15,6-4 3 0,2 2 3 16,2-4 4-16,0-1 2 0,1-1-1 0,3-5-2 15,0-2-1-15,3-2-3 0,-2-1 0 16,2-3 0-16,-5-2-3 0,-1-1-1 16,-2-1-2-1,-3-6-6-15,1 0-6 0,1-2-4 0,1 0-19 0,-1-1-18 16,-2-1 117 0,-1-5-66-16</inkml:trace>
  <inkml:trace contextRef="#ctx0" brushRef="#br0" timeOffset="11854.51">20864 2394 1342 0,'9'2'87'15,"7"18"-688"32,-2-6 1027-47,2 4-106 16,4 2-320-16,1 1 2 0,2 2-2 0,-3-3 2 15,-1-2 0-15,-4-3-2 0,-2-4 2 16,-1-4 0-16,-4-3-2 0,0 1 0 16,-3-3 1-16,-3-2-2 0,-2 0-3 15,0 0-4-15,1 0-7 0,-1 0 1 0,0 0 2 16,1 0 1-16,-1 0-2 0,0 0-2 15,0 0 0-15,0-2 3 0,-1-5 10 16,1 5 2-16,-1-3 0 0,0-1 1 16,-1 3-1-16,1-3 1 0,-2 3 0 15,1-1-1-15,0 0 0 0,-3 1 0 16,1 0-2-16,-2-2 1 0,1 2 0 16,-2-2 0-16,-4 0 0 0,-1-2 1 15,0 1-3-15,-3 1 0 0,1 1 0 16,-1 2-2-16,-3-1 0 0,1 3 3 0,1 2 0 15,-7-2 2-15,2 3 1 0,-1-2-1 16,-2-2 2-16,2 0-1 0,4 1-1 16,3 0 0-16,4 0 1 0,2 1-1 15,1-1 0-15,1 0 2 0,2-1-3 16,5 1 1-16,-1 0 0 0,-1-1 0 16,2 1 1-16,0 0 2 0,0 1-3 0,0 0 2 15,0-1 3-15,1 1-1 0,-1-1 0 16,0 0 2-16,0 0-5 0,1 0 5 15,-1 0 3-15,0 0 4 0,1 0 7 16,2 1 0-16,-3-1-2 0,1 0-2 0,2 4-4 16,-2-4-5-16,4 0-3 0,0 4-2 15,0 1-2-15,3-1 0 0,0 6 0 16,3-1-2-16,-2 1 1 0,1 3 1 16,0-4-1-16,-5 1 1 0,2 0 0 0,0 1 0 15,1 1 0-15,0-2 0 0,-6 1 0 16,8-1-3-16,-5 0-1 0,-3-1-4 15,5 1 0-15,-10 0 2 0,1-2 0 16,1 0 2-16,-2-2 0 0,-1-1 1 16,1 1 1-16,-2-5 2 0,5 0 0 15,0 0 2-15,-1-1 1 0,0 0 1 16,1 1 1-16,-2 0 1 0,2-1-1 16,0 0 2-16,0 0 1 0,3 0 1 0,2 2 2 15,-1 0 0-15,0-2-1 16,-2 1-2-16,0 1-3 0,2 0-3 15,1 2-1-15,2-1 1 0,0 3-2 0,-3-3-1 16,0 1-2-16,-2 0-4 0,-2-1-1 16,-1 0-2-16,0 1-2 0,-4 1 2 0,-4-1 0 15,2 1 1-15,-3-1 3 0,-3 1 3 16,1-2 2-16,-1-2 2 16,-3-1 5-16,5 0-2 0,1 0-1 0,4-1 0 15,2 0-3-15,4 1-4 0,0 0-16 16,-1 0-26-16,0 0 254 0,-1 0-169 0</inkml:trace>
  <inkml:trace contextRef="#ctx0" brushRef="#br0" timeOffset="14730.46">12392 3327 1126 0,'1'0'34'0,"-1"0"6"15,2 0-4-15,-2 0 13 0,4 1 14 16,-4-1-4-16,-2 0-8 0,-1 0-7 16,3 0-5-16,0 0-3 0,6 0-11 15,5 0-9-15,4 1-9 16,1 1-7-16,7 2 0 0,2-1 1 0,2 1-1 15,3-2 0-15,0 0 1 0,-1-1 1 16,-2-2 3-16,1-1 0 0,2-2-1 16,0-1-1-16,0-1 6 0,-1-1 1 15,-2-2 1-15,0 1 1 0,-4-6-8 16,-1 3 0-16,-5 0-1 0,-5-4 0 16,-1 1-1-16,-6 2-1 0,-1 0-2 0,-2 1-2 15,-2-3-2-15,-1 2 0 0,0-3 0 16,-4 2-1-16,-2 3-1 0,2-3 1 15,-9 3 3-15,0 1 1 0,-5 1 2 16,-5 4 3-16,2 1 1 0,-1 3 1 16,-1 5 0-16,0 5-3 0,1 5-2 0,-3 5-1 15,2 5-6 1,2 5-2-16,2 2-2 0,3 6-10 0,5-1 1 0,1-1 2 16,1 1 2-16,5-1 5 0,3-2 6 15,4-2 1-15,3-2 0 0,-2-5 7 16,3 0 1-16,0-4 6 0,1-3 6 15,0-2 7-15,0-5 6 0,-2-4-1 16,2-2-4-16,2 0-4 0,6-1-1 16,0 2-4-16,4-3-1 0,4 1-5 0,3-4-6 15,3-4 0-15,5 0 0 0,-2 1-2 16,0-2 1-16,-7 1 1 0,-3 1-4 16,-5 0-4-16,-6 0-5 0,0 0-7 15,-3 1-2-15,-2 0-3 0,-1-1-13 16,0-1-14-16,1-1-20 0,-1-6 571 15,0 1-380-15</inkml:trace>
  <inkml:trace contextRef="#ctx0" brushRef="#br0" timeOffset="15187.36">13412 3566 1090 0,'-1'-1'141'16,"-1"1"221"-16,2 0-326 0,-1 3-41 16,-1-1 5-16,0 2 2 0,-3 2-1 15,2 2 1 1,2 1 2-16,0 4-2 0,-2 3 3 0,3 5-1 0,2 5-2 0,-2 5 1 16,3 4 1-16,-2 3-1 0,0 2 0 15,3 0 0-15,-2 1-1 0,2-4 0 16,0-1 0-16,-2-6-1 0,-2-3 0 15,0 1 0-15,-1-2-1 0,0-4 1 16,1 0 0-16,-1-6-1 16,-2-3-1-16,2-2 1 0,-2-4-4 0,-1-1-11 0,4-6-23 15,-1 0-27-15,0 2-17 0,1-2-30 16,-1-2 756-16,1-7-488 0</inkml:trace>
  <inkml:trace contextRef="#ctx0" brushRef="#br0" timeOffset="15503.49">13739 3723 1720 0,'0'0'37'0,"-3"0"-37"0,3 0 2 16,0 0 4-16,-1 0-4 0,1 0-3 16,0 0-2-16,0 0 1 0,0 0 2 15,0 0-3-15,0 0-2 0,0 0-7 16,0 0-10-16,0 0-11 0,0 0-17 15,0 0-18-15,1 0-16 0,-1 0-8 16,0 0-189-16,1 0 186 0</inkml:trace>
  <inkml:trace contextRef="#ctx0" brushRef="#br0" timeOffset="15867.9">13716 4020 984 0,'-1'-1'63'0,"0"1"53"0,1 0-74 15,-1 0-11-15,1 0 4 0,0 0 0 16,0-1-7-16,0 1-3 0,0 0 3 16,0 0 5-16,0 1-2 0,0-1-6 15,0 1-11-15,0-1-9 0,0 0-4 0,0 0-1 16,0 0 0-16,0 0 2 0,0 0-2 16,0 0-2-16,0 0-7 0,0 0-7 15,0 0-9-15,0 0-9 16,0-1-10-16,0 1-11 0,0 0 7 0,0 0-281 15,0 0 229-15</inkml:trace>
  <inkml:trace contextRef="#ctx0" brushRef="#br0" timeOffset="16965.4">14308 3665 1177 0,'1'0'71'0,"0"0"58"0,-1 0-87 0,0 0-15 15,1 0 4-15,-1 0 0 16,0 0-18-16,0 0-10 0,0 0-4 0,0 0-5 15,-1 0-2-15,0 0-2 0,-8-2-4 16,0 2 2-16,-3 0 3 0,-3-1 3 16,-1 0 4-16,-3-4 2 0,1 2 1 15,0-2 2-15,4 2 1 0,1-3-2 0,2 3 1 16,1-2 1-16,1 0-1 0,2 2 0 16,2 0 1-16,0 2-1 0,3 0 1 15,2 1 0-15,0 0 0 0,0 0-1 16,-2 0 2-16,2 0-2 0,0 0 1 15,0 0 0-15,0 1-3 0,0 0-1 16,0 4-1-16,-1 1-1 0,-3 0 0 0,1 7 2 16,-3 2 0-16,-2 1 0 0,2 3 0 15,-3-1 0-15,-3 0-1 16,3 1 1-16,-3-2-1 0,3-2 1 0,0-3 0 16,-3-2 0-16,6-2 1 0,2 0 0 15,-1-4-1-15,5 1 1 0,-1-3 0 16,1-2 0-16,0 1 2 0,0-1 3 15,0 0-1-15,0 0 2 0,0 0 1 16,0 0 1-16,0 0 4 0,0 1 2 16,3-1-3-16,2 0-5 0,4-3-2 0,-2 0-5 15,3-3 1-15,1-1 1 0,1 0-2 16,5 0 0-16,0 1 2 0,2 0-2 16,-1 0 1-16,-1 3 1 15,-2 0 1-15,1 3 0 0,0 0 0 0,1 0-3 16,1 3 0-16,-2 0 0 0,-2 2 2 0,-1 1 3 15,-6 3-4 1,1 0-3-16,-1 4-5 0,-4 3-4 0,-3-1-1 0,-2 5 0 16,-3 1 1-16,-4 1 2 0,-3 2 5 15,0 1 2-15,-5-4-1 0,-2 1 3 16,-1-2 0-16,1-2-3 0,1-2 3 0,0-4 2 16,0-1-2-16,0-3 3 0,1-4-3 15,1 2 0-15,1-4 3 0,0-2 1 16,0 1 3-16,0-3 5 0,-2 0-3 15,2 1-1-15,0-4-2 0,1 2 0 0,4 0 0 16,1 0 1-16,2 1 1 0,5 0-6 16,1 0 8-16,0 2 5 0,1 0 2 15,-4-3 8-15,4 5-2 0,5-1-5 16,-5-1-7-16,0 0-14 0,-4 0-23 16,3 0-2-16,2 0 6 0,2 0-10 15,2-1-1-15,4-4 21 0</inkml:trace>
  <inkml:trace contextRef="#ctx0" brushRef="#br0" timeOffset="42233.38">27411 5650 1211 0,'0'0'35'0,"0"1"-11"0,0-1-22 0,0 1-6 15,-1-1 2-15,-1 1 3 0,1 1 1 0,-4-1 1 0,-3-1 1 16,-7 3 0-16,-8-1 1 0,-4 0 1 16,-8 2-1-16,-3-4 1 0,-7 0 0 15,-10 0-2-15,-5-2 4 0,-2 2 9 16,5-4 1-16,3 1 3 0,5 0-1 15,-1-2-7-15,4 2-3 0,1-1 1 16,-4 2-6-16,-5-2 0 0,-4-1 1 0,0 1-3 16,8-1 2-16,7 3-1 0,10-2-2 15,6 3-1-15,5-1 1 0,9 1-2 16,3 1 0-16,4 0-1 0,5 1-3 16,0-1-11-1,-4 0-14-15,5 0-5 0,1-2-14 0,6 2 0 0,8-4 723 0,7-3-501 31</inkml:trace>
  <inkml:trace contextRef="#ctx0" brushRef="#br0" timeOffset="42559.54">27482 5695 1136 0,'0'19'64'0,"-153"-2"8"47,111-14-59-47,3-3 4 0,-3 0-1 16,-6-2 3-16,-3-1-1 0,0 2-8 15,4-3-1-15,6 3-2 0,4 0-4 16,3-1 1-16,2 2 1 0,0-4-2 15,7 3 0-15,1-2 1 0,4 1-2 0,4-2 0 16,6 4 1-16,2 1-2 0,4-1-1 16,2 1 0-16,2-1-2 0,-1 0-3 15,1 0-9-15,0 0-18 0,-2-1-20 16,2 1-17-16,1 0-42 0,6 0 63 16</inkml:trace>
  <inkml:trace contextRef="#ctx0" brushRef="#br0" timeOffset="43678.55">29229 5650 961 0,'0'0'27'0,"0"0"-10"0,1 0-11 0,2 1-6 15,0-1 0-15,-4 0 2 0,2 0 1 16,1-1 6-16,-2 1 9 0,6-1 4 16,-6-1 0-16,0 2 1 0,1 0-6 15,-1 0-2-15,2 0 3 0,-2 0 0 16,0-1 4-16,0 1 1 0,0-3-1 16,0 3-5-16,0 0-6 0,-6 3-6 15,-5-2-4-15,-7-1 1 0,-9 5-2 0,-3-1 1 16,0-1 2-16,-3 1-2 15,5 0 2-15,0-1 1 0,0 1-2 0,5 2-1 16,-2 2 1-16,0-2-1 0,1 1-1 16,0-1 1-16,2 0-1 0,5-2 1 15,-1 1 1-15,5-2-2 0,-2 1 1 16,4-4 0-16,4 3-1 0,2-2-3 16,5-1-2-16,-1 0-3 0,0 0 1 0,1 0-3 15,1 0 9-15,3 0 2 0,2 0 5 16,3 0 4-16,5-2-5 0,5-1-1 15,9-2-2-15,6-2 0 0,4 3-1 16,4-4-1-16,4 2 1 0,1 2-1 16,4 0 0-16,7 1 1 0,1 2 0 0,-3 0-1 15,-9-1 0-15,-10 2 1 0,-10-2-1 16,-8 4 0-16,-4-2 0 0,-8 2 0 16,-2-2-1-16,-5 0-4 0,0 0 1 15,0 0 0-15,-3 1 1 0,-1 2 2 16,-4 2-1-16,-4 0 1 0,-9 1 1 15,-7 1 4-15,-11 1 0 0,-13 0-1 0,-8-2 2 16,-5 1 0-16,6-3-1 16,11-2 0-16,9 2 2 0,5-1-2 0,7 1-1 15,4-1 3-15,0 1-18 0,6-1 434 16,4 1-309-16</inkml:trace>
  <inkml:trace contextRef="#ctx0" brushRef="#br0" timeOffset="45174.86">26698 8847 1523 0,'2'11'297'46,"-6"-8"-303"-46,3 6-1 0,-1 6 3 16,0 3 1-16,4 5 2 0,-2 5 0 16,5 4 0-16,-4 2 0 0,3 7 1 15,1 2 0-15,-2 5 1 0,5 4-1 16,-1-3 0-16,-1 4 0 0,0-5 2 16,3 0-2-16,-2-9 1 0,-2-5 1 0,3-2-2 15,-3-5 0-15,0 0 2 0,2-1-2 16,-1-1 0-16,-2-3 1 0,-2 2-1 15,-1-4 0-15,4 1 1 0,-2-2 0 16,0-1 0 0,-1-1 1-16,0-1-1 0,-2-6 1 0,2 2-1 0,-2-4 0 15,0-1 0-15,0-2 1 0,0 2-1 16,3-1 1-16,-3-2 2 0,0 1-1 0,0-4 2 16,-3 1 2-16,3-1-1 0,-2 0 2 15,-1-1 1-15,3 0-2 0,0 0 0 16,-1 0-2-16,-4 5-3 15,-1-3 1-15,0 3-1 0,-3 0-1 0,-4-1 2 16,0 5 0-16,-5 0-1 0,-6 0 1 0,-6 3 0 16,-10-2-1-16,-10 1 1 15,-7 1 1-15,0-2-1 0,0 2 2 16,4 0-1-16,0 0-2 0,-2 0 6 0,-9 0 2 16,-12 1 1-16,-8 0 4 0,-8 1-1 15,0-1-1-15,4 1 1 0,-12-1 1 16,-13 1-4-16,-11-1 0 0,-7 2 2 0,-16-1 4 15,-5 2 3-15,-2 0 0 0,-11-2-6 16,5 2-5-16,6-1-2 0,-2 0-1 16,-8 2 2-16,7 0-3 0,-4 0-1 15,-15 1 0-15,7-5-1 0,6-1-2 16,-15-5 6 0,14 1 9-16,12-2 1 0,0 1 7 0,10 0-2 0,6 1-8 0,0 1-1 15,-6 5-4-15,4-3-4 0,2 1-1 16,5 0 2-16,10-5-1 0,9 0 1 15,7 0-1-15,5-1-3 0,13 0 1 32,13 1-1-32,8-2-1 0,4 0 0 0,3 0 0 0,7 0-1 15,4-1 1-15,11 0 0 16,10-2-1-16,8 1 0 0,9-1 0 0,4-1-1 0,6-1 0 16,0 0-1-16,0 0-1 0,0 0-2 0,0 0-1 31,0 0-3-31,0 0-1 0,0 0-3 0,0 0-4 0,0 0-8 0,1 0-10 31,0 0-10-31,0 0-7 0,3 1-3 16,0 0-2-16,4 0-3 0,7 2-6 15,8 2-11-15,13 1-14 0,11-3-12 16,8 3 684-16,3-5-445 0</inkml:trace>
  <inkml:trace contextRef="#ctx0" brushRef="#br0" timeOffset="50578.2">26824 5845 1511 0,'0'0'40'16,"-2"6"-45"0,12-7 0-16,-48 14 3 0,12-5 2 15,16 0 0-15,-2 1 0 0,3 3-2 16,2 2 1-16,-2 4-3 0,0 2 0 15,1 3 1-15,0 4 1 0,1 0 2 16,1 4 1-16,1 4 1 0,3 0 1 16,-1 6 2-16,-1 4-2 0,4 6 1 0,-3 7 1 15,-3 8-3-15,2 12 1 0,-4 13 0 16,6 11-1-16,1 11 10 0,0 10 14 16,3 13-1-16,7 3 3 0,2 7-10 15,5 5-14-15,-3 0 1 0,0 1-9 16,0 3 18-16,-1-2 3 0,0-5 0 0,-3-5 6 15,0-3-19-15,-4-10 3 16,1-3-7-16,-4-7 15 0,3-7 6 0,-3-8 6 16,2-5 18-16,1-3-9 0,-4-7-6 15,1-6-9-15,-2-7-11 0,0-7-3 0,0-5 2 16,0-2 0-16,0-5 0 0,0-10-1 16,0-10-4-16,-1-11-2 0,-1-10-1 15,1-1 2-15,-3-3-2 0,1-4 1 16,1-5 2-16,2-3-1 0,0 1 1 15,0 0 1-15,0-2-1 0,0 1 0 16,0 0 3-16,0-1 0 0,0 1-1 0,-1-1 0 16,-3 2-3-16,1-2-2 0,3 0 0 15,-5 2-2-15,2 0 0 0,-1-1 0 16,-2 2-2-16,-1 2 1 0,-3 2 0 16,-3 0-1-1,-5 2 1-15,-6 3 2 0,-6-1 1 0,-7-2-1 0,-7 0 3 16,-7 0-2-16,-3-1 0 0,-2 1 2 15,-2 2-1-15,-3-2-1 16,-6 0 1-16,-11 0-1 0,-8-4 1 16,-9 0-1-16,0 1 0 0,5-2 1 15,-8-3 0-15,-12 1-1 0,-10-2 3 0,-3 0-1 16,-1-1-2-16,-5-1 2 0,0 1-1 0,-3 0-2 16,2 1 1-16,5 0-1 0,-3 0 0 15,-1 0 0-15,-2 0 0 0,-5 0 0 16,6 0 0-16,-4 0 0 0,0 1 0 15,4 1 1-15,-6 2 1 0,6-1-1 0,2 4 0 16,1 2 0-16,3 2-1 0,-4 2 0 16,4 3 0-1,-1 0 0-15,-2 0 0 0,0 1 2 0,-3 1-2 0,4-3 1 0,1 2 0 16,9-6-1-16,3 1 0 0,13-1 0 16,4-4 0-16,0 0 0 0,3-3 0 15,5 0 0-15,16 1 0 0,8-2 0 16,12-2 0-1,3 1 0-15,2 1 0 0,0-1 0 16,-2-1 0-16,0 0 0 0,7 0 0 0,2-1-2 0,8 0 2 16,4 0-4-1,-3-1 0-15,1 0-2 0,-1 0-4 0,-5-5-2 0,4 3-2 16,-3-5-4 0,-5 0 0-16,1-2 1 0,-6 0-1 15,2 2 4-15,7-1 3 0,4 2-1 16,6-2 2-16,1 1 2 0,-1-1 0 15,1-5 1-15,-2 0 1 0,3-5-4 0,0-3 0 16,1-4 0-16,-1-8-2 0,4-2 3 16,1-6 3-16,1-4 5 0,0-7 5 15,3-9 4-15,3-6 0 0,3-5 2 16,3-5-2-16,4-7 2 0,1-9 3 16,5-16-6-16,2-13 1 0,3-13-3 15,3-8-3-15,3-3 1 0,-1-7 0 0,0-3 0 16,-4 0 1-16,-7-1-1 0,-1 8 2 15,-5-1-3-15,-3-1 1 0,-7-3-1 16,-1-2-4-16,-3-1 2 0,2 3 0 16,4 9-2-16,0 7 1 0,3 5 0 0,-1 8-5 15,1 7-1-15,2 8-4 0,2 3-5 16,-1 7-5-16,3 3 4 0,0 7-2 16,-3 11 4-16,4 10 8 0,-1 14 1 15,2 5 3-15,7 11 1 0,0 5 0 16,-2 8-1-16,2 10 2 0,-4 5-2 15,3 4-3-15,2 2-4 0,3 0-9 0,2 5 2 16,5-1 4-16,7 4 3 0,5 2 8 16,6 2 2-16,6 3-2 15,4 2 1-15,2-2 1 0,8 3-2 0,12-1 1 16,4 1 1-16,2-1 0 0,3-2 0 16,-7-6 0-16,2 3 0 0,9-4 0 15,4 1 1-15,13 2-1 0,1-4 0 0,2 1 0 16,2-2 0-16,14-1 0 15,3 0 1-15,-2 0-1 0,7 1 0 0,0-1 1 16,8 1-1-16,4-2 0 16,10-1 0-16,-3 3 0 0,4-2 0 0,11 2 1 15,2 1-1-15,-2-1 0 0,-1 2 0 16,7 2 0-16,-9 0 0 0,0 1 0 16,11 4-1-16,-6-2 1 0,-2-1 1 0,5 4-1 15,-2 0 1-15,-5 1-1 0,-1 0 0 16,9 1 0-1,-9-2 0-15,-4 2-1 0,4-2 0 0,-15-3 0 0,-7 0-1 0,-11-1 1 16,-11-3 1-16,-5 3 0 0,0-4 0 16,-4 3 3-16,-7-1-3 0,-14-1 1 15,-8 2 0-15,-1-3-1 0,-3 0 0 16,-7-2 0-16,-8 0 0 16,-13-1 0-16,-15-1 1 0,-7 1-1 15,-4 0 0-15,-3-1 2 0,-2 0-2 0,-2 1 1 0,-4 1 6 16,-2 0-1-16,-2 0 3 0,0 0 1 15,0 0-6 1,0 0-1-16,-1 0 1 0,0 0-3 0,0 0 1 0,0 0-1 16,-1 0-1-16,0 0-1 0,0 1 0 15,0-1-1-15,1 2-7 0,-5 2-7 16,2-2-12-16,-1 3-15 0,-3-2-16 16,-2-1-14-1,-3 2 37-15</inkml:trace>
  <inkml:trace contextRef="#ctx0" brushRef="#br0" timeOffset="54713.05">25035 5811 1518 0,'-2'0'-3'16,"0"4"-25"-16,0 1-15 0,-3 1-4 0,2 3 44 15,-2 5 0-15,-2 2 3 16,0 3 0-16,-1 5 0 0,-1 4 0 0,1 6 0 16,2 2-1-16,-1 6 1 0,1 5 0 15,-2 6 0-15,-1 4 2 0,-1 5-2 16,-3 6 0-16,0 5 2 0,-3 8-1 15,1 4 1-15,-2 2 0 0,-1-1 0 16,-1-1-1-16,0-5 1 0,2-3 0 0,1-4-1 16,2-9 0-16,4-3-1 0,2-9 0 15,4-4 2-15,2-6-2 0,1-7 0 16,1-5 1-16,2-4-1 0,1-1 0 16,-1-3 1-16,4 1 2 0,2-3 3 0,0-1 3 15,4-1 0-15,-2 0 4 0,2-2 1 16,2-3 0-16,2 0 0 0,3-1-2 15,5-1 5-15,2 2 2 0,8-4 3 16,7-2 0-16,6-1-6 0,2-3-1 16,-2 0-2-16,1-3-2 0,1 0-3 15,6 0-3-15,11 0-1 0,14 0-2 16,9-1-1-16,2 1 1 0,-3 1-1 16,-4-1 1-16,-2 4-2 0,7 0 2 0,9-1-1 15,1 0 1-15,-1 0 0 0,-5 0-1 16,8 0 1-16,11 5-1 0,-3-3 0 15,0-1 0-15,-7 3 0 0,-3-6-1 16,11 3 0-16,2 0 0 16,-6-4 0-16,1 2 1 0,4 0 1 0,5 3-2 0,1-2 0 15,-6 1 0-15,-6-1-1 0,9 1 1 16,1 1 1-16,2-1-1 16,-1 1 0-16,0 2 1 0,5 2-1 0,-1 0 0 15,-4 0 1-15,-3-2-1 0,3 1 0 16,4-1 2-16,1-1-2 0,-2-1 0 0,2 2 1 15,-2-2-5-15,-8 0 10 0,-8-2 6 16,-16-1-1-16,-3 0 5 0,16-1-9 16,3 0-5-16,3 2 1 0,-4 1-1 15,-6 0-1-15,1 1-1 0,3-2 1 16,-3 1-1-16,-5-2 0 0,-3 3 2 16,5 0-2-16,15 3 0 15,-4-3 1-15,0 2-1 0,-10 0 1 0,-2-2 0 16,5 0-1-16,-4-1 1 0,-5-2 0 0,-9 1-1 15,-8 0 0 1,6 2 1-16,4-4-1 0,2 1 0 0,-6-2 1 0,-14 1-1 16,-13-1 1-16,-13-1 0 0,-5 0-1 15,-5-1 0-15,-3 0 1 0,-8-1-4 16,0 2 8-16,-5 0 7 0,-5 0 2 16,-5 1 5-16,-1 0-8 0,0 0-6 15,0 0-2-15,-1 0 1 0,-3 0-1 0,3 0 1 16,0 0 5-16,0 0-1 15,0 0 4-15,-2 0 2 0,2 0-5 0,-1 0 2 16,1 0-3-16,0 0-3 0,-2-1 0 16,2 1-1-16,0-2-1 0,0 2 6 15,0 0 6-15,0 0 3 16,0 0 7-16,0 0-1 0,0 0-3 0,0 0-2 0,0-2-2 16,-1 1 0-16,1 0 1 0,-3-6 0 15,1 4-4-15,2-1 0 0,-1-1-3 16,1-2 2-1,-1-3 1-15,1-3 1 0,-2-5 1 16,1-7 0-16,1-5 0 0,-4-10-5 0,4-8-3 16,0-14-4-16,-2-11-4 0,-1-7-2 0,-5-9-1 0,-2-6-2 15,0 3 2-15,0-5 2 0,2 5-1 32,-1 1 1-32,0 2 0 0,1 3 0 15,0 6 1-15,2 0 0 0,2 3-6 16,-2 8-1-16,0 3 1 0,-2 7-1 15,7 7 5-15,-12 4-2 0,17 2-1 0,-1 3 0 16,-4 2-2-16,10 6 8 0,-12 6 0 16,1 3 1-16,2 6-1 0,0 2-2 15,3 3-2-15,-3 4-2 0,1 2 2 16,-2 2 0-16,-4 3-3 0,4-1 1 0,2 4 0 16,0 0-2-16,-1 1 0 0,3 0 0 15,-5 0-1-15,1 0 0 0,2 0 2 16,-1 0-2-16,-2 0-2 0,-1 0-1 15,-7 1-1-15,5 0 1 0,-8 4 2 16,-5-3 1-16,-7 1 3 0,-11 3 2 16,-11-1 0-16,-12-1 1 0,-2 1 0 0,-4-2 1 15,1 3 1-15,-2-2 0 0,1 0 0 16,-10 1-1-16,-13-2 1 0,-3 3 0 16,-4 0 0-16,5-1 1 0,3 1-1 15,-16-1 0-15,-3 2 0 0,-8-1 0 16,3-1 0-16,-1-2 1 0,-13 0-1 15,-1 0 0-15,-2-1 0 0,7-1-2 16,-5-1 2-16,-4-3 0 0,-4 1 0 16,-11-2 1-16,0-2 0 0,-3 0 0 0,-1-1 0 15,-6 1 0-15,5-1-1 0,8 2 1 16,-5-1-1-16,3 1 0 0,3 2 0 16,-1-1 0-16,-16 0 0 0,8 2 0 15,-2-1 1-15,-2 0 0 0,6 2-1 0,4 0 2 16,1-1-2-16,-4 0 0 15,5 2 0-15,-2-3 0 0,-3 1 0 16,-9-2 2-16,6 0-2 0,5 0 1 16,-1-3 0-16,10 3-1 0,4-2 1 0,2 3 0 15,2-2-1-15,-1 3 1 0,0 0 0 0,7 2-1 16,9 2 0-16,7 1 0 16,6 3 0-16,3 1-1 0,6-1 1 0,19 3 0 15,11-1 1-15,10 0-1 0,8 0 0 16,5-1 0-16,6 0 0 0,7-2 0 0,5-3 0 15,5 2-1-15,3-2 1 0,6 0 0 16,2-1 0-16,3-1 0 0,1 0 0 16,-1 1 0-16,1 0-3 0,0-1-4 15,0 2-8-15,0-2-10 0,0 0-7 16,0 0-7-16,0 0-16 0,0 0-23 16,7 2-22-16,13 0 1 0,18 0 45 15</inkml:trace>
  <inkml:trace contextRef="#ctx0" brushRef="#br0" timeOffset="126216.15">21921 15213 652 0</inkml:trace>
  <inkml:trace contextRef="#ctx0" brushRef="#br0" timeOffset="136861.99">13185 7468 1220 0,'3'5'59'0,"-5"-4"-34"63,4-5-21-63,0 4-2 0,3 2 1 15,2 0 0-15,-1 0-3 0,2 3 3 16,2-2 0-16,7 5-1 0,5 1 1 16,6 3 0-16,6 5-2 0,7 5 1 15,8 3 1-15,3 7-3 0,1 4 1 0,5 4-1 16,8 5 0-16,9 5 0 0,21 4 0 15,11 6 0-15,6 5 1 0,13 8 2 16,5 7-2-16,10 2 1 0,-4-2 1 16,-5-6-2-16,-14-9 1 0,-17-10 0 0,-13-7-2 15,-21-12 2-15,-18-6 0 0,-19-10-2 16,-7-6 2-16,-10-5 1 0,-4-2-3 16,-5-4 3-16,-4-3 0 0,0 2-4 15,0-5-10-15,0 3-18 0,0 0-28 16,-2-3 14-16,-3-7-286 0,-7-9 227 15</inkml:trace>
  <inkml:trace contextRef="#ctx0" brushRef="#br0" timeOffset="137464.76">13685 7272 1543 0,'1'1'133'0,"-19"23"-402"46,14-20 269-46,2-3 3 0,0 0-3 16,2-1 8-16,0 0 9 0,-1 0 9 16,-4 1 17-16,2-1 6 0,-2-2-10 15,-4 1-9-15,-1-3-14 0,-2 1-13 0,-7-1 0 16,0-2 1-16,-7 0-3 0,-6-1 0 16,-2-1 1-16,-11 1-2 0,-2 0 0 15,1 2 0-15,1 3 0 0,8 0 0 16,8 4 0-16,6 0 0 0,7 0-1 15,4 1 1-15,-1 2-2 0,4 1 1 16,3-2 0-16,-1 3-4 16,1-2-1-16,1 2 1 0,0 1-3 0,2 0 5 15,1 2 3-15,-1 0-2 16,0 2 0-16,0 1 1 0,2 1-6 0,-1 3 2 16,4 1 2-16,3 7-1 0,3 5 4 15,3 5 1-15,2 9-1 0,3 10 2 16,2 2 2-16,1 5-3 0,5 3 0 15,0-3 1-15,3-1-1 0,0-4 0 0,-3-5 1 16,-3-6-2-16,-4-9 1 0,-1-8 1 0,-5-7-2 16,-3-5 1-16,-1-4 2 0,-1-1-3 15,-6-4 2-15,3-1 2 0,-2 1-3 16,-1-3 2-16,1 0 0 0,-2-1-2 16,1-3 0-16,0 0-10 0,0 0-23 15,0 0-20-15,0 0-18 0,0 0-6 0,1-3 41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1T15:51:16.5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3467 8899 1538 0,'22'8'76'0,"-21"-7"-52"0,-1-1-15 15,1 2-7-15,-20-8 11 0,19 6-7 16,-1 4-4-16,-2 4-2 0,1 4-4 16,-1 5-1-16,-1 8 3 15,4 7-2-15,-2 8 1 0,2 9 4 0,2 12 0 16,-1 9-4-16,6 10 31 0,-1 2-1 0,1-3 3 15,3-5 7-15,-1-15-33 0,0-10-1 16,-5-7 0-16,-1-7-3 0,0-2 1 16,0-3 3-16,3-7-1 0,-4-6-19 15,-1-6-37-15,-1-5-46 0,0-5 445 16,-6-2-284-16</inkml:trace>
  <inkml:trace contextRef="#ctx0" brushRef="#br0" timeOffset="427.2">3398 8971 1538 0,'4'-4'60'0,"1"-3"4"0,0-1-24 15,-3 1-14-15,3 0 3 0,1-2-4 16,0 0-8-16,4-1-8 0,0-1-7 15,5 1-1-15,0-1 0 16,4 1-1-16,3-2 0 0,6 0 1 0,6 1-1 0,2-1 0 16,6 3 0-16,1 1 0 0,7 0 1 15,4 2 3-15,0 3 0 0,-2-1 1 16,-7 2 1-16,-8 2-1 0,-9 2-1 16,-5 2 1-16,-7 1-4 0,-5 1-1 15,-6 2 0-15,-5 2-6 0,0 5-3 16,-4 6 2-16,-6 8-3 0,-8 6 6 15,-9 2 4-15,-9-1-2 0,-9 0 0 32,-9-3 1-32,-2-1-4 0,4 0 3 0,6-5 2 0,8-4-1 0,8-2 1 15,3-1 1-15,4-4-1 0,4-3 1 0,7-2 2 16,2-3-17-16,5-3-14 0,3-3-11 16,2-2-19-1,0 0-17-15,-1 0-4 16,2 0-3-16,8 0 3 0,4-7-57 15,8-3 88-15</inkml:trace>
  <inkml:trace contextRef="#ctx0" brushRef="#br0" timeOffset="759.12">4768 8677 1553 0,'-1'29'113'0,"-152"187"-179"47,120-167 141-47,2 9-20 16,-5 4-50-16,0 7-2 0,0 6 3 15,0 4 1-15,10-2-2 0,7-1 0 16,12-6-2-16,13-2 0 0,9-4 0 0,3-7 5 15,6 0 0-15,1-4 1 0,1-7 2 16,5 1-4-16,-1-4 1 0,6-1-1 16,3 3 4-16,-2-4-4 0,1-3 4 15,-6-7-4-15,-9-9-4 0,-5-8-4 0,-7-7-24 16,-1-3-26-16,3-4-33 16,0-9-31-16,3-9-2 0,1-6 58 0</inkml:trace>
  <inkml:trace contextRef="#ctx0" brushRef="#br0" timeOffset="1043.31">4916 9078 1273 0,'-2'33'33'0,"1"-2"0"16,2 7 6-16,6 0 4 15,8 6 12-15,9 3-9 0,2 4-18 0,9 1-7 16,-2-1-1-16,3 1 0 0,5-3 0 16,-3 1-5-16,6-3-7 0,2 0-3 15,-1-2-2-15,-1-5 0 0,3-4 1 16,-6-4-2-16,-4-9 1 0,-4-5 3 16,-9-5-8-16,-9-11-16 15,-5-2-18-15,-3-7-28 0,0-10-27 0,-2-8 0 16,-3-10 42-16</inkml:trace>
  <inkml:trace contextRef="#ctx0" brushRef="#br0" timeOffset="1281.65">5507 9196 1215 0,'-9'8'38'0,"-3"3"-6"0,-6 7 0 16,-5 6 10-16,-4 6 2 0,-2 3 1 15,-6 6-23-15,-3 4-13 0,0 0-2 16,-6 2-3-16,0 1-1 0,3-3 1 0,-1 0 0 16,7-4-1-16,8-5-1 15,8-7 1-15,8-3-4 0,2-3 3 16,2-5-10-16,5 0-6 0,-3-4-8 16,5-1-20-16,2-5-21 0,0-1-16 0,8-4 226 15,2-2-130-15</inkml:trace>
  <inkml:trace contextRef="#ctx0" brushRef="#br0" timeOffset="1473.12">5670 9669 1312 0,'5'30'31'0,"0"4"-10"0,-1 5 0 0,-1 4 3 0,-2 0 0 0,0 1-11 15,-1 4-6-15,-2 0-4 0,-2-7 3 16,3-7 0-16,0-8-14 0,3-8-22 16,2-7-22-16,-1-4-26 0,4-6 743 15,-1-2-498-15</inkml:trace>
  <inkml:trace contextRef="#ctx0" brushRef="#br0" timeOffset="1818.89">5813 8724 1514 0,'9'6'43'0,"2"3"-17"0,4 5-22 31,7 11-6-31,3 7 1 0,7 7-4 0,4 9 4 0,-2 6 1 16,-2 11-2-16,-2 8 2 0,-4 11 3 0,-1 11-1 31,-4-1 2-31,-3 4 0 0,-5-4-3 0,-5-2 0 16,-6-4-1-16,-1-7-2 0,-1-10 0 16,-3-10 2-16,1-11 1 0,0-10 0 15,0-7 0-15,-3-8 0 0,-2-4 2 16,0-1 2-16,1-1-1 0,3-1 1 15,1-4-6-15,-4-1-30 0,4-3-33 0,-2-1 343 16,3 0-229-16</inkml:trace>
  <inkml:trace contextRef="#ctx0" brushRef="#br0" timeOffset="4243.62">3340 11131 1422 0,'15'58'229'16,"-16"-57"-222"0,-4 59-12-16,-10-25 7 0,12 10 1 15,0 8-3-15,1 5 0 0,-1 10 2 16,3 8-2-16,2 7 1 0,2 4 2 15,5-3-3-15,2-2 2 0,3-9 1 16,-1-9-1-16,1-9 0 0,-3-10 1 16,-3-10-3-16,1-8 2 0,-4-7 1 0,0-7-4 15,-4-5-15-15,-1-3-32 0,0-5-42 16,-2-4 315-16,3-8-194 0</inkml:trace>
  <inkml:trace contextRef="#ctx0" brushRef="#br0" timeOffset="4680.35">3237 11283 1489 0,'26'34'116'15,"-26"-34"-49"-15,0 0-24 16,0 0-17-16,-27-34 8 0,27 34-4 15,1 0-19-15,0 0-6 0,2-4-7 16,3-3-11-16,3-7 8 0,9-5 2 16,7-5-2-16,7-1 0 0,10 1 1 15,3 0 4-15,1 4 5 0,4 2 9 16,1 3 0-16,1 1-3 0,0 3 3 16,-1 2-7-16,1 3 2 0,-5 5 3 0,-5 1-2 15,-6 5-1-15,-9 2 0 16,-6 4-9-16,-7 3-7 0,-5 9-7 0,-4 6-8 15,-7 9 1-15,-8 9 4 16,-10 7 5-16,-19 6-3 0,-12-1-3 0,-7-3-8 16,-8-3-7-16,3-10 3 15,3-8 2-15,2-6 8 0,4-8 9 0,3-1 5 16,1-4 4-16,4-2 2 0,4-2-1 0,7-3 1 16,4-1 1-16,10-5-1 0,4 1 2 15,8-2-2-15,8-2-12 0,0 0-6 16,2-2-31-16,8-5-7 15,10-7-140-15,11-7 121 0</inkml:trace>
  <inkml:trace contextRef="#ctx0" brushRef="#br0" timeOffset="5013.72">4797 10900 1441 0,'-6'28'156'0,"-172"250"-69"31,137-206-84 1,0 8 1-32,-1 3-4 0,4 5 3 0,-2-3-1 0,6 3-1 0,7-6-1 31,11-6 0-31,14 1-1 0,12-7-1 15,14 2 1-15,8 0-1 0,6-5 0 16,1-8 0-16,-5-11 4 0,-2-11 5 0,-5-8 4 16,1-3-2-16,2-1-3 0,1-3-2 15,0-2-3-15,-4-2-1 0,-3-5-8 16,-5-2-16-16,-5 0-20 0,1-3-27 16,-3-1-22-16,2 0 168 0,-5-4-77 0</inkml:trace>
  <inkml:trace contextRef="#ctx0" brushRef="#br0" timeOffset="6603.63">4644 11886 1076 0,'0'-1'65'0,"0"1"63"0,0 0-118 0,0 0-12 15,-1 0-3-15,1 0 1 0,1-2 0 16,6 2 4-16,3-3 0 0,7-1 0 16,5-1 0-16,3-2-2 0,2 0 3 15,3-2 5-15,-2 1 2 0,3-1 7 16,1-1 1-16,4-1-3 0,-1-1 0 15,-2-1 1-15,-5 1 0 0,-6-4 2 0,-5 2 4 16,-1-1-2-16,-3-1 0 16,0 1-2-16,-4 2-5 0,-5-2-1 0,-3 1-2 15,-1-1-5-15,-2-1 0 0,-2-1-5 16,-3-2-4-16,-8-2-1 0,-3 1-2 0,-4-3-2 16,-4 5 0-16,-2 2 3 15,-4 2 2-15,2 3 6 16,0 2 1-16,5 5-1 0,6 3 2 0,1 6 0 0,3 2-3 15,1 4-1-15,3 8 1 0,3 10-4 16,2 8 2-16,4 11 2 0,2 7-1 16,5 3 2-16,9 0 0 0,4-5-3 15,4-5-2-15,6-3 1 0,1-7-1 16,1-2 1-16,1-4 4 16,-2-9-1-16,-3-4 4 0,-5-6 8 0,-1-4 1 0,-3-4 4 15,4 0 0-15,3-1-7 0,2-1 1 16,6-3-5-16,-2 0-3 15,1-4-1-15,-1 0-1 0,1-4-1 16,1-1-3-16,-1-1-4 0,-2-5-8 0,0 3-5 0,-4-4-9 16,1-1-11-16,-3-1-14 0,-4-3 29 15</inkml:trace>
  <inkml:trace contextRef="#ctx0" brushRef="#br0" timeOffset="6832.35">5674 11910 1330 0,'4'29'59'0,"-4"11"-40"16,-2 5-13-16,-1 1-1 0,-1-5-1 16,4-5-1-16,0 4-1 0,2 2-1 31,1-3 3-31,2-7-2 0,-2-5 1 0,3-4 1 0,-1-7-2 0,0-2-7 15,-1-5-12-15,-3-3-21 0,3-4-18 16,-3 0 70 0,1-2-219-16,4-2 161 0</inkml:trace>
  <inkml:trace contextRef="#ctx0" brushRef="#br0" timeOffset="7200.64">5947 11013 1497 0,'1'3'34'0,"-1"1"-25"15,3 7-19-15,-3 4-6 0,1 6 7 16,2 6 9-16,-2 5-1 0,6 7 1 16,-2 4 2-16,1 8-2 0,2 9 0 15,0 6 0-15,0 10 0 0,2 8 0 16,-1 5 2-16,1 5-1 0,1 1-1 0,4-1 2 16,0-7-1-16,2-10 0 0,-2-11 2 15,-6-11-2-15,1-8 1 0,-1-9 1 16,-3-5-3-16,3-6 1 0,-5-6 2 15,-1-3-7-15,1-7-14 0,-1-3-24 16,-2-2 33-16,3-6-258 0,2-5 192 16</inkml:trace>
  <inkml:trace contextRef="#ctx0" brushRef="#br0" timeOffset="7483.78">6390 11340 1215 0,'20'47'40'0,"144"275"-11"47,-117-253-23-47,-5-14-1 0,-2-5-2 0,-1-5-1 15,1-8 1-15,-3-1-5 0,-2-7-6 0,-5-7-6 16,-1-6-10-16,-3-5-4 0,-7-4-7 16,-4-6-9-16,-4-2-38 0,-2-7-67 0,1-3 85 15</inkml:trace>
  <inkml:trace contextRef="#ctx0" brushRef="#br0" timeOffset="7753.04">6836 11256 1412 0,'-8'16'35'0,"-5"6"-23"0,-6 12-12 16,-5 6 2-16,-2 7-2 0,-5 8 2 15,1 7 2-15,-6 1-3 0,-5 4 3 16,0 3 0-16,-2-1-2 0,6-3 1 0,8-3-5 15,6-7-17-15,8-4-13 0,7-7-7 16,8-5 3-16,2-7 13 16,3-6 13-16,3-4 7 0,-3-5-3 0,4-4-8 15,0-5-15 1,3-5-14-16,1-3-21 0,5-3 34 0</inkml:trace>
  <inkml:trace contextRef="#ctx0" brushRef="#br0" timeOffset="8213.07">7195 11958 1037 0,'29'19'114'0,"-55"-36"131"31,26 17-219-15,1 0 0-16,-1 0 2 0,0 0 3 0,0 0 2 15,0 0 1-15,0 0-3 0,0-1-7 16,0 1-6-16,0 0-4 0,0 0-8 16,0 0-4-16,0 1-1 0,0-1-5 15,-1 1-2-15,1-1-1 0,-2 3-4 16,1 2 1-16,3 11 4 0,-2 6 0 16,-1 9 3-16,-1 3 1 0,0 0 0 15,2-2 0-15,1-2 2 0,1-1 0 0,4 0 0 16,-2-1 1-16,1 1 0 0,-2-5 1 15,-2-2 2-15,1-4-4 0,-1-4-2 16,-1-2-2-16,-1-4-13 0,-1-3-12 16,2-4-23-16,0 0-22 0,0 0-88 15,0 0 97-15</inkml:trace>
  <inkml:trace contextRef="#ctx0" brushRef="#br0" timeOffset="8754.32">7128 10834 1133 0,'0'0'51'15,"0"0"17"-15,-2 0-50 0,2 0-18 0,2 2-2 16,0-1-2-16,-1 0 1 16,3 4 1-16,3 0-1 0,0 4 2 0,3 4 0 15,0 0-1-15,2 2 2 0,3 5 5 16,5 1 1-16,2 4 3 0,3 4 2 15,6 4-5 1,4 9 0-16,5 10 0 0,-1 9-4 0,5 9 1 0,-2 10 2 16,-1 7-3-16,-1 4 3 15,-12 6 2-15,-6 4-1 0,-5 1 2 16,-11-4 1-16,-2-2-3 0,-8-5 0 0,-7-7 4 16,3-6 1-16,-3-10 5 15,2-10 5-15,-4-10-4 0,-1-6 0 0,1-7-4 0,-2-6-3 16,4-2-1-16,1-5-1 0,0-6-4 15,1-1 0-15,1-6 0 0,1-2-2 0,5-3 0 16,-1 1 2-16,2-4-2 16,1-1 3-16,0 0 0 0,0 0 0 0,0 0-3 31,0 0-7-31,0 0-15 0,0 0-18 0,0 0-12 16,0 0 352-16,-3-3-232 0</inkml:trace>
  <inkml:trace contextRef="#ctx0" brushRef="#br0" timeOffset="9675.15">2767 13794 1135 0,'0'0'72'0,"0"0"30"15,2 0-39-15,-1 1-42 0,0-1 4 16,-1 4 4-16,0-2-8 0,-1 5-6 15,-2-2-4-15,3 7-7 0,-1 6 2 16,1 11 0-16,0 6-2 0,3 10-1 16,1 8 0-1,3 10-2-15,0 7 0 0,2 4 2 16,1 3-2-16,0-1 0 0,-1 1 1 0,0 0-2 0,-3-6 1 0,-1-5 2 16,-1-10-2-16,1-9 1 0,1-8 0 15,-1-5-1-15,-1-6 2 0,-1-8-2 16,-1-6-15-16,-2-6-22 0,0-7 644 15,0 0-457-15</inkml:trace>
  <inkml:trace contextRef="#ctx0" brushRef="#br0" timeOffset="10152.15">2590 13724 1329 0,'0'0'59'0,"0"0"18"0,2-2-61 15,2-2-21-15,2-2 2 0,8-4 3 16,4-4 5-16,7-2-9 0,4-2-5 0,2 0 0 15,4 0-4-15,1 2 9 0,2 1 4 16,5 1 0-16,-2 3 0 0,7 0 1 16,2 2-1-16,3 5 0 0,-3 2 0 15,0 4 3-15,-9 5 4 0,-6 3 1 16,-3 7-6-16,-9 3-3 0,-3 5-2 0,-5 7-1 16,-8 9 4-16,-7 9 4 0,-11 9-1 15,-10 3 0-15,-6 2-3 0,-10 2-9 16,-6-3-5-16,-9-3 0 0,-5-7 1 15,0-7 7-15,6-10 6 0,5-8 0 16,6-6 2-16,2-4 6 0,1-2 3 0,1-3 2 16,2-4 3-16,5-4-3 0,5-1-4 15,6-4 1-15,5 0-6 0,8 1-5 16,5-1-7-16,-1 0-7 0,1 0-17 16,0 0-17-16,1-3-7 0,9-2 103 0,8-5-47 15</inkml:trace>
  <inkml:trace contextRef="#ctx0" brushRef="#br0" timeOffset="10517.12">3964 13589 1143 0,'1'7'138'0,"-6"7"213"0,-3 11-323 0,-6 9-32 16,-4 8 2-16,-5 4 2 0,-4 6 2 15,-3 6 3-15,-4 9-3 0,1 4 1 16,1 4-1-16,2-2-1 0,3 4 0 16,6 1 0-16,5 0-1 0,10 1-1 15,12-3 0-15,10-2-2 0,6-2-1 16,8 0 2-16,2-4 0 0,4-8 0 0,3-5 4 15,-2-12-2-15,-3-7 2 0,-4-6 3 16,-5-5-4-16,-5-4 2 0,-2-2 0 16,-1-3-3-16,-2-5-7 0,0-1-10 15,1-1-18-15,0-3-15 0,-2-3-9 0,1 0-11 16,-3-3 0-16,-2 0-112 0,0-4 117 16</inkml:trace>
  <inkml:trace contextRef="#ctx0" brushRef="#br0" timeOffset="11805.5">4260 13815 1154 0,'-1'19'86'0,"1"-19"-46"0,0 0-24 31,0 0-9-31,2-17 3 0,-2 17-4 16,1 0 0-16,1 2-2 0,0 4-4 15,2 3 1-15,5 5 1 0,4 6-2 16,6 6 0-16,4 8 4 0,5 4 1 15,3 7 7-15,1 1 6 0,1 1-1 16,-4-2 11-16,-1-2 0 0,-1-2-5 0,3 1-1 16,3 0-11-16,1-1-7 0,-1-2 5 15,-2-5 6-15,-4-2-2 0,-5-3 2 16,-3-6-6-16,-4-2-8 0,-4-6 2 16,-1-1-1-16,-2-5-1 0,-4-6 2 15,-1 1-2-15,-2-2-6 0,0-1-12 0,-1-1-16 16,0 0-20-16,0 0-16 0,0 0 59 15,0-3 102-15,0-8-61 0</inkml:trace>
  <inkml:trace contextRef="#ctx0" brushRef="#br0" timeOffset="12171.93">4843 13580 1710 0,'-2'9'36'0,"-5"3"-27"16,-5 5-13-16,-2 3 1 0,-1 0 4 15,-1 4 0-15,-4 6 0 0,-7 5 1 16,-4 6-1-16,-4 5 0 0,-3 8 1 15,3 4 0-15,0 8-1 0,-1 5 0 0,1 2 1 16,0 0-2-16,1-6 1 16,3-5 1-16,3-6-1 0,5-7 1 0,2-4 0 15,4-6-1-15,4-5 0 0,1-2 1 16,3-4-2-16,-1-3 1 0,1-4 0 0,1-3 0 16,3-2-6-16,1-1-11 0,2-3-17 15,2-1-23-15,-1-2-10 0,1 0-9 16,0-2-4-16,2 0 127 0,5 2-48 15</inkml:trace>
  <inkml:trace contextRef="#ctx0" brushRef="#br0" timeOffset="13108.81">5208 14501 1064 0,'0'1'107'0,"0"-1"117"15,-1 1-167-15,1-1-49 0,0 0-2 16,0 1-1-16,0 0 0 0,-1-1-2 16,0 5 1-16,-2-3 6 15,2 5 3-15,0 1 5 0,-1 5 4 0,2-1-7 0,0 6-4 16,0 2-5-16,0 3-5 0,0 3 0 15,-1 1 0-15,1 0-1 0,2 1 1 16,1 1 1-16,1 0-1 0,-1 1 2 16,-1-3-3-16,2-1-12 0,-3-1-16 15,3-1-21-15,0-2-25 0,-1-2 595 16,4 0-396-16</inkml:trace>
  <inkml:trace contextRef="#ctx0" brushRef="#br0" timeOffset="13568.21">5607 13353 1613 0,'-1'0'49'0,"0"4"-10"16,-3 4-33-16,2 5-9 0,2 5 3 15,0 3-1-15,1 4 1 16,-1 2 2-16,-2 6-2 0,0 7 0 0,-1 7 1 31,2 3-2-31,1 8 1 0,-1 8 0 0,1 13 0 0,2 10 0 16,2 11 2-16,0 7-2 0,2 5 1 0,-2 0 1 15,6-2-2 1,2-7 1-16,0-11 1 0,1-11-2 16,-1-9 0-16,-3-12 3 0,-1-5-3 15,-2-5 0-15,1-7-2 0,1-4-8 16,-5-7-7-16,2-7-11 0,-3-5-17 15,0-8-14-15,2-1-11 0,-3-6 21 16,-1-3-50-16,4-2 68 0</inkml:trace>
  <inkml:trace contextRef="#ctx0" brushRef="#br0" timeOffset="14154.34">6047 14429 1706 0,'0'0'40'0,"-1"-1"-22"0,1 1-23 15,2 0-1-15,-1-4 4 0,8 0-1 16,3-5 3-16,1-3 0 0,3-3 0 15,-1-2 0-15,1 3 2 0,1-1-2 16,0-1 2-16,1 1 3 0,1-1-2 16,2-4 0-16,2-2 2 0,-3-1-3 15,-3 1 4-15,-5 0 2 0,-2 2-1 0,-1-2 1 16,-2 0-3-16,-1 0-4 0,-3-3-1 16,-3 1 0-16,0 0-5 0,-1 3-3 15,-4 5-1-15,2 2-2 0,-3 5 1 16,-1-4-2-16,-1 2-6 0,-4 3 2 15,-2 0-1-15,-4 5 0 0,-3 3 1 16,-4 2-5-16,0 7-4 0,2 6 3 16,-1 5 4-16,1 6 3 0,0 3-1 15,0 5-5-15,2 4-8 0,0 3 0 0,4 0 3 16,3 1 3-16,7 1 8 0,4 0 3 16,7 0 5-16,2-3 3 15,7 0 5-15,1-4 0 0,2-4 5 0,-2-3 10 16,-1-3 4-16,5-5 8 0,-4-4 0 15,2 0-6-15,1-3-3 0,-4-1-2 16,3-3 0-16,4-1-1 0,-4-3-2 16,6-2-5-16,-2 1-3 0,0-5-2 0,1 2-3 15,1-2 0-15,-1 0 0 0,-1-1-3 16,-1 0-2-16,-2-4-8 0,-1 1-9 16,0-5-25-16,1-4-14 0,-1-1-101 0,1-4 95 15</inkml:trace>
  <inkml:trace contextRef="#ctx0" brushRef="#br0" timeOffset="14409.45">6654 14476 1464 0,'0'0'60'0,"-2"3"19"0,2 3-64 15,0 3-18-15,-2 5 2 16,2 4 1-16,0 5 0 0,-2 2 1 0,1 4 1 16,-5-3-2-1,4-1 1-15,0-3 1 0,-2-2-1 0,3 2 0 0,0-2 0 0,1-1-2 16,0-1-1-16,5-5-2 0,-3-3-8 16,2-3-12-16,-1-3-13 15,-3-2-20-15,0-2-19 0,0 0 25 0,1 0-169 16,2-6 149-16</inkml:trace>
  <inkml:trace contextRef="#ctx0" brushRef="#br0" timeOffset="14885.33">6557 13220 1132 0,'0'21'278'0,"2"-18"-154"16,5 1-118-16,-4 5-6 0,9-14 2 15,2 17-2-15,2 7 2 0,3 0-2 16,0 5 1-16,5 2 0 0,2 0-1 15,4 5 1-15,5 6-1 0,-2 6 0 16,3 1 0-16,0 10 0 0,-1 3 0 0,-2 3-1 16,-4 6 0-16,0 13-2 15,-2 9 1-15,0 9 2 0,-5 6 0 0,-7 0 2 16,-6-3 6-16,-9-5 2 0,-6-8 1 16,-5-8 0-16,-5-6-5 0,2-11-3 15,-1-7 0-15,4-9-1 0,0-8 2 16,1-8 1-16,0-5 1 0,2-5 3 0,0-3 3 15,1-4 1-15,0-1 5 0,2-3 2 16,-1-3 1-16,1 2-3 0,0-4-4 16,1-1-6-16,0 1-2 0,4-4-1 15,-1 0-2-15,0 0 1 0,-2 2 3 16,3 0-10-16,0-1-20 0,0-1-24 0,1 0-28 16,0 0-20-16,6 0 701 0,7-3-458 15</inkml:trace>
  <inkml:trace contextRef="#ctx0" brushRef="#br0" timeOffset="19069.86">6296 9591 1370 0,'0'-1'51'16,"2"0"0"-16,-2-1-25 0,0 2-13 16,2 0 4-16,-2 0 1 0,0 0-4 15,1 0-5-15,0 0-2 0,-1 0-3 0,0 0 1 16,1 0 0-16,4-4-2 15,-1 3-2-15,6-2 0 0,5-2-2 0,6 1 0 16,10-2-1-16,6 0 0 16,8 0 1-16,12-1 1 0,7 1-1 0,9-1 1 15,5-2 0-15,8 1-1 0,9 1 1 16,6-1 0-16,6 2 0 0,4 0 0 16,2 0 1-16,10 2-2 0,4-1 1 15,3 4 0-15,7 1-1 16,-1 1 1-16,1 2 1 0,0 0-2 15,-6 1 1-15,-6 1 0 0,-4-1 0 0,-9 1 0 16,-12 1 0-16,-14-2-1 0,-7 1 1 16,-8-1 1-16,-6-2-1 0,-12-1 0 0,-13 3 2 15,-11-4-2-15,-9 0 0 0,-6-2 4 16,-7 0-2-16,-6 2-3 0,0 0-13 16,-1 0-1-16,-2-4-14 0,-3 1 5 0,-5-4 8 15,-7-4-1-15,-5-4 13 0,-11-4 2 16,-7-2 1-16,-12-6 1 0,-3 0 0 15,-2-4 0-15,3 2 0 0,4 2-2 16,-1 2-1-16,4 2 0 0,-2 0-2 16,3 0 5-16,8 0-6 0,-2 4-1 0,6 4 1 15,8 3-1-15,6 6 7 0,12 1 8 16,5 3 10-16,3 2 8 0,0 0 4 16,0 0-3-1,0 0-12-15,3-2-9 0,5 2-6 0,10 2-5 0,9 0 0 16,11 5 1-1,6 2 0-15,9 2 2 0,10 6 1 0,-2 2-1 0,15 5 1 16,1 1 1-16,4 5-2 16,5 1 2-16,1 2 0 0,-6 0 0 0,-9-2 1 0,-5-1 1 15,-6-4-2-15,-6-3-1 0,-9 1 0 16,-9-5-2-16,-14-2-1 0,-7-5-1 16,-9-3 2-16,-5-1 1 0,-2 0 1 15,-10 4 1-15,-2 4-3 0,-10 3 4 16,-6 1 4-16,-8 3 5 0,-6-4 5 15,-6 1 0-15,-7 0 3 0,0-1 2 0,-4 1 2 16,0-4 1-16,6 0 0 0,-5-4-8 16,-1-1-3-16,-2 0-3 0,2 0-2 15,9 1 1-15,12 0 0 0,5-1-4 16,8-1-1-16,1-1 1 0,7 0-3 0,3-1 1 16,6-1 1-16,3-2-3 0,2-1-1 31,3-1 1-31,0-2-1 0,0 0 1 0,0-1-5 15,0 0-26-15,0 0-21 0,0 0-27 0,0 0-11 0,-1 0 47 32</inkml:trace>
  <inkml:trace contextRef="#ctx0" brushRef="#br0" timeOffset="20287.11">7971 11823 1572 0,'0'0'37'15,"0"0"-28"-15,1-1-7 0,0 2-4 16,-1 0-1-16,3 1 2 0,-1 5 0 0,1-1 1 16,5 3 1-16,3 4-1 0,8 3 0 15,8 4 2-15,7 2-1 0,8 2 2 16,1 7 1-16,10 3-2 0,4 7-1 16,9 4 3-16,12 4-2 0,8 6 0 15,8 6 3-15,6 3 3 0,3 4 3 0,1 4 1 16,4 2 1-16,-1 3 0 0,-6-6 4 15,-8-4 0-15,-8-4-2 0,-11-7-3 16,0-3-8-16,-2-3-3 0,-8-4 1 16,-5-4-2-16,-11-5 4 0,-11-8 4 15,-9-7-1-15,-5-6 1 16,-2-5-2-16,-7-5-4 0,-3-1 2 0,-2-5 0 16,-3 1 1-16,-3-1 0 15,2 0-2-15,-4 0-2 0,1-1 1 0,0-3 2 0,1 2 0 16,-3-1 2-16,2-3 1 0,0-2 3 15,-2-1 2 1,1-4 1-16,-1-3-4 0,-3-4-4 0,0-5-3 16,-3-3-2-16,-4-4-2 0,0-1-1 15,-6 0-3-15,0 4 0 0,1 1 3 0,0 3 0 16,6 3 2-16,2 1 1 0,1 8 0 0,2 3 1 16,1 3 1-16,1 2-2 15,2 3 3-15,0 2 0 0,0 0 0 0,0 0 2 16,0 0 1-16,-2 0-4 0,2 0-2 15,0 0-9-15,-1-3 0 0,5 3-2 0,-4 0-4 16,2 1 1-16,-2 3-5 0,-1-2 2 16,3 5 5-16,8 7 6 0,8 13 5 15,11 18 0-15,9 10 2 0,-2 6 1 16,0-2-2-16,-5-8 0 0,-8-9 0 16,-5-9-2-16,-3-6-1 0,-4-1 2 0,-2-5-1 31,-4-4 2-31,-3-4 6 0,-2-7-1 0,-5 0-2 0,-1-2 0 15,-7 1-5 1,-5-1 2-16,-8-2 6 0,-7-2 1 0,-8-5 5 16,-6-6 3-16,-3-5-3 0,-3-3 1 0,-1-1-3 0,-5-3-4 15,-3 2 0 1,0 1-1-16,-2 0-2 0,8-1-1 0,2 2 2 16,5 6-4-1,9-1 2-15,3 6 1 0,11 4-3 16,5 3 6-16,3-1 6 0,4 2 3 0,3 0 5 15,3 2-1-15,7-2-4 0,0 0-1 16,0 0-1-16,0 0-2 0,1 0 0 16,0 0-3-16,-1 0-3 0,-1 1-2 15,0 0-2-15,3 0-1 0,0-1-1 16,1 0 0-16,-1 0 0 0,0 0-4 16,-1 0-3-16,1 1-8 0,0-1-14 0,-1 0-10 15,0 1-24-15,-4-2-23 0,4 1-20 16,0 0 12-16,-2 0-338 0,2 0 298 15</inkml:trace>
  <inkml:trace contextRef="#ctx0" brushRef="#br0" timeOffset="22342.27">1973 14439 1194 0,'0'0'151'16,"-2"0"213"-16,0 0-311 0,1 1-51 16,-1 1-3-16,-3 3-2 0,-4 2 2 15,-3 6-2-15,-5 4 2 0,-3 3 1 16,-4 5 0-16,-9 4 6 0,-4 7 7 0,-5 6 0 15,-9 6 1-15,6 7-3 16,-1 8-7-16,0 11-1 0,10 7 0 0,-1 4-3 16,8 8 1-16,9 0 2 0,5-1-3 15,11 1 0-15,5-6 3 0,10 1 0 16,9-4 5-16,7-3 3 0,11-2 0 16,3-6 0-16,6-5 0 0,4-3-4 15,-4-3 0-15,2-2-1 0,-6-11-2 0,-8-2-1 16,-7-8 0-16,-4-7-1 0,-1-5-2 15,-3-8-5-15,-3-4-6 16,-4-7-11-16,-2 0-16 0,-4-4-16 0,3-3-21 16,-1 0-2-16,0-3-18 0,2-7 71 15,0-8 4-15</inkml:trace>
  <inkml:trace contextRef="#ctx0" brushRef="#br0" timeOffset="22834.16">1616 14521 1911 0,'0'1'33'0,"0"-1"-35"0,1 0-12 0,-1-1-18 15,0 2-11-15,1-1-12 0,1 0-8 16,-1-2 18-16,2-3 21 0,2 0 12 16,4 0 12-16,2 1 0 0,3-5 1 15,4 2 1-15,1-3 0 0,2 0 2 16,3-2 2-16,-1-1-3 0,3 1-1 16,0-3 0-1,-3 1-1-15,2-2 0 0,-5-1 1 0,-1 2-2 0,1 2 0 0,-1 1 1 16,-1 3-1-16,-1 2 0 0,-7 2 0 15,-3 3-1-15,-1 1 1 0,-5 1-4 16,1 2-8-16,3 2-2 0,-2 5-3 16,4 4-2-16,-1 8 3 0,-1 9 1 15,1 4 1-15,-4 5 4 16,-2 3 6-16,-5 6-1 0,-4 2 4 0,-4-1 3 0,-2-4-1 16,1-8 3-16,0-5 0 0,9-5-1 15,-2-5-1-15,3-3 0 0,2-2-1 16,-2-2 0-1,4-1 1-15,-1 0 0 0,1-3-4 0,1 0-14 0,0-2-30 16,8 2 675 0,2 1-473-16</inkml:trace>
  <inkml:trace contextRef="#ctx0" brushRef="#br0" timeOffset="24165.66">2530 16405 951 0,'4'0'94'16,"-4"-21"125"31,-2 17-206-47,-2-1 3 0,1 1 4 15,-2-2-2-15,0 2-2 0,-2-3-5 16,-2-1-7-16,-3 0-1 0,-2-1 0 0,-3-1-3 16,2 1 1-16,-1 0-1 0,-3 1-2 15,0 3-2-15,-2 0-2 0,0 4-4 16,0 1-3-16,-3 1-3 16,-2 4-8-16,2 2-6 15,1 4-5-15,3 0 1 0,5 1 7 0,5 0 8 16,6 1 5-16,0-2 3 0,4 6 1 0,5 2 0 15,1 3 3-15,4 2 3 0,2 0 0 0,6-2 10 16,1 1 4-16,1-9 5 16,3 0 6-16,-5-4-1 15,1-4 1-15,3 0 1 0,0-1-3 0,1-1 8 16,0-3 1-16,-4-2-1 0,0-1 0 0,0-6-5 0,-1-1-2 16,1-3-5-16,1-4-3 0,-1-2-5 31,0-2-2-31,-1 0-1 0,-5 0 1 15,-3 2-2-15,-3 2 0 0,-4 1 0 16,0 6 0-16,-2 3 0 0,-1 1 2 0,0 5-3 16,0-1 0-16,0 1 1 15,0 0-3-15,0 0-7 0,0 0-1 0,-1 2-7 16,-4 8-5-16,-2 12-5 0,-5 14 2 16,-7 7 3-16,-3 9 9 0,0 10 9 15,-5 6-7-15,1 11-1 0,0 3 2 16,-3-5 9-16,9 0 15 0,3-6 6 15,4-1 8-15,8-3-3 0,4-3-3 16,6-4-2-16,9-4-11 0,5-2-9 0,3-4-2 16,8-6-2-16,2-8 2 0,4-8 9 15,-3-6 12-15,-4-5 2 0,-2-7 2 16,-2-4 4-16,2-7-7 0,2-5 1 16,2-4-1-16,1-8-6 0,-1-7-2 15,-1-2-3-15,-3-8-5 0,-1-4-2 16,-7-4 0-16,-3-4-2 0,-4 0 0 15,-8 1 1-15,-3-2-2 0,-7-3 0 16,-6-1 1-16,-7 0-4 0,-10 2-4 0,-6 5-3 16,-7 3-6-16,-7 3-6 0,-2 5-2 15,-2 8-11-15,-5 3 1 0,6 6 0 16,2 7-4-16,8 4 4 0,12 3 6 16,7 3 6-16,10 2 12 0,2 2 9 15,3 0 1-15,5 1-4 0,-1 1-10 0,4 1-18 16,0 1 278-16,4 1-188 15</inkml:trace>
  <inkml:trace contextRef="#ctx0" brushRef="#br0" timeOffset="24577.29">3035 16409 1417 0,'22'2'119'0,"-76"112"-323"32,49-84 195-32,2 0 3 15,1-1 5-15,3-4 2 0,6 3 4 16,1 1 3-16,3-2 6 0,6-2 5 0,-1-2-1 15,5-6-1-15,4-2-5 16,1-3-6-16,3-1-2 0,3-8 0 0,1-2-3 16,0-3 0-16,2-6 2 0,-1-4-2 15,0-5 1-15,-3-5 1 0,-5-5-3 16,-3-4 1-16,-8 2-1 0,-3-2-2 16,-6 0-2-16,-1-2-1 0,-4-3-5 15,-1 4-3-15,-2-1-6 0,-5 2-8 16,2 6-8-16,0 5-13 0,1 6-16 0,1 6-5 15,0 2-16-15,-1 3-37 0,3 3-33 16,-1-4-35-16,2 4 89 16</inkml:trace>
  <inkml:trace contextRef="#ctx0" brushRef="#br0" timeOffset="25134.47">3605 16620 1248 0,'27'0'54'15,"0"-2"16"-15,2-4-42 0,-4 1-12 16,1-8-2-16,-4 2-1 0,0-3-2 0,-2 0-3 16,-3 2 1-16,-3 3 4 0,-3-2 1 15,-1 4-1-15,-4-4 3 16,-2 0-2-16,-1 1 0 0,-3 0-3 0,-2 1-14 16,-4-1-6-16,-6-1-7 0,-5 1-4 15,-2-1 3-15,-2 2-12 0,2 2-8 16,1 4-14-16,1 3-7 0,-2 7-2 0,-2 8-2 15,-1 7 3-15,0 8 5 16,5 1 17-16,4-2 23 16,9-5 20-16,5-3 11 0,5 4 1 15,3 2-9-15,2 7-4 0,1-1 2 16,3 0-3-16,3-5-3 0,-1-6-4 0,5-1-9 16,-1-7 0-16,1-3 9 0,6-3 3 0,1-3-3 15,5-3-11-15,4-1-12 0,-1-2-2 0,-1-1 7 16,-6-4 11-16,-5 1 13 15,-3-2 5-15,-1-4 0 16,-1 1 4-16,-3-2 0 16,-4 0 3-16,-2 0 9 0,-3 0 14 15,-3 1 9-15,-2 1-4 0,-1 0-4 16,-2-2-10-16,-1-2-4 0,-2-2 3 0,-2-1-2 16,2 1-7-16,-2-2-8 0,1 3-6 15,-1 0-2-15,2-1 0 0,1 1-2 16,1 0 3-16,1 1 4 0,0 5 0 15,4 0 6-15,0-2 1 0,2 0-1 16,3 1-2-16,4-1-1 0,2 0-5 0,2 1-1 16,3-5-1-16,3 4-4 0,-2-1 1 15,5 3-4-15,-1 0-5 0,-3 0-5 16,2 4-13-16,-5 0-18 0,-1-2 706 16,0-2-492-16</inkml:trace>
  <inkml:trace contextRef="#ctx0" brushRef="#br0" timeOffset="25534.07">4479 16452 959 0,'-1'0'123'0,"0"0"166"0,2 1-235 0,-1 1-54 16,2 4 1-16,-1-1-11 0,1 4-3 15,2 3 0-15,1-1-4 0,0-1 15 16,1 1 7-16,2 4 1 0,1 1 3 15,5 6-2-15,3 4-4 0,4 4 0 16,2 4 4-16,3 0-2 0,3 1 4 16,-1-4 3-16,0-8-4 0,-1-2 1 15,-1-1-4-15,-3-8-4 0,1 1 0 16,-5-6 0-16,-1-2-2 0,-3-3-9 0,0-2-15 16,2-3-23-16,3-5-18 0,3-4 18 15,-2-4-114-15,-3-7-79 0,-1-5 146 16</inkml:trace>
  <inkml:trace contextRef="#ctx0" brushRef="#br0" timeOffset="25830.08">5059 16489 514 0,'0'-3'144'0,"-1"-2"104"0,1 5-37 15,-4-1-94-15,4 1-29 0,0 0-25 16,-2 0-19-16,3 2-23 0,-2 3-15 16,-4 7-8-16,-2 8-1 0,-8 12 1 15,0 7 0-15,-1 13 3 0,0 7-1 16,-3 6 0-16,1 5 2 0,-2-3-4 15,-2-2 7-15,4-2 7 0,3-1 0 0,3 1 11 16,4-1-3-16,4-3 5 0,1-5 2 16,1-8-3-16,0-3-6 0,0-6-10 15,1-8-4-15,-1-3-2 0,0-6-1 16,1-5 0-16,-1 2 0 0,1-5-1 16,-1 0 3-16,-1-3-3 0,2 2-1 15,0-6-2-15,1 1-6 0,-1-3 0 16,1-2-3-16,0 2-5 0,0-3-6 15,0 0-9-15,0 0-11 0,0 0-8 0,0 2-12 16,0-2 27-16,-1-4 12 0</inkml:trace>
  <inkml:trace contextRef="#ctx0" brushRef="#br0" timeOffset="51087.98">11600 10362 530 0,'-9'7'25'0,"-2"-2"4"0,-2 1-5 16,2-4-12-16,-1 1-9 0,2 1-17 16,3-1-77-16,-4-2 56 0</inkml:trace>
  <inkml:trace contextRef="#ctx0" brushRef="#br0" timeOffset="52150.98">10404 10148 609 0,'-43'-34'17'0,"8"3"-9"0,4 3-3 15,5 7-3-15,2 0 1 0,-1-3-2 16,-5-1 1-16,3-2 1 16,1-2-1-16,2-2 0 0,5 0 12 0,4-2 29 15,4-4 24-15,4-2 31 0,5 1 5 0,4 1-7 16,6-3-11-16,3-2-37 0,7-5-17 16,6-4-18-16,3 1-9 0,5-1 6 15,2 0 2-15,1-2-6 0,2 0-4 0,-1-1 0 16,1 1-1-16,1 4 0 15,0-1 2-15,3 1-3 0,-4 2-1 0,0-1-3 16,3 4-6-16,5 0-2 0,10 6-4 16,8 4 1-16,1 8 3 0,5 8 2 15,3 8 3-15,-3 10 1 0,8 8 4 16,0 9-9-16,6 5 6 0,2 8-1 0,-5 4-4 31,2 7 7-31,-7 3-5 0,0 5-1 0,-3-2-2 0,-5 3-5 0,-4 4-1 16,-9 3 9-16,-6 5-21 0,-3 4-6 15,-4 5-7-15,-4 1-11 0,-4 3 23 16,-8 6 15 0,-6 5 12-16,-5 10 9 0,-8 4 2 0,-3 0 7 0,-6-5 8 15,-8-5 8-15,-8-4 7 16,-7-3-3-16,-8-4-6 16,-8-10-5-16,-3-6-5 0,-3-10 1 0,-5-8 0 15,-7-4-2-15,-6-10-3 0,-7-5 0 0,-6-8-4 0,3-9-1 31,-4-6 0-31,-5-5-2 0,-6-7-1 16,-2-3-1-16,-1-6-3 0,9-5-2 16,3 0 0-16,0-4-1 0,2-6 0 15,2 0 1-15,6-5-1 0,9-2 8 0,8-3 13 16,3-3 11-16,5-1 8 0,1-1-6 16,1 0-12-16,4-2-12 0,0 3-4 15,2 0-3-15,4-3 5 0,8 3 6 16,5-6 10-16,9-2 7 0,10-8-2 15,3-6-9-15,8-2-14 0,7-2-10 16,6-6-68-16,4 1 28 0,5-4-2 0,2 0 24 16,3 9 66-16,2 0-30 0,8 7 2 15,0 2-23-15,4 5-1 0,3 6 2 16,2 4 4-16,9 7 0 0,8 5-2 16,6 8 2-16,2 7 1 0,-5 4-2 15,-1 9 1-15,0 9-2 0,8 8-8 16,6 9-5-16,2 6-2 0,-2 7-7 15,-8 6 2-15,-3 4 8 0,-5 4-2 0,-2 3 3 16,-2-1 1-16,-12 2 0 0,-7 2 4 16,-12 4 7-16,-12 7 3 0,-2 6 1 15,-6 7 0-15,-4 6-1 0,-6 2 0 16,-6 6 4-16,-7 5-1 0,-6 3 0 16,-6 0 0-16,-7-6-3 0,-7-11-1 0,-9-11 3 15,-9-11 3-15,-4-7 2 16,-2-11 3-16,-4-7-3 0,3-5-1 15,-3-9 0-15,2-6-3 0,-2-3 1 0,-4-7 1 16,-2-3-3-16,2-7 1 0,1-5 0 16,6-2-4-16,4-5 1 0,6-3 0 15,6 1-3-15,3-3 2 0,5 5 1 0,3 2 0 16,4 3-2-16,7 3-2 0,9 5-7 16,3 1-6-16,7 6-16 0,1-2 252 15,2-2-168-15</inkml:trace>
  <inkml:trace contextRef="#ctx0" brushRef="#br0" timeOffset="99177.36">4808 15272 1040 0,'0'0'36'0,"-1"2"9"0,1 0-40 0,-1-2-9 16,0 1-14-16,-2 0-23 0,-3 0-26 15,-2 0-6-15,-1-1 5 0,1-1 12 16,1-1 24-16,4 1 6 16,3 1 3-16,-1 0 19 0,-5 0 13 0,2 2 14 31,-3 0 12-31,-2 3-3 0,-3 0 0 0,-3 1-2 0,-2 1-4 0,-3 0-7 31,-5 0-9-31,-2-1-7 0,-2 0 1 0,0-2 0 0,-1-1 0 0,-1 1 0 0,0-3 1 16,1 0-1-16,2 0-1 0,4 0-1 31,7-1-1-31,8 1-2 0,8-1-3 16,0 0 6-16,2 2-5 0,9-2 6 0,11 0 5 15,12 0-3-15,10 0 5 0,9 0-6 16,6 2-4-16,2-1 0 0,-2 0 17 16,-10 0 18-16,-8-1 14 0,-13 0 6 15,-9 0-15-15,-6 0-13 0,-8 0-15 16,-3 0-20-16,-1 0-21 0,0 0-27 15,0 0-43-15,0 0 55 0</inkml:trace>
  <inkml:trace contextRef="#ctx0" brushRef="#br0" timeOffset="108292.15">7370 6764 1270 0,'0'4'63'15,"-1"-1"63"-15,0-1-119 16,0 2-1-16,1-2-1 16,0-2-3-16,1 1-2 0,-1-1-1 0,0 0 2 15,0 0 12-15,0 0 19 0,0 0 13 16,0 0 9 0,0 0-12-16,0 0-16 0,2-5-18 0,2 0-9 0,0-4 0 15,4-5-2-15,1-4 4 0,0-3 5 0,-1-3 0 16,-2-1 1-16,1-1-1 0,-2 0-2 15,-1 1-2 1,1 3 1-16,-3 4-2 0,0 5 1 0,-2 6 6 16,0 5 11-16,0 1 9 0,0 0 9 0,0 0-2 15,0 1-10-15,0 0-8 0,-5-2-12 16,-1 2-5-16,-4 1 0 0,-4 2-1 16,-2 0 1-1,-6 1 0-15,0 1 0 0,-4 1 0 0,0 3 1 16,-2 1-1-16,-2 3 0 0,0 1 0 0,-4 0 0 0,-5 2 0 15,0-2-2 1,-7 1-3-16,5-2 0 0,5 4-4 0,4-1 2 0,5 2-1 0,2 0-1 31,3-1 3-31,2-1-2 0,2 1 2 16,4-2 2-16,3 2 1 0,1-4 2 0,2 0 0 0,1 1-1 16,3-1 2-16,2 0-2 15,2-1 1-15,1 0 1 16,2-3-1-16,4 0-1 0,3 0 2 15,5 0 0-15,5-2 2 0,6 1 5 16,4-2-1-16,5-2-1 0,4 0 0 0,2-4-1 16,6 0 0-16,0 0 0 0,-3 0-2 15,-3 0 0-15,-6 0 0 0,-1 4-2 16,-4 2 0-16,-3 1 0 0,-6 1 1 16,-7-2 0-16,-5 0 1 0,-2-1-4 15,-5 0 1-15,-2 3 3 0,-4 1 1 0,-5 3 4 16,-4 7-3-16,-6 3-3 0,-1 3 1 15,-5 0 0-15,-4 2-1 0,-2 1-1 16,-4 3 0-16,-5 2-3 0,-1 4 2 16,-3 0 1-16,2-1-2 0,5-3 0 15,6-1-1-15,6-3 1 0,5-3 0 0,4 0 2 16,4-4-1-16,3-1 1 0,3-2 0 16,4-1-3-16,2-3 2 0,2-2-3 15,6-1-1-15,3-1-2 0,8 0-1 16,8-1 0-16,8-1 2 0,10-2 5 15,6-2 1-15,2-2 3 0,-1 0 2 16,-4-3-1-16,-1 0 2 0,0-2 1 0,2 2-2 16,-4 0 1-16,-6 0 0 0,-7 3 3 15,-9-2 1-15,-2 0 0 0,-5-1-3 16,-4 0-4-16,-6 1 1 0,-1-1-9 16,-2 3-13-16,-2-3-20 0,-1 0-34 15,0-3-22-15,0 0-15 0,2-1-13 16,3-7 405-16,-3-3-226 0</inkml:trace>
  <inkml:trace contextRef="#ctx0" brushRef="#br0" timeOffset="108714.43">7794 6870 763 0,'-7'21'31'15,"1"-3"24"-15,0-1 18 0,-1-5 10 16,3-3-5-16,2 0-31 16,-1-2-14-16,3-2-1 0,0-4 2 0,0 1 5 15,0-1 2-15,0-1 0 0,0 0 7 16,0 0 0 0,0 0-10-16,0 0-11 0,0 0-16 0,0 0-12 0,0 0-2 15,0 0-2-15,-5-3-2 0,5 3 1 16,0 0-2-1,0 0-4-15,0 0-2 0,0 0-11 0,0 0-15 16,-2-3-12-16,0 3-14 0,-2-1-11 0,3-1 192 0,-2 0-99 16</inkml:trace>
  <inkml:trace contextRef="#ctx0" brushRef="#br0" timeOffset="109479.82">7024 7921 1003 0,'1'0'69'0,"2"-1"53"16,-3 1-52-16,0 0 1 16,0 0-3-16,0 0-10 0,2 0-12 0,-2 0-8 15,2 1-9-15,0 1-10 0,1 1-5 16,3 2-8-16,6 2-4 0,1 2-1 16,5 4 2-1,1 1-2-15,0 1 0 0,3 1 1 0,-1 1-1 16,-1 1 0-16,0 0 0 0,-2 1-1 15,0 1 0-15,1-2 0 0,-3-1 0 0,-2-1-8 0,-5-4-7 16,-3-4-12-16,-2-1-14 0,-1-6-11 16,-3-1-18-1,0 1 11-15,0 0-107 0,2-1 106 0</inkml:trace>
  <inkml:trace contextRef="#ctx0" brushRef="#br0" timeOffset="109746.54">7351 7994 1431 0,'-21'44'37'0,"-2"-6"-22"0,0 3-10 16,4-8-1-16,-2 0 0 0,2-4-4 0,2-1-3 15,1-1-4-15,2-6-2 0,3 0 0 16,3-7-5-16,2-3-2 0,3-3-5 16,3-3-10-16,0-4-3 0,0-1-11 15,1 1-17-15,6-2-16 0,8-4-18 16,5 0 131-16,1-6-49 0</inkml:trace>
  <inkml:trace contextRef="#ctx0" brushRef="#br0" timeOffset="109932.27">7713 8181 1294 0,'2'23'127'0,"-2"0"133"0,-1 1-241 0,-3 0-45 0,2 3 1 16,2 0 14-16,0-2-20 0,-1-6-34 15,1-3-35-15,0-5 96 0,0-2-24 16</inkml:trace>
  <inkml:trace contextRef="#ctx0" brushRef="#br0" timeOffset="111045.02">7822 6813 1084 0,'0'6'108'0,"-1"1"141"0,-4 1-217 0,-1 2-32 16,1 1 0-16,-2 2 3 0,0 0 0 15,1 2-1-15,-4-2 1 0,2 1-2 0,-2 1 2 16,3 1-1-16,1 1-1 0,2 3 2 16,-1 3 1-16,4 4-1 0,-1 3 1 15,1 1 3-15,1 4 2 0,0-1 5 16,0 1 3-16,0-3-5 0,0 1-3 16,-1-5-4-16,-4-5-4 0,4-3 1 15,-4-8-6-15,3-3-11 0,1-2-18 0,0-5-24 16,1-1-29-16,0-1 336 15,-3-3-202-15</inkml:trace>
  <inkml:trace contextRef="#ctx0" brushRef="#br0" timeOffset="111502.61">7560 6761 1547 0,'0'1'40'16,"1"0"-10"-16,1-1-31 0,-2 0-11 0,1 0 3 0,-1 0 0 16,3 0-4-16,1-4 7 0,4 0 1 0,7-1 3 15,2 0 2-15,5 0 0 0,5-2 1 16,-1 2 3-16,4 1 4 0,3 0 5 15,-3 2 6-15,5 2-2 0,-4-1-3 16,2 3-5-16,1 3-6 0,-3-2-3 16,-3 4 15-16,-5 0 5 0,-9 4 9 15,-4-2 4-15,-3 0-22 0,-3-2-14 16,-4 0-14-16,-4 6-6 0,-5 0 5 16,-6 6 6-16,-4 4 5 15,-3-2 6-15,-6 1 1 0,-4-3 0 0,-3 1 0 0,1-2 0 16,-2-1 0-16,3 1 0 15,2-4 2-15,3 1-2 0,2-4 0 0,3 0 1 16,4-1-1-16,2-1 0 0,6-2-2 16,3-2-5-16,5 1-6 0,1-3-14 15,2-3-8-15,0 0-5 0,2 3-2 16,4-2 4-16,6 1 678 0,7-1-470 0</inkml:trace>
  <inkml:trace contextRef="#ctx0" brushRef="#br0" timeOffset="111834.33">8397 6752 1117 0,'0'2'124'0,"0"-1"156"15,0 1-226-15,-2 4-47 16,-3 3-2-1,-3 7 0-15,-1 6-3 0,-7 5 0 0,-2 7-1 16,0 2 0-16,-2 2 2 0,0 4-2 0,2 0 0 0,-1 1 2 31,1 1-2-31,3-2 0 0,2 3 1 16,-2 0-2-16,6-1 6 0,2-1 4 16,0-5-1-16,8 0 0 0,-1-2-4 15,8-2-3-15,5 0 1 0,4-4 1 0,0-3 0 16,-2-4-3-16,-3-4-2 0,-2-2-7 15,0-5-3-15,-1-3-7 0,-3-4-11 16,-3-4-13-16,5 0-18 0,-2-2-17 16,1-3 5-16,4-3-49 0,-4-6 74 15</inkml:trace>
  <inkml:trace contextRef="#ctx0" brushRef="#br0" timeOffset="112152.19">8503 6935 1603 0,'18'18'83'0,"-2"2"38"16,1 6-150-16,-1 3-11 15,1 5 3-15,6 4 37 0,5 1-18 0,4 3-17 16,4 1-5-16,-5 0-1 0,4-2 20 16,-1-4 16-16,-2-6 6 15,1-3-1-15,-6-4 1 0,-5-4 9 0,-7-7 1 16,-4-2 1-16,-4-4-5 0,-2-5-17 16,2-1-16-16,-1-1-15 0,0-3-13 0,1-6-19 15,0-3-13-15,-1-6-110 0,-1-5 120 16</inkml:trace>
  <inkml:trace contextRef="#ctx0" brushRef="#br0" timeOffset="112404.82">9000 6870 1425 0,'-16'32'51'0,"0"2"17"16,-4 8-61-16,1 1-8 0,-3 7 4 0,-2-2 0 16,0 4-15-16,-2-1-7 0,0 2-2 15,1-2 0-15,1-4 15 0,5-3 6 0,1-12 0 16,3 0 1-16,5-11 0 0,1-5-1 16,2-5 2-16,5-3 1 15,-1-4-6-15,3 0-15 0,0-4-24 16,0 0-26-16,0 0 34 0</inkml:trace>
  <inkml:trace contextRef="#ctx0" brushRef="#br0" timeOffset="112673.6">9263 7326 1749 0,'1'30'24'0,"-5"2"-27"15,1 6-46-15,-1-3-18 0,0 3 40 0,3-5 34 16,1-1-25-16,-3-5-29 0,2-2-19 16,-1-5-16-16,0-2 23 0,2-9 25 15,-1-6 8-15,4-1-14 0,-3-2-26 0,3 0 108 16,-1-4-50-1</inkml:trace>
  <inkml:trace contextRef="#ctx0" brushRef="#br0" timeOffset="113964.05">9519 6731 852 0,'0'0'55'0,"0"0"25"16,-1 0 5-16,0 0-14 0,-1 0-14 15,1 2-16-15,1-2-17 0,0 0 3 16,-1 1 14-16,0 1 1 0,0 3-3 15,-1 6-6-15,-1 1-8 0,3 7-1 16,-1 7 1-16,1 3-1 0,4 6-7 16,-1 4-1-16,-1 1-4 0,3 1 0 15,-2 3 0-15,1 2-5 0,0 4-3 0,1-1 0 16,-3 2-3-16,0-1 1 0,-2-3 1 16,-1-2-3-16,0-3 1 0,-1-7 1 15,-3-2-2-15,1-7 0 0,-2-5 0 16,-2-5-3-16,2-5-8 0,1-2-10 15,-1-4-16-15,2-2-20 0,4-3-14 0,-1 0-33 16,-5-2-34-16,6-7 3 0,0-6-58 16,1-5 111-16</inkml:trace>
  <inkml:trace contextRef="#ctx0" brushRef="#br0" timeOffset="114452.33">9682 7180 1340 0,'0'1'39'0,"0"1"-9"0,3-1-14 16,-1-1 2-16,2 3 0 16,-4-3 1-16,1 0-6 0,3 2-6 0,1-2-1 15,7-2-4-15,7-2-1 0,1 1-1 16,3-5 0-16,2 0 3 0,-5-1 4 15,2-1 5-15,0-2 3 0,-7-1 0 16,2 0 0-16,-4-4-2 0,-4 0 0 16,2 1-2-16,-6 0-4 0,-1 0-5 0,-3 0-4 15,-6 0-1-15,0 1 0 0,-4 1-2 16,-2 2 2-16,-5-2 1 0,-2 4-2 16,0 1 3-16,-1 2-1 0,1 3 0 15,1 1-4-15,-1 2 0 0,1 2 0 16,1 3 1-16,4 3 3 15,0 3-1-15,0 1 0 0,2 5 1 0,0 2 1 16,1 1 2-16,4 0 3 0,2 2-1 16,8 3 1-16,5 2-2 0,3 3-1 15,4 1 0-15,-1-2 5 0,0 1 1 16,1-5 1-16,-1 0-1 0,-1-5-4 16,0-3-6-16,-2-1-11 0,-3-3-8 0,3-3-7 15,-4-3 1-15,-2-1 4 0,1-3 1 16,0-2-5-16,1 0-13 0,-1-2-9 15,3-3-11-15,2-1-13 0,0-5-9 16,4 4-67-16,-4-2 88 0</inkml:trace>
  <inkml:trace contextRef="#ctx0" brushRef="#br0" timeOffset="114673.32">10180 7206 1314 0,'12'38'95'0,"15"2"-47"16,-6-18-26-16,-44-6-30 15,3 16 18-15,22-7-4 0,-2 2-1 0,0-2-2 16,2 1 0-16,-1-1 0 0,0-3-1 16,0-1-1-16,-1-6 2 0,1-3-3 15,-2-7-11-15,1-1-13 0,0-4-24 16,0 0-14-1,-1 0-10-15,3-7-3 0,3-4 42 0</inkml:trace>
  <inkml:trace contextRef="#ctx0" brushRef="#br0" timeOffset="115036.34">10406 6610 1503 0,'3'3'87'0,"0"2"73"0,2 2-134 0,0 5-27 15,2 5 1-15,5 6-11 0,1 6-6 16,2 1 0-16,0 2 0 0,-2 1 12 16,-1 2 5-16,3 1 0 15,-2 6 0-15,0 1 0 0,0 8 0 0,0 4 0 16,0 6 2-16,2 4 1 0,-4 1 0 15,-2 0 2-15,-3-2 0 0,-5-6 2 16,-5-7 2-16,-6-5 0 0,-5-5 0 16,-2-6-4-16,-5-2-2 0,-1-2-3 15,-1-2-5-15,-1-6-11 0,2-6-12 16,5-4-11 0,3-4-14-16,5-4-12 0,5-1-13 15,0-4-6-15,4 0-18 0,2-4-18 16,2-3 8-16,3-6 6 0,2-6 53 15</inkml:trace>
  <inkml:trace contextRef="#ctx0" brushRef="#br0" timeOffset="115350.36">10940 6875 1610 0,'23'44'143'0,"-43"290"-207"32,21-261 46-17,0-22 10-15,1-2-5 0,0-14-14 16,2-5-15-16,2-5-14 0,-2-9 2 15,0-5 17-15,-1-5 13 0,-3-5-1 16,0-1-7-16,1-1-18 0,0-5-8 0,3-7 11 16,0-6 11-16,1-6 12 0,-2-7 2 15,1-5-19-15,-4-8 22 0</inkml:trace>
  <inkml:trace contextRef="#ctx0" brushRef="#br0" timeOffset="115761.82">10833 6847 1191 0,'0'0'117'0,"2"1"192"15,0-1-275-15,0 2-3 0,-1-2 4 16,-4 0-13-16,5 0-14 0,0-3-16 16,6-1-9-16,4-4 11 0,1-4 5 15,3-2 1-15,2-4 2 0,5 1 0 16,1 0 0-16,3 4 2 0,2 0 3 15,1 1 2-15,-1 1 2 0,3 1 0 0,-1 3-4 16,2 2-4-16,2 2-2 0,0 6-5 16,-1 2-2-16,-1 5 0 0,-6 4-4 15,-4 2-2-15,-5 3-6 0,-7 4-4 16,-1 5-3-16,-8 3 4 0,-3 0 7 16,-7-1 5-16,-7 0 5 0,-5 0 1 0,-10-3 0 15,-6 2 0-15,-6-2 0 0,0-3 2 16,-1 0 2-16,2-3 0 0,0-6 1 15,7 0 2-15,3-5-4 0,7-4 0 16,7-1 0-16,2-3-4 16,5 0-2-16,2-2-4 0,6 2-9 0,2-2-7 0,0 0-12 15,0 0-5-15,0 0-4 0,-1 2-7 16,6-3 8-16,8-4-5 0,4 0 26 16</inkml:trace>
  <inkml:trace contextRef="#ctx0" brushRef="#br0" timeOffset="116063.93">11692 6743 1464 0,'1'3'62'0,"-1"0"10"0,-2 4-53 0,-6 3-27 16,-4 12 2-16,-6 4 6 0,-4 5 1 15,-2 6 0-15,-4 1 0 0,0 4-1 16,0 1 1-16,2 5-1 0,0 0 1 16,6-1 0-16,3-1-1 0,2-1 1 15,10 3-1-15,1-4-2 16,4 0-2-16,7 0 1 0,4-5 1 16,5 0 5-16,2-7 4 0,0-3 0 0,-4-4 0 0,2-4 1 15,-1-3-8-15,-3-2-7 0,2-2-11 16,-4-2-22-16,1-2-24 0,-1-4 0 15,4 0 26-15</inkml:trace>
  <inkml:trace contextRef="#ctx0" brushRef="#br0" timeOffset="118673.42">11822 6881 1067 0,'3'3'121'0,"-2"1"184"16,2-2-283-16,-2-1-22 0,-1 3-1 15,1-3 2-15,-2 7 3 0,1-2-2 16,2 1 1-16,-2 2 1 0,5 1-1 15,-1 1 3-15,4 4 2 0,5 1-1 16,0 4 3-16,4 2 3 0,0 4 3 16,0 1 7-16,1 2 1 0,-3 1-3 15,6 0-5-15,-1 1-7 0,1 3-7 0,4 3-2 16,-5 1 0-16,0-2-1 0,-3-1-3 16,-1-6-9-16,-3-2-11 0,-1-4-16 15,-2-3-14-15,-2-4-11 16,-3-5-9-16,-1-6-2 0,-1-1 421 0,-1-3-264 15</inkml:trace>
  <inkml:trace contextRef="#ctx0" brushRef="#br0" timeOffset="118941.22">12250 6845 1290 0,'-9'10'39'16,"-3"1"-5"0,-4 9-27-16,-1-1 0 0,-1 6 1 0,2 2 1 0,-5 3-2 0,-4 3-3 15,-2 4-1-15,-4 4-2 0,1-1 1 16,1 5 1-16,1-1-2 0,2-2 1 16,1-2-1-16,5-5 0 15,2-6 0-15,2-3 1 16,2-6 0-16,5-3 0 0,1-5 2 0,5-3-2 0,1-3-12 31,2-5-21-31,-1 1-31 0,0-2 30 0</inkml:trace>
  <inkml:trace contextRef="#ctx0" brushRef="#br0" timeOffset="119460.83">12196 7447 1389 0,'0'0'97'16,"0"0"126"-16,0 0-217 0,0 0-23 16,2 0 9-16,-2 0-5 0,0 0-7 15,1-1-14-15,1 0-1 0,2-1 7 16,5-1 11-16,3 0 12 0,-1 0 5 15,0-1 3-15,-1 2 7 0,-3 1 5 16,0 1 6-16,-3-1 4 0,0 1 1 0,-1 0-2 16,-2 0-5-16,-1 0-13 0,1 0-6 15,-1 1-9-15,-1 2-11 0,-2 3-2 16,-4 5-10-16,-3 9 4 0,-5 4 9 16,1 1 11-16,-1-1 4 0,2-1-10 15,2-2-3-15,4-2-4 0,-1-1 4 16,4-3 13-16,1-5 3 0,1-2 1 15,2-5 0-15,0 1 1 0,0-2 0 0,0-2 4 16,2 3 0-16,0 2-1 0,2-3 2 16,1 2-6-16,8-1 0 0,4 1 1 15,5 0-1-15,0-3 3 0,0-1 5 16,-2 0 3-16,-1 0 0 0,-1 0 0 0,-1 0-6 16,-2 0-2-16,2 0-2 0,-7 0 7 15,-2 2 6-15,-5-2 3 0,3 1-2 16,-2-1-16-16,-4 0-24 0,-3-1-11 15,-1-1-17-15,4 2-16 0,-1 0-10 16,-6-3-12-16,-1 0 570 0,-2-3-366 16</inkml:trace>
  <inkml:trace contextRef="#ctx0" brushRef="#br0" timeOffset="119808.66">12664 6600 1503 0,'0'0'75'15,"-3"0"40"-15,2 4-107 0,-3 3-22 16,-2 6 0-16,2 8 9 0,-3 6 4 15,2 8 0-15,0 5 1 0,0 3 0 0,-3 5 0 16,2 2 0-16,-2 1 1 0,-1 8-1 16,0 3 1-16,-1 4 0 0,2 4 0 15,1-1 0-15,3-5 1 0,0-2-1 16,4-5 1-16,-1-6 0 0,1 0 0 16,0-3 0-16,0-7 0 0,0-5-1 0,-1-6-1 15,0-5 2-15,-2-6-12 16,3-1-13-16,-3-3-19 0,2-6-25 15,1-5-11-15,-1-1-8 0,1-1-26 16,0-2 65-16</inkml:trace>
  <inkml:trace contextRef="#ctx0" brushRef="#br0" timeOffset="120475.98">12759 6841 1620 0,'0'12'25'0,"-1"3"-27"15,-1 5-10-15,1 4 3 0,1 5 7 16,4 2-19-16,4 4-19 0,3 1-7 16,6 3 5-16,4 2 18 0,6 1 17 15,3 1 6-15,1 2 1 0,-4-1 3 16,0-2 4-16,-2 0 2 0,-2-4 1 15,-1-2-1-15,0-3-4 0,-2-3-2 16,-2-5 0-16,-3-7-1 0,-5-5-3 16,-4-6-8-16,-5-6-24 0,0 0-26 0,-1-1 163 15,1-4-98-15</inkml:trace>
  <inkml:trace contextRef="#ctx0" brushRef="#br0" timeOffset="120746.52">13040 6965 998 0,'0'0'59'0,"0"-1"15"15,0 0-7-15,0 1-37 0,0 1-8 16,0 0-11-16,-3 3-7 0,-4 4 6 16,-3 2 6-16,-3 4 6 0,0 5 0 0,0 8-10 15,0 4-2-15,-6 7-6 0,2 1 0 16,-3 4 1-16,-1 1-2 0,3 1 2 15,-2-4-2-15,-1-2-2 0,2-3 0 16,2-5 1-16,1-6-1 0,5-2-1 16,3-5-10-16,3-5-24 0,0-4-22 0,3-3-52 15,2-5-115-15,0 0 134 0</inkml:trace>
  <inkml:trace contextRef="#ctx0" brushRef="#br0" timeOffset="120957.59">13136 7409 1406 0,'-3'21'39'15,"-6"1"12"-15,-3 5-54 0,-2 2-10 0,3 0 13 16,3 4-21-16,0-3-26 0,0 2-24 15,-1-1-14-15,2-3 13 0,0-5 12 16,1-6 21-16,4-5 21 0</inkml:trace>
  <inkml:trace contextRef="#ctx0" brushRef="#br0" timeOffset="121539.34">13040 6472 1388 0,'0'0'41'16,"0"0"-6"-16,-1 1-30 0,2 4-13 15,1 2-4-15,0 2-6 0,4 6-4 0,0 4 4 16,1 4 6-16,6 2 8 0,-2 3 3 16,5 3 0-16,1 7 3 0,-1 4 4 15,2 5 6-15,2 5 10 0,-4 4 5 16,-1 1 0-16,-3 6-5 0,-2 6-9 15,2 4-8-15,-1 5-3 0,0 0-2 16,-2 0 0-16,-4-1 1 0,-3-4-1 16,-4-4 0-16,-4-4 0 0,-4-5 0 15,-2-2 0-15,-1-8 1 0,-1-4-2 16,0-6-1-16,0-7 0 0,0-5-4 0,3-3-1 16,1-7 0-16,3 0-7 0,1-4-6 15,3-3-11-15,1-2-16 0,2-3-16 16,0-1-14-16,0-5 20 0,0 1 23 15</inkml:trace>
  <inkml:trace contextRef="#ctx0" brushRef="#br0" timeOffset="137195.03">13610 6935 1230 0,'18'26'280'0,"-23"5"-149"0,-2 9-124 16,-3 9-4-16,-19 6 4 0,23 3-3 16,3 10 0-16,1-3-2 0,0 1-1 15,1-2 2-15,1-5-2 0,0-7 1 16,0-4 2-16,5-6-2 0,-1-6 1 0,2-5 0 16,1-8-1-16,-4-9 1 15,0-5-12-15,-3-9-29 0,0 0-30 16,0-2-20-16,-4-11 1 0,-2-7 25 0,1-14 21 15,-2-13 4-15,-1-8-3 0,-2-8 20 16</inkml:trace>
  <inkml:trace contextRef="#ctx0" brushRef="#br0" timeOffset="137543.48">13494 6763 1535 0,'30'14'40'0,"-4"-3"-19"0,3 3-15 0,-2 0-1 16,2-1 0-16,0 2-2 15,4 0 0-15,1-1 0 0,-2 1-1 0,4-1 1 16,0-2 0-16,0 1-2 0,1 1 1 16,0-3 0-16,-8 1 0 0,-3-2 5 15,-7-1 2-15,-5 0 2 0,-3-1 1 16,-7-1-5-16,-1 2 0 15,-9-2-2-15,-7 4-2 0,-11 3 1 0,-15 5-2 0,-11 1 0 32,-4-4-1-32,-7-1 0 0,7-3 1 0,7 2-2 0,2-3 1 15,6 1 0-15,2 1 1 0,7-4-4 16,3 0-4-16,6-5-10 0,5 2-23 0,3-2-16 16,6-1-21-1,3 2-16-15,4-4 2 0,0-1 4 0,0 1 50 0,5 1 13 0</inkml:trace>
  <inkml:trace contextRef="#ctx0" brushRef="#br0" timeOffset="137861.85">14326 6717 1708 0,'2'7'87'0,"-13"10"-71"0,-9 7-21 15,-7 9-3-15,-10 5 10 0,9 0 0 16,0 6 0-16,-2 4 0 0,5 4 1 16,-2 4-1-16,1 0 0 0,4 4 0 15,1 1-2-15,3-3 2 0,5-1 0 16,0-1-2-16,11-5 1 0,4 1 2 15,6-2-1-15,7-3 2 0,0-2 0 16,0-3-1-16,-4-8 2 0,0-6 0 0,-5-4-6 16,-1-7-10-16,1-6-17 0,-2-5-40 15,0-3-20-15,4-3 91 0,1-3-32 16</inkml:trace>
  <inkml:trace contextRef="#ctx0" brushRef="#br0" timeOffset="138315.4">14271 7484 1537 0,'1'1'55'15,"2"-1"9"-15,1 3-50 0,4-3-5 16,3-2 3-16,3 0 0 0,1-3-6 15,1-2-6-15,1-2 0 0,3-2 3 16,3-3 0-16,3-2 2 0,1-2 2 16,-3-1-2-16,-2-2 6 0,-4-3 3 0,-2-3-1 15,0-2-1-15,-5 1 0 0,-3-2-1 16,-3 0 0-16,-7-1-1 0,2 2-5 16,-2 1-3-16,-3 5-1 15,2 5-3-15,-4 6-4 0,-2 2-2 0,-2 4-4 0,-2 4-2 16,-2 0-5-16,-4 2-7 0,-1 3-10 15,-1 3-2-15,-1 4 1 0,4 5 6 16,1 1 9-16,4 6 4 0,5 1 5 16,6 3 6-16,4 3 2 0,6 4 5 15,4 2 7-15,6 5 0 0,3-3 3 16,3-1 2-16,-2-3-7 0,2-2 0 16,-3-3-1-16,0-2-2 0,-5-2 1 0,-4-7-1 15,0-5-2-15,-6-3 0 0,-2-6-4 16,1 0-6-16,-3-1-5 0,-1-2-2 15,3 0-10-15,3-5-29 0,4-4-26 0,3-6-29 16,-3-4 50-16</inkml:trace>
  <inkml:trace contextRef="#ctx0" brushRef="#br0" timeOffset="138845.17">14872 7613 1669 0,'28'70'645'0,"-39"-97"-751"0,9 23 415 31,2 6-743-31,-15-40 75 0,15 36 326 16,0 0-2-16,1-1 15 0,5-3 20 16,0 0 8-16,5-1 5 0,5-2 5 15,2 1 4-15,2 0 8 0,-2 1 6 16,-1 4 0-16,-3 0 0 0,-4 0-4 0,0 3-5 16,-4 0-7-16,-4 0-10 0,-1 0-17 15,-1 0-15-15,0 0-12 0,-5 1-11 16,-5 5 3-16,-7 2 11 0,-5 5 13 15,-5 2 6-15,-2-3 0 0,3 3-3 16,4-2-3-16,1 2 5 0,6 1 5 0,0-5 4 16,4-1 1-16,4 0-2 0,4-2-1 15,3-1 2-15,2 0 1 0,4-1 3 16,2 3 1-16,3 1 0 0,2 2-1 16,2-3 2-16,-1 2 2 0,4-1 3 15,1 0 3-15,3-2-2 0,0 0 3 16,1-5-1-16,-1-1-4 0,1 2 0 15,-7-4-5-15,-2 0-4 0,-3-2-4 16,-2-2-6-16,2-1-17 0,5-1-17 0,-1-4-28 16,0-6 5-16,-1-1 30 0</inkml:trace>
  <inkml:trace contextRef="#ctx0" brushRef="#br0" timeOffset="139171.96">15503 6746 1792 0,'0'7'113'16,"66"37"643"-16,-51 14-160 15,-25-21-739-15,-103 326-1136 32,104-271 1280-17,0-1 0-15,0-1 1 0,-1-4-1 0,4 0 1 16,0-6 0-16,4-10-1 0,3-9 1 0,1-12 0 16,2-10 0-16,-3-7 0 15,-1-6 1-15,0-7 1 0,-3-5-6 16,1-7-26-16,2-3-41 0,0-4-52 0,0 0 9 15,-3-2 44-15</inkml:trace>
  <inkml:trace contextRef="#ctx0" brushRef="#br0" timeOffset="139809">14795 7515 946 0,'-3'0'25'0,"1"1"-16"0,-2-1-7 15,2 0 2-15,0 0-2 0,0 0 2 16,-1 0 1-16,1 0-2 0,2 0 1 15,0 0 2-15,0 0 2 0,0 0 11 16,0 0 7-16,0 0 3 0,0 0 8 16,0 0-1-16,0 0-3 0,0 0-6 15,0 0-10-15,0 0-9 0,0 0-4 0,-1-5 1 16,1 3-3-16,0-1-1 0,-1-2 1 16,1 3-2-16,0-5 10 0,-1 5 10 15,1 2 5-15,0-2 7 0,0 0-1 16,1 1-4-16,0 0 0 0,1-2-3 15,2 3-5-15,0-2-3 0,2 0-3 0,2 1-5 16,2-1-3-16,-1 0-1 0,1 0 0 16,-1-2 1-16,-1 2 1 0,1 1 0 15,-1-1-3-15,1 2 0 0,-2-2-3 16,0 1-1-16,0 1-2 0,0 0-3 0,-1 0-6 16,1 0-4-16,-1 1-8 0,3 5-12 15,3 5-18-15,0 8-32 0,4 11-24 16,-2 6 6-16,-1 4 24 15,-3-2 180-15,0-4-70 0</inkml:trace>
  <inkml:trace contextRef="#ctx0" brushRef="#br0" timeOffset="140523.04">15814 7032 1317 0,'-1'-2'38'15,"-2"2"-9"-15,-2 2-21 0,2 0-4 16,2 0 3-16,-2 1 4 0,2 1 4 16,1 3 3-16,0 3-1 0,4 5-5 0,1 8 14 15,6 0 5-15,4 7 1 0,4 4 5 16,4 3-17-16,4 6-6 0,7 1-3 15,9 2-5-15,3 1-3 0,-3-1 11 16,-3-3 6-16,-6 0 3 0,-5-7 4 16,-4-4-14-16,-5-4-7 0,-3-4-2 15,-5-7-2-15,-2-3 0 0,-1-3-4 16,-2-2-9-16,-2-2-11 0,-1-1-15 16,-3-3-17-16,0-2-14 0,-1 0-16 0,1 1-19 15,2 0 57-15</inkml:trace>
  <inkml:trace contextRef="#ctx0" brushRef="#br0" timeOffset="140890.04">16377 6809 1756 0,'-98'136'1669'32,"79"-103"-2449"-32,-7 7-76 15,-1 4 856-15,1 1 0 0,-3 3 0 16,4 2 0-16,-3 1 2 0,-3 2-2 15,-2-2 1-15,-3-2 1 0,6-4-2 16,2-4 2-16,7-6-1 0,3-2 0 16,5-6 1-16,3-7-1 0,2-3 0 15,4-6-1-15,1-2 8 16,0-4-15-16,2-2-26 0,1-2-32 0,0-1-40 0,0 0 377 16,0 0-222-16</inkml:trace>
  <inkml:trace contextRef="#ctx0" brushRef="#br0" timeOffset="141447.01">16398 7452 1645 0,'-1'0'19'0,"0"0"-40"0,-1 2-8 0,1-1 29 0,1 0 1 0,0-1-12 0,0 0-8 16,0 0-2-16,0 0 3 0,0 0 19 16,0 0 20-16,0 0 9 0,2-4 5 15,2 1 2 1,3-3-9-16,4 0-8 0,6-1-9 0,3-3-6 0,3 1-2 15,-2 1-1 1,-3 4 4-16,0-2 3 0,-1 4 1 0,0-1 3 0,-6 3-7 16,-5 0-6-16,-1 0-9 0,-5 0-4 15,0 0-1 1,0 0-1-16,0 2-1 0,-2 3-2 0,-9 9 0 0,-5 4 4 16,-5 7 8-1,-1 4 2-15,3-4 4 0,2 0-4 16,-2 0-4-16,1 0 1 0,1-2 0 15,3 1 3-15,5-4 3 0,4-3 2 16,2-5-1-16,3-3 0 0,0 0 2 0,1-4 1 16,1-1 2-16,1 2 1 0,0-3 0 15,3 0-3-15,-1-1 2 0,6-2 0 16,2 1 0-16,0 0 4 0,2 0 0 16,-3 0-1-16,-1-2-1 0,1-1-4 0,0 1-2 15,-1 1-1-15,-1-4-4 0,-2 2-3 16,-2 0-6-16,-2-1-11 0,0 0-9 15,3-1-12-15,-2-3-13 0,3-9-8 16,3-5 6-16,-3-7 27 0</inkml:trace>
  <inkml:trace contextRef="#ctx0" brushRef="#br0" timeOffset="141852.79">16724 6625 1800 0,'0'4'39'0,"-1"0"-38"16,1 1-7-16,1 3 4 0,3 7-1 15,3 6 2-15,2 6 2 0,1 5 0 16,3 2 0-16,1 1 3 0,1 0-3 0,2 3 2 15,-1 2 1-15,4 3-1 0,-1 5 0 16,-3 5 3-16,-1 4 1 0,-1 2 6 16,-1 3 3-16,-2-1-2 0,-2 6-4 15,-7 3-7-15,-3-2-1 0,-4 2-1 16,-5-6 3-16,-2-5-2 0,2-5 0 16,0-3 2-16,2-9-3 0,-1-1 1 0,-2-4 1 15,0-4-1-15,0-5 0 0,-1-3 0 16,2-3-2-16,4-4 1 15,-2-6 1-15,1 0-1 0,1-1-3 0,2-4-2 16,-1-1-8-16,3-1-10 0,2-3-18 16,-1 0-37-16,1-2-28 0,2 1 95 15,5-1-25-15</inkml:trace>
  <inkml:trace contextRef="#ctx0" brushRef="#br0" timeOffset="145881.65">16525 8020 1105 0,'-1'0'53'0,"1"1"36"15,0-1-89-15,-2 0-4 0,1 0 0 0,-3 1 4 0,1-1 2 16,-1 1-2-16,-1 0-2 0,-1-1 0 0,-2 0-1 16,-1 0 3-16,-1-2 0 0,-2 1 2 15,-5 0 0-15,0 0-1 0,-2-3-1 16,-4 1 1-16,-4 1-1 0,-8-3 0 16,-5 1 1-16,-3-1 0 0,-2 2-1 15,-6 0 0-15,-5 2 1 0,-6-1-1 16,-5 2 1-1,-4 0 1-15,0 0-2 0,1 2 0 0,-8-1 2 0,-6-1-2 16,-6 2 1 0,-1 0 0-16,0-1-1 0,8 3 1 0,2-1 0 0,-7 0-1 0,4 2 2 15,-1 0 2 1,1 1 4-16,6 1 4 0,4 2 3 0,-1 0-1 16,-6-2 4-1,3 0-2-15,-4-2-2 0,4-3 0 16,10-2-8-16,3 0-4 0,6-1 1 0,1-2-1 15,0-2-1-15,2 2 0 0,9-2 1 16,6 1-2-16,6 2 2 0,7-2-1 16,6 2-1-16,4 1 1 0,9-1 1 15,3 2-1-15,6 0 0 0,-1 0 1 16,0 0-1-16,0 0-9 0,1 0-17 0,0 0-18 16,0 0 99-16,0 0-54 0</inkml:trace>
  <inkml:trace contextRef="#ctx0" brushRef="#br0" timeOffset="147296.03">14463 8010 1241 0,'0'0'51'0,"81"18"1154"15,-78-17-2354-15,-4-2 2437 16,-28-8-2014-16,-19-2 158 0,48 11 558 16,-4 0-2-16,1 3 3 0,-3 3 3 15,-3 3 6-15,-3 4 1 0,-5 5 0 16,-5 1-1-16,-1 4 0 0,-4-1 1 15,-7 4 1-15,-5 3 0 0,-7-1 0 0,-2 2 2 16,-1 1-2-16,-2-6 2 0,-8 1-1 16,-10-2-1-16,-4 1 2 15,-1-3 2-15,0 2 1 0,-3-2 1 0,-5 0 0 16,-11 2 0-16,-9 0-1 0,-3-3-1 16,-6 0-3-16,4-4 0 15,-12 3 5-15,-4-2 2 0,-6 0 1 16,-5-2 1-16,-1 1-1 0,-2 0 0 15,1 1 2-15,0 0 3 0,-3 2 1 16,-6 2-8-16,1-1 22 0,-15-1-3 0,-2-1-5 0,5-1 6 16,-18-2-22-16,3-3 0 15,1-1 0-15,-12-5-2 0,7-1-1 16,3-3-2-16,-1-1 2 0,4-2 1 0,4 0 1 16,-1-2 7-16,-4 0 0 0,6-3-2 15,1 1-2-15,-5-3-6 0,8 0-2 0,4-3 1 16,-10-1 0-16,9 0-1 0,4 0 1 15,-9-5 0-15,10 2-1 0,2-4-1 16,7 2 2-16,-1 2-1 0,3-2 0 16,4-2 2-16,0-1-2 0,6-4 0 15,6-2 0-15,3-3 1 0,3-3 0 0,6-4 0 32,2-2 1-32,5-2 0 0,4-1 0 0,10-2-1 15,17 0 1-15,5-4-2 0,2-3-2 16,5-1 0-16,0-4-7 0,5 1-2 15,11 2 2-15,8-1 0 0,8 5 2 16,8 7 5-16,7 2-2 0,2 3 0 16,4 1-2-16,7 1-10 0,3 3-4 0,4 5-2 15,4 2-4-15,3 0 5 16,2 3-8-16,-1 3-1 0,-1 3 2 0,-1 3 6 0,-2 4 3 0,-2 1 0 16,-1 1-4-16,-2 2-6 15,0 1 3 1,2 0 2-16,-1-1 7 0,-1 3 7 15,0 0 3-15,-2 0 4 0,0 0 1 0,-1 0 1 16,0 0 1-16,0 0 3 0,0 0 2 16,0 0 1-16,0 0-3 0,0 0-2 15,0 0-2-15,0 0-3 0,1 0-1 16,3-2 1-16,2 2-1 0,2 0 3 16,5-1 1-16,5 0 1 0,3 1 1 15,3-2 3-15,6-1-1 0,4 0 3 0,8 0-2 16,2-3-2-16,2 0 0 0,0 0 0 15,-1-1-1-15,0-1-5 0,-3 1 11 16,-3 3 4-16,-13-2 3 0,-8 3 8 16,-10 1-12-16,-3 0-4 0,-3 1-2 15,-1 0-3-15,0 1 1 0,-1 0 4 16,0 0 0-16,0 0-2 0,0 0 1 0,0 0-6 16,-8-3 0-16,-4 3 2 15,-10-5-2-15,-10 2 2 0,-8-2 0 0,-5 1-1 16,-7-3 1-16,-7 0 1 0,-5 2-1 15,2-2 0-15,2 3 0 0,12 1-2 16,8 2 1-16,5 1 5 0,7 4 4 16,0 2 4-16,3 2 3 0,1 3-3 0,2 4-6 15,4 3-2-15,-1 6-2 0,3 6-2 16,0 5 2-16,-4 2-2 16,1 1-1-16,-3 1 2 0,-2-2-2 0,2-1 2 15,-3-3-7-15,2-5 23 0,2-6 6 16,3 0 8-16,5-4 12 0,1-4-25 15,2 1-2-15,2-2-7 0,0 0-5 16,3-4 0-16,1-4-3 0,2 2 1 0,-1 0-1 16,0-1-2-16,0-2 1 0,2 1 0 0,1-4 0 15,0 1 0-15,0-1 1 0,0-1-1 16,0 0-1-16,0 0 1 16,0 0-2-16,0 0-7 0,1 0-13 0,3-3-37 15,3-1-12-15,10-8 33 0</inkml:trace>
  <inkml:trace contextRef="#ctx0" brushRef="#br0" timeOffset="154333.2">13338 7649 889 0,'9'6'129'0,"3"10"-80"16,0-7-53 0,-35-18 3-16,8-3 4 0,13 12-1 15,1 0 1-15,1 0-2 0,0 0 0 16,0 0 1-16,0 0-2 0,-1 0 0 15,-1 0 0-15,2 0-2 16,0 0-1-16,-2 4 0 0,1 0-2 0,1 4 0 16,-1 0 2-16,1 4-1 0,-1 4 3 0,0 2 1 15,1 6-1 1,-1 5 1-16,1 0 1 0,-2 4-1 0,1-1 1 0,0 3 1 16,-1 1-2-16,1 0 1 0,-1-2 0 15,-2-2-1-15,1-4 0 0,-1-3 1 16,0-4-1-16,1-2 0 0,-1-4-1 0,0-3 0 15,-1-3 0-15,0-1 1 0,-2 0-2 16,-2 1 2-16,-1-2 0 0,-1-2 0 16,-1 0 4-1,0-2 2-15,-4 1 2 0,-2-1 0 0,-5 1 0 0,-4 0-2 0,-5-3 2 16,-4-1-1-16,-1-3 0 0,-4 0-2 31,-1 1 0-31,-6-2-1 0,-6-1-2 0,1 0 2 16,-5-2-1-16,6 1 0 0,-3-2 0 0,-1-1-1 0,0 1-1 15,-4-1 1 1,1 2-1-16,-6 1 0 0,-1 0 0 0,0-1 0 0,1 2 0 16,0-1 0-16,1 1 0 15,-1 3-1-15,-8-3 1 16,-1 3 0-16,-7-2 0 0,-2 1 2 16,3 1-1-16,-1-2-1 0,-3 2 1 15,-6 1-1-15,-2 0 1 0,-1 0 0 16,5-1-1-16,-1-2 0 0,-1 2 1 15,-3-1-2-15,2 3 0 0,2 0 0 16,0 0 0-16,-1-2 0 0,-11-1 1 0,1 1 0 16,2-2 1-16,0 1-1 0,7 1 0 15,-5 0 0-15,-3 2 0 0,3 0-1 16,3 0 0-16,6 3 1 0,2 1-1 16,0 1 0-16,-4 1 1 0,2 1-1 15,7 0 0-15,2 2 1 0,7-1-1 0,1 2 1 16,-3 1 0-16,4 1-1 0,1 0 0 15,3 1 0-15,2 0 0 0,0-1 0 16,3 1 0-16,-1-3 0 0,-1 3 0 16,-4-4 1-16,0-1-1 0,0 1 0 0,4-3 0 15,8 3-1-15,1-3 0 0,4 0 1 16,2 1 0-16,0-4 0 0,-1-1 0 16,2-2 0-16,-5-1 0 0,7 0 0 15,5 1 0-15,-2-3-1 0,8 3 1 16,0-1-3-16,1-4-1 0,5 4-2 15,2 0-2-15,-1-5-1 0,5 3 0 16,1-4 1-16,2 0 1 0,5 3 2 16,0-3 2-16,0 0 1 0,3 3 2 0,0-2-2 15,2 3 2-15,3-1-5 0,-4 1-3 16,1 1-3-16,-3-3-5 0,-2 1-4 16,4 1-6-16,-1-1-3 15,3 3 1-15,1-1 7 0,2 2 9 16,4 0 7-16,-1 0 2 0,0 0 3 0,1 0 5 15,-1 0 3-15,1-2 2 0,-1 2-2 0,0 0-5 16,1-2-2-16,-1 1-4 0,-1 0-2 16,-3-1 1-16,0 2 0 0,2-1 2 15,0-1 2-15,-2-3 3 16,3 3 6-16,0-2 10 0,-1 0 7 0,2 1 5 0,1-1 4 16,-3 1-7-16,1-2-6 15,-2 1-7-15,0-4-6 0,-1 1-4 16,0-2 0-16,-1-2-3 0,2 0-1 0,-1-4 3 15,-2-1 6 1,2 3 4-16,-2-2 7 0,1-1 1 0,0-2-1 0,-1-4-3 0,-1-1-6 16,-2-5-5-16,-2-5-4 0,-3-4-9 15,-2-5-9-15,-1-3-3 0,1-2-4 16,0 1 8-16,4 4 11 0,3 8 9 16,3 5 7-16,3 7 4 15,3 4-1-15,-2 1-3 0,3 4-2 16,0 3-5-16,-1 3-4 0,1 4-2 0,0 1-10 15,0 2-1-15,0-2-3 16,0 2-4-16,0 0-8 0,0 0-6 0,1 4-2 0,2 0 4 16,0 8 16-1,1 4 6-15,4 7 6 0,0 4 1 0,0 2-1 16,1 2 2-16,0 2 0 0,-1 0 0 16,-1 1 1-16,2 1 0 0,-2 0-1 0,2-2 1 15,-1-4-1-15,1-4 1 0,-1-3-1 16,-2-2 2-16,-2-1-8 0,0-3-8 15,-2-4-7 1,-1-2-19-16,-1-4-85 0,0-3-30 16,0-1-16-16,0-2-5 0,0 0 119 15</inkml:trace>
  <inkml:trace contextRef="#ctx0" brushRef="#br0" timeOffset="159028.17">19045 7236 1207 0,'-2'0'36'0,"-2"1"-16"15,-4 0 1-15,-5 0-5 16,-3 2-2-16,-6 1-4 0,-1-1-4 0,-3 4-2 16,-1 0-1-16,-3-3 6 0,-2 1 3 15,2-2 2-15,-1 0 8 0,3-2-2 16,-4 2 2-16,-4-1 7 0,-2 1-1 15,3-2 2-15,7-1-2 0,6 0-7 16,5 2-7-16,-1-2-4 0,1 0-6 0,0 1-1 16,3 0-1-16,7 0 0 0,1 0-1 15,6-1 0-15,0 0-10 0,0 0-17 16,0 0-14-16,0 0-15 0,2 2-1 16,5-4 13-16,9-1-21 0,6-3 41 15</inkml:trace>
  <inkml:trace contextRef="#ctx0" brushRef="#br0" timeOffset="159275.34">18942 7379 999 0,'-17'7'66'15,"-1"0"15"-15,-5 0 2 0,2-1-17 16,2-1-26-16,-1 1-17 0,0-2-8 15,-5 1 2-15,-3-2 1 0,1 1 0 16,-1 0-1-16,0-2-3 0,2 1-3 16,2-2-3-16,2 1-1 0,3 0-4 15,4-1 0-15,4 2 0 0,1-3-2 0,0 0 2 16,1 1-2-16,0-1-10 0,2-1-20 16,6 1-21-16,0 0 114 0,-2-5-63 15</inkml:trace>
  <inkml:trace contextRef="#ctx0" brushRef="#br0" timeOffset="160625.24">21493 7108 1168 0,'-1'0'31'0,"-3"0"-20"15,0 0-4-15,2 0-3 16,-1 1-1-16,3-1 0 0,4 1-2 0,-4-1 1 15,1 0-1-15,-1 0 6 0,1 0 8 16,-1 0 7-16,1 0 2 0,-1 0-7 16,2 0-7-16,-2 2-8 15,0 2-2-15,-2 1 0 0,2 6 0 0,2 4 0 0,-2 5 0 16,1 9 0 0,-2 4 0-16,2 11 0 0,2 4 0 0,-1 8 1 0,0 4 1 15,-2 2 1 1,0 2-1-16,1-6 0 0,4-3-1 0,0-6 1 0,0-6 0 15,-1-4-1-15,-2-7 0 0,1-4 1 16,-1-4-2-16,0-4 1 0,1-5 1 0,-3-2-1 31,0-4 0-31,0-4 4 0,-3-2-5 0,3-3-15 16,0 0-31-16,0 0 325 0,4-7-221 16</inkml:trace>
  <inkml:trace contextRef="#ctx0" brushRef="#br0" timeOffset="161210.93">21425 7246 1197 0,'-1'-1'55'0,"0"0"7"0,1-1 19 15,0 0-5-15,-2 1 7 0,1 0-2 16,-1 0-21-16,-1-1-13 0,3 2-10 16,1 0-8-16,3-2 0 0,-4 2-2 15,2 0-9-15,0-6-9 0,4 0-8 0,3 0-4 16,1-3-1-16,1-1 1 0,3-2 3 16,0 1 2-16,4-2 5 0,-2 0 1 15,1 1 2-15,-3 0-1 0,-1-1-5 16,4 2 0-16,-2 1-1 0,2-1-2 0,-2 2 0 15,-3 2 0-15,2 0-1 0,0 2 0 16,0-1 0-16,-1 3 0 0,-3-1-1 16,-1 3 0-16,-2 1-2 0,-1 2-1 15,-1 1-2-15,2-1-2 0,1 1-1 16,0-1-3-16,-3 1-4 0,1 2-5 16,-4-1-6-16,-1 0-1 0,-2 5 2 15,-6 3 6-15,-1 8 6 0,-7 3 4 16,-4 5 5-16,-6 5 2 0,-6-3 1 15,-8 4 5-15,-2-3-1 0,-5 0-1 0,-2-7-3 16,0-2-5-16,2-6 2 0,0-3 2 16,1-2 2-16,9-1 1 0,5-1 1 15,9 0 1-15,4-2-1 0,2-1 0 16,1-1-1-16,3 0 0 0,2-1 1 16,4-1-1-16,5-3 0 0,0 0 0 0,1 0-2 15,-1 2 1-15,3-2-5 0,0 0-1 16,2-2 1-16,0 0-3 0,5-1-2 15,6 0-17-15,4-5-26 0,3 1-33 16,7-2-52-16,5-1-29 0,1-4-178 16,7 2 205-16</inkml:trace>
  <inkml:trace contextRef="#ctx0" brushRef="#br0" timeOffset="161690.63">22698 6661 1647 0,'-8'10'-6'0,"-4"5"-58"0,-4 7-4 0,-2 5 63 16,-2 1 4-16,2-1 1 0,-2 2-1 16,-5 2 0-16,0 3 0 0,-4 3 0 15,-4 6 1-15,-4 5 1 0,-5 5-1 16,-9 5 1 0,-1 0 1-16,8 0-1 0,3 0 1 0,7 0-1 15,7 2 0-15,3-2 1 0,4 0 0 0,3 1-1 0,5-3 1 16,6-2 3-16,5-4-1 0,6-2 1 15,5-5 0-15,7 1 0 0,6-3-1 16,7 6 3-16,8-1-1 0,13 2 0 16,6-1 1-1,9-1-3-15,-4-4 1 0,-8-4 0 0,-7-3-2 16,-10-6-1-16,-1-2 1 0,-8-7-2 16,-3-2 0-16,-6-5 1 0,-7-2-2 0,0-4 0 0,-5 0 0 15,1-1 1-15,-2-4 0 0,-3 1 4 16,-2-3-12-16,1 0-18 0,-1 0-17 15,1-2-14-15,1-7-190 0,2-10 167 16</inkml:trace>
  <inkml:trace contextRef="#ctx0" brushRef="#br0" timeOffset="164667.13">22787 7021 1359 0,'2'15'51'0,"-1"3"15"0,1 4-56 0,1 4-5 16,2 4-1-16,3 0 2 0,4 4 0 15,5 3-3-15,3 4 1 0,5 0-1 16,3 2 1-16,3 0 1 0,1 3 1 16,1 1 4-16,-2 2 7 0,3 3 8 15,-2-1 7-15,3-4 1 0,-1-4-4 16,-4-6-9-16,-3-6-8 0,-5-4-6 16,-6-5-5-16,-3-4 1 0,-4-6-2 0,-5-2-12 15,-2-3-20-15,0-4-27 0,-2-2-33 16,0 0-22-16,0-1 262 0,0 0-135 15</inkml:trace>
  <inkml:trace contextRef="#ctx0" brushRef="#br0" timeOffset="165013.91">23258 6981 1541 0,'-3'5'47'0,"-5"2"-12"0,-2 8-25 0,-3 5-7 16,-3 5 0-16,1 3-1 0,1 3 1 15,-2 4-1-15,-1 7 0 0,0 2 0 0,-1 8 0 16,-2 1-1-16,2 1 1 15,-1 2 0-15,-2-2-2 0,-1 0 2 0,0-1-2 16,-2-5 0-16,-2-3 2 0,2-7-2 16,2-3 1-16,2-5 0 0,4-6 0 15,7-5 0-15,3-5 1 0,2-5 6 16,3-2-20-16,1-2-24 0,0-4-29 16,4 1 664-16,5-3-453 0</inkml:trace>
  <inkml:trace contextRef="#ctx0" brushRef="#br0" timeOffset="165553.51">23473 7753 1423 0,'-6'25'104'16,"13"-58"-109"15,-1 25 2-31,0 1 2 0,7-3 2 16,1-1 8-16,4 0 6 0,1-1 7 15,3 3 5-15,1 0 6 0,2 4-2 16,5-1-2-16,0-2-4 15,-2 4-7-15,-4 4 0 0,-7-4 0 0,-3 8-1 0,-6-4-4 16,-4 0-7-16,-1 2-8 0,-1 3-17 16,-2 4-4-16,-4 6 2 0,-3 7 2 15,-3 3 14-15,-2 5-2 0,-4 1-2 16,-3-2-3 0,-1 2-3-16,-3-4 4 0,0 0 5 0,3-2 3 0,3-1 2 0,1-4 1 15,6-3 0 1,2-5-1-16,3-2 1 0,2-2 0 15,3-1 0-15,0 0 6 0,3-3 4 16,-1 2 6-16,1 0 12 0,2 0-5 16,3 1-3-16,4-1-4 15,2 0-7-15,3-1 0 0,2-1 1 16,0-1-2-16,-1-3-3 0,3 0-3 16,-3-2-2-16,-4 0 2 0,-1-1 0 0,-4 0-1 15,-3 0-1-15,1 1-4 0,0 1-9 16,-2-1-12-16,0-3-15 0,-1 0-17 15,1-6-25-15,-1-3-8 0,0-6-129 16,-2-5 135-16</inkml:trace>
  <inkml:trace contextRef="#ctx0" brushRef="#br0" timeOffset="165934.29">24275 6543 1828 0,'2'0'43'15,"-2"0"-31"-15,1 3-26 0,-1 7-16 16,0 6 14-16,4 12 14 0,-1 8 1 15,1 5 1-15,1 8-1 0,-2 4 1 16,2 2 0-16,-1 6 0 0,2 5-1 16,0 5 1-16,-1 4 0 0,1 5 0 15,-2-1 1-15,2 4 0 0,0 1-1 0,-1-6 0 16,1-1 2-16,-3-4-2 0,2-4 1 16,-1-5 2-16,1-5-3 0,-1-9 1 15,2-7 0-15,-1-8-1 0,-1-8 1 16,0-6 6-16,0-4-9 0,-4-8-23 15,1-2-36-15,0-3-41 0,-1-4-23 16,0 1 60-16</inkml:trace>
  <inkml:trace contextRef="#ctx0" brushRef="#br0" timeOffset="166505.69">24704 7614 1137 0,'0'0'89'0,"1"2"94"16,-2-2-149-16,1 0-27 0,-1 0 9 0,0 0 3 0,2 0 4 15,0-3 0-15,3 2-9 0,4-5-3 16,4-2-3-16,1-4-5 0,3-2 1 15,2-2 8-15,1 0 7 0,1 1 12 16,-2-1 4-16,2-3-8 0,3-1-7 16,-1-4-9-16,3 2-5 15,-3-3 1-15,0 2 7 0,-4 2 8 0,-6 2-1 0,-1 1-2 16,-4 0-9-16,-5-1-10 16,-4 2-4-16,-3-3-6 0,-4 2-4 15,-4 3 1-15,-3 0 1 0,-6 1 3 0,0 3 4 16,1 2 0-16,2 3 1 0,3 3 1 0,1 3-1 15,1 3-3-15,-1 4-1 0,0 6-8 32,-2 9 1-32,0 4 1 0,1 10-8 0,3 4-2 0,5 4-7 0,3-3-8 15,7 4 7-15,5-2 8 0,2 0 8 16,4-5 9 0,-1-7 10-16,1-3 8 0,-2-7 5 15,1-1 4-15,0-3-6 0,3 0-7 0,2 0 7 0,2-2 1 0,2 1 0 31,5-3 2-31,2-3-10 0,0-2-3 16,3-2-4-16,-1-3-8 0,-4-2-5 0,-3-1-4 0,-5-2 3 0,-1-2 4 16,-1-1 3-1,0-5-5-15,-1 0-15 16,0-5-20-16,-2-4-18 0,1-1-14 16,-1-4 10-16,-1-1 34 0</inkml:trace>
  <inkml:trace contextRef="#ctx0" brushRef="#br0" timeOffset="166758.9">25380 7527 1354 0,'-2'39'36'0,"0"-3"-24"16,0 2 4-16,4-5-1 0,0 1-2 0,1-4-1 15,-2 1-7-15,2-3-1 0,-1-3-1 16,-1-5 1-16,2-4 0 0,1-4 0 16,0-3 2-16,1-1-5 0,-1-3-7 15,0-3-11-15,-2 0-12 0,0-2-4 16,1 0-7-16,2-2-10 0,3-2-16 16,2-5-39-16,1-4 57 0</inkml:trace>
  <inkml:trace contextRef="#ctx0" brushRef="#br0" timeOffset="167250.32">25646 6498 1449 0,'0'0'39'0,"1"0"-21"16,0 2-23-16,-1-1-5 0,0 2-1 16,2 3 4-16,1 4 4 0,1 5 2 0,4 5 0 15,4 6 2-15,0 3 0 0,3 4 2 16,5 4 0-16,2 3 5 0,2 3 5 16,3 4 3-16,1-1 14 0,2 5-2 15,4 4-4-15,0 6-2 0,-2 6-13 16,2 8-2-16,-5 6 0 0,-1 1 1 15,-3 2-1-15,-6-3-3 0,-7-1-1 16,-4-1-1-16,-7-4 0 0,-5-8 1 16,-9-5 0-16,-2-7 0 0,-8-6 1 0,-2-3 0 15,2-5-1-15,-2-4 0 0,5-6 0 16,3-1 0-16,3-7 0 16,-1-1 1-16,3-6 0 0,0-2 0 0,2-2 0 15,0-3 4-15,3-1 4 0,2 1 3 16,0-1 0-16,3 0-7 0,0-6-3 15,0 1-2-15,0 1 0 0,1-1 0 16,1-1-2-16,0-2 1 0,0 0 0 0,0 0-1 16,0 0 3-16,0 0-4 0,0 0-9 15,0 0-14-15,0 0-20 0,0 0-22 16,4 2 3-16,5-4 28 0</inkml:trace>
  <inkml:trace contextRef="#ctx0" brushRef="#br0" timeOffset="170423.62">6773 7000 1608 0,'0'26'63'0,"0"-24"-49"15,9 30-7 1,-26-98-15-16,10 55 22 0,0 2-2 16,5-2-4-16,-2-6 0 0,0-4-4 0,3-4 2 15,-3-4 4-15,-1-4 1 0,3 1 1 16,-3-6-2-16,2-3-4 0,-1-2-2 16,-2-1-3-16,1-4 1 0,0 5 1 15,0 0-2-15,1 4 0 0,-3 3 1 0,4 3-2 16,-1 5 1-16,4 2 1 0,-1 5-2 15,1-1 0-15,0 5 0 0,0 0-2 16,2 3-1-16,2 3-2 0,-1 2-3 16,-1 3-1-16,2 5-2 0,0-1-7 15,0 1-5-15,0-1 2 0,2 2 0 16,2 0 8-16,-1 0 8 0,7 0 0 16,4 2 2-16,2-1 1 0,7 0 0 15,3-1 2-15,6 1 0 0,6 0-1 0,8 0 1 16,10 1 0-16,4-2 0 0,7 0 0 15,3-2 0-15,3 0 0 0,8 2 0 16,4-2 1-16,5 1-1 0,1-1 1 16,-4-2-1-16,0 3 0 0,0 1 0 15,6 0 0-15,3 0 0 0,-1 0 0 0,2 0 0 16,1 2 0-16,9 1 0 0,6 2 0 16,0 1 4-16,-2-1 2 15,4 1 1-15,5 3 1 0,-1-1-6 0,3-1-1 16,2 1 0-16,-3-4 0 0,3 2-2 15,-3-2 7-15,-2 1 2 0,1-2-1 16,2 0 4-16,-2-2-9 0,0 1 1 0,6-2-2 16,-3 0 0-16,2-2 1 0,-1 1-1 15,-2-1-1-15,1 2 2 0,-6-1-2 16,-4-2 2-16,-4 1-1 0,-4 0-1 16,0 1 0-16,-8-1 1 0,-10 0-1 0,-2-1 0 15,-2 1 1-15,-5-2-1 16,-7 3 1-16,-7-3 0 0,-6 0-1 0,-9 3 1 15,0-1-1-15,-3 1 0 0,0 1 1 16,2 0 0-16,3 0-1 0,-5 1 0 16,-5 1 1-16,-10-2-1 0,-8 1 0 15,-5-1 0-15,-3 0 0 0,-2 0 0 16,-1 2 0-16,-3 0 0 0,0 2 0 16,-3-3 0-16,-2 2 1 0,-1-1 0 15,0 2-1-15,-1-1 0 16,-1 1-2-16,0 1 1 0,-1 1 0 0,2 1-1 0,1 2 2 15,1 0-2-15,-2 4 2 0,1-5 0 16,0 3-2-16,2 0 2 0,-2 0 0 0,0 3-2 16,0 0 1-16,-1 4 1 0,0 1-2 15,1 3 0 1,2 1 2-16,2 3-2 0,1 2 1 0,-1 4 1 0,-1-2-1 16,-1 0 1-16,-2 0 2 0,-1-5-2 15,1 0 2-15,-1-5 1 0,1-4-2 16,-1 0 1-16,0-4 0 0,1-2-1 0,-2-1 1 15,1-2-1-15,-3-1 1 0,-2-1-1 16,1-1 2-16,-2-2-1 16,0-2 2-16,0 1 1 0,0 0-1 0,0-1 0 15,1 0 1-15,1 1-2 0,-2-1 0 16,0 0 1-16,0 0-1 0,0 0 1 16,0 0-2-16,0 0-8 0,0 0-12 15,-3-3-19-15,3 3-26 0,-2 0-10 16,-3-3-1-16,-3-3 35 0</inkml:trace>
  <inkml:trace contextRef="#ctx0" brushRef="#br0" timeOffset="171629.19">11380 6373 1570 0,'4'1'173'0,"-6"-1"-379"31,3 0 147-31,0-1 28 0,2-1 20 16,-2-2 21-1,1-1 18-15,4-5-5 0,4-5-7 0,7-5-12 0,1-5 9 32,-1 2 14-32,3-3 7 0,1-1 8 15,-1-2-10-15,5-3-16 0,4-2-9 16,4-1-4-16,5-3-2 0,4-2 0 16,7 0-1-16,6 3 0 0,1-2 0 15,7 1 0-15,1 2 0 0,6-1 0 0,9 0 0 16,12-1-1-16,7 0 1 0,1 0 0 15,3-2 0-15,-3-1 1 0,9 0 1 16,6 0-2-16,2 1 0 0,1 2 1 16,0 2-1-16,7 5 0 0,4 0 0 0,8 1-1 15,0 3 1-15,-1 2 0 0,0 0-1 16,3 2 1-16,8 0 0 0,2 0 0 16,7 1 0-16,3 3 0 0,6-1 0 15,-5-1 0-15,7 1 0 0,1-1 0 16,-8-2 1-16,5 2-1 0,5 1 0 0,-5 0 0 15,2 0 0-15,5 3 0 0,-7-1 1 16,-9 2-1-16,10 0 0 0,-1 3 0 16,-2 1 0-16,19 2 0 0,-3 2 0 15,-2 1 0-15,13 2 0 0,1 3 0 0,-4 0 1 16,11 4-1-16,-8-1 0 0,-6 5 0 16,8 1-1-16,-12 2 1 0,-1 3 0 15,10 4-1-15,-9 6 0 0,10 3 0 16,5 5 0-16,-9 7 5 0,7 6 2 15,-7 0 0-15,-9 7 2 0,5-1-6 16,-6 3-2-16,-8 4 6 0,-3 2 1 16,-7 2-2-16,-13 3 0 0,-4 3-4 15,-8 0-1-15,-6 3 1 0,-9-4 0 0,-5-1 0 16,-12-2 0-16,-11-1 2 16,-2-2-2-16,-3 0 1 0,-9 0 0 0,-4-4-1 15,-9-4 0-15,-6-4 1 0,-3-6-2 16,-4-2 0-16,-7-6 1 0,0 0 0 15,1-5 1-15,-2-1 0 0,2-6 1 0,-11-4-2 16,-10-6 2-16,-4-4 0 16,-10-3 0-16,2-2 2 0,-2-2-1 0,-4 0 1 15,3 0 1-15,-5-3 0 16,1 1 1-16,-2-2 4 0,0-1-1 0,0-3 0 16,0-1-5-16,2-4-7 0,-1-4-2 0,-2 0 1 15,2-2 4-15,-1 2 5 0,1 1 3 16,0 0-1-16,1 2-2 0,-3-3-2 15,0 4-2-15,0-2-1 0,1 1 1 16,0 1 0-16,0 1 0 0,-1 1 0 16,-1 3 1-16,0 1 0 0,1 5 5 0,2 0-3 15,-1-1-4-15,0 3-1 0,0 1-7 16,-1-1-2-16,-1 0-2 0,-2 2-9 16,2 0-4-16,1 1 0 0,-1 5 1 15,0 3 9-15,2 11 7 0,-1 8 3 16,3 7 3-1,3 7 1-15,-2 3 0 0,3 2 0 16,1 1 0-16,-2-8 0 0,0-2 0 0,-1-9 0 16,-3-5 0-16,-2-6 0 0,-1-4-3 0,-3-4-4 0,-4-3-5 15,-2-1-2-15,-3 0 0 16,-7-1 5-16,-7-4 5 0,-14-4 4 0,-16-5 4 16,-3-4 3-16,-5-1-3 0,2 2 1 15,11-1-1-15,0 1-1 16,7 1-1-16,7 1 1 0,6 2-1 0,7-2 0 15,-1 5 0-15,7 0-2 0,1 2 1 0,1 0 0 16,7 0 1-16,0-2 0 0,4 2 2 16,6 0-2-16,-1 0 1 0,0 0 5 15,0 0-8 1,0 0-40-16,-5-2-28 0,4 2 290 16,-5 1-196-16</inkml:trace>
  <inkml:trace contextRef="#ctx0" brushRef="#br0" timeOffset="173268.63">26886 7025 1469 0,'-5'0'20'0,"-1"0"-33"16,0 0-6-16,2 0 7 0,1 1 4 15,1 0-1-15,1 0-2 0,0 0 2 16,0 4 2-16,0-4 1 0,0 2-1 16,1 4 1-16,0 3-1 0,0 6 0 15,0 11 4-15,2 4 1 0,1 11 3 16,3 7 1-16,-3 9 0 0,0 4 0 0,0 7 1 15,-3 3-1-15,0 1 1 0,-2-2 0 16,-2-2-1-16,0-6 0 16,1-11 1-16,0-6 0 0,-1-8 0 0,-1-9 0 15,1-4 1-15,-1-8-1 16,4-7 2-16,-1-4 3 0,2-5 1 0,0-1-9 16,0 0-20-16,-1-3-3 0,3-10 5 0</inkml:trace>
  <inkml:trace contextRef="#ctx0" brushRef="#br0" timeOffset="173697.89">26753 7103 1352 0,'0'0'104'0,"0"-1"117"16,0 1-225-16,0-1-7 0,0 1 12 15,0 0 26-15,0 0 9 0,0 0-8 16,1-3-12-16,1-1-6 0,2-5-4 16,7-2-2-16,5-4 0 0,7-7-1 15,4 1-2-15,5-2 0 0,3-1 0 16,5 5-1-16,6-2 0 0,4 4 0 0,4 3 0 16,4 0 0-16,-5 3-1 0,-6 2 0 15,-7 6 1-15,-7-3 0 0,-7 5 0 16,-4 1-3-16,-2 3-1 0,-1 4-20 15,0 4-7-15,-1 3-7 0,-2 4-7 16,-7 5 13-16,-5 4 2 0,-7 5 7 16,-10 6 7-16,-8 2 7 0,-8 4 7 15,-7 0 2-15,-5 0 1 0,-2-3 0 0,-8-2 1 16,-8-3 1-16,-4-7 0 0,-2-6-1 16,10-5 1-16,10-4-1 0,9-2 0 15,8-2 1-15,4-1-2 0,5-3 1 16,7-2 1-16,1-1-1 0,6-1 1 0,5-2-3 15,0 0-8-15,-1 1-27 16,4-2-22-16,6-1 104 0,11-5-55 0</inkml:trace>
  <inkml:trace contextRef="#ctx0" brushRef="#br0" timeOffset="174076.94">28134 6755 1540 0,'-4'4'31'0,"-5"5"6"16,-6 9-56-16,0 7 0 0,-3 5 19 16,-1 8 0-16,-2 1-1 0,0 9 1 15,-4 9 1-15,-1 3-1 0,3 8 1 16,-4 2 1-16,2 3-1 0,2 6 1 15,2 4 0-15,1 4-1 16,7-1 1-16,7-5 0 0,6-8-1 0,5-9 1 16,8-9 1-16,0-9-1 0,5-4 2 0,0-4 2 15,0-9 2-15,1 1 3 0,1-4 0 16,1-4-1-16,-3-3-4 0,-3-3 0 16,-1-2-3-16,-4-4-1 0,0-2 1 15,0 0-2-15,-3-5 0 0,-3 2 0 16,0-3 2-16,-2-2-6 0,-2 0-13 15,3 1-18-15,0-1-17 0,2-3 49 0,4-4-321 16,4-10 242-16</inkml:trace>
  <inkml:trace contextRef="#ctx0" brushRef="#br0" timeOffset="174662.67">28259 7574 1529 0,'0'0'57'0,"-4"0"16"0,5 0-63 16,-1 0-10-16,3 0 1 15,1 0-1-15,-5 0-5 0,2 0-1 16,0-1 0-16,4 0 5 0,2-1 4 0,0-5 4 15,4-1-1-15,1-4-1 0,6 0-1 16,1 1 0-16,-1-1 2 0,1-3 1 16,-3 1 1-16,-3-2 0 0,2 0 3 0,-5 0-3 15,0 2 1-15,-2-1 2 0,-2 5 0 16,-2 2 7-16,-2 1 1 0,-1 2-3 31,-1-2-8-31,0 0-8 0,-1 2-6 0,-1 0-2 16,-2 1-1-16,-1 0-5 0,-2-1 0 15,1 1-1-15,-1 0-2 0,1 3 3 16,2 1 0-16,-1 0-5 0,2 1 2 0,-2 2-1 0,-3 4-2 0,1 4 8 31,-5 5 1-31,0 4 6 0,0 7 0 0,2 4 2 0,-3 4 1 0,4 4 0 32,0 3 2-32,3 2-1 0,4-1 1 15,1-5 0-15,2-2-1 0,1-3 1 16,2-5 0-16,2-5 0 0,0-5 0 0,0-7 1 15,-4-3 0-15,-2-4 1 0,0-4 2 16,1 4 4-16,0-4 3 0,1 0 4 16,3 0 2-16,1 0 1 0,1 0-2 15,3-2-4-15,1 0-4 0,-2-4-3 16,3 2-5-16,-1-1 1 0,-2 1-1 16,0 0-5-16,-1-3-4 0,2 0-11 0,1-2-12 15,1-2-13-15,0 1-8 0,1 1-8 16,-1-2-5-16,0-1 48 0,3 1-192 15,2-2 154-15</inkml:trace>
  <inkml:trace contextRef="#ctx0" brushRef="#br0" timeOffset="175200.9">28874 7826 1481 0,'0'0'61'16,"1"0"29"-16,-1-1-55 15,1 1 0-15,-1 0 0 0,0 0-8 0,-1 0-13 16,1 0-4-16,0 0-7 0,3-2-2 16,0 0 0-16,6-1 0 0,1-6-1 15,1-2 0-15,4 0 1 0,-3 1 1 16,2 4-2-16,-2-1 2 0,0 1-1 15,2 1 1-15,-4 0 1 0,-1 3 2 16,-5 1 0-16,-1 1 1 0,-1 0-6 0,-2 0-13 16,1 0-13-16,-1 0-15 0,0 1-3 15,-6 6 8-15,1 1 13 0,-4 6 12 16,-3 4 10-16,-4 5 0 0,-2 0 1 16,-1 0 1-16,-1 6 0 0,-1-3 0 15,4 3 0-15,2-1 1 0,4 1-1 16,-2-2-1-16,8-2 1 0,0-5-1 0,3-5-1 15,3-4-1-15,1-6-1 0,-2-1-1 16,2-2 1-16,-2-1 1 0,3 3 2 16,-3-4 3-16,3 2 3 0,3-2 4 15,0 1 0-15,6 1-1 0,2-1-2 16,3 0-1-16,0 1-3 0,1-2 1 16,-1 0-1-16,-4 0-1 15,2-3 1-15,-4 3-1 0,-2-1 0 0,0-1 0 16,-3 1-1-16,-1-1 1 0,-1-2-2 0,0 1-7 15,1-3-10-15,-1 1-13 16,3-4-16-16,2-2-23 0,4-5 105 0,3-1-44 16</inkml:trace>
  <inkml:trace contextRef="#ctx0" brushRef="#br0" timeOffset="175724.13">29601 6642 1298 0,'-2'23'21'0,"-1"1"-31"0,0 7-1 0,2 1 9 0,1-2 1 15,0 4 0 1,-1 0 0-16,1 4 1 0,0 0-3 0,1 5 2 0,0 4 1 16,0 8-1-16,0 7 1 15,2 7 2-15,-1 5 0 0,1 7 0 16,-1 5 1-16,1 5-1 0,-1 0-1 0,0-4 1 0,3-6-1 15,-2-12 0-15,4-9 2 16,-1-9-2-16,0-11-4 0,1-7 16 0,-3-8 6 16,0-6 2-16,-1-1 7 0,-1-4-18 0,1-1-5 15,-2-1-2-15,1-1-1 0,0 1 0 16,-2 1 1-16,1-1-2 0,0-1 1 31,1-3 0-31,-2-1-1 0,1-2 0 16,-1-1 1-16,0-2-1 0,0 0 0 15,0-2 2-15,0 0 0 0,0 0 1 16,0 0 0-16,0 0 1 0,0 0-5 16,0 0-8-16,0 0-20 0,0 0 44 15,3-2-259-15,5 1 181 0</inkml:trace>
  <inkml:trace contextRef="#ctx0" brushRef="#br0" timeOffset="176187.43">30197 7089 949 0,'0'2'110'0,"0"-1"174"0,-1 3-295 15,0-2-11-15,0 1 1 0,-1 3 14 0,-1 3 3 16,2 2-1-16,-1 3 2 0,1 2 0 16,1 2-2-16,0 5 2 0,3-2 2 15,3 5 0-15,3 3 5 0,3 1 4 16,6 2-1-16,4 1 0 0,5 2 0 15,1 6-3-15,1 4-1 0,2 2 0 16,-3 6-1-16,3 2 1 0,1-2 0 16,3 4-1-16,1-7 1 0,-3-5-1 0,-3-4 0 15,-8-12 0-15,-3-3 0 0,-3-5-1 16,-2-3 0-16,-3-2 1 0,-2 0-1 16,-1-4 0-16,-3 0 2 0,-1-2-3 15,-2-2 2-15,0-2 1 0,-1-2-5 16,-1-1-11-16,0-3-7 0,0 0-10 0,0 0-5 15,0 0-1-15,1-1 595 16,-2-10-413-16</inkml:trace>
  <inkml:trace contextRef="#ctx0" brushRef="#br0" timeOffset="176550.64">30762 7034 1623 0,'-3'1'6'0,"0"1"-38"15,-5 4-6-15,0-1 13 0,-2 3 22 0,-4 5 1 0,-4 2 0 16,-1 6 1-16,-1 1 0 0,0 2 1 16,1 5 0-16,-2 1-1 0,-1 6 1 15,-1 6 0-15,-1 6 0 0,-2 2 1 16,0 7 0-16,3 2 0 0,-2 7 1 15,5 2-1-15,-5-6 1 16,5-5-2-16,-1-9 1 0,3-7 1 16,6-5-1-16,1-8 0 0,2-5 1 15,0-1-2-15,2-1 1 0,-2 0 0 0,0 1-1 16,-2-1 1-16,0-2 0 0,2-4-3 0,1-3-10 16,3-4-8-16,2-5-6 0,3-3-2 15,-1 1 0-15,1-1-4 0,4 0 10 16,8 0 101-16,9-6-62 15</inkml:trace>
  <inkml:trace contextRef="#ctx0" brushRef="#br0" timeOffset="177228.96">30960 7768 1568 0,'-1'-1'36'0,"1"1"-22"0,0 0-12 16,0 1 0-16,1 0 7 0,-1-1 1 16,1 0 2-16,-1 0 1 0,0 0 1 15,0 0 4-15,2-2-4 0,1 1 1 16,0-3-4-16,0-1-6 0,6 0 0 15,0-2-1-15,4-1-2 0,0 1-1 16,-2-1 0-16,2 2-1 0,-2-1 1 16,-1 1 1-16,-1 1-1 0,0 0 0 0,-2 1 0 15,1 4-1-15,-4-3-1 0,-1 3-1 16,1 0-2-16,-2 0-8 0,-2 2-12 16,0-2-9-16,2 4-8 0,-2 2 0 15,0 5 6-15,0 3 6 0,0 8 10 16,-4 0 6-16,-1 4 6 0,-1 2 2 15,-6-1 1-15,1 2 1 0,-1 5 1 0,-2 1 1 16,3 0 1-16,-1 1 3 0,0-2-2 16,3-4 0-16,0-5-1 0,3-3-2 15,-2-5 0-15,0 1 1 0,0-4 1 16,0-1 0-16,3-1 0 0,-1-4 1 16,4-3 0-16,1 0 0 0,1-4 1 15,0 0-1-15,-1 0 2 0,-1-1-1 16,0 1 13-16,2-1 7 0,0 0 5 15,0 0 9-15,1 2-9 0,2-2 0 16,0 0-2-16,0-2-3 0,2 4-4 0,3-2-3 16,0 0-5-16,3-2-2 0,1-1-2 15,2 0 7-15,0-1 4 0,0 0 3 16,0 0 2-16,-1 0-6 0,0 3-3 16,-1-5-5-16,-1 3-5 0,-2-2 5 15,-3 3 3-15,-2 0 0 0,-2 0 1 16,-1 2-6-16,0 0-4 0,0 0 0 0,-1 0 0 15,1 0-6-15,-1 0-13 0,0 0-5 16,3-4-10-16,-3 4 0 0,2-5 10 16,5 0-21-16,4-4-29 0,6-4 84 15,4-2-38-15</inkml:trace>
  <inkml:trace contextRef="#ctx0" brushRef="#br0" timeOffset="177867.31">31143 6702 1136 0,'2'-3'29'15,"-1"1"-10"-15,2 0-19 0,-2 2-9 16,0 0 8-16,1 0 2 0,-1 2 4 16,3 1-1-16,-2-1 0 0,2 3 1 0,3-1 0 15,1 1 2-15,2 3 4 0,2 1 3 16,2 1 6-16,3 4 1 0,2 4-4 15,4 2-6-15,3 2-5 0,3 2-4 16,4 5-1-16,-4 3 0 0,2 9 1 16,-3 6 2-16,-4 10 2 0,4 8 0 15,-3 4-1-15,2 4-1 0,-1 0 3 16,-2 1 0-16,-3 1 0 0,-2 1-2 0,-3-3-3 16,-6-5 0-1,-3 0 5-15,-6-9 4 0,-1-5 3 0,-6 0 2 0,-4-7-2 16,-2 1-2-16,-6 1-2 0,1-1 0 15,-5-2-1-15,2-2-1 0,1-4-1 16,0-3 1-16,3-4-3 0,2-5 1 16,2-6 3-1,3-4 6-15,2-4 7 0,2-2-1 0,1-3-3 0,0-1-6 0,0-1-5 16,-1-4-2-16,3 1-3 0,2-2 9 16,0-2 11-16,0 1 4 15,0-1 6-15,0 1-9 0,-1 0-10 0,1-1-5 16,0 0-4-16,0 1-1 0,1-1 1 15,0 0-1-15,0 0-1 0,-1 0 1 16,0 0-1 0,1 0-1-16,-1 0 4 0,0 0-10 0,0 0-18 15,0 0-27-15,0 0-28 0,-1 0 7 16,1 0 28-16</inkml:trace>
  <inkml:trace contextRef="#ctx0" brushRef="#br0" timeOffset="178675.8">20482 9041 1279 0,'2'0'37'0,"-2"0"-16"16,-1 0-11-16,-1 1-6 0,-3 0-2 15,0 0-2-15,-7 0 3 0,-4 3 0 0,-1-1 3 0,-3 1 4 16,-2 0 3-16,-5 1 4 0,-4-1 2 0,-2 1-3 16,-4 0-1-16,0 0-5 0,1 0-3 15,4 1-1-15,6-3-1 0,4 1-1 16,2-2 0-16,5 0-1 0,1 0 0 16,4-2 0-1,4 1 0-15,6-1 3 0,-1 0-1 0,1 0-26 0,0 0 57 16,8-7 219-16,7-2-184 0</inkml:trace>
  <inkml:trace contextRef="#ctx0" brushRef="#br0" timeOffset="178899.41">20345 9215 1296 0,'-9'10'44'32,"-24"-1"-22"-32,-7-1-8 15,-2 0 3-15,-8-6-6 0,18 1-2 16,4 2-4-16,-3-5 0 0,2 0 0 16,1-1 1-16,1-4-15 0,6 1-20 0,6-3 79 15,0-1-52-15</inkml:trace>
  <inkml:trace contextRef="#ctx0" brushRef="#br0" timeOffset="179577.13">21638 8874 1306 0,'0'0'62'0,"-1"0"18"16,-1-2-47-16,2 2-31 0,0 2-1 0,0 0-3 15,0-1-5-15,0 1-3 0,0 2-1 16,0 0-1-16,-2 6 3 0,0 8 4 0,-3 7 0 16,2 4 3-16,1 9 2 0,0 4 1 15,2 2 1-15,-2 5 3 0,0-1-1 16,-1 1 3-16,-2-1 0 16,0-2-2-16,1-2 0 0,2-7-1 0,0-5-2 15,2-7 0-15,-1-2 1 0,-1-5-1 0,-1-2 1 16,1-2 2-1,0-7-8-15,0-2-16 0,0-2-22 0,2-3-33 0,0 0 100 16,-3-4-39-16</inkml:trace>
  <inkml:trace contextRef="#ctx0" brushRef="#br0" timeOffset="180040.81">21446 8814 1450 0,'33'23'153'0,"-48"-68"-948"16,30 29 1217-1,3-3-107-15,7 1-327 0,2-2 2 31,2 1 8-31,4-1 1 0,6 1-1 0,3-2 2 0,4 0 0 0,8 5-1 16,-3-1 1 0,-1 6 1-16,-7 0-1 0,-5 4 2 0,-8 2 0 15,-3 4-1-15,-5 1 0 16,-3 2-1-16,-3 3-7 0,-1 4-4 16,-5 3-3-16,-2 6 1 0,-3 7 5 15,-5 6 2-15,-4 7 3 0,-7 2 0 0,-7 5 3 16,-8 0 1-16,-6-1 2 0,-7-4 1 15,-6-3 0-15,-7-3-1 0,-5-9 1 16,1-3 0-16,2-4-1 0,9-1 1 16,6-6 0-16,3 0 0 0,6-3 2 15,1-3-1-15,9 0 0 0,5-1 1 16,1-2-3-16,6-1 2 0,3-1-2 16,3 0-1-16,2 0 1 0,0 0-3 15,0 0-20-15,-1-1-13 0,6-1-14 16,6-1 688-16,9-5-471 0</inkml:trace>
  <inkml:trace contextRef="#ctx0" brushRef="#br0" timeOffset="180424.5">22762 8494 1758 0,'0'0'21'0,"-1"2"-41"0,0-1-10 15,-2 4 6-15,-1 5 14 0,-4 5 7 16,-5 4 2-16,-5 10 0 16,-5 3 1-16,-4 5 0 0,-1 6 1 0,-1 3 0 0,2 2 0 15,1 6 0-15,1 5 0 0,2 1 0 16,3 6 0-16,1 2 1 0,2 1-2 15,6 4 0-15,-3 2 2 0,7-3-2 16,6-1 0-16,2-4-1 0,9-3-2 16,3-3 1-16,4 0 0 0,6 1 2 15,3-3 0-15,2-6 1 0,2-4-1 16,2-10 0-16,-1-4 0 0,3-7-3 0,-4-6-5 16,-5-2-5-16,-4-8-7 0,-4-3-6 15,1-2-9-15,-2-2-14 0,0-3-15 16,-5 0 153-16,-3-2-106 15,0-4 49-15</inkml:trace>
  <inkml:trace contextRef="#ctx0" brushRef="#br0" timeOffset="181265.43">23091 8855 1051 0,'7'0'323'0,"-13"1"-126"31,6-1-209-15,0 0 3-16,-2 0 2 0,4 6 2 16,5 8 4-16,3 6-1 0,7 9 1 15,1 9 1-15,4 5 1 0,4 3 0 0,4 4 1 16,0 1 1-16,-2 0-2 0,5 2 0 15,5 2 1-15,4 1-2 0,4-1 1 16,-6-7 1-16,-9-5 0 16,-6-12-1-16,-7-3 2 0,-3-5-2 0,-4-7 0 15,-4-3 1-15,1-5 0 0,-4-3 2 0,-2-3-5 16,-1-2-18 0,0 0-25-16,2 2-18 0,1-4 18 0,-1-7 14 0</inkml:trace>
  <inkml:trace contextRef="#ctx0" brushRef="#br0" timeOffset="181591.13">23682 8719 1608 0,'-5'4'10'0,"-3"3"-46"16,-3 5-5-16,-3 4 36 15,-1 4 3-15,-2 5 2 0,1 3 0 0,0 6-1 16,-2 2 1-16,0 3 0 0,-6 1 0 16,1 6 1-1,-6 2-1-15,-1 3 0 0,-4 3 1 0,0 0 0 16,3-1 0-16,8-3 1 16,6-4-1-16,4-10-1 0,2-4 1 0,2-11-1 0,0-2 1 0,3-2 1 15,0-1-1-15,0-2 0 16,2-2 0-16,0-3 0 15,1 0 2-15,1-3-10 0,2-1-27 0,1-3-27 0,1 0-27 32,3-2-57-32,3 0-83 0,4 0 131 15</inkml:trace>
  <inkml:trace contextRef="#ctx0" brushRef="#br0" timeOffset="182142.59">23809 9409 1547 0,'0'0'34'15,"0"0"-16"-15,0 0-26 0,0 0 1 0,0 0 8 16,1 0 2-16,0 0-1 0,-1-1-1 15,0 1-1-15,1-1 3 0,4-3 2 16,4-2-3-16,6-2 0 0,8-2 1 16,6 0-3-16,7 1 0 0,-1-1 1 15,2 3-1-15,-2 3 1 0,-4-2 0 16,-3 3-1-16,-2 1-1 0,-5 2 0 16,-3 2-3-16,-1 3 0 0,-8-1 0 0,-1 0-6 15,-6 3-6-15,-2 2-2 16,-3 3 0-16,-4 10 6 0,-4 4 10 0,-8 5 3 15,-3 4 1-15,-3-1 1 0,-3-1-2 16,-3 2 2-16,-4-5 0 16,1-3-1-16,0-2 1 0,7-3-1 0,8-1-2 0,5-5 1 15,5-2 0-15,4-5-1 0,3-2 0 16,-1-3-1-16,3-1-1 0,1 1 2 16,2-4 8-16,0 0 9 0,2 0 5 15,5 0 3-15,2 1-7 0,7 0-6 0,6-1-3 16,1 0-3-16,4 0-2 15,-4-2 2-15,2 2-2 0,-6-5 0 0,-3 2 0 16,2 2-1-16,-8-3-1 0,3 2 1 16,-4-1-2-16,-1 1 1 0,-4-2 3 15,-1 2-10-15,1 1-8 0,-3-4-13 16,3 2-22-16,-1-4-10 0,5-4 672 16,3-5-461-16</inkml:trace>
  <inkml:trace contextRef="#ctx0" brushRef="#br0" timeOffset="182594.44">24753 8360 1715 0,'0'0'2'16,"0"1"-28"-16,-1 1-39 15,0 0 11-15,1-1 23 0,-2 2 2 0,1 5 4 16,-3 4 7 0,0 5 11-16,-2 6 5 0,3 3-1 0,0 5 2 0,1 5 1 0,0 8 3 15,1 5 3-15,0 11 3 0,-1 5 1 16,2 9-3-1,-3 6-1-15,1 3-2 16,0 7 0-16,1 0-1 0,0 4-1 16,1-4 1-16,2-3 0 0,-1-6 0 0,2-8-2 0,1-6 7 0,-2-3 9 15,3-7 2 1,-2-3 4-16,2-7-7 0,-1-5-10 0,-1-8 0 16,1-2-1-16,-1-5-1 0,1-5 2 0,-1-4-4 0,-1-3 1 31,0-4 0-31,0-4-1 0,0 0 2 0,0-3-1 15,-1-2 1-15,-1-1 3 16,0-1-8-16,0 0-15 0,0 0-23 16,1 0-30-16,2-3-3 0,2-10 233 15,6-12-132-15</inkml:trace>
  <inkml:trace contextRef="#ctx0" brushRef="#br0" timeOffset="183187.77">25207 9290 1782 0,'0'0'21'0,"0"0"-36"0,0 0-9 0,0 1 8 15,-1-1 15-15,0 0-22 0,2 4-6 16,2-4-4-16,5 0-2 0,1 0 21 16,4-6 6-16,-1 3 4 0,3-3 4 15,-1-2 8-15,2 2 4 0,1-5 3 16,1-1-1-16,0-1-6 0,2-4-1 16,1-3 0-16,2 0-2 0,0-1 0 0,-3 1 0 15,-4 2 2-15,-3 2 11 16,-3 2 2-16,-5 2-5 0,-3 0-6 15,2 1-18-15,-8-3-8 0,-2 1-7 16,-5-1-1-16,-11-1 0 0,-4-2-1 16,-3-1 6-16,-2 2 0 0,1 5-2 0,5 3 4 0,1 5 0 15,6 3 2-15,0 5 7 16,2 5 1-16,0 6 2 0,-1 5 2 0,-4 9 0 16,2 8 2-16,3 6 1 0,0 10 0 15,6 6 0-15,4 2 1 0,5 3 0 16,3-5 1-16,7-6 0 0,4-8-1 15,-3-13 1-15,0-8 3 0,-1-7 2 0,-1-6 4 16,1-2 5-16,3 1 3 0,-1-4 2 16,0 0 5-16,4-1-3 0,-1-4-3 15,5 0-3-15,3-2-6 0,3 1-5 16,2-1-1-16,-1-1-2 0,-4-1-2 16,-1-2 0-16,0-1-3 15,-5-1 0-15,0 2 1 0,1-2 0 0,-2 0-5 0,1-3-11 16,2 0-28-1,2-3 214-15,4-1-137 0</inkml:trace>
  <inkml:trace contextRef="#ctx0" brushRef="#br0" timeOffset="183473.03">25800 9481 1444 0,'-2'6'49'0,"-3"4"26"15,3 7-79-15,-1 4 1 0,1 5 3 16,2 4 2 0,0 1-1-16,0 5 0 0,2-4 1 0,0 0-2 0,0 0 1 0,2 0 2 15,-1 0-3-15,-1-1 1 0,-2-5 1 16,1-2-2-16,0-5 1 15,2-5 0 1,-2-2 0-16,-1-6 0 0,0-2 1 16,0-3-7-16,1 0-18 0,-1 0-26 0,0-1-27 0,0 0 19 0,0 0-170 15,1 0 157-15</inkml:trace>
  <inkml:trace contextRef="#ctx0" brushRef="#br0" timeOffset="186192.08">26380 9636 1164 0,'-1'0'31'0,"-1"0"-17"0,2 0 2 0,0 0 1 15,0 1 5-15,0 0-1 0,0 1-5 16,0-2-4 0,0 0 1-16,0 0 0 0,-2 3 0 0,0 3-3 0,0 0-4 15,-2 6-3-15,2 3-3 0,-4 6 1 0,0 0 0 16,-1 4 0-16,-3-1 1 0,2 1 0 16,0 2-1-16,0-2 0 0,2 0 0 15,-2 0 0 1,-1-1 0-16,1-4 2 0,2-3-12 0,2-3-18 0,1-1 48 15,-1-4-28 1</inkml:trace>
  <inkml:trace contextRef="#ctx0" brushRef="#br0" timeOffset="186890.82">26653 9452 971 0,'2'1'47'16,"0"-1"28"-16,-2 0-18 0,0 1-6 0,-1-1 0 16,1 0-10-16,1 0-14 15,0 0-6-15,-1 0-4 0,5-4-7 0,3-1-2 16,4 1-4-16,6-4-2 0,2-1-1 15,3-3 0-15,-1 0 0 0,7-1 0 16,2-3-1-16,1 0 2 0,2-2-2 16,-5 2 1-16,-4 0-1 0,-5 0 5 15,-5 5 3-15,-2-3 1 0,-2 1-2 16,-2 0-7-16,-2-3-8 0,-3 0-6 0,-4 0-1 16,-1-1-1-16,-5 1 4 15,-6 1 4-15,-1 2 5 0,-3 2 1 16,-3 2 2-16,-2 2 0 0,-4 2 1 0,-4 1 0 15,0 4 0-15,-1 4-2 0,5 4-2 16,-1 3 1-16,4 4 0 0,4 5 1 16,2 4 1-16,0 3-2 0,-1 4 1 15,2 4 1-15,2 1 0 0,8 2 0 0,3 1 0 16,4-3 0-16,7-2 0 0,5-2 0 16,3-1 3-16,0-5 1 0,-3-5 5 15,-4-4 0-15,4-3 4 0,-1 0 5 16,3-2 1-16,3 1 0 0,2-4-2 15,1 0-5-15,4 0-4 0,1-3 0 16,-2-1-5-16,0-2 1 0,-4-1-1 16,0 0-3-16,0-2 0 0,3-3 0 0,0 0-2 15,2 0 1-15,0 0 0 16,-4 1-3-16,-2-2-2 0,-2-1-5 0,-6-3-13 16,2-1 681-16,2-3-483 0</inkml:trace>
  <inkml:trace contextRef="#ctx0" brushRef="#br0" timeOffset="187444.44">27505 9537 1349 0,'2'0'177'16,"-2"0"-145"-16,0-1-51 0,0 1-29 15,-1 0 19-15,1 0 6 0,0 1-2 16,5-2 8-16,6-2 7 0,7-3 4 16,5 2 4-16,4-3 2 0,0 1 0 15,3 3 4-15,-2 1 1 16,-1 0 0-16,-6 2-1 0,-3 0-2 0,-2 2 0 15,-4-1 1-15,-2 1-1 16,-2 4-2-16,-5-3-2 0,1 4-2 16,-3 4-6-16,0 3 1 0,-2 7 1 0,-3 3 0 15,-1 3 7-15,-5 1-1 0,-4 3 0 0,-1 2 1 16,-6 0 1-16,0 2 0 16,-6-1 0-16,0 0 1 0,2-4-1 15,3-2 1-15,7-4 0 0,7-8-1 0,4-2 1 16,2-5 0-16,2-4-1 0,0-1 4 15,2-2 3 1,0 0 7-16,0-1 6 0,4 1 3 0,0 0 4 0,2-1 1 16,2 2 0-16,1-2-4 0,7 3-4 0,7-3-7 15,-1 1-5 1,-1 0-3-16,0 2-1 0,-7-4-2 0,0 1-1 0,0 0 1 0,-6-1-1 16,-4 0 0-16,3 0 2 0,-3-1-3 15,0 0-2-15,-1 1-8 0,0-5-10 31,-1 2-14-31,2-5 82 0,1-5-318 0,-1-10 212 16</inkml:trace>
  <inkml:trace contextRef="#ctx0" brushRef="#br0" timeOffset="187941.12">27686 8329 980 0,'99'87'122'47,"-71"-64"-132"-47,-1-2 6 15,0 4 5-15,3 2 10 0,5 6 4 0,4 4 3 16,6 9 9-16,1 5-2 0,2 10-1 16,1 4 0-16,0 7-2 0,-4 9 2 15,-8 5 2-15,-3 11-4 0,-7 6-8 16,-2 3-4-16,-4 3-2 0,-7-3-1 15,-3 7 2-15,-8-3 0 0,-2-3 0 16,-1-5-2-16,-3-15-2 0,-3-10-2 16,-2-13 5-16,-1-15 1 0,1-7 3 15,-1-9 2-15,2-7-7 0,-4-2 0 16,5-6-3-16,1-2-2 0,0-5 2 0,3-6-1 16,-1 1 2-16,1-5-2 0,2-1 2 15,0 0 0-15,0 0 0 0,-2 1 1 16,2-1-1-16,0 0-9 0,0 0-14 15,0 0-17-15,3 0 56 0,7-4-25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1T15:55:19.3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13234 5010 424 0,'0'0'12'0,"0"1"10"0,0-1 32 0,0 0 24 16,1 0 22-16,-1 0 2 0,0 0-27 16,0-1-17-16,0 1-8 0,0 0-7 15,0 0-6-15,0 0-7 0,0 0-6 16,0 0 0-16,0 0-1 15,0 0-1-15,0 0 3 0,0 0 2 0,0 0 0 16,0 0 2-16,0 0-4 0,0 0-7 0,0 0-7 16,0 0-6-16,-1 0-5 0,-3-2 1 15,0 2 1-15,1-2-1 0,-3 2 0 16,-2-1 0-16,-3-1-1 0,-2 1 0 16,-4 0 0-16,-1 1 0 0,-3 0 1 15,-3 0-1-15,-1 0 0 0,-3 0 0 16,1 0 0-16,-2 1 0 0,-5-1 1 15,1 2 1-15,-7-1-1 0,-2 0 4 16,-1 3 5-16,-1-4-1 0,0 2 6 16,6 0 1-16,1 3-1 0,-1-5 1 0,0 3-2 15,0-3 3-15,-2 2 3 0,3 1 1 16,0-3 0-16,-2 4-10 0,-3-2-4 16,-1 1-6-16,-1 0 7 0,1-1 9 15,3 0-1-15,1 0 2 0,-1 0-7 16,1 0-9-16,-4 0 9 0,3 1 4 15,0-3 0-15,1 3 0 0,-5-3-7 0,-3 0-6 16,-4 0 1-16,-1-1 2 0,1 1-2 16,3-2 1-16,2-1 0 15,1 1-2-15,2-2 2 0,-4 0 0 0,-1 2-1 16,-6-2 0-16,-6-2 1 0,1 3-2 16,0-2 1-16,2-1 7 0,3 2 3 15,2-2 3-15,2 2 2 0,-2-2-8 16,-5 1-4-16,-5-1-2 0,0 1-3 15,3 2 1-15,5 1 0 0,3 0-2 16,1 2 1-16,-1-3 1 0,2 3-2 16,-4-1 1-16,0 1 1 0,-5 1-2 0,1-1 0 15,0 1 2-15,4 1-2 0,3-2 1 16,-2-2 1-16,2 1-2 0,-4-2 0 16,0 0 2-16,1 0-2 0,-6-1 1 15,4-1 1-15,-1-1-2 0,3 2 1 16,5 0-1-16,0-2 8 15,0-1 1-15,3 3 1 0,-2-1 1 0,-2 0-8 0,0-1 0 16,2 1-3-16,2 1 0 0,2-1 2 16,5 3-2-16,7 0 0 0,-1-1 1 15,4 1-1-15,0-1 0 0,2 2 0 16,4 0 0-16,2 0 0 0,3 1 1 16,2 0-1-16,5 0 0 0,0 0 1 15,2 1-1-15,1-1 0 0,2 0 1 0,5 0-1 16,-1 0 1-16,0 0 1 0,1 0-1 15,-3 1 1-15,3-1 2 0,0 0-1 16,0 0 1-16,0 0 2 0,0 0-3 16,0 0-1-16,0 0 1 0,0 0-4 15,0 0-1-15,0 0 2 0,1-1-2 16,3 1 0 0,-3 0 1-16,-1 0-3 0,0 0 0 0,0 0-2 0,-1 0-6 15,1 0-3-15,0 0-5 0,0-1-9 0,2 1-5 16,-2 0-13-16,0 0-15 0,0 0-10 15,0 0-12-15,1 0-80 16,3-6 184-16,0-3-55 0</inkml:trace>
  <inkml:trace contextRef="#ctx0" brushRef="#br0" timeOffset="6840.31">13816 4865 920 0,'0'0'48'0,"-1"0"43"15,1 0-84-15,-1 1-3 0,1 0-1 16,0-1 4-16,0 1 1 0,0-1 0 16,0 1-2-16,0-1-2 0,0 2-2 15,0-2-1-15,0 0-1 0,0 0 7 0,0 0 19 16,0 1 18-16,0-1 18 0,0 0 7 15,0 0-4-15,0 0-11 0,0 0-12 16,0 0-13-16,0 0-13 0,0 0-5 16,0 0-2-16,1 0-5 0,1-1 0 15,1 1-2-15,1-2-2 0,4 1-1 16,2 0 1-16,4 1-1 0,2-1 0 16,3 0 2-16,4 0-1 0,1 1-1 15,2 0 1-15,1 0 0 0,0 1 0 0,-3 0 0 16,3-1 0-16,-3 1 0 15,5 1 0-15,1 0 0 0,2-1 0 0,9 2 0 16,3-1-1-16,3 2 1 0,2-1 0 16,5-1 0-16,1 0-1 0,5 0 1 15,-1 0 0-15,-3 0 0 0,3-1 1 16,5 1-1-16,3 0 0 0,14 0 2 16,0-2-2-16,1 2 0 0,0 0 1 15,-6-1-1-15,2 3 0 0,7-4 2 0,7 3-2 16,-2 1 0-16,1-2 2 0,-7 1-2 0,4 1 0 15,10-1 2-15,0 0-2 16,4 2 0-16,-6-4 0 0,-5 1-1 0,8 3 1 16,3-2 0-16,0-1 0 0,-1-1 0 15,-4 2 0-15,4-3 0 0,7 0 0 16,-5 0 0-16,0 0 0 0,-5-1 1 16,1-2 1-16,10 1-2 0,1-1 1 15,3 0 1-15,-11 0-3 0,2-3 1 16,5 1 1-16,-3-1-1 0,3 1 0 15,-5 0 1-15,3-2-1 0,3 1 0 0,4 1 2 16,0-1-2-16,-9 3 0 0,8-1 1 16,2 1-1-16,-2 1-1 15,1 1 2-15,2 1-1 0,3 0 0 0,9 0 1 16,4 3-1-16,-3 0 1 0,3 2 0 16,-4-1-2-16,-2 0 1 15,-1 1 0-15,-1-2 0 0,0 3 1 0,2-3 2 0,-6 0-4 16,-3 0 1-16,-2-1 0 15,-2-2-2-15,-7 0 2 0,-10 0 0 0,0-2 0 16,6 0-1-16,0 2 1 0,-1 0 0 16,-10 0 1-16,1 0 0 0,3 0-1 0,0 0 0 15,-3 2 0-15,-7-2 0 16,-6 2 0-16,-4-2 0 0,6 0 0 0,1 0 0 16,-6 0 2-16,-6-4-2 0,-13 1 0 15,-11 1 1-15,-4-2-1 0,-4 1 0 16,-1-1 0-16,-7 0 0 0,-6 1 0 15,-6-2 1-15,-5 2-1 0,1 0 2 0,-1 0 0 32,1 1-2-32,-3 1 0 0,-2 0 1 0,-1 1-2 15,-4 0 1-15,0-2 1 0,-1 2-1 16,-1 0 0-16,0 0 2 0,-1 0-2 0,1 0 0 0,0 0 1 16,2 0-1-16,-3 0 0 0,0 0 0 15,4 0-1-15,-2-1 1 0,6 1-1 0,0 0 0 16,-3-2 0-16,4 1 1 0,-4 1 0 15,3-1 1 1,-1 0 0-16,0-1-1 0,3 0 1 0,-3 0 1 16,-2 1-2-1,-5 1 2-15,0-1 0 0,0 0-1 0,0 0-1 16,0 1 2-16,5-1-2 0,-5 1 0 16,0 0 1-16,0 0-1 0,-1 0-5 15,0 0-11-15,0-2-16 0,0 2-22 16,0 0-14-16,0 0-18 0,-1 0 299 15,1 0-419-15,0 0 226 0</inkml:trace>
  <inkml:trace contextRef="#ctx0" brushRef="#br0" timeOffset="26822.56">15011 1653 1986 0,'9'-13'-15'16,"-1"2"-118"-16,1-3 82 0,-1 2 8 0,-3 1 42 0,0 3 19 16,-1 0 13-16,-3 3 12 0,2 0-8 31,-2 3 1-31,-1 0-12 0,0 0-14 0,-2-2-9 0,-6 1-9 0,-7-3 3 15,-12-1 1 1,-11-1 2-16,-9-2 2 16,-8 0-1-16,-5-1 2 0,2 1-1 15,-3-5 3-15,5 1 0 0,2 1-3 0,2-1 2 16,4 2 0-16,-1-1 0 0,7 1-2 16,3-2-12-16,5 0-22 0,7 1-24 15,3 1-34-15,1-2-21 0,7 1-9 16,2-4-28-16,2-2 87 0</inkml:trace>
  <inkml:trace contextRef="#ctx0" brushRef="#br0" timeOffset="27107.5">15146 1710 1762 0,'-14'7'30'0,"-5"2"-42"16,-11 4-5-16,-13 2 15 0,-6-1 2 15,-5-1 4-15,-6-2 1 0,1-2 0 16,2-2 0-16,-5 0 0 0,0-2 0 16,-3-2-2-16,-9-3 3 0,3 0-7 15,-1-2 5-15,0-2 4 0,15-2-6 0,5-2 0 16,10-2-8-16,10-2-12 0,5-3-6 15,7-2-15-15,3-1-19 0,6-1-19 16,3-9 580-16,10-3-382 0</inkml:trace>
  <inkml:trace contextRef="#ctx0" brushRef="#br0" timeOffset="27683.91">17375 899 1436 0,'4'-2'62'0,"-1"1"25"0,-2-2-75 16,0 3-6-16,-1 0-1 0,0 3 12 16,0-2 12-16,-1-1-10 0,0 0-5 15,-6 0-9-15,-5 4-13 0,-7 3 4 16,-6 0 4-16,-9-2 5 0,-3 1 9 0,-12-1 2 15,-11-1 0-15,-1-2-5 16,-9 0-3-16,10-3-4 0,4 1 2 0,6 1-1 16,9-1-2-16,3 5 0 0,7 0 1 15,3 3-3-15,3 5 0 0,1 2 1 16,5 4-3-16,-1 7-3 0,4 5 2 16,1 7-2-16,0 6 3 0,4 12 3 15,0 8-1-15,9 9 1 0,2 3 1 16,8 1-2-16,6-1 2 0,-1-2 1 0,4-2-2 15,-3 0-1-15,-2-7 2 0,-1-2-2 16,1-5 1-16,-4-4 1 16,0-4-3-16,1-7 5 0,-7-5-12 0,4-10-13 15,-1-5-10-15,-3-5-14 0,2-7 0 16,-3-5 2-16,1-5-11 0,-2 0-7 16,3-2-6-16,4-6 3 0,4-8 33 15</inkml:trace>
  <inkml:trace contextRef="#ctx0" brushRef="#br0" timeOffset="27926.86">17224 1425 1308 0,'1'0'47'16,"-5"-2"93"-16,-10 2-160 0,-15 2-17 15,-12 2 46-15,-12 6 5 0,-4 4 0 16,0 1 12-16,-2 3 4 0,3 1 2 0,1 2 5 15,1 1-6-15,-1 3-12 16,-4 0-10-16,5-2-5 0,0-2 0 0,8-4-4 16,13-4 3-16,9-5 2 15,10-5-11-15,13-3-12 16,0 0-18-16,0 0-32 0,2-2 3 0,11-7 6 0,12-4 637 16,13-7-415-16</inkml:trace>
  <inkml:trace contextRef="#ctx0" brushRef="#br0" timeOffset="28308.78">17568 1428 1156 0,'-9'36'48'0,"-38"31"3"16,54-51 9-1,-68 36-72-15,32-5 32 0,8 0 2 16,0 7-4-16,1 3 1 0,7-5-10 15,6-7-6-15,7-8 7 0,9-7 9 16,8-3 3-16,7-6 9 0,6-1-4 16,6-6-6-1,3-4-4-15,1-4 5 0,-2-6 10 16,-1-6 0-16,-4-7 1 0,-2-5-7 0,-3-8-13 0,-11-3-2 0,-6-11-7 31,-5-8-6-31,-11-7-6 0,-7-4-10 16,-8-2 0-16,-12 0 1 0,-4 5 0 0,-3 4 5 15,-4 10 7-15,8 4 1 16,3 13 2-16,3 4 2 0,8 7-2 0,2 5 0 16,5 5 0-16,5 1-12 0,8 3-5 15,-1 0-11-15,0 0-11 0,6 6 9 16,4 3-6-16,13 6-10 0,11 6-15 16,10 4-46-16,10 0-30 0,3 2-80 15,0-2 118-15</inkml:trace>
  <inkml:trace contextRef="#ctx0" brushRef="#br0" timeOffset="28576.13">18127 2033 1135 0,'-1'0'18'0,"1"-1"-14"0,0 1 26 16,-2 0 35-16,2-1 13 0,0 1 0 15,-1-2-17-15,1-2 2 0,-1 0 0 16,-2-4-1-16,-1-5-6 0,2-1-20 15,1-6-11-15,1-3-7 0,1-2 0 16,4-3 3-16,1-2 5 0,7 1-1 16,3 0-5-16,3-1-5 0,4 4-9 15,3 0-5-15,0 2 0 0,1 4-3 16,-1 0 0-16,-2 2-4 0,2 4-2 16,-1 1-2-16,-4 1-12 0,2-2-20 15,-5-2-34-15,2 2-23 0,3-4-19 0,1 0-3 16,0-1 127-16,-2-4-26 0</inkml:trace>
  <inkml:trace contextRef="#ctx0" brushRef="#br0" timeOffset="29112.61">18726 1489 767 0,'3'37'35'16,"2"1"25"-16,-1 8-3 0,2 0 14 0,2 1 11 15,-4 7-3-15,1 3-26 0,-1 3-20 16,0-2-5-16,6-3 2 0,1-11 1 16,3-7 11-16,1-9 8 15,1-8-2-15,-1-6-5 0,4-4-10 0,2-4-11 16,-5-6 9-16,1-1-1 0,-2-7-3 16,-1-2 3-16,2-8-17 0,1-7-7 0,1-8-2 15,-1-4-2-15,-3-3-2 0,-4-2-1 16,-3 2 1-16,-2-4-4 0,-2 0 0 15,0 0 1-15,-2 4-1 0,2 5 1 16,-1 8 3-16,0 9-5 0,-1 10 5 16,-1 7 3-16,1 0-4 0,-1 1 2 15,4 0-1-15,1 9-9 16,2 10-1-16,7 15 0 0,5 13-1 0,4 7 6 16,6-2 5-16,2-5 0 0,1-12-1 15,-1-5 2-15,-4-8-2 0,0-4 1 16,0-4 2-16,0-7-2 0,2-1 3 0,-3-1 3 15,-3-5 9-15,-3-6 3 0,-4-3 0 16,-2-5-5-16,0-4-13 0,-4-6-1 16,0-4-6-16,-3-6 2 0,-4-6 0 15,-3-4 1-15,0-1 1 0,-3-1 1 16,0 2 2-16,-1 7 1 0,2 8 2 0,-1 9-1 16,2 6 5-16,1 8 3 0,0 6-2 15,0 0-5-15,0 0-27 0,0 0-3 16,1 0-15-16,2 9-20 0,2 10-14 15,1 15-30-15,7 11-8 0,5 3 6 16,3-7 61-16</inkml:trace>
  <inkml:trace contextRef="#ctx0" brushRef="#br0" timeOffset="29700.11">20374 1987 1077 0,'44'16'227'15,"-5"-41"-186"1,8 65-33-16,-120-153-75 0,52 76 156 16,18 23-20-16,-4-1-12 0,-1-1-6 0,-6 1-8 15,1 1-10-15,-6 1-10 0,-5 1-4 16,1 2-4-16,-7 0-1 0,-4 5-1 16,0 0-8-16,0 5-3 0,4 7-3 15,5 1-6-15,3 4-1 0,2 3 0 16,6-2-11-16,3 3 2 0,8-3-8 0,3 2-8 15,8 3 9-15,6 1 0 0,3 7 3 16,7-4 4-16,-1 2 2 0,4-5 0 16,1-4 7-16,1-5 7 0,-5-5 0 15,0-1-7 1,-5-2-12-16,-1-2-10 0,-3-2-4 0,2-5 7 0,0-2 12 16,-2-1 9-16,0-1 3 0,0-2 1 15,1 2 0-15,1 1-1 16,5 3-5-16,2 3-4 0,3 4 1 0,1 3-2 0,1 6 4 15,1 2 6 1,0 4 3-16,2-4 6 16,3 3 2-16,-2-2-3 0,-1-2-1 0,-1-2 3 0,-5-3 2 15,-8-1 4-15,-3-2 3 0,-5-2-5 0,-7-1-1 32,3 1 4-32,-6 0-2 0,1-3-2 0,0-1-2 0,-3-6-8 0,0-3-1 15,-4-3 1-15,-1-3 1 0,3 1 3 0,-3-3 1 31,-1-2-3-31,1-4 1 0,3 0-1 0,1 2-2 0,5 2 2 0,2 1 6 32,5 2 1-32,7 2 4 0,1 1-1 15,5 3-7-15,1 0-3 0,1 3-2 0,6 2-8 16,5 4-12-16,2 2-5 0,4 4-1 16,4 3 5-16,-1-1 10 0,-1 1-10 15,0-4-17-15,0-2-29 0,2 0-38 16,1 0 57-16</inkml:trace>
  <inkml:trace contextRef="#ctx0" brushRef="#br0" timeOffset="30216.39">22034 1706 1334 0,'-5'-1'27'16,"-7"-2"0"-16,-3 0-50 15,-7 0 9-15,-5 1 9 0,-6 1 2 0,-13 3 9 16,-5 4 3-16,-3 4 6 16,5 7 2-16,5 1-9 0,2 8-2 0,3 4 0 15,2 1-3-15,3 2 3 0,10-5 0 16,7-5-5-16,8-9 0 0,5-6 7 16,4-7 10-16,5 2 8 0,7 1 3 15,7 1-8-15,6 0-11 0,6-2-3 0,1-2-1 16,3-4 0-16,2-4 1 0,-5-2-5 15,5-6-2-15,-2-4 0 0,0-6-2 16,-1-4 3-16,-5-4 5 0,-2-3-1 16,-5-3 3-16,-6-12-1 0,-5-5-7 15,-2-8-4-15,-5-8-2 0,-4-9-3 16,0-2 8-16,-7-1 2 0,2 5 8 16,2 11 10-16,-1 4 6 0,-1 13 10 15,-1 11 4-15,-1 13 5 0,2 13-6 16,5 13-13-16,-2-4-16 0,4 7-18 15,-2 11-5-15,-1 12 3 0,2 17 2 16,6 19 6-16,4 17 2 0,5 15-5 0,1 10 5 16,5 9-11-16,6 1-5 0,8 3 3 15,9-6-2-15,2-6 9 0,7-12 4 16,-2-15 3-16,-4-19-1 0,-2-11 1 16,-8-8 3-16,-8-8-3 0,-6-4 4 15,-6-7-2-15,-5-5-21 0,-6-7-26 0,-7-8-24 16,5 4-21-16,-2-4-4 0,2-5-116 15,4-8 134-15</inkml:trace>
  <inkml:trace contextRef="#ctx0" brushRef="#br0" timeOffset="31291.23">23768 2230 1645 0,'0'0'-7'0,"0"0"-41"0,0 0 6 16,0 0 52-16,1 0 22 0,1-2 2 16,-1-3-15-16,3-7-12 0,3-8 0 15,2-11-3-15,2-11-3 0,5-13 2 16,5-8 1-16,7-12-3 0,7-10 2 16,4-5 0-16,3-7-1 0,0-1 1 0,-3 2 6 15,-2 4 7-15,-3 8 4 16,-5 8 7-16,-1 12-4 0,-2 7-6 0,0 10-3 15,-4 9-6-15,-3 10-4 0,-7 8 1 16,-3 11-4-16,-3 3-6 0,-4 3-6 16,-1 3-8-16,3 4-1 0,-1 12 6 0,4 16 2 15,2 16 7-15,1 21 4 0,0 20-1 16,1 19 2-16,-1 16 0 0,2 9-7 16,1 6-9-16,4 0-4 0,3-9-4 15,4-17 8-15,-1-19 10 0,-2-23 4 16,0-18 2-16,-5-11 0 0,-3-8 1 15,-2-8 1-15,-3-2-17 16,-3-8-22-16,-1-7-21 0,0-6-19 0,-1-5-16 16,3-10-23-16,-3-13-2 0,1-9 11 15,0-11 24-15,0-2 27 0,0-2 27 0,-1-2 24 16,-2 4 24-16,0 4 34 0,-3 7 20 16,-2 7 3-16,-1 9 5 0,-4 2-9 15,-4 6-11-15,-8 3-14 0,-10 2-20 16,-17-1-6-16,-10 5-13 0,-10-1-4 15,-4 5 0-15,1 6-1 0,3 0-1 0,0-2-1 16,4 2-1-16,4-2-1 0,2-3 1 16,15-2 2-16,10-2-2 0,9-1 1 15,11 0-1-15,4 1 2 0,3-2-4 16,5-1-10-16,5-4-17 0,7-13 596 16,16-7-421-1</inkml:trace>
  <inkml:trace contextRef="#ctx0" brushRef="#br0" timeOffset="31553.49">24831 974 1789 0,'-4'41'44'0,"-7"102"-110"0,11-146 0 15,-12 210 66 1,6-98 1-16,5-11 0 0,1 9 5 0,1 0-15 0,4-3-17 16,4-7-21-16,4-14-23 15,5-13 4-15,5-14 15 0,-2-14 20 0,-1-11 17 16,-1-15 11-16,-1-6-1 0,0-4-10 0,0-3-19 16,6-3-15-16,3-4 22 0</inkml:trace>
  <inkml:trace contextRef="#ctx0" brushRef="#br0" timeOffset="32074.66">25607 1822 1599 0,'-11'-27'-8'31,"-7"1"-55"-31,-4-2 2 0,-5 7 52 0,2 6 16 0,1 7 15 16,-2 6-3-16,-1 3 2 0,1 5-2 0,-2 6-11 15,0 5-2 1,1 8-6-16,1 6-4 0,5 9-4 0,4 2-1 0,8 0-18 16,7-3-10-16,7-7-21 15,11 1-20-15,9 0 12 0,4-6 11 0,0-7 55 0,1-11 36 32,-8-8 14-32,-2-8 2 0,4-7-39 15,0-6-16-15,1-8-8 0,2-5 4 16,-5-4 9-16,-4 0 2 0,-8-2-1 0,-4 0-4 15,-2 2-7-15,-4 6-1 0,-2 8 3 16,-1 10 6-16,3 12 8 0,0-3 2 16,4 8-5-16,-3 4-4 0,0 14 4 15,8 16 1-15,1 15 5 0,9 16 1 16,5 9-6-16,-2 4 0 0,4 7 1 0,0 5-5 16,4 9 1-16,2 7 0 0,-3 2 2 15,2-3 13-15,-6-8 12 0,-5-11 9 16,-9-17-3-16,-11-13-14 0,-13-10-13 15,-7-7-9-15,-6-7 0 0,-3-6-3 16,-2-9-2-16,1-7 1 0,-1-5-4 16,-1-3 8-16,-3-6 7 0,-5-6-4 15,-8-3 4-15,-1-6-10 0,2-5-9 16,6-7-13-16,7-6-11 0,7-7-9 0,8-6-10 16,7-10 4-16,5-2-8 0,6-3-8 15,6 1-4-15,8 3-79 0,2 0-52 16,10 1-38-16,3 3 95 0</inkml:trace>
  <inkml:trace contextRef="#ctx0" brushRef="#br0" timeOffset="32392.26">25901 1819 1299 0,'18'38'114'0,"17"-23"-60"16,-32 36-46-16,39-150-10 15,-12 80 5-15,3 16-2 0,2 2 1 0,-1-1 6 16,-3-2 5-16,-3 4 2 0,-1 0-2 16,-5 0-6-16,1 6 4 0,-4-2 12 15,-3 4 1-15,-3 3-1 0,-3 5-12 16,-4 7-17-16,-6 4-7 0,-2 4-10 16,-10 4-1-16,-5-3-4 15,-3 1-10-15,-6-6 5 0,1-5 6 0,-2-10 4 16,0-3 10-16,0-7 2 0,-3-4-1 15,1-4 4-15,3-3 6 0,6-1 2 0,2-2-1 16,7 0-2-16,2 0-4 0,3-2-4 16,6 0-3-16,3-2-13 0,5-5 464 15,5-6-323-15</inkml:trace>
  <inkml:trace contextRef="#ctx0" brushRef="#br0" timeOffset="32675.97">26567 2146 1113 0,'-22'-12'38'0,"3"1"-3"0,-3-5-3 16,8 0-2-16,3 0 3 0,2-3-1 15,3-3 5-15,3 0 1 0,1 0 5 16,4 1 7-16,3-1-1 0,2 2 2 15,3-2-1-15,3 0-7 16,5-1-11-16,4 1-10 0,3 3-8 0,3 1-10 16,2 2-4-16,2 3-6 0,0 3-9 15,-6 1-10-15,-4 2-8 16,-2 1-21-16,-2 1-14 0,3 0-16 16,-2-1 80-16,1 2-15 0</inkml:trace>
  <inkml:trace contextRef="#ctx0" brushRef="#br0" timeOffset="32871.48">27189 1770 947 0,'0'44'54'0,"0"0"49"15,3 10-90-15,-2-1-8 0,1-7 0 0,3-1 1 0,0-10-2 16,3-4 1-16,0-3 2 0,0-7-3 15,2-4-7-15,0-5-10 0,3-6-19 16,-1-6-9-16,3-4 21 0</inkml:trace>
  <inkml:trace contextRef="#ctx0" brushRef="#br0" timeOffset="33122.4">27724 994 1383 0,'-1'112'35'0,"1"-8"-24"32,-1 15-3-32,1-10-2 0,0 0 0 15,0 4-3-15,1 5 4 0,3-2-4 16,8-4-31-16,7-7-37 0,3-9-52 0,6-2-44 15,3-12 17-15,-3-17 25 16,-4-26 80-16,-4-23 85 0,-4-16 16 0,2-14 6 16,0-11-65-16,3-13-241 0,1-14 157 15</inkml:trace>
  <inkml:trace contextRef="#ctx0" brushRef="#br0" timeOffset="33327.04">28159 1628 1221 0,'-59'41'39'0,"2"1"-10"0,-11 9-19 16,-1-3-2-16,-1-4-1 0,-9-3 1 15,-9-6 3-15,5-9-3 0,4-8 0 0,19-10-1 16,14-6 0-16,9-5-5 0,10-8-6 16,5-2-7-16,9-6-4 15,3-8 0-15,4-10-1 0,6-11-4 0,2-8-12 16,8-4-15-16,3-8-11 0,3 1 28 15</inkml:trace>
  <inkml:trace contextRef="#ctx0" brushRef="#br0" timeOffset="33723.33">28121 1074 1261 0,'31'80'46'0,"-6"9"6"0,-1 25-38 0,-6 5-6 15,-1 4-1-15,1 4-2 0,0-4 1 16,-2 0 1-16,0-11-5 0,4-11-6 16,-1-19-3-1,7-17-4-15,-1-19 2 0,-6-19 26 0,-4-13 19 0,-5-12 9 16,2-6 2-16,2-7-24 0,2-8-22 16,3-8-9-16,4-9-6 0,-2-6 5 15,0-7 4-15,-1-2-1 0,0-1 2 16,-1 0-5-16,4 5-4 0,2 3 4 0,-3 7-2 15,-1 7 4-15,-6 9 3 16,0 6-3-16,-4 8 3 0,-1 5 3 0,0 6 1 16,2 9 4-16,-1 4-2 0,2 16-1 15,0 7-1-15,-2 5 0 16,-2 4 2-16,0 0-2 0,-4-4 1 0,2 0 0 0,0-3-1 16,-3-5 2-16,3-3 0 15,2-5-1-15,-2-10 0 0,2-6 1 16,-1-5 0-16,-1-4-5 0,0-4-10 0,3-6-29 15,4-11-23-15,4-8 33 16</inkml:trace>
  <inkml:trace contextRef="#ctx0" brushRef="#br0" timeOffset="34261.86">29358 1866 981 0,'13'99'26'0,"-3"-19"-16"15,-3 4 6 1,-1-26-1-16,2-4 0 0,-3-9 0 0,1-5-7 0,-1-8-1 16,-1-8-1-16,1-10 29 0,0-7 25 15,-1-4 15 1,-2-3 27-16,1-1-24 0,3-3-22 16,2-8-18-16,5-4-26 0,4-7-7 0,0-5-3 15,-1-5 0-15,3-1-1 0,0-6-5 0,0-2-5 0,4 3-2 16,-3 0-2-1,0 3 3-15,4 1-1 0,-2 5 1 16,-1 2 2-16,2 2 0 16,-2 6 0-16,-2 4 5 0,0 8 6 15,-1 5 5-15,-3 3 4 0,3 8-7 16,-4 3-6-16,1 11-1 0,-5 9-2 16,-1 3 4-16,-1 5 0 0,-1-1-1 0,2 1 2 15,-5-2 0-15,2-1-1 0,-2-5 0 16,1-7 2-16,-1-8-2 0,-1-6 2 15,-3-9 2-15,0 0 1 0,2 1 5 16,-1-2 10-16,2-5 0 0,2-2-4 16,0-8-10-16,2-9-14 0,0-5-4 0,2-5 3 15,2-4 2-15,0-1 2 0,4-3 3 16,0 2-2-16,-2 8 6 0,-1 7 14 16,0 9-3-16,-1 6 8 0,1 6-4 15,3 5-14-15,2 9-1 0,3 8-7 0,3 14-3 16,7 9 3-16,2 8 3 0,1 3 1 15,2-1 4-15,-10-5-2 0,1-7-3 16,-4-7-10-16,-7-6-12 0,0-6-8 16,-4-6-16-16,-6-1-13 0,-2-8 709 15,0-1-485-15</inkml:trace>
  <inkml:trace contextRef="#ctx0" brushRef="#br0" timeOffset="34467.54">27183 853 2120 0,'-9'1'-7'0,"-13"9"-79"0,-11 4-89 15,-9 4-16-15,2-3 503 0,8-5-237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1T15:56:17.3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12707 7282 971 0,'0'0'49'0,"0"0"8"0,-2 0-16 0,-1 0-21 16,-2 1-6-16,-4-1-3 0,-2 0-3 15,-3 0-3-15,-2-1 0 0,-3 1 1 16,-4 0 0-16,-1 2 1 0,-6 1 3 15,-2-2 1-15,1 2 4 0,1-1 6 16,1-1 0-16,1 1 0 0,-1-2-4 0,1 1-7 16,2-1-4-16,0 0-2 0,1 0-2 15,2 0 1-15,0 0-1 0,6 2 0 16,4-2 0-16,3 0 0 0,3 0-1 16,1 0 1-16,2 0 0 0,4 0-1 15,-1 0 0-15,1 0-1 0,0 0-4 0,0 0-4 16,0 0-2-16,3-2-4 0,4 2 2 15,7 0 6-15,16 2 0 0,9-1 6 16,15-1 3-16,4 0-3 0,1-1 2 16,0-4 1-16,-3 1-3 0,-2-4 2 15,0 2-1-15,-1 1-1 0,-1-1 1 16,-3 3 1-16,-7-1-2 0,-12 3 0 0,-13 0 1 16,-15 1 2-16,0 0 0 0,1-2-2 15,-9 3-1-15,-4 2-2 0,-16 3 5 16,-11 2 7-16,-14-1 5 0,-8 2 0 15,-3-3-3-15,-1 0-5 0,2 0-2 16,3-3-3-16,2-1 1 0,5 0-1 16,4 0-1-16,3-2 1 0,7 2 0 15,7-1-1-15,8 1 0 0,6 0 2 0,6-2-2 16,4 2-1-16,6-2-11 0,0 0-24 16,-1-2-86-16,8 0-119 0,6-3 133 15</inkml:trace>
  <inkml:trace contextRef="#ctx0" brushRef="#br0" timeOffset="1000.57">16036 7293 1290 0,'-1'0'38'0,"0"1"50"0,-8 1-124 0,-4-1-6 15,-6 4 28-15,-7 1 14 0,-3 1 0 16,-3-1 0-16,-5 1 0 0,-3-2 0 15,-6-2 0-15,-5-2 2 0,-4-1 0 16,-4-1-1-16,-13 0 1 0,-4-3 0 16,-3 2-1-16,-6-1 3 0,6-1 2 15,-6 0-1-15,-8-1 4 0,-2 0 0 0,-2-1-3 16,3 1 0-16,7 2-2 0,-1 0-4 16,-6-1 2-16,0 0-1 0,-3 2 0 15,10 0 0-15,5 2 1 0,1 0-1 16,2-1 0-16,3 1 1 0,9 0-1 15,8 1-1-15,19 1 2 0,5 1-2 16,10 1 0-16,7-1 0 0,6 2-2 16,5-4 1-16,2 1-1 0,5-2-3 0,0 0-3 15,0 1 5-15,0 0 0 0,3 0-1 16,6-1 2-16,9 0-8 16,13 0 1-16,14-1 4 0,20 0 3 0,15-2 2 15,2 2 3-15,6-2-2 0,-1 1 1 16,-1-1 0-16,11 2-1 0,10-1 0 15,1 0 0-15,1 2-1 0,-6 0 0 16,3 0 2-16,-3 2-2 0,-9-2 1 16,-3 3 0-16,-9 0-1 0,-10 0 1 0,10 0 1 15,1 1-2-15,-6 1 1 0,-3-3 1 16,-12-1-2-16,-13 1 0 0,-5-2 2 16,-6 0-2-16,-9 0 0 0,-7 0 2 15,-8 0-2-15,-5-2 2 0,-3 1 2 0,-3 1-1 16,-2 0 4-16,-1 0 0 0,0 0-2 15,0 0-1-15,0 0-1 0,-4-2-1 16,-2 2-1-16,-6 3 3 0,-9 0-3 16,-11 0 1-16,-14 0 2 0,-7 0-2 15,-14 0 0-15,-16-1 1 16,-5-2-2-16,-7 0 2 0,0 0-1 0,8 0-1 0,-6 0 1 16,-2 0 0-16,1 0-2 15,1 0 1-15,4-2 0 0,6 2-1 0,-4-2 1 16,-1-1 1-16,3 1-2 0,1-2 2 15,12 2-1-15,10 1-1 0,9 0 1 16,8 0 1-16,6 1-2 0,5 0 1 16,7 1 1-16,8 0-2 0,4 0 1 15,7-1-1-15,1 0-1 0,6 0-1 0,0 0-1 16,0 0-6-16,-2-1-18 0,5 2-10 16,1-1 35-16,2 0-217 0,8 2 167 15</inkml:trace>
  <inkml:trace contextRef="#ctx0" brushRef="#br0" timeOffset="12731.02">9236 8748 831 0,'-22'4'34'0,"-6"1"9"0,-13-1-13 16,-9 0-6-16,-6 0-3 0,-7-3-8 16,-10-2-10-16,-6-6-2 0,-16-4-1 15,-7 0-1-15,-5-1 0 0,-6-3 1 16,2 0-2-16,-11 2 2 15,-5 1 1-15,-2 3-1 0,-9 0 0 0,-3 2 1 0,-1-2-1 16,-1 1 0-16,0 3 1 16,6 2-1-16,4 3 0 0,8 3 1 0,10 2-1 15,6 1 0-15,9 5 2 16,3-2-2-16,13 1 1 0,10 3 0 0,7-1 0 16,5 0-1-16,7-1 3 0,6-1-3 0,10-2 1 15,8-2 1-15,10-4-2 0,9 0-1 16,5 1 0-16,4-1 2 0,3-2 9 15,0 0 5-15,0 0 4 0,1 1-7 16,5-1-18-16,5-7-4 0,9-3-2 16,16-5 4-16,14-5 15 0,10 3-1 15,11-1 2-15,5 2-3 0,6 3-12 16,12-1-14-16,11 2-14 16,9 3 17-16</inkml:trace>
  <inkml:trace contextRef="#ctx0" brushRef="#br0" timeOffset="16290.62">5191 8530 912 0,'0'0'37'15,"-1"0"9"-15,0 0-36 16,1 0-4-16,-1 0-2 0,2 0 0 16,-1 1 3-16,0-1-1 0,-3 0 2 15,-3 0 3-15,-2 0-3 0,-2 0 0 16,-6 1 0-16,-2 0-3 0,-2-1 0 0,-2 0 3 16,-2 0-4-16,3 0 2 0,-3-1 2 15,1 0-1-15,3 0 1 0,0 1-1 16,1-2-3-16,3 2-2 0,4 0-1 15,3 0-1-15,5 0-1 0,4 0 1 16,0 0 1-16,0 0 2 0,0 0 10 0,0 0-2 16,-2 0-3-16,6 0-1 0,4 0-8 15,10 2 0-15,9 0 2 0,11 2 1 16,6-1 1-16,2 1 0 0,2-1-2 16,-4-1 0-16,-6-2 4 0,-5-2 0 15,-10 2 4-15,-5-3 2 0,-2 2-3 16,-5 0-2-16,-3 0 0 0,-4 0-5 15,-2 1 2-15,-2 0-3 16,0 0-1-16,0 0 1 0,-6 1-2 0,-2 1 2 0,-8 2 0 16,-5 2 2-16,-6 0 0 0,-9 2 2 15,-5-5 1-15,-8 3-3 0,-6-2 1 16,0 2-1-16,0-2-2 0,3 0 1 16,9 0 1-16,8 1-2 0,9-3 1 15,7 0 1-15,7-1-2 0,4 1 0 16,2-1 0-16,5-1-1 0,1 2 0 15,0-2-1-15,0 1-14 0,0-1-11 0,0 0 15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1T15:56:59.1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14701 12951 1062 0,'0'0'46'16,"0"0"19"-16,0 0-39 0,0 2-1 16,0-2 0-16,0 0 2 0,0-2 0 15,0 2 2-15,-1-4 6 0,1 4 4 16,0 0 0-16,0 0-3 0,0 0-8 15,0 0-14-15,0 2-8 0,0-2-5 16,0 2-4-16,0-2-1 0,-1 5 1 16,0 3-2-16,0 8 2 0,-3 5 3 0,2 6-1 15,-1 7 1-15,-3 1 1 16,3 3-1-16,-3 4 0 0,3 2 2 0,-2 5-2 16,3 4 2-16,-2 4 0 0,3 0-2 15,1 4 13-15,4 3 6 0,-1-7-3 16,5 3 12-16,-2-3-8 0,1-1-2 0,4 2 10 15,-5-1-6-15,4 0-4 0,1-3 0 16,0-1-2-16,1-3 1 0,2-3 1 16,-4-2-2-16,0-3-7 0,0-2-3 15,-1 2-3-15,3 1-2 0,-1 0 1 16,0-3 0-16,-6-6-2 0,-1-4 2 0,-1-6 0 16,-2-1-1-16,1-3 0 0,-1-2 3 15,-1-3-3-15,0-2 2 0,0-4 3 16,-1-2 0-16,0-4 4 0,-1-1 6 15,2-2 4-15,0 0 5 0,-1 2 0 16,0-2-7-16,0 0-5 0,-6 2-9 16,3-2-4-16,-1 0 1 0,-3 0 1 15,-3 1 1-15,-2-1 0 0,1 0 2 0,0 0-2 16,-3 0 3-16,-2 0 2 16,0-1-2-16,-3 1 1 0,1-4 0 0,-5 2-4 15,-4 0 1-15,0-4 0 16,-8 2-2-16,-3-2 2 0,-6-2 0 0,-7 4-2 15,1-3 0-15,-5 2 0 16,-4-1-2-16,4-1 2 0,-6 2-1 0,-1-2-1 16,-4 0 2-16,-14 0 0 0,-5 3-1 0,-5-1 1 15,-2 1 0-15,5-3-2 0,-9 1 3 16,-5-1 0-16,-4 2-2 0,0 1 0 16,7-2 1-16,-3 0-2 0,-6 1 3 15,1-1 4-15,-6 3 5 0,7-3 2 16,-3 3 0-16,-5-3-3 0,-3 4-5 0,-2-3 4 15,3 4 1-15,-1 0 4 0,4-1-1 16,2 3-5 0,7 1-1-16,0-1 1 0,-3 1 1 0,-6 0 4 0,-1 1 0 15,8 1-6-15,-8 0 0 0,0 1-2 16,-8-2-3-16,1 3-1 0,9-2 0 16,-2 1-2-1,6-1 2-15,4-1-1 0,6 2 0 0,9 1 0 0,-6-2 0 0,0 2 3 16,-1-1 1-16,2 1 2 15,12-3-1-15,3 3-2 0,-2-4-1 0,-4 3-3 16,-2-3 1 0,4 0 1-16,1-1-2 0,8 0 1 0,-1 4 1 15,-4-5-1-15,2 0 1 0,4 0 0 0,3 1-2 16,5 0 1 0,4-1 1-16,1 0-2 0,0-1 0 0,-4 0 2 15,1-3-1-15,1 2 0 0,5-1 3 0,10 3-4 0,4-4 1 16,2 2 1-16,-2-1-2 0,0-2 0 15,2 2 0-15,2 2 0 0,5-5 0 0,-1 3 1 16,5-1-1-16,2 0 1 16,0 3 2-16,5-1-4 0,4-3-2 0,4 1-1 15,5-1-5-15,4 1 0 0,-1 1-1 32,1 1-3-32,1-1 1 0,-1-3 5 0,1 3 2 15,1-5 4-15,-1 1 4 16,1 2-3-16,0-4-1 0,-1 0 0 0,-1-3-3 15,0-1 1-15,0-2 2 0,0-2-1 16,0-1 0-16,0-3 2 0,2-2-3 16,-2-1 3-16,3 0 0 0,-2 1 0 15,1-4 1-15,0-5 0 0,0-4-1 16,0-7-1-16,0-7-1 0,1-5-3 16,0-2-6-16,0-3 0 0,3 1-1 15,-1-5-3-15,1-5-1 0,-1-5-13 0,1-2-12 16,1-3 4-16,1 5 7 0,3 9 14 15,-2 6 15-15,0 8 0 0,1 4 2 16,-3-1-9-16,1 0-7 0,0 3-3 16,0 1-2-16,3 9 10 0,-2 6 5 15,2 4 5-15,2 4-3 0,-1 0-7 16,6 2-1-16,-1 1-12 0,2 1 1 16,2 4 5-16,-2-3 1 0,0 4 9 0,-2 0 5 15,1 2-1-15,3 3 2 0,-1 0 1 16,1 2 0-16,-1 1-1 0,-4 0 2 15,1 2-2-15,-2-1 1 0,2 2 0 16,3-1-1-16,0 0 1 0,6 1 0 0,0 0-2 16,1 0 1-16,4 1 1 0,-1-2-2 15,8 2 2-15,3 0 0 0,3 0 0 16,0 0 0-16,5 0 0 0,2 0 0 16,2 0-1-16,8 0 2 0,1 0-1 15,0 0 0-15,0 2 0 0,0-2-1 16,1 0 3-16,2 2 2 0,6-1-2 15,6 0 2-15,6 3-1 0,8-4-2 16,1 3 1-16,-3-1 0 0,-5-1 0 0,-1 1 3 16,1-2 2-16,8 0-2 0,3-2 1 15,-3 1-3-15,1 1-2 0,2-2 0 16,2 1 0-16,4-1-1 0,-2-2 0 16,-5 1 1-16,-6 2-1 0,7-4 2 15,1 1 0-15,3 0-1 0,3 1 0 16,-5 1 0-16,1-3 0 0,4 3 5 0,-1 0 3 15,0-2-1-15,-8 2-2 16,-7-1-4-16,-8-1-2 0,2 0 0 0,5-1 1 16,0 0-1-16,5-1 0 0,-8 1 6 15,-3-1 3-15,0 2 2 0,2-1 3 16,11 1-7-16,-4 0-4 0,1 1 0 0,-1 1-2 16,-5-2 2-16,7 3 0 0,2 0-4 15,0 1 1-15,-4 0 1 0,-5 0-1 16,-7 0 2-16,0 0 0 0,5 1-2 15,7 0 0-15,5 1 1 0,-8 2-2 16,-3-3 1-16,-11 0 2 16,-7 1-2-16,4-1 0 0,7 1 0 0,7 0 0 15,6-1 0-15,-2 2 1 0,-10 1-2 0,-9-2 1 16,-3-1 0-16,-3-1 0 0,3 0 2 16,7 0-1-16,-3 0-1 0,-1 0 1 15,-4 1 0-15,-12-1 0 0,-5 0 1 16,0 0 2-16,-3 0-3 15,4 0 7-15,-5-1 3 0,-5 0-4 16,0 1 3-16,-6 0-6 0,2 0-4 16,-2 0 2-16,-4-2 0 0,-4 2-1 0,-2 0 3 15,-4 0 0-15,0 0-2 0,1 0 0 0,-1 2-1 16,-2-1-1-16,1 1 0 0,-2-1 0 16,2 1 0-16,-1-1 1 0,-3 2 0 15,0-2-1 1,0 1 1-16,1 0 1 0,2-1-2 0,2-1 0 0,2 3 0 0,1-1 0 15,0 0-1-15,0 0 2 0,-2 0-1 16,4 0 0-16,3-1 0 0,2 1-2 16,6 0 2-16,1 0 0 0,-2 0 0 15,-2 0 1-15,-8 1 0 0,-6-1 0 16,-5-2 1-16,-1 0 2 16,-3 0-3-16,-1 0 2 0,1 0 3 0,0 0-2 15,-1 0 3-15,0 0 1 0,0 0-1 0,0 0-1 16,0 0-1-16,0 1-3 0,0-1-1 15,0 0-1-15,0 0 0 0,0 0-2 16,0 0-2-16,0 0-3 0,0 0-6 16,0 0-2-16,0 0-11 0,0 0-9 15,0 0-6-15,0 0-13 0,0 0-4 16,0 0-8-16,0 0-11 0,0 0-10 16,-2 3 1-16,0 2 0 0,0 0 588 15,0 2-375-15</inkml:trace>
  <inkml:trace contextRef="#ctx0" brushRef="#br0" timeOffset="6259.85">7639 7215 1065 0,'1'-1'30'0,"2"-1"-14"0,-1 2-7 0,2-1-12 0,-3 1 3 0,-1 0 1 0,0 0 1 16,0 0 1-16,3 0 1 0,-3 0-3 15,0 0 5-15,0 0 5 0,0 0 1 16,2 0 2-16,-2 0-1 0,0 0-3 16,0 0 2-1,3-1 3-15,-3 1 3 0,0 0 5 16,0 0 4-16,-1 0 1 0,1 0-1 0,-2-1-1 0,2 1-7 0,5 1-2 15,-5-1 4-15,0 0-2 16,-1 0-1-16,-1 0-1 0,2 0-11 0,0 0-4 31,-5 1 1-31,-3 0-1 0,-7-1 1 0,1 3 2 0,-5-3 0 16,-2 5 0-16,-6 1 4 0,-6-2 1 0,2 3-1 16,-2 0 2-1,-1-2-3-15,1 2-3 16,-4-1 2-16,-2 1-3 0,-1-2 1 0,3 0 1 15,-2 4 0-15,-5-3 3 0,-6 0 0 16,-6 0-1-16,-4 3-1 0,-1-2 0 16,-2 2-2-16,0-1 0 0,-3-1 1 15,-7 0-2-15,-2-2 3 0,-3 0 3 16,-4-1-1-16,2 1 0 0,-1 0-1 16,1 1-6-16,-9-3 1 0,-3 3 0 0,-7-1 1 15,-7 0 3-15,9 2 3 0,-6-1-3 16,0-1-2-16,1 1-1 0,-3-1-5 15,10 0 1-15,3-2 2 0,-5 1-1 16,2 0 2-16,-3 0 0 0,-2-1-3 16,7 0 0-16,-10-2 1 0,-5 2-1 0,0-3 0 15,-4-2 1-15,8 0-1 0,-6-3 0 16,0 1 1-16,3-1-1 16,1-4 0-16,13 2 3 0,-3-2-3 15,2-1 0-15,5 2 1 0,4 0-1 0,9 2 1 16,7-1 1-16,8 2-1 0,3 0 0 15,5-3 1-15,4 1-1 0,1 0 0 16,7 0 3-16,7 2 5 0,6-2 4 16,4 0 1-16,4 1-3 0,1 1-5 0,0-2 1 15,-1 1 0-15,1 1 3 16,2-2 1-16,0 1-4 0,0 0-2 16,3 0 1-16,-1 1 0 0,3-2 5 0,1 1 4 15,4 2 3-15,2-3 2 0,1 2-4 0,0 0-2 16,0-2-6-16,2 1-2 0,-5-4-3 15,5-1-3-15,-2-2-2 16,0-4-3-16,4 0 0 0,0-1 1 0,-1-2 0 16,1 0 2-16,-2-4 1 15,2 2-2-15,2 0 2 0,-2 0 1 0,0-3-2 16,-2-3-7-16,1-4-9 0,1-2-7 16,0-5-3-16,1 0 7 0,-1-4 4 15,-2 0 3-15,2-3 6 0,-5-2 1 0,-1-3 2 16,4-3-1-16,-2-5-14 0,2 6-1 15,0-3 4-15,-2 7 2 0,2 3 15 16,3 1 0-16,2 0 0 0,1 2 0 16,1 0 0-16,-2 4-2 0,0 5 1 15,2 4 0-15,-1 7-1 0,1 2 2 0,0 4 0 16,-1 5-2-16,-1 2-1 0,1 2 2 16,-4 4-3-16,3 2-1 0,-2 0 2 15,1 2-3-15,-1 0 0 0,3-4 2 16,-4 4-3-16,3-1 4 0,2 0 1 15,-3 0-2-15,3 0 3 0,1 0 1 16,2-4-1-16,5 3 0 0,2 0 1 16,4-2-1-16,1 2 1 0,2-1 0 15,2 1-2-15,4-2 2 0,4 2 0 0,5 1-1 16,3-1 1-16,8-2 0 0,1 2-1 16,4-1 1-16,3 1 1 0,5-2-1 15,0-1-1-15,-1-2 2 0,2 0-2 16,1-1 1-16,4-1 1 0,3-1-1 0,0 0 0 15,0-1 0-15,-4-2 0 0,2 3 0 16,-2 0 1-16,6 1-2 0,6 1 1 16,-1 0 0-16,3 0-1 0,-4 3 0 15,-3-3 1-15,10 5-2 0,6 1 1 16,5 1 1-16,2 1 0 0,0-1 0 16,-5 0 1-16,-1 3-1 15,7 3-1-15,-2-1 1 0,2 2 0 0,-5-4 0 16,-1 0 0-16,6 2 0 15,3-3 0-15,5 1 0 0,-1-2 0 16,-7 1 0-16,6 0 1 0,1 1-1 0,-3 0 0 0,1-4 1 16,-3 0-1-16,3-1 0 0,8 2 1 15,1 1-1-15,-5-1 0 0,-3 1 1 16,-2-2-1-16,0 2 0 0,-1 0 1 16,-7 0-1-16,-4-2 0 0,-2 0 0 0,3-1-1 15,5-1 1-15,-9 0 1 16,-4-2-2-16,-9 0 1 0,-7 0 1 0,-6 2-1 15,-4-1 0-15,-2 1 1 0,-13 0-1 16,-6 1 0-16,-13 1 2 0,-12 0-3 16,-2 2 2-1,-5-1 6-15,-4 1 0 0,2 0 5 0,-2-2-1 0,1 3-4 0,1-1-1 16,1 1 1-16,-1 0-3 0,-2-1 1 31,1 0-1-31,0 0-4 0,0 4 1 0,1-3 1 0,-1 2-3 0,-4-2-1 16,3 4 1-1,0 1-2-15,0 4 2 0,-2 6 1 16,0 6 0-16,1 0 0 0,2 6 1 16,1 4-1-16,1 1 0 0,2 7 1 15,-2 0-1-15,3 6 0 0,-2 5 1 16,0-1-1-16,2 4-1 0,-1 1 2 16,0 1-1-16,0 0 0 0,-3-3 2 15,-2 0-2-15,-1 0 0 0,-2 0 2 16,2-3-2-16,-1 0 0 0,3-2 1 15,-1-2-1-15,0-2 1 0,-1-6 1 0,0-4-2 16,-1-6 1-16,2-7 1 0,-3-3-2 16,1-3 3-16,2-5 0 0,0-1-3 15,1-2 13-15,-1-3 4 0,1 1-3 16,-3-2 5-16,2 0-13 0,1 0-5 16,-3 0 1-16,3-1 0 0,0 0-2 0,0 2 0 15,1 0 1-15,-1 1-2 0,0 0 1 16,-1 2 2-16,0 1-2 0,-3-1 1 15,1 1-1-15,0-2 0 0,0 1 0 16,3 0 1-16,0-2-1 0,0 1 0 16,-1-1 2-16,-1-1-3 0,0 1 1 0,1 1 1 15,0 0-1-15,-2 2 0 0,3-1 1 16,-4-1-1-16,0 3 0 0,2 0 1 16,-2 0-1-16,3 0 0 0,-1-1 0 15,-2 0 0-15,2-4 0 0,-2 2 2 0,1 1-2 16,2-4 0-16,-1 2 1 15,0 1-1-15,-1 1 0 0,2 0 2 16,-1-3-2-16,0 3 2 0,-3-6 0 0,2 3 0 16,0-4-2-16,2 0 10 15,-3 0-1-15,0 2 2 0,0-2 5 0,-3 1-9 16,3 2 0-16,-5-4 0 0,-3 3-5 16,-2-2 9-16,-6 0 0 0,-5 0-1 15,-5 0 2-15,-6-1-8 0,-5 1-2 16,-1-2 1-16,-2 1-1 0,1-2-2 0,-1 0 1 15,-3 1 2-15,-1 0-3 0,1 0 2 16,3-1 0-16,12 2-1 16,8 0 2-16,9 0-1 0,4 0-2 0,3-1 0 15,3 2-4-15,2 2-14 0,3-2-9 0,0 0-22 16,0 0-19-16,0-2-16 0,0 2-9 16,1-1 3-16,3-3 11 0,3-1 16 15,7-8 33-15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1T15:57:25.5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16501 14477 1036 0,'0'0'43'15,"0"0"4"-15,0 0-22 0,2 0-19 16,-2 0 1-16,0 0 0 0,0 0-2 16,1 0 1-16,-1 0-4 0,0 0 0 0,0 0 0 15,0 0-2-15,0 0 2 0,-3 1 0 16,5-1-2-16,-2 0 0 0,0 0 2 15,0 0-2-15,0 0 2 0,0-1 2 16,0 1 1-16,0 0 4 0,1 0 3 0,-1 0-1 16,0 0-1-16,0 0 0 15,0-1-5-15,-1-1-1 0,1 3 0 16,0-1-4-16,0 0 1 0,0 0-1 0,0 0-7 16,0 0-5-16,0 0-3 0,0 0-6 15,0 0-3-15,0 1-3 0,0-1-7 16,0 0-132-16,0 0 112 0</inkml:trace>
  <inkml:trace contextRef="#ctx0" brushRef="#br0" timeOffset="9534.77">27115 6589 1346 0,'-1'-40'41'16,"1"16"-68"-16,1-2-21 15,3-2 104-15,4 4 3 0,-1-1 14 16,6-1-15-16,1-5-20 0,0 0-21 16,4-3-14-16,7-3-20 0,5-5-13 15,10-2-16-15,11-6-13 0,6 2 18 16,15 2 10-16,13 8 15 0,3 2 13 16,2 8-2-16,-5 3 3 0,-2 7 2 0,5 6-3 15,10 6 0-15,-3 6 0 0,-5 7-3 16,-10 8-3-16,-13 6-4 0,0 8-14 15,-2 10-7-15,6 15 1 16,6 10 2-16,-10 8 8 0,-1 9 7 0,-13 4-1 16,-7 9 1-16,-1 12 3 0,-7 6 0 15,-4 1 2-15,-13 2 5 0,-8-2 0 0,-18 2 6 16,-14-3 4-16,-13-7 1 0,-16-1 1 16,-4-10 1-16,-9-7-2 0,-9-9 3 15,-3-16 2-15,-2-18 3 0,5-14 2 0,10-8 4 16,4-10 3-16,4-5-2 0,-4-5 2 15,-5-4 4-15,-7-5-2 0,-9-7 6 16,0-6-9-16,2-7-2 0,7-5 2 16,6-12-8-16,-5-10 2 0,-7-9-5 15,-8-8-6-15,1 0-1 0,7 0 0 16,12 2-1-16,13 3 1 0,6 2 16 0,13 8 11 16,6 6 7-16,5 5 7 0,4 5-19 15,5 1-17-15,1-1-14 0,5-2-26 16,5-3-6-1,5 1 5-15,7-6-1 0,9 0 6 0,12-2-11 0,18-3-23 16,21 3-53-16,30 4 67 16</inkml:trace>
  <inkml:trace contextRef="#ctx0" brushRef="#br0" timeOffset="10897.1">21458 10944 503 0,'443'-12'27'16,"-62"9"-58"-16,33 3 28 0</inkml:trace>
  <inkml:trace contextRef="#ctx0" brushRef="#br0" timeOffset="11313.51">22696 11047 1220 0,'-301'2'24'15,"46"0"-25"-15,0-2-11 0,64-2-15 0,2-6-7 0,23-4 0 16,27-3-4 0,17 1 7-16,34 1 13 0,22 3 5 0,16 4 1 0,14 1-19 15,18 1-131-15,16 4 105 0</inkml:trace>
  <inkml:trace contextRef="#ctx0" brushRef="#br0" timeOffset="13744.55">26607 5386 703 0,'-7'58'-76'0,"1"1"-105"0,-1 12 67 15</inkml:trace>
  <inkml:trace contextRef="#ctx0" brushRef="#br0" timeOffset="21157.29">25352 14275 1485 0,'-1'0'55'15,"0"0"-6"-15,0 1-9 0,-1-1-18 16,0 1-4-16,0-1 1 0,-5 1-3 16,-3 3-3-16,-6-4 3 0,-3 0 0 0,-3 0 6 15,-1 0 9-15,1-4-3 16,-4 2 2-16,1 0 0 0,-6 1-6 0,-12-3 3 15,-8 1-5-15,-12 1-10 0,-2 0-4 16,1 0-3-16,5 0-4 0,4 0 0 16,7 1 0-16,9-1-1 0,1 2 1 15,8 0 1-15,3 0-2 0,0 2 1 0,6-1 1 16,1 1-2-16,4-1 0 0,7 0 4 16,1 1 3-16,8-2 1 0,0 0 0 15,0 0-5-15,0 0-4 0,0 0 1 16,3 0 1-16,2 0-1 0,2 0 2 15,7 0-2-15,6-2-1 0,10-1 2 16,6 1-1-16,3-2 1 0,0 0 0 16,2-1-1-16,-2 0 1 0,3 0 1 15,1 1-1-15,-2 1 0 0,-3-1 0 16,-5 2 0-16,-6 0 0 0,-4 2 1 0,-7-1 0 16,-7 1 0-16,0 0 1 0,-9 0 0 15,0 0 2-15,1 0 0 0,-1 0 0 16,0 0 0-16,0 0 1 0,0 0-4 15,-1 0-2-15,-3 0-2 16,4 0-2-16,0 0 2 0,-1 0 1 0,1 0-1 16,-1 0 2-16,1 0 3 0,0 0-2 0,-3-2-1 15,-2 4-7-15,0-2-2 0,-8 0 0 16,-9 0 4-16,-7 0 1 16,-8 0 3-16,-2 0 1 0,3-2 0 0,4 1 1 15,5-1 0-15,4 2-1 0,4 0 0 0,4 0 1 16,2 2-1-16,1-1 0 0,1 2 0 15,2 0-3-15,0-1 2 0,2 1 0 16,3-2-5-16,4-1-1 0,0 0-10 16,0 0-2-16,0 0 2 0,0 0 1 15,0 0 10-15,0 0 4 0,0 0 3 16,0 0 3-16,1 2 0 0,1-2 0 16,2 0-3-16,5 0 0 0,3 0 3 0,9 0-2 15,5-2 0 1,9 1 2-16,7-2-4 0,4 2 2 0,6 1 0 0,1 0-2 15,-4 2 2-15,-5 1-1 0,-8-1-1 16,-9 0 0-16,-7 0 2 0,0 3-2 16,-4-2 2-16,-2 1-1 0,-1-1 0 15,-4-1-1-15,0 2 1 0,-1-2-1 16,-3-1 0-16,0 1 1 16,1-1-1-16,-3-1-1 0,-3 0-6 0,0 0-7 0,0 0-5 15,0 0-3-15,0 0-3 0,1 0 0 16,0 0-5-16,-1 0-6 0,0 0-6 15,0 0-14 1,0 0-14-16,0 0-8 0,-2 0-3 0,2 0 0 0,0 0 36 16,1 0 19-16</inkml:trace>
  <inkml:trace contextRef="#ctx0" brushRef="#br0" timeOffset="22639.06">26261 14198 765 0,'5'0'235'0,"22"4"-107"47,-45-5-128-47,5 0 6 16,11 1 2-16,2 0 11 0,0 0 9 16,0 0 10-16,2 0 1 0,-2 0-12 15,1 0-6-15,4 1-7 0,1 1-1 0,4 2 7 16,7 0 2-16,4 2-3 0,7 0-4 15,4 2-4-15,2-1-8 0,5 1-1 16,5-1 0-16,7-1 2 0,4 0 6 16,-1 2 3-16,-5-4 0 0,-9 2 1 15,-6-2 3-15,-6 0 2 0,-6-1 1 0,-7-2-6 16,-6-1 5-16,-5 1 5 0,-2-1 3 16,-2 0 8-16,0 0-3 0,0 0 2 15,0 0-1-15,0 0-7 0,0 0 2 16,0 0-13-16,0 2-5 0,-7-1-3 0,0-1-13 15,-6 0 0-15,-12 2 2 16,-8 0 3-16,-9-2 2 0,-13 0 2 0,-6-1-2 16,-5-2 0-16,4 0 1 0,7 0-2 15,8 1 1-15,5-2 1 0,5 2-2 16,3 1 0-16,4 1 0 0,4 0 0 16,0 0 0-16,5 1 2 0,8 0-2 0,4-1 1 15,4 1 2-15,4-1-1 0,1 0-3 16,0 0-2-16,0 0-2 0,0 0-1 15,-2-1 4-15,2 1 2 0,2 0 0 16,0 0 0-16,8 0 1 0,3-1-1 16,0-2 1-16,10-1-1 0,1-1 0 15,8-2 1-15,5 1-1 0,0 2 1 16,0-1 1-16,-7 3-2 0,-6 0 1 16,-5-1 2-16,-6 3-3 0,-2 0 1 15,-4 0 2-15,0 0-3 0,-3-2 2 0,-2 2 0 16,-2 0-1-16,0 0 1 0,0 0 0 15,0 0-2-15,0 0-6 0,0 0-2 16,0 0-6-16,0 0 0 0,0 0 3 0,0 0-10 16,0 2 0-16,-1-2 0 0,1 0-4 15,-1 0 8-15,1 0 5 16,0 0-4-16,-2 0 0 0,1 0-7 0,1 0-9 16,0 0-6-16,0 0-2 0,0 0-3 15,0 0 2-15,0 0 7 16,1 0-2-16,-1 0 3 0,2 2 2 0,2 1-9 0,2 3-3 15,5 3 26-15</inkml:trace>
  <inkml:trace contextRef="#ctx0" brushRef="#br0" timeOffset="25383.42">27629 14348 1153 0,'0'0'20'0,"0"0"-23"15,-1 0-24-15,1 0-5 0,5 0 4 16,-4 0 8-16,-1 0 10 0,1 0 4 0,-4-1 6 16,6 1 4-1,2 0 4-15,-2-1 1 0,6 1 0 0,1-2-1 0,5 0-1 16,6 0-4-16,1 1 1 0,1-1 0 31,2-2-2-31,2 2 2 0,2-1 2 0,6 1-2 0,10 0 0 0,9 1 2 0,13 0-3 31,18 0 1-31,6 1 0 0,4-1-1 0,-2 2 0 0,4 0 3 16,16 1-2 0,7 2 2-16,4 0 5 0,2 3 3 15,-1 3 4-15,5 1 5 0,3 1 6 16,8 5-3-16,-2-1 0 0,7 5 4 15,1 0-4-15,8 0 1 0,-3 3-2 16,-4-6-11-16,9 3-5 0,-2-3-4 16,-7-2 0-16,-1-2 1 0,1-7-4 0,-8-1 1 15,2-6 0-15,1-6-3 0,2 1 2 16,-10-6 0-16,-8 0-4 0,-13-1 9 16,-17 0 12-16,3-2 7 0,-6 4 7 15,0-5-9-15,-8 0-11 0,-14-1-8 0,-10 1-3 16,-9 5-1-16,-12 3-1 15,-12 2 17-15,-7 1 6 0,-11 1 5 0,-2 1 0 16,-4 2-13-16,-3 0 1 0,0-2 5 16,-4 2 6-16,0 0-1 0,5-3-11 15,-3 3-24-15,-1-1-18 0,-1 1-8 0,1 0-8 16,0 0 12-16,0 0 9 0,-3 0 4 16,0 1 9-16,0 0-2 0,-4-1-6 15,-7 0-6-15,-4-1-7 0,-1-1-8 16,-7-5-10-16,-1-4-10 15,-5-7-108-15,-7-10 106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1T15:57:42.8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19480 14572 1438 0,'1'0'75'0,"-2"0"14"0,1 0-36 0,0 0-30 15,0-2-1-15,0 2 8 0,0 0 2 0,0 0 2 16,0 0 2-16,0 0-4 0,0 0-1 16,0 0-2-16,0 0-7 0,0 0-5 15,-6 0-4-15,5 2-8 0,-5 0-2 16,-8-2-1-16,-5 1-2 0,-11 1 0 16,-11 0 2-1,-8 2 5-15,-19-1 4 0,-7-1 6 0,-8 2 4 0,-1-1-2 16,6 1 6-16,-1-1-4 15,-18-2-6-15,-12-2-2 0,-9 0-8 0,-7-4-1 16,-7-3-1-16,-5 1-3 0,-5-5 1 0,-6 1 2 16,0 1-3-16,0 1 1 0,2 0 0 15,-16 2-1 1,7 4 0-16,2 2 1 0,-3-1-1 0,9 2 0 0,10 0 1 16,9 2 0-16,12-1 1 0,13 3 2 15,4 2-1-15,7 0 2 0,8 3 0 0,19 0-2 16,13-3-1-16,10 1-1 0,10-4-1 15,7 2-1-15,8-2 1 0,7 0-3 16,6-1-7-16,-1-2-7 16,6 0-9-16,0 1-3 0,-1-1 1 0,1 0 0 0,3 0 2 15,-3 0-4-15,3 1-8 0,4-1 1 16,8-1-4-16,17-5-2 0,13-2-7 16,13-2-20-16,19 0-19 0,8 2-16 15,12 2-12 1,1-1 598-16,-6 4-369 0</inkml:trace>
  <inkml:trace contextRef="#ctx0" brushRef="#br0" timeOffset="614.07">18950 14770 1657 0,'0'0'80'0,"0"0"31"0,0 0-79 0,-1 0-43 16,1 0 1-16,0 0 2 0,-1 0 7 15,1 0 4-15,-4 2 3 0,-4-1 0 16,-5 2 7-16,-11 0 7 0,-9 0 9 16,-16 2 6-16,-22-1 8 0,-23-4-3 0,-11 0-5 15,-9-5-7-15,-1-1-12 0,-13-1 2 16,-5-2 1-16,2 2-3 0,-5-1 1 15,4 0-4-15,0 1-3 0,2 2 4 16,1-1 5-16,-2 3 2 0,5-1-3 16,0 3 5-16,14 1-2 0,7 3-2 0,-1-1 2 15,2 1-5-15,2-1-4 16,16 2 5-16,7-1 2 0,2 1 2 0,2-2 1 16,4 1-8-16,9-1-2 0,12 2 0 15,10-1 0-15,7-2 3 0,9 2 1 16,6-1-1-16,7-2-2 0,5 0 0 15,6 0-2-15,-1 0-1 0,1 0-2 16,0 0-2-16,-1 0-1 0,1 0 0 16,0 0-1-16,0 0-3 0,0 0-3 0,0 0-2 15,0 0-3-15,0 0 0 0,0 0-3 16,0 0 0-16,0 0 1 0,0 0-3 16,0 0 2-16,0 0 1 0,1 0-4 15,-1 0-1-15,0 0-3 0,0 0-7 16,0 0-2-16,0 0-4 0,0 0-5 0,0 0-7 15,-1 0-5-15,1 0-8 0,1 0-6 16,-1 0-3-16,0 0-3 0,0 0 1 16,0 0 2-16,0 0 1 0,0 0 1 15,1 0-3-15,-1 0 0 0,0 0 0 16,1 0 2-16,-1 0 0 0,5-6-3 0,1-1 39 16,6-4 7-16</inkml:trace>
  <inkml:trace contextRef="#ctx0" brushRef="#br0" timeOffset="20129.78">23656 14422 1540 0,'0'0'58'0,"0"0"-16"0,-1-1-33 0,-2 1-29 0,1 0-1 31,0 1 11-31,1 1 6 0,-2 0 6 16,-3-2 6-16,-5 0 2 0,-4 0 10 16,-3 0 5-16,-6 0 4 0,-6-2-3 15,-10 2-3-15,-17 4-4 0,-9 0 1 0,-9 2 4 16,-8-2-6-16,6 0 0 16,-18-3-8-16,-11-1-3 0,-10 0-4 0,-10-1 1 15,5-3-4-15,-10-1 2 0,-2-3 0 16,0 0-2-16,-6-3 2 0,2-4 0 15,2 1-2-15,4-1 1 0,2 0 1 0,7 2-2 16,4-2 1-16,6 4 1 0,10 1-2 16,18 2 1-16,8 5 0 0,7-1-1 15,6 4 0-15,4 0 2 0,15 4-7 16,10-2-10-16,13 0-23 0,9 1-34 0,11-3-32 16,-2 0-23-16,11 1 16 0,11-1 19 15,17 0 196-15,20 3-75 0</inkml:trace>
  <inkml:trace contextRef="#ctx0" brushRef="#br0" timeOffset="20527.95">23548 14931 1511 0,'0'0'86'0,"4"0"31"0,-4 1-72 0,1-1-36 0,-1 0-6 16,-5 0 2-16,0-1-4 16,-6-2-8-16,-5-2 4 0,-21 0 5 0,-20 0 5 15,-14 1 4-15,-20-1-4 0,-4 3 6 16,-8-3-1-16,-15 2 1 16,-4-2 0-16,-3-2-9 0,0-2-1 0,-5 0-3 15,0-3 1-15,-3 0 2 0,-3-1-2 16,4-1 1-16,-1 1 1 0,7 0-3 15,7 3 1-15,9 2 1 0,11 3-1 0,2 2-1 16,8 2 6-16,16 2 3 0,10 2 2 16,14 0 6-16,8 0-5 0,7 3-2 0,9 0 5 15,2 0-2-15,5 0 2 0,6 0 3 16,2-3-8 0,5 1-9-16,4 0-4 0,0-2-5 0,1-2-2 0,0 1 1 15,0-1-14-15,0 0-18 0,0 1-6 16,1 0-9-16,5 1-1 0,5 1-1 15,7 1-25-15,13 5 675 0,10 5-449 16</inkml:trace>
  <inkml:trace contextRef="#ctx0" brushRef="#br0" timeOffset="27635.99">14431 14469 1775 0,'0'0'45'0,"-1"0"-34"0,-1 0-10 16,-1 3-10-16,-2 1 2 0,-4 4 4 16,-4 1-1-16,-5 2 2 0,-2 5 1 15,-8 0 1-15,-6 2 0 0,-8 2 6 16,-5-2-3-16,-3-1 0 0,0 1 2 16,-8-2-3-16,-12 0 1 0,-5-1 2 15,-13-2 3-15,-2 0 1 0,1 0 3 16,-15-1-5-16,-8-1 4 0,-7-4 3 0,-6-1-4 15,-1-4 5-15,-10-5-11 0,-8-5-2 16,-4-3 0-16,-18-9 1 16,4 1 0-16,1-5-1 0,-18-4 1 0,6 2-2 15,6 1 1-15,-17 1 2 0,6 5-3 16,9-1 1-16,-20 6-1 0,14 0-1 0,5 3 0 16,-8 2 1-16,16 2-1 0,5 0-1 15,0 3 4-15,7 4-1 0,-1 0-1 16,7 4-2-16,-8-3-8 0,7 1-1 15,7 0-3-15,0 3 2 0,13 2 3 16,4 4 1-16,4 3 2 0,5 1 3 0,8 2 2 16,3 1 0-16,8-2 0 15,9 0 2-15,10-1-2 0,15-8 0 0,10-2 0 16,8-1 0-16,2-3 0 0,5-1 1 16,6 2-1-16,2-2 2 0,8-2 3 15,5 2 0-15,4-3 4 0,9 3 1 16,0 0-1-16,0-1 4 0,-1-4 0 15,2-3-4-15,0-3-1 0,2-9-3 16,0-5-6-16,3-8 1 0,-2-5 0 0,-2-6 0 16,0-5 2-16,-4-3 0 0,0-1-2 15,-3-2 1-15,0 0 2 0,-5-2-3 16,0-6 0-16,-3-3-3 0,-1-1-1 16,-1-6-3-16,-2-2-4 0,0-5-7 15,-1-4-9-15,-3-5-3 0,0-3-6 16,-3 1-9-16,0 3-7 15,-3 1-8-15,-3 3 1 0,0 5 16 0,3 8 15 16,6 14 15-16,8 13 16 0,5 12 10 0,3 12 15 16,5 6 11-16,0 5 2 0,2 4-9 15,4-1-11-15,3 0-12 0,3 0-9 0,7-1 0 16,10-2-4-16,6 0 2 0,13-2 1 16,12 4-1-16,5-1 0 15,4 2 3-15,-1 0 0 0,-1 1 2 0,1 0 0 16,6-1-1-16,11-1-1 0,10-1 1 15,6-1 0-15,8 0 3 0,5 0 1 16,12 0 1 0,17 0-2-16,4 4-2 0,16-4-2 0,4 1 1 15,-4 2 0-15,13-2-2 0,-5-1 1 0,-7-2 1 0,7-1-2 16,-6-5 1 0,-8 2 1-16,9 1-1 0,-3-3-1 0,-7-1 0 15,13-1 0 1,5 0 0-16,0-1 3 0,15 8-4 0,-2 3 1 0,-7 5 1 0,3 2-1 15,-10 1 10-15,-8 2 1 0,0 4-1 0,-1 2-1 16,-8 5-7-16,-9 0-2 0,-10-1-2 16,-12-2 2-1,-14-4 0-15,-4 1 0 0,-15 1 4 0,-8 1 0 0,4 1-13 16,3 3 0-16,-1 3-3 0,-12-2-2 16,-9 3 14-16,-9-2-1 0,-1 2 2 0,-5 0 1 31,-1-2 0-31,-2 4-2 0,-4 0 1 15,5 3-1-15,-7 1-1 0,-5-1 0 16,-6 0-1-16,-6 0-1 0,-8-4 3 16,-5-5-1-16,0 1 1 0,-5-1 2 15,0 1-2-15,-1 2 0 0,-4 2 2 16,1-1-2-16,-1 0 0 0,-2 3 2 0,-1 1-1 16,-2 1 3-16,-1 4 2 0,-2 4-2 15,-1 6-1-15,-1 8 0 0,0 9-3 16,0 3 0-16,0 6 2 0,2 4-2 15,-2 5 0-15,2 6 2 0,1 3-2 16,0 0 0-16,5-1 1 0,1-2-1 16,3 1 0-16,2-4 2 0,2 3-2 15,2-6 11-15,-1-2 4 0,-1-5-2 16,-1-3 2-16,-1-3-10 0,-2-4-3 0,1-1-1 16,0-4-2-16,-2-7 8 0,2-5 8 15,-4-6 3-15,-2-5 4 0,-1-5-10 16,0 1-4-16,-1-3-3 0,0 0-1 15,0-1 0-15,0-2-1 0,0-1-1 16,-1-2 2-16,1-3-3 0,-2-2 0 0,-1-1 7 16,1-1-3-16,0-1 2 0,0 1-1 15,1-2-6-15,-2 1 1 0,-1 0 0 16,-1-1-2-16,1 1-1 0,-2-2-7 16,1 1-11-16,-3 1-2 0,-2-1-12 15,-6 1-8-15,-2-2 0 0,-6-2-12 0,-7-4-7 16,-6-1-8-16,-13-10 59 0,-8-8-8 15</inkml:trace>
  <inkml:trace contextRef="#ctx0" brushRef="#br0" timeOffset="29423.11">7917 7310 1316 0,'-1'3'11'0,"-1"3"-30"0,-2 1-6 0,0 0 15 16,-3-1 10-16,-2 2 2 0,-3 0 3 16,-7-2 2-16,-6 2 1 0,-10-4 2 15,-6-2 4-15,-7-2-1 0,-7-5 1 16,-10 0-1-16,-1-4 1 0,-8 1 2 15,-2 2 4-15,-2-3 6 0,-13 2-1 0,-10-4 5 16,-12 2-2-16,-12 0-4 16,-9 0-7-16,-3 2-8 0,-7 0-4 0,-2 2-4 15,-7-2 3-15,-10 2 1 0,0-1-2 16,-16-3 2-16,-2 2-1 0,1-6-4 16,-11 1 1-16,6 2 1 0,11-1-2 15,-1 3 1-15,10 1 1 0,7 2-2 16,-6 0 0-16,3 4 1 0,2 0 0 15,-2-1 0-15,-2 4 0 0,4 0-1 0,4 5 0 16,-4-2 3-16,11 0-7 16,2 3-6-16,6-3-8 0,8 1-6 0,9-3 5 15,14 0 7-15,9-3 6 0,19 2 4 16,16-1 2-16,13-1-1 0,16-3 1 16,11 0 0-16,9-1 1 0,9 3 7 0,6 1 6 15,0-2-2-15,-5-5-1 0,6-2-5 16,0-7-5-16,3-4-2 0,6-6 1 15,1-3-4-15,4-6 1 0,6 2 1 16,0-1 0-16,1 3 2 0,-2 2 2 16,-5-2-1-16,2-4 1 0,1-8 0 15,1-7-6-15,0-8-4 0,1-3 0 0,0-5-4 16,-1-1 6-16,1-3 6 0,-5-2-11 16,-1-4-12-16,-4-5-16 0,-3-6-21 15,-3 1 3-15,1 3 10 0,2 8 17 16,3 9 22-16,2 9 13 0,3 8 4 15,-2 9 6-15,2 8-1 0,-2 11-8 16,-1 5-2-16,-1 7-3 16,-3 3-1-16,0 3 1 0,-3 2 6 15,3 2-5-15,1 2 1 0,4 6-1 0,5 4-2 0,3 0-1 16,5 4 2-16,3 0 1 0,1 1 5 16,2-1 0-16,1 1-1 0,2-4-6 15,6 3 13-15,4-2 2 0,3-1 4 16,6-1 10-16,-2-3-15 15,8-3-2-15,10 2-1 0,6-5-4 0,9 1-1 0,6-5 2 16,9 0-4-16,14 0 0 0,12-3 1 16,6 2-2-16,15 0-1 0,6 0 2 15,2 1-2-15,14 3-1 0,0 0 3 16,-1 1-3-16,4 1 1 0,1 1 0 16,-4 0-2-16,2 0 2 0,6 0 1 15,-9 1-3-15,7 0 2 0,4-4 0 0,-6 1-2 16,4 0 1-16,3 1 1 0,-11-1-2 15,1 1 2-15,2 0 2 0,-8 2-3 16,-2 0 1-16,0 2-1 0,-13-4-1 16,-12 1 0-16,-12-4 1 0,-17-2-1 15,-8 0 0-15,-7-1 2 0,-10 1-2 16,-10 0 0-16,-17 2 2 16,-11-1-3-16,-9 2 1 0,-9-1 0 0,-5 1-1 15,-9 1 0-15,-6-2 1 0,-4 1-2 16,-1 1 1-16,-1-1 1 0,0 4-2 0,0 4 2 15,-1 2 1-15,-1 5 0 0,-2 3 1 16,0 3 1-16,-2 9-2 0,-1 2 0 16,4 12 0-16,-1 4-1 15,0 11 0-15,2 6 1 0,-1 9-4 0,-1 9 17 16,0 10 6-16,-2 4 1 0,-3 0 4 0,-2 1-17 16,0-5-5-16,-2-1 1 0,0-4 0 15,-1-10-2-15,1-15 8 0,-3-13 4 16,4-13 5-16,3-12 10 0,1-6 2 15,5-10-1-15,-2-3-2 0,3-3-4 16,0-2-6 0,-2-3 0-16,2 1 6 0,-2-1 0 15,4-1 5-15,0 0 1 0,0 0-10 0,0 0-6 0,0 0-4 0,0 0-6 16,0 0-1-16,0 0 0 0,-2 0-3 16,2 0-1-16,-1 0-7 0,-8-3-5 31,-2 1 0-31,-11-1 2 0,-15-2 5 15,-21 1 6-15,-19-2-12 0,-21 3-10 16,-12-4-46-16,-21 3-25 0,-6 0-24 16,-4 2 4-16,2 1 67 0</inkml:trace>
  <inkml:trace contextRef="#ctx0" brushRef="#br0" timeOffset="39097.5">11589 14337 1070 0,'-1'0'42'0,"-2"-2"8"0,-3 2-70 16,-2 0-66-16,-5 0 52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1T15:15:12.5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8825 5988 1381 0,'6'-1'51'16,"-4"3"-61"-1,2 2-22-15,-14-9 35 0,10 4-12 16,0 1 5-16,0 0-2 0,0 0 2 0,1 1-2 16,-1 0-2-16,2 3 7 0,5 0 5 15,0 3 5-15,13 6 3 0,2 3-1 16,5 5-7-16,10 5 0 0,3 3 0 15,9 5-2 1,13 2 0-16,5 3 1 0,6 2-2 0,0 0 0 0,0 3 1 0,-1 1-2 16,4 2 0-16,0 2 2 0,0 3-2 15,2 0 0-15,-2 4 1 0,-1 1-1 16,-3 0 0-16,5 1 2 0,-5-2-2 16,-2-1 0-16,-1-2 1 0,-12 0-1 15,-8-9 1-15,-6-3 0 16,-9-9 0-16,-6-10 0 0,-9-8 1 0,-5-3-2 15,-7-6 1-15,-2-2 2 0,-4-1 0 16,0-1 4-16,0-1 0 0,0 0 1 0,0 0 1 16,3 0 1-16,-2-7-3 15,1 1-2-15,2-8-6 0,1-8-15 16,-1-2-9-16,1-9-3 0,1-3 2 0,-2 3 11 16,1-1 10-16,-3 2 1 0,-1 2-1 15,-2 0-2-15,0 1-4 0,0 2 1 0,-2 1 7 16,1 6 6-16,0 5 9 0,0 6 7 15,1 2 1-15,0 2 1 0,0 1-3 16,0 2-6-16,0 2-5 0,0 0-4 16,0 0-5-16,0 0-3 0,0 0-3 15,0 0-5 1,0 0-2-16,0 0 0 0,0 2 0 0,0 4 3 0,2 4 6 0,0 5 0 16,2 2 4-16,1 6 1 0,1 2 0 15,3 1 1-15,2-5 1 0,-2 0-1 16,2 1 1-16,-3-5 0 0,-1 1-1 15,0-2 0-15,-2 0 0 0,0 0 0 16,-2 0 0-16,1 0 1 16,-3 1-2-16,0 0-1 15,-1-2 0-15,-4-3-4 0,-1-2 2 0,-1-1 1 0,-1-1 0 16,0-1 2-16,-2 0 1 0,-4 0-1 0,-1 1 0 16,-3 1 1-16,-3 0-2 0,-1-1 1 15,-5-3 1-15,1 2 0 0,-7 0 0 16,-1-3 3-16,-1-2-1 0,1-1 2 15,-3-2 2 1,4-1-2-16,-3-1 0 0,-3-3 0 0,4 2-2 0,-4-2 1 16,2 2 7-16,3 0 3 0,5 3 4 0,5-2 3 15,0 0-7-15,4 2-2 0,0 1 0 32,6 0-4-32,0 0 2 0,3 0 3 15,1-2 1-15,3 0 5 0,2 1 10 16,3 0 4-16,1 1 4 0,0 1 1 0,1-1-10 15,-1 0-5-15,1 0-5 0,-1 0-8 16,0 1-3-16,1-1-2 0,-1 0-3 16,0 0 0-16,0 0 1 0,0 0-2 15,1 0 0-15,0 0 0 0,-1 0-6 16,0 0-7-16,0 0-16 0,0 0-28 16,0 0-23-16,0 0 685 0,2 0-461 15</inkml:trace>
  <inkml:trace contextRef="#ctx0" brushRef="#br0" timeOffset="6064.71">11198 6507 1032 0,'0'0'99'0,"-2"0"144"0,1-1-230 15,1 1-12-15,1 0-4 0,0 0-5 16,1 1 4-16,0-1-2 0,-2 0 3 16,0 0 3-16,0 0 0 0,3 1 2 15,-1-1 5-15,2 0 3 0,3 0 9 16,2-1 3-16,4-2-3 0,2 0-2 16,3-1-8-16,7-1-5 0,2 0 0 15,3-2 0-15,1-2-2 0,3 1-1 0,3 0 1 16,6-1-2-16,7 3 1 0,7-3 0 15,8 4-1-15,7 0 0 0,1 0 1 16,3 3-1-16,0 2 0 0,0-2 0 16,2 2-1-16,9 2 1 0,4-2 1 15,4 2-1-15,0 0 0 0,-3 2 2 16,4-1-2-16,5 0 0 0,5 2 1 16,1 1-1-16,-10 0 0 15,-1 0 0-15,5 1 0 0,4-3 0 16,3 3 1-16,-1-4-1 0,-8 3 0 0,5-4 2 15,5 0-2-15,-7 1 0 0,4-1 5 16,-9 0 2-16,5 0 0 0,7 1 2 0,-3-1-6 16,3 1-1-16,0-1 0 0,8 1-2 15,4-1 1-15,4 1 1 0,-4 1-1 0,4-1-1 16,4 1 1-16,-3 0-1 0,3-2 1 16,0 3 1-16,1-1-2 0,0-2 0 15,2 3 1-15,-1-2-1 0,0-1 0 16,-2 0 1-16,0 0-1 0,-3-2 0 0,2 0 2 15,-3-2-2-15,-3-1 0 0,-3 0 1 16,0 0-1 0,0-1 0-16,-1 2 1 0,-4 1-1 15,0-1 0-15,7 2 1 0,-3 0-1 0,-2 0 0 0,-7 0 1 0,0 0-1 16,-2 0 0-16,-5-3 1 0,-6 0-1 31,-11-3 0-31,1 0 0 0,2 1 0 0,-1-2 0 16,-5 2 4-16,-7-2-2 0,-8 0 2 15,-1 1 1-15,3-1-5 0,3 1 1 16,-3 1 1-16,-3-1-2 0,-9 1 0 0,-10 2 2 0,-2-1-2 16,-9 1 0-1,-5-1 1-15,1-2-1 0,-6 1 0 0,-3 0 2 0,-1-2-1 16,-9 2 0 0,-1-2-1-16,0-1-4 0,-2-1-8 0,-2 0-9 0,-1 0-8 0,-1-2-5 31,0 0-7-31,-3-3-2 0,-1 1 2 0,-3-7-36 0,-7 2 8 0,-4-4 6 31,-7 1 6-31,-2 0 42 0,-6-1 6 16,-3 1 4-16,-1 3-2 0,-5 1 3 0,2 3 2 15,-2-1 0-15,-2-1 4 0,4 4 5 16,2-1 6-16,-2 4 7 0,6 2 7 16,-1 2 3-16,3 1-1 0,3 3-5 15,3-1-11-15,5 2-6 0,3 2-1 0,6-2 0 16,1 0 3-16,2 1 14 0,3-1 2 15,-4 2-1-15,4-2-1 0,0 1-13 16,0 0-5-16,0 0-1 0,0-1-1 16,0 0 14-16,0 0 3 0,0 0-2 15,0 0 0-15,0 1-12 0,2-1-4 16,2 3 0-16,-1 0 2 0,3 1-2 16,6 2 1-16,6 3 1 0,8 2-2 15,6-1 2-15,-1 3 0 0,-1-5-3 16,0 1 1-16,-4 2 0 0,-2 0-1 0,0-1 0 15,1 3 0-15,-2-2-1 0,2-1 0 16,-5 0 0-16,-2 1 0 0,-1-1 0 16,-1 2 1-16,0-1-1 0,-1-1 0 15,-3 1 0-15,0-1-1 0,-5 2 1 16,0-2 0-16,0 3-2 0,-3 1-1 16,-1-1 1-16,-2 2-2 0,-3 3 0 0,-5 4 1 15,-9 4 1-15,-9 3 3 0,-8 3 8 16,-11 0 4-16,-4 0 3 0,-3 0 0 15,1-4-6-15,0-3-1 0,0-5 0 0,4-4 0 16,5 0 7-16,6-3 7 16,9-1 3-16,6-1 2 0,6-2-5 0,3-2-5 15,6-1-2-15,-1 0-1 0,2-4-3 16,-1 1 1-16,3 1-2 0,1-2-4 16,1-1-2-16,-1 2 0 0,0 0-4 15,1-3 0-15,0 0 1 16,0 0-2-16,0 0 2 0,2 2 1 0,-2-1-1 0,0-1-3 15,0 0-22-15,0 0-30 0,1 0-30 16,-1 0-23-16,0 0-53 0,1 1 92 16</inkml:trace>
  <inkml:trace contextRef="#ctx0" brushRef="#br0" timeOffset="29378.51">11548 10848 1142 0,'0'-2'56'0,"-1"1"20"16,0-4-48-16,1 3-23 0,0 0 6 15,0 2 8-15,0-2 4 0,0 2 8 16,0 0-5-16,0 0-13 0,-6-3-3 16,2 3-10-16,-8 1-2 0,-4 3 3 0,-9-1 2 15,-10 3-3-15,-12-1 1 0,-16 1 1 16,-15-3-2-16,-16-3 1 16,0-1 2-16,-6-2-2 0,-12-4 0 0,-6 2 2 15,-9-2-3-15,0 1 1 0,2-1 1 16,-2 3-4-16,2-1-8 0,-4 0-3 0,-2 3-7 15,2 2 0 1,4 0 9-16,6 3 2 0,17 3 5 0,9-3 4 0,6 5-1 16,12-5 1-16,8 3 0 0,20 1-1 15,14-1-1-15,12 3 1 0,11-2-9 16,3-1-12-16,5 3-3 0,4 0-135 16,8 7-52-16,12 1 110 15</inkml:trace>
  <inkml:trace contextRef="#ctx0" brushRef="#br0" timeOffset="29825.76">11474 11044 1232 0,'0'0'86'0,"-1"0"164"0,-3 2-261 0,-5-1-3 16,-6 0 13-16,-6 1 4 0,-14-1-3 15,-10-1 0 1,-15-2 3-16,-8-3-3 0,-4 1 2 16,-4-4 0-16,-2-1-1 0,-5-1 0 0,-12 0 2 0,-7 1-3 15,1 1 1 1,0 2 1-16,10 3-2 0,-3 3 2 15,-5 1 2-15,3 5-2 0,-1-1 6 0,6 1 2 0,9 2 0 0,2-1 1 16,3 1-2-16,7 0-3 16,8 1-1-16,8 0 1 0,13 0-1 0,8-2 1 15,5 0 0 1,7-1-2-16,5-2 0 0,4 1-2 16,5-5-2-16,7 0 2 0,-1 1 2 0,1-1 0 0,0 1 0 15,0-1-2 1,0 0-6-16,-1 0-5 0,1 0-3 15,0 0-3-15,0 0 3 0,0 0-5 16,-1-1-12-16,1 1-17 0,0 0-16 16,1 0-13-16,8-1 36 0,7-4 13 15</inkml:trace>
  <inkml:trace contextRef="#ctx0" brushRef="#br0" timeOffset="30651.24">18288 10982 1159 0,'35'-7'59'0,"15"-13"-38"16,-16 42 51-16,-73-87-119 0,21 37 121 0,18 26-25 15,0 2-11-15,1 0-7 0,-1 0-2 16,1 0 4-16,2-6 1 0,-3 5-7 16,0 1-5-16,0 0-11 15,-4-1-5-15,0 1-6 0,-2 0 0 16,-6 0 2-16,-6 1 5 0,-7-1 6 0,-6 1 1 15,-13-1 1-15,-10 1-3 0,-8 1-4 16,-5-1-1 0,-5 3 0-16,-2-3-2 0,-5 0-1 0,-18-3 0 15,-17 1-3-15,-7 0 2 0,-14-1 0 16,-8 2-1-16,2 0 0 16,-5-1 1-16,-7 1-3 0,4 1 2 0,2 3 0 15,-1-3-2-15,-2-2 1 0,8-1 0 0,11 0-1 16,7-3 0-16,11 3 1 0,7 0-1 15,2-1 1-15,5 6 1 0,15 1-1 0,10 1 1 0,4-1 1 16,-1 3-2-16,3 0-1 16,7 2 2-1,8-2-3-15,15 0 0 0,11 1 0 16,6-1 0-16,10-4-10 0,4 1-5 16,7-3-16-16,0-1-16 0,0 0-1 0,0 0-5 15,1 0-1-15,7 0 4 0,13 0-3 16,16-4-5-16,31 0-289 0,17-5 241 15</inkml:trace>
  <inkml:trace contextRef="#ctx0" brushRef="#br0" timeOffset="31206.76">18178 11164 1522 0,'0'0'43'15,"0"0"-16"-15,-1 0-37 0,1 0-6 16,0 0-3-16,2 0 5 0,-3 0 3 16,-2 0-2-16,-3 0 5 0,-8 2 6 15,-6 1 1-15,-10 1 5 0,-7-3 7 16,-9 1 3-16,-5-1 4 0,-8 0 5 15,-7-1 1-15,-10-2-2 0,-15-1 1 0,-13-1-9 16,-2 1-5-16,-5 2 1 0,-5 0-4 16,-11 1 1-16,-8 1-1 0,-9-1-4 15,-3 0 1-15,3-1-2 0,3 1-1 16,4 0 0-16,0 2 1 0,5 1 0 0,4 1 1 16,2 0 2-16,6 3-3 15,6-1 0-15,1 1 2 0,10 0-2 0,19 1 11 16,6-1 5-16,5 0 0 0,1 0 5 15,8 0-3-15,6-1 0 0,15-2 2 16,12 0 1-16,7 1-5 0,10-1 0 0,2-1 2 16,7-1-2-16,2-2 2 15,1 0-1-15,2 0-4 0,0 0-1 0,0 0 0 16,0 0-5-16,-1 0-1 0,2 0-1 16,1 0-6-16,-1 0-3 0,0-1-3 15,-1 1-7-15,0-1-6 0,0 1 1 16,2-3-2-16,-1 3 3 0,2 0-1 15,0-3-9-15,-1 1-12 16,5 0-18-16,3-4-16 0,13-3-25 0,9-3-7 16,14-2 53-16</inkml:trace>
  <inkml:trace contextRef="#ctx0" brushRef="#br0" timeOffset="40130.76">20878 12605 982 0,'8'-2'37'0,"-1"0"-2"0,-1 1-39 0,-2 0-18 15,-2 1 3-15,0 0 14 0,-1 0 9 16,-1 0 7-16,0 0 12 0,0 0 16 15,2-1 11-15,-1 0 7 0,1 1-1 16,-2 0-14-16,0 0-14 0,-2 0-13 16,2 0-10-16,0 0-3 0,0 0 2 15,0 0 0-15,0 0 1 0,0 0 1 0,-6-1-2 16,6 1-1-16,0 0 1 0,3 0-3 16,-2 0 3-16,-1 0 1 0,0 0-3 15,0 2 0-15,-1 1 0 0,-6 2-1 0,-2 1 2 16,-1 0 2-16,-3 1 0 0,1 0-1 15,-5 2 9-15,-1-4 2 0,-4 2 1 16,-5-2 0-16,-1 3-8 0,-4-3-4 16,0-1 1-16,-2 0-1 15,0-2 1-15,3 0 1 0,-3 0-4 0,-3-2 1 16,-6 0-1-16,0-2 0 0,-10 0 0 16,-6 0 1-16,-3-1-2 0,-8 2 0 15,-1-2 1-15,-1 1-2 0,3-1 0 16,-4-3 1-16,-8-1-1 0,-6-2 1 0,-1-1 2 15,-2-1-3-15,6-1 0 0,5-1 1 16,-6-1-1-16,-6 4 2 0,-3-2 0 16,6 3-2-16,8 1 0 15,9 3 7-15,5-1 4 0,-2 3 3 0,2 1 5 16,6 2-6-16,6 3-1 0,9-1 0 16,13 4-3-16,5-3 2 0,9 3-2 0,7-3-3 15,2-1 1-15,2 2 0 0,4-3-1 16,1-1 2-1,2 0 2-15,0 0-1 0,0 0-1 0,0 1-1 0,0-1-3 16,0 1 0-16,0-1 0 0,0 0-3 0,0 0-5 16,0 0-9-16,0 0-13 0,1 0-7 15,0 0-3-15,-1 0-3 0,0 0-1 16,4 1-11-16,4 0-12 0,10 1 708 16,17 2-482-1</inkml:trace>
  <inkml:trace contextRef="#ctx0" brushRef="#br0" timeOffset="40764.12">20953 12869 1209 0,'1'0'47'16,"-4"0"1"-16,-2 0-27 0,-9-2-18 16,-1-1 3-16,-8 0-1 0,-5-2 1 0,-3 0 1 15,-10-2-2-15,-1 0 1 0,-3 1 1 16,1-1-3-16,2 1 1 0,5 3-1 16,0 1-2-16,1 4 0 0,-5-1 0 15,-8 2-1-15,-7 0 2 0,-15 1 1 16,-4 1-2-16,-8-3 2 0,-3-1 5 15,5-1 3-15,-2-3 2 0,-10-1 0 16,0-1-7-16,-1-1-3 0,4 0-1 0,11 2-3 16,6-1 2-16,-4 3 4 0,-5 1 0 15,0 1 6-15,1 2 1 0,6 1-5 16,7 0-1-16,4-1-1 0,0 2-2 16,0-3 2-16,4 1 2 0,5 1 5 15,4-2 8-15,14 2 5 0,9-3 1 0,6 2 0 16,9-1-4-16,5-1-2 0,2 1 2 15,2 0-3-15,4-1-5 0,-1 1-6 16,0-1-1-16,1 0-5 0,-1 0 1 16,1 0-1-16,0 0-2 0,0 0-1 15,0 0-8-15,0 0-9 0,0 0-11 16,0 0-5-16,0 0-6 0,0 0-11 0,0 0-6 16,2 0-20-16,-1 0-11 0,5 0 48 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1T15:58:37.7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23693 14332 1127 0,'17'-8'55'0,"2"-5"31"16,8-5-90-16,0-2-25 0,4 0-27 16,2 4-3-16,-5 2 16 0,-6 5 20 15,-8 5 31-15,-5-1 11 0,-3 1 7 16,-1-2 0-16,1 2 0 0,-4-1 4 0,1 2 8 16,2 2 10-16,-3 1 0 0,-2 0 3 15,0 0-9-15,0 0-11 0,-1 0-3 16,0 0-13-16,0 0-8 0,0 0-4 15,-7 1-8-15,-3 2-4 0,-14 3 5 16,-10 2 4-16,-12 1 6 16,-8 1 5-16,-5-1-3 0,-7-2 11 0,-9-1-4 0,-19-3 5 15,-7-3 5-15,-9-2-11 16,0-5 5-16,-12-2 0 0,-8-1-4 0,-4-4 6 16,-5-1-5-16,-3 2-6 0,4-2 6 15,-1 3-7-15,-2 1 0 0,1 0-1 16,4 2-3-16,3 0 1 0,1 0-1 15,15 0-1-15,5 4 1 0,10 1 0 16,15 4-1-16,17 0 0 0,10 5-2 0,4-1-1 16,6 2-1-16,5-1 1 0,7-1-3 15,11 2-1-15,8-2 2 0,6 1-16 16,9-3-9-16,4 0-35 16,3 2-28-16,10-4 4 0,19 1-6 0,22-1 732 15,23-1-470-15</inkml:trace>
  <inkml:trace contextRef="#ctx0" brushRef="#br0" timeOffset="420.15">23528 14435 1465 0,'-110'-14'227'47,"40"3"-230"-32,-5-2 0-15,-5-1 2 0,1 2 2 0,-19-2 1 16,-6 1 5 0,-10 0 8-16,-5 1 1 0,0 1 4 15,-16 1 2-15,-3-2 0 0,-3 3 1 0,-5 3 3 16,9-1 1-16,7 5 1 0,5-1 4 15,13 3 4-15,4 3 0 0,4 0 0 0,3 1-4 0,10 1-9 32,17 3-5-32,7-4-5 0,7 3-1 0,6-1 2 0,6 2-3 0,5-3-1 15,10 0 1-15,9-2 1 0,8-2 3 32,6 1 3-32,5-1-3 0,5-1-1 15,-1 0 0-15,1 0-5 0,0 0-6 0,0 0-6 16,0 0-13-16,0 0-11 0,0 0-11 15,0 0-15-15,0 0-16 0,0 0-15 16,1 0-14-16,-1 0-22 0,0-1 3 16,5-5 59-16</inkml:trace>
  <inkml:trace contextRef="#ctx0" brushRef="#br0" timeOffset="2323.41">6348 15498 844 0,'-137'16'24'16,"14"-3"-11"-16,-3-1-5 0,21-3-3 15,5 2-1-15,17-1-1 0,5-1 0 0,5 1-1 16,7 1-1-16,5 1 2 0,6 0-2 16,13-2 2-16,11 0-4 0,9-1 14 15,9-2-120-15,6-3 80 0</inkml:trace>
  <inkml:trace contextRef="#ctx0" brushRef="#br0" timeOffset="2704.55">7162 15698 1166 0,'0'0'32'0,"4"0"-5"15,-4 0-21-15,1 0-2 0,0 0 1 16,-9-2-4-16,-3 0 0 0,-7-1 0 16,-8-1 2-16,-10 1 2 0,-9-2 2 0,-11 3-1 15,-8 2-2-15,-7-2 0 0,-7 0-2 16,-19 0 2-16,-10-3 1 0,-8-2-2 16,-9-4 0-16,7-1-3 0,-5 2-7 15,7-1-5-15,6 4-3 0,8 5-5 16,20 0 4-16,4 2 5 0,5 0 3 15,8 3 5-15,5 3 3 0,9 1-2 16,12-1 2-16,10 1 0 0,5 2-4 0,9-1-3 16,6 1-5-1,3-4-16-15,2 1-24 0,0 1-21 0,3-2 34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1T15:58:53.1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10213 1072 1602 0,'9'28'36'0,"4"8"-30"0,5 18-6 16,5 10 0-16,5 5 1 0,2 11 2 15,7 8 1-15,8 7-1 0,5 15 0 16,5 11 2-16,10 11-3 0,4 6 2 15,6 2 0-15,0 2-3 0,-4-4 2 0,-6-7 1 16,-5-10-2-16,-2-23 1 0,-10-16 5 16,-5-24 10-16,-10-19 12 0,-6-13 5 15,-8-12-4-15,-5-6-4 16,-4-7-10-16,0-2-12 0,4-7-5 16,7-8-14-16,6-9-10 0,8-12-5 0,3-13-5 15,0-8 1-15,-1-8-2 16,-2 0 13-16,-3-2 7 0,-1 5 5 0,-1 6 9 15,-5 9 0-15,-6 12 3 0,-6 12 13 16,-6 13 13-16,-2 4 17 0,-5 7 8 16,1 0-8-16,-1 0-14 0,1 2-19 0,-2 13-11 15,-1 23-3-15,-1 28 0 0,-1 21-1 0,-3 12 5 16,-4-5 3 0,-7-13-1-16,-4-14 0 0,-2-16-4 0,0-10-4 0,-1-10 1 15,2-8 0 1,-2-9 7-16,-2-9 6 0,-1-5 6 0,-8-6 2 0,-5-9-4 0,-9-7 0 15,-6-8-5-15,0-5-4 0,-2-8 1 32,1-5 0-32,8-4-7 0,3-3-5 0,4-4-16 15,9 1-25-15,8-1-24 0,9-6-30 16,12-4 324-16,16 3-188 0</inkml:trace>
  <inkml:trace contextRef="#ctx0" brushRef="#br0" timeOffset="651.55">16089 1021 1676 0,'50'31'57'16,"-35"29"-65"-16,0 18 0 15,6 20-14-15,-36 9 23 0,38-1 2 16,8 10-1-16,1 13-2 0,6 12 4 16,0 12-3-16,4 9 2 0,4 3 1 0,1-10-3 15,7-17 2-15,-2-23 2 0,-9-21 0 16,-6-19 1-16,-12-19 2 0,-2-12-2 16,-1-16 1-16,-6-12 3 0,-5-7 1 15,-2-7-2-15,0-5-7 0,5-6-14 16,6-10-11-16,6-8-4 0,0-11-1 15,4-11 6-15,4-6 4 0,-4-3 5 0,3-2 5 16,-4 5 6-16,-7 1 0 0,0 2 1 16,-4 4 1-16,-4 5 0 0,-3 9 5 15,-5 8 3-15,-3 10 9 0,-3 9 12 16,0 7 1-16,0 0-2 0,-1 2-10 16,-1 9-13-16,-4 19-6 0,-3 23 0 0,-2 25 3 15,-5 18 0-15,-2 10 1 16,-1-5 0-16,-3-8-3 0,-2-17 0 0,-2-22-2 15,2-15-1-15,-4-19-1 0,-3-9 3 16,-1-6 3-16,-9-5 5 0,-6-9 8 16,-4-9 0-16,-12-13-1 0,-3-8 0 15,-4-10-7-15,-1-8 0 0,5-2 0 16,4-7-3-16,9-1-8 0,9 0-17 16,12 0-15-16,9 1-14 0,11 3-5 0,11-1-6 15,11 4-14-15,9-5 43 0</inkml:trace>
  <inkml:trace contextRef="#ctx0" brushRef="#br0" timeOffset="8426.9">6161 4695 1028 0,'0'-1'42'16,"-3"-1"14"-16,0 1-42 0,-3-4-14 0,-3 3 5 0,3 1 7 16,-1 0 0-1,-2-1-1-15,-2 0-1 0,-4 0-3 0,-1 0 3 0,-2 1 5 0,-2-1 3 16,-1-1 6-16,-4-1 2 0,-5 0 1 16,-3-1 1-16,-3-2-2 0,-10 5-3 15,-8-4-7-15,-10 1-3 0,-7 0-5 16,-13 0-1-16,-7 1-1 0,-9 2-1 15,-11 1 0-15,-1 1 1 16,-12-4-3-16,-4 4 1 16,-8 0 1-16,-5-1-4 0,-6 1 1 0,-5-3 1 0,4 2-3 0,-12 1 1 15,5 1 2-15,5 2-3 0,-4 2 3 32,7-2 2-32,2 1 9 0,0 0 16 0,-2 2 4 0,4 0-3 0,4 0-8 15,6 0-13 1,11-1-7-16,12 1 0 0,10-1 3 0,12 0-1 0,13 1 1 15,10-1 3 1,11 1-5-16,15-2-1 0,11-1 0 16,13 0-1-16,6-2 2 0,3-1 4 15,5 0 3-15,0-1 1 0,1 1 3 16,2-1-3-16,1 1-5 0,-1-2-7 16,1 2-14-16,1-2-5 0,4 0-10 15,11-5-19-15,14 0-10 0,20-5-20 0,16 1-1 16,14 3 18-16,14 5 19 0,9 3 5 15,6 3-15-15,5 3-36 0,3 1 45 16</inkml:trace>
  <inkml:trace contextRef="#ctx0" brushRef="#br0" timeOffset="8932.89">5590 4912 592 0,'68'-2'57'0,"-3"-3"47"16,-22 4 18-16,-8-1 4 0,-23-1-21 16,-3 1-36-16,-4 1-21 15,-5 1-6-15,0 0 3 0,0-1-4 0,0 1-4 16,0 0-12-16,0 0-11 0,-6-2-5 16,-3 2-6-16,-6 0-1 0,-12 0 1 15,-13-3 3-15,-11 1 7 0,-12-2 6 16,-15 0-1-16,-5 1 4 0,-6-2 4 15,-4 2 0-15,1 0 2 0,-8-1-2 16,-3 1-10-16,-4 1-3 0,-7 0-1 0,1-2-1 16,-15-1 3-16,-10-2 1 0,-3 0-4 15,-16-2-1-15,2-1-4 16,-4 0-6-16,-1 0 2 0,-4-1 1 0,7 2-2 16,7-2 3-16,1 0-1 0,16 4-2 15,15-2 0-15,3 5 1 0,20 1 4 16,11 1 13-16,4 2 5 0,11 0 0 0,11 0-5 15,10 2-12-15,14 1-5 0,10 1 0 16,10-2 0-16,5 1-2 0,5-2 1 16,4-1 1-16,0 0-1 0,0 0 1 0,0 0 1 15,0 1-2-15,0-1 2 0,0 0 0 16,0 0-7-16,0 0-7 0,2 0-8 16,-1 0-9-16,3-3-1 15,2 1 6-15,5-4-2 0,11 0-14 0,17-6-38 16,21 1-34-16,21 1 6 0,20 0 41 15</inkml:trace>
  <inkml:trace contextRef="#ctx0" brushRef="#br0" timeOffset="9383.31">5866 5095 1617 0,'8'14'42'0,"-45"-3"-108"16,60 7 0-16,-167-39 68 16,66 17-1-16,-10 4 1 0,-18-1 1 0,-9-2 1 15,-12-3-2-15,-6 0 1 0,0 1-1 31,-5 1 8-31,3-1 6 0,3 0 2 0,-2 2 2 0,-1-3-1 16,-2-2 0-16,-10 1 0 0,-4 0-1 0,-6-1-6 0,-11 2-8 16,9 0-1-16,0 0-1 0,8 2-2 31,11 0 1-31,14 1 0 0,9 3-1 16,9 0 0-16,11 1 2 0,5 1-2 15,9-1 1-15,10 2 1 0,16-1-2 16,14-2 1-16,16 1 0 0,10 0-1 0,6-1 1 15,5 0 6-15,5 0-1 16,1 0 0-16,0 0 1 0,0 0-6 0,0 0-1 16,0 0-1-16,0 0-4 0,0 0 0 15,0 0-4-15,0 0-8 0,1 0-11 16,0 0-13-16,-1 0-8 0,2 0-13 16,3 0-8-16,5 1 28 0,7 1 11 15</inkml:trace>
  <inkml:trace contextRef="#ctx0" brushRef="#br0" timeOffset="72897.63">12540 4755 933 0,'7'-6'18'0,"4"-30"-234"16,-9 27 256 0,-2 0-1-16,0 5 10 0,0-3 4 15,0 5-1 1,0 2-7-16,0 0-14 0,0 0-13 0,0-2-16 0,0 2-33 16,-1 0 9-16,-8-2 5 0,2 6 6 15,-9-4 33-15,-6 1-5 0,-4 1-2 0,-12-2 1 16,-7 0-1-16,-4-1-3 15,-13-1 0-15,0 2-1 0,-7 0-3 0,-9-4 5 16,-7 0 4-16,-23-6-1 16,-12-1 1-16,-10-5-3 0,-11 0-7 0,-5 4 2 15,-1-2 1-15,0 3 1 0,-9 3 10 0,11 3 2 16,0 2-1-16,3 3-2 0,3 7-8 16,3 2-5-16,0 2-2 0,-2-1-1 31,1-2-1-31,-1-1 0 0,6 0 1 0,1-2-3 0,5 2 1 0,6-2 0 31,5-5 0-31,6 0-1 0,18-1 1 16,4-1-1-16,11-2 0 0,7 2 2 15,13-2-2-15,15 3 0 0,9 0 1 16,14 0-1-16,7 1-1 0,5 0 2 16,6 0-20-16,0 0-14 0,0 1-11 0,6-2-9 15,11 0 7-15,23 1 26 0</inkml:trace>
  <inkml:trace contextRef="#ctx0" brushRef="#br0" timeOffset="73530.11">18893 4823 847 0,'86'-15'-82'0,"-14"3"-56"16,-3 1-1-16,-21-1 109 0,-5-1 48 0,-6 1 23 0,-10-1 24 16,-6 1 21-16,-5 2 6 0,-7 0-12 15,-2 2-12-15,-3 4-21 0,-1-2-3 16,-3 6-2-16,0 0-18 0,0 0-8 15,0 0-11-15,-9-2-9 0,-3 3 5 0,-11 0-1 16,-11 3 1-16,-15-2 3 16,-8 0 1-16,-9-1 1 0,-7 0 0 0,0 0 1 15,-4-1 6-15,-12-2 4 0,-7-1 6 16,-4-1 6-16,-8-1-1 0,7-3 1 16,-13 0 0-16,-7-3-7 0,-3 0-4 15,-7 2-8-15,2 1-5 0,-8 2-2 16,-2-3-1-16,-5 0 1 0,-4-1 0 0,4-1-2 15,3 3 0-15,4 0 2 0,3 1-3 16,9 1 2-16,10 0 1 0,9 2-3 0,21-1 2 16,3-3 0-16,4 5-1 0,11-5 0 15,10 3 1-15,17 2-2 0,13 1 1 16,8 0 1-16,6 2-1 0,6 0 3 16,7 0-7-1,0 0-23-15,0-2-10 0,2-3 10 0,16-3 3 0</inkml:trace>
  <inkml:trace contextRef="#ctx0" brushRef="#br0" timeOffset="74199.08">23538 4646 1666 0,'1'0'-73'0,"0"0"-37"0,-1 0-20 15,-1 1 2-15,1-1 114 16,-1 2 3-16,-5-1 2 0,1 2 5 15,-6 1 5-15,-6-2 11 0,-8 3 13 0,-11-4 1 16,-9 0-2-16,-1 0-2 0,-3-1-9 16,-5 0-4-16,-2 1 1 0,-7 2-1 15,-11-1 0-15,-9-2 1 0,-8 1-4 16,-7 1-3-16,1 4 15 0,6 1 4 16,-11-1 2-16,-7 2 3 0,-4-1-16 15,-8 0-7-15,-5-2 1 0,-8-1-4 16,-3-1 2-16,-4-3 0 0,-2 0-1 15,7-3 0-15,6 0 2 0,4 0-9 0,15-1 31 16,-2 0 7-16,4 0 1 0,7 1 9 16,10 2-29-16,13 0-9 0,5 0-1 0,2 1-1 15,3 0-2-15,8 1 0 16,15 3 2-16,13-1-3 0,12 0 0 0,4 0 1 16,4-2-1-16,3-1 1 0,5 0 1 15,4 0-2-15,1 0 1 0,0 0 4 16,0 0-17-16,0 0-6 0,0 0-27 15,1 0-29-15,4 0 21 0,7-4 13 16</inkml:trace>
  <inkml:trace contextRef="#ctx0" brushRef="#br0" timeOffset="156385.25">22697 13016 1197 0,'4'-1'108'0,"1"-4"104"0,-3 2-142 16,1 0-43-16,0 1 3 0,-1 2 10 16,0-1 1-16,-1 0-4 0,-1 1-3 15,0-1-6-15,1 1 4 0,-1 0 6 0,0-1 1 16,0 1 1-16,0-1-9 0,0 1-8 16,2-2-10-16,-2 2-12 0,0 0-12 15,-5 2-11-15,-1-2-5 0,-5 0 3 16,-7 1 6-16,-9 1 9 0,-4-1 3 15,-4 2 2-15,-3-5 1 0,1-1 0 16,-8-5 0-16,-9-3 1 0,-12-5 0 16,-6-4 1-16,-1-2 1 0,2-3-1 15,9-2 1-15,0-3 1 0,-5 3 0 16,-3 2 1-16,-1 2 1 0,1 6-3 0,7 3 0 16,10 5-2-16,6 5-2 15,7 6 0-15,7 3 2 0,5 9 1 0,2 7 1 16,1 10 5-16,-6 8-2 0,-5 8 0 15,-3 7 0-15,-3 2-3 0,4-1 0 0,1-3-1 16,-1-11-1-16,-3-8-3 0,-3-7 1 16,-2-7-1-16,-2-6 1 0,-6-5 2 15,-9-6 0-15,-7-5 1 0,-8-6 1 16,1-4 1-16,-1-3 4 0,5-3 4 16,-2-6 3-16,-16-3 3 0,0-3-1 0,-11-5 0 15,-2 3 2-15,12 0 1 0,-3 5-3 16,0 5-4-16,3 5-3 0,5 3-4 15,11 7 3-15,17 8 7 0,12 3 7 16,5 11 6-16,6 4 2 0,-3 7-8 16,-7 5-7-16,-5 5-5 0,-4 3-5 15,-3 5 1-15,1-3-1 0,-2-5 0 0,-1-4-4 16,-6-8-6-16,-12-6-6 0,-11-4 1 16,-4-7 2-1,1-6 5-15,8-6 0 0,-1-6-3 0,-12-5-6 0,-6-4 0 16,-4-5 3-16,-1-3 2 15,7-6 2-15,-7-1 3 0,0-2 0 0,4 1 0 16,6 4 3-16,10 3 0 0,-2 2 1 0,1 8 3 16,3 4 0-16,10 7 4 0,19 8 9 15,14 4 9-15,14 6 2 0,6 4 2 16,4 4-8-16,3 5-8 0,-1 4-4 16,-2 4-7-1,-2 5-2-15,-5-3 1 0,0 0-1 0,-8-7-1 0,-3-3 1 16,1-7-1-16,-7-4 0 0,4-2 0 0,2-7 0 15,-4-1 2-15,2-1 4 0,-1-3 1 32,-4-4 2-32,-3-2-2 0,-8-4-2 0,-14-5-2 0,-10 1 1 0,-11-8-1 0,-2-3-1 31,2 0-1-31,-6-2-2 0,-4 3-1 16,0-1 2-16,-1-2 1 0,11 1 0 15,3-1 2-15,-2 0 1 0,4 5 4 16,2 0 7-16,10 8 13 0,22 7 10 15,6 5 12-15,14 3-2 0,5 4-8 16,3 3-14-16,3 3-16 0,-1 5-8 0,0 5-4 16,0 5-4-16,-2 5 2 0,-1 3 0 15,-6 4 0-15,-2-1-2 0,-4-3-5 16,1-1-6-16,3-3-2 0,-3-5 4 16,-2-4 3-16,-5-7 6 0,-1-2 4 15,-4-3 0-15,-1-6 4 0,-6-4 4 16,-13-5-1-16,-4-3 2 0,-8-5-3 0,0-2-3 15,5-2 1-15,1-4-1 0,3 0 0 16,-8 0-2-16,-3-2 2 0,2 1-1 16,4 1 1-16,10 0 0 0,10 5-1 15,4 6-2-15,6 7 9 0,8 7 8 16,2 3 4-16,2 3 3 0,-3 6-13 0,-4 4-8 16,-1 2-3-16,0 3-3 0,0-2 1 15,6 1-4-15,-3-2-11 0,-4-1-9 16,-3-3-12-16,-7-6-4 0,-10-2 9 15,-5-6 12-15,-7-2 12 0,-2-2 9 16,0-2 2-16,6 2 0 0,4-1 2 0,3 1 5 16,-3-1 1-16,-2 1 2 0,-9 0-3 15,1 2-4-15,9 2-2 0,3 0-1 16,7 1 0-16,0 1 1 0,-4 1 2 16,-3 1 2-16,2 1 5 0,6-1 4 15,7 3 3-15,9-3 6 0,8 2 7 16,6 0 4-16,11 0 0 0,5 3-6 15,1 4-13-15,3 5-9 0,-2 5-5 16,1 7-4-16,2 5-1 0,-1-1 1 16,3-4-3-16,-1-4-7 0,0-7-5 0,-3-3-18 15,-1-5-15-15,-6-4-14 16,-12-5-17-16,-21-7-25 0,-20-11-18 0,-11-8-18 16,-2-9 4-16,12-6 510 15,14-2-293-15</inkml:trace>
  <inkml:trace contextRef="#ctx0" brushRef="#br0" timeOffset="-196273.3">31879 1444 1584 0,'1'-4'-5'0,"3"2"-47"0,-1-1 6 0,-3 3 9 15,1 0 34-15,-5 0 4 0,3 0-4 16,1 0-4-16,-1 0-4 0,-5 0-1 0,-7 3 2 16,-3 3 3-16,-8 0 3 0,-3 1 1 31,-2 0 1-31,-2 0 1 0,0-2 0 0,-3 2 1 0,-4-1 0 0,-5-2 5 16,-3 1 6-16,-3-1 4 0,-12-1 3 15,-11 1 0 1,-10-1-6-16,-6-2-4 0,0-1-3 15,0 0 2-15,-13 0 9 0,-9-3 1 0,-4 2 2 0,0-1-3 16,-3-2-8 0,-5 2-2-16,-7-4-2 0,-5 3 1 0,-1-2 0 0,-3 2-1 0,-7 1 4 15,0-4 6 1,-10 1 1-16,1-1 1 16,5-3-4-16,-20 0-6 0,9-1 4 15,1 0-2-15,-5 1 3 0,2-4-3 16,3 2-3-16,1-3-2 0,-12 5 10 15,15 0 3-15,4-4 2 0,-7 7 2 0,15-1-12 16,2-2-5-16,5 4 0 0,8 1-1 16,6 2 0-16,6 2 1 0,6 0-2 15,16 4 1-15,14 3-1 0,7 2-1 16,8 0 1-16,4 1 0 0,11 0-1 0,10 0 1 16,10 2 0-16,7 1 1 15,3-4 2-15,6 1-1 0,3 0 1 0,0 2-1 16,1 0-1-16,2 2-1 0,0 2-1 15,0 1 0-15,1-3 0 0,0 4 0 16,4 3 1-16,-2 0-1 0,4 6 1 0,0 5 0 16,1 7-1-16,5 9 2 0,0 10 1 15,6 9-1-15,2 12 1 0,0 8 0 16,3 6-1-16,5 14 0 0,3 6 1 16,2 11-2-16,1 7-1 0,-1 10 2 15,0 8-1-15,1 8-1 0,1 9 2 0,-1 4-1 16,-1 1 0-16,-3 3-1 0,-5 9 0 15,-5-2 1-15,-4 6 0 0,-2 9 0 16,-5-6 0-16,0 12 1 0,-6-1-1 16,-4 1 1-16,-5 6 0 0,-5-4-1 15,-5-2 0-15,-6-3 5 16,-5-4 3-16,-4 0 0 0,-2-5 1 0,-2-5-5 16,5-3-4-16,0-10 1 0,2-6-1 0,5-5 0 15,1-11 1-15,5-4-1 0,2-6 0 16,7-6 0-16,3-8-1 15,4-8 1-15,4-10 1 0,1-13 0 16,5-7 0-16,-1-12 0 0,5-7 2 0,-3-14 5 16,5-8 2-16,0-8 1 0,-1-9 3 15,4-5 2-15,-4-7 5 0,2-5 3 0,-2-5-1 16,0-2-2-16,2-1-7 0,-1-1-1 16,6-1 2-16,4 0-4 15,4-1 0-15,12 0-3 0,6 0-4 0,15-2-1 16,16 0-2-16,9 0 0 0,3 0-1 0,2 0-1 31,0-2 0-31,10 2 1 0,16 0-1 0,1 0 0 0,8 2 1 0,3-2-1 16,3 3 0-16,8-2 0 0,3 1 0 15,4-1 0-15,1-1 1 0,1 0-1 16,9-1 1-16,4 0-8 0,1 0-3 16,8 1 1-16,8 2-1 0,-6 1 5 15,2 2 1-15,10 1-1 16,-10 3-5-16,4-2 0 0,9 2 0 0,-9 1-1 15,-6 1 5-15,2 0 3 0,-12 1 1 0,-7 1 2 16,-3-2 0-16,-6 1 1 0,-8 2-1 16,-7-1 1-1,-11 1-1-15,-13-2-1 0,-5-2 1 0,-8-2 3 0,-12-4 0 16,-15-2 1-16,-16-2-1 16,-8-5 0-16,-7 2 4 15,-8-2 4-15,-2 0 5 0,-9 0-1 0,-1 1-6 0,-2-2-6 0,-1 1-4 16,-2-1-8-16,-1-3 1 0,0-3 0 15,-2 2 1-15,0-5 1 0,1-3 0 16,-2-3 0-16,-2-5 1 0,-1-8 0 16,-1-6 1-16,-4-6 2 0,-2-9 0 15,-4-9 0 1,-6-7 2-16,-5-7 0 0,-2-7 0 0,-3-7 1 0,1-10 1 0,-3-6-1 16,1-12 2-16,-3-6-1 0,-4-8-5 15,-1-1 1-15,-3-1-3 0,2 3-7 31,3-9 10-31,4-7-1 0,7-4 1 0,5-7 4 0,2 1-3 0,5 5-2 0,2-1 1 32,3 1 0-32,5-2 2 0,1-4 0 15,1-1 1-15,2-5-1 0,0-5 0 0,-2-1 1 0,0-4-1 0,0 1-1 16,-4-3-5 0,-2-4-5-16,-4-1 0 15,-3-2-5-15,-4-1-4 0,-4 5 1 16,0-4-5-16,-2 1 4 0,-2 1 6 15,1 0 1-15,1 9 5 0,2 8 4 16,2 4 2-16,-1 7 2 0,-1 9 0 0,5 10 0 16,0 8-1-16,5 10-2 0,6 8 5 15,1 7-2-15,3 8-3 0,4 10 3 16,8 1 0-16,0 4 1 0,3 8 1 16,0 9-3-16,-1 13 1 0,1 10 0 15,-1 5 3-15,2 1 2 0,-4 2-3 16,-4 3 1-16,0 6-1 0,-4 7 1 0,-2 6-3 15,1 5-7-15,-1 3-15 0,-1 2-16 16,2 0-10-16,-2 0-5 0,-2-4 2 16,2 6 4-16,-1 0-2 0,1 2-10 15,-4 4-1-15,-3 6 29 0</inkml:trace>
  <inkml:trace contextRef="#ctx0" brushRef="#br0" timeOffset="-189902.27">21008 3201 1618 0,'-3'0'-16'15,"-1"2"-34"-15,-1 0-12 0,0-2 13 16,1 0 46-16,1 0-2 0,0 0 2 15,0 0 3-15,2 0 7 0,1 0 6 0,0 0 9 16,-3-6 4-16,3 3 4 0,-1-5 2 16,1-2-6-16,2-6-1 0,-1-5-5 15,4-10-3-15,1-3 5 0,3-3 4 16,3-4 0-16,2 0 2 0,3-3-1 16,4-6-2-16,3 0-2 0,4-4-3 0,5-4-1 15,-2-3-1-15,3-3-1 16,4 1 4-16,4-2 5 0,2 3 2 15,1 4 1-15,-2 5-3 0,1-1-5 0,-4 1-7 16,6-1-2-16,3-3-5 0,5 0-4 16,12-4-3-16,6 0-4 0,6 0-2 0,1 0-1 15,-2 4 6-15,1 4 1 0,7 2 0 16,16 2 0-16,-1 4-2 0,6 1-3 16,-3 1-2-16,-3 3 7 0,14 3-13 15,4 7 3-15,1 5-8 0,-4 8-9 16,5 6 12-16,4 5 1 0,2 6 3 15,4 7 0-15,-1 4-14 0,4 5 1 16,-2 5-3-16,5 8-2 0,1 5 9 16,-2 2 0-16,-3 5 6 0,-1-2 4 0,-10 2 7 15,-1 1 1-15,-6 1 2 16,-14-3 2-16,-19-1-1 0,-15-3 0 0,-16-5-1 16,-10-8 0-16,-13-5-3 0,-12-8 1 15,-12-9-6-15,-2 1-8 0,0 0-5 16,0-2-7-16,0 0 2 0,-2 0 9 15,-5-5 6-15,-2-6 7 0,-6-9 4 16,-8-10 1-16,-6-11 0 0,-9-7 1 16,-4-4-2-16,-3-5 0 0,-5-6-1 0,-4-6-4 15,-9-4 1-15,-5 5-1 0,-3 2 0 16,5 9 1-16,10 8-1 0,7 3-1 0,5 8 2 16,9 4 2-16,4 4-1 0,5 5 1 15,7 8-1-15,2 6-5 16,7 5-3-16,8 6-6 0,0 2-2 0,1 4 4 15,7 2 5-15,5 8 6 0,7 7 4 16,6 6 2-16,9 8-2 0,5 3 2 0,9 4-1 16,7 0 1-16,8 3-1 0,8 3 7 15,-2 4-1-15,-2 2 2 0,-10 3 0 16,-7-6 4 0,-7-4 3-16,-9-5 0 0,-7-6-1 0,-10-3-9 0,-9-4-3 15,-7 0-3 1,-6-2 0-16,-5-1 1 0,-4-1 0 0,-9 0 2 0,-1-1 2 15,-4-1 2-15,-5-2-1 0,3-2 2 16,-1-3-1-16,-1-2 0 16,1 1 3-16,-6-6 1 0,-2 0 1 0,-1 2 0 15,0-4-2-15,7 3-2 0,2 0 0 0,3-2-6 32,5 3 13-32,2-3 3 0,5-2-2 0,1 0 3 0,4 0-9 15,3-2-1-15,-1-2 1 0,3 2 0 16,-1-3-3-16,4 1-4 0,0-1-1 15,3-1-1-15,0 0-1 0,0-2 2 0,0 1-2 16,0-1-16-16,0 0-27 16,0 0-37-16,0 0-50 0,-3-1 212 0,7-7-93 0</inkml:trace>
  <inkml:trace contextRef="#ctx0" brushRef="#br0" timeOffset="-187442.35">27033 1348 820 0,'0'-10'29'0,"-1"-1"-8"15,-1 0 1-15,0 2-5 0,-2 0 9 16,2 2 14-16,1 2 8 0,0 2 6 15,1 3 7-15,0 0 1 0,0 0 2 0,0 0-3 16,1 1-9 0,-1-1-11-16,1 0-14 0,0 2-13 0,0 1-9 0,0 2-5 15,1 3-3-15,0 4 2 0,1 11 1 16,-1 2 0-16,3 13 5 0,-1 8 2 31,1 6 0-31,2 10 0 0,-3 8-1 0,3 12-6 0,0 17 16 0,-1 13 9 0,1 10 0 31,-1 12 8-31,-3 10-7 0,-2 5-6 16,-1 11 4-16,-4 10-1 0,-3 7-8 16,1 11-2-16,0 15-3 0,3-1-4 15,2 4-3-15,2 0-1 0,2-5-1 16,1-1 0-16,4-8 0 0,2-5-1 16,1-4 11-16,1-12 9 0,-1 0 3 15,-1-2 5-15,0-5-11 0,0-5-3 0,-1-4 3 16,-1-3-1-16,-2-5 1 0,0-2-3 15,1 0 0-15,-2-3 2 0,0-3 1 16,-1 2 4-16,-2-1 3 0,0-1-2 16,-2 0 0-16,0 2-4 0,-7-2-6 15,1 1-1-15,-2-1 0 0,-5-5-2 16,4-6 7-16,0-11 5 0,2-11 4 0,3-15 2 16,2-15-7-16,0-4-9 0,2-6-7 15,-4 1-4-15,4 2 0 0,-3-5 1 16,2-7-1-16,1-5 0 0,1-8 0 15,3-3-6-15,-1-4 0 0,-1-5 1 0,0-4-1 16,-2-3 4-16,2-3-1 0,0-3-5 16,-1-2-2-16,0-3-2 0,1-2-2 15,-2 0 0-15,2-1 0 0,-1 0-5 16,-1-2-1-16,0-3-3 0,0 0-8 0,2 0-6 16,-1-3-10-16,1 0-12 0,-1-2-2 15,-1-1-12-15,-1 2-1 0,1-2-5 16,0 0-6-16,0 0 6 0,0-3 43 15,7-3 12-15</inkml:trace>
  <inkml:trace contextRef="#ctx0" brushRef="#br0" timeOffset="-185289.76">25714 583 762 0,'22'0'22'0,"-22"0"-21"15,-1 0-2-15,0 0-1 16,-23 0 30-16,23-1 12 0,1 1 21 16,0 0 17-16,0 0-4 15,0 0-9-15,0 0-15 0,0 0-12 0,0 0-8 16,1 2-6-1,2 1-7-15,2 1-8 0,3 4-4 0,0 2-1 0,3 6-1 0,1 2-1 16,4 2 0 0,3 4 2-16,1 5-1 0,4 0 1 0,5 7 3 0,6 6-1 15,6 4-1-15,2 2 2 0,-1-3 6 16,-2-10 5-16,-8-6 1 0,-5-9-2 0,-8-3-10 31,-7-3-4-31,-1-1-3 0,-5-3 0 0,-5-2-1 0,4-4-3 0,-5-3-1 31,0-1-4-31,0 0-6 0,0 0-15 0,-1 0-11 0,-10-3-9 0,-2-7-16 16,-7-7 499 0,-6-10-324-16</inkml:trace>
  <inkml:trace contextRef="#ctx0" brushRef="#br0" timeOffset="-184958.91">26110 459 1594 0,'2'15'11'15,"-5"8"29"-15,-3 7-88 0,-3 6-4 16,2-3 50-16,-2 0 1 0,-4 2-1 15,-3 6 0-15,-5 5-2 0,-4 8 1 16,-3 5 3-16,-2 1 2 0,1 1 1 16,2-2 0-16,3-11-2 0,5-6-1 15,6-10 2-15,5-8-2 0,2-4 2 16,2-5 1-16,4-4-1 0,-1-1 2 0,1-2 0 16,1-5 0-16,-1-2 0 0,0 0-12 15,0 1-29-15,1-2-25 0,1-2 4 16,-1-5 435-16,4-8-281 0</inkml:trace>
  <inkml:trace contextRef="#ctx0" brushRef="#br0" timeOffset="-184522.97">26286 707 1487 0,'2'3'-17'0,"-4"7"-52"16,-1 8-9-16,-3 6 2 0,2 4 51 16,-1 0 24-16,0 1 0 0,0-2 0 15,-2 1 1-15,2 1-1 0,-2-3 1 16,3-1 0-16,0-5 0 0,1-2 1 0,5-3 4 15,-3-5 2-15,3-3 5 0,2 1 1 16,-3-1-1-16,5-1-2 0,-1 0 0 16,0-1 2-16,0 1 5 0,2-4 4 15,-1 1 1-15,1-1-3 0,1 0-5 16,0-1-7-16,3-1-2 0,2 0-3 16,1 0 0-16,0 0-1 15,-3-1-1-15,0-1-2 0,1-1-3 0,0 1-2 0,1 0-2 16,-1-3-1-16,-2 2 2 0,-4 0 2 15,0 1 3-15,1 1 3 16,0-1-2-16,-1 1-4 0,-1 0-9 0,-2-1-17 16,-3 2-15-16,1 0 17 0,0-7-175 15,-3-1 145-15</inkml:trace>
  <inkml:trace contextRef="#ctx0" brushRef="#br0" timeOffset="-184234.03">26420 829 1075 0,'-2'1'24'15,"0"2"-18"-15,-4 2-7 0,-2 3 3 0,-2 1 3 0,1 1 2 0,-3 1-1 31,-3 4 5-31,-4-1 1 0,-2 2 0 0,-3-1 2 0,-1-3-3 0,2 2-1 16,4-6-2-16,-2 1-1 0,7-3-2 16,4-1-1-1,0-3 1-15,4-2-1 0,3 1 1 0,3-1 1 0,-1 0-6 16,1 0-9-16,0 1-25 0,-4-1-49 16,3-2 48-16</inkml:trace>
  <inkml:trace contextRef="#ctx0" brushRef="#br0" timeOffset="-178734.02">30761 2202 1207 0,'-1'0'19'0,"-6"1"-3"15,-4-1-36-15,-8 0-11 0,-2 0 26 16,-4-1 6-16,2 1 0 0,2-5 3 16,-1 2 2-16,-1 0 7 0,-2-3 7 15,-3 0 3-15,-2 0 4 0,1 0-3 0,-4 0-5 16,-4 0 3-16,-9 2-6 0,-9 1 5 15,-10 0 3-15,-7 0-2 0,-3 2 9 16,-4 0-8-16,-8 0-4 0,-18-1-2 16,-7 1-12-16,-8-2-1 15,4 2 1-15,-4-2-2 0,-6-1 4 0,1 0 7 16,-2-1-1-16,-2 0-1 0,2-2 0 16,2-1-7-16,-2-1-3 15,12 1 3-15,-3-1-2 0,0-1 3 0,6 1 4 16,10-1 0-16,15 2 1 0,4 0-3 0,2 4-5 15,8 1 0-15,8 1-1 16,13 4-2-16,13-2 1 0,7 6 1 16,6 0-2-16,5 0 0 0,5 0 0 15,3-1 0-15,5-2 0 0,5 1 2 0,3-2-17 16,0 0-13-16,0-2-13 0,3 1-15 16,5-1 5-16,10-3-1 0,17-6 28 0</inkml:trace>
  <inkml:trace contextRef="#ctx0" brushRef="#br0" timeOffset="-178273.26">31171 2932 1469 0,'-11'3'-20'0,"-13"4"-34"0,-14 3-16 0,-16-1 19 15,-10-1 45-15,-16-5 6 0,-16-2 5 16,-10-1-3-16,-7 0 10 0,-5-7 7 15,-10-2 2-15,-5-2 12 0,-3-2-4 0,-7 3-4 0,7 0 4 16,-4-1-1 0,6 0 3-16,1 0 3 15,-1 1-3-15,5-1-5 0,0 0-9 0,0 4-5 0,0-1-5 0,1 2-4 16,-4 1 0-16,5-2-2 0,-3 1 0 0,3 1 1 31,4-3-2-31,7 1 2 0,8 2-2 16,3-1 0-16,1 2 1 0,8 0-9 15,19 2-11-15,9 0-9 0,12 2-17 16,7 3-1-16,2 0-11 0,10 3-10 16,9-3-16-16,10 2 59 0,17-2-2 0</inkml:trace>
  <inkml:trace contextRef="#ctx0" brushRef="#br0" timeOffset="-177810.47">31168 3878 1364 0,'-17'36'13'15,"-17"-34"-58"-15,-10-1-14 0,-8-1 32 16,-7-36 32 0,-5 31 1-16,-12-2 7 0,-11 0 4 0,-4-2 10 0,4-1 1 15,-2-3-11-15,-14 2 16 0,-11 1-1 16,-9 0 0-16,-4 0 4 0,-9-1-18 0,-3-1-9 15,-2-1-2-15,-12-2-3 0,4 0-1 16,2 0 2-16,4-1-1 0,-8 3 0 16,7-2 1-16,3 1-3 15,-5 1 0-15,8 1 0 0,4-2-2 0,7 4 2 16,8 1-1-16,14 3-1 0,5 2 1 16,7 3-1-16,4 2 0 0,17 1 0 15,15 3 0-15,10 1-14 0,13-3-7 16,6 5-14-16,10-1-19 0,2-3-8 0,5 1-13 15,4-4 11 1,7 3 29-16</inkml:trace>
  <inkml:trace contextRef="#ctx0" brushRef="#br0" timeOffset="-166390.96">25744 1763 1468 0,'-7'0'33'0,"-4"0"21"0,-4-1-74 0,-5-1 3 16,1 1 17-16,-3 0 0 0,-4-1-1 15,-8 0 1-15,-5-1 0 0,-2 1 0 16,-4 2 0-16,5 0-1 0,3 1 0 31,3 3-1-31,3 2-1 0,3 4-2 0,1 6-1 0,3 9 4 0,2 9-1 16,-1 9 3-1,2 16 4-15,-2 9-1 16,7 14 0-16,4 14 1 0,6 11-2 16,8 12 1-16,6 8 1 0,11 10 0 0,8 4-1 15,3 4 1-15,8 3-1 0,4 0 0 16,5-2 3-16,5-1 4 0,2 0 7 15,2 4 11-15,-3-6 5 0,-2 0 2 16,-11-7 1-16,-12-8-4 0,-12-8-7 16,-12-8-5-16,-5-9-9 0,-13-10-8 15,-8-8-1-15,-14-5-2 0,-14-6 0 16,-6-3-1-16,-2-13 0 0,-1-5 0 0,4-5 0 16,1-9 0-16,4-6 1 0,3-6 0 15,3-5 1-15,2-3 0 0,0-7 2 16,4-1-2-16,2-4 1 0,4-5 1 15,10-1-1-15,3-1 1 0,7 0 1 0,6-1-1 16,6 1 2-16,0 0 3 0,0 0 2 16,0 0 3-16,0 0 1 0,0 0-1 15,1 0-4-15,0 2-4 0,2 2 1 16,3-4 1-16,3 0 4 0,7 2 4 16,3 0 0-16,3 5-1 0,5 1-5 0,3 2 0 15,0 5 0-15,0 5-1 0,-1 1 5 16,-1 5 0-16,3 5 1 0,-2 4 0 15,-2 3-4-15,-1 5-1 0,-3 0 2 16,-3-4 7-16,-3-3 1 0,-6-3 0 16,-5-1-5-16,-6 2-12 0,-3 7-2 15,-9 7-4-15,-4 8 0 0,-4 4 2 16,-1 4 2-16,-4 2 0 0,2 3 0 0,-4-1 0 16,0-2 0-16,-1 8 1 0,-2 4-1 15,-4 4 0-15,-3 4 1 0,0-4-1 16,0 3 1-16,3 2-1 0,4 5 0 15,6 2 0-15,4 3 0 0,4 1 1 16,4 0 1-16,3 2-1 0,3 4 2 16,5-1 0-16,3-2 0 0,6-1 2 15,6 1-2-15,4 0 0 0,4 4 2 0,9-3-1 16,9 1-1-16,8-2 5 0,5-1 3 16,0-3 14-16,-1-7 10 0,-1-10 0 15,4-11 2-15,-1-13-11 0,3-6-8 16,-1-15-7-16,-6-4-5 0,-2-6-4 0,-5-8-2 15,-6-2-8-15,-7-5-9 0,-3-2-21 16,-8-3-30-16,1-3-24 0,2-3-37 16,4-7 60-16,3-8 21 0</inkml:trace>
  <inkml:trace contextRef="#ctx0" brushRef="#br0" timeOffset="-165772.5">24578 3743 1372 0,'-27'39'33'0,"-4"4"-28"16,-13 16-2-16,0 5 0 0,0 9-1 16,2 8 4-16,-3 5 1 0,0 8 8 15,-2 5 6-15,1 9 0 0,5 3-2 16,0 0-8-16,4-1-5 0,3-11-2 16,5-9-1-16,8-8-1 0,5-13 4 0,7-8 13 15,1-8 9-15,2-8 4 0,3-13-4 16,-1-6-11-16,5-4-10 0,2-6-3 15,-2-4-1-15,1-1-1 0,-1-6 2 0,-1-3-13 16,0-2-29-16,0 0-34 16,0 0-34-16,1 0-4 0,5-5-57 0,6-6-34 15,9-9-24-15,4-8 87 0</inkml:trace>
  <inkml:trace contextRef="#ctx0" brushRef="#br0" timeOffset="-165499.77">24500 4240 1409 0,'4'3'41'16,"2"0"-14"-16,0 3-19 0,1 3-13 0,2 11 1 16,-2 7 1-16,3 11-2 15,-1 11 5-15,0 10 7 0,1 5 3 0,-1 3 1 16,0 4-3-16,-1-1-5 0,2-4-3 15,1-2 8-15,-1-6-1 16,5-3 2-16,-2-4 2 0,-4-10-7 0,3-5 1 16,-6-8 0-16,-1-4-3 0,0-5 2 15,-1-6-10-15,-2-6-16 0,-2-5-17 0,1-1-19 16,6-2-12-16,0-7-18 0,4-7-116 16,5-11 127-16</inkml:trace>
  <inkml:trace contextRef="#ctx0" brushRef="#br0" timeOffset="-165244.91">25040 4461 1275 0,'-6'2'33'0,"1"2"-18"16,-9 2-16-16,-4 5 1 0,-3 5-1 0,-6 2 2 16,-2 3 5-16,-4 6 0 0,-3 2 2 15,-7 5 0-15,-2 4-3 0,-2 2 0 16,-3 1-1-16,-2 1-2 0,-6 1 0 15,-1-2 0-15,4-4 0 16,9-4 0-16,12-7 0 0,12-3 0 0,5-4-1 16,4-4 2-16,3-4-2 15,4-2 2-15,0-5-2 0,5-3-19 16,0-1-30-16,1 2 283 0,1-2-494 0,8 0 264 16</inkml:trace>
  <inkml:trace contextRef="#ctx0" brushRef="#br0" timeOffset="-164892.8">25278 4292 1502 0,'8'2'252'0,"-70"170"-260"31,29-82 4-31,2 1 1 31,-10 6 0-31,-3 9 2 0,-9 2-1 0,-5 8 2 0,7 3 0 0,1 2 1 16,13-1-1-16,6-8 6 0,6-14 12 31,7-13 10-31,5-15 8 0,3-9-3 0,3-12-5 0,-2-6-9 0,3-8-2 31,1-8-2-31,0-6-5 0,2-4-2 16,-2-3-3-16,3 1-3 0,-1-5 0 0,3-1 1 0,-3-4-2 15,2-1 0 1,0 1 1-16,-1-3-2 0,1 0-8 0,1-2-14 16,0 0-18-16,0 0-18 0,0 0-20 15,2 2-7-15,9-2-6 0,11-8 45 16</inkml:trace>
  <inkml:trace contextRef="#ctx0" brushRef="#br0" timeOffset="-158463.85">25809 1640 838 0,'-12'-7'23'0,"-2"0"-12"16,-1-4-1-1,2 4 0-15,0-2-1 0,4 1 12 0,2-1 11 0,0 3 18 16,6 3 22-16,-1-4 12 0,3 5 5 0,1-3-1 16,-2-1-7-16,1-1-12 0,4-1-11 15,0-1-7-15,6-1-1 0,1 0-8 16,3-6-7-16,0-1-12 15,4-2-9-15,5-1-6 0,4-4-3 16,6 0 0-16,5-1-5 0,6-1 0 0,8 1-2 0,9 1-2 16,3 1 0-16,-2 2 2 0,-2 1 1 15,0 2 0-15,1 3 1 0,4 4-2 16,5 0 1-16,-2 4 0 0,-3 5-3 31,-6 5 1-31,-4 7-2 0,-3 8-3 16,3 9-5-16,4 11-2 0,5 8-2 0,2 12 3 15,1 4 6-15,-11 1 1 0,-12-2 3 16,-12-1-2-16,-10 2 0 0,-2 7-1 16,-8 8 2-16,-8 0-2 0,-6-2 1 15,-17-9 2-15,-7-5 0 0,-13-5 3 16,-13-1-1-16,-13-2 0 0,-11-1 2 0,-10-3-1 16,0-7 1-16,-2-9 0 0,-4-11 0 15,-3-8 0-15,0-12 2 0,4-4 2 16,10-8-2-16,11-7 3 0,0-5-1 15,4-9-2-15,-2-2 2 0,1-7-1 16,7 2-1-16,7 0 1 0,11 0 1 16,8-1-12-16,6 4 18 0,9-1-2 15,7 3 11-15,0 0 13 0,4 1-33 0,5 2 26 16,2-5-10-16,4 1-2 0,4-3 15 16,3-2-27-16,2-3-5 0,3 4 3 15,8 0-2-15,6 0-1 0,5-2 4 16,7-2-12-16,3-1 1 0,5 2 0 15,2 2 2-15,0 2 12 0,-4 4 0 0,1 2 1 16,2 2-2-16,0 7-3 16,8 6-1-16,5 5-1 0,9 8-1 0,3 6-1 15,-2 6 0-15,-4 6 0 0,-5 6 1 16,-3 0 1-16,0 4 0 0,2 2 0 16,-4 0 0-16,1 4-2 0,-9-3-1 0,-12 0 1 15,-11 0 0-15,-7-4 1 0,-8-2 1 16,-5 3 0-16,-4 4 0 0,-5 5 2 15,-7 6-1-15,-6 6 0 0,-8 4 2 16,-9 0-1-16,-15 2 1 0,-18 1 0 16,-12-4 5-16,-14-3 0 0,0-1 2 15,3-5 0-15,-11-9-4 0,0-5 1 0,0-9-2 16,3-5-1-16,16-6 0 16,11-6-1-16,3-5 0 0,0-6 1 0,1-5 1 15,2-5 2-15,3-6 1 0,5-6 0 16,6-2-2-16,2-3 1 15,7 0-1-15,4-1 0 0,6-3 0 0,6 3 5 16,5-2 1-16,4 3 1 0,1 0 6 0,6 2-3 16,3 1 1-1,7 2 4-15,8 0-6 0,0 2 9 0,7-1-6 0,4-4-16 16,9-2 1 0,11-2-13-16,12 0 2 0,10 4 11 0,14 6-3 0,7 1 2 15,0 4 0-15,0 5-1 16,-5 2-2-16,4 8-1 0,8 4-1 0,0 5 1 0,-4 6 1 15,-8 4 1-15,-10 6-1 0,-6 7-1 16,1 7-3-16,2 5 2 0,-1 6-10 16,-5 3 2-16,-8 6 5 0,-15 2-3 15,-12 3 10-15,-4 3 1 0,-13 8-1 16,-9 7 1-16,-9 3-1 0,-12 5 1 0,-13-3-1 16,-13-3 0-16,-16-2 3 0,-14-5 1 15,-10-7-1-15,-4-11 3 0,3-7-4 16,-8-13 0-1,-6-11 2-15,3-10-1 0,1-9 3 16,14-8 0-16,12-9 0 0,2-5 1 16,-2-9-1-16,-1-7 0 0,3-6 0 15,3-6-1-15,10-7-1 0,5-5 1 0,2-3-1 0,10-6 1 0,4 1 0 16,8 5 1-16,8 5 0 0,7 8-2 16,6 9 0-16,7 5-3 15,8 5-5-15,6 0-30 16,11-8 105-16,11-7-63 0</inkml:trace>
  <inkml:trace contextRef="#ctx0" brushRef="#br0" timeOffset="-155558.79">32529 10509 1169 0,'2'0'96'0,"-2"-1"146"0,-3 1-237 16,-3 0-15-16,-2-2 1 0,-4 2 4 16,-4 0 5-16,-7 0 0 0,-2-2-1 15,-6 0 0-15,-2 1 1 0,-6-1-2 16,-5 0 0-16,-2 0 1 0,0 2-1 0,-8 2 1 16,-3 3 0-16,-10-1-1 0,-16 3 1 15,-7 1 1-15,-7 0-1 0,-6 1 0 16,5 1 1-16,-9-1 0 0,-4-1 0 15,4-3 0-15,4-1 1 0,14-1 1 0,4 1 1 16,-5 0-2-16,3 4 1 0,5 2-1 16,10 4 1-16,13 3 0 0,8 6 1 15,7 4-2-15,4 5 0 0,2 7 0 16,2 0 0-16,-2 4-1 0,3 0 0 16,2-1 0-16,5 0 0 0,4-2 1 15,2 0 0-15,2 3 1 0,2 2-1 16,1 4 0-16,0 1 0 0,3 6 1 15,-2 7 0-15,-1 7 0 0,1 10 1 16,-3 11-2-16,-2 13 1 0,1 17-1 0,-2 13 1 16,1 14-1-16,-1 14 2 0,-2 10-1 15,-5 13 0-15,-7 16-1 16,-8 6-1-16,-8 20 1 0,-3 4 2 0,-3 12-2 16,0 5 3-16,0-5-1 0,2-4 6 15,6-13 12-15,2-6 12 0,-1-18 14 16,-5-10-5-16,-3-4-8 0,-3-9-15 0,5-3-15 15,5-5-2-15,5-16 3 0,6-9 4 16,5-9 4-16,5-11 2 0,7-9 5 16,2-12 5-16,4-15-1 0,3-12-4 15,-3-4-7 1,3-3-10-16,-1-4-2 0,1-7 0 0,3-13 0 0,2-12 0 0,0-12-2 16,1-7-8-16,1-8-23 0,6-7-27 15,0 0-32-15,0-1-39 0,-2-5-9 16,8-13 9-16,7-14 31 0,11-21 36 15,13-21-77 1,8-17 99-16</inkml:trace>
  <inkml:trace contextRef="#ctx0" brushRef="#br0" timeOffset="-155208.79">32189 11180 1798 0,'15'7'57'0,"2"-13"-261"16,-17 6 214 0,0-1-18-16,4-2 0 0,0 0 5 15,6-3 0-15,3-2-1 0,1-1-11 16,4-1-15-16,0-1-14 0,0-2-9 16,5-3 0-16,0-2 5 0,-3-3 4 0,3-6-5 15,-7-4 178-15,-2-11-104 16</inkml:trace>
  <inkml:trace contextRef="#ctx0" brushRef="#br0" timeOffset="-154411.81">32282 10029 1677 0,'144'18'86'16,"-152"-19"-88"-16,30 5 0 15,7-1-8-15,7 0-5 0,-6 2 0 0,-2-1 4 16,9 2 6-16,-2 2 5 0,11-3 0 16,2 4 0-16,8 3-1 0,9 0-2 15,6 1 1-15,4 3 0 0,-7-1 0 16,-5-2 2-16,-4-2 0 0,-1 0 0 15,-1-2 1-15,-9-4 2 16,2-1-1-16,-5-2 4 0,1-2 5 0,-5 3 4 0,-9 4 1 16,-6-1-4-16,-11-1-6 0,-1 0-6 15,-8 3-4-15,-1-3-5 0,-4 5-4 16,-5 5 0-16,4 6 0 0,0 13 2 16,-2 11 2-16,-5 8 1 0,-6 5 2 0,-4 7 1 15,-3 7 1-15,2 16 2 16,-7 15 1-16,-6 14 1 0,-4 11 0 0,-3 16 0 15,1 14 1-15,-6 17-1 0,8 24 2 16,-4 9-1-16,-2 21 1 0,4 17 1 16,-7 19-2-16,7 17 3 0,-5 14-1 15,-7 18-3-15,1-11-2 0,-4 0-1 16,12-27-1-16,12-33 3 16,7-29 5-16,8-32 1 0,0-21 2 0,-2-12 0 0,-2-12-5 15,-5-4-2-15,-4-9 0 0,-5-5 0 16,-3-8 2-16,5-4 7 15,2-11 2-15,2-9 1 0,3-13 0 0,-4-9-7 16,0-6-4-16,-1-2 0 0,-7 0-1 16,2-1-1-16,-4-5 0 0,1-7-1 0,5-11 0 15,-1-8 2 1,5-5-2-16,-3-4 1 0,2-3 0 16,-1 0-4-16,-5-3-1 0,-2-2 1 0,-1-6 1 0,-1-1 3 15,-2-1 2-15,-1 0 1 0,-8-1 0 16,-8-1 0-16,-3 0-1 0,-1 0 0 15,-2 1 1 1,0 1-2-16,-3-1 1 0,-8 1 0 0,-10 0 0 0,-7 2 0 16,-8 0 1-16,0 0-1 0,2-1 6 0,-12 1 0 31,-3 0 1-31,-1 2 0 0,0-1-6 0,7 2 0 0,-4 0-1 0,0 3 0 16,-1 4 0-1,9 1 0-15,7 3 1 0,-3 4 0 0,2-3-1 16,4 4 1-1,4 0 4-15,15-2-13 0,11-3-1 0,6-4-17 16,4-5-21-16,0-1-21 0,2-2-27 0,3-3 307 0,14 1-184 0</inkml:trace>
  <inkml:trace contextRef="#ctx0" brushRef="#br0" timeOffset="-153757.95">30802 9552 1077 0,'1'0'112'0,"1"-1"129"16,-2-1-191-16,0-1-50 0,0 2-1 15,-2 0 1-15,2 1 2 0,0-1 5 16,0 1 5-16,0 0 10 0,0 0 8 15,0 0 3-15,0 0 8 16,0 1 4-16,1-1-6 0,0 1-4 0,2 2-8 0,3-2-13 16,4 5-2-16,5 2-4 0,3 5-4 15,5 5-3-15,5 6 0 16,5 4-1-16,1 4 1 0,0 0 2 0,0 0-1 16,1-1 1-16,2 3-1 0,0 1-1 15,2 2 0-15,1-1 0 0,1-5-1 16,2 0 0-16,-4-6 1 0,-4-1-1 15,-4-3 1-15,-7-3-3 0,-2-1-9 16,-2 0-8-16,-1 1-15 16,0 1-9-16,-2-1-1 0,-3-4 4 0,0-5 2 0,-5-4-6 15,-1-3-19-15,-2-2 689 0,0-9-472 16</inkml:trace>
  <inkml:trace contextRef="#ctx0" brushRef="#br0" timeOffset="-153444.22">31486 9479 1724 0,'0'2'41'31,"1"2"-20"-31,-2 1-33 0,-5 6-3 0,-3 6 6 0,-6 7 5 0,-3 4 0 0,-2 7 0 15,-8 3 1-15,-4 7 0 0,-8 4 3 16,-2 5 0-16,-1 5 0 16,-1 1 0-1,5 2 1-15,-2-2 1 0,3-2 0 16,0-1 0-16,5-3 1 0,4-2-1 16,4-6 2-16,10-8-2 0,-3-6-1 15,3-7 3-15,-1-1-2 0,3-3-9 16,2 2-24-16,1-6-35 0,3-2-28 15,0-1 501-15,3-4-319 0</inkml:trace>
  <inkml:trace contextRef="#ctx0" brushRef="#br0" timeOffset="-152875.77">28472 12787 1771 0,'18'37'64'0,"10"11"-59"16,-27-16-18-16,27-45 13 0,-11 26 0 15,2 19 0-15,3 6-1 0,2 3 1 16,7 3 0-16,9 1 2 0,-1 4-1 16,4 6 0-16,-2 7 0 0,-1 4 0 0,0 6 1 15,-1-2 0-15,-2-6 0 0,-4-5 2 16,0-11-1-16,-7-7 0 0,-4-9-2 15,-3-5 0-15,-5-2 0 16,2-5-4-16,-1-1-19 0,0-2-13 0,-3-4-5 16,-2 0-5-16,-4-5-4 0,0 0-21 0,-4-7-23 15,0 1-20-15,-3-2-221 0,-6-5 222 16</inkml:trace>
  <inkml:trace contextRef="#ctx0" brushRef="#br0" timeOffset="-152509.84">29171 12913 1416 0,'0'3'50'0,"0"0"1"0,-4 3-39 0,-2 0-17 16,-6 3 1-16,-1 5 2 0,-4 4 2 15,-3 5 0-15,-6 6 1 0,-2-1 2 16,-6 4 2-16,-3 6 2 0,-1 2 0 16,-8 8 2-16,-6 7 0 0,-9 5-2 15,-8 5 1-15,2-2-4 0,5-5-3 16,10 0 2-16,11-8-1 0,2 0 2 0,3-2 0 16,6-8 0-16,3 0 0 0,5-4 0 15,5-4 0-15,1 2 0 0,-1-6-2 31,6-3 3-31,1-5 1 0,2-6 1 0,6 0-1 0,-4-5-4 0,1 1 0 0,0-1-2 32,2-1 0-32,-1 1-9 0,3-5-18 15,-2 1-26-15,1-5-18 0,2 1-61 16,0-1 77-16</inkml:trace>
  <inkml:trace contextRef="#ctx0" brushRef="#br0" timeOffset="-150743.29">30734 9418 1566 0,'7'3'44'0,"-3"-1"-24"16,-4-2-16-16,0 0-10 15,0 0-1 1,0 0 4-16,2 1 2 0,-2 0-1 0,0-1 1 0,0 0-1 0,0 1-1 31,0 0-1-31,0 0 1 0,0 1 0 0,-4 1 0 0,3 3 2 0,0 3-2 16,-2 4 2-16,-2 11 1 0,-2 7-1 31,-3 11 1-31,0 14 0 0,-5 9 0 0,1 11 0 0,-1 11 1 0,2 2-1 16,-1 3 1-1,3-1 1-15,2 2-2 0,0-2 1 16,2-5 0-16,2-8 0 0,-1-5 1 15,1-6 1-15,-2-1-2 0,1-3 2 16,1-8-1-16,1-9-2 0,2-12 2 16,0-11-1-16,2-5 0 0,-1-11 3 0,1-5-5 15,0 0-16-15,0-2-18 0,0 0-28 16,2 0-15-16,5-13 335 0,5-10-205 16</inkml:trace>
  <inkml:trace contextRef="#ctx0" brushRef="#br0" timeOffset="-150393.08">31853 9086 1579 0,'23'3'52'0,"-5"1"-1"0,-7-1-42 0,-10-1-11 16,0 0-3-16,-2 3-3 0,3 4-3 16,-2 8 1-16,-2 8 0 0,-1 15 2 15,-7 18 4-15,-4 15 0 0,-7 15 2 0,-7 12 2 16,3 11-2-16,-2 14 2 0,1 5 1 16,3 5-1-16,3-4 2 0,5-9-2 15,5-11 0-15,4-12 1 0,1-14 0 16,3-18 0-16,1-10 1 0,1-15-1 15,0-9 0-15,0-8 0 0,0-10 0 0,-4-2-1 16,1-4-1-16,-3-2-17 0,0 2-32 16,-3-3-43-16,-3 1 479 0,0-4-311 15</inkml:trace>
  <inkml:trace contextRef="#ctx0" brushRef="#br0" timeOffset="-149804.99">28063 12302 1408 0,'17'9'48'0,"-3"-2"-4"0,-4 0 6 0,-4-1-15 0,0-2 2 0,-1 3-12 0,0 4-16 15,-3 6-9-15,0 11-3 16,-6 19-1 0,-5 22-1-16,-5 26 2 0,-10 30 2 15,-6 30 1-15,-6 18 0 0,-4 24 1 16,2-1 0-16,6-11-1 0,5 0 2 0,5-22-4 16,4-15 19-16,5-16 6 0,-1-20 2 15,4-13 5-15,1-11-18 0,-1-13-7 16,2-13-1-16,1-17-1 0,2-12-2 15,3-12 4-15,-2-10-7 0,3-5-29 16,1-6-40-16,-1 0-55 0,-2-6 6 0,6-12 50 16</inkml:trace>
  <inkml:trace contextRef="#ctx0" brushRef="#br0" timeOffset="-149397.53">29337 12270 1274 0,'22'18'419'0,"40"39"831"16,-88-34-2303 15,30 13 1043-31,-3 17 2 0,-1 23 2 16,-7 18 2-16,-4 22 3 0,-5 19-1 15,-1 5 2-15,4 12 2 0,2 4-1 16,0-2 0-16,0-5 0 0,0 3 0 16,0-6 0-16,5-5 2 0,-1-7-2 0,4-12 1 15,-1-18 0-15,-2-13-1 0,1-18 1 16,-2-14-1-16,0-10-1 0,1-11 0 15,2-12 0-15,-1-5-1 0,4-6 1 16,-1-4-5-16,-1-6-13 0,3 0-18 0,0-5-40 16,-2 1-36-16,0-1 13 0,-1-7-258 15,2-4 240-15</inkml:trace>
  <inkml:trace contextRef="#ctx0" brushRef="#br0" timeOffset="-132824.6">19236 4602 1143 0,'-3'0'25'0,"-1"0"-22"15,-1 0-5-15,-2 0-2 0,1 2-1 16,-5 3 0-16,-1-3 0 0,-5 3 0 16,-3-1 2-16,1 3 1 0,-5 0 0 15,1 0 2-15,-3 1-1 0,-6 0 2 16,-2-1 11-16,-3 0 0 0,-4-4 4 0,3-1 1 15,3-1-6-15,0-1 4 0,3 0 0 16,-2-1-1-16,-3-1-2 0,1-4-3 16,-1 0-3-16,2-1 0 0,4-1-1 15,-6-2-1-15,6 0 0 0,1 1 1 16,3-4-1-16,5 1 1 0,1-1 0 0,2-1 0 16,4 1 0-16,-1-2 0 0,-2-2-2 15,0-2 0-15,0-3 0 0,3 3-2 16,2-1 1-16,2 4 0 0,-1 2-1 15,1 1 1-15,3 5 0 0,4-1-1 16,-1 0 1-16,1 1 0 0,-2-1-1 0,-1-1 0 16,1-2 1-16,-2-4-2 0,-1-2 0 15,-6 0 1-15,0-2-1 0,1-1 1 16,2 1 1-16,-2-1-1 16,5 0 2-16,1-1 8 0,-2-1 6 0,6 0 11 15,-1 1 9-15,3-2 1 0,2 0-4 16,0-2-6-16,1-3-8 0,3 0-3 15,0-1 1-15,5 0-2 0,0-2-4 16,2 2-6-16,3-5-1 0,-2 2 2 16,2 1 3-16,-1-3-1 0,0 1-3 15,1-2 7-15,2 2 1 0,-2 3 6 16,0 0 7-16,0 4-3 0,0 0-5 0,4 2-9 16,9 4-11-16,6-4-10 0,9 5 0 15,4 2 0-15,4 1 3 0,-2 4 4 16,0 2 1-16,-2 3 3 0,-4-1 1 0,-3 2-1 15,-3 1 0-15,-6 3 0 0,-2-2-1 16,-2 4-2-16,-1 1 0 0,3 1 0 16,-1 4 0-16,0-2 1 0,1 3 0 15,3 2 1-15,1 1 0 0,2 5-1 0,4 2 1 16,0 1 0-16,5 3 0 0,-1 0 0 16,-2 4 0-16,-1 1-1 0,-3-1 0 15,1 4 0-15,1-2 0 0,-3 0 0 16,-2 0 0-16,-4-5 0 15,-5 1 1-15,-1 0 1 0,0-1-8 0,1 3-4 16,0 1 0-16,0 4-5 0,0-3 6 16,-2 5 1-16,1 4-1 0,-5 2 1 15,-5 2 2-15,-3 4-1 16,-4 0 1-16,-4 2 0 0,-4-2-2 16,-4 0 0-16,-8-4-1 0,-5-2 2 0,-6 1 0 0,-5-3 5 15,-4 4 1-15,-1 2 2 16,1 0 1-16,-1 2 0 0,1-4 1 15,0-6 0-15,-1-2-1 0,2-7 0 16,0-1-1-16,-2-5 0 0,0-7 1 0,-6-2 0 16,-6-3 1-16,-3-3 0 0,2-2 2 0,1-2-3 15,5-2 3-15,3-3 0 0,0 2-1 16,3-3 2 0,3-2-1-16,6 2-1 0,2-2 0 0,5 2 1 0,1 1 0 15,-2-3 0-15,2 2-3 0,1-2-16 0,3 0-26 16,6 1 671-16,2 0-475 0</inkml:trace>
  <inkml:trace contextRef="#ctx0" brushRef="#br0" timeOffset="-131473.45">21439 4251 996 0,'-8'0'21'0,"4"0"-22"0,1 0-10 16,1 0-74-16,2 0-23 0,1 0 1 15,0 0 9-15,5 0 77 0,3 1 38 16,-2-1 35-16,-1 0 50 0,-5 0 34 15,4-1 7-15,-4 1-23 0,1 0-39 16,-2 0-28-16,0 0-21 16,0 0-13-16,-1 0-11 0,1 0-10 0,0 0-5 0,-2 3 0 15,0 3 0-15,-3 4 4 0,-6 8 3 16,1 4 0-16,-6 7 0 0,-4 5 0 16,1 2 0-16,-7 0 0 0,-1-1 0 15,-3-2 0-15,-2-1 0 0,4-3 2 16,0-5-1-16,-1-4 1 0,-1-3 0 15,-1-1-1-15,0-3 0 0,1-2 2 0,-3-4 0 16,-1-7-1-16,2 0 1 0,-3-2 2 16,1-5 0-16,-1-4 4 0,-5-4 2 15,-2-5 4-15,1 0 2 0,-2-7 3 16,5 0-3-16,3-4-3 0,0-5-3 16,2-3-7-16,-1-4 7 15,-1-2 1-15,3-1 4 0,3-2 6 0,5 0-9 0,4-5 1 16,-1-3-6-16,1-3 3 15,1 0 1-15,1-1 2 0,2 4-5 16,6 2 6-16,3 2-2 0,4 2 2 0,4 4 15 16,5 1-6-1,3 1 2-15,3 4 9 0,-2 1-10 0,3 3 6 0,-1 1-3 0,0 2-7 16,4 3-3 0,1 2-15-16,0 2-3 0,9 2-3 0,6 1-3 0,7-2 5 15,9 4-9-15,8-1-6 0,4 6-1 16,11 3-2-16,6 5 10 0,3 4 0 15,-2 2-5-15,-3 2 3 0,-2 4 0 0,-11 1 5 32,0 4 6-32,-4 0 0 0,-6 0-7 0,-2 2-3 15,-7 2 2-15,-7 5-6 0,-6 4 7 16,0 2-5-16,-4 7-4 0,1 7 3 16,-2 8 1-16,-2 8 5 0,-2 6 2 15,-4 6 2-15,-1 3-1 0,-6 3 2 16,-1 4 0-16,-7 2-1 0,-4-1 2 15,-5 0 1-15,-4-6-1 0,-2-3 0 0,-1-7 0 16,-2-6-1-16,-1-7 2 16,0-4 0-16,-1-5 0 0,3-4 0 15,-2-5 1-15,-2-3 1 0,-3-3 1 16,-1-2 0-16,-4 1-1 0,-4-1 2 16,-1 1-1-16,-7-4 1 0,-4-1 0 15,1-5 1-15,0 1-2 0,-1-3 1 0,1-2 0 16,1 0 0-16,-1-3-1 0,5-1 1 15,4-1-3-15,3-1 2 0,4-1-1 16,7-1-1-16,3 0 2 0,0 1-2 16,3 0 0-16,3-2 1 0,2 1 2 15,8-1-1-15,0 0 3 0,-1 0 1 0,-1 1 0 16,2-1 2-16,0 0 3 0,1 0-6 16,4 0-15-16,-4 0-17 0,-1 0-16 15,8-7-395-15,11-14 305 0</inkml:trace>
  <inkml:trace contextRef="#ctx0" brushRef="#br0" timeOffset="-122143.42">13991 1811 1229 0,'1'0'27'0,"-1"0"-25"16,1 1-3-16,-1 0 1 0,2 0 0 15,-2-1-1-15,-2 0-1 0,1 0 0 0,1 1-1 16,0 1 1-16,3 0 0 16,0-1 1-16,-3 2 2 0,2 3 0 15,-1 3 1-15,2 3-1 0,0 3-1 16,3 4 0-16,-2 5 0 0,3 2-1 15,1 12 0-15,-6 3 0 0,7 9 1 16,-5 7 0-16,0 5 0 0,2 8 1 16,-3 4 0-16,3 1 1 0,5-2-1 0,-2-7 1 15,3-5-1-15,-1-10 1 0,0-2 0 16,2-6 0-16,-3-7 0 0,-1-3 0 16,-1-10 1-16,-2-3-2 0,0-7 3 15,-1-5-1-15,-4-4 10 0,-1-4 9 16,1 0 10-16,0 0 7 0,-1 0 0 0,1-1 0 15,4-4-11-15,2 1-6 0,2-3-9 16,3-3-11-16,0-2 1 16,1 1 0-16,2-5-2 0,2 1 0 0,1-4 1 15,-1-1-2-15,-4 0 1 0,-2 2 3 16,-3 4 6-16,-2 4 5 0,0 4 3 16,-4 2-2-16,-2 4-4 0,0-1-1 15,0 1-3-15,1 0-1 0,-1 0-3 16,0 0-5-16,0 0-5 0,0 0-2 0,-1 5-2 15,-3 7 3-15,0 10 3 0,-4 11 3 16,0 7 1-16,-4 4 1 0,-4-1-1 16,1-4 0-16,0-8 1 15,0-6-2-15,2-9 0 0,-1-3-3 0,2-5-2 0,2-2-3 16,0-3-2-16,0-1-1 16,1 0 2-16,-2-4 3 0,0-2 2 0,-3-5 2 15,-3-2 3-15,0-1 0 0,-2-4 2 16,3-1 1-16,3 1-1 0,1 0 2 15,0 0 0-15,3 3 0 0,0 0 0 0,1 1-1 16,6 3 1-16,1 2 0 0,0-1-4 16,1 1-11-16,1-5-22 0,3-5 193 15,2-7-130-15</inkml:trace>
  <inkml:trace contextRef="#ctx0" brushRef="#br0" timeOffset="-121522.5">13275 543 1344 0,'0'5'27'0,"-3"6"-27"0,-1 5-5 15,-3 8 4-15,0 9 1 0,0 9 0 16,-1 12 2-16,2 14-2 0,0 10 1 16,2 10 0-16,1 4 0 0,0 4 0 15,3 4 0-15,0-1 1 0,0-5-1 0,0-11 1 16,0-10-1-16,1-8 2 0,-1-10 6 15,2-6 2-15,-1-3 1 0,1-8-1 16,-1-3-6-16,1-9-1 0,1-6 0 16,-1-4-2-16,-1-6 2 0,0-3 6 0,1-5-13 15,2-1-7-15,2-2-15 0,8-6 137 16,6-7-86-16</inkml:trace>
  <inkml:trace contextRef="#ctx0" brushRef="#br0" timeOffset="-121188.85">13641 824 1227 0,'1'-1'173'15,"6"2"1195"-15,23 145-2683 31,-17-95 1315-15,4-2 1-16,7 1 1 0,3 6 2 16,5 4-1-16,4-1 0 0,0 0 0 15,0-8-1-15,-1-7 1 0,-7-7 0 16,-3-4-1-16,-3-5 1 0,-1-4-1 16,-7-3-1-16,2-3 1 0,-3-2 0 0,-3-2 0 15,5-3 1-15,-6-2-3 0,-4-5-9 16,-4-4-14-16,0 0-20 0,0 0-12 15,6-4 17-15,-4-1-88 0,4-4-113 0,-1-2 151 16</inkml:trace>
  <inkml:trace contextRef="#ctx0" brushRef="#br0" timeOffset="-120808.56">14181 889 1670 0,'-2'2'-4'0,"-4"1"-40"16,-3 8-10-16,-2 1 21 16,-1 4 31-16,-3 7 2 0,-4 3 0 15,-2 4 0-15,-4 4 0 16,-3 3 0-16,-3 5-1 0,-3 5 1 0,-2 4 0 0,-2 6 0 15,0 3 1-15,7 0 1 16,1-8-1-16,4-6 1 0,3-7 0 0,2-9-2 16,6-6 2-16,5-7-2 15,4-5 0-15,2-2 1 0,-1-1 0 0,1-1 0 0,1-2 0 16,1-2 1-16,2-2 0 16,0-1 3-16,0 1-4 0,0-2-7 0,0 0-14 15,0 0-20 1,0 0-4-16,2-5 51 0,5-4-174 0,4-7 135 0</inkml:trace>
  <inkml:trace contextRef="#ctx0" brushRef="#br0" timeOffset="-120412.67">14544 562 1594 0,'-1'3'13'0,"-2"5"-42"16,2 3-4-16,1 7 24 0,-2 5 6 16,0 4 2-16,-3 8 0 0,-4 6-1 0,1 11 0 15,-3 8 1-15,-2 9 0 16,-1 7 1-16,-1 6 0 0,-3 3 1 0,4 12 0 15,-3 3 1-15,5 4-1 0,0-2 15 16,-1-10 1-16,4-7 1 0,2-7 8 16,3-14-9-16,2-11 1 0,0-8 3 0,0-11-7 15,1 1-3-15,0-4-4 16,1-6-2-16,0-2-3 0,0-7-1 0,2-3 2 16,-2-4-2-16,0-1 0 0,0-3 1 15,0-1 0-15,2-2 0 0,-2-2 0 16,0 1 1-16,0-1 0 0,0 0 2 15,0 0 2-15,0 0 2 0,1 0-4 16,-1 0-12-16,0 0-19 0,4-5-22 0,5-6 10 16,8-8 14-16</inkml:trace>
  <inkml:trace contextRef="#ctx0" brushRef="#br0" timeOffset="-104753.58">1606 2538 976 0,'-7'5'32'16,"0"-16"3"0,-34 50-36-1,35-48 4 1,3 10-1-16,0 3 0 0,3-4 5 0,0 0 10 0,0 0 11 0,0 0 13 16,0 0 6-16,0 1 2 0,0-1-3 15,3 3-9-15,2 2-6 0,1-4-10 16,3 5-7-16,4-3-2 0,2 1-3 0,1 2-3 15,7 1-1-15,5 4-1 0,8 1-2 32,10 5-1-32,5 2 2 0,7 3-2 0,3 2 1 0,6 4 0 0,0 5-1 15,2 2 0-15,-1 2 0 0,1 4-1 16,-3-2 0-16,-6 2 0 0,-3 0 0 16,-9-3 0-16,-5-6 0 0,-6-2-1 31,-8-5 1-31,-10-3 0 0,-3-5 0 0,-5-2 0 0,-3-5 0 0,-1-3 0 15,-3-1 2 1,-3-6-2-16,0 0 13 0,-1 0 14 16,1 0 16-16,2-2 13 0,-1-4-6 15,1-2-2-15,0-3-15 0,0-5-10 16,-2-3-9-16,0-1-12 0,0-5-2 16,-1-1 0-16,0-1-1 0,0 0 1 0,-3-1-1 15,0 1-1-15,-3-1 0 0,-1 2-1 16,2 3 0-16,-2 3 1 0,1 6 0 15,2 3 1-15,-1 3 1 0,3 4 0 16,2 4-1-16,-1-2-1 0,0 2-1 0,0 0 0 16,-1 0-1-16,1 0 2 0,1 0-2 15,0 0 0-15,0 0 0 0,0 0-4 16,0 0 0-16,-2 4 2 0,3 0-1 16,3 5 4-16,1 4 3 0,3 5 1 15,2 5 1-15,3 0 0 0,0 4 0 0,2-2 0 16,0-2-1-16,-2-2-1 0,-3-3 0 15,-5-3 0-15,-2-1-1 0,-2-2-5 16,-3 2-2-16,-4 1-1 0,-4-2 3 16,-5 1 4-16,-2 0 2 0,-3 1 0 15,-1 0 2-15,-3-3 1 16,-3-2 2-16,-4-2 4 0,-4 0 2 0,0-1 0 16,0-3 0-16,6 1-2 0,-1-2-3 15,2-2 0-15,0 0-1 0,0-1-1 16,3 0 1-16,5-1-2 0,3 1 1 0,3 0 0 15,8-1-1-15,-1 1 0 0,7 0 1 16,0 0 1-16,0 0 3 0,0 0 1 16,0 0 0-16,0 0-5 0,0 0-11 15,0 0-14-15,0-2-20 0,0 2-21 16,2-5 489-16,4 2-326 0</inkml:trace>
  <inkml:trace contextRef="#ctx0" brushRef="#br0" timeOffset="-102521.33">664 1879 1248 0,'1'0'85'16,"-1"2"73"-16,0 3-129 0,-3 6-37 0,-1 3 1 0,-1 5 4 15,-1 2 1 1,0 5 1-16,1 3 0 0,-2 4 0 0,-1 7-1 0,-1 6 2 0,0 8 0 16,-4 11 0-16,-2 12 2 0,-4 3 0 31,-7 6 2-31,7 3 4 0,0 0 3 16,2 0 3-16,0 1 1 0,-5-7-1 15,0-4-5-15,2-10 1 0,6-12-4 16,0-8 1-16,5-11-1 0,1-5-2 15,-2-6 1-15,7-6-2 0,-3-5 0 0,2-5 0 16,3-4-1-16,-2-4-3 0,6-2-15 16,-2-1-17-16,-1 0-11 0,1-2-28 15,-3-3 12-15,6-7 24 0,3-7 7 16</inkml:trace>
  <inkml:trace contextRef="#ctx0" brushRef="#br0" timeOffset="-102187.46">697 2198 1285 0,'2'6'319'0,"-1"4"366"0,-4 4-215 0,-1 34-792 31,2-51-497-31,16 87 818 0,2-33 2 0,1 0 1 16,1 2 0-16,1-2-2 0,-1 0 2 15,3-3-1-15,-2-2 0 0,-1-2 0 16,0-1 0-16,-2-3 0 0,0-4 0 0,-1-3 2 16,0-5-1-1,-1-3 0-15,0-4-2 0,-4-2-10 0,-2-5-21 16,-1-4-25-16,-3-5-27 0,0-3-23 0,-1 0 749 15,2-5-488-15</inkml:trace>
  <inkml:trace contextRef="#ctx0" brushRef="#br0" timeOffset="-101892.04">1056 2451 1219 0,'-9'8'35'0,"-2"3"-16"0,-6 7-12 16,-5 6-3-16,-3 1-2 0,-4 5 1 15,-1 2 2-15,-1 4 0 0,5 5 0 16,-4 1 0-16,5 6 0 0,0 3 1 16,-4 4 1-1,4-2-2-15,2-5 1 0,4-5 3 0,5-7 9 16,4-8 6-16,3-8 3 0,3-4-3 15,1-9-11-15,3-6-4 0,-1 0-5 0,1 0 1 0,-1-1-5 16,1 0-9-16,-2-3-10 0,3-11-16 16,5-5-12-1,2-11-19-15,3-7-16 0,2-9 43 0</inkml:trace>
  <inkml:trace contextRef="#ctx0" brushRef="#br0" timeOffset="-101565.21">1200 2036 1643 0,'1'5'37'0,"1"5"-35"0,-2 7-11 16,-1 8-2-16,-3 6 2 0,0 9 8 15,1 11 1-15,-1 13 0 0,0 15 1 16,-3 13 0-16,-1 11 1 0,-4 9-1 0,3 9 3 16,3 2-2-16,2-2 0 0,4-7 2 15,3-12-1-15,2-13 0 0,0-13 3 16,0-13-4-16,-1-8 0 0,-3-9 0 16,1-5-2-16,1-7 2 0,-3-9 0 15,-1-7-1-15,-1-4 4 0,2-7-9 0,-1-2-19 16,1-4-20-16,0 0-29 0,0 1-18 15,0-2 0-15,0 0 44 0</inkml:trace>
  <inkml:trace contextRef="#ctx0" brushRef="#br0" timeOffset="-97861.75">1834 5753 1276 0,'1'14'43'16,"4"-10"-35"-16,1 4-6 16,0 5-2-16,4-8 1 0,-1 12-1 15,4 2 0-15,1 4-2 0,3 0 0 16,2 3 0-16,4 2-1 0,2 5 1 0,3 1 1 15,2 4 0-15,0 1 1 0,1-2 1 16,2-3 1-16,-2-1 1 0,-1-5 2 16,-2-1-2-16,-6-4 1 0,0-6 1 15,-6-4-2-15,-3-4 1 0,-1-1 3 16,-4-2-6-16,0-4-16 16,-3-1-68-16,1-1 51 0</inkml:trace>
  <inkml:trace contextRef="#ctx0" brushRef="#br0" timeOffset="-97561.24">2132 5733 1478 0,'-15'25'32'0,"2"0"-31"0,-5 8-2 0,0 0 2 16,-4-1 0-16,0 4 2 0,-4 6-2 15,0 6 1-15,0 2 1 0,-1 2-2 16,4 0 1-16,-5-4 0 0,2 0 0 16,1-6 1-16,3-5-1 0,3-6 1 15,4-4-1 1,3-7 0-16,3-3 1 0,4-5-1 0,1-3 1 15,2-3-16-15,2-6-22 0,0 0-27 0,0 0 357 0,4-4-230 16</inkml:trace>
  <inkml:trace contextRef="#ctx0" brushRef="#br0" timeOffset="-97228.23">2466 6206 1586 0,'-3'6'36'16,"-3"7"-26"-16,-1 8-12 0,-1 8 2 0,-1 5 1 0,0 6 1 0,-1 3 2 15,2 7-4-15,0 4 0 0,2-6-3 16,5-2-10-16,0-9 1 0,6-6-4 15,2-7 3-15,0-6 5 0,2-2 3 16,-1-5 1-16,0-3 3 0,1-2 2 0,-1-1 4 31,-2-4 4-31,1 1 2 0,-1-4-2 0,2-2-4 0,1 1-9 0,1-3-15 16,1-2-23 0,1-3-22-16,2-7-82 0,0-7 85 15</inkml:trace>
  <inkml:trace contextRef="#ctx0" brushRef="#br0" timeOffset="-97038.24">2629 6518 821 0,'-17'15'21'0,"1"-4"-15"15,-5 0-6-15,-2-3-1 0,0-4-3 0,1-2 2 16,-1-2 5-16,4 0 3 15,4 0 4-15,0-4 0 0,4 1 0 0,2 1-1 16,3-2-1-16,3 1-45 0,-1 2-55 16,2-5-63-16,0 2 66 0</inkml:trace>
  <inkml:trace contextRef="#ctx0" brushRef="#br0" timeOffset="-96728.34">2858 6236 1486 0,'-4'21'20'0,"-1"2"-30"0,0 11-6 15,4 0 6-15,1 0 12 0,0 2-4 16,0 1-12-16,1-1-3 0,0-3-2 16,2-3 0-16,0-5 0 0,0-3-8 15,3-3-11-15,-2-4-8 0,4-4-2 16,0-2-9-16,-4-6-12 0,2-2-18 16,-2-1-2-16,-4-6-47 0,5-3 80 15</inkml:trace>
  <inkml:trace contextRef="#ctx0" brushRef="#br0" timeOffset="-96545.87">2908 6463 1225 0,'-41'13'30'15,"7"-2"-21"-15,-7-1-3 0,6-4-1 16,6-1 2-16,-1 0-1 15,6-2 1-15,4-1 0 0,5-1-1 0,4-1-15 16,3 0-11-16,5-1-100 0,1-2 73 16</inkml:trace>
  <inkml:trace contextRef="#ctx0" brushRef="#br0" timeOffset="-96326.5">3033 6186 1319 0,'3'12'35'16,"-2"5"-20"-16,0 9-9 16,-1 3-3-16,2 4-1 0,3 3 1 0,-3 1-1 15,2 3 2-15,0 0 5 0,-2 1-11 16,4-4 678-16,-1-2-489 0</inkml:trace>
  <inkml:trace contextRef="#ctx0" brushRef="#br0" timeOffset="-92157.99">8290 1731 661 0,'24'28'26'0,"-15"-13"-107"0,-5-5 32 31,4-1-47-31,-15-17 103 0,16 10-10 0,4 1-11 0,-2-1-7 0,-2-1 2 31,-1-1 36-31,-3 0 44 0,-1 0 31 0,-1-1 27 16,-3 1-11-16,0 0-16 0,1 0-10 16,-1 0-16-16,1 0-10 0,-1 0-10 15,1 0-14-15,-1 0-7 0,0 0-7 16,0 0-10-16,0 0-4 0,0 0-6 0,0 0-5 16,3 1-2-16,1 3 3 0,4 9 2 15,0-2 3-15,3 6 2 0,0 1 6 16,3 0 4-16,2 4 4 0,3 0 2 15,6 3-3-15,5 6-4 0,2 4-4 16,9 7-3-16,1 9-1 0,8 6-1 0,4 12 9 16,4 8 1-16,0 10 7 0,3 4 8 15,1-2 8-15,-4-3 15 0,0-12 2 16,-7-9-5-16,-8-8-15 0,-9-6-15 16,-9-5-9-16,-4-3-6 0,-3-2 0 15,1 0 0-15,-2-3-1 0,-2-6 0 16,-1-5 2-16,-5-6-1 0,1-9 2 0,-2-4 1 15,-5-5 1-15,-2-2 1 16,-1-1 2-16,0 0 4 0,1 0-2 0,-1 0-2 16,1 0-5-16,1-2-9 0,0 0-2 15,1-6-3-15,-1-1 2 0,1-3 3 16,0-6 2-16,-1-3 2 0,-1-1 1 16,1-4 1-16,-2 0 0 0,-3-2 0 15,1-2 0-15,-2 2 0 0,-3-7 1 16,-1 1-1-16,-2-1 0 0,0 1-1 0,2 2-1 15,-3 3 1-15,4 4 0 0,1 5 0 16,3 5 0-16,1 6 1 0,-4 5 0 0,5 1 2 16,0 3 3-16,0 0-1 0,4 0-1 15,-3 2-3-15,0 0-6 0,-1 3-5 16,0 4 3-16,-1 4 0 0,-1 8 5 16,3 6 3-1,1 1 0-15,4 4 0 0,2-1 2 0,-3-4-1 0,0-1 1 16,-2-5 0-16,-1-4-2 0,-2-3-1 0,-1-4-4 15,-5 1-3-15,-6-1 0 0,1 3 2 16,-7-2-2-16,-1-4 3 0,-3 2 0 16,-5-5 2-16,-4 1 2 0,-7-2 1 15,-3-3 1-15,0 0 0 16,2-3 1-16,3-2 0 0,4 3 0 0,2-4-1 16,-1-1 0-16,0 0 0 0,0-2 1 15,5-3-1-15,5 3 1 0,7 3 2 16,6 0 0-16,3 2 5 0,4 2 4 15,2-1 1-15,0 3-6 16,2-2-8-16,4-4-17 0,3-6-28 0,10-8 292 0,7-4-194 16</inkml:trace>
  <inkml:trace contextRef="#ctx0" brushRef="#br0" timeOffset="-86580.89">12889 4712 1242 0,'5'10'78'0,"-24"-6"-50"15,-7-2-22-15,-7-1-3 16,-14-9 9-16,21 6-4 0,-1 0-2 15,-3-4 0-15,2 0-1 0,-2 1 2 0,-5-4 0 16,-4 0 3-16,-2 1 6 0,-7-1 5 16,-3 0 2-16,-4 1 2 15,-12 0-1-15,-1 0-2 0,-5 3 5 0,-4-2-1 16,1 1-3-16,-13 1-4 0,-7-2-10 16,-4 0-4-16,-9 1-2 0,8 0-1 15,-5 1-1-15,-5 0 1 0,-1 3-1 16,0 2-1-16,8-1 1 0,-4 4-1 15,-2 0 1-15,-2 3 0 0,-1 1-1 0,7 0 1 16,-1 0-1-16,-1-1 4 0,3 3 8 16,3-2 5-16,10 3 6 0,-2-1-1 15,-4-3-8-15,3 1-5 16,5-2-5-16,9 1-3 0,9-1 0 0,2-3-1 16,0-2 1-16,-2 0-1 0,4-2 1 15,10-3 0-15,10-1-1 0,9 0 0 0,5 3 1 16,5-4 0-16,7 5 1 0,6-1 0 15,10 0-1-15,6 3 2 0,-2 0 10 16,1 0-4-16,-1-3 0 0,5 3-6 16,9-3-11-16,6-2 2 0,9-3-1 15,6-2 5-15,9 2 0 0,9 3 0 0,8 1 0 16,12 1 2-16,5 1 0 0,2 0 0 16,6 0-2-16,4 1-2 0,14 1-4 15,8-2-2-15,8 2 0 16,3 2-1-16,7-2 2 0,7 3-1 0,1-2 0 15,4 2-2-15,5 2 3 0,0 1 1 16,-1-1 1-16,7 2 1 16,-3 2-3-16,-2-1 1 0,4 3 1 0,-3-1 3 0,-8 2 2 15,0-1 2 1,-4 0-1-16,-6 1 0 0,-2 0 1 0,-6-1 0 0,-9 0 0 16,-11-1 1-16,-6-1-1 0,-7 0 0 15,-7-2 1-15,-9-1-1 16,-15-3 0-16,-8 0 0 0,-11 0 0 0,-13-1 7 15,-8-1 4-15,-10-1 2 0,-6 0 8 16,0 0-4-16,0 0-6 0,-3 0-3 16,-5 0-8-16,-8-1-2 0,-12 1 0 0,-12-2 2 15,-10-2 0-15,-16-1 0 0,-15-2 3 16,-7-2-1-16,-9-2-1 0,-1 4 0 16,3-2 0-16,-11 1 0 0,-9 1 5 0,-5 1 4 15,-6-1 1 1,-3-2 2-16,-5 0-6 0,1-5-5 0,-4 4 0 0,-2-1 0 15,-2 2-1-15,4 3 0 0,-2 2-1 16,2-1 0-16,3 5 2 0,-1-1 0 0,2-2 1 16,4 2-1-16,3-4-1 15,4 2 0-15,5 2 1 0,11-4-2 0,-4 2 0 16,6 0 2 0,0 1-2-16,10 1 1 0,16 1 1 15,-1 0-2-15,1 0 0 0,4 5 1 16,2-4 0-16,14 3-1 0,12 1 0 15,3-1 2-15,8 2 4 0,2 1 2 0,5-4-1 0,7 2 0 16,5 0-5 0,5 1-1-16,6-3 1 0,0-1-1 15,1-2 1-15,3 0 2 0,-2 0 1 0,2 0-2 0,0 0-1 0,0 0-2 16,0 0-6-16,1 0-5 0,0 0-4 16,3 0-5-16,2-2-1 0,3-4-12 15,7-6-21-15,6-5-25 0,5-3 40 16</inkml:trace>
  <inkml:trace contextRef="#ctx0" brushRef="#br0" timeOffset="-76212.38">6641 16681 1458 0,'4'1'34'0,"-4"-1"-23"16,0 0-15-16,-3 0-4 0,3 0 1 0,1 1-2 15,1-1-3 1,3 0 0-16,-5 0 1 0,0 0 3 0,0 0 4 0,-5 2 3 15,0 3 1-15,-3 4 0 0,-6 2 3 16,-4 5 2-16,-7 0 4 0,-6 5 7 0,-3 0 6 16,-5 1 1-16,-6 3 3 0,-7 0-1 15,-10 2-6 1,-4 0-1-16,-6-1-6 0,-7-1-4 16,-6 0-1-16,-8 1 6 0,-7-1 5 0,2 1 3 0,-1-4 1 15,-4 0-5-15,-5 3 2 16,-9 2 5-16,2 2 3 15,-4 1-4-15,-2-3-5 0,-2 1-4 0,-5-1-1 16,-1 2 7-16,-8-1 3 0,0-2-4 0,0-1-2 0,-6-3-2 16,4-2-1-16,1-2-2 0,-1-1 0 15,2-3 6-15,-2-5-2 16,0-3 0-16,0-3 0 0,5-3-11 0,2-5-2 31,-2-2 1-31,-2-3-2 0,2 0 0 0,4-1-1 0,5-4-3 0,8 0-2 0,5-3-1 16,3 0-1-16,5-3 2 15,0-4-1 1,7 0 1-16,1-3 1 0,6-3-3 16,6 2 0-16,7-1-1 0,8-1 1 15,11-1-1-15,6 5-2 0,8-1-1 16,9 2 1-16,4-3 5 0,4-4 1 0,2 1 0 16,2-6-1-16,4 3-1 0,7 0-2 15,4 1 0-15,6 1 2 0,4-1 1 16,5-3 3-16,4-2 1 0,5-3 1 15,5-2 0-15,2-2 0 0,7-1-1 16,4 0 1-16,5-3-1 0,8 3-1 0,4 1 1 16,2-1-1-16,7-2 1 0,3 0-1 15,7 3 0-15,1 0 0 0,2 2 1 16,1 3-1-16,0-1 1 0,9 3-1 16,2 0-2-16,1 5-1 0,-1 6 0 15,-3-1 2-15,-4 6 1 0,3 2 1 16,7-3 0-16,7 4 0 0,12 1 1 15,8 2-1-15,3 2 0 0,1 4 1 16,-4 3-1-16,-3-1 0 0,-2 3 0 0,5-2 1 16,2 1-1-16,0 1 1 0,0 1-1 15,0 0 0-15,-4 1 1 0,-3-1 0 16,-4 2-1-16,-5-2 2 0,-4 3-1 16,5 1-1-16,-2 1 0 0,-5-1 0 15,1 1 0-15,-6 0 0 0,-1 2 0 0,1 2 0 16,-2 3 0-16,-4 0-6 0,0 3 8 15,4 4 3-15,2 2 0 0,10 5 8 16,-8 1-10-16,-7 2-1 0,-7-2-1 16,-11 2 0-16,-3-2 1 0,-3 1 0 0,2 2 0 15,-4 2-1-15,1 1-1 0,-6 2 0 16,-6-2 0-16,-4 0 0 0,-5-1 0 16,0-2 3-16,0-1-1 0,-5-1 1 15,-2-1-1-15,-2 2-2 0,-4 0 0 0,-2-1 1 16,0 0-1-16,-2-2 4 0,-2-1 0 15,-4-2-4-15,-1-4 6 0,-3 0-2 16,-5-1-1-16,0-1 4 0,-1-1-6 16,4 4-1-16,-2-2 0 0,-3 0 0 15,1 1-1-15,-6-4 1 16,3 0 0-16,1 1 0 0,-4 0 0 16,2-1-2-16,-2 1 4 0,0 1 1 15,-3 2 0-15,-1-1 1 0,-4 1-4 0,2 2 3 0,-3-1 0 16,0 1 0-16,0 0 0 0,-4-2-2 15,1 1 1-15,0 0-1 16,-3 0 1-16,3-1-2 0,2-1 2 0,1 1-1 16,0-2-1-16,1 0 2 0,1-1-2 15,-1 0 1-15,1-1 0 0,3 0 0 16,-3 0 0-16,3 0 0 0,-1-1 0 16,1-3 0-16,0 1 1 0,1-1 1 0,-2 0 2 15,2 2 0-15,0-6-1 0,-1 1 0 16,2 1-3-16,0-2 0 0,1 1 0 15,-2 1 0-15,2-2-1 0,0 1 1 0,0 1 0 16,1-4-1-16,0 0 0 0,-1 1 0 16,-2 1 0-16,1 2-1 0,2-3 1 15,-1 2-2-15,0-1-1 16,0 2-6-16,0-2-11 0,0 1-11 0,-1 1-17 16,0 0-23-1,-1 1-26-15,-1 4-16 0,-1 0-1 16,-2 2 57-16</inkml:trace>
  <inkml:trace contextRef="#ctx0" brushRef="#br0" timeOffset="-68017.22">23138 4695 1432 0,'-23'7'32'0,"-7"1"-29"0,-8 3-2 16,-4-2-1-16,-12-1 1 0,-7 0 1 15,-3-1 0-15,-11-3 1 0,-1-2-1 16,-1-3 0-16,-12-4 2 16,-12-6-1-16,-2 0 1 0,-5-3 0 0,6 1-1 0,9 2-2 15,-6 1 10-15,4 2 6 0,0 4 2 16,5 1 4-16,13 3-10 0,-4 0-7 31,-9 5-3-31,-3-4-1 0,-6 2 1 0,2 2 1 0,8-4-2 0,2-1 1 31,-1-1-1-31,1-3-1 0,5 0 0 0,3-4 2 0,8 0-2 0,7-3-2 16,4 1-2 0,2 1-3-16,2 0 1 0,5-1 2 15,9 5 0-15,11 1 2 0,11 4 1 0,8 1-2 16,4 0 2-16,7-1-11 16,0 0-14-16,0 0-7 0,1 1-1 15,8 3 8-15,14 3 11 0,21 6 9 16,16 1-5-16,17 7 2 0,2 1 5 15,0 2-3-15,1-3 5 0,8 0 2 16,6-3-1-16,5-1 1 0,-1-3-1 0,0-3 0 16,-2-2 0-16,10 0 1 0,9-7-1 15,-2-1 0-15,6-3 1 0,6-5 1 16,0-3 4-16,3-3 4 0,3-2 1 16,1-3 0-16,7-2-1 0,4 0-6 15,2 2-2-15,3 5 0 0,-4 3-2 0,-5 5 2 16,-4 5 0-16,-10 2 0 0,-6 0-1 15,-12-1 0-15,-11 0-1 0,-23-1 7 16,-17 0 10-16,-11-1 5 0,-11 0 5 16,-8-1-8-16,-8 0-4 0,-4-1-3 15,-12 3 3-15,0-1-5 0,-1 1-6 16,-3-2-12-16,-9 2-9 0,-8 0 4 0,-15 0 5 16,-14-1 7-16,-15-3 2 0,-11 0 2 15,-19-2-2-15,-6-2 1 0,-6 3 1 16,-9-2-1-16,6 0 0 0,-14 3 0 15,-7-1-1-15,-4 1 1 0,-9-3 0 16,-2-1-2-16,-2-1-1 0,2-2-1 16,-10-2-2-16,10 3 1 0,6-2 3 15,-3 1-1-15,7 1 1 0,-2-2 1 0,3 0-1 16,6 2 0-16,3 2 2 0,6 2-2 16,9 3 1-16,2 1 0 0,21 1-1 15,2 1 0-15,-1 1 1 0,6 1-1 16,7 1 1-16,12 2-1 0,17-1 1 15,9 1-1-15,8-1 2 16,10-2-2-16,8 1-2 0,4-3 7 0,5 1 10 0,2-1 13 16,-1 0 11-16,2-1-4 0,2-2-14 15,9-1-9-15,13-3-11 0,14-2-1 16,17-4 4-16,14 2-2 0,8 3 0 16,4 1 1-16,7 5 0 0,-1 0-2 15,12 3 0-15,15 6-7 0,3 2-8 0,10 1-4 16,3 3-2-16,3-1 7 0,1 2 5 15,-3 1 3-15,2-6 4 0,-2-2-12 16,-4-5-10-16,-3-2-10 0,-1-5-12 16,-3 1 3-16,0-4-6 0,0 1 14 15,-10-1-249-15,-4-3 198 0</inkml:trace>
  <inkml:trace contextRef="#ctx0" brushRef="#br0" timeOffset="-42300.4">23300 5078 827 0,'22'-29'-13'16,"1"4"-34"-16,2-3 0 0,-1 7 42 15,0-1-3-15,1-1-2 0,-1 1-2 16,-2 1 11-16,-5 2 37 0,0 6 26 0,-5 0 26 16,0 8 10-16,-2-1-10 0,-5 3-8 15,0 3-9-15,-5 0-8 0,1 0-11 16,-1 0-13-16,0 0-17 0,0 0-16 16,0 0-6-16,-6 0-5 0,-4 4 2 15,-11 3 4 1,-10 1 0-16,-15 1 2 0,-10-1 2 0,-5-4 0 0,-5 2 2 15,0-2 2 1,-6-1 4-16,-14-1 4 0,-11-2 0 0,-9-2-2 0,-10-1-1 16,5 1-2-16,-7-2 0 0,-10 3 4 0,-4-1 0 15,-8 2-2-15,-7 2 0 0,0 1-6 16,1 3-3-16,-11 0-1 16,2 3 0-16,0 0-3 0,-5-1 1 0,-7 1 12 15,4-2 5-15,-3-2 5 0,-14 1 0 16,8 0-11-16,2-4-7 0,-16 0-2 15,12-2-2 1,8 0 3-16,-17-2 1 0,9-1 0 0,1-3 1 0,-16-1-3 0,12 0-1 16,6 0-1-16,-11 0 0 0,15 1-1 15,8 1 1 1,-8 3 0-16,14 1-1 0,6 2 0 16,-7 3 1-16,9 3-2 0,8 2 0 15,4 4 0-15,6 2 1 0,5 0-1 16,0 3 0-16,-2-4 0 0,4 0 0 15,-4-5 1-15,0-2-1 0,0-2 1 16,1-5 1-16,1-3-2 0,-1-4 1 16,-2-2 1-16,4-2-1 0,10 1 0 15,-7-2 0-15,3 2-1 0,2-1 1 16,2-1 1-16,12 3-2 0,-2 0 1 16,2 4 0-16,0-1-1 0,4 3 1 15,16 1-1-15,2 2 0 0,1 2 0 0,6-1 1 16,6 2 0-16,5-2-1 0,20 3 0 15,9-1 0-15,5 3 1 0,14-3 0 16,0 3 2-16,5-5 1 0,2 1 0 16,4-2 0-16,0 0-1 0,0 0-3 15,0 0-2-15,0 0-5 0,1 0-1 0,4-2-2 16,2 1 2-16,7-5 4 0,16-2 1 16,10-1 3-16,17-2 1 0,16 0-1 15,5 0 1-15,5 1 0 0,8 1-1 16,5 0 1-16,15 0-1 0,10 2 0 0,3-2 0 15,14 2 2-15,4 1-2 0,4 2 1 16,5-1 0-16,4 3-1 0,-5-3 0 16,7 2 0-16,11 0 0 0,0 0-2 15,4 2 2-15,13-2-3 0,2 2 2 16,0 0 1-16,13 1-1 0,-8-1 1 16,2 0 0-16,5-3 0 0,-9 0 0 15,12-1 1-15,2 0-1 0,-7-2 0 0,12 3 0 16,-12-1 0-16,-3 1 1 0,6-2-1 15,-13-1 0-15,11 2 0 0,-1-1 1 16,-8 2-1-16,8-1 0 0,-8-1 0 16,-10 1 0-16,0-3 1 0,-10-1 0 15,-8-1-1-15,2-1 0 16,-8 0 1-16,-9 3-1 0,-2-1 0 16,0 4 0-16,-5 1 0 0,-1 4 0 0,-3 3 0 0,-4 3 0 15,-5 1-1-15,-3 2 2 0,-4 3-1 16,-6-1-1-16,3 0 1 15,-3 3-3-15,-8-4 3 0,-11 2 0 0,-15-1-1 16,-5 2 1-16,-1-2 1 0,-6 0-1 16,-3-1 0-16,-10 0-3 0,-12-1-2 15,-7-1 1-15,-6 0 1 0,-7-2 1 16,-2-1-4-16,-8-1-5 0,-6-2-4 0,-4-2-9 16,-2 1-9-16,0-1-10 0,-3 3 0 15,-1 2 7-15,-6-2 12 0,-7 5 13 16,-4 2 5-16,-6 1 3 0,-8 1 3 0,-10-1 1 15,-17 2 1-15,-12 1-1 0,-14 2 0 16,-11 0 0-16,-3 0 0 0,-21 1 1 16,-12 0 0-16,-4-7 0 0,-15-2-1 15,-2-4 1-15,-3-4-1 0,-2 0 0 0,-10 1 0 16,7-1-1-16,3 2 2 16,-12-1 2-16,6 1 5 15,4 1 2-15,-17 1-1 0,5-1-1 0,4-1-4 16,-17 0 0-16,2 2-2 0,2-2 1 0,-18-2-1 15,12 0-1-15,-7-2 0 0,-9 0-1 16,14 0 0 0,-15-1 0-16,12 2 0 0,5-2 1 0,-8 3 4 0,15 0-1 15,5 2 3-15,-5 1-1 0,11 1-4 16,0-2 2-16,-9 2 0 16,12-3 3-16,0 3 2 0,-5 0 0 0,10-1-3 15,5 0-4-15,-11-3-1 0,14 0-2 16,8 0 1-16,-5-3 0 0,10 0-1 0,5-3 0 15,3-3 0 1,12 0 0-16,6 0 0 0,8-1 0 0,8-2-1 0,8 2-3 0,16-2 0 16,8-2-1-16,5 1-4 0,3-2-1 31,9 2-2-31,11 2-1 0,12 0 5 0,8 4 3 16,6 2 2-16,1 1 1 15,-1-1-7-15,4 1-2 0,3 0-3 0,1 1 2 16,3 1 4-16,4 2 0 0,-1 0-3 15,1 0-6-15,0 0-2 0,-1-1 4 16,1 1 4-16,1 0 7 0,0 0 2 16,1 0 0-16,2 1 1 0,0-1 0 15,0 0 2-15,0 2 4 0,-1-1-1 16,1 1 0-16,-2-1-1 0,0 1-2 16,1-2 1-16,-2 0-1 0,1 0 0 0,-2 0 0 15,0 0 2-15,0 0-1 0,0 0 1 16,0 0 1-16,0 0 1 0,1 0-4 15,-1 0-3-15,0 0-9 0,0 0-17 16,2-3-16-16,5-2 23 0</inkml:trace>
  <inkml:trace contextRef="#ctx0" brushRef="#br0" timeOffset="-37546.54">10268 4968 928 0,'-2'0'-36'0,"1"1"-45"0,-7 0-22 16,-5 3-10-16,1-4 71 0</inkml:trace>
  <inkml:trace contextRef="#ctx0" brushRef="#br0" timeOffset="-37294.38">10167 4733 804 0,'1'0'110'0,"1"2"184"16,-2-2-277-16,0 0-14 0,0 0-4 15,0 0 0-15,0 0 0 0,0 0-3 16,0 0-3-16,0 0-6 0,1 0-7 15,-1 0-5-15,0 0 1 0,0 0 7 16,8-3 158 0,5-3-103-16</inkml:trace>
  <inkml:trace contextRef="#ctx0" brushRef="#br0" timeOffset="-37103.97">10705 4744 1288 0,'1'6'62'0,"-2"-6"-124"0,1 1-54 16,-4 1 21-1,-2-6-106-15,1 4 111 16,0 0 52-16</inkml:trace>
  <inkml:trace contextRef="#ctx0" brushRef="#br0" timeOffset="-35671.5">12960 4677 544 0,'53'7'65'0,"54"-8"-25"31,-116-13 3-31,10 14 6 0,-1 0 11 16,0 0-8-16,0 0-13 0,-1 0-11 15,-6 0-9-15,-2 0 1 0,-10-1-8 16,-10-1-4-16,-15 0 0 16,-27-4 2-16,-18-2 0 15,-14-2-2-15,-10-3 0 0,1-1-2 0,-8-3-2 0,-2 1 0 16,-5 2-1-16,-2 1 1 15,-7 5-1-15,-10-1 2 0,-6 3 1 0,-21 1-3 16,0-1 0-16,-6-3 2 0,-19 1-3 0,8 0 2 16,-9-2 1-16,-5 3-3 0,10-2 1 15,-4 2-1-15,13 1-4 0,13-1 2 16,8 4-3-16,13-1 2 0,18 1 6 16,9 2 2-16,21 0 3 0,11 1-3 15,5 1 5-15,12 2 1 0,7 0 3 0,20 2 1 16,9 1-11-16,12-3-3 0,8 3-5 15,5-3-5 1,10 1-3-16,4-2-3 0,-1-2 6 16,3 1 7-16,0 0 6 0,2 0 4 0,1 0-2 0,8 2-4 15,6-2-2-15,9 3 2 0,13 1 0 0,12-2-2 16,18-1 0-16,16 2-1 0,9 1 0 31,8-1 1-31,18 7 0 0,9-4-1 0,8 0 1 0,13 6 0 0,3-1 0 16,-2 2 0-1,7 4 0-15,7 2 0 0,-4-2-1 0,-3 1 0 0,7 0-1 16,-5-2 1-16,-7 1-1 0,10-2 0 0,-9-1 0 31,-11 1 1-31,-4 1-1 0,-16-6-1 16,-11-2 1-16,-3-1-3 0,-12-2-2 16,-8-3 0-16,-11-1-2 0,-4 0 3 15,3-1 3-15,-1 1-2 0,-4-2 2 16,-10 0 1-16,-9 0-1 0,-12 0 1 15,-4-2 1-15,-4 2-1 0,-7-1 0 0,-4 1 0 16,-6 0 0-16,-2-1 0 0,-6 1 1 16,-3-1-2-16,-5 1 0 0,-1 0-4 15,0 0-7-15,-1 0-10 0,0 0 0 16,-8-2 3-16,-1 2 8 0,-6 0 11 16,-8-2 1-16,-7-1 3 0,-12-1-1 0,-10-2 0 15,-7-3-1-15,-9 0-1 0,-2-1 0 16,-6 0-1-16,2 3 1 0,-1 1-1 15,-3 2 0-15,1 3 0 0,-17 0-1 16,-7 1 1-16,-7 0 1 0,-7 3-1 16,-1 2 0-16,-6-1 0 0,-6 2 1 0,-2-2 0 15,-5 0-1-15,-7 0 0 0,-1 1 0 16,-8-4 1-16,-9 0-3 0,9-2-10 16,1-2-5-16,5-4-3 0,10-2 4 15,14 0 10-15,13-2 5 0,16 4 5 16,14-2 6-16,10 1 1 0,4 1 3 15,6 1-1-15,12 2-4 0,7 1 2 16,12 3-2-16,12-2-5 0,8 2-8 16,7 0 0-16,0 0 1 0,0 0 12 0,0 0 14 15,0 0 3-15,2-3 1 0,2 3-12 16,3-1-6-16,4 0-5 0,4-1-1 16,4 2-1-16,-2-5 0 15,-4 2 0-15,-1 2 0 0,-6-1 0 0,-4 0 1 16,3 1 0-16,-5 1-1 0,1-1-1 15,0 1-4-15,-1 0-8 0,0 1-10 0,0-1-15 16,0 0-13-16,-8-1-86 0,1-1 83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1T16:08:21.3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13486 2964 886 0,'-2'7'49'0,"-2"0"41"15,-3 2-78-15,3 1-8 0,-2 0-1 16,3 1-1-16,-2 1 2 0,2 0 4 16,-1-1 3-16,0 2 5 0,3 1 5 15,1 2 1-15,1 5 0 0,8 6-3 0,0 9-2 16,1 8-5-16,6 10-1 0,-5 11 10 15,2 12 6-15,-2 11 6 0,-6 10 0 16,1 4-11-16,-5 8-10 0,0 9-7 16,0 4 9-16,-1 0 8 0,-1 2 5 15,-1-5 4-15,0-1-3 0,-2-4-6 16,2-9 6-16,0-8 8 0,-1-14-3 0,3-8 2 16,1-15-6-16,0-10 0 0,0-7-4 15,-1-6-1-15,0-6-2 0,-1-6-6 16,1-6-4-16,0-5-4 15,0-6-3-15,-2-2-1 0,2-7 1 0,0 1 3 16,0-1 3-16,0 0-5 0,1 0-11 16,0-1-11-16,0-7-2 0,5-8-10 0,3-14-10 15,4-18-7-15,-1-20-29 0,2-21-10 16,-3-9 1-16,-3-10 0 0,0-3 17 16,-7-4 17-16,-2-3 8 0,-3-1 5 15,-2-3 27-15,-3-4-248 16,-6-1 188-16</inkml:trace>
  <inkml:trace contextRef="#ctx0" brushRef="#br0" timeOffset="1051.08">13499 3003 1506 0,'3'0'60'0,"-3"4"42"15,3 1-110-15,-1-1-2 0,3 1 5 16,1 1 6-16,-2-3 2 0,0 2-1 15,-3-1 0-15,5 0 1 0,-3-3-1 16,2-1 2-16,4 0 0 0,3-1 0 16,6 0 1-16,5-6-1 15,5 0-2-15,1 0 0 0,8-3 1 0,3-2-2 0,4 1 0 16,13 0 1-16,6-4-2 0,7 1 0 16,2 2 0-16,2 2 0 0,7 1 0 15,6 5 0-15,11-3 0 0,1-1 0 16,2 1 1-16,4 0-1 0,-1 0 1 15,9 2 0-15,-2-1-1 16,2 0 0-16,-2 3 1 0,3 0-1 16,6 2 0-16,-3-1 0 0,2 2 0 0,-7 1 0 15,4 0 4-15,4 0 3 0,0 1 3 16,1-1 0-16,2-1 5 0,5 4 3 16,-4-3 5-16,1 0 9 0,1-2-6 0,-4-1 3 15,4-1-5-15,-1-2-4 0,2 0-3 16,3-1-7-1,1-2-4-15,3 1-1 0,3-1-4 0,1 1 8 0,3 0 10 0,1-2 3 16,2 1 8-16,-5-1-11 16,-1-1-7-16,4 0-6 0,0-1-4 0,1-1-1 15,2 2 0-15,5 0 0 0,-10 0-1 16,1-2 2 0,3-1 1-16,-1 0-1 0,-1-2 3 0,-2 1-3 15,-2 0 0-15,3-2-1 16,-4 0 1-16,-1 0-1 0,-1 2 2 15,-5 1 1-15,2 2 0 0,-5-1-1 0,-3 0 1 0,-2 2-3 0,-1 0-1 16,4 2 1-16,-1 1-1 0,2 4-1 31,2 1 1-31,-4-1-1 0,2 2 1 0,-9 1 0 0,4 2 1 0,-1 3 0 32,-6 1 0-32,-6-2-1 0,-2 3 0 15,1 2 0-15,-5-6 0 0,-5 6 0 0,-9-3 1 16,-12-3-1-16,3 4 0 0,-1-3 1 15,-7 4-1-15,-5-4 0 0,-17 0 1 16,-9-2-1-16,-7-1 0 0,-3 3 0 16,-1 0 0-16,-5 1-1 0,-3-2 1 0,0 1 1 15,-8-1 0-15,-2 0 2 16,-2 2-2-16,-4-4-1 0,-2 2-1 0,1 3-4 16,-2 0-1-16,0 3-2 0,0 4 0 15,-1 5 3-15,-1 8 1 0,2 8 2 16,-4 7 2-16,1 10 1 0,-1 8 1 0,0 6 0 15,-2 7 2-15,1 3-2 16,0 7 1-16,-1 3 1 0,3 2-3 0,1 2 1 16,0-1 1-16,1 5-1 0,2-1 0 15,0 0 1-15,3 0-1 0,-1-2 1 0,2-4 1 16,1-4-1-16,0-7 1 0,2-5-1 16,0-1-2-16,0-4 1 0,3-2 6 15,2-4 4-15,2-2 2 0,1-5 3 16,-2-6-7-16,-2-4-3 15,-1-7 3-15,-2-5 1 0,-2-4 1 0,-5-6 1 16,-1-5-4-16,-1-3 0 0,-2-4 0 16,-2-2-1-16,0-3 4 0,1-2-1 15,0 0-3-15,-4 0-1 0,1 1-3 0,0-1-2 16,1-1-1-16,-1 3 0 0,-5-2-2 16,1 1-1-16,-5-1 0 0,-2 1 0 15,0 1 0-15,0 0 1 0,0 0 1 16,0 0 0-16,2 0 0 0,-2 0-12 15,2-1-22-15,-2-2-38 0,-5 0-55 16,-5-7-35-16,-6-6-9 0,-6-9 79 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1T16:05:58.1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15395 10673 902 0,'4'-3'45'0,"-2"0"41"0,0 1-54 0,-2 1 5 16,1 0 3-16,-1 1-7 0,0-2-13 0,0 2-9 16,0 0-7-16,0 0-2 0,0 0 0 15,0 0 0-15,-1 0 0 0,-3 0 0 16,0 3 0-16,1-1 4 0,-4 2 1 16,-4-2 4-16,-3 2 3 0,-4 2-1 15,-4 2 2-15,-2-3 0 0,-5 2 2 16,-1 0 0-1,-4-1 0-15,-2 0-3 0,1 1-4 0,-5-1-2 0,-6 1-2 0,-10 0-1 16,-3-1 1-16,-5-1-1 0,1 0-1 16,4-3 0-16,-6 0 1 0,1 0 7 15,-7 0 6-15,-5-2 10 0,-2 2 3 16,-4-2-1 0,6 1-5-16,2-1-6 0,-2-2-3 0,-11 1-5 0,-10-5 0 0,-5 3-2 15,-4-5-3-15,7 2-1 0,-11 0-2 16,-3-1-2-16,2 1 1 0,1 1-1 31,11-1 0-31,-6 2-1 0,-2 0 2 0,2 2-2 0,-4-1 5 0,6 1 8 16,-7 1 1-16,-7 0 1 15,-3 1-7-15,1-1-6 16,-3 1 0-16,-6 0-1 16,5 3 0-16,-2 0-1 0,-2 0 1 0,1 2 0 0,-3-1-2 0,5-1 7 15,5 2 9-15,0-3 6 16,2 0 8-1,-3 1-3-15,5-3-4 0,4 3-2 0,-6-2-6 16,4 0-4-16,-2 0-3 0,6-1-1 16,0 0 2-16,1 0 0 0,4 1-1 15,6 3-4-15,9-2 0 0,7 5 1 16,0-5 0-16,4 3 2 0,7 1-1 16,10-1-2-16,16 4 0 0,6-1-3 0,7 0 1 15,5 0 1-15,2 0-1 0,8 0 1 16,5-2 0-16,0-2-1 0,5-1 1 15,1-3 1-15,3 0-2 0,0 2 2 16,3-2-1-16,1 1-1 0,-1-1 1 0,0 0-1 16,2 0 0-16,-2 0 1 0,0 0-1 15,-2-1 1-15,1 1-1 0,1 0 0 16,0 0-1-16,1 0-1 0,1 0-6 16,-2 0-13-16,0 0-15 0,0 0-12 15,1 0-7-15,1 0-9 0,-1 1-11 16,2-1-14-16,6 0-9 0,9 1 710 0,12 4-463 15</inkml:trace>
  <inkml:trace contextRef="#ctx0" brushRef="#br0" timeOffset="4897.16">7877 10677 1195 0,'0'8'84'16,"0"-8"-69"-1,0 0-19-15,-1-8 7 0,1 8-1 16,0 0 5-16,0 0 6 0,0 0 10 16,0 0 5-16,0 0 0 0,0 0-1 15,0 0-7-15,0 0-5 0,0 0 9 16,0 0-3-16,-2 0-2 0,2 0 1 0,-1 2-15 16,-5 0-2-16,0-2 2 0,-3 1-1 15,-6 1 2-15,-1 0 1 0,-1 2-2 16,-5-1 0-16,4 3-2 0,-2-3-2 15,-8 2 0-15,1 1 1 0,-11 1-2 16,-9 1 0-16,-8 2 1 0,-4 0-1 16,-1-2 2-16,-3 1-1 0,-1 0-1 15,-4-2-2-15,-3 0 11 0,-7-2 3 16,-2 0 3-16,1 0 6 0,3 1-6 0,4-3 0 16,6 3 1-16,-4-4-2 0,-3 0-4 15,0 3-2-15,-3-5-3 0,5 5-1 16,3-1-2-16,3-2-1 0,6 3 0 15,4-3 1-15,8 1-2 0,2-1 0 0,2 2 1 16,6 0-1-16,6 1 0 0,5 0 0 16,6-2 1-16,4 0-1 0,5 2 2 15,2-4-1-15,2 2 0 0,4-2 0 16,3-1-1-16,-1 0 2 0,1 0 0 16,0 0 0-16,0 0 0 0,0 0-5 15,0 0-1-15,1 0-1 0,0 0 2 16,-1 0-3-16,1 0-15 0,0 0-15 15,1 0-17-15,2-1-13 16,5-2 4-16,9-1-71 0,16-5 84 0</inkml:trace>
  <inkml:trace contextRef="#ctx0" brushRef="#br0" timeOffset="5432.82">7755 10759 1078 0,'3'-1'109'31,"-3"1"155"-31,-3 0-275 0,-1 3-18 0,-6 0 4 0,-1-2 21 0,2 4 4 16,-2-3 0-16,-5 0 1 0,-6 0-1 15,-4-3 7 1,-8 0 5-16,2 1 8 0,-5-2 7 0,-1 2 3 0,-1-4 0 16,-9 2-6-1,-1 1-2-15,-8 1-8 0,-13 0-4 0,-7 1-3 0,-10 3-4 16,-7-2-2-1,1 2 1-15,3-1-2 0,6 0 1 0,-1 1 1 0,1-1-2 16,4 5 1 0,3 0 0-16,4-1-1 0,4 1 0 15,5-1 1-15,1-4 0 0,6 3 0 16,0-5 0-16,1 2-1 0,7 2 1 0,8 2-2 16,6-3 8-16,5-1 10 0,5 2 5 15,5-4 8-15,7 1-7 0,5 1-3 16,3-3-5-16,5 1-2 0,-1-1 0 15,1 0-3-15,0 2 0 0,0-2-4 16,-1 0-4-16,1-2-4 0,0 2-4 0,0 0-3 16,0 0-6-16,1-3-8 0,-1 3-15 15,1 0-20-15,0 0-16 0,6 0 1 16,6-5 34-16</inkml:trace>
  <inkml:trace contextRef="#ctx0" brushRef="#br0" timeOffset="15567.34">12393 9695 1011 0,'-1'2'21'0,"1"-2"-19"16,0 0-4-16,1 0-6 0,1 0 5 15,-1 0 4-15,-1 0 3 16,1 0 7-16,-1 0 7 0,0 0 7 0,0 0 9 15,2-3 12-15,-2 1 6 0,0 2 2 16,0 0-11-16,-2 0-15 0,2 0-13 16,0 0-10-16,-1 0-2 0,-7-2-3 15,2 4 0-15,-6 0 0 0,-4 1-1 16,-3 1 1-16,-5 3-1 0,-3-2 0 16,-6 1 1-16,1-1-1 0,-3-1 1 0,-2 1 0 15,1-1-1-15,-8 1 1 0,-1-4 1 16,-1 0 0-16,2-1 1 15,-5 0 1-15,-7 0 2 0,-5 0 8 16,-8 0 9-16,2 2 4 0,1-2 0 0,-1 0-4 16,-3 1-11-16,-10-2-3 0,-4 1-4 0,-5 1-2 15,1-1 0-15,6 4 0 0,-2-4-1 16,-4 0 1-16,-7-2 0 0,-1-1-2 16,-3 1 2-16,6 0 13 15,-2-2 0-15,-5 2 2 0,3 0-1 0,-3-1-12 16,3 3-3-16,5-4 1 0,-9-1-1 0,0 3 0 15,-4-2 1-15,0 1-1 0,7-1-2 16,-11-1 2-16,-3 0 0 0,-2-2 1 16,0 4 1-16,6-1 0 0,0 2 0 15,3 4-1-15,0 1 0 0,8 4-2 16,6-1 1-16,-7 1 9 0,-2 2 2 16,-2-1 2-16,-2 0-3 0,12 2-5 15,0 0 1-15,-3-3-2 0,5 2 2 0,-6-6-2 16,5 1 1-16,7-1 5 0,-5-3 0 15,2 0 0-15,4 0-3 16,1 0-5-16,10 0-2 0,4 1 2 16,9-1 3-16,2-1-1 0,0-1 2 15,4 2-3-15,-4-3-3 0,8 3 0 0,6-1 0 16,7 0-1-16,8 0 1 0,5 0 0 16,6 1-1-16,4-1 0 0,4 1 0 0,4 0 0 15,0 0 1-15,5 0 0 16,-1 0 0-16,0 1 1 0,1 0 1 0,0-1-1 15,0 0-2-15,0 0-2 16,-1 0-4-16,1 0-4 0,0 0 2 0,0-1-2 0,1 1 1 16,0-1 1-16,3-7-1 0,-1-2 3 15,3-7-2-15,0-4-6 0,1 0 1 16,0-1-2-16,2-1 5 0,1-2 9 16,1-1-5-16,0-8-5 0,3-2-4 15,0-1-5-15,0-1 7 0,2-1 3 16,-1-3 2-1,4-4-5-15,-1-3-6 0,0-3 2 16,-2-1 2-16,0 3 6 0,1 4 8 0,-3 3 1 0,0 2-1 0,-4 3-1 16,-3 2-1-1,-2 3 0-15,-1 3 2 0,0 7 1 16,1 1 0-16,-2 3 1 0,1 3-1 16,-1 1 0-16,-2 3 1 0,2 1 1 15,-1 2 1-15,2 2 2 0,-1 1-3 0,1 3 0 16,0-2-2-16,2 1-1 15,-2 3 1-15,-2-3-1 0,2 2 0 0,4 0-2 0,-2-2 0 0,3 2-2 16,1-1 1-16,4 2 0 0,6 1 0 31,4-3 1-31,4 3 0 0,2-1 1 0,2 0 0 0,5 0 2 16,4 0-1-16,4-4 0 0,7 2 0 0,4-3 0 0,4 2 0 16,6-3 2-16,2 3-1 0,6-1 1 15,6 1 1-15,9-1-2 0,5 1 1 31,3-1 0-31,2 1-1 0,0 0 0 16,5 1 0-16,5-2 1 0,3 1-4 0,1-2-1 16,-2 2 0-16,6-1-1 0,2 1 4 15,2-1-1-15,-1 1 0 0,6-2 2 16,6 3-1-16,1-2 1 0,5 2 0 16,0 0 1-16,0 1-2 0,1 0 0 15,-1 1-2-15,-6-1 0 0,-7-1 3 16,-3 0-2-16,-7 0 2 0,-4 1 2 15,4-1-2-15,-5 0 0 0,-6 0 0 16,-5 2-4-16,-7-3 2 0,-2 1 1 0,2-1-1 16,-3 1 3-16,-6 2 1 0,1 0-1 15,3 1 0-15,6 3 0 0,3 1-1 16,-3 1 1-16,-4-1 0 0,-8 0 0 16,-2 1-1-16,1-1 2 0,-2 2-1 15,-1-2 0-15,-3 3 0 0,-7-2-1 16,-6 2 0-16,-5-1 0 0,-3-4 0 15,-2 3 0-15,3-3 1 0,-4 1-1 0,-5-2 0 16,-6 2 1-16,-11-1-1 0,-7-1 0 16,-5 0 1-16,-2 1-2 0,-7-1 0 15,2 3-1-15,-1-2 0 0,0 3-1 16,0-1 2-16,-2 1-1 0,-1-1 0 0,-4 2 1 16,4 3 0-16,-2-2 0 15,-2 6 1-15,2-1 0 0,-2 4 0 0,1 4 0 16,0 3 0-16,0 4 0 0,-2 4 0 15,-1 4 0-15,-1 4 1 0,0 6 0 16,-4 2-1-16,3 5 0 0,-2 0 1 16,1-2-1-16,-1 1 1 0,1 0 0 15,3-2 0-15,-3-1 0 0,1-3 0 16,3-2-1-16,-4-4 1 0,1-2 0 0,1-1-1 16,1-7 1-16,2 1 1 0,0-3-2 15,0-3 0-15,-1-4 1 0,0-3-1 16,0-5 0-16,0-2 1 0,0-3 2 15,-2-1 2-15,0-5 8 0,0 1 4 16,-2 2 2-16,4-1-1 16,-4-1-4-16,1 2-1 0,-3-3-2 0,-4 3 0 15,-1-2-2-15,-4 1 0 0,-4 0 1 0,-7-3 0 16,-9 1-1-16,-9 1-1 0,-3-2-2 16,-5 0-1-16,4-1-1 0,-2 0-1 15,-1-1 1-15,-4-3-2 0,-1-2 0 0,-3-4 1 16,-7 0-1-16,-4 1 0 0,3 0 1 15,-1-2-3-15,8 1 2 16,6 1-1-16,4-1 0 0,4 1 0 0,3 1 0 16,6 1-1-16,1 1 0 0,3 2 2 15,6 0-7-15,8 2-8 0,8 2-23 16,10 1-27-16,0 0 664 0,0 0-454 0</inkml:trace>
  <inkml:trace contextRef="#ctx0" brushRef="#br0" timeOffset="32622.8">13592 10850 935 0,'-12'-2'30'0,"-1"-3"-5"0,-2 1-19 16,6 1-1-16,0 1-2 0,2-1 1 15,4 2-2-15,-3 0 0 0,6 1 0 16,0 0-1-16,0 0-1 0,0 0 2 0,0 0-2 16,0 0-2-16,0 0 0 0,0 0-1 15,0 0 1-15,1 1-2 0,4-1 3 16,4 0 1-16,3 0 3 0,6-1-4 15,5 1-16-15,0 1 11 0</inkml:trace>
  <inkml:trace contextRef="#ctx0" brushRef="#br0" timeOffset="34231.58">19464 14588 991 0,'6'2'86'0,"5"-6"-2"15,-9 4-8 1,-2-3-95-16,0 5 45 0,0-2-2 15,0 0 6-15,0 0 5 0,0 0 7 16,2 0 5-16,-2 0-2 0,1 0 1 16,0-1-6-16,1-4-8 0,1 2-5 0,2-3-8 15,-1 1-2-15,3-6-3 0,2-4-4 16,2-1-2-16,2-3-1 0,2-1-3 16,6-1 2-16,2-4 0 0,8 0-1 15,5-1 1-15,7 1-2 0,5 0-3 16,0-2 0-16,5 2-1 0,-1 0 0 15,8 3-1-15,5 1 0 0,6 4-1 16,7 3 1-16,0 4 1 0,1 3-1 16,-6 4 0-16,-6 3 0 0,-2 5-1 0,2 6 2 15,7 2-1-15,0 6-1 0,-5 4 0 16,-1 5 1-16,-10 6-1 0,-5 6-1 16,1 6 2-16,-7 7-2 0,-2 4 3 15,-4 13 0-15,1 6 0 0,-6 14 1 0,-5 9-1 16,-7 6-1-16,-16 2-2 0,-12-1-6 15,-15-10 0-15,-12-6-2 0,-10-10 3 16,-8-10 3-16,-5-7 1 0,-3-8 4 16,-7-9 0-16,-7-7 4 0,-15-8 3 15,-11-8 2-15,-4-7 4 0,-2-10 0 16,8-9 1-16,-6-11 5 0,-4-9-4 16,-2-11 1-16,0-9-4 0,14-7-3 15,9-7-1-15,4 0-3 0,6-3 2 16,4-4 0-16,12 0 4 0,11-1 2 0,10-2 1 15,10 6 6-15,6 3 6 0,8 6 9 16,7 7 6-16,6 5 9 0,4 7 3 16,5 1-1-16,5 2-9 0,5-4-16 15,11-2-13-15,10-1-15 0,17-2-21 16,13-2-16-16,1 7-23 0,-4 3-6 0,-9 10 1 16,-9 4 8-16,-5 6 0 0,-2 2-23 15,-2 0-22-15,1 1 62 0,2 2-1 16</inkml:trace>
  <inkml:trace contextRef="#ctx0" brushRef="#br0" timeOffset="34571.65">19988 14807 1392 0,'0'-1'99'16,"-1"1"64"-16,1 0-101 0,0 0-65 15,0 0-6-15,0 0-3 0,0 0 1 16,1 1 0-16,0-1 2 0,2 4 3 0,4 0 1 16,6 5 4-16,9 4 1 15,4 7 0-15,5 1 0 0,6 3 0 0,5 2 0 16,7 5 2-16,4 2 0 0,-5 5 0 15,4 2 1-15,-8 0-2 0,-7-2 1 16,1-8-1-16,-11-4 0 0,-7-4 1 16,0-1 0-16,-4-1-2 0,-1-4 2 0,-1-2 0 15,-1-4 0-15,-4-3-13 0,-2-2-28 16,-2-4-32-16,3-1-17 16,0 0 40-16</inkml:trace>
  <inkml:trace contextRef="#ctx0" brushRef="#br0" timeOffset="34935.5">20537 14666 1294 0,'0'0'264'0,"16"1"-142"15,-50 31-122 1,21-13 0 0,-4 3 0-16,-1 6 1 0,-4 2 0 15,1 6 1-15,-1 3-2 0,-2 6 1 16,-2-2 0-16,-2 2 1 0,0-1 1 16,-1-4 0-16,3-2-1 0,2-6 1 15,3-6-1-15,5-5 0 0,5-3 0 16,1-2 0-16,4-4-1 0,2 0 1 0,-1-5 0 15,2-1-1-15,1-1 0 0,0-2 1 16,2-1-9-16,0-2-13 0,0 0-15 16,0 0-15-16,0 0-6 0,0 0-2 15,-2 0 1-15,1 1-6 0,7-1 10 16,7-4 18-16,10-1 15 0</inkml:trace>
  <inkml:trace contextRef="#ctx0" brushRef="#br0" timeOffset="35300.91">20874 15095 1406 0,'0'0'58'0,"0"0"15"16,0 2-54-16,0 0-19 0,-1-2-1 0,1 0-3 15,0 5-1-15,0 5 1 0,2 6 2 16,-2 4 1-16,0 2 1 0,2 3 7 16,-1 3 2-16,3 0 3 0,0 2 2 0,-1-2-6 15,2 3 3-15,1-2 1 0,-4-1-2 16,5 0-1-16,-3 1-2 0,-1-4-5 15,2 1-1-15,-3-2 2 0,1-7-6 16,-3-1-20-16,4-2-23 0,-3-5-30 16,0-5 7-16,2-2 29 0</inkml:trace>
  <inkml:trace contextRef="#ctx0" brushRef="#br0" timeOffset="36172.66">20501 15715 1195 0,'-1'0'151'0,"-1"-1"153"0,1 1-195 0,-2 0-100 15,3 1-9-15,1 0-5 0,-2 1-2 16,0 5 0-16,-2 5 0 0,-2 10 3 15,3 4 3-15,1 7 0 0,1 4 1 16,-1 7 1-16,1 6 1 0,3 6-1 16,3 9 2-1,3 7-2-15,1 5 1 0,0 5 0 0,1 1 0 0,2 6 1 0,-3 2-6 16,0 2 12-16,0-5 9 16,-1-4 4-16,0-10 7 0,0-4-15 0,-3-3-8 15,-1-4-4-15,2-1 2 16,-2-8 3-16,0-8-2 15,-1-6 2-15,1-6-4 16,-3-5-2-16,0-4-1 0,0-6 0 0,-2-5 1 0,2-3-6 0,-1-6-7 16,-1-3-12-1,0-2-11-15,0 0 1 0,0 0-3 16,0 0 3-16,0 0 6 0,1 0 6 16,2-2 8-16,2-2 8 0,4-4 2 15,3-5 1-15,6-3 3 0,7-5 0 16,2-2-6-16,4 0-4 0,0 0-4 0,-8 1 1 15,0 6 5-15,-9 4 6 0,-4 4 1 16,-2 3 2-16,-5 2 8 0,-2 3 6 16,0 0 9-16,-1 0 2 0,3-2-4 15,-3 2-4-15,1 0-10 0,0 0-1 16,-1-2 1-16,0 2 2 0,0 0 1 0,0 0-1 16,2 0-5-16,-2 0-2 0,1 0 0 15,-1 0-9-15,0 0 1 0,-5 2 1 16,5-2-2-16,0 0 5 0,-2 3-6 15,1 3-2-15,-5 4 1 0,-2 8 3 16,-4 5 3-16,-3 1 1 0,5-7 1 16,0-1-1-16,-2-3-1 0,-2-4 0 15,-4 0 0-15,-1-5 5 0,-2-1 6 16,-4-3 3-16,-2-4-1 0,-1-5 0 0,-2-5-1 16,2-7-3-16,0-4 3 0,-4-7-2 15,2-3-1-15,1-3-1 0,-3-3-2 16,8 2-2-16,-2 2 0 0,0 1-1 15,2 6 1-15,1 3-2 0,1 3-6 16,4 8-8-16,3 4-9 0,1 3-10 16,3 3-16-16,1 3-10 0,0 2-10 0,-3 1-3 15,-1 4 1-15,-3 4 391 0,-1 2-244 16</inkml:trace>
  <inkml:trace contextRef="#ctx0" brushRef="#br0" timeOffset="36776.44">20835 17786 1292 0,'0'0'49'0,"0"-2"5"0,-3-3-39 0,1-2-15 15,1-6 0-15,-8-1 7 0,-3-2 3 16,-7-3 5-16,-7 1 10 0,-3 1-1 16,-5 2 2-16,-3 3 3 0,-3 4-6 15,1 1-2-15,-2 4-4 0,-3 3-5 16,-1 5-5-16,-1 5-3 0,-1 10-4 16,-7 5-2-16,-8 5-4 0,-2 9-2 0,1 4-3 15,9 4 2-15,9 1 0 16,10-3 3-16,13-1 5 0,6 2 1 0,9 4-4 15,5 2-4-15,8 9-6 0,5 4 1 16,8 0 7-16,6 0 10 0,7-3 10 16,7-7 2-16,8-3-4 0,13-5-5 0,4-6 4 15,3-4 0-15,0-4 11 0,-5-3 6 16,-5-4 0-16,0-8 7 16,0-4 4-16,2-5-2 0,5-7 0 0,-2-3-4 0,-6-8-5 15,-8-6 2-15,-5-3-1 0,-2-4-4 16,-1-4-5-16,3-2-7 0,-1-3-3 15,-1-1-3-15,-5-2 2 0,-6-3-3 16,-4-4 2-16,-5-1 0 0,-1-4 1 16,-1-2-3-16,-7-5-1 15,-7-6-2-15,-5-3-2 16,-9-2 1-16,-6-2-2 0,-6-2-4 0,-2-3-4 0,-4 0-15 16,-1 1-22-16,-7 6-11 0,-3 5-14 15,-2 10 4-15,0 5 8 0,3 9 6 0,-1 7 12 16,0 6 7-16,-2 7 7 15,-1 5 3-15,-5 5-5 0,-4 5-13 16,1 6-8-16,2 7-11 16,6 8-85-16,5 6 94 0</inkml:trace>
  <inkml:trace contextRef="#ctx0" brushRef="#br0" timeOffset="37379.85">20237 18330 1207 0,'1'0'50'0,"0"-2"15"0,3-1-51 16,1 1-14-16,3-2 4 15,3-3 5-15,4-1 1 0,5-4-1 16,4-1 0-16,1-1 0 0,2-1 3 0,1-1 1 16,-1 1 0-16,2 1 0 0,-1-2 2 15,-3 3 7-15,-4-2-2 0,-2 0 0 16,-4-3-6-16,-2 0-8 0,1-1-2 15,-2-2-2-15,-3 0 0 0,-2 2 0 0,-3 1-1 16,-4 2 2-16,0 0 0 16,-4 0 1-16,-4-1 2 0,-1-1 0 15,-6 1-1-15,1 0-4 0,-2 4-4 0,-6 0-13 16,0 5-16-16,-4 7-17 0,-3 6-8 16,-2 6-9-16,-4 11-5 0,-7 10-68 15,-1 8-20-15,5 4 15 0,6 0 51 0,13-4 131 16,9-1 38-16,6-1 6 0,5 6-26 15,3 1-17-15,2-3 34 0,3-6 35 16,1-8 22-16,1-9-19 16,0-5-38-16,-1-4-34 0,1 0-31 0,7 1-6 15,1-1-1-15,4 0-2 0,4 1-1 16,1-2 0-16,3-2-2 0,5 0-4 16,0-1-4-16,2-2-13 0,3 0-11 15,-1 0-10-15,3 1-8 0,-1-1 0 0,-3-2 7 16,-9-2 9-16,-8 0 3 0,-5-2 3 15,-2-3 96-15,-2-3-57 0</inkml:trace>
  <inkml:trace contextRef="#ctx0" brushRef="#br0" timeOffset="37666.74">20957 18253 1328 0,'0'4'87'0,"0"1"52"15,0 4-85-15,2 5-53 0,-1 5 0 0,1 2 1 16,-2 4 4-16,-2-1 2 0,0 0 1 15,-2 2-1-15,-1 3-9 0,1 3-4 32,0 3-3-32,1 1-13 0,1-3-16 0,-1 2-31 0,-1-2 318 0,2 6-202 15</inkml:trace>
  <inkml:trace contextRef="#ctx0" brushRef="#br0" timeOffset="38866.87">21202 14913 1753 0,'1'-2'109'0,"6"22"-153"16,-4-14-59-16,-6-10 113 15,3-16-20-15,5 18 3 0,8-2 2 0,7 0 1 16,11-3 1-16,5-3 1 0,8-1 3 16,4-3 1-16,-2 1 3 0,4-1 1 15,4 0-1-15,5-2 0 0,18-1-1 16,10 2-2-16,10-1 1 0,0 1-2 16,-3 3 1-16,8 1 0 0,12 4 0 15,3 0 0 1,5 5-5-16,-5 2-1 0,-6 2-1 0,-1 3-1 0,-14 0 6 15,-8-1 0-15,-17-2 0 0,-9-2-8 16,-7 0-6 0,-10-5-3-16,-8 1 0 0,-9-2 8 0,-7 1 1 0,-4 0-2 15,-6-3-17-15,-8-3-14 0,-4-9-11 0,-5-9-14 16,-12-11 6-16,-6-5 8 16,-2-4 10-16,-9-3 17 0,-2 1 10 0,-3-1 6 15,-4 3 5 1,3 2 3-16,2 5 1 0,7 4 8 15,4 8 4-15,6 7 3 0,7 7 7 16,3 6 2-16,6 5 0 0,2 3 7 16,4 2 3-16,0 0 0 0,0 0 9 0,0 0-10 15,0 1-11-15,5 4-6 0,5 4-13 16,4 5-2-16,9 9 2 0,6 6 0 16,5 5 4-16,9-2 9 0,3 0 7 15,3 0 7-15,-4 0 1 0,5-1-4 16,3 0-8-16,0-1-4 0,-6-2 1 15,-13-2 1-15,-11-5-2 0,-9-3-4 16,-6-5-10-16,-5-3-2 0,-3 4-1 16,-4 2 2-16,-4 3-1 0,-5 6 1 15,-10-2-2-15,-9 2-1 0,-8 0 4 16,-7-3-1-16,1-2 1 0,0-2 0 0,1-3-3 16,6-1-4-16,0-4-5 0,8-1-11 15,5-2-8-15,9-1-10 0,4 1-12 16,5-5-11-16,6 1-12 0,-1 1-11 15,9 1 45-15</inkml:trace>
  <inkml:trace contextRef="#ctx0" brushRef="#br0" timeOffset="39375.83">24384 14346 1346 0,'-27'2'277'16,"0"3"-273"-16,-11 0-8 15,-6 3 6-15,-9 2 0 0,-2 4 0 16,-4 8-1-16,-11 7 1 0,-5 7 0 16,-4 8-2-16,6 9 0 0,8 5 1 15,11 4-1-15,10 0-1 0,12-6-1 16,14 1-2-16,11 2-2 0,7 4 1 15,10 8 0-15,6 6 1 0,4-4 4 0,10-6 3 16,4-10 13-16,4-10 8 0,3-10 4 16,6-5-3-16,11-4-9 0,11-3-7 15,6-6-1-15,0-4 0 0,-2-6-1 16,4-3 1-16,5-4 4 0,9-8 0 16,1-9 5-16,-6-7 1 0,-4-9-3 15,-9-8-1-15,-3-6-4 0,3-9-4 0,0-9-2 16,-5-5-3-16,-7-5-4 0,-14-1-5 15,-14 0 1-15,-11 6 0 0,-10 6 3 16,-5 11 3-16,-7 0-2 0,-8 9-1 16,-10 3 3-16,-5 2-1 0,-18-1 3 15,-13 2 2-15,-12 1-1 0,-11 5 0 16,-1 3 1-16,4 4-2 0,7 3-3 16,-1 1-5-16,3 4-11 0,-1 3-9 15,4 1-2-15,9 2-4 0,13 1-3 16,11 4-9-16,1-3-17 0,4 5-17 15,6 2 695-15,3 0-465 0</inkml:trace>
  <inkml:trace contextRef="#ctx0" brushRef="#br0" timeOffset="40022.91">24001 14714 1281 0,'29'2'147'16,"18"6"-79"0,12-8-66-16,-153 21-3 0,43-6 3 0,51 2 3 15,0 1-5-15,2-1-2 0,2 0 0 16,4 0-1-16,4-2 5 0,1 3 2 16,3 0 1-16,2 6-1 0,0 1 0 15,1 0 1-15,0 2-2 16,0-2 0-16,1-2 1 0,-2-1-2 0,-3-2 4 0,0-1-11 15,0-2-13-15,2-2-18 0,2-3-25 16,-1-3-14-16,-1-1-18 0,-5-4 438 16,-2-2-270-16</inkml:trace>
  <inkml:trace contextRef="#ctx0" brushRef="#br0" timeOffset="40300.25">24377 14813 1145 0,'0'0'43'0,"-1"2"3"0,-4 4-31 0,-2 3-16 0,-6 7 5 0,-4 4 5 16,-4 7 3-16,-8 4-2 0,-4 5-5 15,-4 5 2-15,0 0-1 0,1 0 0 16,-1 1 0-1,2-3-4-15,4-6-1 0,-3-5 1 0,6-2-2 16,1-5 0-16,2-1 1 0,5-6-4 16,5-3-8-16,2-4-13 0,8-2-25 0,3-5 89 15,1 0-43 1</inkml:trace>
  <inkml:trace contextRef="#ctx0" brushRef="#br0" timeOffset="40896.82">24520 15040 1239 0,'44'9'127'16,"-44"-9"-56"-16,-3 0-36 15,3 0-19-15,-42-10-12 0,45 8 0 16,5-1-1-16,1 1 0 0,3-2 0 16,2 1-2-16,1-1 0 0,0-3 0 0,1 2 0 15,2-3 1-15,2 4-1 0,0 1 0 16,1 1-1-16,-3 2 0 0,-4 0 1 16,-3 0 1-16,-4 3 2 0,0-1-3 0,-3 2-2 15,1 1-1-15,-1 1-5 0,-4-1-5 16,0 6-4-16,-7 2-13 0,-6 7 4 15,-5 6 6-15,-5 2 5 0,-5 1 13 16,1-4 1-16,2-2-1 0,2-3 1 16,6-7 0-16,3 0 0 0,5-2-1 15,5-2 0-15,1-2-3 0,2-3 0 0,1-1 5 16,0 1 4-16,1-2 17 0,3 0 5 16,3 3 2-16,1-2 1 15,5 1-8-15,-1-1-5 0,6 1-2 0,2 0-3 16,1-2-4-16,8 1-2 0,1 0-3 15,-1 0-3-15,-1 2-1 0,-4-2-9 16,-2 0-15-16,0-1 653 0,2 0-463 16</inkml:trace>
  <inkml:trace contextRef="#ctx0" brushRef="#br0" timeOffset="41564.67">24507 15616 1404 0,'-1'1'101'16,"1"-1"87"-16,-1 4-151 0,-1 4-45 16,0 0 2-1,-3 8 3-15,1 1-3 0,0 1-2 0,2 2-2 0,0 4-2 0,3 1 8 16,2 2 4-16,1 3 0 0,0 7 3 15,3 6-2-15,-2 7 2 0,0 7-1 16,1 9 0-16,-5 9-1 0,3 3 2 16,0 6-2-1,-4 1 0-15,2-1 3 0,-3-1-4 16,1-3 2-16,1-10 1 0,0-5-1 16,2-10-1-16,-3-7 0 0,-1-3 0 0,1-3-1 0,1 0 2 0,4-5-1 15,2-3 0-15,-1-10 1 0,-1-4-1 16,-3-9-3-16,1-4-2 15,-3-4-16-15,2-1-14 16,1 0-14-16,1-2-14 0,6-3-1 0,6-3 0 16,6-9-2-16,6-4 1 15,2-7 2-15,3-5-1 0,0-2 7 16,-1 0 3-16,-3-1 5 0,-1 2 10 16,-6 4 10-16,-1 3 9 0,-8 9 12 15,-3 4 18-15,-4 8 33 0,-5 4 31 16,-1 0 22-16,0 0-2 0,1 0-5 15,-1 0-4-15,0 0-18 0,-1 2-14 0,-6 8-23 16,-5 8-26-16,-7 11-5 0,-5 8 0 16,-3 7 1-16,-2 3 0 0,-1 1 2 15,2 0-2-15,1-3 2 0,1-7 2 16,5-5 0-16,5-10 1 0,1-6 2 0,5-6 1 16,-1-2 1-16,-2-5-2 0,-2-2-8 15,-2-4-4-15,1-3-4 0,-2-5-2 16,-1-2 3-16,-2-5 2 0,-5-1 1 15,0-5 3-15,3-1 2 0,0 2 0 16,3 0 1-16,0-4 0 0,-1 4 5 16,0 0-13-16,-3-1-7 0,2 0-17 0,0 3-29 15,2 1-12-15,5 4 27 0,2 4 13 16</inkml:trace>
  <inkml:trace contextRef="#ctx0" brushRef="#br0" timeOffset="42120.6">24978 17313 1340 0,'0'0'65'16,"-3"0"27"-16,-4-2-63 0,-7 0-35 0,-6 2 4 15,-7-4 4-15,-4 2-1 0,-4 2 2 16,-5 0 6-16,-3 4 0 0,-2 2 1 16,-3 4 0-16,-5 6-6 0,-16 3 0 15,-4 5 1-15,-1 5 0 16,0 4-5-16,17 3 0 0,8 6-5 0,9 5-1 15,13 3 4-15,3 6 2 16,9 2 1-16,5 4 5 0,6 2 1 16,5 1 1-16,5 0 0 0,3-2-2 0,4-1 3 0,3-6 11 15,4-5 1-15,3-5 3 0,2-6 0 16,7-4-8 0,4-7-2-16,8-4-2 0,8-6-5 0,10-1-3 0,6-5 2 15,5 1-3-15,-5-3 7 0,-6-4 4 16,-2-3 4-16,-4-7 8 15,0-5-3-15,0-3 0 0,-4-1-2 0,-5-3-3 0,-5 1 0 16,-12-3-5-16,-1-6-1 16,-4-7-1-16,-2-3-1 0,0-4 0 0,-6-2-3 15,-2 2-2-15,-3-1-3 0,-2-9 0 16,-5-1 0 0,-2-7-1-16,-4-6-2 0,-10-7-2 0,-3-7-2 0,-8-6-3 0,-5-5-2 15,-3-1-11-15,-6 2-25 0,-4-1-24 16,-12 1-28-16,-1 3-18 0,-1 5-1 31,5 6 634-31,11 14-396 0</inkml:trace>
  <inkml:trace contextRef="#ctx0" brushRef="#br0" timeOffset="42788.71">24365 18015 1235 0,'0'0'76'16,"1"0"33"-16,-1 0-60 0,0-1-56 15,0 0 0-15,0 0 3 0,2 0 2 16,-1-3 2-16,3 1 2 0,1 1 5 0,5-3 3 15,3 1 3-15,6-2-1 0,5-1-3 16,7-1-4-16,5-3-1 0,1-1-1 16,-1 1 0-16,-4-4 3 0,-4 3-2 15,-5-1 0-15,-6 1 1 0,-3 0-4 16,-1-3 0-16,-1-2 1 0,-1-2-2 0,-3-2 0 16,-2-4 0-16,-5-1-4 15,-2-2-1-15,-4 0 1 0,-5-1-2 0,-2 1 3 16,-4 2 2-16,-3-1 0 0,0 6 1 15,-2 1 2-15,0 4-5 0,1 5-10 16,0 7-10-16,-1 4-4 0,-6 9-4 16,-4 8 1-16,-5 8 0 15,1 10-8-15,5 13 7 0,8 4 7 0,12 3 13 16,8 0 16-16,6-3 15 0,4-4 15 16,0-9 27-16,2-7 21 0,1-9 4 15,0-4-8-15,0-5-32 0,1-1-29 0,1 2-22 16,4-3-9-16,0-1-1 15,4-1 2-15,-1-3-5 0,3-1-16 0,3 2-11 16,-3-3-13-16,8 0 2 0,-3 1 12 0,2-1-8 16,5-2 721-16,-5 3-496 15</inkml:trace>
  <inkml:trace contextRef="#ctx0" brushRef="#br0" timeOffset="43203.07">24958 18093 1256 0,'0'0'58'0,"0"0"25"15,1 0-59-15,0 0-22 0,0-2 5 0,-1-2 1 0,1-1-3 16,3-2 0 0,0-4-1-16,7-4 2 0,3 0 2 0,2-1-2 0,4 0 0 0,1 0 1 15,3 0-1-15,-3 3-1 16,1 1 2-16,-6 5-1 0,-2 0-2 15,-1 5 2 1,-3 2-2-16,-2 0 2 0,0 3 1 0,-4-1-3 0,0 2-2 0,-2 0-8 16,-2 2-8-16,-1 6-7 0,-8 6-15 15,-6 10 5 1,-4 3 4-16,-2 0 18 0,1-3 16 16,2-6 4-16,-5-3 3 0,3 1-11 0,2-1-2 0,1-3 4 0,7-5 1 31,5-4 2-31,1-3 2 0,5 1-9 15,-1-2 7-15,0 0 3 0,1-2 9 16,2 3 14-16,3-1-5 0,1 1-2 16,3 0-7-16,3 1-6 0,3-2-1 0,-1-1-2 15,3 2 1-15,1-1-6 0,0-2-8 16,12 1-17-16,1-2-27 0,6-2-18 16,6 0 74-16,-2-2-25 0</inkml:trace>
  <inkml:trace contextRef="#ctx0" brushRef="#br0" timeOffset="119142.89">25381 14827 1123 0,'-9'0'35'0,"-39"5"-37"32,45-5 8-32,3 0 1 0,0 1 6 15,0-1 2-15,0 0 0 0,3 0-1 16,4 3-7-16,5-2-7 0,10-1-7 16,12 0-1-16,17 0 2 0,14-4 4 0,4 2 2 15,6-4 2 1,-4 2 1-16,5-2 3 0,9-2 0 0,13 3 3 15,7-4-2-15,4 2-3 0,1 3-7 16,8 2-9-16,5 2-8 0,-3 4-3 0,-2 3 6 16,-11 2 7-16,-3 2 5 0,-6-1 4 0,-15 1 1 15,-17-3 0-15,-16-2 0 16,-13-4-1-16,-8-2-1 0,-11-2-7 0,-7-3-9 16,-3-2-14-16,-6-5-8 0,-3-7-7 15,-7-7-7 1,-6-8 2-16,-6-2-1 0,-5-4 13 0,-3-2 19 0,-3 1 12 0,-4 1 11 15,1 1 0-15,-8 6-2 0,-6 3 1 16,-1 3 7-16,3 5 4 0,6 3 11 16,10 7 9-16,7 5 11 0,6 2 6 15,6 5 3-15,3 0-6 0,5 3-13 16,3 1-2-16,2 3-11 0,5 1-2 16,3 5-1-16,7 3-5 0,4 5 3 15,8 4 5-15,10-3 3 0,5 2 0 16,6 2 0-16,-3-6-7 0,-3 7-5 15,-1-1 0-15,-2 0 3 0,1 4 3 16,-3-4 9-16,0 0 3 0,-7-4-3 0,-5 1-3 16,-10-5-9-16,-10-2-6 0,-4 1-2 15,-3 1-4 1,-6 4 0-16,-7 0-1 0,-12 0 4 0,-6 3 4 0,-6-2 3 16,-3-1 0-16,3-1-4 0,-2-3 0 15,4-2-5-15,-1-2-3 0,-3-2-7 0,0-2-11 16,1-3-12-16,6 0-17 0,4-4-16 15,5 1 25-15,7-2 12 0</inkml:trace>
  <inkml:trace contextRef="#ctx0" brushRef="#br0" timeOffset="119656.08">28295 14431 1473 0,'-1'0'72'0,"-3"0"140"16,-1 6-243-16,-6 3-9 0,-8 5 32 16,-11 7 9-16,-13 8 0 0,-6 5 0 15,-4 6 2-15,3 6-1 16,5 6 0-16,6 5-4 0,14-2-4 0,2 0-2 0,13-2-2 15,9-6-2-15,2 0-2 0,9 5 1 16,8 1 3-16,6 2 3 0,9 5 2 16,12-2-2-16,8-6-6 0,13-1-5 0,4-8-8 15,2-4-2-15,0-7 5 0,-4-6 6 16,3-5 11-16,10-9 6 16,2-5 7-1,-5-7 4-15,-7-6 5 0,-11-6-1 0,-7-9-5 0,-2-7-3 0,0-6-3 16,-4-13 1-1,0-8 1-15,-2-10-1 0,-7-9 0 0,-2-6 2 16,-15-4-2 0,-8 0 4-16,-11-3 2 0,-11 2 2 15,-2 4 0-15,-10 3-2 0,-8 14-4 0,-7 7-5 16,-7 10-2-16,-3 8 0 0,-1 2-1 16,-2 5-3-16,0 9-2 0,1 6 0 15,-4 7 1-15,-7 8 3 0,-3 5 1 16,2 5 0-16,5 3-1 0,11 5 0 15,7-3-4-15,1 5-5 0,6 2-4 0,0 2-4 16,2-1-10-16,4 2-12 0,3 0-15 16,-1 4-59-16,8 1 69 0</inkml:trace>
  <inkml:trace contextRef="#ctx0" brushRef="#br0" timeOffset="119953.97">28319 14913 1757 0,'3'1'37'0,"0"0"-13"16,-3-1-51-16,0 1-14 0,4 1 6 15,7 3-18-15,7 6-30 0,7 5-13 16,7 4 10-16,-1 1 40 0,-2-3 53 16,-6-4 26-16,-2 2 7 0,2 2-6 15,0 7-23-15,11 5-13 0,3 1-2 16,-1-2 2-16,1-5-3 0,-11-8-11 16,-8-6-20-16,-6-6-31 0,-4-4 32 0</inkml:trace>
  <inkml:trace contextRef="#ctx0" brushRef="#br0" timeOffset="120161.49">28630 14764 1609 0,'-12'18'52'15,"-5"7"11"-15,-9 11-62 0,0 5-1 0,-3-6 5 16,1 1-18-16,4-4-21 15,0 0-7-15,3-3-6 0,4-6 17 0,5-2 11 16,1-3-1-16,7-2-12 0,-2-1-13 16,6 0-14-16,0-3-49 0,1-2 63 15</inkml:trace>
  <inkml:trace contextRef="#ctx0" brushRef="#br0" timeOffset="120604.09">28793 14931 1541 0,'1'1'54'0,"-1"0"13"0,0-1-63 16,-2-1-33-16,3 1 12 0,3-2 10 0,0-3-3 15,6-2-11-15,3-5-4 16,2 3-4-16,0 5 2 0,-3 0 14 0,-3 4 6 15,-2 0 0-15,0 2 0 0,2 2-4 0,-2 1-8 16,0 1-3-16,0 1-3 0,-3-1-3 16,-2 6 5-16,-2 0 1 0,-5 5 3 15,-4 1 8-15,0 0 5 0,0-2 5 16,-1-4 2 0,3-2-1-16,1 0 0 0,-3-2 1 15,6 0 1-15,2 1-2 0,-1-1-3 0,2 2-7 16,3 1-4-16,4 4-3 0,4 2 0 0,5 1 4 0,4 2 3 15,1-1 5 1,1 0 2-16,3 3 3 0,-5-4 3 0,-1 1 8 0,-7-5 6 16,-4-3 4-1,-4-4-2-15,-2-3-2 0,-1-1-8 16,-1 0-5-16,-3 1 0 0,-3 1-2 0,-2 1 3 0,-3-2 1 16,-2 1-3-16,-1-3-5 0,-1-1-10 0,3-1-15 15,0-1 159-15,0 0-103 0</inkml:trace>
  <inkml:trace contextRef="#ctx0" brushRef="#br0" timeOffset="121018.94">28688 15575 1521 0,'1'0'30'0,"1"0"-28"16,-2 4-14-16,-1 3 0 0,-2 12-3 15,-1 8 2-15,4 9 1 0,3 2 4 16,2-1 10-16,2 2 3 0,-3 6 3 15,2 9-2-15,0 8 0 0,1 11 13 0,1 2 15 16,2 2 6-16,-4 0-4 0,-4-3-10 16,-2 2-14-16,-1-6-6 0,0-1 1 15,2-12 1-15,1-10 0 0,0-2-1 16,-2-4 0-16,-4-3-6 0,1-4-1 16,-1-8 1-16,1-4-5 0,2-11-12 15,2-1-15-15,-1-3-13 0,1-4-3 0,1 0-1 16,-2-3 0-16,0 1-1 0,7-1-3 15,4-1 3-15,7-5 0 0,6-4 43 16,0-6-197-16,3-3 148 0</inkml:trace>
  <inkml:trace contextRef="#ctx0" brushRef="#br0" timeOffset="121299.84">29042 16569 1310 0,'-3'5'57'0,"-3"6"13"0,-5 12-48 0,-5 13-14 15,-3 13 5-15,-4 7 2 0,-3 7 2 16,2 4-5-16,-5 3-11 0,4 6 6 16,1-1 22-16,2-3 14 0,1-7 9 0,2-7-7 15,-3-7-20-15,3-10-3 0,-4-7 8 16,5-11 6-16,8-9-1 0,0-6-10 16,6-5-14-16,-2-3-16 0,-3-2-5 15,-2-5-1-15,-3-4 2 0,-3-8 9 16,1-9 6-16,-5-10 3 0,-2-8-1 15,-5-10 1-15,-4-2-2 0,4-1-4 16,-4-2 0-16,1 6 1 0,0 1-5 16,0 5-9-16,6 6-16 0,-1 7-30 0,4 9-36 15,2 7-18-15,-1 8-10 0,4 5 25 16,2 6 52-16</inkml:trace>
  <inkml:trace contextRef="#ctx0" brushRef="#br0" timeOffset="122128.99">28532 17584 1125 0,'-8'-3'51'15,"-6"-3"25"-15,-5-2-39 0,-3-1 1 0,3 0-9 16,-4 2-7-16,-2 2-2 16,-3-2 7-16,-5 5 10 0,-7 2 1 0,-5 0-4 15,-6 5-6-15,-5 6-10 0,2 3-7 16,3 5 0-16,6 3-3 0,6 5-1 16,9 1-5-16,4 6-2 0,8 1-3 15,3 2-2-15,4 2-5 0,4 2-3 16,5 3 1-16,5 3-2 0,5 2 4 15,7 5 4-15,6 1 3 0,6 4 2 16,10 5-4-16,12 0-7 0,11 1-1 0,11-5 8 16,1-9 12-16,0-4 16 0,0-4 2 15,-7-5-6-15,5-7 0 0,10-8 5 16,0-7 0-16,-4-7 3 0,-12-6-3 16,-12-4-5-16,-12-8 9 0,-4-5-2 15,5-7 3-15,-4-6-4 0,1-5-4 16,-3-11-1-16,-5-3-6 0,1-6-1 0,-8-7-5 15,1-3 1-15,-5-4 0 0,-12-3-2 16,-5 5-1-16,-9 1-2 0,-10 5-2 16,-1 4-2-16,-8 1-1 0,-4 2-2 15,-2 2-3-15,-2 2-4 0,-1 8-7 16,4 4-4-16,-1 7 2 0,1 7 4 16,1 7 7-16,3 4 4 0,3 6-8 15,-1 2-7-15,-2 2-12 0,-9 5-13 16,-5 5-8-16,-4 3-7 0,2 3-7 15,3 0-3-15,5 0 14 0,3-2 26 0</inkml:trace>
  <inkml:trace contextRef="#ctx0" brushRef="#br0" timeOffset="122680.54">28326 18011 1021 0,'30'0'225'0,"-17"-9"-109"16,3-2-87-16,8-1-21 16,-28-3-4-16,19 5-1 0,-1-1 1 15,-5 1-1-15,-1 4 0 0,-3-1 1 16,1 0 9-16,-1 0 3 0,0-1 5 16,0 0 4-16,-4-1-7 0,0-2-1 15,-1 1-3-15,-2-2-5 0,-4-2-3 0,-2-2 0 16,-3-2 0-16,-4 1-6 0,1-3-3 15,-3 2-3 1,-3 4-6-16,2 2 7 0,0 3-5 0,1 1 1 16,4 3-7-16,1 5-5 0,3 4-1 0,-1 5 0 15,-1 0 3-15,2 7-3 0,-4 9-7 16,3 11-15-16,6 11-21 0,2 6-2 0,8 3 15 16,8-3 36-16,-1-3 38 0,6-8 19 15,-2-4-3-15,2 0-14 0,0-4-13 16,-1-1 8-16,-1-8 16 15,-3-5-1-15,-1-9 4 0,-4-4-24 0,1-3-23 16,-1-3-14-16,3-1-5 0,0-4 0 0,2-4-8 16,2-5-8-16,1-3 44 0,1-3-15 15</inkml:trace>
  <inkml:trace contextRef="#ctx0" brushRef="#br0" timeOffset="123220.69">28646 18107 1184 0,'9'0'107'0,"-8"2"-87"0,2-2-51 0,-1 0 13 0,-4-7-20 15,11-2 12-15,4 0 7 0,6-2 11 32,5-1 11-32,-2 3 11 0,-4 0 5 0,1 3-1 0,-6-1-3 0,2 1-3 15,1 3-3-15,-7-2 1 0,2 4 0 16,-5 1 1 0,-1 0 7-16,-1 1 2 0,-4-1 5 15,1 0 1-15,0 0-12 0,-1 0-7 0,0 0-10 0,0 5-18 0,-3 3-19 16,-5 0-7-16,-4 8 2 0,-3-3 20 15,4-3 25-15,1-2 9 0,2-4 0 16,2 1-2-16,-1-1 3 0,4-3 1 16,3-1 3-16,0 0-8 0,0 0-3 31,-1 4 0-31,2-3-4 0,-1-1-8 16,0 0 10-16,-2 0 9 0,1 0 8 15,7 2 10-15,4 2-14 0,10 0-7 16,3 5-3-16,5 1-2 0,0 6-5 0,-3-2 11 15,-6-1 20-15,-5-1 12 0,-5-2 9 16,-2 1-17-16,-2 2-27 0,-1-1-10 16,-2 1-2-16,-5 0-2 0,-5 2-7 0,-4 0-3 15,-5 2 4-15,-4-2 10 0,1-4 13 16,-2-1 4-16,-1-5-4 16,0 0-6-16,-1-4-8 0,-3-1-14 0,-1-2-25 15,-5-6 250-15,0-1-163 0</inkml:trace>
  <inkml:trace contextRef="#ctx0" brushRef="#br0" timeOffset="123853.71">28951 14991 1402 0,'0'0'52'0,"0"1"10"16,-3-1-49-16,3 0-21 0,-1 0 7 15,2-3 1-15,5 2 5 0,3-3 4 16,9-3 6-16,4 1 2 0,11-1 3 16,9 0-1-16,11 3-3 0,10 0 1 15,4 1-2-15,2-1-3 16,-3 1-5-16,4 1-4 0,5 0-1 0,12-1 1 0,5-1-1 16,0-1-1-1,1 1 0-15,-4 3-1 0,2-1 1 0,11 1-1 0,0 0 0 16,1 1 0-16,-7 1 1 0,-7 0 0 15,5 2-1-15,-1-3 1 16,0 2-1-16,-11-4 1 0,-16 2 0 16,-9-1 0-16,-7-2-1 0,-8 1 1 0,-6 0 1 0,-7-2-1 15,-6 0-1-15,-5 1-4 0,-6-1-10 16,-2 2-6-16,-6-3-18 0,-2-2-17 16,-2-11-13-16,-8-9-17 0,-3-12 115 15,-8-7-38-15</inkml:trace>
  <inkml:trace contextRef="#ctx0" brushRef="#br0" timeOffset="124168.48">30888 14105 1312 0,'-2'2'64'0,"2"2"29"31,5 7-68-31,8 8-29 0,5 8 0 0,4 5 0 16,5-2 2-16,5 2 0 0,0-1 1 0,6-2 1 0,-1 4 1 15,3-5 1-15,1 0 6 0,2-1 1 16,3-2-1-16,-4-3 0 0,-5-4-4 0,-9-2 4 16,-13-5 6-16,-2 0 2 0,-8-2 2 15,-6-2-7-15,0-1-9 16,-8 0-4 0,-8 4 1-16,-6 4 0 0,-17 4 3 15,-7 0 11-15,-3 0 4 0,-3 0-1 16,4-4 2-16,0 2-10 0,1 1-3 15,0 0 0-15,0-1-1 0,0-2-2 0,-1 0-7 16,5-1-17-16,4 1-20 0,9-1-15 16,8 3-11-16,4-3-6 0,7 5 60 15,8 0-4-15</inkml:trace>
  <inkml:trace contextRef="#ctx0" brushRef="#br0" timeOffset="124719.44">31989 14189 1732 0,'26'11'121'0,"-377"282"-211"47,265-201 26-47,35-1 15 0,10 8-2 16,11-1 10-16,17-1 7 0,12-6 10 15,10-6 15-15,6-8 5 0,3-6 6 16,2-13 15-16,-4-11 12 0,0-10 6 0,5-5-3 16,4-2-8-16,8-3-12 15,4-2-6-15,4-2 9 0,4-8 11 0,5-6 7 16,8-6 2-16,-1-6-9 0,2-3-13 15,-1-6-5-15,-1-5 0 0,5-2-1 16,0-2 5-16,3-4 3 0,3-1 4 16,-7-1 6-16,-11-6-1 0,-5-2 3 0,-7-5-2 15,-9-7-6-15,6-4-2 0,-8-6-7 16,-10-3-5-16,3 1-3 0,-5 3-1 16,-7 3-1-16,0 3 0 0,-8-3 1 15,-3 3 1-15,-5 0 1 0,-8 2 1 16,0 0-3-16,-7-2-1 0,-7-2 0 15,-6 2 0-15,-10-1 0 0,-13 4-2 16,-5 2-3-16,-1 6-6 0,7 4 0 16,6 5-1-16,8 1-2 0,7 5 1 15,0 0-2-15,5 4-3 0,8 3 2 16,4 5-5-16,5 5-8 0,3 5-4 0,3 0-1 16,1 2-11-16,5 2 1 0,2 3-14 15,-4 7-19-15,2 7 4 0,-2 10 46 16,7 7 2-16</inkml:trace>
  <inkml:trace contextRef="#ctx0" brushRef="#br0" timeOffset="125036.83">31556 14788 1479 0,'0'0'59'0,"3"1"11"0,-3 1-53 16,2-2-24-16,0 3 0 0,5 5 0 15,9 4-8-15,8 7 0 0,10 7-1 16,3 2-1-16,2-2 18 0,5-2 8 16,6 0-1-16,-1 0 4 15,5 1-7-15,-2 6-5 0,-2 1 2 0,-1 2 0 0,-4 1-1 16,-5-5 2-16,-9-6 0 0,-7-7-2 15,-4-4 2-15,-1 1-14 0,0-2-24 16,-1-2-17-16,-7-2-11 0,-3-6 271 16,-2-3-419-16,-6-9 232 0</inkml:trace>
  <inkml:trace contextRef="#ctx0" brushRef="#br0" timeOffset="125273.68">32119 14641 1501 0,'1'1'220'16,"-3"5"-141"-16,-5 2-74 15,-3 6-20-15,-6 7 14 0,1 6 1 16,-3 4-1-16,2 5 1 0,0 4-1 16,2 5 1-16,-2 1 0 0,-3 2 1 15,-1-2-1-15,-4-1 1 0,8-2-1 0,-2 0-3 16,4-1-3-1,5-4-6-15,-1-5-12 0,1-2-16 16,2-6-19-16,-1-4-20 0,6-5-9 0,-2-5 705 0,6-4-462 16</inkml:trace>
  <inkml:trace contextRef="#ctx0" brushRef="#br0" timeOffset="125579.2">32409 14940 1580 0,'-4'9'28'0,"-5"9"8"0,-7 9-94 0,3 4-13 32,-1-1 42-32,7-8 29 0,7-2-14 15,0-2-8-15,1-1-3 0,4 1-2 16,-3-6 18-16,3-3 10 0,1-2 6 0,0-2 4 15,3-2 0-15,-4 1-1 0,4 0-2 16,-7-4-3-16,9 2 0 0,3-1-3 16,2-1 0-16,7-1-3 15,-1-3-6-15,0-2-2 0,-7-1-6 0,3-3-8 16,-5-1-13-16,-4 1-10 0,8-6-17 16,-7 0-118-16,-5-2 120 0</inkml:trace>
  <inkml:trace contextRef="#ctx0" brushRef="#br0" timeOffset="125751.52">32504 14897 1069 0,'-36'1'260'0,"36"14"-136"16,3 4-103-16,-5 13-21 0,41 8 1 0,-36 2 1 15,0 4 0-15,9 1 1 0,-9-1 1 16,-1-2-4-16,6-5-9 0,-3-3-18 15,5 0-11-15,-1 1-313 0,-6-3 240 16</inkml:trace>
  <inkml:trace contextRef="#ctx0" brushRef="#br0" timeOffset="126144.82">32036 15545 1637 0,'2'26'32'0,"6"11"-1"15,-3 19-82-15,2 8-19 0,1-1 41 16,-1-1 29-16,4-1 1 0,-3-1 2 16,0 6-7-16,-4 4 12 0,1 2 8 15,-1-1 4-15,-1-1 7 0,0 2-15 16,-2-1-7-16,-1-1-3 0,2-3 0 0,-2-4-1 16,-2-6 2-16,-1-6-2 0,-5-5 0 15,3-4-3-15,-1-5-1 0,1-5-4 16,3-5 0-16,-1-4-14 0,3-5-28 15,0 0-19-15,0-5-14 0,3 0-44 16,-2-1 77-16</inkml:trace>
  <inkml:trace contextRef="#ctx0" brushRef="#br0" timeOffset="126475.43">32334 16790 1680 0,'-3'3'55'0,"-1"6"3"16,-6 9-57-16,-2 10-9 0,-3 9-2 15,-2 6 1-15,-1 3 1 0,2 2 2 16,4 3 2-16,1 3 3 0,1 7 1 0,-1-4-1 16,1-7 2-16,4-7 0 0,0-10 0 15,-1-4 0-15,0-7-1 0,2-5-1 16,-1-5 4-16,4-6 1 0,2-5-8 15,-5-1-11-15,2-2-12 0,-5-6 1 0,-4-2 9 16,0-7 11-16,-5-8 6 0,0-6 3 16,-6-7 3-16,-1-7 1 0,5 2 0 15,-2-2-2-15,3 5-1 0,0 2-8 16,-6 4-10-16,-1 6-15 0,1 3-27 16,1 6-20-16,3 4-13 15,4 6 70-15,2 6-200 0,5 4 167 0</inkml:trace>
  <inkml:trace contextRef="#ctx0" brushRef="#br0" timeOffset="126930.76">31495 18062 981 0,'18'4'133'15,"-18"5"-24"-15,-7-7-89 16,7 1 10-16,-16 1 1 0,16-3 5 15,2 1 0-15,-3 0-7 16,5 2-2-16,-2-4-2 0,0 1-1 0,3 0 2 16,-3-1-6-16,1 1-5 15,7-1-5-15,1-1 0 0,1-1 8 0,3-2 4 0,-4 2-3 16,-1 2-2-16,-2-1-6 0,-5 0-3 16,-1 0 4-16,-1 1 0 0,-1 0-2 15,1-2 0-15,-1 2 0 0,0 0-2 16,2 0 0-16,-2-2-1 0,0 2-6 0,0-1-3 15,1 1-6-15,-1 0-5 0,0 0-3 16,0 0-2-16,0 0 0 0,0 0-3 16,0 0-4-16,0-1-15 0,0 1-18 15,0-1 27-15,3-7-160 0,3-2-64 16,3-3 151-16</inkml:trace>
  <inkml:trace contextRef="#ctx0" brushRef="#br0" timeOffset="127655.9">32145 17416 1319 0,'0'0'137'0,"-1"0"149"0,-3 1-238 0,0-1-70 32,-6 4 5-32,-5 1 13 0,-5 0 4 0,-5 3 1 0,1 0 0 0,-2 3 0 31,-6 5 0-31,-3 8 1 0,-12 4 1 0,-10 8 1 0,-1 7-1 0,-1 6 0 31,8 11-1-31,3 2-2 0,8 0 1 16,4-2 0-16,6-3-5 0,3-1 0 15,6-1 3-15,7-5 2 0,3 0 8 16,4-2-2-16,-1 3-9 0,1 3-6 0,5-4-4 16,4-6 5-16,6-8 13 0,2-8 9 15,0-6 0-15,4-2-4 0,3-3-9 16,3 1-6-16,9-1-3 0,12 1 1 15,5 0-3-15,11-3 1 0,16-1 3 16,3-5 2-16,0-3 1 0,-3-3 13 16,-12 0 7-16,-6-3 10 0,-1-1 10 0,-2-3-2 15,1-5 1-15,3-3-7 0,2-3-7 16,-13-3-3-16,0-2-6 0,-15-2-2 16,-6-5 9-16,4-5-8 0,-7-2-2 15,2-3-1-15,0-4-6 0,-5-5 0 16,0-8 2-16,-3-3-1 0,-3-4-3 0,1-4-1 15,-4-6 0-15,-4-1-4 0,-1-1-3 16,-5 0-4-16,-6 5-5 0,-4 1 1 16,-7 4-1-16,0 3 3 0,-5 0-12 15,-4 9-8-15,-5 5 1 0,-7 7-1 16,-8 8 14-16,-8 6 12 0,-2 8-1 16,-5 8 2-16,5 6-2 0,6 3-1 15,3 4 4-15,-2 5 1 0,1 5 1 16,1 5 1-16,0 2 0 0,2 2-2 15,3-1 0-15,1 0-4 0,8-4-7 0,4 2-16 16,8-2-20-16,4 4-33 0,3 2-17 16,4 3 27-16,5 5 26 0</inkml:trace>
  <inkml:trace contextRef="#ctx0" brushRef="#br0" timeOffset="128224.79">31730 18294 858 0,'12'-6'75'0,"2"-5"61"16,9-4-80-16,5-6-39 0,5-3-1 15,7-1-1-15,-2-5-2 0,-2 1-7 16,-6-1 11-16,-8 2 10 0,-2-1 16 16,-1 3 6-16,-2 0-9 0,0 0-10 15,-1-1-14-15,-4 1-3 0,-1 2-1 0,-3 2 0 16,-5 0 1-16,-1 2-3 15,-2-1-1-15,-1 3-1 0,-3 0-1 0,-3 0 1 16,0 2-2-16,-2 2 0 0,0 3 1 16,-3 2-3-16,-2 2 2 0,-2 5-7 15,-1 2-11-15,1 6-5 0,-5 5-8 0,-4 9-6 16,-1 11-6-16,-5 10-8 0,2 4 0 16,6-1 20-16,3-6 31 15,8-8 29-15,7-5 11 0,4 2-5 0,5 4-24 16,1 3-21-16,4 0 5 0,0-4 22 0,3-9 15 15,5-3 1-15,-1-3-24 0,4-1-24 16,-7-1-8-16,4-3 7 0,2-1 14 16,-3-1 1-16,7-4-6 15,-2-1-3-15,3-3-3 0,1 0 1 0,-1-2 3 16,0 2 0-16,-8-1-1 0,-1 0 0 16,-6-1-3-16,-2-1-13 0,-2-2-13 15,3-4-20-15,2-4-12 0,2-8 34 0</inkml:trace>
  <inkml:trace contextRef="#ctx0" brushRef="#br0" timeOffset="128712.34">32238 18005 1168 0,'1'-1'532'16,"-1"1"-535"-16,0 1-2 15,0-1-1-15,0 0 0 0,0 1 3 16,0-1-1-16,0 3 0 0,0-1-1 16,0 2 0-16,0 4 0 0,1 6 2 15,-1-1 2-15,3 3-1 0,-1-3 1 16,-1-3 1-16,1-3 0 0,0-3 0 0,0 2 1 16,0-3 2-16,-1 2 2 0,0-4-2 15,1 2-7-15,2-2-9 0,0-1-6 16,4 2-6-16,6 1-6 0,7-3-4 15,5 3-3-15,5-2 3 0,-2-1 11 16,-4 5 9-16,-4-3 11 0,-6 0 1 0,1-2-9 16,-5 0-12-1,-1 0-18-15,-3 0-15 0,-4-2-26 0,2 0-64 0,-3-6-32 16,-2 2-9-16,6-3 12 0,-4-5 53 16,-2 0 76-16</inkml:trace>
  <inkml:trace contextRef="#ctx0" brushRef="#br0" timeOffset="128888.39">32478 17968 1350 0,'0'7'56'0,"-6"4"18"16,1 5-56-16,4 2-16 0,-7 4 1 16,3 4 1-16,0 2-1 0,-5 0-1 15,9 1 8-15,1 0 7 0,4-3 1 16,-3 7 2-1,3 2-21-15,-4 3-18 0,0 0-5 0,1-5-3 0,-4-10 0 0,3-6 18 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1T15:19:33.6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19647 1747 1071 0,'-1'0'83'0,"-1"0"108"0,-1 0-180 16,-2 1-9-16,2 1 1 0,-1-1 2 15,3 1 11-15,1-2 18 0,0 0 26 16,0 0 26-16,1 0 14 0,1 0-6 16,1-4-27-16,3-3-28 0,5-2-25 15,8-5-14 1,8-8-2-16,5-1 3 0,7-5 3 0,3-1 0 16,8-4 10-16,6-1 4 0,9 0 0 0,5 0-1 0,13 4-3 15,7-2-7-15,-5 7 0 0,-1 6-2 16,-10 5-1-16,-4 8-2 0,7 6-2 15,5 8-2-15,7 6-2 0,-3 11-1 16,-6 7 1 0,-4 6 0-16,-4 8 2 0,-2 6 0 15,3 5-1-15,-4 10 2 0,-5 13-3 16,-3 12 2-16,-14 7 0 0,-10 4-1 16,-10 5 3-16,-13 7 0 0,-10 7 0 15,-14 4 0-15,-13 1-1 0,-13-3-6 16,-15-1 1-16,-19-5-1 0,-10-7-2 15,-13-11 4-15,-5-15 2 0,9-15-3 16,-4-16 2-16,2-16 1 0,4-12-1 16,2-9 3-16,3-13 1 0,7-8 0 0,6-11 2 15,-12-14 2-15,-5-13-2 0,-2-13 1 16,-7-16-2-16,10-14-2 0,5-14-2 16,6-8 0-16,2-8-1 0,6 4 3 15,4-3 3-15,13 10 5 0,13 1 9 16,9 3 5-16,12 5 0 0,10 3-8 15,9 7-12-15,14 4-8 0,16 1-9 0,23 4-5 16,19 1-3-16,22 7-2 0,16 12-11 16,8 14-4-16,16 12 2 0,-1 11-8 15,-2 8-4-15,-6 4-6 0,-8 3-15 16,-5 0-13-16,-8 4 70 0,-14-2-6 0</inkml:trace>
  <inkml:trace contextRef="#ctx0" brushRef="#br0" timeOffset="581.54">21657 2325 2093 0,'2'-1'34'0,"1"1"-45"16,5 0-6-16,6-1 10 0,10-6 7 15,19-3 0-15,16-4 0 0,12-3 0 16,13-1 0-16,4-2 0 0,5 1 1 16,12-2-1-16,3 2 0 15,-3-1 1-15,0-1-1 0,-13 0 0 0,-5 0 1 16,-1-1 0-16,-15 1 3 0,-15 1 2 16,-17 3 3-16,-18 2 0 15,-12 5-6-15,-2 2-10 0,-3 0-20 0,-4 0-16 16,0 0-2-16,-6-5 2 0,-5-7 13 0,-10-4 13 15,-7-10 7-15,-11-4 5 0,-7 1-1 16,1-1 2-16,1 3 1 0,6 5-1 16,4 1 2-16,6 4 2 0,2 4 0 15,3 3 0-15,6 5 0 0,8 5-9 0,8 7-3 16,0 0-4-16,-1-1 1 0,4 2 4 16,9 2 5-16,7 1 1 0,11 5 0 15,18 7 3-15,17 8 0 0,17 6 1 16,2 3 1-1,1 4 1-15,-7-2-1 0,-7 0 2 0,-1 1-2 0,4-1 1 0,-5-3 1 16,-11-5-2-16,-8-3 3 16,-17-5 3-16,-15-6 0 0,-7-2-2 0,-8-1-7 15,-3 2-7-15,-2 6 0 0,-8 3 2 16,-9 8 4 0,-13 5 3-16,-20 6 3 0,-9 8 0 15,-10 3 3-15,-4 4 2 0,5-4-1 0,4-5 0 16,6-7 0-16,10-7-3 0,5-9 2 0,1-3-1 15,8-3-4-15,5-2-5 0,4-4-23 0,9-1-47 16,5-3-28 0,6-3-82-16,8-3 97 0</inkml:trace>
  <inkml:trace contextRef="#ctx0" brushRef="#br0" timeOffset="1169.25">25281 1108 2295 0,'-9'2'-79'16,"-18"8"-81"-16,-12 7-10 0,-23 9 89 0,-18 6 75 15,-7 7 3-15,-12 9 3 16,0 8 0-16,6 7 1 0,-16 7 0 0,-3 9 0 16,-7 11 0-16,-7 9 2 0,12 7-1 15,2 5-1-15,13-7 1 0,14-4-2 16,17-3 1-16,22-11 0 0,14-1-1 16,11-9 0-16,9-8 1 0,11-4 0 15,9-1 5-15,11 0 3 0,16 4-1 16,13 6 0-16,25 2-1 0,20 0-3 15,14-4 1-15,16-6-1 0,6-9-2 0,9-9 0 16,5-7 0-16,-1-6 1 16,-3-9 2-16,-8-8 4 0,-10-11 3 0,-14-10 8 15,-14-10 2-15,-10-12 4 0,-1-15-3 16,0-14-6-16,-9-18-5 0,-7-15-4 16,-11-16 5-16,-10-14-1 0,-4-9 2 0,-4-10-1 15,-6-11-10-15,-7-5-4 0,-7-2-6 16,-12-1-2-16,-7 9 3 0,-8 10 5 15,-8 11 6-15,-4 16 3 0,-5 10-1 16,-7 4 1-16,-4 10-19 0,-11 5-1 0,-9 2-3 16,-17 9-5-16,-13 3 13 0,-4 14-10 15,3 10-7-15,7 13-4 0,5 14-1 16,-1 8 7 0,-3 12 2-16,6 11-3 0,6 9-13 0,10 6-25 0,12 7-38 15,9 7-20-15,13 4 19 0,13 5 40 16</inkml:trace>
  <inkml:trace contextRef="#ctx0" brushRef="#br0" timeOffset="1836.45">25906 2021 2126 0,'0'0'-51'0,"0"0"-73"16,0 1-14-16,0 0 81 0,2-1 59 16,5 4 11-16,2-1 5 0,8 3-4 15,9 1-5-15,15 0-4 0,15 0-1 16,10 0-1-1,10-3 4-15,4 0 1 0,7-1 4 0,13-3 5 16,7-2-2-16,0 1-2 16,1-7-2-16,-7 3-3 0,-4-5 14 0,-7-1 5 0,-14 0-2 0,-16-5-1 15,-18 1-14-15,-11 1-6 0,-9 2-2 16,-7 2-6 0,-5 2-14-16,-2-1-13 0,-6-1-27 15,-1-6-12-15,-4-7 5 0,-7-10 15 0,-8-7 26 0,-3-3 18 31,-1 0 5-31,-6-2 1 0,0 2-2 0,-7 3 2 0,-7-2 2 0,0 6-5 0,-1 1 2 16,6 8 0-16,8 7-3 0,7 3 7 16,9 8-7-16,5 2-11 15,7 6-6-15,1 1-6 0,-2 0 3 0,7 3 11 32,5 8 6-32,12 6 3 0,17 10 5 15,14 9-1-15,9 1 3 0,3 1 3 0,-3-3 1 16,-4-2 2-16,0-2 0 0,-4 0-3 15,-1-5 0-15,0-1 1 0,-3-1-3 16,-2-1 1-16,-9-3-1 0,-13-3 0 16,-8-4-1-16,-8-1-1 0,-10-1-3 15,0 0-7-15,-10 4-1 0,-7 3 0 0,-9 6 2 16,-14 2 4-16,-10 4 2 0,-4 3 1 16,-5 0 2-16,-1-2 0 0,2-5 1 15,5-6 1-15,1-2 0 0,9-6 0 16,4-1 0-16,7-5-2 0,8-1-3 15,9-4-10-15,6-1-16 0,7 0-32 16,1 0-9-16,4-3-14 0,10-6-102 16,12-7 125-16</inkml:trace>
  <inkml:trace contextRef="#ctx0" brushRef="#br0" timeOffset="2417.09">29107 1173 1931 0,'-1'0'-31'0,"-3"0"-63"0,-5 3-14 0,-8 3-4 16,-3 2 80-16,-8 6 30 16,-4 4 1-16,-9 6 0 0,-9 10-1 0,-16 13 2 15,-21 8 0-15,-11 10 2 0,-9 9-1 16,2 9 2-16,9 12-1 0,1 8-1 15,3 8 2-15,8 1-2 0,11-4 2 16,21-2 2-16,16-5-1 0,12 0 6 16,14-4 5-16,10-2 2 0,9-6 9 0,9-11 4 15,10-3 2-15,10-6 0 0,15-1-7 16,17-1-8 0,14 0-8-16,8 1-1 0,4-6-1 0,4-7 4 0,16-7 3 15,2-10-1-15,4-8 0 0,0-9-1 16,-5-16-3-16,4-7 3 0,-2-14 5 15,-1-14 0-15,-9-10 9 0,2-19 2 16,-2-9-2-16,-3-14-1 0,-8-12-7 0,-11-6-5 16,2-4 8-16,-5 4 8 0,-6 2 1 15,-12 4 5-15,-14 0-14 0,-12-4-10 16,-13 1-10-16,-9 3-7 0,-10 2-5 16,-12-3 3-16,-7 1-4 15,-10 1-1-15,-11 1 2 0,-10 10-4 0,-18 2 6 16,-13 5 0-16,-5 3 1 0,-3 2-1 0,4 6 3 15,5 8 1-15,-5 9-1 16,-3 10 1-16,-1 8 1 16,-1 7-5-16,9 10-1 0,9 4-1 0,9 8-4 0,8 3 3 15,2 5 1-15,1 6-3 0,4-1-1 16,-3 3-4-16,10-1-4 0,7-2-2 0,6-2-3 16,7-2-6-16,6-3-20 0,4-4-23 15,3-2-26-15,0 0 38 0,0-1 21 16</inkml:trace>
  <inkml:trace contextRef="#ctx0" brushRef="#br0" timeOffset="5618.68">21993 3803 1918 0,'-19'9'-37'0,"-14"5"-33"16,-18 5-34-16,-15 5 29 0,0-4 71 15,-7 0 0-15,-1-1 0 0,-9 0 1 16,-22-1 1-16,-16 0 0 0,-18-3 4 16,-15-3 0-1,-13-2 0-15,-4-6 2 0,-5 1-2 16,-11-1 1-16,12-2 1 0,3-1-2 0,1 0 2 0,18-3-1 15,15-2-1-15,5 0 0 0,11-2 1 0,10 2 0 16,4-1 0-16,16 1 5 0,19 1-11 16,11-1-30-16,7 2-30 0,10 1-37 15,5 1 58-15,8 0 7 0</inkml:trace>
  <inkml:trace contextRef="#ctx0" brushRef="#br0" timeOffset="5945.31">18887 3399 1356 0,'-2'0'50'15,"-6"1"0"-15,-6 6-32 0,-5 2-24 0,-6 4 3 16,-9 9 2-16,-16 3 3 0,-15 9 2 16,-14 9 4-16,-10 5 2 0,0 5 4 15,-3 2 0-15,-5-2-3 0,-6-3-1 16,8-2-6-16,6-6 1 0,20-9-1 15,26-10-4-15,12-8 0 0,17-4 12 16,7-4 16-16,5 0 11 0,2-3 12 16,1 2-10-16,7 4-14 0,10 5-10 15,10 6-11-15,11 5-5 0,8 0 0 16,9 3 1-16,7-2 1 0,8-1-1 0,1 1-2 16,-7-4-2-16,-3 2-3 0,-13 0-2 15,-5-3 1-15,-10-2 3 0,-12-2-4 16,-8-3-12-16,-5-4-14 0,-5-3-27 15,-2 0-18-15,-5-4-10 0,-3 2 0 16,-3 1 290-16,-2-2-162 0</inkml:trace>
  <inkml:trace contextRef="#ctx0" brushRef="#br0" timeOffset="7212.44">27872 4185 1836 0,'0'0'43'0,"1"3"-34"0,-1 0-3 0,0 1-6 0,2-2 2 15,0 2-2-15,0-2 13 16,3 1 13-16,1 1 2 15,7 3 2-15,13-3-11 0,15 3-14 0,21 1-4 0,22 1 0 16,9 0 2 0,4-2 9-16,8 2 12 0,16-3 5 0,10-1-4 0,14-5-7 15,17 0-11-15,-1-6-3 0,3-1 1 0,16 0 0 16,-5-3-1-16,-6-1-2 0,5 1-1 0,-9-1 0 31,-11 0 0-31,0-4-1 0,7 1-2 0,-2 5-5 0,1 3-4 16,13 11 0-1,-15 7 3-15,-9 7 4 0,-4 3 3 16,-10 3 1-16,-9 2-1 0,-10 1 0 16,-13-1-3-16,-26-2 1 0,-12-6-2 15,-14-4 3-15,-16-6 2 0,-12-8-6 0,-12 1-19 16,-10-2-22-16,-1 0-19 0,2 0-1 16,-1 0 16-16,-1 0 21 0,2-2 17 15,-4-3 9-15,-3-4 2 0,-2-5 0 16,-5-9 1-16,-7-7-1 0,-5-6 2 15,-5-6 1-15,-4-4-1 0,-5 0 1 16,-3-1 0-16,2 4-1 0,2 4 0 16,2 6-1-16,7 5 1 0,-4 4-7 15,3 7-3-15,4 4-3 0,4 6-2 0,13 3 8 16,7 4 2-16,1 0 4 0,0 0 5 16,0 0 3-16,0 0 3 0,-1 0 2 15,1 0 1-15,-1 1 7 0,2-1 4 16,-1 0 0-16,1 0-2 0,-1 0-8 15,0 0-8-15,0 0-3 0,0 0-3 16,-1 0-1-16,2 1 1 0,-1-1 3 16,1 0-1-16,2 2-1 0,-3-2 1 15,2 0-2-15,1 3 2 0,0-2 1 0,9 6-1 16,3 2 0-16,11 7-1 0,8 6-1 16,6 8 0-16,9 5 1 0,4 10-1 15,11 4 0-15,13 5 0 0,15 5 0 16,1-2 0-16,-5-2 1 0,-15-3 1 15,-25-13 11-15,-12-9 4 0,-14-10-1 16,-10-10-3-16,-6-3-10 0,-3-2-6 16,-2-1-4-16,-2 0-3 0,-2-2-5 15,-1 5-1-15,-7-3 0 0,-5 6 2 0,-6 3 7 16,-4-2 3-16,-5 1 4 0,2 0 2 16,-1-1 1-16,2 0 1 0,2-2-2 15,-2 0 2-15,3 0-1 0,-1 1 0 16,2 0 3-16,1 3-1 0,3-1-1 15,1 1-5-15,3 1-18 0,2 2-24 0,3 4-31 16,1 0-29-16,-1 5-17 0,0 1 82 16,-2 5 2-16</inkml:trace>
  <inkml:trace contextRef="#ctx0" brushRef="#br0" timeOffset="9561.89">24944 215 1492 0,'-1'0'17'15,"0"4"-21"-15,0 10-21 0,2 11-12 16,6 16 29-16,12 18 7 0,15 15 4 16,15 12 0-16,14 15 2 0,12 18 0 15,14 14-2-15,14 6 0 16,18 14 1-16,4 2-1 0,2 1 1 0,0 9 2 0,-7-3-2 16,-5-13 2-16,-11-10-1 0,-23-19-1 15,-19-20 0-15,-21-24-1 16,-17-21-2-16,-12-21-7 15,-11-19-40-15,-3-10-29 0,-7-7-16 0,-9-14-29 0,-4-18 119 16,-7-20-15-16</inkml:trace>
  <inkml:trace contextRef="#ctx0" brushRef="#br0" timeOffset="9839.2">24991 823 1070 0,'3'12'34'16,"3"11"2"0,8 13-9-16,10 17 4 0,9 9 6 0,14 15 0 0,8 18-5 15,9 15-2-15,15 13 9 0,10 7-3 16,13 7-5-16,0 1-4 0,-4-8-15 16,-5-4-2-16,-6-17-4 0,-4-17 2 15,-9-18-3-15,-16-20 0 0,-15-19 2 16,-21-18-25-16,-10-17-31 15,-16-17-34-15,-16-25-37 16,-17-27-24-16,-17-22 4 0,-7-19 26 0,-5-12 96 0,1-4-173 0,0 3 159 16</inkml:trace>
  <inkml:trace contextRef="#ctx0" brushRef="#br0" timeOffset="10084.29">24866 766 602 0,'-26'18'84'0,"7"0"55"0,8 12-2 15,11 7-51-15,7 12-5 0,14 18-21 16,13 16 0-16,24 21-27 0,17 19 9 0,6 9 17 16,6 10-6-16,4 8 6 0,7 1-10 15,18 9-17-15,3 5-8 0,-2 1-12 16,-5-6-6-16,-12-14-1 0,-6-20 3 16,-18-32-5-16,-24-31 2 0,-21-27-9 15,-20-25-45-15,-11-18-27 0,-11-19-26 16,-14-22-20-16,-14-26 33 0,-12-24 24 0,-5-17 20 15,-6-11 16-15,0-9-11 0,-4 0-10 16,0-1-16-16,-13-1 11 16,-13 0-20-16,-6 4 45 0</inkml:trace>
  <inkml:trace contextRef="#ctx0" brushRef="#br0" timeOffset="10264.09">24625 1167 1174 0,'69'112'35'0,"-5"-6"-22"15,17 26 18-15,5 1 4 0,11 9 3 16,2 4 9-16,2 2-13 0,-2-4-10 16,3-6-1-16,6-5-5 0,-10-10-9 15,-4-7-2-15,-12-12-3 0,-10-11 0 16,-6-18-8-16,-16-25-11 0,-15-24-22 0,-18-25-42 16,-17-22-35-16,-20-28-167 15,-16-27 167-15</inkml:trace>
  <inkml:trace contextRef="#ctx0" brushRef="#br0" timeOffset="10481.81">24430 1468 1049 0,'78'96'58'0,"-10"-2"16"0,11 18-5 0,-5 4-21 16,12 12 0-16,20 9-3 0,6 9-6 15,1 3-1-15,-2-5-5 16,-12-8-7-16,-5-14-8 0,-6-16-8 0,-16-15-5 16,-16-17 1-16,-15-17-18 0,-15-19-35 15,-11-17-24-15,-8-16-126 0,-7-15 116 16</inkml:trace>
  <inkml:trace contextRef="#ctx0" brushRef="#br0" timeOffset="10770.96">24093 1535 1328 0,'43'95'55'0,"130"192"2"16,28 39-4-1,-69-174-32-15,-13 16-5 0,11 16-4 16,3-1 7-16,-2-4-2 0,-14-12-1 0,-19-26-2 15,-16-24-8-15,-18-33-3 0,-25-32 6 16,-17-27-52-16,-22-22-36 0,-15-15-16 16,-11-18-17-1,-13-22 51-15,-6-19 32 0,-4-20 18 16,-3-7 4-16,-3-2-3 0,-5-7-2 0,-6-2-5 0,-16-6-12 16,-9-2 97-1,-8-1-57-15</inkml:trace>
  <inkml:trace contextRef="#ctx0" brushRef="#br0" timeOffset="11147.41">23804 1954 1414 0,'76'71'78'16,"-2"15"71"-16,18 31-138 0,2 21-5 0,9 17-1 16,22 19 1-16,11 6 0 15,-2-1-2-15,-4-2 0 0,-17-22 0 0,-16-31-1 16,-22-25-11-16,-24-35-20 0,-25-29-36 15,-20-23-87 1,-14-23-38-16,-15-19 5 0,-19-27 33 0,-10-22 88 0,-7-17 51 16,0-8 15-16,1-3 2 0,4-2 2 0,1 3 2 15,-4 3 5-15,-2 8 1 0,-12 6-4 32,-6 4-1-32,-9 3-9 0,-1-2-2 15,5 2-2-15,2 12-2 0,1 10 1 16,3 17 3-16,6 15-2 0,16 13-3 15,15 12 19-15,17 9 21 0,11 10 16 16,8 12 21-16,11 17 3 0,10 24-14 16,21 26-10-16,23 25-15 0,14 18-18 15,9 6 17-15,-1-1 6 0,-6-14 6 0,-5-16 1 16,-2-20-25-16,-8-20-11 0,-13-18-7 16,-10-15-31-16,-15-18-33 0,-15-11 13 15,-10-20 4-15</inkml:trace>
  <inkml:trace contextRef="#ctx0" brushRef="#br0" timeOffset="11336.81">24049 2574 249 0,'-84'-93'11'16,"-16"-3"12"-16,17 35-10 15,4 12 9-15,8 16-11 0,24 25 16 16,8 11 44-16,7 12 55 0,9 10 7 16,9 8 15-16,8 14-12 0,12 12-33 15,9 19-21-15,12 13-15 0,9 10-20 0,5 4 0 16,8-1 8-16,-4-12-7 0,-6-16-11 15,-6-15-15-15,-10-18-17 0,-7-5-12 16,-8-17-29-16,-5-7-28 0,-1-7 31 16</inkml:trace>
  <inkml:trace contextRef="#ctx0" brushRef="#br0" timeOffset="71680.47">26619 9562 1582 0,'-2'0'48'0,"2"0"-19"0,0 0 12 15,0-1-12-15,4 0 11 0,-2-4 3 0,7-2-8 0,3-8-8 16,-1-6-9-16,9-6-9 0,0-8-5 15,7-6-4-15,6-7-1 0,5-6-1 16,13-1 0-16,5-1-2 0,10 5 5 16,7 6 13-1,-1 8 6-15,-8 7 6 0,-8 5-1 0,-12 7-12 0,-3 5-6 16,1 4-2 0,5 8-5-16,-1 6 0 0,8 12-1 15,12 16-6-15,6 19-3 0,9 23 0 16,-2 22 2-16,-5 25 6 0,0 13 2 15,1 11-2-15,-3 0-10 0,-7-6-13 16,-13-10-12-16,-16-13-4 0,-18-14 7 16,-17-7 11-16,-18-13 10 0,-19-11 7 15,-18-5 3-15,-12-3 1 0,-9-1 5 0,-5-4 2 16,2-5 0-16,-9-8 3 0,-12-10-3 16,-5-9-3-16,0-12-3 0,10-11-9 15,11-10-4-15,-1-15 1 0,-4-10 0 16,12-6 10-16,6-9 6 0,17-3 10 0,15-1 19 15,8 0 18-15,6-1 15 0,7 4 5 16,0-3-7-16,5-4-11 0,0-3-13 16,3-2-10-16,1-5-10 0,1-3-9 15,1 0-5-15,3 1-3 0,3 4-1 16,5 5-1-16,5 1-2 0,5 4-1 16,8 4 0-16,7 4-2 0,6 0 1 15,7 3-12-15,3 6-10 0,3-1-18 16,4 8-26-16,1-1-33 0,-1 2-37 15,-6 2 73-15</inkml:trace>
  <inkml:trace contextRef="#ctx0" brushRef="#br0" timeOffset="72949.44">27470 9233 1841 0,'-4'-1'20'0,"-7"-1"-40"0,-9-3-21 0,-5 2 26 16,-9-2 7-16,-4 3-3 16,-7 3 2-16,-7 5 1 0,-12 7 1 0,-10 5 0 15,-1 9-2-15,-4 9-2 0,13 11 2 16,11 13 5-16,2 8 3 0,6 13 4 15,1 12 2-15,0 11 0 0,8 8 1 16,12 6-2-16,16 4 0 0,22 5-17 16,21-3-20-16,16-2-12 0,12-7-11 15,14-8 13-15,10-7 16 0,15-15 13 0,5-15 13 16,-7-18 7-16,-3-16 8 0,-9-11 7 16,1-10 4-16,7-9 10 0,-7-9 15 15,-10-8 21-15,-12-7 14 0,-19-11-7 16,-3-2-10-16,-4-8-22 0,1-8-17 0,5-13-6 15,2-10-11-15,-2-11-8 0,1-5-4 16,-8-9-5-16,-12-7 1 0,-11-12-5 16,-9-5-3-16,-13-4-2 0,-6-4-1 15,-12 8 4-15,-6 6 8 0,-3 13 7 16,-4 16 7-16,2 13 4 0,-6 10-1 16,-5 9-6-16,-7 0-2 0,-11 7-6 15,-24 7-4-15,-15 7-6 0,-10 10-3 16,-7 10-2-16,4 12-4 0,-5 12-2 15,1 16-13-15,3 11-8 0,12 11-10 0,10 6 2 16,6 6 5-16,10 2 6 0,9 3 9 16,23-1 5-16,19 8 2 0,13 2 7 15,13 9 4-15,12 4 2 0,10 2 6 16,11 1 4-16,17-3 1 16,10-5 2-16,14 1 5 0,6-10-2 0,-4-4 1 0,3-5 1 15,5-7-3-15,9-8 0 0,6-9 5 16,-1-9 8-16,-7-14 4 0,-2-10-1 15,7-8-6-15,6-13-10 0,2-5-3 16,-5-6-2-16,-12-7 5 0,-14-3 13 16,-2-6 13-16,-7-2 15 0,1-5 0 0,-4-9-14 15,-9-6-20-15,-12-16-17 0,-16-10-10 16,-9-7-5-16,-14-11-1 16,-10-4-7-16,-15 1 4 0,-19 1-2 0,-11 11 6 15,-3 17 8-15,-1 15-2 0,7 15 5 16,-3 6-9-16,0 9-6 0,-7 3-12 15,-18 7-21-15,-8 5-13 0,-11 5 438 16,1 8-287-16</inkml:trace>
  <inkml:trace contextRef="#ctx0" brushRef="#br0" timeOffset="73921.55">28215 10271 1530 0,'1'0'49'0,"4"0"-2"16,5 0-42-16,12 1-15 0,6 2 4 15,16 0 5-15,11-1 1 0,10 1-1 0,15-2 1 16,9 0-1-16,4-2 1 0,-4-3 2 16,3-3 0-16,-4-1-2 0,14 0-1 15,3-1-1-15,-8-1-2 0,-12-1 2 16,-15 0 1-16,-14-4 1 0,-8-2 0 0,-9 2 0 16,-10 0-2-16,-8-1-10 0,-7-1-19 15,-6-3-23-15,-9-9-26 0,-11-6-9 16,-14-5 5-16,-8-7 14 0,-9 6 24 15,-6 3 17-15,2 5 10 0,1 8 9 16,4 3 7-16,0 8 2 0,-2 4 3 16,1 6 2-16,4 2-3 0,10 3 1 15,10-1 2-15,7 0 3 0,11 0 17 16,0 0 8-16,-1 1 4 0,6 1 1 16,10 4-13-16,13 5-9 0,18 6-7 0,12 9-5 15,7 7 3-15,2 1 12 16,-2 1 7-16,4-3 4 0,4-1-3 0,5 1-12 0,-3-1-6 15,-9 0-2 1,-10 1 4-16,-16-2 3 0,-8 2-1 0,-11-3-1 16,-6-1-7-16,-7 2-4 0,-7-1 3 15,-9 4 5-15,-11 3 9 16,-8-2 4-16,-6 2 4 0,-10-2-1 0,-8-7-6 16,-6-4-1-16,-6-5-9 0,2-2 0 0,6-4-3 0,3-2-2 15,9-4-9-15,12-2-18 16,8-3-38-16,9-1-29 0,8 0-161 0,4-3 152 15</inkml:trace>
  <inkml:trace contextRef="#ctx0" brushRef="#br0" timeOffset="74467.3">30613 9387 1743 0,'-8'7'37'0,"-10"5"-29"0,-11 9-21 0,-7 7 10 16,-7 9 2-16,-4 6 1 0,-12 9 2 16,-14 10 0-16,-9 9 0 0,0 13 1 15,9 10-3-15,10 8-10 0,14 12-6 16,16 7-13-16,16 2 3 15,12 0 9-15,10-5-2 0,8-10 5 0,9-6-4 16,12-11-2-16,6-13 9 0,6-12 16 16,3-12 13-16,2-6 5 0,7-9 1 0,7-3-5 15,4-3-10-15,4-8-6 0,2-5-4 32,7-13-7-32,8-10 2 0,4-12 9 0,-3-11 6 15,-7-13 0-15,-9-6-1 0,-7-7-7 16,1-7-2-16,4-6 2 0,4-9 5 15,-5-8 2-15,-6-9 0 0,-11-5 3 0,-11-2 4 0,-6-3 1 0,-5 1 7 32,-8-3 0-32,-9 7-1 0,-8-1 2 15,-10 3-6-15,-13 3-5 0,-13 0-6 16,-9 6-2-16,-2 12-2 0,-13 6-1 16,-15 11 2-16,-15 8-7 0,-15 4 2 15,-5 6 0-15,6 6-2 0,-15 3 3 0,-4 8-10 16,4 3-22-16,4 2-25 0,25 3-8 15,20 6-2-15,9 0 19 0,14 3 14 16,8 6-1-16,7 1-13 0,15 5-25 16,7 8 707-16,6 7-480 0</inkml:trace>
  <inkml:trace contextRef="#ctx0" brushRef="#br0" timeOffset="75349.44">25128 8105 1500 0,'30'12'55'0,"-36"-12"-44"15,-4 2-12-15,-1-2 1 0,-32-9 5 0,33 10-3 16,1 1 1-16,6 4-3 16,-3-6-1-16,6 3-3 0,0-3-1 0,0 4-2 15,4 0 1-15,0 1 0 0,7 4 1 16,7 4 3-16,4 7 1 0,12 8 1 0,5 9 1 15,10 11 1-15,17 9 0 0,16 11 2 16,17 10-2-16,8 8 1 0,-2 4 1 16,-3-4-2-16,2-6 2 0,-3-9-1 15,-5-12 0 1,-10-11 0-16,-17-8-1 0,-15-9-2 0,-8-7 2 0,-9-3 0 16,-9-9-2-16,-6-3 2 0,-11-7 6 0,-4-1 3 15,-6-1 4-15,-1 0-1 0,1-1 3 16,1-2 2-16,-1-3 5 0,-1-6-2 15,0-10-7-15,-3-12-8 0,-6-10-10 16,-1-11-8 0,-6-6-4-16,-2-4-2 0,-1-2 2 0,-3 3 6 0,3 4 3 15,2 8 4-15,4 12 2 0,7 15 1 16,1 8 5-16,4 10 4 0,1 5 7 16,0 1-14-16,0 1-4 0,-2-2-11 0,2 9-12 31,1 9 17-31,6 17-1 0,6 17 6 0,3 20 3 0,4 14 1 15,3 5 0-15,-2 5 1 0,2-6-1 0,0-10 0 32,-4-16 0-32,-2-17-3 0,-7-13-1 0,-8-9-1 15,-4-5 4-15,-8-2 6 0,-7-1 5 16,-8 2 5-16,-8-4 1 0,-12-1 9 16,-9-3-2-16,-9-8 0 0,-11-2-1 15,-6-6-11-15,-1-8-4 0,5-2-3 0,17 2-5 16,17 0 1-16,12 5 0 0,14 3 0 15,4 2 0-15,8 2 0 0,3 3-5 16,0 0-6-16,1 0-21 0,0 0-22 16,-1-4-21-16,8-1-12 0,9-7 44 15</inkml:trace>
  <inkml:trace contextRef="#ctx0" brushRef="#br0" timeOffset="76178.45">22820 8434 1365 0,'27'0'286'0,"-57"-1"-155"47,30 2-138-47,0 1-1 0,1 0-1 0,0 1-2 15,2 6 1-15,0 8 1 0,1 10 1 16,5 12 4-16,1 12 3 0,2 7 0 16,2 10 1-16,-1 9 3 0,-1 6 0 15,-1 0-1-15,0 0 2 0,2-8 5 16,-1-13-17-16,6-8-15 0,-3-11-30 15,3-7-35-15,0-8-21 0,-6-10-42 0,-1-11 86 16</inkml:trace>
  <inkml:trace contextRef="#ctx0" brushRef="#br0" timeOffset="76543.67">22738 8539 1237 0,'0'-2'110'0,"2"1"161"0,-1-4-273 0,1-6-20 15,5-6 10-15,6-8 9 0,8-5-15 16,10 0-14-16,7-2-5 0,1 3 1 16,4 3 14-16,-3 4 14 0,-3 1 2 15,1 7 1-15,-4-2 4 0,3 5-1 16,0 3 2-16,-1 5 1 0,-3 6 0 15,-5 6 2-15,-8 6-3 0,-4 7 0 16,-6 9 0-16,-2 12 1 0,-5 11 5 16,-4 6 1-16,-8 0 0 0,-11 0-1 0,-8-5-5 15,-8-9 0-15,-7-7-2 0,3-5 1 16,-1-5 1-16,2-4-1 0,2-4 2 16,-6-5-1-16,1-2 0 0,-2-3-3 15,5-4-6-15,8-2-15 0,8-3-23 16,8-1-1-16,5-4-155 0,3-4 132 15</inkml:trace>
  <inkml:trace contextRef="#ctx0" brushRef="#br0" timeOffset="76846.19">23772 8132 1566 0,'-3'13'29'0,"-2"5"-34"16,-5 13-6-16,-5 9 11 0,-5 11 0 16,-6 11 2-16,-5 12-2 0,-8 16 2 15,-3 9 1-15,-1 12 0 0,2 5 0 16,6-3-1-16,16-5-1 0,20-9-4 16,21-13 0-16,15-13-2 0,5-10 0 15,-5-15 4 1,-6-12-1-16,-3-9 0 0,-4-8 2 0,-3-5-1 0,0-3 1 15,-2-5 3-15,-1-2-2 0,4-3-5 16,-3-2-20-16,6-4-30 0,1-7 2 0,-3-1-207 16,1-7 172-16</inkml:trace>
  <inkml:trace contextRef="#ctx0" brushRef="#br0" timeOffset="77118.67">23900 8511 1434 0,'27'44'31'0,"0"-2"-32"0,12 11 0 16,0-5 1-16,4 2 0 0,4 0 2 15,-2 2 1-15,7 1-1 16,2-4 2-16,3 0 0 0,7-1-14 0,-3-7-10 15,-8-5-8-15,-6-10-3 0,-22-12 4 16,-11-8-7 0,-9-5-9-16,-5-1-4 0,0-4-4 0,0-5 8 0,0-9-6 15,-5-13-89-15,-10-12 91 0</inkml:trace>
  <inkml:trace contextRef="#ctx0" brushRef="#br0" timeOffset="77350.17">24284 8372 1287 0,'-1'17'75'0,"-30"51"-50"16,37-70-8-16,-66 122-20 0,31-46 7 16,3-2-1-16,1 6 0 0,-3 4-1 15,1-2 1-15,1-3 1 0,2-13-1 16,7-9 0-16,7-14 2 0,6-12-2 0,1-11 1 15,2-6 0-15,0-6-2 0,1-1-2 16,0-5-10-16,0 0-20 0,0 0-24 16,5-2-8-16,8-4 26 0,11-9 11 15</inkml:trace>
  <inkml:trace contextRef="#ctx0" brushRef="#br0" timeOffset="77502.59">24575 9002 1051 0,'6'11'56'0,"-1"5"44"0,3 11-87 16,-3 5-9-16,0 9 1 0,1 3 0 15,-2 5-1-15,-1 0 2 0,3-4-11 16,0-4-16-16,4-9-152 0,2-5 114 16</inkml:trace>
  <inkml:trace contextRef="#ctx0" brushRef="#br0" timeOffset="77780.42">24798 9020 1052 0,'7'-4'48'16,"-1"2"15"-16,4-1-24 0,2 3-15 15,2-1 5-15,2 2-3 0,1 2-9 16,0 3-7-16,2 3-6 0,1 5 0 0,0 4-3 15,-1 5 1-15,-6 1 1 16,-4 4-3-16,-4 1-3 0,-8-3-6 16,-5-1-4-16,-6-3 0 0,-4-7 4 0,-1-2 7 15,-1-8 4-15,2-3 12 0,0 2 4 16,0-8 3-16,-1 0-2 0,-2-4-10 16,0-8-11-16,-1-4-27 0,-1-7 53 15,3-6-29-15</inkml:trace>
  <inkml:trace contextRef="#ctx0" brushRef="#br0" timeOffset="78142.24">25318 9007 539 0,'1'0'94'0,"2"0"71"0,-1 0-53 0,-1 0-70 31,0 0-10-31,3 3-6 0,-2 0-13 0,1 6-13 0,4 7-6 0,-3 5-1 16,-3 7 1-16,-3 2 4 0,-8 2 2 15,-9-2 2-15,-3-3 2 0,-8-7 0 16,1-4 1-16,-2-7 5 0,2-7 2 15,3-2 8-15,-1-5 12 0,0-4 0 16,0-3 3-16,-8-2-10 16,0-6-7-16,4-1-10 0,2 1-8 15,9 0-1-15,7 2-12 0,8 2 3 0,5 1 1 0,7-1 1 16,10-2-11-16,10-2-13 0,11 2-181 16,5 2 140-16</inkml:trace>
  <inkml:trace contextRef="#ctx0" brushRef="#br0" timeOffset="78540.39">24777 8057 1276 0,'12'6'42'0,"7"5"18"0,11 7-66 0,7 5-4 15,8 3 7-15,3 2 3 0,8 6 0 16,2 8 0-16,2 7 0 0,-1 6-1 0,3 9 1 15,6 3 1-15,8 10 0 16,8 6 1-16,-8 1 0 0,-11 4 4 16,-15-4 2-16,-14 0 3 0,-7 3-1 0,-7-4-2 15,-4 0 0-15,-9-4-4 16,-7-6 1-16,-4-12 0 0,-7-8-1 0,-3-12 2 16,0-10-2-16,1-4-4 0,1-6-5 15,-3-4-9-15,2-2-16 0,1-5-17 16,-1-2-13-16,2-3-124 0,-1-1-90 0,3-4 150 15</inkml:trace>
  <inkml:trace contextRef="#ctx0" brushRef="#br0" timeOffset="78999.63">25451 9105 930 0,'-17'-9'23'0,"-2"-3"-11"15,-6-4-13-15,-2-1-7 0,-3 1-4 16,3 1-1-16,1 3 0 0,5 3 11 16,5 3 4-16,1 3 5 0,2 2 4 15,-5 1 4-15,-3 0-1 0,-3 4 0 0,-2 0-6 16,-3 1-3-16,1 1-2 0,-3 1-2 15,-3 1-1-15,7 2-1 0,1 2-3 16,8 1 0-16,8 3-5 0,4 0 3 16,7 3-2-16,8 5 2 0,7 3-1 15,11 3-10-15,3 3-12 16,4-1 15-16</inkml:trace>
  <inkml:trace contextRef="#ctx0" brushRef="#br0" timeOffset="79827.8">24739 9086 1087 0,'0'0'49'0,"-1"0"12"0,1 0-40 16,-2 0-20-16,1 0-7 0,2 0-10 16,-1 0-7-16,3 0-1 0,-3 0 3 0,0 0 14 15,1 0 9-15,-1 0 16 0,0 0 18 16,1 0 13-16,-1 0 9 0,0 0 4 15,0 0-14-15,0 0-18 16,-1 0-13-16,0 0-17 0,0 0-4 0,-7 0 3 16,0 1 0-16,-1 0 1 0,0 2 2 15,0 1-7-15,7-1-6 0,-1-1-4 16,3 0-8-16,-1 1 1 0,1-1-2 16,1 4-6-16,5-1 4 0,3 4 0 15,5 4 5-15,3-3 8 0,0-1 3 0,2 1 2 16,-4-2 4-16,-4-3 3 0,-2 0-4 15,-3-3-10-15,-2 2-16 0,0-2-27 16,-3-1 30-16</inkml:trace>
  <inkml:trace contextRef="#ctx0" brushRef="#br0" timeOffset="83064.39">27252 9257 992 0,'60'47'32'0,"683"453"37"31,-631-427-67-15,-34-23-5-16,-18-14-6 0,-20-9-10 15,-15-11-9 1,-12-9-131-16,-8-7 107 0</inkml:trace>
  <inkml:trace contextRef="#ctx0" brushRef="#br0" timeOffset="83301.61">26789 9387 1197 0,'50'48'33'16,"-1"-2"-17"-16,19 13-9 0,8-1-4 31,8 6 1-31,12 9 0 0,5 7 2 0,1 3 1 0,9-2 0 0,-3-8-7 0,-6-11-14 16,-8-7-24-16,-18-12-28 0,-10-13-76 31,-14-13-36-31,-19-14 90 0,-17-10 31 15,-16-13 55-15</inkml:trace>
  <inkml:trace contextRef="#ctx0" brushRef="#br0" timeOffset="83495.14">26876 9700 1087 0,'59'27'119'0,"9"9"184"0,21 16-285 16,8 10-13-16,18 8-2 0,15 9-1 15,10 4-13-15,9 7-30 0,4 7-32 16,-5-3 44-16,-17-6-4 0</inkml:trace>
  <inkml:trace contextRef="#ctx0" brushRef="#br0" timeOffset="83688.67">27222 10264 1434 0,'97'55'4'0,"-9"-1"-33"0,13 9-11 15,-10-7 0-15,-7-8 22 0,-14-9-1 16,-19-8 13-16</inkml:trace>
  <inkml:trace contextRef="#ctx0" brushRef="#br0" timeOffset="83878.7">26868 10269 1314 0,'77'38'90'0,"2"4"83"15,12 14-154-15,-10-1-24 0,-7-2-13 16,-15-9-27-16,-13-13-20 0,-9-7 31 16</inkml:trace>
  <inkml:trace contextRef="#ctx0" brushRef="#br0" timeOffset="84065.28">26892 10282 1040 0,'-1'38'47'0,"5"-25"-63"15,10 8 4-15,6 9-21 0,10-23 48 16,5 35 1 0,7-1 3-16,5 2 2 0,-1-4-4 15,-5 2 1-15,-5 1 0 0,-4 1-5 0,-1 0-11 0,7-3-13 0,5-1-18 16,10 0-22-16,4-5-22 15,8 0-25-15,6-2 49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1T15:21:17.4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9625 5242 1053 0,'27'6'58'0,"-10"-3"-46"16,27 1-12-1,-135-5-3-15,54 2 6 0,28 2 4 16,0-2 0-16,1 0 4 0,0-1 7 0,2-1 6 16,-1 0 8-16,-1 0 6 0,-1-1-3 15,-2 1-4-15,-3-2-7 0,-5 0-8 16,-1 0-4-16,-1-2-1 0,-6-1-3 16,-1 1 0-16,-7-3 2 0,-6 1-3 15,-5-2-1-15,-8 0-1 0,-8-1-2 16,-7 0-2-16,-1 0 1 0,1 1-1 15,-1-1 0-15,-1 1 1 16,-7-4-1-16,-7 3 0 0,1 1 0 16,-2 3-1-16,3 0 1 0,0 2 0 0,-12 1-1 15,0 3 0-15,-4 0 1 0,-1 5-1 0,8 2 0 16,0-2 0-16,-5 3 0 0,3 0 0 16,-1 1 0-16,7 0-1 15,9 0 1-15,0-2 1 16,2-1-1-16,-1 0 0 0,2 0 0 0,5 1 0 0,6 0 0 0,3 1 6 15,9-2 1-15,2 0 2 16,5-1 4-16,2-1-9 0,5 1-1 0,5-4 0 16,8 2-1-16,8 0 0 0,5-1-1 0,4-2 0 15,2 0 1-15,5 2 0 16,1-2-2-16,1 0 0 0,0 1 0 0,0-1 0 16,0 0 1-16,0 0-1 0,0 0-6 31,0 0-14-31,2 1-13 0,4 0-9 0,8-1-12 0,14 0-7 15,18 4-11-15,23-4 38 16</inkml:trace>
  <inkml:trace contextRef="#ctx0" brushRef="#br0" timeOffset="546.59">9549 5368 1436 0,'11'14'45'0,"-21"11"-148"15,25-7 5-15,-67-25 98 16,38 3-2-16,-1 12 2 0,-2 0-1 16,-2-1 3-16,2 0 4 0,-2-1 2 15,-1-3 14-15,-3 1 8 0,-5-4 5 0,-2 0 8 16,-3-4-8-16,-7 0-4 0,-11-2-6 16,-8-2-7-16,-11-2-4 0,-6 0-5 15,-7-1-3-15,-14 1-2 0,-14 0-1 16,-8 1-1-16,-7-4 0 0,0 3-1 15,-4 1 1-15,-8 0 0 0,2 4-1 16,-4-1 2-16,0 4-3 0,8 2 0 16,4 2 0-16,5 2 0 0,7 0 0 15,4 2 0-15,3 0 0 0,7 2 0 0,13 1 2 16,5 0-2-16,8 0 0 0,8-1 0 16,10 2 0-16,10-1-1 0,7 2 0 15,9 0-1-15,5-3 0 0,7 1 1 16,6-1-3-16,3-2 1 0,4 0 0 15,4-3-2-15,3-3 3 0,-1 1 1 16,1-1 1-16,0 0 1 0,0 1-11 16,0-1-4-16,0 0-4 0,0 0-9 15,0 0 5-15,0 0-3 0,0-3-5 0,3-2-6 16,7-3 21-16</inkml:trace>
  <inkml:trace contextRef="#ctx0" brushRef="#br0" timeOffset="4059.86">12874 9016 1013 0,'37'11'51'0,"-318"46"47"47,271-55 22-32,-43 8-62-15,5-1-17 0,-8-3-4 16,-14 1-5-16,-11-1-4 16,-10 1-8-16,-7-4-6 0,1-1-3 0,-12 2-5 15,-10-4-2-15,0 2 0 0,-7-1-1 16,0 1-1-16,-2 0 1 0,-2 0-2 16,4-2-1-16,11 0 2 0,3 1-2 15,6 0 0-15,6 0 1 0,6 1-1 16,10 1 1-16,4-1 0 0,-2 2-1 15,6 1 1-15,6 2 0 16,12 0-1-16,14 0 0 0,13 1-2 0,8-1-12 0,8 0-8 16,8-1-18-16,1 0-16 0,6 0-13 15,3-1-2-15,4 3 17 0,11 3-85 16,10-1 98-16</inkml:trace>
  <inkml:trace contextRef="#ctx0" brushRef="#br0" timeOffset="4567.93">12573 9268 1328 0,'1'2'15'16,"-1"-1"-25"-16,0 1-12 0,-4 2 14 15,0-3 8-15,-2 2 1 0,-3 2 2 16,-4-2 1-16,-5 1 1 0,-1-2 1 16,-4-2 2-16,-4-2 0 0,-2-1 1 15,-8 1 7-15,-6 1 5 0,-7 0 6 16,-3 2 7-16,-4 2-6 0,-6 2-2 0,-3 0 0 15,-7 2-2-15,-9-2-4 0,-8 4 0 16,-6 0-10-16,-1 0-6 0,5 2 0 16,-3-2-3-16,-4 0 1 0,-5 0 1 15,-3-2-1-15,7-1 0 0,7 1 0 16,-6-4-2-16,4 3 1 0,5-3 1 16,9 0-2-16,16 1 2 0,10-2-1 0,6 3 0 15,8-4 1-15,11 0 0 0,7 0-1 16,9 1 3-16,6 0 2 0,8-2-1 15,-1 0 0-15,-1 0-1 0,-4 2-4 16,5-2 0-16,-2 0 0 0,6 0-1 16,-1 0 0-16,-2 0-2 0,0 0-4 0,0 0-7 15,0 0-7-15,0 0-12 0,1-2 0 16,2 2-2-16,2-2-9 0,7-1-15 16,6-1-13-16,11-5 34 0</inkml:trace>
  <inkml:trace contextRef="#ctx0" brushRef="#br0" timeOffset="15210.83">3147 12643 1107 0,'0'0'63'0,"-1"0"41"0,1 0-79 16,-3 1-20-16,-2 1-3 15,3 0-3-15,-5 0-2 0,-2 0-3 0,-1 0 0 16,-2-1 5-16,-3 1 0 0,-1-2 2 15,2 0 2 1,-2 0 2-16,-1-3 3 0,4 3 1 0,-3-2 0 0,-1 2-2 16,-1 0-1-16,-5 2-3 0,-4 4-1 15,-4 3 0-15,-4 2-1 0,-2 5 1 0,0-2-1 16,-3 8-1-16,4 1-1 0,0 9-1 16,-1 2 0-16,2 6 1 0,1 6 1 15,-1 2 0-15,3 4 0 0,4 0 2 16,4-3 0-1,4-3 4-15,4-3 2 0,2-8 1 16,3 3 3-16,5-5 3 0,5 7-4 16,5-2 5-16,4 4 9 0,6 4-3 0,0 3 2 0,3 4-5 0,3 4-11 15,4 2-1 1,1 0-1-16,-1-1 0 0,0 2 0 0,-3-1-1 0,-3 1 0 31,-4 2 1-31,-6-4 5 0,-7 1-1 0,-3-2 3 16,-11-1-1-16,-4-3-4 15,-5-1 1-15,-8-2-1 0,-2-6 0 0,-3-1 1 16,-5-4 3-16,-1-2-1 0,-7-1-1 16,-2-5 0-16,0-4-3 0,-3-3 0 15,11-5 0-15,1-2-4 0,6-6 3 16,5-2-1-16,-1-3-1 0,5-1 1 16,8-1-2-16,4-4 0 0,8 0-1 15,6 0 5-15,0 0 9 0,0 0 4 0,-2 0 8 16,1 0-6-16,1 0-11 0,-2 0-7 15,4 0-9-15,3-3-3 0,-1 1 2 16,6-2 0-16,5-2 4 0,4-1 2 16,6 1-1-16,4 0 1 0,1 1 0 0,6 4 0 15,3 1 0-15,1 5 0 0,5 2-2 16,3 3 1-16,0 4 0 0,-3 4-1 16,-5 1 1-16,-5 3-2 0,-7 1-1 15,-3 1 0-15,-1-1 2 0,-2 5 1 16,1 5 2-16,-3 6 3 0,0 9 0 15,-3 3 1-15,-1 7 2 0,-5 1-1 0,-2-2-1 16,-3 1-1-16,-4-3-2 0,-2 1 1 16,-2-1 0-16,-4-2-2 15,-1 3 5-15,-3 1 0 0,-3 1-1 0,-4 2 1 16,-3 2-4-16,-4 0-1 0,-1-3 1 16,0 1 1-16,1 1-1 0,4 1 0 15,4 2 0-15,-1 2-2 0,3 0 0 16,-1 0 2-16,3 2-2 0,0 8 0 15,1 9 0-15,2 1 0 0,1 4-1 16,3-2 1-16,4-4 0 0,1 4 0 0,1-6 2 16,7-5 1-16,2-6 0 0,2-7 2 15,6 0-3-15,0-4 1 0,2 0 4 16,6-6 2-16,7-4 2 0,5-5-1 16,6-5 7-16,2-7 4 0,2-6 7 15,0-8 9-15,-1-8-5 0,-4-6-2 0,-5-5-6 16,-5-2-10-16,-5-1-5 0,-7-6-4 15,-4 1-2-15,-1 1 0 0,-6-1-2 16,-2 2 1-16,0 1 0 0,-3 0-1 16,-1 0-1-16,0 3 1 0,-4 2-5 15,2-4-7-15,0 4-11 0,-2 0-15 16,0 0-14-16,-2 0-12 0,2 0-10 16,0 0-3-16,0 0-2 0,2 0-9 15,-2 2-6-15,0 0-2 0,0-1 46 0</inkml:trace>
  <inkml:trace contextRef="#ctx0" brushRef="#br0" timeOffset="17487.93">4567 14322 1257 0,'-4'4'34'0,"-2"2"-14"0,-6 1-15 15,2 0 0-15,-3 0-1 0,-2-1 1 31,-3-1 1-31,-5-1 0 0,-3-1-2 0,-3-2 6 0,-4 1-1 16,-4 0-2-16,1 2 2 0,-3-3-5 0,1 2-1 16,-1-1 1-16,-4 2-1 15,-5 2-1-15,-5 2 0 0,-9 3-2 0,-11 2 0 16,-3 1 0-16,1 4 0 0,4 1 0 0,12 1 1 31,1-4-1-31,8 1 0 0,4-2-4 0,5-2-11 0,7-1-12 0,5-5-17 31,12-1-3-31,9-5 23 0</inkml:trace>
  <inkml:trace contextRef="#ctx0" brushRef="#br0" timeOffset="17850.61">4703 14485 1045 0,'0'1'50'0,"0"-1"22"15,0 0-48-15,-1-2-10 0,-1 2 7 16,2 0 8-16,-5-3-5 0,-3 0-9 16,-7 1-9-16,-6-5-6 0,-7 4 6 15,-5 0 5-15,-5 0 0 0,-8 3-1 16,-8 2-4-16,-11 3-6 0,-3 4-3 15,-5 3 0-15,2 3-3 0,2 1 4 0,2 0-2 16,-4 1-2-16,-1 0 3 0,5 0 1 16,2 0-7-16,11-3-1 0,10-2-3 15,6-2-8-15,5-2 5 0,5-4 1 16,7 1 0-16,1-4 6 0,9 0 8 0,10-1 0 16,-5 1 2-16,7-1-3 0,-1 0-10 15,0 0-11-15,0 1-20 0,0-1-26 16,0 0-95-16,2-1 98 0</inkml:trace>
  <inkml:trace contextRef="#ctx0" brushRef="#br0" timeOffset="19648.18">6245 14406 1040 0,'14'-5'75'0,"76"57"-53"32,-250-77-24-32,139-9 2 15,5 30-1-15,0 1 2 0,2 0 3 0,-2 0 3 16,0 2 2-16,-3-2-2 15,-5 0-2-15,-2 1-1 0,-7-1-4 0,-9 3 1 16,-3 0-1-16,-7 3 0 0,-1 2-1 16,-5 1 1-16,3 0-1 0,2 1 0 15,-2 2 1-15,0-1 0 0,-3 0 1 16,2-3-1-16,5 0 0 0,10 2 1 0,6-1 0 16,5-1-1-16,7 0 1 0,5-2 0 15,6-1-1-15,3 1 0 0,3-3 1 16,6 0-4-16,-1 0-3 0,1 0-3 15,-2-2-7-15,2 4 0 0,3-1 0 16,-1-1 0-16,1-1-3 0,2-3-5 0,4 0 46 16,5-3-22-16</inkml:trace>
  <inkml:trace contextRef="#ctx0" brushRef="#br0" timeOffset="20123.86">6256 14472 1153 0,'0'0'135'15,"-1"0"-141"-15,1 0-5 16,0 0-22-16,0 0 5 0,-1 0 5 16,-1-2 7-16,-4 2 13 0,-3 0 11 15,-2 0 8-15,-2 0 6 0,0 0 4 0,-3-1-5 16,0 2-4-16,0-1-1 0,-4 0-4 16,-3 0-2-16,-4-1-3 0,-8-1-3 15,-4 0-1 1,-2 0 0-16,-2 2-2 0,2 0-1 15,2 0 1-15,2 2-1 0,2 0 0 0,0 0 1 0,5-1-1 16,2 1 0-16,4 1 0 0,7-1-2 16,6 0 1-16,10-2-1 0,0 2-2 15,0-2 1 1,0 0 1-16,-1 0 0 0,0 2 2 0,2-1 2 0,0 0 0 0,0-1 2 16,0 0 1-1,0 0-4-15,0 0-1 0,0 0-3 0,1 0-9 0,0 1-12 31,1 3-14-31,1-1-22 0,1 1 186 0,2 1-106 16</inkml:trace>
  <inkml:trace contextRef="#ctx0" brushRef="#br0" timeOffset="26638.54">4699 16370 659 0,'1'-2'22'0,"-1"-1"3"16,0 0-26-16,0 2-6 0,0-3 7 15,2 3 12 1,-2 0 16-16,0 1 15 0,1 0 15 0,-1 0 5 0,0 0-7 16,0 0-10-16,0 0-15 0,-3-1-17 15,-2 0-7-15,-4-2-6 0,-7 1-3 16,-5-1-2-16,-6 1-1 0,-7 0 0 16,-4 2 0-1,-10 2 2-15,-11 0 0 0,-5 0-2 0,-5 1 1 0,1 0-5 16,4-1-3-16,5-1-4 0,4 2-4 15,0-1-8-15,-4-1-14 0,0 1-31 16,-3-1-38-16,6 2-33 0,9-1 69 0</inkml:trace>
  <inkml:trace contextRef="#ctx0" brushRef="#br0" timeOffset="27053.32">4600 16417 1129 0,'-1'0'68'0,"2"0"51"0,-3 1-103 16,-2 0-31-16,-5 1 3 0,-4 0 6 16,-2 0 6-16,-3 0 0 0,-4-1 2 15,-3-1 2-15,-4 1-1 0,-3-1 2 16,-1 0 2-16,-4 0-1 0,1 0-1 0,1 0-1 16,2 0-3-16,1 0 1 0,1 0-1 15,-3 0-1-15,-1 0 2 0,2-1-1 16,-2 0 0-16,2 1 0 0,0-1 1 15,-1 0-1-15,-1 1 0 0,3-2-1 16,3 2-6-16,5 0-5 0,7-2-4 16,5 1-6-16,3 1 1 0,7 0-5 0,1 0-6 15,1 0-4-15,0 0-14 0,0 0 19 16,-2-2-136-16,8 1 113 0</inkml:trace>
  <inkml:trace contextRef="#ctx0" brushRef="#br0" timeOffset="27736.19">6123 16390 1190 0,'36'0'100'0,"-69"-1"-17"31,33 1-83-31,-3 0 1 16,2 0 1 0,1 0 0-16,0 0 1 0,0 0-1 0,-3 1 0 0,-3 0 2 0,-4 0 1 15,0 0 2-15,-4 1 3 16,-6-1-3-16,0-1 0 0,-6 2-1 0,-4-2-4 31,-4 1 1-31,-2 0-1 0,1 0 0 0,1-1-1 0,1 0 2 0,2 0-2 16,2 0 0-16,2 1 1 0,4 2-2 15,2-1 0-15,-1 0 0 0,0 3 0 0,2-3-2 32,4 1-4-32,4 1-7 0,3-4-7 15,4 2-6-15,-3 0-9 0,2-1-6 16,-1-1-4-16,-4 0-8 0,2-1-4 15,-1 0-45-15,3 0 60 0</inkml:trace>
  <inkml:trace contextRef="#ctx0" brushRef="#br0" timeOffset="59775.52">20355 14294 935 0,'2'1'50'0,"-1"0"12"0,3 1-32 0,-2-2-29 16,-1 1 2-16,0-1 5 0,-1 0-2 0,1 0-3 15,1-3-4-15,0 1-6 16,0 0 1-16,0-1 2 0,3-2 2 0,-3 1 2 16,5-1 1-16,-1 3 2 0,-1-3 6 0,1 1 11 15,-1 0 14-15,-1 1 12 0,0 1 1 32,4-4-4-32,-2 1-11 0,-2-1-9 0,3-1-4 0,-2 1-2 0,0-2-1 0,0 1-1 15,1-1-4-15,0 0-3 0,2-1-4 31,3 0 0-31,-3 1 3 0,3 2 1 0,-1-1 2 0,0 0 2 0,4 0-1 32,-3 0-2-32,0 1-1 0,1-2-5 15,4 0 2-15,0 3 4 0,2-2 6 16,0 2 8-16,0 2 6 0,2-2-5 0,-1 2-2 16,2-1-5-16,1 0 0 0,-2 1 3 15,2-2 1-15,-1-1-4 16,0 3-5-16,0 0-4 0,-2 1-4 0,4-2-1 15,-2 1 0-15,3 1-1 0,1 2-1 16,5-4 1-16,2 3-2 0,1 1 0 16,3 0 1-16,0 3-1 0,0-3 0 15,1 2-1-15,0 0-2 0,1 0 2 16,4 3-2-16,0 0 1 0,-2 1 0 0,-7 3 1 16,2 0 1-16,-4 1 0 0,0 4 1 15,5-1-1-15,-5 5 0 0,3 0 0 16,-1 1 0-16,-2 2 0 0,3 2 1 15,-2 2-2-15,2 0-1 0,-1 5-1 16,-3 1-1-16,-1 4 2 0,-4 2-1 0,-7 2-1 16,-2 1 0-16,-3 2-1 0,-6 0 2 15,4-1 2-15,-4 1 1 0,-2 0 0 16,-1-2 1-16,-2-1 3 0,-1 1-1 16,-2-3 2-16,-1 1 0 0,-2-1-3 0,-1-1 2 15,0 1-1-15,0 0 0 0,-2 3 2 16,-3 2 0-16,-5-2 1 0,-4 3 2 15,-8-4 4-15,0 2 2 0,-5-6-2 16,-3 3-1-16,3-6-6 0,0 1 1 16,-1-4-1-16,4 0-4 0,-1-3 7 15,-3-2 2-15,2-3 0 0,-4-3 3 16,0 1-6-16,-1 0-4 0,-7-4-2 16,-3-2 2-16,-6-4-2 0,0-2 2 0,6 0 2 15,0-4 0-15,2-2 2 0,-1-2 0 16,0-6-1-16,-1-5-1 0,2-2 1 15,-2-7 1-15,0-5-1 16,-2-2 0-16,-6-4-1 0,1-3-1 0,0-1 0 16,7-4-2-16,7-3 0 15,1-2 1-15,3-2-1 0,-1-3 1 0,2-2 1 16,4-1-2-16,3 1 0 0,-1-1 1 0,2 3-2 16,2 2 1-16,-2-1 0 15,7 2 0-15,3 1 2 0,5 2 1 0,5 5-1 16,5 2 3-16,3 1 1 0,8 4 2 0,4 3 4 15,0 1 8-15,8 1 3 16,-3-2 2-16,2 0-3 0,7-4-8 0,-2 3-7 16,8-2-4-16,3 4-4 0,0 3 1 15,4 0-1-15,2-1 2 0,5 4 0 16,9-1-4-16,3 1-7 16,2 1-3-16,-3 2-1 0,-1 1-1 0,0 5-2 0,3-1-7 15,4 8-5-15,3 3 3 0,8 6 7 16,-1 4 6-16,-2 6 2 0,-2 5-5 15,-8 1-2 1,-3 9-6-16,1 5 3 0,2 2 3 16,2 7-3-16,-1 4 8 0,-4 7 0 15,-11 5 2-15,-5 4 6 0,-6 9-3 16,-3 3 1-16,-3 5 0 0,-5 5-2 0,-8-2 3 16,-5 4 0-16,-9-1 3 0,-5-5 1 0,-7 0 3 0,-7-5-1 15,-5-3 0 1,-5-3 1-16,-4-7-2 0,1-3 3 0,-4-4 2 0,-2-2 3 31,-6-4 6-31,-10-7 2 0,-10-6-2 16,-6-7-2-16,-2-4-5 0,-1-8-4 0,0-5 8 15,-2-4 1-15,-8-7 0 0,-6-8 3 16,-3-4-7-16,-3-8-3 0,3-6 0 16,6-7-1-16,-1-8-2 0,-5-7-1 15,3-3-1-15,1-3-2 0,6-4-1 0,11 3 1 16,10-1-3-16,2-2 2 0,0 2 0 15,0-1 0-15,-3-1 1 0,2-3 2 16,12 5-1-16,6 3 0 0,9 2 2 16,4 5 2-16,6 5 5 0,8-2 6 15,5 5 11-15,5 0 2 0,2-1 6 0,6 1 0 16,5-2-2-16,6-2-3 0,2 2 0 16,6-3-3-16,7 2-7 0,11-3-5 15,9-3-10-15,4-3-4 0,-2 0-3 16,-5 2 0-16,2 1 1 0,-3 2 0 15,2 2-3-15,3 3-2 0,6 2-2 16,4 6 0-16,0 3 3 0,-2 5 0 16,-3 5-1-16,-3 5-5 0,5 4-7 0,3 6-2 15,5 6 2-15,5 7 0 0,3 8-1 16,-1 6-6-16,-1 8-3 0,-5 6 3 16,-4 7 8-16,5 7 8 0,-1 5 3 15,0 6 3-15,-7 7-2 0,-13 3 2 16,-7 4 0-16,-9 4-1 0,-6 3 1 15,3 4 0-15,-6 3 2 0,-5 2 2 16,-2 5 0-16,-8 1 0 0,-1-6 0 0,-7-6 3 16,-5-11 0-16,-7-9 1 15,-11-4-1-15,-4 0 0 0,-10-3 3 0,-8-1 3 16,-6-5 4-16,-15-7 2 0,-12-4-3 16,-8-9-2-16,-4-10-4 0,6-8-2 0,0-10-1 15,-5-6-1-15,-6-8 0 0,-9-10-2 16,-1-9 1-16,5-10 0 0,6-10-1 15,-2-6-1-15,0-9 0 0,3-1-2 16,1-3 1-16,14 2 2 0,11 0-1 16,3-2 1-16,4-1 2 0,-4-1 0 0,4-3 3 15,5 4 0-15,11 0-1 0,13 4 4 16,5 4 3-16,10-1 2 0,4 4 7 16,9-2 0-1,6 1-3-15,6 0-3 0,8 3-3 0,8-1-4 0,15-1-2 16,14-5-6-16,7-4-10 0,6 3-10 15,1 2-12-15,-3 6-6 0,6 1-11 16,1 5-9-16,0 4-16 0,2 7-29 16,-6 5-26-16,-3 9 66 15</inkml:trace>
  <inkml:trace contextRef="#ctx0" brushRef="#br0" timeOffset="68369.32">21811 14248 834 0,'0'1'67'0,"1"-1"56"15,0 0-90-15,0 0-34 0,-1 0-3 16,0 0 1-16,0 0 1 0,1 0 4 0,-1 0-4 16,0 0 0-16,0 0 1 0,-3-2-1 15,3 2 11-15,-1 0 6 0,0 0 5 16,1-1 2-16,0-1 2 0,0 2 4 16,-2 0 2-16,1-2 3 0,0 1-4 15,0 0-6-15,-2-4-6 0,3 2-6 16,-1 0-4-16,1 0-4 0,0-3-1 15,-2-1-1-15,2-1 0 0,-3-2 1 0,2 0-2 16,0 0 4-16,0 0 1 0,1 0-1 16,1-1 3-16,0 4-3 0,1-2 1 15,3 0 1-15,-3 0 4 0,1-1 0 16,0-4 2-16,-1 1 1 16,0-2-1-16,1-3 0 0,2 3-2 15,1-5-1-15,0 1 2 0,-1-1 3 0,0-1 0 0,3 1 2 16,-2-2 1-16,1 1-1 15,3 0-1-15,-6-1-2 0,6 1-5 0,-1-3-3 16,-2 0 1-16,4-2 0 0,0-1 2 16,2-2 2-16,-1 3 1 0,-2-1 4 0,0-3 4 15,-2-1 2-15,0 1-2 16,0 0-4-16,0-1-6 0,0-1-3 0,1 2-2 16,0 0-1-16,0 1 2 0,0 1 5 15,-3 1 4-15,3 2 4 0,-1 0 1 16,1 5-4-16,4-1-4 0,-2 2-4 0,3-1-4 15,1-2-2-15,-2 1 0 0,4-2 2 16,-3 1 0-16,0 1 1 16,3-1 0-16,1 3-1 15,6 0 1-15,2 1-1 0,-1 0 0 16,1 1-1-16,-2 2-1 0,4 1-1 0,-4 1 1 0,-2-3 0 16,0 1-3-1,-5 0 0-15,4 0-3 0,-1 3-3 0,1-1 0 0,4 2-3 16,2 2 2-16,2 0 1 0,4 3 2 15,0 3 0-15,0 2 0 16,2 3-6-16,1 4-2 0,3-1-6 0,7 7 0 16,-3-1 2-16,-1 3-6 0,-2 3-3 15,-4 6-4-15,-2 0 1 16,3 7 10-16,-2 2 10 0,3 4 9 16,-3 0 0-16,-2 0 1 0,-6 1 0 0,-6-2 0 0,-3-1 0 15,2 2 2-15,2-1-2 0,2 4 0 16,-1 0 0-16,-4 4-1 0,-6 2 1 0,-1 6 0 15,-5 5 0-15,-3 1 0 0,-3-2 0 32,-6-3 0-32,-6 0 0 0,-4-3 4 0,-9 3 0 15,-5-2 4-15,0 0 1 0,-3 3-2 16,-2-3 0-16,0 3-1 0,-7-3-2 16,0 0-1-16,-1 0 2 0,0-3 3 15,-4-3 1-15,-5-3 1 0,-7-4-3 16,-2-3-3-16,4-4 0 0,0-1-2 15,2-2 0-15,1-3 0 0,1 0-1 16,-1-4 0-16,6-1 0 0,-2-3-1 16,-3-2 2-16,3-3-1 0,0-3-1 15,11-1 0-15,5-1 1 0,6-1 0 16,6 1 0-16,3-2 0 0,3 1-1 0,5-2 1 16,1 1 0-16,2-2 0 0,3 0 0 15,4-1 2-15,-1 0-6 0,1 0-4 16,0-1-4-16,0 0-10 0,0 0 4 15,0 0 0-15,-2-3 3 0,8-4 6 16,4-6 2-16,4-8 4 0,4-13-5 0,3-8-6 16,-2-4-6-16,0-2-1 0,3 3 6 15,1 3 7-15,3 3 6 0,-1 2 1 16,3 0-1-16,1-1-3 0,-1 2-1 0,-4 8 0 16,-5 3 1-16,-4 9 4 0,-6 7 6 15,-6 3 2-15,0 3 5 0,-1 2 4 16,0 0 3-16,-2 1 3 0,0-1 2 15,0 1-2-15,0 0-6 0,0 0-8 16,0 2-12-16,-2 7-8 0,-6 6-1 16,-7 10 3-16,-4 6 7 0,-8 8 1 0,-4 5 1 15,-3 1 2-15,-4 2-1 0,1-3 0 16,5-5 1-16,4-7-2 0,9-4 0 16,1-1 1-16,2-6-1 0,2-1 0 15,2-3 1-15,2-2-1 0,4-4 0 16,1 0-1-16,3-3-3 0,1 0 1 15,1-2 0-15,-1-1-1 0,2-1 2 16,2 1 4-16,1 1 7 0,7 1 5 16,5 2 2-16,6 3-3 0,10 3-5 15,13 1-2-15,13 5-1 0,13 4-1 0,-2 0 8 16,-6 0 18-16,-11-2 14 0,-8-3 12 16,-2-1-5-16,-3-6-18 15,-3 1-15-15,-8 0-12 0,-5-4-3 0,-3-1 0 0,-5 0 1 16,-3-5-3-16,-4 2-9 0,-5-3-27 15,-3-3-32-15,1 2-41 0,-1-4 351 16,0 2-204-16</inkml:trace>
  <inkml:trace contextRef="#ctx0" brushRef="#br0" timeOffset="71860.85">21179 15800 1377 0,'7'0'124'0,"-51"52"1473"31,30-34-2350-15,-2 0-72-16,1-1 825 0,2 1 2 15,-1-1-1-15,0 4 0 0,-2 1 1 16,0 3-2-16,1 2 1 0,-2 2 2 16,0 4-3-16,-3-1 8 0,-2 4 6 15,1-1 0-15,-1 0 3 16,1 1-7-16,-4-1-6 0,-6 0-2 0,-1 3-1 0,-10-3 4 16,2 5 2-16,-3-2 2 0,3 4 1 31,-2-4-5-31,2 1-2 0,-4 3-2 0,-2-2 1 0,-3 0 0 0,-4 1 0 0,-8-5 0 31,-5 0 1-31,-1-1 0 0,1 1 1 0,1-4 0 0,3 0 1 0,-1-3 3 31,0-1-1-31,-4-3 2 0,-6-2 0 16,0-3-2-16,2-5 0 0,6-2-3 16,3-2 1-16,4 1-3 0,-6-3 1 15,-2 2 1-15,-4-2-2 0,-6 0 1 0,6-1-2 16,4-2-1-16,-1 1 1 0,0-1 0 15,-13 1 0-15,1 0 0 0,-7-5 1 16,3-2-1-16,9-4-1 0,4-3 6 16,3-4 1-16,0-4 0 0,-4-3 1 15,-2-2-8-15,4-5 0 0,8 0 0 16,4-2 1-16,6 0 4 0,-2-2 1 16,2-1 2-16,-4 0 1 0,-6-5 0 15,-2-5 0-15,-2 0-4 0,3-5-1 0,7-3-1 16,2-3-1-16,6 0 0 0,1 0-2 15,-1 4 0-15,-2 3 0 0,0 1 0 16,2 2 1-16,-2-1 0 0,8-3 0 16,3-1 1-16,2-2 0 0,5-4-1 0,0 2-1 15,6 3 1-15,3 6-2 0,5 4 1 16,7 7 0-16,0 3-2 0,4 3-1 16,3 4-3-16,0 2-2 0,1 2 1 15,2 3-1-15,0-2-1 0,0 6-1 16,4 0-1-16,-3 5 1 0,0-2-1 15,1 3 0-15,0-1-3 0,2 0-6 0,0-1-5 16,3 0-7-16,0-1-3 0,0-1 1 16,-1 3 3-16,2 1 7 0,0-1 7 15,0 3 4-15,2 1 4 0,-3-1 6 16,-1 1 2-16,1 1 1 0,0 0 1 16,2 3-1-16,3-1 0 0,4 3 0 15,3 1-2-15,1 4 0 0,7 1 1 16,2 5 0-16,3 0 1 0,6 5 0 0,2 1 0 15,1-4-1-15,0-1 2 0,-1 4 0 16,-8-4 2-16,-5-1 2 0,-2-1-1 16,-5-7 0-16,-4 0-2 15,-5-4-1-15,-5-1 0 0,-3-2 0 0,-2-1-2 16,-1-1-1-16,0 0 1 0,-2 0 0 16,-1-6 1-16,-4-4 3 0,-4-2 0 0,-4-7 2 15,-5-3 1-15,-5-1-2 16,-2-3-2-16,-3-1 1 0,-6-1-2 0,3 0 1 15,-3 3-1-15,3 4-1 0,3 1 0 16,1 1 1-16,3 4-2 0,7 6 1 0,6 3 1 16,7 5 4-16,5 1 9 0,0 0 6 15,-1 1-3-15,-1 4-3 0,2 4-6 16,-1 2-7-16,-2 8-1 0,-5 4 1 16,-4 8-1-1,-2 2 2-15,-6 8-1 0,-1 0 0 0,-3 2-1 0,0 2 0 16,0-1 7-1,4-1 12-15,5-7 16 0,1-5 9 0,4-4-5 0,-1-2-11 0,2-3-16 16,-1-1-2-16,2-1 6 0,0-7 2 16,4 0 4-16,0-6-7 0,4 0-8 15,1-3-3 1,-3 1-2-16,1-3 0 0,2-2 0 16,-4 4 0-16,4-4-2 0,0 0 0 0,0 0-5 15,0 0-9-15,0 0-7 16,-1 0-15-16,1 0-12 0,0 0-16 0,0 0-16 0,-2 0 50 0,5-11 1 31</inkml:trace>
  <inkml:trace contextRef="#ctx0" brushRef="#br0" timeOffset="80752.46">11490 13072 848 0,'21'9'158'0,"3"-13"-31"15,-3 26 26 1,-46-68-222-16,20 35 183 0,6 11-20 0,-1 0-4 0,1 0-4 15,-1 0-7-15,0 0-12 0,0 0-16 0,0 0-22 16,0 1-15-16,0 2-12 0,1 5-2 16,1 9 2-16,2 13 1 15,1 14 1 1,3 12 0-16,0 9-1 0,-1 3-1 16,-1 5 1-16,-3-2-1 0,-3 2-1 15,-2 2 1-15,1-4-2 0,1-5 1 16,1-9-1-16,3-9-11 0,-2-9-9 0,1-9-16 15,0-9-15-15,-1-5-21 0,1-8-25 16,-3-7 86-16,3 2-20 0</inkml:trace>
  <inkml:trace contextRef="#ctx0" brushRef="#br0" timeOffset="81132.64">11419 13201 1402 0,'0'0'70'0,"-2"0"19"16,1 0-38-16,2 0-27 0,-1-1 0 15,1 1 1-15,-1-2-5 0,0 1-4 16,1-6 3-16,5-1-3 0,6-8-2 16,4-6-3-16,9-7-9 0,7-9-3 15,9 3-3-15,7-1-4 0,5 7 3 16,4 5 2-16,4 5 3 0,-1 5 0 15,2 4 0-15,-1 3-1 0,-5 5-4 16,-3 5 0-16,-7 4 0 0,-13 4 2 16,-9 0 3-16,-9 0-6 0,-5 9-10 15,-6 7-2-15,-4 8-4 0,-7 7 8 0,-11 5 9 16,-12-3 2-16,-13 4 2 0,-13-3 1 16,-4-7-3-16,-2-3 0 0,-2-7 1 0,4-6-1 15,2-3 1-15,6-2 2 0,8-5-4 16,6-1-4-16,6-6-7 0,4-2-20 15,5-1-16-15,10-1-21 0,1-4-12 16,10-3 43-16</inkml:trace>
  <inkml:trace contextRef="#ctx0" brushRef="#br0" timeOffset="81418.25">12667 12853 1096 0,'0'1'143'16,"0"0"177"-16,-1 4-248 0,-5 2-81 0,-2 4 2 0,-3 9 4 15,-7 6 7-15,-7 10 1 0,-3 8 1 16,-10 11 0-16,-1 9-3 0,-5 10 2 16,-6 6-1-16,0 6-1 0,2 1 1 15,12-10-3-15,16-13-1 0,14-11 1 16,12-9-1-16,8-3 0 15,4 0 1-15,2-3-1 0,7-1 0 0,3 0-1 0,1-3 0 16,-2-4 1-16,-1-4 3 0,-4-12-9 16,-5-2-15-16,1-3-24 0,-3-5-27 15,4-6 646-15,3-9-437 0</inkml:trace>
  <inkml:trace contextRef="#ctx0" brushRef="#br0" timeOffset="81673.19">12947 13152 1306 0,'0'0'140'15,"0"1"175"-15,1 0-274 16,2 4-56-16,2 7-1 0,4 8 8 16,1 12 5-16,-2 9 2 0,6 7-2 0,1 3 3 0,5 2 0 15,5-3 0-15,3 3 2 0,3 0 0 16,2-6-1-16,-2-3 0 15,-2-12 0-15,-2-8 0 16,-4-7-12-16,-2-8-19 0,-3-5-24 0,-3-4-21 0,-2-5-5 16,3-9-6-16,1-8-3 0,-1-12-8 15,-4-13 168-15,-4-9-73 0</inkml:trace>
  <inkml:trace contextRef="#ctx0" brushRef="#br0" timeOffset="81861.5">13431 12986 1488 0,'1'2'48'0,"-2"0"-3"16,-4 5-36-16,-6 7-13 0,-8 12 2 15,-7 10 4-15,-4 8-2 0,-8 4 1 16,3 6 1-16,-3 5-2 0,-5 6 1 0,1 1 2 16,0-1-2-16,3-7 2 0,11-10-9 15,8-9-19-15,9-5-23 0,3-4-25 16,1-2-14-16,2-1-70 0,0-4 96 15</inkml:trace>
  <inkml:trace contextRef="#ctx0" brushRef="#br0" timeOffset="82258.64">13470 13480 1872 0,'-1'0'46'0,"4"-2"-13"0,1 2-44 0,0-2 2 16,6-1 8-16,2-1-7 0,7-5-14 15,6 2-5-15,4-2-6 0,1 2 8 16,2 5 16-16,-1-1 5 0,0 3 3 16,1 3-1-16,-5 3-1 0,-4-2-3 15,-4 4-2-15,-7-1-2 0,-4-1-4 0,-3 8-9 16,-5-1-5-16,-6 12-3 0,-5 6 6 15,-9 7 10-15,-8-1 10 0,-2 1 4 16,-4-5 1-16,3-1 0 0,7-4 0 16,5-6 0-16,5-2 0 0,5-4-2 15,4-1-2-15,2-1 0 0,3-2 1 16,4 1 1-16,5 2 4 0,4 0 6 0,3-1 8 16,5 0 8-16,1-3 3 0,2-2-4 15,6-4-7-15,-2-1-6 16,2-4-6-16,-1-2-5 0,0-4-10 0,2-3-17 15,3-5-26-15,-3-9-27 0,-2-11-302 16,-1-8 254-16</inkml:trace>
  <inkml:trace contextRef="#ctx0" brushRef="#br0" timeOffset="86814.07">13724 12873 1176 0,'0'0'105'0,"0"1"144"16,1-1-228-16,-1 0-23 0,0 2 6 16,0-2 8-16,0 0 4 0,1 0-3 15,0-2 2-15,0 1-3 0,1-1-1 16,-1 0-2-16,0 0-3 0,1-1 6 16,0 3 10-16,2-2 7 0,-1 2 5 0,1-1 0 15,2 1-9-15,2 1-7 0,-1 1-5 16,2 3-9-1,0 2-1-15,2 4-1 0,4 5-1 0,6 6-1 0,6 8 0 16,7 7-2 0,4 8 1-16,4 8 1 0,-3 1-1 0,2 6 1 0,-4 0 0 15,-1 2 3-15,0-1 1 16,-4-3 3-16,-2-2 1 0,-7-3-2 0,-3-2-2 0,-7-3 2 16,-5 0 1-16,-6-1 1 0,-6 0 0 15,-5 1-4-15,-7 0 0 0,-3-7-3 16,-3-5 1-16,0-6-1 0,3-7-2 0,1-3-2 15,6-3-2-15,0-5-2 0,3-4 0 32,6-2-1-32,-1-4-2 0,0-1 1 15,2-1-3-15,2 0-4 0,0 0-10 0,0 0-20 16,1 0-32-16,2-1-19 16,1-8 66-16,6-6-4 0</inkml:trace>
  <inkml:trace contextRef="#ctx0" brushRef="#br0" timeOffset="89168.53">11162 14934 1317 0,'6'9'210'0,"-6"-9"-110"16,0 0-83-16,0 3-9 0,-6-9 2 15,6 7-5-15,0 1-2 0,-1 1-3 16,0 4 0-16,-2 6-1 0,2 8-2 16,1 13 0-16,0 13 2 15,4 15 0-15,0 12 1 0,2 11 4 0,1 4-4 16,-1-6 3-16,1-2 0 0,-1-9-1 15,-1-9 2-15,0-6 0 0,-2-11-3 0,1-3 1 16,-2-6 0-16,0-1-1 16,-1-8 0-16,0-8-11 0,0-6-35 15,-1-9-32-15,0-4 459 0,-2 0-307 0</inkml:trace>
  <inkml:trace contextRef="#ctx0" brushRef="#br0" timeOffset="89597.58">10996 15139 1291 0,'1'7'187'0,"7"3"-116"16,-8-20-70 0,-7-4-2-16,7 10-1 0,0-3 1 15,0-1 10-15,1-2 15 0,1-3 13 16,3 2 8-16,2-4 0 0,4 1-9 15,6-3-12 1,3-4-9-16,7 1-8 0,5-3-2 0,8 0-2 0,9 0-1 31,3 2 0-31,-1 3-2 0,-6 3 0 16,-5 5 0-16,-5 1 4 0,0 1-1 0,0 3-3 16,2 1-3-16,-1 4-7 0,-4 6-6 15,-8 1 2-15,-7 2-2 0,-7 3-5 16,-7 5 0-16,-3 4-8 0,-5 11 1 15,-7 13 5-15,-8 3 7 0,-7 5 8 16,-6 3 3-16,-7-3-4 0,-4-2-4 0,-4-7-2 16,-5-9-3-16,-2-8 5 0,-4-6 5 15,4-4 3-15,7-2 4 0,9-4 0 16,8-2-2-16,6-5-5 0,5 1-9 16,7-5-9-16,5 1-12 0,7-1-11 0,0 0-6 15,-1-1-17-15,12-7 22 0,7-7 20 16</inkml:trace>
  <inkml:trace contextRef="#ctx0" brushRef="#br0" timeOffset="89931.78">12338 14711 1878 0,'34'2'74'0,"-293"304"-103"47,212-229 31-47,-1 6 0 0,2 5 0 16,4-5-2-16,13-7-1 0,9-9-2 15,7-8-3-15,12-4 2 0,4 1 3 16,3 0 0-16,4-4 2 0,4-5 4 0,-4-7-2 15,2-4 0-15,3-6 1 0,-2-5-5 16,5 0-4-16,4 0-6 0,-1-2-8 16,5-3-10-16,0-4-10 0,0-4-33 15,3-1-22-15,-3-6-16 0,7-2-15 0,2-2 70 16</inkml:trace>
  <inkml:trace contextRef="#ctx0" brushRef="#br0" timeOffset="90234.51">12292 15151 1608 0,'1'1'72'16,"1"2"29"-16,3 0-84 0,-1 4-20 0,5 7-7 0,10 10-12 16,4 11-14-16,5 4-2 0,2 4 6 0,-2 0 16 15,0-4 15-15,2 0 1 0,3-1 0 16,1-1 1-16,1 3 1 0,-3-1-2 16,-2 0 2-1,-5-4-1-15,-2-8-1 0,-6-8 2 0,-5-7-1 0,-3-5-14 16,-3-4-29-16,-1-3-29 0,2-4-23 0,2-10-163 31,0-9 167-31</inkml:trace>
  <inkml:trace contextRef="#ctx0" brushRef="#br0" timeOffset="90487.18">12680 14842 1551 0,'-15'26'42'0,"-3"4"-11"16,-5 15-31-16,0 6 3 0,-2 8 1 15,-4 9 0-15,-3 5 0 0,-4 2-1 16,0 1-2-16,-2-6 1 0,0-8 0 0,8-10-2 16,-1-10 1-16,10-5 0 0,4-3-1 15,2-3-2-15,4-2-4 0,4-5-14 16,3-6-22-16,3-2-24 0,2-4-25 15,4-3-46-15,4-2 78 0</inkml:trace>
  <inkml:trace contextRef="#ctx0" brushRef="#br0" timeOffset="90678.67">13024 15593 841 0,'11'6'106'16</inkml:trace>
  <inkml:trace contextRef="#ctx0" brushRef="#br0" timeOffset="91374.52">12942 15568 1315 0,'-1'0'48'0,"-1"1"3"0,4 0-39 0,-2-1-16 0,2 0-1 16,3-4-1-16,-1-5 0 15,5 0 2-15,1-4 2 0,4 1 1 0,-4-2 1 16,1 2 4-16,3 2 3 0,0 1 1 15,6 1 1-15,3 3-5 0,1 1-1 16,-5 3 1-16,-5 0-1 0,-5 2 2 16,-3-1-1-16,-4 1-8 0,0 1-13 15,1 0-7-15,-3-1-9 0,0-1 0 16,0 8-6 0,-4 4-4-16,0 2 5 0,-5 4 4 0,0 0 15 0,-2-1 9 0,-5 5 7 15,-2 0 2-15,-4 6 2 0,2 1 1 0,-2-2 0 16,6-1 0-16,1-3 1 0,6-3 0 15,7-6 2-15,1 0 5 0,2-4 5 16,-2-1 5-16,-1-3 3 0,0-1-2 16,4 1 1-1,1-3-1-15,5 3-2 16,3-2 0-16,-1 2-5 0,5 0-6 0,2-1 0 0,1-1 3 0,1-2 2 16,-2-1 4-16,-1-1-1 0,-2 0-1 15,-2 0-3-15,-3-1-2 16,-2-1-4-16,-1-1-3 0,-1 1-8 15,2-2-20-15,2-2-25 16,0-2 627-16,1-3-435 0</inkml:trace>
  <inkml:trace contextRef="#ctx0" brushRef="#br0" timeOffset="91629.3">13551 15570 1669 0,'0'1'48'0,"0"1"21"0,-1 4-84 16,-1 6-13-16,-4 5 6 0,-2 7 0 16,0 3 1-16,0 1 12 0,-2-1 6 15,-3 0 3-15,-4 0 0 0,-1-4 0 0,4 0 1 16,5-5 2-16,4-4-11 0,0-5-15 15,2-1-21-15,1-4-26 0,2-4-23 16,-4 2-119-16,2-7 130 0</inkml:trace>
  <inkml:trace contextRef="#ctx0" brushRef="#br0" timeOffset="91931.02">13676 14691 1531 0,'4'4'231'0,"-3"1"-151"0,-1 4-88 16,2 11-10-16,-2 7-7 0,7 10 1 16,7 7-1-16,5 3 5 0,4 0 8 15,4 2 7-15,3 3 5 0,5 5 1 16,9 6-1-16,7 4 1 0,2 0 0 15,-6-3-1-15,-7-7 4 16,-6-6-2-16,-6-7 2 0,-2-7-1 0,-3-5-2 0,-2-3 0 16,-1-4 2-16,-6-6-4 0,-3-4-17 15,-6-8-31-15,-4-5-41 0,0-2-10 16,1-6 43-16</inkml:trace>
  <inkml:trace contextRef="#ctx0" brushRef="#br0" timeOffset="92216.12">14217 14697 1560 0,'-1'3'54'0,"-5"2"14"0,-3 8-61 15,-2 10-13-15,-6 9 6 0,-1 8 0 16,-4 7 0-16,-5 7 2 0,-4 7-2 15,-6 4 2-15,-3 7 0 0,-9 3-1 16,-1 3 1-16,4-3 2 0,10-9-2 16,11-9 1-16,10-6 0 0,1-6-2 15,4-2 1-15,2-8-1 0,2-2 1 0,2-5-4 32,2-3-10-32,2-4-12 0,0-3-14 0,2-4-15 0,0-6-15 0,2-4-14 15,4-1 13-15,2-3 30 0</inkml:trace>
  <inkml:trace contextRef="#ctx0" brushRef="#br0" timeOffset="92582.79">14430 15442 1351 0,'0'0'59'0,"0"0"19"0,0 1-57 0,0-1-21 0,0 1 0 31,-1 2 0-31,1-1 0 0,-1-1 0 16,1-1 2-16,0 0 4 0,0 0 1 15,0 0 2-15,0 0 5 0,0 0 4 16,0 0 6-16,0 0 4 0,0 0-5 0,0 0-4 15,0 0-6-15,0 1-9 0,0 6-2 16,1-3-2-16,-1 9-2 0,6 5 1 16,-1 7 1-16,1 7-1 0,2 5 1 15,-5-1 1-15,4-2-1 0,-2-2 1 16,-1-4 0-16,2-1-2 0,-4-3-4 0,1-5-3 16,-2-5-10-16,3-1-12 0,-1-9-22 15,-3-1-27-15,4-3 88 0,-4 0-27 16</inkml:trace>
  <inkml:trace contextRef="#ctx0" brushRef="#br0" timeOffset="93075.91">14482 14490 1730 0,'1'2'56'15,"-1"-2"2"-15,1 0-56 0,-1 0-7 16,-1 0 3-16,1 0-3 0,0 1-2 16,4 0-1-16,-3-1-2 0,3 2 5 0,1 3 3 15,1-2 1-15,4 4 0 0,4 4 1 16,4 5-3-16,1 3 1 0,0 7 1 15,1 0-1-15,-2 7-1 0,1 9 0 16,3 8-2-16,-3 12 0 16,2 13 2-16,2 11-1 0,-3 5 4 0,-2 9 0 15,-2 1 2-15,-5 2 2 0,-6-2 5 0,-5-1-2 16,-4-3 2-16,-5-6 1 0,0-11-2 16,0-13 4-16,1-12 8 0,-1-9 1 15,1-9-1-15,-1-3-4 0,0-6-9 16,0-3 0-16,3-4-1 0,-1-2 0 15,-1-7-1-15,1 0-3 0,0-3-1 16,1-3 0-16,0-1 2 0,3-2-1 16,-2-1 2-16,3 0 1 0,1 0-2 15,1-1-2-15,0-1-6 0,0 1-9 16,0-1-15-16,0 0-20 0,0 0-19 16,0 0-27-16,0 1-17 0,0 0-180 0,1 0 183 15</inkml:trace>
  <inkml:trace contextRef="#ctx0" brushRef="#br0" timeOffset="97040.79">10731 14816 1523 0,'3'5'39'0,"-1"3"-24"0,1 5-26 16,-3 7-3-16,0 5 3 0,0 4 11 16,-4 3-1-16,-1 0-1 0,-4 0-1 15,-6 4 1-15,-2-1 0 0,-4 4-1 16,-5 4 3-16,-3 2-1 0,-3-1 1 0,-3 1 4 15,-3-2 0-15,-4-5 4 0,-4-7 2 16,1-4 1-16,2-7-1 0,-1-6 0 16,4-2-3-16,-2-5 1 15,1-2 3-15,4-5-4 0,2-1 4 0,4-4-3 16,6-3 0-16,0-3 0 0,2-2-2 16,5-2 0-16,4-1-2 0,3 0 2 15,4 2 1-15,3 1 6 0,3 1 3 0,1 2 3 16,5 0 3-16,-1 0-4 0,1 0 1 15,2 0-3-15,2 1-2 0,0 1-2 16,3 0-6-16,6 0-3 0,1 2-6 0,6 2-3 16,1 1-4-16,0 3-2 0,4 1 0 15,-5 3 2-15,1 2 3 0,-2 2 1 16,0 4 0-16,1 4 0 0,5 8-3 16,3 6 3-16,4 7 2 0,5 5 2 15,-1 0 2-15,-2-2 0 0,-6-5 2 16,-7-2 4-16,-5-5-2 0,-3 1 2 15,-2 1-2-15,2-5-3 16,-3-2 1-16,-3-9 0 0,-2-1 2 0,-5-8-1 0,-3 0-5 16,-2-3-13-16,0-2-18 0,0 0-30 15,0 0-22-15,0 0 682 0,-2 1-460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1T15:24:53.7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24206 8231 1301 0,'0'0'24'0,"0"-4"-28"0,-2-1-7 16,0-5 8-16,0 0 12 0,-1-4 15 16,1 1 8-16,0-2 4 0,1 0 7 15,1-2 3-15,1-1 1 0,2-2-2 16,5-2-9-16,3 0-10 0,5-4-7 16,8-4-5-16,1 0-6 0,6 0 2 15,0 2 0-15,2 1 8 0,5 3 3 0,6-1-1 16,6 1-4-16,1 0-9 0,2-1-3 15,-1 8 1 1,1-1 1-16,6 2 0 0,4 8 0 0,10 5-4 0,3 5-2 16,0 6-1-16,0 3-1 15,-5 7-1-15,4 7 0 16,5 5 2-16,8 4 1 0,1 4-3 0,-9 3 3 16,-6 3 0-16,-8 7-1 0,-3 5 1 0,3 6-1 0,3 8-3 15,0 5 1-15,-5 2-1 0,-10 5-2 16,-13 5 0-16,-16 2 1 0,-12 3-1 15,-13-1 4-15,-6 3 2 0,-17 1 4 16,-19 5 6-16,-17 3 4 0,-17-1 3 16,-8-6-1-1,-5-6 0-15,5-11-5 0,-7-9-1 0,-12-10 1 0,-3-8 3 16,-2-11 4-16,4-4 5 0,3-11 0 16,-6-3 4-16,-6-12-1 0,-3-8 1 0,7-9-1 31,-4-11-4-31,-2-12-2 0,-7-10-3 0,4-7-3 15,4-9-3-15,-5-9-3 0,9-4 1 16,0-10-1-16,16-4 2 0,21-4 3 16,9 0 3-16,4 1 9 0,7-1 9 15,6 7 0-15,10-2 2 0,16 2-10 16,16 1-10-16,14-3-10 0,18-4-8 16,16-6-13-16,11-3-10 0,11-1-15 15,6 1-7-15,6 8 7 0,10 8 9 16,7 11 10-16,0 13 2 0,-3 11-8 15,-8 6-12-15,-7 5-22 0,-3 5-26 0,6 2-18 16,6 5-28-16,-4 2 22 0,-6 4 57 16</inkml:trace>
  <inkml:trace contextRef="#ctx0" brushRef="#br0" timeOffset="1004.07">26089 8655 1443 0,'0'0'22'0,"-1"2"8"0,-2-2-52 0,-1 0-4 0,3 1 25 15,3 2-3-15,-1-2-2 0,1 1 0 16,0 0-2-16,-2-2 4 0,0 0 6 16,3 1 16-1,8 0 6-15,-1 0 6 0,8-1 0 16,5 0-2-16,-1-1 4 0,10-1-3 0,-1-3 0 15,6 1-6-15,8-2-9 0,6 1-4 0,13-2-5 16,10 1-3-16,10 3-1 0,1-1 1 16,1 4-2-1,0-1 2-15,10 0 1 0,11 1-3 0,1 0 2 16,-1 0 0-16,-3 6-2 0,3-3 1 16,7 1 0-16,-3 5-1 0,-7-5 1 15,-5 3-1-15,-2-2 0 0,1 0 1 16,-7-2 0-16,-12-2-1 0,-13 1 0 15,-14 0 1-15,-7-2-1 0,-8 0 0 0,-11-2 2 16,-10-1 1-16,-9 0-8 0,-5 3-30 16,-2-6-19-16,-6-5-44 0,-10-13-38 15,-12-9-53-15,-13-10-2 0,-13-3 47 16,-9 1 46-16,-17-2 84 0,-8 0 17 16,-4-4 2-16,5 0 12 0,8-1 12 0,6 2 13 15,-8 4 7-15,-4 3-4 0,3 6 2 16,3 5 0-16,20 10-3 0,15 6-5 15,8 7-10-15,10 4-12 0,8 4-11 16,5 4-11-16,7 0-23 0,6 5-30 16,5-1 4-16,9 5 7 0,6 6 19 15,13 5 28-15,11 4-1 0,6 3 15 16,10-1 12-16,8-3 16 0,4 3 12 16,-1-2-7-16,-5-1-3 0,-6 1-5 15,-1-2-3-15,5 2-3 0,5 0-5 16,2 1-3-16,-3-2 2 0,-8-2-1 0,-15-2-2 15,-7 1-8-15,-8-3-9 0,-2 4-3 16,-1-2-1-16,-8-2-3 16,-5-3-4-16,-9-3-2 0,-5-3 0 0,-4 2 4 15,-5 6 3-15,-7 5 3 0,-4 4 1 16,-7 4 1-16,-5 0 0 0,-8 4 1 16,-9 1-1-16,-14 0 0 0,-8 0 0 0,-1-2 1 15,6-4 0-15,10 0-1 0,8-6-1 16,7-6-1-16,3-1-1 0,4-6 1 15,6-1-1-15,6-2-4 0,5-3-15 0,8-3-23 16,8-3-31-16,-2 2-102 0,19-2-76 16,9-3 130-16</inkml:trace>
  <inkml:trace contextRef="#ctx0" brushRef="#br0" timeOffset="1735.46">29848 7869 1474 0,'-36'13'44'16,"-12"6"2"-16,-13 6-50 0,-13 11 3 15,11 1 0-15,-2 6 1 0,0 9 1 0,-6 5-1 16,-10 4 1-16,-1 3 0 0,-4 0-1 16,9 0 0-16,16-1 0 15,10-6 0-15,7-2 0 0,5-1 0 0,1 0-1 16,-3 0 0-16,2 0 1 0,-1-2-1 16,5-1 1-16,8 0 3 0,10 1-2 0,8-2-1 15,7 3 0-15,6 5 0 0,11 3 0 16,13 11 1-16,15 1-1 0,7 1 1 31,7 0 1-31,6-2-2 0,5-5 2 0,10-6-1 16,20-1-1-16,5-12 2 0,0-13 4 15,-5-5 4-15,-7-13 6 0,5-8 6 16,6-9 2-16,0-9-1 0,-1-6-2 16,-4-6-7-16,-2-5-3 0,9-3 4 15,-5-6 10-15,-6 0 10 0,-8-4 7 16,-12 2-4-16,5-6-8 0,7-3-9 15,-1-6-10-15,-3-4-5 0,-10-4 1 16,-16 2 2-16,-9 1 12 0,-7 4 16 16,-7 4 1-16,-6-1 2 0,-2-2-13 15,-5-6-17-15,-1-5-10 0,-4 3-3 16,-5 0-3-16,-4 5 1 0,-4 2 1 0,-3-3-4 16,-7-4-13-16,-6-2-3 0,-6-2-5 15,-3 0 0-15,-4 4 7 0,-6 0 0 16,-3 3 5-16,-6 1 3 0,-4 1-5 15,-9 4 6-15,-14 0-5 0,-6 5 2 0,-2 4 9 16,4 6 0-16,8 6 6 0,6 5 1 16,-5 5 0-16,-9 2 0 0,-6 3 0 15,-4 0 0-15,2 5-7 0,7 1 3 16,10 3-3-16,4 4-3 0,2-1 5 16,5 3-2-16,0 4 1 0,5 3 2 15,11 2 0-15,8 0-3 0,4 4-2 0,6 0-2 16,4 1-14-16,4-1-2 0,4 1-12 15,3 2-16-15,3 2-11 0,2 0-3 16,0-2-156-16,0-4 147 0</inkml:trace>
  <inkml:trace contextRef="#ctx0" brushRef="#br0" timeOffset="2325.65">24343 8292 1242 0,'4'21'55'0,"-4"-22"-27"0,0 1 0 15,0 0-11-15,-2-20 19 0,2 20-16 16,0 0-14 0,0 0-6-16,0 0-4 0,0 1-3 0,0 5-4 0,2 4 2 15,1 5 8-15,4 9 8 0,4 6 10 16,7 6 6-16,8 7-1 0,8 2-2 15,7 2 1-15,4 2-5 0,-3 1-3 16,-5 0-5-16,-2 0-4 0,-6-4-1 16,6 0 0-16,0 0-1 0,0-3 0 0,0-5 0 15,-6-6-1-15,-3-6 1 0,-6-6 1 16,-2-2-2-16,-3-3 2 0,-2-5 0 16,-1-1-9-16,-4-4-14 0,-4-2-23 15,-2-2-31-15,-2-1-27 0,0-1-50 0,2-7 83 31</inkml:trace>
  <inkml:trace contextRef="#ctx0" brushRef="#br0" timeOffset="2669.09">25119 8221 1629 0,'-7'11'45'0,"-8"11"-1"0,-4 7-51 0,-8 8 4 16,-1 4 2-16,-2 4 1 0,-6 8 1 16,-1 6 0-16,-3 7 1 0,2 1-1 15,4 1 0-15,1-4 1 0,5-5 0 16,3-6-1-16,4-10 0 0,4-9 1 15,1-7-2-15,4-4 1 0,-2-5 1 16,2-2-1-16,3-4 2 0,-2-2 1 0,5-2-2 16,0-4 1-16,2 1 1 0,4-2-2 15,-1-2-2-15,1-1-15 0,-3 1-22 16,3-1-35-16,-1 0-31 0,5 0-44 16,6-1 76-16</inkml:trace>
  <inkml:trace contextRef="#ctx0" brushRef="#br0" timeOffset="2926.03">25367 9031 1755 0,'-3'7'35'0,"-1"4"-37"0,-3 5-4 15,-1 5 4-15,-1 2 1 0,3 4 0 16,0 5 1-16,1 0-1 16,2 1 1-16,0-4-1 0,3-5 0 0,0-3-3 15,3-3-5-15,0-1-9 0,1-2-15 16,0-4-18-16,0-2-19 0,-1-6-15 0,3 2 264 16,3-2-148-16</inkml:trace>
  <inkml:trace contextRef="#ctx0" brushRef="#br0" timeOffset="3480.75">29690 8388 1378 0,'3'9'240'16,"-7"-6"-279"-16,-1 2-42 16,-1 3-83-16,-4-7 150 0,9 9 5 15,-1 4 3-15,2-3 0 0,0 4 0 16,2-1 1-16,2 3-3 0,3 2 3 0,7 3 4 15,6 4 1-15,8 7 2 0,7 5 1 32,-1 4-1-32,-1 0 1 0,-3 3-1 15,-5 1-1-15,5 4 1 0,-1 0 0 0,1 1-1 0,0-4 1 0,-3-2 0 16,-2-7-1-16,-1-1 2 0,-1-1-1 16,2-1 0-1,1-2 0-15,0 1 0 0,0-3 0 0,-2-6 0 0,-1-2 2 16,-3-4-4-1,-1-3-9-15,-6-3-14 0,2-1-9 0,-3-6-187 0,2-3 150 16</inkml:trace>
  <inkml:trace contextRef="#ctx0" brushRef="#br0" timeOffset="3811.11">30542 8382 1316 0,'-3'3'70'0,"-7"5"78"16,-5 5-148-16,-6 5-6 0,-4 6 6 15,-1 5-1-15,-8 6 1 0,-7 8 0 16,-10 7 0-16,-13 9 0 0,-4 7 2 15,-3 3-1-15,-1 6 1 0,7 2 1 16,3 1-2-16,-2-5 2 0,1-5 0 16,4-8 0-16,6-11 1 0,14-11-1 15,12-9-1-15,4-7-1 0,6-5 1 16,3-3-2-16,0-1 1 0,5-2 1 16,0-1-1-16,0-1 1 0,2-1 1 0,0-3-19 15,3 1-24-15,3-4-10 16,1-2-211-16,7 1 174 0</inkml:trace>
  <inkml:trace contextRef="#ctx0" brushRef="#br0" timeOffset="4313.88">30448 9040 1385 0,'0'0'63'0,"-1"0"12"0,1 0-40 16,0 0-38-16,0 0 3 0,1 0 1 16,1 0-2-16,0 0-2 0,2-2-1 15,-1-1-2-15,6 0 4 0,2-3 2 16,5 0 0-16,3 1 0 0,0 1 2 15,1-1-1-15,-2 1 0 0,1 1 1 16,-1 2-2-16,-2 1 0 0,-2 0-2 16,-3 0-2-16,-4 4 1 0,-3-2-8 0,-4 0-11 15,-2 5 3-15,-5 5-1 0,-6 7 10 16,-4 7 11-16,-7 6 3 0,-6 1 0 16,-4 1-1-16,-1 1 1 0,3-3-1 15,7-6 1-15,4-2 0 0,6-11-1 16,4-1-1-16,3-3 0 0,7-4-2 15,1 0 0-15,0-3-2 0,0 0-5 0,0 0 5 16,5 1 13-16,1 0 16 16,3-2 16-16,3 1 3 0,0-2-6 0,7 1-14 15,3 1-7-15,4-2-9 0,1-2-3 16,-3 2-1-16,-2 0-4 0,-3-1 2 16,-2 1-2-16,-2-1-1 0,-6-1 3 15,-2 2-4-15,-3 0-26 0,-4 0-10 16,1 0 14-16</inkml:trace>
  <inkml:trace contextRef="#ctx0" brushRef="#br0" timeOffset="10451.1">11237 7701 950 0,'0'0'63'0,"0"0"60"0,1 0-95 31,0 0-6-31,-1 0 2 0,0 0 6 0,0 0 2 0,0 0 3 0,0 0 11 32,0 0 12-32,0 0 7 0,0 0 7 0,0 0-4 0,0 0-7 0,2 0-7 31,0-3-5-31,-2 3-3 0,0 0 0 0,0-2 3 0,2-3-1 0,-1-1-2 15,-1-2-6-15,1-1-10 0,0-1-8 16,1-3-6 0,0-7-7-16,2-1-3 0,-1-4-1 15,1-5-2-15,2 0 1 0,-3-4-3 16,2 0-1-16,-2 0 1 0,-2-1 0 16,2 1-1-16,3 1 0 0,-4 0 1 15,2 0-1-15,-3 4 0 0,1 0 1 16,-1 4-1-16,1 3 1 0,-2 2 0 0,0 4-1 15,0 2-3-15,0 4-4 0,0 6-4 16,0 2-3-16,0 2 0 0,1-4-2 16,-1 4-1-16,0 0 1 0,-1 0-7 15,1 0-1-15,0 0-1 0,-6 1 0 16,0 2 5-16,-4 2 9 0,-2 3 3 0,-2 4 5 16,-4 3 2-16,-7 0-1 0,0 3 1 15,-6 2 1-15,2 0 0 0,-4 4 1 16,-2 1 0-16,-5 7 0 0,-7 0 0 15,-5 4 1-15,-12 1-1 0,-12 4 0 16,-6 0 1-16,0 2-1 0,6 0 1 16,5-5-1-16,6-5 0 0,4 1 0 15,-1-4 1-15,1-1-1 0,0-2 0 16,2-6 1-16,7 2-1 0,10-2 0 0,5-3 1 16,4-3-2-16,3-3 2 0,8-2-1 15,5-2-1-15,7-1-1 0,7-4 0 16,1 0-2-16,2 0-1 0,0-3-4 15,1 0-5-15,4 0-5 0,-3-2 5 16,10 2 4-16,4-1 8 0,8-1 4 0,9-2 1 16,3-2-2-16,5-1 1 15,-2 0-2-15,6 0 0 0,-2 1 1 0,-2-1-1 16,1 2 0-16,-6 1 1 0,-5 1-2 16,-3 2 0-16,-5-1 1 0,-5 0-1 15,-5 2 1-15,-3 2 0 0,-1 0-1 0,-3-1 1 16,1 0-1-16,-4 0 0 0,-1 0-1 15,1 2 0-15,-2-2-2 0,1 1-1 16,-2 0 1-16,0 2-2 0,2-1-1 16,-2 0 1-16,1 4-2 0,-2-1 1 15,-4 3 1-15,0 3-1 0,-5 5 3 0,-5 8 2 16,-4 5 0-16,-8 5 2 0,-3 10 3 16,-4 1-2-16,-6 5 3 15,-1-2-2-15,-1-1-1 0,2-1 0 0,4-2 0 16,3 1-2-16,-1 0 1 15,-2 1 0-15,-2 0-1 0,-1 1 0 0,-2-3 2 16,3-3-1-16,2-5 0 0,5-3 0 16,6-6-1-16,2-3 2 15,6-3 0-15,-4 2-1 0,2-5 1 16,5-1 1-16,1-3-2 0,7-5 1 16,2-1-1-16,3-3-1 0,1 0-3 0,2-4-1 0,4 0-2 15,-1 2 1-15,2-4 3 0,6 3 2 16,6 1 3-16,8-2 4 15,10 0 0-15,4-2 1 0,5-2 0 0,6-4-2 16,1 1-1-16,2-2-1 0,1 0-2 0,7 0 0 16,0-2 0-16,4 5-1 0,-3-4 2 15,-2 1-1-15,0 2 0 0,-5-1 0 16,4 4-1-16,0-2-1 0,6 3 1 0,3 1 0 16,1 3-1-16,-7-3 0 0,-10 2 1 15,-10-2 0-15,-4 0 0 0,-5 1 1 16,-6 1-2-16,-2 2 0 0,-6-3 1 15,-7-1 0-15,-1 2 2 0,-6-2 1 16,-3 0 0 0,-2 1 3-16,-2-1 1 0,0 0-1 15,0 0 2-15,0 0-2 0,0 0-2 0,0 0-3 0,0 0 0 16,0 0-2 0,0 0-6-16,-1 0-15 0,1 0-22 15,0 0-26-15,0 0-10 0,-5 0-15 0,-1-6 341 16,-7-7-193-16</inkml:trace>
  <inkml:trace contextRef="#ctx0" brushRef="#br0" timeOffset="10997.31">10025 9097 1067 0,'0'29'244'0,"0"-24"-211"0,0-1-74 15,4 5-41-15,1-24 63 0,3 29 3 16,6 4 1-16,0 0-2 0,2 0 5 16,6 0 3-16,2 0 3 0,3 2 6 15,1-3 3-15,1 1 7 0,-1 1 9 16,2 1 6-16,-6 3 1 0,4-5-1 0,-4-1-10 16,0 0-2-1,-2-3-3-15,-4-2-1 0,-1 1 0 0,-1-6-2 16,-1-2-1-16,-5 1-1 0,0-4 0 0,-4 0 0 15,-3-1 3-15,-3-1 0 0,0 0-13 16,0 0-23-16,0 0-30 0,0-3-110 16,0-4 102-16</inkml:trace>
  <inkml:trace contextRef="#ctx0" brushRef="#br0" timeOffset="11293.04">10481 9020 1357 0,'-11'20'39'16,"-7"5"-12"-16,-3 6-25 0,-3 7 2 16,-1-3-3-16,5 4 1 15,-6 5 1-15,1 2-1 0,-6 0 0 0,-5-1 0 16,-1-6 0-16,-1-6-1 15,4-3 2-15,7-6-1 0,6-4 2 0,4-2 2 16,4-4-1-16,-1-1 1 0,2-1-1 0,1-4-3 16,3 0 1-16,2-2-1 15,4-5 1-15,2-1-6 0,0 0-13 16,0 0-19-16,0 0-20 0,0-7-90 16,7-4 89-16</inkml:trace>
  <inkml:trace contextRef="#ctx0" brushRef="#br0" timeOffset="11552.44">10668 9433 1250 0,'-1'19'31'16,"1"-1"-22"-16,0 4-4 0,0 1-1 0,2 1-2 16,-1 1 1-16,1 0 1 0,1-4-2 15,-1-3 1-15,-1-4-1 0,1-4-7 16,2-2-9-16,-3-1-17 0,0-3-23 16,-1-1 96-16,0-3-45 0</inkml:trace>
  <inkml:trace contextRef="#ctx0" brushRef="#br0" timeOffset="13801.61">12163 7495 1685 0,'0'0'31'0,"-1"2"-38"0,-1 0-13 15,1 7-4-15,0 5 7 0,-1 13 8 16,-1 15 5-16,-1 12 2 0,1 4 2 16,-1 8 1-1,1 2 0-15,1-1 0 0,1 3 1 16,-1 2-1-16,0-3 1 0,1 3 0 0,0-3 0 0,0-5 0 0,0-3 1 15,1-9-1 1,0-8 1-16,1-9 4 16,0-8 0-16,3-8 1 0,-2-4-1 15,0-4-3-15,0-6-1 0,-1-1 1 16,0-4 0-16,1 1-16 0,-1-1-31 16,2-3-25-16,4-6 664 0,4-18-455 0</inkml:trace>
  <inkml:trace contextRef="#ctx0" brushRef="#br0" timeOffset="14238.27">11850 7531 1804 0,'0'0'35'0,"0"-1"-36"15,3 0-9-15,-1 1 3 0,0-2 3 16,8-4 1-16,6-5 0 0,8-4 2 16,13-5 1-16,5-1 0 0,9 0 0 15,5 0 0-15,1 3 0 0,3 3 0 16,3 2 0-16,0 3-1 0,-2 1 1 16,0 2-2-16,-5 3 0 0,-4 3 1 15,-5 3-2-15,-9 5 2 0,-9 2 1 16,-6 2 0-16,-7 4-6 0,-5 5-2 0,-4 5-9 15,-5 5-3-15,-5 6 2 0,-9 4-2 16,-9 9 5-16,-9 6 7 0,-10 0 2 16,-7 2 6-16,-2-9 3 0,0-7-3 15,2-5 2-15,-1-9 1 0,2-2-3 16,-5-2 2-16,3-1 1 0,5 0-3 16,3-4-1-16,9-3-5 0,5-3-6 15,8-3-1-15,6-3-1 0,6-1-5 16,2-5-9-16,4 0-19 0,0 0-7 0,3-2-5 15,11-2 697-15,12-3-466 0</inkml:trace>
  <inkml:trace contextRef="#ctx0" brushRef="#br0" timeOffset="14586.05">13519 7191 1887 0,'-14'24'-4'0,"-6"10"-65"16,-10 13-7-16,-8 3 68 0,-4 7 6 16,-7 10 2-16,-1 8 1 15,-2 16 0-15,-1 3 1 16,-1 10 0-16,-1 2 0 0,8 4 0 0,6-2 1 0,9-5-1 15,12-13-1-15,10-16-1 0,11-13-1 16,11-13 1-16,9-6 4 0,2-5 1 16,4-2 3-16,2-6 7 0,4 0 1 0,2-2 1 15,3 0-3-15,0 1-7 0,1-2-3 0,2 0 0 16,-2-5-2-16,3-2 1 16,-1 0-3-16,1-3-11 0,-4-2-11 0,-5 0-20 15,-8-4-21-15,-1-2-22 0,-3-4 669 16,1-4-443-16</inkml:trace>
  <inkml:trace contextRef="#ctx0" brushRef="#br0" timeOffset="14886.23">13648 7793 1535 0,'11'25'147'0,"12"41"-109"16,-13-55-61 0,23 75 26-16,0-29-5 0,13 0 1 15,10 2 1-15,-1-3 1 0,3-1 1 16,-4-7 0-16,-8-4-2 0,-2-5-3 0,-6-6-1 15,-2-7-2-15,-3-6-5 0,-6-8-8 16,-5-5-24-16,-4-4-21 0,-3-3-22 16,-2-6-84-16,-2-7 106 0</inkml:trace>
  <inkml:trace contextRef="#ctx0" brushRef="#br0" timeOffset="15149.11">14259 7743 1796 0,'-44'43'17'0,"6"-1"-48"16,-10 12-4-16,7-4 35 0,-3 8 1 15,-9 10 1-15,-5 5-1 0,-2 9 0 16,-4 2 0-16,7 1 0 0,9-7 0 15,4-11 1-15,15-14-2 0,7-14-3 0,9-10 1 16,5-13-3-16,6-5 2 0,2-11 1 16,-1 1-4-16,0 0-13 15,1-1-10-15,-2 0-15 0,6-1-5 0,5-7-9 16,11-10 32-16</inkml:trace>
  <inkml:trace contextRef="#ctx0" brushRef="#br0" timeOffset="15370.45">14528 8347 1697 0,'-1'19'21'0,"0"9"-36"0,-1 11-10 16,0 6 16-16,1 1 8 0,1 3 1 0,-1 0 1 15,1 4-1-15,-3-5 0 0,1-6 0 16,-1-10 4-16,1-6-5 15,2-6-17-15,0-7-27 0,3-4-31 16,3-4-1-16,2-5 33 0</inkml:trace>
  <inkml:trace contextRef="#ctx0" brushRef="#br0" timeOffset="15986.79">15372 8412 1747 0,'12'4'53'0,"55"-36"-97"15,-190 161 46 1,108-90-4-16,1-3-3 16,0-2-4-16,2 1-4 0,-1-1 1 15,2-3 0-15,1-2 5 0,0-4 5 16,2-5-12-16,4-9-12 0,1-3-14 15,3-7-16-15,0-1-6 0,0 1-8 0,0 1 38 16,4-8-103-16,2-8 95 0</inkml:trace>
  <inkml:trace contextRef="#ctx0" brushRef="#br0" timeOffset="16414.29">15873 7604 982 0,'-2'7'33'0,"0"0"6"0,0-2-14 16,0 3-10-16,2-1 1 0,-1 0-10 15,1 3-4-15,3 3 18 0,0 3 17 16,3 4 10-16,3 4 6 0,3 3-14 16,7 7-18-16,5 3-9 0,4 4-8 15,5 9 0-15,-3 4-1 0,5 5-2 16,1 6 1-16,-2 0 1 15,8 1-2-15,0-6 2 0,-2-7 1 0,3-6-1 16,-9-11 2-16,-3-7-1 0,-6-3-1 16,-5-5 0-16,-1-1-6 0,-1-4-13 15,-4-2-15-15,-1-3-19 16,-6-4 730-16,-2-3-506 0</inkml:trace>
  <inkml:trace contextRef="#ctx0" brushRef="#br0" timeOffset="16834.16">16505 7492 1693 0,'-8'9'10'16,"-3"2"-45"-1,-4 6-7-15,-3 2 36 0,1 3 6 0,3 1 1 0,0 3-1 0,3 5 1 32,0-1 0-32,0 4-1 0,-3 5 0 0,-3 1 0 0,-2 8 0 0,-1 5 0 15,-5 4 1 1,-5 6-2-16,-3 6 0 0,-7 4 1 15,-3 3 0-15,-3 1 1 16,-8-4 1-16,1-7-2 0,5-10 1 16,9-11 1-16,7-8-1 0,9-8 1 0,4-5-1 15,3-3 0-15,4-3-1 0,2-2 1 16,1-3 0-16,1-3 0 0,4 1-1 16,1-5-11-16,2 0-14 0,1-2-18 15,0-2-19-15,0 2-11 0,0-3 8 16,2 1-156-16,3-2 148 0</inkml:trace>
  <inkml:trace contextRef="#ctx0" brushRef="#br0" timeOffset="17387.31">16678 8516 1421 0,'-1'0'39'0,"2"0"23"15,-1-1-90-15,3 0-5 0,-2-2 19 0,4-6 9 0,8-4-1 16,6-1-8-16,8 0 2 0,3 2 2 16,-1 2 6-16,1 2 11 0,-1 1 1 15,3 3 0-15,-1-2 1 0,-2 5 4 16,-4 1 4-16,-8 0 3 16,-9 1-1-16,-5-1-4 0,-3 0-11 0,0 4-9 15,-5 7-9-15,-7 3-2 0,-6 11 7 16,-6 7 9-16,-2 2 6 0,-8 3 0 0,0 4 1 15,1-1-3-15,0-1-2 0,10-7-1 16,6-5 0-16,8-6-2 0,5-2-2 16,3-4 0-16,2-5 1 0,5 1 1 15,0-3 4-15,1 0 4 0,4 0 3 0,-1-2 6 16,3 0 2-16,4-1 5 0,1-1 3 16,3-1-3-16,0 0-4 0,2-2-7 15,3-1-5-15,-1-1-2 0,0 0-2 16,-1-1-1-16,-6-2 0 0,0 1-1 15,-1-3-5-15,2-4-12 0,-2 0-13 16,-1-5-13-16,-3-5-11 0,-3-5-6 0,-3-8 1 16,-5-12-247-16,-4-9 210 15</inkml:trace>
  <inkml:trace contextRef="#ctx0" brushRef="#br0" timeOffset="17847.34">16670 6936 1646 0,'4'-2'31'0,"2"0"-37"15,11 2-41-15,8 4-6 0,7 7 15 16,10 6 21-16,0 6 14 0,10 6 3 31,1 5 0-31,9 5 0 0,5 1 0 0,-5 6 0 0,2 3 3 0,-8 5 8 16,-5 3 5-1,4 3 5-15,-6 8-1 0,4 7-3 0,-4 12-2 0,-5 6-2 0,-5 7-2 32,-12 3-2-32,-9 4-2 0,-11 0-1 0,-10-3-4 15,-13-4 7-15,-9-7-2 0,-6-9-2 16,-5-9 3-16,2-11-6 0,-1-13 2 0,6-11 0 0,5-9 7 31,2-5 1-31,3-5 1 0,3-1 0 16,2-4-4-16,0-2 0 0,3-2-2 15,2-4 3-15,1 1-3 0,2-5-4 16,3 1 1-16,-1 0 0 0,1-2-1 0,2 1 2 16,1-4-2-16,0 0-2 0,0 1-1 15,-2 0 1-15,5 1-7 0,-3-2-7 16,0 0-8-16,0 0-16 0,0 0-19 15,1 0-17-15,6-3 44 0,7-2-1 16</inkml:trace>
  <inkml:trace contextRef="#ctx0" brushRef="#br0" timeOffset="22067.21">9366 9549 1245 0,'-1'0'42'0,"1"2"7"15,-1-1-36-15,0-1-7 0,-2 1 8 16,-2 1 5-16,-3 3-3 0,-6 0 1 0,-2 3 5 15,-8 1 3-15,-5 1 2 0,-6 1 1 16,-8 0-4-16,-6-3-7 0,-1-2-1 16,3 1-6-16,8-2-5 0,8-1 8 15,1 1-1-15,9-2 1 0,2-1 0 16,1 0-9-16,7 2-2 0,1-4-2 0,3 1-13 16,7-1-21-16,0 0-25 0,-1-1-29 15,3 1-3-15,-1-4 45 0</inkml:trace>
  <inkml:trace contextRef="#ctx0" brushRef="#br0" timeOffset="22352.98">9356 9919 1694 0,'0'0'23'0,"-6"0"-26"16,2 1-19-16,-4 3 3 0,-3-2 18 16,-5 3 1-16,-5 2-1 0,-12 1 0 15,-8 1 0-15,-6 0 1 0,-4-2-3 16,4 1-3-16,4-4 1 0,8 1 1 16,7-1 3-16,2 1 0 15,4-1-5-15,-1 1-11 0,2-4-15 0,1 1-18 16,6-2-19-16,5 0-7 0,8 0 38 0</inkml:trace>
  <inkml:trace contextRef="#ctx0" brushRef="#br0" timeOffset="26691.94">11688 9658 1236 0,'0'0'48'0,"1"0"11"0,-1 0-22 15,0-2-2-15,0 1 4 0,1-2-4 16,-1-3-9-16,0-2-3 0,3-4-4 15,-1-5-6-15,4-2 0 0,0-7-3 16,0-1 1-16,6-2 1 0,1-4-2 0,4-1-1 16,0-4 0-16,3-1-3 15,-3 1 4-15,1 1 1 0,-1 1-2 0,-6 5 0 16,0-1-2-16,-3 5-5 0,-1 6 1 16,1 4 5-16,-3 5 6 15,-2 5 7-15,-2 1 2 0,-1 6-7 16,0 0-9-16,0 0-7 0,0 0-8 0,-1 0-3 0,-5 2 1 15,-4 5 1-15,-7 6 4 0,-9 3 4 16,-10 3 1 0,-5 6 0-16,-2 6 0 0,-2-5 0 0,5 3 0 0,0-1 1 15,-1-1-1 1,-1 3 0-16,-2-1 0 0,-2-1 0 0,-6 1 0 0,-4-4 0 16,-3-1 0-16,5-2 0 0,6 1 0 0,7-1 0 15,5 1-1-15,6-2 0 16,3-1-2-16,5-1 0 0,7-2 0 15,5 0-2-15,3-2-3 0,4-3 0 16,3 1-6-16,0-3-2 0,4 2-1 16,3 0-1-16,2 2 2 15,4-1 5-15,7-1 4 0,7 1 4 0,4-3 3 0,5-1 0 16,5 1 0-16,1-4 1 0,5-1-1 16,6 1 1-16,-7-3 0 0,-6 0-1 0,-5 2 1 31,-8-1 0-31,-4-1-1 0,-5-1 0 0,-4 2 1 15,-2-2-1-15,-3 2-1 0,-4 2-1 16,-1-3-4-16,-4 5-4 0,0-1 0 16,-4 3 1-16,-3 7 6 0,-4 3 7 15,-8 7 0-15,-6 5 2 0,-7 2-1 16,-12 3-1-16,-10 6-1 0,-10 3 1 16,-2 6-3-16,0 1 1 0,7-1 0 0,9-4-1 15,6-7 1-15,10-7-1 0,4-7 0 16,7-4 0-16,3-4 0 0,-1 1-1 15,1-4 0-15,0 1 2 0,8-4-2 16,4-4 0-16,6-2-2 0,0-3-2 16,2-1 0-16,3-1 2 0,3 2 0 0,4-3 2 15,7 2 8-15,7 0 4 16,10-1 4-16,8-2 3 0,5 0-9 0,8-5 0 16,5 1-3-16,10-3-2 0,5 0 0 15,3-1-1-15,-9 1-2 0,-4-2 0 16,-9 2 1-16,-2-1-2 0,1 0 1 15,-6 1 0-15,-3 2 1 0,-7 1 11 16,-4 1 2-16,-8 2-1 0,-7 0-2 16,-4 1-9-16,-5 0-3 0,-3 0 1 15,-7 0 2-15,0 0-2 0,1 0 2 0,-1 0 0 16,-1 0-1-16,0 0 1 0,0 0 1 16,0 0-10-16,0 0-16 0,0 0-24 15,0 0-35-15,-1 0-19 0,1 0-3 0,-8-2 49 16</inkml:trace>
  <inkml:trace contextRef="#ctx0" brushRef="#br0" timeOffset="27285.73">11131 10886 1361 0,'0'1'47'0,"0"-1"-4"0,1 2-32 0,0-2-10 31,-1 0-3-31,2 2-3 0,0 1 1 0,2 1-1 0,2 7 2 0,4 5 2 16,5 2 0-16,4 1 1 0,5 1 1 15,2 0-1 1,3 3 2-16,2 1 0 0,2 1-1 0,-3 0 1 15,0-2 1-15,-1 1-2 16,-5-4 2-16,2 1 0 16,-3-3 0-16,-7-1 0 0,1-2 0 15,-6-6-9-15,-3-4-13 0,-1 0-18 0,-2-4-20 16,-3-1-22-16,0 0-22 0,0-3 53 16</inkml:trace>
  <inkml:trace contextRef="#ctx0" brushRef="#br0" timeOffset="27548.67">11594 10848 1079 0,'3'34'130'15,"-95"96"-54"16,67-92-73-31,2-5 0 0,0 1 0 16,-2-1 0-16,-3 1 0 0,-1 1 3 16,-2-6-1-16,1-2 1 0,3-6 0 15,6-2-2-15,3-4-1 0,4-3 0 16,4-4 0-16,2-2-4 0,4-3-12 16,4-3-20-16,0 0-27 0,-1-2 31 0</inkml:trace>
  <inkml:trace contextRef="#ctx0" brushRef="#br0" timeOffset="27772.18">11875 11139 1405 0,'0'1'45'0,"0"3"13"0,-1 2-60 16,1 9-2-16,0 4 3 0,1 7 2 15,1 3-1-15,3-1 1 0,2 0 1 16,-4-2-2-16,4-2 1 0,-5 1-2 16,-1-3-13-16,3-2-12 0,-3-5-16 15,2-1-16-15,-3-5-10 0,0-3 127 16,0-5-58-16</inkml:trace>
  <inkml:trace contextRef="#ctx0" brushRef="#br0" timeOffset="28712.79">13053 9616 1292 0,'0'1'38'0,"0"1"-12"0,-2 0-21 0,0 3-3 16,-1 3-2-16,-1 4 0 0,2 7-1 15,-1 6 0-15,0 7 1 0,2 9 1 16,1 5 0-16,2 6 3 0,2 5 2 16,-2 4-1-16,-1 4 0 0,-1 2 1 0,-2 2-2 15,0 1 1-15,1-6 0 0,3-7-1 16,5-11 0-16,-2-8 2 0,3-6-2 16,-2-6-1-16,-2-2 1 0,2-4-2 15,-1-2-5-15,0-5-18 0,0-2-25 16,1-6-32-16,1-3 266 0,-2-6-157 0</inkml:trace>
  <inkml:trace contextRef="#ctx0" brushRef="#br0" timeOffset="29122.2">13053 9496 1695 0,'1'0'37'0,"-1"-2"-27"16,4 2-24-16,-2-2 5 0,1-1 0 15,9-1 2-15,5-6 0 0,4-2-1 16,9-1 1-16,-2-2 0 0,6 1 2 16,3 0 4-16,7 1 1 0,6-2-1 15,7 4 1-15,1 2 0 16,-5 1-2-16,-3 5 0 0,-7 1 0 0,-6 7-2 15,-4 5-1-15,-10 2-4 0,-5 8 2 16,-4 2 2-16,-6 7 4 0,-6 8 2 16,-7 5 2-16,-8 6 0 0,-12 6-1 0,-10 2 2 15,-10 1-1 1,-6-3-1-16,-5-8 1 0,-3-7-1 0,1-8-1 0,4-5 0 16,4-7 0-16,12-2-1 0,6-5 1 15,2-3-1-15,7 0-2 0,1-3-1 16,5-3-5-16,4-2-6 0,5-1-5 0,7 0-13 15,1 0-10-15,0 0-9 0,1-2 6 16,9-6 12-16,12-6 18 16</inkml:trace>
  <inkml:trace contextRef="#ctx0" brushRef="#br0" timeOffset="29393.34">14440 9393 1496 0,'-46'52'67'0,"22"-17"-74"16,-10 11 5-16,-1 6 4 0,4 4-1 16,-6 10 1-16,2 8-1 0,1 8 1 15,3 5 1-15,4 0-2 0,3-1 2 16,5-4 0-16,12-8-3 0,7-9-3 15,9-8-5-15,8-7-1 0,2-11 3 16,5-5 5-16,-2-9 3 0,2-6 2 0,2-5 1 16,2-4-2-16,3-3-4 0,2-2-21 15,-2-7-8-15,5-7 13 0</inkml:trace>
  <inkml:trace contextRef="#ctx0" brushRef="#br0" timeOffset="29650.56">14703 9708 1390 0,'1'11'50'0,"2"7"151"0,1 7-253 16,3 8 5-16,5-3 44 0,4 4 1 15,6 5 2-15,7 3 0 0,1-2 1 16,6-1 3-16,6-2-1 0,5-1 0 15,0-2 1-15,-5-5-2 0,-9-6 1 0,-13-5 1 16,-4-5-4-16,-4-5-7 0,-1-2-17 16,-2-6-26-16,-1-2-22 0,0-7-24 15,-3-4 50-15</inkml:trace>
  <inkml:trace contextRef="#ctx0" brushRef="#br0" timeOffset="29883.07">15060 9627 1270 0,'24'43'152'15,"-46"54"-87"1,67-54-58-16,-189-13-10 0,91-5 8 0,19 28-2 16,-4 8 2-16,-2-1-3 0,-2 4 1 15,2 1 0 1,0-7-1-16,9-9 1 0,7-8 0 0,11-17-10 0,8-6-5 15,4-7 1-15,1-7-8 0,0-4-9 16,0 0-11-16,1 2-20 0,7-4 5 16,8-8 27-16</inkml:trace>
  <inkml:trace contextRef="#ctx0" brushRef="#br0" timeOffset="30090.74">15363 10101 1143 0,'0'2'115'0,"0"9"180"0,1 9-277 16,1 8-45-16,-1 6 19 0,0 8 7 15,-1 5 1 1,-3 8 3-16,-2 5 0 0,0-4 2 0,0-6-1 0,1-11-1 16,2-7 0-1,2-7 1-15,2-7-18 0,1-5-19 16,0-6-18-16,1-4-20 0,3-4 3 0,2-8 498 0,1-6-324 0</inkml:trace>
  <inkml:trace contextRef="#ctx0" brushRef="#br0" timeOffset="30467.13">15679 9181 1709 0,'4'1'44'16,"0"1"35"-16,5 4-125 0,4 6-10 0,8 8 34 16,7 6 18-16,7 12 3 0,4 4 1 15,4 7-1-15,2 0 1 0,1 4-1 16,1 3-1-16,-1 7 2 0,-8 8-2 15,-5 5 1-15,-10 5-1 0,-8-1-3 16,-5-5 1-16,-9-2 1 0,-5-2 3 16,-10-2 2-16,-7 0 4 0,-3-5 0 15,-4-7-1-15,0-10 1 0,0-9-2 0,3-10 0 16,3-8 1-16,5-6-4 0,1-1-4 16,5-3-9-16,3-3-16 0,1-4-17 15,5-1-16-15,2-2-14 0,0 0-3 16,2-1 6-16,9-8 51 0,8-3 5 15</inkml:trace>
  <inkml:trace contextRef="#ctx0" brushRef="#br0" timeOffset="30753.92">16727 9476 1731 0,'9'0'95'0,"16"54"-157"16,-6-79-20-16,-35 160 82 16,4-56 0-16,20 4 2 0,-1 5-1 0,-2-1 1 15,1-3 1-15,-3-7-2 0,3-1 1 16,-1-9 2-16,0-11-2 15,0-12-13-15,1-11-17 0,-3-14-22 16,0-6-21-16,-3-12-8 0,0 0-3 0,1 0 18 0,-3-17 579 16,-3-14-381-16</inkml:trace>
  <inkml:trace contextRef="#ctx0" brushRef="#br0" timeOffset="31120.35">16608 9494 1722 0,'0'-2'47'0,"2"-1"-15"16,4-3-36-16,5-2 5 0,2-7-1 15,7-6 0-15,3-8 0 0,4-3-1 16,6-4 1-16,0 1 0 0,5 1-1 16,-2 0 2-16,10 3 1 0,6 3-2 0,9-1 0 15,11 5 0-15,-2 5-2 16,-2 6 1-16,-7 5 0 0,-12 8-2 0,-3 4-2 15,-6 7 1-15,-10 7-3 16,-5 2 0-16,-12 6 2 0,-7 5-1 16,-6 7 0-16,-11 7 2 0,-15 7 0 0,-11 6 2 15,-12 2 2-15,-6-3 1 16,-8-6-1-16,-5-4 0 0,-3-12-2 0,3-6 1 16,6-6 1-16,16-6 0 0,6 0 0 15,7-5 0-15,8 1-2 0,0-6-7 0,10-2-10 16,1-3-15-16,9 0-20 0,3-2-15 15,-1 2-14-15,4-2 14 0,6-4 25 16,8-7 42-16,11-9 6 0</inkml:trace>
  <inkml:trace contextRef="#ctx0" brushRef="#br0" timeOffset="31449.71">18240 9068 1172 0,'25'22'344'16,"213"41"-304"-1,-578 9-41 1,259-18 3-16,26 17-1 0,0 4 2 16,-1 8 0-16,3 1-1 0,3 3 0 31,3 5 1-31,2 0-1 0,5-3-1 0,2-3 2 0,11-4-2 0,12-4 2 0,13-5-1 15,10-7-1-15,11-6 3 0,4-8 1 16,5-8 2-16,1-6 1 0,-1-6 1 16,1-3-1-1,3 0-1-15,7 0-2 16,1 2-1-16,3-1-1 0,-3 2 1 16,3-2 0-16,-3-5 1 0,0-1-10 0,-2-3-29 0,-7-5-28 0,-6-4-10 15,-3-7 27 1</inkml:trace>
  <inkml:trace contextRef="#ctx0" brushRef="#br0" timeOffset="31719.47">18404 9424 1691 0,'9'30'27'0,"-1"5"-40"0,8 13-7 15,-1 2 18-15,10 6 0 0,4 5 2 0,7 5 2 16,7 7 0-16,1-1-1 0,4-5 1 16,1-5-1-16,-2-5 1 0,-8-5 2 15,-2-4-2-15,-5-7 3 0,-2-10-4 16,-8-10-15-16,-3-6-24 0,-4-7-30 15,1-5-6-15,2-3 32 0</inkml:trace>
  <inkml:trace contextRef="#ctx0" brushRef="#br0" timeOffset="31987.56">19087 9236 1751 0,'-21'34'21'0,"-6"4"-42"15,-7 14-10-15,0 2 29 0,-3 5 3 16,2 8 1-16,-5 5-1 0,-5 11 1 16,-10 5-1-16,-8 1 1 15,0-2-1-15,-3-9 2 0,11-7-3 0,11-11 1 0,7-12 1 16,12-13-2-16,4-6 1 15,5-11 4-15,6-4-10 0,3-3-19 0,4-7-34 16,3-3-38-16,0 0-1 0,3-2 41 16</inkml:trace>
  <inkml:trace contextRef="#ctx0" brushRef="#br0" timeOffset="32509">19293 10120 1495 0,'0'0'47'0,"0"0"27"0,-2 0-79 0,2 0-15 15,0 0 20-15,4 0-3 0,-4 0-9 16,1 0-4-16,-1 0-1 0,0 0 7 15,0 0 11-15,0-4 7 16,3-2 3-16,5-2-1 0,1-3 0 0,5 0-1 16,2-3-1-16,4 1 0 0,3 1 0 0,1 3 0 15,2 2-4-15,-2 4-2 0,-5 1-1 16,-2 2-1-16,-8 2 2 0,-2 1-2 16,-1 4-6-16,-2 2-1 0,-3 7-3 15,-3 6-1-15,-5 2 7 0,-4 7 1 16,-4 3 0-16,-5 1 2 0,-5 3-1 15,-5 1 0-15,-1 2 0 0,-2 1 1 16,0-3 0-16,7-2 1 0,1-9 0 0,8-7 0 16,8-5-2-16,2-5 1 0,5-6-2 15,1 1 0 1,1-4 2-16,1 0 7 0,2 1 8 16,4-1 5-16,-1 1 4 0,4-1-3 15,0 2-2-15,2-3 1 0,4 0 2 0,-4-1-3 0,6 0-5 16,0-1-5-16,4-2-3 15,1 0-4-15,0 0 0 0,1-2-1 16,0 0-5-16,-2-1-4 0,3-1-14 0,-3-2-21 0,1-2-22 16,3-6 432-16,-2-3-286 0</inkml:trace>
  <inkml:trace contextRef="#ctx0" brushRef="#br0" timeOffset="32856.81">20057 8868 1332 0,'0'1'148'0,"0"-1"211"0,-1 3-412 0,-2 3-13 0,1 5 2 16,-2 12 42-1,0 10 23-15,0 12 0 0,0 8 0 16,1 11 1-16,-1 6-2 0,1 10 2 0,-1 8 0 0,2 6-2 16,-1 9 2-16,-2 4 0 15,1 6-1-15,-2 2 1 0,2-4 0 0,-3-4-1 0,3-15 1 16,-1-10 0-16,3-14 0 16,1-14-1-16,2-10 2 0,1-12-1 0,-1-7 0 31,3-8 3-31,-1-4-13 0,-1-4-16 0,2-3-17 0,0-3-27 0,0-3-3 15,5-7 317 1,8-8-196-16</inkml:trace>
  <inkml:trace contextRef="#ctx0" brushRef="#br0" timeOffset="33119.33">20466 9227 1327 0,'2'7'64'0,"4"10"68"15,6 16-145-15,6 11-12 0,5 12 15 16,3 4 10-16,3 4 0 0,5 4 1 16,8 5 0-16,7 6 0 0,7 1 0 15,1 0 0-15,-1-5 1 0,-4-6 0 16,-5-3-1-16,-3-8 2 0,-7-7-2 0,-5-12 0 15,-5-7 3-15,-1-10-7 0,-2-6-15 16,-4-5-23-16,-3-5-21 0,-2-6 28 16</inkml:trace>
  <inkml:trace contextRef="#ctx0" brushRef="#br0" timeOffset="33393.44">21054 9175 1508 0,'-216'456'211'47,"178"-360"-211"-31,-3 6 1-16,2 4 2 0,2-4-14 15,3-9-12-15,8-7-8 0,5-13-4 16,7-15 12-16,6-13 11 0,4-13 6 0,4-8 6 16,1-10-6-16,-1-4-20 15,3-4-30-15,1-2-16 0,5-3 31 0</inkml:trace>
  <inkml:trace contextRef="#ctx0" brushRef="#br0" timeOffset="33632.62">21466 10061 1444 0,'0'2'31'16,"0"5"-16"-16,-1 3-24 0,0 11 2 0,1 10 6 15,-2 11 2-15,1 11 1 16,-2 4-2-16,-3 6 1 0,0-1 1 0,-6-6 0 15,6-3 1-15,-4-8-3 0,3-7-13 16,5-5-17-16,-3-8-18 0,5-8-17 16,0-7-26-16,2-5-34 15,-1-8 68-15</inkml:trace>
  <inkml:trace contextRef="#ctx0" brushRef="#br0" timeOffset="33993.94">21452 8824 1655 0,'1'4'-1'16,"3"3"-40"-16,6 9-16 0,6 11-1 0,4 9 42 15,7 8 14-15,1 9 2 0,1 5-1 16,4 6 0-16,0 8 1 0,0 3 0 16,1 4 0-16,2 3 0 0,-2 1 0 15,-1 3 0-15,-6 8 0 0,-8-1 0 16,-7-2-1-16,-8-6 0 0,-10-6-1 16,-7-6 3-1,-9-2 5-15,-9-1 1 0,-4-4 1 0,-3-6 0 0,-5-5-2 16,4-7-1-16,1-7-1 0,5-10-7 0,7-5-16 15,5-7-20-15,2-4-28 0,3-3 715 16,3-3-488-16</inkml:trace>
  <inkml:trace contextRef="#ctx0" brushRef="#br0" timeOffset="44350.7">16170 10812 1323 0,'0'0'23'0,"-1"0"-19"15,0 1-9-15,1-1 5 0,1 0 4 16,-1 0-5-16,1 0 0 16,0 0-1-16,-1 0 3 0,-1 0 6 0,-4-1-1 15,-1 0 0-15,-4 0 1 0,-8 1 0 16,-6 4 4-16,-14-2 2 0,-14 4-1 15,-6-1-1-15,-12-2-4 0,1 5-6 16,0-1 1-16,-2-3 0 0,-3-1-2 16,-8-3 2-16,-2 0 3 0,-4 0 10 15,5 2 10-15,0 0 10 0,-16-1-1 0,-10 0-8 16,-10 0-9-16,-4 3-10 0,0-3-4 16,1 1-1-16,-5 2-2 0,4 0 1 15,8 2 0-15,-4-1-1 0,4-1 1 16,6 0 1-16,5-1-2 15,14 1 1-15,1 1 1 0,-9-1-1 0,3-2 0 0,3 3 1 16,9-3-1-16,13 1-1 0,2-1 1 16,-1 0-1-16,4 0 0 0,3-2 2 15,7-2-2-15,10 0 1 0,11 1 0 0,7 0-1 16,5-1 1-16,10-3 0 0,1 2 0 16,4 1-2-16,4-2-2 15,-1 3-11-15,2-3-5 0,-2-7-11 0,0-2-10 16,1-6 1-16,2-2 2 0,1-5 12 15,4 0 11-15,2-1 11 0,1 0 6 16,-2 0 3-16,0-3 3 0,0-3-4 16,2-3-2-16,0-2-2 0,-2-6-1 0,2-4 1 15,0-6 1-15,3-9-2 0,2-4-5 16,2-5-6-16,1-1-7 0,-2 0-3 16,-1-2 4-16,-2-2 6 0,0-1 5 15,2-4 3-15,0 1-1 16,-1 7 1-16,0 4 1 0,1 7 2 15,-2 3 4-15,1 3 4 0,0 2 2 0,0 3 3 16,-2 6 1-16,-1 4-2 0,0 6-2 16,-1 7-2-16,-1 4-3 15,0 6 3-15,-2 6-1 0,-1 4 0 0,-1 4-1 0,2 1-3 16,-1 2-3-16,2 0 0 0,-1 1 0 0,-1 0 0 16,4-2-1-16,-5 2 1 15,5-2-1-15,3 1-1 0,1-1 1 16,9 2-2-16,1 1 0 0,6 0 0 0,5 1-2 15,7 3 1-15,3 1 1 16,2-2-2-16,9 1 2 0,6 1 1 0,10 1-3 0,7-2-5 16,4 1-4-16,1-1-7 0,3 1 1 15,8-1 2-15,12 1 4 0,2-3 4 16,-2 0 4-16,0-1 2 0,-6-1 0 16,7 0-6-16,10 0-4 0,-5 0 0 15,2 0 2-15,-2 0 5 0,-2 0 4 31,-1 0 3-31,-5 0-2 0,-9 0 1 0,-5 0-1 16,9 1-7-16,0-1-5 16,0 0-1-16,-6 0 1 0,-15 0 6 0,-4-1 4 15,-1 1 1-15,1 0 2 0,-5 1 0 16,-6 4-4-16,-8-3-2 0,-10 3-1 16,-3 0 1-16,-8-1 4 0,-6-1 1 15,-5 2-1-15,-3 1-1 0,-3 1-1 16,-5 2-3-16,-2-2-3 0,-4 2-8 15,-1 3-16-15,-2 3 3 0,0 1 5 0,-1 7 9 16,-1-1 18-16,0 6 0 0,-2 4 1 16,1 2 1-16,0 5 1 0,-3 4-1 15,2 6 6-15,-5 6 10 0,-3 8 8 16,0 10 7-16,-5 11 1 0,0 10-9 16,2 10-7-16,-5-2-5 0,-1 7-6 15,-2-1-1-15,0-5-1 0,-1-11-1 0,4-13-1 16,1-14 0-16,2-11-1 0,6-6 15 15,-1-5 7-15,4-7 12 0,-1-7 9 16,1-5-2-16,2-4 1 0,2-7-5 16,-1-4-4-16,4-8-9 0,0 1-2 15,-1-2 3-15,2 2 0 0,-1-2-2 16,0 0-3-16,1 0-8 0,-1 0-5 16,0 0-1-16,0 0-3 0,0 0-1 0,0 0 1 15,0 0-1-15,0 0-2 0,0 0-6 16,0 0-16-16,0 0-21 0,0 0-24 15,0 0-18-15,2-2 529 0,-2-9-342 16</inkml:trace>
  <inkml:trace contextRef="#ctx0" brushRef="#br0" timeOffset="50121.43">17637 4295 1240 0,'0'0'16'0,"2"0"-22"16,-1 4-34-16,-1-4-7 0,-1 1 22 16,-1 0 16-16,1-1 8 0,0 0 1 15,1 1 11-15,0-1 8 0,-7 2 7 16,0 2 7-16,-4-4-3 0,-6 2 3 15,-5 0 0-15,-10-1-3 0,-10 3-7 16,-7-3-6-16,-7 0-5 0,-2 0-4 0,-2-1-1 16,-4 0-2-16,-5 0-1 0,1-2-1 15,1 1 1-15,13 1-3 0,12 0 2 16,6 2 0-16,9 1-3 0,5 0 2 16,2-1-1-16,6 1-1 0,4 0 1 15,3-3 0-15,4 1 1 0,3-1-2 16,1 0 0-16,0 2 1 0,5-2 2 0,-4 0 3 15,7 0 0-15,8 0-1 16,8 0-1-16,13-2-2 0,14-2 0 0,16 1 0 16,11 0-2-16,2-2 1 0,-4 3 1 0,-10-4-2 15,-4 3 1-15,-5-1 0 0,0 3-1 16,-9 1 0-16,-10 3 1 0,-15-1-1 16,-11 1-1-16,-10-1-6 0,-4 2-7 15,-8-1 1-15,-9 5 5 0,-12 2 9 16,-15 4 13-16,-14-2 5 0,-11-2-1 15,-11-2-3-15,-20-4-2 0,-12 0-15 0,-5-4-23 16,3-6-340-16,9-3 250 0</inkml:trace>
  <inkml:trace contextRef="#ctx0" brushRef="#br0" timeOffset="57648.19">16059 11468 1187 0,'2'-50'372'46,"-6"45"-347"-46,-5 1-3 0,-1-2-3 16,-5 0-8-16,-3 3-4 0,-8 1-4 16,-5-3-3-16,-1 4 0 0,1 0-1 0,3 2-4 15,2 3 1-15,0 1 0 0,4 1-7 16,0 2 1-16,4-2-7 0,4 1-4 16,1-2 2-16,8-1-3 0,4-3-5 15,1 0-1-15,0-1 0 0,0 0 2 16,1 3 8-16,7 1 5 0,4 1 4 15,5 4 5-15,5 0 4 0,2-3-1 0,3 2 1 16,-1 0 0 0,1-2 0-16,2 3 0 0,2 0 0 0,6 5-3 15,-1 4-1-15,-1 5-3 0,-5 4-5 0,-5 5-1 16,-4 2 2-16,-10 2 3 0,-5-1 5 0,-3-1 3 16,-7-1 0-16,-3-4 1 0,-7 0 3 15,-9 0 0-15,-8-4 1 0,-9-2 2 16,-4-7 1-16,2-4 2 0,5-5 1 15,5-3 0-15,3-4 1 0,2-2-2 16,1-5-4-16,2-2-11 0,4-5-13 16,2-2-21-16,3-8-19 0,4-4 174 15,5-2-101-15</inkml:trace>
  <inkml:trace contextRef="#ctx0" brushRef="#br0" timeOffset="57932.04">16453 11450 1039 0,'5'25'84'0,"36"3"-41"32,-91 80-42-32,43-67 0 15,15-9-2-15,6-4-5 0,4-4-2 16,6-5 3-16,6 2 2 0,5-4 3 15,1-1 4-15,-2-6 1 0,-6-1 3 0,-5-6 5 16,0-2 6-16,-4-5 9 0,-2-1 8 16,-1-4-4-16,-4-5 2 0,0-4-5 15,-2-5-10-15,-2-4 1 0,-1-3-11 16,-5-4-16-16,-2-3-23 0,-1-3 22 16,-3 1-175-1,-1 2 129-15</inkml:trace>
  <inkml:trace contextRef="#ctx0" brushRef="#br0" timeOffset="58284.2">17172 11844 1278 0,'2'-2'39'0,"2"-1"-10"0,0-14-18 0,3-4-5 0,-4-12-8 32,4-7-14-32,3-1-5 0,1 3-2 15,4 4 7-15,0 6 16 0,0 4 9 16,1 1 4-16,-1 1 0 0,1 3-4 0,-1 1-5 16,2 3-4-16,1 5-1 0,-6 2 1 15,-1 5 2-15,-2 3-2 0,0 11-3 16,5 5-5-16,5 12-5 0,0 10 3 15,5 6 1-15,-4 5 0 0,-2-1-6 16,-1-5-4-16,-7-6 0 0,-2-3 3 16,-2-10 7-16,2-1 6 0,-2-5 1 15,-1-5 0-15,0-1 5 0,-4-7 17 16,0-1-125-16,0-2 85 0</inkml:trace>
  <inkml:trace contextRef="#ctx0" brushRef="#br0" timeOffset="60948">18287 11212 1710 0,'0'1'84'15,"-1"-1"29"-15,-1 0-99 0,2 0-36 0,-5 1 0 16,5-1 9-16,0 1 9 16,2 1-5-16,0-2-7 0,-2 2-10 15,0-1-6-15,0 1 2 16,1 2-2-16,-1-2-4 0,0 0-10 0,0-2-16 0,-3 3-14 16,-1 1-12-16,0 0-17 0,-2 3 142 15,-1 3-321-15,2 4 228 0</inkml:trace>
  <inkml:trace contextRef="#ctx0" brushRef="#br0" timeOffset="61158.17">18178 11688 1110 0,'-2'3'55'0,"1"-1"22"15,1 0-13-15,-1-1 4 0,1-1-3 16,1 0-10-16,-1 0-13 0,0-2-18 15,0 2-12 1,0 0-5-16,-2-1-7 0,2 1 2 0,0-4 2 0,2 1-5 16,1-1-2-16,-2-2-6 0,3 0-14 0,-2 0-18 31,3-3 76-31,-5-1-39 0</inkml:trace>
  <inkml:trace contextRef="#ctx0" brushRef="#br0" timeOffset="62343.07">19042 11396 940 0,'0'0'26'15,"-1"3"-9"-15,1-3-14 0,-1 2-1 16,1-2-1-16,0 0 1 0,0 0-1 0,0 0-1 16,0 0 7-16,0 0 14 0,0 0 19 15,0 0 7 1,0-2 10-16,1 2-7 0,-1-2-11 0,1 1 5 0,-1 1-13 16,2 0-6-16,1 0-5 0,-1-3-11 15,1-3 1-15,3 2 3 0,2-5-3 16,3-5-1-16,1 2-1 0,3 0-3 0,1-1 4 15,-1 0 1-15,2-7 1 16,0 1-2-16,2-5-2 16,2-1-5-16,1-1 0 0,0-1 1 0,0 4-3 15,-1-3 2-15,-3 4 1 0,-2 0-2 0,-4 3 0 16,-2 2 1-16,-1 2 5 0,-2 2 8 16,2 5 7-16,-2 4 4 0,-2-1-3 15,0 3-3-15,-5 2-6 0,0 0-7 0,1-2-4 16,-1 3-4-16,1 0-3 0,-1-1 0 15,-1 3-2 1,2 3 0-16,-2 2 2 0,1 5 0 16,0 4 3-16,-4 5 1 0,3 3 0 15,-2 5 2-15,3 8 0 0,-2 3-1 16,-1 7 1-16,1 1 0 0,1 3-1 0,2 0 0 0,4 0 2 0,-1-2-2 31,-1-6-1-31,2-1 2 0,-1-4-2 16,0-2 0-16,0-2 2 0,0-2-1 15,-1-2-1-15,-1-4 1 0,1-5-1 16,0 0 1-16,-1-2 1 0,0-1-2 16,4-1 1-16,-3-2 1 0,0-5-2 15,0-2 1-15,-3-3 0 0,1-2 0 0,0 0 1 16,2 0 0-16,-3-3-1 0,1 1 0 16,-1-2 1-16,0 0 0 0,0 0-3 15,0 2-7-15,0-2-9 0,0 0-9 16,0 0-1-16,0 0-5 0,1 0-1 15,-1 0-7-15,0 0-10 0,0 0 7 16,0 0 18-16</inkml:trace>
  <inkml:trace contextRef="#ctx0" brushRef="#br0" timeOffset="62914.32">19935 12010 1411 0,'-1'0'37'16,"2"0"-7"-16,-2 0-46 0,1 0-10 15,0 0 12-15,0 0 10 0,0 0 3 16,0 0 3-16,0 0 3 0,0 0 6 16,0 0 10-16,-4 0 10 0,4 0 12 0,0 0 6 15,-1 0-4-15,0 0-9 0,0 0-10 16,1 0-7-16,0 0-6 0,-1 0-1 16,-2-4-5-16,0 4-2 0,-1 0-2 15,-1 0-3-15,-1 0-1 0,-4 0-1 16,-4 1-3-16,-4 0 1 0,-7 3 0 15,-9-4 1-15,-5 2 2 16,-11 0 1-16,-2-2 0 0,1 1 2 0,0 1 0 16,6-2-1-16,1 2 1 0,-1-2-1 0,-2 2-1 15,-2 1 1-15,-5-1 0 0,-1 1-1 16,0-1 1-16,4 0 1 0,12 1-2 0,2-3 2 16,6 2-1-16,6 0-1 0,-1-1 2 15,8 0 1-15,4 1 0 0,2-1 2 16,5-1 1-16,4 2-1 0,3-2 2 15,-1 0 1-15,1 0 0 0,0 0-3 16,0 0-2-16,0 0-4 0,0 0-9 16,0 0-4-16,0 0-13 0,0 0-9 15,0 0-2-15,0 0-18 0,3 1-12 16,2-1 80-16,3 0-30 0</inkml:trace>
  <inkml:trace contextRef="#ctx0" brushRef="#br0" timeOffset="64049.64">20750 10770 1166 0,'25'19'297'0,"22"22"645"0,-47-37-1095 16,-4-2 626-1,-23-15-1123-15,-25-18 141 0,45 39 510 0,-2 6 2 0,-2 1-1 16,-1 1 2-16,-3 5-1 0,0 4 0 15,-2 4 0-15,0 4 1 0,-1 6-2 0,1 4 0 16,2 8 0-16,2 10-2 0,1 6 0 16,1 9 0-16,4 6 0 0,2 5 0 15,5 2 1-15,5-3-1 16,2 0 0-16,6-12 0 0,6-6 0 0,6-6 0 16,5-3 2-16,6-7 0 0,3-2 1 15,3-6 2 1,-1-5-4-16,-4-5 1 0,-4-5 1 15,-6-6-1-15,-7-5 2 0,-4-4 0 0,-5-4-2 16,-8-4 0-16,1-2 0 0,-2-3-1 16,-2-1 2-16,1 0-1 0,0 0-1 15,-1 0 1-15,0 0 0 16,0 1-10-16,1-1-10 0,-1 0-16 16,-5-3-21-16,-6-3 511 0,-13-5-344 15</inkml:trace>
  <inkml:trace contextRef="#ctx0" brushRef="#br0" timeOffset="71425.24">21769 10749 1377 0,'0'1'78'16,"0"3"62"-16,-1-4-123 0,1 1-23 0,-1-1 2 16,0 1 3-16,-3 1 2 0,2 3 2 15,0-2-1-15,0 3 1 0,-2-6 4 16,4 1 2-16,-1 0 9 0,-2 0 7 16,3-1 1-16,-2 2 2 0,0 2-4 15,1-1-8-15,-2 4-6 0,0 0-5 16,-3 9-5-16,-3 6 0 0,-5 5 1 15,-1 8-1 1,-7 5 1-16,-2 8 1 0,-6 10-2 0,-4 9 2 0,-7 5 0 0,-3 2-1 16,-3-3 0-1,-2-7 1-15,-1-11-1 0,3-8 0 16,8-6 2-16,7-10-1 0,9-2-2 0,5-6 8 0,1-5 8 16,2-2 6-16,2-2 7 0,2-3-5 15,5-2-2-15,2-4 3 0,4-3 3 16,0 0 4-16,0 0 3 0,0 0-4 15,0 0-4-15,0 0-6 0,0 0-11 16,1 0-5-16,1 2-4 0,-1-2-2 16,1 1-1-1,1 0 1-15,1 1-1 0,1-2 0 16,0 3 0-16,2 0 0 0,1 2 0 16,1-1 1-16,1 3 0 0,0 0 0 15,1 2 1-15,2 0 0 0,-1 1 0 0,3-1 1 16,0 0-1-16,6 1 1 0,1 1 0 15,3 4-1-15,4-3 0 0,-1 4 1 16,0 2-1-16,1 2 0 0,-1 5 1 16,3-2-2-16,1 5 1 0,6 2 1 15,1 1-1-15,4 3 1 0,2-2 1 16,1 0-1-16,6-6 0 0,-8-4 0 16,-6-4-1-16,-3-2 1 0,-15-3 1 0,-5-4-1 15,-4-1 1-15,-8-1 1 0,3-4-1 16,-2 1 1-16,-4-4 2 0,0 0-1 15,2 2 2-15,-2-2 2 0,0 0-1 16,0 0-1-16,0 0-3 0,0 0-2 16,0 0-1-16,0 0-2 0,0 0-3 0,0 0-9 15,0 0-15-15,0 0-26 0,0 0-25 16,0 0-29-16,1-6-2 0,9-8 491 16,8-9-298-16</inkml:trace>
  <inkml:trace contextRef="#ctx0" brushRef="#br0" timeOffset="72329.56">24621 10904 1569 0,'0'0'50'16,"-1"0"-8"-16,1 1-29 0,0-1-12 0,0 0 0 15,2 0-1-15,-2 0 0 0,1 0 0 16,-1 2 0-16,0-2 0 0,0 0 1 16,1 0 0-16,-1 0 1 0,0 0 0 15,0 0-1-15,0 0 4 0,0 0 10 16,0 0 1-16,0 2 1 0,4-1-3 0,2 2-10 15,1 2-3-15,7 4 1 0,5 1 0 16,5 2 0-16,8 3 1 0,-2-3-3 16,3 1 2-16,-3-2 1 0,-2 0-2 15,0-1 1-15,0-1 0 0,0 1-2 16,4-1 1 0,-3 0 1-16,-3-1-2 0,-2-1 1 15,-3 2 1-15,-3-4-2 0,-3 3 1 0,-2-1 0 0,-4-1-1 0,0-1 0 16,-4 1 5-16,2-1-1 0,-1 1 1 15,-2-1 0 1,2-1-5-16,-4 1 0 0,3 0 1 0,-3 1 1 0,-2-3 3 31,0 3 3-31,0-1 1 0,-2 4 3 0,-3 0 0 0,2 3-2 16,-5 0 1-16,1 5-1 16,-1 1-1-16,-2 4 1 0,1 2-2 15,-5 3-2-15,-2 3 0 0,-3 4-1 16,-6 3-1-16,-2 3-1 0,-2 5 1 15,-4 6 0-15,3-2 13 0,1 8 6 16,2 1 1-16,1-3 0 0,2-2-10 0,3-3-4 16,2-6 5-16,2-6 7 0,5-3 2 15,0-5 2-15,6-3-3 0,-2-3-4 16,2-5 2-16,1-3 5 0,0-5-1 16,2-2-1-16,-1-2-3 0,2 0-4 15,-1-2-1-15,2-1 2 0,0 0-3 0,1-2-3 16,0-1-1-16,0 1-5 0,0-2-3 15,-3 4-1-15,3-4-1 0,0 0 1 16,0 0 0-16,0 1-1 0,0-1 0 16,0 0 0-16,0 0-1 0,0 0 0 15,0 0 1-15,0 1-1 0,0-1 0 16,0 0-1-16,0 0-2 0,1 0-4 16,-1 0-20-16,0 0-33 0,0 0-31 0,0 0-20 15,0 0-27-15,0 0-3 0,6-7 41 16,4-2 35-16</inkml:trace>
  <inkml:trace contextRef="#ctx0" brushRef="#br0" timeOffset="72999.92">25380 10438 1318 0,'0'0'96'15,"0"0"91"-15,0 1-157 0,0-1-31 16,0 0-3-16,0 0 1 0,0 1 1 16,0 1-1-16,1 1 0 0,1 1 0 0,1 2 0 15,0 1 1-15,4 2 0 0,2 2-1 16,4 4 0-16,5 3 1 0,5 5 0 15,4 5 1-15,7 9 1 16,6 8 0-16,2 10-3 0,-1 14 12 16,0 6 9-16,-5 7 11 0,-1 3 8 0,-3-1-3 0,-8 2-2 15,-2 2-7-15,-4 5-1 16,-4 0-9-16,-2 0-2 0,-9 2 1 0,-6-5 1 16,-8-1 4-16,-3-2 4 0,-5-4 2 15,-5-8 0-15,-2-7-4 0,-1-10-2 16,-3-7-1-16,3-8 1 0,2-4 13 0,-1-7 4 15,5-6 0-15,0-4 3 0,-4-5-8 16,3 1-4-16,3-3 1 0,2-6-1 31,7 1-3-31,1-6-2 0,2 0-2 0,2-1-4 0,0 1-1 0,4-2-1 0,1-2-5 16,0 0-2-16,0 0-2 0,0 0-2 31,0 0-1-31,0 0 1 0,0 0-3 0,0 0-3 0,0 0-12 0,0 0-24 16,0 0-20-16,0 0-19 0,0 0-16 15,1 0-4-15,-1 0-20 0,4-2-6 32,3-11 90-32,2-14-7 0</inkml:trace>
  <inkml:trace contextRef="#ctx0" brushRef="#br0" timeOffset="77561.34">22400 11591 1201 0,'18'3'52'15,"26"5"335"-15,-55 11-377 31,-1-19-412-31,10 21 389 0,-4-11 24 16,-6-1-1-16,-1-2 3 0,-3-2 4 16,-2-2 4-16,-1-2 5 0,-1-1 1 0,2-1 3 15,2-4 3-15,4 2-1 0,1-1-4 16,3 0-2-16,1 1-2 0,4 0 0 16,3 3-2-16,0-2-3 15,0 1-4-15,-1 0-11 0,1 0 0 0,0 0-4 16,0-1 0-1,1 1-1-15,1 1 0 0,1-2-4 16,0 1 3-16,1 1 2 0,1-2 0 0,-2 2 1 0,1 0 0 0,0 0-3 31,0 0-3-31,-2 2-4 0,1 1-6 16,-3 0-2-16,0 0-5 0,0 1-5 16,-3 2 0-16,0 1-8 0,-5 1-3 15,-3 1 1-15,-2-1-206 0,-5-4 169 16</inkml:trace>
  <inkml:trace contextRef="#ctx0" brushRef="#br0" timeOffset="78337.28">22741 11193 1151 0,'0'0'105'0,"1"-1"95"16,-1-1-138-16,0-3-50 0,0 0-2 15,0-4 2-15,1-4 1 0,0-4-6 16,1-2-3-16,-1-1-1 0,0 0 2 16,1-2 1-16,-2 1-1 0,2 1 1 0,-1 1 4 15,-1 1 8-15,0-2 9 0,-1 4 2 16,-1 1 2-16,-1 2-5 0,1 2-6 16,1 2-5-16,-3 2-15 0,-3 0-2 15,-2 2-13-15,-5-1-3 0,0 3-4 16,-2 3-6-16,-1 0 4 0,0 4-11 15,3 2 5-15,-3 3 1 0,4 4 2 0,1 1 9 16,2 0-9-16,4 0-9 16,2 1 0-16,5 1-1 0,0 0 15 0,0 0 10 15,4-2 5-15,-1 0-2 0,2-5 4 16,1 0 2-16,0-4 2 16,2-1 6-16,-1-1 0 0,2-2 2 0,1 0-1 0,1-1-1 15,0 0 1-15,2-2 0 0,-1-1 0 16,1-3 0-16,-1-1 0 0,-3-1 0 15,-1-1 1-15,-1 2 0 0,0 0-3 16,0 1-2-16,-3 1 0 0,1 0-2 0,-4 3 1 16,1 2 1-16,-1 0-2 15,-2 0-2-15,1 0 0 0,-1 0-4 16,0 0-1-16,1 0-1 0,4 5-2 16,0 6 1-16,4 4 3 0,2 9 1 0,1 5 2 15,-2 4 0-15,-4 3 0 16,-1 4 2-16,-2 4 1 0,-2 0 2 0,-1-3 0 15,0-2 2-15,2-5-2 0,0 0 2 16,1-6 5 0,1-2-1-16,-2-4 0 0,-1-2 1 0,0 0-6 0,1-4 0 0,1-1 1 15,-2-4-2-15,1-2 1 16,-2-2 1-16,1-3-1 0,-1 0 1 16,0-3 1-16,0 0-2 0,0-1 0 0,0 1 0 15,0-1-1-15,1 0-2 0,0 0-10 16,0 0-23-16,-1 0-20 15,7-2 420-15,2-4-284 0</inkml:trace>
  <inkml:trace contextRef="#ctx0" brushRef="#br0" timeOffset="78608.36">23340 11607 1261 0,'-5'14'34'0,"0"-1"-16"0,-3 4-11 16,3 0-1-16,-1 0-1 0,1 2 0 15,0 2-1-15,-1 2-1 0,0 0 1 16,-2-1 0-16,-2 2-1 16,0 0 0-16,1-4 1 0,1 1-2 0,1-5 1 0,3-4 0 15,0-1-1-15,1-2 1 0,2-6 2 16,0 3-3-16,-1-4 1 0,2 0-13 15,0-1-24-15,0-1-29 0,0 0 30 32</inkml:trace>
  <inkml:trace contextRef="#ctx0" brushRef="#br0" timeOffset="81683.1">23996 10980 1272 0,'0'2'23'0,"1"-2"-25"16,-2 0-5-16,4 3-2 0,-3-1 6 16,1 2 1-16,0 3-1 15,2 0 2-15,-1 2 1 0,1 2-1 0,-1-2 1 16,0 1 0-16,0 1 0 0,2 2-1 15,1 2 1-15,-1 4 1 0,3 2 5 16,0 4 3-16,1 4 2 0,1 2-2 16,-3-1-2-16,1 0-3 0,2 3 0 15,1-1 2-15,4 3-2 0,2 0 0 16,0 0 2-16,1 1-2 0,-1 1 0 16,0 1 0-16,0-2-4 0,1-1 9 15,-2-5 5-15,1-5 0 0,-2-4 5 0,-2-3-8 16,-2-1 3-16,-2-2 4 0,-1-4 0 15,-2 0-2-15,0-2-7 0,-2-1-4 16,1 0-3-16,-3-6 1 0,0 1 0 16,0 0 0-16,-1-3 0 0,0 0 2 15,0 0-2-15,0 0 1 0,0 0 2 16,0 0-5-16,0 0-7 0,0 0-12 0,0 0-13 16,0 0-19-16,0-5-16 0,-1-3 35 15</inkml:trace>
  <inkml:trace contextRef="#ctx0" brushRef="#br0" timeOffset="82276.19">23866 11650 1000 0,'1'2'34'0,"0"1"0"16,0 0-27-16,1-1-4 0,-1 0-3 16,-1 0-8-16,-1-2 3 0,-2 2 3 15,0 0 4-15,1-1 9 0,-4 1-3 0,-1 0 1 16,1 1 0-16,-1-1 0 0,2 0 1 16,2-2-1-16,-2 2-1 0,5-2 1 15,-1 0 1-15,0 0-2 0,0 0 1 0,0 0 0 16,1 0-3-16,0 0 4 0,0 0 0 15,0 0-2-15,0 0-4 0,0 0-6 16,0 0-6 0,0 0 3-16,0 0 6 0,0-2 4 0,2-1 4 0,3 1-4 15,3 0-5 1,1-2 0-16,3 3 0 0,-1-1 0 0,-3 2 2 0,-2 0 1 16,-4 0-3-16,1 1-7 0,-2 0-4 15,-1 0-6-15,0 0-1 0,0-1 1 0,-1 3-1 16,-1 0 3-16,-5-1 6 0,1 2 5 15,0-2 7-15,-2-1 4 0,1 0 0 16,2 0-3-16,-2-1-3 16,1-1-5-16,3 0-9 0,-2 0-18 0,5 1-10 15,-1 0-122-15,1-2 105 16</inkml:trace>
  <inkml:trace contextRef="#ctx0" brushRef="#br0" timeOffset="87871.53">16006 12448 1456 0,'0'0'12'16,"0"0"-35"-16,0 0-8 0,1 0 11 15,0 0 12-15,-1 0 1 0,0 4-2 16,0 1 2-16,-1 7 4 0,1 5 2 16,0 2 1-16,6 3 2 0,1 3-2 15,-1 0 0-15,2 1 1 0,-2-2-3 16,-2 1-3-16,2-6-3 15,0-3-3-15,-5-5 0 0,1-4 1 16,-4-5-2-16,2-2 0 0,0 0-2 0,-1 1 2 0,1-1 6 16,0 0-6-1,1-8 5-15,-1-3 1 0,2-6-2 16,2-5 7-16,1-5 1 0,3-5 0 0,2 1-1 0,3-1 1 16,6 1 0-16,2 4 1 0,-1 0-1 0,0 2 1 15,3 4-1-15,4-1 1 0,1 7 1 16,3 2-1-16,2 0 0 0,-3 4 2 15,3 0-3-15,-3 4-2 16,-2 1-10-16,-2 4-18 0,-5 2-153 0,-5 3 121 16</inkml:trace>
  <inkml:trace contextRef="#ctx0" brushRef="#br0" timeOffset="88251.55">16959 12615 1150 0,'18'-8'81'0,"-107"-177"-293"31,56 145-103-31,2 15 134 16,-3 8 101-16,3 8 127 0,1 5 68 16,0 8 7-16,-4 1-37 0,0 7-42 15,-8 0-49-15,4 5-8 0,4 3-5 16,8 5-21-16,11 7 15 0,2 9 5 0,10 5-8 16,3 2 15-16,6 0-4 0,7-5-6 15,5-8 10-15,9-6 2 0,8-6 7 16,2-3 6-16,-2-6 10 0,-7-5 0 15,-6-4 4-15,-3-5-4 0,0-6-9 0,-2-5-10 16,1-7-10-16,0-7-17 0,-3-6-29 16,0-5-32-16,-4-4 47 15</inkml:trace>
  <inkml:trace contextRef="#ctx0" brushRef="#br0" timeOffset="88381.71">16874 12381 575 0,'7'15'22'0,"0"4"20"0,2 8-47 0,4 4 13 15,4 7 1-15,3-4-8 0,2 1-9 16,-2-5-9-16,-1-4-7 0,1-2 1 16,3-4-18-16,-2-2-41 0,-1-4 48 15</inkml:trace>
  <inkml:trace contextRef="#ctx0" brushRef="#br0" timeOffset="88649.55">17315 12606 1359 0,'8'18'60'0,"7"39"-83"15,-7-50-5-15,-9 38 19 16,2-30-41-16,1-2 10 0,1-4-5 0,-1-1 18 15,-2-8 20-15,0 0 7 0,0 0 1 16,0 0-1-16,0 0-1 0,0 0-15 16,0 0-10-16,0 0-81 0,1-4-41 15,1-3-37-15,0-4 66 0</inkml:trace>
  <inkml:trace contextRef="#ctx0" brushRef="#br0" timeOffset="89175.42">17738 12721 949 0,'5'3'321'0,"6"-1"-138"16,-3 4-173-16,-20-14-9 15,3 5-11-15,7 1 2 0,1 2-1 16,-1-2 8-16,1 0 12 0,1-1 6 16,-3-1 5-16,2-1 7 0,0-1-6 15,1-2-2-15,5-2-1 0,-1-2-11 16,2-1-4-16,-1-2-2 0,4-1-1 16,2-4-2-16,1 4 0 0,4 1-2 15,-4 2 0-15,-1 2 1 0,2 2-3 0,-4 2-1 16,0 2-2-16,-2 3-3 0,-3 0-6 15,-1 2-8-15,2 3-5 0,1 6 1 16,3 6 2-16,1 3 10 0,1 3 1 16,-4 2 6-16,0 6 2 0,-2-6 3 15,-1 1 1-15,-2-4 1 0,2-5 0 16,-1-3 2-16,-2-2-1 0,1-1-8 0,2-2-12 16,-1-4-30-16,2 0 281 0,-1-1-181 15</inkml:trace>
  <inkml:trace contextRef="#ctx0" brushRef="#br0" timeOffset="89573.66">18379 12331 1852 0,'12'16'98'16,"4"23"-147"-16,5-1-72 15,-53-93 145-15,18 17-87 0,14 38-3 16,0 0-14-16,0 0-3 0,0 0 3 16,0 0 6-16,0 0-1 15,0 0-10-15,0 0-213 0,1-4 197 0</inkml:trace>
  <inkml:trace contextRef="#ctx0" brushRef="#br0" timeOffset="89733.24">18452 12641 1114 0,'0'1'58'0,"-2"2"27"15,-1 2-80-15,-2 0-22 16,2 1 5-16,0-3-2 0,1-1-16 0,2-1-105 15,0-1-101 1,0 0 125-16</inkml:trace>
  <inkml:trace contextRef="#ctx0" brushRef="#br0" timeOffset="90411.5">19060 12366 1289 0,'2'6'19'31,"-2"-5"-129"-31,-2-1 134 0,-2-1-52 0,-1 2 14 16,-2 1 8-16,-4 4 6 0,-6 2 2 16,-1-1-2-16,-1 1 1 0,1-1 0 15,4-1-1-15,1 3 1 0,3 3 4 16,0 0 0-16,1 2 2 0,1 2 0 16,1 0-3-16,2 2 0 0,1-2 0 15,1 2 0-15,3-3 0 0,0 0 0 16,5 1-2-16,1 2-4 0,9 0-3 15,4 3-4-15,6 1 0 0,10 2 1 0,3 0 3 16,7-2 0-16,2-4 3 0,1-1-1 16,-5-4-1-16,-4-3 2 0,-6-3-2 15,-9-2 2-15,-2-3 2 0,-3-2 5 16,0-3 8-16,1-2 6 0,-1-4 8 16,3-1-1-16,-6-2 0 0,1-4-3 15,1 0-7-15,-3-3-1 0,2-5-2 0,-4-1 2 16,0-3 0-16,-4-4 1 15,-5 3 0-15,-1-4-2 0,-3-3-4 0,-1 2-3 16,-5-2-4-16,-3 2-3 0,-4 1 0 16,-5 4-1-16,-1 1-3 0,-3 0-6 15,-2 4 2-15,-1 3-10 0,-2 3-6 0,-4 7-11 16,-2 0-5-16,-4 6 3 0,-3 1 3 16,-2 4 8-16,2 4-2 0,4 3-2 15,6 2 5-15,6 2 8 0,5 5 8 16,0-2 8-16,1 4 2 0,-1 0 7 15,4 0 2-15,5-1 1 0,6-3 0 16,1 1-7-16,2-3-1 0,1 0-2 16,1-1 0-16,0-2-1 0,2 1-3 15,-2-4-8-15,0 1 11 0,-1-3-97 0,0-3 70 16</inkml:trace>
  <inkml:trace contextRef="#ctx0" brushRef="#br0" timeOffset="93693.1">20663 12067 1367 0,'0'3'120'0,"3"4"-86"15,11 1-49 1,-31-17 16-16,8 5-4 0,2 9 1 15,-4 4 0-15,-4 4 1 0,-4 5 1 16,-1 6-1-16,-3 5 0 0,-2 5 1 0,-2 4 0 16,-4 6 0-16,4 2 0 0,4 6-2 15,5 5 0-15,2 7 2 0,2 8-1 16,0 2 0-16,8 3 1 0,6 1-4 16,5-3 2-16,12-1 1 0,4-5 0 15,6-4 1-15,11-7 0 0,2-1 0 0,2-6 1 16,3-3 2-16,-2-3-2 0,0-10 2 15,-4-7 6-15,-7-5 3 0,-6-11 1 16,-7-2 1-16,-9-3-7 0,-3-5-1 16,1 2 1-16,-8-4-3 0,1 2 1 15,0 1-1-15,-4-2-3 0,3 2 2 16,0-3-3-16,0 0-3 0,0 0-4 16,0 2-8-16,1-1-9 0,-1-1-11 0,-1 0-10 15,0-1-15-15,1 1-77 0,-1 0 86 16</inkml:trace>
  <inkml:trace contextRef="#ctx0" brushRef="#br0" timeOffset="95230.93">21560 11879 1265 0,'14'1'82'0,"-15"-1"-45"15,-1-1-27-15,1 1 0 16,-12-1-9-16,12 1 0 0,0 4 1 0,-2 1 0 16,-1 4 0-16,-2 5 0 0,-5 2 0 15,-1 8-1-15,-4 6 0 0,-5 6 0 16,0 6-1-16,-9 4 2 0,-9 0 0 15,-6 5 0-15,-6-3 0 0,7-2 3 0,6-9 3 16,9-7 1 0,4-6 1-16,2-4-3 0,1 0-5 0,4-2 1 0,5 0-3 15,2-3 2-15,3-3 0 0,2-1-1 16,4-2 0-16,1-1-1 0,1 0-1 16,2 2 0-16,0-1 1 0,2 1 0 15,0 4 0-15,1-3 2 0,1 4-2 16,1-1 0-16,1 2 1 15,1 1-1-15,0-3 0 0,-1 2 0 0,2 0 0 16,-3-3-1-16,2 1 1 0,0-5-2 16,-3 1 0-16,2-3 1 0,1 2-2 15,-1 0 1-15,3 0 1 0,3 3-1 16,2 3 1-16,8 1 1 0,7 4 0 0,5 1 0 16,0-1 2-16,-3 1-1 0,-2 4 1 15,1 7 0 1,-2 2-1-16,0 8 1 0,0 4 1 0,-4 2-3 0,1-1 2 15,-4 1 0-15,-1-5-2 0,0-2 2 0,-1-4 0 16,0-4-2 0,-3-8 2-16,-4-4 7 0,-2-6 0 0,-5-3 3 0,-1-5 1 0,-2-2-6 15,-1-4 0-15,-3-1 2 0,0 0-3 32,0 0 2-32,0 0 1 0,0 0-4 15,0 0 1-15,0 1 1 0,0-1-6 0,0 0-7 0,0 0-14 0,0 1-28 16,0-1 83-16,-3-1-386 0,2-7 267 31</inkml:trace>
  <inkml:trace contextRef="#ctx0" brushRef="#br0" timeOffset="98063.72">22025 12936 230 0,'1'0'-41'0,"0"1"24"0</inkml:trace>
  <inkml:trace contextRef="#ctx0" brushRef="#br0" timeOffset="98915.98">22057 12934 1132 0,'0'1'28'0,"0"1"-16"15,0 1-16-15,0-1-8 0,0 2-12 0,0-1-24 16,0 1-41-16,1 3-23 0,-1-5 9 16,-2 4 25-16,-1 2 39 0,2-1 29 15,-2 5 2-15,1-3 0 0,-2 2 4 16,0-1 4-16,-1-2 0 0,1 1 7 15,-3-6 2-15,0-1 2 0,-1 1 3 16,0-3-7-16,2 0-4 0,-1 0-3 16,0 0-5-16,-1-3-9 0,-1-1-9 15,0-2-11-15,2 2-7 0,-1-5-20 16,0 1-6-16,1-1 7 0,1-1 11 0,3-1 29 16,1 1 19-16,1-2 5 0,4 1-1 15,3 2-3-15,4-2-1 0,7 0-3 16,1-1 0-16,2-1 0 0,3 5-2 15,1 0-2-15,1 5 7 0,-1 3 4 16,1 0 5-16,-1 5 5 0,-4 1-1 0,-2 4 1 16,-6 1 3-16,-3 1 11 0,-2 3 7 15,-5-1 6-15,-2-1-3 16,0 3-11-16,-2-3-9 0,-1 3 12 16,-3-3 8-16,-1 0 10 0,-1-3-1 0,1-1-18 15,-2-2 1-15,0-4-8 0,0-1 8 0,-1 0 12 16,1-2 1-16,1 0 16 0,2 0 1 15,3-2-6-15,3 2-8 0,-1 0-16 16,1 0-14-16,0 0-15 0,-2 0-7 16,2-1-5-16,0 0-5 15,0-1 0-15,2-1 2 0,0-2-27 0,-1-3-112 0,1-3 102 16</inkml:trace>
  <inkml:trace contextRef="#ctx0" brushRef="#br0" timeOffset="99842.29">22620 12463 1562 0,'0'0'41'0,"0"0"-13"0,0 0-34 0,0 0-12 16,-2-1 7-16,1 0 2 0,1 1-1 16,1 0-1-16,1-1-1 0,0-2 2 15,1 1 4-15,-1 0 2 0,5-1 2 16,0-1 1-16,-3-1-1 0,4 0 1 15,-1 1 1-15,1-1-2 0,2 3 2 16,-2-1 0-16,1 3 0 0,0 0-1 0,-4 0 0 16,0 2-2-16,-1-1 0 0,-2 3-3 15,1 0-12-15,-1-1-4 0,-2 3-9 16,0-2-2-16,-1 2 3 0,-1 3 0 0,-2-1 5 16,0 2 6-16,-1-3 6 0,-2-2 6 15,2 2 3-15,-1-2 3 0,1 0-1 16,1 2 2-16,2-1 1 0,0-2 0 15,2-1 0-15,-1 1-1 0,1-2-6 16,0 0-1-16,2 1-1 0,1 0-2 16,2-1 1-16,3 4 1 15,2-1-2-15,2 2 2 0,0 1 3 0,4 0 0 16,3 1 2-16,4 2 3 0,5 0-1 16,2 3 2-16,4-1 2 15,-1 5-1-15,-2 3 1 0,-2 0 0 0,-8-1-1 0,-6 0 2 16,-5-2 0-16,-7 0-3 0,-3-1-1 15,-2 0-1-15,-8-1-3 16,-7 2 5-16,-1 2 5 0,-9-4 4 0,-3-4 3 16,-3-1 1-16,-4-6 1 0,1-2 2 15,5-1 3-15,5-3 0 0,4-3-1 16,3 1 0-16,-1-3-5 0,5 3 2 16,1 1-2-16,5-1-4 0,5 1-3 0,0-1-6 15,4 3-7-15,0 0-7 0,0-1-7 16,0 1-13-16,0-3-4 0,5-2-7 0,2 1 22 15</inkml:trace>
  <inkml:trace contextRef="#ctx0" brushRef="#br0" timeOffset="100122.49">23343 13004 1596 0,'0'2'40'16,"0"0"-20"-16,0 0-25 0,0 5 0 16,-1 4 0-16,-3 6 4 0,0 4 1 15,-1 3-1-15,1 1 1 0,-3-3 0 16,0 2 0-16,0-3 0 0,1 2 0 15,-2-1-3-15,0-2-5 0,-1-2-4 16,0-3-7-16,1-5-8 0,0-4-7 16,4 0-15-16,2-3 682 0,2-3-471 15</inkml:trace>
  <inkml:trace contextRef="#ctx0" brushRef="#br0" timeOffset="100696.66">23871 13004 1127 0,'0'2'-7'0,"1"-1"-41"0,-1-1-6 15,0 0 14-15,0 0 27 0,0 0-1 16,0 0-2-16,1 1 16 0,-1-1 19 16,3-1 30-16,-1 0 11 0,2-1-14 15,3-1-19-15,-2 0-15 0,4 0-8 16,0-2-2-16,-1 3-2 0,-2 0-3 15,-2 2 0-15,-3 0-4 0,-1 0-3 16,2 3-5-16,-2-1-14 0,0 0-16 0,-1 3-2 16,-3 1 9-16,-4 0 4 0,-2 1 28 15,-3 0 10-15,0-6 4 0,1 0 14 16,2-1 3-16,1 1-1 0,3-1 3 16,1 1 3-16,5-1 1 0,0 0 12 15,0 0 5-15,-2-1 0 0,2 1-7 0,0 0-17 16,0 0-13-16,0 0-5 0,0 0-2 15,2-1 0-15,1 1-2 0,-2-1-3 16,2 0-5-16,-2 1 0 0,3 0 2 16,-1 0 3-16,-3 2 2 0,1-2 2 15,0 0-3-15,0 0-2 0,2 0-2 16,-3 1-5-16,0 3-5 0,0-4-6 16,0 4-13-16,-3 3-20 15,-4 0-19-15,-4 3-51 0,-1-1-48 0,-1 0 94 16</inkml:trace>
  <inkml:trace contextRef="#ctx0" brushRef="#br0" timeOffset="101382.47">24073 12457 1137 0,'0'3'56'16,"0"-3"69"-16,1 1-130 0,-2-1-6 15,1 0 4-15,0 0 1 0,0 0-5 16,3 0 0-16,-3 0 1 0,5-1-2 0,-2 0 5 15,5-1 2-15,3 2 2 0,3 0 3 16,2-2 0-16,3 2 0 0,2-1 1 16,-1-1 1-16,2 1-2 0,2 0 1 15,1-4 0-15,-1 4 0 0,2-2 1 16,-1-3 1-16,0 3-1 0,0-4 0 0,2 4 0 31,-2-2-1-31,-2 1 1 0,-2 0 0 16,-4 2-1-16,-3 0 2 0,0 1 0 0,-6 1-1 0,-3 0 1 0,0 0-1 15,-2 3-4 1,1 3-10-16,-2 1 2 16,-1 7-1-16,-2 7 5 0,-1 8 8 15,-2 5-2-15,-3 3 0 0,2 4 1 16,-4 4 0-16,0-1 2 0,1 4 1 0,-4-3-2 16,7-8 0-16,0-3 1 0,3-5-1 15,2-8 0-15,2-1 0 0,1-2-1 16,0 0 0-16,2-1 1 0,-2-6-2 15,-1-1 1-15,-1-5 2 0,-1-2-2 16,0-2 0-16,0-1-8 0,0 0-18 16,0 0-16-16,-1-2-52 0,4 4-150 15,0-3 152-15</inkml:trace>
  <inkml:trace contextRef="#ctx0" brushRef="#br0" timeOffset="102023.13">24605 12094 1238 0,'0'0'51'15,"0"1"14"-15,0-1-81 0,0 1-10 16,0 0 4-16,1 0 19 0,0 0 3 16,-1 1 0-16,0-2 0 0,0 0-1 15,0 0-1-15,0 0 2 0,0 0 0 0,0 0 0 16,0 0-1-16,0 0-1 0,0 0-2 16,0 0 1-16,0 0-2 15,1 2 0-15,3-1 1 0,-2 3-1 0,3 2 3 16,0 3 2-16,5 4 0 0,5 5 0 15,3 5 1-15,3 5-1 0,2 5 0 16,4 3 1-16,5 4-1 0,6 3 0 0,8 5 1 16,7 2-1-16,4 1-3 0,0-3 2 15,-6-6 1-15,-10-10 9 0,-13-7 7 16,-8-6 1-16,-6-6-1 0,-4-2-5 16,-1-4-5-16,-3-3-1 0,-3-2 6 15,-3-1 7-15,0-1 4 0,0 0 5 0,0 0-3 16,0 0-6-16,0 0-2 0,0 0-7 15,0 0-3-15,-5 4-4 0,3-2-2 16,-4 3 0-16,-3 2 1 0,-1 5-1 16,-6 4 1-1,-2 4 1-15,-5 4-2 0,-9 6 1 0,-7 3 2 0,-5 4-2 16,-1 0 2-16,3-1 0 0,6 0-2 16,5-1 0-16,7-2 0 0,1-2-1 15,3-2 1-15,4-3 0 0,2-3-1 16,2-4 0-16,6-5 0 0,-1-1 0 15,5-2-1-15,0-2 1 0,-1-4 1 16,2 0 0-16,0-2 2 0,0 0-3 16,1-1-8-16,0-2-11 0,0 0-16 0,0 0-19 15,0 0-20-15,0 0 94 0,-1-2-224 16,4-5 162-16</inkml:trace>
  <inkml:trace contextRef="#ctx0" brushRef="#br0" timeOffset="102467.66">25132 11859 1502 0,'0'3'30'0,"0"1"-14"16,0 3-37 0,5 5-3-16,4 4 11 0,2 4 6 0,4 0 1 0,1 0 2 31,1 2 3-31,4 3-2 0,2 5 1 0,5 3 1 0,2 4-1 0,6 7 2 16,3 6 0-1,4 8-2-15,3 9 2 0,0 10 1 0,-3 6 0 0,-10 7 0 16,-7-3 2-16,-14-2-3 0,-9 0 1 0,-3-3 2 31,-10 0 1-31,-7-5 0 0,-6-8 3 0,-5-11-2 0,3-8 0 0,1-13 1 31,5-3-3-31,2-5 1 0,2-6 0 16,3 0-2-16,3-9 2 0,1 0-1 0,1-5-1 16,3-2 1-16,1-4 0 0,3-3-1 15,0 1 0-15,0-1 1 0,0 0-1 16,-1 0-1-16,1 0-7 0,0 0-27 15,0 0 670-15,0 0-475 0</inkml:trace>
  <inkml:trace contextRef="#ctx0" brushRef="#br0" timeOffset="105691.46">15843 12603 1205 0,'0'0'81'16,"0"0"93"-16,0 0-163 0,0 0-11 16,0 0-2-16,0 0-3 0,1 0 1 15,1-2-2-15,-2 2-1 0,0 0 1 0,0 0 3 16,2-3 0-16,0 1 3 16,1-1 0-16,1-2-1 0,-1-2-1 0,4 1 2 15,-1-1-1-15,2-1 1 0,3 1 1 16,3 0-1-16,2 2 0 15,2-1-1-15,4 3-1 0,3 1 0 16,4 2 1-16,4 2 0 16,4 2 0-16,0 3 1 0,6 2-1 0,2 0 1 0,5 1 0 0,4 1 1 31,9 1 0-31,9 0 0 0,10 1 0 16,3 0-1-16,3-2 1 0,-1 0-1 15,2 1 1-15,18 1 1 0,-2-3-2 16,2 0-1-16,0-1 11 0,-5-1 2 0,10-1 1 15,10 2 12-15,-1-2-13 0,2 2 4 16,3 1 1-16,3 1-2 0,1 1 3 16,3 1 0-16,5-2-4 0,-1 0-2 15,6 0-5-15,3-2-3 0,-1-2-1 16,-1 1-1-16,1-6 0 0,4-1 0 16,-4 0 1-16,0-1-2 0,2 0 0 15,0-2 0-15,-5 0-2 0,-2-2 1 16,4 3 1-16,1-1-1 0,1 2 0 0,5 2 2 15,9 3-2-15,-4 0 1 0,8 6 0 16,12-2-1-16,-7 4 0 0,0 2 0 16,13 1 0-16,-18-1 0 0,-1-3 1 15,4 1-1-15,-13-3 0 0,-1-3 1 16,-6 2-1-16,1-3 0 0,-5-3 0 0,-6 0 0 16,1-3 0-16,-8-3 1 0,-3 0 0 15,-3 0-1-15,1 0 2 0,0-2-1 16,6 1 0-16,2 3 1 0,1-1-2 15,-1 2 0-15,-2 0 1 0,-6 0-1 16,-5 3 0-16,-9-1 2 0,-2 1-2 16,-5 1 0-16,-10-2 1 0,-16-2-1 0,-16-2 0 15,-1 2 6-15,-7-1 2 0,-4-1 2 16,-7 2 1-16,-7 0-6 0,-6 0-2 16,-6 2 0-16,-6-2-2 0,-8 0 0 15,-9 0 0-15,7 1 0 0,-6 1-1 16,-1-2 6-16,0 0 0 0,-1 0 2 15,0 0 0-15,-5-2-3 0,5 2-2 16,0 0 1-16,0 0 0 0,0 0-3 16,0 0 1-16,1 0-2 0,-1 2 0 0,0-2 0 15,-3 2-5-15,-1-2-3 0,1-1-2 16,-2 2-5-16,1 0-1 0,-2 0-4 16,2 2-8-16,-2-1-10 0,-1-1-15 15,-6-1-14-15,-6 0 312 0,-3-3-193 16</inkml:trace>
  <inkml:trace contextRef="#ctx0" brushRef="#br0" timeOffset="116524.13">28018 10613 1260 0,'0'2'16'0,"0"0"-23"0,0 1-8 0,0 3-1 15,-1-1 14-15,-1 3 4 0,-1 0-4 16,-1-1 2-16,0 0 2 0,0-1 1 15,1 0 3-15,0 2 0 0,-2-1-1 16,-3 6 1-16,-5 4 5 0,-5 4 4 0,-6 6 2 16,-4 0 0-16,-1 7-6 0,-2 2-4 15,-1 1-3-15,-4 3-1 0,-1 3-1 16,-7 0 0-16,-5 0 0 0,-1 1 0 16,6-4 1-16,10-3-2 0,11-4 1 15,9 0-1-15,3-3-1 0,0-2 0 0,5-2 0 16,1-7 0-16,3-2 0 0,2-5 2 15,0-3-2-15,2-1-1 0,3 0 1 16,0-1 0-16,3 2 4 0,2 0 4 16,3 2-4-16,9 5 1 0,6-2-2 15,14 6-1-15,6-3 0 0,6 5 0 16,-2-2-1-16,-7 1 0 0,-3 2 1 16,-6-3-1-16,-1 1-1 0,1 0 2 15,-2 3-1-15,2-1 0 0,-3-1 1 16,-2-2-2-16,-3-3 2 0,-5-1 0 15,-3-4-2-15,-2-1 2 0,-4-5-1 16,-4-2 0-16,-1 2 1 0,-3-3-7 0,-1-1-12 16,-4-2-14-16,-1 0-25 0,0 0-19 15,3-5 2-15,-1-3 31 0</inkml:trace>
  <inkml:trace contextRef="#ctx0" brushRef="#br0" timeOffset="117297.35">28842 11388 1403 0,'-1'0'22'0,"1"-1"-29"0,-2 2-10 16,1-1 4-16,1 2-1 0,1-2-4 16,-1-2 2-16,3 1 7 0,-1 0 5 15,1 1 4-15,4 0 2 0,1 0-2 16,-3 0 1-16,2 2-1 0,-2 2-2 16,-2-2-1-16,-1 1 0 0,-1-1-6 15,2 1-2-15,-4 0-7 0,1-2-5 16,0 1 1-16,-2-1 3 0,-3 2 6 15,-1-3 8-15,3 0 5 0,-3-1 0 16,1-2 2-16,1 1-1 0,0 0-2 0,3 2 2 16,1-1-1-16,0 0-1 0,0 0-4 15,-4-7-4-15,5 2-2 0,4-2 2 16,0-3 4-16,7 3 1 0,-4-3 4 16,4 3 5-16,-2 3 2 0,0 0 4 15,3 4 0-15,-4 0-4 0,2 0-3 0,-1 2-1 16,-2 0-2-16,1 0 0 0,-4 3-1 15,2-1 0-15,-2 3-3 0,-2 1-1 16,1 0-3-16,-1 3-3 0,-2-2 0 16,-1-1-4-16,-1 2 0 0,-3-2-4 15,-1-1-11-15,-1 1-10 0,0-4-17 0,0 0-50 16,-1-3-91-16,-1 0 114 0</inkml:trace>
  <inkml:trace contextRef="#ctx0" brushRef="#br0" timeOffset="117887.23">29800 10983 1433 0,'46'-1'79'0,"-84"-85"-98"31,25 61 6-15,-3 4 6-16,-5 5 7 0,-4 0 1 16,-2 2 0-16,-3 3 0 0,-1-1 0 0,-3 3 0 15,4 1 1-15,3 1-3 0,2 5-4 16,4 2 0-16,0 1-18 0,2 6-2 15,3 3-6-15,2 5-3 0,2 1 17 16,3 5-9-16,4 2-10 16,5 4-2-16,7 3 1 0,6 3 12 0,9-3 18 0,1 2 5 15,1-7 3-15,4-2 1 0,-2-4 4 16,-1-4 1-16,-2-6-1 0,0-4 6 16,-2-2 2-16,0-1 1 0,1-4 5 15,-3-2 1-15,-4 0 11 0,-2-2 7 16,-4 1 1-1,-5-2-5-15,2-1-10 0,-2-1-11 0,2-1-7 16,-1 1-1-16,-5 1-2 0,1 2 0 0,0 3 1 0,-1 2 2 16,2 0-6-1,-1 1-14-15,-1 0-3 0,1 0-13 0,-2 4-9 0,-3 6 16 16,-1 11 2-16,3 10 11 16,-4 9 13-16,2 5-2 0,-1 6 1 15,-1 1 2-15,0-2 0 16,0-6 0-16,3-7 0 0,1-8-2 0,2-5 0 0,-1-4-1 15,-1-8-2 1,2 0 3-16,-1-5-2 0,1-2-8 0,3-2-12 0,-3-2-13 16,4 1-13-1,3-2-5-15,6-5 348 0,9-3-226 0</inkml:trace>
  <inkml:trace contextRef="#ctx0" brushRef="#br0" timeOffset="118113.41">30374 11413 1048 0,'-12'26'37'0,"-1"4"11"16,-2 6-28-16,-2 6-1 0,1-11-2 16,-3 5-8-16,-5 0-4 0,3-2 0 15,2-4-1-15,4-3 1 0,7-4 2 16,5-5 0-16,3-6-1 0,1-2 4 15,1-4-7-15,4-3-7 0,0 0-6 0,5-2-22 16,5-1-13-16,6-2 25 0</inkml:trace>
  <inkml:trace contextRef="#ctx0" brushRef="#br0" timeOffset="118599.64">31228 11460 1286 0,'0'-1'73'0,"0"0"40"16,1 1-130-16,-1 1-18 0,0 3-2 16,2 0 19-16,-2 4 10 0,0 1 0 15,-2 2 1-15,1-2 2 0,-1-1 1 16,1-4 0-16,-1 0-1 0,2-4 1 0,0 0 1 16,0 0 5-16,0 0 3 0,-1 0 4 15,0 0 1-15,-3-2 7 0,3-2-1 16,-1-1 3-16,1 2-1 0,1 0-10 15,0-3-2-15,1 4-9 0,1-2-9 16,-1 0 2-16,1 2-1 0,2 0 4 0,1 2 2 16,3 0-2-16,0-2-1 0,3 2 1 15,3 0-2 1,-2 2 0-16,-3-2 2 0,-3 2 0 0,-5-1-1 0,1 0 0 16,0 3-2-16,-2 0 0 0,0 3 2 15,-1 0 2-15,-3 2 2 0,-2 0 2 0,-2-2-3 16,2 0-9-16,-3 0-13 0,1-4-18 15,2 2-65-15,2-5-112 0,0 0 130 16</inkml:trace>
  <inkml:trace contextRef="#ctx0" brushRef="#br0" timeOffset="118930.61">31727 10785 1297 0,'0'-3'73'0,"15"131"65"31,-16-83-226-31,3 2 5 15,1 4 72-15,-2-9 10 0,0 0 1 16,1-3 2-16,0-2-2 0,0-4 1 0,0-7 2 16,0-6-3-16,-2-6 1 15,0-1 0-15,0-8-1 0,-1 2 1 0,1-3 1 16,0-1 1-16,0-3-9 0,0 1-23 16,0 0 717-16,0-1-512 0</inkml:trace>
  <inkml:trace contextRef="#ctx0" brushRef="#br0" timeOffset="119605.76">31929 10412 1524 0,'-1'3'34'0,"1"-3"-32"0,-1 6-14 0,1 0-7 0,4 4 4 15,2 4 7-15,2 2 0 0,3 1 2 16,0 0 3-16,0 1 1 0,1 0 1 16,1 2 1-16,3 2 0 0,3 2 0 15,3 0 0-15,-1-2 0 0,0 2 0 16,-1-2 1-16,-1-1 0 0,-2-3 1 15,-1-6 2-15,-2-1-2 0,-2-4 0 16,-3-1 1-16,0 1-1 0,-1-2 0 16,1 2 0-16,2-1-1 0,1-1 0 0,1 4 1 15,2-2-2-15,-3 2 1 0,4 2 0 16,1-2-1-16,2 2 0 0,4 1 1 16,2 0-1-16,-11 1 1 0,4 1 1 15,-3-2-2-15,4 0 0 16,8-2 1-16,-9-4-1 0,-3 0 3 0,-1-3 0 15,-10-1-1-15,2 0 0 0,-6 0 1 0,0-2-1 16,-1 0 2-16,2 2 1 0,1-1-2 16,-1-1 0-16,1 0-2 0,-8 1-3 15,4-1 0-15,3 0 0 0,0 2-1 16,2 4 1-16,-4 3 0 0,-6 3 0 16,-5 7 2-16,2 5 1 0,-1 5 0 15,-11 7 0-15,7 7 1 0,-9 8-2 0,-4 8 1 16,0 6 1-16,-8 6-1 0,3-2 0 15,3 1 1-15,3-4-1 0,8-4 0 16,2-8 1-16,6-8-2 0,3-4 2 16,4-8 0-16,-3-3-1 0,4-5 0 15,-2-5 3 1,2-2-4-16,2-3 2 0,-1-5 0 0,1-3-1 0,1-4 2 16,1 2 0-16,-1-4-2 0,0-2 0 15,0 1 1-15,0-1-2 0,-2 3 3 0,2-3-6 16,0 0-15-16,0 0-19 0,0 2-25 15,0-2 0-15,0 0 28 0</inkml:trace>
  <inkml:trace contextRef="#ctx0" brushRef="#br0" timeOffset="120189.87">29609 10050 1534 0,'-4'0'26'0,"-2"0"-27"0,-3 2-12 16,-5-1 5-16,0 1 8 0,-3 4-1 15,-1-4-7-15,-1 5-2 0,0-4 0 16,-3 5 0-16,7 0 7 0,1 1-3 0,5 2-3 16,2 1-1-16,-2 1-3 0,6 3-8 15,0-3-5-15,1-2-3 0,2-2 2 16,0-3 12-16,0-3 9 0,3-1 4 16,-1 0 3-16,5 2-1 0,2 3 1 15,3-2 1-15,6 2-1 0,1 1 0 16,1-1-1-16,-1 1 2 0,-2 0-2 15,0-1 0-15,-2 2 0 0,-2-1-1 16,-3 1-1-16,-3 4 0 0,-4 0-4 16,0 2 1-16,-3 3 2 0,-1 2-2 0,-4-2 2 15,-5 1 3-15,-4-1 0 0,-1-2 6 16,-4-3 6-16,-3-5-3 0,2-4 2 16,-1-4-4-16,1-1-4 0,2-1-3 15,4-4-7-15,2 1-14 0,3-3-13 16,3-1 18-16</inkml:trace>
  <inkml:trace contextRef="#ctx0" brushRef="#br0" timeOffset="120646.77">31069 10292 1129 0,'2'6'18'0,"0"4"-22"16,2 5-6-16,-1 2 2 0,0 5 6 0,1-1 1 0,-1 5-1 15,-2 0 0-15,0-3 1 0,-1-3 1 16,0-6 3-16,0-3-1 0,0-3 0 15,0-2 1-15,0-6-3 0,0 0 10 16,0 0 22-16,0 0 24 0,0 0 7 16,0 0 10-16,0 0-6 0,0 0-10 15,-1 0 0-15,1 0-18 0,-2-8-12 16,2 2-9-16,0-4-6 0,3-4-3 0,1-3-5 16,1-3-4-16,3-3 0 0,1 1-2 15,1-2 1-15,2 2 0 0,2-1 3 16,3 2-10-16,4-4 0 0,3 2 2 0,3 1-6 15,4 3 10-15,4 2-5 0,6 3-7 16,-3 1-14-16,-1 3-16 0,-6 1-13 16,-6 1-18-16,1 4 503 0,-7-2-325 15</inkml:trace>
  <inkml:trace contextRef="#ctx0" brushRef="#br0" timeOffset="122248.55">7061 8352 735 0,'36'5'251'0,"-36"-5"-173"15,-1 0-91-15,-4 0-27 16,-39-3 48-16,34 5-2 0,-8 2 0 16,-6 1 2-16,-5-1 1 0,-6 2 4 15,-1-2 4-15,-5 2 2 0,-7-2 2 16,0 1 0-16,-9-1 1 0,-12 0-1 0,-8-3-2 16,-13 1-2-16,-6-1-4 0,-1 4-2 15,-14-1 1-15,-14 4-2 0,-10 3 1 16,-13 2-5-16,-11 3-2 0,-6 1-1 15,-4 5-2-15,-17-1 1 0,9 4 0 16,-2 2-1-16,-5 0 1 0,11 3-1 0,4 4-1 16,-7-2 1-16,14 1 0 0,5-3-1 15,-1-3 0-15,17-2 1 0,11-4-1 16,15-2 0-16,20-2 1 0,14-2-1 16,11-5 0-16,7-1 1 0,10-1-1 15,17-4 0-15,13 0-2 0,10-2-2 16,13-2-4-16,-1 0-1 15,1 0 1-15,1 1-6 0,3-1-4 16,7 2-9-16,11 1-24 0,18-2 129 16,18 2-69-16</inkml:trace>
  <inkml:trace contextRef="#ctx0" brushRef="#br0" timeOffset="122689.5">6451 8634 1223 0,'35'18'111'0,"-28"-22"-61"15,-6 4-38-15,-1 0-5 0,-29-26-1 0,24 26-5 16,-5 2 4-1,-9 2-1-15,-14 0-3 0,-19 1 5 16,-16 0 0-16,-15 1-1 0,-21-4-1 16,-14 0 0-16,-11 3-1 0,-8-4 0 15,-7 5 0-15,-3 3-1 0,-2 3-1 16,-14 4 1-16,9 4-1 0,1 1 0 16,4 1 0-16,3 1 0 0,4 3 0 15,6-1 2-15,7 2-2 0,11-4 1 16,9 1 1-16,11-4-1 0,11-2 1 15,19 0 1-15,9-3-2 0,11-3 0 0,7-2 1 16,9-4-3-16,8 0 6 0,7-3 8 16,6 0 7-16,4-2 7 0,7-1-1 15,-1 0-8-15,0 0-7 0,0 0-6 16,0 0-6-16,1 0-2 0,0 0-6 16,0 0-9-16,0 0-16 0,1 0-9 0,1-2-19 15,5-3 31-15</inkml:trace>
  <inkml:trace contextRef="#ctx0" brushRef="#br0" timeOffset="125492.37">30718 12094 1363 0,'0'0'36'0,"0"0"-21"32,0 0-11-32,0 0-4 0,0 1 1 0,-2-1-3 15,0 1 0-15,0 0 0 0,-4 0-2 0,-2 0 2 0,0 3 2 16,-4-3 0 0,0 3 0-16,-2 2 2 0,-3 0-2 15,-3 6 4-15,-5-1 5 0,-7 4 1 16,-7 1 3-16,-6 2-1 0,-15 1-3 15,-14 4-3-15,-13 1 0 0,-7-2-3 16,-4 2 0-16,6-5 2 0,-16-2-1 16,-11-3 0-16,-3-2-1 0,-5-5-1 15,2-3 0-15,1-4 8 0,1-7 1 16,5-4 1-16,14-5 2 0,-5-2-7 16,-2-3 3-16,-2-3 0 0,-1-3-3 0,15-4 1 15,-11-3-3-15,-2-2-2 0,0-5-3 16,9-3 8-16,17-2-3 0,0-5 4 15,-2-3 5-15,7-1-1 0,4-1 14 16,19 2 8-16,15 3 6 0,6 2 3 16,12 2 0-16,3 1-7 0,6 2 1 0,7 2-6 15,4 1-13-15,5-4-8 0,4-5-11 16,7-8-13-16,7-5 0 0,7 1 0 16,5-2 0-16,10 4 9 0,1-1-5 15,10 3 3-15,7 2 2 0,-3 0 1 16,5 4 3-16,-6 5 1 0,-8 3-1 15,-2 7-1-15,-6 4 0 0,3 3 1 0,8 1-4 16,7 2-1-16,15 3-1 0,6 3-3 16,2 2 2-16,0 2 2 0,-7 0 1 15,-1 3 4-15,3 1-2 0,15 1-2 16,0-1 0-16,-4 3 0 16,-3 0 1-16,-16 4 2 0,3 3 0 0,5 2 0 0,10 5-1 15,3 2 0-15,-4 4-1 0,-7 7 0 16,-7 0 0-16,-2 7-2 0,4 6 1 15,7 1 1-15,0 5-1 0,-3 0 1 16,-1 4 3-16,-7 5-1 0,3 1 1 16,7 3 1-16,2 0-1 0,-2-1-1 15,-8-3 1-15,-8-2-2 0,-10-2 1 0,-1-1 1 16,1 4 0-16,3 0 0 0,2 2 0 16,0-1-2-16,3-3 0 0,-9 0 1 15,-10-2-1-15,-6 0 1 0,-15-3 1 16,0 0 0-16,-5 0 3 0,-3-1-2 15,1-2-1-15,-6 2 1 0,-2 0 2 16,-5-1-2-16,-6 6 3 16,-4 0 4-16,-6 4-1 0,-6 5 2 0,-11-3 1 15,-12 2-1-15,-13-3 0 0,-11-3 1 0,-1-4 2 16,2-4-1-16,6-6 5 0,4-5 1 16,1-7 1-16,-6-6 9 0,-4-1-4 15,-5-3 0-15,5-3-4 0,6 0-9 0,5-4-2 16,9 0-2-16,1-2 5 15,3-1 3-15,3 0 3 0,-3-2-3 0,-2 1-2 16,6 1 0-16,2-2-1 0,6 1 0 16,11 4-2-16,3-3-5 0,8 3-1 15,3-1 0-15,4 1-2 0,3 0 2 16,0 0 1-16,0 0 1 0,0 0 1 0,0 0-1 16,0 0-3-16,0 0-6 0,0 0-14 15,0 0-19-15,0 0-20 0,0 0-15 16,0 0-13-16,0 0-3 0,0 0-18 15,1 0-9-15,6-1-140 0,7-3 156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1T15:27:21.2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14423 4432 986 0,'-41'4'23'0,"3"-2"-21"0,-7 3 1 0,5-2 0 16,-4 0-2-16,3 2 2 0,0-3 2 16,3-1 3-16,-5 0 13 0,-7-1 9 15,-2-1 3-15,-4 0 4 0,3-1-2 16,0-2-5-16,4 0-4 0,-2 1-6 16,-4-2-7-16,1 3-2 0,-10-3 1 15,-11 1 3-15,-7 2 2 0,-7-2-1 0,-2 2-5 16,-1-1-5-16,-11-2-2 0,-10 1-2 15,-5 1 1-15,-2 1 0 16,7 1-2-16,-4 0 1 0,2 1 0 0,2 0-2 16,3 1 1-16,5 1 1 0,-4 1-2 15,1 0 1-15,-1 1 1 0,3-1-1 0,0 1 0 16,-3-3 0-16,-2 1 4 16,7 0 8-16,8 1 3 0,3-1 1 0,-2-1-3 15,0 2-7-15,3-1-3 0,9 2-1 16,11 1 1-16,7-2-3 0,2 3 1 15,3-4 1-15,1 0-3 0,4 1 2 16,8-1 0-16,8-2-2 0,11 0 2 0,6 0 1 16,8-2-1-16,1 0 3 0,3 0 0 15,3 1-2-15,2-1 0 0,5 2-1 16,-1 0-1-16,0 0 1 16,-1 0 1-16,1 0-2 0,1 0 2 0,0 0-1 15,0 0-2-15,0 0-2 0,0 0-10 16,0 0-15-16,0 0-18 0,0 0-22 15,0 0-11-15,3-4-117 0,3 4-35 0,9 2-14 16,11 0 71-16</inkml:trace>
  <inkml:trace contextRef="#ctx0" brushRef="#br0" timeOffset="596.05">14542 4513 1119 0,'-16'15'46'16,"7"-6"-77"-16,-4 2 8 16,0-1 24-16,0-3 2 0,-5 1 7 15,-6 1 7 1,-4 0 10-16,-2 0 8 0,-6 0 3 0,-5-5-1 16,-5 2-6-16,-6-2-6 0,-5 0-5 0,-5-3-3 15,-8-1-2-15,-18-5 1 16,-10 1-2-16,-8-2-3 0,-8 4-2 0,-13 0-2 0,-5-2-4 0,-5 4 0 15,-3 0-1-15,-1 4 0 0,2 0-1 16,2 3 1-16,-9-4-1 16,6 2 1-16,-2-2 0 0,0-2-1 0,-3 2 0 15,2 2 0-15,2-1 0 0,-3 0 0 16,3 1 1 0,3 2-1-16,6-3 0 15,12 3-2-15,10-2 4 0,7 1 4 0,8 1 1 0,9-1 2 0,13 2-5 0,13 1-2 31,8-1-3-31,7-2 0 0,12 1 2 0,10-2-2 0,7-3 0 0,8 2 2 16,7-4 0-16,0 0 1 0,0 0 2 16,1 0-1-16,0 0 0 15,0 0 0-15,-4 0-2 0,4 0-2 0,0 0-1 16,0 0-1-16,0 0-3 0,0 0-3 16,0-3-10-1,4 2-12-15,-2 1-18 16,-1-1-8-16,3 0-12 0,9-2-78 15,8-1-94-15,14-1 132 0</inkml:trace>
  <inkml:trace contextRef="#ctx0" brushRef="#br0" timeOffset="134043.48">13206 8874 1109 0,'0'5'238'0,"-16"161"-122"47,14-127-115-47,2 11 0 15,1 7-1-15,0 9 0 0,2 11 4 16,-2 7 3-16,-1 6 1 0,-2 1 1 15,-1-3-3-15,2-6-1 0,1-6-1 0,0-8-2 16,2-11 0-16,1-11 1 0,-3-10-3 16,0-9 2-16,0-10 0 0,0-5-1 15,0-4 3-15,0-7-21 0,0-1-27 16,0-3-63-16,2-6 45 0,1-9 13 16</inkml:trace>
  <inkml:trace contextRef="#ctx0" brushRef="#br0" timeOffset="134489.1">13101 9077 1586 0,'0'0'35'0,"-3"0"-35"0,3 0-21 0,-1-2 12 0,1-1-1 16,6-4 9-16,-1-7 1 0,6-6-10 16,-1-6-3-16,2-3-2 0,4-2-1 15,-1 1 9-15,3 0 5 0,3 1 5 16,2 3 7-16,3-1 6 0,0 4 9 0,2 7 8 16,-4 2 0-16,-1 4-7 15,2 2-10-15,-4 0-12 0,5 5-8 16,-6-1-3-16,2 8-4 15,-2 1-3-15,-7 4 0 0,5 11-8 0,-5 3-5 0,3 12-1 16,1 8 3 0,-1 4 9-16,-4 1 6 0,-5 0 4 0,-8-4 1 15,-11-4 5-15,-11-6 3 0,-12-1 4 0,-11-3 3 16,-14-3-2-16,-11-2-2 16,1-6-1-16,5-6 1 0,11-7-3 0,8-3-1 0,3-3-1 15,6-2-2-15,8 0-1 16,3-1-8-16,7-1-8 0,6 1-17 0,4-2-25 15,3 4-20-15,2-4 39 0</inkml:trace>
  <inkml:trace contextRef="#ctx0" brushRef="#br0" timeOffset="134833.82">14123 8682 1811 0,'-4'57'42'15,"62"-23"-46"1,-239 194 5-16,105-155 1 15,32 4 1-15,-4 10-1 0,2 3-11 16,6 5-16-16,8-3-3 0,10-7-4 16,14-7 8-16,8-7 14 0,5-5 1 15,6-4 7-15,5-7 2 0,6-1 3 16,4-8 4-16,2-1 1 0,4-6 2 0,4-3 0 16,5-6-6-16,3-3-14 0,-5-4-20 15,-6-7-29-15,-6-4-28 0,-3-5 500 16,0-5-323-16</inkml:trace>
  <inkml:trace contextRef="#ctx0" brushRef="#br0" timeOffset="135134.82">14303 9159 1390 0,'22'68'115'16,"-6"-24"-110"-16,6 6-1 16,3 4 2-16,7-6-3 0,4 2 2 0,0 2-3 15,0-3 1-15,3 3 0 0,1-2-1 16,0-4 1-16,1-3 0 0,-5-4 0 15,-5-7-4-15,-2-7-8 0,-3-3-24 16,-5-7-25-16,-3-6 0 0,-5-6-173 16,-2-6 154-16</inkml:trace>
  <inkml:trace contextRef="#ctx0" brushRef="#br0" timeOffset="135395.01">14816 9088 1633 0,'-5'3'40'0,"-3"4"-15"0,-2 6-27 16,-4 7-5-16,-2 6 6 0,-3 12 1 16,-1 6 1-16,-4 12 1 0,-1 8 2 15,-3 7 0-15,0-1 2 0,1 0-11 0,4-7-22 16,5-7-21-16,4-5-18 0,4-8-1 15,2-2 15-15,8-7 19 0,1-8 13 16,3 0 4-16,6-4-9 0,-6-4-23 16,3-4-69-16,0-3 69 0</inkml:trace>
  <inkml:trace contextRef="#ctx0" brushRef="#br0" timeOffset="136043.29">14996 9615 1134 0,'-1'2'53'0,"-1"-1"33"0,0 0-72 16,-2 1-8-16,3-1 2 0,0-1 3 15,1 0 2-15,0 0 3 0,0 0 1 16,4 0 0-16,2 0 3 0,6-3 3 0,3 1 1 16,4-3 2-16,3-1 2 0,-1-1 3 15,2 2 8-15,-1 1 1 0,-2 1-8 16,4 3-9-16,-3 0-13 0,-3 0-2 15,-1 3 0-15,-5 1 0 0,-2 0 1 16,-2 1-8-16,-3 0-17 0,-2 3-12 16,-3 3-16-16,-2 5-7 0,-5 3 9 15,-3 4 2-15,-3 0 8 0,-3-2 10 16,1-1 4-16,-2-6 9 0,4-1 6 0,2-3 2 16,-2-4 1-16,5 0 0 0,2-3 1 15,1 2 0-15,3-3 0 0,2-2 2 16,0 0-3-16,0 0 9 0,-3 2 4 15,1-2 2-15,2 0 8 0,2 1-8 16,8-1-4-16,3 4-3 0,3-4-6 0,5 3-1 16,2 3 0-16,0-2 1 0,1 4-1 15,1 2-1-15,-1 3 1 0,-2 3-1 16,0 2 1-16,-4 4 0 0,-3-1 1 16,-5 0 2-16,-6-1 2 0,-1-4-2 0,-5 0-1 15,-5 0-2-15,-6 0 0 0,-5 0 2 16,-9-1 1-16,-4-4-1 0,-5 1 1 15,-6-5 0-15,8-2-1 0,0-4-2 16,3-1-1-16,8-1-5 0,2-4-6 16,0 2-9-16,9-1-9 0,0-1-10 15,3 1-10-15,5-3-15 0,-4-2-17 16,8-6-83-16,3-2 97 0</inkml:trace>
  <inkml:trace contextRef="#ctx0" brushRef="#br0" timeOffset="136423.1">15254 8594 1450 0,'18'16'38'0,"0"2"-24"0,6 13-9 16,1 1-3-16,3 5-2 0,6 3 1 16,6 2 0-16,5 3 0 0,5 3 0 15,-4 1 1-15,-6 5-1 0,0 5 1 0,1 7-1 16,-2 8 1-16,-1 7-1 0,-5 4 1 16,-6 5 0-16,-7 1-1 0,-7 1 3 15,-6 1 4-15,-6-3 4 0,-2-2 5 16,-5-12-1-1,-4-6 1-15,-6-10-1 0,-2-7-4 0,-2-6-3 0,1-6-4 16,2-9-3-16,0-3-2 0,4-6-4 16,2-5-9-16,1-6-11 0,6-4-15 15,0-3-16 1,3-3-15-16,1-2-5 0,0 1-32 0,8-2 60 16</inkml:trace>
  <inkml:trace contextRef="#ctx0" brushRef="#br0" timeOffset="136712.56">16909 9434 1505 0,'-1'0'72'0,"-3"1"86"0,-9 3-162 0,-6-2-12 15,-6 2 14-15,-2 2 3 0,1-2 1 16,1 2 0-16,-1-1 1 0,2-2-2 16,1 0 3-16,0 1-3 0,4-2-20 15,0 0-19-15,3 1-29 0,4 1-25 16,3-1-6-16,0 3 74 0,7 1-3 15</inkml:trace>
  <inkml:trace contextRef="#ctx0" brushRef="#br0" timeOffset="136935.99">16953 9540 1170 0,'-7'4'41'15,"-3"3"0"-15,-3 2-12 0,-1 1 5 16,1 0 7-16,1 0 1 0,-3 0-16 16,-2-1-10-16,-3 0-7 0,-3 0-1 15,0-1-2-15,-3-1 0 0,1-2 0 16,2-1 4-16,1 0-21 0,3 1-26 16,2-3-36-16,3 1 29 0</inkml:trace>
  <inkml:trace contextRef="#ctx0" brushRef="#br0" timeOffset="138444.1">18431 8980 1550 0,'0'0'46'0,"0"1"-20"16,0-1-7-16,0 0-17 0,0 0 0 0,0 0 3 15,0 0-4-15,1 0 6 0,-1 0 6 16,0 0 6-16,0 0 12 0,0-1 10 16,0 0 7-16,0 0 6 0,0-5 3 15,1 3-3-15,2-1-2 0,1-3-8 0,-1-4-14 16,2-1-10-16,2-4-9 0,3-5-8 15,5-3-2-15,3-1 0 0,4-3-1 16,-2-6 1-16,-3 4-1 0,-3-2 0 16,4 3-1-16,-1 0 0 0,1-1-1 15,1 2-3-15,-3 1-2 0,-2 2-1 16,2 2-5-16,-1 1 0 0,-4 1-4 0,0 0-1 16,-2 1 4-1,-2 1 2-15,0 2 6 0,-3 1 4 0,-1 3 1 0,-1 4 1 16,0 2 6-1,-2 4-1-15,0 3 1 0,0-1-6 0,0 1-6 0,0 0-3 16,0 0-1-16,-1-2-1 0,-2 5-1 16,-7 3 2-16,-8 1 2 0,-7 5 3 0,-7 6 3 15,-6 2 1-15,0 5 1 0,-8 3 1 16,2 1 0-16,-1 2-1 16,-4 0 2-16,5 0-2 0,-1 0 1 15,0 2 0-15,3-1-1 0,-2-4 1 0,-1-1 1 16,0-3-2-16,3 0 2 0,4-2-1 15,6 0-1-15,6-2 0 0,2-2 0 16,1 0 1-16,1-1-4 16,0-3-5-16,2-1-5 0,5-1-5 0,4-3 1 0,3-1 1 31,3-4 0-31,2 1-3 0,2-4-3 0,1 0 3 0,0 1 4 0,3-1 3 0,2 2 6 31,10 1 1-31,12 3 1 0,7 0 1 0,13 2 1 0,7 0-2 0,8 0 2 31,2-2 2-31,-2 0 0 0,-12-1 1 0,-9-2 1 0,-8 2 0 0,-6-2 1 16,-4 2-2 0,-10-3 0-16,-3 0 2 15,-6 0 1-15,-4-1-4 0,1 0-5 16,-6 4-4-16,-2 6-3 0,-10 6 6 0,-6 11 6 16,-4 4 2-16,-5 3 2 0,-4 7-1 15,-8 3-1-15,-11 8 1 0,-1-1 0 16,-2 4-2-16,5-2 0 0,4-1-2 15,4-4-5-15,3 1-1 0,5-3 1 16,5-4 1-16,10-5 4 0,4-5 1 16,2-7-1-16,3-6 1 0,1-4 0 0,4-6 0 15,4-2-3-15,4-2-1 0,-2-2-3 16,3 0 4-16,2-1 5 0,3-2 7 16,10 0 5-16,6 1-2 0,9-1-2 15,12 0-6-15,10-2-1 0,4 0-1 16,7-5 3-16,9 1 1 0,-3-2 5 0,-2-3 4 15,-6-1 7-15,-16 0 6 0,-8 0 2 16,-6 2 2-16,-5 0-8 0,-7 5-7 16,-3-3-7-16,-6 3-6 0,-4 1-2 15,-3 2 1-15,-3 0-5 0,1 0-15 16,-1 0-23-16,1 0-26 0,-2 0-40 0,0 2-16 16,0-1 688-16,-2 2-445 0</inkml:trace>
  <inkml:trace contextRef="#ctx0" brushRef="#br0" timeOffset="138873.85">17939 10260 1241 0,'5'14'68'0,"1"1"27"0,7-2-54 16,1 3-38-16,5 1-1 0,6 5 1 16,4 2-1-16,7 1 0 0,1-2 2 0,-1 1-2 15,0-3 1-15,-2-1 1 16,-7-2-3-16,1 0 1 0,-4-2 1 0,-2-1-2 16,-2-3 0-16,-2-1 1 0,-5-2-2 15,-4-2 1 1,-1 1 2-16,-4-5-3 0,-1 1-7 0,-1-2-15 0,1-2-20 15,-3 0-29 1,0 0 58-16,0 0-223 0,-4-4 171 0</inkml:trace>
  <inkml:trace contextRef="#ctx0" brushRef="#br0" timeOffset="139158.49">18327 10201 1273 0,'24'11'76'0,"-30"9"-50"16,-8 3-17-16,0 4-7 16,-33 3 10-16,25-2-5 0,-3 4-2 0,-5 2-1 15,-5 2-1-15,1-2 0 0,1-2-1 16,-3-2 0-16,7-4 0 0,6-2-1 15,5-3 1-15,7-4 0 0,1-5 0 16,1-2 1 0,3-1-1-16,3-2 1 0,1-1-5 0,0-3-13 0,2-3-18 15,0 0-23 1,0 0 107-16,2-1-52 16</inkml:trace>
  <inkml:trace contextRef="#ctx0" brushRef="#br0" timeOffset="139626.03">18449 10592 1470 0,'0'0'18'0,"-1"0"-29"16,1-1-11-16,0 1 18 0,0 0 3 16,0 0-1-16,3-1-4 0,1-1 4 15,4-2 2-15,8-1 2 0,7-1-2 16,2 0 0-16,-1 4 3 0,-7 1 11 0,-3 2 14 16,-3 1 5-16,-2 1-8 0,-1-1-10 15,-3 0-11-15,-1 0-4 0,-2 1 3 16,0 0-3-16,-5 3-7 0,-6 7-8 15,-7 8-6-15,-5 7-1 0,-6 6 6 16,-4 0 9-16,2-2 4 0,2-5 1 16,7-3-1-16,5-7-4 0,5-5-1 15,5-1-1-15,1-2-1 0,4 4 6 16,5-5 8-16,2 3 2 0,3-1 2 16,3-1-2-16,5 1-1 0,7-1 2 0,2 0 7 15,2-1 7-15,1-2 0 0,1-2 1 16,0-2-8-16,1 1-7 0,-3-3-3 15,-5-2-6-15,-2 1-9 16,-4 0-16-16,-4-3-25 0,2-2 685 16,-4-4-475-16</inkml:trace>
  <inkml:trace contextRef="#ctx0" brushRef="#br0" timeOffset="140017.21">19540 8774 1583 0,'0'0'44'0,"-1"0"-16"15,-2 5-27-15,-1 1-10 0,-2 3 3 0,-2 9 3 16,-2 8 1-16,-2 12 2 16,1 10 0-16,-2 9 2 0,0 11 2 0,3 9-2 15,1 10 2-15,1 4 1 0,4 7-1 31,3-4 1-31,1-2-1 0,3-9-1 0,3-11 0 0,1-11 0 0,-2-15 1 16,1-8-1 0,-3-11 2-16,0-10-7 0,-2-5-15 0,1-6-27 0,-2-6-42 15,1 2 57-15,4-11-7 0</inkml:trace>
  <inkml:trace contextRef="#ctx0" brushRef="#br0" timeOffset="140460.32">19384 8903 1177 0,'24'9'113'16,"-48"-65"196"15,29 44-286-31,1-4-4 15,7-6-6-15,4-1-5 0,4-3-6 16,9-3-2-16,0 2-2 0,4-3 1 16,3 3 1-16,6 5 8 0,5 2 3 15,3 4 2-15,0 5 7 0,-5 2-3 0,-5 3 5 16,-2 4 1-16,-5 2-6 0,-4 4-1 16,-3 2-4-16,-11 1-6 0,-3 2-5 15,-4 1-5-15,-5 3-11 0,-4 8-4 16,-3 9-3-16,-12 8 5 0,-10 9 5 15,-13 5 5-15,-12 0 2 0,-10 2 1 16,-11-6 3-16,-8-5 0 0,5-6 0 0,3-5 1 16,16-5 0-16,12-7-1 0,8-3 1 15,7-4-1-15,5-2 1 0,4-3 0 16,2 0-1-16,1-2-4 0,7 1 0 16,2-3-8-16,3-2-5 0,1-2-8 15,-2 0-21-15,5 0-21 0,-1 0-12 0,9-2 24 16,11-2 22-16</inkml:trace>
  <inkml:trace contextRef="#ctx0" brushRef="#br0" timeOffset="140824.54">20804 8360 1758 0,'-15'16'35'0,"-8"11"-34"16,-13 17-9-16,-6 11 5 0,-3 9 3 0,1 5 1 16,-3 6 0-16,-2 10 1 0,-2 6 2 15,-6 8-1-15,2 0 0 0,2 1-3 16,4 0-3-16,13-9-2 0,16-5-2 15,18-8 1-15,9-7 2 0,11-3 2 0,5-6 2 16,3-7 2-16,0-5 5 0,2-9 4 16,-2-3 2-16,-3-9-2 0,-1-3-2 15,-1-6-3-15,-2-2-2 0,1-3-5 16,0-2-15-16,0-2-27 0,0-2-34 16,-2-2-29-16,0 0 511 0,-4-4-320 15</inkml:trace>
  <inkml:trace contextRef="#ctx0" brushRef="#br0" timeOffset="141157.85">20875 8979 1945 0,'7'6'57'31,"5"26"-118"-31,6-35-18 0,-48 63 80 0,12-30-1 16,27 0 0-16,0 4-4 0,5 3-9 15,4 1-4-15,6 5 0 0,3-4 5 16,3 4 8-1,4-4 4-15,0-3 1 0,-1-1 0 0,3-5 1 0,-3-4-1 0,-5-2-1 32,-6-6-2-32,-3-3-6 0,-3-1-8 0,-2-5-12 0,-4-4-28 15,-2-2-21-15,-2-1-344 16,2-1 280-16</inkml:trace>
  <inkml:trace contextRef="#ctx0" brushRef="#br0" timeOffset="141490.95">21314 8869 1765 0,'-8'3'33'0,"-5"5"-29"16,-7 7-16-16,-2 6 4 0,-1 7 7 16,-2 4 1-16,-2 0 2 0,-5 9-1 0,-4 1 0 15,-3 8 0-15,5-1 0 0,-4 3 0 16,8 2 1-16,5-2 0 0,2-3 0 16,11-5 0-16,3-12 0 0,1-5 0 15,7-6 1-15,-3-7-1 0,2-5 1 16,2-4 0-16,-1-1-10 0,1-4-21 15,0 0-29-15,0 0-42 0,0 0 7 16,2-1 262-16,7-5-145 0</inkml:trace>
  <inkml:trace contextRef="#ctx0" brushRef="#br0" timeOffset="142023.37">21525 9523 1490 0,'9'0'115'0,"-5"0"-139"31,6 0-30-31,-29 0 41 0,16 0 53 0,5 0-3 0,-2 0 0 16,0 0-6-16,3-6-12 0,0 4-3 15,3 1 4-15,0 1 10 0,-2 0 8 16,-1 0-2-16,0-2-5 0,-2 2-9 16,-1 0-15-16,0 0-8 0,0 0-15 15,1 0-7-15,-1 2-7 0,-6 2-3 16,-5 6 7-16,-9 7 3 0,-5 8 13 15,-1 1 8-15,2-1-12 0,2-1-17 16,5-4-14-16,4 2-1 0,4-5 14 16,4-3 17-16,2 1 11 0,2-6 2 0,2 0-2 15,0-5 1-15,7 1 3 0,1 4 3 16,1-2 1-16,4 0 0 0,1 2-3 16,7-3 4-16,-2-3 8 0,1 0 9 15,0-3 10-15,-4 0 1 0,3 2-8 16,0-2-10-16,0 0-8 0,-2 0-4 0,-2 0 0 15,-6 0 1-15,-2 0 0 0,-4 0-2 16,0 0-8-16,-3 0-18 0,-1 0-20 16,1 0-27-16,-1 0 516 0,0 0-341 15</inkml:trace>
  <inkml:trace contextRef="#ctx0" brushRef="#br0" timeOffset="142859.6">21363 9519 938 0,'2'0'102'0,"-2"0"129"16,0 0-197-16,0 0-34 0,-2 0-1 16,2 0 0-16,0 0-3 0,-2 0-4 15,2 0 0-15,2 0 1 0,-2 0 3 16,0 0 4-16,1 0 2 0,-1 0 6 15,0 0 9-15,1 0 7 0,-3 0 7 0,2 0 8 16,0 0 2-16,0 0 2 0,0 0-5 16,-2 0-11-16,4 0-9 0,1 0-7 15,0-1-6-15,2-1-4 0,0-4-1 16,1 1-2-16,2-3-1 0,-1 1 1 16,2-1 0-16,0-1 0 0,-3 0 1 0,2-1-1 15,-3 0 1-15,3 1 1 0,-4 0 1 16,0 1 0-16,2 4 1 0,-1-2-2 15,0 1-1-15,1 1 0 16,-2-1-4-16,3 5-1 0,3 0 1 0,1 0-2 16,3 4 2-16,-3-2 1 0,0 3-3 0,1 0-1 15,-3 1 2-15,2 3 0 0,-2 0 3 16,0 3 0-16,-1 2-1 16,-4 5-3-16,-4 7-2 0,-1 4 0 0,-6 5 0 15,-1 0 4-15,-2-6-3 0,-3-2-10 16,-3-1-14-16,-3-1-7 0,-1-8-17 15,0-3 32-15</inkml:trace>
  <inkml:trace contextRef="#ctx0" brushRef="#br0" timeOffset="144573.63">21389 9457 739 0,'3'0'26'0,"-3"0"15"0,0 0-16 0,0 0 7 16,-1 0 11-16,1 0-3 0,4 0-7 15,-4 0-5-15,0 0 6 0,1 0 13 16,-2 0 10-16,0 0 4 0,0 0-13 16,-1-2-17-16,3 2-12 0,0 0-4 15,2-2 2-15,-2 1 3 0,3 0-4 16,-4 0-6-16,3-4-6 0,0 2-4 16,3-2 1-16,4 0-1 0,-2 0 0 15,-2 1 0-15,-2-2 0 0,0 3 2 16,1-2 1-16,4 2 0 0,0 2-3 0,2 1 8 15,-2 0 4-15,1 1 0 16,1 2 2-16,-4 0-6 0,0 2-7 16,-2-1 1-16,-1-2-1 0,-2 1-1 0,1-1-3 15,-2 2-3-15,-1-4 0 0,-1 2 0 0,-1 0 2 16,1 3 0-16,1-1 2 16,0 2 2-16,-3 3-1 0,0-2 1 0,-1 2 0 15,1 0-1 1,2 0 0-16,1 2 0 0,0 0 0 0,0 0 1 0,0-2 0 15,0-1 1-15,-1-1-1 16,-3 0 0-16,2-1-2 0,-2 0 2 0,-2 2 0 0,0 1 0 16,-2 0 0-16,3 0 0 0,-2 2 0 15,-1-2 1-15,0 1 1 0,0-1-2 16,3 1 1-16,-2 0 1 0,3-1-2 16,-4-2 0-16,3 1 1 0,2-1-1 15,1-2 2 1,2-1 0-16,-1 0-1 0,2 0 1 0,0-3-1 0,-1 1-1 15,0-2 0 1,0 0 2-16,-1 0 0 0,-3 1 9 0,4-1 6 0,0 0 8 0,-1 0 0 16,1 0 2-16,0 0-5 0,1 1-7 15,5-1-2-15,-4 0-11 0,2 0-3 16,0-2-1 0,-1 0 1-16,4 2 1 0,1 0 1 15,2 0-1-15,5 0 0 0,-1 0 1 0,2 3-1 0,0-2 0 16,-1 1 1-16,2 1-1 0,-1-1 0 15,1 0 2-15,-4-1-1 0,1 0 0 16,-2-1 0 0,-3 1-1-16,1 1 1 0,-3-2 1 0,0 0-1 0,-3 0 0 0,0 0 1 15,-1 0-1 1,-3 0 0-16,0 0-1 0,1 0-3 0,-1 2-2 0,0-2 0 0,0 0-4 16,0 1 2-16,0-1-2 0,-1-1-1 31,-1 1 3-31,1 3-1 0,-4-3 1 15,0 2 2-15,-1 2 2 0,-2-2-1 16,0 1 3-16,-1 1 1 0,0-4-2 16,-2 2 2-16,-1-1 0 0,-2 0-2 15,0-1 2-15,-1 0 0 0,1-1 1 0,-2-2 0 16,0 1 1-16,1 0-2 0,1 2 1 16,1 0 0-16,0 2-1 0,1-2 0 15,-1-2 1-15,2 0-1 0,2 2 0 16,0 1 1-16,0-1-1 0,1-1 1 15,3 1 0-15,3 0-1 0,1 0 0 16,-3-1 1-16,3 0 0 0,1 1 1 0,0 0 0 16,0 0-1-16,-1 0-1 0,-4-3 0 15,5 5-2-15,-1-2 0 0,1 0 2 16,1 0-1-16,4 2 1 0,-3-1 1 16,0-2-1-16,1-3 1 0,1-1-1 15,1-2 0-15,4 1-1 0,-3-4 1 16,5-2 0-16,2 1 0 0,-1 0 0 0,4 0 0 15,-3-1 0-15,2 2-2 0,3 0-1 16,-3-1 1-16,0 3 2 0,-3 0-1 16,-6-1 1-16,2 2 0 0,-1-3-3 15,-3 1 0-15,4 0 1 0,-4-1-1 0,-1 2 2 16,-1 2 0-16,-1-2 0 0,0 0-1 16,0-1 0-16,-1 1-2 15,-1 0 2-15,-2 1 0 0,-1 0-3 0,0 1 2 16,-3 0 0-16,2 0-1 0,-3 1 4 15,0 2-1-15,3-2-3 0,-3 2 4 16,4 2-3-16,-4 1-4 0,1 0-1 16,-2 1 0-16,-2 1 2 0,1 4 2 15,-2-3 3-15,-1 1-1 0,3 0 0 0,-1-2 2 16,0 1 0-16,0-2-2 0,-2 1-6 16,3-1-13-16,-1 0-12 0,2-1-14 15,0 0-6-15,-2-1-84 0,2-2 88 16</inkml:trace>
  <inkml:trace contextRef="#ctx0" brushRef="#br0" timeOffset="145027.43">22553 9605 1600 0,'0'2'34'0,"-2"5"-26"0,-3 5-12 0,-3 4 3 16,-3 2 2-16,-1 3-1 0,0 2 1 15,-2 6 0-15,-2 2 0 0,-3 0 0 0,-1 1 1 0,-1-1-2 16,-4-3 1-1,3-1 0-15,2-6-1 0,1-3 2 0,6-5 1 0,3-1-1 0,3-3-2 32,1-4-11-32,4-1-27 0,2-2-26 15,0-2 674-15,-1 0-464 0</inkml:trace>
  <inkml:trace contextRef="#ctx0" brushRef="#br0" timeOffset="145367.01">22795 8897 1819 0,'0'0'31'0,"0"-1"-31"0,0 1-22 15,1 0-16-15,0 2 9 16,2 4-3-16,5 6-3 0,4 8 5 16,6 7 3-16,10 11 7 0,4 2 6 0,5 3 10 15,-1 4 3-15,-1-3 1 0,-2 4 2 16,-1 0 1-16,2 2 0 0,-1-2-1 16,1-2 1-16,-3-2 6 0,2-6 5 15,-7-5 5-15,-7-8-3 0,-3-2-4 16,-5-3-4-16,2-3-11 0,2-1-17 0,0-1-14 15,0-1-23-15,-2-5-21 0,-6-2-1 16,0-2-145-16,-6-3 143 0</inkml:trace>
  <inkml:trace contextRef="#ctx0" brushRef="#br0" timeOffset="145668.98">23362 8732 1627 0,'-6'7'32'0,"-3"2"-29"16,-7 10-9-16,2 8 3 0,-1 7 3 15,-2 3 1-15,-2 10 0 0,-8 1 0 16,-6 10 1-16,-4 5-2 0,-4 5 1 15,1 1 2-15,4 1-2 0,0-1 1 0,2-8 1 16,5-6-2-16,4-10 1 0,7-10-1 16,4-7 0-1,4-6 1-15,1-7 0 0,3-2 2 0,3-4-4 0,0-4-14 16,1-3-27-16,2 0-35 16,0-2-5-16,0 0 33 0</inkml:trace>
  <inkml:trace contextRef="#ctx0" brushRef="#br0" timeOffset="146286.31">23599 9459 1569 0,'0'0'43'16,"0"0"-21"-16,0 0-28 0,0 0-28 0,-1 0 13 0,2 0 16 15,2 0 5-15,4 0 0 0,0-2 1 16,2-1 0-16,2 2-1 16,3 0 1-16,3 1 4 0,0 1 0 15,0 0 3-15,-2 4 3 0,-1-1-1 16,-3 0 5-16,-1 0 3 0,-3 1-2 0,-3-5-3 0,-2 3-13 15,-2-1-21 1,-1 2-13-16,-6 7-12 0,-5 5 2 0,-6 4 16 0,-5-1 12 0,-2 1 12 16,2-4-3-16,-1-2-2 15,4-1-2-15,2-2 2 0,4-2 6 16,3 0 3 0,5-3-1-16,0 0 1 0,2-1 0 15,1-2-1-15,3-2-1 0,-1 2-1 0,1-3 0 16,2 3 6-16,1 0 4 0,3 3 4 15,7 2 2-15,4 0-5 0,4 1-2 16,1 0 5-16,5-3 1 0,0 0 0 16,0 0 0-16,0 3-7 0,-2 0-2 15,-4 2 0-15,-2 0 3 0,-4 0 7 16,-6-1 3-16,-1-2-2 0,-5 0-6 16,-3 3-9-16,-3 6-5 0,-6 6-2 15,-2 1 1-15,-6 2 1 0,-1-3 4 16,-5-2 0-16,-1-3-4 0,0-5-4 0,0-2 1 15,1 0-2-15,3-6 0 0,3 1-1 16,2-3-5-16,3 0-5 0,5-1-2 16,2-2-8-16,-1-2-11 0,4 2 5 15,-2-3-125-15,1-1-67 0,4-3-22 16,1-4 64-16</inkml:trace>
  <inkml:trace contextRef="#ctx0" brushRef="#br0" timeOffset="146795.23">24122 8420 1362 0,'-1'0'38'15,"0"-2"-22"-15,0 2-8 0,0 0-9 16,1 2-4-16,0-2 2 0,2 0 3 16,0 2 0-16,0 1 4 0,4 3 1 15,3 5-1-15,4 6 0 0,5 6 0 16,6 6-1-16,6 2 1 0,5 6 4 16,3 3 0-16,-1 5 1 0,4 3 0 0,0 5-5 15,2 4-1-15,2 4 1 0,-9 3-2 16,-6 5 3-16,-10 4 2 0,-7 9-1 15,-4 8 0-15,-9 3-2 0,-4 3-2 16,-5-4 0-16,-10-9 0 0,-1-7-2 16,-11-8 3-16,-9-6 2 15,-3-3 0-15,-6-9 0 0,5-6 0 0,3-8-3 0,5-9 1 16,6-4 2-16,5-7-3 0,7-2 1 16,2 0 0-16,4-3-2 0,-2-2 3 15,5-4-1-15,2 0 1 0,2-2-2 16,4 0 11-16,1-1 1 0,0-2 3 15,0 0 4-15,0 0-10 0,0 0-1 16,0 0 0-16,0 0-4 0,0 0-9 0,0 0-14 16,0 0-13-16,0 0-15 0,0 0-27 15,1 0 29-15,4-2-43 0,4-2 47 16</inkml:trace>
  <inkml:trace contextRef="#ctx0" brushRef="#br0" timeOffset="150314.68">17397 11542 911 0,'-3'0'117'0,"-2"0"193"0,-4 0-293 0,-1 0-10 16,0 1 1-16,1 1 0 0,2 0 1 15,-3-1-3-15,1 0 3 0,0 0 3 16,-1 1 0-16,-3 0 1 15,-2 0-5-15,-2-2-2 0,-1 1 0 0,1 0 0 16,-4 0 2 0,-6-1 0-16,-6 0 1 0,-5-1-3 0,1 0-2 0,1 0 0 0,2 1-3 15,2-2 0-15,4-1 1 0,4 3-1 32,6 0 1-32,3 1 1 0,4 1 0 0,1 0-11 15,2-1-21-15,5 0-30 0,1 1 34 16,3 1-1-16</inkml:trace>
  <inkml:trace contextRef="#ctx0" brushRef="#br0" timeOffset="150647.9">17567 11853 1124 0,'1'13'208'16,"-33"26"-113"-16,54-5-89 16,-142-78-6-16,61 7 4 0,17 36-2 15,2-1 1-15,-2-3 1 0,-2-1-2 16,-1 3 1-16,-1 1-1 0,-2 0 0 15,4 0-1-15,3 0 1 0,5 2-1 0,8-1 1 16,5 1 0-16,6-2-1 16,4 2 0-16,-1 0 4 0,4 0-10 15,5 0-19-15,5 0 680 0,-1 0-488 0</inkml:trace>
  <inkml:trace contextRef="#ctx0" brushRef="#br0" timeOffset="152852.54">18814 11534 1326 0,'28'7'68'16,"0"-7"-100"-1,18 7 14-15,-123-19 4 0,45 10 35 0,32 2-1 16,0 0 2-16,4-3 3 0,-2 1 7 16,2-4 4-16,3-1 2 0,-2-4 1 15,3 1-8-15,2-4-9 0,2-2-7 16,1-4-8-16,3-2-3 0,0 0-2 16,2-3-1-16,-1-1 1 15,-2 2-1-15,1 0 0 0,-2 1 0 0,0 2 1 0,0 3-1 16,-3 2 1-16,-3 5-1 0,-3 2 0 15,0 2-1-15,-3 2 0 0,0 2-5 16,0 0-2-16,-2 3-2 16,0 0 1-16,0 0 0 0,0 0 1 0,-6 0 2 15,-5 4 0 1,-6 3 2-16,-6 4 1 0,-4 3 1 0,-3 3 1 0,-4 4-1 0,-3 4 1 16,-5 1 0-16,-11 4 0 0,-12-2 0 15,0 0 1-15,-5-4-1 0,10 0 1 16,10-4 0-1,2 0-1-15,8-2 1 0,1-3 0 0,2 1 0 0,5-1 0 16,-1 0 0 0,1-1 0-16,0 1-1 0,-1-2 1 0,10-1-1 15,0-1 0-15,11-4 0 16,5 0-2-16,4-1 2 0,2-1 1 0,1-4 2 0,2 3 7 0,3-1 3 16,7 1-2-1,6 1 1-15,9 1-6 0,11 1-4 16,7 2 2-16,2 0-2 0,-3 1 0 0,-5 0 0 0,-6-1 0 31,-5-3 0-31,-5 1-1 0,-3-1 1 0,3 1-2 0,0 0 1 16,-2-1-1-16,-3 1 0 0,-7 1-2 0,-4-2-1 15,-3 3-3 1,-1-3-4-16,-1 7 1 0,-4 0 1 16,-2 4 4-16,-7 2 4 0,-9 2 3 15,-5 6 0-15,-5 1 2 0,-4 5-2 0,0 2 0 16,-4 0 0-16,-4-4-1 0,6-1-1 15,-2-5 1-15,5-2-2 0,0-2 1 16,2-1 0-16,4 0-1 0,2 3 0 16,4-2 1-16,-1 1-1 0,4 1 0 15,4-3 0-15,4-3-1 0,4 0 0 16,4-5 1-16,2 0-1 0,0-3 0 0,1 0 0 16,2-2 0-16,3 2 7 15,3-2 3-15,5 2-1 0,5-1 2 0,5 0-2 16,9-1-1-16,6-1 2 0,1 0-2 15,6-2-3-15,-1 0-1 0,2-3 2 16,4-1-2-16,-3 0-1 0,1-1 2 16,-6-1 1-16,-4-2 1 0,-5 2 3 15,-4-3-2-15,-1 3-2 0,-2 0-1 16,0-1-4-16,-6 3 0 0,-4 0-1 16,-5 0-1-16,-6 3 0 0,2-1-3 0,-5 0-12 15,-3 2-11-15,1-1-8 0,0 1-9 16,-1-1-8-16,0 1-1 0,-1 3-11 15,-5 1-10-15,-7 2 724 0,1-1-488 16</inkml:trace>
  <inkml:trace contextRef="#ctx0" brushRef="#br0" timeOffset="153263.41">18403 12852 1296 0,'1'6'46'0,"1"3"0"0,5 5-40 16,1 3-16-16,2 2 5 0,2 2 4 15,3 2-8-15,3-2-5 0,4 4-1 16,2-1 4-16,-3-3 6 0,1 0 5 15,-1-2 0-15,0 0-2 0,2 1-5 0,-2-4-11 16,-4-2-11-16,-1-3-12 16,-3-3-15-16,-4-2 98 0,0-2-43 0</inkml:trace>
  <inkml:trace contextRef="#ctx0" brushRef="#br0" timeOffset="153533.16">18722 12852 1294 0,'-12'13'37'0,"-3"2"-9"16,-4 4-23-16,-2 1-1 0,-2 3-1 15,2-1 1 1,-2 6-3-16,3 4-1 0,4-4-2 0,0-1-5 0,2-2-1 15,2-6-3-15,0-1-4 0,5-3-4 16,0-3-3-16,2-5-5 0,3-1-5 16,1-3-6-1,1-3-8-15,0 2-13 0,0-2 6 0,0 0 23 0</inkml:trace>
  <inkml:trace contextRef="#ctx0" brushRef="#br0" timeOffset="154127.75">18876 13095 1201 0,'16'5'108'0,"78"17"-130"32,-199-46 23-32,104 24-8 15,1 0-1-15,-1-1 1 0,0 1 7 16,1-2 15-16,1 0 11 0,4 0 8 16,-1 0-1-16,1-1-10 0,5-2-7 0,1-1-3 15,3 2-4-15,0-1 3 16,1 1 0-16,-1 1-4 0,1 2-1 0,0 1-4 15,-1 0-4-15,0 1-5 0,-3-1-2 16,-4 3-3-16,-2-1 1 0,0 2 2 16,-3 1-3-16,0 2 2 0,-1 4-8 15,-2 7-7-15,-1 2 5 0,-1 5 1 16,-3 0 10-16,-3 0 5 0,-2-2 0 0,-6 2-2 16,0-5 1-16,2-2 1 0,4-3 1 15,4-4 1-15,4-2 0 0,0-4 1 16,2-1 2-16,-1-2 2 0,2 1 0 0,0 1 0 15,0-3 8-15,3 1 3 0,-2-1 1 16,2 2 6-16,2-1-6 0,0-2-1 16,4 1 1-16,4 0-7 0,1 0-2 15,3 0-3-15,-3 0-1 0,-3-1 0 16,-1 0 0-16,0 0 0 0,0 2-1 16,0-1 0-16,3-1-1 0,2-1-1 15,2 1 1-15,0 0-1 0,1 1 0 0,1-1 0 16,-1 3-6-16,1-1-3 0,-3-1-2 15,-3 2 0-15,-5-1 3 0,-1-1-3 16,-4 0-13-16,-3-1-13 16,0 0 19-16</inkml:trace>
  <inkml:trace contextRef="#ctx0" brushRef="#br0" timeOffset="154931.42">19942 11622 1547 0,'1'0'43'0,"-3"0"-10"0,3 1-30 0,0 0-4 15,-2 0 0-15,1 3-3 0,0 5 1 16,0 3 2-16,2 8-1 0,0 12 2 15,2 7 0-15,2 9 1 0,2 11 1 16,0 3 0-16,-1 9-1 0,0 4 0 16,-1 1 1-16,0-2-1 0,-1-10 0 0,1-3 1 15,0-10 0-15,0-3-1 0,1-5-7 16,-1-5-11-16,-1-12-13 0,-3-8-11 16,0-10-17-16,-2-7-27 0,-1-4 49 15</inkml:trace>
  <inkml:trace contextRef="#ctx0" brushRef="#br0" timeOffset="155393.99">19842 11631 1357 0,'1'0'45'15,"0"0"1"-15,0 0-35 0,-1-1-6 16,0 1-1-16,-1-3-2 0,2-4-2 16,5-4-3-16,0-7 3 0,5-1 1 15,1-6 3-15,5 0 2 16,5-3 2-16,7-1 2 0,9 0-2 0,5 4-1 0,4 4-1 16,9 0 1-16,3 6 0 0,5 1 2 15,-2 2-3-15,-6 7 1 0,-9 5 0 16,-8 5 1-16,-6 2 3 0,-8 0-2 15,-5 3-12-15,-8 4-6 0,-3 7-7 16,-3 6-8-16,-5 7 8 0,-2 3 4 16,-7 5 4-16,-7 1 6 0,-7 5 2 0,-11 2 1 15,-7-3 1-15,-8 2 1 0,-8-3-1 16,-8-5 0-16,-2-3 1 0,9-6-2 16,4-9 0-16,14-3 1 0,6-5-1 15,2-4 0-15,6-3 1 0,1-1-1 0,1-2-1 16,6-3-2-16,3-2-7 0,9 0-6 15,4 0-7-15,1 0-8 0,0 0 0 16,-3-2-5 0,8-5-8-16,4-8 133 15,10-4-77-15</inkml:trace>
  <inkml:trace contextRef="#ctx0" brushRef="#br0" timeOffset="155695.82">20974 11378 1517 0,'-3'8'32'0,"-3"3"-21"0,-4 9-19 0,-4 4 10 15,0 9 1-15,-4 8-1 16,-9 10 1-16,-4 7 0 0,-7 9-1 0,-4 6 1 15,0 4 1-15,2 7-3 0,3 3 3 16,8-2-3-16,10-3-1 0,12-8-1 16,10-3-5-16,11-5-1 0,9 1 2 15,7 2 2-15,5-2 3 0,2-10 0 16,1-10 11-16,-3-11 1 0,-1-7 2 0,-5-4 0 16,-2-6-14-16,-2-3-5 0,-6-7-10 15,-1 0-11-15,-5-6-14 0,1-4 2 16,-1-10 16-16</inkml:trace>
  <inkml:trace contextRef="#ctx0" brushRef="#br0" timeOffset="156692.14">22042 12242 1558 0,'1'0'42'0,"-1"0"-7"16,0 0-39-16,-1-1-1 0,1 0 2 15,5-4 0-15,0-4-6 0,5-6-18 32,4-3-16-32,3-5-8 0,2 0 3 0,0 5 20 0,0 2 22 0,-2 4 12 15,0 3 9-15,2 2 0 16,1-1-5-16,6 5-6 0,-2 1-1 0,-1 2-1 0,-6 4 2 15,-6 1-1-15,-3 3-3 0,-4 4-10 16,-3 4-9-16,-4 8 0 0,-7 7 1 16,-8 8 11-16,-6 4 6 0,-4 5 0 15,-2 3 2-15,1 0-1 0,2-3 0 16,4-5 1-16,3-8-1 0,6-6 0 16,6-8-2-1,3-3 3-15,5-4 6 0,0-2 3 16,0-4 4-16,4-3 5 0,-1 0 15 15,4-2 0-15,1 0 9 0,3-1 0 16,3-1-18-16,2-1 1 0,1-3-7 16,2-3-5-16,3 0-3 0,5-3 0 15,5 0-6-15,2-2-1 0,-2 1-2 16,1-2-2-16,-3 2-12 0,-5-2-16 16,-1 2-26-16,-1-2-34 0,-3-1-251 15,3 0 221-15</inkml:trace>
  <inkml:trace contextRef="#ctx0" brushRef="#br0" timeOffset="157075.66">22296 11047 1263 0,'1'-1'108'16,"0"-1"113"-16,0 2-177 0,1 0-44 15,4 2-8-15,4 2-2 0,6 5-4 16,8 6-2-16,7 4 2 0,2 4 3 16,1 5 5-16,2 2 4 0,-2 4 2 0,3 5-1 15,5 4 0-15,3 7-1 0,-3 5 0 16,7 8 1-16,-2 8 3 0,2 5 4 15,1 6 2-15,-6 6 2 0,-9 1-2 16,-12 3-3-16,-12-1-3 0,-5 0 6 16,-8-9 0-16,-5-7 1 0,-7-10 1 15,-7-10-6-15,1-7 1 0,-1-8-7 16,2-4-2-16,4-7-7 0,0-7-10 16,6-2-8-16,3-5-21 0,4-4-19 0,1-2 43 15,-1-3-109-15,2-5 98 0</inkml:trace>
  <inkml:trace contextRef="#ctx0" brushRef="#br0" timeOffset="157358.1">23410 11328 1234 0,'42'4'355'16,"-35"39"-210"-16,-1 2-145 16,4 2-14-16,-35 42 14 0,33-15 1 15,0 9 0-15,-4 2-1 0,-7 4 2 16,-2 1-2-16,-3-6-16 0,-1-5-29 0,7-4-33 16,2-6-24-16,5-6-13 0,3-10 13 15,-2-14 25-15,-1-16 24 0,-2-13 40 16,-3-11-63-16,-5-15-96 0,-4-9 108 15</inkml:trace>
  <inkml:trace contextRef="#ctx0" brushRef="#br0" timeOffset="157724.04">23237 11431 1724 0,'1'16'136'0,"1"5"787"0,29-96-1725 47,-16 58 801-47,7-1-4 0,8 1 0 0,11 0 0 0,5 4 1 32,3 3 3-32,-1 3 0 0,-2 5-2 15,7 3-4-15,-2 3-1 0,2 9-1 0,-1 0 0 16,-2 6 4-16,-4 2 3 0,-7-1 0 15,-9-1-5-15,-6 2-4 0,-13 3-4 16,-9 4-7-16,-5 0 5 0,-11 3 3 16,-9 1 3-16,-12 2 10 0,-6 4 1 15,-8-1 2-15,-6 1 0 0,-1 0 0 16,-1-3 2-16,1-6-1 0,5-5-3 0,7-11-1 16,8 1-6-16,5-7-3 15,5-1-3-15,8 0-11 0,2-5-23 0,6 2-28 16,6-3-28-16,1-1-5 0,6-4 52 15</inkml:trace>
  <inkml:trace contextRef="#ctx0" brushRef="#br0" timeOffset="158043.39">24483 11208 1363 0,'-3'0'116'0,"5"0"144"0,-6 5-255 0,-4 8-26 15,-7 7 4-15,-9 11 13 0,-2 9 6 16,-1 6 0-16,-3 12-1 0,-7 6 1 0,-1 9 0 16,-2 8 0-16,1 5 0 0,5 8 1 15,5 4-3-15,7 1-2 16,10-5-4-16,5-7-4 0,10-9 0 0,8-6 3 15,2-8 2-15,6-7 4 0,0-7 7 16,-2-7 4-16,1-8 2 0,-3-7 0 16,-2-6-6-16,1-2 0 0,1-6-12 0,-3-3-11 15,2-4-28-15,-2-5-29 16,4-5 673-16,1-9-458 0</inkml:trace>
  <inkml:trace contextRef="#ctx0" brushRef="#br0" timeOffset="158308.39">24638 11287 1161 0,'10'14'131'15,"1"5"165"-15,4 12-287 0,-1 11-32 0,3 6-4 0,4 4 24 16,5 3 4-16,5 3 2 0,3 3 0 15,0 4 0-15,4 1-1 0,5 2 0 16,2 3-1 0,5-2 0-16,-5-4 2 0,-6-7-1 0,-8-11 0 0,-11-15 0 15,-4-9 0-15,-5-9 5 0,-3-3-17 0,-4-2-28 16,4-2-27-16,-2-1-26 0,-2-4 44 16</inkml:trace>
  <inkml:trace contextRef="#ctx0" brushRef="#br0" timeOffset="158602.79">25125 11124 1511 0,'33'8'164'15,"-164"263"-126"32,81-196-36-47,16 3-1 0,-3-1 1 0,0 1 0 16,1-1-1-16,0 1 1 0,1-3 1 16,6-3-3-16,4-9-14 0,10-11-14 15,5-8-18-15,5-10-6 0,2-9 15 0,-1-9 13 16,2-9 11-16,2-5-16 0,0-2-22 15,3 2 178-15,8-8-113 0</inkml:trace>
  <inkml:trace contextRef="#ctx0" brushRef="#br0" timeOffset="159185.67">25580 12068 1849 0,'0'0'27'16,"1"0"-25"-16,1 0-31 0,-2-1 7 0,0-1 18 16,-1 0 3-16,3-1 1 0,2-4 1 15,1 1-2-15,3-3-2 0,-1 1 0 16,2-1-1-16,3 0 4 0,1 1 3 15,-1 3 0-15,0 1 0 0,-4 1 0 16,5 1-3-16,-1 0 0 0,0 2-2 0,4 2-5 16,-2 2-2-16,-4 3-3 0,1 2-7 15,-5 2 1-15,-2 2-3 0,-1 5-12 16,-4 4-1-16,-4 0 4 0,-5-1 1 16,-3 0 13-16,0-3 6 0,-2-4-2 0,2-1 1 15,0-6 3-15,4 0 3 0,1-2 2 16,6-3 2-16,1 0-1 0,1-1 1 15,0-1 1-15,0 0-1 0,0 0 7 16,0 1 17-16,0 0 4 0,0 1 8 16,3-2 0-16,3 0-16 0,3 2-3 0,5-1-9 15,6 3-3-15,4 2-2 0,2 1-1 16,0 3 1-16,-3 0-1 16,-1 1-1-16,1 2-2 15,-2 0-3-15,-3-1 0 0,-5 3-3 0,-4-3 1 0,-5 2 2 16,-4 1-1-16,-6 0 3 0,-7 5 0 15,-7 2 1-15,-5 0 2 0,-3 3 0 16,-4 1 0-16,-2-1 1 0,-3-1 2 16,-1 0-3-16,-1-6 0 0,1-5-8 15,6-4-16-15,3-3-13 0,4-3-12 0,7-3-14 16,5-1-10-16,4-3-11 0,4-3 3 16,8-7 40-16</inkml:trace>
  <inkml:trace contextRef="#ctx0" brushRef="#br0" timeOffset="159533.88">26370 10982 1446 0,'5'10'243'0,"-5"-10"-75"0,0 1-107 0,0 2 269 0,-5-6 255 16,2 21-655-16,0 12-466 0,-2 14-50 15,1 15 586-15,-2 10 1 0,0 15 0 16,-1 12-1 0,-3 11 1-16,2 9 0 0,0 11 1 0,0 7 0 0,4 3-1 0,-4 0 0 15,0-4 0-15,1-9 1 0,-1-15 0 31,4-21 0-31,3-26 2 0,1-20 1 0,1-15 0 0,2-9 0 0,-2-3-3 16,0-5 0-16,-1-2 7 0,0-8-14 16,0 1-29-16,0-1-18 0,0-6-31 31,7-12 78-31,3-16-8 0</inkml:trace>
  <inkml:trace contextRef="#ctx0" brushRef="#br0" timeOffset="160390.2">27253 11363 1333 0,'-1'0'58'0,"-1"0"18"16,2 3-53-16,0-1-23 0,0 2 0 15,-2-1 2-15,-1-1 1 0,-3 0 0 16,5 2-1-16,0-3 0 0,-2 2 0 15,3-2 0-15,0-1 1 0,0 0 1 16,0 0 0-16,-1 0 0 0,1 0 1 0,0 0-1 16,0 0-1-1,0 0 0-15,0 0-1 0,0 0 1 0,0 0 0 0,0 0-1 16,1 0 1-16,-1 2 1 0,0-2-3 16,2 0 2-16,-2 0-1 0,0 0-1 15,0 0 0-15,0 0 1 0,0 0-2 16,1 0 5-16,-1 0-10 0,0 0-18 15,0 0-23-15,-1 0-28 0,-2 2-15 16,4-2-8-16,2 0-1 0,-2 0-16 0,0 0 395 16,0-4-227-16</inkml:trace>
  <inkml:trace contextRef="#ctx0" brushRef="#br0" timeOffset="163165.75">26742 11770 1643 0,'9'17'45'0,"-1"-3"-30"0,1 4-5 16,-3 0-17-16,3 2 3 0,3 2 5 15,2 4-6-15,4 1-5 0,3 3-4 16,4 3 0-16,4 2 5 0,2 0-1 15,8 3 0-15,6 1 2 0,4 2 1 0,7 1 6 16,-5-4 1-16,-6-3 8 0,-11-4 1 16,-9-9 1-16,-5-4 1 0,-5-6-6 15,0-3-6-15,-3-3-15 0,-3 0-27 16,1-3-24-16,1-4 679 0,-1-8-465 16</inkml:trace>
  <inkml:trace contextRef="#ctx0" brushRef="#br0" timeOffset="163417.19">27346 11731 1303 0,'-7'11'42'0,"-4"5"-10"0,-6 4-20 0,0 3-7 15,-1 7-2-15,0 5 0 0,-3 4 0 16,-6 11-1-16,-8 7 0 0,-9 7-1 15,-4 2 1-15,-3-1-1 0,4-6 2 16,7-3-1-16,6-12 0 16,9-6-1-16,5-6-9 0,8 0-10 15,4-4-10-15,3-6-8 0,2-5 2 16,2-9-3-16,3-7 7 0,6-4 59 0,8-8-28 16</inkml:trace>
  <inkml:trace contextRef="#ctx0" brushRef="#br0" timeOffset="163860.75">27448 12274 1388 0,'1'0'126'15,"-1"0"148"-15,0 0-242 0,0 0-41 0,1 0-4 16,0 0 12-16,4-3-2 15,3 0 2-15,1-4-1 0,3-3-15 0,7-3-16 16,3-3-13-16,5 1-3 0,4 4 13 16,-2 4 13-16,-2 3 10 0,-1 2 8 31,-3 2 2-31,0 2 3 0,-4 2 4 0,-5 3 0 0,-3-1 2 16,-8 3-9-16,-3 5-11 0,-2 8-11 15,-11 5-8-15,-1 6 4 0,-10 5 7 0,-7 3 7 0,-5-2 9 16,-5 5-3-16,-1-1 0 0,5 0 1 15,6-5 1-15,8-8 6 0,6-10-1 16,4-5 1-16,7-4-3 0,3-4 5 16,5-3 12-16,-1-2 20 0,1-1 15 15,5 1 6-15,2 0-5 0,4-1-11 0,3-1-8 16,4 0-7-16,6-3-3 0,4 1-6 16,6-1-5-16,4-2-7 0,-2-1-6 15,-3-1-9-15,-3-1-6 0,-8 2-5 16,-6-3-17-1,3-4-23-15,0-5-2 0,6-5 26 0</inkml:trace>
  <inkml:trace contextRef="#ctx0" brushRef="#br0" timeOffset="164178.29">27890 10822 1779 0,'4'1'76'0,"-2"1"-10"0,2 0-20 16,2 2-53-16,6 6 0 0,9 12 1 16,9 8 3-16,8 9 1 0,6 11 0 15,8 5 1-15,3 6 1 0,2 14 0 0,-2 11 0 16,-5 16 0-16,-5 16 0 0,-5 12 0 15,-7 10 2-15,-4 3-1 0,-10 2 1 16,-5-6-2-16,-8-7 0 0,-7-10-2 16,-8-11 2-16,-5-18-2 0,-3-17 3 15,2-13-5-15,2-11-15 0,1-5-13 0,2-2-18 16,1-4-28-16,0-4-7 0,6-4 43 16</inkml:trace>
  <inkml:trace contextRef="#ctx0" brushRef="#br0" timeOffset="167607.6">21179 11764 1053 0,'4'4'45'0,"-9"17"170"47,9-9-181-47,2 3-8 0,5 8-7 0,3 4-4 0,9 10-6 16,8 8-5-16,11 6-2 0,4 6-1 15,2 2 8-15,-2-3 8 0,-6-5 16 0,-6-7 16 16,-7-8-2-16,-6-7-7 0,-3-8-17 16,-3-4-15-16,-2 0-5 0,-4-6-3 15,-1-2-8-15,-2-2-12 16,-2-3-24-16,-1 1-25 0,1-5 164 0,2 0-90 15</inkml:trace>
  <inkml:trace contextRef="#ctx0" brushRef="#br0" timeOffset="167907.89">21585 11602 1267 0,'7'9'77'0,"-98"130"-21"47,67-94-43-47,0-1-1 0,0 4 0 0,-8 4-1 16,-6-1-3-1,-3 3-4-15,0-2-2 0,5-3 0 0,8-7 0 16,7-5 1-16,3-7-1 0,4-4-2 0,4-2 13 0,1-5 7 31,4-6 2-31,-1-1 3 0,3-4-13 0,-1-3-8 0,4-4-1 16,0 0-3-16,-1-1-21 0,1 0-24 0,0 0-30 15,0 0-110 1,4-2 114-16</inkml:trace>
  <inkml:trace contextRef="#ctx0" brushRef="#br0" timeOffset="183523.69">22588 13006 1024 0,'0'0'51'0,"0"-2"16"0,0 2-20 16,-1 2-9-16,0-1 1 0,-2-1-1 16,1-1-1-16,-5 1-3 0,3-2-10 15,-2 2-9-15,-3 3-8 16,-3 1-6-16,-8 4-1 0,-7 4-2 0,-17 2-2 15,-13 0 2-15,-13-1 1 0,-9 1 1 16,1-3 2-16,0-2 2 0,1 0 5 0,-13-5 2 16,-3-3 5-16,-3-1-1 0,-1-3-1 15,8-1 1-15,-6-3-6 0,-3-1 0 16,-6 0-2 0,-1-1-4-16,6 0 1 0,1 0-1 0,-1 0-2 0,3 1 1 15,5 2 0 1,8 0-1-16,16 1 1 0,10 3 0 0,8 1-1 0,6 1-1 15,3-1-4-15,4 1-10 16,3 0-8-16,6-1-10 0,13 1-9 0,5-2-19 16,9 2 71-16,4-3-196 0,14-1 139 0</inkml:trace>
  <inkml:trace contextRef="#ctx0" brushRef="#br0" timeOffset="184041.8">22198 13259 1257 0,'0'0'56'0,"-1"0"27"0,-1 0-65 15,-5 0-17-15,-2 0 3 0,-4 0 2 16,-5 0-2-16,-3 0 1 0,-1 0 2 16,-3 2 0-16,-2-2 1 0,-1 1 2 15,-4 0 2-15,-5 1 1 0,-12 1 3 0,-7-1 1 16,-5-2-1-16,-3 1 0 15,4-1-1-15,2-1 0 0,0 1 0 0,1-2-1 16,-8 0 0-16,-9 1 3 0,-3-1-1 16,-4 0 1-16,5-2-3 15,7 2-6-15,4-1-3 0,3-1-2 0,2 3-1 0,-2 0-1 16,1 1 2-16,5 1-1 0,7 2 0 16,10-1 1-16,4 1-1 15,6 1 6-15,3-1 4 0,3-1 4 0,5 0 3 16,5 2-2-16,6-4 0 0,6 0-1 15,-6 0-3-15,7 0-3 0,0 1-4 16,0-1-1-16,0 0-3 0,1 0-1 0,0 0-3 16,-1 0-9-16,0 0-13 0,-2 0-15 15,2-1-27-15,0 1-26 0,2 0 5 16,3 0 34-16,2 0 21 0</inkml:trace>
  <inkml:trace contextRef="#ctx0" brushRef="#br0" timeOffset="195610.39">16789 14268 554 0,'30'6'139'0,"80"-27"-100"47,-97 16 31-47,-5 3-13 0,-4-2 2 0,-1 1 1 16,0 1 3-16,-1 0 4 0,-2 2-1 15,0 0-8-15,1 0-9 0,-1 0-7 16,0 0 0-16,0 0 1 0,1 0 2 15,-1 0-11-15,-1-3-14 0,-3 2-12 16,-5 0-10-16,-7 0-1 0,-1 0 1 0,-8-1 0 16,-2-1 2-16,0 2 0 15,-5-1 0-15,2 1 0 0,0 1 0 0,4 2-2 16,4 2 1-16,-4 1-1 0,-1 0-1 16,-1 0 1-16,0 1-1 0,6-1-7 15,5 0-1-15,4-1-5 0,4 1-6 16,6-2 5-16,3 2 1 0,-1-4 0 15,2 2 5-15,2 2 1 0,3-1-1 16,9 4 2-16,5 0 3 0,7 3 1 0,7 0 3 16,0 4 2-1,6 1 0-15,-1 1 0 0,0 6 2 0,1 2-1 16,-6 1 1-16,1 2 0 0,1 0-2 0,-1 1 1 16,4 5 1-16,3-3-2 0,-8 0 2 15,-4-1 5-15,-9-10 2 0,-12-6 1 0,-1-6 0 16,-7-4-8-1,1-2 1-15,0-2 4 0,-4 4 3 0,-4-2 3 16,-8 0 1-16,-7 1-3 0,-4-1-2 0,-4-2 2 16,-1-4 4-16,-3-1-2 0,2-2 1 15,3 0-4-15,4 2-6 0,3-1 0 0,4 0-3 16,1 3 0-16,1 0 2 0,4 0-2 16,3 3 0-16,2-2 0 15,1 2-6-15,2 1-6 0,-1-1-8 0,1 2-10 16,1 0-11-1,-2 0-12-15,2 1-13 0,-3 1-111 0,0 1 111 0</inkml:trace>
  <inkml:trace contextRef="#ctx0" brushRef="#br0" timeOffset="196789.31">15072 14152 846 0,'0'0'103'0,"0"0"121"0,1 0-158 16,0 0-51-16,-2 0 3 0,1-2-3 16,-1 1-2-16,0 0-3 0,1 1 0 15,0 0 6-15,2 0 7 0,-2 0 2 0,3 1 0 16,-3-1-8-16,0 1-10 0,2 2-7 16,0 1-2-16,7 3-1 0,2 3 2 15,6 7 1-15,1 1 1 0,3 4 1 16,-1 2 1-16,1 1-1 0,3 0 0 0,2 2 1 15,5 1-1-15,1 2 1 0,-1 0 0 16,1 1-2-16,-1 1 0 0,3-2 0 16,0-3-5-16,-3-2-5 0,-5-7-5 15,-6-2-10-15,-11-7-9 0,-4-4-15 16,-4-4-19-16,2 0 504 0,-3-3-334 16</inkml:trace>
  <inkml:trace contextRef="#ctx0" brushRef="#br0" timeOffset="197093.17">15408 14043 1554 0,'-4'15'36'0,"0"7"37"16,-1 8-96-16,0 4-4 0,-1-7 27 15,-1 3 1-15,-3 2-1 0,0 8 2 16,0-2-1-16,1 2 0 0,0 3 0 0,-1 0 0 16,-1 4-1-16,-2 2 1 0,0 1 0 15,3-9-1-15,2-6 1 0,1-8 0 16,3-6 0-16,1 1 0 0,1-4 3 16,2-6-5-16,0-2-23 0,1-4-28 0,0-3-30 15,5-2 390-15,3-2-244 0</inkml:trace>
  <inkml:trace contextRef="#ctx0" brushRef="#br0" timeOffset="197555.34">15704 14529 1175 0,'6'7'159'0,"-13"-12"-174"32,6 3 58-17,1 0-41 1,0-1 9-16,0-1 5 0,3-1 5 0,6 1 4 0,2-4-3 0,5 1-6 16,3 1-2-16,4-1-7 0,-2 2-3 31,0 3 0-31,-4 2-3 0,-4 0 0 15,-3 5-1-15,-5-2-4 0,0 5-9 0,-2-4-10 16,-2 10-2-16,0 5-1 0,-2 6 5 16,-3 6 11-16,-4 2 3 0,-3 0 6 15,-3-2 1-15,1-1 2 0,-1-4-2 16,3-5 1-16,3-4 0 0,1-6-1 0,3-2 0 16,3-1 0-16,-1-1-3 0,0-3-3 15,2-3 5-15,0 1 3 0,2 0 6 16,-1-2 13-16,0 0-2 0,1 1-1 15,1-1 0-15,3 0-10 0,2-1 0 16,1-4-1-16,4 1-3 0,2-1 0 16,-2 1-2-16,-1 0 0 0,-4 1 1 15,-4 1 0-15,-2 0-1 0,-2 2 0 16,1 0 1-16,0 0-4 0,1 0-8 16,-1 0-13-16,0-2 435 0,2-5-307 0</inkml:trace>
  <inkml:trace contextRef="#ctx0" brushRef="#br0" timeOffset="197889.98">16324 14319 1358 0,'-1'0'52'0,"0"0"19"0,-5 2-73 16,-2 3-35-16,-3-1 19 0,-4 4 13 16,0-4 4-16,-2 0 0 0,-2-2 1 15,-1-1 0-15,3 0 0 0,1 0 3 16,6 1-1-16,3 0 0 0,2-1 0 15,1-1-1-15,-1 1-1 0,2-1 2 16,3 0-10-16,-2 1-15 16,2-1-17-16,0 0-23 0,6 0 530 0,2 0-353 15</inkml:trace>
  <inkml:trace contextRef="#ctx0" brushRef="#br0" timeOffset="198092.61">16469 14502 1215 0,'-3'1'55'0,"-6"1"19"15,-6 3-52-15,-2 0-8 0,-1-1-1 0,0-1 0 16,-4-1 1-16,0 0-7 0,0 1-4 0,2-2 3 16,4-1-7-16,2 0-5 0,4 1-8 0,1 0-11 15,3 0-15-15,-1-1-22 0,-2 2 473 16,3-2-316-16</inkml:trace>
  <inkml:trace contextRef="#ctx0" brushRef="#br0" timeOffset="198667.92">15459 16022 1299 0,'0'0'109'0,"4"0"95"16,-4 0-147-16,0 0-65 0,0 0 4 15,0 0 4-15,2 2 3 0,-2-2-2 16,0 0-1-16,-2 1 1 0,2-1-1 0,0 0 0 16,0 0 8-16,1-1 5 0,-1 1 5 15,0 0 1-15,0 0-9 0,1-2-6 16,4 4-4-16,0 2-3 0,3 1-1 16,4 2 2-16,2 2 0 0,10 2 2 15,7 3 1-15,-1 4-1 0,0 5 0 16,2 5 2-16,-6 1-2 0,2 1 0 15,-1 3-3-15,-5 0-7 0,4 5-10 16,-1-6-4-16,-2 3-1 0,-3-3 6 0,-4-5 8 16,-4-2 1-16,-4-7-5 0,-1-2-15 15,-1-5-17-15,-1-3-17 16,-1-1-11-16,-3-7 70 0,2 2-14 16</inkml:trace>
  <inkml:trace contextRef="#ctx0" brushRef="#br0" timeOffset="198953.39">15860 16028 1781 0,'-3'12'82'0,"-4"4"10"16,-5 6-87-16,-4 7-33 0,-3 6 1 15,-1 4 21-15,1 0 6 0,-1 2-5 16,-1-3-2-16,-2-3-1 16,-1-1-1-16,1-4 8 0,2-2 0 0,3-1 1 0,1-5 1 15,4-1-1-15,2-3 2 0,-2-5-4 16,7-1-15-16,-3-1-18 0,4-2-23 16,3-4-28-16,2-1-10 0,0-3-12 15,-1-1-8-15,7 3 200 16,7-2-84-16</inkml:trace>
  <inkml:trace contextRef="#ctx0" brushRef="#br0" timeOffset="199574.65">16080 16453 1193 0,'44'31'100'0,"-25"-6"1001"0,-20-25-186 0,1 1-917 0,-44-31-866 0,26 6-249 16,18 23 1123 0,0 1 8-16,0 0 6 15,0 0 4-15,1-3 1 0,3 3-5 16,1-2-7-16,8-2-4 0,0 2-4 15,5-1-2-15,0-1 0 0,-7 2 1 16,3 1 2-16,-6-1 1 0,1 2 1 16,3 2-2-16,-4-1-4 0,1 1 1 15,-1-1-1-15,-5 0 1 0,2 1 1 0,-4 0-1 16,-1-2-1-16,0 1-2 0,1-1-3 16,0 1-1-16,1 2 0 0,-2 1-1 15,0-2-3-15,-1 5-8 0,-4 2-8 16,-4 8 0-16,-3 3 5 0,-2 3 10 15,0 1 9-15,2-4 4 0,1-2 1 16,2-3 0-16,1-1 2 0,1 0-2 0,-1-3-1 16,4-1 0-16,-3-2-2 0,2-1-1 15,1-2 1-15,2-3-2 0,1 0 2 16,1-2 4-16,1 0 1 0,-1 0 6 16,1 2-1-16,-1 0 0 0,1 1-2 0,0-1-1 15,2-1 0-15,1 3-1 0,-3 0-2 16,5-4-2-16,-3 4 0 0,4-4 0 15,1 3-1-15,1 0-1 0,-2-3 0 16,1 2-1-16,1 0 1 0,-2-2 1 16,3 2-2-16,-1-1 1 0,-1-1 1 15,0 2-2-15,-3-1 0 0,0-1 1 16,-1 1-3-16,2 0-4 0,0-1-4 16,0 0-9-16,2 0-8 0,-2-2-10 15,1 2-15-15,-1-3-24 0,2-3 41 16</inkml:trace>
  <inkml:trace contextRef="#ctx0" brushRef="#br0" timeOffset="199939.62">16735 15817 1522 0,'-2'1'45'0,"-4"4"2"0,-5-2-62 15,-4 3-18-15,-5-1 17 0,-5 0 11 16,2-2-4-16,-7 0-2 16,-2-1 0-16,3-2 2 0,4 0 8 0,8 0 1 15,5 0-3-15,4 0-3 0,1 0-9 16,4 0-15-16,3 0-10 0,-1 0-23 16,0 0-10-16,1 0 37 0</inkml:trace>
  <inkml:trace contextRef="#ctx0" brushRef="#br0" timeOffset="200141.55">16751 15972 1170 0,'16'19'84'0,"-155"-5"-710"31,111-11 928-31,0-1 33 0,2-2-348 16,4 3-3-16,5-1-1 0,6 1-7 16,3 1-10-16,2-4-17 0,3 0-47 15,3 0 56-15</inkml:trace>
  <inkml:trace contextRef="#ctx0" brushRef="#br0" timeOffset="200584.97">17181 15949 1300 0,'2'12'57'16,"-1"5"142"-16,-1 4-304 0,-1 8-15 15,-1 1 51-15,0-5 40 0,-1-4 21 16,-2-9 6-16,5-3 1 0,0-3 1 0,0-2 0 16,1 1 1-16,-1-3 8 0,1-1 0 15,-1-1 0-15,0 0-8 0,0 0-6 16,0 0-7-16,0 0-3 0,0 0 2 16,-2-1 3-16,2-4 4 0,0-3 7 15,0 1 9-15,3-5 8 0,-3 1 4 16,4-2 5-16,-2 1-1 0,2-1-5 15,1-1-3-15,0 0-5 0,0-3-5 16,1 1-2-16,3-1-2 0,0-2-2 16,6 1 2-16,2 0 2 0,1-2-1 0,2 1 1 15,3-3 0-15,1 3-1 0,8-1 1 16,6 2 0-16,8-1-4 0,5 0-2 16,1 2-3-16,0 3-1 0,-9 0 1 15,-6 4 2-15,-8 4 1 0,-11-2-8 16,0 4-16-16,-4 1 128 0,-4 1-87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1T15:31:04.5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19802 14606 935 0,'5'18'135'0,"14"-6"-8"15,-3 12-37-15,-33-66-109 0,-3 30 50 0,17 11-9 16,3 1-2-16,0 0-5 0,2-2 2 31,3 1 0-31,-1 0-3 0,-3 1-5 0,-1 0-5 16,1-4-4-16,-1 2-1 0,4 1 0 16,1 0 0-16,-1 0 1 0,-4 1 3 15,1 0-3-15,2 0-6 0,0 0-6 16,-3 0-14-16,1 1-9 0,-1-1-6 15,0 0-6-15,0 0-2 0,0 0-3 16,0 0-1-16,-1 1-3 0,1-1 10 0,0 0 9 16,0 0 7-16,0 0 13 0,-3 0 23 15,-2-1 19-15,1 0 20 0,0 1 19 16,4 0-12-16,0 0-3 0,-1 0-7 16,0 0-12-16,1 0-3 0,0-2-8 15,-2-2-6-15,10 2-3 0,-3 1-4 16,9-5 0-16,-1-3 0 0,1 2-3 0,3 3-1 15,-5-1 1-15,1 5 1 0,-1 0 3 16,-1 2 4-16,-2 0-2 0,-2 0-4 16,-1 1-8-16,-2 1-6 0,-1-1-3 15,-1 1 0-15,-1-1-1 0,1 3-3 16,-5-2-2-16,0 5-3 0,-2 0 3 16,-4 0 6-16,0-1 4 0,0-3 5 15,-2 0 3-15,3-1-1 0,2 1 3 0,-3-3 1 16,2 0 1-16,-1 0 2 15,0-4-2-15,6 2-1 0,0 0 2 0,3 0 4 16,-1 0 3-16,0 0 1 0,0 0 1 0,0 0-2 16,0 0-2-16,0 0 0 0,0 0-3 15,0 0-1-15,1 0-1 0,0-4-3 16,1 1 1-16,2 0-1 0,-1 1 1 16,-2 2-1-16,0 0-2 15,0 0-4-15,3-1-8 0,-4 1-6 0,1 0-15 16,2-3 12-16,-3 5 8 0</inkml:trace>
  <inkml:trace contextRef="#ctx0" brushRef="#br0" timeOffset="989.55">20592 14129 1230 0,'0'0'48'0,"0"0"8"0,0 0-20 16,-1 0-5-16,1 0 1 15,-1 1-4-15,1-1-7 0,-1-1-3 16,1-1-1-16,0-2 1 0,0 1 4 0,0 1 2 16,0-4-3-16,0 3 1 0,-1-4-2 15,1 0-1-15,-3-1-2 0,0-3-6 16,0-1-4-16,-3-2-3 0,0-2-1 15,1 0 0-15,-3-2 1 0,-2 2-3 16,0 2 1-16,-3 1-2 0,1 1-1 0,1 1-3 16,-2 5-4-16,4 0-7 0,-1 3-3 15,-2 3-6-15,-2 0 1 0,-1 4 3 16,-8 5-3-16,2 4 1 16,-3 3 1-16,-3-1-1 0,2 0 4 0,-4 1 6 15,2-2 4-15,3 1 3 0,-1-3 4 16,6-1 0-16,4 0-3 0,5-1 1 15,5 2 1-15,1-1-3 0,2-1 0 0,2-1 1 16,2 1-6-16,4 1 0 0,3-1 0 16,5-1-3-16,2 0 4 15,1-2 2-15,3-2 3 0,-3-3 4 0,1-1 3 16,2-1 1-16,-3-3 1 0,7-2-1 0,-4-2-2 16,2-2 7-16,3-3 4 0,-2 0-2 15,0-1-1-15,1-2-1 0,-5 1-1 16,-1 2 3-16,-1-1 2 0,-5 3-5 15,-3-2-2-15,-2 4-2 0,-2 3-3 16,0-2 1-16,-1 5 0 0,-1-2 0 16,-3 4 2-16,0 0-4 0,0 0-8 0,0 0-13 15,0 0-6-15,2 5-2 0,-3 4 7 16,-3 8 10-16,-1 9 7 0,-3 3 3 16,-3 3 3-16,-1 2 1 0,0 0 0 15,1-3 0-15,1 2 0 0,3 1 0 16,0-3 0-16,0 0-2 0,2-4 0 15,-2-2 1-15,4 0 0 0,-1-8 1 0,3-1 0 16,-1-2 1-16,0-5-1 0,2 0 1 16,-1-5-2-16,1 0 1 0,0-2 7 15,-3-2 1-15,1 0 2 0,1 2 2 16,1-3-8-16,0 0-5 16,2 1-4-16,-1 0-8 0,-1 0-7 15,0-1-8-15,0 1-11 0,0 1-9 0,0-1 15 0,0 0 10 16</inkml:trace>
  <inkml:trace contextRef="#ctx0" brushRef="#br0" timeOffset="3968.9">21309 13648 1040 0,'-3'0'45'0,"4"0"6"16,-3 0-14-16,2 0-4 0,1 0 8 16,-2-1 7-16,0 1 8 0,1 0 3 15,0 0 0-15,0 0 1 0,0 0-4 16,3 0-5-1,-1 0-12-15,-2 0-18 0,0 1-16 0,-2 0-16 0,-4 3-7 0,0 1 3 32,-7 4 5-32,-2 5 7 0,-2 2 3 0,-1 4 0 15,3-1 0-15,-3 5 0 0,0 1 2 0,-6 3 0 16,0 5-2-16,2 3 1 0,-1 3 2 0,4 1-3 16,4 0 2-1,-1 2 0-15,5-1-2 0,3 4 1 0,0-1 0 0,3 0-1 0,3-1-1 31,3 0 1-31,6 0 0 0,2 1 0 16,5-4 3-16,1 2 3 0,3-1 2 16,6 0 1-16,2 0 3 0,4-4-2 0,-2-3 0 15,-3-6-3-15,-4-4-4 0,-3-3 2 16,-3-3-4-16,-2-3 2 0,1-2 0 16,-5-2-3-16,1 0 2 0,2 2-2 15,-4-4 3-15,0-1 4 0,-1 1 0 16,-5 0 0-16,2-3-2 0,-1 1-4 15,0-2 0-15,-3-3 0 0,0 0 0 16,1 0-1-16,-1-1 1 0,0 3 0 0,0-4 0 16,0 0 0-16,0 0 0 0,-2 1-4 15,2-1-7-15,1 0-6 0,-1 0-9 16,0 0-8-16,0 0-4 0,0 0-9 16,-1 0-6-16,0 0-7 0,1 0 44 15,0 0-1-15</inkml:trace>
  <inkml:trace contextRef="#ctx0" brushRef="#br0" timeOffset="5583.01">25386 13523 1155 0,'17'12'245'0,"-8"13"-398"15,-35-62 455 17,26 35-297-32,0 2 4 15,0 0 3-15,0 0 4 0,0 2 4 0,0-1-4 16,0-1-3-16,1 0-4 0,-1 0-5 16,1 0-1-16,2 3 0 0,1-3-1 15,0 5 0-15,3-1 0 0,2 4-2 16,3 5 1-16,6 4-1 0,7 10 0 15,5 7-1-15,6 10 0 16,2 12-1-16,-4 9 2 0,0 12 0 0,-6 7 0 0,-6 4 1 16,-3 1 0-16,-6-4-1 0,-5 0 1 15,-7-6 1-15,-1-1-5 0,-8-7 5 16,-3-4 4-16,-2-10 0 0,-1-4 4 16,-4-5-5-16,1-5-1 0,-1-5 3 0,0-7 0 15,0-6 0-15,0-4 1 0,5-3-3 16,-1-5 0-16,4-5-2 0,3-2 1 15,4-3-1-15,1-1 4 0,2-2 2 16,0 0 0-16,0 1 1 0,0 2-5 16,2-1-3-16,-2-2 0 0,0 0-8 15,0-4-17-15,0 4-19 0,0 0-33 16,0 4-14-16,5-2 45 16</inkml:trace>
  <inkml:trace contextRef="#ctx0" brushRef="#br0" timeOffset="6536.01">21895 13704 763 0,'56'0'338'16,"-55"-1"-96"-1,-3 0-300-15,-43 1 147 0,45 0-17 16,1 0-8-16,-1 0-7 0,0 0-10 16,0 0-9-16,0 0-7 0,0 0-7 15,0 0-5-15,0 0-5 0,0 0-6 16,0 0-5-16,-1 0-3 0,1 0-4 0,0 0-2 15,-3 2-3-15,-2 2 1 0,1 0 1 16,-3 3 2-16,-5 2 3 0,-5 5 1 16,-4 1 1-16,-5 3 1 0,-1 6 0 15,1-1 0-15,-1 5 0 0,1 3-1 16,0-3 0-16,-1 3 1 0,2 1-1 0,1-3 1 16,0 0 0-16,2-1-1 15,-2-1 0-15,-1 0 1 0,2-1-1 0,-1-2 0 16,3-4 1-16,3-2 0 0,3-4 0 15,1-2 0-15,4-3 0 0,4-3 0 16,3 0 0-16,2-4 0 16,1-2 5-16,0 1 5 0,2 0 7 0,0-1 6 15,-2 0 1-15,1 0-5 0,6 0-6 16,-2 2-5-16,11 0-5 0,-2-1-1 16,1 3 0-16,2 1-3 0,1 3 0 15,4 1 0-15,3 5-1 0,0 4-1 16,-1 3 2-16,2 2-2 0,-3 4 2 0,6 5 1 15,2 4-1-15,-1-1 0 0,3 3 1 16,-3-4-1-16,-1-1 1 0,-4-3 0 16,-4-5-1-16,-3-7 1 0,-3-3 0 0,0-5-1 15,-6-1 2-15,-3 0-1 0,-4-5 0 16,-2-2 0-16,0 1 1 0,0-3-2 16,0 0 1-16,1 0 0 0,2 2 0 15,-3-2-3-15,1 0-6 0,0 0-10 0,-1 0-15 16,-1 0-20-16,1 0-23 0,0 0-16 15,4-4 2-15,6-3 43 0</inkml:trace>
  <inkml:trace contextRef="#ctx0" brushRef="#br0" timeOffset="7502.02">24512 13469 1036 0,'3'0'35'16,"1"0"1"-16,0-2-34 0,1 2-2 0,-1-1-3 15,1 4 3-15,-1-3 6 16,-2 0 6-16,-1 0 9 0,-1 0 14 0,0-2 2 16,0 0 1-16,0 2 3 0,0 0-5 15,0 0 5-15,-1 2-1 16,2 0 1-16,3 0-3 0,-5-2 0 0,1 0-3 15,1 0-3-15,-2 1-2 0,5 2-7 16,0 2-5-16,-1-2-5 0,1 4-6 16,3 1-2-16,3 2-2 0,1 1-2 15,3 3 1-15,1 2 2 0,-2 0 0 0,3 2 4 16,3 2 1-16,1 1-2 0,6 2 0 16,3 0-2-16,6 4-1 0,4 2 0 15,7 3 1-15,5 3-2 0,6 1 4 0,2 0 5 16,-6-1 1-16,-2-1 1 0,-8 0-4 15,-3 0-6-15,1 0-2 0,-2-2-1 16,-2 0-2-16,-3-9 9 0,-9-3 11 16,-8-10 2-16,-6-3 6 0,-9-5-9 15,-1-2-10-15,0 2-2 0,0-2-1 16,-1 0-2-16,0 0 2 0,0 0 2 16,0 0-2-16,0 1-3 0,0-1-5 15,-1 0-4-15,0 1 0 0,-6 0 1 16,3 1 2-16,-3 3 2 0,-3 3 1 0,-3 1 0 15,-2 3 1-15,-3 4 0 0,-5 4 0 16,-3 1 1-16,3 4 0 16,-2 2 0-16,3 3 0 0,1 4 0 0,-4 0 0 15,1 2 0-15,0-1-1 0,2 4 0 16,2 2 0-16,-1 3 0 0,3-1 0 16,2 0 0-16,1-1 2 0,6-3-1 0,-1-4-1 15,2-5 9-15,4-6 4 0,-2-3 6 16,3-7 7-16,1 1-5 15,0-7-1-15,-1 0-1 0,1-2 2 0,0-2 4 16,1 0 2-16,2-1-4 0,-1-1-6 16,0-2-8-16,-2 3-5 0,2-3-2 0,0 0 1 15,0 0-2-15,0 0 2 0,0 0 0 16,0 0-2-16,0 0 0 0,0 0-1 16,0 0-11-16,0 0-17 0,0-1-22 15,0 1-31 1,1 0-28-16,-1 0-29 0,0 0 661 0,-2-2-411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1T15:31:27.5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22227 14423 653 0,'0'58'196'0,"8"-26"-87"16,11 47-99-16,-42-217-13 15,16 104 12-15,7 34 2 0,0 0-2 16,0 0 3-16,1 0 6 0,0 0 7 16,3-1 4-16,-1 2-2 0,3 2-9 0,0 2-13 15,2-3-3-15,1 5-2 16,0 0 0-16,1-1 1 0,-2 2-1 0,-3-3-3 15,-2-2-3-15,-1 0-7 0,-2 0-2 16,0-1 3-16,0 0 0 0,-3-1 5 16,1-1 8-16,-2 0 0 0,0-1 7 15,-2-1 5-15,-1 0-1 0,-2-4 2 16,2 0-4-16,-1-3-4 0,1-1-3 16,1-1-3-16,2-2-3 0,3 1-1 0,1 3 0 15,2 2-2-15,1-1 3 0,4 3-1 16,1-2-3-16,4 2-4 0,4-3-5 15,3 2-5-15,0 2 3 0,-3 0 6 16,-1 2 4-16,-2 0 6 0,-1 1 3 16,-4 1 0-16,-1 0 2 0,0 0-3 15,-5 0-5-15,5 2-4 16,-4 3-9-16,0 2-18 0,4 6-4 0,-5 1-15 0,0 3-13 16,-8 0-1-16,-3 1-5 0,-5-2-34 15,-1-4 66-15</inkml:trace>
  <inkml:trace contextRef="#ctx0" brushRef="#br0" timeOffset="1056.79">22985 13790 1164 0,'27'4'207'16,"-27"-5"-189"-16,4-2-24 15,-18-8 8-15,14 7-2 0,0-1-3 16,0-2 1-16,-2-2 2 0,2 0 2 16,-2 1 11-16,0 0 5 0,3 0 3 15,-4 0 3-15,3 1-4 0,-6-2-4 16,-3 2-2-16,2 0-5 0,-3 2-7 15,1 2-1-15,4 1-1 0,-6 2-4 0,2 1-4 16,-9 4-1-16,-2 3-2 0,0 2 2 16,-7 8 2-16,4 2-1 0,-5 5-6 15,2 1-8-15,5-1-3 0,4-2-1 16,6-5-2-16,5-2 9 0,3 0 4 16,3 0 6-16,0-3 7 0,3 2 2 15,1-3 0 1,1 2 0-16,4 0 0 0,0-2 0 0,4 1-3 0,4-4 0 0,2-4 1 15,7 0-1-15,5-5 3 0,2-2 0 16,1-3-2-16,1-5-3 0,-7-1 0 16,0-1-1-16,-5-4 5 0,-3 1 3 15,-1 1 2-15,-5 2 3 0,-3 1 7 16,-7 6 1-16,1 1 6 16,-4 1 2-16,1 3-4 0,-2 0-4 0,0-4-5 15,-1 1-9-15,1 3-5 0,-6-3-2 0,3 3-2 16,-1 1 1-16,-2 1-2 0,3 3-3 15,-1-3 3-15,2 1 1 0,-1 3 3 16,0 3 1-16,0 3 2 0,3 9 2 16,3 2 0-1,-2 6 0-15,3 4 0 16,0 1 1-16,-3 4 1 0,4-4-2 0,-5 0 0 16,-3-1 1-16,0-2-1 15,-5 1 1-15,4-5 0 0,-1-1-1 16,2-3 1-16,-1-3 1 0,-1-2-1 0,2-4 0 15,-3-2 1-15,4-3 0 0,1-2-6 16,0-4-9-16,1-2-19 0,0-1-26 16,0 2-74-16,1-2 77 0</inkml:trace>
  <inkml:trace contextRef="#ctx0" brushRef="#br0" timeOffset="1317.64">23544 14393 1457 0,'0'6'70'0,"-1"5"27"16,-4 8-62-16,-2 3-34 0,1 1 2 15,-2 4-3-15,-5-6-19 0,2 2-18 16,-8 2-8-16,0-3 4 0,4-5 18 15,4-2 16-15,4-6 7 0,5-3-2 16,1 0-10-16,-1-4-17 0,2-2-22 0,0 1-27 16,0 1-11-16,9-4 44 0</inkml:trace>
  <inkml:trace contextRef="#ctx0" brushRef="#br0" timeOffset="2059.76">24000 14419 1200 0,'0'0'29'0,"1"0"-13"0,-1 0-16 0,-1-4 0 16,1 4 0-16,-1 0 1 0,1 0 5 16,0 2 3-16,0 0 4 0,0-2 3 15,0-2-1-15,0 0 2 16,0 2 1-16,6-3-3 0,-5 1-4 0,3 0 0 0,-1-3-2 15,-2 1 1-15,6 2-1 16,2-1-5-16,1-1-3 0,-3 1-4 16,3 0-9-16,-2 2-3 0,0 1-1 15,2 0 0-15,-3 0 7 0,-2 0 4 16,-4 2 3-16,0-1 0 0,1 2-4 16,-1 0-7-16,0 2-3 15,-1 6-2-15,-1 0-2 0,-2 3-3 0,-1 1 3 16,-1-3 0-16,-1-3 3 15,-2-2 6-15,3-5 0 0,0 1 5 0,5-3 7 0,-4 0 7 16,1 2 6-16,0-4 10 0,3 2 0 16,0 0-4-16,0 0-1 15,-2-2-11-15,-1-3-2 0,3 0-1 16,1-1-5-16,4-3 0 0,-4 1-2 0,0-1-3 16,-1 1-3-16,0 2 0 15,3 3-5-15,-3-3 1 0,8 2 3 16,-6-1-1-16,5 2 0 0,1 3 1 0,-6-1-4 15,5 1 0-15,-4 1 1 0,1 1-5 16,-2 0-8-16,1 2-18 0,-1-2 430 16,-2-2-294-16</inkml:trace>
  <inkml:trace contextRef="#ctx0" brushRef="#br0" timeOffset="2471.92">24495 13746 1281 0,'-8'18'33'0,"-1"-1"-21"0,0 3-7 0,2-3-1 16,3-1 0-16,2 0 1 0,2 6-1 15,0 5-1-15,2 1 1 0,-1 2-1 16,2 2 2-16,2 4 0 0,-1 3 0 16,8 6-2-16,-3-2 1 0,0-1-2 15,0-3-1-15,-4-3 1 0,-4-2-1 0,3-4 1 16,-3-3 0-16,0-4 0 15,2-4-1-15,-3-4 1 0,0-2-2 0,-1-3 0 16,-1-3 1-16,2-6-1 16,0 0 1-16,-2 4-1 0,3-5-5 0,1 2-4 15,-1-2-7-15,-1 0-10 16,0 0-4-16,-1-2-8 0,-1 2-9 0,0 0-15 0,-2-4 34 16</inkml:trace>
  <inkml:trace contextRef="#ctx0" brushRef="#br0" timeOffset="5676.81">26830 13954 1614 0,'-2'0'40'0,"1"0"-16"0,-2 1-29 16,0 0-2-16,1 2 4 0,-4 2 3 16,-3-2 0-1,-1 2 0-15,-8-1 1 0,0 2-1 0,-2 0 1 0,-5-3 2 16,-2 3-2-16,-3-1 1 0,-4 0 0 16,-1-1-2-16,4 1 0 15,2-1 1-15,3-1-1 0,4 3 2 0,5-4-2 16,2 1-6-16,6-1-11 0,5-2-17 0,4 1-18 15,-2 0-18 1,2 0-16-16,0 0-13 0,0-1-25 0,0 0 68 0</inkml:trace>
  <inkml:trace contextRef="#ctx0" brushRef="#br0" timeOffset="5977.87">26722 14094 428 0,'1'0'75'0,"-1"0"94"16,1-1-131-16,1 1-17 0,-2 0 19 15,1 1 21-15,-2-1-4 0,-2 0-29 16,2 0-21-16,-4 1 6 0,-7 2 30 31,-2-1 32-31,-9 2 15 0,-7 2-11 0,-3-2-26 0,-5 3-21 0,1-1-16 16,1-3-9-1,5 3-3-15,4-3 1 0,3-1-2 0,4 1 0 0,1-1 1 16,3-1 0 0,3 0 0-16,3 0-1 0,3 2 0 0,1-3 0 0,6 0 2 0,0 0-18 31,0 0-17-31,0-2-27 0,9-1 23 0</inkml:trace>
  <inkml:trace contextRef="#ctx0" brushRef="#br0" timeOffset="8750.56">27939 14368 974 0,'0'1'41'16,"0"-1"14"-16,0 2-22 0,-1-2-5 16,1 0 6-16,0 0-3 0,1-2-6 0,0 2-6 15,-1 0-8-15,0 0-4 0,3-4-3 16,-1 3-4-16,4-4 1 0,0 1 0 16,1-1-1-16,1 1 1 0,0-2-1 15,-2 3-4-15,1-2-3 0,-1 3-2 16,1 1-1-16,0 0 4 0,-2 1 3 15,1 0 1-15,-2 2 0 0,1 0-3 0,-1 3-10 16,1-1-5-16,-2 4-15 0,-2 5-16 16,-2 2-4-16,-2 1 5 0,-5 1 16 15,-1-1 16-15,-2-4 7 0,1-2 1 16,1-1-2-16,0-3 5 0,0-3 8 16,0-3 5-16,-1 1 7 0,-2-3 5 15,4-1 2-15,1 0 8 0,0-2 0 16,3 1-3-16,0 0 0 0,2-2-3 15,1 3 5-15,1 3 3 0,0-2 4 16,0-5 1-16,2 5-1 0,1-2 1 0,1 1-4 16,1-1-4-16,3-1-6 0,2-2-7 15,4 3-3-15,-3-2-4 0,1 3-3 16,0 2-3-16,-1-2-1 0,0 3-3 16,1 0-1-16,-3 0-1 0,-1 0-2 15,-2 0 0-15,-3 3 2 0,-2-2-2 16,-1-1-1-16,2 0-5 0,-2 0-5 15,0 2-2-15,0 2-2 0,-3 1-4 16,-1 0-5-16,-3 2-1 0,-4-1 0 0,-2-2 4 16,1-1 6-16,2-3 5 0,1-3 7 15,2 0 3-15,1 2 6 0,-1-3 3 16,-1 1 3-16,2-1 2 0,2 0-2 16,3 1-4-16,1 3-4 0,0-2-14 15,-1-3 48-15,2 1-28 0</inkml:trace>
  <inkml:trace contextRef="#ctx0" brushRef="#br0" timeOffset="9865.23">28945 13713 1211 0,'10'4'58'0,"-12"-1"-45"16,-5 3-12-16,-2 3-1 0,-13 0 4 15,8 7 1-15,-2 3 0 0,1 5-2 16,-3 4 2-16,0 5 1 0,-4 2-2 15,-1 2 2-15,-5 4-1 0,-12 1 0 16,-1 3-1-16,0 0 1 0,6-7-2 0,6-2 1 16,9-6 1-16,5-5-1 15,2-5 1-15,3-2-1 0,4-2-1 0,1-1-1 16,1-5 0-16,3-1 1 0,1-2 0 16,0-3 7-16,0-3 4 0,3 1 4 15,1-2 2-15,4 1-5 0,5-2-4 16,7-2-2-16,0-2-2 0,3-3-1 15,2-1 2-15,2-1 5 0,1-1 3 16,2 0 7-16,-4 1 3 0,-9 1 6 0,-1 1 7 16,-6-1-5-16,-2-1-4 0,0-1-12 15,-5 2-12-15,-1 1-3 0,-2 1-2 16,0 0-5-16,-2-1-6 0,-4 1-2 16,-4-5-1-16,-1 0 4 0,-9-4 6 15,-5-2 3-15,-6-3 0 0,-4-2 1 16,3-3-1-16,1-3 0 0,2 0 1 15,0-2-1-15,-1-7 2 0,3 3-5 0,4-3-8 16,3 4-6-16,5 6-2 0,5 2 3 16,0 7 7-16,8 5 10 0,-1 7 6 15,3 2 12-15,3 3 12 0,-2-3 4 0,3 2 2 16,3 0-3-16,0-1-13 0,3-1-9 16,0-2-7-16,2 0-5 0,5-1-2 15,3 3 0-15,3-1 0 0,3 2 0 16,-2 0 2-16,1 1-1 0,0 3-1 15,0 0 2-15,-1 0-1 0,-1 3 1 16,-3 1 0-16,-5-2 0 0,1 1-1 0,-2 2-1 16,-5-3-1-16,-3 0-5 0,-4-2-5 15,-1 0-9-15,-1 1-13 0,2 2-9 16,0-3-9-16,0 0-5 0,0 0-7 16,-2 0-4-16,4 0 3 0,1-4 33 15</inkml:trace>
  <inkml:trace contextRef="#ctx0" brushRef="#br0" timeOffset="10227.81">29253 13710 1438 0,'-1'1'66'0,"-1"1"23"16,2 4-70-16,-1 4-23 15,6 9 1-15,-1 8 2 0,0 7-1 0,0 9 1 16,-2 4-2-16,5 3 1 0,0 2 2 16,-3-4 0-16,-1-2 1 0,-3-4 0 15,1-4 0-15,1-4 1 0,0-8 1 16,1-1-1-1,0-2 0-15,0-4 1 0,1-1-2 0,0-5 0 0,-2 0 2 16,-1-6-2 0,2-2 2-16,-3-1 2 0,1-2-8 0,-1-1-9 15,2 0-17-15,0-1-21 0,-2 0-15 0,0 0-8 0,0 0-3 16,0-4 740-16,4-3-494 0</inkml:trace>
  <inkml:trace contextRef="#ctx0" brushRef="#br0" timeOffset="11027.68">27916 13500 960 0,'0'0'54'16,"-1"0"33"-16,1 0-38 0,0 0-12 0,0 0 12 15,0 0-1-15,0 0-7 16,0 0-12-16,0 0-12 0,0 0-3 0,-3 5 1 15,-1 1 6-15,-1 3 8 0,-3 6 5 16,-5 3-1-16,-3 3-5 16,-5 7-8-16,-2 0-8 0,-2 6-3 0,-3-1-1 15,-5 3-3-15,-7-1 1 0,-7 0-1 16,-4 0-1-16,5-1-1 0,9-4 1 0,5-1-2 16,2-2 1-16,5-2-1 15,1-4 1-15,5 2-2 0,2-5 2 0,2-1-2 16,2-1 1-16,3-2 1 0,3-2 1 15,2-2 1-15,1 1 6 0,4-2-1 16,-1 1-1-16,1-1-2 0,2 0-7 16,-1 2-3-16,2-1 3 0,1 0 0 0,2 0 2 15,-1-1 3-15,1-1-1 16,0 0 1-16,-2-1 1 16,3-2-1-16,1 2 1 0,0 1-1 0,1-3-2 0,1 3 0 15,-1-1 0-15,0 0-1 16,1 0 1-16,2-1 1 0,0 2-3 0,3 0 1 15,-4 1 0-15,-1 0-1 0,-1 1-1 16,0 0 1-16,3 0-1 0,1 2 0 0,1 1 0 16,-2-2 0-16,0 2 1 0,-3-2 0 15,0-6-1-15,-1 6 1 0,-2-6-1 16,-1 2 0-16,0 0 0 16,-2-4 0-16,1 0 1 0,-2 2-10 0,-2-2-15 15,1-1-22-15,-1 0-25 0,0-2-14 0,0 0-9 16,-3 3-118-16,-5-1-109 0,-5-1 177 15</inkml:trace>
  <inkml:trace contextRef="#ctx0" brushRef="#br0" timeOffset="11976.29">29911 14393 1357 0,'0'1'36'0,"-2"4"-12"0,-1 1-22 15,1 1-1-15,-1 3 2 0,-1 0 0 16,1 4 0-16,-1-2-1 0,0 5 1 15,0 0 0-15,1 2-2 0,-1 2 2 16,-3 3-1 0,0 3 0-16,-3-1-2 0,-1-2 0 0,2-3-5 0,-4-6-8 15,4-2-6-15,0-4-9 16,-5 0-9-16,3 0-11 0,-4-2 5 16,3-1 18-16</inkml:trace>
  <inkml:trace contextRef="#ctx0" brushRef="#br0" timeOffset="13026.27">30554 14307 1541 0,'0'0'40'0,"-1"0"-10"0,1 0-32 15,0 0-8-15,0 0-10 0,1 0-14 16,-1 0-15-16,0 1-2 0,0-1 15 15,0 0 16-15,0 0 14 0,0 0 11 0,0 0 10 16,0 0 8-16,0 0 6 0,0 0-1 16,0 0-6-16,0 0-5 0,0 0-8 15,0 0-6-15,0 0-3 0,0 0-6 16,0 0-2-16,0 0 1 0,0 0 1 16,0 0 2-16,0-4 4 0,3 3 0 15,0 1 0-15,-3 0 2 0,1 0-2 16,3-4 1-16,-2 1 0 0,1 0 0 0,2 1 2 15,0-3-1-15,1 1-1 0,1-2-1 16,1 3-2 0,-1-2-1-16,1 3 2 0,0 0 1 0,-1 2-1 0,-2 0 1 31,0 0-3-31,1 2-7 0,0 1-4 0,2 3-7 0,1 3-7 0,-2 3 3 16,-1 2 3-16,-2 2 0 0,-4-1 4 0,-2 1 2 15,-4-2 4-15,-3-4 5 0,1 1 7 16,0-2 0-16,3 0 5 15,-1-6-1-15,2-1 0 0,-2 2 1 0,2-4 1 16,-1 0 1-16,1 0 0 0,-1-2-2 16,4 2 0-1,1 0 2-15,-1 0 1 0,1 0 1 0,0 0 4 0,0 0 4 0,0 0 1 16,0 0 5-16,0 0 3 0,0-4 1 16,2 2-1-16,1 1-5 0,2-4-7 31,-1 1-7-31,0 0-3 0,0 0-2 0,-1 3 2 15,0-1 2-15,-1 2-1 0,0-3-1 16,-2 3-3-16,0 0-3 0,2 0-4 16,-2 0-3-16,1 0-9 0,-1 0-9 15,0 0-14-15,0 0-13 0,0 0-5 16,0 0 4-16,0 0 10 16,0 0 15-16,0 0 14 0,0 0 6 0,0 0 6 15,-1 0 1-15,-6-2 1 0,3 1 1 16,-2-2-1-16,-1-2-7 0,-1 0-10 15,3-2 14-15,1-2-5 0</inkml:trace>
  <inkml:trace contextRef="#ctx0" brushRef="#br0" timeOffset="13769.96">31115 13838 1394 0,'1'-1'40'0,"0"-2"-2"16,4-2-41-16,0-4-3 0,2-2 5 15,6-4-2-15,4-2-15 0,7 0-22 16,7-1-32-16,5 3-17 0,8 5-3 16,2 5 10-16,2 4 29 0,-1 7 24 0,-7-1 18 15,-2 3 12-15,-3 2 1 16,-1 5 2-16,-4 0 2 0,-5 5 0 0,-5 0 2 0,-7 4-1 15,-1 7-2-15,-5 11-2 0,-2 14-4 16,-3 8-4-16,-4 7-3 0,-6 0-2 16,-5 0-7-16,-8-6-6 0,-4-5 0 15,-5-6-4 1,-2-11 6-16,0-9 7 0,3-9 7 16,-2-10 16-16,-2-10 12 0,-2-5 16 0,-5-10 8 0,-2-7 7 15,1-10-1-15,0-9-9 16,4-11-5-16,6-8-14 0,3-7-6 0,5-4-5 0,4 1-7 15,6 2-4-15,5 4 1 0,3 4 3 16,5 3 3 0,1 6 2-16,4 2-1 0,2 7-3 0,2 3-1 0,3 6 2 15,2 7 7-15,-2 5 13 0,1 6 10 16,-3 4 0-16,4 3-4 16,3 0-24-16,1 5-28 15,6 5-26-15,3 6-35 0,5 8 105 0,2 5-38 0</inkml:trace>
  <inkml:trace contextRef="#ctx0" brushRef="#br0" timeOffset="14381.22">32492 13847 1484 0,'-3'0'115'0,"-1"-4"96"0,4-5-151 0,-10-10-74 16,2-8 6-16,-12-7-2 15,-14-1-2-15,-2-1-8 0,-7-1-11 0,-1 3 6 16,6 3-1-16,3 5 3 0,2 8 7 15,8 5-7-15,-1 4 5 0,3 6 4 16,1 3 2-16,-2 3 4 0,3 6 1 16,2 2 0-16,1 5 0 0,0 5 1 15,2 1-3-15,4 1-4 0,4-3-8 16,7-3 2-16,3-2 2 0,2-5 8 0,4-1 11 16,3 0 3-16,1 0 3 15,3-3 0-15,3 0-3 0,3 0 1 16,1-3 2-16,3-1 0 0,-2-1 4 15,0-1 7-15,1-1-1 0,0-1 0 0,3-1-4 0,4-1-8 16,1 1-3-16,2-3 0 16,-6 3-2-16,1-4 3 0,-4 3 2 0,-4 0-1 15,-4-1 4-15,-9 4 5 0,-7 1 1 16,3-2 2-16,1 2-3 0,-5 0-10 0,8 0-6 16,-6 2-6-16,-2 3-5 0,4 6 1 15,-7 13 2-15,4 13 3 0,2 9 5 16,-12 9 0-16,4 5 0 0,-9 4 1 15,-2 2-1-15,7 0 1 0,-5-5 0 16,4-8 0-16,7-5 1 0,-2-11 0 16,5-7 1-16,-2-8-1 0,1-5 0 15,1-5 1-15,0-5-1 16,0-3 1-16,0-3-1 0,0 3-12 0,0-4-12 16,0 0-16-16,3-3-9 0,7-6-5 0,6-7 148 15,5-14-76 1</inkml:trace>
  <inkml:trace contextRef="#ctx0" brushRef="#br0" timeOffset="14809.51">32532 13255 1158 0,'4'4'80'0,"-7"5"62"0,3 6-100 16,6 5-39-16,-6 7 1 0,11 0 0 15,10 3 1-15,-11-1-1 0,14 0 0 32,0 2 2-32,-4 0-1 0,9 0-1 0,1 0 0 0,7 1-1 0,10 2-1 15,15-3 0 1,6 2-1-16,-2-4-1 0,-8-2 1 0,-16-5 0 0,-5 0 1 0,0-3 1 31,-1-3-1-31,-2 0-1 0,-11-1 1 16,-12-4-2-16,-7-1-1 0,-4-2-1 0,0 0-14 15,0 3-2-15,0 4 1 0,-1 5 0 16,-8 9 14-16,-8 10 4 16,-9 7 1-16,-2 11 0 0,0 6-1 15,0 4 0-15,-8 6 0 0,5 2-1 0,-11 3 0 16,-5-5 0-16,6-8 0 0,-9-11 1 16,10-12 1-16,8-9 0 0,8-6 0 15,7-5 1-15,7 0 1 0,4-6 0 16,3-4 0-16,0-3 0 0,0-2-2 15,0-2 0-15,0 0-1 0,1-2 4 16,2-3-11-16,0 0-18 0,-1 1-22 16,0-1-27-16,-5 2 39 0</inkml:trace>
  <inkml:trace contextRef="#ctx0" brushRef="#br0" timeOffset="17015.59">19725 16470 978 0,'27'14'90'0,"-56"-33"106"31,29 17-187-16,3 1 0-15,0 0-1 0,1-3 4 16,-1 1 5-16,1 1 5 0,-2 0 5 0,1-2 3 16,1 3-3-16,-2-1-3 0,2 0-5 15,-1-1-7-15,0 1-4 0,-1 0-2 16,3 0-4-16,-1-1 1 0,-2 1-1 16,-1 2 1-16,1 0 3 0,-1 0 1 15,1 0-1-15,-1 0-4 16,0 0-1-16,0-1-4 0,0 1-3 0,-1 0-1 15,0 0-6-15,0 0-3 0,0-3-3 0,4 3-6 16,-4 0 0-16,0 0-6 0,0 0-9 16,-6-2-2-16,4 0 5 0,-4-3 10 15,1 0 17-15,1 0 11 0,2-3 8 16,0 3 6-16,0 2 6 0,-1-4 2 16,2 5-4-16,-1-4-2 0,1 3-5 0,1-1 3 15,0 2 0-15,0 0 0 0,3 1 1 16,-2 1-1-1,-1 0-2-15,2 0 0 0,-1 0 0 0,-1 0-5 0,6-4-1 16,-4 4-2-16,-1 0-5 0,0 0-1 0,4 2-3 16,-2 0-3-16,2 0-1 0,-1 5-1 31,0 0-8-31,1 6-1 0,-4 2 2 16,-1 3 4-16,-1 0 9 0,-3-4 6 0,0-3 3 0,-2 0 2 0,-2-2-1 15,-1-2-1-15,-3 0 0 0,0-2 0 16,-1 0 0-16,1-3 2 0,1 2 1 15,-3-4-1 1,3 0-1-16,1 0 1 0,1-2-2 16,3-1 1-16,1 2 2 0,5 1-2 15,-2-1 0-15,1 0-1 0,1 0 1 0,0-1 3 0,0 2 3 0,0 0 2 32,0-2 3-32,0 1-2 0,0 0-1 15,-1-6-2-15,5 3-2 0,-1 1-3 16,1-1-1-16,2 1-2 0,1 0-4 15,-2-4 1-15,3 0-1 0,-1 1 0 0,-1 1 1 16,0 0 1-16,-1 2-3 0,-2 2 0 16,2 1-2-16,-3 0-3 0,-1 0-5 15,2 0-6-15,-3 0-9 0,0 0-2 16,0 0 0-16,0 0-7 0,0 0-2 16,0 0 0-16,-3 3-5 0,-3 3 6 15,-4-1 11-15,-4 3 5 0,-3 0 12 0,1-1 8 16,4-5 1-16,3-1 2 0,2-1-2 15,1-2-2-15,1-1 0 0,0 2 2 16,2-2-2-16,3 3 0 0,0 0 2 16,0-1 1-16,0 1 1 0,0 0 4 15,0 0 0-15,0 0 2 0,0 0 2 16,1 0-4-16,0 0-1 0,2-3-2 0,-2 3-3 16,-1 0 2-16,1 0-4 0,-1 0-12 15,0 0-14-15,0 0-21 0,0 0-25 16,0 0-21-16,0 0-49 0,0 0 80 15</inkml:trace>
  <inkml:trace contextRef="#ctx0" brushRef="#br0" timeOffset="17770.84">20142 15643 1270 0,'0'5'32'0,"1"-2"-16"0,0 3-18 0,-1-1-1 16,1 4 2-16,-1 4 1 16,0 2 3-16,2 5-1 0,2 3 0 15,1 6 1-15,3 7-2 0,3 9 0 16,4 9 1-16,2 5-1 0,2 2 1 15,-1 1 1-15,-2-4-1 0,-3-2-1 0,-3-5 1 16,1-7-2-16,-3-9 8 0,0-3 6 16,-1-8 6-16,-5-7 9 0,3-2 2 15,-2-6-3-15,-3-4-7 0,0-2-6 16,0-3-8-16,0 1-4 0,-1 2 1 16,1-3-2-16,0 0-3 0,0 0-7 15,0 0-10-15,0 0-11 0,0 0-5 0,0 0-6 16,0 0-2-16,0 0 713 0,1 0-495 15</inkml:trace>
  <inkml:trace contextRef="#ctx0" brushRef="#br0" timeOffset="19782.43">21210 15219 1473 0,'10'5'80'0,"-18"13"-58"31,27-19-21-31,-95 39-3 0,41-12 3 0,8-2 1 0,2 5-1 16,-1 1 1-16,-2 6 1 0,1 5-2 0,-1 2 1 31,1 6 0-31,2 3-2 0,2 2 2 0,1 1 1 0,4 3-1 0,5-1 1 31,2 0 2-31,3 2 0 0,6 2 6 0,3 3 6 16,6 5-1-16,9 4 0 0,1 0-5 16,4 1-7-16,3-1 0 0,-1-4-3 15,0-2 5-15,1-9 4 0,-4-6 8 16,0-8 8-16,-4-8 0 0,-3-10 1 15,-4-5-6-15,-2-4 0 0,0-6-3 0,-3-4 0 16,-2-3-3-16,-2-3-3 0,1 1-2 16,-1 0-1-16,0-2 3 0,0 0 1 15,0 0-1-15,0 0-2 0,0 0-7 16,0 0-2-16,0 0-2 0,0 0-8 16,0 0-4-16,0 0-6 0,0 0-5 15,0 0-4-15,0 0-6 0,0 0-11 16,-1 0-12-16,-7 0-14 0,2 2-20 15,-6 0-4-15,-4 1 47 0</inkml:trace>
  <inkml:trace contextRef="#ctx0" brushRef="#br0" timeOffset="21335.75">22069 15221 1658 0,'0'0'77'0,"-1"0"1"15,1 0-69-15,-1 0-36 0,-2 1-2 16,2 1 21-16,0 3 6 0,-3 0 2 16,-1 4 1-16,0 1 2 15,-4 2 2-15,0 2-1 0,-4 2 0 0,-4 4-2 0,1 8-1 16,-11 6-1-16,-7 9 2 0,-9 3-1 15,-11 1-1-15,0 4 2 0,1 2-2 16,0 0 0-16,8-4 1 0,2-5 0 16,5-7 0-16,4-3 1 0,-1-5-1 0,5-1 1 15,1-4 0-15,0-5-1 0,2-4 1 16,0-3 0-16,7-2-2 16,4-2 0-16,8-4 1 15,7-2 0-15,0 0-1 0,-1 0-2 0,2 0 0 0,0-1 4 16,2 3 5-16,0-4 3 0,3 1-1 15,5 2-4-15,5 3-3 0,11 1 0 16,7 7 1-16,3 2-3 0,0 1 0 16,-2 5 2-16,0 0-2 15,-4 2 0-15,5 6 1 0,-3 1-1 0,4 6 0 0,1 5 0 16,-2 1 0-16,-1-1 0 0,-2-3 0 16,-3-5 0-16,-4-5 1 15,-4-2-1-15,-1-4 1 0,-5 1-1 0,-1-2 2 16,1-1-2-16,-6-3 1 0,2-1 0 15,-2-6-1-15,-3 0 2 0,-5-3-6 16,2-3-7-16,-3-5-7 0,-1 3-14 16,4-1-14-16,-3-2-18 0,0 0-20 0,0 0-9 15,0 0-13-15,1-3 57 0</inkml:trace>
  <inkml:trace contextRef="#ctx0" brushRef="#br0" timeOffset="22127.31">22235 16274 1644 0,'27'0'134'15,"79"5"-304"1,-231-11 150 15,117 6-50-31,8 0 28 0,0 0 17 16,0 0 16-16,0 0 10 0,0 0 4 16,0 0-1-16,0 0 0 0,0 0-2 0,0 0 0 15,0 0 1-15,0 0 2 0,0 0-2 16,0 0 1-16,1 0-1 0,-1 0 0 15,1-1 2-15,2-5 1 0,-2 3-1 16,1 1 0-16,-1-1-1 0,0-1-3 16,2 2 0-16,-1-1 3 0,0-1 1 15,1 2-1-15,2 0 2 0,-1 1-4 16,1-1-2-16,-1 0 2 0,1 1-2 0,1-1 2 16,-2 2 1-16,0-4-1 0,1 4-1 15,-2-2 1-15,1 1-2 0,-1 0 0 16,0 0 0-16,2 1-1 0,-2-4 0 15,2 3-2-15,-2 1-1 0,-2 0 0 16,4 3 0-16,-2 0-5 0,2-1-5 0,-2 4-6 16,0-2-7-16,0 3 0 0,-1-1 4 15,-2-2 8-15,1 0 7 0,-2-3 4 16,1 1-1-16,0-1-1 0,-1-1 3 16,0 0 0-16,0 0 3 0,-1 0 1 15,1 0 0-15,0 0 2 0,0 0 0 16,0 0 5-16,0 0 4 0,1-1 5 15,-1-1 4-15,1 2 1 0,0-1 0 0,0-1-5 16,-1-1 0-16,2 0-4 0,1 0-5 16,0 1 2-16,-1 0-2 0,4 0-1 15,-1-1 3-15,2 2-1 0,-2-1-2 0,-4 2 0 16,2 0-3-16,1-2-1 0,0 0-3 16,1 2 0-16,-4 0-5 0,0 0-2 15,0 0-2-15,0 0-5 0,0 0-1 16,2 2-3-16,0-2-3 0,-2 0 3 15,0 0 1-15,0 0-3 0,0 0 1 16,-3 3-4-16,-1-3 1 0,-6 1 5 16,1 0 6-16,0 1 6 0,-2-1 4 15,2-1 2-15,1-1 0 0,1-2 2 16,2 1-1-16,3 1 0 0,2 1 1 0,-2 0-4 16,1 0-13-16,0 0-8 0,-2-8 705 15,4-2-505-15</inkml:trace>
  <inkml:trace contextRef="#ctx0" brushRef="#br0" timeOffset="23125.11">22488 15591 1081 0,'0'2'48'0,"1"-2"16"16,-1 0-39-16,0 0-1 0,-1 0 3 15,0 0 10-15,1 0-1 0,0 0 3 16,1 0 3-16,-1 0-1 0,1 0-5 16,-1 0-10-16,2-2-9 0,1-1-8 0,2 1-4 15,2-6-1-15,4 1-1 0,3 0-2 16,0-1 2-16,2 0-2 0,2 1 0 15,1 0 2-15,5 2-1 0,1 0-1 16,5-1 1 0,-3 3-2-16,-3 3-4 0,0 1-3 0,-4 5-3 15,-2-2 0-15,0 4 0 0,-1 3-3 0,-1 3-3 16,-4 2 0-16,-2 5-1 0,-3 4 0 0,-7 5 5 16,-1 0 1-16,-6 3 2 0,-7-3 6 15,0-4 1-15,-9-2 0 0,1-1 2 16,2-5 0-16,-1-1 0 0,5-6 0 15,1-1 1-15,0-1 0 0,3-4 1 16,3-2-2-16,3-1 1 0,2 2 0 0,1-4-1 16,2 0 1-16,1 0-1 0,0 0 4 15,0 0 8-15,0 0 9 0,0 0 3 16,0 0 5-16,0 0 0 0,0 0-7 31,0 0-1-31,1 0-9 0,3 0-8 16,2-6-3-16,4 1-1 0,6-7 0 0,-1 0 1 15,4-1-2-15,5-1-1 0,0 3-1 16,5 2 0-16,3 2 2 0,1 1 1 16,2 4-5-16,-3 1-11 0,-1 2-12 15,-7 5-7-15,-5 3 1 0,-4 2 8 16,-3 5 13-16,-4 1 3 0,-1 6 0 16,-5 3 0-16,-3 2-1 0,-1-1 3 15,-6-1 5-15,0-1 3 0,-4 0 1 16,-5-2 1-16,-6-2-2 0,-5-3 2 0,-3-5 1 15,-2-1 2-15,2-4 2 0,-1-5 2 16,2 1 0-16,5-4 3 0,4 2 1 16,5-2-5-16,5-4 1 0,3 1-1 15,2 2-2-15,0 1 2 0,3-1-2 16,1-1-2-16,0-1-2 0,2 3-1 16,-2-2-2-16,2 2-4 0,0 1-5 0,0-1-14 15,0 0-12-15,3-2-4 0,3-6 578 16,3-5-397-16</inkml:trace>
  <inkml:trace contextRef="#ctx0" brushRef="#br0" timeOffset="23408.5">23512 16193 1513 0,'-2'0'41'0,"-1"0"-5"0,3 2-73 15,-1 3-23-15,-5 4 25 0,0 6 30 16,-6 1 6-16,3 2 1 0,-2 3 0 16,-1 1 0-16,0 2-1 0,-5 1 2 0,0 4-2 15,-4 0 0-15,-1-1 0 0,1 0-1 16,5-5 0-16,5-5-8 15,5-3-15-15,1-5-17 0,2-5-21 0,1-1 32 16,2-4 5-16</inkml:trace>
  <inkml:trace contextRef="#ctx0" brushRef="#br0" timeOffset="23979.91">23904 16133 1510 0,'0'0'11'0,"0"0"-32"0,0 0-28 15,1 0 6-15,0 0 16 0,-1 0 8 0,3 0 7 0,0-5 7 16,3 1 8-16,8-2 4 0,2-2 4 16,2-1 2-16,1 3 1 0,-4-1 3 15,3 2 3-15,-3 4 1 0,-3-2 2 31,-2 2-2-31,-2 1-5 0,-4 0-5 0,-1 1-9 0,-1-1-9 0,-1 0-14 16,0 1-12-16,1 2-7 0,-4 2-7 16,-3 5 0-1,-3 2 7-15,-3 2 10 0,-3-2 13 0,-1-3 13 0,-1-3 5 0,1-2 4 32,1 1 0-32,-2-5 2 0,2-4 2 0,0 1 1 0,2 1 1 0,2-2 2 15,1 2-2 1,2-1 1-16,4-2-2 15,3 1-1-15,0 4 3 0,0 0 2 0,0-2 2 16,1 2 4-16,1-4 1 0,4 3-3 16,-1-1-2-16,4 0-3 0,3-1-9 15,1 2-9-15,2-1-14 0,-2 1-16 16,1 1-5-16,-8-2-5 0,0 4-8 16,-3-1-6-16,-3-1 31 0</inkml:trace>
  <inkml:trace contextRef="#ctx0" brushRef="#br0" timeOffset="24441.78">24101 15461 1529 0,'24'13'130'16,"-45"-26"-503"15,20 13 701-31,7 1-328 0,-1-1 4 16,3-2-1-16,8 1 1 0,4-2-3 16,3 1 1-16,5 0 0 0,0-1-2 15,1-4 3-15,1 0 2 0,-2-1-1 16,0-1 2-16,3 0-3 0,0-2-1 15,3 0 1-15,-3 0-1 0,-6 0-2 16,-5 4 2-16,-9 1 1 0,-5 3 0 0,-1 3 2 16,-4 0-7-16,0 0-13 0,-1 0-14 15,-1 5-4-15,-4 9 5 0,2 11 6 16,-4 11 14-16,1 10 2 0,2 6 4 16,-4 7 2-16,1 3-5 0,2 2-4 15,-3-1-1-15,3-3-1 0,5-4 4 16,0-7 6-16,8-6 0 0,2-8 4 15,-4-10 7-15,0-7-1 0,-2-9 3 16,1-5-4-16,-2 0-4 0,-3-3-7 0,0 0-16 16,-3-1-22-16,3 0-21 0,-2-2-1 15,2-7 28-15</inkml:trace>
  <inkml:trace contextRef="#ctx0" brushRef="#br0" timeOffset="24964.95">24514 14966 1488 0,'6'2'100'15,"0"1"68"-15,1 1-113 0,6 1-60 0,2 7-12 16,3 3-10-16,2 6-8 0,2 2 3 0,-2 2 8 0,2 3 12 16,4 1 8-16,-3 3 3 15,5 6 1-15,-1 2-1 0,2 11 0 0,2 4 0 32,-2 7-3-32,-5 6-1 0,-4 3 2 0,-3 4-4 0,-3 2 3 0,-3-4 3 0,-4-5-1 15,-4-6 2-15,-3-13 1 0,-5-7-1 16,-6-3 0-16,-3 2 1 0,-3 5-1 31,-1 2 0-31,2-5 1 0,2-6 0 16,2-8 1-16,3-9 0 0,3-4 0 0,1-8 0 15,3-3 3-15,1-2-1 0,1-3 2 16,0 1 3-16,0-1-2 0,0 0 2 16,0 0 1-16,0 0-1 0,0 0-1 15,0 0 0-15,0 0 4 0,0 0 3 16,0 0 0-16,0 0-3 0,0 0-7 0,0 0-5 15,0 0-6-15,0 0-5 0,0 0-6 16,0 0-9-16,0 0-4 0,1 0 0 16,-1 0-4-16,0 0-2 0,1 0-8 15,0 0-7-15,0-1-5 0,5-3 15 16,0-1 19-16</inkml:trace>
  <inkml:trace contextRef="#ctx0" brushRef="#br0" timeOffset="26664.73">24357 14870 1262 0,'1'-1'57'15,"-1"1"13"-15,0 0-42 0,1 0-24 0,0 0 4 16,0 0 2-16,0 0 3 15,2 1-3-15,0 0 0 0,4 1-3 16,1 2-3-16,7 3 0 16,6 2-4-16,4 7 0 0,9 3 0 0,-1 6 1 0,0 6-1 15,2-1 1-15,-6 5 0 0,3 2 0 16,-3 0-1-16,-1-1 1 0,7 1 0 16,-1-1-1-16,3 2 0 0,1 0 0 15,2 3 0-15,5-4 3 0,-2 2 0 16,0-1 1-16,-7-1 3 0,-6-2-2 15,-9-2 0-15,-6-6 1 0,-5-8-4 16,-4-1 1-16,-3-7 8 0,0-1 8 16,0-4 2-16,-3-4 4 0,0 0-9 0,1 1-8 15,-2-1-1-15,-2-2-5 0,1 0 0 16,2 0-2-16,0 0-1 0,-2 0 0 16,2 0 1-16,0 0-1 0,-1 1 1 15,-3-2 0-15,2 1 0 0,-1-2 0 0,-2-1-1 16,1 2-2-16,-2-1 1 0,1-1 0 15,-3-2 0-15,-1 1-1 0,-4-5-2 16,0 2-6-16,-1-1-5 0,1-3 2 16,2 0-2-16,-1 0 3 0,1-2 4 15,2 4 2-15,-1 2 3 0,2-4 4 16,1 4 0-16,1-3-1 0,-2-1 1 16,0 2-1-16,1-3 3 0,1 3 1 0,0 0 0 15,3 4 5-15,3 5 5 0,0 0 4 16,0 0 4-16,0 0-3 0,0 0-7 15,0 0-3-15,0 0-4 0,0 0-5 16,0 0-3-16,0 0-3 0,0 0-4 16,0 0 2-16,0 0 1 0,0 0 0 0,0-2 1 15,0 2 0-15,-2 0-1 0,-5 1 3 16,2 1 1-16,-2-1 0 0,-1 2 3 16,0-3 1-16,-4 0-1 0,0-5 0 15,0 0 1 1,-1-3-2-16,1 1 0 0,2-3 2 0,0 1-2 0,0-6 1 0,-1-1 0 15,1 0-5-15,-1-5-1 0,0 1-4 32,2-3-3-32,-3 0-2 0,-1-3 1 0,1-4 1 0,-3-1 5 0,1-2 5 15,-3 3 2-15,0-1 0 16,1 4 1-16,-1 3 0 0,0 5-1 0,2 3 2 16,-3 1 1-1,-4 3 0-15,3 1 1 0,-1 2-1 16,3 3 4-16,5 2 2 0,4 1 3 0,4 2 4 15,4 1 0-15,0 0-1 16,0 0-1-16,-2 1-1 0,4 4-3 16,0-3-1-16,3 9-2 0,4 2-1 15,6 5-2-15,4 7 1 0,5 5-2 16,0 4 1-16,2 2 0 0,-1-1-1 0,1-1 1 16,-1 0 0-16,1-4-1 0,1-1 2 15,3-1 2-15,0 0-1 0,4 0 2 16,0-1 0-16,1-2-4 0,6 2 2 15,0-1-1-15,1-1-3 0,-8-4 1 16,-5-3 0-16,-14-6-1 0,-2-3 1 16,-3-2 0-16,-2-4-1 0,-1 3 0 15,-6-4-1-15,-1-2-3 0,-5-1-4 0,3 1 1 16,2-1 1-16,1 1 3 0,0 2 6 16,3-3-1-16,-4 1-1 0,0 0 3 15,0-2 0-15,0 2 3 0,1 0 5 16,-2 0 4-16,1 0 7 0,1 0 1 0,-2 0-4 15,1 0-9-15,0 0-7 0,-3 1-4 16,3 1-4-16,-1 2 1 0,-1 0-3 16,1 2 2-16,-4 3 2 0,-1 5-1 15,2 5 2-15,-5 6 1 0,-1 5-1 16,0 5 1-16,-9 3 0 0,-2 7-1 0,-6 4 1 16,-4 3 0-16,1 1 1 0,4-1 0 15,5-2 1-15,3 1-1 0,4-5 1 16,3-4-1-16,2-5 2 0,1-8-1 15,3-6 1-15,0-2-2 0,1-6 0 16,0-3 0-16,1-3 0 16,1-6 0-16,2-2 2 0,0 0 0 0,0-1 3 0,0 0 9 15,0 0 7-15,0 0 11 16,0 0 2-16,0 0-5 0,0 0-6 0,0 0-10 16,0 0-4-16,1-5-3 0,2 0-3 15,4-4-1-15,3-6-3 0,6-7 0 16,1-9 0-16,5-12 0 0,3-9 2 15,3-4-1-15,3-3 0 0,2-2-3 16,-3 0-8-16,-4 1-4 0,-6-1-7 0,2 4-10 16,-4 6-3-16,-4 7-1 0,-2 11 6 15,-7 10 14-15,-1 12 12 0,-2 6 10 16,-1 5 1-16,0 0 1 0,0 0-3 16,1 0-6-16,-2 3-7 0,-5 6-4 15,-4 9 1-15,-5 9 2 0,-7 10 5 0,-4 6 2 16,-8 3 1-16,-4 4 0 0,-2 4 0 15,0-1 2-15,4 4-2 0,4-3 0 16,4 1 1-16,5-2-1 0,5-2 1 16,4-6 0-16,5-9 0 0,1-11-1 15,2-6 2-15,0-7-2 0,2-3 1 16,-2-1 1-16,3-1-2 16,1-4 2-16,1 0 0 0,0-2 0 15,0-1-2-15,0 0-10 0,0 0-17 0,0 0-14 0,0 0-12 16,0 0-14-16,3-5 4 0,3-6-7 15,2-10 66 1,6-11-7-16</inkml:trace>
  <inkml:trace contextRef="#ctx0" brushRef="#br0" timeOffset="27043.52">25292 14998 1451 0,'2'0'73'0,"-2"3"24"0,1 1-59 0,0 6-40 0,4 5-1 32,2 4 3-32,0 3 0 0,2 3 0 0,0 7 2 0,2 2-1 0,1 9-1 15,3 6 1-15,3 10-1 0,0 9 0 16,-1 9 0-16,1 8 0 0,-4 5 0 15,-2-2 3-15,-6-2-2 0,-3-8 0 0,-7-7 0 16,-4-5-1-16,-5-2 0 0,-6-5 0 31,-1-7-1-31,-2-5-1 0,2-10 1 0,1-8-1 0,0-5 1 0,-1-6 1 32,-1-4 0-32,5-3 0 0,3 0 1 0,3-4-1 0,2-2-2 15,0 0-4 1,4-1-9-16,-1-2-7 0,2 0-9 15,2-2-10-15,0 1-6 0,1-1-6 0,0 0-11 16,0 0-7-16,0 0 37 0</inkml:trace>
  <inkml:trace contextRef="#ctx0" brushRef="#br0" timeOffset="28812.54">26905 15449 1717 0,'6'4'104'16,"-18"-5"-189"15,3 1 84-31,-4 0 0 16,-4 6 1-16,-3-5 0 0,-1 2 1 16,-2 0 1-16,1-2-2 0,1-1 2 0,-1-1 0 15,-2 1-1-15,-2 0 2 16,-4-3 2-16,-2 0-2 0,0 0 0 15,1-2 0-15,4 3-1 0,7-2-3 0,4 1-5 16,5 1-16-16,3 2-30 0,4 0-27 16,4 0-19-16,-2 0 45 0</inkml:trace>
  <inkml:trace contextRef="#ctx0" brushRef="#br0" timeOffset="29050.96">26791 15666 1693 0,'0'2'42'0,"-1"0"-10"16,-6 5-45-16,-3 2-3 0,-5-1 9 16,-5 1 8-16,0 0-1 0,-3-3 1 0,-3 0 1 15,-3-2-7-15,-1-2-1 16,-4 0 0-16,4-1-2 0,5 0 11 0,3 0-9 15,4-1-10-15,1 0-16 0,3-2-29 16,3-1-17-16,3 0-9 0,2-1 41 16</inkml:trace>
  <inkml:trace contextRef="#ctx0" brushRef="#br0" timeOffset="29826.5">27852 15963 807 0,'0'1'72'15,"0"2"72"-15,-2-1-103 0,0-1-38 0,2 2 2 0,-3 2 0 0,2-2 2 32,1 3 3-32,-1-4-2 0,1 0 0 15,-2 3 0-15,1-2-4 0,-3 1 1 16,4 2 0-16,-3 1-1 0,2-1-1 15,1 3 1-15,-3-3-2 0,5-3 0 0,-3 1 1 16,1-4-1-16,-1 1-2 0,-1-1 3 16,2 0 2-16,0 0-4 0,0 0 3 15,-3-2-5-15,2-4-3 0,-4-4 4 16,1-4 0-16,2 0 1 0,2-3 0 16,1 2-4-16,1-1-2 0,1-1 0 15,0 4-4-15,2-2-2 0,2 1-1 0,-2 2-2 16,0-1 5-16,1 7 6 0,-2 2 9 15,2 1 12-15,-3 3 10 0,-1 0 5 16,0 0-2-16,1 3-4 0,1-2-10 16,-1 3-5-16,0 3-6 0,-1 3-6 15,-1 3 0-15,-1 2 0 0,-2 1-2 16,-2-4 1-16,-1-3 1 0,2 0 0 16,-3-4 0-16,2-1 1 0,-1-1 0 15,1 1 1-15,0-3 1 0,2 1-2 0,2-1 2 16,-1-1 1-16,0 1-2 0,0-1 0 15,0 0 3-15,-3 0-1 0,3-2 1 16,1 2 0-16,0 0-13 0,0 0-12 16,0 1-4-16,0-1 2 0,0 0 5 15,5-2 291-15,1 0-199 0</inkml:trace>
  <inkml:trace contextRef="#ctx0" brushRef="#br0" timeOffset="30416.47">27795 15116 1354 0,'-2'-1'46'0,"0"1"-4"0,2 0-34 0,-1 1-10 16,0 0-3-16,0 3 1 16,-2 1 2-16,-1 6 1 0,0 7 1 0,-5 1 2 15,0 4-1-15,-5 6 1 0,-2 1-1 16,-7 4-2-16,-4 2 0 0,-7 0-1 15,-1 3-1-15,-5-4 3 16,3 0 0-16,5 0 2 0,-4-2 1 0,6 1 0 16,1 1 0-16,0-1-1 0,5 1 0 0,1-5-1 15,-1-3 0-15,6-4 0 16,0-4 0-16,6-3 1 0,2-3 0 0,3-3-1 16,5-2 2-16,-1-5 0 0,1 1-3 15,1-1 4-15,1-1 2 0,-1-1-1 16,2 4 4-1,0-3-2-15,3 3-3 0,4 1 1 0,-2 3-1 0,6 4-1 0,0-2-1 16,1 1 0-16,4-1-1 0,2 2 1 16,3-2 1-16,0 1 0 0,3 0-1 15,2 4-1-15,1 1-1 0,-1 4 0 16,0-2 1 0,-6-1-1-16,-2-2 1 0,-1-1 1 15,-5 0-2-15,-4-1 0 0,-4 1 0 0,0-4 0 0,-4-2 0 0,1-2-7 31,-1-3-11-31,-1 1-15 0,0-4-13 0,0-1-16 16,0 1 34-16,-1-1 8 0</inkml:trace>
  <inkml:trace contextRef="#ctx0" brushRef="#br0" timeOffset="31884.27">28434 15616 854 0,'0'0'80'0,"0"0"85"0,0 0-117 0,0 0-26 0,0 0 2 15,0 0-6-15,0 1 1 0,-1-1-6 16,1 0 3-16,0 0 12 0,0-1 11 31,0 1 7-31,0 0 3 0,0 0-4 16,1-1-8-16,-1 0-9 0,2-6-9 0,-1 4-5 16,2-4-3-16,1-1-4 0,1-2-1 15,0-3-4-15,3-1 0 0,1 0-1 16,2-2-3-16,2 1-2 0,-2 1-6 15,0 2-6-15,4 0-3 0,2 1-6 16,0-2-10-16,4 4-2 0,-1 2-3 16,6 2 0-16,9 5 5 0,2 2 4 15,0 5 4-15,-6 4 8 0,-6 3 8 16,-4 0 8-16,-4 4 8 0,-7 3 0 16,0 1 0-16,-2 6-3 0,-2 6-3 0,0 1-1 15,-3 4 1-15,-3-2-1 0,-4-1 2 16,-4-2 0-16,2-3-1 0,-8-1-2 15,-3-5-1-15,-1-2-2 0,-6-3 3 16,-3-9 3-16,-5-3 0 0,-5-6 3 16,-1-2 1-16,7-3 0 0,4-5 2 0,1-2 0 15,5-8 1-15,-2-5 1 0,1 0-3 16,2-8-1-16,5-1-3 0,0-5-2 16,4-4-9-16,3 0-10 0,1-1-12 15,4 5-16-15,0 2-9 0,1 5-52 16,2 5 64-16</inkml:trace>
  <inkml:trace contextRef="#ctx0" brushRef="#br0" timeOffset="32660.6">29039 15438 1414 0,'0'0'35'0,"0"0"-18"16,0 2-24-16,0-2-9 0,0 0 1 16,1 0 6-16,2-5 4 0,2 1 6 15,4-3 4-15,3-2 0 0,1 0-1 0,2 0 0 16,0-1-1-16,7 1-3 0,2 2 1 15,7 1-1-15,1 2-6 0,2 2-7 16,-4 2-5-16,-1 3-7 0,-7 3-3 0,-6 2 6 16,-5 2 5-16,-3 1 4 0,-2 5 1 15,-1 2-8-15,-3 2-4 0,-3 4 3 16,-7 3 4-16,0-3 8 0,-1 1 4 16,-4-1-1-16,-2-4-2 0,-4-2 0 15,-4-4 0-15,0-4 2 0,1-1 2 16,3-3 1-16,5-3 3 0,-1 1 0 15,5-4 2-15,4 0 1 16,4 0 3-16,1 0 7 0,0 0 8 0,1 0 8 0,0 0 0 31,0-2-5-31,0-3-4 0,4 1-4 0,3-1 2 16,6-2-4-16,6 1-6 0,2-3-11 16,7 4-13-16,0 0-21 0,4 2-32 15,3 8-28-15,-1 5-50 0,4 8-21 16,-4 4 65-16,-4 1 84 0,-9-1 89 15,-9-2 52-15,-4 3-28 0,0 1-49 16,-2 4-30-16,-4 1-11 0,-2-3-4 16,-7-1 6-16,-2-3 6 0,-5-4 0 15,-6-2 6-15,-3-2-1 0,-5-3-3 0,3-3 3 16,0-2 1-16,5-6 2 0,2 1 2 16,-2-2-1-16,1-3-6 0,-4 1-4 15,3-3-5-15,2 3-2 0,2-1-5 16,4-1-6-16,3 1-8 0,2-2-11 15,3 2-18-15,-1-4-26 0,4 1 38 0</inkml:trace>
  <inkml:trace contextRef="#ctx0" brushRef="#br0" timeOffset="33531.6">29901 15899 1443 0,'0'0'47'0,"0"1"-4"15,0 2-37-15,0-1-9 0,0 3 1 16,-2 3-1-16,-3 1 2 0,1 4 1 0,-4 1 0 16,3 4 0-16,1 2 2 0,-2 0-2 15,3 3 1-15,-3 0 0 0,2-1 0 16,-4 1 0-16,1 0 1 16,0-2-2-16,-2 0 1 0,5 0 1 0,-2-4-2 15,2 2 1-15,-4-3 3 0,-2 1-6 16,-2-4-20-16,1-1-24 0,2 2-24 15,3-5 31-15</inkml:trace>
  <inkml:trace contextRef="#ctx0" brushRef="#br0" timeOffset="34708.65">30780 15787 714 0,'0'0'44'0,"0"0"50"0,0 0-87 16,1 0-4-16,0 0 1 15,-2 0-1-15,1 0 2 0,0 0 2 0,0 0 4 16,0 0 12-16,0 0 10 0,1 0 9 15,-1 0 3-15,0 0-5 0,0 0-8 16,0 0-10-16,0 0-9 0,0 3-6 16,3 1-3-16,1 3-2 0,0 6 0 0,-1 0 0 15,0 5-1-15,-2-1 0 0,3 0-1 16,-5-4-3-16,-2-2-1 0,1-4-2 16,-2-2 2-16,0-2 12 0,2-2 10 15,2 1 7-15,-1-2 0 0,-5 2-6 16,5-2-4-16,0 0-4 0,-2 0 0 15,0 0-4-15,3 0-1 0,-1 0 3 16,0 0 1-16,1-2 4 0,-1 0 0 16,1 1-4-16,0 0-3 0,-2-4-2 0,5 1-6 15,2-4-4-15,1-2-3 0,3-2-7 16,3-4-2-16,1 5-4 0,-2 2-5 16,0 2 4-16,-6 4 8 0,-3 3 9 15,2 0 11-15,-2 0 3 0,1 0-7 16,1 1-3-16,-1 1-9 0,-2 0-4 15,-1 2-1-15,0-2 2 0,-1 3 3 16,-3-1 2-16,-1 1 5 0,-2 0 1 16,0 0 1-16,-1-2-2 0,-2-1-8 0,3 2-9 15,-2-4-110-15,0 0-125 0,4-5 144 16</inkml:trace>
  <inkml:trace contextRef="#ctx0" brushRef="#br0" timeOffset="35180.55">31135 15422 1478 0,'0'0'54'0,"0"0"43"0,0-5-104 16,2-1-8-16,5-4 9 0,4-8-13 16,6-5-19-16,5-2-17 0,2 1-12 15,5 3 10-15,4 7 23 0,3 1 19 16,1 6 17-16,-3 4 10 0,-2 4 3 16,-7 5 0-1,-1 2-6-15,-5 4-2 0,-1 4-2 0,-1 3-4 0,-3 8-1 0,1 7-5 31,-7 3-5-31,-4 8-2 0,-6 1 0 0,-5 2 3 0,-3 0 3 0,-5-3 3 16,0-4 0-16,0-9 2 0,-5-5-1 16,0-4 1-16,-3-10 1 0,-3-3 0 0,-3-4 0 15,-5-6 5-15,2-3 0 0,-1-6-1 16,7-4 2-16,5-4-3 0,2-2-1 31,2-3 0-31,5-2 1 0,2 0-1 16,3-3 0-16,4 2 2 0,0 1-1 15,3 0-2-15,3 0-5 0,1-1-9 0,2-1-13 0,5 1 709 0,4 0-501 16</inkml:trace>
  <inkml:trace contextRef="#ctx0" brushRef="#br0" timeOffset="35660.76">31560 15260 1213 0,'1'1'230'0,"1"-3"-229"31,3-1 2-15,6 0 1-16,2-1-1 0,6-2 1 15,5 1-2-15,1-4 0 0,3 3 1 16,4 0-1-16,6-1 4 0,5 0-1 16,-1 1 7-16,-3 1 10 0,-4-1 2 15,-10 3 1-15,-4-2-5 0,-4 4-9 16,-5-2-4-16,-3 3 0 0,-2 0-1 16,-7 0 1-16,1 0 1 0,-1 0-3 15,0 2-3-15,0-1-4 0,0 0-6 0,-2 7-2 16,-1 3 1-16,1 9 1 15,-2 9 4-15,-3 4 4 0,-1 8 0 0,-1 6 2 16,1-3 0-16,0 6 0 0,5-3 1 16,1-2 1-16,2-3-1 0,0-7-1 15,1-4 0-15,-3-5-1 0,2-4 0 0,2-3 1 16,0-2-1-16,2-3-1 16,-2-2 2-16,-2-2-1 0,1-2 1 0,1-3 0 15,-1 0-8-15,2-1-9 0,-3-4-14 16,1 0-18-16,-1 2-14 0,0-2-13 15,0 0 720-15,5-2-485 0</inkml:trace>
  <inkml:trace contextRef="#ctx0" brushRef="#br0" timeOffset="36239.04">32220 14919 1645 0,'0'2'54'0,"0"-1"0"0,0 0-47 16,0 0-11-16,0-1-4 15,1 0 2-15,1 4-2 0,4 2-1 16,4 4 0-16,6 6-4 0,6 3 2 15,5 0 3-15,3 4 2 0,8-1 5 0,1 1 1 16,-1-1 0-16,3 0 1 16,-10-4 0-16,3 2-1 0,1 1 0 0,1-2 0 15,3 3-1-15,-2-4 3 0,-6-3 1 16,1 0-1-16,-1-2 1 0,2 1-1 0,3-4-2 16,-2 1 0-16,-3-1 1 0,-4-3-1 15,-8-1 0-15,-11-2 0 0,1-2 0 16,-9-1-3-1,-2 1-1-15,0 0-3 0,-5 3-1 0,1 2-1 0,-3 6-1 16,3 5 0-16,-13 3 3 0,-3 7 3 0,2 5 2 16,-14 9 4-16,5 10 0 0,-5 12 1 15,0 13 2-15,4 10-2 16,2 8 1-16,1 4-1 0,-2 0-2 16,3-2 2-16,2-9 1 0,5-8-2 15,7-8 2-15,4-12-1 0,-1-9-2 0,0-11 1 16,1-9-1-16,-3-4-1 0,6-6 1 15,1 1 0-15,1-4 0 0,0-6 1 16,0-1 1-16,3-6-2 0,0-5 2 16,0 2 0-16,0-2 1 0,-1 1 1 15,1-1 1-15,0 0-2 0,-2 2-4 16,2-2-9-16,-4 0-12 0,2-1-17 0,2 1-21 16,-3 1-7-16,3-1 30 0</inkml:trace>
  <inkml:trace contextRef="#ctx0" brushRef="#br0" timeOffset="37986.48">29341 12763 1398 0,'0'0'54'0,"-2"0"-4"0,4 0-20 0,-2 0-33 16,-4 0 3-16,-1 0 2 0,-8 0-1 16,0 0 1-16,-4 0 0 0,-7 1-1 15,0 2 1-15,-7-3 0 0,0 3-1 16,-1 0 0-16,2 2 0 0,3 0-1 16,3 2 1-16,4 2 0 0,3-1-1 15,5 0 2-15,3 1-2 0,-1-2 0 16,3 2-1-16,1 0 0 0,3-3 1 15,2 1 0-15,1 2 3 0,1-1-7 16,4 2-4-16,2 2-1 0,2 0-2 0,3 1 5 16,2-2 3-16,5-1 1 0,0 4 1 15,4-1 1-15,2 2 0 0,2 4 0 16,4 0 1-16,0 3-1 0,-1 0-1 16,-7-2 0-16,-8-2-2 0,-4-2 1 15,-11 0-1-15,0 2-1 0,-4-3 0 16,-11 2 4-16,0-1 2 0,-3 0 4 15,-5-2 6-15,-5 1 6 0,-1-4 11 0,-2-2 4 16,-1-3-4-16,6-3-7 0,-2-2-10 16,0-2-6-16,3-3 0 0,-2-2 0 15,6-1-4-15,0 0-2 0,5 2-5 0,3-3-10 16,3 2-10-16,4 3-16 0,3 0-16 16,3 0-14-16,0-1 2 0,3-5 33 15</inkml:trace>
  <inkml:trace contextRef="#ctx0" brushRef="#br0" timeOffset="38523.74">31365 12744 1459 0,'2'0'57'0,"-1"1"2"16,-1 0-41-16,-1 4-25 0,-2 2-1 16,0 5 3-16,3 5 2 0,0 3 1 15,0-1 2-15,4 1 1 0,-1-3 1 0,1-1 0 16,2-3 0-16,-2-1-1 0,0-6 2 16,-3-1 1-16,-1-4 0 0,4 1 2 15,-3-2 3-15,-1 0 0 0,1 0 2 16,-1 0 5-16,0 0 12 0,0 0 3 15,0 0 0-15,0 0-5 0,0-5-14 16,0-4-1 0,3-3 0-16,0-2 5 0,5-3 0 0,1 0-1 0,-1 0-1 15,3 0-2-15,1 3 5 0,1-4 4 0,0 2 6 16,1 0 3 0,-1 2 1-16,5-3-6 0,9 1-6 0,3-2-10 0,10 1-13 15,4 3-22-15,2 5-19 0,5 1-12 16,0 2-7-16,-4 2-3 15,-8-7 340-15,1-7-210 0</inkml:trace>
  <inkml:trace contextRef="#ctx0" brushRef="#br0" timeOffset="41415.51">27323 13368 1405 0,'0'4'55'0,"0"2"-3"0,-1 5-25 0,0 5-27 16,0 5 1-16,-1 4-1 0,0 2 0 16,0 2 2-16,0 4-2 0,1 5 0 15,-1 6 1-15,2 8-1 0,0 10 0 0,3 13 1 16,1 14 0-16,1 11 0 0,1 10 0 16,-2 6 0-16,-1 6-1 0,-2 4 1 15,-1 4 0-15,-3 4 0 0,-5-3 0 16,0 1 0-16,-3-1 0 0,-2-4 1 15,1-7-2-15,0-1 2 0,0-4-1 16,2-10 4-16,-2-6 6 0,2-11 5 0,4-13 9 16,3-8-1-16,3-5-3 0,1-3-6 15,2-8-9-15,0-8-2 16,-1-13 2-16,2-9 4 0,-2-11 3 0,-1-4 3 16,2-3-2-16,1-3-2 0,-1 3-1 15,4-1 0-15,-2-1-1 16,4-1 0-16,6 0-3 0,3-2 1 0,9-2-3 15,10 0-1-15,9-1 0 0,17-3-2 16,17 1 1-16,11 0 1 0,0 3 0 16,2 0 0-16,-3 4 0 0,2 0-2 0,10 5 1 15,-6-1-1-15,-5 1-1 16,-7-3 4-16,-4-1-5 0,8-1-12 0,11-2-6 16,1 0-11-16,-4 2 0 0,-5 1 8 15,-5 5 1 1,11 4 0-16,0 6-2 0,1 6-3 0,-6 7 1 0,-11 4 4 0,-4 6 5 15,0 1 7-15,-4-1 3 16,-9-4 5-16,-14-4 0 0,-13-5 0 0,-12-6 3 16,-7-4 1-16,-4-5 8 0,-8-7 9 15,-2-1 5 1,-4-3 3-16,0 0 3 0,0 0-9 0,0 0-8 0,0 0-7 16,0-5-10-16,0-3-1 0,0-4 2 0,3-4 1 15,4-5 0-15,0-4 6 0,-1-6 3 16,0-3 1-16,0-7 11 0,-1-1-5 15,1-2-1-15,-1-5 1 0,2-6-11 16,-2-9 0-16,-1-8-2 16,-2-5-3-16,1-4 1 0,-3-3 1 0,-4-6-2 15,1-1 1 1,-3-4 2-16,3 1-1 0,-3-3 8 0,1 3 2 0,-3 3-4 0,-1-3 3 16,0 4-10-16,1-3 0 15,1-4 1-15,2-3-1 0,-2-5 0 0,2 2-1 16,0-2 2-16,-1-1-9 0,3-1 1 31,-4-7-10-31,1-1-13 0,0-5 2 0,-2 4-4 0,-1 2 9 0,2 11 13 16,1 12 6-16,2 7 4 0,3 14-1 0,-4 13 2 15,0 13 5-15,0 15 4 0,0 11 10 32,5 8 3-32,0 5-4 0,0 4-1 0,3 0-12 0,-3 1-5 0,0 0-2 15,0 0-7 1,0 1 2-16,0-1-3 0,0 1-1 0,-7 3 0 0,4-3 1 15,-6 3 2-15,-1 2 1 0,-6 2 3 16,-5 2 0-16,-4 2-1 0,-8 4 1 0,-2 1-2 16,-6-1 1-16,-2 4 1 15,-5-1 0-15,-4 1 1 0,-1-3 0 0,-8-2 0 16,-10-1-1-16,-9-5 0 16,-9 1-1-16,-6-4 1 0,6-2 2 0,-4 0 1 31,-10-2 1-31,-7 3 1 0,-4 1-1 15,5 2-2-15,1 2 4 0,-1-2-2 16,0 2 1-16,8 0 1 0,16 2-4 16,16 0 3-16,9 4 1 0,1-2-2 15,-1 1 0-15,6-1 9 0,5-1 0 0,14-6 2 16,12-1 8-16,10 0-8 0,5 0 4 16,3-3 5-16,1-2 2 0,4-1-2 15,-1 0-2-15,1 0-4 0,0 0-4 16,0 0-4-16,0 0-9 0,0 0-14 15,1 0-25-15,0 0-24 0,5 2-17 16,0-2 10-16,10 1 33 0</inkml:trace>
  <inkml:trace contextRef="#ctx0" brushRef="#br0" timeOffset="48469.5">5224 12853 1465 0,'0'0'41'0,"0"0"-21"15,0-1-7-15,-1 1-16 0,1 0 0 16,-1 0 0-16,-3 1 2 0,-1 1 2 15,-7 3 1-15,-2-3 1 0,-4 1 1 16,-2 2 2-16,-5-2 1 0,4 0 1 0,-1-1-1 16,0 2 0-16,-2 1 5 0,-6 3 2 15,-8 4 3 1,-7 0-1-16,-4 3-4 0,-1 2-4 0,-3-3-3 16,-6 7-2-16,-5-3 17 0,-7 3 6 15,-9-2 0-15,-6 1 2 16,-12 0-17-16,-8-3-6 0,-2-3-1 0,-11-6-2 0,-5-2 2 15,-8-4-1-15,-3-4 2 0,2-4 0 0,-1-1 2 16,-3-3-1-16,0-3 1 0,2-3-3 31,2 0-1-31,1-3-1 0,2-7-1 0,1 0 4 0,2-2 3 0,4-3 0 0,2-1 1 16,4-2-3-16,1-4-3 16,-1-1 0-1,0-3-1-15,5-1-2 0,5-2 1 16,11 2 0-16,9 3-1 0,17 1 3 15,10 6 6-15,16 1 5 0,9 6 14 16,9 6 7-16,13 8 2 0,4 3 0 16,8 1-11-16,1 0-10 0,0-1-7 0,5-4-5 15,4-2-4-15,7-4 1 0,5-7-2 16,6-5-2-16,5-1 1 0,6-5 0 16,3 2 2-16,7-1 1 0,5-1 0 15,2-3 0-15,5-4-6 0,2-2 3 16,5-1 0-16,7-4 1 0,4 3 6 15,6-1-6-15,5 1-3 0,1 5 0 0,5 0-7 16,3 4 2-16,6 3 4 0,6 1-5 16,8 0 4-16,6 6 2 0,5 0 0 15,3 2 2-15,3 6 2 0,0 1-1 16,-1 3 1-16,2 6-1 0,-4 2 0 16,3 6 0-16,4 5 1 0,2 4-1 15,1 7-1-15,1 5 2 0,-7 3 0 16,-5 5 0-16,-7 3 3 0,-9 2-2 15,-7 0 2-15,2 5-1 0,3 4-1 0,-1 2-1 16,-1 5 0-16,-12-1 0 0,-9-1 0 16,-12-5 0-16,-14 0 0 0,-8 1 2 15,-12 2-1-15,-1 6-1 0,-6 0-1 16,-6 2 0-16,-7-3-3 0,-9-2-1 16,-10 1 0-16,-5 0-1 0,-13 5 2 15,-10 2 3-15,-9 2 2 0,-6 2 4 16,-4 1 1-16,-7 0 3 0,-10 2 2 0,-6-5-2 15,-10-3 0-15,2-5-1 0,-1-2-1 16,5-4-1-16,2-6 3 0,-4-2-1 16,3-3 4-16,-3-4 2 0,2 1-5 15,4-4 7-15,3-3-5 0,3-3 1 16,4-2 13-16,5-3-2 0,2-4 5 16,4-2 2-16,3-4-7 0,5-1-3 15,8-2-5-15,6 0-2 0,8 0-2 0,5 0-4 16,6 0 1-16,-1 0-2 0,4 0 0 15,0 0 0-15,0 0 2 0,0 0 0 16,0 0-4-16,0 0-4 0,0 0-20 16,0-1-12-16,0 1-3 0,0 0-4 15,1-1 3-15,0 0-7 0,-1 0-12 16,2 0-19-16,1-4-10 0,5 1-18 0,6-5-7 16,13-5 58-16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37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1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</a:t>
            </a:r>
            <a:r>
              <a:rPr lang="en-US" baseline="0" dirty="0"/>
              <a:t> </a:t>
            </a:r>
            <a:r>
              <a:rPr lang="en-US" baseline="0"/>
              <a:t>propto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704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397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875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716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734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803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575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686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D4DC253-A9A5-4D90-B624-D5BA5845A987}" type="slidenum">
              <a:rPr lang="en-US" sz="1300"/>
              <a:pPr eaLnBrk="1" hangingPunct="1"/>
              <a:t>6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4368301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362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879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886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381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483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673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212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828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958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76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557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811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9060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Ghost A is aware of Ghost B’s previous location as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931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0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Add conditional independence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consequences here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DC253-A9A5-4D90-B624-D5BA5845A987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025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736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84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9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453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56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411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400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506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47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52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524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25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498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68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customXml" Target="../ink/ink8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customXml" Target="../ink/ink14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5" Type="http://schemas.openxmlformats.org/officeDocument/2006/relationships/image" Target="../media/image15.png"/><Relationship Id="rId4" Type="http://schemas.openxmlformats.org/officeDocument/2006/relationships/image" Target="../media/image1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customXml" Target="../ink/ink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customXml" Target="../ink/ink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.xml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.xml"/><Relationship Id="rId5" Type="http://schemas.openxmlformats.org/officeDocument/2006/relationships/image" Target="../media/image190.png"/><Relationship Id="rId4" Type="http://schemas.openxmlformats.org/officeDocument/2006/relationships/image" Target="../media/image1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5" Type="http://schemas.openxmlformats.org/officeDocument/2006/relationships/image" Target="../media/image190.png"/><Relationship Id="rId4" Type="http://schemas.openxmlformats.org/officeDocument/2006/relationships/image" Target="../media/image1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customXml" Target="../ink/ink29.xml"/><Relationship Id="rId4" Type="http://schemas.openxmlformats.org/officeDocument/2006/relationships/image" Target="../media/image1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.xml"/><Relationship Id="rId5" Type="http://schemas.openxmlformats.org/officeDocument/2006/relationships/image" Target="../media/image230.png"/><Relationship Id="rId4" Type="http://schemas.openxmlformats.org/officeDocument/2006/relationships/image" Target="../media/image1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Warm-up as you walk in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06400" y="1143000"/>
            <a:ext cx="10515599" cy="556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For the following Bayes net, write the query 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800" kern="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 | 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2800" kern="0" baseline="-25000" dirty="0">
                <a:solidFill>
                  <a:schemeClr val="accent1">
                    <a:lumMod val="75000"/>
                  </a:schemeClr>
                </a:solidFill>
              </a:rPr>
              <a:t>1:4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) in terms of the conditional probability tables associated with the Bayes net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2400" kern="0" dirty="0"/>
          </a:p>
          <a:p>
            <a:pPr marL="0" indent="0">
              <a:buNone/>
            </a:pPr>
            <a:r>
              <a:rPr lang="en-US" sz="2400" i="1" kern="0" dirty="0">
                <a:solidFill>
                  <a:schemeClr val="tx1"/>
                </a:solidFill>
              </a:rPr>
              <a:t>P</a:t>
            </a:r>
            <a:r>
              <a:rPr lang="en-US" sz="2400" kern="0" dirty="0">
                <a:solidFill>
                  <a:schemeClr val="tx1"/>
                </a:solidFill>
              </a:rPr>
              <a:t>(</a:t>
            </a:r>
            <a:r>
              <a:rPr lang="en-US" sz="2400" i="1" kern="0" dirty="0">
                <a:solidFill>
                  <a:schemeClr val="tx1"/>
                </a:solidFill>
              </a:rPr>
              <a:t>X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 | </a:t>
            </a:r>
            <a:r>
              <a:rPr lang="en-US" sz="2400" i="1" kern="0" dirty="0">
                <a:solidFill>
                  <a:schemeClr val="tx1"/>
                </a:solidFill>
              </a:rPr>
              <a:t>e</a:t>
            </a:r>
            <a:r>
              <a:rPr lang="en-US" sz="2400" kern="0" baseline="-25000" dirty="0">
                <a:solidFill>
                  <a:schemeClr val="tx1"/>
                </a:solidFill>
              </a:rPr>
              <a:t>1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2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3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) =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356600" y="2324099"/>
            <a:ext cx="3429000" cy="1600200"/>
            <a:chOff x="1028700" y="4876800"/>
            <a:chExt cx="3276600" cy="1600200"/>
          </a:xfrm>
        </p:grpSpPr>
        <p:sp>
          <p:nvSpPr>
            <p:cNvPr id="2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24" name="AutoShape 63"/>
            <p:cNvCxnSpPr>
              <a:cxnSpLocks noChangeShapeType="1"/>
              <a:stCxn id="23" idx="4"/>
              <a:endCxn id="3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6" name="AutoShape 65"/>
            <p:cNvCxnSpPr>
              <a:cxnSpLocks noChangeShapeType="1"/>
              <a:stCxn id="27" idx="6"/>
              <a:endCxn id="2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8" name="AutoShape 67"/>
            <p:cNvCxnSpPr>
              <a:cxnSpLocks noChangeShapeType="1"/>
              <a:stCxn id="27" idx="4"/>
              <a:endCxn id="2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0" name="AutoShape 69"/>
            <p:cNvCxnSpPr>
              <a:cxnSpLocks noChangeShapeType="1"/>
              <a:stCxn id="29" idx="6"/>
              <a:endCxn id="3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stCxn id="23" idx="6"/>
              <a:endCxn id="2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3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36" name="AutoShape 77"/>
            <p:cNvCxnSpPr>
              <a:cxnSpLocks noChangeShapeType="1"/>
              <a:stCxn id="29" idx="4"/>
              <a:endCxn id="3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AutoShape 78"/>
            <p:cNvCxnSpPr>
              <a:cxnSpLocks noChangeShapeType="1"/>
              <a:stCxn id="32" idx="4"/>
              <a:endCxn id="3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0" name="Oval 75">
            <a:extLst>
              <a:ext uri="{FF2B5EF4-FFF2-40B4-BE49-F238E27FC236}">
                <a16:creationId xmlns:a16="http://schemas.microsoft.com/office/drawing/2014/main" id="{0E1BB60E-5A73-4B64-815D-795AFCBAF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6928" y="2209799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4997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Markov Chain Weather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 distribution: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1.0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probability distribution after one step?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/>
                  <a:t> ?</a:t>
                </a:r>
              </a:p>
              <a:p>
                <a:endParaRPr lang="en-US" dirty="0"/>
              </a:p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</m:nary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𝑠𝑢𝑛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rgbClr val="00B0F0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</m:d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𝑟𝑎𝑖𝑛</m:t>
                        </m:r>
                      </m:e>
                    </m:d>
                    <m:r>
                      <a:rPr lang="en-US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𝑟𝑎𝑖𝑛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0.9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1.0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0.3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0.0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=0.9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4938" b="-1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996012" y="753736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rain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443812" y="753736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sun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0"/>
          </p:cNvCxnSpPr>
          <p:nvPr/>
        </p:nvCxnSpPr>
        <p:spPr bwMode="auto">
          <a:xfrm rot="5400000" flipV="1">
            <a:off x="10023918" y="16342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7"/>
          <p:cNvCxnSpPr>
            <a:cxnSpLocks noChangeShapeType="1"/>
            <a:stCxn id="6" idx="4"/>
            <a:endCxn id="5" idx="4"/>
          </p:cNvCxnSpPr>
          <p:nvPr/>
        </p:nvCxnSpPr>
        <p:spPr bwMode="auto">
          <a:xfrm rot="5400000">
            <a:off x="10023918" y="654517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/>
          <p:cNvCxnSpPr>
            <a:cxnSpLocks noChangeShapeType="1"/>
            <a:stCxn id="6" idx="7"/>
            <a:endCxn id="6" idx="6"/>
          </p:cNvCxnSpPr>
          <p:nvPr/>
        </p:nvCxnSpPr>
        <p:spPr bwMode="auto">
          <a:xfrm rot="5400000" flipV="1">
            <a:off x="10901012" y="891848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9"/>
          <p:cNvCxnSpPr>
            <a:cxnSpLocks noChangeShapeType="1"/>
            <a:stCxn id="5" idx="3"/>
            <a:endCxn id="5" idx="2"/>
          </p:cNvCxnSpPr>
          <p:nvPr/>
        </p:nvCxnSpPr>
        <p:spPr bwMode="auto">
          <a:xfrm rot="16200000" flipV="1">
            <a:off x="8918224" y="1122036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52362" y="74811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0.9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781699" y="17443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0.7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772299" y="372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0.3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772299" y="1896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2728817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 distribution: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=0.9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probability distribution after the next step?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/>
                  <a:t> ?</a:t>
                </a:r>
              </a:p>
              <a:p>
                <a:pPr marL="514350" indent="-514350">
                  <a:buAutoNum type="alphaUcParenR"/>
                </a:pPr>
                <a:endParaRPr lang="en-US" dirty="0"/>
              </a:p>
              <a:p>
                <a:pPr marL="514350" indent="-514350">
                  <a:buAutoNum type="alphaUcParenR"/>
                </a:pPr>
                <a:r>
                  <a:rPr lang="en-US" dirty="0"/>
                  <a:t>0.81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0.84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0.9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1.0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1.2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4938" b="-15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996012" y="753736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443812" y="753736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Calibri"/>
                <a:cs typeface="Calibri"/>
              </a:rPr>
              <a:t>sun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0"/>
          </p:cNvCxnSpPr>
          <p:nvPr/>
        </p:nvCxnSpPr>
        <p:spPr bwMode="auto">
          <a:xfrm rot="5400000" flipV="1">
            <a:off x="10023918" y="16342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7"/>
          <p:cNvCxnSpPr>
            <a:cxnSpLocks noChangeShapeType="1"/>
            <a:stCxn id="6" idx="4"/>
            <a:endCxn id="5" idx="4"/>
          </p:cNvCxnSpPr>
          <p:nvPr/>
        </p:nvCxnSpPr>
        <p:spPr bwMode="auto">
          <a:xfrm rot="5400000">
            <a:off x="10023918" y="654517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/>
          <p:cNvCxnSpPr>
            <a:cxnSpLocks noChangeShapeType="1"/>
            <a:stCxn id="6" idx="7"/>
            <a:endCxn id="6" idx="6"/>
          </p:cNvCxnSpPr>
          <p:nvPr/>
        </p:nvCxnSpPr>
        <p:spPr bwMode="auto">
          <a:xfrm rot="5400000" flipV="1">
            <a:off x="10901012" y="891848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9"/>
          <p:cNvCxnSpPr>
            <a:cxnSpLocks noChangeShapeType="1"/>
            <a:stCxn id="5" idx="3"/>
            <a:endCxn id="5" idx="2"/>
          </p:cNvCxnSpPr>
          <p:nvPr/>
        </p:nvCxnSpPr>
        <p:spPr bwMode="auto">
          <a:xfrm rot="16200000" flipV="1">
            <a:off x="8918224" y="1122036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52362" y="74811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0.9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781699" y="17443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0.7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772299" y="372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0.3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772299" y="1896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A3DA670-7405-2BD2-4240-D47B9B79A007}"/>
                  </a:ext>
                </a:extLst>
              </p14:cNvPr>
              <p14:cNvContentPartPr/>
              <p14:nvPr/>
            </p14:nvContentPartPr>
            <p14:xfrm>
              <a:off x="3592440" y="1584000"/>
              <a:ext cx="6670080" cy="4435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A3DA670-7405-2BD2-4240-D47B9B79A0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83080" y="1574640"/>
                <a:ext cx="6688800" cy="445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79DB8E9-8A04-5868-1A6C-F3C1B409DCEC}"/>
                  </a:ext>
                </a:extLst>
              </p14:cNvPr>
              <p14:cNvContentPartPr/>
              <p14:nvPr/>
            </p14:nvContentPartPr>
            <p14:xfrm>
              <a:off x="7128720" y="4847400"/>
              <a:ext cx="2135520" cy="5446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79DB8E9-8A04-5868-1A6C-F3C1B409DCE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19360" y="4838040"/>
                <a:ext cx="215424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F26F17F-D8ED-30B9-8172-76191FA1D80A}"/>
                  </a:ext>
                </a:extLst>
              </p14:cNvPr>
              <p14:cNvContentPartPr/>
              <p14:nvPr/>
            </p14:nvContentPartPr>
            <p14:xfrm>
              <a:off x="320400" y="4078080"/>
              <a:ext cx="11657160" cy="19918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F26F17F-D8ED-30B9-8172-76191FA1D80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1040" y="4068720"/>
                <a:ext cx="11675880" cy="201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2152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 distribution: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=0.9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probability distribution after the next step?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/>
                  <a:t> ?</a:t>
                </a:r>
              </a:p>
              <a:p>
                <a:pPr marL="514350" indent="-514350">
                  <a:buAutoNum type="alphaUcParenR"/>
                </a:pPr>
                <a:endParaRPr lang="en-US" dirty="0"/>
              </a:p>
              <a:p>
                <a:pPr marL="514350" indent="-514350">
                  <a:buAutoNum type="alphaUcParenR"/>
                </a:pPr>
                <a:r>
                  <a:rPr lang="en-US" dirty="0"/>
                  <a:t>0.81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0.84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0.9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1.0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1.2</a:t>
                </a:r>
              </a:p>
              <a:p>
                <a:pPr marL="514350" indent="-514350">
                  <a:buAutoNum type="alphaUcParenR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996012" y="753736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443812" y="753736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Calibri"/>
                <a:cs typeface="Calibri"/>
              </a:rPr>
              <a:t>sun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0"/>
          </p:cNvCxnSpPr>
          <p:nvPr/>
        </p:nvCxnSpPr>
        <p:spPr bwMode="auto">
          <a:xfrm rot="5400000" flipV="1">
            <a:off x="10023918" y="16342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7"/>
          <p:cNvCxnSpPr>
            <a:cxnSpLocks noChangeShapeType="1"/>
            <a:stCxn id="6" idx="4"/>
            <a:endCxn id="5" idx="4"/>
          </p:cNvCxnSpPr>
          <p:nvPr/>
        </p:nvCxnSpPr>
        <p:spPr bwMode="auto">
          <a:xfrm rot="5400000">
            <a:off x="10023918" y="654517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/>
          <p:cNvCxnSpPr>
            <a:cxnSpLocks noChangeShapeType="1"/>
            <a:stCxn id="6" idx="7"/>
            <a:endCxn id="6" idx="6"/>
          </p:cNvCxnSpPr>
          <p:nvPr/>
        </p:nvCxnSpPr>
        <p:spPr bwMode="auto">
          <a:xfrm rot="5400000" flipV="1">
            <a:off x="10901012" y="891848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9"/>
          <p:cNvCxnSpPr>
            <a:cxnSpLocks noChangeShapeType="1"/>
            <a:stCxn id="5" idx="3"/>
            <a:endCxn id="5" idx="2"/>
          </p:cNvCxnSpPr>
          <p:nvPr/>
        </p:nvCxnSpPr>
        <p:spPr bwMode="auto">
          <a:xfrm rot="16200000" flipV="1">
            <a:off x="8918224" y="1122036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52362" y="74811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0.9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781699" y="17443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0.7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772299" y="372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0.3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772299" y="1896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F266FF-5807-460C-A650-4B6FF9D7D944}"/>
                  </a:ext>
                </a:extLst>
              </p14:cNvPr>
              <p14:cNvContentPartPr/>
              <p14:nvPr/>
            </p14:nvContentPartPr>
            <p14:xfrm>
              <a:off x="1219320" y="3089160"/>
              <a:ext cx="10386360" cy="3385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F266FF-5807-460C-A650-4B6FF9D7D9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9960" y="3079800"/>
                <a:ext cx="10405080" cy="340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4602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</p:spPr>
            <p:txBody>
              <a:bodyPr/>
              <a:lstStyle/>
              <a:p>
                <a:r>
                  <a:rPr lang="en-US" sz="2800" dirty="0">
                    <a:ea typeface="ＭＳ Ｐゴシック" pitchFamily="34" charset="-128"/>
                  </a:rPr>
                  <a:t>If you know the transition probabilities,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∣ 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, </a:t>
                </a:r>
                <a:r>
                  <a:rPr lang="en-US" sz="2800" dirty="0">
                    <a:ea typeface="ＭＳ Ｐゴシック" pitchFamily="34" charset="-128"/>
                  </a:rPr>
                  <a:t>and you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,</a:t>
                </a:r>
              </a:p>
              <a:p>
                <a:r>
                  <a:rPr lang="en-US" altLang="ja-JP" sz="2800" dirty="0">
                    <a:ea typeface="ＭＳ Ｐゴシック" pitchFamily="34" charset="-128"/>
                  </a:rPr>
                  <a:t>write an equation to compute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.</a:t>
                </a: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endParaRPr lang="en-US" altLang="ja-JP" sz="28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296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  <a:blipFill>
                <a:blip r:embed="rId2"/>
                <a:stretch>
                  <a:fillRect l="-1117" t="-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55626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23622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1" name="AutoShape 6"/>
          <p:cNvCxnSpPr>
            <a:cxnSpLocks noChangeShapeType="1"/>
            <a:stCxn id="32" idx="6"/>
            <a:endCxn id="30" idx="2"/>
          </p:cNvCxnSpPr>
          <p:nvPr/>
        </p:nvCxnSpPr>
        <p:spPr bwMode="auto">
          <a:xfrm>
            <a:off x="19954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4478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3276600" y="1246675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34" name="AutoShape 9"/>
          <p:cNvCxnSpPr>
            <a:cxnSpLocks noChangeShapeType="1"/>
            <a:stCxn id="33" idx="6"/>
            <a:endCxn id="36" idx="2"/>
          </p:cNvCxnSpPr>
          <p:nvPr/>
        </p:nvCxnSpPr>
        <p:spPr bwMode="auto">
          <a:xfrm>
            <a:off x="38242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0"/>
          <p:cNvCxnSpPr>
            <a:cxnSpLocks noChangeShapeType="1"/>
            <a:stCxn id="30" idx="6"/>
            <a:endCxn id="33" idx="2"/>
          </p:cNvCxnSpPr>
          <p:nvPr/>
        </p:nvCxnSpPr>
        <p:spPr bwMode="auto">
          <a:xfrm>
            <a:off x="29098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41910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7" name="AutoShape 12"/>
          <p:cNvCxnSpPr>
            <a:cxnSpLocks noChangeShapeType="1"/>
            <a:stCxn id="36" idx="6"/>
            <a:endCxn id="29" idx="2"/>
          </p:cNvCxnSpPr>
          <p:nvPr/>
        </p:nvCxnSpPr>
        <p:spPr bwMode="auto">
          <a:xfrm>
            <a:off x="4738688" y="1513375"/>
            <a:ext cx="8096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25C56B7-B88E-4BE6-8525-1559785AB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030" y="3810001"/>
            <a:ext cx="4480838" cy="27431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98ED128-94FD-BFB6-C187-AA85CBDAD46F}"/>
                  </a:ext>
                </a:extLst>
              </p14:cNvPr>
              <p14:cNvContentPartPr/>
              <p14:nvPr/>
            </p14:nvContentPartPr>
            <p14:xfrm>
              <a:off x="1269360" y="2623320"/>
              <a:ext cx="10115280" cy="2089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98ED128-94FD-BFB6-C187-AA85CBDAD46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0000" y="2613960"/>
                <a:ext cx="10134000" cy="210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668068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</p:spPr>
            <p:txBody>
              <a:bodyPr/>
              <a:lstStyle/>
              <a:p>
                <a:r>
                  <a:rPr lang="en-US" sz="2800" dirty="0">
                    <a:ea typeface="ＭＳ Ｐゴシック" pitchFamily="34" charset="-128"/>
                  </a:rPr>
                  <a:t>If you know the transition probabilities,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∣ 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, </a:t>
                </a:r>
                <a:r>
                  <a:rPr lang="en-US" sz="2800" dirty="0">
                    <a:ea typeface="ＭＳ Ｐゴシック" pitchFamily="34" charset="-128"/>
                  </a:rPr>
                  <a:t>and you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,</a:t>
                </a:r>
              </a:p>
              <a:p>
                <a:r>
                  <a:rPr lang="en-US" altLang="ja-JP" sz="2800" dirty="0">
                    <a:ea typeface="ＭＳ Ｐゴシック" pitchFamily="34" charset="-128"/>
                  </a:rPr>
                  <a:t>write an equation to compute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.</a:t>
                </a: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b="0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b="0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</a:p>
              <a:p>
                <a:endParaRPr lang="en-US" altLang="ja-JP" sz="28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296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  <a:blipFill>
                <a:blip r:embed="rId2"/>
                <a:stretch>
                  <a:fillRect l="-1117" t="-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55626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23622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1" name="AutoShape 6"/>
          <p:cNvCxnSpPr>
            <a:cxnSpLocks noChangeShapeType="1"/>
            <a:stCxn id="32" idx="6"/>
            <a:endCxn id="30" idx="2"/>
          </p:cNvCxnSpPr>
          <p:nvPr/>
        </p:nvCxnSpPr>
        <p:spPr bwMode="auto">
          <a:xfrm>
            <a:off x="19954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4478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3276600" y="1246675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34" name="AutoShape 9"/>
          <p:cNvCxnSpPr>
            <a:cxnSpLocks noChangeShapeType="1"/>
            <a:stCxn id="33" idx="6"/>
            <a:endCxn id="36" idx="2"/>
          </p:cNvCxnSpPr>
          <p:nvPr/>
        </p:nvCxnSpPr>
        <p:spPr bwMode="auto">
          <a:xfrm>
            <a:off x="38242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0"/>
          <p:cNvCxnSpPr>
            <a:cxnSpLocks noChangeShapeType="1"/>
            <a:stCxn id="30" idx="6"/>
            <a:endCxn id="33" idx="2"/>
          </p:cNvCxnSpPr>
          <p:nvPr/>
        </p:nvCxnSpPr>
        <p:spPr bwMode="auto">
          <a:xfrm>
            <a:off x="29098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41910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7" name="AutoShape 12"/>
          <p:cNvCxnSpPr>
            <a:cxnSpLocks noChangeShapeType="1"/>
            <a:stCxn id="36" idx="6"/>
            <a:endCxn id="29" idx="2"/>
          </p:cNvCxnSpPr>
          <p:nvPr/>
        </p:nvCxnSpPr>
        <p:spPr bwMode="auto">
          <a:xfrm>
            <a:off x="4738688" y="1513375"/>
            <a:ext cx="8096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9A432E1-E46D-1EED-8BD6-292781AAF61D}"/>
                  </a:ext>
                </a:extLst>
              </p14:cNvPr>
              <p14:cNvContentPartPr/>
              <p14:nvPr/>
            </p14:nvContentPartPr>
            <p14:xfrm>
              <a:off x="4331160" y="4381200"/>
              <a:ext cx="2832120" cy="403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9A432E1-E46D-1EED-8BD6-292781AAF6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1800" y="4371840"/>
                <a:ext cx="2850840" cy="42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313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</p:spPr>
            <p:txBody>
              <a:bodyPr/>
              <a:lstStyle/>
              <a:p>
                <a:r>
                  <a:rPr lang="en-US" sz="2800" dirty="0">
                    <a:ea typeface="ＭＳ Ｐゴシック" pitchFamily="34" charset="-128"/>
                  </a:rPr>
                  <a:t>If you know the transition probabilities,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∣ 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, </a:t>
                </a:r>
                <a:r>
                  <a:rPr lang="en-US" sz="2800" dirty="0">
                    <a:ea typeface="ＭＳ Ｐゴシック" pitchFamily="34" charset="-128"/>
                  </a:rPr>
                  <a:t>and you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,</a:t>
                </a:r>
              </a:p>
              <a:p>
                <a:r>
                  <a:rPr lang="en-US" altLang="ja-JP" sz="2800" dirty="0">
                    <a:ea typeface="ＭＳ Ｐゴシック" pitchFamily="34" charset="-128"/>
                  </a:rPr>
                  <a:t>write an equation to compute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.</a:t>
                </a: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solidFill>
                      <a:srgbClr val="0000FF"/>
                    </a:solidFill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,</m:t>
                                </m:r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 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i="1" dirty="0">
                  <a:solidFill>
                    <a:schemeClr val="accent2">
                      <a:lumMod val="75000"/>
                    </a:schemeClr>
                  </a:solidFill>
                  <a:latin typeface="Cambria Math" panose="02040503050406030204" pitchFamily="18" charset="0"/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altLang="ja-JP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3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sz="2800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3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3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)</m:t>
                        </m:r>
                      </m:e>
                    </m:nary>
                  </m:oMath>
                </a14:m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sz="2800" dirty="0">
                  <a:ea typeface="ＭＳ Ｐゴシック" pitchFamily="34" charset="-128"/>
                </a:endParaRPr>
              </a:p>
              <a:p>
                <a:endParaRPr lang="en-US" altLang="ja-JP" sz="28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296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  <a:blipFill>
                <a:blip r:embed="rId2"/>
                <a:stretch>
                  <a:fillRect l="-1117" t="-329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55626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23622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1" name="AutoShape 6"/>
          <p:cNvCxnSpPr>
            <a:cxnSpLocks noChangeShapeType="1"/>
            <a:stCxn id="32" idx="6"/>
            <a:endCxn id="30" idx="2"/>
          </p:cNvCxnSpPr>
          <p:nvPr/>
        </p:nvCxnSpPr>
        <p:spPr bwMode="auto">
          <a:xfrm>
            <a:off x="19954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4478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3276600" y="1246675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34" name="AutoShape 9"/>
          <p:cNvCxnSpPr>
            <a:cxnSpLocks noChangeShapeType="1"/>
            <a:stCxn id="33" idx="6"/>
            <a:endCxn id="36" idx="2"/>
          </p:cNvCxnSpPr>
          <p:nvPr/>
        </p:nvCxnSpPr>
        <p:spPr bwMode="auto">
          <a:xfrm>
            <a:off x="38242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0"/>
          <p:cNvCxnSpPr>
            <a:cxnSpLocks noChangeShapeType="1"/>
            <a:stCxn id="30" idx="6"/>
            <a:endCxn id="33" idx="2"/>
          </p:cNvCxnSpPr>
          <p:nvPr/>
        </p:nvCxnSpPr>
        <p:spPr bwMode="auto">
          <a:xfrm>
            <a:off x="29098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41910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7" name="AutoShape 12"/>
          <p:cNvCxnSpPr>
            <a:cxnSpLocks noChangeShapeType="1"/>
            <a:stCxn id="36" idx="6"/>
            <a:endCxn id="29" idx="2"/>
          </p:cNvCxnSpPr>
          <p:nvPr/>
        </p:nvCxnSpPr>
        <p:spPr bwMode="auto">
          <a:xfrm>
            <a:off x="4738688" y="1513375"/>
            <a:ext cx="8096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1984A97-201B-6BFE-85F3-F934074A173E}"/>
                  </a:ext>
                </a:extLst>
              </p14:cNvPr>
              <p14:cNvContentPartPr/>
              <p14:nvPr/>
            </p14:nvContentPartPr>
            <p14:xfrm>
              <a:off x="4451400" y="2721960"/>
              <a:ext cx="7295040" cy="3076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1984A97-201B-6BFE-85F3-F934074A17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42040" y="2712600"/>
                <a:ext cx="7313760" cy="309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5832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4267200" cy="838200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States {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rain, sun</a:t>
            </a:r>
            <a:r>
              <a:rPr lang="en-US" sz="2800" dirty="0">
                <a:ea typeface="ＭＳ Ｐゴシック" pitchFamily="34" charset="-128"/>
              </a:rPr>
              <a:t>}</a:t>
            </a:r>
          </a:p>
          <a:p>
            <a:pPr marL="457176" lvl="1" indent="0">
              <a:buNone/>
            </a:pPr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5853113" y="5057775"/>
            <a:ext cx="609600" cy="609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28676" name="Oval 5"/>
          <p:cNvSpPr>
            <a:spLocks noChangeArrowheads="1"/>
          </p:cNvSpPr>
          <p:nvPr/>
        </p:nvSpPr>
        <p:spPr bwMode="auto">
          <a:xfrm>
            <a:off x="7300913" y="5057775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cxnSp>
        <p:nvCxnSpPr>
          <p:cNvPr id="28677" name="AutoShape 6"/>
          <p:cNvCxnSpPr>
            <a:cxnSpLocks noChangeShapeType="1"/>
            <a:stCxn id="28675" idx="0"/>
            <a:endCxn id="28676" idx="0"/>
          </p:cNvCxnSpPr>
          <p:nvPr/>
        </p:nvCxnSpPr>
        <p:spPr bwMode="auto">
          <a:xfrm rot="5400000" flipV="1">
            <a:off x="6881019" y="4320381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678" name="AutoShape 7"/>
          <p:cNvCxnSpPr>
            <a:cxnSpLocks noChangeShapeType="1"/>
            <a:stCxn id="28676" idx="4"/>
            <a:endCxn id="28675" idx="4"/>
          </p:cNvCxnSpPr>
          <p:nvPr/>
        </p:nvCxnSpPr>
        <p:spPr bwMode="auto">
          <a:xfrm rot="5400000">
            <a:off x="6881019" y="4958556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679" name="AutoShape 8"/>
          <p:cNvCxnSpPr>
            <a:cxnSpLocks noChangeShapeType="1"/>
            <a:stCxn id="28676" idx="7"/>
            <a:endCxn id="28676" idx="6"/>
          </p:cNvCxnSpPr>
          <p:nvPr/>
        </p:nvCxnSpPr>
        <p:spPr bwMode="auto">
          <a:xfrm rot="5400000" flipV="1">
            <a:off x="7758113" y="5195887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680" name="AutoShape 9"/>
          <p:cNvCxnSpPr>
            <a:cxnSpLocks noChangeShapeType="1"/>
            <a:stCxn id="28675" idx="3"/>
            <a:endCxn id="28675" idx="2"/>
          </p:cNvCxnSpPr>
          <p:nvPr/>
        </p:nvCxnSpPr>
        <p:spPr bwMode="auto">
          <a:xfrm rot="16200000" flipV="1">
            <a:off x="5775325" y="5426075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8153400" y="45100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5638800" y="60483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6629400" y="4676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6629400" y="6200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5" name="AutoShape 14"/>
          <p:cNvSpPr>
            <a:spLocks noChangeArrowheads="1"/>
          </p:cNvSpPr>
          <p:nvPr/>
        </p:nvSpPr>
        <p:spPr bwMode="auto">
          <a:xfrm>
            <a:off x="5562600" y="3810000"/>
            <a:ext cx="6019800" cy="457200"/>
          </a:xfrm>
          <a:prstGeom prst="wedgeRectCallout">
            <a:avLst>
              <a:gd name="adj1" fmla="val -49866"/>
              <a:gd name="adj2" fmla="val -2607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Two new ways of representing the same CPT</a:t>
            </a:r>
          </a:p>
        </p:txBody>
      </p:sp>
      <p:grpSp>
        <p:nvGrpSpPr>
          <p:cNvPr id="28687" name="Group 1"/>
          <p:cNvGrpSpPr>
            <a:grpSpLocks/>
          </p:cNvGrpSpPr>
          <p:nvPr/>
        </p:nvGrpSpPr>
        <p:grpSpPr bwMode="auto">
          <a:xfrm>
            <a:off x="8839200" y="5029200"/>
            <a:ext cx="2133600" cy="1066800"/>
            <a:chOff x="2057400" y="3260725"/>
            <a:chExt cx="2133600" cy="1066800"/>
          </a:xfrm>
        </p:grpSpPr>
        <p:sp>
          <p:nvSpPr>
            <p:cNvPr id="28718" name="Rectangle 7"/>
            <p:cNvSpPr>
              <a:spLocks noChangeArrowheads="1"/>
            </p:cNvSpPr>
            <p:nvPr/>
          </p:nvSpPr>
          <p:spPr bwMode="auto">
            <a:xfrm>
              <a:off x="20574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19" name="Rectangle 8"/>
            <p:cNvSpPr>
              <a:spLocks noChangeArrowheads="1"/>
            </p:cNvSpPr>
            <p:nvPr/>
          </p:nvSpPr>
          <p:spPr bwMode="auto">
            <a:xfrm>
              <a:off x="20574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28720" name="Rectangle 9"/>
            <p:cNvSpPr>
              <a:spLocks noChangeArrowheads="1"/>
            </p:cNvSpPr>
            <p:nvPr/>
          </p:nvSpPr>
          <p:spPr bwMode="auto">
            <a:xfrm>
              <a:off x="35052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21" name="Rectangle 10"/>
            <p:cNvSpPr>
              <a:spLocks noChangeArrowheads="1"/>
            </p:cNvSpPr>
            <p:nvPr/>
          </p:nvSpPr>
          <p:spPr bwMode="auto">
            <a:xfrm>
              <a:off x="35052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cxnSp>
          <p:nvCxnSpPr>
            <p:cNvPr id="28722" name="AutoShape 15"/>
            <p:cNvCxnSpPr>
              <a:cxnSpLocks noChangeShapeType="1"/>
              <a:stCxn id="28718" idx="3"/>
              <a:endCxn id="28720" idx="1"/>
            </p:cNvCxnSpPr>
            <p:nvPr/>
          </p:nvCxnSpPr>
          <p:spPr bwMode="auto">
            <a:xfrm>
              <a:off x="2743200" y="34512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3" name="AutoShape 16"/>
            <p:cNvCxnSpPr>
              <a:cxnSpLocks noChangeShapeType="1"/>
              <a:stCxn id="28718" idx="3"/>
              <a:endCxn id="28721" idx="1"/>
            </p:cNvCxnSpPr>
            <p:nvPr/>
          </p:nvCxnSpPr>
          <p:spPr bwMode="auto">
            <a:xfrm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4" name="AutoShape 17"/>
            <p:cNvCxnSpPr>
              <a:cxnSpLocks noChangeShapeType="1"/>
              <a:stCxn id="28719" idx="3"/>
              <a:endCxn id="28720" idx="1"/>
            </p:cNvCxnSpPr>
            <p:nvPr/>
          </p:nvCxnSpPr>
          <p:spPr bwMode="auto">
            <a:xfrm flipV="1"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5" name="AutoShape 18"/>
            <p:cNvCxnSpPr>
              <a:cxnSpLocks noChangeShapeType="1"/>
              <a:stCxn id="28719" idx="3"/>
              <a:endCxn id="28721" idx="1"/>
            </p:cNvCxnSpPr>
            <p:nvPr/>
          </p:nvCxnSpPr>
          <p:spPr bwMode="auto">
            <a:xfrm>
              <a:off x="2743200" y="41370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688" name="Text Box 12"/>
          <p:cNvSpPr txBox="1">
            <a:spLocks noChangeArrowheads="1"/>
          </p:cNvSpPr>
          <p:nvPr/>
        </p:nvSpPr>
        <p:spPr bwMode="auto">
          <a:xfrm>
            <a:off x="9829800" y="5181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9" name="Text Box 10"/>
          <p:cNvSpPr txBox="1">
            <a:spLocks noChangeArrowheads="1"/>
          </p:cNvSpPr>
          <p:nvPr/>
        </p:nvSpPr>
        <p:spPr bwMode="auto">
          <a:xfrm>
            <a:off x="9829800" y="48148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90" name="Text Box 10"/>
          <p:cNvSpPr txBox="1">
            <a:spLocks noChangeArrowheads="1"/>
          </p:cNvSpPr>
          <p:nvPr/>
        </p:nvSpPr>
        <p:spPr bwMode="auto">
          <a:xfrm>
            <a:off x="9829800" y="5943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91" name="Text Box 10"/>
          <p:cNvSpPr txBox="1">
            <a:spLocks noChangeArrowheads="1"/>
          </p:cNvSpPr>
          <p:nvPr/>
        </p:nvSpPr>
        <p:spPr bwMode="auto">
          <a:xfrm>
            <a:off x="9829800" y="55006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143001" y="5105400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"/>
              <p:cNvSpPr txBox="1">
                <a:spLocks noChangeArrowheads="1"/>
              </p:cNvSpPr>
              <p:nvPr/>
            </p:nvSpPr>
            <p:spPr bwMode="auto">
              <a:xfrm>
                <a:off x="0" y="2286000"/>
                <a:ext cx="4724400" cy="1600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ea typeface="ＭＳ Ｐゴシック" pitchFamily="34" charset="-128"/>
                  </a:rPr>
                  <a:t>Initial distribution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  <a:ea typeface="ＭＳ Ｐゴシック" pitchFamily="34" charset="-128"/>
                </a:endParaRPr>
              </a:p>
              <a:p>
                <a:endParaRPr lang="en-US" dirty="0">
                  <a:ea typeface="ＭＳ Ｐゴシック" pitchFamily="34" charset="-128"/>
                </a:endParaRPr>
              </a:p>
              <a:p>
                <a:pPr marL="342882" lvl="1" indent="-342882">
                  <a:buClr>
                    <a:schemeClr val="accent2"/>
                  </a:buClr>
                </a:pPr>
                <a:endParaRPr lang="en-US" sz="2800" dirty="0">
                  <a:ea typeface="ＭＳ Ｐゴシック" pitchFamily="34" charset="-128"/>
                </a:endParaRPr>
              </a:p>
              <a:p>
                <a:pPr marL="342882" lvl="1" indent="-342882">
                  <a:buClr>
                    <a:schemeClr val="accent2"/>
                  </a:buClr>
                </a:pPr>
                <a:endParaRPr lang="en-US" dirty="0"/>
              </a:p>
              <a:p>
                <a:pPr marL="342882" lvl="1" indent="-342882">
                  <a:buClr>
                    <a:schemeClr val="accent2"/>
                  </a:buClr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ea typeface="ＭＳ Ｐゴシック" pitchFamily="34" charset="-128"/>
                  </a:rPr>
                  <a:t>Transition model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|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endParaRPr lang="en-US" sz="24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3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286000"/>
                <a:ext cx="4724400" cy="1600200"/>
              </a:xfrm>
              <a:prstGeom prst="rect">
                <a:avLst/>
              </a:prstGeom>
              <a:blipFill>
                <a:blip r:embed="rId2"/>
                <a:stretch>
                  <a:fillRect l="-2419" t="-4724" r="-1075" b="-7401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143000"/>
            <a:ext cx="5298851" cy="2266947"/>
          </a:xfrm>
          <a:prstGeom prst="rect">
            <a:avLst/>
          </a:prstGeom>
        </p:spPr>
      </p:pic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295400" y="2971800"/>
          <a:ext cx="1752599" cy="111290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13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1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Title 1">
            <a:extLst>
              <a:ext uri="{FF2B5EF4-FFF2-40B4-BE49-F238E27FC236}">
                <a16:creationId xmlns:a16="http://schemas.microsoft.com/office/drawing/2014/main" id="{CE6C6749-D3D5-4F95-8964-1FB19B243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Weather prediction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7854625" cy="4729164"/>
              </a:xfrm>
            </p:spPr>
            <p:txBody>
              <a:bodyPr/>
              <a:lstStyle/>
              <a:p>
                <a:r>
                  <a:rPr lang="en-US" dirty="0"/>
                  <a:t>Time 0: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=⟨0.5, 0.5⟩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What is the weather like at time 1?</a:t>
                </a:r>
              </a:p>
              <a:p>
                <a:pPr marL="457176" lvl="1" indent="0">
                  <a:buNone/>
                </a:pPr>
                <a:r>
                  <a:rPr lang="en-US" i="1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7854625" cy="4729164"/>
              </a:xfrm>
              <a:blipFill>
                <a:blip r:embed="rId2"/>
                <a:stretch>
                  <a:fillRect l="-1616" t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62"/>
          <p:cNvSpPr>
            <a:spLocks noChangeArrowheads="1"/>
          </p:cNvSpPr>
          <p:nvPr/>
        </p:nvSpPr>
        <p:spPr bwMode="auto">
          <a:xfrm>
            <a:off x="10445296" y="43947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9" name="AutoShape 65"/>
          <p:cNvCxnSpPr>
            <a:cxnSpLocks noChangeShapeType="1"/>
            <a:stCxn id="20" idx="6"/>
            <a:endCxn id="14" idx="2"/>
          </p:cNvCxnSpPr>
          <p:nvPr/>
        </p:nvCxnSpPr>
        <p:spPr bwMode="auto">
          <a:xfrm>
            <a:off x="9959189" y="473769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66"/>
          <p:cNvSpPr>
            <a:spLocks noChangeArrowheads="1"/>
          </p:cNvSpPr>
          <p:nvPr/>
        </p:nvSpPr>
        <p:spPr bwMode="auto">
          <a:xfrm>
            <a:off x="9233184" y="43947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0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227160" y="4394790"/>
            <a:ext cx="707065" cy="685800"/>
            <a:chOff x="7209582" y="3073990"/>
            <a:chExt cx="707065" cy="685800"/>
          </a:xfrm>
          <a:effectLst/>
        </p:grpSpPr>
        <p:cxnSp>
          <p:nvCxnSpPr>
            <p:cNvPr id="14" name="Straight Connector 13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9027974" y="42804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20" name="Straight Connector 1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924149" y="4140200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30" name="Straight Connector 2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9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928225" y="4140200"/>
            <a:ext cx="2484841" cy="1210733"/>
            <a:chOff x="10515600" y="4267200"/>
            <a:chExt cx="1219200" cy="2438400"/>
          </a:xfrm>
          <a:effectLst/>
        </p:grpSpPr>
        <p:cxnSp>
          <p:nvCxnSpPr>
            <p:cNvPr id="35" name="Straight Connector 3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0252882" y="4143612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45" name="Straight Connector 4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/>
              <p:cNvSpPr txBox="1">
                <a:spLocks/>
              </p:cNvSpPr>
              <p:nvPr/>
            </p:nvSpPr>
            <p:spPr bwMode="auto">
              <a:xfrm>
                <a:off x="266200" y="3315349"/>
                <a:ext cx="7965031" cy="1649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i="1" kern="0" dirty="0">
                    <a:solidFill>
                      <a:srgbClr val="FF0000"/>
                    </a:solidFill>
                    <a:latin typeface="Calibri"/>
                    <a:cs typeface="Calibri"/>
                  </a:rPr>
                  <a:t> 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0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80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r>
                          <a:rPr lang="en-US" sz="280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)</m:t>
                        </m:r>
                      </m:e>
                    </m:nary>
                  </m:oMath>
                </a14:m>
                <a:endParaRPr lang="en-US" sz="2800" b="0" i="1" dirty="0">
                  <a:solidFill>
                    <a:srgbClr val="FF0000"/>
                  </a:solidFill>
                  <a:latin typeface="Calibri"/>
                  <a:ea typeface="ＭＳ Ｐゴシック" pitchFamily="34" charset="-128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ea typeface="ＭＳ Ｐゴシック" pitchFamily="34" charset="-128"/>
                  </a:rPr>
                  <a:t>		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0</m:t>
                            </m:r>
                          </m:sub>
                        </m:sSub>
                      </m:sub>
                      <m:sup/>
                      <m:e>
                        <m: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|</m:t>
                                </m:r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kern="0" dirty="0">
                    <a:solidFill>
                      <a:srgbClr val="CC00CC"/>
                    </a:solidFill>
                    <a:sym typeface="Symbol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ea typeface="ＭＳ Ｐゴシック" pitchFamily="34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r>
                      <a:rPr lang="en-US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0.5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0.9</m:t>
                        </m:r>
                        <m:r>
                          <a:rPr lang="en-US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0.</m:t>
                        </m:r>
                        <m:r>
                          <a:rPr lang="en-US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0.5</m:t>
                    </m:r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0.</m:t>
                        </m:r>
                        <m:r>
                          <a:rPr lang="en-US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3</m:t>
                        </m:r>
                        <m:r>
                          <a:rPr lang="en-US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0.</m:t>
                        </m:r>
                        <m:r>
                          <a:rPr lang="en-US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7</m:t>
                        </m:r>
                      </m:e>
                    </m:d>
                  </m:oMath>
                </a14:m>
                <a:endParaRPr lang="en-US" dirty="0">
                  <a:solidFill>
                    <a:srgbClr val="00A44A"/>
                  </a:solidFill>
                  <a:ea typeface="ＭＳ Ｐゴシック" pitchFamily="34" charset="-128"/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  <a:ea typeface="ＭＳ Ｐゴシック" pitchFamily="34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0.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6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0.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e>
                    </m:d>
                  </m:oMath>
                </a14:m>
                <a:endParaRPr lang="en-US" kern="0" dirty="0">
                  <a:solidFill>
                    <a:srgbClr val="CC00CC"/>
                  </a:solidFill>
                  <a:sym typeface="Symbol"/>
                </a:endParaRPr>
              </a:p>
            </p:txBody>
          </p:sp>
        </mc:Choice>
        <mc:Fallback xmlns="">
          <p:sp>
            <p:nvSpPr>
              <p:cNvPr id="4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200" y="3315349"/>
                <a:ext cx="7965031" cy="1649701"/>
              </a:xfrm>
              <a:prstGeom prst="rect">
                <a:avLst/>
              </a:prstGeom>
              <a:blipFill>
                <a:blip r:embed="rId3"/>
                <a:stretch>
                  <a:fillRect t="-40769" b="-5230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434688" y="1394178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47" y="1181101"/>
            <a:ext cx="4086692" cy="25019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6B064EB-F8A3-CC5A-79BE-9DA7138F4AC4}"/>
                  </a:ext>
                </a:extLst>
              </p14:cNvPr>
              <p14:cNvContentPartPr/>
              <p14:nvPr/>
            </p14:nvContentPartPr>
            <p14:xfrm>
              <a:off x="82800" y="3202920"/>
              <a:ext cx="4834440" cy="2548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6B064EB-F8A3-CC5A-79BE-9DA7138F4AC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440" y="3193560"/>
                <a:ext cx="4853160" cy="256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3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/>
              <p:cNvSpPr txBox="1">
                <a:spLocks/>
              </p:cNvSpPr>
              <p:nvPr/>
            </p:nvSpPr>
            <p:spPr bwMode="auto">
              <a:xfrm>
                <a:off x="256641" y="3306871"/>
                <a:ext cx="8512256" cy="1649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i="1" kern="0" dirty="0">
                    <a:solidFill>
                      <a:srgbClr val="FF0000"/>
                    </a:solidFill>
                    <a:latin typeface="Calibri"/>
                    <a:cs typeface="Calibri"/>
                  </a:rPr>
                  <a:t> 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)</m:t>
                        </m:r>
                      </m:e>
                    </m:nary>
                  </m:oMath>
                </a14:m>
                <a:endParaRPr lang="en-US" sz="2800" i="1" dirty="0">
                  <a:solidFill>
                    <a:srgbClr val="FF0000"/>
                  </a:solidFill>
                  <a:latin typeface="Calibri"/>
                  <a:ea typeface="ＭＳ Ｐゴシック" pitchFamily="34" charset="-128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  <a:ea typeface="ＭＳ Ｐゴシック" pitchFamily="34" charset="-128"/>
                  </a:rPr>
                  <a:t>		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|</m:t>
                                </m:r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kern="0" dirty="0">
                    <a:solidFill>
                      <a:srgbClr val="CC00CC"/>
                    </a:solidFill>
                    <a:sym typeface="Symbol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  <a:ea typeface="ＭＳ Ｐゴシック" pitchFamily="34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0.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6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0.9, 0.1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0.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4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0.3, 0.7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A44A"/>
                  </a:solidFill>
                  <a:ea typeface="ＭＳ Ｐゴシック" pitchFamily="34" charset="-128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ea typeface="ＭＳ Ｐゴシック" pitchFamily="34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0.6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6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0.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3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e>
                    </m:d>
                  </m:oMath>
                </a14:m>
                <a:endParaRPr lang="en-US" sz="2800" kern="0" dirty="0">
                  <a:solidFill>
                    <a:srgbClr val="CC00CC"/>
                  </a:solidFill>
                  <a:sym typeface="Symbol"/>
                </a:endParaRPr>
              </a:p>
            </p:txBody>
          </p:sp>
        </mc:Choice>
        <mc:Fallback xmlns="">
          <p:sp>
            <p:nvSpPr>
              <p:cNvPr id="4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6641" y="3306871"/>
                <a:ext cx="8512256" cy="1649701"/>
              </a:xfrm>
              <a:prstGeom prst="rect">
                <a:avLst/>
              </a:prstGeom>
              <a:blipFill>
                <a:blip r:embed="rId3"/>
                <a:stretch>
                  <a:fillRect t="-40458" b="-3664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AutoShape 65"/>
          <p:cNvCxnSpPr>
            <a:cxnSpLocks noChangeShapeType="1"/>
          </p:cNvCxnSpPr>
          <p:nvPr/>
        </p:nvCxnSpPr>
        <p:spPr bwMode="auto">
          <a:xfrm>
            <a:off x="9968952" y="4743395"/>
            <a:ext cx="467168" cy="0"/>
          </a:xfrm>
          <a:prstGeom prst="straightConnector1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Oval 66"/>
          <p:cNvSpPr>
            <a:spLocks noChangeArrowheads="1"/>
          </p:cNvSpPr>
          <p:nvPr/>
        </p:nvSpPr>
        <p:spPr bwMode="auto">
          <a:xfrm>
            <a:off x="9242947" y="4400495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X</a:t>
            </a:r>
            <a:r>
              <a:rPr lang="en-US" sz="2800" baseline="-250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prediction, 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7854625" cy="2883489"/>
              </a:xfrm>
            </p:spPr>
            <p:txBody>
              <a:bodyPr/>
              <a:lstStyle/>
              <a:p>
                <a:r>
                  <a:rPr lang="en-US" dirty="0"/>
                  <a:t>Time 1: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=⟨0.6, 0.4⟩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What is the weather like at time 2?</a:t>
                </a:r>
              </a:p>
              <a:p>
                <a:pPr marL="457176" lvl="1" indent="0">
                  <a:buNone/>
                </a:pPr>
                <a:r>
                  <a:rPr lang="en-US" i="1" dirty="0">
                    <a:solidFill>
                      <a:srgbClr val="0432FF"/>
                    </a:solidFill>
                    <a:latin typeface="Calibri"/>
                    <a:cs typeface="Calibri"/>
                  </a:rPr>
                  <a:t>    P</a:t>
                </a:r>
                <a:r>
                  <a:rPr lang="en-US" dirty="0">
                    <a:solidFill>
                      <a:srgbClr val="0432FF"/>
                    </a:solidFill>
                    <a:latin typeface="Calibri"/>
                    <a:cs typeface="Calibri"/>
                  </a:rPr>
                  <a:t>(</a:t>
                </a:r>
                <a:r>
                  <a:rPr lang="en-US" i="1" dirty="0">
                    <a:solidFill>
                      <a:srgbClr val="0432FF"/>
                    </a:solidFill>
                    <a:latin typeface="Calibri"/>
                    <a:cs typeface="Calibri"/>
                  </a:rPr>
                  <a:t>X</a:t>
                </a:r>
                <a:r>
                  <a:rPr lang="en-US" sz="3200" baseline="-25000" dirty="0">
                    <a:solidFill>
                      <a:srgbClr val="0432FF"/>
                    </a:solidFill>
                    <a:latin typeface="Calibri"/>
                    <a:cs typeface="Calibri"/>
                  </a:rPr>
                  <a:t>2</a:t>
                </a:r>
                <a:r>
                  <a:rPr lang="en-US" dirty="0">
                    <a:solidFill>
                      <a:srgbClr val="0432FF"/>
                    </a:solidFill>
                    <a:latin typeface="Calibri"/>
                    <a:cs typeface="Calibri"/>
                  </a:rPr>
                  <a:t>) =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7854625" cy="2883489"/>
              </a:xfrm>
              <a:blipFill>
                <a:blip r:embed="rId4"/>
                <a:stretch>
                  <a:fillRect l="-1616" t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62"/>
          <p:cNvSpPr>
            <a:spLocks noChangeArrowheads="1"/>
          </p:cNvSpPr>
          <p:nvPr/>
        </p:nvSpPr>
        <p:spPr bwMode="auto">
          <a:xfrm>
            <a:off x="11658275" y="4400495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9" name="AutoShape 65"/>
          <p:cNvCxnSpPr>
            <a:cxnSpLocks noChangeShapeType="1"/>
          </p:cNvCxnSpPr>
          <p:nvPr/>
        </p:nvCxnSpPr>
        <p:spPr bwMode="auto">
          <a:xfrm>
            <a:off x="11172168" y="4743395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66"/>
          <p:cNvSpPr>
            <a:spLocks noChangeArrowheads="1"/>
          </p:cNvSpPr>
          <p:nvPr/>
        </p:nvSpPr>
        <p:spPr bwMode="auto">
          <a:xfrm>
            <a:off x="10457635" y="4390663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227160" y="4394790"/>
            <a:ext cx="707065" cy="685800"/>
            <a:chOff x="7209582" y="3073990"/>
            <a:chExt cx="707065" cy="685800"/>
          </a:xfrm>
          <a:effectLst/>
        </p:grpSpPr>
        <p:cxnSp>
          <p:nvCxnSpPr>
            <p:cNvPr id="14" name="Straight Connector 13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9027974" y="42804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20" name="Straight Connector 1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0254104" y="4146121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30" name="Straight Connector 2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928225" y="4140200"/>
            <a:ext cx="2484841" cy="1210733"/>
            <a:chOff x="10515600" y="4267200"/>
            <a:chExt cx="1219200" cy="2438400"/>
          </a:xfrm>
          <a:effectLst/>
        </p:grpSpPr>
        <p:cxnSp>
          <p:nvCxnSpPr>
            <p:cNvPr id="35" name="Straight Connector 3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0252882" y="4143612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45" name="Straight Connector 4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47" y="1181101"/>
            <a:ext cx="4086692" cy="2501900"/>
          </a:xfrm>
          <a:prstGeom prst="rect">
            <a:avLst/>
          </a:prstGeom>
        </p:spPr>
      </p:pic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5434688" y="1394178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7E11E32-2459-BFBA-C2CC-1C6FE49DAB0A}"/>
                  </a:ext>
                </a:extLst>
              </p14:cNvPr>
              <p14:cNvContentPartPr/>
              <p14:nvPr/>
            </p14:nvContentPartPr>
            <p14:xfrm>
              <a:off x="3009240" y="2451960"/>
              <a:ext cx="4477320" cy="2449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7E11E32-2459-BFBA-C2CC-1C6FE49DAB0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99880" y="2442600"/>
                <a:ext cx="4496040" cy="246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944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-0.10846 -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6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AutoShape 65"/>
          <p:cNvCxnSpPr>
            <a:cxnSpLocks noChangeShapeType="1"/>
          </p:cNvCxnSpPr>
          <p:nvPr/>
        </p:nvCxnSpPr>
        <p:spPr bwMode="auto">
          <a:xfrm>
            <a:off x="8759171" y="4747522"/>
            <a:ext cx="467168" cy="0"/>
          </a:xfrm>
          <a:prstGeom prst="straightConnector1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/>
              <p:cNvSpPr txBox="1">
                <a:spLocks/>
              </p:cNvSpPr>
              <p:nvPr/>
            </p:nvSpPr>
            <p:spPr bwMode="auto">
              <a:xfrm>
                <a:off x="246914" y="3315349"/>
                <a:ext cx="8512256" cy="1649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𝑃</m:t>
                          </m:r>
                          <m:r>
                            <a:rPr lang="en-US" sz="2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i="1" dirty="0">
                  <a:solidFill>
                    <a:srgbClr val="FF0000"/>
                  </a:solidFill>
                  <a:latin typeface="Calibri"/>
                  <a:ea typeface="ＭＳ Ｐゴシック" pitchFamily="34" charset="-128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  <a:ea typeface="ＭＳ Ｐゴシック" pitchFamily="34" charset="-128"/>
                  </a:rPr>
                  <a:t>		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|</m:t>
                                </m:r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kern="0" dirty="0">
                    <a:solidFill>
                      <a:srgbClr val="CC00CC"/>
                    </a:solidFill>
                    <a:sym typeface="Symbol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  <a:ea typeface="ＭＳ Ｐゴシック" pitchFamily="34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0.6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6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0.9, 0.1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0.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3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4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0.3, 0.7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A44A"/>
                  </a:solidFill>
                  <a:ea typeface="ＭＳ Ｐゴシック" pitchFamily="34" charset="-128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ea typeface="ＭＳ Ｐゴシック" pitchFamily="34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0.6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9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6, 0.3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e>
                    </m:d>
                  </m:oMath>
                </a14:m>
                <a:endParaRPr lang="en-US" sz="2800" kern="0" dirty="0">
                  <a:solidFill>
                    <a:srgbClr val="CC00CC"/>
                  </a:solidFill>
                  <a:sym typeface="Symbol"/>
                </a:endParaRPr>
              </a:p>
              <a:p>
                <a:pPr marL="0" indent="0">
                  <a:buNone/>
                </a:pPr>
                <a:r>
                  <a:rPr lang="en-US" sz="2800" i="1" kern="0" dirty="0">
                    <a:solidFill>
                      <a:srgbClr val="0432FF"/>
                    </a:solidFill>
                    <a:latin typeface="Calibri"/>
                    <a:cs typeface="Calibri"/>
                  </a:rPr>
                  <a:t>                      </a:t>
                </a:r>
              </a:p>
            </p:txBody>
          </p:sp>
        </mc:Choice>
        <mc:Fallback xmlns="">
          <p:sp>
            <p:nvSpPr>
              <p:cNvPr id="4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6914" y="3315349"/>
                <a:ext cx="8512256" cy="1649701"/>
              </a:xfrm>
              <a:prstGeom prst="rect">
                <a:avLst/>
              </a:prstGeom>
              <a:blipFill>
                <a:blip r:embed="rId3"/>
                <a:stretch>
                  <a:fillRect t="-90769" b="-9615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Weather prediction, contd.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7854625" cy="2883489"/>
              </a:xfrm>
            </p:spPr>
            <p:txBody>
              <a:bodyPr/>
              <a:lstStyle/>
              <a:p>
                <a:r>
                  <a:rPr lang="en-US" dirty="0"/>
                  <a:t>Time 2: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=⟨0.66, 0.34⟩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What is the weather like at time 3?</a:t>
                </a:r>
              </a:p>
              <a:p>
                <a:pPr marL="457176" lvl="1" indent="0">
                  <a:buNone/>
                </a:pPr>
                <a:r>
                  <a:rPr lang="en-US" i="1" dirty="0">
                    <a:solidFill>
                      <a:srgbClr val="0432FF"/>
                    </a:solidFill>
                    <a:latin typeface="Calibri"/>
                    <a:cs typeface="Calibri"/>
                  </a:rPr>
                  <a:t>    P</a:t>
                </a:r>
                <a:r>
                  <a:rPr lang="en-US" dirty="0">
                    <a:solidFill>
                      <a:srgbClr val="0432FF"/>
                    </a:solidFill>
                    <a:latin typeface="Calibri"/>
                    <a:cs typeface="Calibri"/>
                  </a:rPr>
                  <a:t>(</a:t>
                </a:r>
                <a:r>
                  <a:rPr lang="en-US" i="1" dirty="0">
                    <a:solidFill>
                      <a:srgbClr val="0432FF"/>
                    </a:solidFill>
                    <a:latin typeface="Calibri"/>
                    <a:cs typeface="Calibri"/>
                  </a:rPr>
                  <a:t>X</a:t>
                </a:r>
                <a:r>
                  <a:rPr lang="en-US" sz="3200" baseline="-25000" dirty="0">
                    <a:solidFill>
                      <a:srgbClr val="0432FF"/>
                    </a:solidFill>
                    <a:latin typeface="Calibri"/>
                    <a:cs typeface="Calibri"/>
                  </a:rPr>
                  <a:t>3</a:t>
                </a:r>
                <a:r>
                  <a:rPr lang="en-US" dirty="0">
                    <a:solidFill>
                      <a:srgbClr val="0432FF"/>
                    </a:solidFill>
                    <a:latin typeface="Calibri"/>
                    <a:cs typeface="Calibri"/>
                  </a:rPr>
                  <a:t>) =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7854625" cy="2883489"/>
              </a:xfrm>
              <a:blipFill>
                <a:blip r:embed="rId4"/>
                <a:stretch>
                  <a:fillRect l="-1616" t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47" y="1181101"/>
            <a:ext cx="4086692" cy="2501900"/>
          </a:xfrm>
          <a:prstGeom prst="rect">
            <a:avLst/>
          </a:prstGeom>
        </p:spPr>
      </p:pic>
      <p:sp>
        <p:nvSpPr>
          <p:cNvPr id="6" name="Oval 62"/>
          <p:cNvSpPr>
            <a:spLocks noChangeArrowheads="1"/>
          </p:cNvSpPr>
          <p:nvPr/>
        </p:nvSpPr>
        <p:spPr bwMode="auto">
          <a:xfrm>
            <a:off x="10455076" y="440457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9" name="AutoShape 65"/>
          <p:cNvCxnSpPr>
            <a:cxnSpLocks noChangeShapeType="1"/>
          </p:cNvCxnSpPr>
          <p:nvPr/>
        </p:nvCxnSpPr>
        <p:spPr bwMode="auto">
          <a:xfrm>
            <a:off x="9978749" y="474258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66"/>
          <p:cNvSpPr>
            <a:spLocks noChangeArrowheads="1"/>
          </p:cNvSpPr>
          <p:nvPr/>
        </p:nvSpPr>
        <p:spPr bwMode="auto">
          <a:xfrm>
            <a:off x="9252744" y="43947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246720" y="4394790"/>
            <a:ext cx="707065" cy="685800"/>
            <a:chOff x="7209582" y="3073990"/>
            <a:chExt cx="707065" cy="685800"/>
          </a:xfrm>
          <a:effectLst/>
        </p:grpSpPr>
        <p:cxnSp>
          <p:nvCxnSpPr>
            <p:cNvPr id="14" name="Straight Connector 13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9027974" y="42804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20" name="Straight Connector 1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924149" y="4140200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30" name="Straight Connector 2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928225" y="4140200"/>
            <a:ext cx="2484841" cy="1210733"/>
            <a:chOff x="10515600" y="4267200"/>
            <a:chExt cx="1219200" cy="2438400"/>
          </a:xfrm>
          <a:effectLst/>
        </p:grpSpPr>
        <p:cxnSp>
          <p:nvCxnSpPr>
            <p:cNvPr id="35" name="Straight Connector 3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0252882" y="4143612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45" name="Straight Connector 4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Oval 66"/>
          <p:cNvSpPr>
            <a:spLocks noChangeArrowheads="1"/>
          </p:cNvSpPr>
          <p:nvPr/>
        </p:nvSpPr>
        <p:spPr bwMode="auto">
          <a:xfrm>
            <a:off x="8033166" y="4404622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X</a:t>
            </a:r>
            <a:r>
              <a:rPr lang="en-US" sz="2800" baseline="-250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1</a:t>
            </a:r>
          </a:p>
        </p:txBody>
      </p:sp>
      <p:cxnSp>
        <p:nvCxnSpPr>
          <p:cNvPr id="41" name="AutoShape 65"/>
          <p:cNvCxnSpPr>
            <a:cxnSpLocks noChangeShapeType="1"/>
          </p:cNvCxnSpPr>
          <p:nvPr/>
        </p:nvCxnSpPr>
        <p:spPr bwMode="auto">
          <a:xfrm>
            <a:off x="7561649" y="4747522"/>
            <a:ext cx="467168" cy="0"/>
          </a:xfrm>
          <a:prstGeom prst="straightConnector1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5434688" y="1394178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28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20626"/>
          </a:xfrm>
        </p:spPr>
        <p:txBody>
          <a:bodyPr/>
          <a:lstStyle/>
          <a:p>
            <a:r>
              <a:rPr lang="en-US" dirty="0"/>
              <a:t>TA applications: https://</a:t>
            </a:r>
            <a:r>
              <a:rPr lang="en-US" dirty="0" err="1"/>
              <a:t>www.ugrad.cs.cmu.edu</a:t>
            </a:r>
            <a:r>
              <a:rPr lang="en-US" dirty="0"/>
              <a:t>/ta/F23/</a:t>
            </a:r>
          </a:p>
          <a:p>
            <a:endParaRPr lang="en-US" sz="800" dirty="0"/>
          </a:p>
          <a:p>
            <a:endParaRPr lang="en-US" sz="800" dirty="0"/>
          </a:p>
          <a:p>
            <a:r>
              <a:rPr lang="en-US" dirty="0"/>
              <a:t>Assignments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HW9</a:t>
            </a:r>
          </a:p>
          <a:p>
            <a:pPr marL="917575" lvl="2" indent="-457200"/>
            <a:r>
              <a:rPr lang="en-US" sz="2800" dirty="0"/>
              <a:t>Due tonight,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HW10</a:t>
            </a:r>
          </a:p>
          <a:p>
            <a:pPr marL="917575" lvl="2" indent="-457200"/>
            <a:r>
              <a:rPr lang="en-US" sz="2800" dirty="0"/>
              <a:t>Out next week, due 4/25,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P5</a:t>
            </a:r>
          </a:p>
          <a:p>
            <a:pPr marL="917575" lvl="2" indent="-457200"/>
            <a:r>
              <a:rPr lang="en-US" sz="2800" dirty="0"/>
              <a:t>Out tonight, due Thursday 4/27, 10 pm</a:t>
            </a:r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F4DD79-BD4D-3384-B91A-DC1165DD35A2}"/>
                  </a:ext>
                </a:extLst>
              </p14:cNvPr>
              <p14:cNvContentPartPr/>
              <p14:nvPr/>
            </p14:nvContentPartPr>
            <p14:xfrm>
              <a:off x="7459560" y="2023560"/>
              <a:ext cx="3344760" cy="3853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F4DD79-BD4D-3384-B91A-DC1165DD35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50200" y="2014200"/>
                <a:ext cx="3363480" cy="387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9387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algorithm (simple form)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What is the state at time </a:t>
                </a:r>
                <a:r>
                  <a:rPr lang="en-US" i="1" dirty="0"/>
                  <a:t>t</a:t>
                </a:r>
                <a:r>
                  <a:rPr lang="en-US" dirty="0"/>
                  <a:t>?</a:t>
                </a:r>
              </a:p>
              <a:p>
                <a:pPr marL="45717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9437FF"/>
                  </a:solidFill>
                  <a:sym typeface="Symbol"/>
                </a:endParaRPr>
              </a:p>
              <a:p>
                <a:pPr marL="45717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9437FF"/>
                  </a:solidFill>
                  <a:sym typeface="Symbol"/>
                </a:endParaRPr>
              </a:p>
              <a:p>
                <a:r>
                  <a:rPr lang="en-US" dirty="0"/>
                  <a:t>Iterate this update starting at </a:t>
                </a:r>
                <a:r>
                  <a:rPr lang="en-US" i="1" dirty="0"/>
                  <a:t>t</a:t>
                </a:r>
                <a:r>
                  <a:rPr lang="en-US" dirty="0"/>
                  <a:t>=0</a:t>
                </a:r>
              </a:p>
              <a:p>
                <a:pPr marL="457176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457" b="-117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ular Callout 14"/>
          <p:cNvSpPr/>
          <p:nvPr/>
        </p:nvSpPr>
        <p:spPr>
          <a:xfrm>
            <a:off x="9789215" y="2195529"/>
            <a:ext cx="2209800" cy="685800"/>
          </a:xfrm>
          <a:prstGeom prst="wedgeRoundRectCallout">
            <a:avLst>
              <a:gd name="adj1" fmla="val -122770"/>
              <a:gd name="adj2" fmla="val 85541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009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Probability from previous iteration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8236291" y="1384859"/>
            <a:ext cx="1897480" cy="685800"/>
          </a:xfrm>
          <a:prstGeom prst="wedgeRoundRectCallout">
            <a:avLst>
              <a:gd name="adj1" fmla="val -172790"/>
              <a:gd name="adj2" fmla="val 203809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0090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Transition model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9766F-88D7-D27B-68CA-AEEE892C565C}"/>
                  </a:ext>
                </a:extLst>
              </p14:cNvPr>
              <p14:cNvContentPartPr/>
              <p14:nvPr/>
            </p14:nvContentPartPr>
            <p14:xfrm>
              <a:off x="3937680" y="3358080"/>
              <a:ext cx="4331880" cy="324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9766F-88D7-D27B-68CA-AEEE892C56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8320" y="3348720"/>
                <a:ext cx="4350600" cy="34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029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333282"/>
            <a:ext cx="7772399" cy="2524718"/>
          </a:xfrm>
          <a:prstGeom prst="rect">
            <a:avLst/>
          </a:prstGeom>
        </p:spPr>
      </p:pic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Prediction with Markov chains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534400" cy="4525963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As time passes, uncertainty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accumulates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graphicFrame>
        <p:nvGraphicFramePr>
          <p:cNvPr id="64515" name="Object 2"/>
          <p:cNvGraphicFramePr>
            <a:graphicFrameLocks noChangeAspect="1"/>
          </p:cNvGraphicFramePr>
          <p:nvPr/>
        </p:nvGraphicFramePr>
        <p:xfrm>
          <a:off x="1127125" y="2041525"/>
          <a:ext cx="255905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3878916" imgH="2598645" progId="MSPhotoEd.3">
                  <p:embed/>
                </p:oleObj>
              </mc:Choice>
              <mc:Fallback>
                <p:oleObj name="Photo Editor Photo" r:id="rId3" imgW="3878916" imgH="2598645" progId="MSPhotoEd.3">
                  <p:embed/>
                  <p:pic>
                    <p:nvPicPr>
                      <p:cNvPr id="645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65" t="1222" r="1474" b="1222"/>
                      <a:stretch>
                        <a:fillRect/>
                      </a:stretch>
                    </p:blipFill>
                    <p:spPr bwMode="auto">
                      <a:xfrm>
                        <a:off x="1127125" y="2041525"/>
                        <a:ext cx="255905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373" name="Object 3"/>
          <p:cNvGraphicFramePr>
            <a:graphicFrameLocks noChangeAspect="1"/>
          </p:cNvGraphicFramePr>
          <p:nvPr/>
        </p:nvGraphicFramePr>
        <p:xfrm>
          <a:off x="4071937" y="2041525"/>
          <a:ext cx="2568575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3894157" imgH="2644369" progId="MSPhotoEd.3">
                  <p:embed/>
                </p:oleObj>
              </mc:Choice>
              <mc:Fallback>
                <p:oleObj name="Photo Editor Photo" r:id="rId5" imgW="3894157" imgH="2644369" progId="MSPhotoEd.3">
                  <p:embed/>
                  <p:pic>
                    <p:nvPicPr>
                      <p:cNvPr id="121037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19" t="1501" r="2078" b="2400"/>
                      <a:stretch>
                        <a:fillRect/>
                      </a:stretch>
                    </p:blipFill>
                    <p:spPr bwMode="auto">
                      <a:xfrm>
                        <a:off x="4071937" y="2041525"/>
                        <a:ext cx="2568575" cy="174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374" name="Object 4"/>
          <p:cNvGraphicFramePr>
            <a:graphicFrameLocks noChangeAspect="1"/>
          </p:cNvGraphicFramePr>
          <p:nvPr/>
        </p:nvGraphicFramePr>
        <p:xfrm>
          <a:off x="8078787" y="2041525"/>
          <a:ext cx="2589213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7" imgW="3924640" imgH="2659048" progId="MSPhotoEd.3">
                  <p:embed/>
                </p:oleObj>
              </mc:Choice>
              <mc:Fallback>
                <p:oleObj name="Photo Editor Photo" r:id="rId7" imgW="3924640" imgH="2659048" progId="MSPhotoEd.3">
                  <p:embed/>
                  <p:pic>
                    <p:nvPicPr>
                      <p:cNvPr id="12103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59" t="1492" r="2426" b="2866"/>
                      <a:stretch>
                        <a:fillRect/>
                      </a:stretch>
                    </p:blipFill>
                    <p:spPr bwMode="auto">
                      <a:xfrm>
                        <a:off x="8078787" y="2041525"/>
                        <a:ext cx="2589213" cy="175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2057400" y="3717925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 = 1</a:t>
            </a:r>
          </a:p>
        </p:txBody>
      </p:sp>
      <p:sp>
        <p:nvSpPr>
          <p:cNvPr id="1210376" name="Text Box 8"/>
          <p:cNvSpPr txBox="1">
            <a:spLocks noChangeArrowheads="1"/>
          </p:cNvSpPr>
          <p:nvPr/>
        </p:nvSpPr>
        <p:spPr bwMode="auto">
          <a:xfrm>
            <a:off x="5029200" y="3717925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 = 2</a:t>
            </a:r>
          </a:p>
        </p:txBody>
      </p:sp>
      <p:sp>
        <p:nvSpPr>
          <p:cNvPr id="1210377" name="Text Box 9"/>
          <p:cNvSpPr txBox="1">
            <a:spLocks noChangeArrowheads="1"/>
          </p:cNvSpPr>
          <p:nvPr/>
        </p:nvSpPr>
        <p:spPr bwMode="auto">
          <a:xfrm>
            <a:off x="9072793" y="3717925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 = 5</a:t>
            </a:r>
          </a:p>
        </p:txBody>
      </p:sp>
      <p:sp>
        <p:nvSpPr>
          <p:cNvPr id="64521" name="Text Box 10"/>
          <p:cNvSpPr txBox="1">
            <a:spLocks noChangeArrowheads="1"/>
          </p:cNvSpPr>
          <p:nvPr/>
        </p:nvSpPr>
        <p:spPr bwMode="auto">
          <a:xfrm>
            <a:off x="7391400" y="1447800"/>
            <a:ext cx="525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(Transition model: ghosts usually go clockwise)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7EBE7B9-2036-27B5-4312-9A1971D37298}"/>
                  </a:ext>
                </a:extLst>
              </p14:cNvPr>
              <p14:cNvContentPartPr/>
              <p14:nvPr/>
            </p14:nvContentPartPr>
            <p14:xfrm>
              <a:off x="746280" y="2126520"/>
              <a:ext cx="3055680" cy="1716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7EBE7B9-2036-27B5-4312-9A1971D3729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6920" y="2117160"/>
                <a:ext cx="3074400" cy="173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094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76" grpId="0"/>
      <p:bldP spid="12103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Observations Reduce Uncertainty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397001"/>
            <a:ext cx="10795000" cy="4729164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As we get observations, beliefs get reweighted, uncertainty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decreases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graphicFrame>
        <p:nvGraphicFramePr>
          <p:cNvPr id="65539" name="Object 2"/>
          <p:cNvGraphicFramePr>
            <a:graphicFrameLocks noChangeAspect="1"/>
          </p:cNvGraphicFramePr>
          <p:nvPr/>
        </p:nvGraphicFramePr>
        <p:xfrm>
          <a:off x="6553200" y="2514600"/>
          <a:ext cx="2505075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3802710" imgH="2567619" progId="MSPhotoEd.3">
                  <p:embed/>
                </p:oleObj>
              </mc:Choice>
              <mc:Fallback>
                <p:oleObj name="Photo Editor Photo" r:id="rId2" imgW="3802710" imgH="2567619" progId="MSPhotoEd.3">
                  <p:embed/>
                  <p:pic>
                    <p:nvPicPr>
                      <p:cNvPr id="6553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514600"/>
                        <a:ext cx="2505075" cy="169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5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" t="905" r="2145" b="2351"/>
          <a:stretch>
            <a:fillRect/>
          </a:stretch>
        </p:blipFill>
        <p:spPr bwMode="auto">
          <a:xfrm>
            <a:off x="2994025" y="2517775"/>
            <a:ext cx="2492375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3048000" y="4335462"/>
            <a:ext cx="2517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Before observation</a:t>
            </a:r>
          </a:p>
        </p:txBody>
      </p:sp>
      <p:sp>
        <p:nvSpPr>
          <p:cNvPr id="65542" name="Text Box 7"/>
          <p:cNvSpPr txBox="1">
            <a:spLocks noChangeArrowheads="1"/>
          </p:cNvSpPr>
          <p:nvPr/>
        </p:nvSpPr>
        <p:spPr bwMode="auto">
          <a:xfrm>
            <a:off x="6778625" y="4335462"/>
            <a:ext cx="2517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After observation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058769"/>
            <a:ext cx="2436812" cy="25218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03" y="4114800"/>
            <a:ext cx="2561219" cy="252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15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Markov Models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19200"/>
            <a:ext cx="5954245" cy="539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18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Hidden Markov Models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5151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Usually the true state is not observed directly</a:t>
            </a: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Hidden Markov models (HMMs)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Underlying Markov chain over states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You observe evidence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at each time step</a:t>
            </a:r>
          </a:p>
          <a:p>
            <a:pPr lvl="1">
              <a:lnSpc>
                <a:spcPct val="90000"/>
              </a:lnSpc>
            </a:pP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is a single discrete variable;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i="1" baseline="-25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may be continuous and may consist of several variables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76400" y="4267200"/>
            <a:ext cx="4800600" cy="1600200"/>
            <a:chOff x="1676400" y="4267200"/>
            <a:chExt cx="4800600" cy="1600200"/>
          </a:xfrm>
        </p:grpSpPr>
        <p:sp>
          <p:nvSpPr>
            <p:cNvPr id="36867" name="Oval 4"/>
            <p:cNvSpPr>
              <a:spLocks noChangeArrowheads="1"/>
            </p:cNvSpPr>
            <p:nvPr/>
          </p:nvSpPr>
          <p:spPr bwMode="auto">
            <a:xfrm>
              <a:off x="5943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X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6868" name="AutoShape 5"/>
            <p:cNvCxnSpPr>
              <a:cxnSpLocks noChangeShapeType="1"/>
              <a:stCxn id="36867" idx="4"/>
              <a:endCxn id="36883" idx="0"/>
            </p:cNvCxnSpPr>
            <p:nvPr/>
          </p:nvCxnSpPr>
          <p:spPr bwMode="auto">
            <a:xfrm>
              <a:off x="6210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869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36870" name="AutoShape 7"/>
            <p:cNvCxnSpPr>
              <a:cxnSpLocks noChangeShapeType="1"/>
              <a:stCxn id="36869" idx="4"/>
              <a:endCxn id="36880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872" name="AutoShape 9"/>
            <p:cNvCxnSpPr>
              <a:cxnSpLocks noChangeShapeType="1"/>
              <a:stCxn id="36873" idx="6"/>
              <a:endCxn id="36869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873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6875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36876" name="AutoShape 13"/>
            <p:cNvCxnSpPr>
              <a:cxnSpLocks noChangeShapeType="1"/>
              <a:stCxn id="36875" idx="6"/>
              <a:endCxn id="36878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877" name="AutoShape 14"/>
            <p:cNvCxnSpPr>
              <a:cxnSpLocks noChangeShapeType="1"/>
              <a:stCxn id="36869" idx="6"/>
              <a:endCxn id="36875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878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6879" name="AutoShape 16"/>
            <p:cNvCxnSpPr>
              <a:cxnSpLocks noChangeShapeType="1"/>
              <a:stCxn id="36878" idx="6"/>
              <a:endCxn id="36867" idx="2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880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36881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6882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6883" name="Oval 20"/>
            <p:cNvSpPr>
              <a:spLocks noChangeArrowheads="1"/>
            </p:cNvSpPr>
            <p:nvPr/>
          </p:nvSpPr>
          <p:spPr bwMode="auto">
            <a:xfrm>
              <a:off x="5943600" y="53340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E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6884" name="AutoShape 21"/>
            <p:cNvCxnSpPr>
              <a:cxnSpLocks noChangeShapeType="1"/>
              <a:stCxn id="36875" idx="4"/>
              <a:endCxn id="36881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885" name="AutoShape 22"/>
            <p:cNvCxnSpPr>
              <a:cxnSpLocks noChangeShapeType="1"/>
              <a:stCxn id="36878" idx="4"/>
              <a:endCxn id="36882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524000"/>
            <a:ext cx="5107669" cy="463018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96E5607-B4B4-3757-0565-F93F4218EC5B}"/>
                  </a:ext>
                </a:extLst>
              </p14:cNvPr>
              <p14:cNvContentPartPr/>
              <p14:nvPr/>
            </p14:nvContentPartPr>
            <p14:xfrm>
              <a:off x="1536840" y="3809160"/>
              <a:ext cx="4065480" cy="2026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96E5607-B4B4-3757-0565-F93F4218EC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27480" y="3799800"/>
                <a:ext cx="4084200" cy="204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8224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Real HMM Examples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640999" y="1184728"/>
            <a:ext cx="10337800" cy="552631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Speech recognition HMMs: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Observations are acoustic signals (continuous valued)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States are specific positions in specific words (so, tens of thousands)</a:t>
            </a:r>
          </a:p>
          <a:p>
            <a:pPr lvl="1"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Machine translation HMMs: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Observations are words (tens of thousands)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States are translation options</a:t>
            </a:r>
          </a:p>
          <a:p>
            <a:pPr lvl="1"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Robot tracking: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Observations are range readings (continuous)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States are positions on a map (continuous)</a:t>
            </a:r>
          </a:p>
          <a:p>
            <a:pPr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Molecular biology: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Observations are nucleotides ACGT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States are coding/non-coding/start/stop/splice-site etc.</a:t>
            </a:r>
          </a:p>
          <a:p>
            <a:pPr lvl="1"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C7E70F6-6AEB-7550-0137-C92B880F80A2}"/>
                  </a:ext>
                </a:extLst>
              </p14:cNvPr>
              <p14:cNvContentPartPr/>
              <p14:nvPr/>
            </p14:nvContentPartPr>
            <p14:xfrm>
              <a:off x="814320" y="4446360"/>
              <a:ext cx="1555920" cy="58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C7E70F6-6AEB-7550-0137-C92B880F80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4960" y="4437000"/>
                <a:ext cx="1574640" cy="7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2195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 as a Bayes Net Warm-up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06400" y="1143000"/>
            <a:ext cx="10871200" cy="556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For the following Bayes net, write the query </a:t>
            </a:r>
            <a:r>
              <a:rPr lang="en-US" sz="2400" i="1" kern="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 i="1" kern="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400" kern="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| </a:t>
            </a:r>
            <a:r>
              <a:rPr lang="en-US" sz="2400" i="1" kern="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2400" kern="0" baseline="-25000" dirty="0">
                <a:solidFill>
                  <a:schemeClr val="accent1">
                    <a:lumMod val="75000"/>
                  </a:schemeClr>
                </a:solidFill>
              </a:rPr>
              <a:t>1:4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) in terms of the conditional probability tables associated with the Bayes net.</a:t>
            </a:r>
          </a:p>
          <a:p>
            <a:endParaRPr lang="en-US" sz="2400" kern="0" dirty="0"/>
          </a:p>
          <a:p>
            <a:endParaRPr lang="en-US" sz="2400" kern="0" dirty="0"/>
          </a:p>
          <a:p>
            <a:pPr marL="0" indent="0">
              <a:buNone/>
            </a:pPr>
            <a:r>
              <a:rPr lang="en-US" sz="2400" i="1" kern="0" dirty="0">
                <a:solidFill>
                  <a:schemeClr val="tx1"/>
                </a:solidFill>
              </a:rPr>
              <a:t>P</a:t>
            </a:r>
            <a:r>
              <a:rPr lang="en-US" sz="2400" kern="0" dirty="0">
                <a:solidFill>
                  <a:schemeClr val="tx1"/>
                </a:solidFill>
              </a:rPr>
              <a:t>(</a:t>
            </a:r>
            <a:r>
              <a:rPr lang="en-US" sz="2400" i="1" kern="0" dirty="0">
                <a:solidFill>
                  <a:schemeClr val="tx1"/>
                </a:solidFill>
              </a:rPr>
              <a:t>X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 | </a:t>
            </a:r>
            <a:r>
              <a:rPr lang="en-US" sz="2400" i="1" kern="0" dirty="0">
                <a:solidFill>
                  <a:schemeClr val="tx1"/>
                </a:solidFill>
              </a:rPr>
              <a:t>e</a:t>
            </a:r>
            <a:r>
              <a:rPr lang="en-US" sz="2400" kern="0" baseline="-25000" dirty="0">
                <a:solidFill>
                  <a:schemeClr val="tx1"/>
                </a:solidFill>
              </a:rPr>
              <a:t>1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2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3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) =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848600" y="1828800"/>
            <a:ext cx="3429000" cy="1600200"/>
            <a:chOff x="1028700" y="4876800"/>
            <a:chExt cx="3276600" cy="1600200"/>
          </a:xfrm>
        </p:grpSpPr>
        <p:sp>
          <p:nvSpPr>
            <p:cNvPr id="2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24" name="AutoShape 63"/>
            <p:cNvCxnSpPr>
              <a:cxnSpLocks noChangeShapeType="1"/>
              <a:stCxn id="23" idx="4"/>
              <a:endCxn id="3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6" name="AutoShape 65"/>
            <p:cNvCxnSpPr>
              <a:cxnSpLocks noChangeShapeType="1"/>
              <a:stCxn id="27" idx="6"/>
              <a:endCxn id="2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8" name="AutoShape 67"/>
            <p:cNvCxnSpPr>
              <a:cxnSpLocks noChangeShapeType="1"/>
              <a:stCxn id="27" idx="4"/>
              <a:endCxn id="2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0" name="AutoShape 69"/>
            <p:cNvCxnSpPr>
              <a:cxnSpLocks noChangeShapeType="1"/>
              <a:stCxn id="29" idx="6"/>
              <a:endCxn id="3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stCxn id="23" idx="6"/>
              <a:endCxn id="2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3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36" name="AutoShape 77"/>
            <p:cNvCxnSpPr>
              <a:cxnSpLocks noChangeShapeType="1"/>
              <a:stCxn id="29" idx="4"/>
              <a:endCxn id="3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AutoShape 78"/>
            <p:cNvCxnSpPr>
              <a:cxnSpLocks noChangeShapeType="1"/>
              <a:stCxn id="32" idx="4"/>
              <a:endCxn id="3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F546304-598D-495E-4093-F8C5DCB892C1}"/>
                  </a:ext>
                </a:extLst>
              </p14:cNvPr>
              <p14:cNvContentPartPr/>
              <p14:nvPr/>
            </p14:nvContentPartPr>
            <p14:xfrm>
              <a:off x="774360" y="3214440"/>
              <a:ext cx="190080" cy="63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F546304-598D-495E-4093-F8C5DCB892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5000" y="3205080"/>
                <a:ext cx="208800" cy="8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3869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Weather HMM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362615" y="3586578"/>
            <a:ext cx="7315200" cy="2819400"/>
            <a:chOff x="990600" y="1676400"/>
            <a:chExt cx="7315200" cy="2819400"/>
          </a:xfrm>
        </p:grpSpPr>
        <p:cxnSp>
          <p:nvCxnSpPr>
            <p:cNvPr id="11" name="Straight Arrow Connector 10"/>
            <p:cNvCxnSpPr>
              <a:endCxn id="52" idx="2"/>
            </p:cNvCxnSpPr>
            <p:nvPr/>
          </p:nvCxnSpPr>
          <p:spPr>
            <a:xfrm>
              <a:off x="3124200" y="2057400"/>
              <a:ext cx="5334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1371600" y="3703638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Umbrella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t-1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cxnSp>
          <p:nvCxnSpPr>
            <p:cNvPr id="26" name="Straight Arrow Connector 25"/>
            <p:cNvCxnSpPr>
              <a:stCxn id="51" idx="4"/>
              <a:endCxn id="25" idx="0"/>
            </p:cNvCxnSpPr>
            <p:nvPr/>
          </p:nvCxnSpPr>
          <p:spPr>
            <a:xfrm>
              <a:off x="2362200" y="2438400"/>
              <a:ext cx="0" cy="12652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52" idx="4"/>
              <a:endCxn id="49" idx="0"/>
            </p:cNvCxnSpPr>
            <p:nvPr/>
          </p:nvCxnSpPr>
          <p:spPr>
            <a:xfrm>
              <a:off x="4648200" y="2438400"/>
              <a:ext cx="0" cy="1295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53" idx="2"/>
            </p:cNvCxnSpPr>
            <p:nvPr/>
          </p:nvCxnSpPr>
          <p:spPr>
            <a:xfrm flipV="1">
              <a:off x="5410200" y="2057400"/>
              <a:ext cx="533400" cy="79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53" idx="4"/>
              <a:endCxn id="50" idx="0"/>
            </p:cNvCxnSpPr>
            <p:nvPr/>
          </p:nvCxnSpPr>
          <p:spPr>
            <a:xfrm>
              <a:off x="6934200" y="2438400"/>
              <a:ext cx="0" cy="1295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3657600" y="37338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Umbrella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943600" y="37338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Umbrella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t+1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1371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Weather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t-1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657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Weather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943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Weather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 t+1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990600" y="2057400"/>
              <a:ext cx="3810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7924800" y="2057400"/>
              <a:ext cx="3810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1" name="Rectangle 3"/>
          <p:cNvSpPr>
            <a:spLocks noGrp="1" noChangeArrowheads="1"/>
          </p:cNvSpPr>
          <p:nvPr>
            <p:ph idx="1"/>
          </p:nvPr>
        </p:nvSpPr>
        <p:spPr>
          <a:xfrm>
            <a:off x="594442" y="1292600"/>
            <a:ext cx="5257800" cy="16303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An HMM is defined by: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Initial distribution:   </a:t>
            </a:r>
            <a:r>
              <a:rPr lang="en-US" sz="2400" i="1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sz="240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)</a:t>
            </a:r>
            <a:endParaRPr lang="en-US" sz="2400" dirty="0">
              <a:solidFill>
                <a:srgbClr val="0096FF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Transition model:    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t 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)</a:t>
            </a:r>
            <a:endParaRPr lang="en-US" sz="2400" dirty="0">
              <a:solidFill>
                <a:srgbClr val="009051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Sensor model:          </a:t>
            </a:r>
            <a:r>
              <a:rPr lang="en-US" sz="2400" i="1" dirty="0">
                <a:solidFill>
                  <a:srgbClr val="F16C1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F16C11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F16C11"/>
                </a:solidFill>
                <a:sym typeface="Symbol"/>
              </a:rPr>
              <a:t>E</a:t>
            </a:r>
            <a:r>
              <a:rPr lang="en-US" sz="2400" i="1" baseline="-25000" dirty="0">
                <a:solidFill>
                  <a:srgbClr val="F16C11"/>
                </a:solidFill>
                <a:latin typeface="Calibri"/>
                <a:cs typeface="Calibri"/>
              </a:rPr>
              <a:t>t </a:t>
            </a:r>
            <a:r>
              <a:rPr lang="en-US" sz="2400" dirty="0">
                <a:solidFill>
                  <a:srgbClr val="F16C11"/>
                </a:solidFill>
                <a:latin typeface="Calibri"/>
                <a:cs typeface="Calibri"/>
              </a:rPr>
              <a:t>|</a:t>
            </a:r>
            <a:r>
              <a:rPr lang="en-US" sz="2400" baseline="-25000" dirty="0">
                <a:solidFill>
                  <a:srgbClr val="F16C11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F16C11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F16C1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F16C11"/>
                </a:solidFill>
                <a:sym typeface="Symbol"/>
              </a:rPr>
              <a:t>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469" y="1413686"/>
            <a:ext cx="2621611" cy="890016"/>
          </a:xfrm>
          <a:prstGeom prst="rect">
            <a:avLst/>
          </a:prstGeom>
        </p:spPr>
      </p:pic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5962815" y="2210496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3033092" y="434607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C9EB5C-D055-9E1A-D053-2F55F5813993}"/>
                  </a:ext>
                </a:extLst>
              </p14:cNvPr>
              <p14:cNvContentPartPr/>
              <p14:nvPr/>
            </p14:nvContentPartPr>
            <p14:xfrm>
              <a:off x="3038040" y="3442680"/>
              <a:ext cx="6708240" cy="2103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C9EB5C-D055-9E1A-D053-2F55F58139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28680" y="3433320"/>
                <a:ext cx="6726960" cy="212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575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HMM as Probability Model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11353800" cy="51054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Joint distribution for Markov model:</a:t>
            </a:r>
            <a:r>
              <a:rPr lang="en-US" sz="2400" kern="1200" dirty="0">
                <a:latin typeface="Calibri"/>
                <a:ea typeface="ＭＳ Ｐゴシック" pitchFamily="34" charset="-128"/>
                <a:cs typeface="Calibri"/>
              </a:rPr>
              <a:t> 						        </a:t>
            </a:r>
          </a:p>
          <a:p>
            <a:pPr marL="457176" lvl="1" indent="0" algn="ctr">
              <a:lnSpc>
                <a:spcPct val="90000"/>
              </a:lnSpc>
              <a:buNone/>
            </a:pP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cs typeface="Calibri"/>
              </a:rPr>
              <a:t>0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,…,</a:t>
            </a:r>
            <a:r>
              <a:rPr lang="en-US" sz="2400" i="1" dirty="0">
                <a:solidFill>
                  <a:srgbClr val="9437FF"/>
                </a:solidFill>
                <a:latin typeface="Calibri"/>
                <a:cs typeface="Calibri"/>
              </a:rPr>
              <a:t> X</a:t>
            </a:r>
            <a:r>
              <a:rPr lang="en-US" sz="3200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9437FF"/>
                </a:solidFill>
                <a:latin typeface="Calibri"/>
                <a:cs typeface="Calibri"/>
              </a:rPr>
              <a:t>) </a:t>
            </a:r>
            <a:r>
              <a:rPr lang="en-US" sz="2400" dirty="0">
                <a:latin typeface="Calibri"/>
                <a:cs typeface="Calibri"/>
              </a:rPr>
              <a:t>= </a:t>
            </a:r>
            <a:r>
              <a:rPr lang="en-US" sz="2400" i="1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0096FF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0096FF"/>
                </a:solidFill>
                <a:latin typeface="Calibri"/>
                <a:cs typeface="Calibri"/>
              </a:rPr>
              <a:t>)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3200" dirty="0">
                <a:sym typeface="Symbol"/>
              </a:rPr>
              <a:t>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baseline="-25000" dirty="0">
                <a:sym typeface="Symbol"/>
              </a:rPr>
              <a:t>=1: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i="1" dirty="0">
                <a:sym typeface="Symbol"/>
              </a:rPr>
              <a:t>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 |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-1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Joint distribution for hidden Markov model:</a:t>
            </a:r>
            <a:r>
              <a:rPr lang="en-US" sz="2400" kern="1200" dirty="0">
                <a:latin typeface="Calibri"/>
                <a:ea typeface="ＭＳ Ｐゴシック" pitchFamily="34" charset="-128"/>
                <a:cs typeface="Calibri"/>
              </a:rPr>
              <a:t>                                                                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 </a:t>
            </a:r>
          </a:p>
          <a:p>
            <a:pPr marL="457176" lvl="1" indent="0" algn="ctr">
              <a:lnSpc>
                <a:spcPct val="90000"/>
              </a:lnSpc>
              <a:buNone/>
            </a:pP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cs typeface="Calibri"/>
              </a:rPr>
              <a:t>0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 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1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1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 …,</a:t>
            </a:r>
            <a:r>
              <a:rPr lang="en-US" sz="2400" i="1" dirty="0">
                <a:solidFill>
                  <a:srgbClr val="9437FF"/>
                </a:solidFill>
                <a:latin typeface="Calibri"/>
                <a:cs typeface="Calibri"/>
              </a:rPr>
              <a:t> X</a:t>
            </a:r>
            <a:r>
              <a:rPr lang="en-US" sz="3200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</a:t>
            </a:r>
            <a:r>
              <a:rPr lang="en-US" sz="2400" i="1" dirty="0">
                <a:solidFill>
                  <a:srgbClr val="9437FF"/>
                </a:solidFill>
                <a:latin typeface="Calibri"/>
                <a:cs typeface="Calibri"/>
              </a:rPr>
              <a:t>E</a:t>
            </a:r>
            <a:r>
              <a:rPr lang="en-US" sz="3200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9437FF"/>
                </a:solidFill>
                <a:latin typeface="Calibri"/>
                <a:cs typeface="Calibri"/>
              </a:rPr>
              <a:t>) </a:t>
            </a:r>
            <a:r>
              <a:rPr lang="en-US" sz="2400" dirty="0">
                <a:latin typeface="Calibri"/>
                <a:cs typeface="Calibri"/>
              </a:rPr>
              <a:t>= </a:t>
            </a:r>
            <a:r>
              <a:rPr lang="en-US" sz="2400" i="1" dirty="0">
                <a:solidFill>
                  <a:srgbClr val="00B0F0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00B0F0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00B0F0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00B0F0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00B0F0"/>
                </a:solidFill>
                <a:latin typeface="Calibri"/>
                <a:cs typeface="Calibri"/>
              </a:rPr>
              <a:t>) </a:t>
            </a:r>
            <a:r>
              <a:rPr lang="en-US" sz="3200" dirty="0">
                <a:sym typeface="Symbol"/>
              </a:rPr>
              <a:t>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baseline="-25000" dirty="0">
                <a:sym typeface="Symbol"/>
              </a:rPr>
              <a:t>=1: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i="1" dirty="0">
                <a:sym typeface="Symbol"/>
              </a:rPr>
              <a:t>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 |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-1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)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i="1" baseline="-250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F16C11"/>
                </a:solidFill>
                <a:latin typeface="Calibri"/>
                <a:cs typeface="Calibri"/>
              </a:rPr>
              <a:t>| </a:t>
            </a:r>
            <a:r>
              <a:rPr lang="en-US" sz="2400" i="1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i="1" baseline="-250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400" dirty="0">
                <a:solidFill>
                  <a:srgbClr val="F16C11"/>
                </a:solidFill>
                <a:latin typeface="Calibri"/>
                <a:cs typeface="Calibri"/>
              </a:rPr>
              <a:t>)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Future states are independent of the past given the present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Current evidence is independent of everything else given the current state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Are evidence variables independent of each other?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90600" y="4648200"/>
            <a:ext cx="4800600" cy="1600200"/>
            <a:chOff x="1676400" y="4267200"/>
            <a:chExt cx="4800600" cy="1600200"/>
          </a:xfrm>
        </p:grpSpPr>
        <p:sp>
          <p:nvSpPr>
            <p:cNvPr id="27" name="Oval 4"/>
            <p:cNvSpPr>
              <a:spLocks noChangeArrowheads="1"/>
            </p:cNvSpPr>
            <p:nvPr/>
          </p:nvSpPr>
          <p:spPr bwMode="auto">
            <a:xfrm>
              <a:off x="5943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400" b="0" i="0" u="none" strike="noStrike" kern="1200" cap="none" spc="0" normalizeH="0" baseline="-2500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5</a:t>
              </a:r>
            </a:p>
          </p:txBody>
        </p:sp>
        <p:cxnSp>
          <p:nvCxnSpPr>
            <p:cNvPr id="31" name="AutoShape 5"/>
            <p:cNvCxnSpPr>
              <a:cxnSpLocks noChangeShapeType="1"/>
              <a:stCxn id="27" idx="4"/>
              <a:endCxn id="48" idx="0"/>
            </p:cNvCxnSpPr>
            <p:nvPr/>
          </p:nvCxnSpPr>
          <p:spPr bwMode="auto">
            <a:xfrm>
              <a:off x="6210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4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35" name="AutoShape 7"/>
            <p:cNvCxnSpPr>
              <a:cxnSpLocks noChangeShapeType="1"/>
              <a:stCxn id="34" idx="4"/>
              <a:endCxn id="45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AutoShape 9"/>
            <p:cNvCxnSpPr>
              <a:cxnSpLocks noChangeShapeType="1"/>
              <a:stCxn id="38" idx="6"/>
              <a:endCxn id="34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0</a:t>
              </a:r>
            </a:p>
          </p:txBody>
        </p:sp>
        <p:sp>
          <p:nvSpPr>
            <p:cNvPr id="40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41" name="AutoShape 13"/>
            <p:cNvCxnSpPr>
              <a:cxnSpLocks noChangeShapeType="1"/>
              <a:stCxn id="40" idx="6"/>
              <a:endCxn id="43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2" name="AutoShape 14"/>
            <p:cNvCxnSpPr>
              <a:cxnSpLocks noChangeShapeType="1"/>
              <a:stCxn id="34" idx="6"/>
              <a:endCxn id="40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3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44" name="AutoShape 16"/>
            <p:cNvCxnSpPr>
              <a:cxnSpLocks noChangeShapeType="1"/>
              <a:stCxn id="43" idx="6"/>
              <a:endCxn id="27" idx="2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5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sp>
          <p:nvSpPr>
            <p:cNvPr id="46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47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48" name="Oval 20"/>
            <p:cNvSpPr>
              <a:spLocks noChangeArrowheads="1"/>
            </p:cNvSpPr>
            <p:nvPr/>
          </p:nvSpPr>
          <p:spPr bwMode="auto">
            <a:xfrm>
              <a:off x="5943600" y="53340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400" b="0" i="0" u="none" strike="noStrike" kern="1200" cap="none" spc="0" normalizeH="0" baseline="-2500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5</a:t>
              </a:r>
            </a:p>
          </p:txBody>
        </p:sp>
        <p:cxnSp>
          <p:nvCxnSpPr>
            <p:cNvPr id="49" name="AutoShape 21"/>
            <p:cNvCxnSpPr>
              <a:cxnSpLocks noChangeShapeType="1"/>
              <a:stCxn id="40" idx="4"/>
              <a:endCxn id="46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0" name="AutoShape 22"/>
            <p:cNvCxnSpPr>
              <a:cxnSpLocks noChangeShapeType="1"/>
              <a:stCxn id="43" idx="4"/>
              <a:endCxn id="47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" name="TextBox 1"/>
          <p:cNvSpPr txBox="1"/>
          <p:nvPr/>
        </p:nvSpPr>
        <p:spPr>
          <a:xfrm>
            <a:off x="5524501" y="5319980"/>
            <a:ext cx="6667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Useful notation: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X</a:t>
            </a:r>
            <a:r>
              <a:rPr kumimoji="0" lang="en-US" sz="3200" b="0" i="1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</a:t>
            </a:r>
            <a:r>
              <a:rPr kumimoji="0" lang="en-US" sz="3200" b="0" i="0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:</a:t>
            </a:r>
            <a:r>
              <a:rPr kumimoji="0" lang="en-US" sz="3200" b="0" i="1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X</a:t>
            </a:r>
            <a:r>
              <a:rPr kumimoji="0" lang="en-US" sz="3200" b="0" i="1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, X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+1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, …,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X</a:t>
            </a:r>
            <a:r>
              <a:rPr kumimoji="0" lang="en-US" sz="3200" b="0" i="1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example: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P(X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1:2</a:t>
            </a:r>
            <a:r>
              <a:rPr kumimoji="0" lang="en-US" sz="24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| e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: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3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 =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, 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, |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, e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,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3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D2BFF32-BE57-E651-C3ED-B04A9FF98035}"/>
                  </a:ext>
                </a:extLst>
              </p14:cNvPr>
              <p14:cNvContentPartPr/>
              <p14:nvPr/>
            </p14:nvContentPartPr>
            <p14:xfrm>
              <a:off x="265320" y="2260440"/>
              <a:ext cx="9460080" cy="4094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D2BFF32-BE57-E651-C3ED-B04A9FF980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5960" y="2251080"/>
                <a:ext cx="9478800" cy="411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54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HMM Queries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447800"/>
            <a:ext cx="35052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Filtering: 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i="1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baseline="-25000" dirty="0"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lang="en-US" sz="3200" i="1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44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47825" y="2233613"/>
            <a:ext cx="2850356" cy="1350169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95" name="Group 94"/>
          <p:cNvGrpSpPr/>
          <p:nvPr/>
        </p:nvGrpSpPr>
        <p:grpSpPr>
          <a:xfrm>
            <a:off x="1647825" y="5129213"/>
            <a:ext cx="2850356" cy="1350169"/>
            <a:chOff x="1028700" y="4876800"/>
            <a:chExt cx="3276600" cy="1600200"/>
          </a:xfrm>
        </p:grpSpPr>
        <p:sp>
          <p:nvSpPr>
            <p:cNvPr id="10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04" name="AutoShape 63"/>
            <p:cNvCxnSpPr>
              <a:cxnSpLocks noChangeShapeType="1"/>
              <a:stCxn id="103" idx="4"/>
              <a:endCxn id="11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06" name="AutoShape 65"/>
            <p:cNvCxnSpPr>
              <a:cxnSpLocks noChangeShapeType="1"/>
              <a:stCxn id="107" idx="6"/>
              <a:endCxn id="10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08" name="AutoShape 67"/>
            <p:cNvCxnSpPr>
              <a:cxnSpLocks noChangeShapeType="1"/>
              <a:stCxn id="107" idx="4"/>
              <a:endCxn id="10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10" name="AutoShape 69"/>
            <p:cNvCxnSpPr>
              <a:cxnSpLocks noChangeShapeType="1"/>
              <a:stCxn id="109" idx="6"/>
              <a:endCxn id="11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1" name="AutoShape 70"/>
            <p:cNvCxnSpPr>
              <a:cxnSpLocks noChangeShapeType="1"/>
              <a:stCxn id="103" idx="6"/>
              <a:endCxn id="10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1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1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11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116" name="AutoShape 77"/>
            <p:cNvCxnSpPr>
              <a:cxnSpLocks noChangeShapeType="1"/>
              <a:stCxn id="109" idx="4"/>
              <a:endCxn id="11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7" name="AutoShape 78"/>
            <p:cNvCxnSpPr>
              <a:cxnSpLocks noChangeShapeType="1"/>
              <a:stCxn id="112" idx="4"/>
              <a:endCxn id="11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19" name="Group 118"/>
          <p:cNvGrpSpPr/>
          <p:nvPr/>
        </p:nvGrpSpPr>
        <p:grpSpPr>
          <a:xfrm>
            <a:off x="7439025" y="5129213"/>
            <a:ext cx="2850356" cy="1350169"/>
            <a:chOff x="1028700" y="4876800"/>
            <a:chExt cx="3276600" cy="1600200"/>
          </a:xfrm>
        </p:grpSpPr>
        <p:sp>
          <p:nvSpPr>
            <p:cNvPr id="127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28" name="AutoShape 63"/>
            <p:cNvCxnSpPr>
              <a:cxnSpLocks noChangeShapeType="1"/>
              <a:stCxn id="127" idx="4"/>
              <a:endCxn id="137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9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0" name="AutoShape 65"/>
            <p:cNvCxnSpPr>
              <a:cxnSpLocks noChangeShapeType="1"/>
              <a:stCxn id="131" idx="6"/>
              <a:endCxn id="127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1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2" name="AutoShape 67"/>
            <p:cNvCxnSpPr>
              <a:cxnSpLocks noChangeShapeType="1"/>
              <a:stCxn id="131" idx="4"/>
              <a:endCxn id="129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3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34" name="AutoShape 69"/>
            <p:cNvCxnSpPr>
              <a:cxnSpLocks noChangeShapeType="1"/>
              <a:stCxn id="133" idx="6"/>
              <a:endCxn id="136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5" name="AutoShape 70"/>
            <p:cNvCxnSpPr>
              <a:cxnSpLocks noChangeShapeType="1"/>
              <a:stCxn id="127" idx="6"/>
              <a:endCxn id="133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6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37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38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139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140" name="AutoShape 77"/>
            <p:cNvCxnSpPr>
              <a:cxnSpLocks noChangeShapeType="1"/>
              <a:stCxn id="133" idx="4"/>
              <a:endCxn id="138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1" name="AutoShape 78"/>
            <p:cNvCxnSpPr>
              <a:cxnSpLocks noChangeShapeType="1"/>
              <a:stCxn id="136" idx="4"/>
              <a:endCxn id="139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43" name="Group 142"/>
          <p:cNvGrpSpPr/>
          <p:nvPr/>
        </p:nvGrpSpPr>
        <p:grpSpPr>
          <a:xfrm>
            <a:off x="7439025" y="2233613"/>
            <a:ext cx="2850356" cy="1350169"/>
            <a:chOff x="1028700" y="4876800"/>
            <a:chExt cx="3276600" cy="1600200"/>
          </a:xfrm>
        </p:grpSpPr>
        <p:sp>
          <p:nvSpPr>
            <p:cNvPr id="151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52" name="AutoShape 63"/>
            <p:cNvCxnSpPr>
              <a:cxnSpLocks noChangeShapeType="1"/>
              <a:stCxn id="151" idx="4"/>
              <a:endCxn id="161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3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4" name="AutoShape 65"/>
            <p:cNvCxnSpPr>
              <a:cxnSpLocks noChangeShapeType="1"/>
              <a:stCxn id="155" idx="6"/>
              <a:endCxn id="151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5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6" name="AutoShape 67"/>
            <p:cNvCxnSpPr>
              <a:cxnSpLocks noChangeShapeType="1"/>
              <a:stCxn id="155" idx="4"/>
              <a:endCxn id="153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7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58" name="AutoShape 69"/>
            <p:cNvCxnSpPr>
              <a:cxnSpLocks noChangeShapeType="1"/>
              <a:stCxn id="157" idx="6"/>
              <a:endCxn id="160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9" name="AutoShape 70"/>
            <p:cNvCxnSpPr>
              <a:cxnSpLocks noChangeShapeType="1"/>
              <a:stCxn id="151" idx="6"/>
              <a:endCxn id="157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0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61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62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64" name="AutoShape 77"/>
            <p:cNvCxnSpPr>
              <a:cxnSpLocks noChangeShapeType="1"/>
              <a:stCxn id="157" idx="4"/>
              <a:endCxn id="162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66" name="Rectangle 3"/>
          <p:cNvSpPr txBox="1">
            <a:spLocks noChangeArrowheads="1"/>
          </p:cNvSpPr>
          <p:nvPr/>
        </p:nvSpPr>
        <p:spPr bwMode="auto">
          <a:xfrm>
            <a:off x="6934200" y="1447800"/>
            <a:ext cx="403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Prediction: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+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</a:t>
            </a:r>
          </a:p>
        </p:txBody>
      </p:sp>
      <p:sp>
        <p:nvSpPr>
          <p:cNvPr id="167" name="Rectangle 3"/>
          <p:cNvSpPr txBox="1">
            <a:spLocks noChangeArrowheads="1"/>
          </p:cNvSpPr>
          <p:nvPr/>
        </p:nvSpPr>
        <p:spPr bwMode="auto">
          <a:xfrm>
            <a:off x="914400" y="4343400"/>
            <a:ext cx="464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Smoothing: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&lt;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8" name="Rectangle 3"/>
          <p:cNvSpPr txBox="1">
            <a:spLocks noChangeArrowheads="1"/>
          </p:cNvSpPr>
          <p:nvPr/>
        </p:nvSpPr>
        <p:spPr bwMode="auto">
          <a:xfrm>
            <a:off x="6553200" y="4343400"/>
            <a:ext cx="480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Explanation: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9" name="Oval 75"/>
          <p:cNvSpPr>
            <a:spLocks noChangeArrowheads="1"/>
          </p:cNvSpPr>
          <p:nvPr/>
        </p:nvSpPr>
        <p:spPr bwMode="auto">
          <a:xfrm>
            <a:off x="3886200" y="20574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0" name="Oval 75"/>
          <p:cNvSpPr>
            <a:spLocks noChangeArrowheads="1"/>
          </p:cNvSpPr>
          <p:nvPr/>
        </p:nvSpPr>
        <p:spPr bwMode="auto">
          <a:xfrm>
            <a:off x="10462881" y="2077641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1" name="Oval 75"/>
          <p:cNvSpPr>
            <a:spLocks noChangeArrowheads="1"/>
          </p:cNvSpPr>
          <p:nvPr/>
        </p:nvSpPr>
        <p:spPr bwMode="auto">
          <a:xfrm>
            <a:off x="3078480" y="49530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2" name="Oval 75"/>
          <p:cNvSpPr>
            <a:spLocks noChangeArrowheads="1"/>
          </p:cNvSpPr>
          <p:nvPr/>
        </p:nvSpPr>
        <p:spPr bwMode="auto">
          <a:xfrm>
            <a:off x="7239000" y="4953000"/>
            <a:ext cx="33528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73" name="AutoShape 69">
            <a:extLst>
              <a:ext uri="{FF2B5EF4-FFF2-40B4-BE49-F238E27FC236}">
                <a16:creationId xmlns:a16="http://schemas.microsoft.com/office/drawing/2014/main" id="{E04785C7-435A-4946-A923-C009D872DE78}"/>
              </a:ext>
            </a:extLst>
          </p:cNvPr>
          <p:cNvCxnSpPr>
            <a:cxnSpLocks noChangeShapeType="1"/>
            <a:endCxn id="74" idx="2"/>
          </p:cNvCxnSpPr>
          <p:nvPr/>
        </p:nvCxnSpPr>
        <p:spPr bwMode="auto">
          <a:xfrm>
            <a:off x="10292868" y="2470697"/>
            <a:ext cx="306579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4" name="Oval 71">
            <a:extLst>
              <a:ext uri="{FF2B5EF4-FFF2-40B4-BE49-F238E27FC236}">
                <a16:creationId xmlns:a16="http://schemas.microsoft.com/office/drawing/2014/main" id="{4009DA7A-B2AA-2B4E-8CD0-6C67B239F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1876" y="2245669"/>
            <a:ext cx="464011" cy="4500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lang="en-US" sz="2000" baseline="-25000" dirty="0">
                <a:solidFill>
                  <a:prstClr val="black"/>
                </a:solidFill>
                <a:latin typeface="Calibri"/>
                <a:cs typeface="Calibri"/>
              </a:rPr>
              <a:t>5</a:t>
            </a: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4E1F50D-EEB0-019C-02EA-26C9048AE8A1}"/>
                  </a:ext>
                </a:extLst>
              </p14:cNvPr>
              <p14:cNvContentPartPr/>
              <p14:nvPr/>
            </p14:nvContentPartPr>
            <p14:xfrm>
              <a:off x="3229200" y="589320"/>
              <a:ext cx="8553600" cy="4887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4E1F50D-EEB0-019C-02EA-26C9048AE8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19840" y="579960"/>
                <a:ext cx="8572320" cy="490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629232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Hidden Markov Models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B056BB-646A-473C-A0FC-F551815A6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94" y="1994140"/>
            <a:ext cx="417741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4778271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5131803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3566159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4292164" y="341689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3566159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3919692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4778271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3560135" y="3073990"/>
            <a:ext cx="707065" cy="685800"/>
            <a:chOff x="7209582" y="3073990"/>
            <a:chExt cx="707065" cy="685800"/>
          </a:xfrm>
          <a:effectLst/>
        </p:grpSpPr>
        <p:cxnSp>
          <p:nvCxnSpPr>
            <p:cNvPr id="61" name="Straight Connector 60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3360949" y="29596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4567765" y="3048000"/>
            <a:ext cx="990600" cy="2209800"/>
            <a:chOff x="10515600" y="4267200"/>
            <a:chExt cx="1219200" cy="2438400"/>
          </a:xfrm>
          <a:effectLst/>
        </p:grpSpPr>
        <p:cxnSp>
          <p:nvCxnSpPr>
            <p:cNvPr id="74" name="Straight Connector 7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3257124" y="2819400"/>
            <a:ext cx="1169248" cy="2590800"/>
            <a:chOff x="10515600" y="4267200"/>
            <a:chExt cx="1219200" cy="2438400"/>
          </a:xfrm>
          <a:effectLst/>
        </p:grpSpPr>
        <p:cxnSp>
          <p:nvCxnSpPr>
            <p:cNvPr id="88" name="Straight Connector 87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A19DF-7192-4D46-A943-19B00F104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808C77-EE3B-BB94-60BE-83A5CC155801}"/>
                  </a:ext>
                </a:extLst>
              </p14:cNvPr>
              <p14:cNvContentPartPr/>
              <p14:nvPr/>
            </p14:nvContentPartPr>
            <p14:xfrm>
              <a:off x="517680" y="1714320"/>
              <a:ext cx="10886760" cy="4638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808C77-EE3B-BB94-60BE-83A5CC1558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8320" y="1704960"/>
                <a:ext cx="10905480" cy="465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5245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6088913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6442445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4876801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5602806" y="341689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4876801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5230334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70"/>
          <p:cNvCxnSpPr>
            <a:cxnSpLocks noChangeShapeType="1"/>
          </p:cNvCxnSpPr>
          <p:nvPr/>
        </p:nvCxnSpPr>
        <p:spPr bwMode="auto">
          <a:xfrm>
            <a:off x="4267200" y="343526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71"/>
          <p:cNvSpPr>
            <a:spLocks noChangeArrowheads="1"/>
          </p:cNvSpPr>
          <p:nvPr/>
        </p:nvSpPr>
        <p:spPr bwMode="auto">
          <a:xfrm>
            <a:off x="3566216" y="309236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6088913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sp>
        <p:nvSpPr>
          <p:cNvPr id="22" name="Oval 75"/>
          <p:cNvSpPr>
            <a:spLocks noChangeArrowheads="1"/>
          </p:cNvSpPr>
          <p:nvPr/>
        </p:nvSpPr>
        <p:spPr bwMode="auto">
          <a:xfrm>
            <a:off x="3566216" y="446396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24" name="AutoShape 78"/>
          <p:cNvCxnSpPr>
            <a:cxnSpLocks noChangeShapeType="1"/>
            <a:stCxn id="19" idx="4"/>
            <a:endCxn id="22" idx="0"/>
          </p:cNvCxnSpPr>
          <p:nvPr/>
        </p:nvCxnSpPr>
        <p:spPr bwMode="auto">
          <a:xfrm>
            <a:off x="3919748" y="379653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2" name="Group 61"/>
          <p:cNvGrpSpPr/>
          <p:nvPr/>
        </p:nvGrpSpPr>
        <p:grpSpPr>
          <a:xfrm>
            <a:off x="4870777" y="3073990"/>
            <a:ext cx="707065" cy="685800"/>
            <a:chOff x="7209582" y="3073990"/>
            <a:chExt cx="707065" cy="685800"/>
          </a:xfrm>
          <a:effectLst/>
        </p:grpSpPr>
        <p:cxnSp>
          <p:nvCxnSpPr>
            <p:cNvPr id="61" name="Straight Connector 60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4671591" y="29596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5878407" y="3048000"/>
            <a:ext cx="990600" cy="2209800"/>
            <a:chOff x="10515600" y="4267200"/>
            <a:chExt cx="1219200" cy="2438400"/>
          </a:xfrm>
          <a:effectLst/>
        </p:grpSpPr>
        <p:cxnSp>
          <p:nvCxnSpPr>
            <p:cNvPr id="74" name="Straight Connector 7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352801" y="2819400"/>
            <a:ext cx="2438399" cy="2590800"/>
            <a:chOff x="8028562" y="1905000"/>
            <a:chExt cx="2334638" cy="2590800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>
              <a:off x="8028562" y="3276600"/>
              <a:ext cx="11154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028562" y="4495800"/>
              <a:ext cx="23346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8028562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9144000" y="1905000"/>
              <a:ext cx="0" cy="13716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144000" y="19050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363200" y="1905000"/>
              <a:ext cx="0" cy="25908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7F309-7DD2-4ED2-A44A-6FC2624D9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780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7284722" y="30861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7638254" y="37902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6072610" y="44577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6798615" y="34290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6072610" y="30861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6426143" y="37902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70"/>
          <p:cNvCxnSpPr>
            <a:cxnSpLocks noChangeShapeType="1"/>
            <a:endCxn id="14" idx="2"/>
          </p:cNvCxnSpPr>
          <p:nvPr/>
        </p:nvCxnSpPr>
        <p:spPr bwMode="auto">
          <a:xfrm flipV="1">
            <a:off x="5463009" y="3429000"/>
            <a:ext cx="609601" cy="1837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71"/>
          <p:cNvSpPr>
            <a:spLocks noChangeArrowheads="1"/>
          </p:cNvSpPr>
          <p:nvPr/>
        </p:nvSpPr>
        <p:spPr bwMode="auto">
          <a:xfrm>
            <a:off x="3566216" y="309236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7284722" y="44577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sp>
        <p:nvSpPr>
          <p:cNvPr id="22" name="Oval 75"/>
          <p:cNvSpPr>
            <a:spLocks noChangeArrowheads="1"/>
          </p:cNvSpPr>
          <p:nvPr/>
        </p:nvSpPr>
        <p:spPr bwMode="auto">
          <a:xfrm>
            <a:off x="3566216" y="446396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24" name="AutoShape 78"/>
          <p:cNvCxnSpPr>
            <a:cxnSpLocks noChangeShapeType="1"/>
            <a:stCxn id="19" idx="4"/>
            <a:endCxn id="22" idx="0"/>
          </p:cNvCxnSpPr>
          <p:nvPr/>
        </p:nvCxnSpPr>
        <p:spPr bwMode="auto">
          <a:xfrm>
            <a:off x="3919748" y="379653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2" name="Group 61"/>
          <p:cNvGrpSpPr/>
          <p:nvPr/>
        </p:nvGrpSpPr>
        <p:grpSpPr>
          <a:xfrm>
            <a:off x="6066586" y="3086100"/>
            <a:ext cx="707065" cy="685800"/>
            <a:chOff x="7209582" y="3073990"/>
            <a:chExt cx="707065" cy="685800"/>
          </a:xfrm>
          <a:effectLst/>
        </p:grpSpPr>
        <p:cxnSp>
          <p:nvCxnSpPr>
            <p:cNvPr id="61" name="Straight Connector 60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5867400" y="297180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7074216" y="3060110"/>
            <a:ext cx="990600" cy="2209800"/>
            <a:chOff x="10515600" y="4267200"/>
            <a:chExt cx="1219200" cy="2438400"/>
          </a:xfrm>
          <a:effectLst/>
        </p:grpSpPr>
        <p:cxnSp>
          <p:nvCxnSpPr>
            <p:cNvPr id="74" name="Straight Connector 7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36B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293163" y="2819400"/>
            <a:ext cx="3659127" cy="2597060"/>
            <a:chOff x="6859779" y="1905000"/>
            <a:chExt cx="3503421" cy="2597060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>
              <a:off x="6859779" y="3276600"/>
              <a:ext cx="2284221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859779" y="4495800"/>
              <a:ext cx="3503421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6859779" y="328286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9144000" y="1905000"/>
              <a:ext cx="0" cy="13716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144000" y="19050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363200" y="1905000"/>
              <a:ext cx="0" cy="25908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71"/>
          <p:cNvSpPr>
            <a:spLocks noChangeArrowheads="1"/>
          </p:cNvSpPr>
          <p:nvPr/>
        </p:nvSpPr>
        <p:spPr bwMode="auto">
          <a:xfrm>
            <a:off x="4755944" y="311073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sp>
        <p:nvSpPr>
          <p:cNvPr id="46" name="Oval 75"/>
          <p:cNvSpPr>
            <a:spLocks noChangeArrowheads="1"/>
          </p:cNvSpPr>
          <p:nvPr/>
        </p:nvSpPr>
        <p:spPr bwMode="auto">
          <a:xfrm>
            <a:off x="4755944" y="448233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47" name="AutoShape 78"/>
          <p:cNvCxnSpPr>
            <a:cxnSpLocks noChangeShapeType="1"/>
            <a:stCxn id="45" idx="4"/>
            <a:endCxn id="46" idx="0"/>
          </p:cNvCxnSpPr>
          <p:nvPr/>
        </p:nvCxnSpPr>
        <p:spPr bwMode="auto">
          <a:xfrm>
            <a:off x="5109476" y="381490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70"/>
          <p:cNvCxnSpPr>
            <a:cxnSpLocks noChangeShapeType="1"/>
          </p:cNvCxnSpPr>
          <p:nvPr/>
        </p:nvCxnSpPr>
        <p:spPr bwMode="auto">
          <a:xfrm>
            <a:off x="4273281" y="34290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806D1-494C-473D-9BF0-7AEB710DB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670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7284722" y="31242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7638254" y="38283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6072610" y="44958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6798615" y="34671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6072610" y="31242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6426143" y="38283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70"/>
          <p:cNvCxnSpPr>
            <a:cxnSpLocks noChangeShapeType="1"/>
            <a:stCxn id="45" idx="6"/>
            <a:endCxn id="14" idx="2"/>
          </p:cNvCxnSpPr>
          <p:nvPr/>
        </p:nvCxnSpPr>
        <p:spPr bwMode="auto">
          <a:xfrm>
            <a:off x="5463009" y="3453630"/>
            <a:ext cx="609601" cy="1347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71"/>
          <p:cNvSpPr>
            <a:spLocks noChangeArrowheads="1"/>
          </p:cNvSpPr>
          <p:nvPr/>
        </p:nvSpPr>
        <p:spPr bwMode="auto">
          <a:xfrm>
            <a:off x="3566216" y="309236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7284722" y="44958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sp>
        <p:nvSpPr>
          <p:cNvPr id="22" name="Oval 75"/>
          <p:cNvSpPr>
            <a:spLocks noChangeArrowheads="1"/>
          </p:cNvSpPr>
          <p:nvPr/>
        </p:nvSpPr>
        <p:spPr bwMode="auto">
          <a:xfrm>
            <a:off x="3566216" y="446396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24" name="AutoShape 78"/>
          <p:cNvCxnSpPr>
            <a:cxnSpLocks noChangeShapeType="1"/>
            <a:stCxn id="19" idx="4"/>
            <a:endCxn id="22" idx="0"/>
          </p:cNvCxnSpPr>
          <p:nvPr/>
        </p:nvCxnSpPr>
        <p:spPr bwMode="auto">
          <a:xfrm>
            <a:off x="3919748" y="379653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8" name="Group 47"/>
          <p:cNvGrpSpPr/>
          <p:nvPr/>
        </p:nvGrpSpPr>
        <p:grpSpPr>
          <a:xfrm>
            <a:off x="3352799" y="2819400"/>
            <a:ext cx="4876800" cy="2590800"/>
            <a:chOff x="5693921" y="1905000"/>
            <a:chExt cx="4669279" cy="2590800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>
              <a:off x="5693921" y="3276600"/>
              <a:ext cx="3450079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693921" y="4495800"/>
              <a:ext cx="4669279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5693921" y="3301230"/>
              <a:ext cx="0" cy="119457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9144000" y="1905000"/>
              <a:ext cx="0" cy="13716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144000" y="19050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363200" y="1905000"/>
              <a:ext cx="0" cy="25908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71"/>
          <p:cNvSpPr>
            <a:spLocks noChangeArrowheads="1"/>
          </p:cNvSpPr>
          <p:nvPr/>
        </p:nvSpPr>
        <p:spPr bwMode="auto">
          <a:xfrm>
            <a:off x="4755944" y="311073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sp>
        <p:nvSpPr>
          <p:cNvPr id="46" name="Oval 75"/>
          <p:cNvSpPr>
            <a:spLocks noChangeArrowheads="1"/>
          </p:cNvSpPr>
          <p:nvPr/>
        </p:nvSpPr>
        <p:spPr bwMode="auto">
          <a:xfrm>
            <a:off x="4755944" y="448233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47" name="AutoShape 78"/>
          <p:cNvCxnSpPr>
            <a:cxnSpLocks noChangeShapeType="1"/>
            <a:stCxn id="45" idx="4"/>
            <a:endCxn id="46" idx="0"/>
          </p:cNvCxnSpPr>
          <p:nvPr/>
        </p:nvCxnSpPr>
        <p:spPr bwMode="auto">
          <a:xfrm>
            <a:off x="5109476" y="381490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70"/>
          <p:cNvCxnSpPr>
            <a:cxnSpLocks noChangeShapeType="1"/>
          </p:cNvCxnSpPr>
          <p:nvPr/>
        </p:nvCxnSpPr>
        <p:spPr bwMode="auto">
          <a:xfrm>
            <a:off x="4273281" y="34290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13A73-9BD3-4396-B355-32EA0317C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baseline="-25000" dirty="0">
                <a:solidFill>
                  <a:srgbClr val="0000FF"/>
                </a:solidFill>
              </a:rPr>
              <a:t>1: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sz="3200" i="1" dirty="0">
                <a:solidFill>
                  <a:schemeClr val="tx1"/>
                </a:solidFill>
                <a:sym typeface="Symbol"/>
              </a:rPr>
              <a:t>α </a:t>
            </a:r>
            <a:r>
              <a:rPr lang="en-US" sz="3200" i="1" dirty="0">
                <a:solidFill>
                  <a:srgbClr val="F16C11"/>
                </a:solidFill>
              </a:rPr>
              <a:t>P</a:t>
            </a:r>
            <a:r>
              <a:rPr lang="en-US" sz="3200" dirty="0">
                <a:solidFill>
                  <a:srgbClr val="F16C11"/>
                </a:solidFill>
              </a:rPr>
              <a:t>(</a:t>
            </a:r>
            <a:r>
              <a:rPr lang="en-US" sz="3200" i="1" dirty="0">
                <a:solidFill>
                  <a:srgbClr val="F16C11"/>
                </a:solidFill>
              </a:rPr>
              <a:t>e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|</a:t>
            </a:r>
            <a:r>
              <a:rPr lang="en-US" sz="3200" i="1" dirty="0">
                <a:solidFill>
                  <a:srgbClr val="F16C11"/>
                </a:solidFill>
              </a:rPr>
              <a:t>X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) </a:t>
            </a:r>
            <a:r>
              <a:rPr lang="en-US" sz="320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600" i="1" baseline="-25000" dirty="0" err="1">
                <a:solidFill>
                  <a:srgbClr val="DC0003"/>
                </a:solidFill>
                <a:sym typeface="Symbol"/>
              </a:rPr>
              <a:t>x</a:t>
            </a:r>
            <a:r>
              <a:rPr lang="en-US" sz="3200" i="1" baseline="-51000" dirty="0" err="1">
                <a:solidFill>
                  <a:srgbClr val="DC0003"/>
                </a:solidFill>
                <a:sym typeface="Symbol"/>
              </a:rPr>
              <a:t>t</a:t>
            </a:r>
            <a:r>
              <a:rPr lang="en-US" sz="3200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</a:rPr>
              <a:t>+1</a:t>
            </a:r>
            <a:r>
              <a:rPr lang="en-US" sz="32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32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P</a:t>
            </a:r>
            <a:r>
              <a:rPr lang="en-US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0096FF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dirty="0">
                <a:solidFill>
                  <a:srgbClr val="0096FF"/>
                </a:solidFill>
              </a:rPr>
              <a:t>| </a:t>
            </a:r>
            <a:r>
              <a:rPr lang="en-US" i="1" dirty="0">
                <a:solidFill>
                  <a:srgbClr val="0096FF"/>
                </a:solidFill>
              </a:rPr>
              <a:t>e</a:t>
            </a:r>
            <a:r>
              <a:rPr lang="en-US" baseline="-25000" dirty="0">
                <a:solidFill>
                  <a:srgbClr val="0096FF"/>
                </a:solidFill>
              </a:rPr>
              <a:t>1:</a:t>
            </a:r>
            <a:r>
              <a:rPr lang="en-US" i="1" baseline="-25000" dirty="0">
                <a:solidFill>
                  <a:srgbClr val="0096FF"/>
                </a:solidFill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</a:t>
            </a:r>
            <a:endParaRPr lang="en-US" sz="3200" dirty="0">
              <a:solidFill>
                <a:srgbClr val="009051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endParaRPr lang="en-US" sz="3200" dirty="0">
              <a:solidFill>
                <a:srgbClr val="CC00CC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b="1" i="1" dirty="0">
                <a:solidFill>
                  <a:srgbClr val="0432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432FF"/>
                </a:solidFill>
                <a:sym typeface="Symbol"/>
              </a:rPr>
              <a:t>t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+1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= </a:t>
            </a:r>
            <a:r>
              <a:rPr lang="en-US" cap="small" dirty="0">
                <a:solidFill>
                  <a:schemeClr val="tx1"/>
                </a:solidFill>
                <a:sym typeface="Symbol"/>
              </a:rPr>
              <a:t>Forward</a:t>
            </a:r>
            <a:r>
              <a:rPr lang="en-US" dirty="0">
                <a:solidFill>
                  <a:schemeClr val="tx1"/>
                </a:solidFill>
                <a:sym typeface="Symbol"/>
              </a:rPr>
              <a:t>(</a:t>
            </a:r>
            <a:r>
              <a:rPr lang="en-US" b="1" i="1" dirty="0">
                <a:solidFill>
                  <a:srgbClr val="0096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096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096FF"/>
                </a:solidFill>
                <a:sym typeface="Symbol"/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e</a:t>
            </a:r>
            <a:r>
              <a:rPr lang="en-US" i="1" baseline="-25000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+1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b="1" i="1" dirty="0">
              <a:solidFill>
                <a:schemeClr val="tx1"/>
              </a:solidFill>
              <a:sym typeface="Symbol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961165" y="1774372"/>
            <a:ext cx="3575957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6922" y="1774372"/>
            <a:ext cx="16764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69722" y="1774372"/>
            <a:ext cx="3048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7013122" y="2383972"/>
            <a:ext cx="1524000" cy="457200"/>
          </a:xfrm>
          <a:prstGeom prst="wedgeRoundRectCallout">
            <a:avLst>
              <a:gd name="adj1" fmla="val -51057"/>
              <a:gd name="adj2" fmla="val -154960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Predict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117522" y="2383972"/>
            <a:ext cx="1524000" cy="457200"/>
          </a:xfrm>
          <a:prstGeom prst="wedgeRoundRectCallout">
            <a:avLst>
              <a:gd name="adj1" fmla="val -59629"/>
              <a:gd name="adj2" fmla="val -15853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Update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679122" y="2383972"/>
            <a:ext cx="1524000" cy="457200"/>
          </a:xfrm>
          <a:prstGeom prst="wedgeRoundRectCallout">
            <a:avLst>
              <a:gd name="adj1" fmla="val 25907"/>
              <a:gd name="adj2" fmla="val -15734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Normalize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26C80B7-CCD7-6F2D-A34F-28BFBEDF359D}"/>
                  </a:ext>
                </a:extLst>
              </p14:cNvPr>
              <p14:cNvContentPartPr/>
              <p14:nvPr/>
            </p14:nvContentPartPr>
            <p14:xfrm>
              <a:off x="3142800" y="307080"/>
              <a:ext cx="7807680" cy="1513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26C80B7-CCD7-6F2D-A34F-28BFBEDF35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33440" y="297720"/>
                <a:ext cx="7826400" cy="153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0457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" name="Group 27"/>
          <p:cNvGrpSpPr/>
          <p:nvPr/>
        </p:nvGrpSpPr>
        <p:grpSpPr>
          <a:xfrm>
            <a:off x="6931380" y="1922930"/>
            <a:ext cx="4876800" cy="2438400"/>
            <a:chOff x="6705600" y="2057400"/>
            <a:chExt cx="4876800" cy="2438400"/>
          </a:xfrm>
          <a:effectLst/>
        </p:grpSpPr>
        <p:cxnSp>
          <p:nvCxnSpPr>
            <p:cNvPr id="4" name="Straight Connector 3"/>
            <p:cNvCxnSpPr/>
            <p:nvPr/>
          </p:nvCxnSpPr>
          <p:spPr>
            <a:xfrm>
              <a:off x="6705600" y="3276600"/>
              <a:ext cx="36576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705600" y="4495800"/>
              <a:ext cx="48768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03632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3632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15824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207027" y="2559096"/>
                <a:ext cx="418814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 rot="16200000">
                <a:off x="-2080960" y="3761973"/>
                <a:ext cx="47925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Def. of cond. probability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080960" y="3761973"/>
                <a:ext cx="479259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526" r="-28947" b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24427D4-730A-F5A3-1D4C-55F2071869A1}"/>
                  </a:ext>
                </a:extLst>
              </p14:cNvPr>
              <p14:cNvContentPartPr/>
              <p14:nvPr/>
            </p14:nvContentPartPr>
            <p14:xfrm>
              <a:off x="1710360" y="2611440"/>
              <a:ext cx="4062960" cy="546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24427D4-730A-F5A3-1D4C-55F2071869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01000" y="2602080"/>
                <a:ext cx="4081680" cy="56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7034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" name="Group 61"/>
          <p:cNvGrpSpPr/>
          <p:nvPr/>
        </p:nvGrpSpPr>
        <p:grpSpPr>
          <a:xfrm>
            <a:off x="9671692" y="2075330"/>
            <a:ext cx="707065" cy="685800"/>
            <a:chOff x="9445912" y="2209800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45912" y="220980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49459" y="231023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99445" y="2552700"/>
              <a:ext cx="353532" cy="342900"/>
            </a:xfrm>
            <a:prstGeom prst="line">
              <a:avLst/>
            </a:prstGeom>
            <a:ln w="38100" cap="rnd" cmpd="sng">
              <a:solidFill>
                <a:srgbClr val="DC000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931380" y="1922930"/>
            <a:ext cx="4876800" cy="2438400"/>
            <a:chOff x="6705600" y="2057400"/>
            <a:chExt cx="4876800" cy="2438400"/>
          </a:xfrm>
          <a:effectLst/>
        </p:grpSpPr>
        <p:cxnSp>
          <p:nvCxnSpPr>
            <p:cNvPr id="89" name="Straight Connector 88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705600" y="4495800"/>
              <a:ext cx="48768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9144000" y="20574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15824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207027" y="2559096"/>
                <a:ext cx="4188142" cy="1840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1840760"/>
              </a:xfrm>
              <a:prstGeom prst="rect">
                <a:avLst/>
              </a:prstGeom>
              <a:blipFill rotWithShape="0">
                <a:blip r:embed="rId3"/>
                <a:stretch>
                  <a:fillRect r="-2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 rot="16200000">
                <a:off x="-1707322" y="3761973"/>
                <a:ext cx="40453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Summation over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−1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707322" y="3761973"/>
                <a:ext cx="4045338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526" r="-28947" b="-2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71895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" name="Group 61"/>
          <p:cNvGrpSpPr/>
          <p:nvPr/>
        </p:nvGrpSpPr>
        <p:grpSpPr>
          <a:xfrm>
            <a:off x="9671692" y="2075330"/>
            <a:ext cx="707065" cy="685800"/>
            <a:chOff x="9445912" y="2209800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45912" y="220980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49459" y="231023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99445" y="2552700"/>
              <a:ext cx="353532" cy="342900"/>
            </a:xfrm>
            <a:prstGeom prst="line">
              <a:avLst/>
            </a:prstGeom>
            <a:ln w="38100" cap="rnd" cmpd="sng">
              <a:solidFill>
                <a:srgbClr val="DC000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931380" y="1922930"/>
            <a:ext cx="4876800" cy="2438400"/>
            <a:chOff x="6705600" y="2057400"/>
            <a:chExt cx="4876800" cy="2438400"/>
          </a:xfrm>
          <a:effectLst/>
        </p:grpSpPr>
        <p:cxnSp>
          <p:nvCxnSpPr>
            <p:cNvPr id="89" name="Straight Connector 88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705600" y="4495800"/>
              <a:ext cx="48768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9144000" y="20574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15824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207027" y="2559096"/>
                <a:ext cx="4188142" cy="3096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3096745"/>
              </a:xfrm>
              <a:prstGeom prst="rect">
                <a:avLst/>
              </a:prstGeom>
              <a:blipFill rotWithShape="0">
                <a:blip r:embed="rId3"/>
                <a:stretch>
                  <a:fillRect r="-15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Chain rule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𝑥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−1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charset="0"/>
                    <a:ea typeface="Calibri" charset="0"/>
                    <a:cs typeface="Calibri" charset="0"/>
                  </a:rPr>
                  <a:t>and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1842" r="-28947" b="-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A699795-471B-ED2F-7F2A-0AD6567E0BBC}"/>
                  </a:ext>
                </a:extLst>
              </p14:cNvPr>
              <p14:cNvContentPartPr/>
              <p14:nvPr/>
            </p14:nvContentPartPr>
            <p14:xfrm>
              <a:off x="854280" y="2027520"/>
              <a:ext cx="4503960" cy="3252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A699795-471B-ED2F-7F2A-0AD6567E0BB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4920" y="2018160"/>
                <a:ext cx="4522680" cy="327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956090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660403" y="2086619"/>
            <a:ext cx="707065" cy="685800"/>
            <a:chOff x="9434623" y="2221089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34623" y="2221089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38170" y="2321522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88156" y="2563989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10665180" y="1922930"/>
            <a:ext cx="11430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94459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  <a:p>
            <a:pPr marL="0" indent="0"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  <a:blipFill rotWithShape="0">
                <a:blip r:embed="rId3"/>
                <a:stretch>
                  <a:fillRect r="-15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Chain rule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𝑥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−1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charset="0"/>
                    <a:ea typeface="Calibri" charset="0"/>
                    <a:cs typeface="Calibri" charset="0"/>
                  </a:rPr>
                  <a:t>and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1842" r="-28947" b="-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A728A82-8F91-F284-11D2-3FAF20AA5DC9}"/>
                  </a:ext>
                </a:extLst>
              </p14:cNvPr>
              <p14:cNvContentPartPr/>
              <p14:nvPr/>
            </p14:nvContentPartPr>
            <p14:xfrm>
              <a:off x="5940360" y="1938960"/>
              <a:ext cx="5891400" cy="3314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A728A82-8F91-F284-11D2-3FAF20AA5DC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31000" y="1929600"/>
                <a:ext cx="5910120" cy="333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861495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660403" y="2086619"/>
            <a:ext cx="707065" cy="685800"/>
            <a:chOff x="9434623" y="2221089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34623" y="2221089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38170" y="2321522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88156" y="2563989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10665180" y="1922930"/>
            <a:ext cx="11430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94459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  <a:p>
            <a:pPr marL="0" indent="0"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  <a:blipFill rotWithShape="0">
                <a:blip r:embed="rId3"/>
                <a:stretch>
                  <a:fillRect r="-80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 rot="16200000">
            <a:off x="-2041041" y="3761973"/>
            <a:ext cx="4712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Bayes net conditional independence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DB5BEB4-5AB6-EEA9-9701-651D3D0D51BE}"/>
                  </a:ext>
                </a:extLst>
              </p14:cNvPr>
              <p14:cNvContentPartPr/>
              <p14:nvPr/>
            </p14:nvContentPartPr>
            <p14:xfrm>
              <a:off x="636840" y="2010960"/>
              <a:ext cx="7879680" cy="3364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DB5BEB4-5AB6-EEA9-9701-651D3D0D51B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7480" y="2001600"/>
                <a:ext cx="7898400" cy="338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151355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Warm-up as you walk in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06400" y="1143000"/>
            <a:ext cx="10515599" cy="556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For the following Bayes net, write the query 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800" kern="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 | 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2800" kern="0" baseline="-25000" dirty="0">
                <a:solidFill>
                  <a:schemeClr val="accent1">
                    <a:lumMod val="75000"/>
                  </a:schemeClr>
                </a:solidFill>
              </a:rPr>
              <a:t>1:4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) in terms of the conditional probability tables associated with the Bayes net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2400" kern="0" dirty="0"/>
          </a:p>
          <a:p>
            <a:pPr marL="0" indent="0">
              <a:buNone/>
            </a:pPr>
            <a:r>
              <a:rPr lang="en-US" sz="2400" i="1" kern="0" dirty="0">
                <a:solidFill>
                  <a:schemeClr val="tx1"/>
                </a:solidFill>
              </a:rPr>
              <a:t>P</a:t>
            </a:r>
            <a:r>
              <a:rPr lang="en-US" sz="2400" kern="0" dirty="0">
                <a:solidFill>
                  <a:schemeClr val="tx1"/>
                </a:solidFill>
              </a:rPr>
              <a:t>(</a:t>
            </a:r>
            <a:r>
              <a:rPr lang="en-US" sz="2400" i="1" kern="0" dirty="0">
                <a:solidFill>
                  <a:schemeClr val="tx1"/>
                </a:solidFill>
              </a:rPr>
              <a:t>X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 | </a:t>
            </a:r>
            <a:r>
              <a:rPr lang="en-US" sz="2400" i="1" kern="0" dirty="0">
                <a:solidFill>
                  <a:schemeClr val="tx1"/>
                </a:solidFill>
              </a:rPr>
              <a:t>e</a:t>
            </a:r>
            <a:r>
              <a:rPr lang="en-US" sz="2400" kern="0" baseline="-25000" dirty="0">
                <a:solidFill>
                  <a:schemeClr val="tx1"/>
                </a:solidFill>
              </a:rPr>
              <a:t>1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2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3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) =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356600" y="2324099"/>
            <a:ext cx="3429000" cy="1600200"/>
            <a:chOff x="1028700" y="4876800"/>
            <a:chExt cx="3276600" cy="1600200"/>
          </a:xfrm>
        </p:grpSpPr>
        <p:sp>
          <p:nvSpPr>
            <p:cNvPr id="2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24" name="AutoShape 63"/>
            <p:cNvCxnSpPr>
              <a:cxnSpLocks noChangeShapeType="1"/>
              <a:stCxn id="23" idx="4"/>
              <a:endCxn id="3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6" name="AutoShape 65"/>
            <p:cNvCxnSpPr>
              <a:cxnSpLocks noChangeShapeType="1"/>
              <a:stCxn id="27" idx="6"/>
              <a:endCxn id="2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8" name="AutoShape 67"/>
            <p:cNvCxnSpPr>
              <a:cxnSpLocks noChangeShapeType="1"/>
              <a:stCxn id="27" idx="4"/>
              <a:endCxn id="2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0" name="AutoShape 69"/>
            <p:cNvCxnSpPr>
              <a:cxnSpLocks noChangeShapeType="1"/>
              <a:stCxn id="29" idx="6"/>
              <a:endCxn id="3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stCxn id="23" idx="6"/>
              <a:endCxn id="2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3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36" name="AutoShape 77"/>
            <p:cNvCxnSpPr>
              <a:cxnSpLocks noChangeShapeType="1"/>
              <a:stCxn id="29" idx="4"/>
              <a:endCxn id="3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AutoShape 78"/>
            <p:cNvCxnSpPr>
              <a:cxnSpLocks noChangeShapeType="1"/>
              <a:stCxn id="32" idx="4"/>
              <a:endCxn id="3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0" name="Oval 75">
            <a:extLst>
              <a:ext uri="{FF2B5EF4-FFF2-40B4-BE49-F238E27FC236}">
                <a16:creationId xmlns:a16="http://schemas.microsoft.com/office/drawing/2014/main" id="{8C64A46B-F7E6-49D7-B823-CFE7BFD64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6928" y="2209799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DB0A38-4F76-D3DF-F807-7BABDB128967}"/>
                  </a:ext>
                </a:extLst>
              </p14:cNvPr>
              <p14:cNvContentPartPr/>
              <p14:nvPr/>
            </p14:nvContentPartPr>
            <p14:xfrm>
              <a:off x="306000" y="1514160"/>
              <a:ext cx="11612520" cy="3890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DB0A38-4F76-D3DF-F807-7BABDB12896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6640" y="1504800"/>
                <a:ext cx="11631240" cy="390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86462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660403" y="2086619"/>
            <a:ext cx="707065" cy="685800"/>
            <a:chOff x="9434623" y="2221089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34623" y="2221089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38170" y="2321522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88156" y="2563989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10665180" y="1922930"/>
            <a:ext cx="11430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94459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  <a:p>
            <a:pPr marL="0" indent="0"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207027" y="2479584"/>
                <a:ext cx="4188142" cy="4352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16C11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|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479584"/>
                <a:ext cx="4188142" cy="4352730"/>
              </a:xfrm>
              <a:prstGeom prst="rect">
                <a:avLst/>
              </a:prstGeom>
              <a:blipFill>
                <a:blip r:embed="rId3"/>
                <a:stretch>
                  <a:fillRect l="-16364" t="-28488" r="-86970" b="-5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 rot="16200000">
                <a:off x="-2184446" y="3761973"/>
                <a:ext cx="49995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Pulling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>
                            <a:lumMod val="65000"/>
                          </a:prstClr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|</m:t>
                        </m:r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out of the summation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184446" y="3761973"/>
                <a:ext cx="499957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526" t="-854" r="-28947" b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5505099-022E-7FC2-7369-58C813603780}"/>
                  </a:ext>
                </a:extLst>
              </p14:cNvPr>
              <p14:cNvContentPartPr/>
              <p14:nvPr/>
            </p14:nvContentPartPr>
            <p14:xfrm>
              <a:off x="1880280" y="5068800"/>
              <a:ext cx="6741720" cy="582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5505099-022E-7FC2-7369-58C81360378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70920" y="5059440"/>
                <a:ext cx="6760440" cy="60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770367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6" name="Group 95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97" name="Straight Connector 96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207027" y="2492836"/>
                <a:ext cx="4188142" cy="4352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16C11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|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492836"/>
                <a:ext cx="4188142" cy="4352730"/>
              </a:xfrm>
              <a:prstGeom prst="rect">
                <a:avLst/>
              </a:prstGeom>
              <a:blipFill>
                <a:blip r:embed="rId3"/>
                <a:stretch>
                  <a:fillRect l="-16364" t="-28488" r="-86970" b="-5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 rot="16200000">
            <a:off x="-669381" y="3700419"/>
            <a:ext cx="1969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DC000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Recursion!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DC000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18187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2438399" cy="2438400"/>
            <a:chOff x="8028562" y="2057400"/>
            <a:chExt cx="2334638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8028562" y="3276600"/>
              <a:ext cx="11154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028562" y="4495800"/>
              <a:ext cx="23346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8028562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8449720" y="2075330"/>
            <a:ext cx="707065" cy="685800"/>
            <a:chOff x="10665112" y="2209800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10665112" y="220980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10768659" y="231023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11018645" y="255270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9522180" y="1922930"/>
            <a:ext cx="9906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81505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207027" y="2492836"/>
                <a:ext cx="4188142" cy="4352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16C11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|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492836"/>
                <a:ext cx="4188142" cy="4352730"/>
              </a:xfrm>
              <a:prstGeom prst="rect">
                <a:avLst/>
              </a:prstGeom>
              <a:blipFill>
                <a:blip r:embed="rId3"/>
                <a:stretch>
                  <a:fillRect l="-16364" t="-28488" r="-86970" b="-5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/>
          <p:cNvSpPr/>
          <p:nvPr/>
        </p:nvSpPr>
        <p:spPr>
          <a:xfrm rot="16200000">
            <a:off x="-669381" y="3700419"/>
            <a:ext cx="1969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DC000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Recursion!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DC000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18801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baseline="-25000" dirty="0">
                <a:solidFill>
                  <a:srgbClr val="0000FF"/>
                </a:solidFill>
              </a:rPr>
              <a:t>1: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sz="3200" i="1" dirty="0">
                <a:solidFill>
                  <a:schemeClr val="tx1"/>
                </a:solidFill>
                <a:sym typeface="Symbol"/>
              </a:rPr>
              <a:t>α </a:t>
            </a:r>
            <a:r>
              <a:rPr lang="en-US" sz="3200" i="1" dirty="0">
                <a:solidFill>
                  <a:srgbClr val="F16C11"/>
                </a:solidFill>
              </a:rPr>
              <a:t>P</a:t>
            </a:r>
            <a:r>
              <a:rPr lang="en-US" sz="3200" dirty="0">
                <a:solidFill>
                  <a:srgbClr val="F16C11"/>
                </a:solidFill>
              </a:rPr>
              <a:t>(</a:t>
            </a:r>
            <a:r>
              <a:rPr lang="en-US" sz="3200" i="1" dirty="0">
                <a:solidFill>
                  <a:srgbClr val="F16C11"/>
                </a:solidFill>
              </a:rPr>
              <a:t>e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|</a:t>
            </a:r>
            <a:r>
              <a:rPr lang="en-US" sz="3200" i="1" dirty="0">
                <a:solidFill>
                  <a:srgbClr val="F16C11"/>
                </a:solidFill>
              </a:rPr>
              <a:t>X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) </a:t>
            </a:r>
            <a:r>
              <a:rPr lang="en-US" sz="320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600" i="1" baseline="-25000" dirty="0" err="1">
                <a:solidFill>
                  <a:srgbClr val="DC0003"/>
                </a:solidFill>
                <a:sym typeface="Symbol"/>
              </a:rPr>
              <a:t>x</a:t>
            </a:r>
            <a:r>
              <a:rPr lang="en-US" sz="3200" i="1" baseline="-51000" dirty="0" err="1">
                <a:solidFill>
                  <a:srgbClr val="DC0003"/>
                </a:solidFill>
                <a:sym typeface="Symbol"/>
              </a:rPr>
              <a:t>t</a:t>
            </a:r>
            <a:r>
              <a:rPr lang="en-US" sz="3200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</a:rPr>
              <a:t>+1</a:t>
            </a:r>
            <a:r>
              <a:rPr lang="en-US" sz="32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32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P</a:t>
            </a:r>
            <a:r>
              <a:rPr lang="en-US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0096FF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dirty="0">
                <a:solidFill>
                  <a:srgbClr val="0096FF"/>
                </a:solidFill>
              </a:rPr>
              <a:t>| </a:t>
            </a:r>
            <a:r>
              <a:rPr lang="en-US" i="1" dirty="0">
                <a:solidFill>
                  <a:srgbClr val="0096FF"/>
                </a:solidFill>
              </a:rPr>
              <a:t>e</a:t>
            </a:r>
            <a:r>
              <a:rPr lang="en-US" baseline="-25000" dirty="0">
                <a:solidFill>
                  <a:srgbClr val="0096FF"/>
                </a:solidFill>
              </a:rPr>
              <a:t>1:</a:t>
            </a:r>
            <a:r>
              <a:rPr lang="en-US" i="1" baseline="-25000" dirty="0">
                <a:solidFill>
                  <a:srgbClr val="0096FF"/>
                </a:solidFill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</a:t>
            </a:r>
            <a:endParaRPr lang="en-US" sz="3200" dirty="0">
              <a:solidFill>
                <a:srgbClr val="009051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endParaRPr lang="en-US" sz="3200" dirty="0">
              <a:solidFill>
                <a:srgbClr val="CC00CC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endParaRPr lang="en-US" dirty="0">
              <a:solidFill>
                <a:schemeClr val="tx1"/>
              </a:solidFill>
              <a:sym typeface="Symbol"/>
            </a:endParaRPr>
          </a:p>
          <a:p>
            <a:r>
              <a:rPr lang="en-US" dirty="0">
                <a:solidFill>
                  <a:schemeClr val="tx1"/>
                </a:solidFill>
                <a:sym typeface="Symbol"/>
              </a:rPr>
              <a:t>What is the runtime of the forward algorithm in terms of the number of states |X| and time t? Assume all 3 CPTs are given.</a:t>
            </a:r>
          </a:p>
          <a:p>
            <a:r>
              <a:rPr lang="en-US" dirty="0">
                <a:solidFill>
                  <a:schemeClr val="tx1"/>
                </a:solidFill>
                <a:sym typeface="Symbol"/>
              </a:rPr>
              <a:t>A) O(|X|</a:t>
            </a:r>
            <a:r>
              <a:rPr lang="en-US" baseline="30000" dirty="0">
                <a:solidFill>
                  <a:schemeClr val="tx1"/>
                </a:solidFill>
                <a:sym typeface="Symbol"/>
              </a:rPr>
              <a:t>2</a:t>
            </a:r>
            <a:r>
              <a:rPr lang="en-US" dirty="0">
                <a:solidFill>
                  <a:schemeClr val="tx1"/>
                </a:solidFill>
                <a:sym typeface="Symbol"/>
              </a:rPr>
              <a:t> * t)</a:t>
            </a:r>
          </a:p>
          <a:p>
            <a:r>
              <a:rPr lang="en-US" dirty="0">
                <a:solidFill>
                  <a:schemeClr val="tx1"/>
                </a:solidFill>
                <a:sym typeface="Symbol"/>
              </a:rPr>
              <a:t>B) O(|X| * t)</a:t>
            </a:r>
            <a:endParaRPr lang="en-US" dirty="0"/>
          </a:p>
          <a:p>
            <a:r>
              <a:rPr lang="en-US" dirty="0">
                <a:solidFill>
                  <a:schemeClr val="tx1"/>
                </a:solidFill>
                <a:sym typeface="Symbol"/>
              </a:rPr>
              <a:t>C) O(|X|</a:t>
            </a:r>
            <a:r>
              <a:rPr lang="en-US" baseline="30000" dirty="0">
                <a:solidFill>
                  <a:schemeClr val="tx1"/>
                </a:solidFill>
                <a:sym typeface="Symbol"/>
              </a:rPr>
              <a:t>2</a:t>
            </a:r>
            <a:r>
              <a:rPr lang="en-US" dirty="0">
                <a:solidFill>
                  <a:schemeClr val="tx1"/>
                </a:solidFill>
                <a:sym typeface="Symbol"/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  <a:sym typeface="Symbol"/>
              </a:rPr>
              <a:t>D) O(|X|)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961165" y="1774372"/>
            <a:ext cx="3575957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6922" y="1774372"/>
            <a:ext cx="16764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69722" y="1774372"/>
            <a:ext cx="3048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7013122" y="2383972"/>
            <a:ext cx="1524000" cy="457200"/>
          </a:xfrm>
          <a:prstGeom prst="wedgeRoundRectCallout">
            <a:avLst>
              <a:gd name="adj1" fmla="val -51057"/>
              <a:gd name="adj2" fmla="val -154960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Predict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117522" y="2383972"/>
            <a:ext cx="1524000" cy="457200"/>
          </a:xfrm>
          <a:prstGeom prst="wedgeRoundRectCallout">
            <a:avLst>
              <a:gd name="adj1" fmla="val -59629"/>
              <a:gd name="adj2" fmla="val -15853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679122" y="2383972"/>
            <a:ext cx="1524000" cy="457200"/>
          </a:xfrm>
          <a:prstGeom prst="wedgeRoundRectCallout">
            <a:avLst>
              <a:gd name="adj1" fmla="val 25907"/>
              <a:gd name="adj2" fmla="val -15734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Normalize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C962E14-E0DA-E533-6BB5-5F71195449D4}"/>
                  </a:ext>
                </a:extLst>
              </p14:cNvPr>
              <p14:cNvContentPartPr/>
              <p14:nvPr/>
            </p14:nvContentPartPr>
            <p14:xfrm>
              <a:off x="115920" y="165240"/>
              <a:ext cx="11991240" cy="6141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C962E14-E0DA-E533-6BB5-5F71195449D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560" y="155880"/>
                <a:ext cx="12009960" cy="615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968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baseline="-25000" dirty="0">
                <a:solidFill>
                  <a:srgbClr val="0000FF"/>
                </a:solidFill>
              </a:rPr>
              <a:t>1: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sz="3200" i="1" dirty="0">
                <a:solidFill>
                  <a:schemeClr val="tx1"/>
                </a:solidFill>
                <a:sym typeface="Symbol"/>
              </a:rPr>
              <a:t>α </a:t>
            </a:r>
            <a:r>
              <a:rPr lang="en-US" sz="3200" i="1" dirty="0">
                <a:solidFill>
                  <a:srgbClr val="F16C11"/>
                </a:solidFill>
              </a:rPr>
              <a:t>P</a:t>
            </a:r>
            <a:r>
              <a:rPr lang="en-US" sz="3200" dirty="0">
                <a:solidFill>
                  <a:srgbClr val="F16C11"/>
                </a:solidFill>
              </a:rPr>
              <a:t>(</a:t>
            </a:r>
            <a:r>
              <a:rPr lang="en-US" sz="3200" i="1" dirty="0">
                <a:solidFill>
                  <a:srgbClr val="F16C11"/>
                </a:solidFill>
              </a:rPr>
              <a:t>e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|</a:t>
            </a:r>
            <a:r>
              <a:rPr lang="en-US" sz="3200" i="1" dirty="0">
                <a:solidFill>
                  <a:srgbClr val="F16C11"/>
                </a:solidFill>
              </a:rPr>
              <a:t>X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) </a:t>
            </a:r>
            <a:r>
              <a:rPr lang="en-US" sz="320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600" i="1" baseline="-25000" dirty="0" err="1">
                <a:solidFill>
                  <a:srgbClr val="DC0003"/>
                </a:solidFill>
                <a:sym typeface="Symbol"/>
              </a:rPr>
              <a:t>x</a:t>
            </a:r>
            <a:r>
              <a:rPr lang="en-US" sz="3200" i="1" baseline="-51000" dirty="0" err="1">
                <a:solidFill>
                  <a:srgbClr val="DC0003"/>
                </a:solidFill>
                <a:sym typeface="Symbol"/>
              </a:rPr>
              <a:t>t</a:t>
            </a:r>
            <a:r>
              <a:rPr lang="en-US" sz="3200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</a:rPr>
              <a:t>+1</a:t>
            </a:r>
            <a:r>
              <a:rPr lang="en-US" sz="32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32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P</a:t>
            </a:r>
            <a:r>
              <a:rPr lang="en-US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0096FF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dirty="0">
                <a:solidFill>
                  <a:srgbClr val="0096FF"/>
                </a:solidFill>
              </a:rPr>
              <a:t>| </a:t>
            </a:r>
            <a:r>
              <a:rPr lang="en-US" i="1" dirty="0">
                <a:solidFill>
                  <a:srgbClr val="0096FF"/>
                </a:solidFill>
              </a:rPr>
              <a:t>e</a:t>
            </a:r>
            <a:r>
              <a:rPr lang="en-US" baseline="-25000" dirty="0">
                <a:solidFill>
                  <a:srgbClr val="0096FF"/>
                </a:solidFill>
              </a:rPr>
              <a:t>1:</a:t>
            </a:r>
            <a:r>
              <a:rPr lang="en-US" i="1" baseline="-25000" dirty="0">
                <a:solidFill>
                  <a:srgbClr val="0096FF"/>
                </a:solidFill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</a:t>
            </a:r>
            <a:endParaRPr lang="en-US" sz="3200" dirty="0">
              <a:solidFill>
                <a:srgbClr val="009051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endParaRPr lang="en-US" sz="3200" dirty="0">
              <a:solidFill>
                <a:srgbClr val="CC00CC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b="1" i="1" dirty="0">
                <a:solidFill>
                  <a:srgbClr val="0432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432FF"/>
                </a:solidFill>
                <a:sym typeface="Symbol"/>
              </a:rPr>
              <a:t>t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+1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= </a:t>
            </a:r>
            <a:r>
              <a:rPr lang="en-US" cap="small" dirty="0">
                <a:solidFill>
                  <a:schemeClr val="tx1"/>
                </a:solidFill>
                <a:sym typeface="Symbol"/>
              </a:rPr>
              <a:t>Forward</a:t>
            </a:r>
            <a:r>
              <a:rPr lang="en-US" dirty="0">
                <a:solidFill>
                  <a:schemeClr val="tx1"/>
                </a:solidFill>
                <a:sym typeface="Symbol"/>
              </a:rPr>
              <a:t>(</a:t>
            </a:r>
            <a:r>
              <a:rPr lang="en-US" b="1" i="1" dirty="0">
                <a:solidFill>
                  <a:srgbClr val="0096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096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096FF"/>
                </a:solidFill>
                <a:sym typeface="Symbol"/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e</a:t>
            </a:r>
            <a:r>
              <a:rPr lang="en-US" i="1" baseline="-25000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+1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b="1" i="1" dirty="0">
              <a:solidFill>
                <a:schemeClr val="tx1"/>
              </a:solidFill>
              <a:sym typeface="Symbol"/>
            </a:endParaRP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Cost per time step: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O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baseline="30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where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dirty="0">
                <a:solidFill>
                  <a:srgbClr val="000090"/>
                </a:solidFill>
                <a:sym typeface="Symbol"/>
              </a:rPr>
              <a:t>is the number of states</a:t>
            </a: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Time and space costs are </a:t>
            </a:r>
            <a:r>
              <a:rPr lang="en-US" b="1" i="1" dirty="0">
                <a:solidFill>
                  <a:srgbClr val="0000FF"/>
                </a:solidFill>
                <a:sym typeface="Symbol"/>
              </a:rPr>
              <a:t>constant</a:t>
            </a:r>
            <a:r>
              <a:rPr lang="en-US" dirty="0">
                <a:solidFill>
                  <a:srgbClr val="000090"/>
                </a:solidFill>
                <a:sym typeface="Symbol"/>
              </a:rPr>
              <a:t>, independent of t</a:t>
            </a:r>
          </a:p>
          <a:p>
            <a:r>
              <a:rPr lang="en-US" i="1" dirty="0">
                <a:solidFill>
                  <a:srgbClr val="CC00CC"/>
                </a:solidFill>
                <a:sym typeface="Symbol"/>
              </a:rPr>
              <a:t>O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baseline="30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is infeasible for models with many state variables</a:t>
            </a: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We get to invent really cool approximate filtering algorithms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961165" y="1774372"/>
            <a:ext cx="3575957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6922" y="1774372"/>
            <a:ext cx="16764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69722" y="1774372"/>
            <a:ext cx="3048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7013122" y="2383972"/>
            <a:ext cx="1524000" cy="457200"/>
          </a:xfrm>
          <a:prstGeom prst="wedgeRoundRectCallout">
            <a:avLst>
              <a:gd name="adj1" fmla="val -51057"/>
              <a:gd name="adj2" fmla="val -154960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Predict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117522" y="2383972"/>
            <a:ext cx="1524000" cy="457200"/>
          </a:xfrm>
          <a:prstGeom prst="wedgeRoundRectCallout">
            <a:avLst>
              <a:gd name="adj1" fmla="val -59629"/>
              <a:gd name="adj2" fmla="val -15853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679122" y="2383972"/>
            <a:ext cx="1524000" cy="457200"/>
          </a:xfrm>
          <a:prstGeom prst="wedgeRoundRectCallout">
            <a:avLst>
              <a:gd name="adj1" fmla="val 25907"/>
              <a:gd name="adj2" fmla="val -15734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Normalize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743ABB9-BD23-1FAC-1D55-3165D3C8B3C7}"/>
                  </a:ext>
                </a:extLst>
              </p14:cNvPr>
              <p14:cNvContentPartPr/>
              <p14:nvPr/>
            </p14:nvContentPartPr>
            <p14:xfrm>
              <a:off x="4839480" y="889200"/>
              <a:ext cx="3981600" cy="1029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743ABB9-BD23-1FAC-1D55-3165D3C8B3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30120" y="879840"/>
                <a:ext cx="4000320" cy="104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270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50504" y="3206157"/>
            <a:ext cx="3792989" cy="1695645"/>
            <a:chOff x="990600" y="1676400"/>
            <a:chExt cx="7315200" cy="2819400"/>
          </a:xfrm>
        </p:grpSpPr>
        <p:cxnSp>
          <p:nvCxnSpPr>
            <p:cNvPr id="11" name="Straight Arrow Connector 10"/>
            <p:cNvCxnSpPr>
              <a:endCxn id="52" idx="2"/>
            </p:cNvCxnSpPr>
            <p:nvPr/>
          </p:nvCxnSpPr>
          <p:spPr>
            <a:xfrm>
              <a:off x="3124200" y="2057400"/>
              <a:ext cx="5334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1371600" y="3703638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t-1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cxnSp>
          <p:nvCxnSpPr>
            <p:cNvPr id="26" name="Straight Arrow Connector 25"/>
            <p:cNvCxnSpPr>
              <a:stCxn id="51" idx="4"/>
              <a:endCxn id="25" idx="0"/>
            </p:cNvCxnSpPr>
            <p:nvPr/>
          </p:nvCxnSpPr>
          <p:spPr>
            <a:xfrm>
              <a:off x="2362200" y="2438400"/>
              <a:ext cx="0" cy="12652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52" idx="4"/>
              <a:endCxn id="49" idx="0"/>
            </p:cNvCxnSpPr>
            <p:nvPr/>
          </p:nvCxnSpPr>
          <p:spPr>
            <a:xfrm>
              <a:off x="4648200" y="2438400"/>
              <a:ext cx="0" cy="1295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53" idx="2"/>
            </p:cNvCxnSpPr>
            <p:nvPr/>
          </p:nvCxnSpPr>
          <p:spPr>
            <a:xfrm flipV="1">
              <a:off x="5410200" y="2057400"/>
              <a:ext cx="533400" cy="79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53" idx="4"/>
              <a:endCxn id="50" idx="0"/>
            </p:cNvCxnSpPr>
            <p:nvPr/>
          </p:nvCxnSpPr>
          <p:spPr>
            <a:xfrm>
              <a:off x="6934200" y="2438400"/>
              <a:ext cx="0" cy="1295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3657600" y="37338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943600" y="37338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t+1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1371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t-1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657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943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 t+1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990600" y="2057400"/>
              <a:ext cx="3810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7924800" y="2057400"/>
              <a:ext cx="3810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1" name="Rectangle 3"/>
          <p:cNvSpPr>
            <a:spLocks noGrp="1" noChangeArrowheads="1"/>
          </p:cNvSpPr>
          <p:nvPr>
            <p:ph idx="1"/>
          </p:nvPr>
        </p:nvSpPr>
        <p:spPr>
          <a:xfrm>
            <a:off x="594441" y="1292600"/>
            <a:ext cx="5740097" cy="16303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An HMM is defined by: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Initial distribution:   </a:t>
            </a:r>
            <a:r>
              <a:rPr lang="en-US" sz="2400" i="1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)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Transition model:    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t 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) = 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009051"/>
                </a:solidFill>
                <a:sym typeface="Symbol"/>
              </a:rPr>
              <a:t>W</a:t>
            </a:r>
            <a:r>
              <a:rPr lang="en-US" sz="24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W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)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Sensor model:          </a:t>
            </a:r>
            <a:r>
              <a:rPr lang="en-US" sz="2400" i="1" dirty="0">
                <a:solidFill>
                  <a:srgbClr val="F16C1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F16C11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F16C11"/>
                </a:solidFill>
                <a:sym typeface="Symbol"/>
              </a:rPr>
              <a:t>E</a:t>
            </a:r>
            <a:r>
              <a:rPr lang="en-US" sz="2400" i="1" baseline="-25000" dirty="0">
                <a:solidFill>
                  <a:srgbClr val="F16C11"/>
                </a:solidFill>
                <a:latin typeface="Calibri"/>
                <a:cs typeface="Calibri"/>
              </a:rPr>
              <a:t>t </a:t>
            </a:r>
            <a:r>
              <a:rPr lang="en-US" sz="2400" dirty="0">
                <a:solidFill>
                  <a:srgbClr val="F16C11"/>
                </a:solidFill>
                <a:latin typeface="Calibri"/>
                <a:cs typeface="Calibri"/>
              </a:rPr>
              <a:t>|</a:t>
            </a:r>
            <a:r>
              <a:rPr lang="en-US" sz="2400" baseline="-25000" dirty="0">
                <a:solidFill>
                  <a:srgbClr val="F16C11"/>
                </a:solidFill>
                <a:latin typeface="Calibri"/>
                <a:cs typeface="Calibri"/>
              </a:rPr>
              <a:t> </a:t>
            </a:r>
            <a:r>
              <a:rPr lang="en-US" sz="2400" i="1" dirty="0" err="1">
                <a:solidFill>
                  <a:srgbClr val="F16C11"/>
                </a:solidFill>
                <a:sym typeface="Symbol"/>
              </a:rPr>
              <a:t>X</a:t>
            </a:r>
            <a:r>
              <a:rPr lang="en-US" sz="2400" i="1" baseline="-25000" dirty="0" err="1">
                <a:solidFill>
                  <a:srgbClr val="F16C1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F16C11"/>
                </a:solidFill>
                <a:sym typeface="Symbol"/>
              </a:rPr>
              <a:t>) = </a:t>
            </a:r>
            <a:r>
              <a:rPr lang="en-US" sz="2400" i="1" dirty="0">
                <a:solidFill>
                  <a:srgbClr val="F16C1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F16C11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F16C11"/>
                </a:solidFill>
                <a:sym typeface="Symbol"/>
              </a:rPr>
              <a:t>U</a:t>
            </a:r>
            <a:r>
              <a:rPr lang="en-US" sz="2400" i="1" baseline="-25000" dirty="0">
                <a:solidFill>
                  <a:srgbClr val="F16C11"/>
                </a:solidFill>
                <a:latin typeface="Calibri"/>
                <a:cs typeface="Calibri"/>
              </a:rPr>
              <a:t>t </a:t>
            </a:r>
            <a:r>
              <a:rPr lang="en-US" sz="2400" dirty="0">
                <a:solidFill>
                  <a:srgbClr val="F16C11"/>
                </a:solidFill>
                <a:latin typeface="Calibri"/>
                <a:cs typeface="Calibri"/>
              </a:rPr>
              <a:t>|</a:t>
            </a:r>
            <a:r>
              <a:rPr lang="en-US" sz="2400" i="1" dirty="0">
                <a:solidFill>
                  <a:srgbClr val="F16C11"/>
                </a:solidFill>
                <a:latin typeface="Calibri"/>
                <a:cs typeface="Calibri"/>
              </a:rPr>
              <a:t>W</a:t>
            </a:r>
            <a:r>
              <a:rPr lang="en-US" sz="2400" i="1" baseline="-25000" dirty="0">
                <a:solidFill>
                  <a:srgbClr val="F16C11"/>
                </a:solidFill>
                <a:latin typeface="Calibri"/>
                <a:cs typeface="Calibri"/>
              </a:rPr>
              <a:t> t</a:t>
            </a:r>
            <a:r>
              <a:rPr lang="en-US" sz="2400" dirty="0">
                <a:solidFill>
                  <a:srgbClr val="F16C11"/>
                </a:solidFill>
                <a:sym typeface="Symbol"/>
              </a:rPr>
              <a:t>) </a:t>
            </a:r>
          </a:p>
          <a:p>
            <a:pPr lvl="1">
              <a:lnSpc>
                <a:spcPct val="80000"/>
              </a:lnSpc>
            </a:pPr>
            <a:endParaRPr lang="en-US" dirty="0">
              <a:solidFill>
                <a:srgbClr val="F16C11"/>
              </a:solidFill>
              <a:sym typeface="Symbol"/>
            </a:endParaRPr>
          </a:p>
          <a:p>
            <a:pPr marL="0" lvl="1" indent="0">
              <a:lnSpc>
                <a:spcPct val="80000"/>
              </a:lnSpc>
              <a:buNone/>
            </a:pPr>
            <a:r>
              <a:rPr lang="en-US" dirty="0">
                <a:sym typeface="Symbol"/>
              </a:rPr>
              <a:t>Given </a:t>
            </a:r>
            <a:r>
              <a:rPr lang="en-US" sz="2400" dirty="0">
                <a:sym typeface="Symbol"/>
              </a:rPr>
              <a:t>P(X</a:t>
            </a:r>
            <a:r>
              <a:rPr lang="en-US" sz="2400" baseline="-25000" dirty="0">
                <a:sym typeface="Symbol"/>
              </a:rPr>
              <a:t>1</a:t>
            </a:r>
            <a:r>
              <a:rPr lang="en-US" sz="2400" dirty="0">
                <a:sym typeface="Symbol"/>
              </a:rPr>
              <a:t>) = {sun:0.5, rain:0.5</a:t>
            </a:r>
            <a:r>
              <a:rPr lang="en-US" dirty="0">
                <a:sym typeface="Symbol"/>
              </a:rPr>
              <a:t>}</a:t>
            </a:r>
          </a:p>
          <a:p>
            <a:pPr marL="0" lvl="1" indent="0">
              <a:lnSpc>
                <a:spcPct val="80000"/>
              </a:lnSpc>
              <a:buNone/>
            </a:pPr>
            <a:r>
              <a:rPr lang="en-US" sz="2400" dirty="0">
                <a:sym typeface="Symbol"/>
              </a:rPr>
              <a:t>Compute P(X</a:t>
            </a:r>
            <a:r>
              <a:rPr lang="en-US" sz="2400" baseline="-25000" dirty="0">
                <a:sym typeface="Symbol"/>
              </a:rPr>
              <a:t>4</a:t>
            </a:r>
            <a:r>
              <a:rPr lang="en-US" sz="2400" dirty="0">
                <a:sym typeface="Symbol"/>
              </a:rPr>
              <a:t>=sun | e</a:t>
            </a:r>
            <a:r>
              <a:rPr lang="en-US" sz="2400" baseline="-25000" dirty="0">
                <a:sym typeface="Symbol"/>
              </a:rPr>
              <a:t>4</a:t>
            </a:r>
            <a:r>
              <a:rPr lang="en-US" sz="2400" dirty="0">
                <a:sym typeface="Symbol"/>
              </a:rPr>
              <a:t>= e</a:t>
            </a:r>
            <a:r>
              <a:rPr lang="en-US" baseline="-25000" dirty="0">
                <a:sym typeface="Symbol"/>
              </a:rPr>
              <a:t>3</a:t>
            </a:r>
            <a:r>
              <a:rPr lang="en-US" sz="2400" dirty="0">
                <a:sym typeface="Symbol"/>
              </a:rPr>
              <a:t>= e</a:t>
            </a:r>
            <a:r>
              <a:rPr lang="en-US" baseline="-25000" dirty="0">
                <a:sym typeface="Symbol"/>
              </a:rPr>
              <a:t>2</a:t>
            </a:r>
            <a:r>
              <a:rPr lang="en-US" sz="2400" dirty="0">
                <a:sym typeface="Symbol"/>
              </a:rPr>
              <a:t>= e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=True)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171259"/>
              </p:ext>
            </p:extLst>
          </p:nvPr>
        </p:nvGraphicFramePr>
        <p:xfrm>
          <a:off x="6496215" y="1490886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1134"/>
              </p:ext>
            </p:extLst>
          </p:nvPr>
        </p:nvGraphicFramePr>
        <p:xfrm>
          <a:off x="9315615" y="1498117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93F4356-4E74-6AB4-BE08-AA2FC49519F4}"/>
                  </a:ext>
                </a:extLst>
              </p14:cNvPr>
              <p14:cNvContentPartPr/>
              <p14:nvPr/>
            </p14:nvContentPartPr>
            <p14:xfrm>
              <a:off x="2060640" y="3063960"/>
              <a:ext cx="9711720" cy="3710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93F4356-4E74-6AB4-BE08-AA2FC49519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1280" y="3054600"/>
                <a:ext cx="9730440" cy="372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223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ym typeface="Symbol"/>
                  </a:rPr>
                  <a:t> #OBSERVE (chain rule)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=1/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 #Don’t forget to NORMALIZE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#PREDICT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dirty="0">
                  <a:sym typeface="Symbol"/>
                </a:endParaRP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6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935681"/>
              </p:ext>
            </p:extLst>
          </p:nvPr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48008"/>
              </p:ext>
            </p:extLst>
          </p:nvPr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26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#PREDICT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;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=1/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#PREDICT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dirty="0">
                  <a:sym typeface="Symbol"/>
                </a:endParaRP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8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59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#PREDICT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;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=1/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4</m:t>
                                </m:r>
                              </m:sub>
                            </m:sSub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#PREDICT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dirty="0">
                  <a:sym typeface="Symbol"/>
                </a:endParaRP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98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33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4</m:t>
                                </m:r>
                              </m:sub>
                            </m:sSub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#PREDICT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;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=1/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dirty="0">
                  <a:sym typeface="Symbol"/>
                </a:endParaRP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98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94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Reasoning over Time or Space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828800"/>
            <a:ext cx="92202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Often, we want to </a:t>
            </a:r>
            <a:r>
              <a:rPr lang="en-US" sz="28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reason about a sequence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 of observations</a:t>
            </a:r>
          </a:p>
          <a:p>
            <a:pPr lvl="4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Speech recognition</a:t>
            </a:r>
          </a:p>
          <a:p>
            <a:pPr lvl="4">
              <a:lnSpc>
                <a:spcPct val="90000"/>
              </a:lnSpc>
            </a:pPr>
            <a:endParaRPr lang="en-US" sz="5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Robot localization</a:t>
            </a:r>
          </a:p>
          <a:p>
            <a:pPr lvl="5">
              <a:lnSpc>
                <a:spcPct val="90000"/>
              </a:lnSpc>
            </a:pPr>
            <a:endParaRPr lang="en-US" sz="5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User attention</a:t>
            </a:r>
          </a:p>
          <a:p>
            <a:pPr lvl="5">
              <a:lnSpc>
                <a:spcPct val="90000"/>
              </a:lnSpc>
            </a:pPr>
            <a:endParaRPr lang="en-US" sz="5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Medical monitoring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Need to introduce time (or space) into our models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ym typeface="Symbol"/>
                  </a:rPr>
                  <a:t> #OBSERVE (chain rule)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𝑇𝑟𝑢𝑒</m:t>
                          </m:r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𝑠𝑢𝑛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𝑠𝑢𝑛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=.2∗.5= .1</m:t>
                      </m:r>
                    </m:oMath>
                  </m:oMathPara>
                </a14:m>
                <a:endParaRPr lang="en-US" sz="2400" b="0" i="1" dirty="0">
                  <a:solidFill>
                    <a:srgbClr val="FF0000"/>
                  </a:solidFill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𝑇𝑟𝑢𝑒</m:t>
                          </m:r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𝑟𝑎𝑖𝑛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𝑟𝑎𝑖𝑛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 .9∗.5= .45</m:t>
                      </m:r>
                    </m:oMath>
                  </m:oMathPara>
                </a14:m>
                <a:endParaRPr lang="en-US" sz="2400" b="0" i="1" dirty="0">
                  <a:solidFill>
                    <a:srgbClr val="FF0000"/>
                  </a:solidFill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)/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#NORMALIZE USING BAYES RULE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𝑠𝑢𝑛</m:t>
                          </m:r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𝑇𝑟𝑢𝑒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.1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.1+.45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 .18</m:t>
                      </m:r>
                    </m:oMath>
                  </m:oMathPara>
                </a14:m>
                <a:endParaRPr lang="en-US" sz="2400" b="0" i="1" dirty="0">
                  <a:solidFill>
                    <a:srgbClr val="FF0000"/>
                  </a:solidFill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𝑟𝑎𝑖𝑛</m:t>
                          </m:r>
                        </m: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𝑇𝑟𝑢𝑒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45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.1+.45</m:t>
                          </m:r>
                        </m:den>
                      </m:f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 .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82</m:t>
                      </m:r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i="1" dirty="0">
                  <a:latin typeface="Cambria Math" panose="02040503050406030204" pitchFamily="18" charset="0"/>
                  <a:sym typeface="Symbol"/>
                </a:endParaRP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42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72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#PREDICT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𝑠𝑢𝑛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𝑇𝑟𝑢𝑒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𝑠𝑢𝑛</m:t>
                              </m:r>
                            </m:e>
                            <m:e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𝑇𝑟𝑢𝑒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 .9∗.18+ .3∗.82= .41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𝑟𝑎𝑖𝑛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𝑇𝑟𝑢𝑒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𝑟𝑎𝑖𝑛</m:t>
                              </m:r>
                            </m:e>
                            <m:e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𝑇𝑟𝑢𝑒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 .1∗.18+ .7∗.82= .59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dirty="0">
                  <a:solidFill>
                    <a:srgbClr val="FF0000"/>
                  </a:solidFill>
                  <a:sym typeface="Symbol"/>
                </a:endParaRP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82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32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;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=1/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𝑇𝑟𝑢𝑒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.2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.41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 .13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  <a:sym typeface="Symbol"/>
                  </a:rPr>
                  <a:t> 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𝑇𝑟𝑢𝑒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.9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.59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 .87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  <a:sym typeface="Symbol"/>
                  </a:rPr>
                  <a:t> </a:t>
                </a: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#PREDICT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rgbClr val="FF0000"/>
                    </a:solidFill>
                    <a:sym typeface="Symbol"/>
                  </a:rPr>
                  <a:t> = 0.38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rgbClr val="FF0000"/>
                    </a:solidFill>
                    <a:sym typeface="Symbol"/>
                  </a:rPr>
                  <a:t> = 0.62</a:t>
                </a: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46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41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;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=1/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𝑇𝑟𝑢𝑒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.2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.38</m:t>
                        </m:r>
                      </m:e>
                    </m:d>
                  </m:oMath>
                </a14:m>
                <a:r>
                  <a:rPr lang="en-US" sz="2400" b="0" i="1" dirty="0">
                    <a:solidFill>
                      <a:srgbClr val="FF0000"/>
                    </a:solidFill>
                    <a:latin typeface="Cambria Math" panose="02040503050406030204" pitchFamily="18" charset="0"/>
                    <a:sym typeface="Symbol"/>
                  </a:rPr>
                  <a:t> = .12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𝑇𝑟𝑢𝑒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.9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(.62)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  <a:sym typeface="Symbol"/>
                  </a:rPr>
                  <a:t>= .88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3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90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4</m:t>
                                </m:r>
                              </m:sub>
                            </m:sSub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#PREDICT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𝑠𝑢𝑛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∈{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𝑠𝑢𝑛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𝑟𝑎𝑖𝑛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2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=</m:t>
                              </m:r>
                              <m:r>
                                <a:rPr lang="en-US" sz="2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𝑠𝑢𝑛</m:t>
                              </m:r>
                            </m:e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  <m:r>
                        <a:rPr lang="en-US" sz="2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 .9∗.12+ .3∗.88= .37</m:t>
                      </m:r>
                    </m:oMath>
                  </m:oMathPara>
                </a14:m>
                <a:endParaRPr lang="en-US" sz="2300" b="0" i="1" dirty="0">
                  <a:solidFill>
                    <a:srgbClr val="FF0000"/>
                  </a:solidFill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𝑟𝑎𝑖𝑛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∈{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𝑠𝑢𝑛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𝑟𝑎𝑖𝑛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2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=</m:t>
                              </m:r>
                              <m:r>
                                <a:rPr lang="en-US" sz="2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𝑟𝑎𝑖𝑛</m:t>
                              </m:r>
                            </m:e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  <m:r>
                        <a:rPr lang="en-US" sz="2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 .1∗.12+ .7∗.88= .63</m:t>
                      </m:r>
                    </m:oMath>
                  </m:oMathPara>
                </a14:m>
                <a:endParaRPr lang="en-US" sz="2300" b="0" i="1" dirty="0">
                  <a:solidFill>
                    <a:srgbClr val="FF0000"/>
                  </a:solidFill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300" b="0" i="1" dirty="0">
                  <a:solidFill>
                    <a:srgbClr val="FF0000"/>
                  </a:solidFill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dirty="0">
                  <a:sym typeface="Symbol"/>
                </a:endParaRP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96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75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;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=1/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𝑇𝑟𝑢𝑒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sym typeface="Symbol"/>
                  </a:rPr>
                  <a:t>(.2*.37) = .115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𝑇𝑟𝑢𝑒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sym typeface="Symbol"/>
                  </a:rPr>
                  <a:t>.9*.63) = .885</a:t>
                </a:r>
                <a:endParaRPr lang="en-US" sz="2400" dirty="0">
                  <a:solidFill>
                    <a:srgbClr val="FF0000"/>
                  </a:solidFill>
                  <a:sym typeface="Symbol"/>
                </a:endParaRP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3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89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5F310-6FBE-94B2-6857-E13BDD38C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765C3-2588-2E19-84A5-444A6DD36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we are given P(X4=sun | e4= e3= e2= e1=True), along with the same CPT tables as the activity example, and we want to compute P(X5=sun | e5= e4= e3= e2= e1=True). </a:t>
            </a:r>
          </a:p>
          <a:p>
            <a:r>
              <a:rPr lang="en-US" dirty="0"/>
              <a:t>What is the first step we would perform?</a:t>
            </a:r>
          </a:p>
          <a:p>
            <a:endParaRPr lang="en-US" dirty="0"/>
          </a:p>
          <a:p>
            <a:r>
              <a:rPr lang="en-US" dirty="0"/>
              <a:t>Predict</a:t>
            </a:r>
          </a:p>
          <a:p>
            <a:r>
              <a:rPr lang="en-US" dirty="0"/>
              <a:t>Observe</a:t>
            </a:r>
          </a:p>
          <a:p>
            <a:r>
              <a:rPr lang="en-US" dirty="0"/>
              <a:t>Forward</a:t>
            </a:r>
          </a:p>
          <a:p>
            <a:r>
              <a:rPr lang="en-US" dirty="0"/>
              <a:t>Smoothing</a:t>
            </a:r>
          </a:p>
        </p:txBody>
      </p:sp>
    </p:spTree>
    <p:extLst>
      <p:ext uri="{BB962C8B-B14F-4D97-AF65-F5344CB8AC3E}">
        <p14:creationId xmlns:p14="http://schemas.microsoft.com/office/powerpoint/2010/main" val="3775555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Other HMM Queries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447800"/>
            <a:ext cx="35052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Filtering: 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i="1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baseline="-25000" dirty="0"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lang="en-US" sz="3200" i="1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44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47825" y="2233613"/>
            <a:ext cx="2850356" cy="1350169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95" name="Group 94"/>
          <p:cNvGrpSpPr/>
          <p:nvPr/>
        </p:nvGrpSpPr>
        <p:grpSpPr>
          <a:xfrm>
            <a:off x="1647825" y="5129213"/>
            <a:ext cx="2850356" cy="1350169"/>
            <a:chOff x="1028700" y="4876800"/>
            <a:chExt cx="3276600" cy="1600200"/>
          </a:xfrm>
        </p:grpSpPr>
        <p:sp>
          <p:nvSpPr>
            <p:cNvPr id="10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04" name="AutoShape 63"/>
            <p:cNvCxnSpPr>
              <a:cxnSpLocks noChangeShapeType="1"/>
              <a:stCxn id="103" idx="4"/>
              <a:endCxn id="11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06" name="AutoShape 65"/>
            <p:cNvCxnSpPr>
              <a:cxnSpLocks noChangeShapeType="1"/>
              <a:stCxn id="107" idx="6"/>
              <a:endCxn id="10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08" name="AutoShape 67"/>
            <p:cNvCxnSpPr>
              <a:cxnSpLocks noChangeShapeType="1"/>
              <a:stCxn id="107" idx="4"/>
              <a:endCxn id="10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10" name="AutoShape 69"/>
            <p:cNvCxnSpPr>
              <a:cxnSpLocks noChangeShapeType="1"/>
              <a:stCxn id="109" idx="6"/>
              <a:endCxn id="11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1" name="AutoShape 70"/>
            <p:cNvCxnSpPr>
              <a:cxnSpLocks noChangeShapeType="1"/>
              <a:stCxn id="103" idx="6"/>
              <a:endCxn id="10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1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1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11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116" name="AutoShape 77"/>
            <p:cNvCxnSpPr>
              <a:cxnSpLocks noChangeShapeType="1"/>
              <a:stCxn id="109" idx="4"/>
              <a:endCxn id="11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7" name="AutoShape 78"/>
            <p:cNvCxnSpPr>
              <a:cxnSpLocks noChangeShapeType="1"/>
              <a:stCxn id="112" idx="4"/>
              <a:endCxn id="11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19" name="Group 118"/>
          <p:cNvGrpSpPr/>
          <p:nvPr/>
        </p:nvGrpSpPr>
        <p:grpSpPr>
          <a:xfrm>
            <a:off x="7439025" y="5129213"/>
            <a:ext cx="2850356" cy="1350169"/>
            <a:chOff x="1028700" y="4876800"/>
            <a:chExt cx="3276600" cy="1600200"/>
          </a:xfrm>
        </p:grpSpPr>
        <p:sp>
          <p:nvSpPr>
            <p:cNvPr id="127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28" name="AutoShape 63"/>
            <p:cNvCxnSpPr>
              <a:cxnSpLocks noChangeShapeType="1"/>
              <a:stCxn id="127" idx="4"/>
              <a:endCxn id="137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9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0" name="AutoShape 65"/>
            <p:cNvCxnSpPr>
              <a:cxnSpLocks noChangeShapeType="1"/>
              <a:stCxn id="131" idx="6"/>
              <a:endCxn id="127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1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2" name="AutoShape 67"/>
            <p:cNvCxnSpPr>
              <a:cxnSpLocks noChangeShapeType="1"/>
              <a:stCxn id="131" idx="4"/>
              <a:endCxn id="129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3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34" name="AutoShape 69"/>
            <p:cNvCxnSpPr>
              <a:cxnSpLocks noChangeShapeType="1"/>
              <a:stCxn id="133" idx="6"/>
              <a:endCxn id="136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5" name="AutoShape 70"/>
            <p:cNvCxnSpPr>
              <a:cxnSpLocks noChangeShapeType="1"/>
              <a:stCxn id="127" idx="6"/>
              <a:endCxn id="133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6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37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38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139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140" name="AutoShape 77"/>
            <p:cNvCxnSpPr>
              <a:cxnSpLocks noChangeShapeType="1"/>
              <a:stCxn id="133" idx="4"/>
              <a:endCxn id="138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1" name="AutoShape 78"/>
            <p:cNvCxnSpPr>
              <a:cxnSpLocks noChangeShapeType="1"/>
              <a:stCxn id="136" idx="4"/>
              <a:endCxn id="139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43" name="Group 142"/>
          <p:cNvGrpSpPr/>
          <p:nvPr/>
        </p:nvGrpSpPr>
        <p:grpSpPr>
          <a:xfrm>
            <a:off x="7439025" y="2233613"/>
            <a:ext cx="2850356" cy="1350169"/>
            <a:chOff x="1028700" y="4876800"/>
            <a:chExt cx="3276600" cy="1600200"/>
          </a:xfrm>
        </p:grpSpPr>
        <p:sp>
          <p:nvSpPr>
            <p:cNvPr id="151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52" name="AutoShape 63"/>
            <p:cNvCxnSpPr>
              <a:cxnSpLocks noChangeShapeType="1"/>
              <a:stCxn id="151" idx="4"/>
              <a:endCxn id="161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3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4" name="AutoShape 65"/>
            <p:cNvCxnSpPr>
              <a:cxnSpLocks noChangeShapeType="1"/>
              <a:stCxn id="155" idx="6"/>
              <a:endCxn id="151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5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6" name="AutoShape 67"/>
            <p:cNvCxnSpPr>
              <a:cxnSpLocks noChangeShapeType="1"/>
              <a:stCxn id="155" idx="4"/>
              <a:endCxn id="153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7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58" name="AutoShape 69"/>
            <p:cNvCxnSpPr>
              <a:cxnSpLocks noChangeShapeType="1"/>
              <a:stCxn id="157" idx="6"/>
              <a:endCxn id="160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9" name="AutoShape 70"/>
            <p:cNvCxnSpPr>
              <a:cxnSpLocks noChangeShapeType="1"/>
              <a:stCxn id="151" idx="6"/>
              <a:endCxn id="157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0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61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62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64" name="AutoShape 77"/>
            <p:cNvCxnSpPr>
              <a:cxnSpLocks noChangeShapeType="1"/>
              <a:stCxn id="157" idx="4"/>
              <a:endCxn id="162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66" name="Rectangle 3"/>
          <p:cNvSpPr txBox="1">
            <a:spLocks noChangeArrowheads="1"/>
          </p:cNvSpPr>
          <p:nvPr/>
        </p:nvSpPr>
        <p:spPr bwMode="auto">
          <a:xfrm>
            <a:off x="6934200" y="1447800"/>
            <a:ext cx="403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Prediction: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+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</a:t>
            </a:r>
          </a:p>
        </p:txBody>
      </p:sp>
      <p:sp>
        <p:nvSpPr>
          <p:cNvPr id="167" name="Rectangle 3"/>
          <p:cNvSpPr txBox="1">
            <a:spLocks noChangeArrowheads="1"/>
          </p:cNvSpPr>
          <p:nvPr/>
        </p:nvSpPr>
        <p:spPr bwMode="auto">
          <a:xfrm>
            <a:off x="914400" y="4343400"/>
            <a:ext cx="464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Smoothing: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&lt;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8" name="Rectangle 3"/>
          <p:cNvSpPr txBox="1">
            <a:spLocks noChangeArrowheads="1"/>
          </p:cNvSpPr>
          <p:nvPr/>
        </p:nvSpPr>
        <p:spPr bwMode="auto">
          <a:xfrm>
            <a:off x="6553200" y="4343400"/>
            <a:ext cx="480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Explanation: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9" name="Oval 75"/>
          <p:cNvSpPr>
            <a:spLocks noChangeArrowheads="1"/>
          </p:cNvSpPr>
          <p:nvPr/>
        </p:nvSpPr>
        <p:spPr bwMode="auto">
          <a:xfrm>
            <a:off x="3886200" y="20574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0" name="Oval 75"/>
          <p:cNvSpPr>
            <a:spLocks noChangeArrowheads="1"/>
          </p:cNvSpPr>
          <p:nvPr/>
        </p:nvSpPr>
        <p:spPr bwMode="auto">
          <a:xfrm>
            <a:off x="10462881" y="2077641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1" name="Oval 75"/>
          <p:cNvSpPr>
            <a:spLocks noChangeArrowheads="1"/>
          </p:cNvSpPr>
          <p:nvPr/>
        </p:nvSpPr>
        <p:spPr bwMode="auto">
          <a:xfrm>
            <a:off x="3078480" y="49530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2" name="Oval 75"/>
          <p:cNvSpPr>
            <a:spLocks noChangeArrowheads="1"/>
          </p:cNvSpPr>
          <p:nvPr/>
        </p:nvSpPr>
        <p:spPr bwMode="auto">
          <a:xfrm>
            <a:off x="7239000" y="4953000"/>
            <a:ext cx="33528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73" name="AutoShape 69">
            <a:extLst>
              <a:ext uri="{FF2B5EF4-FFF2-40B4-BE49-F238E27FC236}">
                <a16:creationId xmlns:a16="http://schemas.microsoft.com/office/drawing/2014/main" id="{E04785C7-435A-4946-A923-C009D872DE78}"/>
              </a:ext>
            </a:extLst>
          </p:cNvPr>
          <p:cNvCxnSpPr>
            <a:cxnSpLocks noChangeShapeType="1"/>
            <a:endCxn id="74" idx="2"/>
          </p:cNvCxnSpPr>
          <p:nvPr/>
        </p:nvCxnSpPr>
        <p:spPr bwMode="auto">
          <a:xfrm>
            <a:off x="10292868" y="2470697"/>
            <a:ext cx="306579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4" name="Oval 71">
            <a:extLst>
              <a:ext uri="{FF2B5EF4-FFF2-40B4-BE49-F238E27FC236}">
                <a16:creationId xmlns:a16="http://schemas.microsoft.com/office/drawing/2014/main" id="{4009DA7A-B2AA-2B4E-8CD0-6C67B239F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1876" y="2245669"/>
            <a:ext cx="464011" cy="4500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lang="en-US" sz="2000" baseline="-25000" dirty="0">
                <a:solidFill>
                  <a:prstClr val="black"/>
                </a:solidFill>
                <a:latin typeface="Calibri"/>
                <a:cs typeface="Calibri"/>
              </a:rPr>
              <a:t>5</a:t>
            </a: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8725616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785600" cy="4729164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Filtering</a:t>
            </a:r>
            <a:r>
              <a:rPr lang="en-US" dirty="0"/>
              <a:t>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</a:rPr>
              <a:t>belief state</a:t>
            </a:r>
            <a:r>
              <a:rPr lang="en-US" dirty="0"/>
              <a:t>—input to the decision process of a rational agent </a:t>
            </a:r>
          </a:p>
          <a:p>
            <a:r>
              <a:rPr lang="en-US" dirty="0">
                <a:solidFill>
                  <a:srgbClr val="C00000"/>
                </a:solidFill>
              </a:rPr>
              <a:t>Prediction</a:t>
            </a:r>
            <a:r>
              <a:rPr lang="en-US" dirty="0"/>
              <a:t>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sz="3600" baseline="-25000" dirty="0">
                <a:solidFill>
                  <a:srgbClr val="CC00CC"/>
                </a:solidFill>
              </a:rPr>
              <a:t>+</a:t>
            </a:r>
            <a:r>
              <a:rPr lang="en-US" sz="3600" i="1" baseline="-25000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dirty="0"/>
              <a:t> for </a:t>
            </a:r>
            <a:r>
              <a:rPr lang="en-US" i="1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 &gt; 0 </a:t>
            </a:r>
          </a:p>
          <a:p>
            <a:pPr lvl="1"/>
            <a:r>
              <a:rPr lang="en-US" dirty="0"/>
              <a:t>evaluation of possible action sequences; like filtering without the evidence </a:t>
            </a:r>
          </a:p>
          <a:p>
            <a:r>
              <a:rPr lang="en-US" dirty="0">
                <a:solidFill>
                  <a:srgbClr val="C00000"/>
                </a:solidFill>
              </a:rPr>
              <a:t>Smoothing</a:t>
            </a:r>
            <a:r>
              <a:rPr lang="en-US" dirty="0"/>
              <a:t>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dirty="0"/>
              <a:t>for </a:t>
            </a:r>
            <a:r>
              <a:rPr lang="en-US" dirty="0">
                <a:solidFill>
                  <a:srgbClr val="CC00CC"/>
                </a:solidFill>
              </a:rPr>
              <a:t>0 ≤ </a:t>
            </a:r>
            <a:r>
              <a:rPr lang="en-US" i="1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 &lt; </a:t>
            </a:r>
            <a:r>
              <a:rPr lang="en-US" i="1" dirty="0">
                <a:solidFill>
                  <a:srgbClr val="CC00CC"/>
                </a:solidFill>
              </a:rPr>
              <a:t>t</a:t>
            </a:r>
          </a:p>
          <a:p>
            <a:pPr lvl="1"/>
            <a:r>
              <a:rPr lang="en-US" dirty="0"/>
              <a:t>better estimate of past states, essential for learning </a:t>
            </a:r>
          </a:p>
          <a:p>
            <a:r>
              <a:rPr lang="en-US" dirty="0">
                <a:solidFill>
                  <a:srgbClr val="C00000"/>
                </a:solidFill>
              </a:rPr>
              <a:t>Most likely explanation</a:t>
            </a:r>
            <a:r>
              <a:rPr lang="en-US" dirty="0"/>
              <a:t>: </a:t>
            </a:r>
            <a:r>
              <a:rPr lang="en-US" dirty="0">
                <a:solidFill>
                  <a:srgbClr val="CC00CC"/>
                </a:solidFill>
              </a:rPr>
              <a:t>argmax</a:t>
            </a:r>
            <a:r>
              <a:rPr lang="en-US" sz="3600" i="1" baseline="-25000" dirty="0">
                <a:solidFill>
                  <a:srgbClr val="CC00CC"/>
                </a:solidFill>
              </a:rPr>
              <a:t>x</a:t>
            </a:r>
            <a:r>
              <a:rPr lang="en-US" sz="2800" baseline="-50000" dirty="0">
                <a:solidFill>
                  <a:srgbClr val="CC00CC"/>
                </a:solidFill>
              </a:rPr>
              <a:t>1:</a:t>
            </a:r>
            <a:r>
              <a:rPr lang="en-US" sz="2800" i="1" baseline="-50000" dirty="0">
                <a:solidFill>
                  <a:srgbClr val="CC00CC"/>
                </a:solidFill>
              </a:rPr>
              <a:t>t</a:t>
            </a:r>
            <a:r>
              <a:rPr lang="en-US" sz="2400" baseline="-50000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 </a:t>
            </a:r>
            <a:r>
              <a:rPr lang="en-US" dirty="0">
                <a:solidFill>
                  <a:srgbClr val="CC00CC"/>
                </a:solidFill>
              </a:rPr>
              <a:t>| 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 </a:t>
            </a:r>
          </a:p>
          <a:p>
            <a:pPr lvl="1"/>
            <a:r>
              <a:rPr lang="en-US" dirty="0"/>
              <a:t>speech recognition, decoding with a noisy channel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7945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Dynamic Bayes Nets (DBNs)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315200" cy="51816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We want to track multiple variables over time, using multiple sources of evidence</a:t>
            </a:r>
          </a:p>
          <a:p>
            <a:pPr lvl="7"/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Idea: Repeat a fixed Bayes net structure at each time</a:t>
            </a:r>
          </a:p>
          <a:p>
            <a:pPr lvl="7"/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Variables from time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 can condition on those from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t-1</a:t>
            </a: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18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231901" y="3762375"/>
            <a:ext cx="1357313" cy="1970088"/>
            <a:chOff x="1231366" y="3762103"/>
            <a:chExt cx="1358537" cy="1970314"/>
          </a:xfrm>
        </p:grpSpPr>
        <p:sp>
          <p:nvSpPr>
            <p:cNvPr id="79909" name="Oval 2"/>
            <p:cNvSpPr>
              <a:spLocks noChangeArrowheads="1"/>
            </p:cNvSpPr>
            <p:nvPr/>
          </p:nvSpPr>
          <p:spPr bwMode="auto">
            <a:xfrm>
              <a:off x="1231366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  <a:r>
                <a:rPr kumimoji="0" lang="en-US" sz="18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1231366" y="5105282"/>
              <a:ext cx="627628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911" name="AutoShape 4"/>
            <p:cNvCxnSpPr>
              <a:cxnSpLocks noChangeShapeType="1"/>
              <a:stCxn id="79909" idx="4"/>
              <a:endCxn id="9" idx="0"/>
            </p:cNvCxnSpPr>
            <p:nvPr/>
          </p:nvCxnSpPr>
          <p:spPr bwMode="auto">
            <a:xfrm rot="5400000">
              <a:off x="1186735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1962275" y="5105282"/>
              <a:ext cx="627628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913" name="AutoShape 6"/>
            <p:cNvCxnSpPr>
              <a:cxnSpLocks noChangeShapeType="1"/>
              <a:stCxn id="79914" idx="4"/>
              <a:endCxn id="11" idx="0"/>
            </p:cNvCxnSpPr>
            <p:nvPr/>
          </p:nvCxnSpPr>
          <p:spPr bwMode="auto">
            <a:xfrm rot="5400000">
              <a:off x="2162095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9914" name="Oval 9"/>
            <p:cNvSpPr>
              <a:spLocks noChangeArrowheads="1"/>
            </p:cNvSpPr>
            <p:nvPr/>
          </p:nvSpPr>
          <p:spPr bwMode="auto">
            <a:xfrm>
              <a:off x="1962886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  <a:r>
                <a:rPr kumimoji="0" lang="en-US" sz="18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858353" y="3762375"/>
            <a:ext cx="2891447" cy="1970088"/>
            <a:chOff x="1857773" y="3762103"/>
            <a:chExt cx="2891855" cy="1970314"/>
          </a:xfrm>
        </p:grpSpPr>
        <p:sp>
          <p:nvSpPr>
            <p:cNvPr id="79899" name="Oval 17"/>
            <p:cNvSpPr>
              <a:spLocks noChangeArrowheads="1"/>
            </p:cNvSpPr>
            <p:nvPr/>
          </p:nvSpPr>
          <p:spPr bwMode="auto">
            <a:xfrm>
              <a:off x="3391091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  <a:r>
                <a:rPr kumimoji="0" lang="en-US" sz="18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3390536" y="5105282"/>
              <a:ext cx="627152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901" name="AutoShape 19"/>
            <p:cNvCxnSpPr>
              <a:cxnSpLocks noChangeShapeType="1"/>
              <a:stCxn id="79899" idx="4"/>
              <a:endCxn id="15" idx="0"/>
            </p:cNvCxnSpPr>
            <p:nvPr/>
          </p:nvCxnSpPr>
          <p:spPr bwMode="auto">
            <a:xfrm rot="5400000">
              <a:off x="3346460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4122477" y="5105282"/>
              <a:ext cx="627151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903" name="AutoShape 21"/>
            <p:cNvCxnSpPr>
              <a:cxnSpLocks noChangeShapeType="1"/>
              <a:stCxn id="79904" idx="4"/>
              <a:endCxn id="17" idx="0"/>
            </p:cNvCxnSpPr>
            <p:nvPr/>
          </p:nvCxnSpPr>
          <p:spPr bwMode="auto">
            <a:xfrm rot="5400000">
              <a:off x="4321820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9904" name="Oval 22"/>
            <p:cNvSpPr>
              <a:spLocks noChangeArrowheads="1"/>
            </p:cNvSpPr>
            <p:nvPr/>
          </p:nvSpPr>
          <p:spPr bwMode="auto">
            <a:xfrm>
              <a:off x="4122611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  <a:r>
                <a:rPr kumimoji="0" lang="en-US" sz="18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905" name="AutoShape 25"/>
            <p:cNvCxnSpPr>
              <a:cxnSpLocks noChangeShapeType="1"/>
              <a:stCxn id="79909" idx="6"/>
              <a:endCxn id="79899" idx="2"/>
            </p:cNvCxnSpPr>
            <p:nvPr/>
          </p:nvCxnSpPr>
          <p:spPr bwMode="auto">
            <a:xfrm flipV="1">
              <a:off x="1857773" y="4075612"/>
              <a:ext cx="1533318" cy="7620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906" name="AutoShape 26"/>
            <p:cNvCxnSpPr>
              <a:cxnSpLocks noChangeShapeType="1"/>
              <a:stCxn id="79914" idx="6"/>
              <a:endCxn id="79904" idx="2"/>
            </p:cNvCxnSpPr>
            <p:nvPr/>
          </p:nvCxnSpPr>
          <p:spPr bwMode="auto">
            <a:xfrm flipV="1">
              <a:off x="2588737" y="4563292"/>
              <a:ext cx="1533873" cy="7620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907" name="AutoShape 27"/>
            <p:cNvCxnSpPr>
              <a:cxnSpLocks noChangeShapeType="1"/>
              <a:stCxn id="79914" idx="6"/>
              <a:endCxn id="79899" idx="3"/>
            </p:cNvCxnSpPr>
            <p:nvPr/>
          </p:nvCxnSpPr>
          <p:spPr bwMode="auto">
            <a:xfrm flipV="1">
              <a:off x="2588737" y="4297295"/>
              <a:ext cx="894179" cy="34220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908" name="AutoShape 28"/>
            <p:cNvCxnSpPr>
              <a:cxnSpLocks noChangeShapeType="1"/>
              <a:stCxn id="79899" idx="6"/>
              <a:endCxn id="79904" idx="1"/>
            </p:cNvCxnSpPr>
            <p:nvPr/>
          </p:nvCxnSpPr>
          <p:spPr bwMode="auto">
            <a:xfrm>
              <a:off x="4018108" y="4075612"/>
              <a:ext cx="196328" cy="26599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1035051" y="3276600"/>
            <a:ext cx="1727200" cy="2590800"/>
            <a:chOff x="1035423" y="3276600"/>
            <a:chExt cx="1726474" cy="2590800"/>
          </a:xfrm>
        </p:grpSpPr>
        <p:sp>
          <p:nvSpPr>
            <p:cNvPr id="79897" name="Rectangle 16"/>
            <p:cNvSpPr>
              <a:spLocks noChangeArrowheads="1"/>
            </p:cNvSpPr>
            <p:nvPr/>
          </p:nvSpPr>
          <p:spPr bwMode="auto">
            <a:xfrm>
              <a:off x="1035423" y="3657600"/>
              <a:ext cx="1726474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79898" name="TextBox 26"/>
            <p:cNvSpPr txBox="1">
              <a:spLocks noChangeArrowheads="1"/>
            </p:cNvSpPr>
            <p:nvPr/>
          </p:nvSpPr>
          <p:spPr bwMode="auto">
            <a:xfrm>
              <a:off x="1618898" y="3276600"/>
              <a:ext cx="565974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t =1</a:t>
              </a:r>
            </a:p>
          </p:txBody>
        </p:sp>
      </p:grp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3219451" y="3276600"/>
            <a:ext cx="1676400" cy="2590800"/>
            <a:chOff x="3219097" y="3276600"/>
            <a:chExt cx="1676400" cy="2590800"/>
          </a:xfrm>
        </p:grpSpPr>
        <p:sp>
          <p:nvSpPr>
            <p:cNvPr id="79895" name="Rectangle 16"/>
            <p:cNvSpPr>
              <a:spLocks noChangeArrowheads="1"/>
            </p:cNvSpPr>
            <p:nvPr/>
          </p:nvSpPr>
          <p:spPr bwMode="auto">
            <a:xfrm>
              <a:off x="3219097" y="3657600"/>
              <a:ext cx="1676400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79896" name="TextBox 27"/>
            <p:cNvSpPr txBox="1">
              <a:spLocks noChangeArrowheads="1"/>
            </p:cNvSpPr>
            <p:nvPr/>
          </p:nvSpPr>
          <p:spPr bwMode="auto">
            <a:xfrm>
              <a:off x="3862498" y="3276600"/>
              <a:ext cx="566212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t =2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4018384" y="3276600"/>
            <a:ext cx="4363616" cy="2590800"/>
            <a:chOff x="4018529" y="3276600"/>
            <a:chExt cx="4363471" cy="2590800"/>
          </a:xfrm>
        </p:grpSpPr>
        <p:sp>
          <p:nvSpPr>
            <p:cNvPr id="79880" name="Oval 17"/>
            <p:cNvSpPr>
              <a:spLocks noChangeArrowheads="1"/>
            </p:cNvSpPr>
            <p:nvPr/>
          </p:nvSpPr>
          <p:spPr bwMode="auto">
            <a:xfrm>
              <a:off x="5518160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  <a:r>
                <a:rPr kumimoji="0" lang="en-US" sz="18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1" name="Oval 18"/>
            <p:cNvSpPr>
              <a:spLocks noChangeArrowheads="1"/>
            </p:cNvSpPr>
            <p:nvPr/>
          </p:nvSpPr>
          <p:spPr bwMode="auto">
            <a:xfrm>
              <a:off x="5518245" y="5105400"/>
              <a:ext cx="627042" cy="62706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882" name="AutoShape 19"/>
            <p:cNvCxnSpPr>
              <a:cxnSpLocks noChangeShapeType="1"/>
              <a:stCxn id="79880" idx="4"/>
              <a:endCxn id="31" idx="0"/>
            </p:cNvCxnSpPr>
            <p:nvPr/>
          </p:nvCxnSpPr>
          <p:spPr bwMode="auto">
            <a:xfrm rot="5400000">
              <a:off x="5473529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" name="Oval 20"/>
            <p:cNvSpPr>
              <a:spLocks noChangeArrowheads="1"/>
            </p:cNvSpPr>
            <p:nvPr/>
          </p:nvSpPr>
          <p:spPr bwMode="auto">
            <a:xfrm>
              <a:off x="6250059" y="5105400"/>
              <a:ext cx="627041" cy="62706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884" name="AutoShape 21"/>
            <p:cNvCxnSpPr>
              <a:cxnSpLocks noChangeShapeType="1"/>
              <a:stCxn id="79885" idx="4"/>
              <a:endCxn id="33" idx="0"/>
            </p:cNvCxnSpPr>
            <p:nvPr/>
          </p:nvCxnSpPr>
          <p:spPr bwMode="auto">
            <a:xfrm rot="5400000">
              <a:off x="6448889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9885" name="Oval 22"/>
            <p:cNvSpPr>
              <a:spLocks noChangeArrowheads="1"/>
            </p:cNvSpPr>
            <p:nvPr/>
          </p:nvSpPr>
          <p:spPr bwMode="auto">
            <a:xfrm>
              <a:off x="6249680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  <a:r>
                <a:rPr kumimoji="0" lang="en-US" sz="18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886" name="AutoShape 28"/>
            <p:cNvCxnSpPr>
              <a:cxnSpLocks noChangeShapeType="1"/>
              <a:stCxn id="79880" idx="6"/>
              <a:endCxn id="79885" idx="1"/>
            </p:cNvCxnSpPr>
            <p:nvPr/>
          </p:nvCxnSpPr>
          <p:spPr bwMode="auto">
            <a:xfrm>
              <a:off x="6145177" y="4075612"/>
              <a:ext cx="196328" cy="26599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9887" name="TextBox 36"/>
            <p:cNvSpPr txBox="1">
              <a:spLocks noChangeArrowheads="1"/>
            </p:cNvSpPr>
            <p:nvPr/>
          </p:nvSpPr>
          <p:spPr bwMode="auto">
            <a:xfrm>
              <a:off x="5989568" y="3276600"/>
              <a:ext cx="566193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t =3</a:t>
              </a:r>
            </a:p>
          </p:txBody>
        </p:sp>
        <p:cxnSp>
          <p:nvCxnSpPr>
            <p:cNvPr id="79888" name="AutoShape 25"/>
            <p:cNvCxnSpPr>
              <a:cxnSpLocks noChangeShapeType="1"/>
              <a:stCxn id="79899" idx="6"/>
              <a:endCxn id="79880" idx="2"/>
            </p:cNvCxnSpPr>
            <p:nvPr/>
          </p:nvCxnSpPr>
          <p:spPr bwMode="auto">
            <a:xfrm flipV="1">
              <a:off x="4018529" y="4075612"/>
              <a:ext cx="1499631" cy="7643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889" name="AutoShape 27"/>
            <p:cNvCxnSpPr>
              <a:cxnSpLocks noChangeShapeType="1"/>
              <a:stCxn id="79904" idx="6"/>
              <a:endCxn id="79880" idx="3"/>
            </p:cNvCxnSpPr>
            <p:nvPr/>
          </p:nvCxnSpPr>
          <p:spPr bwMode="auto">
            <a:xfrm flipV="1">
              <a:off x="4749921" y="4297296"/>
              <a:ext cx="860064" cy="3423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890" name="AutoShape 26"/>
            <p:cNvCxnSpPr>
              <a:cxnSpLocks noChangeShapeType="1"/>
              <a:stCxn id="79904" idx="6"/>
              <a:endCxn id="79885" idx="2"/>
            </p:cNvCxnSpPr>
            <p:nvPr/>
          </p:nvCxnSpPr>
          <p:spPr bwMode="auto">
            <a:xfrm flipV="1">
              <a:off x="4749921" y="4563292"/>
              <a:ext cx="1499759" cy="763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9891" name="Rectangle 16"/>
            <p:cNvSpPr>
              <a:spLocks noChangeArrowheads="1"/>
            </p:cNvSpPr>
            <p:nvPr/>
          </p:nvSpPr>
          <p:spPr bwMode="auto">
            <a:xfrm>
              <a:off x="5352697" y="3657600"/>
              <a:ext cx="1676400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892" name="AutoShape 25"/>
            <p:cNvCxnSpPr>
              <a:cxnSpLocks noChangeShapeType="1"/>
            </p:cNvCxnSpPr>
            <p:nvPr/>
          </p:nvCxnSpPr>
          <p:spPr bwMode="auto">
            <a:xfrm>
              <a:off x="6150428" y="4078941"/>
              <a:ext cx="1500052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893" name="AutoShape 27"/>
            <p:cNvCxnSpPr>
              <a:cxnSpLocks noChangeShapeType="1"/>
            </p:cNvCxnSpPr>
            <p:nvPr/>
          </p:nvCxnSpPr>
          <p:spPr bwMode="auto">
            <a:xfrm flipV="1">
              <a:off x="6881948" y="4300625"/>
              <a:ext cx="860357" cy="26599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894" name="AutoShape 26"/>
            <p:cNvCxnSpPr>
              <a:cxnSpLocks noChangeShapeType="1"/>
            </p:cNvCxnSpPr>
            <p:nvPr/>
          </p:nvCxnSpPr>
          <p:spPr bwMode="auto">
            <a:xfrm>
              <a:off x="6881948" y="4566621"/>
              <a:ext cx="1500052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5984" y="1295400"/>
            <a:ext cx="3671107" cy="2376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234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11277600" cy="50292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Value of X at a given time is called the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state</a:t>
            </a: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Parameters: called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transition probabilities </a:t>
            </a:r>
            <a:r>
              <a:rPr lang="en-US" sz="2400" dirty="0">
                <a:ea typeface="ＭＳ Ｐゴシック" pitchFamily="34" charset="-128"/>
              </a:rPr>
              <a:t>or dynamics, specify how the state evolves over time (also, initial state probabilities)</a:t>
            </a:r>
          </a:p>
          <a:p>
            <a:pPr lvl="1">
              <a:lnSpc>
                <a:spcPct val="90000"/>
              </a:lnSpc>
            </a:pPr>
            <a:r>
              <a:rPr lang="en-US" sz="2400" dirty="0" err="1">
                <a:ea typeface="ＭＳ Ｐゴシック" pitchFamily="34" charset="-128"/>
              </a:rPr>
              <a:t>Stationarity</a:t>
            </a:r>
            <a:r>
              <a:rPr lang="en-US" sz="2400" dirty="0">
                <a:ea typeface="ＭＳ Ｐゴシック" pitchFamily="34" charset="-128"/>
              </a:rPr>
              <a:t> assumption: transition probabilities the same at all times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Same as MDP transition model, but no choice of action</a:t>
            </a:r>
          </a:p>
        </p:txBody>
      </p:sp>
      <p:sp>
        <p:nvSpPr>
          <p:cNvPr id="22531" name="Oval 4"/>
          <p:cNvSpPr>
            <a:spLocks noChangeArrowheads="1"/>
          </p:cNvSpPr>
          <p:nvPr/>
        </p:nvSpPr>
        <p:spPr bwMode="auto">
          <a:xfrm>
            <a:off x="8010076" y="2590800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Oval 5"/>
          <p:cNvSpPr>
            <a:spLocks noChangeArrowheads="1"/>
          </p:cNvSpPr>
          <p:nvPr/>
        </p:nvSpPr>
        <p:spPr bwMode="auto">
          <a:xfrm>
            <a:off x="4809676" y="2590800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22533" name="AutoShape 6"/>
          <p:cNvCxnSpPr>
            <a:cxnSpLocks noChangeShapeType="1"/>
            <a:stCxn id="22534" idx="6"/>
            <a:endCxn id="22532" idx="2"/>
          </p:cNvCxnSpPr>
          <p:nvPr/>
        </p:nvCxnSpPr>
        <p:spPr bwMode="auto">
          <a:xfrm>
            <a:off x="4438118" y="2857500"/>
            <a:ext cx="3715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4" name="Oval 7"/>
          <p:cNvSpPr>
            <a:spLocks noChangeArrowheads="1"/>
          </p:cNvSpPr>
          <p:nvPr/>
        </p:nvSpPr>
        <p:spPr bwMode="auto">
          <a:xfrm>
            <a:off x="3895276" y="2590800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535" name="Oval 8"/>
          <p:cNvSpPr>
            <a:spLocks noChangeArrowheads="1"/>
          </p:cNvSpPr>
          <p:nvPr/>
        </p:nvSpPr>
        <p:spPr bwMode="auto">
          <a:xfrm>
            <a:off x="5724076" y="2590800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22536" name="AutoShape 9"/>
          <p:cNvCxnSpPr>
            <a:cxnSpLocks noChangeShapeType="1"/>
            <a:stCxn id="22535" idx="6"/>
            <a:endCxn id="22538" idx="2"/>
          </p:cNvCxnSpPr>
          <p:nvPr/>
        </p:nvCxnSpPr>
        <p:spPr bwMode="auto">
          <a:xfrm>
            <a:off x="6266918" y="2857500"/>
            <a:ext cx="3715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7" name="AutoShape 10"/>
          <p:cNvCxnSpPr>
            <a:cxnSpLocks noChangeShapeType="1"/>
            <a:stCxn id="22532" idx="6"/>
            <a:endCxn id="22535" idx="2"/>
          </p:cNvCxnSpPr>
          <p:nvPr/>
        </p:nvCxnSpPr>
        <p:spPr bwMode="auto">
          <a:xfrm>
            <a:off x="5352518" y="2857500"/>
            <a:ext cx="3715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8" name="Oval 11"/>
          <p:cNvSpPr>
            <a:spLocks noChangeArrowheads="1"/>
          </p:cNvSpPr>
          <p:nvPr/>
        </p:nvSpPr>
        <p:spPr bwMode="auto">
          <a:xfrm>
            <a:off x="6638476" y="2590800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22539" name="AutoShape 12"/>
          <p:cNvCxnSpPr>
            <a:cxnSpLocks noChangeShapeType="1"/>
            <a:stCxn id="22538" idx="6"/>
            <a:endCxn id="22531" idx="2"/>
          </p:cNvCxnSpPr>
          <p:nvPr/>
        </p:nvCxnSpPr>
        <p:spPr bwMode="auto">
          <a:xfrm>
            <a:off x="7181318" y="2857500"/>
            <a:ext cx="8287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2138" y="3505200"/>
            <a:ext cx="1728179" cy="36004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58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05200"/>
            <a:ext cx="100911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67BB99E-0002-CBF5-BA33-396745260AD2}"/>
                  </a:ext>
                </a:extLst>
              </p14:cNvPr>
              <p14:cNvContentPartPr/>
              <p14:nvPr/>
            </p14:nvContentPartPr>
            <p14:xfrm>
              <a:off x="3177000" y="2155320"/>
              <a:ext cx="4366800" cy="2477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67BB99E-0002-CBF5-BA33-396745260AD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67640" y="2145960"/>
                <a:ext cx="4385520" cy="2496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Conditional Independence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3200400"/>
            <a:ext cx="8077200" cy="3154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Basic conditional independence: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Past and future </a:t>
            </a:r>
            <a:r>
              <a:rPr lang="en-US" sz="2400">
                <a:ea typeface="ＭＳ Ｐゴシック" pitchFamily="34" charset="-128"/>
              </a:rPr>
              <a:t>independent given </a:t>
            </a:r>
            <a:r>
              <a:rPr lang="en-US" sz="2400" dirty="0">
                <a:ea typeface="ＭＳ Ｐゴシック" pitchFamily="34" charset="-128"/>
              </a:rPr>
              <a:t>the present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Each time step only depends on the previous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This is called the (first order) Markov property</a:t>
            </a:r>
          </a:p>
          <a:p>
            <a:pPr lvl="1">
              <a:lnSpc>
                <a:spcPct val="8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Note that the chain is just a (</a:t>
            </a:r>
            <a:r>
              <a:rPr lang="en-US" sz="2800" dirty="0" err="1">
                <a:ea typeface="ＭＳ Ｐゴシック" pitchFamily="34" charset="-128"/>
              </a:rPr>
              <a:t>growable</a:t>
            </a:r>
            <a:r>
              <a:rPr lang="en-US" sz="2800" dirty="0">
                <a:ea typeface="ＭＳ Ｐゴシック" pitchFamily="34" charset="-128"/>
              </a:rPr>
              <a:t>) BN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We can always use generic BN reasoning on it if we truncate the chain at a fixed length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2" y="1399767"/>
            <a:ext cx="6790812" cy="149583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22CCD3D-B835-B94E-E5B0-4B3BC2391672}"/>
                  </a:ext>
                </a:extLst>
              </p14:cNvPr>
              <p14:cNvContentPartPr/>
              <p14:nvPr/>
            </p14:nvContentPartPr>
            <p14:xfrm>
              <a:off x="6397560" y="77400"/>
              <a:ext cx="5378400" cy="3993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22CCD3D-B835-B94E-E5B0-4B3BC23916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88200" y="68040"/>
                <a:ext cx="5397120" cy="4011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4267200" cy="838200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States: X = {rain, sun}</a:t>
            </a:r>
          </a:p>
          <a:p>
            <a:pPr marL="457176" lvl="1" indent="0">
              <a:buNone/>
            </a:pPr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5853113" y="5057775"/>
            <a:ext cx="609600" cy="609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28676" name="Oval 5"/>
          <p:cNvSpPr>
            <a:spLocks noChangeArrowheads="1"/>
          </p:cNvSpPr>
          <p:nvPr/>
        </p:nvSpPr>
        <p:spPr bwMode="auto">
          <a:xfrm>
            <a:off x="7300913" y="5057775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cxnSp>
        <p:nvCxnSpPr>
          <p:cNvPr id="28677" name="AutoShape 6"/>
          <p:cNvCxnSpPr>
            <a:cxnSpLocks noChangeShapeType="1"/>
            <a:stCxn id="28675" idx="0"/>
            <a:endCxn id="28676" idx="0"/>
          </p:cNvCxnSpPr>
          <p:nvPr/>
        </p:nvCxnSpPr>
        <p:spPr bwMode="auto">
          <a:xfrm rot="5400000" flipV="1">
            <a:off x="6881019" y="4320381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8" name="AutoShape 7"/>
          <p:cNvCxnSpPr>
            <a:cxnSpLocks noChangeShapeType="1"/>
            <a:stCxn id="28676" idx="4"/>
            <a:endCxn id="28675" idx="4"/>
          </p:cNvCxnSpPr>
          <p:nvPr/>
        </p:nvCxnSpPr>
        <p:spPr bwMode="auto">
          <a:xfrm rot="5400000">
            <a:off x="6881019" y="4958556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9" name="AutoShape 8"/>
          <p:cNvCxnSpPr>
            <a:cxnSpLocks noChangeShapeType="1"/>
            <a:stCxn id="28676" idx="7"/>
            <a:endCxn id="28676" idx="6"/>
          </p:cNvCxnSpPr>
          <p:nvPr/>
        </p:nvCxnSpPr>
        <p:spPr bwMode="auto">
          <a:xfrm rot="5400000" flipV="1">
            <a:off x="7758113" y="5195887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0" name="AutoShape 9"/>
          <p:cNvCxnSpPr>
            <a:cxnSpLocks noChangeShapeType="1"/>
            <a:stCxn id="28675" idx="3"/>
            <a:endCxn id="28675" idx="2"/>
          </p:cNvCxnSpPr>
          <p:nvPr/>
        </p:nvCxnSpPr>
        <p:spPr bwMode="auto">
          <a:xfrm rot="16200000" flipV="1">
            <a:off x="5775325" y="5426075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8153400" y="45100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5638800" y="60483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6629400" y="4676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6629400" y="6200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5" name="AutoShape 14"/>
          <p:cNvSpPr>
            <a:spLocks noChangeArrowheads="1"/>
          </p:cNvSpPr>
          <p:nvPr/>
        </p:nvSpPr>
        <p:spPr bwMode="auto">
          <a:xfrm>
            <a:off x="5562600" y="3810000"/>
            <a:ext cx="6019800" cy="457200"/>
          </a:xfrm>
          <a:prstGeom prst="wedgeRectCallout">
            <a:avLst>
              <a:gd name="adj1" fmla="val -49866"/>
              <a:gd name="adj2" fmla="val -2607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Two new ways of representing the same CPT</a:t>
            </a:r>
          </a:p>
        </p:txBody>
      </p:sp>
      <p:grpSp>
        <p:nvGrpSpPr>
          <p:cNvPr id="28687" name="Group 1"/>
          <p:cNvGrpSpPr>
            <a:grpSpLocks/>
          </p:cNvGrpSpPr>
          <p:nvPr/>
        </p:nvGrpSpPr>
        <p:grpSpPr bwMode="auto">
          <a:xfrm>
            <a:off x="8839200" y="5029200"/>
            <a:ext cx="2133600" cy="1066800"/>
            <a:chOff x="2057400" y="3260725"/>
            <a:chExt cx="2133600" cy="1066800"/>
          </a:xfrm>
        </p:grpSpPr>
        <p:sp>
          <p:nvSpPr>
            <p:cNvPr id="28718" name="Rectangle 7"/>
            <p:cNvSpPr>
              <a:spLocks noChangeArrowheads="1"/>
            </p:cNvSpPr>
            <p:nvPr/>
          </p:nvSpPr>
          <p:spPr bwMode="auto">
            <a:xfrm>
              <a:off x="20574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19" name="Rectangle 8"/>
            <p:cNvSpPr>
              <a:spLocks noChangeArrowheads="1"/>
            </p:cNvSpPr>
            <p:nvPr/>
          </p:nvSpPr>
          <p:spPr bwMode="auto">
            <a:xfrm>
              <a:off x="20574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28720" name="Rectangle 9"/>
            <p:cNvSpPr>
              <a:spLocks noChangeArrowheads="1"/>
            </p:cNvSpPr>
            <p:nvPr/>
          </p:nvSpPr>
          <p:spPr bwMode="auto">
            <a:xfrm>
              <a:off x="35052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21" name="Rectangle 10"/>
            <p:cNvSpPr>
              <a:spLocks noChangeArrowheads="1"/>
            </p:cNvSpPr>
            <p:nvPr/>
          </p:nvSpPr>
          <p:spPr bwMode="auto">
            <a:xfrm>
              <a:off x="35052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cxnSp>
          <p:nvCxnSpPr>
            <p:cNvPr id="28722" name="AutoShape 15"/>
            <p:cNvCxnSpPr>
              <a:cxnSpLocks noChangeShapeType="1"/>
              <a:stCxn id="28718" idx="3"/>
              <a:endCxn id="28720" idx="1"/>
            </p:cNvCxnSpPr>
            <p:nvPr/>
          </p:nvCxnSpPr>
          <p:spPr bwMode="auto">
            <a:xfrm>
              <a:off x="2743200" y="34512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3" name="AutoShape 16"/>
            <p:cNvCxnSpPr>
              <a:cxnSpLocks noChangeShapeType="1"/>
              <a:stCxn id="28718" idx="3"/>
              <a:endCxn id="28721" idx="1"/>
            </p:cNvCxnSpPr>
            <p:nvPr/>
          </p:nvCxnSpPr>
          <p:spPr bwMode="auto">
            <a:xfrm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4" name="AutoShape 17"/>
            <p:cNvCxnSpPr>
              <a:cxnSpLocks noChangeShapeType="1"/>
              <a:stCxn id="28719" idx="3"/>
              <a:endCxn id="28720" idx="1"/>
            </p:cNvCxnSpPr>
            <p:nvPr/>
          </p:nvCxnSpPr>
          <p:spPr bwMode="auto">
            <a:xfrm flipV="1"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5" name="AutoShape 18"/>
            <p:cNvCxnSpPr>
              <a:cxnSpLocks noChangeShapeType="1"/>
              <a:stCxn id="28719" idx="3"/>
              <a:endCxn id="28721" idx="1"/>
            </p:cNvCxnSpPr>
            <p:nvPr/>
          </p:nvCxnSpPr>
          <p:spPr bwMode="auto">
            <a:xfrm>
              <a:off x="2743200" y="41370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688" name="Text Box 12"/>
          <p:cNvSpPr txBox="1">
            <a:spLocks noChangeArrowheads="1"/>
          </p:cNvSpPr>
          <p:nvPr/>
        </p:nvSpPr>
        <p:spPr bwMode="auto">
          <a:xfrm>
            <a:off x="9829800" y="5181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9" name="Text Box 10"/>
          <p:cNvSpPr txBox="1">
            <a:spLocks noChangeArrowheads="1"/>
          </p:cNvSpPr>
          <p:nvPr/>
        </p:nvSpPr>
        <p:spPr bwMode="auto">
          <a:xfrm>
            <a:off x="9829800" y="48148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90" name="Text Box 10"/>
          <p:cNvSpPr txBox="1">
            <a:spLocks noChangeArrowheads="1"/>
          </p:cNvSpPr>
          <p:nvPr/>
        </p:nvSpPr>
        <p:spPr bwMode="auto">
          <a:xfrm>
            <a:off x="9829800" y="5943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91" name="Text Box 10"/>
          <p:cNvSpPr txBox="1">
            <a:spLocks noChangeArrowheads="1"/>
          </p:cNvSpPr>
          <p:nvPr/>
        </p:nvSpPr>
        <p:spPr bwMode="auto">
          <a:xfrm>
            <a:off x="9829800" y="55006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219200" y="4495800"/>
          <a:ext cx="2220913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63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3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sun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457200" y="2819400"/>
            <a:ext cx="472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>
                <a:ea typeface="ＭＳ Ｐゴシック" pitchFamily="34" charset="-128"/>
              </a:rPr>
              <a:t>Initial distribution: 1.0 sun</a:t>
            </a:r>
          </a:p>
          <a:p>
            <a:pPr lvl="2"/>
            <a:endParaRPr lang="en-US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CPT P(X</a:t>
            </a:r>
            <a:r>
              <a:rPr lang="en-US" sz="2800" baseline="-25000" dirty="0">
                <a:ea typeface="ＭＳ Ｐゴシック" pitchFamily="34" charset="-128"/>
              </a:rPr>
              <a:t>t</a:t>
            </a:r>
            <a:r>
              <a:rPr lang="en-US" sz="2800" dirty="0">
                <a:ea typeface="ＭＳ Ｐゴシック" pitchFamily="34" charset="-128"/>
              </a:rPr>
              <a:t> | X</a:t>
            </a:r>
            <a:r>
              <a:rPr lang="en-US" sz="2800" baseline="-25000" dirty="0">
                <a:ea typeface="ＭＳ Ｐゴシック" pitchFamily="34" charset="-128"/>
              </a:rPr>
              <a:t>t-1</a:t>
            </a:r>
            <a:r>
              <a:rPr lang="en-US" sz="2800" dirty="0">
                <a:ea typeface="ＭＳ Ｐゴシック" pitchFamily="34" charset="-128"/>
              </a:rPr>
              <a:t>):</a:t>
            </a:r>
          </a:p>
          <a:p>
            <a:pPr lvl="1"/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143000"/>
            <a:ext cx="5298851" cy="2266947"/>
          </a:xfrm>
          <a:prstGeom prst="rect">
            <a:avLst/>
          </a:prstGeom>
        </p:spPr>
      </p:pic>
      <p:sp>
        <p:nvSpPr>
          <p:cNvPr id="32" name="Rectangle 2">
            <a:extLst>
              <a:ext uri="{FF2B5EF4-FFF2-40B4-BE49-F238E27FC236}">
                <a16:creationId xmlns:a16="http://schemas.microsoft.com/office/drawing/2014/main" id="{552EDC1D-9CF4-42BC-AF3D-6F8351CDB8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Markov Chain Weather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3598A8D-03D5-8206-E9A9-EDC26C4AB833}"/>
                  </a:ext>
                </a:extLst>
              </p14:cNvPr>
              <p14:cNvContentPartPr/>
              <p14:nvPr/>
            </p14:nvContentPartPr>
            <p14:xfrm>
              <a:off x="689760" y="1831320"/>
              <a:ext cx="7751160" cy="4592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3598A8D-03D5-8206-E9A9-EDC26C4AB8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0400" y="1821960"/>
                <a:ext cx="7769880" cy="4611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6" grpId="0" animBg="1"/>
      <p:bldP spid="28681" grpId="0"/>
      <p:bldP spid="28682" grpId="0"/>
      <p:bldP spid="28683" grpId="0"/>
      <p:bldP spid="28684" grpId="0"/>
      <p:bldP spid="28685" grpId="0" animBg="1"/>
      <p:bldP spid="28688" grpId="0"/>
      <p:bldP spid="28689" grpId="0"/>
      <p:bldP spid="28690" grpId="0"/>
      <p:bldP spid="286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Markov Chain Weather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 distribution: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1.0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probability distribution after one step?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996012" y="753736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443812" y="753736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Calibri"/>
                <a:cs typeface="Calibri"/>
              </a:rPr>
              <a:t>sun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0"/>
          </p:cNvCxnSpPr>
          <p:nvPr/>
        </p:nvCxnSpPr>
        <p:spPr bwMode="auto">
          <a:xfrm rot="5400000" flipV="1">
            <a:off x="10023918" y="16342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7"/>
          <p:cNvCxnSpPr>
            <a:cxnSpLocks noChangeShapeType="1"/>
            <a:stCxn id="6" idx="4"/>
            <a:endCxn id="5" idx="4"/>
          </p:cNvCxnSpPr>
          <p:nvPr/>
        </p:nvCxnSpPr>
        <p:spPr bwMode="auto">
          <a:xfrm rot="5400000">
            <a:off x="10023918" y="654517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/>
          <p:cNvCxnSpPr>
            <a:cxnSpLocks noChangeShapeType="1"/>
            <a:stCxn id="6" idx="7"/>
            <a:endCxn id="6" idx="6"/>
          </p:cNvCxnSpPr>
          <p:nvPr/>
        </p:nvCxnSpPr>
        <p:spPr bwMode="auto">
          <a:xfrm rot="5400000" flipV="1">
            <a:off x="10901012" y="891848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9"/>
          <p:cNvCxnSpPr>
            <a:cxnSpLocks noChangeShapeType="1"/>
            <a:stCxn id="5" idx="3"/>
            <a:endCxn id="5" idx="2"/>
          </p:cNvCxnSpPr>
          <p:nvPr/>
        </p:nvCxnSpPr>
        <p:spPr bwMode="auto">
          <a:xfrm rot="16200000" flipV="1">
            <a:off x="8918224" y="1122036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52362" y="74811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0.9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781699" y="17443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0.7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772299" y="372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0.3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772299" y="1896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BA673A4-9D0F-92AD-3715-6FCE61C48C2A}"/>
                  </a:ext>
                </a:extLst>
              </p14:cNvPr>
              <p14:cNvContentPartPr/>
              <p14:nvPr/>
            </p14:nvContentPartPr>
            <p14:xfrm>
              <a:off x="978480" y="1546200"/>
              <a:ext cx="10740960" cy="3307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BA673A4-9D0F-92AD-3715-6FCE61C48C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9120" y="1536840"/>
                <a:ext cx="10759680" cy="332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10592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t|X_{t-1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1"/>
  <p:tag name="PICTUREFILESIZE" val="624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1"/>
  <p:tag name="PICTUREFILESIZE" val="3608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19192</TotalTime>
  <Words>4397</Words>
  <Application>Microsoft Office PowerPoint</Application>
  <PresentationFormat>Widescreen</PresentationFormat>
  <Paragraphs>1201</Paragraphs>
  <Slides>59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Calibri Light</vt:lpstr>
      <vt:lpstr>Arial</vt:lpstr>
      <vt:lpstr>Times New Roman</vt:lpstr>
      <vt:lpstr>Calibri</vt:lpstr>
      <vt:lpstr>Cambria Math</vt:lpstr>
      <vt:lpstr>Wingdings</vt:lpstr>
      <vt:lpstr>Office Theme</vt:lpstr>
      <vt:lpstr>1_Office Theme</vt:lpstr>
      <vt:lpstr>Photo Editor Photo</vt:lpstr>
      <vt:lpstr>Warm-up as you walk in</vt:lpstr>
      <vt:lpstr>Announcements</vt:lpstr>
      <vt:lpstr>AI: Representation and Problem Solving </vt:lpstr>
      <vt:lpstr>Warm-up as you walk in</vt:lpstr>
      <vt:lpstr>Reasoning over Time or Space</vt:lpstr>
      <vt:lpstr>Markov Chains</vt:lpstr>
      <vt:lpstr>Conditional Independence</vt:lpstr>
      <vt:lpstr>Example: Markov Chain Weather</vt:lpstr>
      <vt:lpstr>Example: Markov Chain Weather</vt:lpstr>
      <vt:lpstr>Example: Markov Chain Weather</vt:lpstr>
      <vt:lpstr>Poll 1</vt:lpstr>
      <vt:lpstr>Poll 1</vt:lpstr>
      <vt:lpstr>Markov Chain Inference</vt:lpstr>
      <vt:lpstr>Markov Chain Inference</vt:lpstr>
      <vt:lpstr>Markov Chain Inference</vt:lpstr>
      <vt:lpstr>Weather prediction</vt:lpstr>
      <vt:lpstr>Weather prediction</vt:lpstr>
      <vt:lpstr>Weather prediction, contd.</vt:lpstr>
      <vt:lpstr>Weather prediction, contd.</vt:lpstr>
      <vt:lpstr>Forward algorithm (simple form)</vt:lpstr>
      <vt:lpstr>Prediction with Markov chains</vt:lpstr>
      <vt:lpstr>Observations Reduce Uncertainty</vt:lpstr>
      <vt:lpstr>Hidden Markov Models</vt:lpstr>
      <vt:lpstr>Hidden Markov Models</vt:lpstr>
      <vt:lpstr>Real HMM Examples</vt:lpstr>
      <vt:lpstr>HMM as a Bayes Net Warm-up</vt:lpstr>
      <vt:lpstr>Example: Weather HMM</vt:lpstr>
      <vt:lpstr>HMM as Probability Model</vt:lpstr>
      <vt:lpstr>HMM Queries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Poll 2</vt:lpstr>
      <vt:lpstr>Filtering Algorithm</vt:lpstr>
      <vt:lpstr>In Class Activity: Weather HMM</vt:lpstr>
      <vt:lpstr>In Class Activity: Weather HMM</vt:lpstr>
      <vt:lpstr>In Class Activity: Weather HMM</vt:lpstr>
      <vt:lpstr>In Class Activity: Weather HMM</vt:lpstr>
      <vt:lpstr>In Class Activity: Weather HMM</vt:lpstr>
      <vt:lpstr>In Class Activity: Weather HMM</vt:lpstr>
      <vt:lpstr>In Class Activity: Weather HMM</vt:lpstr>
      <vt:lpstr>In Class Activity: Weather HMM</vt:lpstr>
      <vt:lpstr>In Class Activity: Weather HMM</vt:lpstr>
      <vt:lpstr>In Class Activity: Weather HMM</vt:lpstr>
      <vt:lpstr>In Class Activity: Weather HMM</vt:lpstr>
      <vt:lpstr>Poll 3</vt:lpstr>
      <vt:lpstr>Other HMM Queries</vt:lpstr>
      <vt:lpstr>Inference Tasks</vt:lpstr>
      <vt:lpstr>Dynamic Bayes Nets (DBNs)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Stephanie Stephanie</cp:lastModifiedBy>
  <cp:revision>1171</cp:revision>
  <cp:lastPrinted>2022-11-22T15:00:15Z</cp:lastPrinted>
  <dcterms:created xsi:type="dcterms:W3CDTF">2018-10-11T11:39:27Z</dcterms:created>
  <dcterms:modified xsi:type="dcterms:W3CDTF">2023-04-11T16:22:47Z</dcterms:modified>
</cp:coreProperties>
</file>