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199" r:id="rId3"/>
    <p:sldId id="663" r:id="rId4"/>
    <p:sldId id="1015" r:id="rId5"/>
    <p:sldId id="993" r:id="rId6"/>
    <p:sldId id="992" r:id="rId7"/>
    <p:sldId id="1011" r:id="rId8"/>
    <p:sldId id="1012" r:id="rId9"/>
    <p:sldId id="1013" r:id="rId10"/>
    <p:sldId id="1016" r:id="rId11"/>
    <p:sldId id="1017" r:id="rId12"/>
    <p:sldId id="1019" r:id="rId13"/>
    <p:sldId id="1014" r:id="rId14"/>
    <p:sldId id="1018" r:id="rId15"/>
    <p:sldId id="956" r:id="rId16"/>
    <p:sldId id="1010" r:id="rId17"/>
    <p:sldId id="921" r:id="rId18"/>
    <p:sldId id="2198" r:id="rId19"/>
    <p:sldId id="945" r:id="rId20"/>
    <p:sldId id="952" r:id="rId21"/>
    <p:sldId id="947" r:id="rId22"/>
    <p:sldId id="994" r:id="rId23"/>
    <p:sldId id="996" r:id="rId24"/>
    <p:sldId id="997" r:id="rId25"/>
    <p:sldId id="998" r:id="rId26"/>
    <p:sldId id="2196" r:id="rId27"/>
    <p:sldId id="995" r:id="rId28"/>
    <p:sldId id="953" r:id="rId29"/>
    <p:sldId id="954" r:id="rId30"/>
    <p:sldId id="955" r:id="rId31"/>
    <p:sldId id="999" r:id="rId32"/>
    <p:sldId id="962" r:id="rId33"/>
    <p:sldId id="963" r:id="rId34"/>
    <p:sldId id="1000" r:id="rId35"/>
    <p:sldId id="1001" r:id="rId36"/>
    <p:sldId id="1004" r:id="rId37"/>
    <p:sldId id="965" r:id="rId38"/>
    <p:sldId id="967" r:id="rId39"/>
    <p:sldId id="1002" r:id="rId40"/>
    <p:sldId id="1005" r:id="rId41"/>
    <p:sldId id="1006" r:id="rId42"/>
    <p:sldId id="1007" r:id="rId43"/>
    <p:sldId id="961" r:id="rId44"/>
    <p:sldId id="964" r:id="rId45"/>
    <p:sldId id="1008" r:id="rId46"/>
    <p:sldId id="969" r:id="rId47"/>
    <p:sldId id="970" r:id="rId48"/>
  </p:sldIdLst>
  <p:sldSz cx="12192000" cy="6858000"/>
  <p:notesSz cx="7010400" cy="92964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ambria Math" panose="02040503050406030204" pitchFamily="18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C85E3-7D83-4DD2-B810-F1ABA9A72039}" v="1" dt="2023-03-21T16:23:20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5745" autoAdjust="0"/>
  </p:normalViewPr>
  <p:slideViewPr>
    <p:cSldViewPr snapToGrid="0">
      <p:cViewPr varScale="1">
        <p:scale>
          <a:sx n="70" d="100"/>
          <a:sy n="70" d="100"/>
        </p:scale>
        <p:origin x="6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40DC85E3-7D83-4DD2-B810-F1ABA9A72039}"/>
    <pc:docChg chg="modSld">
      <pc:chgData name="Stephanie Stephanie" userId="1565e37e99b0f997" providerId="LiveId" clId="{40DC85E3-7D83-4DD2-B810-F1ABA9A72039}" dt="2023-03-21T16:23:20.923" v="0"/>
      <pc:docMkLst>
        <pc:docMk/>
      </pc:docMkLst>
      <pc:sldChg chg="addSp">
        <pc:chgData name="Stephanie Stephanie" userId="1565e37e99b0f997" providerId="LiveId" clId="{40DC85E3-7D83-4DD2-B810-F1ABA9A72039}" dt="2023-03-21T16:23:20.923" v="0"/>
        <pc:sldMkLst>
          <pc:docMk/>
          <pc:sldMk cId="460790534" sldId="921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460790534" sldId="921"/>
            <ac:inkMk id="5" creationId="{EAE9E607-EC45-4BBB-AC87-3F4D6425825C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222393840" sldId="945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222393840" sldId="945"/>
            <ac:inkMk id="4" creationId="{85B371AC-ECBC-DC8B-1B87-C90E467E6CFA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986861694" sldId="954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986861694" sldId="954"/>
            <ac:inkMk id="4" creationId="{416BC055-87FA-DF99-B008-5727CE525113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835100977" sldId="956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835100977" sldId="956"/>
            <ac:inkMk id="4" creationId="{3E80F0EC-BFFC-9AFB-FD21-16C98AFBED8B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163655408" sldId="962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163655408" sldId="962"/>
            <ac:inkMk id="2" creationId="{44D6B870-E407-DA19-0DED-4EDED9260D19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3157043573" sldId="967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3157043573" sldId="967"/>
            <ac:inkMk id="4" creationId="{DE29DFA7-BCC4-11C4-9920-009ADB3B1EFF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995920298" sldId="993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995920298" sldId="993"/>
            <ac:inkMk id="4" creationId="{E857EE94-BDA0-F576-F0CB-FCB28CFADCC4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766489480" sldId="994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766489480" sldId="994"/>
            <ac:inkMk id="2" creationId="{67064EA5-366E-D3D5-19E8-229ACCA4B408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3821099390" sldId="995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3821099390" sldId="995"/>
            <ac:inkMk id="2" creationId="{9BE62B01-B141-AFF8-D127-CE0EE66AC50F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956719725" sldId="1000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956719725" sldId="1000"/>
            <ac:inkMk id="2" creationId="{FDCB7C30-059A-C0A7-51F4-1E5977BEE86C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652421015" sldId="1001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652421015" sldId="1001"/>
            <ac:inkMk id="3" creationId="{FDEF5637-B656-3358-7DCA-6D4001FEA899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727800078" sldId="1002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727800078" sldId="1002"/>
            <ac:inkMk id="9" creationId="{0AEDE6BD-C098-BED3-F389-2AB0FB6A720E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79801640" sldId="1005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79801640" sldId="1005"/>
            <ac:inkMk id="2" creationId="{D6E67814-B91A-8918-48D6-521E11E7937F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32755973" sldId="1006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32755973" sldId="1006"/>
            <ac:inkMk id="3" creationId="{2753FB51-3D7B-ECF5-7073-7FDA243FEFE5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379301371" sldId="1011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379301371" sldId="1011"/>
            <ac:inkMk id="7" creationId="{4FFFE152-45A8-C0DB-5B68-F83CAF63184D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3590063105" sldId="1012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3590063105" sldId="1012"/>
            <ac:inkMk id="5" creationId="{155AA1AC-02FC-E4D4-304F-4401C0E1F8F5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755568328" sldId="1013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755568328" sldId="1013"/>
            <ac:inkMk id="5" creationId="{FA44C766-731E-E8DA-0CEF-AFB7DD2F6BAA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710871771" sldId="1014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710871771" sldId="1014"/>
            <ac:inkMk id="5" creationId="{A89D75F3-C308-9352-2505-0537CED5A3FA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467715763" sldId="1015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467715763" sldId="1015"/>
            <ac:inkMk id="3" creationId="{155FCEA8-8868-BB90-B21E-5C35C732156C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022053718" sldId="1016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022053718" sldId="1016"/>
            <ac:inkMk id="5" creationId="{B528ED38-9953-B254-F938-3C43E6F5790E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3658709973" sldId="1017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3658709973" sldId="1017"/>
            <ac:inkMk id="5" creationId="{C51FE94D-F4FE-E3B2-0C4D-284FB2E9284E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2313666517" sldId="1018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2313666517" sldId="1018"/>
            <ac:inkMk id="5" creationId="{0F94424B-C757-B3CB-A731-797463A4DC49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468397692" sldId="2196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468397692" sldId="2196"/>
            <ac:inkMk id="4" creationId="{B685EDC3-7263-41F3-2BCE-B315FF05C36A}"/>
          </ac:inkMkLst>
        </pc:inkChg>
      </pc:sldChg>
      <pc:sldChg chg="addSp">
        <pc:chgData name="Stephanie Stephanie" userId="1565e37e99b0f997" providerId="LiveId" clId="{40DC85E3-7D83-4DD2-B810-F1ABA9A72039}" dt="2023-03-21T16:23:20.923" v="0"/>
        <pc:sldMkLst>
          <pc:docMk/>
          <pc:sldMk cId="1979662262" sldId="2199"/>
        </pc:sldMkLst>
        <pc:inkChg chg="add">
          <ac:chgData name="Stephanie Stephanie" userId="1565e37e99b0f997" providerId="LiveId" clId="{40DC85E3-7D83-4DD2-B810-F1ABA9A72039}" dt="2023-03-21T16:23:20.923" v="0"/>
          <ac:inkMkLst>
            <pc:docMk/>
            <pc:sldMk cId="1979662262" sldId="2199"/>
            <ac:inkMk id="3" creationId="{89EC7DED-398F-3063-82A0-79E86B46BFF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4:55:10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24462 12739 1354 0,'-1'0'45'0,"-2"1"-3"0,-4-1-29 0,0 2-10 0,-3 0 1 15,3 2 0-15,-1-3-2 0,0 1-5 16,-1-1-6-16,-1 0-2 0,0-1-3 0,2 0 2 15,1-1 4-15,2-2 0 16,1 2 5-16,-1-3 4 0,1 2 5 0,0-1 3 16,1 1 2-16,1 1 0 0,0 0-3 15,-2 0-2-15,0 0-3 0,-1 0-1 16,-1 1-1-16,-3-2-1 0,-6 0 0 16,-4 2 0-16,-6 4-2 15,-1-1 1-15,-2 2 0 0,-1 4 0 0,-2 0 1 16,-5 0 0-16,0 2 0 0,-1-2 1 15,-3 1 0-15,1-1-1 0,-2-2 1 0,2-1 0 16,6 0-1-16,6-1 1 0,5 0-1 16,2-3 0-16,1 1 1 0,0-3 2 15,-2 0 3 1,-1-5 2-16,-1-2 2 0,-3-4-2 16,-2-3-1-16,-1-2-3 0,-6-6-1 15,-1 2-2-15,-5 0 0 0,-3 0-1 16,0-2 0-16,6 2 1 0,8 5 0 15,8 1 0-15,6 5 0 0,2 3 0 16,1 4 0-16,3 1 4 0,2 1 1 16,3 0 1-16,-2 2 0 0,1 3-4 15,-3 0-3-15,-3 6 0 0,-2 2-2 16,0 2 0-16,0 3 2 0,0 2 0 0,1-2 0 16,0-4 2-16,-1 3 0 0,1-1 0 15,-3 1 1-15,2-3-3 0,-2-2 1 16,-2-3-1-16,-3 0-1 0,-4-2 0 15,-3 0 0-15,-3-1 0 0,-2-5 0 16,-3 1 1-16,-2-2 2 0,3-1-1 0,1-1 1 16,2-4-1-16,-2 1 1 0,-2-2 0 15,2-2-1-15,-2-2 0 0,3-2 0 16,-6-2-1-16,-7-3 0 0,-4 0 1 16,-3 2 0-16,2 0 0 0,11 4 0 15,10 3-1-15,7 0 2 0,10 5 2 16,-1 2 2-16,2 1 1 0,0 1-1 15,-3 2-5-15,2 1-1 0,0 3-3 16,1 2-2-16,-2 5 0 0,2 0 3 16,-3 5 0-16,-1 3 2 0,-1 2 2 15,0-1 0-15,1 0 0 0,2-2 0 16,0-1 1-16,-2-2-2 0,-5-1 0 0,2-2-2 16,-5 0 0-16,-3-3-1 0,-1-2 0 15,-5-4-2-15,-1-1 1 0,-1-2 1 16,0-3 3-16,0-5 2 0,-2-3 1 15,1-1-1-15,-1-4 0 0,3-1-1 16,1-1 2-16,-1 1 2 0,4 2 2 0,2 2 2 16,0 1 2-16,0 1-2 0,3 0-2 15,-1 1-4-15,3 0-2 0,3 1-1 16,4 2 0-16,1-1 0 0,3 3 0 16,0 1 1-16,1 2 0 0,1 0 0 15,0 2-2-15,-2 2-1 0,0 2 0 0,1 2 0 16,-1 2-1-16,-2 2 2 15,0 3-1-15,-2-1 1 0,-1 2-1 16,0-1-2-16,-1-3 0 0,2 2-1 16,-2-5 0-16,1 0-1 0,0 2-1 0,-6-8 1 15,-5 1 0-15,-10-2 2 0,-9-2 2 16,-5-6 0-16,-2 1 1 0,3-2 1 16,5-2 0-16,1-2 0 0,3-1 0 15,1-2-1-15,-3-2 0 0,3 0 1 16,-2 1 0-16,-5 1 0 0,2 0 0 15,0 1-1-15,7 3 1 0,10 3 1 0,7 5 2 16,8 2 3-16,4 3 0 0,-2 2 0 16,-1 3-5-16,-2 3 0 0,0 3-2 15,-1 2 0-15,0 5-1 0,-2-1 0 16,3-3-1-16,-3 1 0 0,1-4-1 16,1 2 2-16,0-1-1 0,-1-1 0 0,-2-1 0 15,-1-1 1-15,-2-2-1 0,-3 0 0 16,-3-2 1-16,-6 0-2 15,-3-1 2-15,-1-2 1 0,0-3 0 0,2 1 0 16,3-3 2-16,-2 0-1 0,5 0 0 16,-2-3 2-16,-1-1 0 0,0-4 2 15,1-1 2-15,0-1-3 0,-2-4 2 16,-4 2 2-16,-2-4 3 0,0 3 5 16,5 1 2-16,4-1 2 0,8 3-1 0,4-1-1 15,2 0-3-15,2 2-2 0,4 4-4 16,0 2-2-16,1-2-2 0,3 4-1 15,1 0-2-15,1 2-2 0,0 0-5 16,-1 0-4-16,-2 1-5 0,-1 0-4 16,0 1-1-16,-1 1-1 0,-2 1 4 15,1 2 2-15,0 0 5 0,-3 4 5 0,0-1 2 16,-5 0 2-16,0 4 0 0,-2-1 0 16,-1 1 0-16,-4-2 0 0,-2-1 0 15,-9-2-2-15,-3-1 0 0,-2 0-2 16,-5-7-2-16,1 0 1 0,2-3 0 0,-3-5 1 15,1-1 2-15,3-3 0 0,0 1 2 16,2-5 3-16,-4 1 3 0,-3 0 4 16,-6-2 3-16,0 4 0 15,6-1 2-15,7-2-1 0,7 2 1 0,3 1 0 0,6 3 0 16,-1 3-1-16,5 1-2 0,3-1-3 16,3 4-3-16,3 0-2 0,1 1-2 15,3 1-2-15,0 0 1 0,4 2-1 16,-1 0-3-16,1 3-1 0,-3 0-2 15,-1 3 1-15,-3 1 2 0,-2 3 2 16,1-3 1-16,-1 1 0 0,-1-3 2 16,0 0-1-16,-1 0-1 0,-5 1 0 15,2-1 0-15,-4 0-1 16,-2-1 1-16,-5 1-1 0,-1 3 2 0,-3-3 0 16,0 4-1-16,4-2-1 15,-3-4-1-15,4 2 0 0,0-1 2 0,1-3 1 0,0 1 0 16,-1-2 1-1,-4-4 2-15,-3-2 0 0,-6-1 1 0,-5-4 2 0,3 0 0 16,-1 0 3-16,4-1 3 0,9-1 2 16,1-1 1-16,3 2-1 0,3 0-2 0,-1-4-2 15,3 3-1-15,5 1-1 0,0 0-1 16,4 3 1-16,3 4-2 0,0-4-2 16,2 5-2-16,2 0-3 15,2-1 0-15,0 2-1 0,2-1-2 0,0 1-2 0,2 1 0 16,-1 0-3-16,1 0 2 0,0 0 1 15,-1 0-1-15,-6 0 0 0,3 0 1 16,-1 2 0-16,-2 0 1 0,-1 3 2 16,-2-2-1-16,-2 3 1 0,-3-2 1 15,1 1-2 1,-3-2 1-16,-4-1 0 0,-1 0 1 0,-4-2 0 0,0 0 1 16,-5 0 0-16,-1-2-2 0,1-3-1 15,-4-2-5-15,1-2 1 0,2-2 1 16,-2 0 3-16,3-2 4 0,3 1 3 0,1 0 1 15,-2-3 2-15,-3 0-1 16,1 2-2-16,-4-3-1 0,-1 2-1 0,1 0-1 16,4 4 0-1,4 2 2-15,9 4 4 0,6 1 2 16,3 2 1-16,3 1-4 0,1 1-6 16,0 4-8-16,-1-2-5 0,-1 4-5 0,-3 2-1 0,-2 1 0 0,-2 2 4 31,-1 0 5-31,-1 3 4 0,1-1 1 15,0-2-1-15,-2 1-1 0,-1-3 0 16,-1 1 3-16,-5-1 2 0,3-1 2 16,-2-1 0-16,-3-1 0 0,-5-3 0 15,-9 1 0-15,-11 0 0 0,-2-5-1 0,5 2 1 16,2-2-1-16,7 0 1 0,-1 0 2 16,3-2 3-16,2-1 1 0,1-3 4 15,3 1 1-15,-1 0 1 0,-1-1 3 16,-2 1-2-16,-5-2-1 0,2-2-3 15,1 1-2-15,6-1-2 0,9 3 0 16,5-1 2-16,2 1 1 0,2 3 0 0,-2-3-1 16,3 3-1-16,1-3 0 0,3 3 0 15,3 1 0-15,2-1 0 0,0 1-1 16,3 2 0-16,0 0 0 0,0-1-2 16,-2 1-2-16,2 0-1 0,0 0-5 15,0 0-6-15,0 0-4 0,0 0-1 16,-1 0 1-16,1 0 4 0,-4 1 3 15,0 1 1-15,-1 3 2 0,-3 2 0 0,0 0 3 16,-1 2 2-16,-1 2 0 0,2-1 0 16,-2-1-1-16,0-2-3 0,-1 0 1 15,-1 0 2-15,-2-3 0 0,-2 2 2 16,0-3 0-16,-4-3-1 0,-2 2 0 16,-5-4-4-16,-9-2-3 0,-7-2 0 0,-3-3 3 15,5-1 3-15,1-1 5 0,8 1 10 16,2 0 4-16,0 1 4 0,1 0 1 15,4 0-5-15,3 1-4 0,4 0-4 16,3 2-3-16,3 2 0 0,2 0 0 16,1 2 4-16,3 1 1 0,2 0 0 15,-3 1-5-15,5 1-7 0,-3 0-5 16,0 2-9-16,0 2-2 0,-3 1 1 16,-1 3 2-16,-1 1 6 0,-2 0 3 15,-1 0 0-15,-2 0-1 0,-3-1 1 0,-4 0 1 16,-2-1 2-16,-4 0 1 0,-3-2 1 15,1-1-1-15,0-1 0 0,-5-1-4 16,0 0-2-16,-2 2-1 0,-2-4 0 16,2-1 1-16,2 0 0 0,0-1 0 15,2-4 1-15,2 2 1 0,1 0 4 0,-8-3 2 16,1 0 3-16,-1 2 3 16,0-3 3-16,8 0 3 0,2 1 0 15,4-3 0-15,3 4-3 0,2 2-4 16,4-5-1-16,2 2-2 0,0 2-3 0,3 0 2 15,3 2 2-15,3 1 1 0,2 1-1 0,-1 0 0 16,1 0-5-16,0 0-6 0,1 0-2 16,-2 2-3-16,1 1 0 0,-2 0 1 15,-1 1 0-15,1 0 2 0,-2 0 0 16,1 2 1-16,-3-2 1 0,1 1 2 0,-2-2 1 16,1 1 1-16,-1 1 2 0,-3-1-1 15,-2 0 1-15,-3-1 0 0,-1-1 0 16,0 3-1-16,-11-4-2 0,-4 0-2 15,-10-2 0-15,-4-2 2 0,3-2 3 16,2 0 5-16,6-2 7 0,5 2 4 16,3-3 2-16,0 2 1 15,4-1-4-15,1-1-2 0,-3 1-5 16,2 0-3-16,1 0-2 0,1 1-2 16,5 1 2-16,3-1 2 0,0 1 1 0,5 4 0 15,3-2 0-15,1 1 2 16,1 1-1-16,-2-1 0 0,0 2-2 0,1 0-7 15,-1 0-4-15,-1 0-4 0,4 2-3 16,2-2 1-16,-7 3 2 0,4 0 1 0,-4 0 4 16,-2 1 1-16,-3 2 0 0,0 0 0 15,-4 0-2-15,-3 3-2 0,-5 1-1 0,-3-1 0 16,1 2 3 0,1-4 2-16,1 1 3 0,3-2 1 15,-4-1-1-15,-3-1 0 0,-1-2-3 16,-4 0 2-16,2-1-1 0,2-1 2 15,-1 0 1-15,0-1 1 0,-6 0 1 16,-5 0 1-16,-2-1-1 0,-1-2 0 16,4 1 2-16,4-1 2 0,5-2 1 15,0 0 3-15,5 0-2 0,5 0-1 0,3 0 0 16,3 1 1-16,4 0-2 0,2 1 0 16,2 0-3-16,1 1-3 0,3 1 1 15,4 2 0-15,-2 0 0 0,-2-6 1 16,2 5 1-16,0-1 0 0,2 2-1 15,-4-2 1-15,4 2 0 0,0 0 1 16,0 0 0-16,0 0-1 0,0 0-2 16,0 0-2-16,0 0-7 0,0 0-3 15,0 0 1-15,0 2 2 0,-4 0 5 0,1-1 3 16,-3 0 3-16,-2 2 3 0,0-1 3 16,-2-1 3-16,0 0 3 0,-2 0 5 15,-1 0 0-15,-2-1 0 0,1 0-1 16,-2-1-2-16,1 0 0 0,3 1 0 15,-2-1 1-15,3 1 1 0,2 0-1 16,2 0-3-16,0 1-4 0,2-1-3 0,1 1-3 16,-1 0-3-16,1 0-1 15,-1-1-3-15,2 4-3 0,0-4 1 0,0 0-3 16,-1 1-3-16,-1 0-5 0,1 0-11 16,-4 0-10-16,2 0-6 0,0-1-7 0,-1 0-1 15,0 0-1-15,0-1-2 0,1-2 0 16,-1-2 0-16,-1 1-8 0,-1-2-11 15,-1-3-22-15,0-6-28 0,1-8 65 16</inkml:trace>
  <inkml:trace contextRef="#ctx0" brushRef="#br0" timeOffset="9779.21">19613 8003 946 0,'0'0'28'0,"-1"-1"-2"0,-2-2-16 16,-1-1-3-16,-3-1 0 0,-1-2-4 15,-1 1 1-15,-1 2 2 0,0-1 1 16,1 1 2-16,-2 2 3 0,-2 0 3 16,0 2 2-16,-4 4 0 0,0 1-2 15,-2 4-5-15,-1 3-3 0,-4 4-4 16,0 4-2-16,-2 2-1 0,1 4-1 0,-1-1-2 15,2-2-2-15,2 3-1 16,1-4-3-16,3 2-3 0,6-4 4 16,4-3-1-16,5 0 1 0,10 0 1 0,4 1-2 15,6 2-1-15,9-1-1 0,3-1 0 16,6-2 1-16,4-4 4 0,-2-4 2 16,1-5 6-16,-4-3 8 0,-2-7 3 15,1-4 4-15,0-2-2 0,4-4-5 16,5-1-2-16,-2-1 2 0,-4-3 0 15,-8-1 8-15,-11 0 8 0,-5-2 0 16,-5 0-2-16,-6-3-5 0,1 1-6 0,-4 1 1 16,-1 2 6-16,-3 1 2 0,-7 3-1 15,-5-2-4-15,-8 3-6 0,-6 0-2 16,1 2-2-16,-5 1-1 0,5 3 1 16,3 4 0-16,2 3-4 0,6 2-3 0,3 2-5 15,1 2-5-15,2 1-2 0,4 2-4 16,4 2-7-16,1-1-4 0,4 1-5 15,0-1 1-15,1 3 4 0,2 1-1 16,3 2-8-16,1 1-19 0,3 3-79 16,3-1-97-16,1 0 127 0</inkml:trace>
  <inkml:trace contextRef="#ctx0" brushRef="#br0" timeOffset="10205.56">20116 7960 1169 0,'0'2'71'0,"0"0"61"15,-4-1-116-15,1 7-25 0,-3 3 2 16,2 7 7-16,-1 3-1 0,2 3-1 15,2 4 1-15,0 1-2 0,1-1 0 0,2 1 0 16,4-3-1-16,2-3-1 0,5-1 0 16,4-2 2-16,6 2-1 0,4-6 4 15,5-2 3-15,0-5 2 16,0-2 4-16,2-5 0 0,-5-2-1 0,0-4 2 16,-3-3-2-16,-4-1-1 0,2-2 0 15,-5-5-1-15,2-2-3 0,-4-3-4 16,-1-1-8-16,-3-3-5 0,-4-3-5 15,-4-3-1-15,-5-5 3 0,-1-1 3 16,-4-1 5-16,-4 2 6 0,1 4 3 0,-1 1 0 16,3 7 1-16,2 6 0 15,2 4-1-15,0 6-1 0,2 6-5 0,0 0-6 16,-2-3-7-16,2 4-5 16,0 0-4-16,2 0-15 0,3 0-63 0,7 2 67 15</inkml:trace>
  <inkml:trace contextRef="#ctx0" brushRef="#br0" timeOffset="10524.47">20863 7472 1356 0,'2'9'46'0,"5"164"965"31,-10-177-2056-31,24 131 1047 16,-11-57-2-16,-1 3 1 0,-1 2 1 0,-1-2-2 16,2-2 1-1,4-7-1-15,-1-8 1 0,3-6-1 0,-1-12 1 0,-2-8-1 16,-3-10 0-16,-2-5 2 0,-2-7-6 15,-4-6-10-15,0-1-18 16,-1-1-27-16,5-2-42 0,0-7-112 0,4-12 127 16</inkml:trace>
  <inkml:trace contextRef="#ctx0" brushRef="#br0" timeOffset="10777.31">21290 7778 1333 0,'20'0'65'0,"-51"22"-66"16,-9-4-11-1,-12 4-8-15,-32-7 37 0,38-3-7 0,2-1-1 0,-1 2 0 16,-1-1 1-16,-2-1 0 0,-4 1 2 16,2-3-7-1,-2-2-1-15,8 0-2 0,9-1 0 0,11-2-1 0,7 1 0 16,5-4-1-1,5 0-3-15,3 0-9 0,4-1-14 0,-1 0-21 16,1 0-22-16,0 0 3 16,0 0-184-16,3-1 167 0</inkml:trace>
  <inkml:trace contextRef="#ctx0" brushRef="#br0" timeOffset="12200.95">21560 7202 1045 0,'-1'0'30'0,"0"0"-8"16,0 0-20-16,-1 3-2 0,0 0 0 16,1-1-2-16,0 2 0 0,0 1-2 15,0 0 2-15,-1 1-1 0,2 4 0 16,0 5 2-16,0 3 1 0,2 9 4 16,1 4 2-16,1 4 1 0,-1 10-1 15,2 3-3-15,-2 6-1 0,1 8-1 0,1 1 1 16,-1 0-2-16,3-5 1 0,-1-10 1 15,-1-8-2-15,2-7 1 0,-4-6 0 16,-1-5-1-16,0-5 1 0,-2-4 1 16,1-4 0-16,1-3 1 0,-2-3 2 0,0 0-2 15,0-3 2-15,0 1 0 0,0-1-6 16,0 0-10-16,0 0-13 0,0 0-22 16,0 0-25-16,0 0-87 0,0 0-74 15,0 0 122-15</inkml:trace>
  <inkml:trace contextRef="#ctx0" brushRef="#br0" timeOffset="12613.52">21692 8486 1165 0,'13'0'37'0,"-30"1"-35"47,17-1 4-47,0 0-2 0,0 0 3 16,0 0 3-16,0 0 6 0,0 0 5 16,0 0 1-16,0 0-5 0,0 0-4 0,1-1-7 15,0 1-1-15,-1-1 2 0,0 0-2 16,2-1-2-16,-2 2-1 0,1-2-3 15,0 1-2-15,0 0 1 0,0 1-3 16,0-1 0-16,-1 1 2 0,0 0-5 0,0 0-3 16,0 0-1-16,0 0-6 0,0 0 1 15,0 0 0-15,0 0-2 0,-4 1 3 16,0 0 3 0,-1 2 4-16,-4-1 2 0,-1 0 3 0,0-1-1 0,-2-1-4 15,0-2-2-15,-2-4-11 0,2 0-11 16,0-1-69-16,3-2 64 0</inkml:trace>
  <inkml:trace contextRef="#ctx0" brushRef="#br0" timeOffset="43164.43">7449 9827 824 0,'7'31'73'0,"-4"-12"13"15,5 22 1-15,-23-110-110 16,12 51 60-16,3 18-8 0,0-2-3 16,0 2-3-16,0 0-3 0,0 0 1 15,0 0 0-15,0 0 2 0,0 0 1 16,0 0-1-16,0 0-1 0,0 0-1 0,0 2-5 15,0-2-2-15,0 0-1 0,0-2-3 16,0 2 2-16,0 0-1 0,0-1-2 16,0 1-1-16,0 0-2 0,3-2-4 15,-1 0-1-15,3 0-1 0,3-2 0 16,4 2-2-16,5 1 1 0,1-3 0 16,3 3 0-16,0 0 1 0,-1-1-1 15,3 2 0-15,2 0 0 0,-4 0-1 0,4 0 2 16,0 1-1-16,-4 0 0 0,7-1 1 15,-2 1 0-15,3-1-1 0,4 1 1 16,-3-1 0-16,3 2 0 0,0-2 0 16,1 0 0-16,4 3 0 0,4-3 0 15,1 1 0-15,4 1 1 0,-4-2-1 16,-3 3 1-16,-4-3 0 0,-3-2-1 16,2 2 2-16,0-1 3 0,3 1 4 0,-4-1 0 15,-1 1-2-15,2-1-3 0,0 1-2 16,6 1-1-16,-1-1 0 0,-1 4 0 15,1-4-1-15,0 3 0 0,-2-1 1 16,2-2-1-16,1 1 1 0,-3-1 0 16,4 0-1-16,0 3 1 0,2-1 0 15,9 1-1-15,7 1 1 0,4-1-1 0,2 0 7 16,1 0 4-16,1-2 1 0,-2 2 0 16,5-1-6-16,1 2-2 0,-7-4-4 15,3 4 2-15,-1-2 0 0,-3-2-2 16,4 3 2-16,0-3 0 0,4 2-2 15,2 1 1-15,3-1 0 0,2 2-1 16,-8-3 1-16,-4-1 1 0,-3-1-1 0,4-1 0 16,7 4 1-16,3-2-1 0,1 1 1 15,-3-1 2-15,-4-1 2 0,-6 1 3 16,5-2 2-16,1 2-2 0,4 2-3 0,1 0-2 16,-7-1-3-16,-5 1 0 0,-9-2 1 15,1 0-1-15,1 0-1 0,4 4 1 16,3-2-1-16,0 1 0 0,-2 1 1 15,-2 0-1-15,-3 1 0 0,-1-2 0 16,-2 3 0-16,5-4 1 0,2 1 0 16,5 2 0-16,4-1 6 0,-5 2 4 15,-3-1 0-15,-7-1 0 0,-1 0-5 16,1 1-3-16,-1-1-1 16,9 1 0-16,-2-1-2 0,1 0 1 15,-4-1 0-15,-9-2 0 0,0 0 0 0,-4 1 0 0,0-2 0 16,4 2-1-16,3-2 1 15,8 0-1-15,6 0 0 0,-5 0 1 0,-2 0-1 16,-8 0 0-16,-7-2 1 0,-3-2 0 16,3 1-1-16,-4 1 1 0,1-2-1 15,8 3 0-15,1 0 1 0,4 0-1 16,3-1 0-16,-4 0 1 0,-4 1-1 0,0 0 0 16,1 1 0-16,3 0 0 0,2 0 0 15,2 0 0-15,0 0 0 0,-1-1 0 0,3 1 0 16,-7-1 0-16,-3 0 0 0,-5 1 1 15,-5-2-1-15,3 0 0 0,-3 0 1 16,-2 1-1-16,2-1 0 0,-1 0 0 16,4-1 0-16,-3 2 0 0,-4 1 0 15,-7-1 0-15,-3 1 0 0,-2 0 0 16,-3 0 0-16,-1 0 0 0,-3 1 0 16,-1 0 0-16,-4-1 0 0,-1 0 0 15,-2 0-1 1,-2 0 1-16,1 0 0 0,-4 0-1 0,1 0 1 15,-2 0 0-15,0 2 1 0,-2-2 1 16,-1 0 0-16,1 0-1 0,0 1 1 0,-1-1 1 0,0 0-2 16,0 0 1-16,0 0-1 0,0 0 1 15,0 0-1-15,0 0 1 0,0 0-1 16,0 0 0-16,0 0 1 0,-2 0-2 0,2 0 1 16,0 0-1-16,0 0 0 0,1 0 0 15,-1 0 1-15,0 0 0 16,0 0-3-16,0 0-3 0,0 0-3 0,0 0-6 15,0 0-2-15,0-1-10 0,0 1-9 16,0 0-6-16,0 0-8 0,0 0-5 0,-2-5-19 16,-3-1 299-16,-3-3-181 0</inkml:trace>
  <inkml:trace contextRef="#ctx0" brushRef="#br0" timeOffset="19715.82">23136 14076 648 0,'0'-3'20'16,"-2"-2"-5"-16,-1-1-24 0,1 1-13 15,1 0-7-15,-1-1-12 0,2 1-6 16,1 3 6-16,-1 2 9 0,0-3 20 0,0 1 23 16,0 2 17-16,0-2 15 0,0 1 10 15,0 0 0-15,0 0-1 0,0 0 1 16,0 1 5 0,0 0 5-16,0 0-1 0,0 0-5 0,0 0-10 0,0 0-7 15,0 0 1-15,-1-1 2 0,1 1 4 16,0 0 2-16,0 0-5 0,0 0-7 0,0 0-6 15,0 0-6-15,0 0-3 0,0 1 0 16,0-1-3-16,0 0-4 0,0 1 0 16,0-1-4-16,1 0 0 15,-1 0 0-15,0 0-2 0,0 0 1 0,0 0 3 16,0 0 3-16,0 0 4 0,0 0 1 0,0 0-5 16,0 0-3-16,-2 5-3 0,0-3-3 15,2 1 0-15,-3 1-2 0,0 0-1 16,1 4-1-16,-3 3-1 0,1 1-1 15,-2 5-1-15,0 0 1 0,0 1-1 16,1 2 0-16,2-2 0 0,-2 0 0 16,1-1 0-16,-2 1 1 0,1-2-1 15,-1 0 0-15,3-3 1 0,-5-1-1 16,3 2 0-16,2-3 2 0,-3 0-1 16,4-1 5-16,1-2 5 0,-4-1 0 0,4 0 4 15,-1-4-1-15,-2 1-2 16,1-2-1-16,1 0 1 15,2-1 0-15,0 0 0 0,2 2 3 0,-2-3-2 0,-2 2-2 16,2-2-1 0,0 0-4-16,1 0-1 0,0 0 0 0,0 0-4 0,-1 0 1 15,0 0 0-15,2 0-2 0,-2 0 0 0,0 0-6 32,0 0-14-32,0 0-16 0,0 0-22 0,0 0-26 0,0 0-25 15,0 0 492 1,0-2-308-16</inkml:trace>
  <inkml:trace contextRef="#ctx0" brushRef="#br0" timeOffset="30108.14">12627 16370 1288 0,'2'20'74'0,"5"-33"140"31,-11 8-193-31,4 5-10 16,-1 0-3-16,1 0-8 0,0 0 1 15,0 0 0-15,0 0-1 0,-1 0 2 16,-4 0 3-16,2 0 0 0,0 0 3 0,-2 1 3 15,-2-1 2-15,1 0 2 0,-3 0-1 16,-4 1-2-16,2-1-2 0,-6 1-1 16,2 1-2-16,-1 0-1 0,-3-1-1 15,4 0-2-15,-2 1-1 0,5-1 0 0,-3 1-2 16,0 0 0-16,-1-1 5 0,-3 1 4 16,2-1 3-16,0 3 2 0,1-2-5 15,1 1-2-15,-2 1-3 0,-2 0-4 16,-1 1 0-16,-5-2 0 0,0 1-1 15,0 1 0-15,0-2 1 0,0 2-1 0,-2-2 1 16,-2 3 0 0,-3-4-1-16,0 3 1 0,1-1 0 0,0 3-1 15,-1-2 1-15,0 1 0 0,-4 0-1 16,-6-1 1-16,-1 1 0 0,-3-1 0 0,-4 1 1 16,2-1 0-16,-2 1 0 0,4-1 0 15,-1-2 1-15,2-1-2 0,-2 3 2 16,-6-3-1-16,-2 2 7 0,-4-2 3 15,1-2 1-15,1 3-2 0,2-2-6 16,3 0-3-16,2 1 0 0,2-4-1 0,-2 1 3 16,-6-1 0-16,-5 0 3 0,-3 2 1 15,3-4-2-15,2 3-1 16,3 0-2-16,1 0 3 0,0 0 8 0,1 0-1 16,0 1 0-16,-3 0-3 0,-2 0-6 15,1 3-2 1,2-3 0-16,2 0 0 0,0 1 0 0,0-1 1 0,-2 0 0 0,4 1-1 15,0-1 1-15,-9-2 0 0,4 2-1 16,-6-1 6-16,5 0 7 0,5 1 1 16,-2 0 0-16,4-1-4 0,0 1-9 15,1 0 0-15,-2 0-1 0,-4 0-1 0,0 1 1 16,1 2 1-16,2 0-1 16,1-1 7-16,-2-1 4 0,-1-1 0 0,-2 0 1 15,-3 0-6-15,-9-1 7 0,-6 1 8 16,-7 0 0-16,-1-6 0 0,6 3-11 15,-1-6-8-15,0 0-3 0,5 0 0 16,-2 1 0-16,6 2 0 16,5-1 0-16,4 0-1 0,4 0 0 15,-3 1 1-15,5 1 0 0,-4 0 0 0,3 3 0 16,4 0 1-16,2 2-1 0,3 0 0 0,1 0 1 16,-1 0-1-16,2 0 1 0,4 0 0 15,-3 1 0-15,1 0 0 16,-3 2 0-16,-2-1-1 0,2 2 0 0,0-1 0 15,4 1 0-15,-1-2 0 0,0 0 3 16,0 1 3-16,-1-1 3 16,3-2 1-16,-1 0-3 0,2 0-3 0,-3 2-2 0,1-2-1 15,0 1 0-15,2-1 0 0,2 1 0 16,0-1 1-16,1 1-1 0,-1-1-1 16,2 0 0-16,-1 0 0 0,0 0 0 15,6 0 0-15,-1-1 1 0,0 1 0 16,0-1-1-1,-9 0 1-15,-3 1-1 0,-1-1 0 16,0 1 1-16,2 0-1 0,3 0 0 0,0 0 0 0,-1 0-1 0,1-1 1 16,1 1 0-16,2-4 0 15,1 3 0-15,0 0 0 16,-4 0 0-16,-2 1 0 0,-1-1 1 0,3 1-1 0,0-1 0 16,0 1 0-16,3-2 0 0,-5 0 0 15,-2 1 1 1,-2-1-1-16,-2 0 0 0,-1-2 1 0,-5 2-1 0,-3-1 0 15,-4-1 0 1,4 3-1-16,2-2 1 0,4 0 0 0,1 3 0 0,0-3-1 16,5 2 1-16,0 1-1 0,3 0 1 15,-2 2 1 1,-4 0-1-16,-2 1 1 0,-2 0 0 16,4-2-1-16,0 3 1 0,1-3-1 0,-1-1 0 15,0 2 1-15,8-1-1 0,1 2 0 16,1-1 0-16,-4-1 0 0,-3 0 0 15,-1 0 0-15,2 0 0 0,6 0 0 16,4 1 0-16,5 0 0 0,4-1 0 16,1 1 0-16,1 0 1 0,-1 0-1 15,3 0 0-15,-3-2 0 0,5 2 0 0,3-1 1 16,-1-1-1-16,5 0 1 0,2 1-2 16,2-1-3-16,1 0-2 0,3 1-1 15,-4-1 3-15,4 0 0 0,3 0 1 16,-8-1 1-16,8 0 0 0,-4-1 1 15,0 1-1-15,4-1-2 0,-3-1 0 16,1 1 1-16,-6 0 0 0,4-4 2 16,-2 1 1-16,1-1 0 0,2-2-1 15,-3-2 0-15,2 0 0 0,-4-1 0 0,3-2-1 16,0 1 0-16,0 0-1 0,1-4 1 16,-2-1-1-16,2-2 1 0,-4-4 0 15,1 1 0-15,0-2 1 0,1 1 0 16,0-2-1-16,-1-1 1 0,-1 2 0 15,-1-1 0-15,3 1 0 0,-1 2 1 0,0-3 0 16,-1 3 1-16,4-1-1 0,-1 2-1 16,2-2-3-16,1 3-1 0,-1 0-2 15,3-3 1-15,0-2-1 0,0-1 0 16,3-3 0-16,-3 2-3 0,1 1-1 16,1 0 1-16,-1 2 1 0,3 2 3 0,-2 1 1 15,-1 1 2-15,1 4 0 16,0 3 1-16,0 4 2 0,-1 3-2 0,0-1 1 15,0 2-2-15,-1 1-3 0,1-1-2 16,0 3-2-16,-1 2-1 0,0-4 0 16,2 1 2-16,-2 1 0 0,0 2 1 15,1-1 2-15,1 0-3 0,-1-1 1 16,2-3 0-16,-1 3-1 0,1 2 3 16,-1 0 3-16,0 0-2 0,0 0 0 0,2-2 1 15,0 0-1-15,0 0 0 0,1 1 2 16,2 0-1-16,1-2 2 0,2 0 0 15,1 1 0-15,-1-2 1 0,1 1-1 16,3 0 0-16,4 0 1 16,0 0 0-16,1-2-2 0,1-1 1 0,-1 1 1 15,3 1-3-15,0-1 2 16,3-2 1-16,2-1-1 0,0 2 1 0,3 2 1 0,-1-1-1 16,3 1 1-16,0-2 0 0,3 1-1 15,3 0 1-15,4 0 0 0,-1-1-1 16,1 0 1-16,-3 3 0 0,1 0-2 15,-1-1 1-15,2 1-1 0,4-1-2 16,3 2 1-16,0 1 1 0,3-1-1 16,2 2 3-16,-1-4 0 0,1 3-1 0,-3 0 1 15,-1 0 0-15,-1 1 0 16,-1 1-1-16,0-1 1 0,-3 0 0 0,1 0 0 16,-1 0 0-16,3 0-1 0,3 0 1 15,7 0 0-15,-6-1 0 0,1 1 0 16,0 0 1-16,-5 0-1 15,7 0 0-15,-3 0 0 0,-1-1 0 16,0 0 0-16,4 1 1 0,-1-2-1 16,2 2 0-16,-1 0 0 0,-2 0 0 0,-2 0 1 0,1 0 0 15,-2 0 1-15,-3-2 2 0,5 1 1 16,-2 0 0-16,1 1-3 0,0-1 0 16,-2 0-2-16,3 0 1 0,1-1 0 15,2 2-1-15,1 0 1 16,-3 0 0-16,1 2-1 0,-2-2 3 0,-1 0 4 0,0 0-1 15,-2-2 3-15,-3 2-2 0,0-1-4 16,-3-2 0-16,2 1 0 0,1-1-2 16,1 2 0-16,1-4 0 0,1 2-1 15,1-2 0-15,0 2 0 0,1-2 0 16,-5 2 0 0,-3-2 0-16,-1 2-1 0,-1-1 1 0,1 0 1 0,-1 1-1 15,-2-2 1-15,2 2 1 0,2-2-1 16,1 2 1-16,4-1 0 0,2 1-1 15,-6 0 4-15,-1 0 3 0,-2 0 1 0,0 1 2 16,-2 0-4-16,2 0-4 0,3-1-1 16,-2 0-1-16,4 1-1 0,6 0 1 15,1 0-1 1,3 1 0-16,-4 0 0 0,-5 0 1 0,3 0-1 0,-2 0 0 16,2 1 1-16,3-2-1 0,2 2 0 15,3 0 0-15,5 0 0 0,-1 0 1 0,-3 0 0 16,1 0-1-16,-2 2-1 0,-5-2 1 15,2 0 0-15,0 1 0 0,4 0 1 16,3-1-1 0,-5 1 0-16,-4-1 1 0,-2 0-1 0,-4 0 1 0,2-1 1 15,8 0-1-15,5 0 0 0,6 1 0 0,6 0-1 16,-4 1 1-16,-10 0 0 0,-7-1-1 16,-7 0 0-16,-5 0 0 0,-1-1 0 15,0 0 1-15,-2-1 0 0,2 0-1 16,6 0 1-1,3 0 0-15,5-1 0 0,-1 0 0 16,-3 1 1-16,-2-2-1 0,2 0 0 0,-2 1 0 0,-1-4-1 16,0 1 1-16,-1-1-1 0,3 3 0 15,4-1 0-15,-4-1 1 0,0 0-1 16,-3 1 0-16,-8 0 1 16,3 1 0-16,-7-2 0 0,1 3 0 0,2-4-1 15,0 3 0-15,1 0 1 0,-1 1-1 16,1-2 0-16,3 3 0 0,3-2 0 0,1 1 0 15,-1 0 0-15,-7 0 0 0,-5 0 0 16,-2 0 0-16,-3 0 0 0,3-1-1 16,-2 1 2-16,2 2-1 0,-1-3 0 15,4 1 0 1,0 1 0-16,1 2 0 0,2-2 0 16,0 2 0-16,1 0 0 0,0 0 0 15,-1 2 0-15,-3-2 0 0,-4 2 1 16,-6-1-1-16,1 1 1 0,-1 0 0 0,0 0-1 15,0-2 1-15,0 1 0 0,0 0-1 16,-1 0 0-16,2 1 1 0,-3 0-1 16,3-2 0-16,-2 1 1 0,2-1-1 15,6 0 0-15,-4 0 0 0,3 2 0 16,-3-2 0-16,-2 0 0 0,-3 0 0 16,-1 0 0-16,2 1 1 0,-3-1-1 15,1 0 0-15,-1-1 1 0,-2-1-1 16,-4 2 1-16,-2 0 0 0,-1 0-2 0,-1 0 1 15,1 0 0-15,0 2 0 0,1-2 0 16,-1 1 1-16,0-1-2 0,1 0 1 16,-3 0 1-16,-1 0-1 0,2 0 0 15,-2 0 0-15,2 2-1 0,0-1 1 16,1-1 0-16,-1 2-1 0,1-1 0 16,0 1 1-16,-2-1-2 0,-1 1 1 15,1 0 1-15,-1 0-1 0,-1 0 0 0,1 0 0 16,1 0-1-16,1 1 0 0,-3-1 0 15,3 1 1-15,-1-1 0 0,-3 2 1 16,1-1 0-16,-1 1-1 0,0 0 0 0,0 3-3 16,2-3 2-16,-2 3-1 0,3 1-1 15,0-1 0-15,1 2 2 0,-2 0-2 16,2 2 1-16,-1-4 1 0,0 0-1 16,-3 0 1-16,1 2 1 0,-1 0-2 15,2 0 2-15,-1 2-1 0,3 1-1 16,0 3 2-16,2 3 0 0,0 3-1 0,0-2 1 15,1 2 1-15,-1-1-1 16,0 2 1-16,1-1 1 0,-1 1-1 16,0 4 3-16,3 1-1 0,-2 2 0 0,2 2 0 15,-1-2-1-15,-2-4-1 0,1-1 0 16,-3-2 1-16,0-2-1 0,1-1 0 16,-3 0 1-16,0-2-1 0,-3-1 0 15,2-1 0-15,-2 1 0 0,2 1 0 16,-1-1 0-16,-2 0 0 0,1-1 1 0,-1-1 1 15,2-2-2-15,-2 1 0 16,1 2 1-16,0-2-1 0,0 3 0 0,0-2 1 16,0-1-1-16,-2-1 0 0,0 1 1 15,3-1-1-15,0 3 0 16,-1-2 1-16,1 0-1 0,-3-1 1 0,0 0 0 16,2 2-1-16,-2-3 1 0,1 1 0 0,-2 0-1 15,0 0 0-15,1-3 6 0,-1-1-1 16,1-1 1-16,-1-1 0 0,0 2-5 15,1-1 1-15,-1-1 0 0,0 0 1 16,0-2 2-16,0 4 0 0,0-4-2 16,0 0-1-16,0 2-1 0,-2-1 0 0,2-1 0 15,-1 3 2-15,-1-4-2 0,2 3 0 16,-1-2 1 0,-1 1-2-16,1-1 1 0,0 1 1 0,0-3-2 0,0 1 0 15,0 0 1-15,-1 1-1 0,-1 1 0 16,2-2 0-16,-3 1-1 0,1 1 0 15,-1-2 1-15,-2 2 1 0,1-1-1 0,-1 1 1 16,-1-2-2-16,1 3 0 0,-1-3 1 16,-1 3-1-1,-1-3 0-15,0 3 1 0,-3-3-1 16,-5 2 1-16,1 0 1 0,0 1-1 0,-2-2 2 0,1 1 0 16,-6-1 0-16,-1-1 0 15,1 0-1-15,2 0-1 0,0 0 1 0,3-1 2 16,-1-1-2-16,0 0 3 0,1 0-1 0,-1 0-2 15,1 0 1-15,0 1 1 0,0-2 0 16,1 0 0-16,3 0-1 0,-2-2-2 16,-1 1 1-16,0-1 0 0,2 1 0 15,0-2 0-15,4 3 0 0,0 0-1 16,0-3 0-16,4 1 1 0,0 1-1 16,2 0 1-16,1 1 0 0,0-2-1 0,4 2 0 15,-2 0 2-15,-1 0-2 0,3 0 1 16,0 0 0-16,0 0-1 0,-1 0 0 15,0 0 0-15,1 0 0 0,0 0-4 16,-5 0 0-16,5 0-3 0,0 0-2 16,-1 0 1-16,-2 0-3 0,3 0-3 15,0 0-2 1,1 0-6-16,-1 0-4 0,0 0-9 0,0 0-10 0,0 0-9 16,0 0-9-16,0 0-11 0,0 0-8 15,0 0-7-15,0 0-10 0,0 0-142 16,0 0 154-16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37:13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10882 6271 614 0,'23'11'-79'0,"-2"1"-48"0,-2-1-5 15,0-1 101-15,-3-1 83 0,-3-3 62 16,0-2 45-16,-6-2 28 0,-2-2-16 16,1 0-37-16,-2 1-24 0,0-1-20 15,-2 0-14-15,-1 0-9 0,-1 0-7 16,1 2-7-16,0-2-2 16,-1 0-5-16,1 0-7 0,-1 0-4 0,0 0-10 15,0 0-6-15,0 0-2 0,0 0-1 16,0 2 1-16,0-2 5 0,0 0 2 15,0 0 0-15,0 0-2 0,0 0-4 16,0 0-4-16,0 0-4 0,0 0 0 0,0 1-4 16,0-1-1-16,-2 2-1 0,2 0-4 15,0 3-2-15,-1 2-1 0,0 6-1 16,1 6 2-16,-1 8 0 0,1 10 0 16,1 9 1-16,-1 8 1 0,6 10 0 15,-1 8 0-15,1 9 1 0,3 7-1 16,1 10 1-16,-2 9-1 0,1 4 0 15,0 8 0-15,0 7 2 0,3 3 0 16,4 7 1-16,-1 10 7 0,3 6 9 16,4 6 10-16,-1 3-1 0,0 1-7 0,0 5 5 15,-1 8 4-15,1 9 8 0,3 3 3 16,-3-1-10-16,2 3-7 0,-4 2 0 0,-4 4 5 16,2 10 1-16,-3-4-3 0,0 3-4 15,2 2-2-15,-1-2-2 0,-2 0 0 16,-3-6-4-16,2 0-5 0,-6 1-3 15,0-5-3-15,1 2 1 0,-5 1 0 16,-1 0-1-16,1-1 2 0,-1 1 0 16,0-4 1-1,-1-2-1-15,2 0-1 0,-2 1-2 0,0 1-1 0,1 2 0 16,0 5-2 0,-1-2 2-16,2 6 0 0,0 7 0 0,2 3 1 15,1 8-1-15,2 3 0 0,1-6 0 16,0 0 0-16,0-3 1 0,1-3-2 0,-3-1 1 0,4-6-1 15,-1-2-1-15,0-9 1 16,-1-7 0-16,-3-8 3 0,-2-16 5 0,-3-14 7 16,0-19 4-16,-1-14-2 0,-3-12-4 15,-3-10-7-15,-1-12-4 0,-2-18-2 16,4-14 4-16,1-16 3 0,1-11-2 16,1-9 1-16,1-5-5 0,-1-2-3 0,0-5-2 15,2 4-2-15,-1-5-2 0,1 0-1 16,1 0-2-16,-3 0-3 0,3-1-2 0,0-1-1 15,0 0-6-15,0 0-2 16,-2 0-3-16,2 0-9 0,0 1-8 0,0-2-23 16,0-2-11-16,0 3-5 0,0 0-13 15,1 2-3-15,-1-4-20 0,1-7-19 16,2-9-4-16,0-14 58 0,3-17 35 16</inkml:trace>
  <inkml:trace contextRef="#ctx0" brushRef="#br0" timeOffset="1826.33">10963 7454 1113 0,'15'3'196'15,"70"34"-176"-15,-184-73-19 16,98 32 1-16,1 4 3 16,0 0 2-16,0 0 4 0,0 0 8 15,0 0 7 1,0 0 9-16,0 0 2 0,0-2-2 0,-1 2-5 0,-3-6-10 16,-2 2-3-16,-2-2 2 0,-7-4-4 15,-6-1 2-15,-5-5-4 16,-11-1-6-16,-7-4-1 0,-8-2-3 0,-7 0-1 0,2-4 3 15,-1 3 4-15,3 2 2 0,-4-1 3 16,-3 3-4-16,-2 2-3 0,-4-1 2 16,-5 1 3-16,-2 1 3 15,-3 2-1-15,-4 1 3 0,5 0-2 0,-10 2 7 16,-5 0 1-16,-1 5-4 0,-5-1-4 16,0 2-4-16,-1 1 5 0,-8 0 2 0,-5 2 5 15,-2 2-2-15,0-3-4 0,3 4 0 16,-4 4 4-16,1-2 1 0,-3 5-1 15,5 2-1-15,-8 1-6 0,-5 3-4 16,1 3 4 0,-2 2-3-16,2 2-3 0,6 4 0 15,3-1-2-15,1 8 9 0,10 1 5 16,-5 4 0-16,0 4-2 0,1 2-11 16,1 4-4-16,5 6-2 0,0 4 1 15,-3 8 1-15,-1 4 7 0,-1 2 5 0,6 3 2 16,-4 1-2-16,1 6-6 15,-2 4 4-15,2 4-1 0,7 1 2 16,-3-3 3-16,0 5-7 0,2 3 0 0,-5 2 2 16,15 4-3-16,3 0 0 0,-2 2 0 15,5 2-2-15,-1 0-1 0,4 5 1 16,4 8 4-16,-3 20 4 0,-13 22 8 16,-6 17 15-16,3-3 13 0,8-23 5 15,16-30-12-15,18-20-18 0,1-4-19 16,5 6-9-16,-1 7-1 0,-5 4 2 0,3 0 1 15,0-3-1-15,8 1 0 0,5-2-2 16,6-1 1-16,3-2 2 0,3 1-2 16,3-1 1-16,4-1 1 0,3-1-2 15,6-3 1-15,2 1 1 0,2 0-2 0,4 1 0 16,3 3-2-16,4 5-4 0,5 5 0 16,3-3-2-16,3 0 0 0,7-2-1 15,2-1 1-15,6 0-2 0,6 0 0 16,7-2 2-16,6-7 0 0,0-1 3 15,-2-2 3-15,0-3 1 0,1 4 0 16,2-1 1-16,5 2 1 0,-2-2-1 0,4-1 1 16,3 2 1-16,2 4-4 0,5 6-1 15,-3 3-1-15,1 2-1 0,-2-3 5 16,-4-6 1-16,2-1 1 0,1-2 0 16,3 0 0-16,2 2 0 0,2 2 0 15,-3 7-1-15,5 1 2 0,3 1 0 16,0-8 2-16,0-11 6 0,-9-5 4 15,-1-7-1-15,-3-6-2 0,5-5-5 0,8-6-5 16,7-4 0-16,3-2 0 0,-4-5 0 16,-2-2 0-16,-7-2 0 0,-3-4 0 15,2-5-2-15,-1-10 1 16,1-5 0-16,-2-2 0 0,-5-2 1 0,-2-4-1 16,-2 0 1-16,2-3 0 0,3 0 0 15,7 0 0-15,0-5 0 0,1 2-1 0,-1-1 1 16,0 1 0-16,1-1 0 0,9 1 0 15,6-1 0-15,-3-1 0 0,3 0 1 16,-5 1 0-16,-3 1 0 0,8 2 0 16,3 0 0-16,1 1-1 0,0-2 0 15,-8 0 1-15,-2-1-1 0,2-1 0 16,-1-1 0-16,1-2 0 0,3 1 0 0,-3-4 1 16,2 4-1-16,16-4 0 0,2 0 1 15,8 1-1-15,-2 1 1 0,-6-1 0 16,-5-1-1-16,-2 0 0 0,-7-2 0 15,-6-1-1-15,-3-2 0 0,3-2 1 16,3-4-3-16,5-3 1 0,-4-2 1 16,-6 0-2-16,-7-3 2 0,-3 1 1 0,7-1-1 15,3-1 1-15,0 0 0 0,-9 0-1 16,-10 0 1 0,-12 1 3-16,-6-1-2 0,-8 3 1 15,-1-1 1-15,1 3-3 0,1-2 0 0,5 1 0 16,-2-1-1-16,-2-1 0 0,-10 3 1 15,-9 2-3-15,-8 3-3 0,-6 0 0 16,-3-1-10-16,-4 2-11 0,0 2-22 0,0 0-20 0,3-3-41 16,-3 3-45-16,0-7-30 15,-1-16 638-15,-10-18-373 0</inkml:trace>
  <inkml:trace contextRef="#ctx0" brushRef="#br0" timeOffset="2854.15">11499 10159 1254 0,'8'0'70'0,"-4"2"48"0,0-2-100 16,-4 1-13-16,0 0 1 0,0-1 1 16,0 0-1-16,-1 1-6 0,-6-1-5 0,-1 2 0 15,-8 1 12-15,-3-1 9 0,-6 0 15 16,-3-1 9-16,-8-1-3 0,-9 0-1 15,-11-2-2-15,-8-1-4 0,0 0 0 16,-1 0 2-16,-2 1-4 0,3-4-2 16,-9 3-2-16,-9-2-2 0,-6 1 1 15,-7-1-2-15,-4 1-4 0,1 0-5 16,-8 1-6-16,-5 2-3 0,-4 1 0 16,-6-1 2-16,5 1 2 0,-10 1-7 0,-10 0 20 15,-9-1 31-15,-20-1 13 0,-6-2 12 16,0-3-22-16,-8-1-34 0,9 2-15 15,10 0-6-15,-10 3 2 0,8 0 13 0,3 2 8 16,-13-1 7-16,6 1 6 0,-1 0-5 16,-7 0-2-16,1 0-1 0,6 0-6 15,-6 0-5-15,2 1 1 0,7 1-3 16,4 1 2-16,-1 1 6 0,2 2-3 16,5 1 2-16,-14 1-2 0,-7 0 6 15,-12-4 16-15,-40-3 17 0,-16-2-4 16,-11-7-16-16,13-1-22 0,29-1-24 15,29 4-1-15,33 3 4 0,15 3 1 0,13 0 4 16,0 0 2-16,-1 3-2 0,-2-3 0 16,9 2 0-16,4 0-1 15,10 0 1-15,2 1 0 0,1 1 0 16,6-1 3-16,0 2 1 0,8-2-2 0,9 2-1 16,15-2-1-16,17 1-3 15,9-1 1-15,11-1 1 0,8 0-3 0,-1 0-4 16,3-2-2-16,2 2-6 0,-3-2 0 0,2 0-3 15,-3-2-5-15,4-1-9 0,2 2-10 16,3-2-8-16,2-1-8 0,1 2-5 16,4 2-12-16,0-1-20 0,0-5-15 15,4-1-25-15,8-7-25 0,13-4 117 16,14-7-7-16</inkml:trace>
  <inkml:trace contextRef="#ctx0" brushRef="#br0" timeOffset="4028.25">11537 14879 1694 0,'-14'15'46'15,"-8"2"-18"-15,-8 0-16 0,-6-2 5 0,-6 1 5 16,-6-4 4-16,-10-1-6 15,-10-2 0-15,-4-4 3 0,-1-1 9 0,-1-3 1 16,3-1-2-16,-8-5-4 0,-9-2-9 16,-4-2-5-16,-3 0 0 0,2-1 0 15,8-1 0-15,-4 0 4 0,-7 0 0 16,-1-1 2-16,-3 2 4 0,4 1-1 16,0 0 3-16,-11 1 0 0,-3 1-4 0,-5 2-3 15,2 1-6-15,-7-1-5 16,-2 1-4-16,-7 0 0 0,-5-1-3 0,3-1-1 15,-8-2 1-15,2 0-3 0,3-2 2 16,-3 1 0-16,0-1 1 0,4 2 6 16,0 1 6-16,3 4-2 0,3 1 4 0,0 2 13 15,5 0 2-15,4 3 2 0,-2-1 2 16,-3 0-18-16,-2 0-5 0,-2-2 0 16,-1-2-8-16,-5-3-1 0,1-3 0 15,-1 0-1-15,1-1 0 0,0-2 0 16,0-1 0-16,1-1 0 0,1 1 0 15,5 1 0-15,2 0-1 16,5 1 2-16,-1 1-1 0,2-2 2 0,-3 1-1 16,5 1-1-16,5 3 2 0,1 0-1 0,4 3-1 15,-4 0 0-15,8 3 0 0,0-2-1 16,-6 0 1-16,0 2 1 0,-3-2-1 16,8 2 0-16,6 3 2 0,1-1-2 15,-2 2 0-15,-5 0 0 0,2-1 0 16,1-1 0-16,0 1 0 0,2-2 0 0,-3-1 0 15,-6 1 3-15,6 0 1 16,-1 2 2-16,-1-3 0 0,9 3-3 16,3 0-2-16,11 3-1 0,11 2 0 0,4-1 0 15,4 0 1-15,-3 1 0 0,0 1 0 16,4-1 1-16,3 2-2 0,9-2 3 16,6 1 3-16,6-2 3 0,11 0 4 15,2-2-1-15,9 1 1 0,3-2 0 0,1 1-1 16,3-4-2-16,2 1-3 0,4-2-1 15,0 0-1-15,0 1-4 0,0-1-2 16,0 0-6-16,0 0-6 0,0 0-8 16,0 0-7-16,0 0-5 0,0 0-1 15,0 0 0-15,0-1-2 16,2 1-6-16,-2 0-8 0,0-2-10 0,0 2-14 16,1 0-10-16,0-1-7 0,0 1-7 0,1-2 5 15,5-2 2-15,4-1-18 0,12-6 682 16,7-1-439-16</inkml:trace>
  <inkml:trace contextRef="#ctx0" brushRef="#br0" timeOffset="4993.93">3825 6638 1650 0,'-1'0'27'15,"0"-1"-31"-15,0 1-11 0,1 0-9 0,0 0 21 16,-3 1 8-16,-4-1 2 0,-3 4-2 16,-8-2 4-1,-5 1 7-15,-1 1 9 0,-8-2 9 0,2 1 1 0,0 0-4 16,-3 0-5-16,4 0-1 0,-3-1-3 15,4-1-1-15,3 1 0 16,-1-2-8-16,1 0-4 0,4 0-3 16,-2-2-4-16,5 1 0 0,2-1 0 0,1-1 0 15,4 2 2-15,0-1-7 16,4 2-11-16,1-3-16 0,4 1-24 0,-2-1-14 16,3-1-23-16,-1-1-25 0,1-9 330 15,3-1-185-15</inkml:trace>
  <inkml:trace contextRef="#ctx0" brushRef="#br0" timeOffset="5515.42">4795 6396 1486 0,'-1'0'6'16,"-4"0"-30"-16,-2 0-3 0,-4 1-8 16,-7 1 33-16,-4 2 7 0,-6 2-2 15,-5 3-1-15,-6 1 0 0,-2 5-3 16,-2 2 3-16,-5 1 4 0,1 0 4 0,-2 1 5 15,0 1 5-15,8 1-1 0,4 1 2 16,7 1-1-16,3 1-7 16,0 2-3-16,3 0-4 0,4 3-3 0,6-2-1 15,6-6 0-15,7-1-3 0,5-4 1 16,5-2 1-16,5 1 0 0,5 0 2 16,8 1-2-1,6-3 0-15,9 1 1 0,11-2 2 0,7-2 0 0,6-2 1 0,-4-5-1 16,-2-1-2-16,-4-2 1 0,-4-1-1 15,-2-1 0-15,-5 0-1 0,-7-1 1 16,-5 1-2-16,-4 2 1 0,-9 0 1 0,-8 0-2 16,-5 0 1-16,-7 0 2 0,0 0-3 31,1 0 0-31,-1 0-2 0,0 0-8 0,0 0-15 0,0 2-18 0,-2 1-19 16,-4 0-16-16,-3 5-2 0,-5 2-82 15,-2 0 101-15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37:43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17662 4328 1284 0,'-24'5'29'0,"2"0"-27"0,-8 0 1 16,-4-1 0-16,-1 1 0 0,-7-3-1 0,-4-1 1 15,0-1-1-15,-4-3 2 0,0-1-1 16,-9-4 0-16,-10 1 1 0,-4-2 1 15,-4-3 10-15,0 1 6 0,4 0 6 16,-1 0 10-16,-12-3 2 0,-4 1-1 0,-10-1-3 16,-7 2-8-16,5-3-12 0,-9-1-6 15,-8 2-3-15,-4 0-4 0,-6 1 1 16,-2 1 2-16,-2 0-3 0,-5 0 2 16,1 2 1-16,-6 1-2 0,2 0-1 15,2 1 0-15,-3 1-3 0,3 3 9 16,2-4 13-16,3 5 4 0,3-2 7 15,-3 1-4-15,3 2-9 0,-3-1-4 16,0-1-2-16,6 4-5 16,5-2 0-16,5 2-1 0,3-1-3 0,21 2 1 15,-2-1 1-15,4 0-3 0,10 0 2 16,5 2-1-16,16 2-2 0,9 1 4 16,6-2 4-16,6 0-1 0,4-2 1 0,9 3-3 15,1-2-4-15,2-1-2 0,0 5 1 16,-3-6-2-16,2 2 1 0,2 0 1 15,-1-2-2-15,5 1 0 0,0-1 2 16,2 0-2-16,3 0 1 0,2 0-1 16,6 0-7-16,1 0-9 0,5 0-10 0,-1 0-8 15,0-1-13-15,0 1-9 0,1 0-14 16,0-1-15-16,0 1-4 0,0-1-7 16,1-1 49-16</inkml:trace>
  <inkml:trace contextRef="#ctx0" brushRef="#br0" timeOffset="558.82">16235 4436 1319 0,'0'0'81'0,"-1"0"147"0,-1 3-328 0,-4 3-8 16,-5 3 38-16,-4 2 47 0,-1 0 20 16,-7 2 3-16,-6-2 1 0,-10 2-2 15,-14-5 2-15,-7-1 11 0,-1-5-3 16,-3-3 15-16,4-1 8 0,-4-6-4 0,-2 1 13 15,-13 2-4-15,-4-2-1 16,-7 0-2 0,-4 2-4-16,1-1-4 0,-6 1-4 0,-11 0-2 0,-9 0-7 0,-8-3-5 15,-7 1-3-15,-3 0-3 0,-6-1 0 16,0-1 1-16,-14 0-3 0,4-3 1 16,0-1 1-16,-9 1-2 0,7 2 1 15,2-4 1 1,8 5-2-16,1 0 1 0,7 2 0 0,6 3-1 0,4 0 0 15,11 4 1-15,1 2-1 0,4 2 0 0,4 2 2 16,12 3-2-16,14 0 0 0,3 3 0 16,8 2 0-16,9-1 0 0,9 0 2 15,15-1-2-15,11-3 0 0,6 0 2 16,8-1-1-16,3-5 4 0,8-2 2 16,1 0 2-1,-2-1 3-15,2 0 3 0,0 0-4 0,0 0-3 0,0 0-4 16,0 0-11-16,0 0-7 0,0 0-14 0,0-1-31 15,0 0-12-15,-2-10 33 0</inkml:trace>
  <inkml:trace contextRef="#ctx0" brushRef="#br0" timeOffset="2321.96">5058 7036 996 0,'4'-7'41'0,"-2"3"5"15,-1 0-4-15,-1 3-20 0,0 1-1 16,-1 0-12-16,0 1-9 0,-3 1-1 16,-8 0-1-16,-7-2 3 0,-6 0 2 15,-9-2 1 1,-7 0 1-16,0-1 0 0,-4 1-1 0,3-4 1 0,1 1-2 16,-4 2-1-16,-2-1 2 0,-4-1-3 0,0 2 0 15,-2 0 1-15,-5 3-1 0,-1-1 2 16,2-1-4-16,2 1-18 0,5 1 22 15,5-1-222-15,4 0 155 0</inkml:trace>
  <inkml:trace contextRef="#ctx0" brushRef="#br0" timeOffset="2749.56">4830 8325 1180 0,'-2'0'27'15,"1"0"-19"-15,-2 2-9 0,-3 2 1 16,-5-2 4-16,-6 4 1 0,-9 0 3 16,-13-2-3-16,-11-1 0 0,-13-3 2 15,-14-2-2-15,-9-6-3 0,-2-2-3 16,1-1-14-16,6-1-16 0,9 3-12 16,7-1-22-16,5 3-27 0,-2-2 52 15</inkml:trace>
  <inkml:trace contextRef="#ctx0" brushRef="#br0" timeOffset="3495.25">6410 9947 1200 0,'-8'3'29'0,"-3"2"-19"15,-8 2-7-15,-11 1 1 0,-9 2 4 0,-15 1-1 0,-10 2 1 16,-17 2-1-16,-13 3-1 0,-14-1-1 16,-12 0 0-16,-6-2-1 0,-11-2 2 15,-3-1-8-15,-6-3-9 0,-13-1-4 16,2-2-10-16,-5-6-29 0,-7-4 36 16</inkml:trace>
  <inkml:trace contextRef="#ctx0" brushRef="#br0" timeOffset="5157.74">767 11018 1131 0,'7'0'67'0,"149"33"-26"31,-108-31-34-31,1 3-3 16,6 1 1-16,3-3 0 0,11 1-8 16,-1-2-5-16,2-2-9 0,-3 0-13 15,-7-7-10-15,-2-2-14 0,-12-2-23 16,-11-4 2-16,-12 2 34 0</inkml:trace>
  <inkml:trace contextRef="#ctx0" brushRef="#br0" timeOffset="5409">1321 10727 1085 0,'5'27'33'0,"3"0"-14"15,1 4 7-15,4-2 9 0,-3 0 8 16,2-6 6-16,6 2-17 0,0-6-10 16,7 2-10-16,3 1-4 0,2-1-2 15,5 3-2-15,1-2 1 0,0 0 0 16,1 0-3-16,-7-5-1 0,-4-3-1 0,-7-3-5 16,-10 0-9-16,-7 0-8 0,-5 3-4 15,-12 7 4-15,-8 3 8 16,-14 8 8-16,-16 0 2 0,-20 1-10 15,-22 0-8-15,-25-8 10 0</inkml:trace>
  <inkml:trace contextRef="#ctx0" brushRef="#br0" timeOffset="6524.56">7653 12913 1090 0,'-2'0'30'0,"-1"0"-9"0,-6-3-13 15,-8 0-1-15,-9-4 5 0,-12-3 3 16,-6-1-2-16,-7-3-4 0,-4 0-4 16,-3 0-3-16,-7-1-1 0,-5 2 0 0,-10 2-1 15,-9 3 0-15,-7 3 1 0,-4 2-1 16,-1 3-1-16,-8 5 1 0,-1 2 0 16,-5 2 0-16,2 1 3 0,11 3-11 15,1-3-13-15,2-1-10 0,5-5 10 16</inkml:trace>
  <inkml:trace contextRef="#ctx0" brushRef="#br0" timeOffset="7045.62">6234 14304 938 0,'-14'24'182'0,"-67"3"-92"15,128-1-80-15,-291-61-13 0,109 24 6 16,49 11-12-16,1 0-14 0,-8-3-25 15,-5-1 524-15,-1-3-358 0</inkml:trace>
  <inkml:trace contextRef="#ctx0" brushRef="#br0" timeOffset="81224.07">24733 5084 1103 0,'16'0'25'0,"-4"2"-23"15,-2 0-4-15,-6-2-8 0,-1 0 4 16,-2 0 11-16,0 0 7 0,0 0 5 0,-1 0 4 16,0 0 1-16,0 0 1 0,0 2-1 15,0-2 3-15,0 2 3 0,-3-1-1 16,-1 0 3-16,-5 1-3 0,-6 2 2 15,-3 1 1-15,-7 1-3 0,-5 0-3 16,-4-1-5-16,-7-2-4 0,-12-1-3 16,-9-2 0-16,-5 2-2 0,-4 0 1 15,2 5 1-15,3-3-3 0,0 1-1 0,-7-2-2 16,-8-1-3-16,-5 2 0 16,-4-1 0-16,3 3-2 0,4-2 1 0,-8 2 0 15,-9-3 0-15,-10 0 1 0,-3 0 2 16,0-2 5-16,-11-1 3 0,-4 0 3 15,-7-3-3-15,-5-1-3 0,-9 0-3 16,-2-5-3-16,-1 1 0 0,-16-1 0 16,7 2-1-16,0-2-2 0,-15-1 1 0,10 2-2 15,2-1 2-15,-8 1 0 0,6 3-1 16,4-4 0-16,-7 4 1 0,0 1-1 16,2-1 1-16,3 2 2 0,-8 0 0 15,12 1 11-15,6 4 7 0,-14-2 0 16,13 2 1-16,2-2-9 0,-7 0-7 0,6 0 0 15,8 0 2 1,0 1-2-16,1 2 0 0,11 2 0 0,3-2-4 16,4 3 1-16,11-3 0 0,0 1 0 0,4 1 1 15,8 2-1-15,11 0-1 0,10 2-1 16,4-2 0-16,1-1-1 0,1 1 1 16,14 0-1-16,9 0-1 0,11 0 0 15,12 1 2-15,3-1-2 0,7 0 1 16,6-2 1-16,2 0 2 0,4 0 4 15,1-1 2-15,4 0-2 0,2 1-2 0,1 1-4 16,-2 1-5-16,3 3-1 0,0 3 0 16,0 3-1-16,4 7 3 0,-4 6 2 15,2 6 0-15,0 8 3 0,2 8-1 16,2 8 0-16,2 5-1 0,2 8 2 16,-1 4-1-16,0 8 1 0,1 12 0 0,1 8-2 15,2 14 0-15,-3 10 1 0,0 12-1 16,3 15 1-16,-2 9 1 0,0 14-2 15,1 11 2-15,-4 5 0 0,-2 15-1 16,-5-1 2-16,-4 7-4 0,-9 2 13 16,-7-5 13-16,-3 0 9 0,-6-8 11 0,0-6-5 15,0-1-8 1,-4-6-7-16,3-2-5 0,-6-4-5 0,-4-1-5 0,-3 6-1 16,0 7-5-16,-1 8 3 0,6 11 10 15,1 1 7-15,2 6 0 0,3 3-5 16,0-3-11-16,-1 8-6 0,-1-5-2 15,2 5 2-15,-2-2-1 0,0-1 0 16,-3-5 1-16,-1-15 10 0,-5-2 7 16,-1-16 7-16,1-10-1 15,3-10-10-15,3-9-6 0,4-6-9 0,0-2 0 0,2-2-8 16,2-5 0-16,1-10 0 0,6-4-1 16,1-9 8-16,3-7 0 0,7-6 2 15,-2-10-3-15,5-5 1 0,1-6 0 16,0-4 0-16,6-7 3 0,0-11 6 15,4-9 3 1,1-9 2-16,-1-7-1 0,2-4-4 0,4-3 2 0,-2-6 1 0,4-8 1 16,-2-2-3-16,0-6-5 0,2 1-5 15,-1-3-4-15,1 0-2 0,0-2-4 16,1 0 0-16,5-2 0 0,5 0 2 0,5 1 2 16,2-2 3-16,10-1-1 0,7-1 1 15,6-1 1 1,5 0 0-16,1 2-1 0,-5-4 2 0,0 0-1 0,2 0 1 15,-1 0 0-15,6 0 0 0,8-1 0 16,3 0 1-16,4 0-1 0,-3-1 0 16,-1 0 1-1,-4 0-1-15,8-1 1 0,11 0 0 0,6 2 5 0,1-3-11 16,-5 3-3-16,-5-2-1 0,1 2-5 16,9-1 13-16,3 0 0 0,-3 1 1 15,-2-2 1-15,-2 0 0 0,12 1-1 0,8 1 1 16,7 0 0-16,8 1 0 0,12 1 0 15,17-2 0-15,18 0-1 16,29 0-10-16,7 0-4 0,24 0-6 0,18 5 2 31,12 8 1-31,7 2-3 0,0 9 5 16,2 5 2-16,-3 5 6 0,-5 1 5 0,-5 1-1 16,-13-1 0-16,-12 1 4 0,-6-1 9 15,-25 0 4-15,2-6 4 0,-15-4-1 16,-12-1-2-16,6-8 2 0,-21-4-1 15,-8-3 3-15,3-7-4 0,-8-5-7 0,-2-8-1 16,7-2-3-16,6-8-2 0,-1-4 0 16,5 0-4-16,4-3-3 0,-11 2-2 15,-6 0 2-15,3 3-7 0,-1-4-8 16,-4 3-10-16,1 0-13 0,-3 1 6 16,-11 1 5-16,-10 5 11 0,-9 2 11 15,-16 4 8-15,-7 1 2 0,3 2 1 16,-12 0 0-16,-8-1 0 0,-14-1 0 15,-14-1 2-15,-4-3-2 0,-7-1-1 0,-6-1-1 16,-8-2-2-16,-4 1 1 16,-2 2 1-16,0-1 2 0,0 2 6 0,0 0 1 15,-2-1 7-15,-2-2 4 0,-3 2-3 16,-1-1 5-16,-1-1-3 0,0 0-2 16,-1-2-3-16,0-5-3 0,-1-5 0 15,0-6-4-15,1-11 3 0,0-10-1 16,-1-11-2-16,2-9 1 0,-4-4 0 0,-1-7-1 15,-2-5 0-15,-1-5 1 0,1-6-2 16,2-6 0-16,2-6 0 0,-2-7 8 16,1-9 3-16,0-6 0 0,-1-14-1 15,1-10-9-15,-1-12-3 0,2-13-1 16,-4-12 1-16,0-9-1 0,2-16 1 0,-5-7 0 16,1-8 0-16,-1-7-1 0,-2-2 0 15,3 2 0-15,3 5-1 0,-2 3 1 16,4 9 1-16,2 5 0 0,1 8-1 15,1 5 0-15,1 10 0 0,2 6-1 16,4 7 1-16,1 0-1 0,4 2 1 16,1-3 0-16,-1 1 1 0,5-3-2 15,-2 0 1-15,-1 0-2 0,-4 0-4 16,-3 1-2-16,-4-7-6 0,-1 2 1 0,-1 3 1 16,-2 1 0-16,-2 13 4 0,-4 2 3 15,0 13 2-15,-2 11 2 0,3 11 1 16,-2 13-1-16,0 11 4 0,2 12 3 15,-2 12 2-15,1 8 4 0,-1 7-4 16,-1 10 0-16,0 5-3 0,-1 10 0 16,-2 13-5-16,1 6 4 0,0 10 0 0,0 3-1 15,-3 1-1-15,-1 3-7 0,-3 0-5 16,-1 2-6-16,1 1-4 0,-1 1-6 16,-1 1 0-16,-4 0 4 0,-4 0 3 15,-2 0 8-15,-4-1 4 0,-2-2 2 16,-1-2 2-16,-3 2 0 0,-4-4 0 15,-3-2 0-15,-11 3 0 16,-12-6-1-16,-10 4 0 0,-9 1 0 0,-1 0-1 0,3 1 1 16,-17-3 2-16,-12-1-16 0,-14 0 3 15,-7-4-13-15,-1 1-7 0,-3-2 12 16,-1 1-10-16,2 0 8 0,-3 0 3 16,3 0 5-16,-1 0 8 0,3 1 5 15,5 0 3-15,-1 1 0 0,1 3 0 16,1 1 1-16,2 1-1 0,6 5 0 15,1 3 0-15,-3 2 0 0,5 6 0 16,11-1 0-16,-9 3 6 0,3 3-10 16,3-1-19-16,3 2-27 0,19 0-42 15,-4-4-22-15,-5-4 15 0,11-5 43 0</inkml:trace>
  <inkml:trace contextRef="#ctx0" brushRef="#br0" timeOffset="82448.61">27339 8892 1683 0,'11'7'165'0,"-262"46"-275"31,154-43 108-31,1-5 2 16,-1-5 1-16,-19-5 2 0,-8-1-1 15,-9-5 1-15,-12-2 0 0,-12 0 4 16,-8-5 28-16,-16-5 1 0,-17 1 0 16,12-3-5-16,-21-2-27 0,-4 4-3 0,-1-5 1 15,-25 3-3-15,2-2 15 16,-20-4 5-16,-6 2 1 0,-6-2 3 0,-10 5-18 16,0-1-2-1,-9 6-2-15,5 0 0 0,-8 4 1 0,10 4-1 0,-11 4 0 16,4 3 0-16,1 5-1 0,-3 1 1 0,5 1 1 15,1 2-2-15,6 4 0 16,6 1 4-16,9 0 12 0,4 2 12 0,3 0 8 16,6-1-2-16,7 3-8 0,6-3-3 0,20 2 3 15,1 1 2 1,30 1 2-16,3 0-5 0,15 2-11 0,25 0-6 0,13 0-7 16,21 0-1-16,15-2 0 0,9-1 0 15,8-3 0-15,14-1 4 0,15-2-10 16,16-2-19-16,12-3-29 0,8-1-43 15,10 0-52-15,3-7-29 0,19-9 14 16,18-17 71-16</inkml:trace>
  <inkml:trace contextRef="#ctx0" brushRef="#br0" timeOffset="83095.47">26860 12721 2011 0,'37'21'268'0,"-7"9"329"0,-19-24-168 15,-3-17-1431 1,-8 11 982 0,0 0-7-16,-2 0-4 0,-6 2-4 0,-17 0 14 15,-19 1 6-15,-15 1 20 16,-28-4 10-16,-17-6 4 0,-10-6 3 0,-10-8-10 15,-2-6-5-15,-8-5-1 0,-6-1 10 16,-5-4 2-16,-18 1 2 0,-3-1 0 16,-3 0-8-16,-28-1-3 0,5 2-3 15,-7 3-4-15,-26 1-2 0,8 2 0 16,-25 0 0-16,-11 0 0 0,-15-1 2 0,-14-1-1 16,1 1-1-16,-11 2 0 15,9-1 0-15,-5 6 0 0,9 3 0 0,-8 3 2 16,12 4-1-16,0 4 1 0,8 3 0 15,4 3-10-15,-7 0 24 0,1 2 15 16,0 1 3-16,7 0 11 0,10-1-24 16,13 1-15-16,-4 0-4 0,14 0-1 0,-8 4 0 15,20-3 0-15,-6 2 2 0,11-1-2 16,11-1 0-16,-2 0 2 0,27 1-2 16,8 2 1-16,7 1 0 0,17 1-1 15,11 1-1-15,17 0 0 0,23 0 0 16,15-2-5-16,13 1-4 0,17-4-9 15,16-1-16-15,16 0-8 0,15-1-11 16,0 0-9-16,0 0 0 0,1 0-6 16,1-4-12-16,7-9-20 0,9-21-41 0,15-25 650 15,15-32-405-15</inkml:trace>
  <inkml:trace contextRef="#ctx0" brushRef="#br0" timeOffset="85039.65">18561 7156 1844 0,'0'-1'10'0,"0"1"-64"16,1-1 5-16,3-2 9 0,0-6 22 16,9-3 17-16,8-7 0 0,13-8 1 15,15-6-1-15,4-4 0 0,4-2-1 16,4 0 4-16,3-1 4 0,9-1 3 15,18 0 4-15,5 0-3 0,8-1-4 0,6 2 2 16,4 2-1 0,12-2 3-16,7 6 2 0,7 0-2 0,7 6-2 0,13 5-2 15,2 5-3-15,17 6 0 16,5 6-1-16,-1 8-2 0,14 7 0 0,-12 3 1 16,-8 5-1-16,2 2 0 15,-11 4 1-15,-9 2-1 0,12 5 0 0,-9 2 1 16,1 8-1-16,8 4 1 0,-5 4 7 15,-4 7 3-15,7 6 6 0,2 10 2 0,-3 12-7 16,9 16-3-16,5 11-1 16,-9 10 0-16,5 15 2 0,-4 3 4 0,-17 11 2 15,-3 10-2 1,-6 6 0-16,-13 10-5 0,-9 10-3 0,-9 8 0 0,-16 3-3 0,-7 12 1 16,-6 1-1-16,-13 3 2 0,-18 1 2 15,-17 2 1-15,-12 12 0 0,-11 3-2 31,-8 13-2-31,-5 6 0 0,-7 8-1 0,-7 4-1 16,-6 2-2-16,-9 0 1 0,-12-6 2 0,-18-4 0 0,-17-13 0 0,-11-11 3 31,-7-23-2-31,1-11 0 0,-13-14-1 16,-12-9-3-16,-16 0-5 0,-4-8 10 16,-9-11 11-16,-3-10 12 0,1-12 7 15,-3-11-6-15,-1-12-9 0,-3-11-8 16,-3-14 0-16,-16-11 2 0,2-9-3 15,1-11 0-15,-18-7-2 0,5-8-3 0,1-10-1 16,-20-5-2-16,14-8 0 0,-7-13-2 16,-12-2 0-16,17-13-1 0,-12-7-1 15,2-7 1-15,16-9-1 0,-16-6-3 16,11-7 2-16,7-7-2 0,-12-8-1 0,12-8-3 16,7-13 2-16,-9-4-2 15,15-7 1-15,13-3 2 0,-5 4-1 0,16-8 0 16,6 1 2-16,8 0 0 0,4-1 0 15,8 3 1-15,6 0-5 0,6-1 10 16,16-2 5-16,11-2-2 0,3 4 10 16,0-9-7-16,1 1 0 0,4-8 5 15,7-4-2-15,8-7 1 0,6-5-1 0,0-6-2 16,8 1-2-16,0-5 4 16,1-2 21-16,1 1-1 0,3 0 0 0,7 8-7 15,4 7-24-15,2 0 0 0,3 2 2 0,0-7-2 16,1-7 1-16,2 0 0 0,0-6-1 15,0 1 1-15,4 4-3 0,5 1-3 16,6 7 1-16,4 4-2 0,7 3 4 16,4-5 1-16,5 0-3 0,3-7-2 15,4-7-2-15,0-6-11 0,2-3-8 16,-1-2-8-16,1 5-5 0,0 6 6 16,3 10 9-16,-1 10 12 0,1 10 7 15,0 13 4-15,0 8 2 0,6 11 0 0,7 5 4 16,1 5 2-16,7 5-1 0,13 4 0 15,9 5-1-15,14 5-1 0,3 3-3 16,-4 3 0-16,2 5-2 0,7 1 3 16,6 3-4-16,3 6-2 15,-7 0 1-15,-9 4-3 0,-10 6 6 0,-1 0 1 16,2 4 0-16,-5-3-1 0,-1 1 1 16,-8 2 0-16,-8 1 0 0,-5 2 1 0,-6 3-1 15,-3 1-9-15,-4 4-21 0,2 1-37 16,1 0-45-16,0 1-41 0,-2-2 75 15</inkml:trace>
  <inkml:trace contextRef="#ctx0" brushRef="#br0" timeOffset="88446.38">17292 5779 1873 0,'16'8'44'15,"2"-7"-88"1,5 5 1-16,-64-19 36 0,22 13 15 16,13-2 2-16,3-1-2 0,-4-3-1 15,-4-5-1-15,-1-4-6 16,-8-1 3-16,0-5 1 0,-3 3 1 0,-2 0 5 16,1 2 4-16,-4 0 2 0,1 3 5 15,0 3 0-15,3 2-4 0,6 3-4 0,4 1-6 16,2 3-7-16,2 1-5 0,-3 7-4 15,1 0 0-15,-4 6 3 0,3 4-12 16,-1 6-8-16,5 4-14 16,4 1-25-16,2 3-5 0,3-3-3 0,4-5 8 15,1-3 21-15,8-7 16 0,1-4 15 0,7-3 8 16,0-3 5-16,1 2 4 16,4-5 3-16,3 0 3 0,4 0 0 0,2-6 0 15,-3 3 2-15,-2-5 0 0,-8 1 0 16,-6 0-1-16,-5 0-1 0,-5 2-5 15,-3-2-2-15,-2 0-4 0,0-2-1 16,0-3 2-16,-1 0 6 0,2 0 9 0,-2 3 14 16,0 2 15-16,2 2 4 0,0 2-2 15,0 0-10-15,4 3-16 0,1 0-14 16,3 4-6-16,7 5-9 0,4 8-2 0,5 5 2 16,3 5 2-16,2 1 4 0,2 1 3 15,-2-1 0 1,-1-5 1-16,-2 1-1 0,-4-8-14 0,-3-4-17 0,-5-3-23 15,-2-5-26-15,-2-4-16 0,2-4 71 16,4-10-6-16</inkml:trace>
  <inkml:trace contextRef="#ctx0" brushRef="#br0" timeOffset="88637.44">17936 5714 1295 0,'-4'35'43'0,"-5"1"4"0,0 8-44 16,0-1 0-16,3 0-2 0,2-1 1 16,4 1 1-16,0 2 0 0,3 0 0 31,1-1 2-31,1-1-1 0,-1-8 4 0,1-3-9 0,-2-7-22 0,-1-6-27 16,0-2 109-16,0-5-62 0</inkml:trace>
  <inkml:trace contextRef="#ctx0" brushRef="#br0" timeOffset="89496.2">16792 10621 1627 0,'-9'-1'25'0,"-3"-1"-25"0,-7 1-31 16,-2-3 34-16,-1 1 1 0,0 1-16 15,-7-2-15-15,-4 2-20 0,-4 2-11 16,-2 6 8-16,6-1 9 0,4 6 18 16,2 2 11-16,4 0 9 0,4 2 7 0,6 2 5 15,3 0 6-15,4 3 6 0,3 1 2 16,1 2 2-16,3 2-4 0,1-2-2 15,4 2-7-15,1-6-4 16,6 0-6-16,4-2-4 0,3-5-5 0,0-4-5 16,2-6-4-16,2-2-2 0,0-6-1 15,-1-7 4-15,-1-4 3 0,-3-1 5 16,-6-5 5-16,1 1 2 0,-3 1 0 16,-3 0-1-16,-2-1 4 0,0 6 2 0,-1 6-2 15,-1 2 13-15,-1 8 7 0,-3 0 9 16,2 0 11-16,-2 0 1 0,0 0-14 15,0 0-6-15,-2 0-11 0,-1 6-16 16,3 8-15-16,-4 8-7 0,4 9 2 16,-2 1 3-16,0-3 21 0,2-5 1 15,2-5-21-15,2 1-18 0,3 1-18 16,0-2-12-16,6-1 8 0,3-4 732 16,1-1-496-16</inkml:trace>
  <inkml:trace contextRef="#ctx0" brushRef="#br0" timeOffset="89837.88">16984 11065 1088 0,'0'0'58'0,"0"0"42"16,0 0-34-16,0 0-28 0,2 0 4 0,-1 0-5 16,2-1-23-16,4-3 5 0,2-3-4 15,10-2-7-15,6 0-1 0,2 0 0 16,2 2 4-16,-2 6 5 0,-6-3 3 15,-4 4 0-15,-7 0 3 0,-2 4-4 16,-4-3-4-16,0 2-1 0,0 1-7 16,-4 4-6-16,-3 5-7 0,-2 5-4 0,-9 6 0 15,-6 3 9-15,-5 3 8 0,-11 2 1 16,-1 1-2-16,2 0-2 0,1-5-3 16,7-4 1-16,7-3-1 0,6-8-2 15,7-3 1-15,5-2 3 0,6-2-4 16,10 3 0-16,6 4-5 0,12 3-11 15,11 1-7-15,9-2-5 16,0 2-2-16,-1-2 4 0,-11-3 3 0,-6 1-10 0,-7-3-18 16,-3-1 267-16,-1 0-172 0</inkml:trace>
  <inkml:trace contextRef="#ctx0" brushRef="#br0" timeOffset="90437.19">16378 13382 1755 0,'3'-2'25'0,"1"0"-29"0,-3-1-30 15,1-1 26 1,-1-4 0-16,0-2-1 0,-1-7-1 0,-1-2 3 0,-6-5 4 16,-2 1 4-16,-3 0 1 0,-3 4 1 15,2 5 2-15,1 4 2 0,0 3 3 16,3 3 6-16,2 2 4 0,0 1 4 15,0 1 4-15,-2 2-5 0,1 3-6 0,-4 2-8 16,-3 5-12-16,1 4-10 16,-3 5-7-16,0 1-10 0,5-1-5 0,4-6 4 15,4-1 3-15,3-5 4 0,2 0 6 16,4 0-5 0,4-1 1-16,5 3 3 15,3-2 3-15,1 0 7 0,0-4 9 16,-3-1 4-16,-4-4 6 0,-3 0 3 15,-4-2-6-15,-1-1-1 0,0-1-1 16,-2 0-1-16,-1 2 10 0,0 2 1 0,-1-5 9 16,1 5 0-16,0 0 1 0,0 0 11 15,0 0 1-15,0 0 11 0,-1 0-3 16,1 0-9-16,0 3-11 0,0 3-18 16,1 0-20-16,5 11-31 0,5 9-24 15,5 5 3-15,6 4 16 0,2-2 29 16,-2-6 21-16,3-5-11 0,-3-4-20 0,1-5-14 15,-5-4-14-15,-3-3-5 0,-2-3-3 16,-2-1 55-16,3-6-7 0</inkml:trace>
  <inkml:trace contextRef="#ctx0" brushRef="#br0" timeOffset="91274.54">16655 13637 1594 0,'-1'1'44'0,"1"-1"4"16,0 0-61-16,1 0 2 0,2 0-4 16,2-2-3-16,0-3 2 0,1-2 9 15,8-4 4-15,4-2 1 0,7 0 0 16,3-2 1-16,1 6 0 0,-1 1-4 16,0 4 2-16,-4 6 2 15,-4-1 1-15,-4 5 8 0,-2 1 5 0,0 0 2 0,-2 2 3 16,-2 0-2-16,-4 2-9 0,-3 1-10 15,-4 8-19-15,-5 0-24 0,-8 6-3 16,-3 3 7-16,-1 0 13 0,0-2 23 16,1-5 6-16,0-6-1 0,2-5-1 15,1-4 1-15,4-2 0 0,3-3 0 16,3 0 3-16,0 0-1 0,4-2 11 16,-1 1 4-16,1-1 7 0,4 0 7 15,1 0-6-15,2 3-4 0,6-1-8 0,5 5-8 16,0-1 0-16,0 3 4 0,1 4 6 15,2 5 6-15,1 5-4 0,-2 2-4 16,-3 5-2-16,-8 0 8 0,-5 0-1 16,-9 2-4-16,-13-1-10 15,-8-1-13-15,-7-1-1 0,-6-6 2 16,0-5 6-16,0-4 1 0,-2-8-2 16,9-2 1-16,-2-4-15 0,1-6-15 0,7-5-39 15,-5-7 672-15,9-8-456 0</inkml:trace>
  <inkml:trace contextRef="#ctx0" brushRef="#br0" timeOffset="92348.69">21300 6689 1690 0,'-3'2'6'16,"0"5"-37"-16,-3 6-9 0,3 7 13 15,-1 4 24-15,0 4 3 0,2 6-2 16,-3 3 1-16,3 5 1 0,1 8-1 0,1 9 1 16,0 5 0-16,2 8 0 0,3 2 1 15,-1-2 1-15,3-4 0 0,2-6-3 16,2-9-3-16,3-8-2 0,-3-14-1 16,-1-11 6-16,-5-7 0 0,-3-9 5 15,-1-3-3-15,0 0-3 0,-1 0-12 0,1 1-19 16,1-5-16-16,0-6-21 0,0-6-12 15,-1-12-8-15,-2-8-10 0,-3-5-18 16,-6 2 10-16,0 1 23 0,0 6 21 16,7 4 60-16,4 1 48 0,1 5 32 15,5 6 31-15,-2 4 5 0,2 2-14 16,3-2-17-16,2 4-10 0,-1 1-11 16,4 3-15-16,-2 1-8 0,-1 4-13 0,2 1-11 15,-2 3-6-15,3 4 0 0,4 1-2 16,1 4-2-16,4 1 2 0,-1 2-4 15,4-1-1-15,0 3 3 16,-1-5 8-16,-1-2 5 0,-4 0 2 0,0-4-3 16,-4-1-10-16,-2 0 0 0,-4-1-1 15,-3-2 6-15,-5-1 4 0,-2-4-5 0,-1 2-8 16,-3-1-7-16,-5 3-7 0,-7 3 1 16,-5 1 13-16,-6 1 5 15,-4-1 2-15,-4-3 4 0,1 0-8 0,-2-2-1 16,1-2-1-16,7 1-2 0,2-2-2 15,5 3-4-15,7-2-5 0,-1 1-8 16,4 3-12-16,2-3-20 0,0 5-15 0,0-2-9 16,-3 6-6-16,1-1 136 0,1 2-218 15,4 0 146-15</inkml:trace>
  <inkml:trace contextRef="#ctx0" brushRef="#br0" timeOffset="92807.26">20832 6881 1767 0,'32'11'60'0,"-32"18"-85"15,1 14 0-15,2 12-13 16,-33 4 38-16,30-4 1 0,-1 5-1 16,-2 1-9-16,0-4-9 0,2-3-14 15,1-11-15-15,0-8-21 0,4-8-18 16,2-7-12-16,-2-6-12 0,-2-8 9 16,0-5-2-16,-3-6 3 0,3-8 30 15,3-5 47-15,3-5 54 0,2-2 40 16,-1-3 7-16,0-2-27 0,0-4-25 0,-3-2-15 15,1 1-8-15,1 4-4 0,-1 6-3 16,-4 6-1 0,3 5 2-16,-4 6 2 0,-1 5 9 15,-1 3 9-15,0 0-2 0,0 0-3 0,-3-1-8 0,-6 1-5 16,-8 4-1-16,-11 0 3 0,-4 3 2 16,-8-1-1-16,-6 0 0 0,3-2 0 15,-2 1-1-15,5-1 0 0,8-1 1 0,4 1-2 16,4 0 5-16,0-3-12 15,-2-1 75-15,1 0-50 0</inkml:trace>
  <inkml:trace contextRef="#ctx0" brushRef="#br0" timeOffset="93743.55">23217 5738 1525 0,'2'13'237'0,"33"38"-394"16,-110-100 158-1,50 54-1-15,-2 2 0 0,-3-2-1 16,-6-1 1-16,-4-1 1 0,-2-3 1 15,-5-3 0-15,1-1 0 16,4 1-1-16,5-4 1 0,10 0-2 0,7 1 0 16,7-1 0-1,6 1-4-15,2 1-1 0,2 1-8 0,2 2-10 0,-1-1-15 16,2-2-18-16,2-3 386 0,1-3-255 16</inkml:trace>
  <inkml:trace contextRef="#ctx0" brushRef="#br0" timeOffset="94485.83">24127 5488 1517 0,'-5'0'-29'0,"0"1"-48"15,-4 2-5-15,3 1 29 0,-2 3 47 16,1-2 7-16,1 1-1 0,-5-1 1 16,1-2 0-1,1 1 0-15,3-2 0 0,2 0 1 0,5-1-2 0,-1-1 10 16,-1 0 17-1,1 0 18-15,0 0 16 0,-3 0 5 0,5 0-9 0,-2 0-10 0,1 0-9 16,-1 0-13-16,0 0-9 0,0 0-6 16,0 0-8-16,3-1-2 0,-3 1-3 15,2 0-4-15,-2 0-4 16,0 0-2 0,-1 0-2-16,1 0 1 0,-1 1 1 15,1 3-3-15,-3 5 1 0,2 7 3 16,-3 6 4-16,-1 8 4 0,2 8 4 15,-4 7-1-15,-3 4 1 0,1 3 0 0,1-1-1 16,1-5-1-16,5-6-2 0,4-8-1 16,2-7 3-16,4-6 2 0,-2-4 0 15,0-1 3-15,-2-4-1 0,0 2-2 16,-2-2 2-16,0-2 1 0,5-2-1 16,-6-4 4-16,-1-2-1 0,0 0-5 15,-3-2 2-15,3 2 5 0,0 0-12 16,2 0 15-16,0-4 4 0,-1-1 0 15,5-6 19-15,1-1-8 0,3-4-4 16,2-2-9-16,2 0-4 0,3 2-4 0,3 1 0 16,2 3 2-16,1 2-1 0,0 3-1 15,3 2-4-15,2 3-1 0,3 3 0 16,-2 5-2-16,-3 3 3 0,-3 2-1 16,-4 3-1-16,-3 1-1 0,-4 3 0 15,-4 1 0-15,-2-1-2 0,-6 0-13 0,-5-3-2 16,-5-1 1-16,-3-1 1 0,-4-2 13 15,-2-5 2-15,-1 0 3 0,-6-3 2 16,-5-3 3-16,0-1 0 0,-1-4 0 16,3-5-5-16,2 0 1 0,1-3-1 0,3-1-6 15,6 3-7-15,-1 0-12 0,3-1-16 16,0 1-19-16,-1-3 224 0,4 2-136 16</inkml:trace>
  <inkml:trace contextRef="#ctx0" brushRef="#br0" timeOffset="98499.03">30493 7072 1267 0,'18'3'43'0,"-19"60"-29"0,21-54-8 16,-65 43-7-16,39-46 6 0,3 27-3 15,-3 7 1-15,1 8 0 0,0 5-1 0,-3 15 2 16,5 14 1-16,0 17-3 16,0 14 2-16,3 15-9 15,4 16 25-15,2 15 8 0,3 12 0 16,5 16 25-16,-1 5-26 0,4 2 12 0,-1 5 8 0,0-6 6 16,-1-11 5-1,-3-3-8-15,-2-13-1 0,-6-9-17 16,-2 6-8-16,-4 3-7 0,-5 10-10 0,-2 15-5 0,-3 0-1 15,1-6 0-15,0-7-1 16,1-17 1-16,3-12 5 0,1-8 2 0,3-12 8 0,2-3 5 31,-2-9-5-31,2-2 1 0,0-11-5 0,0-4-2 0,1-5-1 0,-1-5-1 16,1-6-4-16,0-10-2 0,0-9 4 16,0-5 1-16,-1-4 2 0,0 1 3 15,1-5-6-15,0-5-2 0,0-4-1 0,0-9-3 31,-3-5 0-31,3-6 1 0,0-3-2 16,0-6-4-16,0-2-4 0,0-1-11 16,0-4-9-16,2 0-8 0,-1-3-7 15,-1-2-2-15,0-2 0 0,0 1-2 0,0 0-2 16,0 0-11-16,0-1-6 0,0 0-10 16,1 0 688-16,4-5-457 0</inkml:trace>
  <inkml:trace contextRef="#ctx0" brushRef="#br0" timeOffset="99546.58">33165 8354 1323 0,'-1'0'57'15,"-5"2"27"-15,1 0-103 0,-1 5-9 0,-2 0 6 16,2 0 20-16,-4 0 2 0,1-2-3 16,-2 1 2-16,-8-1 0 0,-5-1 0 15,-11-1 1-15,-10-1 0 0,-10-2 2 16,-7-4 2-16,-1 1 8 0,0-1 0 16,-1 0-1-1,-7-3 14-15,-20 2-7 0,-15-2 0 0,-7 0 3 0,-4 3-15 16,5 3-2-16,-11 1 0 0,-3 8-2 15,-7 3 1-15,2 3 13 0,-3 3 1 16,-1 0 4-16,3-1 1 16,-5 0-9-16,0-3-2 0,1-2 4 15,1-2 0-15,3-1-3 16,6-2 4-16,0-3-3 0,2-1-1 16,9 0 3-16,8-2-3 0,2 2-2 15,8-1 3-15,2 2-1 0,18 1 9 16,18 0 1-16,9 1-5 0,7 0 0 0,4-1-10 15,-5 2-2-15,4 0 0 0,4-2-1 16,3 0-3-16,10-2 1 0,5 1 0 16,5 1-1-16,5-3-1 0,2 0 1 15,0 0-1-15,0 0 1 0,2-1 0 0,-2 0-1 16,3 0 0-16,3 0-5 0,-1 0-9 16,1 0-10-16,0 0-12 0,0 0-9 15,0 0-5-15,0 0-8 16,0 0-9-16,0 0-4 0,0 0-7 0,0 0 5 15,4-1 41-15</inkml:trace>
  <inkml:trace contextRef="#ctx0" brushRef="#br0" timeOffset="100702.63">31112 7384 1259 0,'0'0'39'0,"0"0"-15"0,0 0-8 16,0 4-16-16,-2 1 0 0,2 4 1 15,-1 6 0-15,0 2 0 0,0 6 1 16,-1 2-1-16,0 3 1 0,-1 3 3 16,1 3 1-16,2 5 3 0,0 3 2 15,1 3-1-15,3 2 2 0,0-1 0 16,2-2-4-16,2-2-2 0,-1-5-1 15,4-4-3-15,-4-3-1 0,2-5 2 0,-1-4 1 16,0-6-9-16,1-3-14 0,-1-5-21 16,3-2-28-16,2-5 35 0</inkml:trace>
  <inkml:trace contextRef="#ctx0" brushRef="#br0" timeOffset="100988.76">31481 7820 1331 0,'-2'3'38'0,"-6"2"-20"16,-8 1 0-16,-5-1 2 0,-12 2 2 15,-8-2 3-15,-3 0-10 0,-8-2-8 16,3 0-3-16,2-3 0 0,2 0 1 15,4 0-2-15,4-2 0 0,2 0-1 16,5 0 1-16,3-1-7 0,5 1-4 16,5-1-10-16,0-1-7 0,4 0 1 0,2-1-5 15,5 4-5-15,6-3-3 16,0 0-9-16,4-3 724 0,7-8-499 16</inkml:trace>
  <inkml:trace contextRef="#ctx0" brushRef="#br0" timeOffset="101685">31611 7181 1575 0,'0'33'120'15,"-4"88"-266"17,-8-92 147-32,8 18 1 0,2 3-1 15,-4 4-1-15,2 1 1 0,0 0 0 16,4-6-3-16,4-5 0 0,0-12 0 16,2-6-2-16,-3-10 4 0,2-6 1 0,-5-9-1 15,0 0 6-15,0 0 10 0,0 1 7 16,0-2 14-16,0 0-3 0,1 0 2 15,2 0-7-15,-2-5-10 0,1-3-4 16,1-2-11-16,0-6 0 0,3-3-3 16,3-3-1-16,1-2-1 0,1 1-6 0,3 1-7 15,0 0-2-15,1-1-3 0,4 1 4 16,3 3 9-16,5 3 3 0,6 3 5 16,4 4 4-16,2 0 1 0,2 4 1 15,-3 1-1-15,-3 4-4 0,3 3 0 16,-2 3-2-16,1 3-1 0,0 2 0 15,-4 1-1-15,-1 5-3 0,-3 1-2 16,-3 2-2-16,-7 4-5 16,-4-1-1-16,-7 1-3 0,-8 0-3 0,-5 0 2 0,-8 2 2 15,-6 2 3-15,-7 0 3 0,-4-2 4 16,-1-1 2-16,-6-5 2 0,1-3 2 16,1-4 0-16,1-1 0 15,-4-6 5-15,4 0 0 0,-7-4 3 16,-3-2 4-16,5 0-4 0,-5-3 0 0,7 1 7 15,7-3-1-15,2 1 0 0,3-1 0 0,0 0-10 16,3 0 4-16,1-1 9 0,5 2 0 16,4 1 1-16,3-1-5 0,4 3-3 15,4 1 8-15,0 0 7 0,0 0 5 16,0 0-3-16,1 0-5 0,0 0-7 0,0 0-5 16,0 0-7-16,0 0-6 0,0 0-7 15,0 0-6-15,0 0-5 0,3-1-10 31,-3 1-11-31,1 0-11 0,-1 0-9 0,0 0-9 16,0 0-7-16,0 1 6 16,6 1 35-16</inkml:trace>
  <inkml:trace contextRef="#ctx0" brushRef="#br0" timeOffset="103769.69">33611 10333 1266 0,'13'14'76'0,"-4"-6"40"0,-1-1-72 16,-6-5-40-16,-5 0-4 0,3 3-1 16,-5-4 0-16,4 0 1 0,2-1 1 15,0 2 0-15,-1 3 0 0,-4 2 0 16,1-1 0-16,-10 3-1 0,-8 4 0 16,-9-1 3-16,-25 0 0 0,-10 0 2 0,-6-1 2 15,-13-4 2-15,8 0 4 0,8 1 1 16,-20-1-2-16,-12-1-5 0,-4 1-4 15,-15-1-1-15,6 2 2 0,-9 0 8 16,-11-1-1-16,-9 4 2 0,-11-4-2 16,0 0-10-16,-5 0-1 0,-4-2 1 15,-8 0-1-15,9-1 1 0,3 2-4 16,-15 2 12-16,11 1 2 0,3 1 23 16,-8 2 11-16,14 1-8 0,8 0 3 15,5 2-22-15,2 1-6 0,5 0-7 16,2-1-3-16,6-2-1 0,11 0 0 15,0-4-1-15,7-2 0 0,4-2 1 0,18 1 0 16,17-1 0-16,9 1 0 0,2 0-1 16,0 1 0-16,7-1 0 0,10-1 0 15,17-1 2-15,12-1-2 0,7-1-7 16,4-2-10-16,0 0-13 0,0 0-4 0,0 0-15 16,0 0-17-16,0 0-8 0,1-7-18 15,4-11 0-15,5-12 541 16,8-17-343-16</inkml:trace>
  <inkml:trace contextRef="#ctx0" brushRef="#br0" timeOffset="104530.54">31437 9506 1373 0,'-2'0'46'0,"2"2"-13"16,-3 2-15-16,0-1-19 0,-2 3 8 0,-3-2 3 16,1 3 1-16,0 0 6 15,-5-2-4-15,-6 2 4 0,-5 0 4 16,-9-1-1-16,-2 1 0 0,0-2-5 0,-1-1-4 15,2-1 1-15,3 1 0 0,4-3 1 16,4 1-1-16,4 0-4 0,1 0-3 16,3 0-3-16,2-1 1 0,0-1-1 15,1 1-1-15,2-1 0 0,0 0 5 0,2 0-11 16,1 0-11-16,5 0-19 0,-4-1-26 16,5 1-12-16,0 0-8 0,-1-1-1 15,7-5 2-15,2-5 46 0</inkml:trace>
  <inkml:trace contextRef="#ctx0" brushRef="#br0" timeOffset="105316.56">31928 9135 1492 0,'0'14'101'0,"66"21"1302"31,-89-46-2181-31,-27 40 172 0,49 8 607 16,1 6-1-16,-1 9 1 0,1 3 1 15,0 4-2-15,-1-1 1 0,1-2 1 16,0-2-2-16,1-1 1 0,4-9 1 0,-2-3-2 15,0-7 2-15,1-6 0 16,0-6-1-16,-2-4 1 0,2-4 1 0,-4-7 0 16,0-5 3-16,3-2 2 0,-2-2-4 15,-1 2-2-15,0 0-1 16,1 0-7-16,-1 0-1 0,0 0 1 0,2-3-5 16,-2-1 9-16,2-1 3 0,1-2 4 15,-1-1 2-15,3-4 0 0,1-1-1 16,3-1 0-16,-3-2 2 0,2 1 0 15,0 0 0-15,-2 1 1 0,5 1-3 16,2 0 1-16,2 0 0 0,0-1 1 0,2 3 1 16,1-3 1-16,3 4-2 0,1 2-5 15,3 0-2-15,3 4-4 0,3-1-3 16,8 4-4-16,1 1-5 0,6 5-2 16,0 2-1-16,-3 4-1 0,-11-2 4 15,-6 2 5-15,-10 0 1 0,-3 4 0 0,-5 1-5 16,-4 4-7-16,-4 3-4 0,-5 5 4 15,-3 3 5-15,-9 0 6 0,-7 0 8 16,-16-6 1-16,-5 1 1 0,-4-4 2 16,-3-4-2-16,4-5 2 0,4-2 1 15,3-4 0-15,6-1 3 0,5-1-1 16,-1-2-1-16,8-2 3 0,-4-1 2 16,3 0-1-16,-2 0 3 0,4 0-3 15,2 0-2-15,-3-1 2 0,6-2 2 16,-1 2-1-16,6 0 1 0,4 0-3 15,2-1-3-15,4 2 8 0,1 0 6 0,1 0 5 16,0 0 4-16,0 0-6 0,0 0-4 16,0 0-1-16,1 0 0 0,0 0-3 15,-1 0-2-15,1 0-5 0,-1 0-6 16,0 0-5-16,0 0-3 0,2 0-5 16,-2 0 0-16,0 0-2 0,0 0-1 15,-2 0-2-15,2 0-7 0,0 0-7 0,0 0-7 16,0 0-5-16,0 0-5 0,0 0-4 15,-1 0-4-15,1 0-7 0,-1 0-7 16,0 0-4-16,0 0 39 0</inkml:trace>
  <inkml:trace contextRef="#ctx0" brushRef="#br0" timeOffset="-153130.3">1405 6164 1540 0,'11'-13'56'16,"-4"3"-13"-16,-2 2-21 15,-1 4-21-15,-2 0-2 0,3 0 2 0,-1-3 2 16,3-1-2-16,2-3 1 0,2-2-1 16,5 0-1-16,2-4 2 0,7-3-2 15,6-5 0-15,10-3 0 0,10-2 3 16,6-3 4-16,6 4 7 0,4 1 5 0,-1 3 2 15,1 2-3-15,-2 0-6 0,5 4-6 16,4 4-5-16,5 6-1 0,5 6 0 16,6 5 0-16,-1 6 0 0,-1 7-2 15,4 4 0-15,-1 6-1 0,0 9-3 16,-1 10-4-16,-6 7-2 0,-4 13-1 0,-8 4 3 16,-15 5 1-16,-8 7-2 15,-22 1-1-15,-17 5 0 0,-19 5-1 0,-20 0 1 16,-19-1-2-16,-17-7-3 0,-14-7 3 15,-17-9 3-15,-10-11 2 0,-9-6 7 16,-12-7 2-16,-5-8 2 0,-8-8 2 0,-6-7-1 16,2-12-1-16,-3-7 7 0,3-7-3 15,11-11-3-15,8-3 9 0,17-4 4 16,17-4 12-16,13-2 15 0,14 2 4 16,10-3 15-16,16 2 12 15,15 0 20-15,12-3 1 0,9-4-8 0,4-5-17 16,10-11-32-16,12-2-16 0,7-6-13 15,14-2-10-15,9 1-3 0,2-1-2 16,10 3-9-16,6 4-20 0,1 0-3 16,8 3-4-16,-6 6 5 0,-6 6 21 0,-9 7-12 15,-16 0-35 1,-9 7-46-16,-8 1-39 0,-8 3-22 0,-4 8 13 16,-6 0 85-16</inkml:trace>
  <inkml:trace contextRef="#ctx0" brushRef="#br0" timeOffset="-152356.93">1541 8907 1656 0,'-1'1'29'0,"1"3"-30"16,-1-4-2-16,0 0 18 0,1 0 25 15,0 0 16-15,1 0 3 0,0 0-14 16,0-8-6-16,3-4-11 0,2-10-3 16,9-10 0-16,4-8-5 0,7-7-4 0,11-3 0 15,5-3 1-15,11 0 5 0,6 0 6 16,3 4 0-16,13-3-2 0,8 2-16 16,13 4-10-1,10 7-7-15,-7 14-4 0,0 10 10 0,-8 9 2 0,-2 12 5 16,8 11-5-16,2 14-8 0,9 14-7 0,2 12-1 15,3 14 0-15,3 10 6 0,-11 8 6 16,-9 2 4-16,-15 8 4 0,-20 8 0 16,-8 13-1-16,-10 24 2 0,-10 28 1 15,-11 14 2-15,-15 5 6 16,-15-26 5-16,-22-31-4 0,-20-23-6 0,-16-17-8 16,-15-9-11-16,-12-11-4 0,-16-10 2 31,-12-14 3-31,-4-17 2 0,-9-11 1 0,-4-15-1 0,-5-13-2 0,-8-17 7 15,-5-12 0-15,2-17 2 0,10-11 5 0,5-7-6 16,16-3 0 0,14 0 3-16,9 3 3 15,18 0 12-15,15-1 9 0,11-3 1 16,8-3 2-16,7-2-10 0,9 0-6 16,7 2-2-16,6-4 1 0,13 0 0 15,10 1 3-15,14 4 0 0,14 3-3 0,11 7 0 16,11 7-1-16,11 8-6 0,11 6-2 15,17 5-2-15,8 7-4 0,7 7 1 16,5 4-2-16,-9 3 0 0,-7 6 2 16,-4 2 1-16,-13 3-3 0,-12-1-6 15,-9 2-12-15,-11-1-21 0,-7 0-13 16,-6 4-15-16,-9-2-23 0,-9 4-28 0,-10 2-34 16,-6-1-237-16,-1-7 244 0</inkml:trace>
  <inkml:trace contextRef="#ctx0" brushRef="#br0" timeOffset="-139506.89">6200 7082 908 0,'0'1'50'0,"0"0"32"16,0 0-61-16,2 3-19 0,-2-4 0 15,0 0 2-15,0 1-1 0,0-1 2 32,0 0 7-32,0 0 6 0,1 0 5 15,-1 0 6-15,0-1 2 0,-2-1 0 16,1 2 2-16,-5-2-4 0,1 0-4 15,-1 1-7-15,-2 1-9 0,0-1-4 0,-3 1-3 16,-2-1 0-16,0-1-1 0,-4 2 1 16,-1-3-2-16,3 3 1 0,-6-1 0 15,8 1 0-15,-1-1 0 0,2-1 1 16,3 2-1-16,-1-2 0 0,4 2 9 16,6 0 13-16,-2 0 15 0,4 0 9 15,-2 0-2-15,2 0-12 0,3 0-14 16,3-2-10-16,10 0-6 0,3-1-1 0,7 0-1 15,5-3-1-15,3 0 1 0,5 2-1 16,2-3 0-16,5 1 2 0,-3 1-1 16,-1-1 0-16,-4 3-1 0,-10-1 5 15,-5 3 7-15,-10 0 7 0,-7 0 4 0,-7 1-5 16,0 0 0-16,-1 0-1 0,0 0-2 16,-1 0-2-16,-3 0-6 0,-3 1-6 15,-5 1 0-15,-9 4 0 0,-6 1 3 16,-7-3 0-16,-3 2 0 0,-3 0 0 15,0-1-2-15,2 0 0 0,1-1-1 16,5 1 1-16,4-1-1 0,1-1 0 16,5-1 0-16,3 3 0 0,3-3 0 0,6 0-1 15,4 0-1-15,5-2 1 0,0 0 9 16,0-2 7-16,3 4 1 0,1-2-3 16,4 0-9-16,-1-2-5 0,7-2 2 15,5-1-1-15,5 2 0 0,0-1 2 16,1-2-3-16,-1 1 2 0,2 0-1 15,2-2-1-15,0 2 0 0,1-2 1 16,-1-1-1-16,-1 3 1 0,-4 0 0 16,-3 1-1-16,-4 1 0 0,-7 1 1 0,-4 2 1 15,-4 0-2-15,0 0-2 0,0 0 3 16,-2 1 1-16,-1 0 2 16,-3 2 0-16,-4 2-4 0,-10 4-1 15,-10 1 9-15,-12 4 4 0,-6-4 1 0,0-1 0 0,0 0-9 16,1-2 0-16,1-1-3 0,1 0 0 15,7-2 1-15,6 0-2 0,11-3 1 16,6 1 0-16,9-2-1 0,6 0 3 16,0 0-9-16,-1 1-16 0,5-1-18 15,8-4-36-15,12-13-14 0,13-7 44 16</inkml:trace>
  <inkml:trace contextRef="#ctx0" brushRef="#br0" timeOffset="-132744.24">18434 7393 1304 0,'0'0'34'16,"-2"1"-22"-16,0-1-6 0,0 1-1 15,1-1 6-15,1 0 8 0,0 0 8 0,0 0 13 16,0 0 6-16,0 0 9 0,0 0 9 15,0 0 6-15,0 0 1 0,0 0-1 16,1 0-8-16,0 0-11 0,0 0-8 16,2-1-8-16,0 0-7 0,-2-1-3 15,2 1-1-15,-1-3 1 0,1 2-2 16,0-3 0-16,0 1-2 0,2-1-1 0,-2-2 4 16,3-1 1-16,-1-1-1 15,3 0-4-15,2 0-5 0,2-2-5 0,0 0-2 16,0-2-3-16,1-1-1 0,-2 2-1 15,0-1-2-15,4-1 3 0,3 0 0 0,5-2 0 16,5-1 1-16,3-2-2 0,1-2-3 16,0 0 2-16,-4-3-1 0,1-1 1 15,-1 2 1-15,6-2 0 0,1 4 1 16,-2 1 1-16,1 3 1 0,-4 1 0 16,1 2 0-16,-2 1-2 0,0 0-2 15,1 2 0-15,6-1-3 0,-1 2 5 16,1-3 4-16,0 3 0 0,-5-1 0 15,1 1-5-15,-3-2-3 0,0 2 0 16,0-3 0-16,2 1 0 0,0 3 0 0,1-4 0 16,-4 4 0-16,3-1 0 15,0 0 0-15,0 0 0 0,5 0 1 0,-1 0 1 16,0 0 0-16,-2-3 3 0,-4 2 2 16,-3 2-1-16,0 0-1 0,-2 1-3 15,2-1-2-15,3-1 0 0,1 1-1 0,4-1 0 16,-1 1 1-16,1 0 0 0,0 1-1 15,0-1 0-15,0 2 1 16,5 0 0-16,-2 0 0 0,1-1 0 0,-1 1 0 16,-8 0 0-16,0 0 0 0,-4 1 0 15,-3-1 0-15,5 2 0 0,0-2 0 16,4 0 0-16,-2 2 1 0,-2-2 1 0,3 1 0 16,3-1 0-16,4 1-2 0,7-1 4 15,2 2 0-15,1-1 2 0,-3 1 0 16,-4 0-4-16,-5 2-1 0,-4-2-1 15,-1 1 0-15,-1 0 0 0,0 0 0 16,1 0 0-16,1 2 0 0,0 0 0 16,-1-2 0-16,2 2 0 0,-2-1-1 15,0 3 0-15,8 0-1 0,0 0 0 16,2 0 1-16,-1 0-1 16,-3 0 0-16,-3 2-1 0,0 1-1 15,0 1 1-15,0 0 1 0,2 2 1 0,-1-2-1 0,1 2 1 16,-1 0-1-16,2-1 1 0,1 2 0 15,3 1 0-15,2 1 0 0,0-2 0 0,-4 2 1 16,-5 2-2-16,2-3 2 0,-4 3 0 16,3 0-1-16,3 1 1 0,-1 1 0 15,5 3 0-15,5-1 0 16,3 1 0-16,4 2-1 0,4 0-1 0,-6 1 2 16,-4 1 0-16,-3 0 0 0,-3 2 1 15,5-1-1-15,-1-2 0 0,0 1 0 0,0-2-1 16,1 2 1-16,4-1 0 0,7 3 0 15,-2 1 1-15,-3-1 0 0,-5 0 2 16,-3 2 6-16,1-1 0 0,4 0 1 16,-3 2-4-16,-1 0-5 0,4 0-1 15,3 2 0-15,5 1 1 0,1 0-1 16,-10 1 0-16,-2-2 1 0,-3-3 0 16,-1 1 0-16,2 0 0 0,-3-1-1 15,1 2 0 1,4-2 0-16,5-1 0 0,-1 1 0 0,0 2 0 0,-5-4 0 0,-8 3 0 15,2 2 1 1,-2 1-1-16,5 3 0 0,6 4 1 0,0-1-1 16,4 3 0-16,3-1 0 0,0 0-1 0,2-2 1 15,-3-1 0-15,-5 0 0 0,-7-2 0 16,-1 3 0-16,0-1 0 0,0 5 0 16,0-3 1-1,3 4 0-15,0-1 0 0,2 0 1 0,0 2-2 0,0-2 1 16,-9-1-1-1,-2 1 0-15,-3-1 0 0,-6 0 2 16,3 1-2-16,-5 1 0 0,1 1 1 16,3 2-1-16,-1 2 0 0,2 3 0 0,0 2 0 15,0 0 0-15,2 1 0 0,2 1 0 16,3 1 0-16,3 9 1 0,-1-2-1 16,-3 4 0-16,-3-1 0 0,-3-1 0 15,-2-2 1-15,2 2 0 0,-2-1-1 16,-2-1 1-16,0 4 2 0,-3-1-2 15,1-1 1-15,2 2-1 0,-3-1 0 16,-1-5 1-16,-4 3 0 0,-2-7 1 0,-1-1 1 16,1 1-1-16,-2-3 0 0,0 4 0 15,-3-1 0-15,-1 1-2 0,1 1 1 16,0 2 1-16,-2 0 1 0,0 0 1 16,-1 2-1-16,-1-1-2 0,-1-1 0 15,0 0 0-15,1 2-2 0,1 0 1 16,-3 0 1-16,1-3 2 0,-4-3 0 0,0-5 4 15,0-2-2-15,-1 0 0 0,-1 1 0 16,0 4-2-16,0-1 1 0,0 1-1 16,-2 2-1-16,-2-6 0 0,-2 2 0 15,-3 5-1-15,-4 1 0 0,3 3 0 16,-2 3-2-16,-1 0 2 0,3 1 0 0,-2 2-2 16,-1 1 2-16,1 0 0 0,1-1-1 15,2-1 0-15,1-1 2 0,0-6 0 16,-2 0 2-16,0-1 0 0,-2-3-2 15,0 0 0-15,-2-2-1 0,2-1-2 16,-3 4 1-16,2 2 1 0,-2 0-1 16,0 0 3-16,-1-2-2 0,2-3-1 15,-1 0 0-15,-4 3-1 0,2 3 0 16,-3 4 0-16,0 0 0 0,0 0 0 0,-4-5 1 16,1-5-1-16,-5 2 0 15,-3-1-1-15,-3 0 1 0,-1 0 0 0,0 0 0 16,5 0 0-16,2-4 0 0,1-3 1 15,3-2 0-15,-2-3-1 0,1-3 0 16,3-2 0-16,3-1 0 0,1 1 0 16,-3 0-1-16,0 0 0 0,-1 0 0 0,0 1 1 15,-4-1-1-15,-1 2-1 16,-4-2 2-16,-7 1-2 0,5-3 1 16,-2-1 1-16,3-1-2 0,2-1-1 15,0 1 2-15,-2 0-1 0,-1-1 2 0,-1 3 0 16,2-3-1-16,4-1-1 0,-1 0 0 15,-2-1-3-15,-1 0 1 0,-9 1 0 0,-3 0-1 16,-2-1 2-16,0-2 0 0,-1-1 1 16,3 0 1-16,-1 0 0 0,0 1 1 15,4-2 0-15,-2 0 0 0,-2 1 0 16,-7-2 1-16,-7 0 0 0,-3 3-1 16,0-6 0-16,2 1 0 0,5 3 0 0,-1-4 0 15,2 1 0-15,-6 1-1 0,-8-1 1 16,-2 0 0-16,-7-1 0 0,4 1-1 15,5-2 1-15,0 1-2 0,-3-3 1 16,-6-2 0-16,-2-1 0 0,-4-2 0 16,0-2 0-16,9-4 1 0,3 0-1 15,-4-1 0-15,-3-1 1 0,-4-3 0 16,-2 3 0-16,4-3 0 16,9 0-1-16,4 0 1 0,-7-3-1 0,-1 2 1 0,-8-4 0 15,2-2-1-15,8 3 1 16,7-5-1-16,7 0-2 0,-5-2 0 15,-6-3 1-15,0 0-1 0,-3-2 0 16,3-2 2-16,7-2-2 0,-1-4 2 0,8 2 1 16,-4-5 0-16,-5 0 0 0,-4 1 2 0,-3-3-2 15,4 1 1-15,7-1 0 16,5 0-1-16,3-1 0 0,-3-2 1 0,-1 1-1 16,-6-2 0-16,-2 2 0 0,1 0 0 15,4-3 0-15,6 2 0 0,2 0 0 16,2-2 0-16,2 4 0 0,-1-6-1 0,-6 3 0 15,-4-2 0-15,-4 1-1 0,3-1 1 16,6-3 0-16,6 1-1 0,2-4 1 16,3-2 0-16,0-1 1 0,-1-1 0 15,-3-4-1-15,-7 4 0 0,-1-1 0 16,-2-1 1-16,6 3-1 0,4-3 1 16,2 2 0-1,3 1 0-15,2-3-1 0,0 0 1 0,0 0 0 0,-4-1 0 16,-8 0 2-16,1 5-2 0,-5-1 0 15,7 1 0-15,5 0 0 16,-2 1 0-16,4 0 0 0,-2-2 0 0,3 0 0 16,-2-6 1-16,-5-3-1 0,-2 2 0 0,-5 0 0 15,-3 3 0-15,9-2 0 16,0 1 0-16,4-2 0 0,5-3 0 0,-2-4 0 31,1-5-1-31,3 0 0 0,-1 0 1 0,-4 2-1 16,-1 3 1-16,0 0 0 0,2 0 0 15,2-3-1-15,5-3 1 0,2-2 0 16,2-1 0-16,6 1 0 0,0 2-1 16,1-1 1-16,6 2 0 0,-1-2 0 15,4-1 0-15,4-1 0 0,-4 2 0 0,5 2 0 16,-3 1 0-16,2 2 0 0,2-4 1 16,1-2 0-16,0-6 0 0,2-3-1 15,-1-1 1-15,-1-1-1 0,4 1 1 16,1 4-1-16,1 1 0 0,1 2 0 15,3-3-1-15,-2 1-1 0,1-2 1 16,3 4 0-16,-2 3-2 0,3 5 0 16,1 7 1-16,2 7-3 0,-1-2 3 15,3 7 1-15,-2-5-2 0,-3 3 3 16,3-1-1-16,-1 0 0 0,1 1 1 16,4-1 0-16,-2 3 0 0,0-3 0 15,0 3-1-15,1 1-2 0,-2 1 2 0,1 3-1 16,-1-2 1-16,0 1 1 0,5 4 0 15,-1-1 1-15,3 3 0 0,0-2 1 16,0-1 0-16,1 0-1 0,3-3 2 0,2 0-2 16,2-9 1-16,4-1-1 0,0-3-1 15,5-1 0-15,-1 2 0 0,2-3 0 16,1 0 1-16,1-1 2 0,-1-1 0 16,-1-1 0-16,-4 2 1 0,-5 1-2 15,-2 2 0-15,-1 0 0 0,-2-1 0 16,3 5 3-16,0-3 2 0,3 2-1 15,-1 1 1-15,0-2-4 0,-3 1-3 0,1 1 1 16,0 5-1-16,2-5 1 16,6 5 2-16,0 1 0 0,3-2 1 0,2-1 1 15,-3 1 1-15,3-2 0 0,-6 4 3 16,1 4-1-16,-5-1 1 0,-4 3-1 16,2 3-1-16,-1 5-4 0,-1 0 0 15,0 2-1-15,-3-2-1 0,1 1 0 16,-1 1 2-16,1 2-2 0,3-1 2 15,0 1 0-15,1-2-2 0,-2 4 0 0,-3-1 0 16,3-1 0-16,4 4 0 0,3-1-1 16,1 1-1-16,1 1-2 15,-2 0 0-15,-3 1-1 0,2 2 2 0,-2 0 2 16,0-1-2-16,1 2 2 0,-4-1 0 16,-1 0 0-16,0 3 0 0,-5 1 1 15,0-2 0-15,0 5 0 0,-3-1 2 0,-1 1 0 16,-3 4-1-16,-3 0-2 0,-1 0-2 15,-1 3-1-15,-4 1-2 0,0 0-1 16,1-2-1-16,-1 2-4 0,0 0-1 16,0 0-2-16,0 0-1 0,-1 1-2 0,0 0 0 15,0 0 1-15,0-1 2 16,-7 4 2-16,5-4 0 0,-5 2 0 0,-1 4 3 16,-5 5 3-16,-5 3 2 0,-3 8 3 15,-7 0 1-15,-3 5 0 0,0 4 0 16,-5 2 1-16,1 4-1 0,-9 5 3 15,-5 3-1-15,3-1-1 0,0-1 0 16,2 2 0-16,6-1-1 0,2 0 0 16,1-1 0-16,4 2 0 0,1 0 0 0,-2-2 0 15,4 4 0 1,2-3 0-16,1 5 1 0,2-3-1 0,-2 4 0 0,-7 3 0 16,-3-1 0-16,-4 8 0 15,-3 3 1-15,4 7-1 0,2-1 0 0,0 1 2 16,2-1-2-16,-1-2 1 0,0-1 0 15,6 1 0-15,-1-5 1 0,4 4 0 16,-3-2-1-16,-6 0 0 0,-1 2 0 0,0-3-1 16,0 2 1-16,4 0 1 0,3 0-1 15,-1-1 1-15,5-2-1 0,4 0 0 16,3 0 0-16,4 2 1 0,1 3 0 0,2 2-1 16,2-1 0-16,2-3-1 0,0 3 0 15,5-1 1-15,-1 1-1 0,2 5 0 16,2 0 2-16,0-2-1 0,1-3 2 15,1-2-2-15,4-3 1 0,-2-3 0 16,2 0 0-16,1-2 0 0,-1 1 0 16,-1-4 0-1,1 1 0-15,0 1-1 0,1 3 0 0,0-1 0 0,1 3 1 16,-2 2 0-16,1 0-1 0,4 0 0 16,2 0 4-16,0-3 0 15,1-3 1-15,-2-3 1 0,0-2-4 16,3 0-1-16,1-1 0 0,4 3 5 0,0 0 3 15,-3-1 4-15,0-4 1 16,1-3-2-16,0-7 0 0,-1-3-4 0,1-3-2 0,-7 1-2 16,3 2-1-16,2 4-2 0,-6-1-1 0,6 6 0 15,-4 3 4-15,0-1 3 0,2-1 1 16,-1-5 1-16,1-3-4 0,1 1-3 16,4 0-1-16,-2-2-1 0,0 1-1 15,3-1 2-15,1-1 2 0,-1 6 0 16,-1-1 3-16,-1 1 1 0,-1 0 1 0,2 0 0 15,4-8 0-15,-2 3-4 0,5-4-2 16,0-2-1-16,3 2-1 0,1-1 1 31,2 2 2-31,-3 0-1 0,-2 1 0 16,-2 1-2-16,-2 6 0 0,4 1-1 16,2-1 0-16,4-1-1 0,1 0 1 15,-2-3 0-15,6 0-3 0,1 2 3 16,2-1-1-16,6 0 1 0,-2 0 2 15,2-2 0-15,-3 2-1 0,-3 1 0 0,-3 0 0 16,-1 0-1-16,1-2 0 0,1 0 0 16,5 0-1-16,2 0 1 0,0 0 0 15,8 1-2-15,-1-3 2 0,1 4-1 16,-4 0-1-16,-7-1 2 0,-2-1 4 16,-3-2 0-16,0 1 1 0,2-6-2 15,-3 0-2-15,3-4-1 0,-1-3 0 16,3 1-2-16,7-1 0 0,-4-1 0 0,1-2 2 15,-3 1 0-15,-5-1-1 0,3 2 0 16,3 1-1-16,6 1 2 0,-1 1-2 16,4 4 2-16,2 0 0 0,0 4 0 15,6-3 0-15,-4 0 1 0,-5 0 0 0,-5 0-1 16,-2-3 1-16,0 4-1 0,-3-2 0 16,4-1 0-16,3-2-8 0,3 1-7 15,5-5 1-15,-1 0-1 0,-4 3 8 16,1-1 6-16,-2 1-2 0,-2 0 1 15,4-2 0-15,1 2 0 0,1 1 1 16,7 0 0-16,-4-3 0 0,3 0 0 16,-5-1 0-16,-7-3 0 0,-1-2-1 15,-6-1-1-15,2-2 0 0,2-1-1 16,0-1 1-16,4-1-1 0,2 1 1 0,1-3-6 16,-3-2 0-16,-4 0 1 0,-8-1 0 15,-2-3 6-15,0 0 0 0,3-1 1 16,3 1 1-16,-1-3 0 0,5-2 0 15,-1 0 0-15,3-3-2 0,5-2 1 16,-5 1 0-16,2-2 1 0,-4-1 0 16,-3 0 0-16,6-2 0 0,-2 0 0 15,0 1 0-15,2-1 0 0,0 0 0 0,3 0 0 16,6-2 0-16,-3 0 0 0,-3 3 0 16,-5-4-1-16,-4 0-2 0,4-3-1 15,6-3-2-15,-1 0 0 0,9-1 2 16,1-1 1-16,0 0 0 0,2-1 1 0,-10-1-1 15,-5 1 2-15,-1-2 0 0,-3 1 1 16,1-1 0-16,0 3-2 0,4 1 1 16,3-3-1-16,3 3 0 0,-1-3 1 15,-4-1 1-15,-5 2 0 0,-2 0-1 16,-1 2 1-16,-2-2 0 0,4 0 0 16,-2 1 0-16,1-1 0 0,-3 1 0 15,2-1 0-15,2 2-1 0,-5 0 0 16,-2 0 1-16,-7-2-2 0,-4-1 1 15,-1-3 1-15,1 1-2 0,-3-1 1 16,6 0-1-16,-1 0 0 0,1-6 1 0,4 0 0 16,-2-2 1-16,2-1-1 15,2 0 1-15,3 0-1 0,0-1 0 0,1 1 1 16,-3-2 0-16,-4 2 0 0,-3 0-1 16,-4 1 0-16,-3-1 1 0,-1-1 0 0,-2-1 0 15,0 0 1-15,3-1 0 0,0 2-1 16,3-2 1-16,-1 0-1 0,1-1 0 15,-1-1-1-15,1 0 1 0,2 0 0 16,0 0 0-16,3-7 0 0,-2-3 0 16,2 1 0-16,-6-2 1 0,-1 2-1 15,-2 1 0-15,-4 1 0 0,0 4 0 0,-2 1 0 16,1 2-1-16,-1-6 1 0,0-3 1 16,1-3 1-16,-1 1-1 0,-2 0 1 15,2 4-2-15,-2-1 0 0,-2 1 0 16,1-1 0-16,2-3 0 0,-1-3 0 15,-1-4 1-15,-1 0 0 0,-2 2-1 16,1 1 0-16,-2 6 0 0,-3-2 0 0,4-1 2 16,0-1-1-1,1-3 1-15,-1-4-2 0,2-2 0 0,-2 2 1 0,0-3-1 16,-1 2 0-16,-1 0 0 16,0 0 0-16,-1 5 0 0,1-4 0 15,-1 2 0-15,0 0 0 0,0-3 0 0,0 3-1 16,-6 1 0-16,-1 3 1 0,0 3 0 15,-1 1 0-15,1 3-1 0,0-2 1 16,-3 2 0-16,-1 2 0 0,-1-3-1 0,3 3 0 16,-2-1 1-16,-1 0 0 15,3 1-1-15,-5 0 1 0,4 3 0 0,-2 0-2 16,0 2 2-16,-1-1-1 0,-1 5 0 16,3-3 1-16,-3-1 1 0,2 3-1 0,0 1 0 15,-3-1 0-15,3 4 0 0,-3-3 0 16,0 2 0-16,0-2 0 0,0-3-1 15,0 3 0-15,-1-1 0 0,0 0 0 16,-1-1 1-16,-1 1-1 0,0-1 1 16,-2-4 1-1,1 0-1-15,0 0 0 0,2 1 0 0,-1 0 0 0,2 1 0 16,0-1 0-16,-1 1 0 0,0-1 0 16,-2 1 1-16,0-1-2 0,-4-1 1 0,-1-3-2 15,-2-1 0 1,1-4 1-16,-2-2-1 0,-2-1 1 0,2 2 1 0,-5 1-1 15,2 2 1-15,-3 1 0 16,-1 1 0-16,0 1-1 16,0 1 4-16,6-1-6 0,-3 2-2 0,3 5 1 0,3 1-5 0,1 8 6 15,1-3 3-15,4 2-1 0,0 2 1 16,-1-1 0 0,0 4 0-16,0 3-5 0,2 2-1 0,0 4 1 15,3 0-2 1,2 5 6-16,2 1 1 0,1 3 0 15,2 3-2-15,1 1-1 0,0 2-3 0,0-1-2 16,0 1 0-16,0 0-4 0,0 0 0 16,0 0-1-16,0 0-4 0,0 0-1 15,0 0-1-15,0 3-3 0,1-1-1 16,-1-2 4-16,0 1-1 0,0-1 7 16,0 2 3-16,0 2 0 0,0-1 1 15,0 5 1-15,2 0 0 0,-2 6 3 16,3 4 2-16,3 6-1 0,-1 6 4 15,4 6 0-15,0 3-1 0,3 6 1 0,-2 4 0 16,3 3 0-16,1 5 0 0,-2 0 1 16,3 0-1-16,-1 2 0 0,1-4 0 15,1 2 0-15,-2-2 0 0,0 0 1 16,-2-1-1-16,3-6 0 0,-4-4 0 16,2-2 0-16,4-2 0 0,-2 3 0 15,1 4 0-15,0-1 0 0,-2 4 0 16,0 0 0-16,4 1 0 0,-3 2 0 15,2-2 0-15,-3 0 0 0,-2 0 1 0,0-2-1 16,-2 2 0-16,1 2 0 0,2 2 1 16,-2-2-1-16,0 2 1 0,2 1-1 15,-2-3 0-15,0-1 1 0,-1-4-1 16,0-6 0-16,-2 0 0 0,0-2 0 0,0 4 0 16,0 1 1-16,0 2-1 0,-3 5 0 15,1-4 0-15,-2 3 0 0,1-1 0 16,-3-2 0-16,-1 2-1 0,-1 0 1 15,-1 3 0-15,-1 3 0 0,-3 3 1 16,-1-3 0-16,-2 2-1 0,-1 1 1 16,-1 1 0-16,-2 2-1 0,-1-1 0 15,-3 0 2-15,0-3-1 0,0-1 1 16,2-2 0-16,1 3-1 0,0-1-1 16,0-1 1-16,-1 0 0 0,-1 0 2 0,-2-1 0 15,1 3 1-15,-3 5 4 0,-2 1 4 16,-2 2-1-16,-3 2 1 15,0-3-5-15,2-5-5 0,2-6-1 0,2-2-1 16,0-4 0-16,1 0 1 0,0 2 0 16,0 2-1-16,3 7 0 0,-1-1 1 15,0 1 0-15,-1 1 0 0,3-5-1 0,0-1 6 16,2-2 1-16,0 0 1 0,2-3 2 16,0-1-9-16,-3 1-1 15,1-3 0-15,-2-1 1 0,-1-4-1 0,1-2 0 16,-3 2 0-16,0-3 0 0,-5 0 0 0,-3 0 0 15,-3 1 0-15,-7 1-1 0,-2-1 1 16,1 1 0-16,2 0 1 0,3-1-1 16,0 2 2-16,3-6-2 0,2 3 1 15,0-2 0-15,1-3-1 0,-1 3 1 16,1 0 0-16,3-1-1 0,-1-3 1 16,1-2 0-16,-3-1-1 0,-8 5 0 15,-6 2 0-15,-6-1 1 0,-1 3 0 16,2-3 2-16,-3-1 0 0,8-4 0 15,2-5 1-15,4-3-3 0,5-6 0 16,4-2-2-16,3-1 0 0,0-3 0 0,3 1 1 16,-1-2-1-16,0 0 1 15,0-4-1-15,4 1 0 0,4-1 1 0,1-1 1 16,6-1 0-16,1-1-1 0,0-1-2 16,4-1-3-16,0 0-2 0,-1 0 0 15,1 0-1-15,0 0-2 0,-1 0 2 16,1 0-3-16,-2 0 1 0,4 0 0 0,-1 0-1 15,2 0-5-15,-3 0-2 0,0 0-3 16,1 0-1-16,-1 0 4 0,0 0 0 16,0-1 1-16,1-3-3 15,5 4 0-15,2-2 0 0,2-3-1 0,7-5-5 16,14-9-23-16,12-14-42 0,23-21-33 0,21-23 59 16</inkml:trace>
  <inkml:trace contextRef="#ctx0" brushRef="#br0" timeOffset="-126815.53">20424 6644 944 0,'-15'-2'19'0,"1"0"-20"0,3-1 0 16,-1-1 1-16,4 0 0 0,-1-1-1 16,0 1-3-16,2 0-1 0,3-1 2 0,2 4 3 15,2 1 1-15,0 0 9 0,-7-3 6 16,3 2 8-16,1-1 5 0,2 2-3 15,-8-3-2-15,0 3 0 0,-4 0-5 16,-8 0-2-16,-3-1-6 0,-7-1-5 16,-1 1-2-16,-2-1 3 0,1 1 4 15,0 1 3-15,-2-3 1 0,1 3-5 16,-3 0-5-16,0 0-4 16,2 4 0-16,-1 0 2 0,3 1 4 0,-3 1 0 15,-9 0 10-15,-4 2 6 16,-3-3 5-16,0 4 7 0,5 0-4 0,0 3-2 0,2-3 1 15,0 6-1 1,1 0-5-16,-1 2-5 0,0 1-3 0,-4 2-4 0,-6 0 5 16,2 4 5-16,-1 2-2 0,1 4 2 15,3 3 0-15,-4 0-7 0,4 3-3 0,4 1-5 16,0 5-4-16,2-2-1 16,-3 2 1-16,-2 0-1 0,6 1 2 0,-5 0 3 15,9 3 3 1,2-1 6-16,-3-1 2 15,9 3 3-15,-4-3-2 0,-2 2-2 0,5 1-5 16,-1 1-3-16,-1-2-4 0,-1-2-2 16,-4 0-2-16,3-12-1 0,1 2 0 15,3-1 0-15,1-2 0 0,3 6 7 16,3 2 9-16,1 2 3 0,1-1 0 16,1 3-6-16,-3 2-8 0,2-2-4 0,1 4 0 15,2-1 0-15,1 1 0 16,1-1-1-16,0 0 4 0,0-1 9 15,2-3 5-15,2 0 3 0,-4 1-6 16,3 0-8-16,-1 0-4 0,0 2-2 0,1 5 0 16,-1-2 2-16,2 3-1 0,0 5 0 15,2-1 0-15,2-2 4 0,-4 3 3 16,2-1 4-16,-3-2-1 0,2 2-2 16,3 1-2-16,1 2-4 0,0 1 1 15,0 0-1-15,-4 2-1 0,-2-8-2 16,0 4 10-16,1-2 5 0,1 0 8 0,2 1 10 15,0 3-1-15,-1 1-3 0,3 1-7 16,-1-3-9-16,0 1-8 0,-1 2-4 16,1-1-1-16,1-1 0 0,-1-2-1 15,3 0 1-15,-2-3 0 0,4-4 0 0,-2-2-1 16,1-5 3-16,2 2 3 0,-2 0 0 16,5 1 1-16,-5 1-3 0,6 1 8 15,0 0 5-15,1 0 1 0,2-1 0 16,-3 3-11-16,0-2-4 0,1 3-1 15,2-2-1-15,3-4 1 0,-1-1-2 16,1-5 1-16,2-3-1 0,3-1 0 16,-1 1 0-16,0-4-1 0,-1 5 0 15,-1 2 0-15,2 3 1 0,4-2 0 16,-1 3 0-16,2 2-2 0,3 0-2 16,1 1 0-16,2 0 1 0,0-2 1 0,1-1 2 15,1 2 0-15,1 3 0 0,2 2 0 16,1 1-3-16,0-1 1 0,-1-3-1 15,2-3 1-15,0-1 1 0,-2-1 0 16,-2 1 3-16,0 0-10 0,-1 5 1 0,5 3 0 16,2 3-4-16,2 3 11 0,0-4 1 15,-2-2-5-15,0-7 5 16,1-3 3-16,3 0 0 0,2-1 7 0,6-1-12 16,0 4-2-16,-3-1 0 0,-1 4-1 15,-7-1 4-15,2-3 1 0,3 0-6 16,0-3-4-16,5 4 0 0,6 1 0 0,-1 3 8 15,4-1 1-15,5 2 1 0,-3-2-1 16,1 1 2-16,-4 1-6 0,-7-6-2 16,-1-1 1-16,-2-1-4 0,2-4 8 15,2-1 1-15,-2 1 0 0,0-5-3 16,2 2-2-16,3-3 0 0,3 2-2 16,1-1 3-16,-6 0 2 0,-5 2 0 15,1-4 1-15,-3 4-2 0,1-5-2 16,1 0 0-16,-4 0 0 0,1-2 2 0,1-3 2 15,1 0 1-15,6-1 0 0,0 1-1 16,0 2 0-16,1-1-1 0,-4 4 1 16,-5-3 1-16,0 3 0 0,0 0 0 15,-1-1 1-15,2 2-2 0,-2-4 1 16,-3 3-1-16,2-1-1 16,3 0 2-16,7 3-4 0,5-3-4 0,2-1 0 15,-4 0 0-15,-5 1 4 0,-3-1 4 16,1 1-2-16,3-1-4 0,2-1 0 15,2 1-1-15,0 0 1 0,4-1 4 0,-2-3 2 16,-2 2-1-16,1-3 1 0,-7-1 1 16,3 3-1-16,1-3 3 0,-3-1-2 0,2 1-1 15,0 0 0-15,1 0 0 16,0-4-1-16,7 1 1 0,3 0 0 0,2 1 0 16,4 1-2-16,-5 2 0 0,-5 0 0 15,0-1 2-15,-2-1-1 0,0 0 0 0,-1 0 0 16,5-2 1-16,0 1 1 0,-4-3-1 15,-2-3 2-15,-10 1-2 0,-4-2-2 16,-4-4 7-16,-3-1-1 0,0-1 1 16,-1-4 2-16,1 0-9 0,2-1 0 15,0-2 1 1,5-3-1-16,6 1 2 0,5-1 0 0,7 1 0 0,0-4-1 16,-1 2 1-1,-2 0 0-15,3-3-1 0,0 3 1 0,2-1 0 0,-4 1 0 0,0 0 0 16,-2-1 0-1,-2-1 0-15,4 0-1 0,-5 1 0 0,-2 0 1 0,-8 0 0 16,-1 0-1-16,-2 1 1 16,-2 1 0-16,2-2 0 0,-1 1 0 15,5 0 0-15,1-2 0 0,-3 0 0 0,0 0 0 16,4-2 3-16,2 0 1 0,3-2 0 0,4 0 0 31,-9-3-4-31,0 1 1 0,-4 0-1 0,-6-2 0 0,6 0 0 0,-3 0 0 31,1 0 1-31,1-1-1 0,-5-1 0 0,1-1 6 16,1 1 0-16,5-1 0 0,5-1 0 16,3 2-4-16,0-5-2 0,2 2 0 15,-3-5 0-15,-3 1 0 0,2-1-1 16,-3-3 1-16,7-2 0 0,4-5-2 16,-1 0 2-16,3 0-1 0,-4 0 1 15,3-2 0-15,0-3 0 0,-2 2-1 16,-5 0 1-16,-7 1 0 0,0 3 0 15,-5 1-1-15,-1 2 0 0,0-1 1 16,0 1 0-16,0 1 0 0,0 0-1 0,-2 3 1 16,-2-2-2-16,-1 1 1 0,0 0 1 15,0 1 1-15,1-6 1 0,-1 5 1 16,-1-1-2-16,0 3 1 0,-2 2 0 0,-2-1-1 16,-4-1 11-16,0 1 2 15,2 0-1-15,0 1 2 0,3 2-10 0,-3-3-3 16,-4 2-1-16,3 0 1 0,-3 0 0 15,1 3 1-15,2-1 4 0,-4-2-1 16,0 0-1-16,3-1-1 0,-2 0-3 16,1-3 1-16,-1-1 0 0,2-1-1 15,-2 1 1-15,2-1 0 0,2 2-2 0,0-5 1 16,1 3-1-16,0-2 6 16,0 0 1-16,2-1 2 0,-1-3-1 0,2-2-4 15,1-4-3-15,-2-5-1 0,0-1 1 0,-4 0-1 16,-2 0 0-16,2 0 0 0,-2 3 0 15,0 1 0-15,-3-1 0 16,1-1 1-16,-2-5-1 0,4-4 1 0,-1-1 1 16,0 1-1-16,1 5-1 0,-1 5 1 15,0 5 1-15,0 2-2 0,-2 0 1 0,0 3-1 16,0-1 0-16,-1-1 1 0,1-2-1 16,-1-3-4-16,2-2 4 0,0 3 1 15,-2-4-1-15,-2 6 5 0,-3 1-5 16,0-1 1-16,-3 0 1 0,0 4-1 15,-2-1-1-15,0 3-2 16,0 3 2-16,-3 1 0 0,-1 0 2 0,2 1 1 16,-2 1-1-16,-1-2 0 15,2-1-1-15,-2 1 1 0,0-3-1 16,0 1 0-16,1 0 0 0,-2-3 0 0,2-1 1 0,-1-5 0 16,1-2 0-1,-1-3-1-15,2 0-1 0,-2-1 0 0,2 0 0 16,1 2 0-16,-2-3 1 0,1 2 3 0,0 1 3 15,-1-3 0-15,0 2-1 0,-1-2-3 16,0-3-1-16,-1-1-1 16,-1-2 0-16,-1-1 1 0,-1-1-2 0,2 0 0 0,-4-1 0 15,2 4 0-15,2 4 0 0,-5 1 2 16,3 4-2-16,-1 3 5 0,1-2 0 16,1 3 1-16,1 1 1 0,-2-5-4 15,2 4-1-15,0-1 0 0,-1 1-2 0,3 2 7 16,-1 0 0-16,-4 0 1 0,2 1 2 15,-3 2-8-15,2 1 0 0,4 3-1 16,0 2 1-16,2-1 0 0,-2 2-1 16,-2-1 2-16,0-1-1 0,2-1-1 15,-1-2 1 1,2 0-1-16,-2 0 0 0,-1 2 1 0,2-2 0 0,-3 2 2 16,0 1 1-16,1 2 1 0,-2-1-1 15,2 1-2-15,1 0-3 0,0 1 0 0,-1-1 0 16,1 1 0-16,0 0 0 0,-3-3 0 15,1-3 0-15,0-1-1 16,-2-1 1-16,1-4 0 0,-1 0 0 16,-2 1 0-16,-1-2 0 0,2 4-1 15,1-3 1-15,1 3-1 0,0 0-1 16,0 2 0-16,0 4 1 0,0 0 0 16,-1 1-4-16,0 1 0 15,-1 1-3-15,-1-1 0 0,2 1 4 16,-1-1 1-16,0 2 0 0,-3 0 1 15,1-4-2-15,-4 3 0 0,-4-3-1 16,-1-2-3-16,-2 0 2 0,0 0 1 0,-3 2 2 16,-3 1 1-16,-3 1 2 0,0 1-1 15,2 3 0-15,3 0 1 0,3 3-1 16,2 1 0-16,3 2 1 0,-3-2 0 16,2 2 0-16,-3-3 0 0,0-2 0 15,-1-1 0-15,0 1 0 0,-2-2-1 0,0 0 1 16,0-1 0-16,0-1 0 0,1 1 0 15,-5 0 0-15,2 3 0 0,0 3 0 16,-2-1 0-16,7 2-1 0,-3 3 0 16,2-1 1-16,1 1 0 0,0-3 2 15,0 2 1-15,-7-2-1 0,-1 1 1 16,1-2-3-16,-3 0 0 0,5 1 1 16,0-1-1-16,-1-4 0 0,-2 2 0 15,-4-4 0-15,-6-1 0 0,-4 1 1 0,-5 1 0 16,2-3-1-16,4 2 1 0,5 0-1 15,4-2 0-15,-1 3 0 0,-1 0 0 16,1 3-1-16,1-1 1 0,0 4 0 16,-2 1 0-16,-5-1 1 0,-6 0 0 15,0 0-1-15,3 0 1 0,2 1-1 0,1-1 0 16,-2 1 1-16,2 0-1 0,-1-1 0 16,6 4 0-16,-1-4 0 0,-4 2 0 15,-4 0 0-15,-4-3 1 0,0 2-1 16,0-4 0-16,6 4 1 0,-2-1-1 15,3 0 0-15,-1 3 2 0,1-6-2 0,8 7 1 16,-2-4-1-16,-1 1 0 0,-1 2 0 16,-4 0 0-16,-1 3 0 0,0 1 0 15,4 1 0-15,4-1 0 0,3 0 0 16,1 2-1-16,0-1 1 0,2 2-1 16,2 2 1-16,2 0 0 0,-1 1 0 15,1-1 0-15,-5 1 0 0,-5-1 0 16,-3-1 1-16,-3 0 0 0,4 2 0 15,4-1 0-15,2 1-1 0,4 2 0 16,2-1 0-16,1 2 0 0,4 1 0 0,-2-1 0 16,2 1 0-16,0 1 0 0,1 0 0 15,-1 0 1-15,0 1-1 0,1 1 1 16,-1-1-1-16,-5 2 0 0,1-1 0 16,-3 0 0-16,-5 0 0 15,7 0 0-15,-3-1 0 0,4 0 1 0,0-1-1 0,-3 0 1 16,0 0 0-16,-2 0 1 0,3-1-1 15,2 1-1-15,1-1 1 0,-1 1-1 16,1-2 0-16,-2 2 0 0,0 0 0 16,-1 0 0-16,-3 0 0 0,0 0 0 15,-1 0 0-15,-3 2 1 0,0-2-1 16,-1 2 0-16,5-1 0 0,1 0 0 0,1 2 0 16,-1-3 1-16,-1 2 0 0,-4-1 1 15,3 1 0-15,2-1-1 0,2-1 0 16,5 1-1-16,-4-1 0 0,0 2 0 15,-4-2 0 1,-2 0 0-16,0-2 1 0,0 1 0 0,2 0-1 0,3 0 1 16,4 1-1-16,3-1 0 0,-1 1 0 15,2 0 1-15,2 0-1 16,1 0 0-16,5 0 0 0,3 0 0 16,-2 1-1-16,3 0 0 0,0 0 0 0,2 0 1 0,4 1 2 15,-1 0-11-15,3-2-24 16,-1 0-30-16,0 0-40 0,1 0-29 15,0 0-50-15,2 0 101 0</inkml:trace>
  <inkml:trace contextRef="#ctx0" brushRef="#br0" timeOffset="-122344.23">5007 7045 901 0,'46'24'216'32,"-38"-22"-200"-17,-25-11 31-15,16 9-15 0,-4 0-5 16,5 2-7-16,-3 3 1 0,-5 2-3 16,-9 2 1-16,-12-2 5 0,-4 2 7 15,-8-3 7-15,1-1-3 0,3 1-2 16,2-5-1-16,3 1 0 0,4 1 5 0,2-3 0 15,5 0-4-15,8 0-3 0,1 0-4 16,7 0-7-16,-2 0-3 0,1 0-5 16,5 0-2-16,0 0 0 0,0 0 3 15,1 0 2-15,0 0 4 0,0 0-1 16,3-3-8-16,-3 3 3 0,5 0-4 16,-1 0-4-16,-1-1 3 0,4 0-7 15,6-1-4-15,9 1 1 0,9 1 2 0,9 0-1 16,6 3 2-16,5 2 0 0,1-2 0 15,-6 2 0-15,-6-4 0 0,-11-1 0 16,-9 3 2-16,-5-2 0 0,-7 0-1 16,-7-1 1-16,1 0 2 0,-2-2-2 15,0 2 0-15,-2-1 5 0,2 1-7 0,0 0-3 16,-6 1-7-16,-2-1-7 0,-9-1 5 16,-9-1 9-16,-7 2 7 0,-9-1 1 15,1-1 0-15,-4 2-2 0,3-1-1 16,4 0 1-16,3 1-1 0,5 0 2 15,0 1 0-15,6-1-1 0,5 0 0 16,7 0 0-16,4-1 1 0,4 1 5 0,4 0 8 16,-1 0 11-16,1 0 7 0,0-1-3 15,0-3-7-15,4 4-11 0,-1-3-9 16,4 2-5-16,3-2-1 0,6-5-2 16,8 2-2-16,6-2 2 0,2 3 0 15,2-1 2-15,-3 1 0 16,1-2 1-16,-2 2 0 0,0 2 0 15,-2 0 0-15,-4 2 1 0,-7-2 0 0,-6 1 1 16,-5 1-2-16,-6 1 0 0,1-2-7 0,-3 2-6 16,-4 0-6-1,4 2-13-15,-3-1 5 0,-6 0 5 0,-8 0 8 0,-15 0 12 16,-8 1 4-16,-5-2 0 0,-3 0 0 16,2 0 0-16,-1-3-1 0,4 3 0 15,6 0-1-15,10 1 1 0,9 1-1 0,4-1 2 16,10-1 2-16,2 0 1 0,3 0 4 15,1 0-4-15,0 0-8 0,1-1-2 16,2-1 0-16,2 2 2 0,4 2 5 16,5-2 0-16,14 3-2 0,14-1 0 15,11 3 1 1,4-1-1-16,-2 1 2 0,-8 1 2 16,-7-1-17-16,-9-1-31 0,-4 1-58 0,-8-5-1 0,-3 2 38 15</inkml:trace>
  <inkml:trace contextRef="#ctx0" brushRef="#br0" timeOffset="-119348.98">25121 8707 1414 0,'1'3'32'0,"-2"1"-26"16,-1-3-6-16,-2 5-2 0,2-1 1 0,-2 1 1 0,-3 1 1 16,0-5 3-16,-2 5 2 0,-5-2 3 15,4 3 0-15,-1 0 1 0,-5-1-1 0,1-3 11 16,-3 2 5-16,-5-3-1 0,1 2 9 15,-3-2 0-15,0 1 0 0,-1-1 0 16,-2 0 8-16,0 2-7 16,-4-4 3-16,-2 1 10 0,-1-1-14 0,0 0-3 15,1 1-3-15,-6-2-11 0,-10 0-1 16,-13-3-6-16,-10 0 7 0,-15-4 20 0,-5-5 9 16,8 1 3-16,-8-3-14 15,1 2-21-15,9 3-12 0,-5 0-2 0,6 0 1 31,10 1 4-31,-4 1 6 0,-8-4 1 16,1 3 2-16,-6-1-2 0,2 4 1 16,10-1 1-16,2 1 1 0,0 3 0 15,-11 0-5-15,0 2 0 0,-4 0-2 16,6 0-2-16,12 0 0 0,-3 1 2 16,-3 0 2-16,-7 1 6 0,-3 2 5 0,2-4 1 15,6 2 2-15,7-2-6 0,-6 0-3 16,-4 0-4-16,-4 0 0 0,-3 0 2 15,7 0 1-15,7-2-1 0,5 2-4 16,-6-4-2-16,0 4-3 0,-3-1-2 16,4-1 2-16,8 1-1 0,4-2 0 15,6-1 0-15,-3 1-1 0,-10-4 1 0,-3 3-1 16,-1-2 1-16,5-1-1 0,6 0-1 16,6 0 2-16,2 0-2 0,-6 1 2 15,-2 0-1-15,-9 0-1 0,2 0 1 16,4 2 0-16,7 0-1 0,5 2 1 15,4-1 0-15,-1-1-1 0,-1 2 1 0,-7 1-1 16,-6-1 0-16,0 0 1 0,0 0-1 16,5 0 0-16,4-1 0 0,2 1 1 15,-1-1-1-15,-2 1 1 0,-4 1 1 16,-4 1-2-16,1-1 0 0,2-1 0 16,4 1 1-16,-1-3 1 0,5 2 0 15,-2-1-1-15,-9-1 1 0,-2 0 1 16,-6 0-2-16,2 0 0 0,7-2 1 15,2 3 1-15,7-4-1 0,0 3 5 16,-1-1 0-16,-4 3 2 0,-1-2 0 0,2 2-3 16,1 1-2-16,4 1 0 0,1-2-2 15,1 0 0-15,5-1 0 16,-1 0-1-16,-2 0 0 0,2 3 1 0,-3-2-2 16,6 2 1-16,8 0-1 0,3 0 1 15,8 0-1-15,1 0 1 0,5 2-1 0,1-2 1 16,3 0 1-16,2 0-1 0,1 2 0 15,1-1 0-15,2 0-1 16,-2 0 1-16,1-1 0 0,2 0-1 0,1 0 0 16,4 0 1-16,0 0-1 0,0 0 1 15,0 0-1-15,-4 0 1 0,2 0-1 0,1-1 0 16,-2 1 0-16,2 0 0 16,-3-1 0-16,1 1 0 0,-2 0 0 0,0-1 0 15,1 1-1-15,-1 0 1 0,0 1-1 16,0 0-1-16,-4 0 0 0,0 1 1 15,-1 0-2-15,0 0 3 0,1-1 0 16,2 1-1-16,-1-1-1 0,2 2 2 16,0-1-7-16,2-2-2 0,2 1-2 0,2 0-8 15,2 0-2-15,3-1-11 0,0 0-8 16,0 0-11-16,0 0-11 0,1 0-7 16,0 0-1-16,0 0-1 0,1 0-19 15,4-7 8-15,7-2-53 0,13-7-47 16,12-5 110-16</inkml:trace>
  <inkml:trace contextRef="#ctx0" brushRef="#br0" timeOffset="-117907.95">25569 12566 1296 0,'3'-2'200'0,"-3"2"-172"16,-1-2-20-16,-2 0 4 0,-3-3-1 16,-4 0 1-16,-1-3-1 0,-4-1 0 15,-3-3 5-15,-2 2 2 0,-1-3 0 0,-3 1-1 16,0 1 3-16,0 0 3 0,-2 2 8 16,-1 2-3-16,-1-2 0 0,-1 4 3 15,-1 0 0-15,-3-1 7 16,0 1-1-16,-5 0-5 0,-8 0-3 0,-6 1-6 15,-11-2-7-15,-3 3-3 0,-2-2-3 16,1 1-1-16,3-3 0 0,1 1 2 0,-7-1-3 16,-10 0 6-16,-4 2 10 0,-10-1 3 15,6 2 3-15,8 0-1 0,-5-3-6 16,-4 1 0-16,0 3 4 0,-4-1-2 16,2-1-4-16,11 1 3 0,-9-2 0 15,-5 3 4-15,-1-1 1 0,-9-1-5 16,12 0-6-16,7-2-6 0,-7 0-2 0,-1-1 2 15,-5 0 3-15,0 0-3 0,13-1 3 16,2 0 0-16,-3-1 1 0,-5 1 2 16,-5-2-2-16,-1-2-1 0,8 1-2 15,6-2-1-15,-2 2-2 16,0 1-3-16,-1 0 0 0,6 4 0 0,9 0 2 16,4 0 4-16,1 3 0 15,-7-2-1-15,-1 3-1 0,-5-2-4 0,0 2-4 16,9 2-1-16,2 0-1 0,7-3 0 15,-4 2 0-15,-4 0-1 0,-3-1 1 0,-3 0 1 16,3 2 1-16,4 1 3 0,1 0 12 16,-1-1 3-16,-8 0 6 0,-3-2 0 15,-4 3-8-15,1 0-1 0,4 0 0 16,5 0 0-16,-2 0 3 0,-10 0-2 0,-1-3-4 16,1 0-6-16,7 0-6 0,13 1-2 15,7 2 4-15,-5-1 4 0,-8-1 1 16,-4-2-1-16,-4 0-1 0,5 1-2 15,10-2 1-15,6 2 2 0,5-1 1 16,2 0 2-16,0 2-1 0,-2 1-3 16,-1 1-1-16,5 0-2 0,0 0-1 0,10 2-2 15,4 0 0 1,4 1-2-16,7 0 1 0,2-2 1 0,4 0-1 0,3 0 1 16,2 0 1-16,2 1-1 0,1-1 1 15,-1-1 0-15,1 2-1 16,1-1 0-16,-1 0-1 0,3 1 0 0,-1 0-1 0,2-1 1 15,0 1-1 1,-2-1 0-16,0 0 1 0,2 1 0 0,0-2-1 0,0 1 2 16,1 1-2-16,1-2 0 15,-1 2 0-15,-1-1 0 0,2-1 0 0,0 0 0 16,1 1 0-16,-1-1 0 0,3 1-6 0,1-1-10 16,0 0-9-16,0 0-12 0,0 0-11 15,0 0-12-15,0 0-11 16,0-1-9-16,0 1-4 0,0-1-10 0,0 0-22 15,-1 1-19-15,0 0-21 0,1-2-17 16,-6-4-4-16,-1-7 50 0,-7-12 55 16</inkml:trace>
  <inkml:trace contextRef="#ctx0" brushRef="#br0" timeOffset="-117509.64">19486 7579 1514 0,'0'0'37'0,"-3"0"-28"0,2 0-10 0,0 2-4 16,1-2-4-16,0 2 4 0,0 1-4 15,-1 5-10-15,-1 2-10 16,-3 2-19-16,1 4-18 0,-2 0-16 0,1 1 43 16</inkml:trace>
  <inkml:trace contextRef="#ctx0" brushRef="#br0" timeOffset="-117114.39">19671 10380 1567 0,'43'4'123'15,"-99"15"-131"32,54-17-21-47,2-2-7 0,2 0-7 0,-2 0-16 16,0 0-10-16,0 0-13 0,1-2 172 16,5-7-82-16</inkml:trace>
  <inkml:trace contextRef="#ctx0" brushRef="#br0" timeOffset="-116743.08">20819 13241 1799 0,'0'2'44'0,"0"-2"-37"0,-1 0-4 0,2 0-3 0,-1 0-6 0,0 0-11 31,1 0-15-31,-1 0-20 16,0 0-29-16,0 0-20 0,0-2 52 0</inkml:trace>
  <inkml:trace contextRef="#ctx0" brushRef="#br0" timeOffset="-115013.23">19241 7950 1439 0,'11'6'312'0,"4"14"-257"16,5-18-171-1,-62 22 126-15,24-14-62 0,17-5-20 16,1-5-25-16,0 2 5 0,7-1 40 0</inkml:trace>
  <inkml:trace contextRef="#ctx0" brushRef="#br0" timeOffset="-114649.8">19742 10433 1646 0,'-1'0'11'0,"-3"3"-44"0,3-1-4 15,-4 0 34-15,-1 2 5 0,3-4 2 16,-2 1-4-16,5 0-11 0,0-1-14 16,0 0-13-16,0 0-3 0,0 0-1 15,6 1-8-15,3-3 7 0,6-1 124 16,11 1-72-16</inkml:trace>
  <inkml:trace contextRef="#ctx0" brushRef="#br0" timeOffset="-114299.98">20944 13403 1103 0,'0'5'116'15,"1"-2"153"-15,-1 2-247 0,-1-5-37 0,-1 0-1 16,-1 2 6-16,1-2 8 15,2 2 0-15,-1 1-15 0,0-3-14 0,-3 0-16 16,0 0-21-16,-1-3 742 0,1-1-504 16</inkml:trace>
  <inkml:trace contextRef="#ctx0" brushRef="#br0" timeOffset="-111628.27">20737 6604 1119 0,'2'2'32'16,"0"-2"-17"-16,1 1-8 0,-2-1-9 15,-2 0-6-15,0 1 3 0,-2 0 6 16,2-1 8-16,-2 2 6 0,-2-2 2 16,-5 4-1-16,-4-1-5 0,-8 3-1 15,-4-1-3-15,-5 0-5 0,-7-2 4 16,-11-2-1-16,-7-1-1 0,-5-4 2 16,-11 1-3-16,-4-3-1 0,0 5 0 15,-7-3 0-15,1 3-1 0,4 2 0 0,-6 1 1 16,-6 1-1-16,1 3 0 0,-4 5 0 15,2 5-1-15,8 6 0 0,-9 8 1 16,-11 7-1-16,-9 7 0 0,-4 6-5 16,5 2-4-16,-2 7-4 0,3 5 0 15,7 5 3-15,8 6 4 0,15 2 4 16,7 3 0-16,-1 5 2 0,-4 7 2 0,1 7 1 16,5 9 1-16,5 4 2 0,8 8-2 15,10 9 0-15,2 10 1 0,13 3-2 16,3 10 1-16,11 5-1 0,4 3-1 15,9 0 1-15,7 8 0 0,2-2-1 16,8 4 1-16,2 8 0 0,3 1-1 0,5 4 1 16,3 12-2-16,5 0-7 0,12 11-16 15,4 2-9-15,11 2-15 0,15 10-3 16,7-9-5-16,6 7-18 0,0-5-76 16,-6-10-45-16,-11-1 13 15,2-17 23-15,1-13 112 0,4-10 151 0,4-13 66 16,-1-5 39-16,-4-1-19 0,-3 1-97 15,1-3-64-15,6-2-34 0,10-2-3 0,2-5 2 16,3-6 3-16,-2-3 6 0,4-6 1 16,16-6 1-16,9-6 0 0,15-8-1 15,10-6 2-15,7-10 0 0,6-9 5 16,3-5 6-16,5-5 5 16,-8-2 10-16,1-3 5 0,5-6-3 0,-1-9 1 15,-1-5-9-15,14-9-7 0,0-10-2 16,-4-5-7-16,18-13-2 0,-11-4-2 15,0-10-4-15,14-9-4 0,-8-8-2 0,-1-10-6 16,11-7-4-16,-11-5-3 0,-12-4 0 16,4 0 5-16,-19 0 3 0,-15-2 4 15,-2-2 2-15,-12-1-2 0,-10-6 3 0,-4-3 2 16,-9-5 11-16,-13-6 2 0,-6-2 5 16,2-9 4-16,0-12-1 0,1-9-1 15,-10-16-8-15,-7-13-6 0,-8-14-7 16,-2-14 2-16,4-17-1 0,-1-8 0 15,-2-11 5-15,-5-11-10 16,-9 2 0-16,-12-8 0 0,-6 5-10 0,-7 2 9 16,-7 3 2-16,-5 10-1 0,-4 2 2 15,-7-3 0-15,-9 5 0 0,-6-5 1 0,-4 2-9 16,-9 2-3 0,-8 2 0-16,-11 6 0 0,-12 5 9 0,-7 9 3 0,1 6-1 15,-2 6 1-15,1 10-1 0,-1 0 0 16,-11 8-1-16,-7 6-1 0,-7 2-1 15,-5 5-4-15,5 5-3 0,-7-1-2 16,-13 3 0-16,-5 5 2 16,-4 7 2-16,-2 6 1 0,-7 10 4 0,2 8-1 0,-5 7 5 15,-7 7 2-15,5 12 0 0,-10 10 2 16,0 7-2-16,-7 9 0 0,7 6-1 16,4 9 0-1,5 10 0-15,8 7-1 0,5 8 1 0,8 6 0 0,5 4-1 16,18 5 1-16,4 1-1 0,2-3 0 15,9-5 1-15,6 1 0 0,13-7-1 0,16 0 0 16,8 0 0-16,8-1 1 0,5-1 0 16,9 1 4-16,5-1-14 0,3 1-24 15,1 0-24-15,2-1 146 16,2 1-84-16</inkml:trace>
  <inkml:trace contextRef="#ctx0" brushRef="#br0" timeOffset="-111389.45">21737 7488 2065 0,'0'0'-24'0,"-2"0"-87"15,2 0-45-15,-1 0-24 0,-1 2 58 16,-1 2 28-16,-3 4 11 0,-1 2 106 16,1 2-33-16</inkml:trace>
  <inkml:trace contextRef="#ctx0" brushRef="#br0" timeOffset="-111120.04">21793 10296 2154 0,'0'0'23'0,"0"2"-120"0,0-2 5 0,0 0-59 16,-3 0-9-16,0 2 21 15,-5 7 74-15</inkml:trace>
  <inkml:trace contextRef="#ctx0" brushRef="#br0" timeOffset="-110834.48">21680 13365 1788 0,'7'13'-60'16,"-2"-4"-66"-16,-1-4 30 0</inkml:trace>
  <inkml:trace contextRef="#ctx0" brushRef="#br0" timeOffset="-105943.39">24924 8880 1173 0,'-54'-2'30'0,"6"0"-23"16,-5 0-1-16,7 0-2 0,2 0-2 15,3 1 1-15,-11-3-1 0,-11 2 0 0,-9-2 3 16,-14-4 3-16,-2-1 0 0,2-3 0 16,-11-5-2-16,-5 0-4 0,-1 1-1 15,-5 1 0-15,9 2 7 0,1 0 8 0,-12-4 8 16,-8-1 6-16,-4 1-1 0,-4-1-3 16,-8 1-8-16,-1 0-6 15,-7-4-3-15,-9 0-6 0,0-3-1 16,-8-4 1-16,-10-1-1 0,-8-1 0 0,4-1 1 15,-11 1-3-15,-1 0 2 16,10 4-1-16,-12-1-1 0,11 4-2 16,10 7 1-16,-8 0 0 0,4 7 1 15,3 4 0-15,4 5 0 0,-5 7 0 0,13 4 0 0,8 1 0 16,-14 2 0-16,11 0 1 16,3 2 0-16,3 0-2 0,5-2-3 0,2-2-5 0,3-2-2 15,6-1 3 1,5-2 1-16,7 0 3 0,7-2 4 0,5 1-1 0,18-3 1 15,9-2 1-15,3-1-1 0,3 0 0 16,6-2 1-16,8 0-1 16,10-3 0-16,15 2-1 0,6-2 4 0,10 0 1 15,5 0 0-15,4-1 5 0,5-1 0 0,1-2 1 32,1-5 0-32,4-6-4 0,2-8-4 0,4-6-3 0,5-4-3 0,2 0 2 15,4 3 0-15,3 0 3 0,1-2 2 16,6-1-2-1,-3-3 0-15,1-2-1 0,0 1 1 16,-1 3 6-16,3-3 1 0,1 0 2 16,-1-5-4-16,-5-3-3 0,-2-3-4 15,-1 1 6-15,-1 0 5 0,-1 1 0 16,6-1 5-16,1 2-7 0,3-5-6 16,2 0-1-16,2 0-1 0,5-2 0 15,4 1 5-15,5 3 4 0,1 1 4 16,0 2-3-16,-5 4 0 0,3 2-2 0,-1-1 6 15,-1 2 5-15,7 2 2 0,0-1-3 16,6 0-6-16,11 3-6 0,1-2-2 16,1 6 1-16,-3-3 0 0,0 5 2 15,3 2 0-15,14 1-2 0,7 3 0 16,5 2-2-16,2 2-3 0,-3 2 1 0,4 3 1 16,6 4-2-16,9 2-5 0,1 2-1 15,0 2-1-15,10 2-2 16,-2 4 6-16,0 0-1 0,-1 2 1 0,-6 0 1 15,-3 0-1-15,1 3 0 0,-3 1-2 16,-5 2 3-16,10 6 0 0,8 3 2 16,-1 3-1-16,7 6-1 0,1 1 1 15,-1 7-1-15,-3 0-1 0,-6 4 2 0,-7 0 0 16,-6-2 1-16,0 5 0 0,-4 0-1 16,-5 2 1-16,4 4-1 0,5 3 1 15,-3 0-1-15,-3 1 1 0,-5 3-2 16,-4 4 2-16,5 4 0 0,0 7 1 15,0 3 1-15,-8 7 3 0,-4-2-3 0,-2-1 1 16,-2 0 1-16,-8-6-4 0,-11 1 0 16,-12-5 1-16,-12-4-1 0,-5-3 0 15,1-8 1-15,-2-5-1 0,-2-3 2 16,-4-3-1-16,-5 1-1 0,-4-2 0 16,-2 2 1-16,2 1-1 0,0 2 2 15,0 1 0-15,0-2-2 16,-5 0 0-16,0-2 1 0,-3-1-1 0,-2-1 1 15,-1-1 1-15,-1-2-1 0,-3-3 0 16,0-5 1-16,-1-6-1 0,-2-4 1 16,2-6 0-16,-4-2-1 0,0 0 1 0,-3-6 0 15,2 0-1-15,2 1-1 16,1-3 0-16,-2 0-3 0,1 0-1 0,-1 0-1 16,-1 0-3-16,-1-2-3 0,2 2-13 15,1-4-11-15,1-5-19 0,3-12-32 16,-4-12-11-16,-1-13-156 0,-3-10 157 15</inkml:trace>
  <inkml:trace contextRef="#ctx0" brushRef="#br0" timeOffset="-104909.75">24462 7935 891 0,'-10'-25'50'15,"2"8"18"-15,-1 6-19 0,7 5-23 16,0 5-8-16,1 1-18 0,-1 2-35 16,-3 5-13-16,0 7-1 0,-1 8 13 15,4 8 31-15,2 10 12 0,4 10 5 16,6 3 4-16,3 3 2 0,-1-2-1 15,-3-1-2-15,-3-4-6 0,-4-4-5 16,-2-4 0-16,-1-7 0 16,-5-8-1-16,-4-8-9 0,-5-10-4 0,-7-7 8 0,-4-6 7 15,-7-7 22-15,-13-11 14 16,-9-15-3-16,-9-13-6 0,-18-17-10 0,-15-14-9 16,-8-12-7-16,-9-1 0 0,0-1 0 15,3 3-4 1,-2 4 0-16,-2 3 0 0,5 6-2 0,12 11 0 15,3 5 1-15,4 7-1 0,7 11 0 0,8 7-2 0,16 10-1 16,18 11-1-16,12 7-1 0,10 9-2 16,8 7 3-16,4 3 10 0,4 10 9 15,2 8 5-15,3 12-1 0,8 17-7 16,9 13-7-16,10 15-2 0,6 14-4 16,6 6-6-16,7 4-7 15,5-2-5-15,5-9-2 0,-10-13 4 0,-12-19 7 0,-14-19 2 16,-15-18-25-1,-10-14-29-15,-13-13-3 16,-20-13 9-16,-13-13 44 0,-7-12 38 0,-9-13 17 16,-4-12 3-16,-5-10-5 0,-9-7-5 0,-12-8-7 0,-5-4-8 0,-8-4-6 31,2-1 1-31,0 5 7 0,-7 1 3 0,1 9-2 16,-3 6-5-16,4 1-9 0,2 9-5 15,7 7-2-15,6 9-5 16,11 12-4-16,26 12-4 0,16 10-4 15,18 9 1-15,13 7 3 0,8 2 8 16,4 7 5-16,2 4 8 0,6 14 2 0,2 14-6 16,5 20-1-16,5 16-2 0,8 8 0 15,4 7-1-15,0-1-6 0,-4 0-14 16,-5-8-21-16,-11-7-22 0,-7-12-18 16,-5-13-10-16,-8-14-4 0,-10-12-8 15,-9-11 22-15,-10-12 27 0,-6-10 35 16,-5-6 39-16,-2-9 9 0,-7-10 9 0,-11-9-3 15,-12-10 3-15,-6-10-4 16,-5-6-8-16,-2-5-5 0,-2-5-6 0,-14-2-1 16,-5-3-2-16,-7-2-1 0,7 6-4 15,2 9-2-15,5 11 2 0,15 16 3 16,9 13 0-16,25 10-1 0,19 10-4 16,14 5 0-16,11 6 4 0,11 5 5 0,4 6 8 15,5 9 0-15,9 11-7 0,8 18-3 16,12 16-9-16,13 18-3 0,14 14 0 15,9 2-1-15,6-1 0 0,-4-1 2 16,-8-3-2-16,-10-11 0 0,-12-10 1 16,-10-15-2-16,-16-13 0 0,-10-13-9 15,-8-6-10-15,-7-8-7 0,-7-2-1 0,-7-7 9 16,-7-4 10-16,-7-6 9 0,-3-6 8 16,-13-9 5-16,-14-9 6 0,-13-10-2 15,-13-11-2-15,-2-5-5 0,1-5-5 16,-10-6-2-16,-2 5-2 0,2 3 0 15,1 7-1-15,19 10 0 0,4 9-1 16,4 10 1-16,10 7 0 0,10 9-1 16,14 2 1-16,15 8 0 0,9 0 6 15,6 4 12-15,6 4 8 0,6 5 4 16,9 7-3-16,3 7-9 0,4 7-8 0,-1 1-4 16,-1 2-4-16,-5-4-2 0,-2-2 0 15,-5-4-1-15,-3-5-1 0,-3-5-1 0,-3-5 0 16,-3-2-4-16,-2-1-7 15,-6-3-5-15,-4-3-6 0,1-3 0 0,0-5-1 16,0-2-5-16,2-7-6 16,-3-4 722-16,-1-6-505 0</inkml:trace>
  <inkml:trace contextRef="#ctx0" brushRef="#br0" timeOffset="-103148.49">25836 12683 1466 0,'-9'32'53'0,"-540"75"-54"31,439-95 2-15,-15-4-3-16,-5-5-5 0,-7-5-8 0,-9-7-14 15,1-7-8-15,-1-6-6 16,-5-4-8-16,-5-8 2 0,0-4 3 16,-8-6 5-16,-13-5 10 0,2-3 11 15,-4-4 8-15,-13 3 6 0,4 5 3 16,1 4 1-16,-13 9 1 0,13 7 1 0,-10 5 0 16,0 9 1-16,8 3 1 0,-10 5-2 15,6 4 1-15,1 3 0 0,-10 5 0 16,12 3-3-16,-7 5-5 0,-3 4-10 15,17 0-3-15,-4 3 3 0,19-3 2 0,17-2 10 16,10-2 1-16,11-4 3 16,7-1 8-16,7-1 7 0,9-3 13 15,17 1 8-15,10-1 13 0,6-2 3 16,5 0-8-16,8 0-9 0,4-5-18 0,12 0-9 16,10-1 0-16,4-6 2 0,6 0 2 15,4-6 1-15,4-3-3 0,0-4-3 16,6-11-2-16,-1-9-3 15,-2-12-4-15,3-16-9 0,-5-12-17 16,-4-12-18-16,-6-7-13 0,-5-2-4 0,-6 2 6 0,-5-1 16 0,2 9 15 16,-1 0 13-16,7-2 18 0,4 5 13 15,7-4 12-15,2-3 8 0,-2-3 0 16,3-5 0 0,-4-3-6-16,2-2-7 0,0-1-6 0,-3-9-8 15,2-2-4-15,-4-2-1 0,0-2-3 16,-1-1 1-16,-3 2-2 15,2 7 1-15,2 9-2 0,4 11 1 16,6 11-1-16,8 14 16 0,5 18 11 16,4 12 11-16,1 10 8 0,2 8-11 15,2 2-9-15,1 4-11 0,3 4-4 16,3 2-4-16,2 2-5 0,4 2-4 0,5 0-3 16,6 0-3-16,2 1 0 0,10 1 3 15,5 0-3-15,7 1-2 0,11 0 2 16,10 2 0-16,16-2 3 0,7 1 5 15,8-1 0-15,3-3 0 0,5-2 2 16,11-2 2-16,7-3-6 0,9-2-8 16,15 1-8-16,4-3-10 0,5-1 3 0,11 2 0 15,-5-3 7-15,-1-2 7 0,11 1 4 16,-9-5 6-16,-7 1 1 0,10-1 0 16,-11 1 1-16,-4 5-1 0,5 1-1 15,-2 3 2-15,-4 0 4 0,8 1 1 16,8 1 1-16,-7 3-3 0,9 1-4 15,7 5 0-15,-10 2-2 0,9 5-4 16,-2 5-1-16,-15 3 0 0,-9 3 2 0,-4 0 2 16,-15 1 3-16,-14-1 0 0,-8 0 0 15,-21-1 0-15,-7 0 0 0,0 1 2 16,-5 2 1-16,-7 5 2 0,-9 2-1 16,-10 6 2-16,-2 5-1 0,-1 7-2 15,5 9 2-15,6 10-3 0,-4 11 0 0,3 5 0 16,-5 4-3-16,-10 6 0 15,-4 3 1-15,-7 10 0 0,-4 7 1 16,-3 8-1-16,-3 16 0 0,-4 11 0 0,-4 16 0 16,-2 20 0-16,-4 9 1 0,-4 12 1 15,-4 12 0-15,-2-3 0 0,0 2 2 16,0-4-2-16,2-11 1 0,4-9-1 16,5-15-5-16,5-21 10 0,4-17 8 15,1-22 8-15,-1-21 14 0,-2-14-11 0,-5-9-6 16,-9-8-9-16,3-7-5 0,-6-10-4 15,0-10 1-15,4-9 2 0,-7-8-7 16,0-7-14-16,-1-3-16 0,1-1-31 16,-1 0-6-16,-3-2-117 0,3-10-107 15,0-12 169-15</inkml:trace>
  <inkml:trace contextRef="#ctx0" brushRef="#br0" timeOffset="-102023.03">22652 9162 886 0,'19'43'34'15,"0"5"-4"-15,8 20-12 16,8 9-15-16,8 15-2 0,13 7 2 0,9 10-2 0,-2 3 0 15,0 2 2 1,-4-2 0-16,0-1 0 0,-3-2 2 16,-2-3-2-16,-4-14 2 0,-6-19-1 15,-13-25-2-15,-9-20 11 0,-14-18 31 0,-14-11-158 16,-14-12 0-16,-12-14-16 0,-11-12-22 0,-9-15 177 16,-7-11 10-16,-5-11 18 15,-6-7 0-15,-15-3-11 0,-7-1-10 16,-4-2-2-16,-9 2-7 0,8-6 3 0,-9 0-3 15,-11 3-7-15,0 2-4 0,-3 5-12 16,9 5-11-16,-2 8-21 0,6 9-4 16,8 15 5-16,14 13 3 0,25 13 22 0,14 12 22 15,14 6 17-15,9 6 24 16,10 8 12-16,6 8-8 0,6 9-13 16,2 13-17-16,8 16-9 0,10 18-12 15,11 24-2-15,15 28-2 0,16 27 0 16,19 26-1-16,16 25-2 0,9 4 1 0,-3 1-7 15,-13-10 20-15,-20-29 12 16,-18-29 5-16,-16-38 10 0,-21-34-15 16,-16-28-31-16,-17-21-30 0,-17-13-16 0,-14-12-14 15,-7-14 26-15,-9-15 30 0,-13-14 20 16,-6-10 13-16,-6-8 4 16,-7-8 4-16,2-8 14 0,-10-10 3 15,-11-12-4-15,-13-9-9 0,-9-17-21 0,-17-14-6 16,-13-15-5-16,0-10-5 0,-22-3-16 15,6 3-29-15,11 8-25 0,-3 13-18 16,25 18-1-16,23 22 16 0,19 23 22 16,30 21 20-16,24 24 9 0,21 17 4 15,18 12 8-15,12 9 19 0,7 5 27 16,10 11 14-16,6 14-4 0,15 22-14 0,13 28-20 16,11 29-14-16,16 25-4 0,15 22-3 15,10 15-3-15,11 10 8 0,2 7 2 16,-6 5 0-16,4-1 0 0,-12 3 0 15,-13-13 0-15,-17-21 7 0,-25-32 16 16,-19-40 8-16,-19-36-7 0,-17-28-29 0,-13-16-34 16,-17-13-15-16,-11-11 16 15,-11-9 32-15,-8-12 26 0,-2-10 17 0,-4-7 5 16,-1-11 4-16,-8-15 5 0,-16-8 0 16,-6-13-12-16,-8-10-11 0,-4-4-14 15,-6-2-6-15,-2 2-10 0,1 0-15 0,7 13-22 16,10 15-23-16,11 13-18 0,6 20-9 15,19 13 2-15,25 16-28 0,21 14-18 16,20 11 66-16,11 12 66 0,10 12 70 16,17 16 48-16,12 15-36 0,19 25-48 15,14 25-29-15,4 17-4 0,1 7 1 16,-9-6 22-16,-10-15 19 0,-10-16 7 16,-17-13-6-16,-13-14-21 0,-17-13-20 15,-12-10-19-15,-9-13-15 0,-5-9-10 16,-5-12 0-16,-4-9 18 0,-3-7 16 15,-2-5 19-15,-2-3 20 0,-1-3 12 16,-4 3 3-16,-2 0-7 0,4 5-11 0,8 1-14 16,3 3-4-16,1 3 2 0,3 1-9 15,-1 2-22-15,3-3 559 0,5 1-402 16</inkml:trace>
  <inkml:trace contextRef="#ctx0" brushRef="#br0" timeOffset="-100130.74">24035 13337 1137 0,'38'19'25'0,"72"-164"70"63,-87 125-92-63,8-1 0 0,-1-4 0 0,6-3-8 0,-1 1-4 0,1-2-11 15,2 1-12-15,0 3 3 0,-2 6 10 16,-9 6 21-16,-9 4 24 0,-10 4 15 16,-3 1-1-1,-2 1-8-15,-1 2-5 0,4 1-3 0,-4 0 4 0,-1 0 4 16,0 0-4-16,0 0-5 0,0-1-7 0,-1 1-8 15,0 1-4-15,0-1-2 16,0 0-2-16,0 0-2 0,0 0 1 0,0 0-4 16,0 0-4-16,0 0-3 0,0 0-1 15,0 0 4-15,0 0 6 16,-1-1 8-16,5-1 11 0,1-3 12 0,0 1 11 16,-2-3 6-16,1 1 2 0,-2 1-5 15,2-1-11-15,-1 1-10 0,2 1-9 0,-3 1-6 16,-2 0-5-16,2-1-4 0,-2 0-4 15,2 1-5-15,2 1 0 0,-1-1 1 16,3 3 1-16,-1 0 4 0,-2 0 0 16,-2 0 2-16,2 1-3 0,1 3-3 15,-1 4-5-15,4 8-3 0,2 10-1 16,1 11 6-16,2 17 4 0,1 6 6 16,-2 9 2-1,0 5-2-15,0 4 1 0,-3 7 1 0,-3 7 0 16,-7 4 1-16,-10 4 0 0,-6 1-1 15,-8 1-1-15,-7-3-1 0,-12-4-2 16,-12-4 0-16,-11-8 1 0,-6-3 2 0,-5-4 1 0,3-4 1 16,1 0 0-16,-4-8-2 15,-2-2 1-15,-7-5 0 0,-7-7 0 16,0 0 5-16,2-7 0 16,-15-3 1-16,-2 2 1 0,-8-4-5 0,-4 2 0 0,0 1-5 0,-9-4 9 15,-6-3 2-15,-4-3 7 16,-8-11 6-1,-2-10-11-15,4-8 3 0,-13-14-7 16,3-12 0-16,1-11 0 0,-4-12-4 16,-4-4 2-16,4-7-1 0,2-6-2 0,-11-2 0 15,12-5-1-15,6 1 0 0,0-3 1 16,9 4 0-16,5 0 0 0,8-2 1 16,10 1 6-16,6-1 1 0,6-4 3 15,2-2 1-15,0-4-6 0,13-7 1 16,-7-3-2-16,-2-4-2 0,-2-5-3 15,3-2-1-15,9-4-3 0,7-2-3 16,2 4 2-16,3-1-2 0,5 4-2 0,6-2 2 16,12 2-4-16,5 0-6 0,7-1-8 15,3 3-14-15,9 4-3 0,4 10 7 16,6 14 10-16,9 21 20 0,4 15 14 16,7 16 9-16,2 8 13 0,2 6 3 15,1 2-9-15,1-1-6 0,0 1-14 16,1 1-9-16,0-3-4 0,0 2-2 15,3 2-2-15,2 1 1 0,3 0 1 0,4 2-1 16,4 1 2-16,6 3 2 0,3 1 1 16,1-3 3-16,9 3 2 0,4-1-1 15,6 1 1-15,11 0 1 0,1-1-2 16,8 1 2-16,2-2 0 0,-2 2 0 16,9 1 0-16,9-4 2 0,9 1-1 15,8-2 0-15,5 1 1 0,3-1-2 0,13-2 0 16,13 1 2-16,12-2-2 0,19 1 1 15,4 2 1-15,3 2-2 0,16 4 1 16,-7 0-1-16,2 4 0 0,21-2 1 0,-10 1-1 16,13 1 0-16,-1-4 0 0,-14 4 0 15,1-2-1-15,-18-1 0 0,-1 5 2 16,5-2-1-16,-9 2 1 0,2 7 1 16,6 2-2-16,-12 2 0 0,-11-1 0 15,3-2 0-15,-21-5 0 0,-13-4 0 16,-2-1 0-16,-21-4 0 0,-5-1 0 15,-7 0-1-15,-16-4 1 0,-11 1 0 16,-12 0 0-16,-8 2-6 0,-6-1 0 0,-5 1-2 16,-8-3 2-16,-7-1 7 0,-9 0-1 15,-5-3-17-15,-4 2-5 0,-1 0 7 16</inkml:trace>
  <inkml:trace contextRef="#ctx0" brushRef="#br0" timeOffset="-98563.24">24076 12740 1003 0,'48'107'15'0,"-6"-3"-19"0,-2 13-9 16,-1-12 0-16,-5-10 11 0,-3-19 2 0,-8-20 0 15,-11-21 4-15,-9-19-23 0,-3-9-16 32,-8-3-33-32,-4-2-16 0,-10-2 22 15,-10-8 23-15,-8-13 49 0,-7-14 16 0,-9-17 3 16,-12-12-6-16,-19-10-18 0,-4-10-4 16,-5-4-1-16,5-1-1 0,10 5 0 15,-6 13 1-15,0 9 0 0,8 10 1 16,5 11 4-16,10 5 0 0,18 11 1 15,6 8-2-15,11 9-4 0,10 8-2 16,7 6 0-16,6 5 9 0,6 9 12 16,11 14 17-16,11 12 3 0,13 18-8 0,13 18-13 15,9 15-2-15,20 19 6 16,7 10 9-16,2 6 15 0,5-1-2 0,-13-10 3 16,-9-12 3-16,-3-18-9 0,-6-12-9 15,-3-5-13-15,-3-5-12 0,-9 0-5 16,-9-6-2-16,-11-10 0 0,-13-14 0 15,-5-14-8-15,-7-13-11 0,-3-6-15 16,-6-6-6-16,-9-2 8 0,-10-4 12 0,-16-9 25 16,-15-8 11-16,-5-11 6 15,-9-11 2-15,-5-12-8 0,-2-10-7 0,-14-6 6 16,-10-8-2-16,-7 1 0 0,-2 0 2 16,2-3-8-16,-7 2-4 0,3 1 2 15,-1 7-4-15,9 9 1 0,12 8 0 0,5 8-1 16,0 5-1-16,6 6 1 0,9 5-1 15,12 7-4-15,18 7-5 0,10 10-14 16,11 7-7-16,9 4-1 0,8 11 3 16,7 3 15-16,5 8 10 0,9 15 5 15,10 10 1-15,12 17-3 0,10 15-5 0,14 9-3 16,13 6 0-16,4-2 5 16,2-7 4-16,-9-3 3 0,-2-3 3 0,-5 4 0 15,-4-2-1-15,2-1 0 0,-6-6 4 16,-3-10 1-16,-10-12 2 0,-8-13-2 15,-14-11-7-15,-14-9-6 0,-6-7-8 16,-9-1-9-16,-9-4-4 0,-7-4 0 16,-11-4 11-16,-10-10 9 0,-9-10 12 15,-11-12 8-15,-9-18 1 0,-19-21 4 16,-29-24-5-16,-16-23-5 0,-19-19-2 16,-20-8-15-16,5-3-15 0,-2 4-17 15,-3 13-19-15,19 15-5 0,11 18 7 16,14 16 14-16,11 12 17 0,17 13 15 0,13 12 7 0,11 11 3 15,21 7 2-15,11 7-1 0,10 10-2 16,14 4-2-16,10 8-3 0,11 4 6 16,6 6 13-16,7 6 19 0,5 7 3 15,11 10-3-15,13 13-12 0,10 16-14 16,19 11-8-16,23 15-4 0,13 13-3 16,15 10-2-16,5 2 4 0,-1 6 11 15,5-2 7-15,-4-3 0 0,-8 0 1 0,-6-6-7 16,-10-7-4-16,-4-10-2 0,-11-14-1 15,-15-16 5-15,-20-16-1 0,-15-16 0 16,-15-12 1-16,-9-11-4 0,-8-8-7 16,0-1-8-1,-3 2-7-15,-9-9-5 0,-11-8 22 0,-13-11 15 0,-15-14 15 16,-22-14 8-16,-16-15-10 0,-8-18-7 16,-10-13-6-16,-13-13-5 0,-8-6-2 15,-7-3 0-15,1-1-4 0,1 5-3 16,1 3-5-16,3 7-5 0,4 9 0 0,9 8-3 15,0 5-2-15,5 10 4 16,3 9 4-16,12 10 4 0,18 13 5 0,17 13 0 16,7 8 1-16,13 10 2 0,7 8 1 15,9 4-2-15,10 7-1 0,9 8 0 16,6 8 3-16,11 7 6 0,4 13 5 0,5 4-1 16,3 7-4-16,-1-4-2 0,-5-6 0 15,-1-4 6-15,-3-8 0 0,-1-4 0 16,1 0-4-16,-1-2-6 0,-1-1-2 15,-3-2 1-15,1-2 0 0,-1-3-2 0,-3 0 0 16,0-7 0-16,-2-2-4 0,-2-6 2 16,-2-3-5-16,0 1-12 0,-5-2-2 15,-9-1-3-15,-4-7 5 0,-8-8 11 16,-8-11 6-16,-4-10-2 0,-12-9-5 16,-8-2-10-1,-1-3-14-15,3 0-13 0,6 4-3 0,5 5-5 0,3 7-1 16,3 11 5-16,5 10-1 0,1 8 3 15,4 7-3-15,0 0 28 0</inkml:trace>
  <inkml:trace contextRef="#ctx0" brushRef="#br0" timeOffset="-83086.63">9211 7973 1140 0,'1'0'35'16,"-1"0"-12"-16,-1 0-10 0,-6 0-12 15,-3 0 1-15,-7 0 1 0,-4 0 1 0,-8 0 1 16,-7 2 4-16,-5 0 2 0,-2 2 1 16,-2-1 7-16,-4 0 2 15,-2 0 1-15,-4 2 4 0,-6-1-3 16,-2-1-3-16,-4-1 0 0,-3-2-7 0,3 0-4 15,0-3-3-15,7 0 0 0,0-2-3 16,2 1 0-16,-2-2 0 0,0 1-2 16,2 0 1-16,3 0 0 0,8 2-1 15,10 0-1-15,3 0 1 0,11 2-1 16,5 0 1-16,4 0 0 0,5 0-7 16,8 1-11-16,0 0-13 0,1 0-15 0,0 0-2 15,0 0-13-15,4-5-1 0,6 2-7 16,4-4-72-16,4-2 91 15</inkml:trace>
  <inkml:trace contextRef="#ctx0" brushRef="#br0" timeOffset="-82817.17">8091 7782 886 0,'-2'22'51'0,"-27"9"38"16,41-10-5-16,-93-27-91 0,37 12 18 15,13 5-3-15,0 0 1 16,1 2 1-16,3-4 2 0,5-1-1 0,3 0 0 16,3-2 1-16,4 0 1 0,3-2 0 15,3-1-1-15,4 1 0 0,2-4 2 16,0 1 1-16,0 0 4 0,0-1 0 16,0 3-1-16,4-1 1 0,7 2-6 15,4 3-3-15,10 4-3 0,6 2-4 16,3 1-1-16,5 2 0 15,0 1-6-15,-3-5-11 0,3 4-21 0,-4-3-18 16,3 2 26-16</inkml:trace>
  <inkml:trace contextRef="#ctx0" brushRef="#br0" timeOffset="-67909.56">17256 5038 1066 0,'-22'39'53'16,"-3"7"68"-16,-13 16-154 0,-9 2-26 15,-2-1-1-15,-3-4-15 16,3-2-34-16,10 2-42 0,2 2-5 0,2-3 14 0,7 5 15 16,-1 2 87-16</inkml:trace>
  <inkml:trace contextRef="#ctx0" brushRef="#br0" timeOffset="-41517.69">9925 7656 1388 0,'-1'2'36'0,"1"3"-14"16,-1 2-5-16,-2 0 0 0,2 2-2 0,-3 3-10 0,0 2-2 16,3 4-2-16,0 2 0 0,1 5 16 15,1 2 16-15,2 5 14 0,2 7 15 16,1 5-9 0,3 7-9-16,-1 4-8 0,-1 7-7 0,1 3-5 0,-2 3-6 0,0 2-8 15,0-1-5-15,-4-2-1 16,-1-7-2-16,1-10 1 0,-1-9-1 0,2-11 0 15,-3-5-1-15,1-6 0 0,-1-4 0 16,0-4 7-16,0-8-15 0,0-2-26 16,0 0-40-16,0-1-29 15,0-2-15-15,-1-8 0 0,-2-14 82 0,1-10 4 16</inkml:trace>
  <inkml:trace contextRef="#ctx0" brushRef="#br0" timeOffset="-41079.58">9551 7830 1378 0,'22'5'275'0,"-22"-5"-123"15,1 0-116-15,1-3-2 0,-18-7-39 16,26 1 1-1,7-4-4-15,9-7 6 0,8-2 1 0,3-2 1 0,1 0 0 16,-1 0 0 0,-1 1 0-16,2 0 1 0,3 3-1 0,1 2 0 0,1 0-1 15,-4 4 1 1,1-1 0-16,1 6 4 0,2 1 1 16,0 4 1-16,-3 2 0 0,-4 2-3 15,-3 6 0-15,-8 3-1 0,-7 1-3 16,-5 3-8-16,-10 1-11 0,-6 9-8 15,-11 10 3-15,-15 11 9 0,-18 8 12 16,-16 4 7-16,-9-1 3 0,-3-2-1 16,0-7-3-16,6-6 0 0,4-5-2 15,4-5-1-15,2-2 1 0,3-4 0 0,8-3 1 16,8-4 0-16,12-4 0 0,8-4 0 16,3-3 0-16,6-1 2 0,3-3-4 15,7-2-13-15,1 0-24 0,0 0-33 16,1 0-13-16,8-2 2 0,4-7 19 15,10-6 37-15</inkml:trace>
  <inkml:trace contextRef="#ctx0" brushRef="#br0" timeOffset="-40710.59">10871 7497 1919 0,'-11'28'26'0,"-7"4"-43"0,-8 12-9 0,-8 1 25 15,-5 4 4-15,-6 8 0 0,-4 5 0 16,2 10 0-16,-2 7-3 0,3 4 2 15,2 2-1-15,4 2-2 0,11-5-1 16,10-11 1-16,13-12-4 0,7-12 2 16,10-8 3-16,11-6 0 0,6 3 7 15,8 0 7-15,2-2 1 0,0-5-1 0,5-2-2 16,3-8-6-16,1-2-3 0,-2-6-3 16,-4-4-8-16,-7-1-17 0,-7-5-22 15,-4-2-23-15,-5-3-34 0,-2-1-19 16,0-6 4-16,-2-1 54 0</inkml:trace>
  <inkml:trace contextRef="#ctx0" brushRef="#br0" timeOffset="-40128.2">11042 7563 1801 0,'1'12'27'0,"-1"10"-32"15,0 9-10-15,0 9-2 0,1 8 16 16,0 7 2-16,0 4 0 0,-1 6 0 16,-2 4 1-16,-2-4-1 0,0-1 0 15,2-8 0-15,2-11-1 0,1-12 2 0,2-9-1 16,2-7-1-16,-1-4 1 0,0-2 1 15,-1-7-1-15,-3-3 3 0,0 1 2 16,1-2 2 0,-1 0 3-16,0 0-4 0,0 0-6 0,1-9-2 0,-2-6-5 15,0-8 2-15,1-8 5 0,1-7 1 16,2-5-5-16,2 4-2 0,3 0-4 16,0 6-2-16,2 7 6 0,3 3-1 15,4 2-1-15,5 3 1 0,6 3 3 16,2 5 5-16,5 2 5 0,3 4 3 15,2 4-2-15,-2 6 0 16,-4 4-1-16,-1 5 0 0,-6 5-1 0,-2 1-6 16,-6 2-4-16,-5 2-5 0,-5 4-2 15,-8 2-4-15,-6 2 3 0,-9 0 3 0,-5 0 3 16,-1-5 4-16,-4-3 2 16,-3-3 1-16,-2-3 2 0,-6-3 0 0,-3-6 1 0,-7-2-1 15,2-4-2-15,1-1-4 0,7-3-5 16,9-3-2-16,9 0-3 0,6-1 2 15,4 0 6-15,3 0 3 0,3 4 1 16,0 0-4-16,1 0-14 0,-2-5-14 16,4 0-2-16,6-4-1 0,2-7-5 0,4-7-15 15,7-8 10-15,4-3 14 0</inkml:trace>
  <inkml:trace contextRef="#ctx0" brushRef="#br0" timeOffset="-39717.65">11455 7337 1659 0,'8'17'41'15,"1"-1"-25"-15,4 8-11 0,1 2 0 16,7 6 2-16,4 7-1 0,3 6 0 15,3 9-3-15,2 4 0 0,0 6 0 0,4 4 3 16,-1 2 0 0,2 2-1-16,-2 0-1 15,-9 2 1-15,-3-1 10 0,-10-2 5 0,-4-4 7 0,-2-5 5 0,-8-9-2 16,0-6 5-16,-7-6-2 0,-4-7-2 16,0-1-3-16,-4-3-7 0,-4-3-5 15,1 0-6-15,-6-5-5 0,0-2-3 0,1-3-1 31,2-5-2-31,3-1 1 0,6-4 0 0,3-1 1 0,4-2 1 0,1-1 1 16,4 1 0 0,0-4 1-16,0 0 10 0,0 0 2 0,0 0 4 0,0 0 4 15,0 0-7-15,1 0-5 0,0 0-6 16,0 0-7-16,0 0-8 0,-1 0-13 16,1 0-10-16,0 0-11 0,0 0-19 0,1 0-11 31,5-6-31-31,5-13 312 0,12-9-174 15</inkml:trace>
  <inkml:trace contextRef="#ctx0" brushRef="#br0" timeOffset="11353.16">22167 6535 1181 0,'-1'-1'80'16,"-2"0"100"-16,1-1-157 0,-4-2-1 0,2 2 5 0,1 1 1 0,-2-1-11 15,4 2-8-15,-2 0 3 0,0 0 7 16,0 0 11-16,1 2 9 0,1 0 1 15,-2 0-1-15,1 3-4 0,-1 4-3 16,1 1 4-16,0 7 2 0,1 2 2 16,1 6-1-16,0 8-9 0,-1 9-12 15,-2 6-7-15,1 9-6 0,-1 7-3 0,-1 7 0 16,0 11 1-16,-1 8 3 16,-4 8 5-16,1 1 4 0,-1 4-4 0,0 1-1 15,3-2-5-15,3-1-4 0,0-6-8 16,3-6 26-1,0-6 15-15,0-11 12 0,0-10 19 16,1-9-28-16,-1-8-14 0,3-4-12 0,-1-3-8 16,-2-5 1-16,2-1 0 0,-2-7 0 0,1-6 0 15,1-2 0-15,0-4 0 16,-1-1-1-16,0-3 1 0,0-3 0 16,-1-2 2-16,0-4 2 0,0 2 1 0,0-2 13 0,0 0 7 15,2 0 11-15,-2 0 8 0,0 0-12 31,0 0-7-31,0-2-12 0,0 2-5 0,0-7 5 0,0 2 2 0,1-4 2 16,1-4-4-16,1-10-5 0,2-7-4 16,-2-11-3-16,2-5-1 0,-2-9-2 0,2-10-1 15,0-4-1-15,2-8 0 0,0-3 0 16,-1-6 0-16,3 1 0 0,2-3 1 16,1-2-1-16,1 3 1 0,-1-6-1 15,-1 2 0 1,0 4 0-16,0 0-2 0,2 2 2 0,-1 4-2 0,-1 5-2 15,-1 2-3 1,-3 1-5-16,-4 2-4 0,2 3-1 16,-5 6 0-16,0 8 1 0,0 9 4 0,-1 9 2 0,1 8 2 0,-1 7 0 15,1 6-3-15,0 6-3 0,0 5-3 16,0 4-9 0,0 0-5-16,1-2-8 15,-2 6-4-15,0 1 0 0,-2 11 5 0,0 14 11 16,-2 21 10-16,1 23 10 15,1 19 7-15,1 15 0 0,2 6 0 0,3 8 3 16,-2 2-1-16,-1 0 0 0,-2-2 1 16,-3-6-1-16,-2-7 0 0,-2-6-1 15,1-8 0-15,3-7 1 0,-1-4-1 16,2-4 1-16,0-8 1 0,1-7-1 16,1-2-1-16,0-6 0 0,-2-4-1 15,3-3 0-15,-1-6 2 0,0-6-1 16,2-4 1-16,-2-7 0 0,2-9 1 0,0-6 1 15,0-7 1-15,0-3 4 0,0-1 0 16,0-1 13-16,0 0 7 0,0 0-5 16,0 0 2-16,0-1-9 0,2-4-9 15,-2 2 5-15,1-5-1 0,0-8-1 0,2-7 0 16,-1-12-1-16,1-12-5 0,0-13-2 16,-2-8-1-16,0-12-2 0,-1-9 0 15,0-6 0-15,0-7 0 0,-2-3 0 16,0 0 1-16,-3-1-1 0,1 4 0 15,-1 0-1-15,0 5-1 0,0 2 1 0,0 2 0 16,0 9 0-16,1 6 1 16,-1 8 0-16,2 9 0 0,-1 6 0 0,0 9 1 15,1 9-2-15,-1 9-2 0,2 12 0 16,1 6-1-16,1 9-7 0,0 0-6 16,-2 0-4-16,0 5-9 0,-1 4-3 15,-3 8 5-15,-1 12 4 0,-4 19 11 16,-1 17 9-16,0 15 4 0,0 13 2 15,2 10-4-15,5 10-7 0,-1 6-1 0,2 0-5 16,1-1 6-16,1-10 7 0,3-7 1 16,2-11 1-16,0-9 1 0,0-2 1 15,0-4-1-15,-1-7 1 16,0-7 0-16,-2-12 0 0,1-6 0 0,-1-11-1 16,0-2 0-16,-1-3 1 0,-5-5-2 0,4-5 0 15,1-4 2-15,-1-3-1 16,2-4 2-16,0-3-3 0,0-2-9 0,0 0-17 15,0 0-17-15,0 0-3 0,0 0-41 16,0-2 7-16,10-8-14 0,7-12-30 16,9-17-36-16,5-19 87 0</inkml:trace>
  <inkml:trace contextRef="#ctx0" brushRef="#br0" timeOffset="13051.75">22360 5209 1206 0,'12'15'156'16,"-18"102"-183"15,3-99 24-31,1-7 2 16,-2-1-2-16,-1 1 4 0,1 0 8 15,-1-1 7-15,-1 5 8 0,0-1 4 16,0 5-1-16,-3 3 0 0,0 1-4 15,0 6-3-15,-2 1-4 0,-1 3-4 16,-2 7 3-16,1 3 4 0,-1 8 2 16,3 5 0-16,2 4-4 0,2 4-3 0,3 4 5 15,-1 7 7-15,1 5 2 0,-1 3 2 16,0 5 1-16,-1 3-1 0,4 3-5 16,-2 10 7-16,2 3-3 0,2 3-6 15,0 7 1-15,3 2-10 0,2 5 1 16,2 5 8-16,-1 4 5 0,0-2 2 15,2 0 1-15,0 0-2 0,0-2-6 0,1-5-2 16,0 2-6-16,-2-4-4 0,1 1-1 16,1-4 0-16,1-3 1 0,-1-4 2 15,1-3-1-15,-2-4-3 0,1-8-3 16,-1-1-3-16,-1-5-1 0,1-4-1 0,-3-2 0 16,2-7-1-16,-1-9 3 0,-1-13-19 15,2-7-17-15,1-7-41 0,2-8-46 16,0-2-36-16,4-5-60 0,5-4 749 15,5-3-436-15</inkml:trace>
  <inkml:trace contextRef="#ctx0" brushRef="#br0" timeOffset="14050.79">23202 5931 1161 0,'-4'12'26'0,"-2"4"-21"0,1 2-3 16,-1 2-2-16,1 3 0 0,2 0 0 16,2 6 0-16,0 4 0 0,1 1 3 15,0 4-5-15,1-5-12 0,1-2-21 0,3-5-18 16,-1-6-136-16,0-6-43 0,0-3 116 31</inkml:trace>
  <inkml:trace contextRef="#ctx0" brushRef="#br0" timeOffset="14269.17">23353 6120 1069 0,'-22'10'28'0,"4"-3"-15"0,-6 4 6 0,-1 0 3 15,-2-1 1-15,-4-2 0 0,1 2-12 16,0-3-8-16,0 2-1 0,5 0 2 16,4-6-8-16,2 0-12 15,5-3-17-15,-3-3 23 0,5-2-171 0,2-2 131 16</inkml:trace>
  <inkml:trace contextRef="#ctx0" brushRef="#br0" timeOffset="14600.99">23766 6187 1546 0,'-12'1'26'16,"-10"-1"-32"-16,-6 5-1 0,-8-1 2 15,0 2 8-15,6 3-1 0,2 2-1 16,4 1-2-16,-1 4-5 0,-3 0-2 0,2 5-4 16,-5 1-3-16,4 2-6 0,5 0-11 15,5-2-7-15,13-2-6 0,10 1 3 16,11-2 10-16,9 1 12 0,7-1 12 15,5-1 5-15,2-2 4 0,3-4 2 16,-2-4 3-16,1-4 2 0,0-3 2 0,-2-1-10 16,-1-1-25-16,2-2 19 0,3-2-182 15,-3 2 129-15</inkml:trace>
  <inkml:trace contextRef="#ctx0" brushRef="#br0" timeOffset="15107.61">20429 5541 1547 0,'-7'9'26'0,"-7"1"-26"15,-4 4-11-15,-9 1 3 0,-1 0 9 16,0-2 3-16,-4 0-1 0,2-2-4 15,-4 0-9-15,3-2-8 16,2-1-13-16,6-3-3 0,7 0 1 0,5-4 5 0,4 0 11 16,3-1-2-16,4 0-10 15,0 0-14-15,-2-3 18 0,3-3 5 0</inkml:trace>
  <inkml:trace contextRef="#ctx0" brushRef="#br0" timeOffset="15487.62">21274 5448 1684 0,'-1'0'44'0,"1"0"35"16,-7 0-147-16,-3-2-3 0,-6 2 37 16,-5 0 33-16,-2 0 1 0,-4 6 2 15,-2 2-1-15,-2 3-1 0,-1 4-1 16,3 0-2-16,2 3-2 0,3 2 1 16,3 0-1-16,2 3-1 0,6 1 3 15,0 3 0-15,3 2 2 0,5-1 0 0,1-2 1 16,4-4-2-16,6 0-2 0,5 1 0 15,5-1 0-15,7 2 3 0,6-3 3 16,4-4 2-16,1-5 3 0,2-2 2 16,3-4-1-16,4-1-9 0,6 0-18 15,5-2-25-15,3 0-37 0,-1 0-19 0,-8-2-38 16,-9-1 73-16</inkml:trace>
  <inkml:trace contextRef="#ctx0" brushRef="#br0" timeOffset="17598.62">22182 5924 1278 0,'18'3'45'16,"13"15"-54"-1,-3-23 13 1,-21 5 0-16,4 7 1 0,1-1-3 0,3 3 1 16,2 1 2-16,1 0 6 0,0 1 8 15,2-2 7-15,1 0 1 0,-2-2-2 16,-2 0-3-16,0 0 0 0,-4-1 1 15,1-2 0-15,-1 1-4 0,-3-2-5 16,-1-2-6-16,0 1-3 0,-1-1-2 16,-2 0 0-16,1 1-17 0,-4-2-22 15,-3 0-27-15,2 0-23 0,-2 0 42 16</inkml:trace>
  <inkml:trace contextRef="#ctx0" brushRef="#br0" timeOffset="20523.13">22333 6554 1512 0,'0'-1'527'16,"-1"1"-532"-1,1 0-19-15,1 1 4 0,-1-1-9 16,1 0-6-16,0 0 4 0,-1 0 13 16,4 0 15-16,0-2 5 0,5 1 8 15,2-4 13-15,3 1 10 0,4-2 6 16,-1 1 9-16,-1-1 4 0,1 1-1 15,-3 2-3-15,0-1-6 0,-1 4-14 0,4 0-11 16,4 0-7-16,0 5-8 0,13 2-2 16,7 6-1-16,9 4-1 0,17 8 1 15,18 8-1-15,4 10-1 16,17 11-2-16,6 13-2 0,20 9-2 0,11 10 3 16,8 11 1-16,12 9 3 0,-9 3 2 15,1 6-1-15,2 4 1 0,-2-1 1 0,-10 1 2 16,-9 0 2-16,-12-2 1 0,-10-3-3 15,-2 0 3-15,-12-5 1 0,-16-8 1 16,-13-6 4-16,-14-8 2 0,-2-5-1 16,-3-8 3-16,-6-5 0 0,-5-7-4 0,-9-13-1 15,-4-7-1-15,-9-11-3 0,-5-12 0 16,-6-8 2-16,-5-5-3 0,-3-5 2 16,0-1-3-16,0 0-1 0,-1 0 0 15,-6-1-4-15,-2-2-1 0,-5-1-1 16,-11-1 1-16,-9-7 4 0,-6-1 4 15,-9-5 3 1,-5-3-2-16,-2-4-2 0,-1 0-3 0,-4-2-2 0,-12-3 1 16,-14 0 0-16,-10-3 0 15,-6-1 2-15,7 1-1 0,-4-2-2 0,-6 2 1 16,-10 1 0-16,-5 6 1 0,-1-1-1 16,-7 3 0-16,-1 4 0 0,-6 2-1 0,-1 3 1 15,3 5 0-15,-3 3-1 0,7-1 0 16,1 4-1-16,-2-2-3 0,8-1 2 15,1-1-3-15,9-2-3 16,10-3-1-16,-5 0-3 0,8-3 0 0,1 1 2 16,14 0 1-16,20 1 2 0,1 1 0 0,9 1 2 15,1 3 2-15,2 1 1 16,12 1 1-16,7 1-1 0,14 3 1 0,9 1-1 16,9 2 1-16,0 0 3 0,0 0 3 15,1 0-1-15,0 0 0 0,1-5-12 0,2 3-8 16,3 1-2-16,3-6-1 0,4-2 7 15,6-2 9-15,4-7 6 0,2-4 7 16,0-5 1-16,0-4-2 0,-1-8-1 16,-4-6-3-16,0-8-1 0,-5-7-2 15,0-10-1 1,-2-8 1-16,-2-7 0 0,1-10 1 0,-4-5 0 0,3-8 0 0,-3-8 1 16,-1-4-2-16,-2-1-5 0,-4 4-4 15,-1 3-4 1,0 16 0-16,-3 10 5 0,3 19 5 0,3 20 3 0,0 12 3 15,-1 12 0-15,1 6-2 0,-2 5 1 16,-1 5-4-16,1 3-1 16,1 5-4-1,0-1-7-15,2 2-4 0,-2 0-4 16,2 0-1-16,4 2 3 0,3 1 3 0,12 4 5 16,7 3 4-16,11 5 3 0,18 3 0 15,14 6-3-15,14 7 0 0,6 7 0 16,10 10-4-16,11 12 3 0,13 15-2 15,7 14-1-15,6 16 0 0,11 13 1 16,1 12-3-16,4 11 0 0,7 7 2 0,-11 1 1 16,-10-1 6-16,0-7 1 0,-13-11 1 15,-6-9 3-15,-7-10-1 0,-16-17 1 16,-16-13 0-16,-12-16-1 0,-7-15 1 16,-2-10-1-16,-7-11 0 0,-8-9-1 15,-10-5 3-15,-17-8 5 0,-7-7 2 16,-9 0-7-16,-5-8-17 0,4-1-17 15,-7-7-13-15,-6-10 6 0,-11-8 13 16,-19-16 10-16,-13-9 11 0,-13-9 3 16,-10-10 2-16,-7-8 0 0,-5-5 5 0,-22-6 4 15,-12-5-1-15,-7-5 1 0,-8-1-4 16,-3-3-6-16,1 4 1 0,2 0-1 16,-5 6-1-16,7 2 1 0,1 2-1 15,2 4-1-15,4 4 1 0,4 10-1 16,10 6 0-16,2 8-1 0,14 8-2 15,21 7-4-15,9 12 3 0,10 8 1 0,9 11 2 16,4 6 3-16,11 8 4 0,12 3 1 16,9 2 3-16,5 0 0 0,7 4-5 15,5 4-4-15,10 6-5 0,19 14-3 16,18 14 2-16,18 19 1 0,26 15 1 16,22 15 1-16,26 16 3 0,20 16 0 0,19 13 1 15,9 13 0-15,-5 13 0 0,16 4-1 16,-17 1 1-16,-10-3-1 0,-2-12 1 15,-30-16 2-15,-17-21 2 0,-19-20 6 16,-26-21 4-16,-18-17 0 0,-10-17-3 16,-16-12-7-16,-12-12 0 0,-12-6 13 15,-13-9 10-15,1 1-31 0,-18-10-8 16,-19-14-15-16,-23-16-11 0,-20-26 36 16,-30-26 6-16,-28-19 1 0,-13-20 1 0,-24-13 0 15,-12-4-5-15,7 1 1 0,-18 4 0 16,7 8-1-16,19 6 2 0,-4 6 0 15,16 7-1-15,6 7-1 16,9 9 5-16,6 12 3 0,12 9 5 0,10 10 5 16,14 12-6-16,23 11-2 0,24 15-2 15,19 11-5-15,15 7 8 0,11 8 5 0,9 3 4 16,3 3 3-16,6 4-9 0,12 13-9 16,22 16-6-16,30 17-2 0,34 19-1 15,25 15 2-15,14 9 0 0,21 12 3 16,3 12 1-16,8 14 0 0,14 11 0 0,-8 5-1 15,-8 4-2-15,1-5 0 0,-27-17 1 16,-17-18 1-16,-22-21 4 0,-30-26 2 16,-21-15-1-16,-12-14 0 0,-17-13-3 15,-12-12-1-15,-10-6 6 0,-8-6-3 16,-1 0-9-16,-8-4-26 0,-10-6-6 16,-22-10 0-16,-22-17 13 0,-22-19 23 15,-36-20 3-15,-17-21 1 0,-14-15-1 16,-28-14-2-16,6-4 0 0,5-2-3 15,-8 5 1-15,16 8-2 0,10 1 1 16,6 12 0-16,12 8 0 0,11 15 2 16,15 15 0-16,11 16-1 0,30 15 2 0,21 11 4 15,19 12 4-15,13 7 6 16,11 6 6-16,-2 0-2 0,13 8-7 16,14 11-8-16,20 16-7 0,33 20-4 0,33 20 3 15,18 15 1-15,20 15 1 0,20 9 2 16,-3 9 0-16,6 10 1 0,11 3 0 0,-16 1-2 15,-2-1 2-15,0-9-1 0,-21-8 0 16,-12-12-1-16,-19-15 9 0,-25-20 4 16,-18-21 3-16,-16-15 1 0,-20-15-8 0,-11-9-3 15,-14-8 0-15,-7-2-2 0,0 0-16 16,-8-7-17-16,-9-4-5 0,-21-10 0 16,-19-12 24-16,-21-19 15 0,-30-16 3 15,-20-15 3-15,-17-10-8 0,-15-6 0 16,-8-1 0-16,0-2 0 0,7 3 0 15,-7 7-1 1,15 8 0-16,14 9-1 0,8 8 1 0,18 10 0 0,10 8 1 16,13 10 0-16,14 11 0 0,25 8 0 15,25 8 6-15,11 8 11 16,13 2 13-16,-1 0 7 0,10 3-8 0,11 12-14 0,25 8-12 16,34 21-16-16,28 18 0 0,23 14 1 15,17 11 0-15,3 5 8 16,-2 0 3-16,-1 0-1 0,-1-2 0 15,-12-5 1-15,-8-4-2 0,-14-6 1 0,-23-9 0 16,-21-14 3-16,-18-13 2 0,-17-16-1 16,-18-12-2-16,-5-6-18 0,-9-5-10 15,-4-1-15-15,-9-5-6 0,-11-6 13 0,-22-8 12 16,-20-15 20-16,-17-14 9 0,-28-11 1 16,-12-10-3-16,-8-6-4 0,-3-3-2 15,-5 3 2-15,7 1-1 0,5 6 0 0,10 6 0 16,24 11-1-16,10 10-1 0,12 7 0 15,16 14 0-15,17 9-2 0,19 7 2 16,18 5 10-16,-4 0 10 0,11 0 3 16,6 7-5-16,16 5-11 0,22 9-6 15,19 17-13 1,19 15 2-16,14 15 1 0,16 10-2 0,9 5 11 0,0 2 1 16,0-1 0-16,-16-6-1 0,-4-1 1 15,-13-10 1-15,-19-9-2 0,-23-19 2 16,-25-14 5-16,-14-13-10 0,-12-11-12 15,2 1-12-15,-10-4-16 0,-9-4 4 0,-18-6 21 16,-28-7 19 0,-22-13 14-16,-19-9 6 0,-8-11-9 15,-8-6-7-15,-11-3-3 0,-3 1 0 16,6 3 1-16,8 7-2 16,7 4 0-16,11 6-1 0,3 7-4 0,20 6-2 15,26 7 1-15,12 8 1 0,20 6 1 16,11 6 6-16,6 0 4 0,5 0 8 15,4 4-2-15,5 5-5 0,16 9-3 16,17 12-19-16,26 12-5 0,24 7 1 16,3 4 2-16,3-1 13 0,-11-6 4 0,-13-1 3 15,-7-6-2-15,-4-3-1 0,-7-2-1 16,-6-6 0-16,-13-7 1 0,-14-6 1 16,-11-6 3-16,-13-8-4 0,-1 1-11 15,-4-1-13-15,-7-1-11 0,-15 0-1 16,-13 0 15-16,-15-4 15 0,-14-4 9 0,-7-7 6 15,-2-5-4-15,-5-5-2 0,-9-4-1 16,-1-1-2-16,2 2-1 0,2 1 0 16,18 4-1-16,15 7 0 0,14 4 0 15,15 6-4-15,17 4-1 0,8 2 2 16,-1 0 17-16,3 0 13 0,6 4 2 16,4 5-2-16,9 8-17 15,13 10-9-15,10 7 0 0,3 5 1 0,-6-3 3 16,-2-3-1-16,-10-6 1 0,-4-5-3 15,-6-7 0-15,-9-4-1 0,-2-4-4 0,-5 0-5 16,-2-3-6-16,-2 0-3 0,-4-1-6 16,-2-1 1-16,-1 2 1 0,-4 0 5 15,-2-1 4-15,-1 0 2 0,1-1 1 16,0-1-1-16,0 0-8 0,-1-2-12 16,1-1-12-16,0-2-25 0,1-2-68 0,4-4 71 15,1-5 5-15</inkml:trace>
  <inkml:trace contextRef="#ctx0" brushRef="#br0" timeOffset="33518.41">8945 11155 1705 0,'3'14'2385'16,"-25"40"-3574"-1,21-58 2-15,-12 86 1187 16,5-29-2-16,3 11 0 0,0 18-1 16,3 16 2-16,1 26 1 0,4 23 3 15,4 27 1-15,3 25 2 0,1 16 0 0,-1 17-2 16,2 7 1-16,-6 3-5 0,1-11 0 15,-1-17 1-15,-3-23-1 0,1-27-1 16,-4-16 2-16,0-11 1 0,-3 0-1 16,-1 1 3-16,-2-3-2 0,2-13-2 15,-3-16 2 1,4-21 8-16,-2-10-11 0,2-4-39 16,-1-3-34-16,1-6-38 0,1-10-15 0,1-16 720 0,1-15-449 0</inkml:trace>
  <inkml:trace contextRef="#ctx0" brushRef="#br0" timeOffset="34768.12">9045 11001 1953 0,'4'8'97'15,"-4"-8"-54"-15,0 1-18 16,1-1-13-16,-4-8-7 0,3 8-1 16,1 0 1-16,-1 0 1 0,0 0 2 15,0 0 2-15,1 0-3 0,3-1-4 0,0 0-8 16,4-1-4-16,6-4-1 15,9-1 3-15,10-2 5 0,13-2 0 16,8-4 2-16,9-1 0 0,8-2-1 0,6-2 1 16,17 1 0-16,11 3-2 0,13 0 2 15,14 0-1-15,13 6 1 0,16 0 0 16,4 5 0-16,21 4 0 0,-4 1 2 16,6 4 1-16,12 0-1 0,-13-1 0 0,7 5 0 15,4 0-3-15,-10 2 1 0,8 4-2 16,-9-2-3-16,-14 2 5 0,0 1-2 15,-8-3 2-15,-11-1 1 0,-5 0 0 16,-2 0-1-16,-12-1 0 0,-4 2-1 16,-6 2 0-16,-18-1 1 0,-6 1 3 0,-10 1 3 15,-18-3 2-15,-13-1 1 0,-12 1-6 16,-14-1-1-16,0-2-2 16,-1 0-1-16,-8 0 1 0,0-2-1 15,-4 0 0-15,-5 0 1 0,-1 0-3 0,-4 0 0 16,-3-1 0-16,-2 1-2 0,-3 0 1 0,-1-2-1 15,-1 0-2-15,-1 1 1 16,0-1-2-16,0 1-1 0,0 2 2 0,0 1 1 16,-2 4 0-16,0 4 4 0,-2 4 1 15,-3 5 1-15,-6 4 0 0,0 6 3 16,-5 6-2-16,-1 10 1 0,-3 8 1 16,1 9-3-16,1 13 1 0,0 8 1 15,6 8-1-15,2 15 2 0,4 7 1 16,2 10-1-16,4 14 0 0,3 10 2 0,4 11-2 15,7 10 1-15,9 7-1 0,8 2 0 16,10-4-2-16,1-11 2 0,-2-14-1 16,-1-15 3-16,-5-12 2 0,-1-8-2 15,-4-3-1-15,-3-5-3 0,-5-5 0 0,-7-9-1 16,-3-18 1-16,-2-13 0 0,-6-11-1 16,2-6 1-16,-3-6-1 15,-6-1-1-15,5-4 1 0,-4-4-1 0,2-2 1 16,5-4 0-16,-3-5-1 15,-1-4 0-15,2-6 0 0,-5 1-1 0,2-5 0 0,-1-1-1 16,-3 0-2-16,-1-4-4 0,1 2-2 16,-4 1 0-16,-1-1-1 0,0 1 6 15,-5-4 0-15,-3 1 2 16,-1-2 2-16,0 2 1 0,-2-3 2 0,-4 1 2 16,-7 0 0-16,-6 1 2 0,-3 1 0 15,0-2-1-15,-3-1 0 0,-4 0 1 16,-13 0-2-16,-10 1 0 0,-7-1 1 0,-7 2-1 15,1-2 2-15,-4-2 1 0,-12 0 1 16,-6 0-1-16,-7-2 3 0,-3-1-1 16,-1 0 0-16,-8-2-1 0,-4 0-4 15,1 3-1 1,-2-2 1-16,-3 4-1 0,-2 0 1 16,-2 1 0-16,-9 4-1 0,-4-1 3 0,2 1 3 0,-13-1 1 0,-4 1-1 15,7-3-1 1,-10-2-1-16,1 2-2 0,14-1 0 0,9-1-2 0,6 2-2 15,12 1-4-15,4 0 17 16,2 4 9-16,9 0 5 0,4-2 4 16,6 1-16-16,5-1-1 15,4-2-2-15,15-1 2 0,11 0 1 0,14 1-8 0,3-3-2 0,6 2 0 16,1-2-1-16,8 1 0 16,8-1 0-1,8 1-1-15,7 0 1 0,4-1 3 16,5 1 0-16,4-1 0 0,-1 0 1 15,1 0-3-15,0 0 0 0,0 0 0 16,0 0-4-16,0 0-5 0,0 0-9 0,0 0-14 16,0 0-11-16,0 0-6 0,0 0-4 15,1 0 5-15,0 0 4 0,-1 0 2 16,1 2-7-16,1-1-14 0,1 2-8 16,1-1-43-16,7 2 611 0,11 2-386 15</inkml:trace>
  <inkml:trace contextRef="#ctx0" brushRef="#br0" timeOffset="38365.56">14356 12266 940 0,'1'0'133'0,"0"0"197"15,1 0-275-15,-2 2-39 0,0-2-8 16,-2 1-5-16,-1 2-5 0,-4 0-1 16,-5 5 5-16,-9 0 8 0,-10 3 8 0,-8 0 8 15,-7-2-2-15,-3 0 5 0,-2-4-1 16,-3 1-2-16,-12-1 1 0,-5-2-4 15,-9-1-1-15,-4-1-1 0,3 3 2 16,2-1-1-16,-10-1 3 0,-11-2 4 16,-4 1 1-16,-6-1 3 0,3 0-4 15,-8 0-8-15,-9 0-4 0,-5 0-5 16,-2 0-3-16,-3 1-3 0,-5-1-1 16,-6 0-2-16,-8 2 10 0,-3-2 3 15,7 0-1-15,4 4 0 0,-6-3-10 16,5 3-4-16,0-1-1 0,-6-1 3 0,-1-2 0 15,6 0 0-15,2-3-2 0,8 1 5 16,10-1 10-16,8 2 10 0,2 2 14 16,8 2 3-16,6 3-1 0,-5 1-6 15,2 0-11-15,4 2-8 0,9 0-11 0,5 0-3 16,2 1-2-16,2 0 0 0,5 0 0 16,14 0 0-16,12 0-1 0,8 0 0 15,9 1 1-15,6-2-1 0,9-3 0 16,4-2 1-16,4 0-1 0,7-2 3 15,3-1 0-15,3-1 3 0,0 0-5 0,-3 0-5 16,3 0-11-16,-1 0-9 0,0 0-24 16,1 0-8-16,1-1-14 0,5-1-24 15,9-7-12-15,14-8-39 16,16-3 228-16,15 1-95 0</inkml:trace>
  <inkml:trace contextRef="#ctx0" brushRef="#br0" timeOffset="39368.56">14425 13783 1419 0,'0'0'62'0,"0"0"5"15,1 0-34-15,-1 0-25 16,1 0 2-16,-1 0 9 0,0 0 5 0,0 0-2 16,0 0-6-16,0 0-9 0,0 0-8 15,-1 0 2-15,-5 1 5 0,-3 1 5 16,-3 2 6-16,-6-2 11 0,-2 3 7 15,-7-1 3-15,-6 1-1 0,-5-2-2 16,-7-1-5-16,-1 0 1 0,0 0-3 0,1 0-7 16,-5-2-6-16,-13-2-7 0,-5-1-2 15,-9 0 2-15,-3 0 3 0,4-2 2 16,-2 1-2-16,-5-1 0 0,-7 1-3 16,1 0-3-16,-5 1-3 0,5 1 5 0,5 0 9 15,-7 2 0-15,-8 0 3 0,2 0-7 16,-7 0-9-16,9-1-2 0,0 0-1 15,-8-1 2 1,-1 1 7-16,-5 1 8 0,4-2 3 0,6 2 5 0,-6 0-3 16,-4 4-6-16,1-2 4 0,4 1-2 15,8 0-3-15,-2 0-3 0,0 2-6 16,-1-2-6 0,2-1 2-16,12 2 1 0,-2-1 0 0,-3 1 2 0,1 0-1 0,0-2-1 15,6 3 0-15,8-3 1 16,2 1 0-16,2 2 0 0,-7-2-1 0,1 1 0 15,4 0-1 1,0-2 1-16,8 1-3 0,3-3 4 0,1 0 9 16,2 0 1-16,1 2 6 0,1-2-1 0,3 0-7 15,3 0-1-15,4-2-3 16,7 2-1-16,0 0-2 0,1 2-1 0,6 0-1 0,-1-1 0 16,4 1 1-16,-1 0 1 0,0 0-1 15,-2 0 0-15,-1-1-3 0,2-1 1 31,4 2-1-31,3 2-1 0,5-3 1 16,3 0 1-16,0 1-2 0,3-2 1 0,-1 5 1 16,3-4-2-16,3-1 1 0,1 2 1 15,0-1-2-15,1-1 1 0,-2 3 0 16,3-1-1-16,-2-2 1 0,0 1 0 16,0 1-1-16,-2-1-1 0,0 0 0 0,-1 3 0 15,-2-3 0-15,1 2 1 0,-2 0-1 16,2 0 1-16,0-2 0 0,-1-1-1 15,2 1 1-15,-1 0 0 0,1 3-1 16,-2-2 0-16,1 0-5 0,1-1-11 16,-2 2-14-16,2-2-13 0,2 1-12 15,0-2-14-15,8 0-25 0,0 0-32 16,0 0-38-16,-6 1 36 0,5 1 54 0</inkml:trace>
  <inkml:trace contextRef="#ctx0" brushRef="#br0" timeOffset="41858.97">11661 10962 1024 0,'8'11'46'0,"-26"-36"18"32,15 21 2-17,2 3-4-15,0-2 10 0,1 3 6 16,0 0-4-16,0 0-3 0,0 0-11 15,0 0-13-15,0 0-7 0,0 0-10 16,0 0-2-16,-1 0 4 0,1 1 0 16,-3 2-4-16,0 2-7 0,2-1-10 0,-1 2-6 15,-4 2 0-15,1 3 2 0,-2 7 0 16,-2 4 3-16,2 7-1 0,1 8-3 16,0 10 0-16,0 12 0 0,1 9 2 15,1 9 5-15,1 6 0 0,2 8 1 16,1 5-4-16,1 5 5 0,2 2 2 15,2-2 5-15,-1 4 10 0,1 3-7 16,0 1 3-16,0 1 4 0,0 3 4 0,-1 1 12 16,-2-1 4-16,0 1-8 0,-2-3-12 15,0 6-13-15,-3-1-13 0,1 5 0 16,2 2 8-16,0 1 1 0,3 1 8 0,0-2-2 16,4-5-4-16,-1-3 4 0,1-6 0 15,-2-6 1 1,2-9 0-16,-4-8-4 0,2-4-7 0,-3-4-3 0,-1 1-4 15,-1 0-4-15,0-5 0 0,-2-4 1 16,0-6-1-16,-1-7 1 0,-1-7 1 16,1-3-1-16,-1-5 1 0,1-3-1 0,-3-4-1 15,2-6 0-15,-2-6 0 16,3-6 0-16,-1-7-4 0,3-3-3 16,0-2-5-16,0-3-4 15,1-2 0-15,0 1 0 0,0-1 3 0,0 0 2 0,0 0 0 16,0 0-1-16,0 0-1 0,1 0-2 15,-1 0 0-15,1 0-5 0,-1 0-10 16,0 0-17-16,0 0-26 0,0 0-26 16,0 0-34-1,5-4-29-15,3-12-14 0,8-13 17 16,9-23 79-16</inkml:trace>
  <inkml:trace contextRef="#ctx0" brushRef="#br0" timeOffset="42583.86">12704 10068 1233 0,'0'0'43'16,"0"0"-2"-16,0 0-14 0,0 0-11 15,0 0 2-15,0 2-5 0,-1-1-2 16,-1 2-2-16,1 5-4 0,-3 3-2 0,3 6-1 16,-1 3-2-16,-2 7 1 15,1 3 0-15,1 1-1 0,1 5 1 0,1-1 0 16,0 0-1-16,0 1 1 15,2-5 1-15,0-2-1 0,3-2 1 0,-1-5-11 16,1-4-18-16,0-5-25 0,3-2-139 16,3-4 122-16</inkml:trace>
  <inkml:trace contextRef="#ctx0" brushRef="#br0" timeOffset="42816.57">12989 10191 1511 0,'-28'5'32'0,"-1"1"-32"0,-11 0-1 16,-5 2 5-16,-4-4-2 0,-1 1 1 16,3-2 0-16,2-2-2 0,0 0 2 15,1-1 1-15,4-3-11 0,5 1-19 16,8-5-22-16,7 1-27 0,5 1-13 0,3-2-76 15,2 1-119-15,2-1 166 16</inkml:trace>
  <inkml:trace contextRef="#ctx0" brushRef="#br0" timeOffset="43153.36">13686 10154 1832 0,'1'-1'82'0,"-7"-2"-128"16,-6 0 9-16,-7 0-37 0,-10 0 74 16,-2-1 0-16,-4 1 1 0,-4 1 1 15,-4 0 0-15,-5 4-2 0,0 2-7 16,4 4-13-16,2 1-15 0,14 3-14 15,9 1-5-15,9 1 1 0,10 3 9 0,10 3 14 16,8 2 13-16,11 7 12 0,13-2 12 16,3 1 11-16,6-1 9 0,-3-4 9 15,-6-2 0-15,-1-3-7 0,-4-3-10 16,1-1-9-16,-5-4-6 0,2-1 0 16,-4-2-6-16,-3 1-17 0,-1-3-14 0,-7-2-32 15,-5 2 682 1,-3-4-461-16</inkml:trace>
  <inkml:trace contextRef="#ctx0" brushRef="#br0" timeOffset="43648.51">9695 10321 1279 0,'7'-5'47'0,"1"3"9"0,-7 0-10 16,0 2 0-16,-1 2 15 0,0-2 2 16,0 0-14-16,-1 2-14 0,1-2-8 15,-1 0-12-15,-7 0-2 0,-3-2 4 16,-5 0-8-16,-9 1 3 0,-7 1-1 15,-2 0-5 1,-4 1-2-16,0 3-1 0,3-3-2 0,1 0 0 0,3 0 0 16,6 0 3-16,1-1-7 0,5 0-11 15,2 1-15-15,5-1-28 0,5 0-16 0,7 0-14 16,-1 0-9-16,0 0 47 16,1-2-252-16,7-3 216 0</inkml:trace>
  <inkml:trace contextRef="#ctx0" brushRef="#br0" timeOffset="44224.18">10741 10096 1368 0,'0'0'27'0,"0"0"-30"0,0 0-20 16,0 0-9-16,-2 0 13 0,-1-1 19 16,-2-1-2-16,-4 0 2 0,-3-2 0 15,0 3 0-15,1-4 0 0,3 3 2 16,1 0 5-16,2 0 11 0,0 0 12 0,0 1 8 15,0 0 1-15,-1 0-3 0,-1-1-9 16,-1 0-5-16,0 1-6 0,1-1-6 16,0 2-4-16,1-2-2 0,-4 2-3 15,-2-2-1-15,3 0 1 0,0 0-1 16,3 1 1-16,-3 1 1 0,-3 0-2 0,1 0 1 16,0 2 0-16,2 1-1 0,0-1-1 15,1 2 1-15,-2 1 0 0,-1 2-2 16,2 0-1-16,-1 4-2 0,2 1 0 15,0 1-2-15,2 3-7 0,1 0 0 16,0 0-2-16,5-1 3 0,1 1 1 16,4 3-3-16,2-2-2 0,3 3-2 15,4 1 4-15,1-3 3 0,3 2 5 16,0-5 5-16,0-4 2 0,-1 0 6 16,-1-2 2-16,2-3 2 0,4 2 0 0,4-4 2 15,4-1 0-15,6-3 0 0,2-1 0 16,2-5-2-16,-1-1 0 0,1 2-2 15,-5-8-3-15,-1 6-1 0,-5-2-1 16,-7 2-1-16,-3 2 1 0,-6 1 2 16,-1 3-4-16,-3-3-5 0,-3 4-11 0,-5 0-30 15,0 0 248-15,0 0-162 0</inkml:trace>
  <inkml:trace contextRef="#ctx0" brushRef="#br0" timeOffset="45329.35">8264 11456 1579 0,'23'0'55'15,"-10"0"-141"1,-34 0-5-16,10 0 93 16,9 0 3-16,0-6 3 0,-1 1 4 15,-3-4 3-15,2 0 0 0,-1 0 5 16,0 0 7-16,-1 1-2 0,-2-1 0 16,0 2-5-16,-4-2-11 0,-2 0 0 15,-1 1-3-15,-4 0-4 0,-3 2-1 16,-8 0-7-16,-4-1-7 0,1 3-8 15,1-2-9-15,4 5-7 16,4 2-6-16,4 1-3 0,3 2-2 0,6-1-2 16,4-1 1-16,5 1-1 0,1 1 3 15,1 0 7-15,5 1-1 0,2 4 1 0,11 2 1 16,6 5 1-16,7 2 15 0,9 1 18 16,1 0 18-16,3-3 11 0,-1-3 3 0,-7-5-5 15,-3-1-8-15,0-2-4 16,-6-4-5-16,-2-1 7 0,-4-3 13 0,-8-1 5 15,-1-2 13-15,-3-2-5 0,-3 1-12 16,1-4-9-16,0 2-9 0,0 0 0 16,-2 2 2-16,0 0 4 0,-2 0 0 15,-2 3-4-15,1-1 0 0,-2 5 0 0,0 0 0 16,0 0 5-16,2 0-8 16,0-2-7-16,0 4-7 0,1 3-11 0,1 4 2 31,0 7 0-31,1 9 5 0,0 3 6 0,-2 1 4 0,-3-4 1 0,0-5-13 15,0 0-26 1,-1-1-31-16,-1 1-126 16,1-2 119-16</inkml:trace>
  <inkml:trace contextRef="#ctx0" brushRef="#br0" timeOffset="45519.94">8689 11662 1806 0,'-8'13'-15'0,"-4"5"-40"0,-8 7-15 16,-1 3 34-16,1-3 31 0,0-1-54 15,-1-4 678-15,-2-1-479 0</inkml:trace>
  <inkml:trace contextRef="#ctx0" brushRef="#br0" timeOffset="46134.94">8120 13317 1124 0,'2'-6'39'0,"1"-3"3"0,3-6-31 15,0-6-9-15,1-1 2 0,0-2-3 16,-2 1 2-16,-1 3 7 0,-4-2 6 16,0 4 5-16,-4 1 2 0,1 3-3 15,0 0-4-15,-2 2 2 0,-3 0-2 16,-1-1-1-16,-4 1-3 0,-2 2-6 0,-3-1-3 16,-1 4-2-16,0-1-1 15,0 5-4-15,0 3-4 0,1 4-6 0,-5 7-11 16,-1 6-11-16,-2 3-8 0,3 1-15 15,10 1-13-15,4 1-3 0,8-1-3 16,3 0 19-16,6 0 28 0,5-2 30 16,4 0 15-16,5-1 4 0,2-2-5 0,2-3-9 15,3-3-4-15,3-4-1 0,3-4-1 16,1-3-2-16,-4-3 6 0,-5-4 8 16,-3-4 1-16,-9-3 2 0,-1 0-2 15,-3 0-6-15,-3 1 4 16,1 6 6-16,-2 1 6 0,-3 4 13 0,-3 2 6 15,-1 0 5-15,1 0 0 0,-1 0-12 16,0 0-8-16,-1-1-11 0,1 4-8 16,0 7-10-16,4 11-25 0,-1 6-5 0,2 4 3 15,-1-4 20-15,-2-7 28 0,-1-1 1 16,1 3-39-16,0 7 15 0</inkml:trace>
  <inkml:trace contextRef="#ctx0" brushRef="#br0" timeOffset="46512.06">8499 13437 1605 0,'6'0'24'0,"4"-3"-14"16,5-1-40-16,5-1 19 0,3-2-4 15,-2 3-9-15,1-3-5 0,-2 5-4 16,-4 0 13-16,-5 2 14 0,-3 2 11 16,-5 0 5-16,-2-2 5 0,0 0-2 15,1 3-6-15,-2-2-5 0,-4 0-14 16,-4 8-21-16,-6 7-15 0,-4 7 0 0,-4 6 20 16,1-3 18-16,-1-2 18 0,-2 2 3 15,0-1-10-15,1-2 10 0,4-3 1 16,6-6 2-16,4-3 4 0,3 0-13 15,2-2-3-15,3 0-5 0,1-2-2 16,1 2-2-16,3-1 2 0,-1 2 2 16,3 0 1-16,2 3 2 0,4-2 0 0,4 2 1 15,2 1 0-15,1-3-1 16,0 0-1-16,-2-2-11 0,-1-1-24 16,0-1 517-16,-1-1-363 0</inkml:trace>
  <inkml:trace contextRef="#ctx0" brushRef="#br0" timeOffset="47062.59">7997 14785 1533 0,'17'18'162'16,"-13"-12"-263"-16,14 12-104 16,-50-66 216-16,31 30-20 0,3-2 3 15,1-3 5-15,1-1 6 0,-2 0 12 16,-1 2 9-16,-1 1 7 0,-1 3-1 16,0 1-6-1,-3-1-3-15,1 3-5 0,0 4-3 0,-3-1-3 0,0 3-2 16,1 2-2-16,-1 1 0 0,-1 5-4 15,-2 0-2-15,-2-1-1 0,-1 2-6 0,-2 0-10 16,2 3-9-16,-2 4-9 16,1 5-6-16,-3 7-5 0,-3 6-8 0,1 3 0 15,4 0 13-15,6-3 19 16,5-6 20-16,5 0 11 0,3-2-2 0,4 1-7 16,1-1 5-16,3-5 0 0,-1 1 3 15,1-5 0-15,4-1-13 0,5-3-8 0,2-1-8 16,2-6-5-16,0-2-1 0,-2-3 4 15,-5-2 4-15,-2 1 5 0,-3 2 8 16,-5 2 3-16,-2 1 6 0,-1 2 10 16,-4 1 5-16,-2 1 4 0,1 0-4 15,-1 0-4-15,0 0-2 0,0 1-2 16,0 5 1-16,0 3-6 0,-1 10-39 16,-4 11-39-16,0 6 2 0,-1-4 53 15,3-3 55-15,0-8 43 0,1 2-26 16,1 6-76-16,-1-1-24 0,0 0-6 15,2-2 29-15,2-6 740 16,1-1-515-16</inkml:trace>
  <inkml:trace contextRef="#ctx0" brushRef="#br0" timeOffset="47580.54">8268 14940 1707 0,'1'0'72'31,"-1"0"35"-31,1 3-118 0,1-3-37 0,-1 0 20 16,0 0 7-16,0-1-6 0,3 0 3 15,3 1-2-15,4 0 14 0,1 1 10 16,3 0 0-16,2 2 0 0,-4 0 2 15,2 0 1-15,-4 2 3 0,-3-3 2 16,0 3-1-16,-1-1-1 0,0-1 2 16,-1 2-6-16,-4-3-11 0,-2-1-9 15,0 0-21-15,-1 3-7 0,-4-2-10 16,-5 4-6-16,-3 3 15 0,-5 0 11 16,0 0 23-16,2-2 15 0,2-1 1 15,4-1 1-15,1-2-1 0,2 0 0 16,0 2-1-16,1-1 0 0,2 1 1 0,1-1 0 15,1 1 1-15,2 3-1 0,3 3-2 16,3 5 1-16,3 4 0 0,3-1 5 16,2 3 10-16,3-1 12 0,-3 1 13 15,0-3 10-15,1 3 3 0,-5-3-8 0,1 1-13 16,-3-1-11-16,-1 0-13 0,-4-1-3 16,-2 0 1-16,-1 0 0 0,-5-2-5 15,-3-2-6-15,-6 1-4 0,-3-4-2 16,-5-2 3-16,-2-1 6 0,-1-4 1 15,0 0 4-15,1-4-5 0,0-5-17 16,-2-1-23-16,-4-3-32 0,1-7 160 16,-1-7-82-16</inkml:trace>
  <inkml:trace contextRef="#ctx0" brushRef="#br0" timeOffset="54896.2">11866 10894 1160 0,'-11'-1'31'15,"-3"-3"-16"-15,-5 2-6 0,3 0-6 16,-1 0 1-16,3 2-2 0,4-3 5 16,3 3 10-16,1 0 12 0,2 0 13 15,2 0 13-15,2 0 6 0,0 0 0 0,0-1-3 16,0 2-14-16,0 1-14 0,0-1-13 16,0-1-8-16,0 0-3 0,0 1 1 15,0 1 0-15,0 3-1 16,-2 2-2-16,0 4-3 0,-1 7-2 0,1 4 5 15,0 4 3-15,-2 10 1 16,2 1 5-16,1 9 0 0,0 6-3 0,1 6 1 16,2 5-2-16,2 6-2 0,-1 6-1 15,0 1 1-15,2 4-1 0,-1 3-1 16,2-3 1-16,-1-3-2 0,1-4 1 16,-4-5-1-16,-1-3-2 0,-1-7 0 15,-2 0 10-15,0-8 6 0,1-7 5 16,-3-7 4-16,3-8-10 0,0-6-5 15,-1-4-1-15,1-3-2 0,0-3 1 0,1-2-1 16,-2-4-3-16,0 0-3 0,1-3-1 0,0-2 0 16,1-1-1-16,0 1 2 0,1 0-1 15,-1-1-7 1,0 0-6-16,0 0-18 0,0-1-7 0,1-1-12 0,5-4 1 16,5-4-7-16,11-18-24 0,9-22 50 15</inkml:trace>
  <inkml:trace contextRef="#ctx0" brushRef="#br0" timeOffset="56755.13">11779 10841 1399 0,'0'2'51'15,"0"0"-3"-15,1-2-25 0,0 0-6 16,-1-2 1-16,1 0 2 0,-1 4-5 16,0-2-7-16,0 0 1 0,3 0 1 15,-2-2 1-15,-1 2 3 0,0 0-3 16,0 0-4-16,0-2-1 0,3 1-6 16,0 0-5-16,0-2-4 0,2-1-1 0,-2-3-1 15,3-2-3 1,-4-1 0-16,-2-2-4 0,4 1 3 0,-3-5 0 0,1 1-1 15,-1-1-8 1,-3-2-10-16,1 1-8 0,-5-3-3 0,-2 2 6 0,-1 2 5 16,0 4 9-16,-1 0 4 0,3 4-1 0,2 3 1 31,-2 0 4-31,5 3 4 0,2 2 9 0,0 0 7 0,0 0 5 16,0 0 3-16,0 0 1 0,0 0 1 0,0 0 1 15,0 0 0-15,-2 0-2 0,5 1-3 16,1 3-2-16,3 0 0 0,2 1 0 31,0 0 3-31,0 1 1 0,0-1 1 16,0 0-2-16,1-1-4 0,-1 2-2 15,-1-2 0-15,0 1-2 0,-3-2 4 0,1 0 6 16,1 1 1-16,3-2 4 0,-4 1-2 16,0-1-4-16,-3-1 2 0,-1 1 0 15,2-1-1-15,2 0-1 0,4-1-2 16,-3 2-4-16,-2 0-1 0,1-2 0 15,0 1-2-15,0 0-1 0,4 1 1 16,3 1-2-16,-2-1 0 0,1-2 1 0,3 3-1 16,2-1 0-16,3 2 1 0,4-2 2 15,1 1 6-15,2 0 5 0,1-1 2 16,5 0 2-16,3 0-1 0,3 1-4 16,7 0-3-16,2 2-2 0,-5-1-4 15,0-1 4-15,-7 0 7 0,0-3 0 16,0 0 3-16,0 2-3 0,0-1-6 15,2 2 0-15,3 0 3 0,6-3 1 16,8 2 4-16,1-2 3 0,-3 0-1 0,-3 2-1 16,-8 0-2-16,-2 1-6 0,-2-1-3 15,0-1-3-15,2 0-2 0,-3 1 0 16,2 1 0-16,5-1-2 0,4 0 1 16,7 1 0-16,-2 1-1 0,-6-2 0 0,-4 3 1 15,-5-2 0-15,-2 3 0 16,0-3 1-16,-2 0-2 0,-4 0 0 0,3-2 0 15,-4 4 11-15,2-3 6 0,0 3 2 16,-2-2 3-16,0 0-12 0,1 1-5 16,1-1-3-16,-2 2-1 0,-5-2 0 15,0 3-1-15,-5-3 1 0,-3 2-1 16,-2-1 1-16,-3-1 0 0,-4 0 0 16,1-1-1-16,1 2 2 0,0-2-1 15,-1 2 0-15,0-1 0 0,-1-2 1 0,-3 2-1 16,2 0 0-16,-2 0 7 0,2 1 0 15,0 1 1-15,-2-2-1 0,2 0-7 16,-3 0 0-16,3 0-1 0,-2 5 0 16,1-3 0-16,0 0 2 0,1 3-1 0,-2-4 1 15,1 1 0-15,-1 3 0 16,2-2-1-16,-2 2 1 0,2 2-1 0,-3-1 0 16,1 5-1-16,-1-2 0 0,-2 4 0 15,2 3 0-15,-2 3 0 0,0 3 1 0,-1 3 2 16,-4 5-1-16,0-1 0 0,-4 4 2 15,0 4 0-15,-1 0 1 0,-1 2 1 16,0 0 0-16,1 0 1 0,2 1 0 16,2-2-1-16,0 2-1 0,2-5 0 15,-1 2-1-15,1 1 0 0,2-2 1 16,0 4-3-16,0-3 9 16,1 0 5-16,0-1 1 0,1-7 4 0,1 2-7 15,0-2-6-15,1-3-2 0,-2 0-2 0,1 0 1 16,-2-4-1-16,0 1 0 15,2-5-2-15,-1-2 0 16,2 1 1-16,-3-3-2 0,0-2 1 0,0-3 1 0,-2-1 1 16,2 0 4-16,0-2 0 0,0 0-1 15,0-2-2-15,-1 0-3 0,1 1-1 0,0 0-1 16,0-1 2-16,0 2-2 0,-1-2 2 16,-1 0 0-16,1 2-1 0,0 0 1 15,1-1 0-15,0-1-1 16,0-2 0-16,-1-2 6 0,-1-1 4 15,1 1 6-15,-1 0 5 0,3-2-2 0,-1 3-1 0,0-4-2 16,0 0-3-16,0 0-1 0,0 0-2 16,0 0-6-16,0 0 0 0,0 0 1 15,0 0 3 1,0 0 6-16,0 0 2 0,-1 0 1 16,1 0-1-16,-1 0-2 0,1 0-3 0,-2 1-3 0,2-1-1 15,0 0-3-15,0 0-1 0,0 0 3 0,0 0 0 31,0 0 0-31,0 0-1 0,0 0-4 0,-1 0-1 0,-1 0 0 0,1 0 0 16,-1-2-1-16,1 2 1 0,0 0-1 31,0-1 0-31,-2-1 0 0,1 2 0 0,2 0 0 16,-2 0 0-16,2 0-1 0,0 0 1 0,-3-1 0 0,0 1-1 16,1-2 1-16,2 1-1 0,0 1-1 0,0 0 0 15,0 0-2-15,0 0-1 0,0 0-1 16,-1 0-1-16,1 0-4 0,0 0-4 15,0 0-4-15,0 0-4 0,0 0-3 16,0 0-4-16,0 0-1 16,0 0-1-1,0 0 1-15,0 0-1 0,0 0 0 0,0 0-2 16,0 0-3-16,1 0 0 0,-1 0-4 16,0-3-2-16,0 3-8 0,-1 0-1 15,1 0-3-15,0 0-2 0,1 0 5 16,-1 0 1-16,1 0 6 0,-1 0 8 15,0 0 5-15,0 0 4 0,0 0 6 16,0 0 5-16,0 0 6 0,0 0 6 16,0 0 2-16,0 0 3 0,0 0-1 15,0 0 0-15,0 0-1 0,1 0 0 0,-1 0 0 16,0 0 0-16,0 0 2 16,0 0 2-16,0 0 4 0,0 0 4 0,0-2 2 15,0 2 0-15,0 0-3 0,0 0-4 16,0 0-3-16,0 0 0 0,0 0-1 15,0 0-1-15,0 0 2 0,-1 0-1 16,1 0 3-16,-2-1 1 0,3 2-2 16,1-1 0-16,-2 0-1 0,0 0-1 0,0 0-4 15,0 0-7-15,0 0-8 0,0 0-13 16,0 0-8-16,2-3-10 0,0 1-4 16,0-7 28-16,1-9 7 0</inkml:trace>
  <inkml:trace contextRef="#ctx0" brushRef="#br0" timeOffset="58271.06">14101 11646 1063 0,'-3'0'39'0,"1"0"8"16,2 0-34-16,-3 0-1 0,3 0-1 0,-1 2 0 16,0-1-4-16,1 1-5 15,0-1 0-15,1 2 0 0,0 0 2 0,-2 0 5 16,0 0 5-16,0 1 5 0,-1 1 6 15,2-2 4-15,0 1 1 0,0 1 0 16,0-1-2-16,0 2-3 0,0 1 2 16,-2 0 1-16,0 0 1 0,1 1 1 15,0 0-3-15,-2 1-5 16,3 1-5-16,-2 0-3 0,2 2-2 0,0 0-1 0,-2 1 1 16,2 2 0-16,-1 0 0 0,1 0 0 15,0 1 0-15,0 2 1 0,-1-3 1 16,1 5-1-16,0-2 2 0,-2 0 2 15,2 2 1-15,0-2 3 0,-2 1 3 16,2 2 3-16,0 0 4 0,-1 0 4 0,1 0-2 16,-3-2-5-16,2 2-7 15,0-1-8-15,0 1-4 0,1 1 0 16,-3-3-1-16,0 2 2 0,0 0 2 16,2 0 3-16,1-2 4 15,0 1 7-15,0 0 4 0,-1-2-2 0,0-3-4 16,-1 1-10-16,2-3-7 0,0 0 0 15,2 1-2-15,-1-2 0 0,-1-1 0 16,0 1-3-16,0-1 1 0,-1 0 1 0,1-1-1 0,1 1 5 16,-1-3 6-16,0 0 0 0,0 0 3 15,0-4-4-15,-4 2-5 16,4 1-2-16,0-2-3 0,0 2-1 0,1-1 0 16,-1-2 0-16,0 1-1 0,0-1-1 15,0 2 1-15,0-2-1 0,0 1 1 16,0-1 0-16,0-1-1 0,0 0 1 0,0 0 0 15,0 0-1-15,0 0 0 0,-1 0 1 16,1 0-1-16,1-1 0 0,-1 0 1 31,0-2 1-31,0 1-1 0,-1 3 1 0,1-4-2 0,0 0 1 0,0 2 1 16,0-2-2-16,0 0 0 0,-1 0 1 0,2 0 0 31,0 0 0-31,-1 0 1 0,0 0-2 16,0 0 0-16,0 0 1 0,0 0-1 15,0 0 0-15,-1 1 1 0,1-1-1 16,1 0 0-16,-1 0 0 0,2 0 0 16,-2 0 0-16,0 0 0 0,0 0-2 15,0 0-3-15,0 0-6 0,0 0-5 16,0 0-2-16,0 0 1 0,0 0 3 16,0 0 0-16,0 0 0 0,0 0-2 0,0 0 1 15,0 0 1-15,0 0 1 0,0 0 2 16,0 0 0-16,0 0-5 0,0 0-5 15,0 0-5-15,0 0-5 0,1 0 0 16,-1 0 3-16,0 0 4 0,0 0 0 16,0-1 3-16,2-1-1 0,-2 2-3 0,0 0-1 15,0 0-2-15,-1 0 3 0,0 0 6 16,0 0 5-16,-1 0 5 0,2 0 5 16,0 0 1-16,0 0 1 0,0 0-2 15,-1 0-6-15,1 0-4 0,0 0-8 16,0 0-3-16,1 0 2 0,-1 0 3 15,0 0 5-15,0 0 3 0,0 0 3 16,0 0 1-16,0 0 1 0,0 0 2 16,0 0 1-16,0 0 3 0,0 0-4 0,2 0-7 15,-2 0-8-15,0 0-5 16,0 0 0-16,-3-2 1 0,3 2 7 0,1 0 2 16,1 0 6-16,-2 0 5 0,1 0 1 15,0 0 3-15,-1-1 0 0,0 1 0 16,0 0 1-16,0 0 0 0,0-1 0 15,0 1 0-15,0-2-1 0,2 2-1 16,-2 0-3-16,0 0-1 0,0 0-3 0,0-1-1 16,1-3-2-16,1 3 0 0,-2 1 1 15,0 0 4-15,2-1 2 0,0-4 3 16,0 3 1-16,-1 2 0 0,-1-1-2 16,4-5-8-16,-4 1-12 0,4-3-16 15,3-5-18-15,0-4 28 0</inkml:trace>
  <inkml:trace contextRef="#ctx0" brushRef="#br0" timeOffset="61114.93">14119 12123 874 0,'1'0'40'0,"-1"0"14"0,0 0-40 0,-1 0-11 15,0 1 0-15,0 0-1 16,1 0 0-16,0 1-1 0,0-1 4 0,0-1 9 16,0 2 11-16,0-1 13 0,0 2 8 15,1 0-3-15,-1-1-5 0,0 0-7 16,-2 1-9-16,1 1-5 0,1-1-3 16,0 3-1-16,0-2 1 0,0 2 2 15,0 3-2-15,0 0 0 0,-2 2 1 0,2 1-1 16,0 2 0-16,0 3 1 15,2 1 0-15,-1 3-3 0,0 2 11 16,0 0 7-16,0 0 7 0,-1-1 7 0,1-2-9 16,1-3-5-16,0 1-4 0,-1-4-6 15,1 4 0-15,-1 0-1 0,0-5-1 16,0 2 1-16,-1-3 1 0,0 1 1 16,2 2 2-16,-1 1 2 15,0-3 1-15,-1 3-1 0,0 1 0 0,0-1-2 0,0-1-2 16,0 2 1-16,2 0-5 0,-1 1-3 15,-1-1-3-15,1-1-3 16,0 0-2-16,2 1 0 0,0 0 0 0,0 1 0 16,1 0 0-16,-1 2-2 0,-1 0-1 15,2 3 1-15,-1-2-2 0,-1-1 1 16,2 2 1-16,-1 0 0 0,-1-1 0 0,2 2 1 16,0 0 0-16,-1-3-1 15,1 4 1-15,1 0-1 0,-1 1 0 0,0 0-1 16,0-1-2-16,-1 1 0 0,1 0 0 15,0 0 0-15,3 4 1 0,-3-1 3 0,1 1 3 16,2-1 5-16,-2 1 2 0,2-1 1 16,0 1-2-16,-1-2-3 0,0-1-2 31,1 3-3-31,-1 1 0 0,1 1-3 0,2 0 0 16,0 0 0-16,-2-1-2 0,0 0 0 0,-2 1-2 0,0 6 13 15,2 8 9-15,2 5 7 0,1 3 15 16,0-8-8-16,1-8-8 0,-3-7-6 15,0 0-13-15,0 2-6 16,-2 1-2-16,1 0 1 0,1 1 0 0,-1-2-1 0,-1-3 1 16,1 1 0-16,-1-2-1 0,-1 0 1 15,4-1 0-15,-1-5 0 0,-1 1 0 16,0-1 0-16,-7-1-1 0,6 1 0 16,0 1 1-16,1-2 0 0,-2-1-1 15,-1 1 1-15,-2-1-1 0,4-1 1 31,0 1 1-31,-2-1-1 0,0 0 0 0,-3-2 1 16,-1 0-2-16,5 1 0 0,-1-1 1 16,1-1-1-16,-2-1 1 0,-1 1-1 15,1-1 0-15,-1 1 0 0,-1 1 1 16,-1-1-1-16,2 1 0 0,-1-1 0 16,-1 0 0-16,0 1 0 0,-1-1 0 0,1 2 0 15,5-1 0-15,-3-1 0 0,0 2 0 16,1-4 0-16,-3 0 1 0,-3-1-1 15,3-2 0-15,0 1 1 0,0-1-1 16,0-3 1-16,-1 0 0 0,0-4 1 16,1 2 0-16,-3-2 0 0,2 1-1 15,1-1 0-15,-3-1 0 0,3 1 1 16,-2-1 0-16,-1 1 0 0,0-2-2 16,2 1 0-16,0 3 0 0,-1-4 0 0,1 1 0 15,0 1 1-15,-3-4-1 0,0 2 0 16,-3 0-3-16,0 3 1 0,-1-4 1 15,-2 2 0-15,-2 0 1 0,-4 0 0 16,-1 1 1-16,-4-1 1 0,-2 1 0 16,-4-1 0-16,2-1 0 0,1 2-1 15,0-3 2-15,0 1-1 0,-2 0 0 0,-2 1 0 16,1-1-1-16,2 2-1 0,0-2 1 16,3 0-1-16,-1 1 0 0,-1 1 0 15,0-3-1-15,-6 1 1 0,-1 0 0 16,-9 0 0-16,-5 0 0 0,-2-2 0 15,-1 1-1-15,-3 0 0 0,5 1 2 16,0-1-3-16,3 3-1 0,3-4 1 16,0 1-2-16,3 0 4 0,-4-1 1 15,-5 1-1-15,-4 0 0 0,-6 0 1 16,0 1-1-16,4-1 0 0,2-1 0 16,4 2 0-16,0-1 0 0,1-1 0 0,-3 0 0 15,-4 1 0-15,-8-1 0 0,-5 0 0 16,-1 1 0-16,7-1 0 0,7 1 0 15,7-1 0-15,4 2 0 0,0-1 0 16,3-1 0-16,0 0 1 0,-5 2-1 16,-3-2-1-16,-6 0 1 0,3 0-1 0,6-2 1 15,5 2 0-15,8 0-1 16,3-1 1-16,1 1 0 0,0-2 0 0,-2 2 0 16,1 0 0-16,-3-1 0 0,3 1 0 15,0-1 0-15,0 1 0 0,3 0-1 0,-1 0 1 16,0 0-1-16,-1 0 0 0,0-1 0 15,3 1-1-15,-1 0 0 0,2 0-1 16,0 0 0-16,1-1-2 0,-2 1-1 16,4-2 0-16,-1 2 1 0,4 0-1 15,4-1-1-15,1-2 1 0,0 1 0 0,2 0 2 16,2 0 1-16,1 0 0 0,3 1 1 16,-2-1 2-16,2 1 1 0,3 1 2 15,-1 0 0-15,0-1 1 0,0 1-2 16,0 0-1-16,-5-7 0 0,4 5-1 15,-1-3-1-15,0 1 0 0,1-2-2 16,-2-1 1-16,1 0 2 0,1 1 0 16,2-2 4-16,-2 0 4 15,-1-1 1-15,2 0 4 0,-4-1 1 0,1 0-1 16,2-1-1-16,0-4 1 0,2 1-2 0,0-1-2 16,0-3-2-16,0-2-4 15,1-3-2-15,2-8-1 0,1-12 2 0,1-17 0 16,1-16 0-16,1-10 0 0,0-5-2 15,-1 3 0-15,0 4-1 0,-2 9 1 16,0 2 0-16,-2 2 1 0,-2 1 0 16,-1-3 0-16,-2-2-3 0,2 0-6 15,0 0 1-15,-1 2-2 0,0 6 3 0,-3 6 6 16,2 3-1-16,-1 5 1 0,1 6 2 16,1 2 0-16,-3 5 0 0,3 3 1 15,1 0-1-15,0 5-1 0,1 1 1 16,0 4-2-16,-2 1 1 0,2 3 0 15,0-1-1-15,0-1 1 0,1-1-1 16,1-2 0-16,-1-1 0 0,0-1 1 16,-1-2-1-16,0 1 1 0,0-1 1 15,0 0-1-15,-1-3 0 0,1-1 1 0,0-1-2 16,-2 2 2-16,1 0 3 0,-2-1 2 16,1-1 2-16,2-2-1 15,-1-2-2-15,1-2-6 0,-1-1 1 0,1 0-3 16,0 2-7-16,1 1-2 0,1 2-1 15,1 1 2-15,1 3 6 0,-1 0 3 16,2 6 0-16,-3-2 4 0,3 5-11 16,-2-1 0-16,0-2 0 0,3 3-6 15,-3-1 14-15,2 2 0 0,-2 1-1 16,0 0 0-16,-1 1 0 0,0-1 0 0,0 1-1 16,2 0 1-16,-1-2 0 0,1 3-1 15,-1 0 2-15,1-3-1 0,-2 2 0 0,2-2 1 16,0-2 0-16,0-2-2 0,0-4-10 15,3-1-8-15,0 0-11 0,-2-4-2 16,3 1 6-16,-1 3 7 0,1 1 10 16,2 2 5-1,0 0 2-15,-1 0-3 0,-2-3-7 0,-2 0-3 0,1 2 2 16,-3-1 5 0,2 4 6-16,-2 1 3 0,1 1 1 0,-1 1-1 0,-1-3 0 15,-1 1-6-15,3 0-4 0,-3-4 1 16,1 1 0-16,0-2 4 0,2 1-2 0,-1-2-4 15,1 3-2-15,2-1-8 16,-1 0-2-16,-1 2 1 0,2 1 2 16,-1 6 8-16,0 2 7 0,-1 8 4 0,-1 3 0 15,-1 1 1-15,-1 3 0 0,0 1-1 16,-1 5 0-16,0 0-2 0,0 0 0 16,0 0-3-16,0 0-2 0,0 0-5 0,0 0-4 15,0 0-8-15,0 2-1 0,-2 2 3 31,-2 6 7-31,1 6 9 0,-1 7 5 16,-1 6 2-16,1 6-1 0,1 4 0 0,2 7 1 0,-1 2-1 0,0 5 1 0,2 1 0 16,-3 2 0-16,3 6-1 0,0 1 1 15,-2 5-1-15,0 3 1 0,0 2 0 32,-2 4-1-32,-2 1 0 0,-2 6 1 15,0 5-1-15,0 3 1 0,-1 1 0 16,-1 3 0-16,-5 1 0 0,0 4 1 15,-2 6 3-15,1 1 2 0,3 0 2 16,2-8-2-16,0-7-3 0,1-1-1 16,1 2-1-16,-3 0 0 0,3 5 1 15,-1-5-1-15,0 2 0 0,1-2 0 0,-3-1 0 16,3 0 4-16,2-6 1 0,2-7 1 16,-1-2-1-16,1-2-3 0,-1 3-1 15,2 4-1-15,1 0 0 0,0 1 0 16,2-2 0-16,2-3 0 0,1-5-1 15,6-3 0-15,-1 1 1 0,-1-1-1 16,1-3 0-16,2-2 1 0,-1-13 5 0,1-5 6 16,-2-3 4-16,2-2-1 0,0 2-6 15,0 1-2-15,1-4 7 0,-3-8 1 16,-4-9 2-16,2-5-4 0,-3-5-9 16,0-2-2-16,3-1-1 0,-3-2 1 15,-1-3 0-15,1-2 0 0,-1 0-1 0,-1-2 1 16,1 2-1-16,-1-4 1 0,0-1 0 15,0 1-1-15,0 0 0 0,0-1 0 16,0 0 0-16,0 0-1 0,0 0-6 16,0 0-9-16,2 0-16 0,-1 0-17 0,-2-1-14 15,1-1-40-15,0-4-12 0,6-11-8 16,6-20 85-16,11-25 12 16</inkml:trace>
  <inkml:trace contextRef="#ctx0" brushRef="#br0" timeOffset="63046.9">14142 12190 1035 0,'-3'0'53'0,"1"0"20"16,0 2-19-16,-1-1-6 0,0-1 6 0,1 0-6 16,-2 3-9-16,1-2-10 0,-3 0-9 15,-1 2-1-15,0-2 1 0,-1 3 1 16,-1-1-1-16,-1 1-2 0,-2-1-5 16,-4 3-5-1,3-2-1-15,-8 3 3 0,-7 0 6 0,-5 0 9 0,-9-1 6 16,1 2 0-1,1 0-3-15,-2 0-5 0,-1-1-6 0,-2-2-3 16,-8 3-5-16,3-1-5 0,-13-2-1 0,-15 2-2 16,-8-1 1-16,-9-3 0 0,1 3 0 15,9-5-1 1,-1 0 0-16,-4 1-1 0,1-1 2 16,0 3-1-16,5-2-1 0,6-1 1 0,3 3 0 15,-10-4-1-15,-4 0 0 0,-1 0 1 16,0-3-1-16,13 3 0 0,8-2 2 15,6 0-1-15,3-2 0 0,0 0 3 16,6 3 7-16,5-3 5 0,15 3 10 16,13-1 5-16,5 0 4 0,8 2 6 0,4 0 3 15,4 0-3-15,0 0-10 0,0 0-10 16,0 0-14-16,0 0-6 0,0 0-7 16,1 0-5-16,2-4-2 0,-2 4 0 15,3-3 5-15,0 1 5 0,1-5 3 16,-1-1 5-16,1 0 3 0,-1-3 0 0,2 1 3 15,-1-1 4-15,0-2-1 0,-1 0 4 16,1-4-2-16,-2-2-3 0,-2-5 0 16,1-3-5-16,0-4-4 0,-2-7-3 15,0-6-3-15,-2-5-8 0,-1-6-6 16,0-6-6-16,-2-1-3 0,1-3 1 16,-2-2 5-16,1 0 1 0,-1 0 4 15,3 0 3-15,-1 1 3 0,1 5 3 16,1 3 5-16,-2 8 0 0,4 2 0 15,0 6 3-15,1 6-1 0,3 3 0 0,-2 6 0 16,2 4 1-16,1 2-1 0,-1 5 1 16,2 1-3-16,0 4-4 0,-1-1 1 15,-1 2-1-15,-1 1 1 0,-1 0 2 16,0 5-1-16,2-1 2 0,-2 1-1 16,-1 1 0-16,1-2 1 0,1 3-2 15,-1-2-1-15,0 4-2 0,3-3-1 16,3 1-2-16,3-2-1 0,8-1-1 0,7 3-1 15,6 2 0-15,10 1 3 0,-4 3 2 16,6 0 1-16,1-3 4 0,1 2 0 16,4 3 1-16,0-4 0 0,3 4 1 0,7-2 0 15,8 1 0-15,6 2-1 0,0-1 0 16,-2 1-1-16,0 2 0 16,3-3 1-16,8 3-1 0,1-3 0 0,-1 2 1 15,-5 0 0-15,-11 0 0 0,-5 1-1 16,2 0 1-16,3 0-1 0,5 2 1 15,2-1 0-15,-7 1 0 0,-4 0 0 16,-8-2 1-16,-6 0-1 0,0-2 1 16,-6 0 0-16,-7-2-1 0,-2 0 1 0,-4-1 0 15,0-1-1-15,0-1 0 0,-5 2 0 16,-2-2 0-16,-6-1 1 16,-7 0-1-16,-2 0 2 0,-7-1 1 15,-1 0 1-15,1 1 1 0,-1 0-4 0,4 1 0 16,1-2-1-16,-4 0 0 0,-1 2 0 0,0-2 0 15,-2 2 0-15,2-2 0 0,-4 3-1 16,4 1-1-16,0 0 0 16,-3 4 0-16,1 3 1 15,-2 6 1-15,1 7-1 0,0 4 0 0,-2 8 1 0,-4 4 0 16,-1 9 0-16,1 11 1 0,-4 7-1 0,-2 8-1 16,1 8 1-16,-4 5 0 0,2 2 1 15,0 3 0-15,5 0 0 0,3-6 0 16,3-5 2-16,5-5-3 15,-1-9 2-15,1-5 0 0,0-11-2 0,1-9 0 16,-1-11 4-16,0-7 3 0,0-5 3 16,0-6 4-16,0-3-2 0,2-4 4 15,-2-3 3-15,0-3 2 0,0 0 1 16,0 0 0-16,0-1-2 0,0 0 1 16,0 0 2-16,0 0 1 0,0 0 2 0,0 0 0 15,0 0-3-15,0 0-3 0,0 0-2 16,0 0-6-1,0 0-3-15,0 0 1 0,0 0-3 0,0 0 2 0,0 0 0 16,0 0-1-16,0 0 1 0,0 0-2 16,0 0-1-16,0 0-2 0,0 0-2 15,0 0-1-15,0 0 0 0,0 0 0 16,0 0-1-16,0 0-1 16,0 0-3-16,0 0-2 0,0 0-2 0,0 0-3 0,0 0 1 15,0 0 0-15,0 0 1 0,0 0 2 16,0 0 0-16,0 0 2 0,0 0 2 15,0 0 1-15,0 0 2 0,0 0-1 0,0 0 1 16,0 0 0-16,0-1-1 0,0 1-3 16,0 0-3-16,0 0-2 15,0 0-2-15,0 0 0 0,-2 0-3 0,2 0-1 16,0 0-4 0,0 0-3-16,0 0-2 0,0 0-1 0,0 0-1 0,0 0-3 15,0 0-7-15,0 0-18 0,0 0-18 16,0 0-29-16,7-5 23 0,10-8 33 15</inkml:trace>
  <inkml:trace contextRef="#ctx0" brushRef="#br0" timeOffset="64919.7">14177 12708 906 0,'0'-1'85'0,"0"-1"92"16,-3-6-131-16,2-1-28 16,-1-4-9-16,-1-4-9 0,-2 0-8 0,-3-6-9 15,-2-1-5-15,1 3 1 0,1 3 7 16,2 5 12-16,1 5 11 0,-1 1 11 16,3 3 4-16,0 0-3 0,-2 0-5 15,2-2-8-15,-3 0-6 0,-1-2-2 0,-2-6-4 16,0 2-3-16,2 3 1 0,1-1 2 15,4 3 3-15,1 3 6 0,-2 1 9 16,0 0 11-16,3 2 9 0,-1 1 5 16,1 0 1-16,-3-3-3 0,3 3-3 15,-2 0-6-15,0-3-4 0,2 3-5 16,0 0-5-16,0 0-2 0,2 1 2 16,-2-1 0-16,0 3 2 0,-1-1 2 15,-2-1-5-15,2 1-3 0,0 4-3 0,1 6-4 16,-1 10 4-16,-2 6 2 0,3 11 3 15,0 6 3-15,0 5 1 0,1 9 5 16,1 5 2-16,-1 7 2 0,3 9-3 16,2 9 0-16,2 1 0 0,-1 0-1 0,0-6 2 15,1-5-1-15,-1-10 0 0,0-1-3 16,-1-8-1-16,3-1-4 16,-2-5-4-16,0-5-2 0,0-3-1 0,-3-3 11 15,-2-5 0-15,3-4 6 0,-4-11 2 16,1-6-8-16,-2-7-1 0,0-4-5 15,0-2 0-15,0-2 5 0,0-2 8 16,0 0 8-16,0 0 2 0,0 0-5 16,0 0-5-16,0 0-5 0,0 0 0 15,0 0 4-15,0 0 2 0,0 0-3 0,0 2-2 16,-1-2-7-16,-4 1-5 0,4-4-1 16,-2 1-2-16,-3-1-3 0,1 1 0 15,-3-1-2-15,-3-1-1 0,-2-1-1 16,-4-1-1-16,-5-1 1 0,-9-1-1 15,-11-1 1-15,-12-1-1 0,-2 0 0 16,-7 0 1-16,4 0-1 16,-2-1 0-16,-2 3 0 0,2-1 0 0,-9 2-1 0,-5 0 0 15,-5 4-1-15,-6 2-2 0,3-3 1 16,-2 4-5-16,-20 0-5 0,-12 0-9 16,-3 4-8-16,0-4 2 0,15-2 5 15,2 2 11-15,1-3 7 0,2 2 4 16,2 0 3-16,11 0 0 0,3 1 0 15,0 0 0-15,6 1 0 0,-1-1 0 16,8 1 0-16,11-1 1 0,5-1-1 16,9 1 1-16,3-1 1 0,7 1-1 15,8-1 0-15,4-1 1 0,11 2 1 0,4 0 2 16,2-2 2-16,6 1-3 0,-1 0-5 16,2 1-5-16,0 0-3 0,0-1 4 15,0 0 5-15,0-2 0 0,0 1-3 16,2 0-2-16,-1-1-3 0,-1 0 7 15,1-2 3-15,-1-1 6 0,3 1 3 16,-1-2-1-16,-1-1-3 0,0-2-1 0,0-1-3 16,1-2-2-16,2-1 0 0,-1-3-1 15,3-8-1-15,5-12-1 0,-2-12 1 16,11-15-1-16,-3-18 6 0,-1-9-11 16,5-11-18-16,-3-6-10 0,3 1-18 15,-1-2-3-15,1 1 11 0,-4 4 1 0,-3 3 2 16,0 10 14-16,-5 12 7 0,-4 16 10 15,0 19 9-15,-3 12 2 0,0 11 4 16,1 6 3-16,-2 5 1 0,0 3 0 16,-1 3 3-16,0 4-2 0,0 0-2 15,0 0-5-15,0 0-11 0,0 0-7 16,0 0-1-16,0 0-2 0,0 0 4 16,0 0 3-16,0 0 2 0,0 2 4 15,2 1 3-15,0-2 0 0,4 2 0 16,-1 0 3-16,5 3-2 0,4 0 0 0,2 0 0 15,1 0 0-15,2-3 0 0,-1 1 0 16,3 0 2 0,7-1 1-16,6 2 1 0,8-2 2 0,5 2-1 0,4-1 0 15,10 1 0-15,11 0 1 0,17 0 1 16,21 4 6-16,8 2-1 0,1-1-2 16,1 3-2-16,1 3-5 0,-2-2 0 0,1 1 0 15,-7 0-1-15,-11-2 0 0,7 2 1 16,-4-6-4-16,-3 2 12 15,-11-3 7-15,-21 0 3 0,-8-2 11 0,-8-3-10 16,-3 0-1-16,-3-2-3 0,-4 3-4 16,-6-2-1-16,-10-1-1 0,-6 1 3 15,-10 0 2-15,-5-2 6 0,-5 0 0 16,-2 0 1-16,0 0 0 0,0 0-3 16,1 0 1-16,0 0 4 0,-1 0 0 15,0 2-1-15,0-2-3 0,0 0-6 0,0 0-3 16,0 0-3-16,0 0-1 0,0 0-2 15,-4 0-2-15,4 0 1 0,0 0-2 16,0 0 1-16,2 0 0 0,-5 0-2 16,3 0 0-16,0-2-1 0,-2 4 0 15,3-2-2-15,-1 0 0 0,-2 0 0 16,2 0-1-16,0 0 2 0,0 0-4 16,0 0-4-16,0 0-10 0,3 0-22 0,-2 0-23 15,-1 0-25-15,2 0-36 0,-1 0-40 16,7-2 91-16</inkml:trace>
  <inkml:trace contextRef="#ctx0" brushRef="#br0" timeOffset="67027.45">14156 13986 1317 0,'-1'0'65'0,"1"2"13"15,-1-2-28-15,1 1-17 0,-1-1-9 16,1 0-8-16,0 0 0 0,0-1-9 15,0 1 1-15,1 0-1 0,-1 0-3 16,0 0 1-16,0 0-2 0,0 0-3 16,0 0 0-16,1 1-1 0,-1-1-5 15,1 5-2-15,2 4 0 0,1 9 1 0,4 11 3 16,1 14 4-16,1 8-1 0,2 8 1 16,2 5 3-16,-1 4 0 0,1 5 0 15,-2 5 0-15,-1 5-3 0,3 4 0 16,0-4 1-16,1-8-1 0,-3-5 1 15,-1-13 0-15,-4-6-1 0,-1-6 1 0,-1-8 0 16,-1-7 2-16,-2-4 3 16,0-6 1-16,1-6-1 0,-2-6-1 15,0-1 1-15,-1-6-1 0,0 0 1 0,0-1-5 16,0 0-7-16,0 0-10 0,0 0-17 16,0 0-13-1,0 0-7-15,1-7 1 0,4-7-2 0,5-16 101 0,3-12-41 16</inkml:trace>
  <inkml:trace contextRef="#ctx0" brushRef="#br0" timeOffset="67312.99">14047 14439 878 0,'-1'-10'108'31,"0"1"64"-31,-1 2-45 0,3 4-72 0,-2-4-21 0,1 3-14 0,2 1-9 16,-2 0 3-16,1 2 3 0,-1-1 5 16,0-1 2-16,2 2-6 0,0-1-6 15,-2 2-5-15,1-4-5 0,-1-2-1 16,1-6-1-16,2-11-20 0,4-8-25 15,0-11-30-15,-1-7-81 16,-3-3 91-16</inkml:trace>
  <inkml:trace contextRef="#ctx0" brushRef="#br0" timeOffset="68497.37">14164 13737 1024 0,'-3'7'45'15,"-3"0"15"-15,-1 5-29 0,-3 4-2 16,-1-1 13-16,-3 0 9 0,-3-2-5 16,0-1-7-16,-1 0-3 0,-5 1 2 15,-2 0-1-15,-9-2 2 0,-4 0-5 0,-5-1-11 16,0 2-2-16,1-3 1 16,-4-2-1-16,-2 0 7 15,-2-3 0-15,-3-2-6 0,-3-2-4 16,-13 0-7-16,-10-4-7 15,-10 0-1-15,-4-1-2 0,4-2 0 16,2 1 1-16,-15-3-2 0,-2 2 0 16,-2 3 0-16,1-3-5 0,16 5 0 15,1-4 0-15,-5 4 1 0,4 2 4 16,2 1 0-16,8 2 0 0,12 3 0 16,4 1 1-16,1 1-1 0,-3 3 0 0,-2 0 0 15,0 0 0-15,3 3 1 0,9-5-1 16,9 0 0-16,9-1 0 0,11-2 1 15,8 0 0-15,9-3 0 0,5 0 3 16,4-3-2-16,0 0 2 0,-1 0-1 16,0 0-4-16,1 0-3 0,-2 3-3 15,6-2-1-15,-1 0 2 0,3 3 2 0,2 2 1 16,3 6 3-16,4 2 0 0,3 4-1 16,3 5 1-16,0 4 1 0,4 4-1 15,1 7 0-15,0 3 0 0,1 8 0 16,-2 4 0-16,2 5-1 0,3 7 0 0,0 8 1 15,-2 6 0-15,-3 4 1 0,-5 1-1 16,-6-3 2-16,-5-5-2 0,-4-16 1 16,-3-10 1-16,-2-11-1 0,-1-8 1 15,1-3 1-15,-2-6-3 0,1-5 3 16,-3-3 0-16,1-5-2 0,3-2 1 16,-1-3 0-16,1-2-2 0,0-2 1 15,0 2 0-15,2-2 2 0,-2 0 2 16,0 0 1-16,-1 1 4 0,1-1-4 0,4 0-2 15,1 0-3-15,3-1-3 0,2 1 0 16,2-4 2-16,6 0 4 0,8-2 4 16,4 0-1-16,10-3-1 0,9 0-1 15,10 0 1-15,8 1-1 0,14-1 2 16,3 0-3-16,6 1-1 0,0 0 0 0,2 1-1 16,17 3 0-16,1 0 2 0,2 3-1 15,-4-1 2-15,-6 2 6 0,9 1-2 16,2-1 0-16,-2-1-1 0,-9-5-7 15,-12 1 0-15,7-3 1 0,-2 1-2 16,-3-2 0-16,-11-1 1 0,-16 0-1 0,-5 1 1 16,-8 2-1-16,-4-1 0 0,-8 3 6 15,-12-1 1-15,-8 1 2 0,-4 4 1 16,-7 1-5-16,-3-2-1 0,-6 2 1 16,1 0 2-16,-1 0 4 0,0 0 2 15,0 0 1-15,0 0 1 0,0 0 1 16,0 0-1-16,0 0-3 0,0 0-3 15,0 0-5-15,-1 0-6 0,0 0-6 16,-4 2-2-16,4-2-1 0,0 0 0 16,-4-2 6-16,3 2 0 15,-1-1 3-15,-2-1 2 0,1-1-1 0,-1-1-1 0,0 1 1 16,-1 0-1-16,0-2 0 0,0-2 0 16,1 3-5-16,0-5-5 15,-2-2-2-15,-2-5-3 0,-7-8 0 16,-3-5 3-16,-5-6 3 0,0-4 4 0,-2-4 4 0,3-1 0 15,3-2 2-15,-1-1 1 16,4-2 0-16,-3-5 1 0,-2-3 0 0,0-9 2 16,-1-2-1-16,0 3 1 0,-1 2-2 15,6 17-5-15,4 10 10 0,3 10 3 16,4 9 7-16,0 3 8 0,0 6-8 0,5 1 0 16,-2 0-5-16,2 3-3 0,-2-4 1 15,-1 5 3-15,5 3 3 0,-2-4 3 16,2 5-2-16,0-1-2 0,0 0-4 15,0 0-4-15,0 0-8 0,0 0-6 16,1-2-7-16,-4 2-7 16,3 0-1-16,0-1-2 0,0 1-12 0,0 0-16 0,0 0-25 15,1 0-27-15,7 1-14 0,9-1 263 16,9 1-131 0</inkml:trace>
  <inkml:trace contextRef="#ctx0" brushRef="#br0" timeOffset="78999.71">14080 12207 782 0,'0'0'83'0,"-1"0"75"0,-3 0-96 0,1 0-38 16,-1 1 1-16,-1 0 5 0,-1 1 2 16,-1 1-5-16,-3-2-1 0,-2 2 1 15,-7-1 2-15,-1 2 6 0,-5 3 6 16,-5-4-4-16,0 3 2 0,-5 1-4 16,1-3-3-16,2 3 3 0,-2-2-1 15,1 1-3-15,0 0-4 0,-3-1-1 16,3-1 0-16,-4 2 0 15,0-3 0-15,-2 1-5 16,-7 1-2-16,-5-1-1 0,-4 3-1 0,-3-5 2 0,7 1 2 16,4 1-2-16,0-2-1 0,1 1-3 0,-5 1-5 15,-3-1-2-15,-8 1 1 0,-6 0-2 16,-8 2 1 0,-2-3 0-16,6 3-2 0,5-2 0 0,5 1-3 0,-2 0-2 0,-6-1 4 31,-7 1 3-31,-3 1 2 0,0-4 2 15,2 5-1-15,6-3-3 0,-5 1 1 16,-6-2-1-16,0 1-2 0,-3-1-1 16,4 1 6-16,8 1 4 0,4-3 4 15,4 3 0-15,-8-3-5 0,-3 2-5 0,-1 2-2 16,1-2 1-16,6 4-1 0,-3-2-1 16,-9 0-2-16,-9-2-2 0,1-1 0 15,4 2-2-15,9 1 1 0,12-2-1 16,1 3 1-16,1-5 1 0,-4 1 0 15,-1 2 1-15,2-1-1 0,4 3 0 0,8-2 1 16,8 2 2-16,2-2 5 0,5-2 4 16,-1 2 3-16,4-2 1 0,3 3-5 15,-1-3-5-15,0 3-5 0,-3-2-3 16,1-1 0-16,2 1 1 0,6-2-1 16,-1 3 0-16,1-3 0 0,0 1 0 15,-2 0 0-15,5 0 0 0,0-1 1 16,1 2 0-16,4-4-1 0,0 2 1 0,-2 0-1 15,4-2 1-15,-2 1-1 0,-3-1 0 16,0 0 0-16,-1 0 0 0,-2 0 0 16,2 0 0-16,5-1 0 0,2 0 1 15,7 1 0-15,2-3-1 0,1 3 2 16,1-1-1-16,0-1 1 0,2 0-1 16,-2-2 1-16,2 1 0 0,1 0 0 15,-1 1 1-15,2-2-1 0,0 3 4 16,-1-2 0-16,1 2-1 0,0-3 1 0,-1 1-1 15,1-1-1-15,-1-1 3 0,1 1 1 16,0-2-2-16,-1-1-2 0,1 0-1 16,1-3-1-16,-1 0-1 0,1-2 2 0,-1-3-2 15,1 0 1-15,-1-3 2 0,2 2 0 16,0-1 3-16,-1 0 3 16,1-1 1-16,0 0 0 0,1 0 0 0,-2-2-4 15,2-2-2-15,0-2-2 0,-1-2-3 16,0-1 0-16,0-2 1 0,0 1-1 15,0-2 0-15,0 3 1 0,0-1 0 16,1-2 0-16,-4 0 0 0,2 1 0 16,0 0-1-16,-3 4 1 0,3-1 0 15,-2 0-1-15,-1-3 2 0,1 1-1 0,-1 1-1 16,2 1 1-16,-2 1-1 0,1 2 0 16,-2-1 1-16,2 3-1 15,-2 0 0-15,4-1 0 0,-1-2-1 16,1-3 0-16,0 0-1 0,-1-3-1 15,-1 2 1-15,2 0 1 0,2-1-3 0,1 0-2 0,0-1-2 16,0-2-1-16,0 2 3 0,3-2 1 16,-1-1-1-16,1 2 1 0,-2-2-1 15,-1 7 3-15,0-1 2 0,1 1 1 16,1 5 1-16,1-2-5 0,1 3-5 16,-1 1-6-16,2 1-6 0,-1 1 1 15,0 2 1-15,0 1-3 0,2 0 2 0,-1-1 4 16,2 1 2-16,-2 2 7 15,2-2 1-15,0 2 1 0,2 0 2 0,3 0-1 16,0 0 0-16,2 1 1 0,-2 3-1 0,2-1 0 16,-1 2-1-16,3 0-1 0,4 2 0 15,1 0 1-15,5 2-1 16,2 0 0-16,5 3 1 0,-2 0 0 0,0 0 1 16,0 0 3-1,-3 3-1-15,5 0 2 0,-1 0 0 16,-2-1 0-16,5-1-1 0,-2 0 1 0,5 0-1 0,6 0 1 15,2-1 0-15,7 1-1 0,1-1 1 16,-1 0 1-16,1 0-1 16,-2 0 0-16,3 0 0 0,0 0 0 0,7 0 0 15,7 0 0-15,2 0-3 0,5 0 9 16,-4 2 2-16,-5-2 1 16,-2 0 3-16,2 2-8 0,9-4-1 0,6 0-1 15,-2 0 2-15,-3 0 5 0,-2 1 4 0,-6-1 2 16,9 0-2-16,3 2-6 0,2 0-2 0,0 0-2 15,-4 0-1-15,-2-1 2 16,-1 1 3-16,14-1 3 0,6 2 1 0,-1-1-2 16,1 1-5-16,-12 1-2 15,-3-2-1-15,-1 2-1 16,-2-1 1-16,-5-2-1 0,-7 1 1 16,-4 0 0-16,-7-2-1 0,-1 2 1 15,0-2 1-15,2 0-2 0,3 2 2 16,0-1-1-16,-1 0-1 0,-8-2 2 15,-3 2-1-15,-1 1 0 0,-2-2 0 16,2 2 0-16,-4 2-1 0,1-1 1 16,1-1 0-16,3 0-1 0,3 4 0 15,-6-2 1-15,-4 3-1 0,-7-3 0 16,-5 1 1-16,-4-1 0 0,-1 3 1 0,-1-3-1 16,2 2-1-16,-1-2 1 0,-2 0 1 15,-2 3-1-15,-3-1 0 0,3 1-1 16,1-1 1-16,-1 1-1 0,2-2 1 15,-8 3-1-15,1-1 0 0,0 0 0 16,0 1 0-16,3 0 0 0,0 0 0 16,0 3-1-16,0-2 1 0,-1-1-1 0,0 1 0 15,-4 0 0-15,2 2 0 0,-4-1-1 16,-1 1 1-16,2 0-1 0,-3 2 0 16,0 0 1-16,1 1-1 0,0 3 1 15,-2 3 1-15,3 1 0 0,-2 2-1 16,0 3 0-16,2 0 0 0,-1-1 0 0,0 3 1 15,0-2 0-15,-2 5 0 0,-1-2 0 16,2-1 0-16,-3 1-1 0,-1 2 1 16,2-3 0-16,0 3-1 0,-1 2 0 15,1 0 0-15,-2 1 0 0,-2 0 1 16,-1 0-1-16,-2 2 0 0,0-2 0 16,0 3 0-16,-1-1 0 0,-2 1 1 15,1-3 0-15,-3 0 0 0,2 3 0 0,-2-4 1 16,1 3-1-16,1-2 1 0,0 0 0 15,0-1-1-15,2 0 1 0,-2-2-1 16,1-1 1-16,1-1 0 0,1-5 0 16,-2 0 0-16,2 0 0 0,0-1 1 15,-1 0-2-15,1-3 1 0,-2 2 0 16,1-4-1-16,1-2 1 0,-1 0 0 16,1-3 0-16,0-1 0 0,0 0 0 0,0-2 0 15,0 0-1-15,-1-3 2 0,-1 1-2 16,1 1 2-16,1-3-1 15,-3 0 0-15,3-1 1 0,0-3 3 0,-1 1-1 16,-1 3 1-16,2-3 1 16,0-1-1-16,0 0 1 0,-1 2 1 0,0-1-1 0,0 0 1 15,-5 2 0-15,3-3 1 0,-1 2 0 16,2 0-1-16,-3 0-2 0,-6-2 1 16,4 2-1-16,-6-2-1 0,2 1 3 15,2 1-1-15,-5-2 1 0,-1 0 1 16,-1 0-3-16,-6-3-1 0,-5 1 0 15,-4 2-2-15,-6-2 1 0,1 0-1 0,-1 2 0 16,2-2-1-16,1 1-1 0,-1 0 1 16,-1-2-1-16,-1 1 0 0,2-2 1 15,-2 2-1-15,0-1 1 0,-1-1 0 16,-11 2-1-16,-8 0 1 0,-6-3 0 16,0 2-1-16,5 2 1 0,6-3 0 15,3 2-1-15,-2 0 0 16,1 1 0-16,-4-1 0 0,-7-1 0 15,-2 3 0-15,-2 0 0 0,2 0 0 16,5 1 0-16,0 3 0 0,2-4 0 0,4 3 0 16,-5 1 0-16,-4-1 0 0,-9 1 0 0,-3 1 0 15,-2 1 0-15,2-1 0 0,6 3 0 16,-6-2 0-16,-6 0 0 16,-1 0 0-16,-4-3 1 0,4 0 0 0,10-1 0 0,7-2 1 15,6 0 0-15,0 0-1 0,-6 1 1 16,-3-1-1-16,2 2-1 0,-1-1 0 15,5 0 0-15,2 3 0 0,-1-3 1 16,0 1-1-16,-8 2 0 0,-8-2 0 0,0 1 0 16,4-2 0-16,8 2 1 15,5 0-1-15,3 0 0 0,2 2 0 0,-1-2 0 16,2-1 0-16,-4 1 1 0,5-1-1 16,3 1 1-16,8 0-1 0,10 1 1 15,1-2-1 1,-1 0 0-16,1 2 0 0,-1-1-1 0,-3 3 1 0,3-2 0 15,-2 2-1-15,0-2 0 16,3 0 1-16,-5-2-1 16,-3 1 1-16,1 1 0 0,-1 0 0 0,7-1 0 0,1-1 0 0,5 1 0 15,-2-1 0 1,-1 1 0-16,1 0 0 0,4-1 0 0,0-1 1 0,3 1-1 16,-2-1 0-16,1-1 1 15,1 0-1 1,2-1 0-16,1-2 1 0,3 1 0 0,0-1 0 15,2 0 0-15,0 1 0 16,-2-1 1-16,3 1 0 0,-2-1 3 0,0 0 3 16,1-2 3-16,-1 2 0 0,0-3-3 15,-2 2-4-15,-4-2-3 0,0 0 0 16,-2-3-1-16,2 3 1 0,2-1 0 0,2-1-1 16,1 4 0-16,0-3 1 0,1 2-1 15,0-1-4-15,1 0-1 0,1 2 1 16,1-2 1-16,1-1 0 0,1 0 1 15,0-2-3-15,-1-3-1 0,-2 1 3 0,1-3 0 16,-1 1 3-16,1-1-1 0,-4 1 0 16,3-1 0-16,2 1 1 0,0 0 2 15,3-2 2-15,-3 1 4 0,1-1-1 16,-1-1 0-16,3 1-2 0,-1-3-1 16,-2-2-1-16,3-1-1 0,-1-5 0 15,1-2-1-15,1-3 0 0,1-2-1 16,-2 0 2-16,1-1-1 0,1-4-1 15,0-3 2-15,0-1-2 0,0-1 0 16,1-2 0-16,0 1 0 0,-3-3 0 0,1 2 2 16,-1 0-2-16,-2-1 1 0,0 8 0 15,1 3 0-15,2 6 0 0,-2 3 1 16,3-7 0-16,-7-3-4 0,-3-5-1 16,2 4-1-16,0 2 1 0,2 9 3 15,3 5 0-15,1 0-4 0,0 3 0 16,4 2-2-16,-1-1 1 0,-1 5 1 0,0-1 1 15,1 2-2-15,1 2-1 0,1 0 2 16,1 2-3-16,0 3 2 16,0-2 2-16,1 3-1 0,-2-1 2 0,3 3 0 15,-3-1-3-15,0 2-1 0,0-1-1 0,2-4-4 16,0 4 0-16,-1 1-1 0,0 0-2 16,-1 0 2-16,1-1 0 0,4-2 0 15,-2 1 3-15,1 0 1 0,1 2 1 16,-2 0 1-16,0-1 1 0,1 0 0 15,2-1 0-15,2 1 2 0,1-1-1 16,3 2 2-16,1-2 0 0,1 0 1 16,0-1-1-16,-2 1 2 0,-1 1-1 15,3-2 0-15,0 1 1 0,2-1 0 16,0 0-1-16,2 2 1 0,-1-1-1 0,1-2 1 16,2 1 0-16,-2-1-1 0,4-2 1 15,1 3 0-15,0-3-1 16,5 3 1-16,5 1 0 0,4 0-2 15,3 0 1-15,5 1 1 0,-2 1-2 16,-4-2 2-16,2 0-1 0,-3 2 0 0,-1-3 1 16,5 0 0-16,1 2 0 0,-1-3 0 15,10 1 0-15,2-1 0 0,-1 1 0 0,8 3 0 16,-6-1 0-16,-1 0 0 16,-2 0 0-16,-4-2-1 0,-1 0 1 0,-1 3 0 0,6 0 0 15,3 2 0-15,2-1 0 16,4-1 0-16,-7 0 0 0,1 0 0 0,-2 2 0 15,-2-1 0-15,3 2 1 0,1 0-1 16,8 2 0-16,6-3 0 0,5 3-1 16,-2-1 1-16,-7-2 1 0,-1 2-1 15,-2-2 2 1,4 3 0-16,7-2 0 0,4-1 0 0,0 2-1 0,-5-2-1 16,-6 0 0-16,-1 1 2 0,3-1-2 15,13 0 4 1,10-1 5-16,-1 0 0 0,5 0 1 0,-11-1-3 0,-1 2-5 15,7 1-1-15,0-3 1 0,-3 2-1 0,1-3 0 16,-10-1 0-16,1-2 0 16,4 0-1-16,-1 3 1 0,-4-4-1 15,-6 2 0-15,-7 0 1 0,-10-1-1 16,-1 1 0-16,-3-2 0 0,1 3-1 0,2-2 1 0,8 2 1 16,-2 0-1-16,-5 0 0 0,-6 2 1 15,-10 0-1-15,-3 1 0 0,0-1 1 16,-5 0-1-16,0 1 1 0,0-1 0 15,-2 2-1-15,0 0 1 16,1 2-1-16,-3 1 0 0,4-1 0 0,2-1 0 0,1 1 0 31,-2-2 0-31,-4 0 1 0,-2 4-1 0,-5-3 0 0,-2 0 0 0,3 0 0 16,-4-3 0-16,1 2 0 0,0 2 0 16,-5-3 0-16,5 3 0 0,-1-3 0 31,0 2 1-31,0-2-1 0,-2-1 0 0,-4 0 1 0,-1 2 0 0,-2-1-1 15,-4 0 0-15,0-1-2 0,-2 1 0 32,-3-1 0-32,1 0 0 0,-1 0-1 0,1 1 0 15,-1-1 1-15,0 1-2 0,1 1 0 16,0 0 0-16,1-1-1 0,-2 0 1 16,0 0 1-16,1 3-2 0,0 0-1 15,1 3-2-15,1 0-1 0,0 4 1 16,-1 5 2-16,1 5 2 0,1 4 0 15,-1 5 3-15,0 4-2 0,0 2 2 0,-2 3 0 16,1 2 0-16,0 2 0 0,1 1 1 16,-1 1-1-16,1-1 1 0,-1 3 0 15,1-1 0-15,-2-1 0 0,0-3 0 16,-1 0 0-16,1-2 0 0,0 0 0 16,-1-5-1-16,0 3 1 0,0-6 0 0,0 0 0 15,0-2 0-15,0-3 1 0,0 1-1 16,0 0 1-16,0-2-1 0,0 0 0 15,0-4 0-15,0-1 1 0,0-1-1 16,0-6 0-16,-2-2 0 0,1-3 0 16,-1 0-1-16,-1-4 0 0,2-1-1 15,0 0 2-15,0-2 1 0,0 1 1 16,1-1 2-16,0-1-1 0,0-1 1 16,0 1-1-16,0 0 1 0,0 0-2 0,-1 0 1 15,0 1 0-15,-6 0-1 0,5-1 1 16,-2-1-1-16,0 1 1 0,0 0 0 15,0 1-1-15,-2 0 0 0,2 0 0 16,-2-1 0-16,2 1 1 0,-2 2 2 16,-1-2 1-16,-2 1-1 0,-3 1-1 15,-3 0-1-15,0-1-2 0,-3 2 0 0,1-1 0 16,-1 1 1-16,1 0-1 0,-2 0 1 16,-1 1 0-16,-1-1 0 0,-1 1 1 15,-3-1-2-15,-6 1 1 0,-6 1-1 16,-7 2-1-16,-3-4 4 0,2 2 2 0,-5 0 1 15,4-1 0-15,1-2 0 0,-1 0-1 16,3 0 0-16,-1-2 1 0,-4-1 0 16,-8-1-1-16,-3 1 1 0,-6-1-1 15,3 0 1-15,6 0 0 0,2-1 0 16,1-1 2-16,0-1-1 0,-3 0-2 16,-7 1 1-16,-6-2-1 0,-4 0-3 15,0-1 1-15,3 0-2 0,7 1-1 16,1 0-1-16,-2 0 1 0,-4 0-1 15,-10 1 0-15,-1-1 1 0,-2-2 0 16,1 0-1-16,6 2 2 0,-8-3-1 16,-4 1 0-16,6 1 2 0,-1 0-2 0,12 2 1 15,6 0 0-15,4 0-1 0,0 1 1 16,-3 1-2-16,-7 0 0 16,-6-1 0-16,3 2 0 0,3 0 0 0,9 0 0 15,1 0 1-15,1 0-1 16,-4 0 0-16,-8 2 0 0,-3 0 0 0,3 3 0 0,5-3 0 15,6 2 0-15,5 1 0 0,0-1 0 16,3 1 0-16,-3 0 0 0,-6 1 0 16,-3 1-2-16,-4 2-2 0,2 1 2 15,-1 1 0-15,4-1 2 0,9 0 1 0,0-1 0 16,2 0 0-16,-4 0 0 0,-6 0-1 16,2 0 0-16,3-1 0 0,9 2 0 15,0-1 0-15,4 1 0 0,4-3-1 16,0 1 1-16,4 1 0 0,-3-3 0 15,2 0 1-15,-2-1-1 0,2-2 0 0,5 1 0 16,3-2 1-16,8 2-1 0,3-3 1 16,6 2 0-16,1-3 0 0,3 0 0 15,1 2 2-15,1-4 1 0,1 2 2 16,2-1 1-16,2 1 2 0,-1 0-1 16,0 0 1-16,0 0-2 0,0-2-1 15,0 1-2 1,-2 0 1-16,2 0 1 0,0 0 2 0,0 0 1 0,-7-8 1 15,7 5-2-15,-2-1-2 0,-1-1 0 0,1-2-2 16,-1 2-1-16,0-7-3 16,-1 1 0-16,1-4-2 15,-2-3-2-15,3-3 0 0,-1-5-3 0,-1-3 3 0,1-4 2 16,0-5 0-16,2-4 1 16,1-6-1-16,1-6-1 0,0-3 0 0,0-8 1 0,0 0-4 15,0-2-2-15,0 3-1 0,0 3-2 16,0 6 3-16,0 5 3 15,0 4 0-15,0 3-1 0,0 6-1 0,0 2-2 32,-1 4-4-32,1 1-3 0,0 3-2 0,0 1 3 15,0 1 4-15,-1 4 5 0,-1 0 2 0,2 1-4 0,-1 1-9 0,1-2-9 32,-1 3-5-32,-1-3 2 0,2 1 6 15,-2 0 9-15,1 0 6 0,-1 3 2 16,-1 0 1-16,0-1 0 0,-1 0 2 15,0 1 2-15,2 4 1 0,0 2 1 16,0 4 1-16,1-2-1 0,0 3 1 16,0 0 0-16,1 1-1 0,0 5-1 0,0 1-1 15,0-1-2-15,0 0-1 0,-2-1-1 16,2 2 1-16,0 0-1 0,0 0 1 16,0 0 0-16,0 0 0 0,0 0 1 15,0 0-2-15,0 2 2 0,0-2 0 16,0 0 1-16,-3-2 0 0,3 2 1 15,0-2-1-15,0 6 1 0,0-4 1 16,1 0-1-16,-1 0 1 0,0 0 1 0,0 0-2 16,0 0 1-16,0 0 0 0,0 0-1 15,0 0 0-15,-1 0 0 0,1 0-1 16,0 0 1-16,1 1 0 0,-1-1-1 16,0 0 1-16,0 0-1 0,0 0 1 15,0 0 0-15,0 0 0 0,0 0-1 16,0 0 1-16,2 0 0 0,-2 1-2 0,1 1 3 15,-2-2 0-15,1-1-1 0,-2 1 1 16,4 0-1-16,-2 0 0 0,0 0 0 16,1 0-1-16,-1 0 1 0,0 0-1 15,0 1 2-15,0-1-1 0,0 0 0 16,0 0 1-16,0 0-1 0,0 0-1 16,0 0 2-16,0 0-2 0,0 0 2 15,0 0 0-15,0 0-1 0,0 0 1 0,0 0 0 16,0 1 0-16,0-1 0 0,0 0 0 15,-3 0 0-15,3 0 0 0,0 0 1 16,-2-2-1-16,2 2 0 0,1 0 1 16,0 0-1-16,-1 0 0 0,0 0 1 15,0 1-1-15,2-1 0 0,-2 1 0 16,0-1-1-16,0 0 0 0,-2 0 1 0,2 0-1 16,-1 0 1-16,1 0 0 0,0 0-1 15,0 0 1-15,0 0 0 0,0 0 0 16,0 0 0-16,0 0 0 0,1-1 0 15,-1 2 0-15,0-1 0 0,0 0 0 16,-1-1 0-16,1 1 0 0,0 0 0 16,1 0 0-16,-1 0 0 0,0 0 0 0,2 0 0 15,-2 0 0-15,0 0 0 0,0 0 0 16,0 0 1-16,0 0-1 0,0 0 0 16,0 0 0-16,0 0 0 0,0 0 0 15,0 0 0-15,0 0 0 0,0 0 0 16,-2 0 0-16,1 0 0 0,1 0 0 15,-1 0 0-15,1 0 0 0,1 1 0 16,-1-1 1-16,0 0-1 0,0 0 0 16,0 0 0-16,1 0 0 0,1-1 0 15,-1 4 0-15,-1-3 0 0,0 0 0 0,-1-3 0 16,1 3 0-16,0 0 0 0,0 0 0 16,0 0-1-16,0 0 1 0,-3 0 1 15,3 0-1-15,0 0 0 16,0 0 0-16,0 0-1 0,0 0 1 0,0 0 0 0,0 0 0 15,0 0 0-15,0 0 0 0,0 0-1 16,3 0 0-16,-3 0 1 0,0 0-1 16,1 1 0-16,-1-1 1 0,-4-1-1 15,4 0 0-15,1 1 1 0,-1 0 0 16,0 0 0-16,0 1 1 0,0 0-1 16,0-1 0-16,0 2 0 0,0-2-1 15,0 0 1-15,0 0 0 0,0 0 1 0,0 0-1 16,0 0 1-16,0 0-1 0,0 0 0 15,0 0 1-15,0 0-1 0,0 0 0 16,0 0 0-16,0 0-1 0,0 0 1 16,0 0 0-16,0 0 0 0,0 0-1 15,0 0 1-15,-1 0-1 0,1 0 1 16,0-3 0-16,0 3 0 0,0 0 1 16,1 0-1-16,2 1 0 0,-3-1 0 0,-1 0 1 15,-2 0-1-15,3 0 0 0,0 0 0 16,0 0 0-16,1 0 0 0,-1 0 0 15,2 0 0-15,-1 0 0 0,-1 0 0 16,0 0 0-16,0 0 0 0,0 0 0 16,-1 0 0-16,1 0 0 0,0 0 0 15,1 2 0-15,-1-2 0 16,-1 0 0-16,-2-2 0 0,2 2 0 0,1 0 0 0,0 0 0 16,0 0 0-16,1 0 0 0,-1 0 0 15,1 0 0-15,-1 0 0 0,0 0 0 16,0-1 0-16,-2 1 1 0,4 0-1 15,-2 0 0-15,0 0 0 0,0 0 0 16,0 0 0-16,-1 0 0 0,1 0 0 16,0 0 0-16,0 0 0 0,0 0 0 0,0 0 0 15,-1 1 0-15,2-1 0 0,-1 0 0 16,0 0 0-16,0 0 0 0,1-1 0 16,-1 1 0-16,0 0 0 0,0 0 0 15,-2 0 1-15,2 1-1 16,1-1 0-16,-1 0 1 0,0 0-1 0,0 0 0 15,0 0 0-15,-1-1 0 0,1 1 0 0,-1 0 0 16,1 0 0-16,0 0 0 0,0 0 0 16,0 0 0-16,0 0 0 0,0 0 0 15,3 1 0-15,-3-1 0 0,0-1 0 16,0 1 0-16,0 0 0 0,0 0 0 16,0 0 0-16,0 0 1 0,0 0 0 15,0 0-1-15,0 0 1 0,0 0-1 16,0 0 0-16,0 0 0 0,0 0 0 0,0 0 0 15,0 0-1-15,0 0 1 0,4 0 0 16,-4 0 0-16,0 0 2 0,-2-2-6 16,2 2-14-16,0 0-20 0,-2 0-25 15,2 0-22 1,0 0-17-16,-2-2-18 0,3 2 2 0,0 0-223 0,2 0 223 16</inkml:trace>
  <inkml:trace contextRef="#ctx0" brushRef="#br0" timeOffset="80109.78">13571 10982 944 0,'1'0'29'0,"-3"2"-6"0,2 0-20 16,2 5-5-16,-1 1-2 0,6 7 4 16,2 4 0-16,0 4 2 0,9 6 2 0,3 4 0 15,4 3-1-15,7 5 1 0,1 4-1 16,4 3 0-16,7 0 1 0,1-2-2 16,-1-3-2-16,-1-3-2 0,-11-10-1 15,-8-7 0-15,-11-10 1 16,-5-4 2-16,-5-4 3 0,-1-5 2 15,-1 0 8-15,-1 0 14 0,0 0 10 0,-8-8 0 16,-7-2-9-16,-14-8-17 0,-15-10-18 16,-4-5-9-16,-14-4-4 0,5 0-1 0,0 0 0 15,0 0-3-15,3-2-5 0,-6 2 1 16,-6 1 6-16,-4 3 10 0,-3 4 7 16,9 2 3-16,12 4 4 0,10 2 10 15,8 4 10-15,5 3 15 0,3 6 3 0,3-1 2 16,8 3 0-16,0 4-7 0,6 1-7 15,6 1-9-15,2 0-11 0,-2 1-8 16,3 1-7-16,0 4-4 0,5 3-1 16,5 8 4-16,7 12 4 0,9 8 3 15,10 12 2-15,5 7 1 16,15 12 3-16,16 6 0 16,10 5-2-16,3-1 0 0,0-1 0 0,-13-4-1 0,-16-7 0 0,-3-7 0 15,-13-11-1 1,-11-12-2-16,-10-14-10 0,-12-11-11 0,-5-5-6 0,-2-6 1 15,0 0 13 1,-6-2 11-16,-6-2 10 0,-11-5 8 0,-10-8-2 16,-14-6-1-16,-13-13-4 0,-11-8-13 15,-24-4-14-15,-9-8-5 0,-7-4 9 16</inkml:trace>
  <inkml:trace contextRef="#ctx0" brushRef="#br0" timeOffset="80376.29">12049 11004 1091 0,'1'0'34'0,"-1"3"-8"16,3 3-25-16,0 6-6 0,7 7 1 16,11 10 4-16,11 6 0 0,21 10 2 15,16 6 3-15,17 8 0 0,16 6 3 16,3 8 0-16,9 1-2 0,8 5 2 16,1 1-1-1,-3 4-1-15,-16-8 0 0,-14-4-1 0,-13-13-1 16,-12-10 1-16,-15-15-2 15,-20-14-2-15,-18-13 3 0,-10-5 7 0,0-2 2 0,-3 0 8 0,1 0 2 16,-3 0-4-16,-11-3-2 0,-8-1-5 31,-17-7-6-31,-15-5-3 0,-15-10-5 16,-11-9-15-16,-8-10-16 0,-18-6-24 16,-10-6 320-16,3-1-206 0</inkml:trace>
  <inkml:trace contextRef="#ctx0" brushRef="#br0" timeOffset="80755.46">12011 11424 1072 0,'17'19'79'0,"77"81"-73"16,-176-178-11-1,115 107-3-15,19 9 4 16,15 6 4-16,18 4 6 0,10 8 2 16,2 1 0-16,-6 4 2 0,-8 0-4 0,-7-3 1 15,-7-4-1-15,-10-8-3 0,-14-10 0 16,-15-10-2-16,-13-9-2 0,-9-9-2 15,-6-5-4-15,-7-3-3 0,-11 0 2 16,-14-3 1-16,-17-5 6 0,-12-5 4 16,-9-8 1-16,-4-4-4 0,2-4-1 15,7 2-1-15,3 2 0 0,2 8 1 16,6 3 1-16,-1 4 0 0,6 7 1 16,10 1 4-16,7 4 0 0,5 1 1 15,10 3-1-15,4-1 2 0,3-1-1 0,6 0 2 16,0 1-2-16,2-1-1 0,0 3 2 15,2 1-4-15,2-2 0 0,-1 1-2 16,0 1-1-16,1 0-2 0,-2 0-2 16,1-4 0-16,-2 0-1 0,-1-4 2 0,0 0 0 15,0 0 1-15,0 0-3 0,0 0-2 16,0 0-4-16,0 0-5 0,0 0-5 16,0 0-9-16,0 0-9 0,-1 0-3 15,-3 1 20-15</inkml:trace>
  <inkml:trace contextRef="#ctx0" brushRef="#br0" timeOffset="84798.13">13461 12593 713 0,'1'0'99'0,"-3"-2"149"0,3 4-229 0,0 1-32 16,4 4-2-16,5 8 7 16,3 6 5-16,8 9 1 0,4 6 2 0,7 8 0 15,7 7 2-15,6 9 2 16,8 6-1-16,6 6 1 0,9 0 1 0,1-7-3 16,-6-7-1-16,-7-8-3 0,-15-11-4 15,-14-10-1-15,-10-12 0 0,-8-7 4 16,-7-5 2-16,-2-5 5 0,-3-4 0 15,-11-6-1-15,-11-9 0 0,-18-11-4 0,-25-7 0 16,-13-11-4-16,-11-4-3 0,-1-3-2 16,6-4 2-16,-9 4 4 0,-10 5 2 15,4 5 2-15,-6 1 0 0,9 5 0 16,-5-1-1-16,-12 1-2 0,6 4-1 16,7 4 3-16,21 6 1 0,22 7 8 15,19 8 11-15,16 3 8 0,14 5 11 16,6 2 2-16,5 0 0 0,0 0-7 15,0 2-11-15,7 5-9 0,7 7-8 0,9 10 4 16,15 10 4-16,12 6 4 0,14 8-1 16,17 6-7-16,7 1-3 0,9 5-3 15,-2 3 0-15,-6 2 0 0,-3-1 1 16,2-2-2-16,0-7 1 0,-7-8 0 0,-16-7-3 16,-22-11 0-16,-18-12-8 0,-14-8-17 15,-10-7-14-15,0 0-8 16,-10-2 5-16,-9-6 20 0,-15-5 19 0,-21-11 9 15,-22-7 2-15,-14-11-1 0,-11-5-5 16,-3-5-4-16,-10-9-4 0,-9 1-2 16,-3-2 0-16,3 4 5 0,4 7 2 15,0 3 1-15,4 4-2 0,4 6-15 16,14 5-17-16,19 5-5 16,11 6 2-16,13 2 21 0,15 7 28 15,13 7 20-15,11 2 13 0,10 2 5 16,5 0-5-16,-2 3-9 0,6 3-12 0,4 5-11 0,11 9-7 15,13 12 1-15,13 11 2 0,15 9 4 16,13 9 0-16,9 8-4 16,12 4-6-16,6 0-5 0,-4-3-9 0,-11-10-3 15,-12-10 2-15,-20-9 2 16,-11-11 7-16,-7-9 3 0,-10-4-1 0,-7-8 1 16,-9-4 0-16,-5-3 1 0,-4-2 1 15,0 0 6-15,0 0 3 0,-4-2-3 0,-7 0-1 16,-14-9-8-16,-18-8-3 0,-20-9-8 15,-13-5-12-15,-22-7-14 0,-4 4-13 16,1 6 6-16,2 5 14 0,21 10 21 16,6 3 18-16,2 4 6 0,7 4 2 0,6 1-6 31,12 3-4-31,20 0 1 0,13 0 3 0,11 0 11 16,-1 4 3-16,3-1-4 0,4 5-5 15,8 6-8-15,6 6-2 0,14 7-1 16,10 3-6-16,8 4-7 0,3-1 3 15</inkml:trace>
  <inkml:trace contextRef="#ctx0" brushRef="#br0" timeOffset="85763.49">14171 14342 1763 0,'0'2'25'15,"0"0"-14"-15,0-2-46 0,-1 1 3 16,0 2 29-16,1 3-2 0,0 3-23 15,2 3-13-15,2 8-9 0,3 6 6 0,6 5 19 16,9 9 9-16,6 6-2 0,3 4 2 16,0 2 2-16,-6-4 5 0,-5-9 6 15,-9-11 2-15,-5-9-1 0,-3-8-2 16,-4-4-8-16,-3-4-4 0,0-2-4 16,-8-2 2-16,-12-5 6 0,-15-7 8 15,-13-9 4-15,-11-10 3 0,-4-7 3 16,-14-10-2-16,-9-1-1 0,-9-3 0 0,-1 1 1 15,7 6 0-15,-1 0-1 16,-2 3 0-16,2 2-2 0,11 9 0 0,21 8 0 16,22 7-1-16,17 8 0 0,12 3 13 15,10 6 12-15,0 0 15 0,-1 0 12 16,2 0-9-16,-1 0-10 0,2 0-18 16,4 6-12-16,4 8-5 0,9 11-1 15,12 12 2-15,13 17 2 0,12 6 2 0,6 2 1 16,0-2-4-16,-6-8-4 15,-9-3-12-15,-6-6-10 0,-2 0 3 16,-1-2 2-16,-2-6 11 0,-5-3 7 0,-7-11 2 16,-6-6 1-16,-6-8 0 0,-7-3 0 15,-4-3-2-15,0-1-3 0,-7 1-8 0,-5-1-5 16,-10-6-2-16,-13-3 6 0,-16-10 10 16,-12-14 6-16,-23-11 3 0,-13-12 0 15,-5-5-4-15,-6-3 3 0,8 3-2 16,-8 4 0-16,-4 7 0 0,4 6-2 15,-1 6 1-15,16 3 0 0,8 7 0 16,7 4 1-16,17 9-2 0,18 5-2 16,21 2 6-16,22 8 8 0,0 0 11 15,1 0 7-15,-1 2-13 0,9 5-11 0,13 7-7 16,18 17-6-16,20 13 7 0,13 15 0 16,11 7 3-16,-3 0 6 0,-5-3 1 15,-2-7-1-15,-5-5-2 0,-4-7-4 16,-11-7-2-16,-10-3 1 0,-14-7-1 15,-12-8-1-15,-8-7 0 16,-6-7-1-16,-2-4-8 0,0-1-10 0,0 0-5 16,-4 2-5-16,-14-4 4 0,-14-7 12 0,-22-6 9 15,-18-10 6-15,-10-11 6 16,-12-7-4-16,-3-10 0 0,-6-3-1 0,-7 5-2 16,7 6 2-16,5 10-2 0,18 10 0 15,18 5-1-15,18 9 9 0,15 4 4 16,14 7 7-16,7 0 6 0,6 4-4 0,2 0-3 15,3 5-8-15,4 9-6 0,6 16-3 16,9 12 0-16,3 10 0 0,2-2-1 16,1-7-1-16,-6-9-15 0,-6-5-19 0,-6-4-18 15,-5-2-13-15,-3-4 4 0,-2-5 9 16,-1-3 3-16,-3-1-185 0,-2-5 160 16</inkml:trace>
  <inkml:trace contextRef="#ctx0" brushRef="#br0" timeOffset="92122.24">14588 14494 1215 0,'27'25'145'16,"2"6"794"-16,-27-30-177 0,-29-25-1153 15,-3-8-781-15,30 32 1170 0,0 0 4 16,0 0-1-16,1 0 4 0,-1 0 3 16,0 0 10-16,0 0 9 0,0 0-1 15,0 0-1-15,2 2-7 0,-2 0-5 16,0-2-1-16,0 0 1 0,0 0-1 15,-1 0 0-15,0 0-2 0,1 0-4 16,0 0-2-16,0 0-3 0,0 0-1 0,0 0-3 16,0 0-4-16,0-2-10 0,0 2-8 15,0-1-2-15,0 1-2 0,0-2 3 16,0 2 10-16,0 1 5 0,-1-3 5 16,1 2 11-16,0-3 3 0,2 0 4 15,0 1 2-15,3 0-2 0,-1 0-4 16,-2-4 1-16,4 3-2 15,-4-2 2-15,3 1-1 0,2 3-4 0,-6-2 0 0,2 3-2 16,-3 0 1-16,3 0 1 0,-1 0 1 16,-2 0-3-16,0 0-2 0,0 0-4 15,-2-1-12-15,2 1-6 0,0 0 0 16,4-2 5-16,-2 3 15 0,-2-1 9 16,0 0 2-16,0 2 0 0,1-2-4 15,-1 0-1-15,0 0 3 0,0 0 1 16,0 0 0-16,0-1-2 0,0 0-3 0,0-5-3 15,4 3 1-15,0-1 0 0,-1 0 0 16,0 2 0-16,-3 1-1 0,0 1 0 16,1 0-4-16,-1 0-4 0,0 0-3 15,0 0-8-15,2-4-6 0,-2 4-16 16,1 0-20-16,-1 0-11 16,0 0 33-16</inkml:trace>
  <inkml:trace contextRef="#ctx0" brushRef="#br0" timeOffset="111505.81">14637 11262 1383 0,'9'0'38'16,"-1"1"-17"-16,0 4-15 0,-2-1-3 15,5 2-2-15,-4 0-1 0,1 0-1 0,-2 3-2 16,-2-4 0-16,0 1-1 0,-3-3 2 16,-1-3 1-16,0 1 1 0,0-1 3 15,0 0-2-15,0 0 3 0,0 0 0 16,0 1-1-16,0-1 1 0,0 0 8 0,0-1 3 16,0 1 11-16,0-1 13 0,-2-2 5 15,2 1 9-15,0 0 2 0,0 1-5 16,0 1-7-16,0-1-9 15,0 0-8-15,1 0-8 0,0 1-7 16,0 0-7-16,0 0-3 0,0-1-1 0,0 1-5 16,1 0-2-16,-1-2-2 0,0 2-5 15,0 0 2-15,-1 0-3 0,0 0-9 16,1 0-14-16,-1 0-12 0,0 0-23 16,0 0-21-16,0 0-6 0,-6-5-59 15,-1-2 91-15</inkml:trace>
  <inkml:trace contextRef="#ctx0" brushRef="#br0" timeOffset="111839.78">15072 10834 1703 0,'0'-2'26'15,"0"2"-26"-15,0 2-24 0,0 0-10 16,1 2 19-16,-2 8 8 0,-3 7 1 16,1 10 5-16,0 7 1 0,3 1-1 15,-2 1 1-15,5 2 1 0,-3 1-1 0,1-1 1 16,2-1 2-16,-3-4-3 15,2-2-9-15,2-5-11 0,-2-1-17 0,-1-2-12 16,0-8-12 0,0 1-17-16,-1-6 248 0,3-1-142 15</inkml:trace>
  <inkml:trace contextRef="#ctx0" brushRef="#br0" timeOffset="112504.27">15943 10984 939 0,'1'0'139'0,"1"-2"229"0,-1 2-336 15,0 0-17-15,-2 1-11 0,-2 0-2 16,1-1-10-16,-2 1-1 0,-2 0 2 15,-4 4 4-15,-4-2 7 0,0 5 7 16,-2 2 6-16,-3 4 3 0,-2 1 0 16,-6 8 1-16,-4 0-3 0,-1 9-4 15,-9 7-6-15,-4 9-4 0,-8 11-2 16,-15 6 1-16,-1 7 0 0,-4 3-1 16,6-2 0-16,10-1 1 0,5-6-2 15,11-8 0-15,4-3 1 0,3-7-2 16,6-3 2-16,-1-5 0 0,3-5 0 0,0-5 1 15,-2-3 0-15,3-4-2 0,1-7 0 16,7-2 0-16,4-4-1 0,3-3 2 16,4-2 0-16,1-2 1 0,5-2-1 0,-1 0-7 15,1-1-14-15,0 0-15 0,0 0-12 16,-1 1-1-16,8-3 6 0,7-5-3 16,18-4 27-16,11-6 4 0</inkml:trace>
  <inkml:trace contextRef="#ctx0" brushRef="#br0" timeOffset="113120.37">15357 12034 1269 0,'-1'1'195'16,"1"1"-118"-1,-1-1 13-15,1-1-43 0,0-1-19 16,0 1-16-16,0-2-16 0,0 2-13 0,0 0-9 15,0 0-10-15,0 0 3 0,0 0 8 16,0 0-5-16,0 0 0 0,0 0 5 16,1 0 2-16,-1 0 12 0,0 0 8 15,1 0 2-15,2-1-7 0,0-2-16 16,3-4-28-16,2-3 75 0,0-7-34 16</inkml:trace>
  <inkml:trace contextRef="#ctx0" brushRef="#br0" timeOffset="113657.59">15491 11678 1448 0,'-3'0'62'0,"1"0"22"16,3 0-55-16,-1 0-8 0,1 0-4 15,-1-1-2-15,2-1-12 0,1-4-5 16,2-2-5-16,3-3 1 0,6-3 1 16,-1 0 1-1,2 1-1-15,3 1 2 0,-4 3 4 0,0 2 5 0,2 1 3 16,-8 1 1-16,1 2-2 0,-2 0-2 0,-4 3-1 16,0 0-3-16,-3 0-1 0,0 0-12 15,1 0-14-15,1 6-11 0,-4 3-6 16,-3 5 9-16,-7 5 12 0,1 1 14 15,-1 0 1-15,-2-3-3 16,5-2-1-16,-1-2-3 0,2-3 4 0,2-1 3 16,-1-3 2-16,1-4 1 15,6 2 0-15,0-2 4 0,1 0 8 0,7-1 9 0,-4 2 3 32,0-2-1-32,4 2-3 0,1-1-6 0,1 2-3 0,2 0-2 0,-2-1-1 15,3 2-2-15,-4-1 1 16,-1 2-3-16,-2 1-1 0,-1 2-2 0,2 0-3 0,-3 1-3 15,2 4 4-15,-2 2 2 0,-6 2 2 16,2 1 5-16,-5-2-1 0,-1 2 0 16,1 1 0-1,-5-2-3-15,-2 2-1 16,-3-6 0-16,2 0-3 0,-1-2-8 16,2-3-10-16,0-1-9 0,1-6-10 15,2 0-12-15,8-2-9 0,0 0-14 16,-7-2-13-16,7-2-7 0,0-3 49 0</inkml:trace>
  <inkml:trace contextRef="#ctx0" brushRef="#br0" timeOffset="114183.03">15811 11566 890 0,'3'-5'108'15,"-1"2"103"-15,1-3-112 0,-1 4-53 16,0 0-1-16,1 1-4 0,1-4-11 16,0 3-8-16,3 0-10 0,1 0-6 15,0 0 2-15,-1 2 0 0,-1 0-2 0,0 2 1 16,1 1-2-16,-2 1-4 16,3 3-1-16,1 1 0 0,0 1-5 15,0 2-2-15,-1 0 2 0,-2 0 0 0,-2 2-3 16,-2-2 1-16,-2 3-6 0,-1-3-3 15,-1-1 0-15,-1 0 0 0,-2-3 1 16,2-1 2-16,-3-2 3 0,2-2 2 16,0 1 1-16,2-1 1 0,2-2-1 0,0 0 1 15,0 0 0-15,0 0-3 0,0 0-1 16,0 1 7-16,0 1 5 0,4-1 7 16,5 4 2-16,8 0-4 0,5 4-4 15,7 7-2-15,2 3 2 0,1 6 2 16,0 2 0-16,-3 3 5 0,-4-1 10 15,-3 0 4-15,-8-4 6 0,-5-4-6 16,-3-2-10-16,-7-2-4 0,-5-3-3 0,-3 3 3 16,-4 0 6-16,-7-6 0 0,0 0 0 15,-8-1-2-15,-4-5-5 0,-3-2-2 16,-2-2-2-16,2-1 1 0,6-2-4 16,4 0-4-16,6-2-9 0,3 2-12 15,3 0-10-15,0 1-8 0,4 1-13 0,1 0-11 16,5 0-8-16,0 1 26 0,0 2-156 15,2 2-53-15,1-1 144 16</inkml:trace>
  <inkml:trace contextRef="#ctx0" brushRef="#br0" timeOffset="115016.96">16218 12411 970 0,'13'19'114'0,"-210"-1"101"31,132-18-189-31,1-5-9 16,1 0-5-16,1-3-4 0,-2 0-3 15,-2-1-1-15,-15-2 0 16,0-1-2-16,-4 1 0 0,0 1 1 0,11 0-3 15,2 2 1-15,-1 1 1 0,-8 1-2 16,-2 2 1-16,-2 2 1 0,5 1-2 0,9 1 1 16,6 0 0-16,1 1-1 0,-4 1 1 15,3 0-1-15,1-2 1 0,2 0-4 16,10-1-4-16,4-3 0 0,8-3-1 16,2-2 5-16,10-1 0 0,5-2 3 15,4 3 3-15,9-3 2 0,1 0 12 16,2-1 8-16,3-5 0 15,4-6 4-15,1-5-7 0,6-9-6 0,3-13-2 0,4-8-4 16,5-10-6-16,3-5-2 16,2-1 1-16,-1-2-2 0,-3-2 2 15,2-6 1-15,-6 3-2 0,-1-3-2 16,-5-2 1-16,0 0-1 0,-4-2-1 0,-2 1-1 16,-1-1-11-16,-8 2-1 0,-2 1 0 15,-4 6-2-15,-1 5 6 0,-2 8-3 16,1 4-1-16,2 6-1 0,2 7 4 0,3 10 4 15,1 11 6-15,3 10 5 0,0 9 6 16,2 4 1-16,0 4-6 0,2 0 0 16,2 0-5-16,7 2 0 0,9 2 0 15,14 7-4-15,9 4-1 0,11 6-1 16,9 2 2-16,6 2 4 0,5-1-2 0,-1-3 2 16,1-1 2-16,4-3-2 0,6 0 2 15,10-3 0-15,2-2-3 0,0 0 6 16,-1-1 4-1,-2 0 0-15,10 4 5 0,-2-1-9 0,-3 2-5 0,-1 3 1 16,-11 0 1-16,2-1-1 0,-1 1 2 16,-6-2 0-16,-7-1-2 15,-13-1 1-15,-12-2-1 0,-7 1 0 0,-7-2 1 16,-5 3-1-16,-6 0-1 0,-8 1 2 0,-2 1 6 16,-4 3 2-16,-1 3 2 0,0 2-2 15,-1 11-6-15,-3 7-2 0,0 9 1 16,-5 10-1-16,-2 11 1 0,-3 12 5 15,-2 13-3-15,1 8 2 0,-2 11-1 16,0 4-6-16,-1 8 1 0,-1-3 0 16,0 0 0-16,-3-6 1 0,1-9 0 15,1-11-2-15,2-14 1 0,3-8 1 0,1-11 0 16,-1-6-2-16,-3-15-6 0,-2-11-20 16,-3-12-31-16,-5-12-26 0,-7-12 395 31,-6-14-251-31</inkml:trace>
  <inkml:trace contextRef="#ctx0" brushRef="#br0" timeOffset="116186.49">14201 11800 1135 0,'-6'3'101'16,"-190"69"-78"15,94-112-13-31,14 18 1 0,-8-9-2 16,2-11-1-16,-16-12-3 0,-3-10-4 16,1-6-2-16,-1-1-1 0,13-2 0 0,-5 0 2 15,-2 4 0-15,3 0 0 0,0 5 1 16,16 4-1-16,-1 0 1 15,-1 6 0-15,2 2-1 0,6 9 0 16,13 8 0-16,13 9-2 0,14 11-1 0,13 3 0 0,9 8 3 16,11 4 5-16,5 2 8 15,5 5 3-15,11 4-1 0,10 8-2 0,19 13-7 16,23 14-2-16,24 11-2 0,18 11-2 16,12 7 1-16,10 5 1 0,12 7-1 15,6 2 1-15,4 8 1 0,8 1-2 0,-6 2 1 16,-6-3-4-16,-8-9 6 0,-29-12 23 15,-21-19 18-15,-26-17 20 0,-26-17-4 16,-16-14-15-16,-19-8-29 0,-1 1-27 16,-7-2-6-16,-10-1-9 0,-9-1 12 15,-13-6 19-15,-13-4 3 0,-11-8 4 16,-11-8-3-16,-19-4-1 0,-23-9 3 16,-10-6 0-16,-11-6 1 0,-10-5-9 15,-1-3-2-15,-2 0 1 16,3 1-8-16,7 1-3 0,12 7-3 0,10 7-2 0,12 8 9 15,27 10 2-15,10 8 1 16,14 4 1-16,7 7-1 0,7 5 4 16,12 3 9-16,10 0 8 0,9 0 6 0,7 3-2 15,4 0-9-15,8 6-8 0,13 4-6 16,20 13-3-16,18 15-7 16,29 16-4-16,22 13-9 0,24 11 2 0,18 9 7 0,1 3 4 15,7 5 7-15,-7 1 2 0,-17-7 0 16,-15-9 0-16,-36-14 10 0,-28-22 7 15,-19-16 6-15,-21-15 7 0,-11-8-12 16,-9-6-14-16,-10 0-4 0,-7 3-7 16,-13-4 7-16,-10 0 18 0,-12-5 6 0,-15-7-1 15,-18-5-4-15,-16-8-12 0,-7-5-3 16,-8-7 1-16,7-1-6 0,-6-5-4 16,2-2-11-16,2 1-14 0,8 0-2 15,18 4-2-15,10 8 10 0,7 10 11 16,12 5 7-16,10 8 3 15,14 5 0-15,17 1 4 0,9 2 4 0,8 0 5 16,-2 2 6-16,5 3-5 0,8 0-2 16,10 9-3-16,12 9-17 15,13 12-3-15,6 5 1 0,-5 2-4 16,-13-9 11-16,-14-10 4 0,-13-9-5 0,-9 0-24 0,-10 1-9 16,-3 3-2-16,-7-2 8 15,-1-1 28-15,-4-3 8 0,-3-2 3 0,0-1-2 16,0 0-2-16,5-3-1 0,5 1 2 0,2-2-5 15,5-2-17-15,1-1-25 0,2-2 23 16</inkml:trace>
  <inkml:trace contextRef="#ctx0" brushRef="#br0" timeOffset="128141.33">2566 12824 900 0,'-25'-5'28'0,"-5"2"-3"0,-8-3-19 0,-6 1-6 0,-10-2-4 0,-11-1-12 16,-7 1-17-16,-6 2 24 0,0-1-132 31,2 3 99-31</inkml:trace>
  <inkml:trace contextRef="#ctx0" brushRef="#br0" timeOffset="128537.63">2642 14253 1180 0,'-13'2'45'0,"-13"-1"18"0,-20 5-62 15,-20 1-4-15,-23 2-1 0,-17 2-14 16,-10-5 14-16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47:21.9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21138 7018 1295 0,'-2'0'5'0,"-3"1"-28"16,1 1-7-16,-4 2 11 0,0-3 18 15,-1 3 1-15,-3 0 0 0,-4-1-2 16,-3-1 0-16,-5-2-2 0,-5-2 1 16,-1-1 2-16,2-4 1 0,-3 0 0 0,3 3 1 15,0-3 0 1,-4 1-2-16,-6 1-1 0,-1 0 4 0,-6 2 3 0,-2-3 3 16,-1 3 11-16,-5-4-2 0,-4 2-1 15,-3-1-2-15,-14 0-11 0,-7 2 0 16,-4 1-1-1,-7-1 0-15,1 3 2 0,1-1 3 16,-8 0 5-16,-6-1 7 0,-1 0-1 0,-4 2 3 16,6-4-1-16,-6 3 11 0,-7-2 4 15,2 0-3-15,-4 1 6 0,2-1-11 0,-2 1-4 16,-3 1-1-16,-3 0-10 16,5 2-3-16,-10 0 1 0,2 2-3 0,-3 0 1 0,0 1-3 15,-1 1-4-15,-3-1 1 0,1 1 0 16,-4 0-2-16,1 1 1 0,-1-2 2 15,-3 0 4-15,-3 2 2 0,4-4 3 16,-5 1 1-16,-1-2-4 0,-9 1 2 0,-2-2 1 16,1-2 3-16,-17-2 4 0,6 1-3 15,4-4-4-15,-8 0-4 0,1-1-3 16,2 1 1-16,-6-1 3 0,-1 0-1 16,8 1 1-16,-3 1-1 0,-7-2-3 15,7 2 5 1,3 0 2-16,-8-1 1 0,16 3 0 0,4-1-3 0,-9 2-3 0,11 0-1 31,1 2 0-31,-7-1-1 0,3 0 3 0,0-1 2 0,4-3 1 0,-8-1 1 16,5-1 2-1,5 0 0-15,-8-1-1 0,2 0 2 16,2 0-6-16,5 1-1 0,-7 0-3 16,9 0 0-16,2 1 0 0,-5-1 2 0,7 3-1 15,1 1 1-15,3 1 0 16,-2 1-1-16,4-3-1 0,0 4-1 15,-1-1-1-15,-2 1 0 0,1 2 2 16,1-1-2-16,1-1 2 0,4 1 0 16,3 0 1-16,0 1 0 0,5 0 1 15,0 0-1-15,2 1 1 0,3 2-1 0,4 0-2 16,11 1-1-16,-3 1-1 0,0 2-2 16,-6-1 2-16,2 0 0 0,9 3-2 15,-1-3 2-15,2-1-2 0,-2 1 0 16,-3 1 0-16,11-1 1 0,-3 0-1 15,1 0 1-15,2-2 0 0,-3 2-1 0,11-2 0 16,7 1 0-16,2 0 0 0,3 1 0 16,3-2 1-16,4 3 0 0,5 0 0 15,11 0 1-15,7-2 0 0,7 0 0 16,10-1 2-16,4 1 0 0,9-1-1 0,3 1 1 16,6-5-1-16,1 2 1 0,2-2 2 15,1 0 0-15,2 0 0 0,0 0-1 16,0 0-2-16,0 0-5 0,0 0-5 15,0 0-11-15,0 0-1 0,0-2-8 16,1 2-20-16,2-5-12 0,0 3-28 16,2-6-6-16,11-18 96 0,13-25-21 0</inkml:trace>
  <inkml:trace contextRef="#ctx0" brushRef="#br0" timeOffset="1825.6">6414 2632 1487 0,'1'6'14'0,"2"5"-15"0,0 9-44 0,4 13-15 15,1 8 40-15,1 9 20 16,3 5 0-16,3 11 0 0,6 13 0 0,4 8 0 16,4 15 1-16,7 12 1 0,0 12-1 15,3 11 0-15,0 6 4 0,4 6 3 16,0-2 3-16,2-7 4 0,0-10 5 15,-6-15 3 1,-3-18 1-16,-2-13-4 0,-6-16-7 16,-1-14-5-16,-4-10-3 0,-1-10-2 0,-6-8 1 0,-2-5-3 15,-1-8 3-15,-3-2 2 0,4-6-2 0,2-4 0 16,2-1-1-16,5-6-4 0,5-6 0 16,4-3 0-16,3-8-2 0,3-3 1 15,-1-4 0-15,-4-3-1 16,0-1 2-16,0-1 1 0,-3 0 0 0,-1 5 0 0,-4 7 2 31,-8 7 6-31,-6 7 11 0,-7 5 7 16,-4 1 3-16,0 3-7 0,0 0-6 15,0 0-9-15,2 0-8 0,-2 5-4 16,-5 10-4-16,-3 6 2 0,-3 20 5 0,-5 9 2 16,-2 6-1-16,-5 4-1 0,-3-9-2 15,2-2-1-15,3-10 1 0,3-10-2 16,1-10 1-16,1-5 0 0,3-4 5 15,-2-2 3-15,2-4 8 0,-1 2 1 16,-2-4-4-16,-4-2 6 0,-1-1-6 16,-6-1 0-16,-2-5 0 0,-4-1-6 15,-6-2 0-15,-7-3 0 0,-8-1-1 16,-8 0 2-16,1-2-1 0,-5 0 1 16,5 2 1-16,0 1-1 0,6 3-1 0,7 3 0 15,2 3 1-15,4 0-3 0,4 2 6 16,9 1-9-16,8-1-16 0,12 2-27 15,8 0-24-15,-2-5-21 0,9-1 1 16,7-8 50-16</inkml:trace>
  <inkml:trace contextRef="#ctx0" brushRef="#br0" timeOffset="3136.84">9291 2430 1530 0,'-1'3'1'0,"-3"5"-39"0,4 4-8 15,-4 4 23-15,2 5 21 0,0 2 1 16,0 2 1-16,3 4 0 0,-1-2 0 15,0 1 0-15,1 4 1 0,2 3-1 16,3 10 0-16,3 11 0 0,7 17 0 16,7 15 0-1,4 21 3-15,8 20-1 0,6 13 0 16,4 9 3-16,3-1-6 0,5 5 1 0,0 4 1 16,2-4-1-16,-2 1 2 0,-3-7-1 15,-4-16-1-15,-1-10 1 0,-7-11 0 0,-7-14-1 16,-8-13 2-16,-5-11-1 0,-3-13-1 15,-4-11 1-15,0-7-1 0,-2-6 0 0,-3-7 1 16,1-5 0-16,-2-7 1 0,0-8 2 16,-1-3-2-16,-2-5-1 0,0-2-1 0,1-1 0 15,0-1 1-15,5-3 2 16,4-1 3-16,8-5-2 0,2-3 0 0,4-6 6 16,-1-4 1-16,-2-3 6 0,-2-2 3 15,-1-4-8-15,-2-3-1 0,-5-2-6 16,2-3-3-16,-4 0 1 0,-2 0-3 0,-1 6 2 15,1 6 3-15,-4 8-1 0,0 8 7 32,0 4-3-32,-5 4 2 0,0 2 1 15,0 1-2-15,0 2-1 0,0 0-1 0,0 0 1 0,0 0-3 0,0 1-7 16,-5 2-9-16,-1 7-1 0,3 13 0 16,-6 14 4-16,0 14 8 0,0 6 0 31,-1-2 0-31,1-9 0 0,-1-9-2 0,0-6-1 15,-2-7 0-15,0-5-1 16,1-3-3-16,-3-5 9 0,-1-3 1 16,-3-1 5-16,-4-3 8 0,-2-2-9 0,-5-3 0 15,0-4 0-15,-1-4-5 0,-4-3 2 16,-1-2 1-16,-3-8-2 0,-2 0 0 16,0-2 1-16,3 1 0 0,3 2 0 15,3 1 0-15,5 6-1 0,3 0 0 0,3 5 1 16,2 1-1-16,0 1 0 0,3 3 1 15,2-1-3-15,2 4 4 0,6-3-3 16,2 3-4-16,3 1-9 0,0 0-10 16,0 0-10-16,0 0-17 0,4-6 4 15,3-3-12-15,5-10 686 0,8-9-460 16</inkml:trace>
  <inkml:trace contextRef="#ctx0" brushRef="#br0" timeOffset="5291.59">12247 2397 1812 0,'33'2'37'0,"9"223"-250"32,-59-196 213-32,34 19 0 0,3 3 0 15,2 6 1-15,-1 7 0 0,3 9 0 16,2 9-1-16,2 13 1 0,5 10-1 0,2 13 0 15,4 16 1-15,4 12 1 16,0 10-1-16,4 8 0 0,3-1 4 0,2 1-3 16,1-1-1-16,-1-10 3 15,-11-4-3-15,-5-6 0 16,-1-12 2-16,-7-9-2 0,1-11 2 0,-1-16 1 0,-4-13-1 16,-5-17 1-16,-1-11 1 0,-5-13-2 15,-2-11 0-15,-2-7-1 0,-4-7-1 16,-2-4 4-16,0-6 0 0,-3-5-3 15,1 0 0-15,1-1-2 0,1-4-3 0,4-5 5 16,4-5 2 0,7-6 3-16,4-8 7 0,2-6 2 0,5-4 0 0,1-2 1 15,2-2 2-15,0 5-2 0,-3 0 1 16,-6 6 0-16,-4 6-4 0,-5 2-1 0,-6 7-4 16,-2 6-4-16,-2 2 3 0,-4 3 1 15,1 4-2-15,-1-1-2 0,0 2-6 16,0 0-5-1,-2 3-4-15,1 1-6 0,-1 2 0 0,-3 6 1 0,-5 7 5 16,-3 10 7 0,-2 2 3-16,-1 4 1 0,2-2-1 15,-2-4 0-15,0-2 1 0,-2-4-2 0,-1-2-2 0,-2-1-3 16,-4-6 0 0,-6-3 1-16,-2-2 1 0,1-5 3 15,-4-4 0-15,-1-3 1 0,-5-7 0 16,-3-8 0-16,1-5 0 0,-2-4 0 0,-3-3 5 0,-2-3 0 15,-2 2 1-15,5 2-3 0,9 2-1 16,10 4-1 0,6 5 0-16,9 6 1 0,5 5 0 15,4 3 1-15,5 4 4 0,0 0 6 0,0 0 0 16,0 0-5-16,0 0-14 0,0 0-15 16,5-5-25-16,4-3-34 0,5-10 233 15,10-10-138-15</inkml:trace>
  <inkml:trace contextRef="#ctx0" brushRef="#br0" timeOffset="7744.21">16391 2200 1132 0,'0'2'42'0,"0"-2"0"0,0 0-10 16,0 0-9-16,0 0-1 0,0 1-6 15,2 1-5-15,-1 4-3 0,0 5-1 16,0 7 1-16,0 8 3 0,0 6 3 15,1 10 0-15,2 8-3 0,1 12 1 0,8 12-3 16,4 13 1-16,3 13 0 16,5 18-3-16,3 11 1 0,3 17-2 0,7 13 0 15,2 7 0-15,-5 2-2 0,-3 1 0 16,-4-4-2-16,-3-10 0 0,-3-8 4 16,0-10 0-16,-6-9 4 0,0-5-2 0,-4-4-3 15,2-6-1 1,-2-14 2-16,0-10 3 0,-1-7 4 0,-1-10 0 0,1-5-4 15,3-8-2-15,2-4-5 0,2-5-1 16,0-5 1-16,-3-11-5 0,-7-10 9 16,-3-11 13-16,-3-11 10 0,-2 0 15 15,0-2-8-15,1 1-7 0,0 0-10 16,-1-1-11-16,1-1 0 16,0-4-3-16,0 3 1 0,0-1-1 0,2-4-4 15,0-3 0-15,3-7-1 0,1-9 0 16,5-7 1-16,3-6 0 0,1-4-1 15,7-1 1-15,-2-3 0 0,1 4 0 16,0 3 1-16,0 1 0 0,-3 5 0 0,0 4 1 16,-1 4-2-16,-3 5 0 0,-2 5 2 15,-3 5-2 1,-2 4 6-16,-2 5 0 0,-2 1-2 0,-1 1-8 0,-2 0-25 0,-1 0 0 16,2 2 0-16,-2 3-6 0,-1 4 11 15,-4 8-15-15,-2 10 2 0,-4 6 9 16,-2 5 14-1,0 0 13-15,-5-6 3 0,-8 2 3 0,-2-6-4 0,-7-1-1 0,1 0 1 16,3-5 1 0,-2-2 0-16,4-3 0 15,-4-3-1-15,4-1 1 0,3 0 0 0,0-1 0 16,5 1-1-16,-1-2 0 0,-1 0 2 0,2-4-1 0,1-3 2 16,3-2 2-1,-2-4-2-15,4-4 2 0,-1-3 0 0,1-5-2 0,0-3 0 16,-2-4 0-16,-2-2-1 0,1-6 1 15,-3-5 1-15,1-8-1 0,-4-8-1 16,3-7-1-16,5-10-12 0,5-9-25 16,7-5-24-1,7-4-26-15,7 3 40 0</inkml:trace>
  <inkml:trace contextRef="#ctx0" brushRef="#br0" timeOffset="8807.5">20111 2228 1471 0,'5'4'10'0,"-3"-2"-46"0,0 4-14 15,-1 2 9-15,1 4 18 0,0 5 19 16,1 4 3-16,1 4-1 0,0 9 2 15,1 7-1-15,-1 9 0 0,1 9 1 16,1 11 0-16,2 7 0 0,2 12 0 16,1 10 0-16,2 11 0 0,-2 9 1 0,3 11 1 15,0 7 1-15,3 5-3 16,1 4 10-16,2 6 1 0,-1 0 2 16,1 1 5-16,6 7-12 0,-3 4-2 0,4-5-1 15,-3 1 1-15,4-10 14 0,4-16 9 16,-3-14 11-16,1-20 3 0,-4-19-12 0,-4-22-9 15,-3-15-9-15,-5-15-9 0,-4-13 7 16,-5-9-5-16,-3-7-5 0,-2-2-4 16,-2-5-9-16,-1-11 1 0,-2-6 6 15,2-11 6-15,-1-8 1 16,4-12 4-16,0-7 1 0,5-8-1 0,4-5 3 0,2-1-2 16,5 5-1-16,1 2-1 0,1 12 0 15,1 12-2-15,-1 8 3 0,1 9-7 16,-4 9 10-16,0 3 6 0,-4 7 7 15,-2 5 10 1,0 3-10-16,-3 2-24 0,0-1-8 16,-5 2-5-16,-1 2-5 0,-1 3 12 15,-3 5 0-15,-3 11 0 0,-2 10 2 0,-3 8 6 16,-6 6 1-16,2 2 0 0,-3 1 1 16,1-2 0-16,-1-3 0 0,1-7 0 15,0-7-2-15,0-5-1 0,1-6-1 0,1-4-1 16,-1-3-1-16,0-4 1 0,3-1 2 15,-1-4 1-15,0 0 2 16,-2-2 1-16,-4-2-1 0,-3-2 2 0,1-4 0 0,-3-1 0 16,1-2 1-1,2-1 0-15,-2 1-2 0,-1-3 2 16,1 0-1-16,1 0 0 0,0 1 0 16,3 1 1-16,1 1-1 0,4 1 2 15,0 0-3-15,6 4-3 0,4 0-15 16,5 3-23-16,1 0-8 0,1-9 19 0</inkml:trace>
  <inkml:trace contextRef="#ctx0" brushRef="#br0" timeOffset="14572.42">27276 6560 1354 0,'22'2'16'16,"-6"53"262"-16,36 61 662 16,-161-236-1274-16,56 87-6 0,28 36 271 15,-7 0-411-15,-3 0 480 0,-3 2 4 0,-2-2 4 16,5 1 2-1,-4 3 5-15,0 0 2 0,1 3 8 0,-6 1 0 0,0-2 6 16,0 4 1 0,-12-1-5-16,-13 0 8 0,-9 5-10 0,-11-6 2 0,1-2-3 15,8 0-7-15,-10-6 2 16,-6-3-2-16,-4 0-3 0,-2-2-4 16,10 1-3-16,8-2-5 0,-7-3 0 15,-7 2 0-15,-3-4 0 0,1 3-1 0,12 1 1 0,2-2-1 16,-5-2 1-16,-1 1 1 0,0 2-2 15,8 1 1-15,13 0 0 16,12 1-1-16,2 0 1 0,4 0 2 0,-3 2-2 16,1 1 0-16,7 0 1 0,7 1-3 15,9 2 1-15,5 0 1 0,2 0-2 16,4-2 0-16,4 2 2 0,6 0-3 0,4-1-11 16,5-1-18-16,2-1-29 0,0 0-18 15,0-3-6-15,8-4-4 0,10-8-2 16,11-10-230-16,10-4 213 0</inkml:trace>
  <inkml:trace contextRef="#ctx0" brushRef="#br0" timeOffset="15059.16">26902 6847 1304 0,'-10'6'31'0,"-7"2"-23"15,-4 3-5-15,-4 1 1 0,-4 0 0 0,2 1-1 16,-7-3 1-16,-5 0-3 0,-10-1 4 16,-12-1 0-16,-4-1 6 0,-6 1 7 15,1-5 8-15,4 2 8 0,-4 0 5 16,-6-1 9-16,-7 0-1 0,-9 0 1 16,1-3-6-16,5-1-12 0,10-3-10 15,-4 0-8-15,-4-1-7 0,-5-1-1 16,-2-2 0-16,9 1-1 0,10-1 0 15,7-2-1-15,1 0-2 0,-5 2 1 16,-1 1 1-16,1 1-2 0,9 0 0 0,12 3 1 16,5-2-1-16,8 4 0 0,4 2 0 15,4 0 0-15,4 3-2 0,4-1 2 16,3-1-1-16,5 3-2 0,-1-1-4 16,4-1-9-16,1 1-7 0,2-3-6 15,3 0-14-15,2-2-14 0,0 1-12 0,-1 0-13 16,1-1-4-16,0 0-1 0,3 1 46 15</inkml:trace>
  <inkml:trace contextRef="#ctx0" brushRef="#br1" timeOffset="-38913.47">7982 10239 1063 0,'0'0'46'0,"0"0"12"15,-1 2-18-15,1-1 3 0,0-1 5 16,0 0 1-16,0 0-2 0,0 0-1 16,0 0-2-16,0 0-3 0,0 0-1 15,0 0-5-15,0 0-9 0,1 0-11 0,-1 2-10 16,0 2-7-16,0 4-4 0,0 7 2 15,1 5 2-15,1 5 2 0,1 3 2 16,-1 4-2-16,2 6 1 0,-1 1 1 16,0 2-2-16,1 2 0 0,-3 3 1 15,-1 1-1-15,0 4 1 0,0-7 1 16,-1-1 0-16,1-4 0 0,-1-7 0 16,1-3-2-16,0 1 2 0,0-1-1 15,-2-4 0-15,2-2 2 0,0-4-8 16,-1-1-13-16,1-4-21 0,0-5-25 15,0-2-23-15,1-2-56 0,-1-4 82 0</inkml:trace>
  <inkml:trace contextRef="#ctx0" brushRef="#br1" timeOffset="-38311.74">7949 10227 1552 0,'-2'38'68'16,"-1"168"-61"-1,6-417-8-15,-1 180-7 16,-2 31 3-16,0 0 4 0,0 0 10 16,3-2 11-16,0 0 6 0,1-2-2 15,2 0-4-15,1-2-3 0,0-2-2 16,2 1 1-16,0-2-1 0,2 0-4 16,5-3-3-16,4 1-4 0,6-1-2 15,1-2 0-15,3 3 0 0,1 0-1 16,-1 3 0-16,1 1-1 0,0 2-1 0,1 2-3 15,2 2 0-15,1 0-4 16,-2 1-2-16,1 4-3 0,-4 0-1 0,0 2-1 16,-2 0 3-16,-4 2 3 0,-2 2 2 15,-7 0-4-15,-4 1-4 0,-5 0-5 0,-1 1-5 16,-4 4 4-16,-1 2 3 0,-8 3 8 16,-8 6 7-16,-9 2 4 0,-6 3 6 15,-7 0-2-15,-4 0 0 0,-1-3 0 16,-5-5-1-16,5-3 0 0,1-4-1 15,6-8 0-15,5 1-1 0,-2-3 5 16,2-2 0-16,-2-1 0 0,3-2 2 16,4 0-5-16,4-2 1 0,7 1 0 15,4-1-2-15,4 0-1 0,1 0 0 0,4 1-2 16,2-1 2-16,0 0-11 0,0 0-14 16,0 0-13-16,0 0-26 0,0 0-11 15,1 0-8-15,5 1 100 0,4-1-28 16</inkml:trace>
  <inkml:trace contextRef="#ctx0" brushRef="#br1" timeOffset="-37843.45">9079 9979 1603 0,'0'0'74'16,"0"1"9"0,-2-1-95-16,1 0-17 0,-1 2-5 0,0 0 25 0,-2 4 7 0,-2 2 1 15,-4 3 1-15,-1 3 1 0,-3 1 1 31,-3 2-1-31,-1 1 2 0,0 5-1 16,-1 7 0-16,-1 6 1 0,-2 9-2 16,-3 8 1-16,-4 5-1 0,4 8-1 15,2 1-1-15,6-5-5 0,7-2-2 16,8-5-1-16,6-2 2 0,5-9 4 0,6 3 3 16,1-3 0-16,2 3 1 0,1-1 0 15,1-2 2-15,-1-4-2 0,-1-5 1 16,0-6 0-16,-2-2-1 0,2-4-1 15,1-4-4-15,1-1-4 0,4 0-2 16,0-3 2-16,1 0 2 0,0-2 3 16,-5-3 3-16,-5-3 1 0,-3 0 0 0,-5-4 1 15,-3 0 1-15,-4-3-3 16,0 0-1-16,0 0-10 0,0 0-12 0,0 0-17 16,0 0-24-16,1-3-23 0,0-3 71 15,-1-8-11-15</inkml:trace>
  <inkml:trace contextRef="#ctx0" brushRef="#br1" timeOffset="-36980.01">9356 10488 1208 0,'-1'-1'44'0,"0"1"-1"0,0 0-12 0,-2 0-9 0,3 0 6 16,0 0 3-16,0 0 5 0,1 0 3 0,-1 0-1 16,2 0 2-16,-2 0-13 15,0 0-10-15,0 0-6 0,0 3-9 16,2 1 0-16,0 3 3 16,9 5-2-16,-2 4 2 0,4 2 1 0,2 2-1 0,-1-1 1 15,2 3-2-15,5-1-1 0,2 2 0 16,3 6 0-16,2-1-2 0,-1 1 1 15,4 1-1-15,-2-1 0 0,-3-5-1 16,-6-2 2-16,-5-6-1 0,-4-2-9 16,-5-3-13-16,0-2-19 0,-1-1-19 15,-2 0-9-15,-1-4-12 0,-2 1 299 16,0-5-175-16</inkml:trace>
  <inkml:trace contextRef="#ctx0" brushRef="#br1" timeOffset="-36705.23">9666 10417 1155 0,'-1'7'123'0,"-4"5"187"0,-4 1-284 0,-4 7-26 16,-3 1 3-16,-2 4-2 15,0 0 1-15,1 4 0 0,-1 2-2 16,0 3 1-16,-3 4 1 0,-5 1-1 0,-2 4 0 16,2-5 1-16,4 0-2 0,4-4 0 15,3-7 0-15,2-5 0 0,5-5 0 16,0-4 1-16,2-6 0 0,3-1 2 16,3-5-3-16,-1 0-17 0,1-1-30 15,0 0-24-15,1 0 85 0,0-6-256 16,4-7 194-16</inkml:trace>
  <inkml:trace contextRef="#ctx0" brushRef="#br1" timeOffset="-36389.84">9901 10065 1307 0,'2'1'118'0,"-2"3"168"0,0 3-275 0,-2 6-18 16,-4 9 0-16,3 10 3 15,-3 6 4-15,-1 8 1 0,1 6 0 16,-1 5 0-16,-2 9 0 0,-2 4 0 0,2 3 0 16,-1 1 1-16,2-3-5 0,1-1-3 15,2-4-3-15,5-8-1 0,0-6 5 16,3-7 5-16,0-9-1 0,-2-8 1 15,1-3 1-15,0-5 3 0,-1-7-16 16,0-1-28-16,0-6-32 0,-1-5-29 16,0 0-80-16,0-2 109 0</inkml:trace>
  <inkml:trace contextRef="#ctx0" brushRef="#br1" timeOffset="-36026.21">10177 10457 1328 0,'29'5'82'15,"-20"0"-51"1,26 0-29-16,-98-12-3 0,53 8 3 15,10 0-1-15,0 3 0 0,0-2 0 0,0-1 0 16,2 3 3-16,2-3 2 0,-2 4 5 16,2-1 5-16,0 1-1 0,0 1 1 15,2 1-4-15,1 0-5 0,3 6-2 16,5 3-2-16,0 3-2 0,2 4 0 16,-3 3-1-16,2 1 1 0,0 2 0 0,0-1 0 15,-1-2-1-15,-1-3 1 16,-2-1 2-16,2-3-6 0,1 0-7 0,0-3-7 15,1-1-17-15,-1-4-13 0,-2-2-19 16,0 0 110-16,1-5-49 0</inkml:trace>
  <inkml:trace contextRef="#ctx0" brushRef="#br1" timeOffset="-35729.48">10588 10365 1419 0,'1'8'73'0,"-9"9"-57"0,0 7-16 15,-1 6-4-15,2 2 5 0,-1 3 1 16,-1 3 0-16,-4 6-2 0,-1 8 0 16,-4 3 1-16,-5 8 0 0,-1 1 0 15,-1 1 2-15,2-1-2 0,5-6 1 16,4-6 2-16,0-7-1 15,3-5 1-15,2-4 0 0,1-4-2 0,3-9 1 16,-1-2-1-16,2-5 0 0,-3-2 1 0,2-3-2 16,3-4-7-16,-2-1-13 0,4-4-20 15,0-2-25-15,0 0 16 0,-5 0-143 16,4-8 128-16</inkml:trace>
  <inkml:trace contextRef="#ctx0" brushRef="#br1" timeOffset="-35281.5">10646 10036 1554 0,'24'0'79'0,"-14"0"-54"0,22 1-44 15,-87 0 29-15,47 2-22 0,11 1 3 16,4 3 4-16,2 0 1 0,2 2 2 16,1 0 1-16,3 0-1 0,4 1 2 15,1 3 2-15,2 3 2 0,-1-2 2 0,-1 4 1 16,2 3-1-16,0 3-2 0,3 9-2 31,-1 7-2-31,3 9 0 0,-2 9-1 0,-1 6 0 0,-3 5 0 0,-4 2 1 31,-1 4 0-31,-6 5-1 0,-6 2 1 0,-5-3-1 16,-8-5 1-16,-1-8 1 0,-1-12 2 16,2-4 2-16,0-11 0 0,0-5-2 15,2-4 1-15,-1-4 0 0,3-4-1 16,1-2 0-16,2-4-1 0,0-2-1 16,-3-4 1-16,4-2 0 0,-2-3 0 0,0 0 0 15,6-2-2-15,-3 2-6 0,1-5-7 16,-1 0-9-16,0 0-10 0,0 0-16 15,2-2-23-15,3-2-10 0,4-5 131 16,2-7-57-16</inkml:trace>
  <inkml:trace contextRef="#ctx0" brushRef="#br1" timeOffset="-34932.65">11379 10289 1384 0,'37'31'390'0,"-26"-25"-174"16,32 30-235-1,-122-100 34-15,67 59-44 0,11 10 4 16,1 4 4-16,1 7 5 0,0 12 8 0,1 10 5 15,0 6 3-15,1 6 0 0,0 3 0 16,0-1 1-16,1 5 1 0,-2 5-1 16,-2 3 2-16,0 4-2 0,1 0 0 15,0-8 0-15,3-10 0 0,0-9-4 16,-2-10-7-16,-2-7-13 0,0-6-15 16,0-9-12-16,0-5-25 0,0-4-38 0,0-1 78 15,-2-8-253-15,0-8 204 0</inkml:trace>
  <inkml:trace contextRef="#ctx0" brushRef="#br1" timeOffset="-34490.76">11269 10418 1583 0,'0'0'65'15,"0"0"4"-15,-3 0-36 0,2 0-33 16,1-1 7-16,0 1 5 0,0-2 0 15,3 2 4-15,-3-4-2 0,0-1 4 16,2-1 10-16,0-2 2 0,5-2-2 16,0-1-1-16,4-5-1 0,1-1-3 15,2-1 0-15,4 0-8 0,4 1-7 0,-3 1 0 16,2-2 0-16,0 1-2 0,-1 1 1 16,3 3-4-16,1 0-3 0,4 3 0 15,-2 1-4-15,0 2-1 16,2 2-4-16,-2 1-1 0,0 1-4 0,-2 1-6 15,-2 2-3-15,-1 0-1 0,-2 2-3 16,-1 0 5-16,-2-1 1 0,-3 4-2 0,-4 1-4 16,1 0-2-16,-3 2-3 0,-4 0 4 15,0 4 2 1,-4 4-1-16,-6 5 6 0,-6 7 4 16,-5 4 9-16,-7 2 6 0,-7 6 2 0,-6-1 2 0,-5 2 2 15,-4-6-1-15,-1-6 0 0,6-4 0 16,4-6-2-16,7-4-1 0,7-1 0 15,3-4 0-15,6-1 0 0,4-3 0 16,1-1 0-16,3-3-3 0,1 2-7 0,6-4-16 16,0 0-17-16,-4 1-9 0,4-1 13 15,4-1-16 1,10-6 38-16</inkml:trace>
  <inkml:trace contextRef="#ctx0" brushRef="#br1" timeOffset="-34100.85">12378 10077 1529 0,'0'3'43'0,"-2"4"-15"15,-7 6-16-15,-5 5-16 0,-7 8 6 16,-5 4 0-16,-7 4 0 0,-2 4 1 15,-7 5-2-15,-4 5 2 0,0 6 1 16,-4 2 0-16,1 3 1 0,8 0 0 16,5 0 0-16,10-2-2 15,8-2-2 1,4-3 0-16,6-3-1 0,7 0 1 0,2 1 1 0,4-4 0 0,5-2 5 31,1-3 3-31,3-4 2 0,0-3 1 0,0-3-4 16,3-3-2-16,-1-3-1 0,4-1-3 15,1-7-2-15,1 1-2 0,-5-5-7 0,-1-2-3 16,-3-3-6-16,-2-2-8 0,-1-3 1 16,0-1 4-16,-1 2-2 0,-3-4-2 15,1 0-9-15,-3-6-23 0,2-3-18 16,1-3 66-16,1-12-159 0,1-3 127 16</inkml:trace>
  <inkml:trace contextRef="#ctx0" brushRef="#br1" timeOffset="-33826.99">12185 10418 1392 0,'0'10'46'0,"2"1"-6"0,1 4-25 0,1 3-14 16,5 2 1-16,1 0 1 0,4 3 0 15,-1-3 0-15,1 0 1 0,-2-1 0 16,2-1 1-16,0-2 1 0,1-1 0 16,0-1 0-16,0-4 0 0,-3 0-2 15,0-1-1-15,-2-2 1 0,-4-1-4 16,1-2-1-16,0 0-5 0,-3-1-11 16,2 0-6-16,-3-1-10 0,1-1-16 0,-1 1-12 15,2-2-10-15,-1 1-11 0,4-1 43 16</inkml:trace>
  <inkml:trace contextRef="#ctx0" brushRef="#br1" timeOffset="-33464.16">12550 10380 1311 0,'17'23'57'0,"-78"74"-49"47,49-64-7-47,0 6 0 0,-3 8 0 16,0 8 0-16,2 11 2 0,0 7-1 16,-3 3 1-16,5 2 0 0,3-8 0 15,0-8-2-15,8-6 5 0,-1-6 3 16,-3-6 12-16,2-3 11 0,-1-7 3 15,2-2-5-15,-1-7-9 0,2-4-11 0,0-5-5 16,-1-3-2-16,0-3 0 0,0-3-3 16,-1-4-8-16,2-2-16 0,0 1-18 15,0-2-12-15,0 0 0 16,0 0-16-16,3-6-7 0,3-6-70 0,4-10-27 16,3-7 90-16</inkml:trace>
  <inkml:trace contextRef="#ctx0" brushRef="#br1" timeOffset="-33021.6">12688 10114 1572 0,'0'0'67'0,"0"0"9"0,0 0-44 15,0 0-24 1,0 2 0-16,0-2-1 0,1 0-4 0,1 1-3 0,-1 1-4 16,1 0-2-16,2 3 2 0,2 1 1 15,3 0 2-15,3 3 1 0,4 5 0 0,1-1 2 16,0 6 1-16,2 4 0 0,1 3 0 16,3 12-3-1,0 8 0-15,-1 9-2 0,-7 6 2 0,-2 3-1 16,-3 4 1-16,-4-2 0 0,0-2-2 0,-4 0 2 15,-2-2 0-15,-4-1-1 0,-5-2 1 0,-4 0 0 32,-2-8 2-32,4-6 1 0,-1-4 1 0,6-10 0 0,1-3-1 15,1-4-1-15,2-2-1 0,0-5 1 16,1-2 1-16,1-2-1 16,-1-4 0-16,1-1-1 0,2-2 1 15,0-3 0-15,0 1-3 0,-2-4-11 0,0 0-9 0,0 0-10 16,0 0-6-16,2-4 0 0,3 3-3 15,7-7-8-15,5-4-24 0,0-10-12 16,5-8-119-16,1-4 122 0</inkml:trace>
  <inkml:trace contextRef="#ctx0" brushRef="#br1" timeOffset="-32721.45">13853 10740 1454 0,'6'1'49'0,"-3"-1"15"0,-1 0-25 32,-2 0 3-32,-1 0 6 0,-1 0-20 15,0 0-20-15,-4 0-26 0,-2 0-4 0,-3 2 3 0,-5-2 10 0,-3 4 9 16,-6-1 0-16,0 1 1 0,-1-4 1 31,1 1 1-31,6 0 2 0,3 1 2 16,3 1-1-16,0-1 0 0,2 0 2 15,3-2-15-15,0 2-18 0,5 1-22 16,0-1-32-16,2 0-16 0,-2-2-17 16,3 0 80-16,0 5 0 0</inkml:trace>
  <inkml:trace contextRef="#ctx0" brushRef="#br1" timeOffset="-32475.76">13718 10813 1191 0,'0'7'60'16,"-6"30"-27"15,0-63-24-31,0 31 5 0,-3 0 8 15,-2 1 4-15,-2 1-2 0,-4-3-4 16,-3 1-7-16,2-2-5 0,-4 1-4 16,2-3 0-16,1-1-2 0,1 2 2 15,4-1 1-15,2-1-3 0,0-3-11 16,2 2-21-16,-3-3-26 0,1 1 248 0,4-4-157 16</inkml:trace>
  <inkml:trace contextRef="#ctx0" brushRef="#br1" timeOffset="-32058.24">14411 10389 1454 0,'14'19'214'16,"-45"85"-123"31,28-67-89-47,2 7-1 0,1 5 1 15,-1 3 0-15,0 4-1 0,0 1 1 16,-4 1-1-16,1-5-1 0,-1-6 2 16,-1-3-5-16,4-11-4 0,2-4-5 15,-1-9-11-15,1-10-15 0,0-9-31 16,0 0-35-16,0 0 53 0,-2-6 6 0</inkml:trace>
  <inkml:trace contextRef="#ctx0" brushRef="#br1" timeOffset="-31616.52">14259 10393 1372 0,'2'22'238'0,"-1"-8"-89"16,2 19-78-16,-7-89-101 16,2 41 79-16,2 14-15 0,1 0-6 0,0-1-7 15,2-2-7-15,3-4-3 0,7-4-4 16,3-4-4-16,3-2-2 0,5-1-2 16,1 1-4-16,6 0 0 0,4 0 1 15,3 4 3-15,1 2 2 0,-1 2 1 16,3 6-2-16,-1-3-2 0,-2 6-3 15,3 3-1-15,-4 4-4 16,1 3-3-16,-4 1 7 0,-8 1-6 0,-5 3-3 16,-6 1-6-16,-5 1-12 0,-5 0-9 0,-5 3-8 15,-5 3 7-15,-8 6 7 0,-5 2 13 16,-8 3 16-16,-6-1 4 0,-6-6 1 16,-5-3 1-16,3-3 2 0,-2-2 3 0,4-3 1 15,6-4 1-15,4-1-2 16,4-3-1-16,2 0 0 0,0-3-2 0,4 1-1 15,5-2-5-15,2-2-3 0,6 0-10 16,5-1-11-16,-1 0-17 0,-1 2-13 16,2-2-4-16,6-5-73 0,6 1 88 15</inkml:trace>
  <inkml:trace contextRef="#ctx0" brushRef="#br1" timeOffset="-31254.41">15388 10079 1732 0,'0'0'58'15,"2"0"-20"-15,-1 1-34 0,-1 1-26 16,0 3-5-16,-5 7 8 0,-4 6 7 15,-3 6 6-15,-6 6 5 0,-6 4 1 16,-4 5 0-16,-3 6 3 0,-2 3 0 16,-2 11 1-16,3 3 2 0,-3 6-1 0,0 5-5 15,0 2-2-15,6 5-4 16,6-3-2 0,9-1 1-16,13-7 2 0,7-4 0 0,10-4 4 0,5-4 1 0,0-3 3 15,1-5 2 1,-2-7-1-16,1-7 0 0,0-5 0 0,-3-4-2 0,2-4-2 15,-2-1-9 1,0-3-18-16,1-2-19 0,-3-4-20 0,0-5-15 0,-2-3-8 16,2-3 87-16,1-2-18 0</inkml:trace>
  <inkml:trace contextRef="#ctx0" brushRef="#br1" timeOffset="-30952.05">15457 10458 1484 0,'-1'14'43'0,"0"2"-14"0,1 5-25 16,2 5-2-16,1 0 0 0,7 6 2 15,6 1 0-15,1 0-1 0,3 1 3 16,2 0 1-16,-4 2-1 0,5-2 0 16,1-2 0-16,-2-2 2 0,1-3 1 15,-1-2 3-15,1-2-3 0,0-4-2 16,-5-3-2-16,-2-2 0 0,-4-5-5 16,1-1-11-16,-3-3-26 0,-1-1-41 0,0-3-14 15,-3-2 9-15,2-5 34 0</inkml:trace>
  <inkml:trace contextRef="#ctx0" brushRef="#br1" timeOffset="-30683.89">15764 10454 1380 0,'7'18'101'0,"-158"211"-57"31,109-167-43-15,3-9 2-16,-9 2-2 0,3-3-1 15,5-4-1-15,8-8-8 0,12-12-1 16,3-7-1-16,6-7 0 0,2-6 2 16,1-5-2-16,4-2-10 0,3-1-11 15,-2-2-21-15,3-6-13 0,2-6-65 16,6-8 78-16</inkml:trace>
  <inkml:trace contextRef="#ctx0" brushRef="#br1" timeOffset="-30436.14">16103 10828 1344 0,'6'15'119'0,"-3"0"135"0,-1 4-211 16,-7 4-49-16,1 5 2 0,-4 3 4 16,-4 4-3-16,-1-1-3 0,-6 2-7 0,0-5-8 15,-4 0-7-15,0-4-7 16,3-4-8-16,4-5-4 0,6-7 1 0,3-3 0 16,5-4-5-16,2-4-12 0,0 0-12 15,-2-2-10-15,1-3-128 0,2-6 138 16</inkml:trace>
  <inkml:trace contextRef="#ctx0" brushRef="#br1" timeOffset="-30067.36">16409 10478 1446 0,'0'4'76'0,"-11"14"-947"32,11-12 1382-32,-1 3-131 15,1 3-379-15,5 5 0 16,-1 0-1-16,5 6 1 0,3 3-1 0,3 0 4 15,3 2 5-15,-1 1 2 0,1-1 1 16,-4 0 0-16,4-3-1 0,0-2-1 0,0-4-1 16,-1-1-4-1,-3-4-1-15,-2 2-2 0,-4-4 2 0,2 1-8 0,0-4-8 16,-2-2-15-16,0-3-21 0,-3-1-14 16,-1-2-18-1,2 0-8-15,-1-3-50 0,2-6 82 16</inkml:trace>
  <inkml:trace contextRef="#ctx0" brushRef="#br1" timeOffset="-29795.03">16759 10539 1242 0,'18'3'105'0,"87"-1"64"15,-231 9-171 1,121 4-2-16,-3 9 2 0,-1 9 0 15,-1 7 2-15,-1 9 1 0,1 7 1 16,-4 8 2-16,-2 3 0 0,1 4-2 0,-4 1 2 16,-2-5-4-16,1-3 0 0,1-4 3 31,2-13-1-31,4-8 4 0,4-6-4 16,2-10 1-16,2-5-2 0,2-4 1 15,1-7 3-15,1-2-10 0,1-5-15 16,-1 1-22-16,-1-1-26 0,0-4-15 15,6-10 43-15,3-11 10 0</inkml:trace>
  <inkml:trace contextRef="#ctx0" brushRef="#br1" timeOffset="-29355.51">16802 10009 1261 0,'0'0'70'0,"0"1"11"15,0-1-28-15,0 0-53 0,0 0-7 16,0 3 7-16,5 1 4 0,1 4 4 0,4 3 3 16,4 5-3-16,3-2 0 0,0 4 3 15,4 1 9-15,4 3 1 0,2 1-2 16,3 2-1-16,4 4 0 0,0 3 2 15,-1 0 1-15,1 7-2 0,-4 1-5 16,-6 5-2-16,-3 1-2 0,-4 3-2 0,-8 4-2 16,0 4-4-16,-9 7-2 0,-1 5 4 15,-5 4 0-15,-5-3 1 0,-5-3 5 16,-4-5-4-16,-8-7 1 0,-1-6 1 16,-1-5-3-16,-1-3-1 0,7-8 1 15,1-5-2-15,5-2 0 0,0-5 2 16,0 1 1-16,3-5 0 0,0-4 0 15,6-2-3-15,4-4-2 0,2 0 1 16,2-5 0-16,0 1 0 0,1-1 2 0,0-2-1 16,0 0-4-16,0 0-9 0,0 0-18 15,0 0-16-15,0 0-25 0,0-4 41 16,4-3 4-16</inkml:trace>
  <inkml:trace contextRef="#ctx0" brushRef="#br0" timeOffset="-8694.82">6863 13310 912 0,'0'0'35'0,"0"-1"12"16,0 1-21-16,0-1-5 0,-2 1 4 15,2 0 1-15,0 1 6 0,0-1 8 16,0 0 6-16,0 0 1 0,0 0 0 16,0 0 6-16,0 0 7 0,0 0 7 15,0 0 9-15,0 0-2 0,0 0-5 16,0 0-4-16,0 0-7 16,0 0-9-16,0 0-7 0,0 0-7 0,0 0-6 15,0 1-9-15,0-1-7 0,0 4-7 0,2 0-9 16,-1 4-4-16,0 5-2 0,0 7 0 15,2 5 2-15,1 9 3 0,-2 8 2 16,1 6 2-16,-1 7-2 0,0 3-15 16,0 4-14-16,-1-1-5 0,0-8 7 15,1-7 13-15,-1-7 14 0,3-5 3 0,-1-1-4 16,1-3-3-16,-1-4-9 0,0-2-15 16,0-6-14-16,-1-4-28 0,0-8-26 15,0-2 126-15,3-1-46 0</inkml:trace>
  <inkml:trace contextRef="#ctx0" brushRef="#br0" timeOffset="-8126.66">6946 13425 1206 0,'28'35'94'0,"-56"-66"22"32,29 29-121-17,0 1 1-15,1 0 4 0,-1-5 7 0,1 3 6 16,2-5 8-16,-2 2 7 0,1-2 0 15,2 1 1-15,2-2-5 0,1-1-6 16,2-3-5-16,1 1-3 0,1-1-5 16,1 0-1-16,0 1-1 0,2-2-3 0,0 0 1 15,2-1 0-15,1-1-1 0,4 2 0 32,-1 1-3-32,0 1-2 0,3 2-3 0,-2 1 0 0,6 3 1 0,2 3-1 15,1-2 2-15,2 4-3 0,-3 1 2 16,-3 1 7-16,-4 4 3 0,-7-2 8 15,-6 3 4 1,-1-3-3-16,-3 4 0 0,3 2-1 16,-1 3-3-16,-6 6-2 0,-3 6-3 0,-8 5-5 15,-6 6-1 1,-5 2 3-16,-9 0 3 0,-7-1 5 0,-2-2 1 16,-3-1-3-16,4-5 1 0,4-1 3 15,-1-3 0-15,-1-4 1 0,4-2-1 16,-5-2-1-16,1-5-1 0,5-2 0 15,0-2-5-15,7-5-2 0,5 0-1 16,4-1-3-16,3-1-4 0,4 2-5 0,2-2-12 16,5 0-16-16,0 0-14 0,0 0-17 15,0 0-8-15,0 0 445 0,-1-2-282 16</inkml:trace>
  <inkml:trace contextRef="#ctx0" brushRef="#br0" timeOffset="-7699.6">7695 13163 1104 0,'0'0'160'16,"0"1"244"-16,-1 0-350 0,1 0-44 15,0 3-6-15,-5 0-2 0,-3 4-1 16,-2 2-1-16,-4 6-1 0,-6 4 0 16,-1 6 0-16,-6 3 1 0,-3 4 0 0,-2 6-1 15,2 5 1-15,3 8 0 0,5 6 0 16,4 5 0-16,3 0 1 0,2-1-1 15,5-4 0-15,7-5 0 0,4-4-2 16,6 0 0-16,4-1 0 0,2-1-2 0,1-3 0 16,3-7 4-16,2-5 3 0,3-5-1 15,-1-3-6-15,-2-6-9 0,-3-1-9 16,-5-8-10-16,-2-1-8 0,-4-2-19 16,-2-3-20-16,-2 1-18 0,4-2-88 15,-5-2 113-15</inkml:trace>
  <inkml:trace contextRef="#ctx0" brushRef="#br0" timeOffset="-7099.92">7861 13509 1414 0,'-1'3'78'0,"0"0"44"0,1-1-87 16,-1 0-30-16,1-1 1 0,0 0-11 0,0 1-17 15,0-2-16-15,0 0-11 0,0 0 9 16,0 0 17-16,0 0 16 0,0 0 7 15,0 0 5-15,0 1 1 0,0-1 5 16,0 0 8-16,0 0 6 0,0 0 3 16,0 0-1-16,0 0-9 0,0 0-8 15,0 0-6-15,0 0-8 0,0 0-6 16,0 0-2-16,0 0-4 16,0 0 0-16,0 0 1 0,0 0-3 0,0 0-2 15,0 0 0-15,0 0-1 0,0 0 3 16,0 0 5-16,0 0 4 0,1 0 3 0,-1 0 3 15,0 0 2-15,0 0 1 0,0 0 5 16,0 0 2-16,0 0-2 0,3 0 0 16,2 3-5-16,1 3-3 0,4 3 2 15,4 5-1-15,4 1 2 0,3 4 2 16,3-1-2-16,-1 2 2 0,1-1-1 16,4 0 0-16,2 2 0 0,1 0 0 15,-1-1 3-15,-4 1 4 0,-4 0 2 16,0-3 1-16,-4 0-5 15,-4-3-3-15,0 1-3 0,-3-3 1 0,-1-2 1 0,-1 0-1 16,-3-4 0-16,-2-3 2 0,-3-3-5 0,3 1-9 16,-4-2-9-16,0 0-15 0,0 0-9 15,0 0-13-15,1 0-25 0,1-4-30 16,-3-5-30-16,-2-5 71 16</inkml:trace>
  <inkml:trace contextRef="#ctx0" brushRef="#br0" timeOffset="-6783.32">8310 13418 1511 0,'-1'2'62'0,"-2"-1"12"16,-1 5-52-16,-3 3-15 0,-2 0-3 15,-2 2-1-15,-3 0 0 0,0 4-1 16,-2 3-1-16,-4 3 1 0,0 5-2 16,-7 1 1-16,0 5-1 0,-4 0 1 15,-3 3-1-15,3 0 1 0,5-6-1 16,6-1 0 0,6-3 1-16,2-7-1 0,1-4 1 15,-1 1 0-15,3-4 0 0,2-2 2 0,1-1-9 16,1-3-12-16,3-1-17 0,2-4-26 15,-1 1-23-15,1-1-15 16,-2-2 226-16,2-3-116 0</inkml:trace>
  <inkml:trace contextRef="#ctx0" brushRef="#br0" timeOffset="-6420.4">8545 13126 1301 0,'1'2'124'0,"0"2"140"0,-1 0-213 15,0 3-48-15,-1 3-3 0,0 3 0 16,-2 5 1-16,-1 3-1 0,1 6 0 15,-2 5 1-15,0 4-1 0,0 7 0 16,1 1 1-16,0 6-1 0,2 5 0 16,-1 4 1-16,1 1-1 0,-3-1 1 15,2-1 0-15,-1-9 0 0,3-1 0 16,2-6 1-16,3-6-1 0,-2-1 0 16,0-7 1-16,0-5-2 0,-2-5 2 15,2-5-5-15,-2-4-17 0,1-1-24 0,-1-5-32 16,0 0-32-16,0-3-23 0,0 0 101 15,0 0-8-15</inkml:trace>
  <inkml:trace contextRef="#ctx0" brushRef="#br0" timeOffset="-5946.3">8842 13380 819 0,'-4'3'30'0,"1"-1"2"0,1 2-10 0,-1-2 8 15,2-1 13-15,1 0 16 0,0 2 3 16,0-1 1-16,-2-1 0 0,2 0-3 16,0 0-8-16,0 3-8 0,1-2-8 15,1 1-7-15,2 4-5 0,0 1-5 16,3 1-5-16,2 2-3 0,3 2-2 15,6 5-1-15,0 4-1 0,-1 3 0 0,0 1-4 16,-1 1 0-16,2 2-1 0,1-3-2 16,1 3 1-16,1-4 0 0,-1 0 0 15,0-2 1-15,-5-4-1 0,-1-4-1 16,-4-3 1-16,-2-3 0 0,-4-4-6 0,-2-1-8 16,0-2-12-16,-2-2-19 0,1 0-17 15,-1 0-18-15,1 0 420 0,1-5-266 16</inkml:trace>
  <inkml:trace contextRef="#ctx0" brushRef="#br0" timeOffset="-5646.19">9257 13299 1304 0,'-3'21'53'0,"-2"3"10"0,0 8-43 16,-8 3-16-16,5 7 0 0,-3 4-1 16,-2 8 0-16,3 4 0 0,-4 5 0 15,-3 3-1-15,3 0 1 0,-2 0 0 16,4-8 0-16,3-4 1 16,3-4-1-16,3-6 0 0,1-2-1 0,2-4 1 15,-1-7 0-15,0-6 5 0,-1-4 1 0,0-5-1 16,-1-3-1-16,1-3-5 0,0-2-9 15,1-3-14-15,0-1-25 0,1-4-29 16,0 0 65 0,-1 0-15-16</inkml:trace>
  <inkml:trace contextRef="#ctx0" brushRef="#br0" timeOffset="-5137.94">9391 13066 1330 0,'0'4'46'0,"-4"-2"1"16,2 1-32-16,2 1-10 0,0-1 2 0,2 3-1 16,1-2 1-16,-1 1 1 0,1-1 4 15,1 1 2-15,0-1 4 0,-1 2-2 0,2 1-3 16,4 4-1-16,0 1-3 0,3 3 0 16,6 3 0-16,-1 0 1 0,2 4 1 15,0 6 0-15,-4 5-1 0,-2 5-5 16,0 4-3-16,-3 6-1 0,0 4-1 0,-1 5 1 15,0 1 0-15,-3 2 1 0,-3-2 1 16,-3-2-1-16,-3-2 1 0,-5 0 1 16,-4-2-1-16,2-6 0 0,-1-3 2 15,2-5-2-15,2-4 0 0,0-4 1 16,0-3 0-16,-1-2 2 0,0-6 4 16,0 1 2-16,3-8 3 0,-3-1-1 15,1 0-3-15,0-5-4 0,0 0-4 16,2-1-3-16,2-3-1 0,0 1-4 0,1-2-8 15,2-1-8-15,0 0-14 0,-1 0-15 16,1 0-17-16,-1 0-15 16,2-1-26-16,1-5-14 0,3-4 15 0,2-5 46 15</inkml:trace>
  <inkml:trace contextRef="#ctx0" brushRef="#br0" timeOffset="-2204.91">9965 13252 1029 0,'0'1'96'0,"-1"0"107"0,-1 1-156 0,0 3-39 31,1-3-1-31,0 5 1 0,-1-3-3 16,-1 4-2-16,1 0 0 0,0 2-2 15,-3 1 0-15,2 5 1 0,-1 4-2 16,0 7 0-16,4 9 2 0,2 8-1 16,4 9 1-16,0 6-1 0,-2 6-1 15,-2 5 0-15,1-3 1 0,-1 2 1 0,1-4-7 16,2-4-10-16,-1-5-11 0,3-8-7 16,0-4-4-16,-4-11 0 0,2-6-8 15,-2-7-9-15,-2-11 29 0</inkml:trace>
  <inkml:trace contextRef="#ctx0" brushRef="#br0" timeOffset="-1731.13">9919 13407 1138 0,'9'25'299'0,"-19"-48"-85"32,10 24-223-17,0-1-1-15,1-2 2 0,1-4 6 16,2 0 10-16,4-5 5 0,3 0 1 16,2-3 2-16,0-1 4 0,2 2 3 15,1-1 2-15,2 1-2 0,1 3-7 16,1-3-5-16,3 3-3 0,3 0-3 15,5 2 0-15,-1 2-2 0,3 3-3 16,-6 2 0-16,-3 1-6 0,-4 2-5 0,-5 4-3 16,-3 3-9-16,2 2-5 0,-5 4-14 15,0 8-3-15,-1 8 0 0,-8 3 7 16,0 7 18-16,-7-2 7 0,-4 4 10 16,-5-4 4-16,-9 0 0 0,1 0 3 15,-4-8 4-15,-5-2 5 0,-2-4 4 16,-1-5 4-16,1-2-3 0,1-4-5 0,4-2-4 15,2-4-7-15,1-3-5 0,5-3-4 16,4-2-9-16,6 0-6 0,4 0-6 16,3-2-7-16,5 2-5 0,0 0-5 15,-1 0-6-15,0 0-16 0,3-7 14 16,9 1 22-16</inkml:trace>
  <inkml:trace contextRef="#ctx0" brushRef="#br0" timeOffset="-1308.32">10832 13137 1188 0,'30'3'281'0,"-83"36"1190"47,41-21-2285-47,-6 3 208 0,-4 6 608 15,-4 6-2-15,-4 5 2 0,2 3-1 16,-1 9 0-16,2 3 0 0,1 8 2 15,3 7-2-15,0-1 1 0,5-1 0 16,4-7-2-16,7-6-3 0,6-5 0 16,4-7-2-16,4-1 1 0,2-9 3 15,0-2 1-15,1 0 2 0,-1-5 0 0,2 0 1 16,-1-6-2-16,3-2 1 0,-1-2-11 16,0-2-22-16,2-1-19 0,-2 0-24 15,1-6-14-15,-1-1-1 16,0-2 283-16,0-2-159 0</inkml:trace>
  <inkml:trace contextRef="#ctx0" brushRef="#br0" timeOffset="-960.34">10936 13442 1461 0,'0'0'74'0,"-1"2"24"0,1-1-58 0,-1 0-38 15,1 1-1-15,2 1-1 0,-1 2-10 16,4 2-10-16,-2 2-8 0,3 3-3 15,5 5 9-15,1 2 11 0,3 3 6 16,3 3 5-16,3 1 1 16,0 1 0-16,0-2 1 0,-3-3-1 15,-2-1 0-15,-1-3 0 0,0-2 1 0,-1 0-1 16,-5-3 2-16,-1-3-3 0,-2-3-13 0,0-1-25 16,-3-4-32-16,4 1-3 0,2-3 31 15</inkml:trace>
  <inkml:trace contextRef="#ctx0" brushRef="#br0" timeOffset="-548.57">11351 13344 1477 0,'0'2'44'0,"-1"0"-4"0,1 2-38 16,1 0-4-16,-1 4 1 0,0 6 1 0,-1 0-1 15,-4 3 1-15,3 2 0 0,-3 3-1 0,1 4 2 16,-4 7 0-16,2 7-1 0,0 8 1 31,-5 6-1-31,-2 7 1 0,-4 4-1 16,-1 5 1-16,-4 3 0 0,2-4-1 15,-2-4 1-15,3-9 0 0,4-10-1 0,4-6 2 16,1-5-1-16,1-2 1 0,1-5 0 16,2-3-1-16,1-2 1 0,3-6 2 15,-2-3-12-15,3-4-14 0,0-2-17 16,-1-3-16-16,2-2-2 0,0 1-2 15,0-4-7-15,0 0-15 0,0 0-223 16,3-2 197-16</inkml:trace>
  <inkml:trace contextRef="#ctx0" brushRef="#br0" timeOffset="-57.33">11290 13219 1410 0,'-1'0'50'0,"-1"1"1"0,1-1-37 0,1 0-10 15,1 0-3-15,2 0-1 0,-3 0 0 16,1 0 0-16,3 0 0 0,1 0 0 16,7 0 0-16,2 1 0 0,2 1 0 15,1 2 0-15,-1 1 0 0,3 0 1 16,-1 3 4-16,3 2 5 0,0 3 4 16,0 2-1-16,3 3-1 0,0 6-5 15,-2 3-3-15,-2 4-5 0,3 4 1 0,-2 7 0 16,-1 6 1-16,-3 7 5 0,-6 4-2 15,-4 2 0-15,-6 0-1 0,-1-2 0 16,-7 2-1-16,-6 0-1 0,-3 0-1 16,-3-2 0-16,-1-6 1 0,5-7-1 15,2-5 1-15,0-6 0 0,2-5-1 16,1-4 0-16,1-3 1 0,1-5-1 0,3-2-3 16,-1-3-4-16,2-6-10 15,1-2-11-15,3-4-19 0,0 0-19 16,0-1-24-16,0 0 39 0,0 0 16 0</inkml:trace>
  <inkml:trace contextRef="#ctx0" brushRef="#br0" timeOffset="419.86">12546 13585 1592 0,'-3'0'61'0,"2"0"5"0,0 2-57 0,-4 0-23 15,-2 0 4-15,-5 1 9 0,-4 0 1 16,-2 0 0-16,-5 2 0 0,-1-2 0 15,-7-1 1-15,-1 1 0 0,0-1 1 16,1 2-1-16,3-2 0 0,4 1 0 0,4 0-1 16,1 0 1-16,3 2-1 0,6-3-2 15,2 0-8-15,5 1-10 0,1-1-19 16,0 0-19-16,1 0-18 0,1 1-18 16,0 1-19-1,1 1 60-15</inkml:trace>
  <inkml:trace contextRef="#ctx0" brushRef="#br0" timeOffset="652.09">12613 13837 1462 0,'-2'0'42'15,"-4"2"5"-15,-2 2-47 0,-5 0-5 16,-3 1 10-16,-2-3 2 0,-4 1 2 15,-1-1-1-15,-1 0-5 0,0-2-1 0,-2 0 0 16,0 0-4-16,0 0-8 0,0-2-8 16,2 2-11-16,0 0-14 0,3 0-13 15,-1 4-19-15,0 0 1 0,0 4 35 16</inkml:trace>
  <inkml:trace contextRef="#ctx0" brushRef="#br0" timeOffset="1792.22">13311 13263 1276 0,'0'7'98'0,"0"1"-95"15,0 1 0 1,0 3-3-16,1 6 0 0,1 2 1 0,0 8 0 0,3 5 0 15,-2 3 1-15,3 10-1 0,-2 4 1 16,3 7-1-16,0 0 0 0,-4-4 0 16,-1-3 2-16,-1-4-2 15,-1-3 0-15,-4-4-1 0,-2-5-5 16,1-4-4-16,-2-6-7 0,5-8-13 0,1-6-22 16,-1-2 425-16,0-4-287 0</inkml:trace>
  <inkml:trace contextRef="#ctx0" brushRef="#br0" timeOffset="2185.38">13279 13107 1313 0,'0'-1'105'0,"0"1"77"0,0 0-118 16,0 0-57-16,1 0-11 0,1 0-5 16,4-4-4-16,6 0 1 0,9-3 4 15,11-2 4-15,8-1 3 0,6 1 0 16,-3 2 1-16,0 3 0 0,1 2 1 16,-4 2 0-16,0 3-1 0,-7 0 7 15,-1 5 6-15,-5 1 1 0,0 2 4 16,-4 4-7-16,-2 4-5 0,-5 3-3 15,-1 1-3-15,-3 2-1 0,-7-2 1 16,-7 4-1-16,-11 5-5 0,-6 1-3 0,-9 2-2 16,-9 1 1-16,-3-2 4 0,-9-3 0 15,-1 2-5-15,-1-4-2 0,-1-3 0 16,3-6 4-16,5-4 1 0,3-3 0 0,4-4-1 16,7-1-3-16,5-2-6 15,7-3-10-15,4 1-22 0,5-4-21 0,4 0 572 16,5-5-383-16</inkml:trace>
  <inkml:trace contextRef="#ctx0" brushRef="#br0" timeOffset="2506.31">14357 12956 1302 0,'-1'4'143'16,"-3"7"206"-16,-6 13-311 0,-7 8-38 0,-5 11 0 0,-3 5 4 15,-7 2-2-15,1 5 1 16,-3 4-3-16,-3 6-3 0,2 4-4 16,7-4-3-16,0 0-4 0,9-5-4 0,8-4-2 15,-1-1-2-15,12-4-3 16,5 1 7-16,4 1 4 0,3-6 6 0,-2-6 15 15,3-9 4-15,-2-7 3 0,5-4 0 0,-2-2-7 16,0-2-6-16,-1-3 0 0,-2-3-6 16,1-6-9-16,-3 1-14 0,-3-1-23 15,2-3-23-15,1-2-16 0,4-4 6 16,2-1 39-16</inkml:trace>
  <inkml:trace contextRef="#ctx0" brushRef="#br0" timeOffset="2789.78">14393 13346 1576 0,'6'8'50'0,"0"3"-1"0,4 7-43 15,3 4-5-15,6 5-1 0,1 3 0 16,0 0-2-16,2 2-2 0,-2 0 0 16,4-3-1-16,1 1-1 0,-1-3-5 0,1-5-1 15,-4-3-14-15,-1-2-14 0,-3-4-16 16,-2 0-17-16,2-2-5 0,-1-3-8 16,0-2-6-16,2-3 35 0,-3-2 21 15</inkml:trace>
  <inkml:trace contextRef="#ctx0" brushRef="#br0" timeOffset="3059.7">14848 13238 1332 0,'0'5'101'0,"-2"2"73"0,-1 5-108 0,-2 8-64 16,-4 9-1-16,0 12 3 0,-2 3 0 15,1 7-2-15,1 9 1 0,-1 2 0 16,-3 5-3-16,0 6-2 16,-2 0-1-16,1 2-10 15,-2 0-7-15,1-2-3 0,3-4-5 0,1-7 7 0,3-9 9 16,2-12 4-16,5-9 6 16,1-8 4-16,0-5-2 0,0-4-13 0,0-5-18 15,0-5-26 1,0-2-25-16,2-3-23 0,5-7 56 15</inkml:trace>
  <inkml:trace contextRef="#ctx0" brushRef="#br0" timeOffset="3376.84">15189 12915 983 0,'8'20'338'0,"-3"-12"-113"16,6 17-196-16,-33-59-32 15,15 42 3-15,4 17 0 0,-2 8 0 16,1 12 0-16,1 8 1 0,-1 2 1 16,2 5-1-16,-2 0 1 0,1 3 0 15,-2 0-2-15,0-2 1 0,1-1 1 0,-3 1 1 16,3-6-3-16,2-6 6 0,0-8 8 15,2-13 2-15,0-6 6 0,0-5-9 16,-1-4-9-16,1-4-4 0,1-4-13 16,-1-3-12-16,0-2-20 0,0 0-30 15,3 2-15-15,3-9 723 0,4-9-485 16</inkml:trace>
  <inkml:trace contextRef="#ctx0" brushRef="#br0" timeOffset="3646.38">15470 13262 1249 0,'0'3'107'16,"3"2"88"-16,-2 3-124 0,2 4-69 16,3 3-1-16,2 7 1 0,1 1 0 15,5 2-1-15,3 5 0 0,2 1 1 16,3 2-2-16,1 0-2 0,0 1 1 15,4 1-5-15,-1-6 1 0,-2-1 0 16,1-7 1-16,-6-1 3 16,-2-6 0-16,1 0-3 0,-1 0-10 0,-1-1-9 15,1-2-12-15,-3-2-16 0,-3-4-8 16,-4-2-18-16,-3-1 124 0,-2-4-50 0</inkml:trace>
  <inkml:trace contextRef="#ctx0" brushRef="#br0" timeOffset="3914.18">15766 13253 1241 0,'10'1'171'0,"-67"114"-77"31,36-73-90-16,2 1-2-15,-1 4 1 0,0 5 0 16,0 1-1-16,-3-2-1 0,-4 0 1 16,0-7-2-16,1-4 2 0,3-5 0 15,8-7-1-15,5-4 2 16,3-9-3-16,3-2-8 0,1-8-19 0,0-1-27 0,2-2-32 16,5-2 541-16,3-2-353 0</inkml:trace>
  <inkml:trace contextRef="#ctx0" brushRef="#br0" timeOffset="4980.14">15832 12728 1228 0,'0'0'61'0,"0"0"26"0,0 2-31 16,0-2-16-16,-1 2-2 15,2-1-11-15,0 3-11 0,4 3-6 0,3 3-5 16,1 3-1-16,2 3 0 0,3 6 1 16,7 4 3-16,2 4 0 15,7 1-1-15,4 6-2 0,-2 6-2 0,-3 9 0 16,-1 6-1-16,-2 5 0 0,-3 6-2 0,-4 4 0 15,-2 0 0-15,-7 8 0 0,1-1 0 16,-4-4 0-16,-2-1 0 0,-5-10 2 16,-4-9 3-16,-3-3-1 0,-5-2 2 15,1-2-2-15,-2-1-2 0,1-6-1 16,-2-7 0-16,0-6 0 0,2-2-1 16,0-6-2-16,2-2-4 15,-2-2-4-15,2-1-2 0,1-7-4 0,0-1-4 0,3-4-6 16,1 0-10-16,5-4-3 15,-1 1-2-15,1-1 0 16,0 0 7-16,0 0-3 0,0 0-24 0,1-4-20 0,7-4 41 16</inkml:trace>
  <inkml:trace contextRef="#ctx0" brushRef="#br0" timeOffset="5262.05">16590 13100 1743 0,'0'4'40'0,"1"7"-31"0,0 5-11 0,3 9-2 16,-2 12-1-16,-2 8-4 0,2 4-3 0,-1 7 1 15,2-1-4-15,0 0-1 0,0 3-4 32,-3 0-8-32,2-7-6 0,-1-2-10 0,-1-8-12 0,-3-5-10 15,3-3-9-15,2-2-13 16,0-7-13-16,6-3 53 0</inkml:trace>
  <inkml:trace contextRef="#ctx0" brushRef="#br0" timeOffset="5702.2">16517 13082 1304 0,'0'0'99'0,"0"0"39"0,0 0-27 16,0-1-51-16,0 1-7 0,0-2-5 0,2 0-15 15,1 0-12-15,-1-3-10 16,5-1-4-1,3-3-1-15,7-3-2 0,2-2 0 0,4-2 0 0,0 0-1 0,0 0 0 16,1 2-1-16,0 0-2 16,0 3-1-16,3 2 0 0,1 0-3 0,7 3-1 15,-1 3-1-15,-2 1-2 0,4 5-7 16,-2 3 0-16,2 3-4 16,-1 3-1-1,-3 3 4-15,-2 3-2 0,-5 4 2 16,-4 2 0-16,-7 3 0 0,-3 3-5 0,-9 2 1 15,-4 4 3-15,-8-1 6 0,-8 1 8 16,-6-1 3-16,-10-1 2 0,-4 2 1 16,-8-4 0-16,3 0 0 0,-2-2-1 15,1-5 0-15,9-3-2 0,1-5 1 16,7-4-2-16,4 0-1 0,3-8-3 16,5 0-3-16,4-2-7 0,3-2-7 0,2 2-13 15,1-3-12-15,2 2-8 0,3-2-13 16,-1 0-7-16,-2-2 409 0,4-3-259 15</inkml:trace>
  <inkml:trace contextRef="#ctx0" brushRef="#br0" timeOffset="6049.72">17728 12869 1716 0,'-1'-2'77'0,"1"2"13"0,-2 0-71 0,-3 4-38 16,-1 5 1-16,-7 3 12 0,-4 9 6 16,-5 4 0-16,-4 4 2 0,-2 5-1 15,-5 7 1-15,-2 3-2 0,1 7 0 16,-1 5-2-16,4 3-3 0,9-1 1 15,5 3-6-15,9-3-9 0,8 3-2 0,5 3 1 16,5-6 4-16,3-5 11 0,3-7 6 16,2-5 1-16,0-3 2 15,4 1 0-15,1-3-1 0,-2-6 0 0,-3-6 1 16,-5-9 2-16,-4-6-8 0,1-2-36 0,2-1-33 16,0 1-31-16,4-5-20 0,1-1 7 15,-1-4 61-15</inkml:trace>
  <inkml:trace contextRef="#ctx0" brushRef="#br0" timeOffset="6334.77">17903 13184 1105 0,'0'0'87'16,"0"0"110"-16,-1 2-176 15,1 0-12-15,0 0-1 0,3 5 5 16,5 4-3-16,1 7-2 0,3 4-4 16,4 8 0-16,2-1 2 0,7 1 4 0,8 2 2 15,1 1 0-15,5 0 0 0,2 1-3 16,0 4 1-16,-2-5-1 0,-4 2-3 16,-4-4-3-16,-5-6 0 15,-4-3-3-15,-1-5-4 0,-6-5-9 0,1-2-18 16,-5-1-16-16,3-1-12 0,-4 0-11 0,-2-6 734 15,-1 0-494-15</inkml:trace>
  <inkml:trace contextRef="#ctx0" brushRef="#br0" timeOffset="6634.61">18333 13184 1099 0,'-11'20'56'0,"-6"3"19"0,-2 11-43 0,-1 1-26 0,-6 10-1 16,-2 1-1-16,-6 5 0 0,-8 3 0 16,-4 2-2-16,-4 2 2 0,6-7 0 0,8-6-1 15,7-8 1-15,6-8-1 0,4-7-1 16,3-6 0-16,6-5 0 0,3-6-1 15,4-2 2-15,3-3-2 16,0 0-4-16,0 0-1 0,0 0-11 0,-3-1-22 16,9-8-18-16,9-11-2 0,5-12 20 15</inkml:trace>
  <inkml:trace contextRef="#ctx0" brushRef="#br0" timeOffset="7029.06">18503 12791 1488 0,'1'0'52'16,"1"1"3"-16,2 1-50 0,0 2-6 0,5 3-3 15,2 3 1-15,2 6 1 0,2 5 0 0,3 5 1 0,7 0 1 16,4 4 0-16,5 7 0 0,3 3 0 15,-3 5 0-15,-4 6 0 0,-3-1-1 16,-4 7-2-16,-1 6 2 0,-1 10-1 0,-2 7 0 16,-3 8 1-16,-3-1-1 0,-8-4 4 15,-3 2 2-15,-4-6 0 16,-5-2-1-16,-3-6 0 0,-2-5 4 0,-7-5 0 31,-2-8 2-31,-3-7-2 0,0-6-1 16,5-7-1-16,-2-6 0 0,3-3-2 0,0-5-1 15,-1-4 0-15,2-2-1 0,1 0 0 16,3-4 1-16,0-5-2 0,4 2 0 16,3-4 1-16,0 0-1 0,1-2 0 15,1 0-3-15,4 0-6 0,-1 0-4 16,1 0-10-16,0 0-15 0,0 0-20 16,-2 0-25-16,2-5-22 0,1-8 53 15</inkml:trace>
  <inkml:trace contextRef="#ctx0" brushRef="#br1" timeOffset="18986.33">8093 11611 1146 0,'-10'18'270'62,"9"-15"-255"-62,-1 3 0 0,1-2 1 16,0 3-4-16,-1 2-5 0,-1 4-2 16,1 5-1-16,2 5 2 0,-2 2 1 15,1 7 1-15,1 6-3 0,0 4-2 16,-1 6 0-16,-2 4-1 0,1 2 1 16,0-4-1-16,0-4 0 0,-1-7-1 0,0-5 1 15,0-2 0-15,-2-4 0 0,1-1 0 16,-1-6-1-16,2-1 0 0,-2-2 0 15,2-3 0-15,-1 0-4 0,1-3-10 16,1-4-19-16,0-3-22 0,1 0-22 16,1-5-75-16,0 1 91 0</inkml:trace>
  <inkml:trace contextRef="#ctx0" brushRef="#br1" timeOffset="19445.83">8003 11564 1519 0,'4'5'97'15,"-8"-10"18"16,4 5-139-31,1 0 12 0,1-4 6 16,4 0 5-16,2-3 1 0,8-3-6 16,6 0 6-16,3-1 3 0,3 2 2 15,3-1 6-15,1-2-6 0,0 2-2 16,-1 1 0-16,-2 4-1 0,-3-1 3 16,-1 3 0-16,-4-1-1 0,-2 4 3 0,-2 2-4 15,-4 3-6-15,-3 1-5 16,-4-2-23-16,-1 4-12 0,-4 3-6 0,-1 3-1 15,-4 6 20-15,-9 5 12 16,-5 2 12-16,-11 3 5 0,-8 2 2 16,-5 2 1-16,0 0 0 0,-3-5 1 15,-1-3-2-15,1-4 0 0,3-5 0 0,8-3 0 0,5-1-1 16,5-2 0-16,1-2-1 0,3-1-3 16,3-2-3-16,5-1-5 0,4 2-10 15,1-3-8 1,5 1-16-16,1-3-16 0,0 0-4 15,3 2 32-15</inkml:trace>
  <inkml:trace contextRef="#ctx0" brushRef="#br1" timeOffset="19846.83">9169 11452 1721 0,'-2'2'39'16,"-1"2"-23"-16,-6 3-22 0,-2 3 1 0,-7 5 5 0,-6 4 0 15,-3 4 1-15,-4 5 4 0,-3 5-9 16,1 5-4-16,2 7-5 0,-3 6-5 15,3 7 8 1,1 5 3-16,1 3 2 0,8 1-2 16,4-2-2-16,8-4 1 0,9-1 3 0,7-7 2 15,10 2 1 1,3-3 1-16,5-4-2 0,1-1 6 0,-3-8 3 0,-1-4-1 0,-5-6 3 16,-2-3-5-16,-3-6 2 0,0-2-6 15,-2-4-10 1,1-2-13-16,-2-2-22 0,0-2-7 15,-2-2-8-15,-1-2-2 0,0-1-2 16,2-1 6-16,1 0-98 0,3-6 101 16</inkml:trace>
  <inkml:trace contextRef="#ctx0" brushRef="#br1" timeOffset="20361.37">9373 11702 1224 0,'0'0'37'0,"-1"1"-10"16,0 1-19-16,-2 0-4 0,2 0-5 16,1 0-11-16,0-1-4 0,1-1-1 15,-1 1 5-15,1-1 7 0,-1 0 5 16,0 0 2-16,0 0 10 0,0 0 9 16,0 0 11-16,0 0 8 0,0 0 0 15,0 1-3-15,0 0-5 0,0-1-8 16,0 1-8-16,0 1-6 0,0-2-5 0,0 2-4 15,3 0 0-15,-3-1-1 0,0 3 0 16,1-3-1-16,3 4-1 0,3 2 1 16,1 3 1-16,2 4 0 0,-1 4 1 15,1 1-1-15,1 2 0 16,3-1-1-16,2 0 0 0,3 1 1 0,1 0-2 16,0 1 2-16,-1 2 0 0,1-1 0 15,1-1 0-15,-1-3 3 0,-1-2-2 16,-2-1 2-16,-2-2-1 0,-1 1-1 15,-3-6 0-15,-3-2-2 0,-1-2-6 0,-3-1-8 16,0-2-11-16,-3-2-13 0,0 0-16 16,-1 0 74-16,2-2-200 0,1-3 143 15</inkml:trace>
  <inkml:trace contextRef="#ctx0" brushRef="#br1" timeOffset="20747.88">9932 11636 1029 0,'0'0'118'16,"-1"0"161"-16,1 0-228 0,-1 2-43 15,1-1-2-15,0 2-1 16,-4 1-3-16,2 2-1 0,0 1 1 0,-1 0-2 15,0 2 0-15,1 2 0 0,1 3-1 0,-1 4 1 16,-2 6 0-16,1 5 0 0,-5 10 0 16,0 3 2-16,0 7-1 15,-2 9 0-15,-2 4 1 0,0 2-1 0,-3-2 2 16,-1-4 0-16,6-4-1 16,-2-7 0-16,1-5 1 0,0-3-2 0,3-3-1 15,-3 0 1-15,4 0-1 16,1-3 0-16,-1-2 0 0,4-5 0 0,2-5 0 15,-4-4-3-15,2-5-10 16,-1-3-13-16,1-3-14 0,2-3-11 0,2-1-8 16,-1-2-10-16,-1 2 97 0,0-5-247 0,1-1 175 15</inkml:trace>
  <inkml:trace contextRef="#ctx0" brushRef="#br1" timeOffset="21148.42">10239 11426 1536 0,'0'0'47'0,"1"1"-18"16,-1 2-15-16,1 1-17 0,-1 7 1 15,-1 3 1-15,1 3 0 0,-5 4 1 16,3 4 0 0,0 3 0-16,-3 4 1 0,5 6-1 0,2 2 1 0,-2 6 0 15,5 7-1 1,-2 7 2-16,-1 1-2 0,-1 7 0 0,-5-1 1 0,0-1 0 15,-2-2 0-15,2-7 0 0,2-6 1 0,2-7-1 16,2-5 0-16,0-6 1 0,7-5-1 16,-6-2-4-16,0-5-8 0,1-4-19 15,-6-7-26-15,3-2-11 0,-1-8-176 16,1 1 158-16</inkml:trace>
  <inkml:trace contextRef="#ctx0" brushRef="#br1" timeOffset="21434.23">10639 11702 1486 0,'4'21'55'0,"1"2"6"0,-1 6-40 15,3 1-19-15,3 4 0 0,2 2 1 16,4 1-1-16,1 3 0 0,2 4 0 16,5 1-1-16,-1-1 0 0,4-3 0 0,-1 0 0 15,0-6-1-15,-2-1-4 0,-3-4-3 16,-2-5-2-16,-4-3-1 0,-2-9-6 16,-2-1-10-16,-3-6-10 0,-2-2-14 15,0-4-10-15,1 0 3 0,0-5-77 16,1-9 86-16</inkml:trace>
  <inkml:trace contextRef="#ctx0" brushRef="#br1" timeOffset="21690.99">11075 11815 1400 0,'-19'22'62'0,"-1"0"38"0,-7 4-86 15,3 1 0-15,-2 1 1 0,0 2 1 16,-1 3-6-16,-5 1-7 0,-1 1 0 16,-5 1-1-16,-3-2 2 0,2-2-5 15,3-5-12-15,9-4-17 0,8-4-16 16,6-3-4-16,7-1 5 0,1-3 13 16,3-1 8-16,2-3-2 0,0-4-4 15,0-2-9-15,0 0-6 0,0-2-1 0,0 0 37 16,3-2-187-16,5-5 146 0</inkml:trace>
  <inkml:trace contextRef="#ctx0" brushRef="#br1" timeOffset="22053.7">10981 11515 1335 0,'-1'0'119'15,"1"0"86"-15,-1 0-122 0,1 0-55 16,0 0-15-16,0 0-4 0,1 1-7 16,0-1-5-16,1 2-6 0,1 1 0 15,0 1 1-15,1 2 2 0,4 4 2 16,2 5 3-16,4 1-1 0,5 3 1 16,0 4 1-16,0 5-1 0,1 3 0 15,1 7 3-15,2 9-2 0,5 10-2 0,-1 5 1 16,0 7-5-16,-3-3 3 0,-8-2 1 15,-5-2 1-15,-9 1 0 16,-3-2 1-16,-6 0 0 0,-4-4 0 0,0-5 2 16,-2-6 1-16,1-6-3 0,2-4 0 15,-1-5-7-15,1-4-7 0,2-6-7 0,0-4-14 16,2-5-8-16,3-2-6 0,1-4-1 16,2-5 2-16,0 0-4 0,0 0-6 15,0 0-3-15,-3-2-14 0,8-8 654 16,3-5-433-16</inkml:trace>
  <inkml:trace contextRef="#ctx0" brushRef="#br1" timeOffset="22306.48">11584 11864 1666 0,'-1'28'44'0,"-2"1"-22"0,1 6-16 16,-2 3-4-16,2 5 0 0,2 0 1 15,0 3-2-15,1 4 0 16,0-2 1-16,3-1 2 0,-2-3-6 0,2-3-20 16,3-9-30-16,1-2-44 0,1-3-27 0,2-4 349 15,-2-5-195-15</inkml:trace>
  <inkml:trace contextRef="#ctx0" brushRef="#br1" timeOffset="22733.84">11506 11833 1131 0,'-1'0'111'0,"-1"0"80"0,1 1-72 16,0-1-52-16,2 1 5 0,-1-1-3 0,1-1-13 0,1-1-16 16,0-4-15-16,1-4-9 0,4-2-4 0,1-5-8 15,2-3-7-15,3-3-5 0,3 1-6 16,4 2-1-16,5-2-8 0,2 3 0 31,6 3-2-31,0 0 0 0,5 3 7 0,3 4 2 0,0 2-1 16,-2 2-7-1,-5 3 0-15,1 2-3 0,-4 3 3 0,2 4 4 16,-4 3 0-16,-2 1 1 0,-4 3 5 16,-5 3-1-16,-6 1 3 0,-3 2-1 15,-5 3-1-15,-4 5 5 0,-9 5 0 16,-5 4 5-16,-5 1 2 0,-10 1 0 16,-5-2 3-16,-5-4 2 0,-7 1 1 0,-4-3 2 15,-7-6 1-15,1-6-2 0,5-4-2 16,3-6-1-16,11-5-3 0,7 1 0 15,3-3-2-15,8 0-4 0,5-2-3 16,3 0-8-16,4 0-11 0,3 0-10 16,4 0-14-16,-3-3 44 0,6-3-7 15</inkml:trace>
  <inkml:trace contextRef="#ctx0" brushRef="#br1" timeOffset="23066.44">12364 11581 1414 0,'2'0'77'0,"0"-2"21"0,-1 2-36 0,-2 3-44 16,-2 1-14-16,-7 8-7 0,-5 6-3 15,-4 9 5-15,-8 5 4 0,0 4-1 16,-2 3 3-16,2 5 0 0,1 3 0 15,3 4 1-15,2 5-3 0,0 3-1 16,3 2 0-16,5 0-3 0,6 0-5 16,7-1-2-16,10-2-2 0,6-3 1 0,4 0 6 15,3-3 3-15,3-5 1 0,4-3 2 16,0-7 1-16,-1-8-1 0,-3-4 1 16,-5-7-5-16,-4-7-12 0,1-3-24 15,-4-5-19-15,-2-3-18 0,1-2-10 16,-3-8 94-16,3-6-23 0</inkml:trace>
  <inkml:trace contextRef="#ctx0" brushRef="#br1" timeOffset="23367.45">12496 11796 1274 0,'1'17'46'0,"2"1"-8"16,2 4-15-16,2 1-8 0,4 0 5 15,4 2 4-15,3 1-6 0,2 2-8 16,2 4-6-16,3 2 0 0,4 2-1 0,7 3 0 16,5 1 0-16,5 0 1 0,4 2-5 15,-5-3-4-15,-2-5-2 0,-7-5 0 16,-10-9 5-16,-3-4 1 0,-4-4-5 0,-3-5-16 15,-1-1-17-15,-3-2-17 16,-3-3-11-16,-1-1 105 0,-2-5-40 0</inkml:trace>
  <inkml:trace contextRef="#ctx0" brushRef="#br1" timeOffset="23604.74">12929 11839 1256 0,'-7'13'34'15,"1"3"-15"-15,-6 8-13 0,-1 5-3 16,-4-1 1-16,-5 8-1 0,0 2 0 16,-1 1-1-16,-4 3 0 0,0-2 0 15,-1 2 1-15,-2 1-3 0,2-1-13 16,1 0-17-16,3-2-25 0,6-4-16 0,3-1-137 15,6-5-46-15,5-4 18 0,3-4 35 16,4-9 162-16,-1-7 71 0,-2-4-14 16,1-2-6-16</inkml:trace>
  <inkml:trace contextRef="#ctx0" brushRef="#br1" timeOffset="23983.04">12951 11538 1616 0,'4'3'37'0,"1"4"-21"0,4 2-18 15,5 3-6-15,-1 1 8 0,5 5 0 16,1 2-3-16,4-1-2 0,4 6-3 15,2-1 1-15,-1 6 5 0,2 7-3 16,3 6-2-16,0 8-1 0,2 10 0 16,3 5 3-1,-2 4 3-15,-3-1 1 0,-8-1 1 16,-8-4 0-16,-6-2 1 0,-6 0-1 16,-2-4 4-16,-9-5-1 0,-4-5 1 15,-11-1 0-15,-4-10-4 0,-1-3 0 16,1-6 0-16,6-8-5 0,6-8-15 15,6-5-17-15,2-3-21 0,5-4-13 0,-1 0 4 16,-3 0-173-16,3-5 161 0</inkml:trace>
  <inkml:trace contextRef="#ctx0" brushRef="#br1" timeOffset="24252.98">14299 11861 1548 0,'-2'0'52'0,"-2"0"-5"15,-1 3-34-15,-4-1-24 0,-2 2 7 16,-6 1 4-16,-5-2-1 0,0 1 1 15,-2 0 1-15,3 1 1 0,2-4 0 16,1 1 4-16,2-1-6 0,3 2-10 16,0-3-6-16,1 3-14 0,0-3-7 0,-2 0-6 15,1 0-13-15,-4 0-15 0,1 0 91 16,1 0-32-16</inkml:trace>
  <inkml:trace contextRef="#ctx0" brushRef="#br1" timeOffset="24566.78">14254 12120 1640 0,'0'0'48'0,"-2"-1"-11"0,1 1-29 15,-2 0-8-15,2 0-3 16,-1 0-6-16,-4 0-1 0,-4 0 1 0,-3-2 2 16,-4 2 5-16,-2-1 0 0,1 0 2 15,1-1 1-15,0 0 1 0,2 2 1 16,3 0 0-16,-1 0-2 0,2 0 1 16,2 0-1-16,-3 3 0 0,4-2 5 0,2 0-19 15,-3 0-26-15,2 1-35 0,1-2 664 16,5 0-449-16</inkml:trace>
  <inkml:trace contextRef="#ctx0" brushRef="#br1" timeOffset="26588.34">14870 11793 1185 0,'20'19'66'0,"-20"-12"-52"0,-1 7-14 16,-1 2-6-16,-20-14 9 0,22 22 0 15,0 2 0-15,2 4 0 0,1 4-1 16,1 4 0-16,1 1 2 0,0 4-4 16,2 3 0-16,-3-1 0 0,2-3-1 15,-4-2 1-15,0-5 2 0,1-6-3 16,-3-4-6-16,1-6-6 0,0-5-15 15,0-4-14-15,1-2 70 0,1-4-32 0</inkml:trace>
  <inkml:trace contextRef="#ctx0" brushRef="#br1" timeOffset="27061.78">14772 11673 1435 0,'0'0'67'0,"0"0"15"0,0 0-42 0,-1 2-38 16,1-2-15-16,0 0-5 0,0 0-5 15,2-2-3-15,6 0 14 0,6-2 2 16,8-3-1-16,4 1 2 0,4 0 1 0,0 0 2 31,5 2 5-31,0 0 2 0,2 1 1 0,-3 1 0 0,-3 0 0 16,-3 0 2-1,-8 2 3-15,-2 2 4 0,-4 0-2 16,-2 1-3-16,1 3-6 0,-2 2-4 16,-2 1-1-16,0 5-2 0,-4 3-5 0,-2 1-7 15,-1 3-7-15,-6 2-1 0,-6 0 3 16,-2 3 6-16,-5-1 5 0,-3 1 4 15,-3-4 3-15,-2 0 0 0,-7 0 5 16,-3-3 4-16,-4-2 2 0,0-6 5 16,3-1 3-16,7 0-3 0,6-3 3 15,5-1-4-15,4-2-3 0,-1-1-2 16,4-1-1-16,2 0-2 0,1-2 2 16,5 0 3-16,3 0-5 0,0 0-8 0,0 0-12 15,0 0-15-15,0 0-12 0,5 0 52 16,4-2-14-16</inkml:trace>
  <inkml:trace contextRef="#ctx0" brushRef="#br1" timeOffset="27457.72">15529 11515 1459 0,'10'14'216'0,"133"-22"-214"31,-350 102-1-31,177-57-1 16,6-1-1-16,0 3-2 0,4 0 2 15,2-2 1-15,-2 2-2 0,2 6 0 16,-1 3-1-16,1 5-1 0,3-1 2 16,3-2 2-16,5-2-1 0,6-5 1 15,3-1-1-15,7-3 5 0,4-3 3 0,4-5 8 16,1-4 6-16,0-6-5 0,1-2-2 16,-1-2-8-16,-2-4-8 0,4 0-7 15,1-1-13-15,1-2-11 0,2-3-15 0,-2-3-16 16,-6-1-5-16,0-1-5 0,-5-2-1 15,1-2 0-15,0-1 545 0,0 1-356 16</inkml:trace>
  <inkml:trace contextRef="#ctx0" brushRef="#br1" timeOffset="27758.64">15694 11707 1543 0,'15'24'157'0,"71"150"-152"47,-59-139-26-47,-1-2 6 0,-1-1 9 15,-3-4-7-15,0-2-14 0,1-4-12 16,-2-5-7-16,-4-5 7 0,-3-5 11 16,-4-4 7-16,-1 0-1 0,0-3-9 0,-1 0-17 15,4-3-19-15,-1-3 580 0,-1-5-390 16</inkml:trace>
  <inkml:trace contextRef="#ctx0" brushRef="#br1" timeOffset="27992.47">16001 11676 1556 0,'-16'21'46'0,"-2"4"4"15,-7 8-50-15,2 3-6 0,2-2 6 0,2 2 3 16,1 1 1-16,-2 4-14 0,0-3-4 15,1-1-11-15,2-7-19 0,5-4-12 16,3-8-22-16,1-2-14 0,3-5-5 0,1-3 209 16,3-3-99-16</inkml:trace>
  <inkml:trace contextRef="#ctx0" brushRef="#br1" timeOffset="28264.05">16402 11937 1472 0,'0'18'107'0,"-4"5"93"15,0 9-172-15,-3 5-38 0,1 2-1 0,-3-1 11 16,-2-2 0-16,0 0-23 0,-6 0-12 15,1-2-10-15,2-4-1 0,1-6 12 16,3-6-4-16,3-8-13 0,4-1-14 16,0-5-8-16,3-4-2 0,-3 3-5 15,5-4 173-15,1-1-85 0</inkml:trace>
  <inkml:trace contextRef="#ctx0" brushRef="#br1" timeOffset="28560.3">16560 11527 1318 0,'18'16'190'0,"87"-38"-99"15,-162 198-90 1,65-132 2-1,7-7-1-15,-1-1-1 0,-3-1 2 0,5-4-2 16,-1-1-4-16,-2-6-7 16,2-5-5-16,-2-2-1 0,-3-7-2 15,2-2-1-15,-2-2-4 0,-3-4-6 16,2-1 3-16,-4-2 1 0,3-1 2 16,1-7-4-16,-1-5-12 0,5-4-17 15,0-4-23-15,0-8 36 0,1-2-250 16,-4-4 204-16</inkml:trace>
  <inkml:trace contextRef="#ctx0" brushRef="#br1" timeOffset="28781.42">16968 11633 1065 0,'0'0'97'0,"1"0"37"15,-1 0-27-15,1 0-59 0,-1 3-29 16,-1 0-8-16,-5 8-13 0,-3 8-5 16,-3 8 6-16,-2 9 1 0,1 5 2 15,4 7-1-15,-2 4 0 0,-1 5 1 0,-3 2-2 16,-4 2 2-16,-4 0 0 0,3-4-1 15,1-5 0-15,4-7 1 0,2-8-2 16,4-4 2-16,1-8-1 0,1-6 0 16,6-3 1-16,-1-6 1 0,1-2 1 15,1-8-11-15,0 1-30 0,0 0-23 0,-2-1-17 16,4-8-8-16,1-9-103 0,6-10 125 16</inkml:trace>
  <inkml:trace contextRef="#ctx0" brushRef="#br1" timeOffset="29208.75">17004 11330 1482 0,'1'0'52'0,"2"0"5"0,2 3-49 16,1 0-9-16,5 2-1 0,2 3 2 15,3 1-2-15,2 3 2 0,4 2 0 0,0 3 0 16,0 0 1-16,1 6 0 0,-1 2-1 16,1 5 0-16,1 5 1 0,1 3-1 15,-4 4 0-15,0 5 5 16,-3 6 4-16,-2 2 3 0,-1 7 3 0,-3 4-3 0,-3 2-3 16,-5 1 0-16,-1-4-1 0,-7-7 5 15,-2-5 7-15,-6-6-2 0,-2-3 1 16,-2-2-5-16,-3-5-8 15,1-1 1-15,1-3-1 0,4-2-2 0,3-8-1 16,-1-4-2-16,4-1 0 0,-1-3 0 16,1-3 1-16,2 1-1 0,1-5 0 15,3-3 3-15,-3-1-3 0,4 1 2 16,0-3 0-16,0-2-1 0,0 2 1 16,0-2 2-16,0 0-1 0,0 0-4 0,0 0-6 15,0 0-12-15,0 0-7 0,0 0-24 16,0 0-24-16,-1-2-14 0,1-2-7 15,0-8 48-15</inkml:trace>
  <inkml:trace contextRef="#ctx0" brushRef="#br2" timeOffset="57389.66">5824 17198 1191 0,'0'0'52'16,"0"0"8"-16,0 0-19 0,0 0-16 0,0 0 6 0,0 0 3 0,0 0-5 31,0 0-2-31,0 0 0 0,0 0 3 16,0 0 7-16,0 0 6 0,0 0 1 0,0 0-6 15,0 0-10-15,0 0-13 16,0 0-10-16,0 0-5 0,-2 4-4 16,2-1 0-16,2 6 1 0,-1 5 0 0,1 7 3 15,0 7 0-15,2 7 0 0,-1 3 1 16,1 3 0-16,1-2 1 0,1 2-8 15,-1 0-8-15,0 2-10 0,-1 1-2 16,0-2 8-16,-1 0 7 0,0-4 11 16,0-5 0-16,-2-2-11 0,0-7-13 0,0-3-14 15,0-6-13-15,0-4-11 16,0-6-9-16,-1-1 356 0,0-3-223 0</inkml:trace>
  <inkml:trace contextRef="#ctx0" brushRef="#br2" timeOffset="57880.12">5684 17172 1341 0,'-2'0'96'0,"2"0"60"15,-2 0-93-15,2 0-61 0,-1 0-7 16,1 0-6-16,3-5-5 0,2 1-1 16,5-10 5-16,2 1 3 0,6-8 6 15,4-2 3-15,4-1-1 0,6-1 1 16,-2 2 2-16,4 0-2 0,1 1 1 16,3 1 0-16,3-2 0 0,0 4 1 15,-2-1 0-15,-1 2-1 0,-1 4 0 0,3 1 0 16,-2 4-2-16,-1 2-2 0,0 5-6 15,-3 4-2-15,-4 4-1 16,-1 4 3-16,-3 5 3 0,-5-1 3 16,-4 7-4-16,-6 3-6 0,-5 2-3 0,-7 6 0 0,-7 0 4 15,-7 3 11-15,-6 2 8 16,-5-4 7-16,-9 0 3 0,-3-2-1 0,-6-2 1 16,0-2-1-16,1-7 3 0,4-5-4 15,4 0-4-15,-1-5-2 0,2-1-4 16,3-2 1-16,-3 0 0 0,5-3-4 15,2 1-2-15,1-3-3 0,7 0-10 0,3 1-13 16,3-3-12-16,3 3-14 0,2-1-8 16,-1 1-4-16,2 0-13 0,-1 1 381 15,2 1-237-15</inkml:trace>
  <inkml:trace contextRef="#ctx0" brushRef="#br2" timeOffset="58384.93">6921 16846 1481 0,'3'0'163'0,"3"0"-68"16,0 0-63 0,-14 0-38-16,1 0 20 0,7 0-6 15,0 0 2-15,0 0 1 0,0 0-5 0,0 1-5 16,-8 5-3-16,-3 5-6 0,-7 8 1 16,-7 9 6-16,-2 8 1 0,-2 7 0 15,1 1 2-15,0 8-1 0,1 5 0 16,1 1-1-1,0 3-3-15,5-1 0 0,1-6 0 16,4-4 2-16,5-7 2 0,-1-2-1 0,9-1-1 0,3-2-2 16,7-2 1-16,4-1-1 0,0-2 1 15,4-5 0-15,3-3-5 0,1-3 0 16,6-1-1-16,-2-3 1 0,1-1 4 0,-1-4 2 16,-5-6 0-16,0 0 2 0,-3-1 1 15,-4-5-1-15,-2 2 1 16,-1-2 1-16,-1 3-2 0,-2-4 2 0,0 1 0 15,-4-1-1-15,0 0 2 0,-1 0 2 16,0 0-2-16,0 0-2 0,0 0-6 0,0 0-13 16,0 0-16-16,0 0-17 0,0 0-21 15,0 0-17-15,0 0 698 0,0 3-464 16</inkml:trace>
  <inkml:trace contextRef="#ctx0" brushRef="#br2" timeOffset="60593.14">7194 17136 1428 0,'0'0'44'0,"0"0"-7"0,0 0-32 15,-2 0-7-15,2 0-2 0,0 0-4 16,0 0 0-16,1 0 0 0,0 0 1 0,2 0 2 15,-3 0 4-15,4 1 6 0,-4-1 6 16,4 0 2-16,2 0-2 0,-1 0-1 16,7 6-3-16,-1-3-1 0,4 5 0 15,3 3-4-15,3 1-1 0,3 4 1 16,3 4-2-16,1 3 2 0,3 2 2 16,0 3-3-16,2 1-1 0,-1 0 0 15,1 0-1-15,-2-3 1 0,-5-5 2 0,-4-4 0 16,-6-2 1-16,-2-4-3 0,-4-3-5 15,-2-2-7-15,-1-2-11 0,-3-2-12 16,-1 1-16-16,-3-3-7 0,3-2-154 16,2-2 138-16</inkml:trace>
  <inkml:trace contextRef="#ctx0" brushRef="#br2" timeOffset="60909.67">7728 16881 1335 0,'0'3'126'0,"-1"-1"123"0,-1 2-179 16,0 3-70-16,-4 5-3 0,-1 5 0 16,-5 3 2-16,-6 2 0 0,-2 4 1 15,-7 4 0-15,-6 4 2 0,-5 6 0 16,-6 10-1-16,2 4 0 15,-3 6-6-15,3 1-7 0,4-2-1 0,3-4 2 16,8-9 7-16,8-9 4 0,1-4 3 16,1-5-1-16,2 1 0 0,0-4-1 15,4-4 0-15,4-3-1 0,0-7-8 0,4-3-23 16,3-7-37-16,0 0-32 0,-3 0 105 16,2-7-329-16,1-8 253 0</inkml:trace>
  <inkml:trace contextRef="#ctx0" brushRef="#br2" timeOffset="61113.29">7722 16694 1238 0,'28'15'261'15,"-27"-13"-170"-15,0-2-93 16,0 1-25-16,-27-14-9 0,25 13-7 16,-3 0-38-16,-3-1-80 15,-3-4 96-15</inkml:trace>
  <inkml:trace contextRef="#ctx0" brushRef="#br2" timeOffset="61510.93">7965 16541 1522 0,'0'2'77'0,"2"-2"25"0,-2 0-44 0,0 0-35 16,0 2-7-1,0-1-13-15,0-1-6 0,-2 5-3 0,1 3 1 0,-1 5 3 16,0 9 2-16,0 9 2 0,2 9-1 16,1 10 2-16,2 6-2 0,2 3 0 15,-1-1 1-15,-1 6-2 0,-1 6 1 0,-1 8-1 16,-1 5 0-16,0 0 1 0,0-3 1 16,0-10 1-16,0-6 1 15,0-7-1-15,1-4-2 0,-1-4 1 0,0-5 0 16,0-6-1-16,0-3 1 0,-1-6 0 15,1-5-9-15,0-3-10 0,1-9-8 16,0-4-15-16,0-4-6 0,-1-4-16 16,0 0-18-16,0 0-22 0,3-4-16 15,2-8-38-15,4-8 87 0</inkml:trace>
  <inkml:trace contextRef="#ctx0" brushRef="#br2" timeOffset="61824.22">8263 16815 1668 0,'3'5'75'0,"1"1"26"0,0-1-76 15,3 4-26-15,1 4 0 0,2-1-1 16,2 5 0-16,2 1 1 0,2 2 0 15,0 2 0-15,6 0-2 16,0 4 0-16,0-1 0 0,0 1 0 0,-4-1 3 16,0-1 0-16,1-5 0 0,0-1 0 15,-1 0-3-15,0-5-1 0,-4 1-2 16,-3-3-6-16,-2-3-10 16,-2-3-20-16,0 0-21 0,0-3-22 0,0-1-12 15,3-1-8-15,1-3 1 0,3-6-109 0,-1-7 132 31</inkml:trace>
  <inkml:trace contextRef="#ctx0" brushRef="#br2" timeOffset="62156.76">8753 16785 1399 0,'1'0'70'0,"0"0"19"0,0 2-45 16,-4-2-23-16,3 0-9 0,0 0-5 0,-1 0-2 16,2 1-4-16,-1 1-1 0,0 1 0 15,-2 1-2-15,0 4 2 0,-2 0 0 16,-3 6 0-16,5 3 0 0,-7 6 0 16,3 7-1-16,-4 8 1 0,-2 1 0 15,-3 7 0-15,-2 6 1 0,1 1 0 16,-1 2 0-16,1-1 3 0,1-6 8 15,8-9 6-15,0-7 3 0,3-5-1 16,1-6-9-16,2 0-7 0,-1-2-3 16,-1-2-1-16,1-1 1 0,0-6-2 0,1-2-8 15,0-4-13-15,1-4-12 0,0 2-23 16,0-2-13-16,0 0-7 0,0 0-6 16,0 0 103-16,-3-4-293 0,6-5-27 15,1-8 174-15</inkml:trace>
  <inkml:trace contextRef="#ctx0" brushRef="#br2" timeOffset="62612.36">8830 16400 1621 0,'1'2'74'0,"-1"1"24"0,3 0-67 0,-3 3-31 16,4 1-3-16,2 2 0 15,1 4-3-15,1-1-1 0,4 3 1 0,-1-2-1 16,4 3 4-16,1 2 3 0,1 3-2 16,2 3 2-16,4 4 0 0,0 3 0 15,3 6 0-15,2 5 1 0,0 6-1 16,0 4 1-16,1 5-1 0,-4 7 1 15,0 6 1-15,-4 6 0 0,-3 3 0 16,-3 2 1-16,-6-3 0 0,-7-3-2 16,-2-6 6-16,-2-4 3 0,-9-4-1 0,0-4 3 15,-7-3-3-15,-3-7-1 0,6-6 1 16,-1-9 1-16,2-6-5 0,1-2-1 16,-1-6 1-16,2-4-1 0,2-2 0 15,3-3-3-15,2-3-3 0,0-1-2 0,2-3-5 16,1-1-5-16,2 0-7 0,0-1-8 15,-2 0-14-15,2 0-14 0,0 0-17 16,0 0-26-16,-1-2-128 0,7-7-29 16,4-4 121-16</inkml:trace>
  <inkml:trace contextRef="#ctx0" brushRef="#br2" timeOffset="62948.63">9582 16793 1744 0,'0'0'91'0,"0"0"36"0,1 0-80 16,-1 0-44-16,0 0-3 0,0 0-3 15,0 1-2-15,1 1-3 0,-1-1-2 16,1 5 2-1,1 4 0-15,2 7 3 0,0 6 3 0,2 6 1 0,1 6 1 0,2 0-1 16,-1 4 1-16,1 3 0 16,2 2-2-16,-2 4-11 0,-4 1-8 15,2-4-7-15,-4-6-2 0,2-5-4 0,-1-8-13 16,2-6-15-16,-2-5-17 0,0-3-3 16,0-6 3-16,-4-4-4 15,0-2 56-15,1 0-240 0,0-8-64 0,-1-7 187 0</inkml:trace>
  <inkml:trace contextRef="#ctx0" brushRef="#br2" timeOffset="63391.44">9592 16897 791 0,'13'11'166'0,"-28"-38"1846"47,16 25-3119-32,0-3 1100-15,2 0 18 0,2-4-1 16,1-4-4-16,3-4-4 0,5-4 1 16,0-5-2-16,4-1 0 0,0-3 0 15,0 0-1-15,1 3 0 0,-2 3-2 16,1 2 1-16,0 0-1 0,0 1 1 0,5 0-4 16,1 0-3-16,1 1-5 0,1 2-4 15,3 4-1-15,-4 1 1 0,2 5 1 16,-1 4 2-16,-3 0 1 0,0 4 2 15,-2 0 4-15,-3 4 4 0,-1 1 3 16,1 3 0-16,-2 2-4 0,-1 4-4 0,-1 4-6 16,-4 5-8-16,-5 6 0 0,-5 2 2 15,-7 2 5-15,-9 1 12 0,-5 2 3 16,-5-1 3-16,-2 1 7 0,-3-3-1 16,-4-4 5-16,-4 1 0 0,-6-1-6 15,0-2 2-15,2-2 0 0,2-5-3 16,5-4 1-16,4-4-3 0,1 2-4 15,2-7 1-15,3-1 0 0,3 0-2 16,0-2-3-16,7-1-6 0,5-1-6 16,2-2-10-16,4 0-7 0,5 0-14 0,-2 0-22 15,1 0-11-15,-1-2-27 0,3-7 22 16,7-5 41-16</inkml:trace>
  <inkml:trace contextRef="#ctx0" brushRef="#br2" timeOffset="63774.1">10709 16411 1804 0,'0'0'80'0,"1"0"15"0,1 0-72 16,-2 2-38-16,-3-1-6 0,-3 3 3 15,-7 4 5-15,-6 5 6 0,-4 4 6 16,-3 5 2-16,0 2 2 0,0 3-1 16,-2 6 0-16,0 5-1 0,-2 9-1 15,-1 6-1-15,0 2 1 0,5-1-1 16,6-5 0-16,9-3 1 0,5 1-2 16,4 1 1-16,3 1 0 0,2 1-1 0,4 2 2 15,3-4 1-15,2 0 1 0,3-5 0 16,3 0 0-16,0-9-2 0,1-2-1 15,-2-8-1-15,-1-2-7 0,0-2-7 16,0-4-4-16,-4-1-2 16,-1-5 2-16,-4-1 1 0,0-3-6 15,0-4-11-15,1 0-10 0,0 2-6 0,0-4-11 16,1-2-9-16,-1-3-12 0,4-5 565 0,1-5-366 16</inkml:trace>
  <inkml:trace contextRef="#ctx0" brushRef="#br2" timeOffset="64087.01">10735 16638 1363 0,'5'3'112'0,"-3"0"88"0,1 1-130 0,4 2-70 16,2 5 1-16,8 5-8 0,1 4-12 16,4 6-4-16,5 0-3 0,-3 1 9 15,-1-5 13-15,4 2 2 0,-1-2 2 16,3 3 0-16,6 1 0 16,-4-1 0-16,-1-2 1 0,-2-4-1 15,-7-2 1-15,-3-3 0 0,-1-3 0 0,-5-1 1 16,-1-4-7-16,-2-1-14 0,-2-3-22 15,0 0-28-15,2-2-29 0,0-6-9 0,1-4-172 16,-1-7 178-16</inkml:trace>
  <inkml:trace contextRef="#ctx0" brushRef="#br2" timeOffset="64419.32">11317 16505 1487 0,'0'7'101'0,"0"1"63"0,-1 1-108 15,-5 5-59-15,-2 3-2 0,-4 4 3 16,-3 3 2-16,-1 4 1 0,-4 3-1 16,0 7 1-1,-1 4-1-15,1 1 1 0,-1 1 1 0,1 4 0 0,0 6-3 16,2 5-3-1,-2 3-1-15,1-5-2 0,3-5 8 0,4-10 3 16,5-6 2-16,1-4 2 0,3-3-5 0,0-3-3 16,0-3 1-16,0-1-1 0,3-8 3 15,-1-3-4-15,1-5-17 0,0-2-20 0,0-4-30 32,0 0-32-32,0 0-9 0,0 0 45 15,-2-3-251-15,3-6 229 0</inkml:trace>
  <inkml:trace contextRef="#ctx0" brushRef="#br2" timeOffset="64973.14">11418 16213 1330 0,'0'2'48'0,"-1"-2"3"0,0 0-29 16,1 0-9-16,0 0 3 0,0 0 0 16,1 1-4-16,-2-1-4 0,1 1-4 15,3 1-2-15,-1 1 2 0,5 1 1 16,2 3 1-16,1 0 3 0,3 3 2 15,1 3 0-15,0 3 4 0,3 2 0 0,1 3-3 16,3 2-3-16,2 6-3 0,6 2-5 16,-1 6 0-16,1 7 2 15,-2 6-2-15,-4 5 0 0,3 12 1 0,-2 5-2 16,-4 7 1-16,-3 1 0 0,-3 5 0 16,-7 4 1-16,-5-1-3 0,-3 1 7 0,-8-12 10 15,-4-6 3-15,-7-8 7 0,-3-6-8 16,-4-6-8-16,-1-7 0 0,1 1 7 15,-2-6 8-15,4-7 1 0,2-4-4 16,2-8-9-16,8-5-9 0,1-3-1 16,1-5-1-16,5-1 2 0,0-1 2 15,3-2 2-15,-1-2-1 0,4-1 1 16,0 1 0-16,-1-1-2 0,1 1 1 16,0-1-1-16,-1 0-1 0,1 0 0 15,0 0-1-15,0 1-4 0,0-1-7 0,0 0-7 16,0 0-21-16,0 0-17 0,0 2-8 15,0-2-6-15,0 0 4 0,-1 0-10 16,2-3-1-16,4-6-124 0,-2-4 120 16</inkml:trace>
  <inkml:trace contextRef="#ctx0" brushRef="#br2" timeOffset="66779.81">11852 17702 1605 0,'0'0'63'16,"-2"0"8"-16,1 0-60 0,0 0-14 16,2 0 1-16,0 0 5 0,-1 1-1 0,0-1-2 0,0 0-4 15,0 0 1-15,0 0 2 0,0 0 6 16,-1 0 9-16,-3-1 4 0,3 1 3 16,1 0-3-16,-1 0-6 0,-7 0-2 15,-2 1-2-15,-5 2-1 0,-2-1 0 0,-6 1 2 16,-3 0 1-16,-3 2 0 15,-2 0 0-15,-4 0-4 0,-5 1-2 0,-2 0 0 16,-5 1-2 0,0-1 1-16,-2 1-1 0,-9-1-2 0,-7-1 1 0,-7 0-1 15,-4 1 0-15,1 1 1 0,3-1 0 0,-2 1 0 16,-6-1 2-16,-11 0-2 0,-3 0 10 16,-1 0 3-16,3-1 5 0,7 1 0 15,-5-1-10 1,-4 0-3-16,-2 1 0 0,-5-1 5 0,7 2 11 0,-1 1 4 15,-8-1-4 1,3-1-6-16,-8 3-9 0,3-1-3 0,-1-1-3 0,-10-2 0 16,1 1-1-16,-8-1 0 0,3-1 0 15,-2 1 1-15,-3-2 2 0,3-1-3 0,3-1 1 16,-3-1 0 0,0 3-1-16,4-1 0 0,0-1 0 0,11 2 0 0,-6 0 1 31,2 3 0-31,1-2-1 0,2 4 1 15,10-1-1-15,-4 1 1 0,-1 2 0 16,-1 0 0-16,2-1-1 0,7 2 1 16,-4-1-1-16,1-1 0 0,-1 0 1 15,0 0-1-15,13 0 1 0,-1-2 0 0,1 1 1 16,-2-2 1-16,0 2-1 0,2-4 1 16,11 0-1-16,10 2 2 0,6-1 5 15,7 1 2-15,3-1 5 0,5-3 1 16,9 1-1-16,9 0 2 0,10-2 2 15,8 1-2-15,7-2 0 0,1 0-3 0,0 0-7 16,0 0-8-16,0 1-11 0,0-1-15 16,0 0-17-16,0 0-18 0,0 0-23 15,0 0-18-15,0 0-17 0,0 0-19 16,4-1 1-16,11 1 706 0,18 0-441 16</inkml:trace>
  <inkml:trace contextRef="#ctx0" brushRef="#br2" timeOffset="68629.4">9067 18186 1139 0,'0'0'43'0,"0"-1"12"0,0 1-66 16,0 1-35-16,0-1 103 0,0 0-251 15,0 0 162 1</inkml:trace>
  <inkml:trace contextRef="#ctx0" brushRef="#br2" timeOffset="69024.57">9532 18149 1367 0,'0'0'136'0,"0"0"-60"16,0-1-69-16,0-1-3 15,0 2-1-15,0 0 0 0,0 0-2 0,0 0 0 16,0 0 5-16,0 0-1 0,-1 4 0 16,1 3-1-16,1 5-4 0,0 4-2 15,2 6 2-15,0 6-1 16,-1 6 1-16,2 4 0 0,-1 4 0 0,0-5 0 15,2-1 1-15,-2 0-1 0,2-6 1 16,-1 2 0-16,0-7 0 0,-1-3 0 16,0-5 0-16,0-4-10 15,-2-2-16-15,1-2-19 0,-2-1-21 0,0-2-16 16,0-6 21-16,0 0 25 0</inkml:trace>
  <inkml:trace contextRef="#ctx0" brushRef="#br2" timeOffset="69450.2">9433 18071 1571 0,'9'0'130'0,"-9"-1"-91"0,0 0-42 15,2 1-6-15,-8-1-1 0,8 0 2 16,5-2 2-16,8-2 3 16,1 1 3-16,6-5 0 0,-2 3 2 0,-2 0-1 0,3 1 0 15,3-1 0-15,6 3-1 0,5-2 0 16,0 4 0-16,-2 1-1 0,-1 0 0 16,-5 2 0-16,-4 3-1 0,-3-1 0 15,-4 2-1-15,-3 0-1 16,-2-1-2-16,1 3-8 0,-3 1-6 15,-1 3-5-15,1-1-11 0,-4 1-2 0,-4 1 5 16,-1 1 0-16,-8 2 7 0,-6 2 10 0,-4 0 5 16,-4 0 6-16,-2-3 6 0,-5 1 4 15,-4 1 1-15,-5-4 4 0,1 2 3 16,0-5-2-16,3-2-5 0,4-4-6 16,6-1-7-1,6 0-4-15,4-2-4 0,4 0-9 16,3 0-5-16,6-1-11 0,0 0-11 15,0 0 145-15,1 0-80 0</inkml:trace>
  <inkml:trace contextRef="#ctx0" brushRef="#br2" timeOffset="69812.87">10380 17967 1902 0,'0'0'63'0,"0"0"17"16,-1 2-87-16,-2 2-20 0,-6 5 11 16,-4 6 3-16,-8 4-1 0,-4 5-2 15,-2 0 5-15,-1 5 8 0,1-3-2 16,-3 5-7-16,1 7-6 0,1 7-4 15,3 2 3-15,7 3 6 0,10-8 4 16,4 0 0-16,4 0-2 0,5 3-1 0,3-2 4 16,2-4 1-16,5-8 5 0,0-5 1 15,1-6 2-15,2-1-1 0,-1-2-15 16,0-2-13-16,0-2-10 0,-3-2-10 16,0-3-6-16,-1-1-15 0,3-5-22 15,6-4-7-15,-1-7-33 0,1-6 74 16</inkml:trace>
  <inkml:trace contextRef="#ctx0" brushRef="#br2" timeOffset="70035.19">10389 18121 1492 0,'0'1'64'0,"0"2"52"15,-1 5-129-15,3 2-9 0,3 4-3 16,2 4-1-16,7 3 0 0,3 4 2 16,7 5 7-16,5 2 9 0,-1 4 4 15,1-2 2-15,-1-2 2 0,0-5 0 16,1-1 8-16,3 3-17 0,4-1-29 16,-1 2-32-16,-1-3-30 0,-1-5 21 15,-7-7-137-15,-5-5 149 0</inkml:trace>
  <inkml:trace contextRef="#ctx0" brushRef="#br2" timeOffset="70271.65">10659 18241 1885 0,'-1'2'55'0,"-4"7"7"15,-3 9-106-15,-5 8-18 0,-2 2 27 16,0-1 10-16,1-2-24 0,3-4-37 16,-3-2-20-16,1 0 11 0,0-2 32 15,1 0 38-15,2 1 11 0,2-1-13 0,3-1-23 16,0 2-1-16,2-4-190 0,2 1 163 16</inkml:trace>
  <inkml:trace contextRef="#ctx0" brushRef="#br2" timeOffset="70526.44">10971 18370 1660 0,'-1'0'102'0,"1"1"66"0,-2 5-149 0,-2 3-53 15,-2 6-5-15,-5 3 8 0,-1 1-8 16,0 2-4-16,1 0-6 0,2-2-3 16,1-2 5-16,1-2 2 0,-1-3 1 15,2 1-3-15,1-2-10 0,0-2-7 16,3 2-45-16,2 0 64 0</inkml:trace>
  <inkml:trace contextRef="#ctx0" brushRef="#br2" timeOffset="71268.18">11100 18144 1327 0,'0'0'51'0,"-1"2"9"0,1-2-43 0,0 0-10 16,0-2-2-16,0 2-5 0,1 0 2 16,-1 2 0-16,0-2 7 0,0 0 6 15,1 0 3-15,3 2-2 0,0 2-5 16,5 4-6-16,4 3-3 0,2 4-1 15,2 5 0-15,1 2 0 0,1 1 1 16,-2 0-1-16,0-2 2 0,-4-2 3 16,-1-2-5-16,0-1-5 0,1-1-15 15,4 0-19-15,0-3-11 0,-1 0-7 16,-3-5-4-16,-3-2-6 0,1-3-34 0,1-2 57 16</inkml:trace>
  <inkml:trace contextRef="#ctx0" brushRef="#br2" timeOffset="71536.51">11549 18062 1474 0,'-1'7'56'0,"-3"4"16"0,-2 5-64 0,-1 3-8 16,-3 5 0-16,0 4 1 15,0 6 0-15,-2 6-1 0,-2 2 0 0,1 3 0 16,-2-4 1-16,2 0 0 0,0 0 1 16,1 2-1-16,1-5 0 0,1-3 0 15,1-7 0-15,2-6-1 16,1-1-2-16,1-2-4 0,1-5-5 0,1-1-10 16,2-7-16-16,1-5-20 15,0 1-26-15,0-2 55 0,0 0-1 0</inkml:trace>
  <inkml:trace contextRef="#ctx0" brushRef="#br2" timeOffset="71945.95">11442 17712 1193 0,'2'3'101'0,"-1"1"70"15,1-2-92-15,2 3-78 0,3 0 0 16,2 4-1-16,2 1 0 0,1 5 0 16,0-4 0-16,1 3 0 0,0 1 0 15,1 2 1-15,1 3-1 0,4 4 0 0,7 4 0 16,-1 5 0-16,1 0-5 16,-4 0 13-16,-4 3 6 0,0-3 0 0,0 7 5 15,0 2-12-15,1 9-3 0,-3 3 0 16,-3 1-1-16,-2 1 3 0,-6-6-3 15,-5-1 1-15,-3-3 1 16,-4-2-2-16,-3-6 2 0,-1-5 6 0,-2-8 5 0,0-4 1 16,2-3-1-16,-2-2-7 0,4-1-8 15,0-4-5-15,1-2-8 0,2-5-3 16,0 0-5-16,3-3-4 0,-1 3-9 16,4-4-5-16,0 0-7 0,0 0-13 15,0 0-8-15,-1 0-4 0,0-6-191 16,1-7 177-16</inkml:trace>
  <inkml:trace contextRef="#ctx0" brushRef="#br2" timeOffset="72277.65">12868 17401 1702 0,'-50'16'75'31,"-23"-14"-77"-15,33 2 1-16,2-1 3 0,2 0 0 16,-1 0 2-16,1 0 0 0,-2 1-9 15,2-1-13-15,-3 1-22 0,2 0-24 16,-1 1-18-16,1-3-12 0,4 1 709 16,2 1-464-16</inkml:trace>
  <inkml:trace contextRef="#ctx0" brushRef="#br2" timeOffset="72561.31">12923 17669 1685 0,'1'0'66'0,"-2"1"34"0,-2 1-101 0,-10-2-33 16,-5 6 17-16,-9-1 14 0,-5-2 0 16,-7-2 0-16,-3-2 3 0,2-2-1 15,4-3-3-15,9 1-1 0,2 2-7 16,5 1-5-16,0 2-9 0,0-1-11 16,1 1-9-16,1 0-16 0,4 1-9 15,3 0-10-15,4 1 462 0,2 0-291 16</inkml:trace>
  <inkml:trace contextRef="#ctx0" brushRef="#br2" timeOffset="72943.43">13552 17228 1534 0,'15'0'291'0,"-3"2"-183"16,-27 6-139-16,4 20-18 16,10 0 12-16,-1 9 5 0,2 5 11 15,-2 7 16-15,-1 6 3 0,2 7 2 16,1 10 0-16,0 10 0 0,2 3 0 15,0-2 0-15,0-1 0 0,-1-3 1 16,2 2 3-16,0 4 1 0,-1-2 28 0,2-11 26 16,0-18 17-16,-1-16-1 0,0-11-29 15,-3-4-27-15,0-4-16 0,0-3-3 16,0-7-4-16,0-2-11 0,-1-3-24 16,1-4-23-16,0 0-20 0,0 0-9 15,0-5-21-15,3-1-3 0,4-15 30 16,2-8 26-16</inkml:trace>
  <inkml:trace contextRef="#ctx0" brushRef="#br3" timeOffset="93117.08">6973 15377 1187 0,'0'0'65'0,"0"1"26"0,-2 0-44 16,2 0-28-16,-1 2 1 0,0-2 1 15,0 1-11-15,0 1-5 0,0 1-2 16,0 0-2-16,1 1 4 0,-1 4 6 16,1 3 2-16,0 1 1 0,0 7-3 0,2 4-7 15,1 7-1-15,2 5-2 16,-1 3-1-16,2 5 1 0,-2 4 0 16,0 2-1-16,-3 3 2 0,-1-2-1 15,0-3 0-15,-2-7 1 0,-1-8-1 16,-1-4 0-16,-1-4 0 0,1 0 1 0,2-4-2 15,-1-1 1-15,1-3 2 0,0-5-9 16,1-2-14-16,0-3-18 0,-1-2-23 16,2-4-22-16,0 0-25 0,0 0 449 0,0-1-275 15</inkml:trace>
  <inkml:trace contextRef="#ctx0" brushRef="#br3" timeOffset="93575.73">6982 15367 1414 0,'0'0'78'0,"2"0"25"0,-2 0-30 0,1 0-41 15,-1 0-6-15,0 0-4 0,1 0-11 16,0-4-2-16,3 1-1 0,1-4-5 15,5-3-1-15,4-1-2 0,7-4 0 16,3 1-2-16,4-3 2 16,3 0-1-16,0-1 0 0,1 1 1 0,0 2-1 15,1 0 0-15,2 3 1 0,-1-1 0 16,2 4 0-16,-5 1 1 0,-2 2 0 0,-1 5-1 16,-3 1 3-16,-1 3 0 0,-1 3-3 15,-1 4-2-15,-1 5-8 0,-2 8-3 16,0 3-1-16,-4 4-2 0,-5 3 1 15,-8 2 1 1,-3 5-1-16,-9 0 1 0,-10 3 0 0,-14 2 0 0,-9 1 5 0,-5 0 4 16,-4-3 4-16,7-5 1 0,1-9 5 15,1-5 0 1,7-4-1-16,0-6 3 0,3-2-2 0,5-3-1 0,0-3 1 16,2-1-4-1,3-2-1-15,0-2-7 16,8-1-15-16,4 0-20 0,5 0-19 15,6 0-18-15,-2-2 127 0,4-5-50 16</inkml:trace>
  <inkml:trace contextRef="#ctx0" brushRef="#br3" timeOffset="94002.4">8245 15078 1805 0,'1'1'51'16,"0"0"-10"-16,-1 1-39 0,1 1-6 16,-4 1 1-16,0 5-1 0,-6 7 0 0,-2 4 1 15,-4 6-1-15,-3 4 3 0,-1 5 1 16,-5 7 0-16,-3 5 0 0,-1 6 0 15,0 4 0-15,5 5-1 0,6 0 0 16,7 3-2-16,10-1-1 0,5 0-1 16,10-4-3-16,6-3 0 0,6-3 2 15,2-8 2-15,1-4 6 0,-1-6 4 16,-2-3-1-16,0-2 1 0,-3-5-2 16,1-1-2-16,-2-5 1 0,-3-5 1 0,-2-1-2 15,-6-5 0-15,0-1 0 0,0-1-2 16,-4-4 1-16,-2-2 1 0,-5-1-3 15,1 0-2-15,-2 0-4 0,1 1-7 16,-1-1-6-16,0 2-9 0,0-2-20 16,0 0-18-16,0 0-15 0,0 0-20 15,-5-7-227-15,0-8 218 0</inkml:trace>
  <inkml:trace contextRef="#ctx0" brushRef="#br3" timeOffset="94888.69">8617 15283 567 0,'0'-3'44'0,"-2"1"28"31,2 0 5-31,-1 2 0 0,1 0 4 0,0 0-5 0,0 0-7 0,0 0 10 16,0 0 0-16,0 0-7 0,0 0-12 15,0 0-31 1,0 1-21-16,2 5-8 0,3 0-4 0,3 6-1 0,3 3 2 16,5 7 0-16,1 3 2 0,2 2 1 15,-1 1 0 1,1-2 0-16,-2-2 2 0,1 1 0 0,-2-3-1 0,-1-2 2 0,3 1-2 15,0-4 1-15,2 0 0 16,-1 0-1 0,-6 0 1-16,2-2 2 0,-6-2-7 15,1-2-10-15,0-3-15 0,-2-1-19 0,1-1-1 16,-1-3-80-16,1-3-63 0,2-3 110 16</inkml:trace>
  <inkml:trace contextRef="#ctx0" brushRef="#br3" timeOffset="95207.58">9172 15174 1505 0,'0'0'65'0,"2"2"13"0,-2-1-47 15,-1 2-24-15,-3 4-3 0,-3 2-2 16,-2 7 0-16,-4 4-1 0,-1 4 2 0,-1 5-2 15,-2 6-1-15,-2 4 1 0,1 8-1 16,-1 6 0-16,-3 8 0 0,0 7 0 16,0 5 1-16,0 0 0 0,4-2-1 15,3-9 1-15,0-6 0 0,3-10-1 16,2-7 1-16,0-5 1 0,3-4-1 16,0-1 0-16,-1-4 0 0,4 0-1 15,0-8 3-15,1-5-8 0,3-6-15 0,0-4-19 16,0-1-30-16,0-1-16 0,0 0-13 15,-1-5 6-15,8-9 29 0,11-11 29 16</inkml:trace>
  <inkml:trace contextRef="#ctx0" brushRef="#br3" timeOffset="95600.76">9435 14942 1289 0,'0'0'148'15,"2"2"-143"-15,-2 0-3 0,2 3-5 16,3 1 0-16,2 4 2 0,7 2 0 16,2 4 1-16,-1 2 0 0,3 6 0 15,-1 5 1-15,2 8 1 0,1 6-1 16,5 5 2-16,1 2 7 0,-2 7 4 15,-2 1 7-15,-5-1 6 16,-7 5 2-16,-4-1 1 0,-10 7-6 16,-4 4-2-16,-8 0-5 0,-6 0-2 15,-1-8 0-15,-5-5-1 0,3-7 3 0,3-12-1 0,7-5 0 16,4-8-2-16,0-3-4 0,1-1-4 16,2-2-3-16,-2-3 0 15,1-5-1-15,4-2 0 0,-3-1-1 0,3-4 0 16,2-3-1-16,3-1-6 0,0-2-10 0,-1 0-17 15,1 0-19-15,0 0-15 0,1-2-7 16,9-5-3-16,5-13 585 0,6-6-381 16</inkml:trace>
  <inkml:trace contextRef="#ctx0" brushRef="#br3" timeOffset="95891.31">10634 15575 1780 0,'0'0'48'0,"-1"0"-15"0,-1 3-28 16,-3-3-5-16,-2 2 0 0,-3 0 3 0,-5 0-1 15,-4 1 6-15,-5-1-1 0,-2 0-1 16,0 0 1-16,-1 0-4 0,3-2 0 15,1 0-3-15,4 0 0 0,3 0-1 16,6 0 0-16,2 0-3 0,3 0-4 16,1 0-14-16,4 0-26 0,-5 0-32 0,5 0-26 15,0 1-15-15,-1 0 61 0</inkml:trace>
  <inkml:trace contextRef="#ctx0" brushRef="#br3" timeOffset="96127.74">10765 15782 1608 0,'-6'2'42'0,"-2"1"-9"16,-2 0-33-16,-3 1 3 15,-1 1 7-15,-3-1 1 0,-4 1 1 0,-4-1-3 16,1-2-2-16,-1 0-1 0,2-1-3 15,2 1 1-15,0 0-3 0,6 0-2 16,-2-2 1-16,5 1-7 0,-2-1-1 16,2 1-5-16,1 1-19 0,-1 1-16 15,3-1-27-15,-1 1-16 0,1 1 46 16</inkml:trace>
  <inkml:trace contextRef="#ctx0" brushRef="#br3" timeOffset="98517.34">11642 15207 1304 0,'-7'60'325'47,"5"-37"-324"-47,-3 0 0 0,4 4 1 16,-1 3-2-16,1 5 1 0,1 3 0 15,0 6 0-15,1 2 0 0,-1 7 1 16,0 5-1-16,-4 1 0 0,0-1 2 16,0-7-1-16,0-10 0 0,-1-9 2 0,4-9-1 15,-1-6-10-15,0-6-22 16,1-4-30-16,0-2-37 0,1-4-28 0,0-5 64 16</inkml:trace>
  <inkml:trace contextRef="#ctx0" brushRef="#br3" timeOffset="98972.83">11456 15141 1176 0,'14'8'324'15,"-8"-6"-128"-15,15 12-141 16,-58-38-71-16,29 24 33 0,10 0-8 15,1-4-5-15,6-2-3 0,1-3 1 16,5-3-1-16,4-2 1 0,4 0-1 16,2 0-1-16,6-1 0 0,-2 3 0 15,4 1 1-15,0 2-1 0,1 3 0 0,2 3-1 16,1 1 0-16,0 2-1 0,-9 2 1 16,0 1-2-16,-5 1 0 0,-4 5-2 15,0 2-1-15,-6 0 3 0,-1 5-1 16,-6-2-4-16,1 7-1 0,-7 1-2 0,-4 4 0 15,-2 1 5-15,-9 2 1 0,-4 3 2 16,-3-1 2-16,-9-2 2 0,-5-3 1 16,-4-4 2-16,-3 0 0 0,4-8-1 15,6 0 0-15,4-3 1 0,0-1 1 16,2-2 2-16,2-1-1 0,5-6-3 16,6 1-3-16,2-1-4 0,4 0-6 15,5 1-5-15,3-2-6 0,-1 0-11 16,1 0-16-16,0 0-9 0,0 0-6 15,0-2 2-15,7 0 7 0,8-3 446 16,12-2-292-16</inkml:trace>
  <inkml:trace contextRef="#ctx0" brushRef="#br3" timeOffset="99381.07">12770 15010 1623 0,'0'0'58'0,"0"0"18"0,-1 0-38 15,1 2-9-15,-1-1-2 0,-2 1-19 16,-5 5-6-16,-7 5-2 0,-3 7-1 16,-4 8 1-16,-3 6 2 15,0 4 1-15,-3 7-2 0,-1 0 2 0,-1 7-2 0,-3 4 0 16,3 3 0-16,3 6-1 0,6 4 0 15,2 3-1-15,8 1-2 0,11-5 0 16,7 1 0-16,11-4 1 0,3-3 0 16,4-2 2-16,2-9 4 0,1-6 8 15,-2-6 4-15,-6-6 2 0,-2-6-6 16,-3-4-7-16,-1-5-3 0,-1-5-1 16,-2-2 2-16,-2-3 0 0,-2-2 1 0,-4-2 1 15,-2-3-3-15,-1 1-4 0,0 0-6 16,0-1-7-16,0 0-4 0,0 0-5 15,0 0-6-15,0 0-8 0,0 0-3 16,0 0-18-16,0 0-31 0,-4-2-26 16,-2-2 713-16,-3-5-468 0</inkml:trace>
  <inkml:trace contextRef="#ctx0" brushRef="#br3" timeOffset="103928.15">13214 14964 1127 0,'0'0'80'0,"0"0"39"0,0 2-32 16,0-2-41-16,0 0-3 16,0 0-5-16,0 0-15 0,0 0-8 0,1 1-7 15,-1 1-8-15,1 4 0 0,1-1 0 16,3 6-1-16,2 2-1 0,4 0 2 16,4 3-1-16,1 6 1 0,2 3 3 15,3 3-2-15,1 3 1 0,6 0 0 0,4 3 0 16,-1 0 0-16,3 0-1 0,-7 0 0 15,-1-2 0-15,-1 0 1 0,-2-1 0 16,-1-1 0-16,2-3 1 0,-4-4-2 16,0 0 1-16,-3-7 1 0,-5-3-2 15,-1-2 1-15,-5-4-2 0,0-1-11 0,-4-1-17 16,0-4-23-16,1 0-25 0,-1-1-11 16,0-4-143-16,4-5 145 0</inkml:trace>
  <inkml:trace contextRef="#ctx0" brushRef="#br3" timeOffset="104290.03">13795 14871 1280 0,'0'0'76'15,"0"0"38"-15,0 2-53 0,0-2-37 16,0 0-2-16,0 0-6 0,-1 0-5 16,-1 2-7-16,1 1-3 0,-3 3-2 0,-2 1-1 15,-3 4 1-15,-5 3 1 0,-3 4 0 16,-1 5 1-16,1 0 0 0,0 7 0 16,-3 4-1-16,-4 8 1 0,-3 5-1 15,-3 6 2-15,2-1-1 0,-4-2 0 0,2-5 0 16,2-7 1-16,-1-7 0 15,5-4 0-15,3-7 1 0,1-3-1 16,1-1 0-16,2-2 1 16,1-2-2-16,5 2 1 0,2-5 0 0,2-4-2 0,4 3 1 15,-1-5 0-15,1 1-8 0,1-2-8 16,-1-1-14-16,2 2-15 16,1-3-13-16,0 0-14 0,0 0-10 0,0 0 42 15</inkml:trace>
  <inkml:trace contextRef="#ctx0" brushRef="#br3" timeOffset="106603.19">14456 14970 940 0,'51'36'149'16,"-39"-2"22"-1,47 22-22-15,-168-149-188 0,96 58 103 16,15 35-13-16,-2 1-3 0,0-1-4 0,-2 1-5 16,2-1-8-16,0 0-5 0,-1 0-10 15,3 1-9 1,-1 3-2-16,2-2-5 0,2 5-1 0,1 3 1 0,3 3-1 15,3 4 1-15,1 3 0 0,3 4 0 16,4 4 0-16,-1 6 1 0,1 0-1 16,-1 0 1-16,-2 1 0 0,2-1 0 15,-1-5 0-15,0 0-1 16,-1-1 1-16,-3-2 0 0,2-3 1 0,-1-1 0 16,-3-5 0-16,-1-5 0 0,-3 0 0 0,0-5-5 15,-4-2-4-15,1-1-5 16,-2-1-9-16,1-1-8 0,-1-1-13 15,0-1-14-15,1 0-7 0,-1 0-5 0,4 0-5 16,0-3-6-16,2-3 43 0</inkml:trace>
  <inkml:trace contextRef="#ctx0" brushRef="#br3" timeOffset="107536.17">14982 14931 1218 0,'28'18'125'0,"-28"-18"-53"16,0 0-49-16,0 1 4 0,-27-18-11 16,27 17-5-16,-2 1-2 0,1 2-3 15,-2 0 0-15,1 1 3 0,0 1 5 0,0 1 2 16,-4 1 0-16,0 6-3 0,-1 3-5 15,0 3 0-15,-3 8 3 16,0 3 3-16,-2 7 3 0,0 5 2 0,0 6-4 16,-1 4-4-16,0 3-2 0,-3 3-3 15,-2 0-2-15,1 0-1 0,2-1-1 16,3-1 1-16,4-5-1 0,3-2 0 16,0-7 1-16,1-8-1 0,0-4-1 15,1-8 1-15,-4-3-1 0,4-2-1 16,-2-2 2-16,2-2 0 0,0-3-1 0,1-2 1 15,-1-1 1-15,2-5-3 0,1-2 2 16,0 0 0-16,0 0-6 0,0 0-10 16,0 0-12-16,0 0-16 0,0 0 0 15,0 0-9-15,0 0-1 0,0-1-1 16,2-2 3-16,2-6 8 0,2-7-3 16,7-11 727-16,-1-8-505 0</inkml:trace>
  <inkml:trace contextRef="#ctx0" brushRef="#br3" timeOffset="112768.31">14280 15544 1367 0,'0'35'111'16,"-44"-10"-64"15,34-14-46-31,-1 0 0 15,1 0 0-15,-2 3 0 0,3-1 0 16,0 2 0-16,-1 0 1 0,0 2-2 16,0-1 1-16,1 0 0 0,1 2 0 15,-1-1 2-15,1-1-3 0,-1-1-13 16,2-1-21-16,1-1-28 0,-2 1 638 16,5-1-436-16</inkml:trace>
  <inkml:trace contextRef="#ctx0" brushRef="#br3" timeOffset="113463.88">15450 14605 1038 0,'8'18'60'16,"-11"-16"-39"-16,0 0-15 15,-1 3-4-15,-8-19 33 0,9 16-2 0,2-1 2 16,-1 0 1-16,2 2 1 0,-1-1 0 15,-1 3 1-15,2 1-2 0,-2-3-6 16,4 3-5-16,0 1 1 0,1 2-4 16,2 3 1-16,3 4-3 0,3 5-4 15,3 7-5-15,6 5-6 0,-3 9-1 16,5 10-2 0,-3 5 0-16,0 8 0 0,-1 12 7 0,-2 5 4 0,-3 7 3 15,-4 7 10-15,-3 2 1 0,-6 2-1 16,-8-1-3-16,-1-2-8 0,-6-7-2 15,-5-8-1-15,3-7 3 0,-6-6 11 16,-5-4 2-16,-4-5 5 0,0-8 4 0,4-4-7 16,2-8-6-16,5-7-5 15,2-4-8-15,-1-6-3 0,2-3-4 0,2-6-2 0,0 0 1 16,3-5-1-16,3-3-1 16,2 1 0-16,4-2-8 0,-1-2-14 0,1-1-16 15,0-2-26-15,4 0-30 0,-1 0-28 16,0 0 11-16,-3-2 49 0</inkml:trace>
  <inkml:trace contextRef="#ctx0" brushRef="#br3" timeOffset="114876.82">15358 15872 1681 0,'2'0'45'0,"1"1"-18"0,-2-1-49 16,-1 0-8-16,0 0 10 0,0 0 9 15,0 0 9-15,-1 0-8 0,1 0-4 16,-5 0 4-16,1 3 3 0,-3-3 6 15,-7 2 2-15,-7 0 1 0,-7 1 6 16,-5-1 2-16,-4 3 6 0,-4 1 1 0,-5-3-1 16,-15 4 0-16,-9 1-2 0,-7-1-2 15,-6 0-4-15,2 1-1 0,1 0 6 16,-6 3 1-16,-7-1 1 0,-10 3-1 16,-5-4-10-16,7-4-2 0,-6 2 0 15,-6 0 0-15,-8 2 0 0,-5-2 1 16,0 2-2-16,-8-2 0 0,0 4 7 15,0-4 0-15,-5 2 3 0,2-1 2 0,-2-2-7 16,-4-2-3-16,-4-1 0 0,8-1-3 16,-1-2 0-16,7-2 0 0,4 2 0 15,6-3 1-15,6 3-3 0,6 2 9 16,17 2 2-16,4 1 8 0,5 1 7 0,0 0-7 16,6 1 4-16,10 2-5 0,13-2-3 15,9 2-4-15,6-2-5 0,12-1-3 16,0-2 0-16,10 1 0 0,5-3 0 15,1-1 2-15,10 0-3 0,3-1-9 16,-3 1-9-16,3-1-25 0,0 0-12 0,3 2-5 16,-3-4-3-16,8-2-2 0,4-5-17 15,6-7-5-15,11-5 38 0</inkml:trace>
  <inkml:trace contextRef="#ctx0" brushRef="#br3" timeOffset="115272.52">12421 16335 1578 0,'1'3'83'15,"-1"2"27"-15,0 2-59 0,1 2-51 0,-2 5 0 0,1 8 2 16,5 3-1-16,-3 7 2 0,4 3 0 15,-1 4-2-15,-4 3 1 0,3 1-1 16,-2 3 0-16,0 0 0 0,1-1-7 16,-1-5-11-16,-2-9-10 0,0-5-10 15,1-5-7-15,0-5-6 16,0-7-9-16,0-3-14 0,-1-6-27 16,-1 2 127-16,-4-9-43 0</inkml:trace>
  <inkml:trace contextRef="#ctx0" brushRef="#br3" timeOffset="115667.33">12287 16316 1156 0,'3'-1'96'0,"0"1"37"16,-1-5-39-16,0 3-46 0,-2 0 2 0,4-3 18 16,-3 1 2-16,5-3-8 0,-1 1-10 15,2 1-17-15,6-6-11 0,4-1-10 16,6-6-8-16,6-4-4 0,2-5-2 0,5-4 2 15,7 2 2-15,1-1-7 0,0 3-4 16,1 6-4-16,-3 1-6 0,5 5 8 16,5 2-4-16,-1 6-1 0,-6-2 1 15,-7 7-1 1,-12 4 4-16,-7 0-1 0,-6 5-3 0,-4 3-2 0,-3 3-8 16,-4 8-7-16,-2 6 0 0,-7 7 3 15,-8 10 11-15,-15 3 13 16,-16 4 6-16,-13-1 1 0,-8-6 2 15,2-4 1-15,8-7-1 0,4-6 0 0,6-1 2 16,2-6 1-16,1-2 1 0,4-1 1 16,-3-3-4-16,-2-3-1 0,3-4-4 15,0-3-2-15,9-2-4 0,8-1-10 0,6-1-17 16,8 0-18-16,2-2-18 0,5 2-9 16,4 0-12-16,2-8 33 0,7 0 23 15</inkml:trace>
  <inkml:trace contextRef="#ctx0" brushRef="#br3" timeOffset="115999.09">13311 16097 1654 0,'0'1'88'16,"0"2"29"-16,-2-1-77 0,1-1-41 0,-3 5-5 16,-2 3 2-16,-4 7 3 15,-4 7 1-15,-4 1 0 0,0 5 2 0,1 1-2 16,0 4 0-16,1 4 0 0,0 1 0 16,1 5 0-16,1 3-2 0,4 3-2 15,6 1-5-15,4-1-2 0,7 0 0 16,6-1 3-16,3-2 6 0,-1-4 1 15,2-7 1-15,-3-8 1 0,1-5 3 16,-1-5 0-16,0-3-2 0,0-3-11 0,-3-5-17 16,-3-2-14-16,-2-3-29 0,-4-2-21 15,0-1-16-15,4-7 59 0,0-6 10 16</inkml:trace>
  <inkml:trace contextRef="#ctx0" brushRef="#br3" timeOffset="116282.71">13463 16224 1434 0,'0'0'105'0,"0"3"69"0,1 3-109 0,3-1-65 15,1 6-2-15,8 4-1 16,-1 3 0-16,5 4 2 0,-1 0 1 15,6 2 0-15,3 1 1 0,3 0-1 0,6 2 3 16,-3 5-3-16,8-2-5 0,0 2-2 16,-3-2-3-16,-1-1 5 0,-5-6 2 15,-4-3 3-15,-3-2 7 0,-2-4-21 16,-5 0-33-16,1-2-31 0,-3-2-33 16,-1-3-5-16,-2-7 80 0,-1-6 7 0</inkml:trace>
  <inkml:trace contextRef="#ctx0" brushRef="#br3" timeOffset="116518.24">13949 16228 1402 0,'14'12'144'0,"-18"-6"-88"15,-5 7-51-15,-8 7-7 0,-20-7 3 16,13 14 1-16,-2 4-1 0,3 1 3 15,-2 3-2-15,-3 1 1 0,1 0 1 16,0-2-3-16,1-1-3 0,6-2-7 16,3-1-11-16,3-5-10 0,2-4-6 15,4-4-3-15,2-1 3 0,1-2 5 16,3-5-1-16,0-4-9 0,2-3-6 0,0-1 23 16</inkml:trace>
  <inkml:trace contextRef="#ctx0" brushRef="#br3" timeOffset="116803.05">14200 15931 1579 0,'1'3'108'0,"-1"2"76"0,0 1-153 16,-1 9-54-16,-1 7-1 0,1 8 10 15,0 5 12-15,0 6 2 0,-1 4 1 16,0 5 0-16,-1 5 3 0,2 2-7 16,-4 0-6-16,2 5-14 0,1-1-15 0,-1 8-8 15,2 3-2-15,1-4 14 0,1-3 12 16,3-11 14-16,1-10 6 16,3-9-1-16,1-5-2 0,-1-7-4 0,-1-9-12 15,-2-5-29-15,1-6-22 0,2-3 34 16</inkml:trace>
  <inkml:trace contextRef="#ctx0" brushRef="#br3" timeOffset="117040.69">14640 16256 1763 0,'5'10'50'15,"-1"3"-9"-15,3 6-74 16,0 2-14-16,5 3 19 0,-1 1 25 0,0-4 3 0,-1-2 6 16,-4-4-15-16,2-2-19 0,-1-3-29 15,-1-3-29-15,-2 1-5 0,1-5 0 16,-2 1 9-16,0-2-1 0,2-2-17 16,-1-4 250-16,2-3-132 0</inkml:trace>
  <inkml:trace contextRef="#ctx0" brushRef="#br3" timeOffset="117261.96">14985 16172 1171 0,'-9'29'75'16,"-2"3"36"-1,-6 6-56-15,-2 4-46 0,1 1 4 0,0 2 2 0,0 4 0 0,4-3-5 16,-3 3-4-16,-2 4-3 0,-2 3 0 15,2 2 0-15,5-4 0 16,4-8 2-16,5-12-9 0,3-8-12 0,1-4-16 31,1-5-14-31,0-4-7 0,0-8-13 0,0-4 531 0,0-1-351 0</inkml:trace>
  <inkml:trace contextRef="#ctx0" brushRef="#br3" timeOffset="117561.53">14864 15918 1548 0,'17'13'132'0,"-9"-9"-82"0,4 1-44 16,7 3-3-16,-4-8-3 0,16 10 0 15,5 5 0-15,3 4 0 0,-6 2 0 16,-5 6-2-16,-1 2 0 0,-6 8-2 16,2 10-1-16,0 9 0 0,-2 8 1 15,-3 4 1-15,-2 4 2 0,-3-1-1 0,-7 1 1 16,-4 4 1-16,-8-2-5 0,-7-5-1 16,-5 0-1-16,-6-9-5 0,-1-6-5 15,-1-3-8-15,3-10-26 0,3-6-28 16,-2-4 696-16,3-6-473 0</inkml:trace>
  <inkml:trace contextRef="#ctx0" brushRef="#br4" timeOffset="133863.83">21940 8172 1340 0,'0'3'43'0,"-2"1"0"0,-1 2-39 0,2 1-5 15,-3 4-1-15,0 0 3 0,4 2 3 16,-2 7 2-16,3 1 1 0,-1 5 0 16,1 5-2-16,2 4 0 0,-2 8 1 0,3 6-3 15,1 8 1-15,-1 9-2 0,1 1 0 16,0 3-1-16,0-3 2 15,-5-3-2-15,-2-6 0 0,-4-10 1 0,3-10-1 16,3-10 0-16,-4-8 2 16,4-6 2-16,0-5-5 0,0-6-20 0,-1-2-41 0,0-1 263 15,1-9-169-15</inkml:trace>
  <inkml:trace contextRef="#ctx0" brushRef="#br4" timeOffset="134342.86">21941 8169 1341 0,'2'3'92'0,"-2"-3"78"15,-1 0-125-15,1 0-32 0,-3-4 11 16,3 2 2-16,-3-3-3 0,3 1-9 15,2-3-11-15,0-3-3 0,2 0 0 16,1-3 0-16,3-2 1 0,-2-1 1 0,5 1 5 16,1 0 4-16,1 3 2 0,8-1 4 15,2 3-4-15,6 1 0 0,5 3-5 16,1 2-3-16,1 3 0 16,1 1-3-16,1 2 0 0,-2 3 2 0,-1 1-4 0,-5 2-1 15,-5 1-9-15,-3 2-14 0,-7 3-7 16,-6 2-3-16,-2-1-2 0,-5 2 3 15,-7 1 3-15,-7 2 1 0,-13 4 10 16,-12 0 7-16,-9-1 7 0,-4 0 4 16,-4-1 1-16,0-4 2 0,7-1 0 15,1-6-2-15,9-4 0 16,4-3 0-16,8-1 0 0,5 0 1 16,1-1 0-16,4 0 1 0,5 0-2 0,2-2-6 0,4 0-10 15,4 0-18-15,0 0-14 0,0 0-16 16,0 0-50-16,4 0-33 0,8 0 77 15</inkml:trace>
  <inkml:trace contextRef="#ctx0" brushRef="#br4" timeOffset="134701.51">23126 7844 1887 0,'0'11'54'0,"-12"20"-70"16,-9 9 3-16,-1 10-12 0,-7 9 29 16,3-8-1-16,-2 8-1 0,-6 8 0 15,-9 6 0-15,2 5 0 0,-4 1-1 16,7 1 2-1,10-2-3-15,6-2 0 0,12-3-3 0,6-1 1 16,4-7 2-16,5-6 1 0,3-5 5 16,2-8 6-16,3-7 5 15,1-7 3-15,3-7-1 0,0-4-4 16,1-1-7-16,1-2-3 0,3 0-2 16,0-2-5-16,-1-4-6 0,-2-1-9 15,-6-5-14-15,-2 1-15 0,0-4-15 0,-6 1-18 16,-5-4-15-16,3 1-10 0,-3 0-6 15,3-1 219-15,3-2-99 0</inkml:trace>
  <inkml:trace contextRef="#ctx0" brushRef="#br4" timeOffset="135368.46">23386 8429 1395 0,'50'0'200'15,"-43"0"-116"-15,-23 1-86 0,11-1 3 16,-31 1 2-16,36-1-5 0,0 2-6 16,4 3-2-16,0-1-5 0,2 5 6 15,5 4 5-15,4 3 2 0,5 6 5 16,6 4 4-16,1 1 2 0,-1 0 2 16,-1 3-2-16,-2 0-1 15,-1 1-2-15,4-1-3 0,0-3 1 16,0-2-3-16,-1-1 0 0,-7-5 1 0,-5-4-1 0,-2-3 0 15,-3-5-1-15,-2-1-10 0,0-2-11 16,-2-3-15-16,-1 2-17 16,1-2-17-16,-1-1-8 0,3-5 23 0,-2-5 22 15</inkml:trace>
  <inkml:trace contextRef="#ctx0" brushRef="#br4" timeOffset="135684.28">23776 8268 1639 0,'-1'8'62'0,"-1"3"21"0,-3 7-83 15,-1 2-7-15,-5 6 3 16,2 1 6-16,-2 2-1 0,-3 2 0 15,-1-1 0-15,-5 4-2 0,-1-2 1 0,-1 1 0 0,-4 0-1 16,3-1 1-16,0 2 0 0,3-2 1 16,0-2 1-16,3-6 0 15,4-3 0-15,-1-4 0 0,5 0 2 16,1 1-2-16,1-3 0 0,2-2 1 0,0-1-7 16,4-6-12-16,1-1-19 0,0-3-25 0,-1-1-20 31,-1-1-23-31,2 0-12 0,-2-2-64 0,6-3 103 0</inkml:trace>
  <inkml:trace contextRef="#ctx0" brushRef="#br4" timeOffset="136048.99">24105 7956 1568 0,'-1'0'55'0,"1"1"4"0,0 1-48 16,-2 4-16-16,2 4 2 0,-3 5 0 16,-1 6 3-16,2 7 0 0,-1 5 1 15,1 5 0-15,-2 5-1 0,-1 7 1 16,-1 10-1-16,-3 6 1 0,2 9 0 0,-3 6 0 15,2 1 2-15,1 4-3 0,1 1 2 16,0-2-1-16,0-4 0 0,0-10 1 16,1-8 1-16,5-13-1 0,0-8 1 15,0-9 0-15,0-7-2 0,0-4 1 16,-2-9 3-16,3-1-5 0,0-7-14 0,-1-3-33 16,0-2-35-16,0 0-15 0,0-2-155 15,-1-7 163-15</inkml:trace>
  <inkml:trace contextRef="#ctx0" brushRef="#br4" timeOffset="136373.7">24384 8341 1426 0,'8'19'238'0,"41"-21"-144"31,-95 124-93-31,54-86 1 0,3-7 0 16,3-4-2-16,-1-2-5 0,3-6-3 15,2 3-5-15,-2-2-2 0,1-5 4 16,0 1 3-16,-3-6 3 0,0 0 3 15,1-2-4-15,-4-2-3 0,0-2-6 16,-4-1-6-16,-2-2-11 0,1-2-16 16,0-5-24-16,2-2-16 0,3-5-1 15,0-4 43-15</inkml:trace>
  <inkml:trace contextRef="#ctx0" brushRef="#br4" timeOffset="136617.77">24778 8347 1301 0,'1'26'39'15,"-11"12"-27"-15,-3 6-5 16,-1 8-1-16,-7-2-3 0,8-1 0 0,1 4 0 16,-5 3 1-16,0 3-3 0,-3 1 2 15,1 0-1-15,0-3 0 16,3-3 1-16,3-6-1 0,4-6 1 0,2-4-1 15,5-5 2-15,2-4-2 16,0-6 1-16,2-3 1 0,1-7 1 0,1-5-3 0,-4-5-12 16,-1-2-31-16,-2 0 152 0,5-3-96 15</inkml:trace>
  <inkml:trace contextRef="#ctx0" brushRef="#br4" timeOffset="137015.74">24766 7859 1660 0,'0'0'43'0,"0"1"-19"0,2 1-31 0,1 1-3 15,6 5-1-15,6 2 0 0,4 7 4 16,3 5 0-16,7 5 2 16,0 4 3-16,2 0 2 0,6 4 0 0,-1 0 0 15,2 4 1-15,-4 4-1 0,-5 4 0 16,-4 8 1-16,-6 2-2 0,-2 7 1 16,0 4-1-16,-5 1-1 0,-2 4-3 0,-4-2 5 15,-4-1 4-15,-2-4 4 0,-6-8 4 16,-5-3-6-16,-7-6-3 0,-3-6-2 15,1-4-1-15,2-7-2 0,3-5-5 16,1-7-7-16,5-3-10 0,2-3-1 0,3-5-4 31,2-2-2-31,0-2-14 0,2-5-20 16,-2 0-12-16,4 0-40 0,7-3 67 16</inkml:trace>
  <inkml:trace contextRef="#ctx0" brushRef="#br4" timeOffset="137320.13">26222 8552 1681 0,'23'27'83'0,"-14"8"-87"16,40 3-21-16,-170-81 25 16,55 27 1-16,35 23 0 0,-6 0 1 15,1-2-1-15,4-1 0 0,2-1-1 16,4-3-16-16,1 0-13 0,5-1-15 16,4-2-13-16,5 2 0 0,5 0-2 0,3-2-1 15,3 3-1-15,0 0-5 0,0 0 1 16,0 0-63-16,3 0 79 0</inkml:trace>
  <inkml:trace contextRef="#ctx0" brushRef="#br4" timeOffset="137514.2">26210 8779 918 0,'-8'4'71'16,"-3"3"95"-16,-5 1-153 0,-3 2 3 15,-2-2 6-15,1 0 2 0,-6-1-2 16,0-1-9-16,1 3-6 0,-4-2-3 0,3 3 2 16,-1 1 0-16,-1 0 1 15,0-2 7-15,3-2-14 0,3-5 698 16,4-2-503-16</inkml:trace>
  <inkml:trace contextRef="#ctx0" brushRef="#br4" timeOffset="138791.28">27139 7849 1678 0,'-2'4'38'0,"-3"3"-28"0,-4 6-8 0,-2 0-3 15,-2 4 3-15,0 6 1 0,2 0-7 16,-1 6-7-16,3 5 0 0,-2 3-1 15,2 1 6-15,5 3 6 0,1-2-1 0,1 2 1 16,1 0 0-16,-1 2 0 16,0-6 0-16,0-1 1 0,-1-10-1 15,2-4 4-15,0-6-6 16,-1-6-13-16,1-4-18 0,1-4-40 16,0-2-34-16,-1 0 268 0,-2-8-151 0</inkml:trace>
  <inkml:trace contextRef="#ctx0" brushRef="#br4" timeOffset="139184.62">27036 7675 1643 0,'37'34'98'16,"-36"-34"-76"-16,4-2-26 0,4-3-3 15,-31-34 3-15,40 30 2 0,2 1-2 16,6-1 1-16,0 0-2 0,-2 2 1 16,7 2 4-16,-3 2 3 0,3 1-1 15,4 3 4-15,-1 1 1 0,0 4 2 16,-3 1 7-16,-4 0 4 0,-5-3 1 16,-6 3 0-1,-7-4-7-15,-3 3-9 0,-3-2-12 16,-1 3-7-16,-1-1-12 0,-1 3-6 0,-4 5 2 0,-6 1-1 0,-7 4 8 15,-7 2 3-15,-4 3 2 0,-1-1 3 16,-5-1-2 0,-3-1 6-16,-5-3 2 15,-3-2 4-15,-2-4 1 0,1-2 1 16,7-3 1-16,7-2-4 0,8-1 2 16,10-2 1-16,2 1 2 0,5-2-8 15,3-1-10-15,4 0-20 0,0 0-21 0,0 0-14 16,0 0-13-16,5 3-40 0,6-3 74 15</inkml:trace>
  <inkml:trace contextRef="#ctx0" brushRef="#br4" timeOffset="139561.53">27986 7424 1415 0,'0'3'112'0,"-7"6"127"0,-4 7-246 0,-7 9-12 16,-3 6-1-16,1 4 18 16,1 3 3-16,-1 3 0 0,-2 10-1 0,-4 6 2 15,-1 4-1-15,-2-2-1 0,-1 1 1 16,4-1 0-16,2 0-1 0,10-2 1 15,4-4 0-15,8-4 0 0,7-2 1 16,4 2 0-16,5-2 0 0,6 0 3 16,-2-3 4-16,0-5 0 0,0-5-1 15,-3-5-1-15,-1-3-2 0,0-6-7 0,-2-3-10 16,0-1-21-16,-1-2-30 0,1 0-13 16,2-2-9-16,-2-1 5 0,0 0 13 15,0-5 5-15,-3 0 3 0,-2-4 751 16,0-1-512-16</inkml:trace>
  <inkml:trace contextRef="#ctx0" brushRef="#br4" timeOffset="139891.01">28297 7688 1860 0,'4'10'17'0,"1"4"-43"0,-3 5-16 16,4 8-13-16,3 7 36 0,-1-1 19 15,7 2 0-15,-1-2 0 0,0-2-5 16,3 0-2-16,-2-2-6 0,-1-2-1 15,2-1 5-15,1-3 2 0,-1-4 5 0,-2-3 2 16,1-6 1-16,-6-4-4 16,-1 0-14-16,1-3-20 0,0-3-23 0,2-3-17 15,2-6-11-15,0-6 728 0,-2-3-481 16</inkml:trace>
  <inkml:trace contextRef="#ctx0" brushRef="#br4" timeOffset="140158">28683 7524 1136 0,'-8'13'63'16,"-3"7"70"-16,-5 8-128 0,0 9-2 16,2 4-1-16,2 5 1 0,1 9-1 15,-2 7 0-15,-4 5 1 0,-1 4-2 16,-2 0 1-16,-2 2 1 0,3 0-2 15,0 3 1-15,2-6 0 0,4-3-1 0,4-9 1 16,3-10 0-16,3-11-2 0,1-8 6 16,-1-8 2-16,0-4-1 0,2-2 1 15,-3-4-4-15,4-4 0 0,0-2-7 16,1-1-20-16,0-4-29 0,2 2 721 16,2-7-505-16</inkml:trace>
  <inkml:trace contextRef="#ctx0" brushRef="#br4" timeOffset="140488.8">29099 7193 1337 0,'0'1'91'0,"0"1"98"0,0 5-174 16,-1 5-21-16,-2 9 3 0,0 10 3 16,0 5 0-16,-1 7 2 0,-1 1-1 15,-4 6 0-15,-1 4 0 0,-2 6-1 16,2-1 1-16,2 5 0 0,2 4 0 16,0-4 1-16,2 3 0 0,1 1-1 15,1-4 0-15,2-1 0 0,0-6 0 16,0-8 1-16,0-9 0 0,0-7-1 0,0-9 0 15,0-3 0-15,0-4-1 16,0-5 2-16,0-2 1 0,0-4-13 0,-1-4-23 16,1-1-35-16,0-1-40 15,0 0-8-15,1-1 54 0</inkml:trace>
  <inkml:trace contextRef="#ctx0" brushRef="#br4" timeOffset="140803.2">29377 7604 1424 0,'7'21'44'0,"-3"3"-14"0,4 6-14 16,0 2-15-16,4 5 1 0,2 2 2 15,0 4-1-15,5 0 1 0,0-2-1 16,1 0-1-16,0-2 2 0,2-3-1 16,-1-3 1-16,1-2-1 0,1-5 0 0,-2-2 0 15,-2-7 1-15,-2-4-3 16,-3-3-2-16,-4-4-8 0,-4-3-15 0,1-1-15 16,0-2-9-16,1-3-11 0,2-5-26 15,2-10-23-15,0-4 58 0</inkml:trace>
  <inkml:trace contextRef="#ctx0" brushRef="#br4" timeOffset="141055.45">29848 7648 1258 0,'-15'16'29'16,"0"2"-24"-16,-9 5-5 0,-5 6 2 0,-5 4 0 15,-2 3 1 1,-1 5-1-16,2 2 0 0,-1 1 0 0,0 2 0 16,3 0-1-16,0-2 2 0,6-6 1 0,7-4-11 15,5-5-11-15,9-4-3 0,5-5-2 16,-1-7 13-16,2-7 10 0,0-6-6 16,0 1-7-16,0-1-11 0,7-6 158 15,6-8-103-15</inkml:trace>
  <inkml:trace contextRef="#ctx0" brushRef="#br4" timeOffset="141402.48">29906 7020 1519 0,'5'6'52'0,"-1"4"-24"0,3 5-33 16,0 6-17-16,4 5 0 0,6 4 19 16,3 4 3-16,5 3 0 0,-2 3 0 15,0 4 0-15,-2 2 0 16,-1 4 0-16,1 5 0 0,1 8-1 0,-2 6 1 16,-3 8-2-16,-3 2 2 0,-6 4-1 0,-4 3 1 15,-4-4 0 1,-3-5 0-16,-4-3-1 0,-4-6 5 15,-5-12 4-15,-1-4 1 0,-4-10 6 0,-2-5-4 0,-1-4-4 16,0-6-3-16,3-6-3 0,3-5-5 16,3-4-7-16,4-4-2 15,3-2-8-15,2-2-7 0,6-1-13 0,0-3-21 0,0 0-26 16,2-2 742-16,-1-3-495 0</inkml:trace>
  <inkml:trace contextRef="#ctx0" brushRef="#br4" timeOffset="141656.32">30634 7508 1398 0,'0'8'36'0,"0"8"-13"15,-1 9-24-15,1 10 0 16,2 7 3-16,2 3 1 0,0 4 0 16,1 1-1-16,-2 0-1 0,2 0 0 0,-2-4 0 15,1-2 4-15,2-4-5 0,-3-1-18 16,1-5-21-16,-2 0-32 0,-2-4 727 16,0-5-492-16</inkml:trace>
  <inkml:trace contextRef="#ctx0" brushRef="#br4" timeOffset="142065.37">30523 7354 1191 0,'1'0'112'0,"-2"0"91"0,1-1-123 16,0 1-56-16,0-6 0 0,6 1 0 15,1-6-2-15,6-3-7 0,1-2-12 16,3-3-7-16,4 0-2 0,-1 0 0 16,3 1 1-16,7 2 5 15,5 4 2-15,7 4-3 0,3 2 0 0,-1 4 0 16,1 3-3-16,-5 3 4 0,-1 3 0 16,-2 4-4-16,-4-1 3 0,-4 5-2 0,-4 0 0 15,-5 2 2-15,-5-3-1 0,-6 3-1 16,-5 2-4-16,-4 5-6 0,-6 1-2 15,-8 2-1-15,-3 6 5 0,-6-2 3 16,-5-1 3-16,-7-1 2 0,-5-1 0 16,-3-2 2-16,-8 0 1 0,-6-5 0 15,-3-3 0-15,9-3-1 0,11-6-6 16,16-2-1-16,8-3-1 0,6-2 1 16,4-1-2-16,2-1-6 0,4 0-12 0,0 0-12 15,0 0-8-15,-3-4-3 0,8-3 9 16,3-4-101-16,5-4 97 0</inkml:trace>
  <inkml:trace contextRef="#ctx0" brushRef="#br4" timeOffset="142392.96">31611 7165 1477 0,'-1'0'50'0,"-3"6"-12"16,-7 7-51-16,-4 5-15 0,0 7 5 16,-4 3 22-16,2 2 1 0,-3 5 0 15,-8 2 0-15,-2 5 1 0,-8 2 0 16,-2 3 0-16,-1 3 0 0,3 3 0 16,7 6 0-16,8 1 1 0,10 4-2 15,9 4 0-15,7-4-3 0,7 1-1 16,6-10-3-16,4-9 20 0,3-8 10 15,4-8 4-15,-5-3 4 0,1-1-19 0,-8-4-7 16,-1-1-3-16,-2-3-1 0,-6-5 4 16,2-4-8-16,-5-1-16 15,1-1-21-15,3-1-23 0,-3-2-13 0,1-2-5 16,3-3 44-16</inkml:trace>
  <inkml:trace contextRef="#ctx0" brushRef="#br4" timeOffset="143078.32">31407 7429 1280 0,'3'2'76'0,"1"1"125"16,5 2-237-16,0 3-25 0,8 3 15 15,5 5 18-15,2 3 8 0,3 3 13 16,1 0 7-16,-1 4 0 0,1-1 6 0,2 0 4 16,-2 5-1-16,3 0-1 0,4 4-3 15,6 8-5-15,7 2 8 0,-3 1 11 16,-1-3 8-16,-7-8 5 0,-11-2-8 16,-4-5-12-16,-3-5-8 0,-4-4-2 15,-1-2-2-15,-2-5-8 0,-7-1-6 0,2-5-13 16,-5-1-14-16,-2-4-21 0,1 0 719 15,4-6-493-15</inkml:trace>
  <inkml:trace contextRef="#ctx0" brushRef="#br4" timeOffset="143361.75">32067 7375 1126 0,'-2'1'215'16,"23"16"-123"0,69-18-93-16,-214 42-1 0,80-17 3 15,27 4 1-15,-1 6-1 0,-4 6 0 16,-7 10 1-16,-4 5 0 0,-10 8 0 16,-2 1 1-16,-1-2-1 0,10 1 0 15,7-8 0-15,5-9-1 0,9-7 1 0,1-11 1 16,3-8-2-16,5-7 1 0,1-6 1 15,2-3-1-15,3-3 2 0,-1-1 1 16,1 0-18-16,0 0-19 0,-1 0-22 16,6-6 504-16,1-7-339 0</inkml:trace>
  <inkml:trace contextRef="#ctx0" brushRef="#br4" timeOffset="143709.08">32163 6941 1376 0,'54'112'605'46,"-33"-73"-890"-46,5 6 73 16,2 5 212-16,2 3 1 0,-2 4 0 0,4 0 0 16,-10 4 0-16,-3 0 1 0,-2 1 1 15,-11 3 0-15,-2 3 2 16,-7 1 2-16,-4 0 1 0,-5-3 4 0,-4-6 2 16,-1-6-3-16,-6-6-1 0,-5-4-4 15,3-5-2-15,-1-3 4 0,3-6-8 0,5-5-33 16,1-4-28-16,2-4-98 0,5-1 88 15</inkml:trace>
  <inkml:trace contextRef="#ctx0" brushRef="#br4" timeOffset="144761.13">32750 8992 1662 0,'0'0'37'0,"-5"0"-38"15,-8 0-14-15,-6 1-9 0,-7 4 7 0,-11-1 15 16,5 0 2-16,-8 0-1 0,-8-3 1 16,-8-1 1-16,-19 0 0 0,-10 0 0 15,1-3 2-15,4 0-1 0,7 0 1 16,-1 0 0-16,-11 2-1 0,-5 0-2 16,-4 1 16-16,-2 0 4 0,11 0 1 15,-12 0 5-15,-5 0-17 0,-6 1-5 16,-2 0 8-16,10 2 2 0,-9-1 1 0,-4 1 1 15,-7 1-10-15,-2-1-2 0,2 0 1 16,-2 0-1-16,-3 1-1 0,-2 1-4 16,5-1 16-16,-3 3 5 0,-1 0 0 15,-2-1 6-15,5 3-14 0,-1-1 1 16,-2 3 2-16,4-1 0 0,1 1-2 16,4-2 11-16,-2 0 1 0,0 2 1 15,-1-2 0-15,16 0-18 0,-1-1-2 0,-4 1-1 16,3-3 0-16,1 0 2 15,14-2 0-15,5 1-1 0,-6 1-1 0,1-2-4 16,-2 3 2-16,8-6-2 0,14 0-1 16,7 1 1-16,5 1-1 0,-2-1 1 15,-3 2 0-15,1-1 1 0,5 0-2 0,8 1 1 16,7 1 0-16,4-1-1 0,4 1 0 16,7-3 0-16,3 0 0 0,2 1 0 15,0-3 1-15,4 3 0 0,2 0 0 16,4 0 1-16,4 0-2 0,1-2 1 15,2 0 1-15,4 1 0 0,-1 0-5 16,3-2-6-16,-1 0-19 0,0 2-19 16,1-2-10-16,3-2-31 0,5-3-7 0,2-8-9 15,11-5 379-15,5-8-214 0</inkml:trace>
  <inkml:trace contextRef="#ctx0" brushRef="#br4" timeOffset="145357.45">28627 9470 1871 0,'53'6'56'15,"-59"55"-58"-15,1-2-3 16,-2 5-5-16,-53 28 13 0,59-11 0 16,-2 1-3-16,-2-4-8 0,0-1-5 15,-4-8-2-15,-2-3 0 0,-2-9 3 0,2-9 0 16,1-7-3-16,5-12-6 0,2-9-1 15,1-6-12-15,2-8-14 0,-1-2-26 16,1-4-14-16,0-2-5 0,1-10-39 16,1-14 751-16,0-10-473 0</inkml:trace>
  <inkml:trace contextRef="#ctx0" brushRef="#br4" timeOffset="145752.77">28437 9373 1202 0,'0'0'109'16,"0"-1"77"-16,-1-1-85 0,1 1-70 15,0 0 14-15,5-3 7 0,-1 0-9 16,6-4-9-16,5-2-19 0,1-2-11 0,4-1-1 16,3 1 2-16,1 0 0 0,5 0 2 15,11 6 0-15,6-1-3 0,5 3-2 16,-4 3-2-16,-1 1-3 0,-5 5-3 15,-4-1-1-15,9 10-2 0,-3 2-1 16,4 6-2-16,-1 6 0 0,-3-1 5 16,-5 1 6-16,-10-5 4 0,-8-3 2 0,-9-3-5 15,-6 1-11-15,-10-2-12 0,-7 6-3 16,-6 0 4-16,-10 4 6 0,-4-1 9 16,-5 1 0-16,-4-4 2 0,-3-2-1 15,0-1 0-15,2-3 4 0,3-2 1 16,6-3 0-16,2-1 1 0,4-2-1 15,-2-4-5-15,2 1-3 0,0-3-10 0,1 0-17 16,6-1-12-16,4-2-14 0,6 1-17 16,5-3-12-16,5 3 38 15,0-3-35-15,5-3 58 0</inkml:trace>
  <inkml:trace contextRef="#ctx0" brushRef="#br4" timeOffset="146096.09">29547 9312 1545 0,'-1'6'173'0,"0"-4"-115"16,-2-1-49-16,0 6-25 15,-4 4 11-15,-4 14 2 0,-7 9 3 16,-5 4 0-16,-2 8 0 0,-1 4 2 15,2 5-1-15,2 2 0 0,-2 3 1 16,3 6-1-16,-1 2 0 0,-1 1 0 16,4-2-1-16,6-5 0 0,5-2 0 15,8-4-1-15,10-5 1 0,3 2 0 0,4-6 2 16,2-2 4 0,-2-8 1-16,0-5-1 0,-1-5 0 0,-2-5-6 0,0-3-5 15,-2-3-7-15,3-5-15 0,-2-2-9 16,3-2-13-16,1-2-9 15,-2-3-3-15,5-2-6 0,-5-4-5 0,3-3 18 16,2-6 25-16</inkml:trace>
  <inkml:trace contextRef="#ctx0" brushRef="#br4" timeOffset="146370.23">29817 9561 1281 0,'1'1'94'0,"1"1"73"15,-2 1-113-15,3 8-54 0,5 7 0 0,3 5 0 16,7 9 1 0,-2 2 0-16,1 3 1 0,0 1-1 0,0 0 0 0,3 2 1 15,1-3 0-15,1 1-1 0,-1-5 1 0,-3-4-2 16,-2-4 2-1,-4-6-5-15,-3-6-15 0,-1-4-8 16,-3-5-14-16,2-3-14 0,-1-2-8 0,2-5-20 16,2-7-18-16,-2-7-4 0,1-12 52 15</inkml:trace>
  <inkml:trace contextRef="#ctx0" brushRef="#br4" timeOffset="146605.95">30180 9418 1169 0,'-9'30'41'0,"-1"10"5"0,-2 12-39 16,0 9 0-16,3-2-3 0,2 0 2 15,-2 8-1-15,-2 5-1 0,-2 2 0 16,-3 0 0-16,0-3-1 16,0-5 1-16,1-7-2 0,4-2 1 0,3-9 1 15,3-7-3-15,0-9 2 0,4-6 0 16,1-8-2-1,0-7 2-15,1-4 1 0,-1-7 2 0,0 2-10 16,0-2-14-16,1 0-10 0,7-8-202 0,5-7 159 0</inkml:trace>
  <inkml:trace contextRef="#ctx0" brushRef="#br4" timeOffset="146985.12">30349 9029 1430 0,'3'0'56'16,"3"0"1"-16,1 0-36 0,3 5-21 16,2 5 0-16,3 7-2 0,5 9 2 15,0 7-2-15,6 9-2 0,0 9 4 0,1 7 4 16,1 8 4-16,-2 6 6 0,-4 6 0 15,-3 0-3-15,-4 6-3 0,-4 5 0 16,-5 6-2-16,-4 4-1 0,-3-1 1 16,-7-3-3-16,-4-13 1 0,-4-8 6 15,-5-4-2-15,-5-9-1 0,-1-2 3 16,-1-10-6-16,3-9 0 0,2-8 2 16,3-5-4-16,3-4 0 0,-1-4 0 15,4-1-2-15,-1-4-2 0,1-3 0 0,1 0-1 16,3-4 0-16,3 0 3 0,2-2 0 15,3 0-2-15,-1-3-3 0,3-2-4 16,-1 2-9-16,1-2-4 0,-1 0-7 16,1 0-20-16,0 0-14 0,-2 0 688 15,9-4-475-15</inkml:trace>
  <inkml:trace contextRef="#ctx0" brushRef="#br5" timeOffset="154644.46">7980 8906 992 0,'6'10'243'0,"-6"-9"-100"16,0-1-78-16,0 0-37 15,-5-10 29-15,5 10-15 0,0 0-15 0,0 5-10 16,-1-1-10-16,1 5-6 0,0 7-1 16,0 3 4-16,2 7 5 0,2 4 2 15,-1 6 1-15,2 3-2 0,-1 2-5 16,1-2 1-16,-1-1-2 0,-2-2 0 15,-1 3-1-15,-2-2 0 0,-2 1-2 16,0 0-1-16,-3-5 0 0,1-3 0 0,1-8-3 16,-1-5-8-16,2-4-20 15,1-7-28-15,1-1-28 0,-3-5-22 0,-1-2-80 16,-4-7 113-16</inkml:trace>
  <inkml:trace contextRef="#ctx0" brushRef="#br5" timeOffset="155054.86">7850 8788 1341 0,'0'1'83'0,"0"-1"45"15,1-1-76-15,1 1-51 0,2-5-2 16,2 2-1-16,7 0 0 0,2-5 2 15,6 3 0-15,6-2 2 0,2 1 0 16,3 3-1-16,4-2 0 0,6 4 0 0,-1-1 0 16,2 2-1-16,-4 2 3 0,-4 4 2 15,-1 3 5-15,-3 2 2 0,0 1 3 16,-4 0-1-16,-5 2-3 0,-6 1-4 16,-6-5-3-16,-9 3-3 0,-6 2-2 15,-7 2-1-15,-11 5 2 16,-4 3 2-16,-9-1 4 0,-7 1 3 0,-4-1-3 0,-14-2-3 15,-2 0-3-15,-2-1-2 0,6-2-3 16,11-3 0-16,7-4-1 0,9-3 2 16,7 0 3-16,4-2 0 0,7 1 0 15,5-4 1-15,3 1-5 0,5-4-8 16,0-1-9 0,1 0-18-16,0 0-7 0,1 0-9 0,6-1-5 0,8-4 2 15,7 0 29-15</inkml:trace>
  <inkml:trace contextRef="#ctx0" brushRef="#br5" timeOffset="155371.32">8793 8635 1670 0,'-1'8'38'0,"-5"4"-19"0,-2 8-21 0,-5 1 3 16,0 8 6 0,-6 4-2-16,-1 4 0 0,-3 2-2 0,-6 6 0 0,4 2-1 15,-2 1 0-15,5 2 0 0,5 0 1 16,4 1-1-16,3 1-1 0,7 0 1 16,6 0-2-1,6-1-3-15,6-3 1 0,7-3 2 16,5-7 1-16,4-2 10 0,-1-7 2 0,-4-4-3 0,-5-5 4 15,-3-4-9-15,-7-4-6 0,2-1-19 16,-3-5-24-16,-1-2-28 0,-3-1-23 0,1-2-8 16,0-1-164-1,-3-4 174-15</inkml:trace>
  <inkml:trace contextRef="#ctx0" brushRef="#br5" timeOffset="155703.05">9058 8862 1682 0,'43'167'133'47,"-36"-127"-133"-47,11-7 1 15,3 1 2-15,0-2-1 0,3-3 2 16,0 0-3-16,-3-1-1 0,1-2-4 0,-5-2-1 16,-1-5-2-16,-1-6 1 0,-3-1-1 15,-3-6-9-15,-2-1-12 0,-4-2-23 16,-2-3-20-16,2-1-22 0,1-6-15 15,-1-8-7-15,2-8 461 0,-2-7-272 16</inkml:trace>
  <inkml:trace contextRef="#ctx0" brushRef="#br5" timeOffset="155939.54">9424 8894 1257 0,'0'23'55'0,"-3"4"13"0,-3 6-44 0,-3 4-13 15,0 2 3-15,-2 7 1 0,1 4-1 16,-1 0-6-16,2 6-6 0,0 4 1 16,-2 2 1-16,1-3-1 0,-3-1 0 15,3-3 0-15,1-5-2 0,1 0 3 16,0-5 0-16,2-4 2 0,5-4 0 16,2-3 1-16,3-6-2 0,0-6 0 15,-1-4-2-15,0-4-8 0,-3-7-13 16,1-3-20-16,2-1-24 0,2-4 0 15,4-3 28-15</inkml:trace>
  <inkml:trace contextRef="#ctx0" brushRef="#br5" timeOffset="156271.17">9673 8540 1506 0,'0'1'58'0,"0"1"-8"0,-1 4-25 15,1 4-30-15,0 9 0 0,1 8 5 16,1 7 1-16,-1 6 0 0,1 5-1 0,2 5 2 16,-3 2-2-16,2 7 1 0,-1 1 2 15,2 6 0-15,2 0 1 0,-3-1-1 16,-2-1 0-16,0-2 0 0,1-4 0 15,0-3 1-15,4-8-2 0,-1-8 2 16,-2-9 1-16,5-8-3 0,-5-6 3 16,2-5-2-16,-3-5-17 0,-2-5-34 15,0-1-27-15,-1-1-44 0,1-11 585 16,0-5-359-16</inkml:trace>
  <inkml:trace contextRef="#ctx0" brushRef="#br5" timeOffset="156524.58">9965 8879 1566 0,'8'16'39'0,"-1"3"-18"0,6 7-20 15,2 1 1-15,1-1 2 16,2 1-2-16,2 2 0 0,-2-3 0 0,5 1-1 0,3-2-1 15,1-1-3-15,1 0-11 0,0-1-13 16,-4-1-10-16,-2-3-13 0,-1-1-6 16,-3-4-3-16,-3 1-3 0,-1-6 0 15,-4-4-2-15,-5 0-4 0,3-5-8 16,-1-1-80-16,0-10 96 0</inkml:trace>
  <inkml:trace contextRef="#ctx0" brushRef="#br5" timeOffset="156776.25">10301 8833 1432 0,'-7'30'42'0,"-4"1"-18"16,-4 8-13-16,-2-2-6 0,0 3-1 15,-2 0 1-15,-1-1-1 0,-4 3-2 16,-3-1-1-16,2 0 0 0,-1-3-1 15,3 0-6-15,5-2-9 0,3-4-14 16,3-5-8-16,4-9-7 16,5-5-5-16,2-5-5 0,1-3-6 0,2-1-7 15,2-2-14-15,3-2 262 0,2-7-148 0</inkml:trace>
  <inkml:trace contextRef="#ctx0" brushRef="#br5" timeOffset="157092.83">10374 8509 1376 0,'33'13'188'0,"10"15"-98"15,-6-18-90-15,-67 14-1 16,30-2 2-16,18 7 0 0,1 4 0 15,2 2-1-15,-3 3 0 0,1 6 1 16,2 5-1-16,-1 9 0 0,2 2 2 0,0 5-2 16,-1 1 0-16,-4 2 0 0,-7 1 0 15,-5-1 1-15,-6 1 0 0,-4-7 2 16,-8-2 1-16,-4-7 1 0,0-6-1 16,-2-4-3-16,1-5 1 0,4-10-2 0,3-4 0 15,3-8-11-15,1-2-17 0,2-5-24 16,3 0-20-16,-2-6-9 0,0 3-12 15,1-5-114-15,1-2 132 0</inkml:trace>
  <inkml:trace contextRef="#ctx0" brushRef="#br5" timeOffset="157747.5">11961 8993 1676 0,'2'0'24'0,"-2"0"-38"0,1 0-20 16,-3 2-3-16,-1-2 18 0,1 1 16 16,0 0 3-16,-1 0 0 0,-6 2 7 15,-6 0 2-15,-3-1 3 16,-7 0 1-16,-6 0-2 0,-5-2-2 0,-6 0-1 16,2 0 2-16,5 0 1 0,4 0 4 15,-1 1 3-15,5-1 0 0,-2 0-2 0,3 0-4 16,1 0-6-16,4 0-2 0,3-3-3 15,0 0-6-15,6 0-13 0,1-1-15 16,2 1-26-16,5 1-30 0,4 2-22 16,0-1 99-16,-1-4-20 0</inkml:trace>
  <inkml:trace contextRef="#ctx0" brushRef="#br5" timeOffset="157996.23">11932 9224 1496 0,'0'3'31'0,"-5"2"-18"0,-3 2-20 0,-2-2 7 16,-4 1 12-16,-1-4 2 0,-1 0 0 0,-5 1-5 15,-3-3-2-15,-2 0-3 16,-2 0-1-16,1-2 1 0,0 1-2 0,4 1 0 15,2-2-1-15,1-2-1 0,1 0-2 16,2-1-7-16,2 1-9 0,3 3-21 16,4-4-18-16,1-1-25 0,3 0-13 0,1-3 50 15</inkml:trace>
  <inkml:trace contextRef="#ctx0" brushRef="#br5" timeOffset="158250.44">12500 8912 1781 0,'-1'10'29'0,"-4"8"-48"0,-1 10-17 0,0 8-3 15,-1 5 18-15,6 3 23 0,0 0-2 16,-2 3-23-16,2 3-17 0,-2 1-13 16,3 4 3-16,1-6 7 0,1-2-10 15,3-12-24-15,-1-6 649 0,1-6-437 16</inkml:trace>
  <inkml:trace contextRef="#ctx0" brushRef="#br5" timeOffset="158726.83">12402 8912 1506 0,'3'0'69'15,"-3"0"18"-15,0 0-30 0,0 1-19 16,-3-1 8-16,3 0-3 0,-1 0-15 15,1-1-13-15,0 1-11 0,0 0-4 16,2-5 0-16,1 2-3 0,5-3 0 16,1-2 0-16,5-3 0 0,3 0 2 0,2-4 1 15,2 0 2-15,4 1 0 0,5 2 0 16,0-2 2-16,0 4-1 0,0 1 2 16,-1 1-1-16,1 2-2 15,3 3-2-15,-5 3-2 0,4 2-3 0,-5 1-1 16,-2 4-3-16,-3-1-4 0,-9 1-3 15,-2 2-2-15,-7 0-13 0,-2 7-15 0,-8 1-1 16,-10 1 0-16,-10 5 17 0,-10 1 22 16,-5-1 5-16,-4 2 4 0,-1 0 3 15,-2-4-1-15,-1 2 0 0,3-3 0 16,1-2 0-16,4-2-2 0,8-3 2 0,3-4-2 16,6-3-1-16,6-1 0 0,4-3-5 15,6 0-8-15,7-2-12 0,0 0-10 16,1 0-10-16,0 0-15 0,9-5 6 15,7-4-1-15,8-4 7 0,8-3 33 16</inkml:trace>
  <inkml:trace contextRef="#ctx0" brushRef="#br5" timeOffset="159025.01">13128 8640 969 0,'8'26'312'0,"-38"39"704"16,16-35-1381-1,-3 5-40-15,-2 6 411 0,-4 1-1 0,2 5-1 16,-2 3-1-16,3 0-1 0,-1 3 1 16,1 1-1-16,0 2 1 0,0-1 1 15,8 5 0-15,3-3 0 0,9-1 2 16,10-3-3-16,4-2-1 0,6-8 11 15,1-2 5-15,2-8 7 0,-2-2 4 16,-1-6-11-16,-1-6-4 0,-3 2-11 0,1-4-16 16,0-4-19-16,1 0-26 0,-3-5-25 15,1-2-11-15,-2-6 100 0,-3-2-24 16</inkml:trace>
  <inkml:trace contextRef="#ctx0" brushRef="#br5" timeOffset="159327.38">13321 8985 1440 0,'9'19'55'0,"2"2"8"0,5 4-45 0,0 3-14 15,1 0-1-15,4 0 1 0,0 3 0 32,4 0 0-32,0 3-2 0,0 0 3 0,-4 1-8 0,1 0-5 0,1 0-14 0,0 1-20 15,5-2-4-15,-4-7 1 0,-5-8 14 16,-3-4 9 0,-5-7 6-16,-4-2-4 15,-2-6-7-15,-1-4-6 0,0-1-7 16,0-6-11-16,3-5-6 0,-1-9 257 15,-2-4-158-15</inkml:trace>
  <inkml:trace contextRef="#ctx0" brushRef="#br5" timeOffset="159515.34">13672 8993 1204 0,'-27'36'33'0,"0"2"-16"15,-3 8-6-15,5-2-4 0,4 6 1 16,3 2 0-16,-2 3-3 0,-4 2 0 16,-4-1-4-16,-6-2-9 0,1-7-8 0,2-6-9 15,7-11-13-15,6-8-13 0,10-7-20 16,2-6-18-16,4-2 0 0,1-3 140 16,1-4-51-16</inkml:trace>
  <inkml:trace contextRef="#ctx0" brushRef="#br5" timeOffset="159736.17">13928 9360 1194 0,'9'17'141'0,"-4"2"182"0,-3 8-327 16,-3 3-30-16,-7 7-6 0,1 0 24 15,-2 0 19-15,-1-1-4 0,-3-3-16 16,-1-2-22-16,0-1-27 0,-2-4-17 16,2-4-14-16,5-6 4 0,4-9-138 15,5-5 149-15</inkml:trace>
  <inkml:trace contextRef="#ctx0" brushRef="#br5" timeOffset="160243.23">14091 8985 1442 0,'11'10'40'0,"0"3"-8"0,-1 8-30 15,1 3 0-15,1 6 0 0,1 2 0 16,0 3 0-16,-3-3 1 0,3 0-1 15,-1-3 3-15,1-3-9 0,2 1-6 0,-2-3-8 16,0-1-9-16,0-6 3 16,0-5 1-16,0-2 0 0,-1-4-1 15,0-3-1-15,-4-3 0 0,-1-2-1 0,2-5 2 16,4-3 0-16,0-3 1 0,4-9 1 16,2-3-3-16,0-1-4 15,-2-6-5-15,-2 2 0 0,-2 1 8 16,-5 0 8-16,0 3 8 0,-1 6 8 15,-5 4 8-15,0 7 20 0,-2 7 26 0,3-3 17 0,-3 5 4 16,0 0-12-16,0 2-28 0,-2 1-25 16,0 3-13-16,-4 8-5 0,0 4 1 15,-3 8 9-15,-6 7 5 0,0 7 3 16,2 10-2-16,-7 5-1 0,2 4 0 16,1 2 0-16,-2-2 1 0,3-6 0 0,-1 1 0 15,2-6-2-15,2-5 1 0,3-4-2 16,3-5 0-16,6-4-2 0,-1-3-1 15,1-7 1-15,1-5-2 0,-1-6-9 16,1-9-22-16,0 2-34 0,0-1 68 16,0-1-289-16,2-6 212 0</inkml:trace>
  <inkml:trace contextRef="#ctx0" brushRef="#br5" timeOffset="160557.59">14606 8683 1204 0,'2'0'87'0,"2"0"33"0,0 0-20 0,4 0-58 0,-4 0-4 16,2 5-11-16,0 2-11 16,1 6-8-16,5 5-8 0,4 6 0 0,0 7 1 15,2 7-1-15,1 3 2 0,0 4 0 16,1 2 6-16,-1 3 0 0,1 1 1 15,-3 0-1-15,-2 2-6 0,-5-1-1 0,-2 3-1 16,-2 2-2-16,-4 3 4 0,-2-4 7 16,-7-2 5-16,-3-5 0 0,-8-2-6 15,-2-7-7-15,-1 0-1 0,-1-9-8 16,5-2-11-16,4-7-11 0,2-7-18 16,4-2-18-1,2-4-15-15,3-5-14 0,2-3-51 16,0-1 86-16</inkml:trace>
  <inkml:trace contextRef="#ctx0" brushRef="#br5" timeOffset="161726.9">15354 8589 1459 0,'0'2'164'0,"0"1"-105"16,-4 5-59-16,0 3-7 15,-3 4 7-15,-1 5 2 0,0 2-1 0,-3 3 2 16,0 3 3-16,-3 7 3 0,0 5 2 15,-1 9 1-15,1 7-3 0,-3 2-1 0,1 7-2 16,2 2 0 0,0 1 6-16,3 1 5 0,-2 3 1 0,-1-1 0 0,-2 2-6 15,-3 0-7-15,-1-4-2 0,4-2 6 16,-2-5 1-16,-1-2 2 0,1-4 0 16,-2-3-7-16,-1-8-2 0,2-6-1 0,5-8-1 15,0-9-6-15,4-4-15 0,5-7-20 16,-1-6-18-16,3-1-18 0,3-4-13 15,-2 0-14-15,-1-4-19 0,4-7 1 16,5-8 26-16,2-10 44 0</inkml:trace>
  <inkml:trace contextRef="#ctx0" brushRef="#br5" timeOffset="162032.09">15575 8816 1404 0,'3'39'61'0,"-4"0"13"15,0 9-45-15,-2 3-26 0,-7 5 4 16,7 1 0-16,0 0 1 0,2 3 0 16,1-1-4-16,-4 1-1 0,1-2 1 15,-1-4-1-15,2-3-2 0,7-11-3 16,-1-4-15-16,2-7-20 0,1-8-18 15,-5-6-14-15,0-7-4 0,3-4 2 16,-4-7-6 0,4-7 0-16,2-9 9 0,-3-8 14 15,2-5 21-15,-3-5 12 0,-1-4-2 16,3-4-13-16,0-1-6 0,-2-2-40 16,-3-5-77-16,-3 2 97 0</inkml:trace>
  <inkml:trace contextRef="#ctx0" brushRef="#br5" timeOffset="162373.83">15545 8947 703 0,'2'-2'118'16,"-3"1"80"-16,5 0-12 0,-4 0-79 16,0 0-14-16,1 0-15 0,-1-1-13 15,4-1-2-15,-2 1-9 0,2-2-3 16,1-3-14-16,1-2-12 0,2-1-5 16,5-1-12-16,0-3-1 0,2-1-2 15,1-1-2-15,0-5-2 0,6 2 1 0,0-1 2 16,6 2-2-16,2 1 0 0,1 0-1 15,0 4-2-15,-1 1-2 0,-1 6 0 16,-1 2-1-16,1 1-1 0,3 3-2 16,1 4-8-16,-2 5-17 0,-4 4-2 15,-5 4-6-15,-4 4 6 0,-5 5 12 16,-10 3-9-16,-7 6 2 0,-10 0-2 0,-12 3 2 16,-10-2 17-16,-13-4 4 0,-6-4 9 15,-7 1 7-15,0-7-1 0,-2 0 2 16,0-2-5-16,0-4 0 0,-2-5-1 15,5-2 0-15,5-2-1 0,9-3-3 16,11-1-7-16,7 0-10 0,6-3-13 16,4-3-14-16,11 2-24 0,4-2 588 15,5-2-394-15</inkml:trace>
  <inkml:trace contextRef="#ctx0" brushRef="#br5" timeOffset="162689.31">16288 8616 1748 0,'11'12'55'0,"62"-12"-73"31,-240 206 19-31,145-145 1 16,4-5 0-16,-3 4-2 0,0 3-4 0,3-1-6 16,0 2-9-16,6 0-6 15,7 2 2-15,7-2 2 0,10-3 7 0,7-6 5 16,4-5 4-16,0-7 7 0,0-8 11 16,-1-4 11-16,-1-10 1 0,-4-7-5 15,-1-3-16-15,-2-6-25 0,1-5-40 16,2-2-35-16,0-10 637 0,1-7-423 15</inkml:trace>
  <inkml:trace contextRef="#ctx0" brushRef="#br5" timeOffset="162941.84">16484 8938 1394 0,'5'29'41'0,"2"-1"-7"0,4 10-27 0,4-1-12 16,7 2 6-16,5 1 4 0,2 1 2 15,2 1-1-15,-4-1-2 0,-3 1 0 16,-1-7-6-16,0-4-10 0,-1-3-18 16,0-5-20-16,-3-5-12 0,1-5-12 0,1-4-6 15,-1-5 740-15,-2-1-497 0</inkml:trace>
  <inkml:trace contextRef="#ctx0" brushRef="#br5" timeOffset="163163.03">16792 8997 1154 0,'6'32'102'0,"-34"14"-57"15,-5 1-32-15,-4 9-7 0,-26 2 15 16,27-6-7-16,3 2-5 0,1-2-3 16,1 0-1-16,4-6-1 0,1-4 2 15,6-9-16-15,4-11-24 0,9-10-27 0,4-5-36 16,3-7-21-16,0 0-14 0,5-8-68 16,6-5 117-16</inkml:trace>
  <inkml:trace contextRef="#ctx0" brushRef="#br5" timeOffset="163415.66">16933 8618 1650 0,'28'19'47'0,"-3"1"-15"0,5 6-28 0,-3 1-3 0,4 5-1 0,6 5 1 15,-5 3 0-15,1 6-1 16,-4 5 1-16,-8 3 0 0,-1 2-1 0,-4 2-2 16,-3 5 1-16,-5 1-1 0,-4 0 1 15,-8 3-3 1,-6-4-7-16,-2-2-10 0,-5-6-13 0,-1-5-14 0,-6-5-26 16,-3-6-16-16,-3-3 100 0,-1-5-33 15</inkml:trace>
  <inkml:trace contextRef="#ctx0" brushRef="#br4" timeOffset="177718.74">21106 11235 1334 0,'0'3'152'16,"0"-1"212"-16,0-1-320 0,-1 2-44 16,0 0-2-16,0 1 1 0,0 3 1 0,0 4-2 15,0 1 1-15,-2 4 0 0,2 6-1 16,1 6 0-16,0 10 1 0,4 13 0 16,0 9 1-16,4 8 2 0,-1 6-1 15,1-1 2-15,-3-7-1 0,-2-4-1 16,-5-5 2-16,-2 0-2 0,-1-3-10 15,-1-5-19-15,5-9-22 0,1-11-24 16,0-10-26-16,1-5 15 0,1-10 37 16</inkml:trace>
  <inkml:trace contextRef="#ctx0" brushRef="#br4" timeOffset="178129.19">20900 11249 1581 0,'28'22'137'0,"118"88"10"16,-283-210-152 0,108 65-19-16,37 30 10 15,4-4 3-15,9-3 7 0,5-3 4 16,7 0 0-16,4 0 0 0,2 0 1 15,4 2 1-15,0 3 0 0,4 1 4 16,0 3 4-16,2 3 0 0,1 1 10 16,-6 4 2-16,-5 2 2 0,-9 2 1 0,-4 3-9 15,-4 2-10-15,-2 4-9 0,-3 2-11 16,-1 4-5-16,-2 5-3 0,-7 0-2 16,-5 4-5-16,-6 0-4 15,-8 1 1-15,-6 1-1 0,-8 0 13 16,-5 0 9-16,-10-3 5 0,-7-2 6 0,-6-3 0 15,-3-4 0-15,6-2 0 0,6-4-1 16,7-3 1-16,8-4 1 0,4 2-1 0,4-5-2 16,8 1-10-16,4-3-11 0,3-1-24 15,6-1-23-15,1 0-11 0,1 1 36 16</inkml:trace>
  <inkml:trace contextRef="#ctx0" brushRef="#br4" timeOffset="178474.86">21936 10950 1639 0,'-2'9'48'0,"-8"6"-11"0,-5 7-28 0,-6 8-3 16,-4 8 3-16,-6 2-1 0,-4 6-1 15,-4 6-3-15,-3 3 0 0,4 2-1 16,-1 5 0-16,4 3 0 0,4 3-1 16,2 1 1-16,7-1 0 0,5-2-3 15,8-3 0-15,7-4 1 0,9-2-1 0,4-2 1 16,5-2 1-16,0-2 4 16,2-4 2-16,3-4-1 0,1-6-1 0,-2-5-4 15,1-1-2-15,-5-9-2 0,0-4-9 16,-2-5-17-16,-3-4-29 0,-4-4-24 15,-4-3-20-15,0 0-15 0,-2-2 42 16,3-4 30-16</inkml:trace>
  <inkml:trace contextRef="#ctx0" brushRef="#br4" timeOffset="179073.25">21921 11493 1648 0,'0'0'59'0,"-3"1"0"16,2 1-40-16,5 2-19 0,-3 2 0 0,1 3-1 15,4 5 0-15,-6 0 1 0,9 6-2 16,0-1 2 0,0 2 0-16,2 3 0 0,1 4 0 0,6 2 0 0,0 3 0 15,6 2 1-15,-3 0 1 0,2-2 0 0,-2-5 0 16,-3-7 2-16,-3-4-1 0,-3-3 0 16,-4-5-3-16,-3-3-14 0,0-1-20 15,-3-3-25-15,0-2-29 0,3 0-33 16,-2-9 7-16,3-9 52 15</inkml:trace>
  <inkml:trace contextRef="#ctx0" brushRef="#br4" timeOffset="179340.8">22218 11375 1334 0,'0'9'82'0,"0"3"43"0,-1 12-74 0,-3 8-47 15,-1 12-1-15,1 9 1 0,0 5 0 16,0 5-2-16,-1 1 0 0,0 3 0 16,-3 0 0-1,1 8 1-15,-2 1 2 0,-1 0-2 0,-2-2 0 0,-1-8 0 0,1-6-1 16,4-4 0 0,4-3 2-16,0-5-2 0,4-2 1 0,0-5 0 0,1-7 0 31,3-7 1-31,-2-8-8 0,1-6-22 0,-1-6-31 0,0-5-26 0,2-2 699 15,2-7-471 1</inkml:trace>
  <inkml:trace contextRef="#ctx0" brushRef="#br4" timeOffset="179672.08">22505 11038 1380 0,'1'1'116'0,"-1"0"131"0,1 1-212 16,0 3-41-16,-1 6-4 0,-1 7 1 15,1 9 4-15,-1 8 3 0,0 8 2 0,1 4 0 16,-2 4 0-16,-2 6 1 0,3 4 0 15,1 7 2-15,-1 1-1 0,1 3-1 16,1 0 1-16,-1-6-2 0,5 0 1 16,-3-3 1-16,3-3 0 0,1 1 1 15,-2-6 0-15,4-5 1 0,-2-7-2 16,1-9-4-16,2-11-7 0,-5-6-15 16,0-7-20-16,-1-4-22 0,-2-4-27 15,5-2-10-15,2-7 51 0</inkml:trace>
  <inkml:trace contextRef="#ctx0" brushRef="#br4" timeOffset="179954.94">22948 11421 1558 0,'3'11'49'0,"0"5"-3"16,2 6-39-16,0 5-4 0,1 5 1 16,3 0 0-16,3 2 0 0,4 0 0 15,0-1-2-15,-1-1 1 0,2-2 1 16,2 3-2-16,1-3 0 0,4 2-2 16,1-2-1-16,-1-4-2 0,2 0-1 15,-3-6-3-15,-3-2-7 0,-3-4-10 0,-3-5-16 16,-2-1-25-16,-3-5-23 0,-2-3-27 15,-1-8 760-15,0-4-493 0</inkml:trace>
  <inkml:trace contextRef="#ctx0" brushRef="#br4" timeOffset="180206.13">23290 11476 1245 0,'0'9'110'16,"-4"3"122"-16,0 3-185 0,-4 5-45 16,-3 6 3-16,-3 2 2 0,-1 4-1 0,-6 1 1 15,0 2-2-15,-2 1-3 0,-2 0 2 16,2 1-2-16,1 1 1 0,1-3-4 16,1-2-11-16,4 1-10 0,2-4-17 15,2-1-11-15,1-4-8 0,2-2-6 16,1-2-9-16,5-4-6 0,1-3-4 15,2-5 43-15</inkml:trace>
  <inkml:trace contextRef="#ctx0" brushRef="#br4" timeOffset="180538.05">23447 10884 1562 0,'6'5'92'0,"-1"2"68"16,4 4-134-16,1 3-29 0,-2 5-3 0,4 7 2 16,1 8 3-16,2 1 0 0,4 8 1 15,-4 1 0-15,1 3-2 0,-3 3 2 0,3 0-1 16,-1 5 1-16,-2 6-5 0,0 6-5 15,-5 5-8-15,0 4-4 0,-3 2 6 16,-3-4 3-16,-1-5 9 0,-3-4 2 16,-3-3 0-16,-3-5 1 0,-7-3 0 15,-1-7 0-15,-2-6 1 0,4-10 1 16,4-3-11-16,1-9-21 16,3-4-36-16,2-6-34 0,3-6 704 0,-4-2-467 15</inkml:trace>
  <inkml:trace contextRef="#ctx0" brushRef="#br4" timeOffset="180837.42">24557 11396 1264 0,'0'5'132'0,"-2"0"187"16,-11 2-297-16,-5 3-36 0,-9 3 6 15,-8 1 9-15,1 1 4 16,-5-5-2-16,2 1 1 0,-1-1-2 0,0-2 0 16,-1 0-2-16,2-2-7 0,4-2-11 15,3-2-16-15,6 1-21 0,5-3-16 16,-1 0-15-16,5-3-9 15,0-1 218-15,3-1-108 0</inkml:trace>
  <inkml:trace contextRef="#ctx0" brushRef="#br4" timeOffset="181042.07">24539 11652 1400 0,'-7'5'83'0,"-3"2"70"0,-9 2-126 15,-4 3-25-15,-2 1 2 0,-2 1 5 16,3-1-10-16,3-1-15 0,0 1-28 16,2-3-32-16,1-3 27 0,0-4 13 0</inkml:trace>
  <inkml:trace contextRef="#ctx0" brushRef="#br4" timeOffset="181451.26">25162 10893 1361 0,'4'17'113'0,"-4"3"142"16,-2 12-242-16,1 9-21 0,-2 9-1 16,3 5 7-16,-1 5 2 0,-3 0 3 15,6-1 0 1,-2 3-1-16,3 0 0 0,-2-4 2 0,-1-2-1 16,1-6-8-16,1-10-21 15,6-6-25-15,-3-10-15 16,2-4-13-16,-1-10-1 0,-2-4 2 0,2-4 60 15,-1-8-3-15</inkml:trace>
  <inkml:trace contextRef="#ctx0" brushRef="#br4" timeOffset="181876.81">25187 11073 1165 0,'-1'0'79'0,"-3"0"22"15,4 0-21-15,0-2-49 0,2 2 4 16,-1-2 13-16,-2 2 2 0,2-1 4 0,-1 0 2 16,1 1-2-16,2 0-4 0,-3 0-10 15,0-3-5-15,0-2-8 16,5-1-4-16,0-3-9 0,8-4-7 0,-1-6-2 16,4-2-1-16,2-6 1 0,2 1-6 15,1-1-3-15,2 0-5 0,1 6-7 16,4-2 0-16,3 3-3 0,4 2-3 15,3 1 0-15,0 4-1 0,-1 4 6 16,-1 1-2-16,-2 5 4 0,-3 3-14 16,-4 0-2-16,-2 5 0 0,-5 3 2 15,-4 1 16-15,-3 3-3 0,-8 4-5 0,1 5-4 16,-4 6-3-16,-6 7 3 0,-3 4 11 16,-7 7 4-16,-6 1 4 0,-4-1 5 15,-7-2 1-15,-10-5 3 0,-8-1 0 16,-11-5-1-16,-4-1-1 0,4-5 0 0,6-6 0 15,11-6-7-15,10-8-5 0,9-3-6 16,5-1-4-16,3-2 4 0,2 0-9 16,4-2-9-16,4-2-15 0,0 1 590 15,6-6-403-15</inkml:trace>
  <inkml:trace contextRef="#ctx0" brushRef="#br4" timeOffset="182190.87">26108 10774 1776 0,'-17'30'41'0,"-7"6"-28"0,-8 13-11 16,-3 2-3-16,0 3 1 0,-1 1 3 15,1 3-1-15,0 3 1 16,-5 3 1-16,5 3-7 0,3-1-6 0,4 0-24 16,5 2-22-16,9-4 4 0,8-6 2 15,6-4 22-15,8-8 20 0,4-3 5 16,4-2 5-16,1-3 13 0,2-4 6 16,0-5 5-16,-1-7-2 0,1-4-12 0,-4-4-21 15,-2-4-28-15,3-4-28 16,4-6-16-16,1-5 37 0</inkml:trace>
  <inkml:trace contextRef="#ctx0" brushRef="#br4" timeOffset="182472.83">26043 11058 1331 0,'21'26'79'0,"-1"3"32"16,5 8-80-16,-1 3-38 0,0 3-4 15,1 3 12-15,0 3 0 0,-2-2 0 16,1 1 1-16,2-1 0 0,-3-2 3 0,0-1-7 16,-2-5-17-16,2-5-12 0,-2-5-19 15,-3-6-6-15,-4-9 0 0,-3-5-2 16,-2-5-10-16,0-4-14 0,2-5-20 15,-1-5-89-15,-2-7-39 0,-3-5 116 16</inkml:trace>
  <inkml:trace contextRef="#ctx0" brushRef="#br4" timeOffset="182661.44">26402 11129 1084 0,'-12'17'57'0,"-4"1"15"16,-2 7-24-16,-2 3-13 0,-1 4 3 0,0 4 4 16,-2 2-15-16,1 4-17 0,-1 2-6 0,-2 3 0 15,-1-3-1-15,2-2-1 0,1-5 3 16,4-7-6-16,4-7-20 0,4-3-21 16,6-4-29-16,-1-2-24 0,8-5-2 15,2-3 48-15</inkml:trace>
  <inkml:trace contextRef="#ctx0" brushRef="#br4" timeOffset="183007.7">26722 10758 1767 0,'0'3'48'15,"-1"0"-33"-15,1 7-17 0,1 8-14 0,-3 11 4 16,4 14 11-16,-4 6 1 0,-6 9 1 0,4 6-1 16,-8 4 2-16,5 6-5 0,-2 6-5 15,0 3-1-15,3 4-3 0,1 0 4 16,3-3 0-16,0-2-3 0,0-7-3 0,2-6-2 15,-4-7 3-15,3-7 5 0,1-10 6 16,-2-10 4-16,2-9-18 0,1-8-27 16,4-6-34-16,-5-6-37 0,1-6 108 15,3-7-21-15</inkml:trace>
  <inkml:trace contextRef="#ctx0" brushRef="#br4" timeOffset="183482.43">26867 11065 1488 0,'1'6'78'0,"-1"-2"29"0,0 5-61 16,0 2-45-16,2 6 1 0,4 3 0 15,4 7 1-15,1 1 1 16,2 4-3-16,1-1-3 0,1 0-6 0,0-1-8 15,-1 1-7-15,3-4 0 0,-1-3-4 16,1 0-7-16,-3-9-3 0,-3-2-13 16,0-2-7-16,-2-7-2 0,0 1-9 0,2-5-2 15,1-5-11-15,0-4 4 0,3-6 14 16,-1-6 14-16,-2-2 18 0,1-8 8 31,-2 0 1-31,-3-3 0 0,3-2 3 0,-5 2 2 0,1 1 6 0,0 4 4 16,-4 4 6-1,4 8 7-15,-4 6 20 0,0 5 36 0,-2 6 28 0,0 0 17 16,0 0 1-16,-1 0-26 0,0 3-30 0,0 2-23 16,-7 5-18-16,0 7-9 0,-3 8 0 15,-3 6 4 1,3 8 3-16,-3 5 2 0,-2 6 1 16,-1 6 2-16,-4 1 1 0,0 3-2 0,-2-3-3 15,0-2-4 1,0-1-4-16,2-7 0 0,6-4 1 15,3-8-3-15,6-9-5 0,4-10-8 16,-2-7-13-16,3-3-13 0,0-5-24 16,0 1-7-16,4-4-2 0,1-9 32 0</inkml:trace>
  <inkml:trace contextRef="#ctx0" brushRef="#br4" timeOffset="183797.92">27286 10657 1243 0,'3'4'156'16,"2"3"225"-16,1 2-331 0,1 5-50 16,5 5-4-16,3 9-1 0,6 8 3 15,1 6 1-15,1 8 0 0,-1 3 1 0,2 3-2 16,-4 4 0-16,-3 4 0 0,-3 6-1 15,1 7 0-15,-2 3 1 0,-1 2 2 16,-5-4 0-16,-4-5 0 0,-7-7 0 16,-5-5 0-16,-5-6 0 0,-2 1 2 15,-1-3-1-15,-5 0 1 0,-3-4 1 16,-1-6-3-16,3-4-8 0,2-8-16 0,4-8-24 16,-1-7-41-16,6-6-28 15,3-5 711-15,4-4-464 0</inkml:trace>
  <inkml:trace contextRef="#ctx0" brushRef="#br4" timeOffset="184034.91">27921 11131 1659 0,'9'29'36'0,"-4"5"-14"0,2 13-33 16,-7 7-5-16,3 8 13 0,1 4 3 15,-2 4 4-15,-1-3-5 0,-1-3-8 16,-3-4-27-16,2-14-38 0,1-5 642 16,2-5-439-16</inkml:trace>
  <inkml:trace contextRef="#ctx0" brushRef="#br4" timeOffset="184444.71">27969 11012 1281 0,'0'-1'47'0,"-1"1"12"0,1 0-18 15,-1-1 2-15,1 1 21 0,0 0 0 16,0-1 1-16,0 1-15 0,0 0-10 16,0 0-10-16,2-5-5 0,1 1 5 15,1-2-6-15,2-4-1 0,8-3-5 16,6-5-5-16,4-1-4 0,6-2-2 16,3 3 1-16,4 3-1 15,3 1-3-15,2 3-3 0,-4 2-3 0,-7 0-1 16,1 4-1-16,-2 4-1 0,0 1-1 0,3 7-1 15,1 2-1-15,-4 7-2 0,0 1 2 16,-3 4-2-16,-5 3 1 0,-6 0-1 16,-7 3-8-16,-4 6-2 0,-6 2-1 15,-7 4 2-15,-9 1 8 0,-6 2-1 0,-9-3-5 16,-4-2-6-16,-2-2-8 0,-6-1 1 16,0-8 5-16,-8-1 10 0,-5-7 6 15,0-4 6-15,4-4-10 0,11-4-13 16,8 0-15-16,10-3-20 0,6-3-11 15,6 2 24-15,5-4 17 0</inkml:trace>
  <inkml:trace contextRef="#ctx0" brushRef="#br4" timeOffset="184776.48">29002 10971 1597 0,'5'13'66'0,"-20"12"-80"16,25-20-26-16,-65 41 42 0,31-1-2 16,-2 1 1-16,0 6 0 0,-1 5 1 15,-5 7-1-15,0 2 1 0,-4 0 2 16,-1-1-5-16,4-4-1 0,14-1-4 0,10-5-1 15,14-4 0-15,8-5-2 0,9-5 15 16,0-7 9-16,-1-8 6 0,0-4 7 16,-6-2-12-16,1-4-11 0,-1-1-15 15,1-4-31-15,0-3-30 0,1-3-19 16,3-8 100-16,0-7-25 0</inkml:trace>
  <inkml:trace contextRef="#ctx0" brushRef="#br4" timeOffset="184997.08">29116 11290 1299 0,'0'0'84'0,"1"0"29"0,-1 0-54 0,0 3-68 0,1-1-1 16,2 6 3-16,5 6 6 0,2 4 3 15,5 7 0-15,4 5-1 0,0 1 2 16,7 4 1-16,0-4 1 0,-3 0 0 15,2-2-2-15,-7-3-3 0,0-5-8 16,-2-4-16-16,-6-6-12 0,1-3-17 16,-1-4-19-1,3-4-4-15,2-3-120 0,-1-7 121 16</inkml:trace>
  <inkml:trace contextRef="#ctx0" brushRef="#br4" timeOffset="185217.63">29535 11173 1117 0,'0'2'41'0,"-4"4"6"0,0 6-38 15,-5 7-3-15,-1 7 14 0,0 7 14 16,-2 6 9-16,1 3-5 0,0 8-7 16,-1 4-7-16,-1 2-3 0,-1 2-1 15,-1-1-2-15,-1-2-6 0,2-5-5 16,0 2-1-16,3-3-12 0,4 0-24 15,4-5-24-15,2-2-15 0,0-6-117 16,3-6-129-16,0-8 183 0</inkml:trace>
  <inkml:trace contextRef="#ctx0" brushRef="#br4" timeOffset="185502.7">29592 10855 1712 0,'3'2'58'0,"2"0"-2"0,4 4-50 16,3 0-10-16,5 7-4 0,5 8-2 16,4 3 2-16,2 9 0 0,7 5 2 15,-3 2 1-15,-2 11-1 0,0 8 1 16,-5 11 1-16,-3 11 0 0,-1 8 3 15,-6 4 1-15,-3-1 2 0,-5-3 2 16,-4-3 3-16,-6-10 0 0,-1-4-5 16,-4-5-2-16,-3-7-6 0,-1-6-15 15,-5-8-15-15,1-8-35 0,0-5-1 16,-1-5 33-16</inkml:trace>
  <inkml:trace contextRef="#ctx0" brushRef="#br4" timeOffset="186451.84">30139 12608 1903 0,'-2'0'41'0,"-5"1"-32"16,-7 4-15-16,-6 0 2 0,-8 2 3 15,-7 1 1-15,-4-1 2 16,-4-4-1-1,-7-2 0-15,-18-1 1 0,-11-4-1 16,-10-5 0-16,-10-4 2 0,7-1-1 16,-6-4 0-16,-16-1 0 0,-4-4-1 15,-7-1 1-15,-6-1 1 0,-6 0-1 16,-5-2 0-16,-3 5 1 0,-14-2-1 0,3 4 2 16,0 1 0-16,-21 0-1 0,8 4 0 15,5-1 0-15,-16 2-1 0,8 3-1 16,9-3 1-16,-9 3-1 0,8 1 1 15,11 1-1-15,1 4-1 0,6 3 0 16,12 3 0-16,11 5 3 0,10 3 6 16,17 1 9-16,4 1 5 0,0 3-3 15,4-2-5-15,8 0-9 0,17 0-3 16,14-3-2-16,8-3-1 0,12-1 1 16,7-3 0-16,7 1 0 0,6-1-1 0,8-2-13 15,-5 0-19-15,4 0-15 0,2 0-36 16,0-2 0-16,5 0 0 0,6-1-17 15,10-6 37-15,10-5 26 0</inkml:trace>
  <inkml:trace contextRef="#ctx0" brushRef="#br4" timeOffset="186687.58">25591 12719 1831 0,'40'7'72'16,"-53"28"-54"-16,1 0-15 15,-4 0 0-15,-43 14-1 0,52-5 0 16,1 4 4-16,1 7-11 0,2 6-7 16,1 1-12-16,-2-4-20 0,4-4-7 15,-2-6-18-15,2-2-20 0,3-3-15 16,0-4-21-16,3-5 1 0,-1-6 63 15</inkml:trace>
  <inkml:trace contextRef="#ctx0" brushRef="#br4" timeOffset="187069.31">25449 12808 1251 0,'2'-3'117'0,"0"-4"85"0,3-3-98 0,0-4-66 16,1 0-3-16,3-3 0 0,3-2-11 16,4-2-10-16,3-3-4 0,2 2-5 15,6-3 2-15,-3 2-1 0,1 3-1 16,3 1 3-16,-3 2 0 0,9 3-3 16,1 0-2-16,1 5-4 0,-2 5-3 0,-2 4 2 15,1 2 3-15,-4 5-1 16,-2 2-3-16,-5 3-6 0,-4 5-4 15,-2 1-4-15,-5 4 3 0,-4 6-5 0,-7 6-4 16,-9 2-1-16,-8 0 1 0,-5-2 9 16,-12-3 7-16,-3-2 2 0,-6 0 0 15,-4-3 0-15,6-4 0 0,-1-4 2 16,6-6 2-16,5-1-1 0,-1-5-3 16,4-1-4-16,0-3-9 0,3-2-6 0,4 0-15 15,4-2-15-15,8 1-14 0,2-1-18 16,5 0 733-16,8-4-487 15</inkml:trace>
  <inkml:trace contextRef="#ctx0" brushRef="#br4" timeOffset="187334.66">26359 12621 1593 0,'-9'20'44'0,"-4"5"-10"0,-6 12-32 0,-4 5-4 0,1 3 2 16,-3 2 3-16,-1 5-2 0,-3 4 2 16,-6 7 0-16,-3 3 0 0,-3 3-1 15,0-1 1-15,3 1 1 16,7-2 0-16,8 0 0 0,10-1-1 0,6-4-2 16,7-4-1-16,3-2 0 0,6-3-1 15,6-6 1-15,4-4 0 0,1-8 1 16,2-8-2-16,0-7-14 0,0-4-27 15,-1-6-32-15,0-5-23 0,4-5 43 0,1-9 17 16</inkml:trace>
  <inkml:trace contextRef="#ctx0" brushRef="#br4" timeOffset="187554.79">26313 13232 1393 0,'0'0'92'0,"-1"0"42"0,0 0-67 15,0 0-68-15,1 0 1 0,0 0-2 16,1 4 2-16,3 3 0 0,0 4-5 16,6 10-2-16,6 9 4 15,5 4-3-15,5 7 5 0,1-2 1 0,2 2 0 16,2-2 0-16,1-1-7 0,3-2-21 16,-1-3-24-16,2-6-29 0,-11-5 695 15,2-7-464-15</inkml:trace>
  <inkml:trace contextRef="#ctx0" brushRef="#br4" timeOffset="187775.52">26726 13073 1178 0,'-8'22'116'15,"-5"6"193"-15,-7 4-288 0,-11 8-19 16,-1-6 2-1,-9 2 2-15,-2 4-2 0,-2 0-1 0,-2 2 0 0,2-2 0 16,3-2-1-16,3 0 4 0,3-3-7 16,5-2-20-16,5-7-23 0,6-5-28 0,4-4-29 15,6-7-7-15,0-2 33 16,4-3 30-16</inkml:trace>
  <inkml:trace contextRef="#ctx0" brushRef="#br4" timeOffset="188029.06">26695 12813 1220 0,'5'0'150'0,"-3"0"138"0,-2 0-177 15,5 0-97-15,-1 0-13 0,7 4-1 0,4 1-1 0,4 4-2 0,6 9 1 16,5 6 5-16,4 7 1 0,2 12 0 15,1 10 1 1,-7 9-3-16,-2 5-1 0,-7 6 3 16,-3 2-1-16,-4 3-7 0,-9 5-3 15,-2-1-10-15,-7-1-5 0,-6-6-1 16,-4-7-7-16,-5-6-7 0,-3-7-5 16,-1-3-22-16,-2-6-15 0,1-2 599 0,2-7-401 15</inkml:trace>
  <inkml:trace contextRef="#ctx0" brushRef="#br4" timeOffset="196385.25">5998 14740 640 0,'2'0'225'16,"-1"0"-185"-16,-2 0-8 15,2 0 0-15,-1 0-1 0,0 0-1 16,2 0-4-16,-2 0-6 0,0 0-6 16,0 0-5-16,3-2-2 0,1-2-1 15,1 1-2-15,2 1-1 0,5-3 1 0,-1 2-2 16,2-2 0-16,3 0-1 0,2 0-1 16,2-1 0-16,4 1 0 0,3 1 0 15,3-1-1-15,6-2 0 0,3 3 0 16,3 1 0-16,6-3 0 0,8 1 1 15,16 1 0-15,6-1 0 0,6 0 0 16,4-2 0-16,-3 0 0 0,15 1 0 16,7 0 0-16,5 2 1 0,6-4 0 15,0 1-1-15,10 0 0 0,3-2 0 16,5 0 0-16,8 0 1 0,2 0 5 16,4-1 9-16,2 5 1 0,2-4-2 0,0 0 10 15,0 3-1-15,12-3 0 16,-3 2 4-16,-3-1-10 0,17-1-4 0,-8-1 0 0,-2 0-1 15,11-3-3-15,-4 3-5 0,1-3 0 16,21 1-2-16,0-3 1 0,7 1 0 16,11 1 0-16,-4 2 0 0,5 0-2 15,0 2-1-15,-5 0 1 0,8 0-1 16,-8 2 1-16,9 1 0 0,-4 1-1 16,3 2 3-16,7 0 4 0,-7 3 7 15,16 1 2-15,-6 2-2 0,13 3-3 16,7 1-6-16,5 2-5 0,8 2 5 0,5 3 1 15,-3-1-1-15,-1 4 5 0,-2 1-4 16,-3 1-2-16,3 1 1 0,2 1-2 16,0-1-1-16,2-1 0 0,3-1-2 15,-2 1 1-15,2-1 0 0,-3 2-1 16,-2-1 2-16,-4-1 2 0,-1 1 1 16,4-2-1-16,9-1 1 0,4 0-4 15,8 4 0-15,0 3 0 16,-4 3-1-16,2 5 0 0,5 1 3 0,-4 0 0 15,14 4 2-15,-9-2 0 0,3 2-4 0,-2 0 2 16,-1 4 1-16,-8 0-3 16,5 4 2-16,-10-1-2 0,-4 0-1 0,-8-3 0 15,-6-1 2-15,-7-3 0 0,-5-4 0 0,-3 0 0 16,-9-2-1-16,1-2-1 0,-18-1 1 16,5-2-1-16,-16 1-1 0,-18-4 12 15,-1 0 6-15,-25-2 5 0,-8-2 7 16,-7-4-13-16,-9 1-2 0,-9-2 1 15,-18 0 2-15,-16 0 13 0,-28-5 10 0,-16 0 8 16,-10-3 3-16,-11-1-6 0,-3-1-8 16,-9 0-9-16,-2-3-8 0,-4 0-4 15,-4 0-3-15,1 2 0 0,-4-2-3 16,0 0-1-16,-2 0-2 0,2 0-2 16,-2 0 0-16,0 0-1 0,0 0-1 15,0 0 3 1,0 0 1-16,0 0-2 0,0 0-3 0,0 0-3 0,-2 0-6 15,2 0-3-15,0 0-4 0,-1 0-7 0,0 0-6 16,1 0-7-16,-1 0-5 0,0 0-19 16,0 0-21-16,0 0-26 0,-6-2-19 15,-5 2-9 1,-16-1 52-16,-8-5 35 0</inkml:trace>
  <inkml:trace contextRef="#ctx0" brushRef="#br5" timeOffset="-204848.04">17316 7353 935 0,'0'0'29'15,"-2"0"-4"-15,2-2-2 0,-2 2-3 0,2 0 8 16,0-2 8-16,0 1 0 0,0 0 3 16,0 1 3-16,0-1-1 0,3-3 7 15,-3 0 4-15,1 1-4 0,3-4-2 16,1-1-7-16,3-1-1 0,3 1-5 16,3 1-3-16,4-1-6 0,7 3-5 15,2-2-3-15,1 5-1 0,6 2 5 16,0 2-3-16,-2 5-2 0,4 2-4 15,0 1-6-15,1 1-4 0,2 4 1 0,-3 2-2 16,-2 2 1-16,1 1-2 0,0 4 7 16,3 1 6-16,-6 3 3 0,1 2 5 15,-7 0-10-15,-4 3-6 0,0-3-3 16,-6 2-4-16,-2 1 0 0,-5-3-1 16,-6 0-1-16,-6 0 0 0,-9 0 4 15,-6 2 3-15,-6-2 7 0,-1-3 4 0,-3 0-3 16,-3 1-2-16,-4 1-2 0,-4 2-4 15,3-3 1-15,2 1-1 16,4-1-1-16,4 0 1 0,2-1 1 16,7 1 0-16,3-2 1 0,5 1-2 0,5 0-2 15,-1 0 0-15,7 2 0 0,5 0 0 0,2 3 3 16,7-2-1-16,-1-2 1 0,5 1 1 16,1-3 0-16,-6-1-1 0,1-3 0 15,-5-2 0-15,1-6 0 0,0 0 2 16,-3-5-1-16,0-3 1 0,-6-1 0 15,-2-4-2-15,-1 0-3 0,0-1-3 16,0 0 2-16,0 1-1 0,-4 3 2 0,-4-2 1 16,-2 2 1-16,-6 3 3 0,-4 1 2 15,1 2 0-15,-4-1-4 16,-1 2 0-16,-1 2-2 0,-3 1 0 16,1 1 1-16,5-1-2 0,4 4 2 0,2-2-2 15,2 4 0-15,3-1-2 0,0 2 0 16,2-1-3-16,4 2 1 15,3 0 0-15,3 3 2 0,5 4 2 0,2-1 2 16,3 5 2-16,4 2-1 0,1 1 2 16,5 1-1-16,2 0 0 0,6 3 0 15,-4-3-3-15,-2 2 1 0,-4-1 0 16,-5 0-2-16,-1 2 1 0,-1 0 0 0,-2 2 0 16,-4-2 0-16,2 0 4 0,-4-2 3 15,0-3 3-15,-3 0 5 0,-4-2-3 16,-1 1 2-16,-4-1-3 0,0 2-1 0,0-1 1 15,-3-3 0-15,-4 2-2 0,-4-7-1 16,-3 1-4-16,-3-4-1 0,1-4 1 16,1-2 3-16,2-5-1 0,-1 2 3 15,6-4 0-15,-4-2-2 0,1 0-1 16,4-5-1-16,1 3-2 0,6-4-1 16,3 3 0-16,0-2 0 0,1 0 0 15,0 1 2-15,0-1 1 16,2 0 0-16,-1-2 0 0,3 1 0 15,0-2-3-15,0 0 0 0,0 2 1 16,0-2-5-16,0 0-9 0,0 0-11 0,0 0-13 0,0 0-16 16,3 0-4-16,1-2-8 15,3-5-18-15,3-2-12 0,6-8-23 0,4-9 114 16,1-7-26-16</inkml:trace>
  <inkml:trace contextRef="#ctx0" brushRef="#br5" timeOffset="-203518.9">18571 7965 1188 0,'0'0'39'15,"0"0"6"-15,0 0-14 0,0 0-10 16,0 0 3-16,0-1-6 0,-2-3-18 16,0 1 0-16,-1-3 2 0,-2 1 2 15,-1-6 0-15,1 2 6 0,-3-3 8 16,-2 0 6-16,-2 1 8 15,-3 0 0-15,-1 2-3 0,1 2 4 0,1 0-1 0,1 1-3 16,-2 2-8-16,0 1-8 0,0 2-9 16,-1 1-4-16,1 6 0 0,1 5-2 15,-5 5 2-15,-2 8 0 0,1 4-1 16,-2 2-7-16,5 2-11 16,5-2-12-16,0-3-7 0,9-2 5 0,3-3 8 15,0 1 11-15,4-5 13 0,-1-3 3 16,0-2 6-16,-1-4 1 0,2 0-4 0,0 0-14 15,3 2-19-15,3-2-23 0,2-1-22 16,3-2 227-16,3 0-131 0</inkml:trace>
  <inkml:trace contextRef="#ctx0" brushRef="#br5" timeOffset="-203030.32">18610 8294 1130 0,'0'0'53'0,"0"0"28"0,1 0-30 0,0-1-14 0,-1 1-9 16,1 0-2-16,0-1-1 0,1-1 12 15,3-2 12-15,3-3 0 0,1 0-8 16,2-2-13-16,4 0-2 0,-3-2-1 15,0 1-2-15,2 3 10 0,-1-1-1 16,1 1-1-16,0 1-2 0,1 2-7 16,2 2-5-16,-4-1-4 15,0 3-6-15,0-1-2 0,-4 1 0 0,0 1-4 0,1 4-2 16,-3 2-3-16,0-2 0 0,-1 4-14 16,-3 1-5-16,-1 3-8 0,-4 3-6 15,-6 6 14-15,-2-1 5 0,-3-1 6 16,0 1 3-1,-2-6-2-15,4-2 1 0,-4-1-3 16,2-4 3-16,-1-3 2 0,1-1 3 16,-3-3 3-16,2-1 0 0,1-3 0 15,2 0-5-15,4 0-1 0,4-2-3 0,5 2-1 0,-1-1 4 0,3-1 3 32,-1-3 4-32,-1-4 1 0,7-3 2 15,0-4-4-15,1-1-4 0,0 1-5 16,3 0-6-16,-2 3-1 0,-3 5-3 15,1 0-3-15,-3 5-4 0,4-2-10 16,0 0-16-16,0-1 38 0,2 0-3 0</inkml:trace>
  <inkml:trace contextRef="#ctx0" brushRef="#br5" timeOffset="-202620.61">18911 8557 1353 0,'0'0'35'0,"0"0"-4"16,-1-2-27-16,-2 2 3 0,3 0-1 15,0-3-11-15,4-1-6 16,2-5-1-16,3-6 5 0,5-5 11 0,2-2 4 15,3 1 6-15,3 3 10 0,-1 4 10 16,2-1 7-16,-1 5 0 0,0 1-2 16,2 3-9-16,3 2-3 0,0 1-3 15,1 3-7-15,-2 3-3 0,2 3-5 16,-6 0-5-16,-7 2-2 0,-1 3 2 16,-11 2-12-16,1 1-6 0,-1 3-8 15,-5 3-6-15,-2 3 11 0,-8 1 4 0,2-1 5 16,-5 0 3-16,-3-2 1 0,8-1-2 15,-10-1 3-15,7-2 2 0,0-3 1 16,0-2 0-16,6-2-5 0,0-4-15 16,4-1-21-16,3-4-26 0,0 1-20 15,0-1-11-15,-1-1 516 0,1 2-321 0</inkml:trace>
  <inkml:trace contextRef="#ctx0" brushRef="#br5" timeOffset="-202067.3">19541 8874 1293 0,'1'0'56'0,"-1"0"107"16,1 0-174-16,0-2 3 0,-1-5 21 15,1-2-6-15,-1-6-5 0,0-5-1 16,-3-2 2-16,-3 0 8 0,-2 4 3 15,-3 0 3-15,-1 3 2 0,-3 3-5 16,-1-2-4-16,-1 2-3 0,-3 3-3 0,2 5-5 16,-1 2-3-16,0 2-5 0,0 2-2 15,-1 5 0-15,1 0-3 0,4 1-9 16,3 3-16-16,10 0-9 0,2 0-2 16,4 5 9-16,9 3 21 0,0 1 13 0,4-1 14 15,6 0 9-15,1-4 4 0,1-2 6 16,2-3-3-16,-3-4-3 0,0-5-6 15,0-1-9-15,-3-7-6 0,1-1-7 16,2-4 0 0,-2-4-2-16,-1-2 7 0,1-3 7 0,-3-4 4 0,1-4 13 15,-2-7 4-15,1-2 4 0,-5-6 1 16,-1 0-3-16,-1-1-3 0,-6 4-4 0,1 5 3 16,-1 8-3-16,-5 8 6 15,-1 7 4-15,0 8-1 0,0 2-4 0,0 3-8 16,0 0-16-16,0 0-12 15,-4 3-6-15,-1 4-2 0,-2 6 6 0,-6 8 3 16,-2 8 4-16,0 7 1 16,2 4 1-16,4 7 1 0,5 0 0 0,4 4 1 15,0 6 0-15,3-4 1 0,2-3 1 16,-1-3 0-16,1-7 1 0,1-8 0 16,-3-4 1-16,-3-7-2 0,-1-7-12 0,-2-5-21 15,0-4-36-15,3-2-21 0,0-3-75 16,-2 0 93-16</inkml:trace>
  <inkml:trace contextRef="#ctx0" brushRef="#br5" timeOffset="-201590.04">18394 8797 1144 0,'-3'4'92'15,"-4"0"103"-15,-2 7-162 0,-2 3-33 0,-2 5 2 16,0 4 1-16,-3 4 0 0,-3 3 0 16,0 2 0-16,-1 2-1 0,-2 3 0 15,-2 1 1-15,-3 3-2 0,-1-2 2 16,1-3-1-16,3-5-1 15,6-5 2-15,6-5 0 0,3-3-1 0,3-4 1 16,2-6 2 0,3-8-4-16,1 1-11 0,-2 0-25 0,1 1-25 0,2-6-24 15,4-5 2 1,2-11 23-16,3-11 17 0,2-5-30 16,5-6-160-16,-2-2 146 0</inkml:trace>
  <inkml:trace contextRef="#ctx0" brushRef="#br5" timeOffset="-201293.41">18231 8931 463 0,'19'-21'123'0,"-4"5"104"0,1 3-66 16,-4 6-87-16,3-2-28 0,1 2-15 0,2-1-3 16,-1-1 5-16,0 2 4 0,-1 1 2 15,-1 0 1-15,0 1 0 0,-1 1 1 16,-2 3 2-16,0-4-5 0,3 2-7 16,3 2-8-16,2 1-7 0,0 0-1 15,-2 1 2-15,-1 2 1 0,2 2-2 16,-1-2-3-16,2 3-3 0,-2 3-1 15,-3 2-4-15,-3 1-3 0,-3 2-8 16,-3 0-5-16,-6 1-2 0,-2 3-4 0,-7-1 2 16,-6 1-2-16,-9 0 0 0,-8-5 2 15,-9 0 6-15,-2-4 5 0,3-3 4 16,4-3 0-16,6-1-1 0,7-2 1 16,1-3-2-16,5-1-1 0,-1 0-4 15,4-2-9-15,0-1-13 0,4 1-16 16,3-1-20-16,2 0-18 0,3 1 12 0,4 1 31 15</inkml:trace>
  <inkml:trace contextRef="#ctx0" brushRef="#br5" timeOffset="-201009.16">18611 9261 1207 0,'-1'0'41'0,"1"-1"12"0,-1 1-21 0,1-5 3 15,1 0 3-15,0-2-5 0,2-6-11 16,5-1-3-16,1-4-4 0,3-3-5 16,3-2-4-16,2 1-2 0,0 1 4 15,2-1 1-15,-2 3 6 16,1 2 3-16,0 4-1 0,-2 0-4 0,2 4-6 15,1 2-4-15,2 1-10 0,2 3-7 16,-3 0-12-16,2 3-18 0,-4 3-12 16,-5-1-19-16,0 2 27 0,-4 2 19 15</inkml:trace>
  <inkml:trace contextRef="#ctx0" brushRef="#br5" timeOffset="-200597.66">18867 9394 922 0,'9'4'311'0,"26"-2"-86"31,-43-25-206-31,18 10-9 16,3 1-5-16,-1-1-1 0,1 0 6 15,2 1 1-15,2 2 2 0,1-4-2 0,-1 5-7 16,0 0 2-16,-2 3 3 0,-2 1 6 15,0 1 3-15,0 2-3 0,0 1-4 16,-2-1-3-16,-3 2-4 16,0 0 2-16,-3 0-5 0,-1 2-8 0,1 1-8 15,-3 3-15-15,0 4-1 0,-2 6-13 16,-5 4 2-16,-4 4 10 0,-2 2 6 16,0-5 16-16,-2 1 3 0,2-6-1 15,-1-1 2-15,0-2 6 0,1-2 1 16,0-4 4-16,-1-2-1 0,-3-3-4 0,-1-2 1 15,2-2-1-15,1-4-3 16,4-2-1-16,1-3-6 0,2-5-4 0,2 0-2 16,2-6-2-16,2 0-1 0,1-2-1 15,4-2-6-15,0 3-11 0,3-3-29 16,1 5-169-16,2 2 151 0</inkml:trace>
  <inkml:trace contextRef="#ctx0" brushRef="#br5" timeOffset="-200043.79">19450 9230 1703 0,'-1'51'87'0,"-24"-24"-62"0,24 9-63 16,-27-59 72-16,17 55-114 0,-6-7 32 15,0 0 11-15,0 0 24 0,5 1 11 16,-5 0 1-16,2 0 1 0,-5 1 0 16,-3-2 0-16,4-1 0 0,-1-1 1 15,4-9-1-15,3-2 2 0,5-3-1 16,4-5-2-1,-1-1 3-15,2-1 4 0,2-2 1 0,1 0-1 0,1-2-11 16,2 1-11-16,-1-1-6 16,4-2 2-16,6-3 11 0,4-4 7 0,7-2 7 0,1 0 2 15,-4 0-1 1,2 2 0-16,-1 3 1 0,-1 2-1 16,1 3 1-16,0 3-2 0,-2 0 2 15,-1 3 2-15,2 3-1 0,-2 2 0 16,1 2-3-16,-1 4-5 0,-3-1-1 15,-3 3-3-15,-2-1 3 0,-5 0 3 16,-4 0 0-16,-4 0-2 0,-6-1-8 0,-6 0-2 16,-2 0 1-16,-4-5 4 0,-4-1 7 15,0-3 2-15,0-7-2 0,2 0 2 16,2-1-3-16,4-5 1 0,0 2-1 16,2 0-4-16,3 0-7 0,3-1-10 15,1 2-14-15,6-4-14 0,-1 1-17 16,-1-1-10-16,3-5-45 0,1-1 69 15</inkml:trace>
  <inkml:trace contextRef="#ctx0" brushRef="#br5" timeOffset="-198950.72">18961 7718 1232 0,'4'21'250'0,"5"151"-148"31,-21-429-102-31,11 222 2 16,-2 0-2-16,-3-1-1 0,-2-1-2 0,2 5 1 16,-4 5 0-16,1 6 0 0,0 9 2 15,1 5 3-15,1 3 3 0,0 2 3 16,-2 2 1-16,-1 5-3 0,-3 3-2 16,-2 4-2-16,-1 6-3 0,1 5-6 15,2 2-8-15,3 3-15 16,8 1-14-16,1 1-10 0,4-1 3 0,3-4 12 15,0-7 27-15,2-6 29 0,0-4 13 0,1-1 11 16,1-1 1-16,4-2-3 0,1-4 1 16,2 0-7-16,4-2-12 0,-2-3-10 15,1-1-10-15,-1-3-6 0,-1-5-5 16,2-4-4-16,-1-2 1 0,-2-6 8 16,-2-1 7-16,-2-5 14 0,1-3 5 15,-2-3 0-15,0-3-1 0,-2-3-5 16,1 3-2-16,1-1 2 0,0 2 3 0,2 6 4 15,-3 4 3-15,-1 4-3 0,-3 7-5 16,-3 3-6 0,2 5-4-16,-3 4-4 0,2 2 1 15,-2 1-2-15,-2 1-3 0,-1 3-3 16,1 0-3-16,-1 0-4 0,0 0 3 0,2-2-12 0,-5 11-8 16,-1 5 1-16,-4 13 3 0,-7 8 12 0,-7 8 11 15,-3 8 0-15,-3 0-1 16,1 0-2-16,4 3-4 0,-1-4-6 15,4 1-3-15,3-1-1 0,5-3 0 0,6-3 7 16,3-6 6-16,3-6 3 16,0-7 1-16,0-2 0 15,1-7-2-15,3 2-2 0,2-4 0 0,3 0-1 0,3-3-2 0,-1-4-3 16,2-2-7-16,-1-1-1 0,3-2 4 16,3-2 4-16,4 0 7 0,5-2 4 15,5-4 5-15,1-1 5 0,1-1 7 16,-4-2 8-1,-2-1 3-15,-2-2-1 0,-5-2-8 16,0-1-10-16,-3 2-3 0,-4 0 0 16,-1 4 3-16,-3 0 5 0,-4 2-1 0,-1 4 0 15,-4-2-4-15,1 1-9 0,-2 0-3 16,-3 0-6-16,1 1-1 0,-5-3 2 0,-1 1 3 16,-1-1 0-16,-2 3 1 0,2 4-1 0,2 0-3 15,-1 3-3-15,2 0-6 16,-1 1-6-16,2 8-3 0,3 2 3 0,2 6 3 15,0 7 7-15,7 5 2 0,0-2 5 16,2 2 2-16,1-3 3 0,0-7 0 16,-1 0 2-1,0-1 0-15,1-3 0 0,-5-3 0 16,4-5 1-16,-4-1-2 0,-1-2-5 16,2-2-10-16,-4-3-13 0,-1-2-13 0,4 0-10 15,-3 0-10-15,3-2-10 0,5-3 19 16,2-4 20-16</inkml:trace>
  <inkml:trace contextRef="#ctx0" brushRef="#br5" timeOffset="-198606.08">20101 7731 1295 0,'6'-4'107'0,"-3"-1"109"15,-1 1-175-15,0-2-41 0,-4 3 7 16,0-5 5-16,-3 1 8 0,-3 1 1 16,-6-5-8-16,-4 1 0 0,-4-2-7 15,-2 2-2-15,2 1 1 0,-3 1-2 0,3 2 1 16,-1 3-2-16,5 2 3 0,0 1 1 16,7 3 1-16,0 4 0 0,2 3-4 15,3 2-1-15,-3 4-3 0,4 7-3 16,-3 4-2-16,1 7-5 0,2 5 2 15,1 1 1-15,-2-4 3 0,1-5 3 0,-3-3 2 16,-2-2-2-16,-2-1 2 0,-1-2-2 16,-4 0-14-16,-2-3-22 0,3-3-29 15,-4 1-32-15,1-4 112 0,4-3-368 16,2-4 272-16</inkml:trace>
  <inkml:trace contextRef="#ctx0" brushRef="#br5" timeOffset="-198336.15">19998 7894 1274 0,'3'8'152'0,"-31"-3"-85"16,-7-2-64-16,-5 0 4 15,-16-6 2-15,25 1-3 0,-3-2 0 16,-3 0 0-16,-4-4-2 0,4 0 1 16,7 1-1-16,5-1 0 0,9 3-1 15,4 1 0-15,5 2 0 0,7 2-2 16,-1 0 1-16,1 0-6 0,0 0-12 16,0 0-10-16,0 0-38 15,2-1-5-15,10 3 718 0,1 4-496 0</inkml:trace>
  <inkml:trace contextRef="#ctx0" brushRef="#br5" timeOffset="-198147.02">19942 8296 1628 0,'-3'0'5'15,"2"3"-37"-15,-1-2-6 0,1 1 28 0,1 0-15 16,0-2-37-16,0 0-218 0,1 0 168 16</inkml:trace>
  <inkml:trace contextRef="#ctx0" brushRef="#br1" timeOffset="-188607.91">17378 10323 911 0,'2'6'127'0,"7"23"174"31,-15-57-305-15,6 26-4-16,0-2 1 0,0 0 0 15,0-2 9-15,1-1 0 0,-1 0 4 0,1 1 4 16,1 2 8-16,-1-2 12 0,0 2 8 16,0-2 7-16,1 3 5 0,-1-2-3 15,2 2-3-15,0-1-4 0,-1-2-7 16,3 4-6-16,0-4-4 0,2 0-8 16,2 2-4-16,1-2-4 0,2 2-4 0,2-4-3 15,4 2-1-15,4 2-2 0,3-3 0 16,3 5 1-16,1-2-1 0,1 2 0 15,5 2 2-15,-2 0 0 0,-2 0 1 16,-5 0 0-16,-3 0 0 0,3 2 0 16,1 0 0-16,5 2 0 0,0 3 0 15,-4-3 0-15,-2 5 0 0,-2 1 0 16,0 2 1-16,-1 2-1 0,2 3 0 16,-5 2 0-16,-1 1-3 0,-1 6-4 15,-8 0-1-15,-1 4-2 0,-5 3 0 16,-5 2 3-16,1-2-3 0,-3 0 3 0,-2-1 1 15,-2-4 3-15,-4 3 0 16,-3-2 3-16,-2 2 1 0,-4-3 6 0,-1 5 2 16,-1-1-1-16,0-3 1 0,1 0-4 15,0-2-3-15,0-2 1 0,0 2 1 0,3-6-2 16,2-1 2-16,5-1 0 16,2-3 0-16,1 0 0 0,4 1 0 15,-2-3 0-15,4 3 0 0,2-1 0 0,1 2 0 16,6-2-1-16,-3 1 1 0,2-3-2 0,2-2 1 15,0 1 2-15,1-4 0 0,-3 0 1 16,1-4 2-16,2 1 5 0,-1 0 3 16,4-1 3-16,2 2-1 0,-2-3-6 15,1 2-3-15,-1-1-3 0,0 0-3 16,2 1 1-16,-1-4-4 0,-2 0 1 16,0 3 1-16,-4-4-2 0,1 1 1 15,-1-1 0-15,0 0 1 0,-3-1 0 16,0 0 1-16,-1 0 0 0,-1 2 0 0,-2-2 4 15,0 0 2-15,0 0-8 0,0-2-3 16,-3-1-12-16,-1 3-6 16,1-1 4-16,-4 1 1 0,1-1 5 0,-6-3 4 15,0 1 2-15,-4 1 3 0,1-2 2 16,0 2-1-16,3 0 1 0,2 2-1 16,-2 0 0-16,-2 1-1 0,-1 2 0 15,2 2-1-15,1-1 2 0,2 2 0 0,0 1-1 16,1 1 0-16,1 1 1 0,2 0-1 15,2 3 1-15,1-1 0 0,1 4 1 16,-1-2 0-16,2 3 1 0,-2-1-1 16,3 3 1-16,0 2 1 0,0-1-2 0,0 6 1 15,2 2 1-15,0-2-2 0,2 2 2 16,1 1 0-16,-1 1-1 0,0-3-1 16,2 1 2-16,1 0 1 0,0 1 1 15,1 1-1 1,2-2 2-16,2 1 0 0,0-3 0 0,0 1 2 0,3 3-5 15,-5-2 0-15,-1 1-1 0,-2-1 6 16,-2-1 3-16,0-2 2 0,0-2 2 16,0-1-3-16,-4-5-1 0,-1 1 3 15,-2-2 0-15,-3-1-2 0,0-1-1 0,-1-2-1 16,-1 0-3 0,-4-1-1-16,-1 0 3 0,-4-2-3 15,-4 1 2-15,0-2 0 0,-1 0-3 0,0-3 2 0,0 1 1 16,3-2 4-16,-1 1 1 15,4-1 1-15,2-1-4 0,-1 2-2 0,2-3 5 16,2 2 1-16,1-1 6 0,3 1 3 0,2-2 1 16,-3 1 2-16,6-1 1 15,-2 0 0-15,3 0-3 0,0 0-3 0,0-1-7 16,0 0-3 0,-1 1-2-16,1-1-2 15,0 0 0-15,0 0-1 0,0 0-2 0,0 0-4 0,0 0-1 0,0 0-9 0,0 0-6 31,1 2-7-31,-1-2-10 0,0 0-10 0,0 0-8 0,0 0-12 0,0 0-9 16,0-2-16 0,0 1-17-16,0 0-19 15,0-5-9-15,-2-7 685 0,1-8-428 16</inkml:trace>
  <inkml:trace contextRef="#ctx0" brushRef="#br1" timeOffset="-187702.42">18666 10767 1235 0,'-2'5'34'16,"-4"-2"-5"-16,-1 3-17 0,-3 1 2 0,-3 3 4 15,0 1-3 1,-4 3-9-16,-1 2-3 0,2 4-1 0,-5 4 0 0,-4 6-1 15,-2 6 2-15,-1 4 0 0,-1 3-1 0,4 2 3 16,-2 2 0-16,-1-4 8 0,5-4 4 16,4-6 1-16,4-5-2 0,3-5-8 31,2-5-4-31,2-3-1 0,4-2 1 16,-1-4-1-16,3 0 2 0,4-5-10 15,-2-4-25-15,0 1-28 0,1-3 65 16,-1-5-27-16</inkml:trace>
  <inkml:trace contextRef="#ctx0" brushRef="#br1" timeOffset="-187225.65">18475 10738 1419 0,'2'0'43'0,"-2"0"-8"0,2 1-31 0,3 1-4 15,2-2-2-15,5 4-3 16,0-4-4-16,3 2-3 0,0-1 1 0,0 1 3 16,5 0 3-16,5 0 3 0,3 2 2 15,4-1 0-15,-4 1 0 0,-1 1 3 16,-4 0 1-16,-2 2 2 0,-1 0 2 15,-3 1-2-15,-2 2-1 0,4 2 2 16,-4-1-1-16,-3 0 3 0,0 2 4 0,-8-3-5 16,-2 1-5-16,-2 3-7 15,-5 4-11-15,-4 0-1 0,-7 1 5 0,-5 1 5 16,-5-2 6-16,-6-2 1 0,-5-2 1 16,-6-1 1-16,-1-3-1 0,3-4 1 15,5-3-1-15,8 0 2 0,0-3-2 16,3-1 5-16,4-3 5 0,4-1 4 15,6-2 2-15,2-1-4 0,3 4-4 16,3-2 3-16,3 3 2 0,0 1 2 0,0-2-2 16,0 1-6-16,3-4-7 0,1-2-10 15,3-2-17-15,2-3-22 16,2-1-11-16,6-2-49 0,5 0 63 0</inkml:trace>
  <inkml:trace contextRef="#ctx0" brushRef="#br1" timeOffset="-186866.6">18852 11138 1077 0,'-4'21'33'0,"-2"-4"-2"15,-1 3-4-15,3-6-2 0,-2-2 0 16,4-2-6-16,-2-2-12 0,-1-1-3 15,5-4 1-15,0 0 2 0,0-2-2 16,0-1 17-16,0 0 21 0,0 0 18 16,0 0 25-16,1 0-21 0,3 0-20 15,-3-1-13-15,3-4-16 0,0-3 6 16,2-3-2-16,3-5-8 0,3-2-7 16,1-1-3-16,3 0 0 0,3 1-2 0,-2 2 0 15,-2 3 0-15,1 1-4 16,4 3-6-16,2 0-8 0,1 3-6 0,3 5-5 15,-3-1 0-15,1 4-2 0,1 0 0 16,0 5 3-16,-3 0-2 0,-4-1-1 16,-4 0-14-16,-7 1-21 0,2-2 214 15,-4 1-127-15</inkml:trace>
  <inkml:trace contextRef="#ctx0" brushRef="#br1" timeOffset="-186406.37">19150 11397 1208 0,'2'2'48'0,"3"-4"11"0,2 0-27 15,5-6-24-15,1 0 4 0,4-2-8 16,1-2-2-16,-2 0-1 0,-2-2-1 15,1 3-1-15,0 2 0 0,3 6-3 16,-2 0 3-16,1 3 3 0,0 5 3 16,-2-3 1-16,2 5 2 0,-4-2-3 0,2 3-1 15,-4 1 0-15,-2 1-3 0,0 2-6 16,-5 1-9-16,-1 3-4 0,-2 0-6 16,-4 5-1-16,-2 4 3 15,-3 2 1-15,-7 1 6 0,-4-1 5 0,-4-4 4 16,-3-4 4-16,-1-6 1 0,1-4 3 15,0-5 2 1,-2-4 1-16,0-4 8 0,-1-3 2 0,2-5 2 0,2-2 5 0,5-2-2 16,3-1 5-16,5 1 2 0,4-3 2 15,3 1-1-15,2 2-1 0,3-2-2 16,1 2-4-16,5 0-2 0,-2 2-1 0,4-1-3 16,1 3-4-16,1 1-3 0,5 0-10 15,3 3-6 1,3-1-9-16,3-2-15 0,0 6-18 0,2-4-21 0,-1 1 135 15,-1 1-65 1</inkml:trace>
  <inkml:trace contextRef="#ctx0" brushRef="#br1" timeOffset="-185302.6">19635 11817 1114 0,'0'2'462'15,"2"-2"-409"-15,-1 0-15 16,-1-2-12-16,2-2-15 0,-4-6-9 16,1-6-2-16,-1-2 3 0,-2-5 4 15,0 0-4-15,-1 2 1 0,-2 3-1 16,-1 1-2-16,-2 5 1 0,0 2-2 15,1 3 0-15,0 0 0 0,1 5-4 0,2 2-1 16,2-2-2-16,0 2-4 0,1 2-8 16,0-1-10-16,-4 5-4 0,-3 4-6 15,-5 1 2-15,1 3 9 0,1 2 1 16,3 1 4-16,5-1 1 0,4 1 0 0,1 1-4 16,5 4-3-16,5 2-2 0,0 0 2 15,4-1 5-15,2-5 8 0,-3-2 8 16,4-2 3-16,2-4 3 15,2 1 5-15,2-4 8 0,3-1 5 16,1-6 10-16,2 0 0 0,0-8-4 0,-4 1 7 16,-3-4-7-16,-1-5-1 0,-1-2-3 15,1-4-6-15,1-5-3 0,-3-1 2 16,2-6-1-16,-2-1 1 0,0-1 1 0,-1-3 4 16,-2-1 4-16,-3 0-2 0,-1 5 6 15,-5 6-1-15,-4 8 1 0,1 9 3 16,-4 5-1-16,0 2-6 0,0 5-5 15,0 0-12-15,-1 0-9 0,0 3-17 16,-2 0-16-16,0 3 1 0,-7 5 1 16,-4 2 12-16,-4 11 14 0,-4 7 2 0,0 4 0 15,-1 1 0-15,3 0-5 0,4-3-4 16,5 0-4-16,3 1-2 0,6 1 4 16,2-2 7-16,0-2 9 0,3-2 4 15,1-1 3-15,-1-3 2 0,2-3-2 16,-1-2 3-16,-1-5 3 0,1-3 1 0,0-1-2 15,-3-5-2-15,1 0-6 0,2-3-1 16,-1 0-3-16,3-2-4 0,2-1-1 16,0-3-4-16,2-2 1 0,1-3 4 15,3-2 6-15,4-6 4 16,0 3 6-16,0-5 5 0,-2 3 6 0,-1 0 5 16,-2 1 5-16,0 3-4 0,-1 2-2 15,-2 3-4-15,-2 3-5 0,-3 0 0 16,-3 3-1-16,-2 0-5 0,1 0-9 15,-1 0-13-15,0 0-11 0,-3 0-4 16,-3 5 2-16,-5 4 7 0,-3 9 9 16,-3 3 4-16,3 5 4 0,0 3 2 15,4-1-1-15,2-2-4 0,6-1-2 0,3-3 1 16,4 0 1-16,2 2 4 0,1 1 2 16,2-1 1-16,5-2 5 0,2-3 4 15,2-2 6-15,1-2 2 0,-1-2 1 0,1-3 2 16,1-2 1-16,3-3-2 0,0-5-3 15,2 0-9 1,0-4-7-16,-5-3-2 0,0-3-3 0,-3-2 4 0,-2-5-2 16,0-1 4-16,-3 0 9 0,-4 0 0 15,-2-1 5-15,-4 2-1 0,1 2-4 0,-3 3-1 16,2 2-1-16,-3 4-1 16,0 2-4-16,0 4-1 0,0-1-3 15,0 1-2-15,0 0-5 0,0 0-5 16,0 0-9-16,-2 1-1 0,-3 4-1 0,0 7 2 15,-2 3 8-15,-3 5 3 0,2 1 1 16,-1-1 3-16,3-1-2 0,5 3-1 16,0 0 1-16,5 2 2 15,0-1 2-15,2-1 4 0,-3-1-1 0,3-3 1 16,-3-1 0-16,0-4 0 0,0 0 1 16,-1-2 0-16,1-2-1 0,2 0-5 15,-1-1-10-15,-3-1-16 0,2-1-16 0,-2-1 3 16,0-2 18-16</inkml:trace>
  <inkml:trace contextRef="#ctx0" brushRef="#br1" timeOffset="-184941.19">20813 12457 1359 0,'12'27'132'16,"-8"-20"-93"-16,18 32-54 15,-92-124 15-15,28 57 1 0,20 20 0 16,-1 3 0-16,1 1 0 0,0 2 0 16,1 1 1-16,0 2-2 0,1 5 0 15,-1-3 0-15,3 6-8 0,0-1-2 16,4 3-3-16,4 4-6 0,1-3 5 15,6 5 3 1,2 1 3-16,-1 1 5 0,5 2 3 0,1 1 4 0,1-4 7 0,4-1 4 16,0-2-2-16,3-1-2 0,-3-2-8 15,2-1-7-15,1 1-2 0,-1-3-3 16,4 0-4-16,2 0-15 0,1-4-26 16,3 1-21-16,1-2-59 0,0-1-127 15,3-1 159-15</inkml:trace>
  <inkml:trace contextRef="#ctx0" brushRef="#br1" timeOffset="-184687.68">21081 12425 771 0,'-34'50'178'16,"31"-48"-84"0,-30 46-102-16,13-19 19 0,-2 2-5 15,1 3 0-15,1 4 0 16,3-4 0-16,0 1 1 0,4-3-1 0,3-1-7 16,2-2-13-16,3-1-13 0,4-1-84 0,-1-2-79 15,2-5-36-15,3-2 80 0</inkml:trace>
  <inkml:trace contextRef="#ctx0" brushRef="#br1" timeOffset="-184499.16">21086 12705 781 0,'-19'0'94'15,"-2"-6"152"-15,-1 1-194 0,-1-2-19 16,-1-4 4-16,3-1-7 0,-3-2-16 16,2-3-3-16,1-1 0 0,0-1-15 15,2-2-20-15,0-3 135 0,-1-2-96 0</inkml:trace>
  <inkml:trace contextRef="#ctx0" brushRef="#br1" timeOffset="-183739.25">18403 11512 1476 0,'-1'17'51'16,"-19"23"-35"-1,29-39-5-15,-52 49-13 0,27-31 5 16,6-3-2-16,0-2 0 0,3-1-1 16,2-4 0-16,0-4-1 0,3 1-1 15,0-3 1-15,-1-1 2 0,3-2 2 16,0 0 3-16,0 0 7 0,0 0 3 0,0 0-2 15,-2-1-6-15,1-2-4 16,3-3 3-16,3-3 7 0,2-6 5 0,4-4-3 16,1-6-8-16,2-4-6 0,2 1 0 15,0-1 2-15,1 2-4 16,2 4-2-16,-2 2-2 0,-1 5-5 0,-1-1 1 16,6 5-2-16,2 3-2 15,2 4-1-15,2 3 0 0,0 2 2 0,1 1 1 0,0 5 5 16,0 2 3-16,-4 2 2 0,-4 1 2 15,-2-1-2-15,-6-1-2 0,-1 0-13 16,-5-1-17-16,-3-4-20 0,0 0-25 16,-4 2 192-16,-1 2-103 0</inkml:trace>
  <inkml:trace contextRef="#ctx0" brushRef="#br1" timeOffset="-183407.65">18741 11652 1041 0,'-8'10'66'0,"3"1"40"0,-6 1-65 0,4 3-36 16,-7-2-2-16,1 5 1 0,0 0 0 0,-1 3 0 16,2 5 0-16,2-3-3 0,2 4-4 15,6-5-6-15,4 2-3 0,9 3-1 16,5-4 5-16,4 3 11 0,-2-6 21 15,2-2 16 1,-2-3 9-16,0-6 7 0,-1-5-2 0,-6-1-1 0,-2-5-4 16,-3-2-12-16,3-4-16 0,0-3-13 15,3-4-6-15,-1-1-6 0,-2-4-5 0,-1-1-1 16,-4 0-2-16,0-3 3 0,-2 2 2 16,-1 0-3-16,3 4-1 0,1 2-6 15,-3 5-11-15,2 1-10 0,1 2-9 16,0-1-10-16,1 3-6 0,2-1 1 0,0-1-39 15,1 1 60-15</inkml:trace>
  <inkml:trace contextRef="#ctx0" brushRef="#br1" timeOffset="-183137.55">19268 11784 1405 0,'-5'4'47'0,"0"5"3"16,-2 0-39-16,-1 6-11 0,-3 3 4 16,-5 2 0-16,-4 4-3 0,-6 3 2 15,-1 2-2-15,-1 0 0 0,0 2 0 0,3 4-1 16,-3-1-1-16,2-1-1 0,4-5 2 15,3-5 0-15,10-4-1 0,2 0-2 16,3-3-5-16,2-2-8 0,1-1-10 16,1-4-22-16,3-1-16 0,1 0-96 0,-1-5 96 15</inkml:trace>
  <inkml:trace contextRef="#ctx0" brushRef="#br1" timeOffset="-182586.15">19142 12287 955 0,'40'24'274'16,"-34"-22"-108"-16,0-1-102 16,-1 0-27-16,-32-21-13 0,33 20-9 0,3 0-7 15,2 0-2-15,3 0-2 0,-2 0 0 16,5 0 0-16,0 0-2 0,-2 0 2 16,6 0 7-16,-4 0 3 0,-3 0 6 15,3-2 6-15,-4 0-2 0,1 0 2 16,-1-3 3-16,1 4-6 0,-1-5 0 15,0 1-3-15,-1-1-2 0,-1 0-3 16,-2 0-2-16,-1 1-7 0,-2-1-3 0,-1-1-3 16,-1 2-2-16,-1-2-2 0,-2 1-3 15,0 2-3-15,-1 1 0 0,0-1-1 16,-1 2 1-16,0-1 1 0,-1 2 3 16,0-3-2-16,-4 2 2 0,0 0-2 15,2-1-6-15,-3 2 1 0,0 1 0 0,-4 0 0 16,0 0 0-16,-4 3-7 0,-2 0-10 15,2 0-8-15,0 1-4 0,3-1-3 16,4 0 2-16,0 0 6 0,2 3 8 16,2 0 12-16,-2 2 8 0,3 1 5 15,-3 1 4-15,5 3 2 0,-2 2 2 16,1 0 2-16,1 3 0 0,-1-2 0 16,4 2 1-16,0-2 4 0,1 0 2 15,1-2 1-15,1 0 3 0,3 1-2 16,-1-2 2-16,-2 0 5 0,2 1 5 0,1-2 0 15,5 0-2-15,3-1-3 0,-4-1-7 16,0-1 3-16,-2-2-1 0,-2-1 0 16,1 1-3-16,-3-2-5 15,-1-1-3-15,-2-1-2 0,1-3-2 0,-3 4 2 0,-1-4-5 16,0 0-16-16,0 0-21 0,0 0-28 16,0 0-18-16,0 0-3 0,0 0 43 15</inkml:trace>
  <inkml:trace contextRef="#ctx0" brushRef="#br4" timeOffset="-175142.83">29310 4634 1176 0,'-1'0'58'15,"1"0"39"-15,-2 1-90 0,-1-1-10 16,0 4-2-16,0 3 4 0,0 0 2 0,0 6-1 16,-4 3 1-16,-2 2 0 0,-1 7-1 15,-3 7 0-15,0 6 0 0,-2 9 0 16,-1 7 0-16,1 8 0 0,-2 1 1 16,1 1 0-16,-1-2 2 0,0-4-1 0,2-2 1 15,2-4 0-15,3-6-1 0,1-5 1 16,0-9 1-16,4-7 0 0,3-12 0 15,1-4 7-15,1-8-14 0,0 1-27 16,2-2 83-16,4-11-57 0</inkml:trace>
  <inkml:trace contextRef="#ctx0" brushRef="#br4" timeOffset="-174478.39">29148 4646 1553 0,'0'0'27'0,"0"0"-23"16,0-2-15-16,6 1-9 0,4-3 14 15,5-3 4-15,3-2-6 0,2-4-6 16,4-2-1-16,1 0 1 0,2 5 6 31,-1 1 11-31,0 3 7 0,0 3 1 0,5 1 0 0,3 4 3 0,2 2-2 0,0 2 3 31,-2 3 2-31,-3 2-2 0,-6 1 4 16,-2 1-3-16,-7-1-6 0,-4 4-4 16,-3-1-13-16,-7 6-8 0,-2 2-2 15,-6 3-2-15,-8 4 8 0,-3 0 2 16,-7 1 2-16,-6-1-4 0,-2-3 2 15,-6-2 4-15,0-3 1 0,2-6 5 16,4-2 2-16,6-5-1 0,7-5 0 16,3 1 1-16,3-3 0 0,2-1 3 15,-2-1 1-15,4 0 1 0,5-1-1 0,2 1 4 16,5 1 3-16,-1-1 10 0,2 0 9 16,-2 0 2-16,1 0-4 0,4 0-10 15,5 0-13-15,6-1-7 0,1 2-1 16,7 3 0-16,1 5 0 0,0 4 0 15,6-2 0-15,-5 1 2 0,-5 3 0 0,-2 2-2 16,-3 1 0-16,-4 1-1 0,-1 1-2 16,-6 1 0-16,-2 4-3 0,-4 2-1 15,-2 2-2-15,-7 3 2 0,-5-3-1 16,-4 0 0-16,-7 0-2 0,-5-3 0 16,-6-2 4-16,-4-5 3 0,-3-3 3 0,2-4 3 15,2-3 0-15,1-5-2 0,0-2 1 16,4-2 0-16,5-3-1 0,2 0 0 15,9-1-1-15,4-4-1 0,0 1-2 16,5 0-2-16,1-1-13 0,1 0-10 16,4 1-15-16,2-2-17 0,4-3-5 15,5-3-4-15,7-1-264 0,9-2 230 16</inkml:trace>
  <inkml:trace contextRef="#ctx0" brushRef="#br4" timeOffset="-173988.34">30137 5179 1688 0,'-3'-5'37'0,"-1"-1"-17"16,-2-1-29-16,-2-2 3 0,1 0 5 15,-4-1 1-15,-2-2-5 0,-4 4 0 16,-2 0-1-16,-1 3-1 0,-3 2 0 16,0 1 1-16,1 1-4 0,2 3-1 15,2 4-1-15,3 3-2 0,-2 5 1 16,0 4 3-16,-2 5 2 0,-3 2 4 16,2 4-6-16,2-2-10 0,7-2-7 15,6-6 0-15,7-6 9 0,1-4 14 0,0-2 5 16,1-5 4-16,0 1 1 0,2 1-3 15,2-2-4-15,2-2-9 0,4 0-17 16,3-4-20-16,6-3-12 16,-3-2 6-16,0-2 14 0,-4 2 25 15,-2 0 18-15,0 3 7 0,-2-2 3 16,1 1-4-16,-4 1-2 0,0 0 3 0,-4 4 15 0,0 0 7 16,-4 2 1-16,-1 0-3 15,0 0-18-15,0 2-13 0,1 2-5 0,0 5-5 16,-1 6 3-16,0 6 6 15,0 4 1-15,0 0 2 0,0-1 3 0,1 1-7 16,4-1-10-16,0 1-10 0,3-2-13 16,0-4 1-16,-1-5 6 0,0-8 7 0,-4-2 2 15,3-4-3-15,-1-2-12 0,5-5-59 16,4-10 58-16</inkml:trace>
  <inkml:trace contextRef="#ctx0" brushRef="#br4" timeOffset="-173530.55">30257 5159 972 0,'-1'8'29'0,"-3"6"0"15,2 7-27-15,-1 6 1 0,3 3 2 16,0 6 0-16,3 3 2 0,5 3 1 16,1 3 1-16,1-4 2 0,4 0 6 15,1-5 1-15,2-8 7 16,0-8 10-16,-5-6 7 0,1-7 4 0,-4-1-3 15,2-3-11-15,2-4-18 0,-1-2-13 16,3-5-9-16,2-3-6 0,1-4 0 16,2-6-2-16,4-6-4 0,-3-3-4 0,-1 2 0 15,0-2 6-15,-5 3 10 16,-1 4 2-16,-2-4 5 0,-4 6 2 0,-2 5 8 16,-4 3 9-16,-1 9 9 0,-1 4 1 15,0 0-9-15,0-1-11 0,-5 3-9 0,-1 5-4 31,-5 4 3-31,-2 7 4 0,-5 8 2 0,-1 4 2 0,-3 7-3 0,-2 10 1 16,2 4 0-16,-4 1-2 0,0 3 0 16,-3-3 0-16,-3 1 0 0,2 0 0 15,-3 0 2-15,6-6-1 16,5-2 1-16,5-5 0 16,5-4-1-16,4-5-1 0,2-7 1 0,3-5-1 0,0-8 3 0,3-10-5 31,-3-1-6-31,3 0-9 0,3 0-8 15,4-6-16-15,8-9 425 0,7-10-286 16</inkml:trace>
  <inkml:trace contextRef="#ctx0" brushRef="#br4" timeOffset="-173091.69">30671 5639 1193 0,'8'1'26'0,"0"0"-15"0,2 0-4 16,0 0 9-16,1-1 9 0,2 0 9 16,1 0-2-16,2-2-1 0,0 0-2 0,2-5-2 15,0-1-3-15,0-1 3 0,3 1 2 16,-5-2 4-16,0 0 2 0,-3-3-3 16,-4-2-3-16,4 0-8 0,1-1-7 15,-3 0-2-15,-2 0-3 0,-3 2 1 16,-3 0-2-16,-2 3-6 0,0 2-2 15,-1 1-9-15,-3 3-4 0,1 1-1 16,-2 1-3-16,0-1 3 0,-1 1 2 16,-2 1 1-16,-4 1 1 0,-1-1 1 15,-8 4 0-15,-5 1 2 0,-3 4-1 0,-6 2 3 16,0 6 0-16,0 3-3 0,1 4 1 16,6 3-2-16,5 4 1 0,5-2 3 15,5-2-1-15,3 0 2 0,3-4 0 16,2 0 0-16,4 3 1 0,1-5 2 0,3 2 0 15,2-3 2-15,1-5 1 0,-2 1-2 16,2-3-2-16,0-2-3 16,4-1-2-16,2 1-1 0,4-3 1 0,2 0-5 15,0-2-12-15,4 0-19 0,4-3-23 16,4-1-24-16,1-3 115 0,1-1-249 0,-1-3 182 16</inkml:trace>
  <inkml:trace contextRef="#ctx0" brushRef="#br4" timeOffset="-172660.46">31416 5616 1061 0,'-2'1'81'0,"-1"1"114"0,-6-2-203 16,-3-2-16-16,1 1 12 0,-8 1 10 15,-3 1 0-15,-3 3 2 16,-8-2 0-16,3 5 2 0,1-3 2 0,2 5 1 0,2 0-1 16,3 0 1-16,6-1-1 0,2-1-3 15,5 0 1-15,5-1 0 0,1-1 2 16,3-4 3-16,0 0 5 0,3 4 6 16,-1-3 5-16,4 1 3 0,0 3-4 15,4 1-7-15,4 3-6 0,3 2-7 16,2 1 0-16,1 2-1 0,-1-1 0 0,-1 0 0 15,-3 0 0-15,-4-1-1 16,-4-1-4-16,-4 1-2 0,-3-2-3 0,-6 0-1 16,-3 2 4-16,-2-2-3 15,-3 0 1-15,-3-1 2 0,-2-1 2 0,0-1 3 16,-1-3 5-16,3-3 0 0,1-2 0 0,0-2 0 16,3-1-4-16,2-1-1 0,4-2-6 15,2 1-9-15,2 0-12 0,3-1-9 16,0 1-5-1,0-1-10-15,4-3 255 0,4-1-158 0</inkml:trace>
  <inkml:trace contextRef="#ctx0" brushRef="#br4" timeOffset="-171676.3">31639 6232 1372 0,'0'0'40'0,"0"0"-5"0,0 0-18 0,0-2 3 0,0 0 11 0,0-5 3 15,0-4-9-15,5-9-13 0,2-10-4 16,2-12-3 0,1-6-1-16,0-4 0 0,0 0 0 0,2 1 1 0,4 1-2 0,2-4 1 15,1 1 0-15,1-4 0 16,5-1 1-1,-1 0-2-15,0 1-1 0,1 5 3 16,-1 4 3-16,1 11 8 0,-2 3 5 16,3 7-12-16,-3 1-11 0,3 6-13 15,3 6-2-15,1 3 7 0,-2 6 10 16,1 3 4-16,-2 5-5 0,0 3-3 0,0 5-2 16,-1 3-4-16,-3 2 5 15,-1 3-3-15,-8 1 0 0,-2 1 1 0,-5 2-1 16,-5 2 0-16,0 4-4 0,-8 3-4 15,-5 2 0-15,-3 0 0 0,-7-6 2 16,-5-3 3-16,-5-1 2 0,-10-1 2 16,-3-6 5-16,-4 1 2 0,-1-7 0 15,0-2 2-15,4-5 2 0,2-3-2 0,2 1 0 16,8-2-1-16,6 0 0 0,7 0 0 16,5-2 2-16,8 2-2 15,1-1 0-15,6 1 4 0,0 0-2 0,-1 1-3 16,4 3 0-16,1-1-1 0,3 4-1 15,7 6 6-15,5 4-2 0,6 5 0 16,7 3-1-16,-5 1 0 0,-3 1-1 0,-1 1 2 16,-6 3-1-16,-1 5-1 0,-2 1 2 15,-5 1-2-15,0-3 1 0,-2-3 1 16,-2-4-1-16,1-4 0 0,-3-3 1 16,2-2-2-16,-2-1 1 0,3-1 1 15,-3-5 1-15,3-3-4 0,-1-2-18 16,0-5-22-16,2 0-22 0,0-2-14 0,6-4-7 15,0-1 2-15,2-4 12 0,-1-3 20 16,-1-1 26-16,1-3 19 0,1-1 5 16,1 0 1-16,-1 1-1 0,0 0-1 15,0 0 0-15,-3-1 3 0,0 4 3 16,1-1 4-16,-3 7 6 0,-2-1 8 16,-7 8 14-16,0 0 4 0,0-1 2 0,0-1-4 15,-1 2-15-15,0 0-12 0,0 0-10 16,1 3-8-16,-3 2 0 0,-4 3 4 15,-1 2 2-15,-1 5 3 16,-1 1 1-16,1 2 1 0,1 3-2 0,4 2 4 16,0-1 1-16,5-2 3 0,3 1 4 15,3-2 2-15,6-1 12 0,-1-2 0 0,2-5 8 16,0-2 3-16,3-2-6 16,0-2 5-16,4 0-7 0,3-3-8 15,-2 2 1-15,3-4-6 0,0-2-1 0,-11-2-1 16,1 1 0-16,-5-3 3 0,-8 1 2 15,9 0-1-15,-5-2-10 0,-1-2-8 0,3-2-8 16,-9-1-5-16,4-2 5 0,-2 1 4 16,-1 0 1-16,-1 5 3 0,2 0-3 15,3 4 0-15,-5 3 3 0,1-1 2 16,-2 1 0-16,-5-1-6 0,6 2-11 16,-7-3-15-1,12 2-11-15,1-2-17 0,-1-4-24 0,14-3-16 0,-7 0-75 16,1-4 97-16</inkml:trace>
  <inkml:trace contextRef="#ctx0" brushRef="#br4" timeOffset="-171392.13">32909 5826 1086 0,'-3'3'64'0,"-2"4"71"0,-2 9-127 0,1 4-11 16,-5 7 3-16,-5 3 1 0,4 4 0 15,-8 7 1-15,2 3 1 0,0 6-1 16,1 0 1-16,-1 2 1 0,2-2-2 16,2-4 2-1,0-1 0-15,6-10-1 0,5-1 1 16,4-4 0-16,4-7-4 0,0-3-1 0,3-3-8 0,2-1-14 15,-2-3-19 1,3-2-22-16,2-5-99 0,1-5 99 0</inkml:trace>
  <inkml:trace contextRef="#ctx0" brushRef="#br4" timeOffset="-170745.06">33036 6469 1072 0,'2'0'51'0,"-2"0"16"0,1 2-42 15,-3-1-25-15,4 3 1 0,4-1 1 16,-1 1 0-16,5 1 5 0,-3 1 7 16,-1-2 12-16,-4-1 20 0,7 0 13 15,-5 0 7-15,3-2 1 0,2 0-8 16,-4-1-8-16,4-2-7 0,2-1-9 16,1-1-10-1,4 0-5-15,0-3-5 16,3 0-4-16,2 1-1 0,-1-3-3 0,-2 0-4 15,-8-3-4-15,6 2-2 0,0 0-2 16,-2-1 0-16,4 1 0 0,-9 1-1 16,-3 0-1-16,0-2 1 0,-3 5 1 15,0 0 2-15,0 0 2 0,-3 1 0 16,1 1 1-16,-2 0 1 0,-2 1-1 16,0 0-1-16,-2-1-2 0,1 1-3 0,-3-3 1 15,-7 3 0-15,-3-1-2 0,2 2 2 16,-4 2 1-16,3 2 1 0,-6 5 0 15,-5 3-2-15,-1 3-2 0,3 3 1 16,6 2 1-16,1 4 1 0,2 0 1 16,-1 0 1-16,4 1 0 0,-2-1 2 15,5-6 0-15,1 1 0 0,4-2 0 16,1-3 2-16,4 3 0 0,-2-2 3 16,5 0 2-16,4 2-1 0,1 1 1 0,12 1 2 15,-7 2 1-15,-3-1 1 0,0-1 2 16,-3-5 2-16,4-2 2 0,-2-2 1 15,3 1-2-15,-5-4-1 0,-2 0-2 16,4 1-1-16,-2-2-2 0,-1 1-1 16,-1-2-2-16,0 1 0 0,-1-2 0 0,0-1 0 15,-2 0-1-15,-2-1-1 0,0 0-2 16,0 0 0-16,0 0 1 0,1 0-3 16,-1 0-1-16,0 0 0 0,0 0-4 15,2 1 1-15,-2-1 0 0,-1 1 0 16,1-1 3-16,0 0-4 0,0 0-10 15,0 0-10-15,0 0-22 0,0 0-22 0,0 0-21 16,0 0-16-16,-3 3-4 16,1 4-12-16,-5 6-1 0,5 3 66 15</inkml:trace>
  <inkml:trace contextRef="#ctx0" brushRef="#br0" timeOffset="-160510.54">11572 14666 1026 0,'-1'-1'40'16,"0"-1"1"-16,-2 0-4 0,0 1-13 15,0 0-10-15,-1-1-5 0,0 1-2 0,-4-1 1 16,0-1 3-16,-5 2-7 0,-3-1-2 16,-2 1 1-16,-8-3 2 0,-3 3 0 15,-12 1-3-15,-14 3 10 0,-16 1 2 16,-18 1 9-16,-9-1 6 0,-3-3-8 16,-11-2-2-16,-7-5-8 0,-5-5-2 15,-7-3 0-15,-4-4-4 0,-3 1 1 16,-8-6-2-16,-3 2-3 0,-6 2 2 0,-6-2 1 15,-2-1-7-15,-16 1-8 0,7 0-6 16,4 1-10-16,-3 8 6 0,15 4 7 16,9 6 6-16,10 3 5 0,8 7 2 15,9 1 6-15,8 6 6 0,10 0 9 0,20 2 5 16,12 1 2-16,5 0 3 0,10 1-2 16,5-1-2-16,9-2-4 0,13-2-6 15,7 1-5-15,10-1-4 0,3-5-2 16,2 0 0-16,5-8 3 0,0 1-1 15,1-1-5-15,0-1-13 0,0 0-22 16,6 0-9-16,4-4 676 0,15-5-468 0</inkml:trace>
  <inkml:trace contextRef="#ctx0" brushRef="#br0" timeOffset="-159732.29">18566 14736 1272 0,'-21'20'204'0,"99"9"-118"31,-478 7-86-31,292-33 2 0,10-3 0 0,-8-4 1 16,3-3 1 0,-16-3-1-16,-11-2 0 0,-4-4-1 15,-20-1 1-15,1-2-1 0,-2 0 1 16,-11-1-4-16,1 2-2 0,3 1 1 16,1 0-2-16,0 2 4 0,12 5 0 15,8 4 1-15,6 0-1 0,7 4 1 16,8-3-1-16,5 4 0 0,9 1-1 15,15 0 1-15,-1 2 0 0,4 2 2 16,3 0 1-16,6 1-2 0,16 2-1 16,7 1 6-16,5 0-9 0,8 0-2 0,-1-1-14 15,6-3-17-15,5 1-4 0,5-5-15 16,8 0 54-16,6-9-11 0</inkml:trace>
  <inkml:trace contextRef="#ctx0" brushRef="#br0" timeOffset="-158954.54">20061 13337 1532 0,'0'0'52'0,"-1"0"-2"0,1 0-43 0,-3 0-15 15,1 0 3-15,0 0 5 0,-5 0-3 16,-3 0 0-16,-7-2 2 0,-2 1 1 16,-6-1 0-16,0-1 2 0,-2 3-2 15,2 1 0-15,-2 1 1 0,0 1-1 16,-3 5 1 0,-4 1 0-16,-2-1-1 0,-3 6 0 0,-1 2 1 0,2-1-1 15,7 0 3-15,8 0-3 0,8-3-4 16,6 1-5-16,5 2-11 0,3 2-3 15,1 6-3-15,6 4-1 0,6 2 2 16,7 2 6-16,5 2 5 0,7-6 6 16,1-2 12-16,0-6 8 0,-1-4 1 15,-7-1 0-15,-1-7-6 0,-4-2-8 0,0-1-10 16,1-3-4-16,-2-1-11 0,-1-4-11 0,2 0-8 16,1-5-6-16,3-4 10 15,3-1 20-15</inkml:trace>
  <inkml:trace contextRef="#ctx0" brushRef="#br0" timeOffset="-158479.74">20406 13201 1519 0,'-6'19'42'15,"-1"4"-16"-15,-1 6-23 0,-3 4 0 0,1 5 0 0,-1 1-2 16,-4 5 1-16,-1 4 0 0,-1 5 0 16,-4 1-3-16,1-2-1 0,-1-6-5 15,-1-1-2 1,2-9 3-16,4-6 2 0,3-7 3 16,5-7 1-16,5-5 2 0,2-4 3 15,1-4 3-15,0-3 4 0,0 0-3 16,0 0-3-16,0 0-14 0,0 0-10 15,1-3 0-15,3-1-1 0,9-5 12 16,2-3 3-16,7-2 3 0,2-6 3 0,2 0 0 16,-1 1-2-16,-2 5 1 0,-2 0-1 15,-4 6-2-15,1 4 4 0,-3 3 3 16,0 1 2-16,-3 1 3 0,-3 2-2 16,-2 2 1-16,0-2-1 0,-4 3-2 15,0 1-5-15,1 4-8 0,-2 2-8 0,1 3-3 16,0 2-2-16,-3 0 6 15,-1 0-3-15,-3 0-12 0,0 1-15 16,-1-1-18-16,2 0-7 0,2 1 4 0,3-2 4 16,1 1-2-16,4 0-29 0,2-2-51 15,2-2-31-15,5 3-40 0,5 0 108 16</inkml:trace>
  <inkml:trace contextRef="#ctx0" brushRef="#br0" timeOffset="-158068.27">20837 14103 770 0,'36'-16'87'0,"-11"0"52"0,-5-1-19 16,-9 0-36-16,-4-2-15 0,1 2-13 16,-2 1 1-16,-1 1-10 0,-4 2-1 15,-2-4-7-15,-6 4-14 0,-2-2-6 16,-1 0-7-16,-6 1-2 0,2 3 0 0,-5 0 0 16,-5 0-5-16,0 4 1 0,0 2-2 15,-4 1-5-15,0 4-6 0,-1 2-13 16,1 1-7-16,5 4-7 0,5 2-1 15,2 3-1-15,5 3-2 0,4 4-2 0,5 2 0 16,4 3 6-16,6 0 10 0,3-2 12 16,3-1 13-16,0-5 15 0,1 0 9 15,1-5 2-15,-2-5 5 0,0 0-3 16,-1-3-4-16,0-1-3 0,0-2-8 16,0-2-9-16,2-4-5 0,0-2-3 15,-1-4-1-15,1-2 2 0,-4-1-1 16,-1-1 2-16,-2 4 1 0,0 0-1 15,-2 2 1-15,-2 3 2 0,2 2-2 16,-6 1-1-16,0 4-1 0,1 0-3 16,-1-1-4-16,0 1-8 0,1-1-3 0,-1 5 2 15,3 3 4-15,3 10-14 0,-4 8-37 16,5 6-9-16,-1 1 4 16,-2-5 41-16,2-5 41 0,-3-3 13 0,3 1-21 15,-1-3 18-15,2 1-21 0</inkml:trace>
  <inkml:trace contextRef="#ctx0" brushRef="#br0" timeOffset="-157832.93">21170 14101 1485 0,'-5'26'29'0,"-2"0"-11"16,0 3-32-16,1-4 5 0,3-3 13 0,2-1-7 15,0-2-12-15,1-1-11 0,0-1-12 16,1-1-5-16,2-3-12 16,0 0 19-16,0-2-173 0,1-3 143 15</inkml:trace>
  <inkml:trace contextRef="#ctx0" brushRef="#br0" timeOffset="-157423.23">21439 14371 1107 0,'0'0'139'15,"0"0"137"-15,0 0-177 0,1 0-90 16,-1-2 0-16,-1 2 3 0,1-2 3 16,-2 0-9-16,2 1-1 0,0-5 2 15,2 3 3-15,0-5 9 0,2 0 2 16,-2-1 3-16,2-2 1 16,3 0-2-16,0-1-4 0,4 0-4 0,2 1-6 0,4-5-3 15,2 0-4-15,0 1-1 0,3-1-4 16,1 1-2-16,0 5-3 0,2 0-4 15,-3 6 1-15,3 0 0 0,-2 4 1 0,-1 2-1 16,-3 4-2-16,0 2-7 0,-3 4-11 16,-4 5-16-16,-1 6-15 15,-5 8-12-15,-5 5 6 0,-1 4 21 0,-6 2 16 16,-2-3 22-16,-1-2 7 0,0-4 1 16,0 0 1-16,2-8 0 0,-1-2 2 0,3-5-3 15,2-7-8-15,1-2-14 0,2-8 447 16,0 0-316-16</inkml:trace>
  <inkml:trace contextRef="#ctx0" brushRef="#br0" timeOffset="-157249.34">21744 13697 1496 0,'-1'3'35'0,"-2"1"-19"16,-2 2-29-16,1 1-19 0,-1-3-25 15,1 3 669-15,-1 0-463 0</inkml:trace>
  <inkml:trace contextRef="#ctx0" brushRef="#br0" timeOffset="-156650.37">19808 14121 427 0,'1'11'65'0,"37"-4"182"15,-31 9 141 1,-4-44-487-16,-28 20 253 0,25 8-29 15,0 0-5-15,1-1-3 0,-1 1-9 16,0 0-5-16,1 0-20 0,-1 2-29 16,0 0-26-16,-1 3-27 0,-1 0-13 0,-1 6 2 15,-5 6 4-15,1 5 4 0,-2-3 2 16,-2 2 3-16,2-3-4 0,0-3-3 16,3-3 0-16,-1-3-5 0,3-2 5 15,2-4 1-15,2-2-4 0,0 1-1 0,0-2-2 16,0 0-7-16,0 0-3 0,0 0-1 15,0 0-4-15,0 0 9 0,0-2 11 16,3-2 8-16,2 1 11 0,2-3 0 16,5-1-3-16,1-2-5 0,2-2 1 15,8-1-2-15,-3 0 0 0,5 2-2 16,2 4-4-16,-5 1-2 0,3 3 0 16,-5 2 2-16,-5 0 2 0,-1 0 3 15,-2 2-2-15,-2-1-4 0,2 0-5 0,2 0-7 16,-1 1-12-16,0-2-14 0,-1 0-22 15,-1-2-21-15,0 0-18 0,4-1 419 16,1-1-252-16</inkml:trace>
  <inkml:trace contextRef="#ctx0" brushRef="#br0" timeOffset="-156317.13">20349 14299 1216 0,'-114'118'167'47,"94"-94"-166"-47,2-2 3 0,6 0 0 15,7-4-1-15,4 0 2 0,2-1 4 16,6-1 10-16,3-1 3 0,4 0 5 16,6 0-7-16,5-1-3 0,6 0-1 15,-1-5 3-15,-2 2 8 0,-2-9 0 16,-4-1 5-16,2-3-1 0,-6-3-7 15,0-2-5-15,-1-4-6 0,-5-2-6 16,3 0-2-16,-5 0 0 16,-1 3-1-16,0 1-1 0,-4-2-1 0,0 2-2 0,-2 0-3 15,-1 1-7-15,1 1-9 0,-1-1-7 16,-1 1-11-16,0-2-8 16,1-3-7-16,2 0-13 0,-1-3-8 0,3-1 216 15,2 0-120-15</inkml:trace>
  <inkml:trace contextRef="#ctx0" brushRef="#br0" timeOffset="-155712.6">20863 14256 1396 0,'1'3'56'15,"-5"3"18"-15,-5 5-54 0,-4 7-21 0,-2 5 2 0,-4 7 2 0,-1 3-1 16,-1 6 1-16,-7-1 0 0,3 1-1 16,-1 1 0-16,3 3 0 0,3-2-3 15,2-2-1-15,4-3-1 0,4-2-1 16,3-4 2 0,3-1 0-16,4 1-3 0,0-3 0 15,4-4-2-15,4 0-1 0,-1-3 0 0,2-6 3 0,0-2 1 16,2-3 0-16,3-2-2 15,2-1-7-15,4-3-1 0,6-3 5 16,3-2 9-16,1-1 13 0,-1-6 6 0,-3 0 5 0,-1-2 2 16,1 1 0-16,-2-3-1 15,-2 1-5 1,-1-4-6-16,-2 0-6 0,1 1-3 16,-1-2-1-16,-2 1 4 0,-4 3 8 15,-3 0 3-15,-5 3 1 0,-2-1-4 0,-2 2-9 16,-1 1-4-16,0-1-3 0,-1 2 0 15,-2 3-2-15,-2-2-2 0,0 1 0 16,0 2-3-16,-3 0-5 0,-2 0 2 16,1 1-5-16,-2 2-8 0,0 2-13 15,0 4-8-15,-4 3-7 0,3 6 4 0,0 3 7 16,3 3 2-16,2 3 7 0,1 1 6 16,5 3 6-16,0-1 5 0,4 2 8 15,2-3 27-15,0-4 25 0,2-1 12 16,-1-3 7-16,3 1-20 0,1-1-11 15,0 0 6-15,6-2 2 0,-4-2 2 16,4-3-4-16,-3-2-11 0,-1-4-13 16,0 1-6-16,-2-3-5 0,2 1-6 0,-2-4-3 15,1 0-1-15,-2 1-1 0,2-1-5 16,-2 1-6-16,1 0-14 0,-2-1-12 16,-2 0-21-16,0-1 81 0,1-1-27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7T19:11:29.00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8073 9125 4607 0,'0'0'400'0,"-10"2"-400"0,1 0 0 0,9-2 0 15,-9 3 3936-15,9-3 704 0,0 0 144 0,0 0 16 16,0 0-3504-16,0 0-704 0,0 0-144 0,3-9-16 16,-3 9-96-16,5-11-16 0,0 2 0 0,0 1 0 15,1-1-192-15,-4 5-128 0,2 0 160 0,0 0-160 16,-1 1 176-16,-3 3-176 0,0 0 192 0,0 0-192 16,0 0 688-16,0 0 16 0,0 0 16 0,0 0 0 15,0 0 16-15,0 0 0 0,0 0 0 0,0 0 0 16,0 0-32-16,0 0-16 0,0 0 0 0,0 0 0 15,0 0-80-15,0 0-16 0,0 0 0 0,11 9 0 0,0 0-208 0,-11-9-64 16,9 15 0-16,0 2 0 0,-1 3-320 0,-2 1 144 16,1 2-144-16,-2 3 0 0,0-3 160 0,1 0-160 15,-2 0 128-15,-2 1-128 0,-2-1 176 0,-1 3-48 16,-3 2-128-16,1 4 192 0,1 1-48 0,-1 1-16 16,2 0 0-16,0 0 0 0,-1-2-128 0,2-2 192 15,2-1-192-15,0-6 192 0,1 0-64 0,-1-3-128 16,1-3 192-16,0 0-64 0,0-1 0 0,1-3 0 15,-1 3 0-15,2-2 0 0,-2-2-128 0,-1-1 0 16,-2-1 0-16,0 0 0 16,-1-1-640-16,1 0-176 0,0-9-16 0,-2 8-16 15,-1 0-2688-15,3-8-544 0,0 0-96 0,0 0-32 0</inkml:trace>
  <inkml:trace contextRef="#ctx0" brushRef="#br0" timeOffset="527.79">8063 9041 24767 0,'-16'-11'1088'16,"5"6"240"-16,-1 2-1072 0,3-3-256 0,3 1 0 0,-1-2 0 0,1 1 464 0,6 6 48 16,0-11 0-16,2 1 0 0,1 1-304 0,1-1-48 15,0 3-16-15,2 0 0 0,1 1-144 0,-1 0 0 16,-6 6 0-16,8-5 0 0,0 0 192 0,-8 5-64 16,10-4 0-16,1 0 0 0,-1 0 144 0,1 2 32 15,-2-4 0-15,1 4 0 0,2-1 112 0,1-1 32 16,0 0 0-16,1 2 0 0,2-6-80 0,2 3-16 15,2-1 0-15,2 1 0 0,3 0-160 0,3 1-16 16,4 2-16-16,0 2 0 0,2 0-160 0,0 2 0 0,-3 2 0 16,-2 1 128-16,-3 2-128 0,-2-1 0 15,-5 2 0-15,-2 3 0 0,-3 0 0 0,-2 0 0 0,-3 2 0 0,-1 1 0 16,0 2 0-16,-2-1 0 0,0 1 0 0,-4 0 0 16,-2-1 144-16,0-3-144 0,0 1 160 0,-1 0-160 15,-2-1 160-15,-1 1-160 0,1-3 160 0,-3 1-160 16,1-1 160-16,-4 3-160 0,0-1 160 0,-2 1-160 15,-2 3 128-15,-1-1-128 0,-2 5 0 0,-2-6 144 16,-3-1-144-16,-1-1 0 0,-1 1 0 0,-2-3 128 16,0 1-128-16,0-1 0 0,2 1 144 0,3-1-144 15,2-3 0-15,1-2 144 0,4-3-144 0,0 2 0 16,1-2 176-16,2 3-176 0,10-5 160 0,-9 0-160 16,9 0-320-16,0 0-144 0,0 0-48 15,0 0-14144-15</inkml:trace>
  <inkml:trace contextRef="#ctx0" brushRef="#br0" timeOffset="1069.26">8945 8827 5519 0,'0'0'240'0,"0"0"64"0,0 0-304 0,0 0 0 0,0 0 0 0,0 0 0 15,0 0 3968-15,0 0 752 0,0 0 144 0,0 0 16 16,0 0-3632-16,0 0-736 0,0 0-128 0,0 0-48 16,0 0-32-16,0 0-16 0,0 0 0 0,0 0 0 15,-9 6 32-15,0 1 16 0,-2-2 0 0,1 0 0 16,-2-1 32-16,0 3 0 0,-1-1 0 0,0 1 0 16,-2 1 336-16,0-1 80 0,0 1 16 0,-1 4 0 0,-1 1-80 15,0 5-16-15,0 3 0 0,1 5 0 16,2 3-240-16,0 3-48 0,1 5-16 0,1 3 0 0,0-1-144 0,-1-1-48 15,-1-4 0-15,1-1 0 0,1-2-16 0,0 3-16 16,1-2 0-16,0 9 0 0,2 2-48 0,1 6 0 16,2 5 0-16,3-1 0 0,2 1-128 0,1-7 192 15,1-9-192-15,2-5 192 0,1-5-64 0,1-6-128 16,1-4 192-16,3 1-64 0,-1-5-128 0,1 0 192 16,2 1-192-16,1-5 192 0,2 2-192 0,2-1 160 15,1 1-160-15,1 0 160 0,1 0-384 0,2-2-80 16,1 0-16-16,3 1 0 15,0-1-1600-15,1 2-336 0,3-3-64 0,1 2-7200 16,0-1-1424-16</inkml:trace>
  <inkml:trace contextRef="#ctx0" brushRef="#br0" timeOffset="1793.43">9086 9393 12895 0,'0'0'576'0,"-7"-2"112"0,7 2-560 0,-8-1-128 0,0 0 0 0,8 1 0 16,0 0 3488-16,0 0 672 0,0 0 128 0,0 0 16 16,0 0-2768-16,0 0-544 0,0 0-112 0,0 0-32 15,0 0-288-15,12 0-64 0,-12 0-16 0,13 4 0 16,-13-4-176-16,13 7-48 0,-2 0 0 0,0 2 0 15,-11-9-128-15,13 12-128 0,-1 0 144 0,-1-1-144 0,-1 0 128 0,-1 3-128 16,-1 3 0-16,0-3 0 0,0 5 0 0,1 3 128 16,-1 2-128-16,-2 4 0 0,-1 1 0 0,2 2 128 15,1 1-128-15,-3-2 0 0,0-4 0 0,0-2-336 16,1-4 48-16,-1-6 16 16,1-4-672-16,1-1-128 0,1 1-16 0,-2-7-16 15,1 3-1728-15,-7-6-352 0</inkml:trace>
  <inkml:trace contextRef="#ctx0" brushRef="#br0" timeOffset="2135.55">9507 9353 21183 0,'0'0'1888'0,"0"0"-1504"0,-11-3-384 0,2 1 0 16,9 2 1904-16,-10 3 304 0,10-3 64 0,-9 6 16 16,1 2-1776-16,1 1-368 0,1 2-144 0,1 0 128 15,-2 3-128-15,0 2 0 0,1 3 0 0,-1 9-176 16,0 4 176-16,-3 8 0 0,3 8 0 0,-2 4 0 15,-2 1-128-15,1-6 128 0,-2-8-128 0,-2 0 128 0,-2-7 0 0,0 6 0 16,-1 3 0-16,0 6 0 16,0 9 176-16,2 1 16 0,0 4 0 0,5-5 0 0,1-9-64 0,2-10-128 15,2-9 192-15,1-5-64 0,2-6 0 0,2-2 0 16,2-8 0-16,2-1-9200 16,-4-6-1840-16</inkml:trace>
  <inkml:trace contextRef="#ctx0" brushRef="#br0" timeOffset="2587">9740 8981 24767 0,'0'0'1088'0,"-9"-2"240"0,0-3-1072 0,9 5-256 0,-11 0 0 0,2 0 0 15,0 1 640-15,9-1 80 0,0 0 16 0,0 0 0 16,-5 7-432-16,5-7-96 0,0 0-16 0,-5 8 0 15,5-8 112-15,-4 13 16 0,4 0 0 0,0 4 0 16,0 2-80-16,1 5-16 0,2 4 0 0,-1 4 0 0,2 2 256 0,-1-3 48 16,-1-2 16-16,2-2 0 0,-1-2 96 0,1 1 32 15,-2 0 0-15,-2 1 0 0,2 6-176 0,-1 3-48 16,2 5 0-16,-1 2 0 0,1 2-224 0,1 1-48 16,2 0-16-16,0-6 0 0,-1-6-160 0,0-7 192 15,-1-1-192-15,2-3 192 0,1-5-64 0,1-1-128 16,1 0 192-16,0-2-64 0,-1-3-128 0,1-1-224 15,-3-2 48-15,1-1 16 16,0-1-992-16,-1 1-208 0,-6-8-48 0,0 0-8640 16,8 5-1744-16</inkml:trace>
  <inkml:trace contextRef="#ctx0" brushRef="#br0" timeOffset="2976.03">10361 9370 14735 0,'0'0'1312'0,"0"0"-1056"0,-11 0-256 0,2 0 0 0,9 0 4096 0,-9 0 768 15,9 0 160-15,0 0 32 0,0 0-4032 0,0 0-784 16,0 0-240-16,-7 11 0 0,1-1 0 0,1 1 0 16,-1 0 0-16,1 2 0 0,0-1 0 0,-1 4 0 15,-2 3 0-15,-1 1 0 0,-1 5 0 0,0 2-128 16,-2 3 128-16,-1 1 0 0,-1 2 0 0,0 1 0 15,-2 0 0-15,0-6 0 0,1-1 0 0,0-8 0 16,0-5 0-16,3-2 0 16,4-5-1504-16,2-2-240 0,6-5-48 0,0 0-10976 0</inkml:trace>
  <inkml:trace contextRef="#ctx0" brushRef="#br0" timeOffset="3264.78">9960 9395 6447 0,'0'0'576'0,"0"0"-576"0,0 0 0 0,0 0 0 16,-5-5 5328-16,5 5 960 0,0 0 192 0,0 0 48 16,0 0-4960-16,13 0-992 0,2 3-192 0,3 2-32 15,3-1-352-15,1 5 0 0,1 1-160 0,3 2 160 16,3 2 0-16,0 5-128 0,-2 1 128 0,-1 3 0 15,-2 4 0-15,-2-1 0 0,-3 4 0 0,1 0 0 16,-2 0 0-16,-1 0 0 0,0-3 0 0,-3-2 0 16,-1-4 128-16,2-5-128 0,-3-2 0 0,-2-1 0 15,-1-4-512-15,-1-1-192 0,1 0-32 16,-2-3-12320-16</inkml:trace>
  <inkml:trace contextRef="#ctx0" brushRef="#br0" timeOffset="3720.39">10422 8863 28335 0,'0'0'1248'0,"-9"-4"272"0,9 4-1216 0,0 0-304 0,0 0 0 0,0 0 0 16,0 0 592-16,0 0 64 0,0 0 16 0,0 0 0 15,0 0-544-15,0 0-128 0,12 4 0 0,-1 0 0 16,1 1 0-16,1 6-144 0,1 2 144 0,3 4-208 15,0 4 208-15,3 3 0 0,-1 6 0 0,2 4-144 16,1 4 272-16,2 1 48 0,-1 0 16 0,1-1 0 16,-1 0 96-16,-2-8 32 0,-1-7 0 0,-2 1 0 15,-1-2-96-15,-1 0-16 0,-2 0 0 0,0-2 0 0,-1-2 128 0,-1 6 32 16,-2 2 0-16,1 2 0 0,-2 4 32 0,-1 3 16 16,-3 1 0-16,-1 2 0 0,-1 1-224 0,-3-2-32 15,-2-5-16-15,0-2 0 0,-2-5-16 0,-2-1 0 16,1-4 0-16,-1 0 0 0,-3-4-128 0,-1-1 192 15,1 1-192-15,0 0 192 0,0 1-64 0,-1-3-128 16,-3-2 192-16,0-1-64 16,1 0-1552-16,-1-3-320 0,-3-2-64 0</inkml:trace>
  <inkml:trace contextRef="#ctx0" brushRef="#br0" timeOffset="4168.67">11305 9313 21183 0,'0'0'1888'0,"-11"0"-1504"0,1-1-384 0,2 1 0 0,8 0 2192 0,0 0 368 0,0 0 80 0,0 0 16 0,0 0-1776 0,0 0-368 15,0 0-64-15,0 0 0 0,9-2-16 0,3 0 0 16,-1-1 0-16,2 2 0 0,3-2 48 0,1 1 16 15,1-5 0-15,2 2 0 0,1-2-288 0,2 2-48 16,2 0-16-16,1 0 0 0,1 1-144 0,1 1 128 16,0 2-128-16,2 1 128 0,0 0-128 0,-1 1 0 15,0 2 0-15,0-1 0 16,-2 2-400-16,-1 0-112 0,-3 0-32 0,0 0 0 16,-4 1-592-16,-1-1-112 0,-1 1-32 0,-1 1 0 15,-2 0-1296-15,-1-2-272 0,2-3-48 0,-15-1-16 0</inkml:trace>
  <inkml:trace contextRef="#ctx0" brushRef="#br0" timeOffset="4436.68">11394 9519 25791 0,'0'0'2304'0,"2"-8"-1856"0,-1 2-448 0,3-1 0 15,1 2 2752-15,4 0 448 0,3 1 80 0,2 0 32 16,3 0-2624-16,3 1-528 0,2-1-160 0,3 2 0 0,1-2 0 0,1 3 0 16,2-1 0-16,1 2 0 15,0 2-384-15,1 0-64 0,1 1-16 0,-1-1 0 16,0 2-1056-16,-2-2-208 0,-3-1-32 0,-1 3-7856 15,-3-4-1584-15</inkml:trace>
  <inkml:trace contextRef="#ctx0" brushRef="#br0" timeOffset="4938.6">12464 9115 21183 0,'-3'10'1888'0,"0"1"-1504"0,-1 2-384 0,3 2 0 0,2 6 2640 0,2 1 464 16,0-1 96-16,1 5 0 0,-1-2-2368 0,1 1-496 15,2-1-80-15,-1 4-32 0,0-1-224 0,0 6 176 16,0 2-176-16,-1 5 160 0,0 5 32 0,-1-2 16 16,-1 0 0-16,2 0 0 0,0-2-80 0,0-4 0 15,-1-6-128-15,-2-6 192 0,0-7-192 0,-1-2 0 16,0-4-144-16,0-3 144 15,-1 0-1776-15,0-4-256 0,1-5-48 0</inkml:trace>
  <inkml:trace contextRef="#ctx0" brushRef="#br0" timeOffset="5343.42">12349 8893 40479 0,'-4'-18'1792'0,"4"9"384"0,0 0-1744 0,0 9-432 0,0 0 0 0,9-5 0 16,1-1 208-16,2 5-32 0,3 0-16 0,-1 1 0 0,0 2-160 0,2 2 0 16,0 3-192-16,2-1 192 15,1-2-176-15,1 5 176 0,1 2-128 0,1-1 128 16,1 3 0-16,2 3-160 0,0 1 160 0,1 1 0 0,-1 0-128 0,-2-1 128 15,-1 3 0-15,-2-2 0 0,-1 2-128 0,-2 0 128 16,-2 1 0-16,-2-1 0 0,0 1-144 0,-4 0 144 16,-3-1 0-16,0 1-144 0,-4-4 144 0,-2-1 0 15,0 1-144-15,-2-4 144 0,-2 0 0 0,-1-3 0 16,-1-1 0-16,-1 1 0 0,-4-3 0 0,-1 1 0 16,-1-1 144-16,-1-1-144 0,-3 0 128 0,-1 0-128 15,-3 1 128-15,-1-2-128 0,-2-1 128 0,1 1-128 16,-1 1 128-16,2-2-128 0,0 0 0 0,1-1 128 15,0-2-128-15,2 0 0 0,1-1-224 0,2 0-112 0,2-1-32 0,2 0 0 32,3-2-2512-32,9 3-512 0,0 0-112 0</inkml:trace>
  <inkml:trace contextRef="#ctx0" brushRef="#br0" timeOffset="5739.82">13324 8889 7359 0,'0'0'320'0,"0"0"80"0,1-7-400 0,-1 7 0 16,0 0 0-16,0 0 0 0,0 0 5216 0,0 0 960 15,-6-7 192-15,6 7 32 0,-9-5-4992 0,1 3-992 16,-1 2-208-16,0 3-32 0,-2 0-176 0,-1 3 0 16,-2 2 0-16,-2 4-176 0,-1 1 176 0,-1 4 0 15,0 6 0-15,-2 5 0 0,1 3 0 0,1 3-128 16,-1 5 128-16,1 4 0 0,1-1 304 0,2-5 144 16,-1-3 16-16,3-6 16 0,2 0 288 0,2-2 48 15,0 1 16-15,0 1 0 0,3 1-336 0,0 7-64 16,1 4-16-16,1 1 0 0,2 5-192 0,2 0-32 15,1-1-16-15,3-6 0 0,1-2-48 0,4-5-128 0,3-3 192 16,0-7-64-16,1-5-128 0,1-3 0 0,0-3-192 16,3-2 192-1,2-2-2288-15,0-1-336 0,1-3-64 0,2 2-6800 0,1-3-1376 0</inkml:trace>
  <inkml:trace contextRef="#ctx0" brushRef="#br0" timeOffset="6057.48">13685 9339 19343 0,'0'0'1728'0,"-6"-5"-1392"0,-4-4-336 0,1 2 0 0,0 5 4576 0,9 2 848 15,-10 0 160-15,10 0 48 0,-9 7-4416 0,9-7-864 16,-9 11-176-16,1-2-48 0,0 1-128 0,-1 3 0 16,-3 1 0-16,0 1 0 0,1 1 0 0,-1 2 0 15,-1 3 0-15,-2 2 0 0,0 3-128 0,-1 6 128 16,1-4 0-16,-2 2 0 0,-2 2 0 0,2 0 0 16,-1-3-144-16,1-3 144 0,2-2-240 0,-1-4 16 15,0-1 0-15,2-5 0 16,1-5-1632-16,1-4-336 0,2 1-64 0,1-6-7920 15,9 0-1568-15</inkml:trace>
  <inkml:trace contextRef="#ctx0" brushRef="#br0" timeOffset="6275.69">13214 9391 21183 0,'0'0'1888'0,"0"0"-1504"0,0 0-384 0,0 0 0 16,2-8 3440-16,0 2 608 0,2-1 128 0,-4 7 32 15,11 0-3104-15,-1 2-608 0,2 3-128 0,0 0-32 16,1 4-336-16,2 2 0 0,2 3 0 0,0 2 0 16,3 2 0-16,1 3 0 0,-1 1 0 0,3 3 0 15,-2-1 0-15,1 1 0 0,1 0 0 0,-1-3 0 32,-1 0-256-32,1-2-128 0,2-3-32 0,-2-1 0 15,1-3-1824-15,0 0-352 0,-3-3-80 0</inkml:trace>
  <inkml:trace contextRef="#ctx0" brushRef="#br0" timeOffset="6577.71">13852 9758 7359 0,'0'0'656'0,"0"0"-528"16,0 0-128-16,0 0 0 0,0 11 6512 0,3 0 1264 16,2 1 256-16,3-3 48 0,1 1-6416 0,3 0-1296 15,-1-2-368-15,4 4 144 0,0-3-144 0,2 2 0 0,0-1 0 16,-1-1 0-16,-2 3 0 0,-1 0 0 0,-2-2 0 16,-4-1 0-16,0 2 0 0,-2 0 0 0,-1 2 0 0,-3 2 0 15,-1-1-192-15,-1 2 192 0,-3-1-192 0,-1 4 192 16,-3-2-304-16,-1-2 64 0,0 0 16 0,0-5 0 31,-2-1-1248-31,2-2-240 0,0-1-48 0</inkml:trace>
  <inkml:trace contextRef="#ctx0" brushRef="#br0" timeOffset="6867.03">14196 9443 15663 0,'0'0'1392'0,"0"0"-1120"16,0 0-272-16,0 0 0 0,0 0 4928 0,0 0 912 15,0 0 192-15,9 13 48 0,-1 6-4736 0,1 2-928 16,0 6-192-16,2 3-32 0,-1 1-192 0,3 4 0 15,0-1 0-15,3-2 0 0,-2-4-160 0,1 0 160 16,0-4-208-16,2-1 80 16,0-6-656-16,1-3-128 0,1-1-32 0,-1-1 0 15,0-5-2352-15,-1 1-480 0,5-2-80 0,-5-4-32 0</inkml:trace>
  <inkml:trace contextRef="#ctx0" brushRef="#br0" timeOffset="7142.13">14754 9400 28559 0,'0'0'2544'0,"0"0"-2032"0,-9-10-512 0,0 5 0 16,1 3 2688-16,8 2 432 0,-8 11 80 0,3 3 32 15,1 2-2608-15,-1 7-624 0,-2 3 0 0,1 10 0 16,-2 4 0-16,-1 7 0 0,-1 5 0 0,-2-1 0 15,-1-2-208-15,-2-5 64 0,1-8 16 0,-2-5 0 16,-2-1-16-16,0 2 0 0,0-2 0 0,-1 3 0 0,1 4 144 0,3 1 0 16,0 1 0-16,3 0-128 15,1-1 128-15,2-3 0 0,1-4 0 0,3-3 0 16,-1-7-1504-16,4-6-272 0,0-3-48 0,1-6-13600 0</inkml:trace>
  <inkml:trace contextRef="#ctx0" brushRef="#br0" timeOffset="7571.92">14607 8878 17503 0,'0'0'1552'0,"-8"-4"-1232"0,8 4-320 0,-9-2 0 16,9 2 3920-16,0 0 736 0,0 0 144 0,0 0 16 16,-4 15-3888-16,4-15-784 0,7 19-144 0,0-3 0 15,2 5 0-15,3 2 0 0,1 3-160 0,4 7 160 16,3 3 0-16,3 5 0 0,2-2-144 0,1 0 144 15,3-1 0-15,1-6 0 0,1-3 0 0,2-3 0 16,0-1 0-16,0-3 0 0,-2-2 0 0,-1 2 0 0,-1 1 0 0,-3 3 0 16,-4 6 0-16,-3 3 0 0,-4 4 192 0,-3 3 80 15,-3 1 32-15,-2 0 0 0,-4-2-128 0,-1-4-32 16,-4-7 0-16,0-1 0 0,-2-6-144 0,0-2 160 16,-1-1-160-16,0-2 160 0,-5 0-160 0,3-2 192 15,-1-1-192-15,-1 4 192 0,-2-4-192 0,1 1 192 16,-2 0-192-16,-1-1 192 15,0 0-656-15,-3-1-128 0,-1 1-32 0,-1-1-9968 16,-1-4-2000-16</inkml:trace>
  <inkml:trace contextRef="#ctx0" brushRef="#br0" timeOffset="8426.6">15676 8992 4607 0,'5'-15'192'16,"-1"4"64"-16,-1 1-256 0,-1 1 0 0,1-2 0 0,-1 2 0 0,-2 9 2992 16,3-10 544-16,-3 10 112 0,0 0 32 0,4-11-2640 0,-4 11-528 15,0 0-96-15,4-10-32 0,-4 10 32 0,0 0 0 16,5-9 0-16,-5 9 0 0,0 0 96 0,0 0 0 16,9-7 16-16,-9 7 0 0,0 0 48 0,0 0 0 15,0 0 0-15,0 0 0 0,0 0 400 0,0 17 96 16,-4-1 16-16,-1 3 0 0,-3 2 208 0,0 7 48 15,-1 3 16-15,0 4 0 0,-1 8-352 0,-2 1-80 16,-2 3-16-16,-3-4 0 0,-2-5-368 0,0-3-80 16,-2-1-16-16,0 1 0 0,0 2 64 0,1 6 0 15,0 5 0-15,2 4 0 0,-1 4-160 0,2-5-32 16,1 0 0-16,0-7 0 0,2-4-320 0,1-5 128 16,-1-3-128-16,4 1 0 0,1 0 0 0,1-3-128 0,3 0 0 0,1 1 0 31,1 0-2160-31,1-1-416 0,0-8-96 0,1-1-12624 0</inkml:trace>
  <inkml:trace contextRef="#ctx0" brushRef="#br0" timeOffset="9275.67">15967 9054 11967 0,'0'0'1072'0,"0"0"-864"0,0 0-208 0,0 0 0 0,0 0 3360 0,0 0 624 15,0 0 128-15,-4 13 32 0,2 2-3088 0,4 1-608 16,2 5-128-16,1 0-32 0,0 1 160 0,0 1 16 16,0 1 16-16,2 1 0 0,1-2 368 0,-2 0 80 0,0 1 16 0,-1 1 0 15,-1 1-352-15,1 2-64 16,0 2-16-16,0 7 0 0,1 2-160 0,-3 4-32 0,1 1-16 0,-1 2 0 15,0 1-128-15,-2-7-32 0,-1-4 0 0,0-6 0 16,-1-4-16-16,-1-4 0 0,0-1 0 0,0 0 0 16,1-5 0-16,0 0-128 0,-2-3 192 0,2-1-64 15,1-12-320-15,-3 10-80 0,3-10-16 0,0 0 0 32,-1 9-2272-32,1-9-448 0</inkml:trace>
  <inkml:trace contextRef="#ctx0" brushRef="#br0" timeOffset="9674.54">15938 8986 35007 0,'4'-17'1552'0,"-2"6"320"0,0 4-1488 0,-2 7-384 15,5-8 0-15,-5 8 0 0,13-4 1024 0,1 3 144 16,2-1 32-16,2 5 0 0,1 1-1072 0,0 2-128 16,1 2-208-16,-1 3 48 0,1 0 160 0,-2 0 0 15,-1 2 0-15,-1 0 0 0,1 1 0 0,-2 2-160 16,0-1 160-16,-2 2 0 0,0 2-192 0,-2 0 64 16,2-1 128-16,-2 1-208 0,-1-1 208 0,-2-1 0 15,-1 0-160-15,-4-3 160 0,0 1 0 0,-2-1 0 16,-1 0-144-16,-2-1 144 0,-3-1 0 0,-1 1 0 0,0-1 0 0,-3 1 0 15,0-1 0-15,-2-1 0 0,1 1 0 0,1 0 0 16,-1-3 0-16,0 0 0 0,-2-1 128 0,2-2-128 16,-2 1 144-16,0-2-144 0,1 0 128 0,-1-1-128 15,-1 0 128-15,-1 0-128 0,-2 0 0 0,2 0 128 16,-1-2-128-16,1 1 0 0,0-2 144 0,-1-1-144 16,2 0 0-16,0-1 0 0,0-2-192 0,3 1 64 31,10 2-2128-31,-9-4-432 0,9 4-64 0</inkml:trace>
  <inkml:trace contextRef="#ctx0" brushRef="#br0" timeOffset="10090.34">16878 8922 18431 0,'0'0'816'0,"0"0"160"0,-5-7-784 0,5 7-192 16,-8-4 0-16,8 4 0 0,0 0 3312 0,-9 0 608 16,9 0 128-16,-9 3 32 0,0 0-3328 0,-1 5-752 15,1 1 0-15,-1 4 0 0,-3 4 0 0,-2 4 0 16,0 3-160-16,-1 4 160 0,-2 6 0 0,-2 2-144 0,1 3 144 0,-3-2 0 15,-1-5-128-15,1-3 128 0,-1-8 0 0,1 0 0 16,-2-2 0-16,2 3 272 0,1 1-16 0,2 4-16 16,-1-1 224-16,2 9 48 0,0 7 16 0,3 4 0 15,2 0 304-15,1 4 48 0,2 0 16 0,2-7 0 16,4-7-512-16,0-3-80 0,3-5-32 0,4-3 0 16,1-3-128-16,2-2-16 0,1-1-128 0,3 0 192 15,3-2-192-15,3 0 128 0,1-4-128 0,4 0 0 31,1-2-576-31,2 1-224 0,1-3-32 0,0-2-16 16,4-2-1488-16,-1-2-288 0,2 0-64 0,0-3-16 16,0-1-832-16,-2 0-176 0</inkml:trace>
  <inkml:trace contextRef="#ctx0" brushRef="#br0" timeOffset="10390.11">17324 9383 24879 0,'0'0'2208'0,"-12"-1"-1760"16,0 0-448-16,1 2 0 0,-2 0 2816 0,1 5 496 15,0 0 80-15,0 6 32 0,-1 0-2784 0,0 3-640 16,0 5 0-16,-2 2 0 0,-2 5 0 0,0 5 0 15,0-1 0-15,-1 0 0 0,-3 2 384 0,-2-1 96 16,0 0 32-16,0-4 0 16,-2-2-768-16,1-1-160 0,2-5-32 0,3-1 0 0,-4-3 448 0,4-3 0 0,1 0 0 0,2-1 0 31,2-4-256-31,2-2-128 0,3 1-32 0,2-3 0 16,7-4-2112-16,0 0-416 0,0 0-96 0</inkml:trace>
  <inkml:trace contextRef="#ctx0" brushRef="#br0" timeOffset="10640.99">16918 9514 15663 0,'0'0'688'0,"4"-8"144"16,-4 8-656-16,0 0-176 0,5-7 0 0,-5 7 0 16,0 0 4336-16,11 11 832 0,-1 2 160 0,1 3 48 0,-1 2-4368 15,1 3-880-15,-1 3-128 0,0 1 0 0,1 3 0 0,-1 2 0 16,2-2 0-16,1 1 160 0,0-3-160 0,1-2 0 15,2-5 0-15,1-2 0 0,-1-3 128 0,-1-1-128 16,2 0 0-16,0-1 128 0,0 0-128 0,-1-3 0 16,-2-2-192-16,1-1 192 15,-1 1-688-15,-1-2-16 0,-1 0 0 0,-2-1 0 16,-10-4-1536-16,12 3-304 0,-12-3-64 0,10-2-16 0</inkml:trace>
  <inkml:trace contextRef="#ctx0" brushRef="#br0" timeOffset="11081.99">17390 8939 16575 0,'0'0'1472'0,"-4"-9"-1168"0,0 0-304 0,4 9 0 16,-5-10 2960-16,5 10 544 0,0 0 96 0,0 0 32 15,-6-5-2896-15,6 5-576 0,0 0-160 0,0 0 0 16,0 0 176-16,0 0-32 0,0 0 0 0,0 0 0 16,0 0 320-16,0 0 64 0,0 0 16 0,0 0 0 0,0 0 32 0,9 11 16 15,1-1 0-15,2 2 0 0,2 2 128 0,5 6 32 16,0-1 0-16,3 6 0 0,3 1-240 0,1 4-32 15,2 4-16-15,-1 0 0 0,-1 1 112 0,0-2 0 16,-2-3 16-16,-4-3 0 0,0-2-192 0,-3-4-32 16,-1 1-16-16,-2-1 0 0,-2 1-224 0,-2 1-128 15,-2 2 160-15,-2 3-160 0,0 0 144 0,-2 1-144 16,-2 1 128-16,-1 0-128 0,-1 2 128 0,-1-2-128 16,-1 0 0-16,-4 0 128 0,-2-2-128 0,-1 0 160 15,-1-5-160-15,-3-1 160 0,-4-4-160 0,-1 0 192 16,-2 1-192-16,-2-2 192 0,-1-1-192 0,-4 4-224 15,-3 0 48-15,0-1 16 16,-2 1-1888-16,-1-1-368 0,1 2-80 0</inkml:trace>
  <inkml:trace contextRef="#ctx0" brushRef="#br1" timeOffset="45430.71">8249 10520 22047 0,'0'0'976'0,"0"0"208"0,0 0-944 0,0 0-240 15,0 0 0-15,0 0 0 0,-10 2 960 0,10-2 128 0,0 0 48 0,0 0 0 16,-9 6-400-16,9-6-80 0,0 0-16 0,-7 9 0 16,7-9-160-16,-3 7-32 0,2-1-16 0,-1 2 0 15,1-1-80-15,1 2-16 0,0 0 0 0,0 3 0 16,-1-1 224-16,1 17 32 0,-2 2 16 0,2 2 0 15,0 2 128-15,0 1 32 0,0-3 0 0,2-4 0 16,-2 0-176-16,1-2-16 0,0 0-16 0,1-3 0 16,-1 2-80-16,0 1-16 0,1 3 0 0,0 0 0 15,-1 1-224-15,1-2-48 0,-1 1-16 0,2 0 0 16,-1-2-48-16,1-4-128 0,-1 1 192 0,1-3-64 16,0-2 16-16,-2 0 0 0,2-1 0 0,-2-3 0 15,0-2-400-15,1-5-96 0,-2-1-16 0,0-7 0 16,0 0-2368-16,0 0-464 0,0 0-112 0</inkml:trace>
  <inkml:trace contextRef="#ctx0" brushRef="#br1" timeOffset="45998.67">8093 10471 14735 0,'0'0'1312'0,"0"0"-1056"0,0 0-256 0,-7-4 0 15,0 1 2816-15,7 3 496 0,0 0 96 0,0 0 32 16,0 0-2128-16,0 0-416 0,5-12-96 0,2 5-16 16,-7 7-160-16,12-7-48 0,-1 3 0 0,1-2 0 15,0 1-288-15,1 1-64 0,1-3-16 0,2 2 0 16,1 0 48-16,1-1 0 0,3 1 0 0,1 1 0 16,2 2 16-16,0-4 16 0,4 3 0 0,-1 0 0 15,0-2-48-15,1 2-16 0,-3 2 0 0,-2 0 0 16,-2 1 0-16,-4 0 0 0,-2 0 0 0,1 0 0 0,-2 2-32 15,1 1-16-15,-2 1 0 0,-1 0 0 0,-12-4-32 16,14 5 0-16,-1 1 0 0,-3 1 0 0,-10-7-144 0,11 12 0 16,-11-12 0-16,9 15 0 0,-4-2 0 0,-1 2 0 15,-1 0 0-15,-3 0 0 0,-2 2 0 0,-2 1 0 16,-2 0 144-16,-1 2-144 0,0 2 128 0,-1-1-128 16,-3-2 128-16,0 2-128 0,-4 1 176 0,0-1-48 15,-4-1 0-15,1-1 0 0,-3-1-128 0,-2 2 192 16,-2-3-192-16,0-3 192 0,-1 1-64 0,3-4-128 15,-2 2 192-15,1-4-64 0,2 1-128 0,1-1 0 16,2 0 144-16,2-1-144 0,0-2 0 0,1 1-128 16,2-1 0-16,1-1 0 15,1 2-1632-15,3-3-320 0,0 0-64 0,9-4-8064 16,-8 5-1616-16</inkml:trace>
  <inkml:trace contextRef="#ctx0" brushRef="#br1" timeOffset="46596.06">9239 10385 9215 0,'0'0'816'15,"0"0"-656"-15,0 0-160 0,0 0 0 0,0 0 2176 0,0 0 384 16,0 0 96-16,0 0 16 0,-9 2-1456 0,9-2-272 15,0 0-64-15,-9 2-16 0,1-2-224 0,8 0-64 16,-7 2 0-16,7-2 0 0,-11 0 128 0,11 0 32 16,-10 2 0-16,1-1 0 0,-2 1-192 0,2 1-32 15,0-2-16-15,0 1 0 0,0 2-32 0,-2-1 0 16,-1 3 0-16,-1-4 0 0,0 0 160 0,0 0 16 0,-1 1 16 0,0 2 0 16,-1 3-16-16,0 0 0 0,0 1 0 0,1 3 0 15,0 1-96-15,-2 4-32 0,0 5 0 0,-1 4 0 16,2 6-96-16,-1 5-32 0,-1 3 0 0,2 1 0 15,0 0-96-15,5-4-32 0,-1-8 0 0,2-2 0 16,3-2 48-16,2 0 0 0,1-3 0 0,2-1 0 16,1-1-48-16,2 4-16 0,1-3 0 0,4 7 0 15,-1 4-80-15,3 3-16 0,0 1 0 0,1 3 0 16,0 3-144-16,0-3 128 0,2 0-128 0,0-7 128 16,0-5-128-16,-1 0 160 0,1-7-160 0,1 1 160 15,1-4-160-15,1-2-256 0,0 1 64 0,1-3 16 31,1-1-416-31,1-3-96 0,2-2-16 0,1-6 0 16,0-1-352-16,-1 1-80 0,1-1-16 0,-1 0 0 0,-1-2-1280 0,0-4-256 0,-1 5-48 0,-4-4-9888 16</inkml:trace>
  <inkml:trace contextRef="#ctx0" brushRef="#br1" timeOffset="46996.86">9711 10724 21183 0,'0'0'1888'0,"-5"-4"-1504"0,5 4-384 0,0 0 0 16,-9-5 2384-16,9 5 416 0,-4 6 80 0,0 3 0 15,0 2-2240-15,-1 3-448 0,-3 7-192 0,2-4 176 16,-1 0-176-16,-2 1 0 0,-3-1-160 0,1 0 160 16,-4-1 0-16,0-2 0 0,-4-1 0 0,0 0 0 15,-3-1 0-15,-2 2 160 0,-1 0 0 0,1 3 0 16,-1 0 240-16,1 3 48 0,2 1 16 0,3 0 0 15,-1 2-80-15,5 0 0 0,0-2-16 0,3 0 0 16,1-3-224-16,2 2-144 0,-1-6 192 0,4 2-192 16,1-3 0-16,1-3-304 0,4-10 48 0,-4 8 0 15,4-8-2592-15,0 0-512 0,0 0-96 0,0 0-32 0</inkml:trace>
  <inkml:trace contextRef="#ctx0" brushRef="#br1" timeOffset="47264.71">9229 10978 14735 0,'0'0'1312'0,"0"0"-1056"16,0 0-256-16,-4-7 0 0,-1 1 5632 0,5 6 1088 0,0 0 192 0,0 0 64 15,13-4-5488-15,3 3-1088 0,2 1-208 0,1 5-64 16,2 3-128-16,1 2-144 0,1 1 144 0,1 4-208 15,1 3 208-15,2 3-144 0,1 4 144 0,-2 0-128 16,-1 4-192-16,-3 0-48 0,-3 3 0 0,2-2 0 31,-1-2-80-31,-1-3-32 0,0 1 0 0,-5-4 0 16,-1-5-208-16,-1-1-32 0,1-4-16 0,-1-3 0 16,1 0-1936-16,-2-4-384 0,2-1-80 0,-13-4 0 0</inkml:trace>
  <inkml:trace contextRef="#ctx0" brushRef="#br1" timeOffset="47582.97">9913 11334 22111 0,'0'0'1968'0,"0"0"-1584"0,0 0-384 0,8 6 0 0,3 1 2752 0,0-1 480 16,1 1 96-16,1 2 0 0,2-1-2704 0,-1 2-624 15,2 2 0-15,-2-3 0 0,0 0 0 0,-1 0 0 16,0 0 0-16,-1-1 0 0,-3 1 0 0,-1 2 0 16,-3-1 0-16,-1 2 0 0,0-3 0 0,-3 2-128 0,-1-11 128 0,-4 14-128 15,-1-1 128-15,-1 3 0 16,-3 1 128-16,-2-2-128 0,-1 6 0 0,1-1 0 0,-2-1 0 0,0 1-128 31,0-2-288-31,1-1-48 0,0-1-16 0,2-6-9216 0,-1-3-1840 0</inkml:trace>
  <inkml:trace contextRef="#ctx0" brushRef="#br1" timeOffset="48030.01">10354 10969 28735 0,'0'0'1280'0,"0"0"256"0,-10 0-1232 0,10 0-304 15,0 0 0-15,0 0 0 0,-8 2 1152 0,8-2 192 0,0 0 16 16,0 0 16-16,0 0-1056 0,0 0-320 0,0 0 128 0,0 0-128 15,10 12 368-15,2 0 0 0,-2 1 0 0,2 1 0 16,0 2-48-16,2 3 0 0,2 2 0 0,1 1 0 16,0 3-192-16,0-1-128 0,0 0 160 0,1-3-160 15,-1 1 0-15,1-5-240 0,-1 3 32 0,0-7 0 32,0-1-976-32,-1-3-192 0,-1-4-32 0,-2-1-13120 0</inkml:trace>
  <inkml:trace contextRef="#ctx0" brushRef="#br1" timeOffset="48286.33">10874 10956 25791 0,'0'0'2304'0,"-9"0"-1856"0,-1-2-448 0,1 4 0 0,9-2 2960 0,-7 11 496 15,2 1 112-15,2 5 16 0,2 3-2848 0,-2 4-560 16,1 4-176-16,-3 6 0 0,-1 6 0 0,1 6 0 16,-1 3 0-16,-4-2 0 0,-1-1 0 0,-1-7 0 15,-2-2 0-15,-1-8 0 0,0-1 0 0,-1-3 0 16,0-3-224-16,2-1 80 16,0 0-320-16,1-2-64 0,1 2-16 0,2-3 0 15,-1-3-496-15,2-2-112 0,2-7 0 0,7-6-8944 0,-7 7-1776 0</inkml:trace>
  <inkml:trace contextRef="#ctx0" brushRef="#br1" timeOffset="48747.21">10822 10472 4607 0,'-12'-4'400'0,"6"2"-400"0,-3-2 0 0,1 0 0 16,8 4 7392-16,0 0 1392 0,0 0 288 0,0 0 48 0,0 0-7168 0,0 0-1440 15,0 0-272-15,0 0-64 0,0 0-176 0,13 10 0 16,0 2-192-16,1 5 192 0,3 4 0 0,0 5 0 15,4 4 0-15,3 0 0 0,0 5 0 0,4 0 208 16,0 0-48-16,2-1-16 0,2 0-144 0,-2-4 192 16,-3-3-192-16,0-2 192 0,-2-4-192 0,-1 0 0 15,-5 0 0-15,-1 1 0 0,-3 1 128 0,-3 2-128 16,-3 4 128-16,-1 1-128 0,-2 2 272 0,-2 4-16 16,-3-1-16-16,-1 0 0 0,-1 3 32 0,-2-3 16 15,1-1 0-15,-2-7 0 0,0 1-160 0,0-6-128 16,-1-1 192-16,0-3-192 0,-2-5 176 0,1 1-176 0,-2-1 160 0,1 0-160 15,-1 2 0-15,-1-3 0 0,-1-2 0 0,-2-2 0 32,-1 0-512-32,-1-1-208 0,-3 0-48 0,-2-2 0 15,1-1-1392-15,0 1-272 0,-2 1-64 0,2-4-7488 0,1 2-1472 0</inkml:trace>
  <inkml:trace contextRef="#ctx0" brushRef="#br1" timeOffset="49130.42">11539 10956 21183 0,'0'0'944'16,"0"0"192"-16,0 0-912 0,-6-4-224 0,6 4 0 0,0 0 0 0,0 0 3568 0,0 0 656 16,2-5 144-16,-2 5 32 0,11-3-3312 0,0 2-640 15,2-1-144-15,2 2-32 0,2 2-272 0,2 0 128 16,4 1-128-16,1 2 0 0,1-1 0 0,1 1 0 15,1 0 0-15,2-1 0 0,0-2 176 0,0 3-176 16,-1-5 160-16,0 0-160 0,-1-3-192 0,-1 1-128 0,-1 0-16 0,-2-2-16 31,-2 2-336-31,-1-1-64 0,-3 1-16 0,0 0 0 16,0 2-1728-16,-2 0-368 0,0-1-64 0,-2 1-9424 0</inkml:trace>
  <inkml:trace contextRef="#ctx0" brushRef="#br1" timeOffset="49441.54">11614 11151 11967 0,'0'0'1072'0,"0"0"-864"16,0 0-208-16,0 0 0 0,0 0 5600 0,10-2 1072 15,2-1 224-15,1 3 32 0,2 1-5312 0,2 2-1056 16,2 1-224-16,-1 0-32 0,1 0-128 0,4 1-32 16,3 1 0-16,-2-2 0 0,0 2-144 0,-1-1 0 15,2 0 144-15,0-1-144 16,-2-1-384-16,-1-2-160 0,1-1-32 0,-1 0 0 15,0-3-2896-15,-1 1-592 0</inkml:trace>
  <inkml:trace contextRef="#ctx0" brushRef="#br1" timeOffset="50082.28">12620 10520 27807 0,'0'0'1232'0,"0"0"256"0,0 0-1184 0,0 0-304 0,0 0 0 0,0 0 0 16,0 0 1152-16,0 0 192 0,0 0 16 0,9 11 16 15,0 2-688-15,0 0-144 0,-1 4-32 0,3 0 0 16,-1 5-80-16,0 5-32 0,1 5 0 0,-1 5 0 16,-1 0-48-16,1-5-16 0,-3 2 0 0,3-6 0 15,-4-1-96-15,-1-2-32 0,-1-2 0 0,-1 3 0 16,-2-2 0-16,0 2 0 0,-1 1 0 0,2 1 0 16,-2 3-80-16,0 0 0 0,0 1-128 0,2 1 192 15,1 0-64-15,1 1-128 0,-3-3 176 0,2-2-176 16,-2-2 0-16,2-3 0 0,-2-6-240 0,-1-2 80 15,0-5-544-15,0-1-96 16,0-4-32-16,0-6 0 0,-3 7-2128 0,-1-4-432 0</inkml:trace>
  <inkml:trace contextRef="#ctx0" brushRef="#br1" timeOffset="50602.12">12559 10467 7359 0,'0'0'320'0,"-9"-7"80"0,2 2-400 0,7 5 0 0,-9-6 0 0,9 6 0 16,0 0 6272-16,0 0 1152 0,0 0 256 0,0 0 32 15,0 0-6208-15,0 0-1248 0,6-8-256 0,-6 8 0 16,12-5 0-16,0 1 0 0,-2 1 0 0,2 2 0 16,-1 1 0-16,2 1 0 0,1 2 0 0,4-1 0 15,0 1 0-15,3 1 0 0,1-2 0 0,3 2 192 16,0-1 48-16,1-1 16 0,-1 1 0 0,1 0 0 16,-1-2-16-16,-1-1 0 0,0 0 0 0,-3 1 0 15,-2 1 16-15,0 0 0 0,-1-2 0 0,0 0 0 16,-1 4-256-16,0 0 176 0,-1 1-176 0,-2 0 160 0,-1 2-160 15,-1 1 0-15,-1 0 0 0,-1 2 128 0,-3 0-128 0,-1 4 0 16,-2 0 0-16,-3 2 0 0,-1 2 0 0,-3-3 128 16,-1 2-128-16,-1 0 0 0,-3 2 128 0,-1-1-128 15,0 1 0-15,-1-2 128 0,-2-4-128 0,-1 2 128 16,1-2-128-16,-1 0 128 0,-1 0-128 0,1-5 128 16,-2 1-128-16,1-1 128 0,-2 1-128 0,2 0 0 15,0-1 144-15,-2-2-144 0,-2 2 0 0,0 0 144 16,-1-4-144-16,2 0 0 0,0 1 0 0,3-1-192 15,-2-3 0-15,-1 0 0 16,-1 1-1472-16,1-1-304 0,0 2-48 0,3-3-13216 0</inkml:trace>
  <inkml:trace contextRef="#ctx0" brushRef="#br1" timeOffset="51801.66">13616 10386 9215 0,'0'0'816'0,"0"0"-656"0,0 0-160 0,0 0 0 16,0 0 3072-16,0 0 592 0,0 0 112 0,5-8 32 16,-5 8-2752-16,5-8-544 0,-5 8-128 0,0 0 0 15,6-7-32-15,-6 7 0 0,0 0 0 0,6-7 0 16,-6 7 112-16,7-7 32 0,-7 7 0 0,6-6 0 15,-6 6-16-15,0 0 0 0,0 0 0 0,0 0 0 16,0 0 224-16,0 0 32 0,0 0 16 0,0 0 0 16,0 0-32-16,0 0 0 0,0 0 0 0,0 0 0 0,-6 8-160 0,-2 0-48 15,-1-1 0-15,0 3 0 0,-2-1-208 0,-1 0-48 16,-1 1-16-16,-2 1 0 0,-1 2-240 0,2 0 176 16,-1 4-176-16,2-2 160 0,-2 1-160 0,2 2 0 15,1 3 0-15,0 5 0 0,2 2 144 0,1 7 0 16,1 1 0-16,-1 5 0 0,0 2 144 0,1-4 32 15,0-3 0-15,1-3 0 0,2-3-128 0,3 0 0 16,-2-3-16-16,2 2 0 0,1-2-176 0,2 3 0 16,2 3 0-16,1-1 128 0,1 2-128 0,2 3 160 15,1 1-160-15,1 0 160 0,0-2-160 0,3-5 0 16,-2-1 144-16,2-5-144 0,1-4 0 0,2-4 0 0,5-1 0 0,-2-6 0 31,2-1-448-31,1-4-144 0,2 0-48 0,1-3 0 16,0 3-1056-16,1-5-224 0,-1 1-32 0,-1-1-8096 0,-2 2-1600 0</inkml:trace>
  <inkml:trace contextRef="#ctx0" brushRef="#br1" timeOffset="53679.03">13852 10949 3679 0,'0'0'320'0,"0"0"-320"0,0 0 0 0,0 0 0 16,0 0 2160-16,0 0 352 0,0 0 80 0,0 0 16 0,0 0-944 0,0 0-192 15,0 0-48-15,0 0 0 0,0 0-64 0,0 0-16 16,0 0 0-16,0 0 0 0,0 0 48 0,0 0 0 16,0 0 0-16,0 0 0 0,0 0 16 0,7-1 0 15,-7 1 0-15,0 0 0 0,0 0-592 0,6-3-112 16,-6 3-32-16,7 3 0 0,-1-3-384 0,5 3-80 15,-11-3-16-15,13 5 0 0,-2 0-16 0,1 0-16 16,-12-5 0-16,16 12 0 0,-3-4 32 0,0 3 16 16,-3 1 0-16,3 1 0 0,0-1-80 0,0 5-128 15,-1-4 176-15,1 4-176 0,0 0 144 0,1-2-144 16,2 2 0-16,0-2 144 0,-2-2-144 0,0-1 0 16,-1-2 144-16,0 0-144 0,-1-2 0 0,0-1-240 15,-2-2 48-15,1-1 0 16,-11-4-608-16,10 0-112 0,-10 0-32 0,12-3-9616 0,-12 3-1920 15</inkml:trace>
  <inkml:trace contextRef="#ctx0" brushRef="#br1" timeOffset="54026.42">14360 10901 20271 0,'0'0'1792'0,"0"0"-1424"0,-6-3-368 0,6 3 0 0,-8-4 2688 0,8 4 480 16,0 0 96-16,0 0 0 0,-9 4-2320 0,9-4-480 16,0 0-80-16,-7 9-32 0,7-9-176 15,-5 12-48-15,0 4 0 0,1-3 0 0,0 4-128 0,0-2 0 16,-1 6 0-16,1 0 0 0,-1 8 352 0,-2 3-16 15,1 5 0-15,-1 3 0 0,0 6 112 0,-1 1 32 16,0-4 0-16,0-5 0 0,-1-3-288 0,1-8-64 16,0-2-128-16,2 0 192 0,1-2-192 0,-1 0 176 15,2-4-176-15,2-1 160 0,-1-2-160 0,1 0 0 16,2-2 0-16,0-14 0 16,2 16-720-16,1-6-32 0,-3-10 0 0,0 0-9856 15,8 7-1968-15</inkml:trace>
  <inkml:trace contextRef="#ctx0" brushRef="#br1" timeOffset="54409.27">14757 10486 10127 0,'0'0'448'0,"0"0"96"0,0 0-544 0,0 0 0 0,-4-6 0 0,4 6 0 16,-4-4 6016-16,4 4 1088 0,0 0 208 0,0 0 48 16,0 0-5584-16,0 0-1136 0,-1 22-208 0,1 4-48 15,2 4-64-15,2 3 0 0,0 5 0 0,1 3 0 0,2 4-64 0,-1-4 0 16,1-3-16-16,1-3 0 0,-2-3-240 0,3-4 144 15,-2 0-144-15,-1 0 128 0,0 0-128 0,-1 2 0 16,0 2 0-16,0 2 0 0,-1 3 128 0,-1 1-128 16,-1-2 0-16,0-2 128 0,-1 0-128 0,3-2 0 15,-2-2 144-15,1-4-144 0,0-2-128 0,1-8-112 16,-2-2-16-16,1-1 0 16,-1-5-544-16,2 0-112 0,2-2-32 0,-1-2-10256 15,-5-4-2064-15</inkml:trace>
  <inkml:trace contextRef="#ctx0" brushRef="#br1" timeOffset="54711.95">15467 10862 14735 0,'0'0'640'0,"0"0"160"0,0 0-640 0,0 0-160 0,0 0 0 0,0 0 0 16,0 0 4624-16,0 0 896 0,-6 10 176 0,-1-1 48 16,1-1-4608-16,-1 1-928 0,-2-1-208 0,0 3 0 15,-1-2 128-15,-2 2 16 0,-3 0 0 0,-3 2 0 16,0 5 112-16,0 4 0 0,-1 1 16 0,0 4 0 16,-3 3 80-16,2 1 16 0,1 0 0 0,0 3 0 15,1 2-176-15,1-3-48 0,2 0 0 0,1-4 0 16,3-5-144-16,-1-3 0 0,2-1 0 0,-1-7 0 15,3-3-720-15,1-4-80 0,7-6-16 0,-10 1-10128 16,0-1-2016-16</inkml:trace>
  <inkml:trace contextRef="#ctx0" brushRef="#br1" timeOffset="54925.98">15128 10941 15663 0,'0'0'1392'0,"0"0"-1120"0,0 0-272 0,0 0 0 16,0 0 4592-16,0 0 848 15,0 0 192-15,11 7 16 0,0-1-3904 0,1 2-784 0,1 3-144 0,0 0-48 16,2 4-272-16,-1 2-64 0,2 4-16 0,1 2 0 16,1 4-272-16,1-2-144 0,2 1 160 0,1 3-160 15,1-4 128-15,0 1-128 0,-1-1 0 0,2-2 0 16,-2-3-144-16,-1-2-128 0,-2-3-32 0,1-2 0 31,-3-3-624-31,0-4-128 0,-2-1-32 0,0-2 0 16,-5-3-1504-16,-1-4-304 0,-1-6-64 0,0-5-16 0</inkml:trace>
  <inkml:trace contextRef="#ctx0" brushRef="#br1" timeOffset="55360.34">15235 10415 26719 0,'-6'-9'2368'15,"6"9"-1888"-15,0 0-480 0,-5-8 0 0,-1 1 3328 0,6 7 576 16,0 0 128-16,0 0 0 0,7-4-3136 0,-7 4-640 16,15 2-128-16,1 3-128 0,1 1 0 0,3 3-128 15,0 5-16-15,3 1 0 0,1 5 144 0,2 1 0 16,2 2 0-16,-1 7 0 0,1 4 0 0,0 4 0 15,2 1 0-15,-1 3 0 0,-3-1 0 0,-1-2 0 0,0-3 0 0,1-6 0 16,-3-6 0-16,1 1 0 16,-1-4 160-16,-1 1-160 0,-1 0 320 0,0 0-48 0,-3 3 0 0,-1 1 0 15,0 3 48-15,-3 2 16 0,-2 2 0 0,-1 1 0 16,-2 1-96-16,-1-1-32 0,-3-2 0 0,-3-2 0 16,-2-2-208-16,-1-2 176 0,-3-4-176 0,-2-2 160 15,-2-1-160-15,-3-2 0 0,-2 0 0 0,-2 0 128 16,-2 0-128-16,-2 3 0 0,0-5 0 0,-1 1 0 31,-2 2-416-31,0-2-112 0,-1 1-32 0,-1-3 0 16,1-1-656-16,2-3-144 0,3-3-32 0,-3-4 0 15,-1-6-2240-15,3-4-448 0</inkml:trace>
  <inkml:trace contextRef="#ctx0" brushRef="#br1" timeOffset="56579.43">16405 10563 13823 0,'0'0'1216'0,"0"0"-960"0,0 0-256 0,0 0 0 15,0 0 2464-15,0 0 448 0,0 0 96 0,10 4 0 16,-10-4-2176-16,11 7-432 0,-11-7-80 0,9 6-32 16,-2 2 480-16,0 1 112 0,-2 2 16 0,2-1 0 15,-1 2 256-15,1 1 48 0,-1 1 16 0,1 4 0 16,-1 3 64-16,2 0 0 0,0 8 16 0,1-2 0 15,-1 2-304-15,2-3-64 0,-2 1-16 0,1-4 0 16,-1 0-400-16,0 2-64 0,-2 0-32 0,0 2 0 16,-1 3-176-16,0 1-48 0,-1 3 0 0,0 1 0 15,-1-1-64-15,-1 1-128 0,1 1 176 0,1-5-176 16,1-2 160-16,1-3-160 0,-2-6 128 0,2 1-128 16,-3-5 0-16,1-2 0 0,2-1 0 0,-1-4 0 15,0-2-384-15,0-3-176 0,-5-4-16 0,0 0-16 16,0 0-1728-16,5-12-352 0,1-1-64 0</inkml:trace>
  <inkml:trace contextRef="#ctx0" brushRef="#br1" timeOffset="57010.77">16295 10545 35823 0,'-6'-12'1584'0,"2"4"336"0,0 1-1536 16,4 7-384-16,-1-11 0 0,1 11 0 0,0 0 672 0,9-10 64 15,1 1 16-15,2 1 0 0,1 1-752 0,1 5 0 16,2-5 0-16,1 5 0 0,1-1 0 0,2 2 0 16,2 1 128-16,1 0-128 0,2 0 0 0,0 2 0 0,1 2 0 0,-1-1 0 15,-2 1 0-15,1-3 128 0,-1 0-128 0,0 3 0 16,0 1 192-16,-4 1-64 0,-2-2-128 0,-1 2 192 15,-1 1 144-15,1 2 32 0,-2-3 0 0,2 5 0 16,0 2 0-16,-1-3 0 0,0 5 0 0,-1 0 0 16,0 2-208-16,-1 1-32 0,0 1-128 0,-2 0 192 15,-3 1-192-15,-2-1 128 0,1 0-128 0,-1-1 0 16,-3 1 128-16,-3-2-128 0,-1 0 0 0,-2-2 144 16,0-1-144-16,-2-2 0 0,-3-3 0 0,-1 0 128 15,-3 1 0-15,-1-3-128 0,-1-1 192 0,-3 1-64 16,-1-1 0-16,0 1 0 0,-2-2 0 0,1 0 0 15,-2-1-128-15,0 0 128 0,0 0-128 0,-1 0 128 0,0 1 0 16,-1-2 0-16,3-2 0 0,-1 0 0 16,1-3-544-16,2-1-112 0,1 2-32 0,3-2 0 15,-1 1-1456-15,2-1-288 0,3-1-64 0,10 4-16 16,-11-1-1328-16,11 1-272 0</inkml:trace>
  <inkml:trace contextRef="#ctx0" brushRef="#br1" timeOffset="57461.08">17367 10458 29135 0,'0'0'1280'0,"0"0"288"0,-9-4-1248 0,9 4-320 0,-11-2 0 0,11 2 0 16,0 0 880-16,0 0 112 0,-9 2 32 0,9-2 0 15,0 0-704-15,-8 4-144 0,0 0-32 0,8-4 0 16,-9 5-144-16,9-5 0 0,-9 8 144 0,1 1-144 16,1 1 208-16,0-1-16 0,1 2-16 0,-2-1 0 15,0 3 336-15,-1 3 80 0,0 5 16 0,0-2 0 16,-2 2 48-16,1 5 16 0,-2 4 0 0,2 3 0 15,-2 1-96-15,1-2-32 0,0 1 0 0,0-4 0 16,2-3 32-16,1 0 0 0,0-2 0 0,2 1 0 0,2 1-256 16,1 2-64-16,1 3 0 0,2 6 0 0,2 3-96 0,4-1-32 15,-1 1 0-15,1 0 0 0,2-3-128 0,1-3 128 16,2-1-128-16,-1-6 128 0,-1-2-128 16,2-7-176-16,-1 2 48 0,2-5 0 15,-2-2-496-15,3-2-80 0,-1-2-32 0,0 0 0 16,-2 2-352-16,2-4-80 0,1-1-16 0,0-1 0 15,0 0-224-15,1-2-32 0,2 1-16 0,0-2 0 16,-1 2-1552-16,2-3-320 0,0-1-64 0,-1 0-7344 0</inkml:trace>
  <inkml:trace contextRef="#ctx0" brushRef="#br1" timeOffset="57836.59">17924 10863 18431 0,'0'0'1632'0,"0"0"-1312"0,0 0-320 0,-10 7 0 15,1-2 3984-15,1 1 736 0,2 1 144 0,-1 1 16 16,1 1-3872-16,-1-1-784 0,0 0-224 0,-3 3 0 0,-1 2 0 0,-1 0 0 16,-1 0 0-16,-3 0 0 0,-1-1 0 0,-2 4 192 15,-2-1-48-15,-1 5-16 0,0 1 208 0,-1 5 48 16,0 0 0-16,-1 3 0 0,1-3-160 0,0 2-32 16,-2 1 0-16,1-2 0 0,2 0-64 0,3-4 0 15,2 0-128-15,1-3 192 0,2-3-192 0,3-4 176 16,-1-3-176-16,3 1 160 0,3-5-336 0,1 0-64 15,5-6-16-15,0 0 0 16,0 0-2704-16,0 0-560 0</inkml:trace>
  <inkml:trace contextRef="#ctx0" brushRef="#br1" timeOffset="58078.02">17526 11005 19343 0,'0'0'1728'0,"0"0"-1392"0,0 0-336 0,0 0 0 15,0 0 3456-15,0 0 640 0,0 0 112 0,0 0 16 16,0 0-2848-16,0 0-576 0,0 0-112 0,5 16-32 16,-5-16-80-16,8 19 0 0,0-2-16 0,0 2 0 15,-1-1-208-15,3 1-32 0,1 2-16 0,1 0 0 16,1-1-304-16,1 2 128 0,2 1-128 0,1-2 0 16,-1-3 0-16,2 1 0 0,3-1 0 0,-2-1 0 31,0-3-624-31,0-2-16 0,-1-4-16 0,2-2 0 15,-1 1-240-15,0-3-32 0,-1-2-16 0,0 1 0 16,0-3-2064-16,-1-4-400 0</inkml:trace>
  <inkml:trace contextRef="#ctx0" brushRef="#br1" timeOffset="58485.51">17852 10486 23039 0,'0'0'1024'0,"-4"-6"192"0,4 6-960 0,0 0-256 0,-5-7 0 0,5 7 0 15,0 0 3792-15,0 0 720 0,0 0 144 0,0 0 16 16,0 0-3824-16,13 2-848 0,-2 3 0 0,2 1 0 15,2 5-144-15,-1 2 144 0,2 4-128 0,2 4 128 16,2 6 0-16,0 4-128 0,3 3 128 0,0 1 0 16,1 1 0-16,0-1 0 0,1 1 144 0,-1-4-144 15,-4-5 320-15,1-1-64 0,-1-4 0 0,-2-1 0 16,0-1 128-16,-1-1 0 0,-2 1 16 0,-1-2 0 16,-1 3 48-16,-1-2 0 0,-2 5 0 0,-1 1 0 15,-2 2-112-15,-3 2-16 0,-2-1 0 0,0 1 0 16,-2 2-192-16,-2-1-128 0,-2-1 128 0,-2 0-128 15,-3-3 0-15,-2-3 0 0,-2-2 0 0,-1-3 0 16,0-2 0-16,-1-4 0 0,0 1-160 0,-4-1 160 16,1-3-1536-1,-3-3-208-15,-2 2-48 0,-3-8-16192 0</inkml:trace>
  <inkml:trace contextRef="#ctx0" brushRef="#br1" timeOffset="64422.97">8159 12138 5919 0,'0'0'256'0,"0"0"64"0,0 0-320 0,0 0 0 0,0 0 0 0,0 0 0 16,0 0 272-16,0 0-16 0,7-6 0 0,-7 6 0 15,8-7 352-15,-8 7 64 0,7-6 16 0,-7 6 0 16,6-7 976-16,-2 5 192 0,-4 2 32 0,0 0 16 15,0 0-64-15,0 0-16 0,0 0 0 0,0 0 0 16,0 0-480-16,0 0-112 0,0 0-16 0,0 0 0 16,0 0-320-16,0 0-64 0,0 0 0 0,0 0-16 15,0 0-208-15,0 0-32 0,0 0-16 0,0 0 0 16,0 0 16-16,7 14 0 0,-3-2 0 0,-2 3 0 0,0 0 128 0,-2 2 16 16,1 3 16-16,2 5 0 0,-1 3-160 0,1 2-48 15,-1 3 0-15,2-3 0 0,0-1-80 16,1-3-32-16,-1-1 0 0,0 2 0 0,0-2-96 0,0 2 0 15,0 1-16-15,0 3 0 0,-2 3-160 0,0 4-16 16,-1 1-128-16,-1 4 192 0,0 1-192 0,0-1 128 16,0-1-128-16,1-7 0 0,-1-6 128 0,2-3-128 15,-1-3 0-15,2-3 144 0,0-7-144 0,1-1 0 16,0 0 0-16,2-5 0 0,0 1-272 0,2-3 16 0,-8-5 0 16,9 4 0-1,-1-1-320-15,-8-3-64 0,10-1-16 0,-1-2 0 16,-9 3-2160-16,9-7-416 0</inkml:trace>
  <inkml:trace contextRef="#ctx0" brushRef="#br1" timeOffset="64992.24">8088 12194 34319 0,'-15'-9'1520'15,"4"5"320"-15,1-1-1472 0,1 1-368 0,9 4 0 0,0 0 0 0,-4-6 560 0,4 6 32 16,1-11 16-16,3 1 0 0,2-1-384 0,2-2-80 15,1 2-16-15,3 0 0 0,1 1-128 0,0-1 0 16,0 1 0-16,2-1 0 0,0 0 0 0,2 0 128 16,0-1-128-16,3 2 0 0,1 1 208 0,-1 1-32 15,3 0-16-15,-1 2 0 0,1 1 16 0,1 1 0 16,-1 1 0-16,1 0 0 0,-1 2 16 0,1 1 16 16,-2 0 0-16,0 3 0 0,-1-1-80 0,-2 2-128 15,1 1 176-15,-2 2-176 0,-2-1 144 0,-2 2-144 0,-1 1 0 0,-1 3 144 16,1 1-144-16,-1-1 0 0,-3 2 0 15,0 3 0-15,-1-2 0 0,-2 3 0 0,-1 0 0 0,-1 0 0 16,0 1 128-16,-1 3-128 16,-1-4 0-16,-2 3 128 0,-1 0-128 0,0 0 128 0,-3-2-128 0,-1 3 128 15,-2-5 0-15,-2 3-128 0,1-5 192 0,-2 1-64 16,-2 0 16-16,-1-2 0 0,0-1 0 0,-1-1 0 16,-3-7-144-16,0 2 160 0,-1-1-160 0,-3 1 160 15,-1-2-160-15,-2 1 128 0,-1 0-128 0,0-1 128 16,1 0-128-16,0 0 0 0,-2 0 0 0,4 2-176 15,2-1-144-15,1 1-16 0,-1-3-16 0,3 0 0 16,3-2-48 0,2 1-16-16,2 0 0 0,10-3 0 0,-9 1-32 15,9-1-16-15,0 0 0 0,0 0 0 0,0 0-1616 0,0 0-320 0,0 0-64 16</inkml:trace>
  <inkml:trace contextRef="#ctx0" brushRef="#br1" timeOffset="65543.7">9337 11986 4607 0,'0'0'400'0,"0"0"-400"0,0 0 0 0,0 0 0 16,0 0 4672-16,-6-7 832 0,6 7 192 0,0 0 16 15,-6-9-4016-15,6 9-800 0,0 0-176 0,0 0-16 16,2-10-128-16,-2 10-32 0,0 0 0 0,0 0 0 15,0 0-128-15,0 0-32 0,0 0 0 0,0 0 0 16,0 0 80-16,0 0 16 0,0 0 0 0,0 0 0 16,-11 0 64-16,0 2 16 0,-2 1 0 0,1 2 0 15,-1 2 0-15,1 3 0 0,-1 2 0 0,-1 1 0 16,1 0-16-16,-2 4 0 0,0 6 0 0,-1 1 0 16,2 6-96-16,1 4 0 0,0 2-16 0,1 6 0 0,0 1-144 15,2 0-32-15,-1-4 0 0,2-5 0 0,1-3-96 16,2-2-32-16,1-3 0 0,-1 4 0 0,1 0-128 0,1 0 0 15,-1 0 144-15,2 2-144 0,2 2 0 0,1 0 0 16,0-3 0-16,3 1 128 0,-1-4-128 0,4 0 0 16,1-1 0-16,1-3 0 0,-1-3-160 0,3-1 0 15,2 0 0-15,1-3 0 0,0-3-96 0,3-1-32 16,-1 2 0-16,1-5 0 16,0 0-304-16,1-2-64 0,1-1-16 0,1-2 0 15,0-1-528-15,-1 0-96 0,0-2-32 0,2 2-9088 16,-1-1-1808-16</inkml:trace>
  <inkml:trace contextRef="#ctx0" brushRef="#br1" timeOffset="65958.78">9979 12465 21183 0,'-11'-2'944'0,"5"2"192"0,-3-3-912 0,-1 3-224 0,1 0 0 0,2 3 0 0,0-1 2848 0,7-2 528 15,-8 4 96-15,8-4 32 0,-10 6-2704 0,1 1-544 16,1 1-96-16,0 1-32 0,0-1-128 0,0 3 0 16,0-2 0-16,2 2 0 0,-2 1 0 0,-1 0 0 15,0 2 0-15,-3 2 0 0,2 1 144 0,-2 5 0 16,-2 1 0-16,1 4 0 0,-3 3 336 0,0 3 64 16,-1 4 16-16,2-1 0 0,0 1-208 0,-2-6-32 15,2-2-16-15,-1-2 0 0,2-5-176 0,2-2-128 16,2-4 144-16,2-2-144 0,1-6 0 0,7-8-208 15,-2 8 16-15,2-8 0 16,0 0-1536-16,0 0-320 0,0 0-48 0,0 0-12448 0</inkml:trace>
  <inkml:trace contextRef="#ctx0" brushRef="#br1" timeOffset="66228.58">9601 12527 36223 0,'0'0'1600'0,"0"0"336"0,0 0-1552 0,0 0-384 0,0 0 0 0,0 0 0 15,0 0 448-15,0 0 0 0,13 5 0 0,-2 1 0 16,1 1-448-16,1 3 0 0,0 2 0 0,0 0 0 16,-1-2 0-16,1 5 0 0,0-1 0 0,0 6 0 15,0 0 0-15,0 1 0 0,-1 1 0 0,1 2 0 16,-1 1 0-16,-1-1 0 0,0 2-176 0,-1-2 176 0,2-1-384 15,0 0 16-15,-1-3 0 0,0-3 0 16,-2-4-160-16,3 0-48 0,-2-3 0 0,2-3 0 16,0 0-608-16,-1 1-128 0,-2-3-32 0,1 1-12464 15</inkml:trace>
  <inkml:trace contextRef="#ctx0" brushRef="#br1" timeOffset="66560.2">10168 12948 31327 0,'-12'-4'2784'0,"4"0"-2224"0,-1-3-560 0,2 4 0 15,7 3 2560-15,0 0 384 0,0 0 96 0,0 0 16 16,0 0-2592-16,11 13-464 0,-1 1-192 0,2-1 16 15,0 0 48-15,2-3 0 0,-1 1 0 0,0-1 0 16,-1-1-80-16,0 2-16 0,-2-1 0 0,-1 2 0 16,-9-12 96-16,11 10 128 0,-11-10-208 0,10 16 80 15,-5-2 128-15,-1 1 0 0,-2-1-144 0,-2 2 144 16,-3-2 0-16,0 3 0 0,-1 3 0 0,-1-2 0 16,0 1-160-16,0 1 160 0,-2 0-208 0,1-1 80 15,-3-2-496 1,1-1-80-16,0-2-32 0,0-1 0 0,2-4-1984 0,-2-2-400 0,-1-3-80 0,9-4 0 0</inkml:trace>
  <inkml:trace contextRef="#ctx0" brushRef="#br1" timeOffset="66867.17">10525 12588 8287 0,'0'0'736'0,"0"0"-592"0,0 0-144 0,0 0 0 15,0 0 5632-15,0 0 1088 0,0 0 208 0,0 0 48 16,3 12-5232-16,0 1-1040 0,1 2-224 0,2 2-32 16,0 4-128-16,2 1-32 0,0 3 0 0,2 3 0 15,2 1-96-15,0 1 0 0,-1-1-16 0,1-1 0 16,0-1-176-16,0-2 0 0,-2-3 0 0,0-3 128 15,1-2-128-15,-2-4 0 0,-1-1 0 0,-2-3 0 32,1 0-368-32,-1-2-96 0,1-1-32 0,-2-2 0 15,-5-4-656-15,8 4-144 0,1-1-32 0,-1-2 0 0,-8-1-2240 0,10-1-448 0</inkml:trace>
  <inkml:trace contextRef="#ctx0" brushRef="#br1" timeOffset="67143.13">11061 12580 16575 0,'0'0'736'0,"0"0"160"0,-12 5-720 0,0 1-176 16,-1 4 0-16,0 4 0 0,0 6 4944 0,0 6 960 15,-1 8 192-15,-1 6 48 0,0 7-5056 0,-1 4-1088 16,-1-3 0-16,-1-1-208 0,0-5 208 0,-2-4-144 15,1 1 144-15,-2 7-128 0,1 0 128 0,-1 7 0 16,2 0 0-16,-1 1-128 0,2-1 128 0,1-7-128 16,0-9 128-16,3-7-128 0,2-5 0 0,2-5 0 0,0-3 0 0,4-3 0 15,1-4-176-15,1 0-16 0,4-10-16 0,0 0 0 32,0 5-1904-32,0-5-384 0,0 0-80 0</inkml:trace>
  <inkml:trace contextRef="#ctx0" brushRef="#br1" timeOffset="67619.42">11063 12069 26719 0,'0'0'2368'0,"0"0"-1888"15,0 0-480-15,0 0 0 0,0 0 1728 0,0 0 256 16,0 0 64-16,0 0 0 0,8-4-1712 0,-8 4-336 15,13 0 0-15,0 7 0 0,-1-1 0 0,1 5 0 16,0 3 0-16,1 4 128 0,2 6 0 0,1 4 0 16,0 5 0-16,1 3 0 0,0 1 0 0,1 1 0 0,-1 1 0 0,1-5 0 15,-2-4 48-15,-1-4 0 16,-2-3 0-16,1 1 0 0,-2-2 128 0,0 5 16 0,-1-3 16 16,-1 4 0-16,1 6-80 0,0 0-32 0,-2 5 0 0,-1 1 0 15,-2 0-224-15,-2 3 144 0,-1-7-144 0,-3-2 128 16,-1-4-128-16,-1-2 0 0,0-4 144 0,-3 0-144 15,-1-3 176-15,-2-2-48 0,1 1 0 0,-1-1 0 16,0 1-128-16,1-4 160 0,1-1-160 0,0-2 160 16,-1-1-304-16,2-1-64 0,0-5-16 0,4-6 0 31,0 0-1744-31,0 0-336 0,0 0-80 0</inkml:trace>
  <inkml:trace contextRef="#ctx0" brushRef="#br1" timeOffset="68025.85">11874 12542 32655 0,'0'0'1440'0,"0"0"304"0,-9-5-1392 0,1 4-352 15,8 1 0-15,0 0 0 0,0 0 736 0,0 0 80 0,0 0 16 0,0 0 0 16,0 0-672-16,0 0-160 0,0 0 0 0,0 0 0 16,0 0 160-16,0 0 0 0,0 0 0 0,12-4 0 15,-3 1 240-15,2 1 48 0,-2-1 16 0,1 0 0 16,2 0 112-16,1 0 32 0,3 0 0 0,1 1 0 15,1-2 16-15,1-3 0 0,2 2 0 0,3 1 0 16,2 2-240-16,0-1-64 0,0 0 0 0,1 2 0 16,1 1-192-16,-1 1-128 0,-1 2 128 0,0 0-128 15,-2 2-224-15,-2-4-112 0,-3 4-32 0,0-3 0 16,-4 0-2000 0,0 2-416-16,-2 1-80 0,-2-3-13088 0</inkml:trace>
  <inkml:trace contextRef="#ctx0" brushRef="#br1" timeOffset="68329.67">11979 12750 28559 0,'0'0'2544'0,"0"0"-2032"0,0 0-512 0,7-6 0 16,1 4 2368-16,4-1 368 0,4 3 80 0,2 0 0 16,1-1-2256-16,4 1-560 0,1-3 0 0,4 3 0 15,0-1 0-15,1 0 0 0,-3 1 0 0,2 0-192 31,-1-2-336-31,-1 2-80 0,-1 0-16 0,-2-4 0 16,-2 2-1744-16,-1 1-336 0,-1-1-80 0,-3 0-10496 0</inkml:trace>
  <inkml:trace contextRef="#ctx0" brushRef="#br1" timeOffset="68811.98">12988 12115 17503 0,'0'0'1552'0,"0"0"-1232"0,0 0-320 0,0 0 0 16,0 0 2768-16,0 0 496 0,0 0 112 0,0 0 16 15,0 0-2112-15,0 0-400 0,-4 10-96 0,1 3-16 16,2 3-336-16,0 3-80 0,-1 4-16 0,2 3 0 15,2 4-128-15,-2 1-16 0,0 3-16 0,0-3 0 16,-2 0 96-16,2-3 32 0,0-2 0 0,0-3 0 16,0 2 192-16,0 1 32 0,0 0 16 0,-1 3 0 15,1 3 32-15,1 2 0 0,2 4 0 0,-1 1 0 16,1 0-256-16,0-1-64 0,-1-3 0 0,2 2 0 16,0-4-256-16,1-3-176 0,-1-7 32 0,0-5 0 15,0-2-560-15,0-4-96 0,-1-3-32 16,0-3 0-16,-3-6-1776 15,0 0-352-15,7 2-80 0</inkml:trace>
  <inkml:trace contextRef="#ctx0" brushRef="#br1" timeOffset="69247.45">12922 12059 40191 0,'-6'-9'1792'0,"6"9"352"0,0 0-1712 0,0 0-432 0,-3-8 0 0,3 8 0 0,0 0 400 0,7-11 0 15,2 3 0-15,0 2 0 0,0 1-400 0,0 1-176 16,3 0 16-16,-1 1 0 0,0-2 160 0,2 1-192 16,0 2 192-16,0 0-192 0,3 2 192 0,0 4-128 0,1-1 128 0,0 3-128 15,-2 2 0-15,1 3 0 0,-2-2 0 0,1 4 0 16,-1-4 128-16,-1 5-160 0,0-1 160 0,-1 3-160 15,-2-2 160-15,1 3 0 0,-4 0 0 0,1 1 0 16,-1 1 0-16,-2-1 0 0,0-1 0 0,0 1 0 16,-1 2 0-16,0-1 144 0,-1-1-144 0,1 3 0 15,-2-2 0-15,1 0 0 0,-2-2 0 0,-1 1 0 16,-1-6 0-16,-3 1 0 0,-1-1 0 0,-2-3 0 16,-2-1 0-16,-1-2 0 0,-1-1 0 0,-3 1 0 15,-3-2 160-15,0 1-160 0,-1-4 128 0,-3 4-128 16,-3-2 192-16,1 2-64 0,-2 2 0 0,0-2 0 15,-1 1-128-15,2 1 160 0,0-1-160 0,-1 0 160 16,1-2-160-16,0-1 0 0,3-3 0 0,3-1 0 16,1-1-528-16,5-1 16 0,3 0 0 0,9 3 0 15,0 0-1728-15,0 0-352 0,0 0-64 0</inkml:trace>
  <inkml:trace contextRef="#ctx0" brushRef="#br1" timeOffset="69794.42">13947 11943 26895 0,'0'0'1184'0,"0"0"256"0,0 0-1152 0,0 0-288 0,0 0 0 0,0 0 0 16,0-7 992-16,0 7 144 0,0 0 16 0,0-6 16 16,0 6-656-16,0 0-128 0,0 0-16 0,0 0-16 0,0 0-224 0,-10 0-128 15,1 0 160-15,-1 4-160 16,0 1 0-16,0 0 0 0,-1 0 0 0,-1 2 0 0,-2-3 224 0,0 3-48 16,-1 3-16-16,0-1 0 0,-2-3 320 0,0 6 64 15,-1 6 16-15,1 2 0 0,-2 3 160 0,2 8 48 16,2 7 0-16,-2 4 0 0,1 6-256 15,2-2-64-15,1 3 0 0,1-2 0 0,2-10-320 0,1-2-128 16,1-2 0-16,3-3 0 0,1-2 0 0,1 1 0 16,0-2 0-16,2 3 0 0,1-1-256 0,3 1 48 15,1 0 16-15,1 0 0 0,1 0-32 0,2-1 0 16,1 2 0-16,2-5 0 16,0 1-288-16,4-1-64 0,2-2-16 0,1-3 0 15,3 1-1440-15,2-6-272 0,2 1-64 0,1-3-16 0</inkml:trace>
  <inkml:trace contextRef="#ctx0" brushRef="#br1" timeOffset="70395.62">14426 12482 3679 0,'0'0'320'0,"0"0"-320"0,0 0 0 0,0 0 0 16,0 0 6064-16,0 0 1136 0,1-10 224 0,-1 10 64 15,3-8-5504-15,-3 8-1104 0,2-8-224 0,-2 8-32 16,0 0-64-16,0 0-16 0,0 0 0 0,0 0 0 16,0 0-128-16,0 0-32 0,-12 7 0 0,1-1 0 15,-5 0-144-15,-1 3-48 0,-1 0 0 0,-3 4 0 16,-2-3 48-16,-2 7 0 0,-3 0 0 0,-2 7 0 15,0 0 32-15,2 6 16 0,-1 0 0 0,3 0 0 16,1 2-64-16,3-1-16 0,1 3 0 0,4-2 0 16,2-4-208-16,2-2 0 0,1-3 0 0,1-4 0 15,4-5-688-15,0-8-176 0,1 1-32 0,6-7-16 16,0 0-2544-16,0 0-512 0,0 0-112 16,-2-26-16-16</inkml:trace>
  <inkml:trace contextRef="#ctx0" brushRef="#br1" timeOffset="70627.64">14038 12559 20271 0,'0'0'1792'0,"0"0"-1424"15,0 0-368-15,0 0 0 0,0 0 2720 0,0 0 480 16,0 0 80-16,0 0 32 0,8-5-2112 0,-8 5-432 16,11-3-64-16,-1 2-32 0,-10 1 112 0,17 8 32 15,-1 1 0-15,-1 3 0 0,2 2-336 0,3 2-64 16,-1 3-16-16,1 0 0 0,1 4-400 0,0 2 128 15,1 0-128-15,0 1 0 0,-1 2 0 0,0-2 0 0,-2 1 0 0,0 0 0 16,-3-4-144-16,0 0-112 0,0-8-32 0,-3 0 0 31,-1-2-288-31,1-4-64 0,0-4-16 0,1 1 0 16,-1-4-352-16,1-2-64 0,3-2-16 0,-1-1-13696 0</inkml:trace>
  <inkml:trace contextRef="#ctx0" brushRef="#br1" timeOffset="70980.89">14710 12026 41007 0,'-7'-9'1808'0,"7"9"384"0,0 0-1744 0,0 0-448 0,0 0 0 0,0 0 0 0,0 0 192 0,0 0-64 16,12 5 0-16,0 4 0 0,0 2-320 0,-2 6-64 16,0 2 0-16,1 7-16 0,1 8 272 0,-1 4-192 15,1 5 192-15,0 5-160 0,-2-3 160 0,1-2 0 16,-2-7 0-16,0-1 0 0,-1-5 0 0,0 0 144 16,-2 0-16-16,1 3-128 0,-2 1 208 0,0 2-64 15,0 5-16-15,0 2 0 0,1 0-128 0,0 0 0 0,1-4 144 16,-2-3-144-16,0-2 0 0,0-5 0 0,1-2 0 15,-1-3 128 1,0-6-576-16,1-1-128 0,0-4 0 0,-2 0-16 16,-1-5-2000-16,-3-8-400 0,3 9-80 0,-3-9 0 0</inkml:trace>
  <inkml:trace contextRef="#ctx0" brushRef="#br1" timeOffset="71289.17">15263 12540 16575 0,'0'0'1472'0,"-3"-4"-1168"0,-1-1-304 0,-1 1 0 0,0 1 6320 0,5 3 1200 16,0 0 240-16,0 0 48 0,0 18-6160 0,2-2-1248 15,0 5-240-15,3-3-160 0,0 4 0 0,3 3-176 16,1 2 0-16,0-1 0 16,0 1-192-16,2-1-32 0,0 1-16 0,1-2 0 15,-1-3-256-15,-1-4-48 0,-1 0-16 0,-1-2 0 16,0-2-144-16,-2-1-16 0,-1-5-16 0,-5-8 0 16,6 6-48-16,-6-6 0 0,0 0 0 0,0 0 0 15,11-2-1472-15,1 0-288 0,0-6-64 0</inkml:trace>
  <inkml:trace contextRef="#ctx0" brushRef="#br1" timeOffset="71544.95">15753 12546 23951 0,'0'0'2128'0,"-9"0"-1696"0,-3 0-432 0,-1 3 0 15,-1-2 3808-15,1 3 672 0,1 3 144 0,1 6 32 16,1 0-3648-16,0 6-736 0,-4 3-144 0,3 8-128 15,0 4 0-15,0 5 0 0,-1 6 0 0,-1 0 0 16,-2 1 0-16,0-4 0 0,-1-5 0 0,1-4 0 16,-2-4-144-16,0-3 16 0,0-1 0 0,0 2 0 15,-2-6-32-15,1 4 0 0,-1 2 0 0,-1-2 0 16,2 1 160-16,2-3 0 0,3-1-144 0,1-2 144 16,2-4-640-16,1-3-48 0,2-3-16 0,2-2 0 15,1-2-1680-15,4-6-352 0,0 0-64 0,0 0-10896 16</inkml:trace>
  <inkml:trace contextRef="#ctx0" brushRef="#br1" timeOffset="72005.92">15792 11990 21183 0,'0'0'1888'0,"0"0"-1504"0,-4-8-384 0,4 8 0 16,0 0 2640-16,0 0 464 0,0 0 96 0,0 0 0 15,0 0-2576-15,0 0-624 0,0 0 0 0,0 0 0 16,0 0 0-16,0 0 0 0,0 0 0 0,0 0 0 15,0 0 192-15,4 10 112 0,-4-10 16 0,5 13 0 16,-5-13 288-16,9 18 64 0,-1 1 16 0,3 0 0 16,-1 5 144-16,2 6 16 0,1 2 16 0,2 5 0 15,2 3-112-15,2 1-32 0,-2 0 0 0,-1-3 0 16,1-1-320-16,-1-5-64 0,0-6-16 0,-2-1 0 16,-1-1-320-16,0 0 0 0,-1 0 0 0,-2-1 0 15,-1 3 0-15,-2 0 0 0,-2 6 0 0,0-2 0 0,-1 0 0 0,-1 1 144 16,-1 0-144-16,0-2 0 0,-2-2 0 0,0 1 0 15,-3-2 0-15,1-4 0 0,-2-1 0 0,-2-2 0 16,0 0 0-16,1-4 0 16,-2 0-368-16,-1-4-128 0,-1 0-16 0,-2-2-16 15,-4 0-496-15,0-1-80 0,-2 2-32 0,-2-1 0 16,-2 1-2448-16,-1-4-480 0</inkml:trace>
  <inkml:trace contextRef="#ctx0" brushRef="#br1" timeOffset="72422.11">16604 12089 23951 0,'0'0'2128'0,"0"0"-1696"0,0 0-432 0,0 0 0 16,0 0 3104-16,0 0 544 0,-4 13 96 0,3 1 32 15,1 6-2944-15,1 4-592 0,1 6-112 0,0 7-128 16,1 5 128-16,1 1-128 0,-2 4 0 0,2-8 0 15,-4-4 144-15,0-3-144 0,0 0 128 0,0-2-128 0,-1-2 0 0,0 2 128 16,-1 3-128-16,0 1 0 0,-1 0 128 0,0 1-128 16,1-1 0-16,1 1 128 0,-1-1-128 0,1-4 0 15,0-4 144-15,-1-1-144 0,1-3-192 0,1-8-128 16,3 1 0-16,-1-5-16 16,1-3-576-16,-3-7-112 0,0 0-32 0,0 0-9424 15,0 0-1872-15</inkml:trace>
  <inkml:trace contextRef="#ctx0" brushRef="#br1" timeOffset="72797.82">16656 12029 34095 0,'0'0'1504'0,"-2"-12"320"0,-4 0-1456 0,4 2-368 0,2 10 0 0,0 0 0 15,6-12 2512-15,4 3 432 0,1 2 96 0,2 3 16 32,-1 1-2816-32,1 0-560 0,-1 2-128 0,1-2 0 0,0 0 192 0,1 2 64 0,1 2 0 0,-1-1 0 15,0 0 0-15,2 2 16 0,0-1 0 0,0 3 0 16,0 1 176-16,0-2-208 0,-2 2 80 0,0 2 128 16,1-1-256-16,-2 3 64 0,0-2 0 0,0 2 16 15,0 1 176-15,-3 1 0 0,1-1 0 0,-2 2 0 16,-1 2 0-16,-2 2 0 0,-1 1 0 0,-1 2 128 0,-2 2-128 0,-4 0 0 15,0 3 0-15,-3 0 0 0,-3 1 0 0,-1 0 0 16,-3-2 0-16,-1 1 0 0,-2-5 0 0,0 2 0 16,-2-1 0-16,1-3 0 0,-3-4 0 0,-1 0 0 15,1 0 0-15,-2-3 176 0,0-1-176 0,0 0 128 16,0-1-128-16,0-4 128 0,-1 1-128 0,3-1 0 16,3-4 0-16,-1 0 0 15,1 0-640-15,3-2-16 0,3-2 0 0,1-5 0 16,2 0-2416-16,2-3-496 0</inkml:trace>
  <inkml:trace contextRef="#ctx0" brushRef="#br1" timeOffset="73250.1">17626 11944 29487 0,'0'0'2624'0,"0"0"-2112"0,-5-9-512 0,0 4 0 16,5 5 2624-16,-7-4 432 0,7 4 80 0,0 0 0 16,-9 1-2592-16,9-1-544 0,-9 5 0 0,0 2-160 15,0-1-160-15,-2 1-48 0,0 3 0 0,-2 1 0 16,-2 2 48-16,-2 1 16 0,0 3 0 0,-1 1 0 0,-3 3 304 0,-1 5 0 15,0 4 0-15,0 3 0 0,0 3 528 0,-1 3 112 16,5 3 32-16,0 1 0 0,-2-1-128 0,2-3-32 16,1-5 0-16,2-3 0 0,-1-4-96 0,3 1-32 15,1-2 0-15,3 0 0 0,0 3-384 16,1 1 0-16,0 5 128 0,3-4-128 0,2 3 0 0,1 1 0 16,0 0 144-16,2-1-144 0,3 0 0 0,1-2 0 15,1-4 0-15,3-2 0 0,1-4 0 0,2-5 0 16,0 0-144-16,2-1 144 0,3-6-192 0,-2 2 16 15,2-1 16-15,0-1 0 0,-1-3-128 0,2 0-32 16,-1-1 0-16,0-1 0 16,-1-4-256-16,0 3-48 0,-2 3-16 0,0-5 0 15,-2 2-1456-15,0-3-288 0,-1 1-64 0,-10-2-12704 0</inkml:trace>
  <inkml:trace contextRef="#ctx0" brushRef="#br1" timeOffset="73719.78">17656 12512 25791 0,'0'0'2304'0,"0"0"-1856"16,0 0-448-16,0 0 0 0,0 0 3056 0,0 0 512 15,0 0 96-15,12 8 32 0,0 0-2832 0,-2 1-560 0,-10-9-112 0,14 16-32 16,1 1 32-16,-1 4 16 0,1-1 0 0,-1 4 0 16,-1 3-208-16,-1-1 0 0,-1 2 0 15,1 0 0-15,0 0-160 0,-2-1-80 0,-1-2-16 0,0-2 0 31,-2-2-192-31,0-2-32 0,-2-3-16 0,0-1 0 16,0-5-192-16,2-1-32 0,-1 0-16 0,2-3 0 16,-8-6-1504-16,12 4-320 0,-2-3-48 0</inkml:trace>
  <inkml:trace contextRef="#ctx0" brushRef="#br1" timeOffset="74000.64">18197 12512 32255 0,'0'0'1424'0,"-10"-4"304"0,-2-1-1392 0,0 3-336 0,1 4 0 0,-1 5 0 0,-1 1 2976 0,1 6 528 16,0 3 96-16,1 6 32 0,-4 2-3168 0,0 9-624 16,-2 6-128-16,-2 5-32 0,-1 3 160 0,-3 2 32 15,0-1 0-15,-2-5 0 0,-1-5-208 0,1-2-48 16,1-4 0-16,-1-3 0 0,0-3 224 0,2-1 160 15,-1 0-208-15,5-1 80 0,0 0 128 0,2-2 0 16,2-1 0-16,2-1 128 0,1-4-128 0,3-4-160 16,2 0 160-16,3-5-208 15,4-8-1712-15,0 0-352 0,0 0-64 0,0 0-13856 0</inkml:trace>
  <inkml:trace contextRef="#ctx0" brushRef="#br1" timeOffset="74497.28">18227 11919 6447 0,'0'0'576'0,"0"0"-576"15,0 0 0-15,0 0 0 0,0 0 6528 0,0 0 1216 16,0 0 224-16,0 0 48 0,8 12-6368 0,0 0-1280 15,0-3-368-15,1 1 144 0,1-1-144 0,2 3 0 16,0 4 0-16,1-5 0 0,1 5 0 0,0 1 192 16,2 0-192-16,1 4 192 0,0 6 0 0,0 3 16 15,1 3 0-15,0 2 0 0,1 3 384 0,-1 0 80 16,0-1 16-16,-1 0 0 0,-2-6 32 0,-1-2 16 0,-1-3 0 16,-1-1 0-16,-1 1-160 0,-2-3-16 0,1 3-16 0,-4 2 0 15,-1 2-224-15,1 5-64 0,-4 3 0 0,1-2 0 16,-3 1 0-16,-2-1 0 0,0-1 0 0,-2-1 0 15,-1-5-96-15,-2-3-32 0,-1-2 0 0,-1-4 0 16,-1 0-128-16,-3-3 128 0,-2-1-128 0,0-2 128 16,-3-1-128-16,-2 0 0 0,-1 1-192 0,-2-1 192 31,-2 0-2496-31,-2-1-384 0</inkml:trace>
  <inkml:trace contextRef="#ctx0" brushRef="#br2" timeOffset="92466.22">7625 13688 14735 0,'0'0'1312'0,"-5"-1"-1056"0,5 1-256 0,0 0 0 15,-8-1 1984-15,2 2 352 0,6-1 64 0,0 0 16 31,-8 3-2416-31,8-3-576 0,0 0-64 0,0 0 0 0,0 0-576 16,0 0-128-16,0 0 0 0,0 0-16 0,0 0 800 0,0 0 176 0,-4 1 16 0,4-1 16 0,0 0 592 16,0 0 112-16,-4-3 32 0,4 3 0 15,-2-1 960-15,2 1 208 0,0 0 48 0,0 0 0 16,0 0-240-16,0 0-32 0,-6-1-16 0,6 1 0 0,0 0-288 0,0 0-48 16,0 0-16-16,0 0 0 0,0 0-288 0,0 0-64 15,0 11-16-15,0 2 0 0,0 2-240 0,2-2-48 16,-1 1-16-16,0 2 0 0,1 2-32 0,-1 2-16 15,-1 1 0-15,-1-1 0 0,1 3 336 0,2 1 64 16,2 5 0-16,-3-3 16 0,1-2-48 0,0-2-16 16,2-1 0-16,0-2 0 0,-1-1-144 0,1 1-16 15,0 1-16-15,-2 4 0 0,1-1-80 0,-1 7-16 16,1 4 0-16,0 4 0 0,-1 3-48 0,1 0-16 16,-2 1 0-16,0-3 0 0,2-2-256 0,0-7 0 15,-2-6 0-15,0-3 0 0,1-5 160 0,-1-1-32 0,-1-5 0 16,1 1 0-16,2 0-128 0,-2-2 0 0,0-1-160 0,-1-8 160 31,0 0-720-31,0 0-48 0,0 0-16 0,0 0 0 16,0 0-1920-16,0 0-384 0,0 0-80 0</inkml:trace>
  <inkml:trace contextRef="#ctx0" brushRef="#br2" timeOffset="93107.7">7511 13630 11055 0,'0'0'976'0,"-8"-6"-784"16,-1 0-192-16,0 1 0 0,9 5 3712 0,0 0 688 15,-7-7 144-15,7 7 16 0,0 0-3408 0,0 0-704 16,0 0-128-16,4-10-16 0,-4 10-64 0,0 0-16 16,10-7 0-16,-10 7 0 0,0 0 144 0,11-4 16 15,-11 4 16-15,10-2 0 0,-10 2 160 0,11-2 16 0,-2 2 16 0,1 0 0 16,-10 0-112-16,0 0-32 15,13 0 0-15,-2 0 0 0,-11 0-64 0,12 0 0 0,-1-1-16 0,2 0 0 16,0 2 32-16,3-1 16 0,1 0 0 0,2 0 0 16,2 0-96-16,1 1-32 0,2-2 0 0,1 2 0 15,1-1-144-15,1 2-16 0,-1 2-128 0,0 2 192 16,-2-2-192-16,-2 1 128 0,-2 3-128 0,-4 0 0 16,0 1 192-16,-2 0-64 0,-1 2-128 0,-2-1 192 15,-3 0-192-15,1 2 0 0,-1 0 0 0,0 0 0 16,-3 1 160-16,0 0-160 0,0 0 160 0,0 0-160 15,-1-1 160-15,0 1-160 0,-1 2 160 0,-2 0-160 16,0 3 192-16,-1 0-48 0,0-1-16 0,0 1 0 16,0-1 0-16,-1 3 0 0,0-7 0 0,-2 1 0 15,-1 2-128-15,0-4 0 0,-1-1 0 0,1 2 0 16,-2-5 128-16,-3 0-128 0,-2 0 128 0,1-2-128 0,-1 1 128 0,1-3-128 16,-2 4 128-16,-2-3-128 0,-3-3 144 0,-1 2-144 15,-2 0 160-15,-1 0-160 0,-2 1 128 0,-2-2-128 16,0 2 0-16,-1 0 144 0,0 1-144 0,0 0 0 15,0 1 0-15,1 0 0 0,0 1 0 0,3 0 0 16,1 0 0-16,2 0 0 16,1-2-336-16,2-1-112 0,2-1 0 0,-1-1-11712 15,0-2-2320-15</inkml:trace>
  <inkml:trace contextRef="#ctx0" brushRef="#br2" timeOffset="96211.43">8603 13622 24991 0,'0'0'1104'0,"0"0"240"0,0 0-1088 0,0 0-256 0,0 0 0 0,0 0 0 15,0 0 512-15,0 0 32 0,0 0 16 0,0 0 0 16,0 0-16-16,0 0 0 0,0 0 0 0,0 0 0 16,0 0-176-16,7-8-48 0,-7 8 0 0,0 0 0 15,0 0-48-15,0 0-16 0,0 0 0 0,0 0 0 16,0 0 256-16,0 0 64 0,0 0 0 0,-9 1 0 16,-2-1 32-16,1 4 16 0,-1 1 0 0,1 1 0 15,-2 3 80-15,0 3 32 0,1-1 0 0,-1 6 0 16,0 1-336-16,1 5-64 0,-1 3-16 0,1 1 0 15,1 3-128-15,-1 1-48 0,1 3 0 0,0-2 0 16,-1-4-144-16,2 0 128 0,0-2-128 0,1-2 128 0,-2 1-128 0,-1 1 0 16,2 2 144-16,0 3-144 0,1 4 0 15,0 7 144-15,2 5-144 0,1 2 0 0,1 2 144 0,1-7-144 16,3-2 0-16,0-7 144 0,1-10 80 0,2 0 16 16,1-4 0-16,1 0 0 0,0-2-32 0,2-1 0 15,1-1 0-15,1-2 0 0,1-2-208 0,2-1 144 16,1 1-144-16,3 0 128 0,1 1-416 0,0-1-96 15,2-1 0-15,-1 3-16 16,2-2-704-16,-1 2-144 0,0-1-32 0,-1 0-10048 16,-1-1-2000-16</inkml:trace>
  <inkml:trace contextRef="#ctx0" brushRef="#br2" timeOffset="96861.3">8665 14272 16575 0,'0'0'1472'0,"-3"-10"-1168"0,-1 1-304 0,4 9 0 16,0-7 4480-16,0 7 848 0,0 0 176 0,0 0 16 15,0 0-4416-15,14 7-880 0,-1 3-224 0,2 5 0 16,-1 3 0-16,0 4-256 0,-1 5 48 0,2 3 16 16,0 0 16-16,0 2 16 0,0-1 0 0,-2-6 0 15,-1-1 160-15,0-3 0 0,-2-4 0 0,2 0 0 16,-2-2 0-16,1-2-128 0,-1-3 128 0,1 0 0 15,-1-3-224-15,2 1 32 0,0-4 16 0,1 1 0 16,0 1-480-16,0-4-112 0,-1-1 0 16,-1-1-16-16,0 0-1712 0,0-1-352 0,0-1-64 0,-2-4-16 0</inkml:trace>
  <inkml:trace contextRef="#ctx0" brushRef="#br2" timeOffset="97127.15">9272 14145 28559 0,'0'0'2544'0,"-8"-2"-2032"15,-1 2-512-15,0 3 0 0,-1 5 2016 0,0 3 304 16,1 4 64-16,0 4 16 0,-1 5-2112 0,-1 7-416 16,0 7-96-16,-2 5-16 0,-2 5 240 0,1 0-176 0,-2-5 176 15,-1-1-160-15,-1-8 160 0,0 0 0 16,-2-1 0-16,2 2 0 0,1 3 0 0,0 5 0 0,0 4 0 0,0-1 0 15,0 3 0-15,0-4 0 16,2 0 160-16,0-9-160 0,2-6 0 0,1-4 0 0,1-5 0 0,2-4 0 31,3-3-368-31,0 1-160 0,1-5-48 0,1-1 0 16,2 0-1872-16,2-9-384 0,0 0-80 0</inkml:trace>
  <inkml:trace contextRef="#ctx0" brushRef="#br2" timeOffset="97477.64">9380 13883 37151 0,'-8'-21'1648'0,"6"12"336"0,-1 2-1600 16,3 7-384-16,0 0 0 0,0 0 0 0,0 0 176 0,0 0-48 16,8 17-128-16,1 5 192 0,-1 4-400 0,0 0-96 15,0-2-16-15,-1 1 0 0,3-2 192 0,-1 2 128 16,-1 0-192-16,-1 2 192 0,0 0 0 0,-1 3 0 16,0 4 0-16,-1 5 144 0,0 4 0 0,0 2 0 15,0 3 0-15,1-2 0 0,-2-2-144 0,1-6 160 0,-1-7-160 0,1-4 160 16,-1-6-160-16,1-3 192 0,-1-1-192 0,1-1 192 15,0 1-192-15,-1-4 0 0,0 0 0 0,1-1 0 32,2-3-1360-32,2-1-304 0,1-2-64 0,1 1-13200 0</inkml:trace>
  <inkml:trace contextRef="#ctx0" brushRef="#br2" timeOffset="97757.47">10159 14180 14735 0,'0'0'1312'0,"0"0"-1056"0,-12-7-256 0,0 5 0 0,2-1 3328 0,1 3 592 16,-2 1 128-16,1 3 32 0,-2 3-3040 0,2-1-592 15,-1 5-128-15,-1 4-32 0,-1 6 32 0,-1 5 0 16,-2 0 0-16,-1 7 0 0,0 6-64 0,0 0 0 15,-1 0 0-15,-1-5 0 0,-2-2 144 0,0-5 32 16,0-5 0-16,2 0 0 0,0-2-128 0,2-2-32 16,2-1 0-16,0-3 0 0,4-2-272 0,0-2 0 15,3-2 0-15,8-8 0 16,-5 7-1792-16,5-7-256 0,0 0-48 0,0 0-16 0</inkml:trace>
  <inkml:trace contextRef="#ctx0" brushRef="#br2" timeOffset="97965.22">9839 14227 21183 0,'0'0'1888'0,"0"0"-1504"0,0 0-384 0,0 0 0 16,0 0 3856-16,5 17 704 0,4 2 144 0,2 3 32 16,2 3-3792-16,1 4-752 0,3-2-192 0,4 5 0 15,1 1 0-15,2-3 0 0,1-4 144 0,1-2-144 16,-2-3 0-16,1 0 0 0,0-2 0 0,0 1 0 15,-3-3-128-15,-1-2-112 0,-2-2-16 0,1 0 0 16,-3-2-2032-16,-2-3-400 0,-2 0-96 16</inkml:trace>
  <inkml:trace contextRef="#ctx0" brushRef="#br2" timeOffset="98380">10101 13793 38063 0,'-6'-10'1680'0,"6"10"368"0,0 0-1648 15,0 0-400-15,0 0 0 0,0 0 0 0,0 0 192 0,9 12-32 16,1 3-16-16,3 4 0 0,2 3-320 0,2 4-64 0,1 2-16 0,1 2 0 16,0-3 64-16,0-3 16 0,1-5 0 0,2-2 0 15,3-1 176-15,1-2-128 0,0 0 128 0,0 2-128 16,0 2 128-16,1-2 0 0,-1 2 0 0,-1 4 0 16,-3-1 256-16,-1 5 16 0,0 4 16 0,-1 3 0 15,-2-1 112-15,-1 5 32 0,-2 3 0 0,0-2 0 16,-2 4-176-16,0-8-48 0,-3-4 0 0,-1-2 0 15,-3-1-208-15,-2-3 144 0,-1 1-144 0,-3 2 128 16,-2-3-128-16,-2 3 0 0,-1 2 0 0,-2 0 0 16,-1-2 0-16,-1-1-144 0,-1-4 144 0,-2 0-208 15,-2-3-64-15,-2-5-16 0,0-1 0 0,0-8 0 16,-1-2-1872-16,1-4-368 0,0-9-80 0</inkml:trace>
  <inkml:trace contextRef="#ctx0" brushRef="#br2" timeOffset="98722.03">10891 13930 16575 0,'0'0'736'0,"0"0"160"0,0 0-720 0,0 0-176 16,0 0 0-16,0 0 0 0,0 0 4912 0,0 0 944 0,2 14 192 0,1 3 32 16,4-3-4864-16,2 2-960 0,2 1-256 0,0 2 0 15,2 1 0-15,0 3 0 0,-1-2 0 0,0 5 0 16,-2 2 0-16,-1 7 0 0,1 1 0 0,-4 3 0 16,-1 4 0-16,-1 2 0 0,-3 0 0 0,-2-5 0 15,-1-3 0-15,-2-3 0 0,-2-8 0 0,0-1 0 16,-1-3 0-16,2-1 0 0,0 0 0 0,0-4 0 15,0-1 0-15,1-2 0 0,0-4-176 0,4-10 176 32,-4 9-848-32,4-9-48 0,0 0-16 0,0 0-9856 0,0 0-1968 0</inkml:trace>
  <inkml:trace contextRef="#ctx0" brushRef="#br2" timeOffset="99120.2">10812 13967 20271 0,'-3'-24'896'0,"1"7"192"0,-4-4-880 0,4-1-208 15,2 3 0-15,1 2 0 0,0 4 4848 0,3 0 912 16,1 2 192-16,3 3 48 0,1-4-4912 0,2 4-960 16,2-1-128-16,1 3-192 0,2-2 192 0,1 3-208 15,2-2 80-15,3 3 128 0,1 0-208 0,1 3 80 16,3 1 128-16,-1 2-208 0,0 4 80 0,0 0 128 15,-2 5-208-15,0 0 80 0,-3 4-64 0,-2 0 0 16,-2 4 0-16,-2 3 0 0,-4 3 192 0,-1 1-192 0,-3 0 192 0,0 0-192 16,-2-4 192-16,-2-1 0 0,-3-2 160 15,0 1-160-15,0-4 192 0,-3-1-48 0,-2 1-16 0,0-3 0 16,1 0-128-16,-1 0 160 0,-1-1-160 0,1-1 160 16,0 0-160-16,-2-2 128 0,0 0-128 0,-3-1 128 15,1-4-128-15,-1 2 160 0,-1-3-160 0,-2-2 160 16,-1 2-160-16,-2-3 192 0,-1-3-192 0,-1 2 192 15,-1-2-192-15,-1 1 0 0,1-2 0 0,-2 0-176 16,0 0-336 0,1 0-64-16,1 1 0 0,0 0-16 15,4-1-1584-15,2 2-320 0,1-3-64 0,12 5-7360 0,0 0-1472 0</inkml:trace>
  <inkml:trace contextRef="#ctx0" brushRef="#br2" timeOffset="99512.14">11702 13760 13823 0,'0'0'608'0,"5"-8"128"0,-1-4-592 0,0 3-144 15,-1 0 0-15,1 3 0 0,1-1 4368 0,-5 7 848 16,6-8 160-16,1 3 48 0,-7 5-4304 0,0 0-864 15,0 0-256-15,0 0 128 0,0 0-128 0,0 0 0 16,0 0 0-16,0 0 0 0,-4 11 0 0,-2 4 0 0,-4 1 0 0,-1 5 0 16,-2 2 192-16,-3 5 16 0,-2 0 0 0,-2 6 0 15,-2 0 272-15,0-1 48 0,-2-6 16 0,4 2 0 16,-3-3-96-16,4 0-32 0,-1 0 0 0,3 1 0 16,2 2-96-16,2 4 0 0,1 6-16 0,1 4 0 15,2 1-48-15,3 3 0 0,1 0 0 0,1-4 0 16,1-7-128-16,2-3-128 0,-1-7 144 0,2-2-144 15,2-4 192-15,0 0-48 0,1-3-16 0,1 0 0 16,0 0-128-16,1 0-176 0,2-2 48 0,2 0 0 31,1-2-384-31,3 0-64 0,1-1 0 0,2-1-16 16,2 1-368-16,1-3-80 0,-1-1-16 0,0 0 0 0,0-2-1664 0,1 2-336 16,-1-4-64-16</inkml:trace>
  <inkml:trace contextRef="#ctx0" brushRef="#br2" timeOffset="100463.58">12211 13665 30399 0,'0'0'2704'0,"-7"-7"-2160"0,1 2-544 0,6 5 0 16,0 0 1856-16,0 0 256 0,0 0 48 0,0 0 16 16,0 0-1936-16,0 0-384 0,0 0-80 0,0 0-16 15,6 11 112-15,1 0 128 0,2 2-208 0,2 3 80 16,1 5 128-16,1 4-160 0,0 2 160 0,2 4-160 0,2 6 160 0,2 2 0 15,-2 3 160-15,1-6-160 0,2-5 256 0,-1-1-64 16,1-2 0-16,0 0 0 0,-2 2 16 0,1 4 0 16,1 4 0-16,-3 4 0 0,-1 3-64 0,-3 4-16 15,-2 0 0-15,-2-3 0 0,-2-2-128 0,-3-6 0 16,-2-4 0-16,-2-5 128 0,-2-5 16 0,-2 0 0 16,0-2 0-16,-1 1 0 0,-3-2 16 0,-1 3 0 15,-2-1 0-15,0-1 0 0,-2 1-160 0,0-3 192 16,0 0-192-16,0-3 192 0,0-4-416 0,-2 0-80 15,0-6-16-15,-2-1 0 16,-3-3-1408-16,-1-3-304 0,-4-3-48 0,1-3-13280 0</inkml:trace>
  <inkml:trace contextRef="#ctx0" brushRef="#br2" timeOffset="101100.14">12857 14194 21183 0,'0'0'944'0,"0"0"192"0,0 0-912 0,7-5-224 16,-7 5 0-16,8-5 0 0,-1 1 4144 0,4 1 784 16,-1 1 144-16,2 0 48 0,1 2-4304 0,0-1-816 15,1 0-256-15,2-1 0 0,0 1 256 0,2 0 0 16,0-1 0-16,2 1 0 0,-1 0 0 0,1 0 0 0,-1-1 0 0,1 1 0 16,-2 0-144-16,-1 1 16 15,-1 0 0-15,-1 0 0 16,0 0-352-16,-2 0-64 0,0 0-16 0,1 1 0 15,-1 0-416-15,0 2-96 0,0-3-16 0,2 1 0 16,-1 0-256-16,0 1-64 0,-1-2-16 0,0 1 0 16,2 0-1520-16,-1 1-288 0,-1-2-64 0,-2 1-16 0</inkml:trace>
  <inkml:trace contextRef="#ctx0" brushRef="#br2" timeOffset="101379.33">13033 14426 38015 0,'0'0'1680'0,"0"0"352"0,0 0-1632 0,0 0-400 0,7-6 0 0,2 2 0 0,3 0 544 0,1 1 32 15,1 2 0-15,2 0 0 0,1-1-576 0,1 4 0 16,1-1 0-16,1 3 0 0,1-2 0 0,0 2 0 16,0 3 0-16,-1-3 0 0,1 1-128 0,-1 0-96 15,-3 3-16-15,0 0 0 16,-2 0-464-16,0 1-112 0,-1-1-16 0,2 1-10272 0,-1-3-2064 0</inkml:trace>
  <inkml:trace contextRef="#ctx0" brushRef="#br2" timeOffset="105599.82">14019 14010 19119 0,'0'0'832'0,"0"0"192"0,0 0-816 0,0 0-208 16,-9-1 0-16,9 1 0 0,0 0 1184 0,0 0 192 15,0 0 32-15,0 0 16 0,0 0-544 0,0 0-112 16,-5 12-32-16,5-12 0 0,0 0-160 0,0 0-16 16,0 0-16-16,1 6 0 0,1 2-160 0,2 0-48 15,0 1 0-15,0 0 0 0,0 0-48 0,0 0-16 0,0 3 0 0,1 10 0 16,-1-2 112-16,0 3 32 0,1 2 0 0,-1 4 0 16,0 3 48-16,-3 6 16 15,2 3 0-15,0 3 0 0,-2 0-288 0,0-1-48 0,-1-4-16 0,1-5 0 16,2-5-128-16,-3-3 192 0,0-4-192 0,1-1 192 15,2-3-192-15,-2-2 160 0,-1-3-160 0,0-1 160 32,0-12-528-32,3 11-96 0,-2-1-32 0,-1-10-9680 0,0 0-1952 0</inkml:trace>
  <inkml:trace contextRef="#ctx0" brushRef="#br2" timeOffset="106033">13903 13997 35007 0,'-8'-32'3120'0,"4"10"-2496"0,0-6-496 0,3 3-128 0,4 5 1680 0,3 0 320 15,3 4 64-15,7 2 16 0,5-2-1760 0,1 3-320 16,3-1 0-16,-1 2-192 0,1 1 48 0,0 0 16 15,2 2 0-15,1 1 0 0,-1 4-16 0,0 0 0 16,-1 3 0-16,1 2 0 0,-1 1 144 0,-2 3 0 16,1 3 0-16,-1 2-128 0,-2 1 128 0,0 0-160 0,0 2 160 0,-1 2-160 15,-1-1 160-15,-2 4 0 16,-1-1 128-16,0 3-128 0,-3-1 0 0,-1 0 0 0,0 1-160 0,-1 3 160 16,-2-3-144-16,-3 3 144 0,-3-5 0 0,-2-1-144 15,0-3 144-15,-4 0 0 0,0-3 0 0,-2 2 0 16,-1 1 0-16,-2-1 0 0,-3-2 0 0,-2-1 0 15,-4 1 0-15,1-2 0 0,-4 1 0 0,-2 1 128 16,-2-4-128-16,-2 1 0 0,-1-1 0 0,-3-2 128 16,0-1-128-16,0 0 0 0,0 0 0 0,2-2 0 15,1-2 0-15,1 0-128 0,1-1 128 0,4 0-128 16,1-2-240-16,2 0-32 16,3 1-16-16,1-3 0 0,1 1-1472 0,3 0-288 15,9 4-64-15,0 0-7936 0,0 0-1600 0</inkml:trace>
  <inkml:trace contextRef="#ctx0" brushRef="#br2" timeOffset="106586.06">15074 13690 20271 0,'0'0'1792'0,"-3"-11"-1424"0,0 2-368 0,1 1 0 16,2 8 3392-16,0 0 624 0,0-9 112 0,0 9 32 15,0 0-3264-15,0 0-656 0,2-8-240 0,-2 8 176 16,0 0-176-16,0 0 0 0,0 0 0 0,0 0 0 16,0 0 0-16,0 0-144 0,0 0 144 0,-7 2 0 15,-4 2-160-15,1 2 160 0,-1 1-128 0,-2 6 128 16,-1 4 0-16,-3 5 144 0,-3 4 0 0,0 6 0 15,-3 5 480-15,-1 2 80 0,-4 3 32 0,1-2 0 0,1-3-240 16,1-3-48-16,0-3-16 0,3-1 0 0,4 0-224 0,2 0-32 16,2 2-16-16,3 5 0 0,4 2 32 0,1 5 0 15,4 6 0-15,0-1 0 0,2-3-192 0,3-3 160 16,1-8-160-16,1 0 160 0,0-7-160 0,1-2 192 16,0-3-192-16,2-2 192 0,0-1-192 0,1-1 160 15,3 1-160-15,1-2 160 16,0 0-480-16,2-1-112 0,4-1-16 0,1 0 0 15,3-1-592-15,1 0-128 0,2-2-32 0,1-3 0 16,-3 0-2160-16,1-3-432 0,8 0-96 0,-5-6-16 0</inkml:trace>
  <inkml:trace contextRef="#ctx0" brushRef="#br2" timeOffset="106885.88">15353 14219 30399 0,'-10'-1'2704'0,"0"2"-2160"0,0 3-544 0,-2 4 0 16,-2 3 1760-16,-1 6 240 0,0 4 48 0,-1 5 16 15,-1 4-1712-15,-1 3-352 0,-1 2 0 0,2 0 0 0,-2 2-128 0,1-5 128 16,-1-6 0-16,2-2 0 16,1-5 0-16,1-2 0 0,2-4 0 0,1 0 0 15,1-1 0-15,-1-1 0 0,2-2 0 0,0-3 0 16,4-1-512-16,6-5-16 0,-9 3-16 0,9-3-10240 16,0 0-2048-16</inkml:trace>
  <inkml:trace contextRef="#ctx0" brushRef="#br2" timeOffset="107103.4">15088 14284 41055 0,'0'0'1824'0,"0"0"368"0,0 0-1744 0,0 0-448 0,0 0 0 0,4 20 0 15,2 2 224-15,5 4-32 0,1 4-16 0,2 0 0 16,3 1-176-16,1-1 0 0,3-2 0 0,0-5-176 15,0 0 0-15,-1-4 0 0,1-5 0 0,0 0 0 32,0-1-704-32,0 0-144 0,0-1-16 0,0-1-16 15,0 0-1760-15,-2-2-368 0,-1-1-64 0</inkml:trace>
  <inkml:trace contextRef="#ctx0" brushRef="#br2" timeOffset="107423.5">15724 13849 35007 0,'-6'-20'3120'0,"2"8"-2496"15,-4 1-496-15,3 2-128 0,2 3 2080 0,3 6 400 16,0 0 80-16,0 0 0 0,1 12-1984 0,3 6-384 15,1 6-192-15,3 3 160 0,3 10-320 0,0-3-64 16,1-3-16-16,0 0 0 0,0-2 240 0,-1 1 0 16,2-3 0-16,-1 6-144 0,-1 1 144 0,-2 3 0 15,-3 4 0-15,-1 1-128 0,1 3 128 0,-2 0 0 16,0-5 0-16,-2-1 0 0,1-5 0 0,-1-4-128 0,1-4 0 0,0-4 0 31,-1-6-592-31,2-1-112 0,-1-1-32 0,-1-7 0 16,2 2-2224-16,-4-9-448 0,4 4-96 0</inkml:trace>
  <inkml:trace contextRef="#ctx0" brushRef="#br2" timeOffset="107681.36">16115 14232 22111 0,'0'0'976'0,"0"0"208"16,-6-9-944-16,1 2-240 0,5 7 0 0,0 0 0 0,0 0 5728 0,0 0 1104 16,6 13 208-16,4 2 64 0,2 3-5888 0,1 3-1216 15,2 2-128-15,0 5-96 16,1 0-160-16,1 6-16 0,0 1-16 0,1-2 0 16,2-4-272-16,-3-2-48 0,-1-5-16 0,0-3 0 15,-2-3-480-15,-1-4-112 0,1 1 0 0,-3-1-16 16,0-3-1200-16,-2-1-256 0,-1-4-32 0,-1 0-6608 15,1-2-1312-15</inkml:trace>
  <inkml:trace contextRef="#ctx0" brushRef="#br2" timeOffset="107919.82">16621 14270 32255 0,'0'0'2864'0,"-12"2"-2288"0,-2 2-576 0,0 5 0 15,-1 3 2816-15,2 6 464 0,0 7 96 0,2 5 16 16,-1 3-2624-16,0 2-528 0,0 1-112 0,1 1 0 16,-2-10-128-16,0 2 0 0,-1 1 0 0,1 1 128 15,0 1-128-15,0 3-160 0,-2 1 160 0,0 3-208 16,1 3-96-16,1 1-16 0,0 1 0 0,1-3 0 31,2-5-560-31,1-6-112 0,2-7-32 0,2-4 0 0,1-5-432 16,3-4-80-16,1-10-32 0,0 0-9264 0,0 0-1856 0</inkml:trace>
  <inkml:trace contextRef="#ctx0" brushRef="#br2" timeOffset="108351.23">16450 13637 6447 0,'-9'-7'576'0,"0"-1"-576"15,-1 3 0-15,10 5 0 0,-10-6 6656 0,10 6 1216 16,0 0 240-16,0 0 48 0,0 0-6496 0,0 0-1280 16,0 0-384-16,16 7 144 0,1 1-144 0,3 3 0 15,2 3-192-15,3 8 192 0,-1 4 0 0,1 5 0 0,2 7 0 0,2 4 0 16,0 2 0-16,0 0 160 0,-3-3-32 0,1-6-128 15,-2-6 208-15,0-3-64 0,-2-2-16 0,-2 0 0 16,-2-5 320-16,-2 5 64 0,-2-3 16 0,-1 3 0 16,-2 4 112-16,0 4 32 0,-3 2 0 0,0 4 0 15,-1 1-256-15,-1 0-48 0,0 2-16 0,-2-6 0 16,-1-4-208-16,-1-2-144 0,-2-4 192 0,-1-2-192 16,-3-1 160-16,-1 1-160 0,-2-5 128 0,1 0-128 15,-4 0 160-15,-1-1-160 0,-3 1 192 0,-1-1-192 16,-2-1 160-16,1-3-160 0,-2 1 128 0,0-1-128 15,0 1 0-15,-1-3-304 0,-1-2 48 0,0-2 16 16,-2-2-1504-16,0-5-304 16,0-2-64-16,0-4-14688 0</inkml:trace>
  <inkml:trace contextRef="#ctx0" brushRef="#br2" timeOffset="108919.29">17397 13795 28095 0,'0'0'1248'0,"0"0"256"0,-4-6-1200 0,4 6-304 16,0 0 0-16,0 0 0 0,0 0 1088 0,0 0 176 15,0 0 16-15,-5 9 16 0,1 6-992 0,2 4-304 16,2 2 128-16,2 2-128 0,0 2 160 0,4 4-32 15,-1-1-128-15,0 1 192 0,0-2 384 0,2 1 64 16,-2 0 0-16,0 5 16 0,0 1-272 0,1 5-48 16,-2 5-16-16,-1 2 0 0,0 3-176 0,-2-3-144 15,-1-2 192-15,0-5-192 0,0-3 208 0,0-5-64 16,0-6-16-16,0-4 0 0,2-3 0 0,-1-4-128 16,0-3 192-16,1-2-64 15,-1-3-688-15,0-1-144 0,-1-5-16 0,0 0-10112 16,0 0-2032-16</inkml:trace>
  <inkml:trace contextRef="#ctx0" brushRef="#br2" timeOffset="109305.13">17350 13730 29487 0,'-4'-14'2624'0,"3"5"-2112"0,-2-2-512 0,2 2 0 15,1 1 3216-15,2 2 544 0,-2 6 96 0,11-8 32 16,1 1-3104-16,2 3-608 0,2 1-176 0,2 1 0 16,3-3 0-16,-1 4-256 0,3 2 64 0,0 2 0 15,2 1 192-15,0 2-176 0,-1 1 176 0,2 3-160 16,-1 2 160-16,-1 2-208 0,-2 2 80 0,-1 1 128 0,-2 2-128 0,-2-2 128 16,-4 3 0-16,-2-1 0 0,-5 5 0 0,-1 0-176 15,-2 4 176-15,-3-3-128 16,-3-1 128-16,1-1 0 0,-2-3 0 0,-1-1 0 0,-3-1 0 0,1-4 0 15,0-1 0-15,-1 0 0 0,-1-2 0 0,2-1 0 16,1-1 0-16,-1 0 0 0,-1-1 0 0,-1-1 0 16,0-3 128-16,-1 0-128 0,-2 1 128 0,0-1-128 15,-1-2 128-15,-1 1-128 0,-2 0 128 0,-1-3-128 16,1 0 160-16,0-2-160 0,-3 2-160 0,4-1-128 16,0 0-32-16,1-1 0 15,1 0-1472-15,1-1-288 0,3 2-64 0,9 1-14128 0</inkml:trace>
  <inkml:trace contextRef="#ctx0" brushRef="#br2" timeOffset="109701.9">18264 13631 28559 0,'-3'-4'2544'0,"1"0"-2032"0,2 4-512 0,0 0 0 16,0 0 1840-16,0 0 272 0,0 0 48 0,0 0 16 0,0 0-1792 0,-10 3-384 15,1 1 0-15,9-4 0 0,-10 7 0 16,1 3-128-16,1 1 128 0,-1 4-128 0,-2-1 128 0,0 4-160 15,-2 6 160-15,0 6-160 0,-3 0 160 0,-1 8 0 16,-3 3 0-16,1 0 0 0,-2 2 208 0,1-4 128 16,2-8 32-16,1 0 0 0,0-1 192 0,3 2 32 15,2-1 16-15,2 3 0 0,1 4-208 0,1-1-32 16,1 4-16-16,3 2 0 0,1-3-192 0,1-1-32 16,4-2-128-16,1-6 192 0,3-2-192 0,1-3 176 15,3-5-176-15,1-2 160 0,1-3-416 0,1 1-64 0,0-4-32 0,3-3 0 31,1 1-528-31,1-2-96 0,2 1-32 0,-1 0 0 16,2 0-1152-16,0 0-224 0,-2 0-48 0</inkml:trace>
  <inkml:trace contextRef="#ctx0" brushRef="#br2" timeOffset="110048.9">18286 14180 28559 0,'0'0'2544'0,"0"0"-2032"0,0 0-512 0,0 0 0 0,0 0 2080 0,0 0 320 15,0 0 64-15,8 14 16 0,1-1-2048 0,1 0-432 16,1 3 0-16,0 1 0 0,1 4 0 0,3 2 0 16,2 2 192-16,-1 0-48 0,4 1-144 0,-2 1 128 15,1-2-128-15,0-2 128 0,-1 0-128 0,1-3 0 16,-4 0 0-16,0-4 0 16,-1-2-576-16,-1-2 0 0,-3-2 0 0,1-2 0 15,-3 0-448-15,-2 0-64 0,-6-8-32 0,7 5 0 16,-7-5-2464-16,0 0-512 0</inkml:trace>
  <inkml:trace contextRef="#ctx0" brushRef="#br2" timeOffset="110303.93">18847 14197 22111 0,'0'0'1968'0,"-12"-2"-1584"0,-3 0-384 0,1 2 0 0,-3 2 4912 0,0 8 896 0,0 5 176 0,0 7 32 16,2 6-4704-16,-1 6-944 0,-1 7-192 0,-1 2-48 16,-2 6-128-16,2-5 0 0,-2-2-160 0,4-4 160 15,0-5-320-15,2 1 48 0,1 1 0 0,1-2 0 16,1 2 96-16,2 0 32 0,0 5 0 0,1 0 0 0,3-6 144 16,1 1 0-16,0-1 0 0,2-1 0 15,0-10-304-15,2-2-16 0,3-2-16 0,0-4 0 16,0-5-2224-16,3-5-432 0</inkml:trace>
  <inkml:trace contextRef="#ctx0" brushRef="#br2" timeOffset="110752.9">18854 13623 29487 0,'-7'0'2624'0,"-3"0"-2112"0,1 1-512 0,9-1 0 16,-9 6 2496-16,9-6 384 0,0 0 64 0,-4 13 32 15,4-13-2464-15,2 19-512 0,0 2 0 0,3 5 0 16,3-2-192-16,3 3 192 0,2 4-192 0,2 3 192 16,2 1 192-16,3 2 176 0,2-2 16 0,3-2 16 15,1-6 192-15,1-2 48 0,-1-4 0 0,0 0 0 16,-1-1-320-16,0 1-48 0,-2 0-16 0,0 4 0 0,-4 0-64 16,-1 3 0-16,-2 4-16 0,-3 5 0 15,-3 5 16-15,0 1 16 0,-3 0 0 0,0-1 0 0,-2-3-208 0,0-2 144 16,-2-6-144-16,1-4 128 0,-2-2-128 0,2-2 0 15,0-2 0-15,1-1 0 0,-2-2 0 0,0-1 192 16,-2-1-192-16,-2 2 192 0,-2-5-192 0,-1 4 160 16,-1 3-160-16,-2-5 160 0,-3 1-416 0,-2-1-64 15,-2-3-32-15,-4-3 0 16,-4-2-2368-16,-8-7-480 0</inkml:trace>
  <inkml:trace contextRef="#ctx0" brushRef="#br3" timeOffset="150079.34">7878 15494 23903 0,'0'0'1056'0,"0"0"224"0,0 0-1024 0,0 0-256 15,0 0 0-15,0 0 0 0,0 0 624 0,0 0 80 16,0 0 0-16,0 0 16 0,0 0-592 0,0 0-128 16,0 0 0-16,0 0 0 0,0 12 0 0,0-6 0 15,0 1-128-15,0-1 128 0,0 2 0 0,2 1 0 16,-2 0 0-16,1 3 0 0,-1 0 720 0,1 9 112 15,2-4 0-15,-1-2 16 0,1-2 240 0,1-2 32 16,-4-11 16-16,5 19 0 0,0 0-352 0,1 1-64 16,-1 4-16-16,1 2 0 0,0 8-352 0,0 0-80 0,-1 6-16 15,1 4 0-15,-3 6-256 0,0-3 128 0,-3-4-128 16,0-5 0-16,-1-7 128 0,-2-4-128 16,-1 0 0-16,0-4 0 0,0-2 0 0,1 0 0 0,-3-3 128 0,2 1-128 15,0 0 0-15,1-1 128 0,-1-2-128 0,0-2 0 16,-1-2-192-16,-1-2-128 0,-2-2-48 0,8-8 0 31,-10 3-2432-31,1-6-480 0</inkml:trace>
  <inkml:trace contextRef="#ctx0" brushRef="#br3" timeOffset="150629.68">7790 15504 13823 0,'0'0'1216'0,"0"0"-960"15,0 0-256-15,0 0 0 0,-6-6 2144 0,6 6 384 16,-5-7 80-16,5 7 16 0,-4-9-1648 0,3 3-320 15,1-6-64-15,0 4-16 0,0-1 368 0,3 1 64 16,-1-2 16-16,2-1 0 0,1 2-256 0,2-1-32 16,-2 2-16-16,3 1 0 0,1 0-256 0,2 0-48 0,0 1-16 15,2 2 0-15,3-3-272 0,0 1-128 16,-2 0 0-16,0 3 128 0,1 0-128 0,-4 0 160 0,2 1-160 0,0-1 160 16,0 2 0-16,0-1 0 0,-1 2 0 0,-1 2 0 15,-11-2-16-15,13 5 0 0,-2 0 0 0,0 0 0 16,-11-5 16-16,12 10 0 0,-2-1 0 0,-1 0 0 15,-1 3-160-15,0 1 192 0,0 2-192 0,-1 0 192 16,1 0-192-16,-1 2 0 0,-2 0 144 0,1 0-144 16,0 1 0-16,-1-1 0 0,1-2 0 0,-2-2 0 15,0 2 0-15,-1-4 144 0,1-2-144 0,-3 1 0 16,-1-10 224-16,-1 9-64 0,1-9-16 0,-4 11 0 16,-1-3 144-16,-2 1 32 0,1-3 0 0,-2 2 0 15,-1 0-80-15,-2 1-16 0,0 0 0 0,-3 0 0 16,0 0-96-16,-2 1-128 0,0-3 176 0,-3 4-176 15,0-2 128-15,-1 0-128 0,-1-1 0 0,2 2 0 0,-2-2 0 0,0-1 0 16,0-1 0-16,0 1 0 0,0-1-144 0,2-1-96 16,1-1-16-16,1 0 0 15,-2-1-512-15,5-1-96 0,1 0-32 0,3-2 0 16,1-2-2112-16,9 2-448 0,0 0-64 0</inkml:trace>
  <inkml:trace contextRef="#ctx0" brushRef="#br3" timeOffset="151114">8565 15324 11967 0,'0'0'528'0,"10"-7"112"0,-4-2-512 0,-6 9-128 0,5-10 0 0,2 5 0 16,1-1 2688-16,-8 6 496 0,7-7 96 0,-7 7 32 16,0 0-2192-16,8-5-432 0,-8 5-96 0,0 0-16 15,0 0-256-15,0 0-48 0,8-5-16 0,-8 5 0 16,0 0 256-16,0 0 64 0,0 0 0 0,0 0 0 16,0 0 96-16,-8-2 32 0,-1 2 0 0,1 2 0 15,-2 2-192-15,-1-2-16 0,0 5-16 0,-1 3 0 16,-1-1-48-16,0 6-16 0,-1-2 0 0,1 5 0 0,0 2-112 15,-1 4-32-15,1 4 0 0,0 4 0 0,0 1-112 0,0-2-32 16,0-2 0-16,2-2 0 0,-1-1-128 0,0-4 128 16,2 1-128-16,-1 1 128 0,2 1-128 0,0 4 160 15,0 1-160-15,1 1 160 0,0 6-160 0,3 2 0 16,1 0 144-16,3 1-144 0,-2 2 208 0,1-4-16 16,0-4-16-16,2-6 0 0,0-2-16 0,2-3 0 15,0-3 0-15,2 0 0 0,1 0-32 0,2-1 0 16,1 2 0-16,1 1 0 0,1 3-128 0,2 1 0 15,0 1 0-15,1 1 0 16,1-1-416-16,2 0-16 0,1-3 0 0,0-1 0 16,0 1-544-16,-1-6-112 0,1-2-32 0,3-2 0 15,-3-3-1888-15,-1-4-384 0,4-4-80 0,0-7-7632 0</inkml:trace>
  <inkml:trace contextRef="#ctx0" brushRef="#br3" timeOffset="151415.69">8736 16004 31327 0,'-5'-5'2784'0,"5"5"-2224"0,0 0-560 0,0 0 0 16,0 0 2128-16,0 0 320 0,0 10 64 0,4 2 16 15,1-1-2352-15,3 4-480 0,2 0-80 0,3 1-32 16,2-2 224-16,2 1 32 0,0-1 16 0,2-1 0 0,1-1 144 0,-1 0 0 16,1 2-144-16,-2-1 144 0,-1-5 0 0,-1 3 0 15,-1 3 0-15,0-1 0 0,-4 0 0 0,0 1 0 16,-3 0 0-16,0 1 0 0,-2-1-160 0,-1-1 160 16,0-1-208-16,-1-1 80 15,0 3-2288-15,-4-14-448 0,4 13-80 0,-4-13-32 0</inkml:trace>
  <inkml:trace contextRef="#ctx0" brushRef="#br3" timeOffset="151715.23">9275 15942 35359 0,'0'0'1568'0,"-9"0"320"0,-1 4-1504 0,3 3-384 0,0 5 0 0,1 7 0 16,-1 9 256-16,2 0-32 0,0 1 0 0,-1 1 0 16,0-3-480-16,-1 2-112 0,1-6-16 15,-1 2 0-15,-2-4 192 0,1 4 48 0,1 0 0 0,-3 5 0 16,0 5 144-16,0 3 0 0,-2 2 160 0,-1 0-160 16,-2 3 512-16,2-1 0 0,0-5 0 0,0-6 0 15,0-5-128-15,0 0-32 0,0-8 0 0,0 1 0 16,1-1-224-16,1 0-128 0,0-5 128 0,2 1-128 15,0 0-1152-15,3-3-320 0,0-2-48 16,6-9-13776-16</inkml:trace>
  <inkml:trace contextRef="#ctx0" brushRef="#br3" timeOffset="152113.97">9517 15437 34495 0,'0'0'1536'0,"0"0"304"0,-8 2-1472 0,8-2-368 0,-6 7 0 0,3 3 0 16,3 3 496-16,3 3 16 0,2 2 16 0,2 4 0 15,0 2-528-15,2 0-144 0,1-3-16 0,0 0 0 16,0 0 160-16,1 1-208 0,-3-2 80 0,1 3 128 16,0 2 0-16,-1 8 0 0,-3 3 0 0,-1 8 0 15,-3 7 0-15,-2 3 0 0,-2-1 144 0,-1-5-16 16,-2-7-128-16,-1-7 192 0,1-6-64 0,1 0 0 15,1-7 0-15,0 0 0 0,0-1 0 0,1 1 0 16,2 0-128-16,0-3 0 0,-1 2 0 0,2-1 0 16,2-3-1600-16,0-2-352 15,1-1-64-15,-3-13-12256 0</inkml:trace>
  <inkml:trace contextRef="#ctx0" brushRef="#br3" timeOffset="152434.54">10277 15817 35247 0,'0'0'1552'0,"0"0"336"0,-9-1-1504 0,0 4-384 0,9-3 0 0,-10 7 0 15,0 4 288-15,4 2-16 0,-1 1 0 0,1 3 0 16,-3 5-272-16,0 4 0 0,-4 4 0 0,-2 3-144 16,0 1 144-16,-1-4 0 0,0-1 0 0,-1-5-128 15,-2-2 128-15,-2-3 0 0,-3-2 0 0,1-2 0 16,-2 1 0-16,0 1 0 0,2-1 0 0,0 1 0 16,-1 1 0-16,3 0 0 0,2 0 0 0,2-2 0 15,1 0-144-15,3-3-112 0,1-3 0 0,4-2-16 31,8-8-1584-31,0 0-320 0,0 0-64 0</inkml:trace>
  <inkml:trace contextRef="#ctx0" brushRef="#br3" timeOffset="152658.34">9962 15919 23951 0,'0'0'2128'0,"0"0"-1696"16,0 0-432-16,0 0 0 0,0 0 3520 0,9 16 640 15,-1 3 112-15,2 5 16 0,3 3-3456 0,0 2-704 16,1-1-128-16,2-3 0 0,0 0-128 0,1-3 128 16,0-1-192-16,0 0 192 0,0 0-256 0,0-2 48 15,-1-1 16-15,1 1 0 16,-2-5-576-16,-1 0-96 0,-2 1-32 0,0-2 0 16,-1-3-560-16,1 2-112 0,-3 1-32 0,-1-4 0 15,-8-9-1040-15,8 11-224 0,-8-11-32 0</inkml:trace>
  <inkml:trace contextRef="#ctx0" brushRef="#br3" timeOffset="153137.18">10222 15265 11967 0,'0'0'1072'0,"0"0"-864"16,0 0-208-16,0 0 0 0,0 0 4672 0,0 0 880 15,0 0 176-15,0 0 32 0,0 0-4128 0,0 0-832 16,7 9-160-16,1 0-48 0,0 2-368 0,3 4-80 15,2 2-16-15,4 2 0 0,3 2-128 0,1 5-176 16,4 4 48-16,1 4 0 0,1 0 128 0,2 1-160 16,-1-5 160-16,2-1-160 0,-1-4 160 0,0-2 0 15,-2 1 0-15,-1 4 0 0,-4-4 128 0,-1 6 64 16,-4 2 16-16,0 7 0 0,-4 7 192 0,-1 5 48 0,-3 4 0 16,-3-3 0-16,-2-3-48 0,-1-8 0 0,-2-5 0 15,-1-3 0-15,0-3-144 0,0 2-48 0,-1-2 0 0,0 3 0 16,-1 2-48-16,1 4-16 0,-2 2 0 0,0 1 0 15,-4-3-144-15,-1-2 128 0,0 0-128 0,-1-4 128 16,-2-6 16-16,-3-2 0 0,0-6 0 0,-1-1 0 16,-4 1-16-16,1-2 0 0,-3 0 0 0,-2-2 0 31,-3 0-2112-31,-3-2-448 0</inkml:trace>
  <inkml:trace contextRef="#ctx0" brushRef="#br3" timeOffset="158960.63">11157 15819 2751 0,'0'0'256'0,"0"0"-256"16,0 0 0-16,0 0 0 0,0 0 3712 0,0 0 688 15,0 0 144-15,0 0 16 0,0 0-2512 0,0 0-496 16,0 0-96-16,0 0-32 0,0 0-112 0,0 0-32 0,0 0 0 15,0 0 0-15,0 0-272 0,0 0-64 0,0 0-16 0,0 0 0 16,7 2-464-16,1 1-80 0,1-3-32 0,2 1 0 16,2-1-112-16,2 0-32 0,0 0 0 0,2 0 0 15,13-1-80-15,-4 1 0 0,-2-3-128 0,-2 1 192 16,0-1-192-16,0-1 0 0,-1 0 0 0,1 0 0 16,1 0 128-16,-3 0-128 0,1-1 0 0,0 1 0 15,0 0 0-15,-1 2 0 0,-2-1 0 0,0 2 0 31,-1 1-512-31,-1 1-64 0,-1 0 0 0,0 3 0 0,-4-2-560 0,0 0-112 16,-11-2-32-16,9 7 0 0,-1-1-1840 16,-8-6-368-16</inkml:trace>
  <inkml:trace contextRef="#ctx0" brushRef="#br3" timeOffset="159304.6">11083 16151 9215 0,'0'0'816'0,"0"0"-656"15,0 0-160-15,0 0 0 0,0 0 4992 0,0 0 960 16,0 0 192-16,0 0 32 0,13-3-4560 0,3 3-912 0,1 0-176 0,1 0-32 15,0 0-112-15,3 0 0 0,1 0-16 0,2 2 0 16,-1-2-240-16,2 0-128 0,-2-2 128 0,2 0-128 16,-2-2 0-16,1 0 0 0,-2 0 0 0,0 1 0 15,0 1 0-15,2-1 128 0,-3 1-128 0,-2-1 0 16,0 0 0-16,-1 3 0 0,0-2 0 0,0-1 0 16,-1 2-256-16,0 1 0 0,0-3-16 0,-1 2 0 31,-1 0-880-31,1-1-192 0,0 2-16 0,-2-2-12288 0</inkml:trace>
  <inkml:trace contextRef="#ctx0" brushRef="#br3" timeOffset="159776.47">12160 15613 28735 0,'0'0'1280'0,"0"0"256"0,0 0-1232 0,0 0-304 0,0 0 0 0,0 0 0 16,0 0 720-16,0 0 96 0,0 0 16 0,0 0 0 16,0 0-400-16,0 0-80 0,12 10-16 0,-2 2 0 15,-1 1-80-15,-1 1 0 0,0 2-16 0,1 2 0 16,0 2-96-16,0 3-16 0,0 6 0 0,-1 3 0 15,-1 6 64-15,-4 5 16 0,1 4 0 0,0 0 0 16,-1 0 32-16,1-7 0 0,-3-6 0 0,0-6 0 16,-1-4-240-16,0-4 128 0,-1-3-128 0,1 0 0 15,1-1 176-15,2-3-176 0,1-2 192 0,1-2-192 16,-5-9-192-16,0 0-128 0,0 0-48 0,0 0 0 16,0 0-2352-16,0 0-480 0,0 0-80 0,0 0-32 0</inkml:trace>
  <inkml:trace contextRef="#ctx0" brushRef="#br3" timeOffset="160205.34">12091 15605 29663 0,'-19'-12'1312'0,"9"6"272"0,0-1-1264 0,0-1-320 16,0-1 0-16,1-1 0 0,1-1 848 0,3-2 112 0,1 3 32 0,3-3 0 15,1 0-448-15,4 2-96 16,1-2 0-16,1 0-16 0,5 0-224 0,3 3-32 0,2-5-16 0,2 4 0 16,4 1-160-16,3 1 0 0,2 3 144 0,-1-1-144 15,2 5 144-15,0-1-144 0,0 3 192 0,-2 0-192 16,-1 3 128-16,-2 2-128 0,-3 0 0 0,-1 4 0 16,-1 2 160-16,-1 2-160 0,0 0 128 0,-1 1-128 15,1 2 224-15,-1 1-32 0,-2 1-16 0,0 0 0 16,-1 0-48-16,0 1 0 0,0-6 0 0,2 0 0 15,-5-1-128-15,-1-1 0 0,-2-2 144 0,-1 2-144 16,0 1 0-16,-3-1 144 0,-3-11-144 0,0 13 0 16,0-13 128-16,-3 17-128 0,-3-4 0 0,0-1 0 15,-3 0 0-15,-2-4 128 0,-1 1-128 0,-1 0 0 16,-1-1 176-16,-3 1-176 0,-1 0 160 0,0 0-160 16,-2 0 144-16,1 0-144 0,-2-2 128 0,-1-1-128 15,-2 0 128-15,-1 0-128 0,1-2 0 0,-1 0 128 0,3 0-128 0,1-4 0 16,0 0 0-16,1 0-176 15,1 0-544-15,2-3-112 0,1 2-32 0,3 0 0 16,3-1-2272-16,10 2-448 0,0 0-80 0</inkml:trace>
  <inkml:trace contextRef="#ctx0" brushRef="#br3" timeOffset="160704.76">13170 15233 15663 0,'0'0'1392'0,"0"0"-1120"0,0 0-272 0,0 0 0 15,0 0 2944-15,0 0 512 0,0 0 128 0,0 0 0 16,0 0-2752-16,0 0-544 0,0 0-112 0,0 0-32 16,0 0 16-16,0 0 0 0,0 0 0 0,0 0 0 15,-2 12 160-15,-2 0 48 0,-2-1 0 0,0 2 0 16,-5 2 160-16,0 0 48 0,-2 5 0 0,-2 2 0 16,-2 0 192-16,0 6 64 0,-2 2 0 0,-1 2 0 0,1 3-368 0,-1-2-64 15,-1 0-16-15,1-6 0 0,-1-1-96 0,1-1-32 16,2 0 0-16,1 1 0 0,0 2 0 0,3 6-16 15,2 0 0-15,3 3 0 0,1 4-32 0,3 0 0 16,2-1 0-16,3-1 0 0,1 0-32 0,3-5-16 16,0-6 0-16,3 0 0 0,-1-4-32 0,2-3-128 15,0-2 192-15,2 0-64 0,1-2-128 0,1-1 0 16,-1-2 0-16,2 2 0 0,-1 0 0 0,2 1 0 16,1 0-192-16,0 0 192 15,2 0-704-15,2-3 0 0,-1-1-16 0,1-1 0 16,2-3-544-16,1-1-96 0,1-2-32 0,-3-4 0 15,1-1-2240-15,-2-1-448 0,4-3-80 0,-6-3-32 0</inkml:trace>
  <inkml:trace contextRef="#ctx0" brushRef="#br3" timeOffset="161005.47">13568 15785 23039 0,'-8'-9'1024'0,"1"5"192"0,-2-2-960 0,-1 4-256 0,-1 2 0 0,2 2 0 16,9-2 3968-16,-7 8 768 0,0 1 128 0,2 4 48 15,0 4-4288-15,-1 4-864 0,-1 1-160 0,-3 6-48 0,-1 4 96 0,-2 0 16 16,-2 3 0-16,0 1 0 0,-2-4 192 0,0-4 144 15,0-4-192-15,0-3 192 0,-1-3 0 0,-3-4 0 16,-1-1 0-16,-1 3 0 0,0-4 0 0,-1 2 0 16,1 0 0-16,2-1 0 0,2-1 0 0,0-1 0 15,4-1 0-15,2-5-160 16,2 0-3152-16,2-2-624 0</inkml:trace>
  <inkml:trace contextRef="#ctx0" brushRef="#br3" timeOffset="161250.65">13127 15843 38815 0,'0'0'1728'0,"0"0"336"0,0 0-1648 0,0 0-416 0,0 0 0 0,0 0 0 16,7 16 528-16,3 2 32 0,2 2 0 0,2 2 0 15,3 3-560-15,1 0 0 0,3-1 0 0,3 2 0 16,0-1 0-16,3 0 0 0,0-4 0 0,0-2 0 15,-1-2 0-15,-1-1 0 0,-3-3 0 0,-1-1 0 16,-1-1-336-16,-2-1 16 0,-2 1 16 0,-1-3 0 31,0-3-304-31,-2 2-64 0,0-3-16 0,-3 1 0 16,-1-2-1312-16,0 0-272 0,-9-3-48 0,12 4-7248 0,-1-4-1440 0</inkml:trace>
  <inkml:trace contextRef="#ctx0" brushRef="#br3" timeOffset="161556.2">13855 15396 31327 0,'-3'-6'2784'0,"3"6"-2224"16,-5-4-560-16,5 4 0 0,0 0 1888 0,-3 13 272 15,2 6 48-15,2 6 16 0,3 8-1824 0,1-3-400 16,3 0 0-16,0-2 0 0,1 0 0 0,0-2 0 16,0-1 0-16,2-1 0 0,0-1 0 0,3 3 0 15,0 0 0-15,-1 4 0 0,-1 4 0 0,-1 3 0 0,0 0 0 0,-3 2 0 16,-3 1 0-16,0 0 0 0,-1 0 0 0,-1-6 0 16,-1-2-192-16,-1-4 32 0,-1-6 16 0,-1-4 0 31,0 0-1440-31,1-5-272 0,0-2-64 0,0-11-13312 0</inkml:trace>
  <inkml:trace contextRef="#ctx0" brushRef="#br3" timeOffset="161834.57">14315 15898 35007 0,'-5'-12'1552'0,"1"7"320"0,-3 1-1488 0,7 4-384 0,0 0 0 0,-6 11 0 0,2 4 2720 0,4 2 480 15,4 7 80-15,2-2 32 0,3 1-2864 0,2 2-448 16,-1-3-320-16,2 0 64 0,0-2-32 0,1-2 0 16,0 1 0-16,0-4 0 15,1 0-352-15,0-1-80 0,-2-2-16 0,0-1 0 16,0-2 16-16,-1-2 0 0,1 1 0 0,-1-2 0 15,-2 0 80-15,0-1 0 0,-9-5 16 0,13 2 0 16,-3 1-416-16,1-3-96 0,-11 0-16 0,11 0-9264 16,-11 0-1856-16</inkml:trace>
  <inkml:trace contextRef="#ctx0" brushRef="#br3" timeOffset="162106.13">14843 15862 26719 0,'-11'0'2368'0,"0"2"-1888"0,-4 3-480 0,1 6 0 16,0 3 2384-16,-1 6 384 0,1 5 80 0,0 5 16 15,-2 5-2336-15,2 0-528 0,-2 1 0 0,3 1 0 16,-3-6 0-16,1 2 0 0,-2-2 0 0,1 3 0 16,0 4 0-16,1 5 0 0,-1 4 0 0,0 2 144 15,0 3-144-15,1-1 0 0,-2-6 0 0,2-6 128 16,-1-9-128-16,2-3 0 0,1-7 144 0,1-1-144 0,1-4 0 0,2-2 144 15,3-3-144-15,1-2 0 0,2 0 0 0,3-8-176 16,0 0 0-16,0 0 0 16,0 0-2704-16,0 0-560 0,13-12-96 15,4-1-9280-15</inkml:trace>
  <inkml:trace contextRef="#ctx0" brushRef="#br3" timeOffset="162524.07">14752 15310 28559 0,'-10'-14'1264'0,"5"6"272"0,-1 0-1232 0,0 2-304 0,6 6 0 0,0 0 0 16,0 0 2112-16,0 0 384 0,0 0 64 0,0 0 0 15,0 0-2176-15,0 0-384 0,11 1-208 0,-2 4 16 16,0 2-64-16,2 2-32 0,0 4 0 0,2 5 0 16,0 2 288-16,3 6-128 0,1 4 128 0,1 4 0 15,2 5 0-15,1-3 0 0,1-3 0 0,-1-3 0 16,-2-3 144-16,2-1 96 0,0 0 16 0,-1 0 0 16,-2 2-64-16,-1-3 0 0,-2 6 0 0,0 5 0 15,-4 3-16-15,-1 6-16 0,-4 0 0 0,1 2 0 16,-3 0 64-16,-1-6 16 0,1-6 0 0,-4-5 0 15,-2-4-240-15,-1-5 0 0,1 0 0 0,-2-2 0 16,-2-1 0-16,1-1 0 0,0-1 128 0,-2-2-128 0,-2 1 0 0,0-1 128 16,-1-1-128-16,-2-1 0 0,-2 4 0 0,-3-6-208 15,0 0 32-15,-1-1 16 16,-2-5-272-16,-1 0-48 0,-1-4-16 0,0-1 0 16,0-6-1664-16,1-4-336 0,1-1-64 0</inkml:trace>
  <inkml:trace contextRef="#ctx0" brushRef="#br2" timeOffset="174041.41">12165 14163 7359 0,'0'0'656'0,"0"0"-528"0,0 0-128 0,0 0 0 16,0 0 4416-16,0 0 864 0,0 0 160 0,0 0 48 16,0 0-3952-16,0 0-768 0,0 0-176 0,0 0-16 15,0 0-336-15,0 0-64 0,0 0-16 0,0 0 0 16,0 0 16-16,0 0 0 0,0 0 0 0,0 0 0 16,0 0 496-16,0 0 96 0,0 0 32 0,-4 9 0 15,-2 1 32-15,-4 2 0 0,0 0 0 0,-3 2 0 16,-1 3-32-16,-2 1 0 0,0 5 0 0,-1 1 0 15,-2 0-80-15,-1 3-16 0,1 3 0 0,-1 1 0 16,-1-1-192-16,2-1-64 0,-1-1 0 0,1-4 0 0,-1-4-144 0,2-2-48 16,1 0 0-16,1-3 0 0,-1-2-256 15,3-2 0-15,0 1 128 0,1-1-128 0,1-4 0 16,1 0 0-16,2 1 0 0,3-2 0 0,6-6-256 16,-8 7-128-16,8-7 0 0,0 0-16 15,0 0-1376-15,0 0-272 0,-10-1-48 0,10 1-9328 16,0 0-1872-16</inkml:trace>
  <inkml:trace contextRef="#ctx0" brushRef="#br2" timeOffset="174476.77">11608 14233 16575 0,'0'0'736'0,"0"0"160"0,0 0-720 0,0 0-176 0,-1-10 0 0,1 10 0 15,0 0 2752-15,0 0 528 0,0 0 112 0,0 0 0 16,0 0-2336-16,0 0-480 0,0 0-80 0,0 0-32 16,8-5 80-16,-8 5 16 0,0 0 0 0,10 0 0 15,2 0 256-15,-2 0 48 0,-10 0 16 0,12 1 0 16,-12-1 80-16,13 1 32 0,-1 2 0 0,0-2 0 15,-2 0-208-15,2-1-32 0,0 2-16 0,-2 0 0 16,-1 1-64-16,2 1-16 0,-11-4 0 0,10 5 0 16,-10-5-144-16,10 9-48 0,-2 0 0 0,0 2 0 15,0 1-112-15,0 2-32 0,0-1 0 0,-1 3 0 0,1 2-128 0,1 3-48 16,2 3 0-16,0 0 0 0,2-1 64 0,1 1 16 16,-1-3 0-16,1-2 0 0,2-1-224 0,0-1 0 15,3-1 0-15,0-2 0 0,2-1 192 0,1 0-48 16,2 1-16-16,1-1 0 0,-1-2-128 0,1 1 192 15,-1 0-192-15,-2-1 192 0,-1 0-192 0,-2-1-256 16,-2 1 64-16,-1 1 16 0,-3-3 176 0,1 0 128 16,0 0-128-16,-2 0-14400 15,-1 0-2992-15</inkml:trace>
  <inkml:trace contextRef="#ctx0" brushRef="#br3" timeOffset="189772.18">15300 15557 33231 0,'0'0'1472'0,"-5"-8"304"0,0 1-1424 0,5 7-352 0,0 0 0 0,0 0 0 16,0 0 560-16,-8 9 32 0,3 3 16 0,1 1 0 16,1 3-608-16,2-3 0 0,0-1 0 0,2 1 0 15,0-2 0-15,2-3 0 0,0 1 0 0,1 2 0 16,1 0 320-16,0 5 0 0,2 2 0 0,0 1 0 15,1 5-64-15,7 25 0 0,-5-4-16 0,0 1 0 0,-1 1-16 0,-1-2 0 16,-1-2 0-16,-1-6 0 0,0-6-96 0,-3-2-128 16,1-2 176-16,0 2-176 0,0-7 144 0,0-1-144 15,-1 0 0-15,1-2 144 0,1-2-384 0,-1-1-80 16,1-3 0-16,-5-13-16 16,8 10-2704-16,-8-10-544 0</inkml:trace>
  <inkml:trace contextRef="#ctx0" brushRef="#br3" timeOffset="190236.1">15307 15382 31327 0,'-4'-13'1392'0,"3"5"272"0,-1 0-1328 0,1-2-336 0,1 2 0 0,0 8 0 15,4-5 2000-15,3-4 336 0,3 5 64 0,3-3 16 16,0 2-2032-16,3-2-384 0,1 2 0 0,2 1-192 16,1 2 192-16,-1-2 0 0,1 1 0 0,1 1-128 15,1 0 128-15,0 1 0 0,-1 0 0 0,0-2 0 16,0 0 0-16,-1 1 0 0,3-1 0 0,-2 2 0 15,-2-2 0-15,2 3 0 0,1 2 0 0,0 0 0 0,0 2 0 16,1 3 0-16,-3 2 0 0,1 4 0 16,0 2 0-16,0 4 0 0,0 2 0 0,-2 3 0 0,0 4 0 0,-4-2 0 15,-2 2 0-15,-2 4 0 0,-2-5 0 0,-4-1 0 16,-1-5 0-16,-3-1 0 0,-2-5 0 0,-3 1 0 16,-2-2 128-16,-2-3-128 0,-4 2 0 0,-4-3 0 15,-2 1 0-15,-1 0 0 0,-2-3 0 0,-3 1 0 16,0 2 0-16,-1-2 0 0,-1 0 0 0,0-1 0 15,0 1 0-15,1-3 0 0,1 1 0 0,2-3 0 16,1-2 0-16,2 0 0 16,0-4-464-16,3 1-64 0,1 0-16 0,2-2 0 15,1-1-2016-15,2-1-416 0,1 0-80 0</inkml:trace>
  <inkml:trace contextRef="#ctx0" brushRef="#br3" timeOffset="190669.21">16502 15293 37199 0,'-14'-6'1648'0,"4"3"336"0,-2 2-1584 0,0 1-400 0,0 4 0 0,2-2 0 0,1 2 272 0,1 0-16 16,2 4-16-16,6-8 0 0,-8 9-240 0,0 3 0 15,0 0-192-15,0 3 192 0,-1 1-304 0,-1 5 48 16,-2 5 16-16,-1 4 0 0,-3 1 240 0,2 2-144 16,-3-3 144-16,0-2-128 0,-1-4 128 0,1-2 0 15,0 0 0-15,0 0 128 0,0 0 320 0,1 3 80 16,1 0 16-16,2 2 0 0,1 6-48 0,2 5-16 15,2 1 0-15,1 4 0 0,2 1-112 0,2-2-32 16,3-3 0-16,4-2 0 0,2-8-64 0,0-1-16 16,2-5 0-16,1 0 0 0,1-3-256 0,2 0 128 15,0-4-128-15,1-1 0 0,-1 0 0 0,1-2 0 16,-2 0-192-16,2-2 48 16,0 0-336-16,1-3-64 0,-1-2-16 0,0 1 0 15,-2-2-1632-15,2-1-336 0,-1 1-64 0,0-5-7776 0,1-4-1568 0</inkml:trace>
  <inkml:trace contextRef="#ctx0" brushRef="#br3" timeOffset="190949.2">16505 15941 36863 0,'-9'-5'3264'0,"2"2"-2608"0,-2-2-528 0,0 5-128 0,3 1 2496 0,6-1 480 15,0 0 96-15,2 19 0 0,3 0-2736 0,5-1-544 16,0-1-112-16,3 0-32 0,1 0-16 0,3 0 0 16,2 0 0-16,0 0 0 15,1-1-160-15,1-1-48 0,-1 0 0 0,0-2 0 16,-2 0-320-16,-1-3-80 0,0-1-16 0,-3-2 0 15,0 2-1200-15,-3-2-240 0,0-1-64 0,-2-1-7776 16,-1 1-1568-16</inkml:trace>
  <inkml:trace contextRef="#ctx0" brushRef="#br3" timeOffset="191202.86">16891 15996 24879 0,'-9'1'2208'0,"-3"6"-1760"0,-1 3-448 0,1 6 0 15,1 5 4352-15,0 5 768 0,3-2 176 0,3 3 16 16,-1-3-4304-16,-1 2-880 0,-1-2-128 0,2 2 0 16,-3 4-176-16,1 1 176 0,-1 6-192 0,0 2 192 15,-2 3-176-15,-1 2 176 0,1 2-160 0,-2-3 160 31,0-3-720-31,1-6-48 0,-1-5-16 0,1-6 0 0,2-3-1072 16,2-7-224-16,3-3-32 0,1-2-13696 0</inkml:trace>
  <inkml:trace contextRef="#ctx0" brushRef="#br3" timeOffset="191657.53">17010 15291 11055 0,'0'0'976'0,"0"0"-784"0,-12 5-192 0,1 1 0 16,1 3 5440-16,1 3 1056 0,1 3 208 0,3 1 32 16,2 3-5200-16,3 0-1024 0,5 2-224 0,2 0-32 15,3 2-256-15,3 2 0 0,4-1 0 0,3 0 0 16,1 1 0-16,4-1 0 0,1-3 0 0,2-1 0 16,1 3 176-16,0-3 32 0,1 1 16 0,-3 3 0 15,-1-3 176-15,2 3 48 0,-1 2 0 0,-1 7 0 16,-1 2 80-16,-2 3 32 0,-1 1 0 0,-3 3 0 15,-4 1-304-15,-2-4-64 0,-2-6-16 0,-2-2 0 16,-4-6-176-16,0-2 128 0,-3-2-128 0,-2 1 128 16,-3-1 0-16,0 0-128 0,-2-2 192 0,0 2-64 15,0-1-128-15,-3-1 160 0,0 1-160 0,-1 0 160 0,-3-2-352 0,0 0-80 16,1 0-16-16,-4-1 0 16,-2-1-1296-16,-1 0-256 0,-1-1-48 15,-5 0-14496-15</inkml:trace>
  <inkml:trace contextRef="#ctx0" brushRef="#br3" timeOffset="193524.25">18474 15294 18431 0,'0'0'1632'0,"0"0"-1312"16,0 0-320-16,0 0 0 0,-11 8 3200 0,1 4 576 0,1 4 128 0,0 3 0 16,-1 5-2656-16,1 3-544 0,-1 6-96 0,1-2-32 15,-2 3-128-15,1 0-48 0,-1-4 0 0,1-4 0 16,0-4-144-16,3-9-48 0,-1-1 0 0,-1 2 0 16,-3 2 160-16,-1 3 16 0,-1 5 16 0,-3 4 0 15,-1 9 368-15,-21 39 64 0,2-1 0 0,1-10 16 16,-1-7-144-16,1-4-16 0,0-4-16 0,3 1 0 15,0 1-416-15,3 1-96 0,3 0-16 0,2-1 0 16,3-1-144-16,2-4 0 0,2-3 0 0,4-6 128 16,1-4-128-16,3-10 0 0,3-1 144 0,1-4-144 15,2-6 0-15,3 1-128 0,2-2 0 0,3 0 0 16,0-4-1392-16,-4-8-272 16,7 4-48-16,1 0-10096 0,2-4-2016 0</inkml:trace>
  <inkml:trace contextRef="#ctx0" brushRef="#br3" timeOffset="194143.65">18523 15764 14735 0,'0'0'1312'15,"0"0"-1056"-15,-9 0-256 0,9 0 0 0,-9 0 4736 0,9 0 896 16,0 0 192-16,0 0 16 0,0 0-3936 0,4 15-800 16,2 4-144-16,4 0-48 0,1 5-400 0,4 3-64 15,2 4-32-15,1 3 0 0,0 3-288 0,0 1-128 16,-1-2 128-16,0-2-128 0,-1-3 0 0,-3-1 0 15,-3-2 0-15,-2 0 0 0,-3 1 0 0,-2 2 128 16,0 2-128-16,-5 1 0 0,-2 1 0 0,-1-2 128 16,0 1-128-16,0-3 0 0,-3-3 0 0,1-5-304 0,1-4 48 0,1-4 16 31,-1-4-2080-31,4-4-432 0,2-7-64 0,0 0-32 0</inkml:trace>
  <inkml:trace contextRef="#ctx0" brushRef="#br3" timeOffset="194593.67">18600 15658 33167 0,'-9'-10'2944'0,"0"-2"-2352"0,-2-1-464 0,5 1-128 0,2 3 2624 0,4 0 512 16,4-1 112-16,4-2 16 0,3-1-2704 0,5 1-560 15,4-1 0-15,2 1-160 16,1-1 32-16,3 2 0 0,-1-2 0 0,3 1 0 0,-2 3 128 0,0 1 0 16,-2 3 0-16,1 1-128 0,0 4 128 0,-2 2-128 15,0 2 128-15,-3 4-128 0,1 2 128 0,0 2 0 16,0 0 0-16,0 2 0 0,0 1 0 0,-2 0-160 16,0 0 160-16,-2 0-160 0,-1-2 160 0,0 2 0 15,-2-2 0-15,1 0 0 0,-2 1 0 0,-1 2 128 16,-2-2-128-16,-1 0 128 0,-2 2-128 0,-2 2 0 15,-3-3 0-15,0 2 0 0,-5 1 0 0,1-1 0 16,-4 2 0-16,-3 1 0 0,-2-1 0 0,-3 1 0 16,-2 1 0-16,-3-2-128 0,-3 1 128 0,-1 0 0 0,-3-2 128 15,-1-1-128-15,-1 1 0 0,0-2 144 0,0-2-144 0,0-1 0 16,2-1 160-16,-1-1-160 0,0-3 128 0,2-1-128 16,0-2 0-16,3 2 0 0,1-5 0 0,1 1 0 15,2-3-240-15,4 0-16 0,1-3-16 0,2-1 0 31,11 4-368-31,0 0-80 0,0 0-16 0,0 0 0 16,-2-10-1984-16,2 10-400 0,0 0-80 0,14-8 0 0</inkml:trace>
  <inkml:trace contextRef="#ctx0" brushRef="#br3" timeOffset="195009.51">19639 15624 32943 0,'0'0'1456'0,"-1"-9"304"0,-2 0-1408 0,3 9-352 15,-4-6 0-15,4 6 0 0,0 0 304 0,-2-7-16 16,2 7 0-16,0 0 0 0,-7-4-288 0,7 4 0 15,-9 3 0-15,0-1 0 0,-1 2 0 0,-1 3 128 16,-1-2-128-16,-1 3 0 0,-2 0 496 0,-1 2-16 16,-1 2 0-16,0 1 0 0,0 4 464 0,-1 1 80 0,0 4 32 0,-3 2 0 15,0 2-288-15,-1 6-64 0,0 2-16 0,1 5 0 16,3 0-112-16,-1 3 0 0,2 0-16 0,2-6 0 16,0 1-304-16,4-7-48 0,2-3-16 0,1-2 0 15,2-1-16-15,4-1-16 0,1 0 0 0,3 1 0 16,2-1-160-16,3 3 0 0,2-3 0 0,2 4 0 15,4-2 0-15,0 0 0 0,2-1 0 0,3 1 0 16,1 1 0-16,4-2 0 0,-2-2-192 0,2 0 192 31,1-3-1152-31,1-2-96 0,2 0-32 0,0-2 0 16,-1-1-1600-16,1-5-336 0,-3 2-64 0,-1-1-16 16,-3-2 160-16,-1-3 48 0</inkml:trace>
  <inkml:trace contextRef="#ctx0" brushRef="#br3" timeOffset="195325.96">20208 16009 38351 0,'0'0'1696'0,"-11"-3"352"0,-1-1-1632 0,1 4-416 16,-2 3 0-16,0 4 0 0,0 2 784 0,1 4 80 16,0 2 16-16,-1 2 0 0,-1 3-752 0,-1-1-128 0,0 1 0 0,-1-2-128 15,-1 0 128-15,0 1-128 16,0 0 128-16,-1 0-128 0,0-3 128 0,-2 1 0 0,-1 3 0 0,2 1 0 16,-1-2 0-16,1 2 0 0,-1-1 192 0,2-1-64 15,0 2-128-15,-1 0 176 0,2-1-176 0,2-2 192 31,2-2-736-31,2-5-144 0,4 1-16 0,7-12-16 16,0 0-2064-16,0 0-416 0,0 0-64 0</inkml:trace>
  <inkml:trace contextRef="#ctx0" brushRef="#br3" timeOffset="195592.65">19719 16099 18431 0,'0'0'1632'16,"-3"-11"-1312"-16,1 4-320 0,2 7 0 0,0 0 4480 0,0 0 816 0,0 0 160 0,0 0 48 0,0 0-4096 0,0 0-832 16,13 5-144-16,0 3-48 0,0 3-384 0,2 2 0 15,2-2 128-15,1 3-128 0,2 2 0 0,1 0 0 16,1-3 0-16,3 2 0 0,0 1 0 0,-2-1 0 16,-1-1 0-16,2-1 0 0,-1 1 0 0,1 0 128 15,-1-2-128-15,1 1 0 0,-1 0 0 0,-1 0 0 16,-2-2-192-16,-1 0 192 15,1 1-704-15,-1-2-32 0,0-3 0 0,-1-1 0 16,-2-2-1760-16,-1-1-368 0,0-3-64 0,-2-1-16 0</inkml:trace>
  <inkml:trace contextRef="#ctx0" brushRef="#br3" timeOffset="195962.51">20205 15495 23039 0,'-5'-10'2048'0,"2"3"-1648"0,-1-2-400 0,0 3 0 15,2 0 3152-15,2 6 560 0,0 0 96 0,0 0 32 16,10-2-3120-16,2-1-720 0,0 3 0 0,1 2 0 15,1 3 0-15,2 4-176 0,1 3 48 0,1 2 0 0,0 2 128 0,2 2 0 16,-1 4 0-16,2 3 0 16,-1-4 416-16,1 0 16 0,-1-1 0 0,1 1 0 0,-3 0 128 0,1 0 16 15,-1 2 16-15,2 2 0 0,-2 3-112 0,1 2-32 16,1 3 0-16,1 4 0 0,-2-1-48 0,1 1-16 16,-1-1 0-16,0 1 0 0,-4-3 0 0,1-3 0 15,-2-3 0-15,-1-1 0 0,-2-2-224 0,-2 1-160 16,-3-3 192-16,0 3-192 0,-4 0 128 0,0 3-128 15,-4 1 0-15,-2 3 0 16,-2 4-1136-16,-5 1-272 0,-3 1-64 0</inkml:trace>
  <inkml:trace contextRef="#ctx0" brushRef="#br3" timeOffset="199527.84">7940 17249 5519 0,'0'0'240'0,"0"0"64"0,-6-7-304 0,6 7 0 0,0 0 0 0,0 0 0 0,0 0 4672 0,0 0 864 16,0 0 176-16,0 0 48 0,0 0-4096 0,0 0-832 16,0 0-144-16,0 0-48 0,0 0-320 0,0 0-80 15,0 0-16-15,0 0 0 0,0 0 80 0,0 0 16 16,0 0 0-16,0 0 0 0,0 0 144 0,0 0 48 16,2 11 0-16,0 0 0 0,0 4 16 0,0-2 16 15,2 2 0-15,0 6 0 0,3 0-96 0,-1 5 0 16,2 30-16-16,0-4 0 0,-2-1-96 0,-1-1-16 15,1-3 0-15,-1-7 0 0,0-7-144 0,0-5-48 16,-1 2 0-16,-1-3 0 0,-1 0-128 0,1-1 0 0,-2 1 144 16,2 2-144-16,1 2 0 0,-1-2 0 0,-1-4 0 15,1 0 0 1,-1-2-384-16,0-5-32 0,-2 1-16 0,0-9 0 16,-2-2-1760-16,2-8-368 0,0 0-64 0</inkml:trace>
  <inkml:trace contextRef="#ctx0" brushRef="#br3" timeOffset="200043.84">7792 17141 23039 0,'-4'-20'2048'0,"3"8"-1648"16,0-1-400-16,1 3 0 0,1-1 1728 0,3 4 272 15,1-1 48-15,2 3 16 0,1-1-1264 0,3 1-256 16,2 2-48-16,4 0-16 0,2 1-224 0,1 1-32 15,3 2-16-15,1 3 0 0,1-4-208 0,1 7 176 16,2-1-176-16,-2 2 160 0,-3 1-160 0,-2 2 0 16,1-1 144-16,0 2-144 0,-5-2 0 0,1-1 0 0,1 2 0 15,0-1 0-15,-3 1 128 0,0-1-128 0,-2-1 160 0,-1 0-160 16,-3-1 432-16,1 4-16 0,-3 1 0 16,-2-1 0-16,-1 3-80 0,-2-2-16 0,-3-13 0 0,3 17 0 15,-3-1-128-15,-2-2-48 0,-2 2 0 0,-1-2 0 16,1 1-144-16,-1 3 192 0,0-4-192 0,0 2 192 15,-2-1-192-15,1 1 160 0,-2-3-160 0,-1 1 160 16,-3-1-160-16,0 2 0 0,0-5 144 0,1 2-144 16,-4 0 128-16,1 1-128 0,0-2 128 0,-1 1-128 15,0 1 128-15,-1-1-128 0,0-2 160 0,1 1-160 16,2-2 0-16,-2-2-128 0,0-5-16 0,0 1 0 16,2-2-480-16,3-1-80 15,-1-1-32-15,11 1 0 0,-6-8-1808 0,6 8-352 0,-1-20-80 16,2 5-16-16</inkml:trace>
  <inkml:trace contextRef="#ctx0" brushRef="#br3" timeOffset="200543.59">8835 17060 15663 0,'0'0'1392'0,"-9"-4"-1120"0,-1 4-272 0,1 4 0 15,-1-2 2496-15,1 2 432 0,0 0 80 0,9-4 32 16,-8 5-2096-16,1 1-432 0,-1 0-64 0,0 1-32 16,-1 0-128-16,1 1-32 0,0 3 0 0,0-2 0 15,2 1-80-15,-1 2-32 0,1 0 0 0,-3 1 0 16,-2-3 256-16,1 1 48 0,-1-1 16 0,1 2 0 16,0-2 160-16,-1 5 16 0,1-1 16 0,1 0 0 15,-2 3-80-15,5 4-32 0,-1 0 0 0,2 6 0 16,0 1-160-16,-1 6-16 0,3 6-16 0,0 4 0 0,0 3-224 0,3-1-128 15,2-3 128-15,0-4-128 0,2-8 0 0,0-2 128 16,0-4-128-16,1 0 0 0,2-2 0 0,0 0 144 16,0 0-144-16,2 1 0 0,2 2 128 0,-1 2-128 15,-1 1 0-15,0 0 0 16,-1 1-448-16,0 0-160 0,1 4-32 0,-1-1 0 16,-2 1-800-16,2-5-160 0,0-9-48 0,2-4 0 15,0-6-1472-15,0-2-288 0,2-6-64 0</inkml:trace>
  <inkml:trace contextRef="#ctx0" brushRef="#br3" timeOffset="204130.83">9298 17502 2751 0,'0'0'128'0,"0"0"16"0,0 0-144 0,0 0 0 15,5-7 0-15,-5 7 0 0,0 0 3664 0,0 0 704 16,0 0 144-16,0 0 32 0,0 0-2576 0,0 0-512 16,0 0-112-16,0 0 0 0,0 0-96 0,0 0-16 15,0 0 0-15,0 0 0 0,0 0-400 0,0 0-96 16,-2 8-16-16,-2 0 0 0,0 1-96 0,-1 1-32 16,-1 3 0-16,0 0 0 0,-2 0 112 0,-1 3 0 15,-9 14 16-15,2-5 0 0,3-3-80 0,0-1 0 16,-3 0-16-16,1-3 0 0,0-1-144 0,0 0-32 15,-1-5 0-15,2 1 0 0,1 0-256 0,0-2-64 0,-2-3-128 16,4 1 192-16,-1 1-192 0,1-3 176 0,1 1-176 0,1-1 160 16,0-1-160-16,0-1 0 0,0-1 0 0,-1-1 128 31,0-2-1472-31,1 1-288 0,-2-2-64 0,2 0-9216 0,0-3-1840 0</inkml:trace>
  <inkml:trace contextRef="#ctx0" brushRef="#br3" timeOffset="204397.94">8890 17618 10127 0,'0'0'896'0,"0"-9"-704"0,0-1-192 0,0 10 0 16,0 0 4480-16,0 0 848 0,0 0 176 0,0 0 48 15,12 0-3888-15,-12 0-768 0,12 6-144 0,-2 0-48 0,-10-6 240 0,13 9 32 16,-3 4 16-16,2 0 0 0,1 0 160 0,0 4 16 15,0 2 16-15,2-1 0 0,0-5-432 0,1 3-96 16,0 1-16-16,-1-1 0 0,0-1-400 0,0 0-96 16,1 2-16-16,-2-1 0 0,-2 0-128 0,1-2 0 15,0 2 0-15,1-1 0 0,1 1 0 0,-1-2-272 16,0-1 64-16,1-2 16 16,0-1-2128-16,1-2-432 0,1-3-64 0</inkml:trace>
  <inkml:trace contextRef="#ctx0" brushRef="#br3" timeOffset="204833.31">9732 17078 30815 0,'-2'-12'1360'0,"2"12"288"15,0-9-1328-15,0 1-320 0,0 0 0 0,0 8 0 16,0 0 848-16,0 0 112 0,0 0 0 0,0 0 16 0,0 0-720 0,0 12-256 15,-2 1 144-15,1 0-144 0,0 2 192 0,-1-1-32 16,2 2-16-16,0 2 0 0,0 0 400 0,2 2 80 16,2 1 16-16,0-1 0 0,-1 3 128 0,1 1 16 15,0 2 16-15,0 10 0 0,3 5-416 0,-1 8-96 16,2 9-16-16,1 2 0 0,-1 0-144 0,1-5-128 16,0-7 144-16,-1-2-144 0,-1-1 176 0,-1 2-176 15,-1 4 192-15,1 4-192 0,-1 5-176 0,0-1-144 16,0-5-16-16,2-4-16 15,1-10-368-15,-2-7-80 0,-1-10-16 0,2-2 0 16,-2-3-1264-16,3-3-256 0,-3-3-48 0</inkml:trace>
  <inkml:trace contextRef="#ctx0" brushRef="#br3" timeOffset="205169.49">10069 17715 30351 0,'0'0'1344'0,"0"0"272"0,0 0-1296 0,5 12-320 0,-5-12 0 0,6 11 0 0,-6-11 880 0,9 9 96 15,-9-9 32-15,11 9 0 0,-11-9-48 0,12 12-16 16,-2-2 0-16,-10-10 0 0,0 0 128 0,14 21 16 16,-1-5 16-16,0 2 0 0,1-4-656 0,-4 1-128 15,2-1-16-15,-2-1-16 0,1 1-288 0,-1-2 160 16,-2 1-160-16,1 0 128 0,-1-3-400 0,-8-10-96 16,9 12-16-16,-1-1 0 15,-8-11-2112-15,0 0-416 0,9 7-96 0,-9-7-12288 0</inkml:trace>
  <inkml:trace contextRef="#ctx0" brushRef="#br3" timeOffset="205442.74">10632 17772 30399 0,'0'0'2704'0,"-11"1"-2160"0,0 3-544 0,0 1 0 15,2 0 1648-15,0 0 208 0,0 3 64 0,-2 1 0 16,-3 0-1600-16,-2 2-320 0,-3 2 0 0,1 3-128 16,-1-1 128-16,1 4 0 0,-1 4 0 0,2 3 0 15,0 7 224-15,0 4 128 0,2 6 32 0,1 2 0 16,1-1 288-16,1-3 64 0,1-5 16 0,1-5 0 16,0-3-304-16,2-4-64 0,2 0-16 0,0-2 0 15,1 2-224-15,1-4-144 0,0 3 192 0,2-4-192 16,-1 1-256-16,2-3-176 0,1-3-16 0,0-2-16 15,0-12-2432-15,0 0-496 0,0 0-80 0</inkml:trace>
  <inkml:trace contextRef="#ctx0" brushRef="#br3" timeOffset="205914.1">10374 16940 17503 0,'0'0'1552'0,"0"0"-1232"0,0 0-320 0,0 0 0 16,0 0 3648-16,5 10 688 0,4 1 128 0,1-1 16 15,2 1-3536-15,1 2-720 0,0 2-224 0,3 2 128 16,2 5 304-16,4 3 64 0,3 1 16 0,1 0 0 16,2-1 96-16,-1 0 32 0,0-2 0 0,1 2 0 15,-1 0-352-15,-1-2-64 0,-2 3-16 0,-5 6 0 16,1 0-208-16,-2 9 128 0,-1 3-128 0,-1 4 0 15,-3 4 128-15,0-5-128 0,-2-1 0 0,2-6 144 0,0-3-144 0,-1-3 0 16,0-2 144-16,0 3-144 0,-2-2 192 16,0 5-48-16,-2 4 0 0,-1 2 0 0,-2 3-144 0,-1 0 0 15,-1 1-192-15,-1-9 192 0,-3-4 0 0,-2-5 0 16,-1-2 0-16,0-5 0 0,-1-1 0 0,-3-3 0 16,-1-2 0-16,-1-1 0 15,1-2-2048-15,-3-1-320 0,-2-6-80 0</inkml:trace>
  <inkml:trace contextRef="#ctx0" brushRef="#br3" timeOffset="206432.9">11271 17472 26607 0,'0'0'576'16,"0"0"128"-16,0 0 32 0,0 0 16 0,2-8-608 0,-2 8-144 0,0 0 0 0,9-5 0 0,3 1 192 0,0 1 0 15,1 2 0-15,0-3 0 0,1 3 576 0,1 1 128 16,-1 0 32-16,3 0 0 0,1-2 288 0,3 2 48 16,1-4 16-16,3 3 0 0,1 0-368 0,3 1-64 15,3-3-16-15,2 3 0 0,3-1-464 0,-2 2-112 0,-1 2 0 0,-2-2-16 16,0 0-240-16,-4 3 0 0,0-2 0 0,-2-1 0 16,-4-1-192-16,0 0-128 0,-2 0-16 0,-1 0-16 31,-1-1-784-31,-1 1-144 0,-2 0-48 0,-2 1 0 15,-3 0-2640-15,-10-1-512 0</inkml:trace>
  <inkml:trace contextRef="#ctx0" brushRef="#br3" timeOffset="206763.21">11363 17795 27647 0,'0'0'2448'16,"0"0"-1952"-16,0 0-496 0,11-3 0 0,-1 0 1952 0,3 0 288 15,0-1 64-15,1 1 16 0,3-1-1696 0,2 2-352 16,-1-1-64-16,1 2-16 0,2 0 224 0,2 1 32 15,0-2 16-15,2 2 0 0,1 0-160 0,0 3-48 16,0 0 0-16,0-2 0 0,-1 1-256 0,0 1 128 16,-1 1-128-16,-1 0 0 0,-4-4 0 0,-2 0 0 15,3 0-240-15,-2 0 80 16,-3 0-480-16,1 0-80 0,0-4-32 0,-1 1 0 16,2 2-2544-16,0 0-512 0</inkml:trace>
  <inkml:trace contextRef="#ctx0" brushRef="#br3" timeOffset="207298.06">12491 17163 14735 0,'0'0'1312'0,"0"0"-1056"0,0 0-256 0,5 9 0 16,2 0 3264-16,2 1 576 0,1 1 128 0,1-1 32 15,-1 2-2864-15,2 2-576 0,1-2-112 0,-1 4-32 16,-1 3 528-16,2 7 96 0,0 6 32 0,-1 7 0 16,0 10-368-16,0 3-80 0,-2 7-16 0,-2-3 0 15,-2-4-368-15,-2-6-80 0,-1-7-16 0,-2-1 0 16,-1-6-144-16,-1 2 192 0,1-1-192 0,0 1 192 16,0 0-64-16,0-4 0 0,0 0 0 0,0-2 0 15,0 1-128-15,0-8 0 0,0-8-160 0,0-5-11072 16,0-8-2208-16</inkml:trace>
  <inkml:trace contextRef="#ctx0" brushRef="#br3" timeOffset="207748.87">12362 17043 33567 0,'1'-16'1488'0,"2"7"304"0,1-1-1424 0,1 0-368 0,3 0 0 0,3 2 0 16,4-2 624-16,0 1 48 0,2-4 16 0,3 2 0 15,-1 2-688-15,2 1 0 0,2 0 0 0,-1 2 0 16,0 2 0-16,3 4 0 0,1 1 0 0,1 2 128 15,2 3 32-15,-3 4 0 0,0-1 0 0,-1 2 0 16,-3 2 112-16,-1 2 32 0,-2 3 0 0,-1 2 0 16,-1-1-64-16,-2 1-16 0,-5 3 0 0,1-1 0 15,-4-1-224-15,1 0 144 0,-1 1-144 0,-1-2 128 16,0-3-128-16,-4 2 0 0,-2-4 144 0,-1 0-144 16,0 0 128-16,-1-1-128 0,-4 0 128 0,-1-2-128 15,-2 0 128-15,0 1-128 0,-1 0 160 0,-1-3-160 16,-1 3 160-16,-2-2-160 0,-2-1 160 0,-1 1-160 15,-1 0 160-15,-1-3-160 0,-2-1 160 0,0-1-160 16,0-2 0-16,0 1-160 0,0-3 0 0,2-2 0 16,1-2-544-16,-1 2-128 0,2-5 0 0,3 1-16 15,1-1-1952-15,2 0-384 0,2-2-80 0</inkml:trace>
  <inkml:trace contextRef="#ctx0" brushRef="#br3" timeOffset="208268.84">13533 16992 13823 0,'0'0'1216'0,"0"0"-960"0,-6-5-256 0,6 5 0 16,0 0 3584-16,0 0 656 0,0 0 144 0,0 0 32 15,-5-4-3360-15,5 4-672 0,-8-1-128 0,8 1-16 16,-10 2 16-16,1 2 16 0,0 3 0 0,0 2 0 16,-2 0 144-16,-1 4 32 0,-1 2 0 0,0 4 0 15,-1-4 176-15,0 6 32 0,-1 4 16 0,0 1 0 0,-2-1 64 0,1 0 16 16,-1-2 0-16,1 2 0 0,-1 1-208 0,3 7-32 16,1 2-16-16,3 8 0 0,-1 6 80 0,3 5 0 15,2 0 16-15,2-1 0 0,3-5-176 0,-1-5-32 16,2-5-16-16,2-3 0 0,0-1-192 0,4 1-48 15,-1 0 0-15,0 4 0 0,3 3-128 0,1 1 128 16,3 4-128-16,-2-3 128 16,0-1-512-16,2-2-96 0,1-7-32 0,2-6 0 15,-2-4-288-15,5-3-64 0,0-6-16 0,3-3 0 16,4-2-272-16,1 0-64 0,1-8-16 0,1 2 0 16,-1-4-1904-16,-4-1-384 0,-2-3-80 0</inkml:trace>
  <inkml:trace contextRef="#ctx0" brushRef="#br3" timeOffset="208902.16">13576 17723 14735 0,'0'0'640'0,"0"0"160"0,0 0-640 0,0 0-160 0,7 11 0 0,3-1 0 15,0 2 3936-15,2-3 752 0,-1-1 160 0,2 2 16 16,1-1-3200-16,-1 2-656 0,0-2-128 0,1 3-32 16,3-1-224-16,1 2-48 0,0-1-16 0,2 1 0 15,-2-1-304-15,0 0-64 0,2-3-16 0,-2 0 0 16,-2-1-176-16,0-3-256 0,-2 0 64 0,0-2 16 16,2-3-2000-16,-3 0-416 0,-13 0-80 0,13-3-11248 15</inkml:trace>
  <inkml:trace contextRef="#ctx0" brushRef="#br3" timeOffset="209167.59">14167 17652 23039 0,'0'0'1024'0,"-9"10"192"0,0 2-960 0,0 1-256 16,1 0 0-16,0 1 0 0,1 2 2640 0,0-1 496 0,1 2 80 0,-2-1 32 15,-3 2-2624-15,1-1-624 0,-3 2 0 0,0 0 0 16,-1 2 320-16,0 5 0 0,3 7 16 0,-1 3 0 16,0 8 432-16,1 2 96 0,-1 4 16 0,1-3 0 15,4-6-320-15,-1-3-64 0,-1-8-16 0,1-5 0 16,3 0-288-16,1-6-64 0,0 2-128 0,2-4 192 16,1-1-416-16,0-2-96 0,0-1 0 0,1 0-16 31,1-4-2416-31,-1-9-496 0,6 5-80 0</inkml:trace>
  <inkml:trace contextRef="#ctx0" brushRef="#br3" timeOffset="209553.61">14358 17187 16575 0,'0'0'1472'0,"0"0"-1168"16,-8-5-304-16,3 1 0 0,5 4 3648 0,0 0 688 15,0 0 128-15,0 0 16 0,0 0-3504 0,0 0-704 16,0 0-144-16,4 12-128 0,-2 0 304 0,-2-12-48 0,7 14-16 15,-2 1 0-15,0 0 640 0,0 5 128 16,-1 1 16-16,2 5 16 0,-1 4 0 0,0 7 0 0,2 9 0 0,-2 4 0 16,-1 2-528-16,0 1-128 0,0-1 0 0,-1-6-16 15,-1-6-192-15,-1-3-48 0,-1-1 0 0,0-2 0 16,-1 0-128-16,2 4 0 0,2 1 0 0,-1-1 0 31,1-2-384-31,1 0-96 0,0-4-32 0,2-4 0 16,3-5-1360-16,2-6-288 0,-1-3-48 0,2-5-8736 0,-2-2-1728 0</inkml:trace>
  <inkml:trace contextRef="#ctx0" brushRef="#br3" timeOffset="209933.29">15124 17530 28095 0,'0'0'1248'0,"0"0"256"0,0 0-1200 0,0 0-304 16,0 0 0-16,0 0 0 0,0 0 816 0,0 0 96 15,0 0 32-15,-5 11 0 0,0-2-176 0,0 1-16 0,0 2-16 0,-2-3 0 16,-2 0 384-16,0 0 80 0,-2 5 16 0,0 1 0 16,-4 3-400-16,2 2-80 0,-2-2-16 0,-2-1 0 15,-2 1-288-15,0-3-64 0,-1 0-16 0,-1-2 0 16,-1 0-224-16,0 2-128 0,1 0 128 0,0 2-128 16,2-2 0-16,2-2 0 0,0-1 0 0,3-1 0 31,-2 1-704-31,3-4-144 0,1-2-48 0,0 0 0 15,2-3-2272-15,1-1-464 0</inkml:trace>
  <inkml:trace contextRef="#ctx0" brushRef="#br3" timeOffset="210136.98">14718 17667 11967 0,'0'0'1072'0,"1"12"-864"0,2-2-208 0,0 0 0 0,-3-10 4992 0,11 11 960 16,-1 2 192-16,5 0 48 0,2-2-4416 0,2 1-880 15,1 4-192-15,1 3-16 0,-1-4 256 0,0 5 48 16,0-1 16-16,-2 2 0 0,0 2-592 0,-1 0-112 16,0 2-32-16,-1 1 0 0,-1-1-272 0,0-3 0 15,-1-4-176-15,0-2 176 16,-1-2-1920-16,0-5-288 0,2-5-48 0,-2-7-8512 16,0 0-1712-16</inkml:trace>
  <inkml:trace contextRef="#ctx0" brushRef="#br3" timeOffset="210572.23">14981 16920 27183 0,'0'0'1200'0,"0"0"256"0,0 0-1168 0,0 0-288 0,-9 4 0 0,9-4 0 16,-4 9 512-16,3 4 64 0,2 3 0 0,4 2 0 16,0 2-336-16,5 3-64 0,4 3-16 0,0 0 0 15,1-1 1040-15,0 1 208 0,2-1 32 0,3 0 16 16,1-2-64-16,-1-2-16 0,3 1 0 0,1-2 0 15,1 3-592-15,1 2-112 0,2 2-32 0,-1 7 0 0,2 3-336 0,-2-1-80 16,-1 7-16-16,-2-1 0 0,-2 4-64 0,-3-3-16 16,-2-3 0-16,-2-5 0 0,-5-2-128 0,-1-6 0 15,0 2 0-15,-4-2 0 0,-2 1 0 0,-3 0 0 16,-1 4 128-16,-2 0-128 0,-1 4 192 0,-1 3-64 16,-1 0 0-16,-1 0 0 0,-1-4-128 0,2-4 0 15,-3 2 0-15,-2-7 0 16,-1-3-640-16,1-4-16 0,-2-5 0 0,-2-5 0 15,2-1-1536-15,0-4-304 0,0-3-64 0,3-6-8240 16,-1-5-1632-16</inkml:trace>
  <inkml:trace contextRef="#ctx0" brushRef="#br3" timeOffset="211053.74">15776 17197 9215 0,'0'0'400'0,"0"0"96"0,4 9-496 0,-4-9 0 15,0 0 0-15,4 11 0 0,-4-11 3792 0,5 15 672 16,1-2 128-16,-1 0 16 0,1 0-2832 0,1 3-576 15,-2 2-112-15,2 5-32 0,-1 1-80 0,3 7-16 16,0 8 0-16,0 4 0 0,3 4 64 0,0 3 0 16,-2-2 0-16,1-2 0 0,-2-6-224 0,0-4-32 15,-1-3-16-15,-2-2 0 0,1-2-432 0,-2 2-96 0,-1 1-16 0,1 1 0 16,-1 0-208-16,0 1 144 16,-1 2-144-16,-2-9 128 0,-2-4-128 0,1-5 0 0,1 1-160 0,0-6 160 31,1-3-768-31,-2-10-64 0,0 0-16 0,0 0-10560 0,0 0-2112 0</inkml:trace>
  <inkml:trace contextRef="#ctx0" brushRef="#br3" timeOffset="211471.25">15742 17201 23039 0,'0'0'2048'0,"3"-8"-1648"0,0-3-400 0,1 5 0 0,1-1 3824 0,1 1 672 15,3-5 144-15,3 3 32 0,0 2-3824 0,1 1-848 16,1 0 0-16,1-1 0 0,-2 1 0 0,2 2 0 16,1 1 0-16,2-1 0 0,2-2 0 0,2 2 0 15,3 2 0-15,-1 0 0 0,1 1 0 0,0 2 128 16,-3 1-128-16,3 4 192 0,-2 3-192 0,-2 3 128 15,-4 1-128-15,0 2 0 0,-1 2 0 0,-2-1 0 16,-1-1 0-16,-2-2 0 0,-2 1 144 0,-3-1-16 16,-1 0 0-16,-1 1 0 0,-2-1 16 0,-1 0 0 0,-1 2 0 15,-1 0 0-15,-3-2-16 0,-2 2-128 0,-1-2 192 0,0 3-64 16,1-4-128-16,-3 1 192 0,-3-1-192 0,-1 0 192 16,0 0-192-16,-2-4 0 0,-2-2 144 0,-2 2-144 15,-2 0 0-15,-1-2 0 0,-2-3 0 0,1-2-192 16,-2 1-160-16,2-2-32 0,-2-2-16 0,1-2 0 31,4 1-464-31,0-4-96 0,3 0 0 0,3-2-16 16,2-1-2448-16,2 0-480 0</inkml:trace>
  <inkml:trace contextRef="#ctx0" brushRef="#br3" timeOffset="211901.55">16735 16998 13823 0,'0'0'1216'0,"0"0"-960"15,0 0-256-15,0 0 0 0,0 0 3264 0,0 0 624 16,0 0 112-16,0 0 32 0,0 0-2944 0,0 0-576 16,0 0-112-16,-4 12-16 0,0-3 256 0,-2 6 48 15,0 0 16-15,-1 6 0 0,1 5-48 0,-2-2 0 0,-1-2 0 16,0 0 0-16,0 1 128 0,-2 2 32 0,0-4 0 0,-1 1 0 16,1 2 128-16,1 2 16 0,0 3 16 0,-1 2 0 15,-1 7-448-15,2 3-80 0,0 4-32 16,0 2 0-16,3 1-160 0,0-1-48 0,2-6 0 0,2 0 0 15,1-9-80-15,2 2 0 0,0-1-128 0,2 1 192 16,2 0-192-16,3 1 0 0,0 1 0 0,4 1 0 16,-1 2 0-16,3-4-240 0,2-2 80 0,2-1 16 31,2-2-432-31,1-1-96 0,1-5-16 0,1-5 0 16,1-6-528-16,2-2-128 0,1-1 0 0,1-2-16 15,1-6-1536-15,1 2-304 0,-2-1-64 0</inkml:trace>
  <inkml:trace contextRef="#ctx0" brushRef="#br3" timeOffset="212278.14">17369 17526 21183 0,'0'0'1888'0,"0"0"-1504"0,0 0-384 0,-9 4 0 0,9-4 3968 0,-8 4 736 15,8-4 144-15,-6 7 16 0,-1-1-3840 0,1 2-784 16,1 0-240-16,-3 2 128 0,-3 2-128 0,-2 2 0 0,2 2 0 0,-4 2 0 16,-2 1 256-16,0 1 48 0,-2 1 0 0,1 1 0 15,-2-1 208-15,1-1 32 0,-4-3 16 0,4 0 0 16,-1 0 64-16,2-2 16 0,0 0 0 0,1-2 0 15,0 2-224-15,1-2-32 0,2 1-16 0,0-1 0 16,-2 0-224-16,3-2-144 0,1 0 192 0,3-3-192 31,-1-2-576-31,0 1-208 0,3-2-48 0,7-5-16 16,-8-1-464-16,8 1-96 0,0 0 0 0,-5-7-16 16,2-5-2368-16,2 1-480 0</inkml:trace>
  <inkml:trace contextRef="#ctx0" brushRef="#br3" timeOffset="212484.94">17011 17649 13823 0,'0'0'1216'0,"0"0"-960"0,0 0-256 0,0 0 0 0,0 0 4592 0,8 7 864 15,0-1 176-15,-1 3 48 0,1 4-4400 0,0 0-896 16,0-1-160-16,1 0-32 0,1-1 496 0,0 1 96 16,-1 0 32-16,0 1 0 0,0 4-192 0,0 1-48 15,-1 0 0-15,2 2 0 0,1 0-320 0,-1-1-80 16,2 2-16-16,0-2 0 0,-1 1-160 0,4 0-256 15,0 0 64-15,2-5 16 16,-1-1-736-16,2-3-160 0,2-4-16 0,1-3-16 16,-1-1-656-16,3-4-128 0,-1-5-32 0,1 0 0 15,1-3-1984-15,-1-3-416 0</inkml:trace>
  <inkml:trace contextRef="#ctx0" brushRef="#br3" timeOffset="212901.91">17333 17169 4607 0,'0'0'192'0,"-8"2"64"0,-1-4-256 0,9 2 0 0,0 0 0 0,0 0 0 16,-7-6 6560-16,7 6 1264 0,0 0 256 0,0 0 48 15,2-13-6336-15,-1 6-1280 0,-1 7-256 0,0 0-64 0,0 0 384 0,0 0 80 16,12 3 16-16,-2 1 0 16,-10-4 16-16,15 10 0 0,-1 2 0 0,3 1 0 15,0 5-160-15,1 2-16 0,2-1-16 0,0 3 0 0,4 3-112 0,1 3 0 16,-1 2-16-16,0 5 0 0,-2 3-112 0,-2 1 0 16,-5 2-16-16,1 2 0 0,-2 2-48 0,-1-4 0 15,-1-3 0-15,0-4 0 0,-3-3-192 0,0-1 128 16,0 0-128-16,-1-4 0 0,0 2 0 0,-2 2 0 15,1 2 0-15,-2 5 0 0,-1 1 192 0,-1 5-48 16,-3-1-16-16,-2-2 0 0,1-1-128 0,0-2 0 16,-3-6 0-16,-1-4 0 0,-2-3 0 0,3-5-176 15,0-1 16-15,2-3 0 16,-1-2-240-16,2-4-48 0,-2 0-16 0,0-5 0 16,3-4-1824-16,0 0-352 0,0 0-80 0,0 0-13488 0</inkml:trace>
  <inkml:trace contextRef="#ctx0" brushRef="#br3" timeOffset="213352.65">18654 17103 12671 0,'0'0'560'0,"0"0"112"0,0 0-544 0,0 0-128 15,-8-4 0-15,8 4 0 0,0 0 2336 0,-9 0 432 16,9 0 96-16,0 0 16 0,-9 1-768 0,9-1-160 15,-8 5-32-15,8-5 0 0,-9 8-768 0,2 3-176 16,1-1-16-16,-1 3-16 0,-1-2 16 0,0 0 0 16,-1-4 0-16,0 4 0 0,0 3 0 0,1 1 16 15,-2 5 0-15,-1 1 0 0,1 5-48 0,-1 6-16 16,0 6 0-16,-1 10 0 0,-1 10-288 0,0 3-64 16,-1 3-16-16,-1-4 0 0,0-8-384 0,-1-1-160 0,0-2 128 0,1 2-128 15,-2 1 0-15,1 3 0 0,2 9 0 16,-3-7 0-16,-1-1 128 0,2-3-128 0,2-14 128 0,2-4-128 31,1-4-256-31,5-5-144 0,-2-2-32 0,3-5 0 16,0-2-1392-16,1-4-288 0,1-1-48 0,2-3-9696 0,-3-1-1952 0</inkml:trace>
  <inkml:trace contextRef="#ctx0" brushRef="#br3" timeOffset="213677.67">18745 17425 23039 0,'0'0'1024'0,"0"0"192"0,0 0-960 0,0 0-256 15,0 0 0-15,0 0 0 0,0 0 4032 0,2 19 768 16,4 0 160-16,-1 1 32 0,-3 0-4128 0,2 6-864 15,0 3 0-15,0 3-208 0,0 0 208 0,0 2 0 16,-1 1 0-16,-1 0-144 0,3-2 144 0,-2 0 192 16,-4-1-32-16,1 2-16 0,-2 3 32 0,1 6 0 15,-1 3 0-15,-1 4 0 0,-1-2-176 0,3-4 160 16,-3-2-160-16,1-6 160 0,1-7-160 0,0-4 160 16,2-3-160-16,0-5 160 0,0-1-160 0,2-9 0 15,0 0-192-15,-2-7 192 16,0 0-1648-16,0 0-208 0,0 0-32 0,0 0-9312 0,0 0-1872 0</inkml:trace>
  <inkml:trace contextRef="#ctx0" brushRef="#br3" timeOffset="214052.94">18707 17328 21183 0,'0'0'944'0,"0"0"192"0,0 0-912 0,7-6-224 0,0 1 0 0,1-1 0 16,1 2 4272-16,3 1 800 0,2 0 176 0,2 0 16 16,-2 1-4256-16,1 0-864 0,-2 1-144 0,2 1 0 15,1 0 0-15,0 3 0 0,-1 1-144 0,1 0 144 16,0-1 0-16,-1 3-128 0,1 3 128 0,1-3 0 16,-1 3-144-16,-1 2 144 0,0-1 0 0,-1-1-144 0,0 2 144 0,-1 1 0 15,-1 1 0-15,-3 1 0 0,0 0 0 0,-1 2 0 16,-1 1 0-16,-1 0 0 0,-3 1 224 0,-1 0-32 15,0 1 0-15,-2-4 0 0,-3 2 64 0,-1-1 16 16,-1-1 0-16,-2 1 0 0,-2 0-48 0,-1 1-16 16,-1 1 0-16,-2-1 0 0,-1-3-208 0,-2-1 144 15,-1-1-144-15,0 0 128 0,-1-3-128 0,-1 0-144 16,-1-2 144-16,1 0-208 0,-2 0-112 0,0-2 0 16,3-2-16-16,-2-1 0 15,0 2-368-15,2-4-64 0,4-1 0 0,1-3-16 16,2 0-2592-16,11 4-512 0,-4-10-96 0,4-1-32 0</inkml:trace>
  <inkml:trace contextRef="#ctx0" brushRef="#br3" timeOffset="214437.02">19622 17279 10127 0,'0'0'896'0,"0"0"-704"0,0 0-192 0,0 0 0 15,0 0 4992-15,0 0 976 0,0 0 192 0,0 0 48 0,0 0-4736 0,0 0-960 16,0 0-176-16,0 0-32 0,0 0-112 0,0 0 0 16,-9 1-16-16,-1 4 0 15,-2 3 384-15,-1 3 80 0,-1 0 0 0,-2 2 16 0,-1 4-208 0,0 4-32 16,0 4-16-16,1 6 0 15,3 4 432-15,2 4 64 0,-1 6 32 0,3 0 0 0,1 2-304 0,0-4-64 16,2-6-16-16,0-1 0 0,0 1-256 0,2 1-48 16,1-2-16-16,1 7 0 0,-1 5-224 0,2 5 0 15,1 0 128-15,2 1-128 0,1-6 128 0,1-4-128 16,1-10 176-16,2-4-176 0,1-3 0 0,-1-3 0 16,1-2-192-16,3-1 48 0,0-3-176 0,4-1-16 15,2-1-16-15,1-3 0 16,1 0-1536-16,2 1-304 0,3-5-64 0,-1 2-16 15,-1-2-1600-15,1-4-320 0</inkml:trace>
  <inkml:trace contextRef="#ctx0" brushRef="#br3" timeOffset="214728.65">19852 17942 44751 0,'0'0'1984'0,"0"0"400"0,0 0-1904 0,0 0-480 16,-2 12 0-16,6 1 0 16,3 1-128-16,1-1-128 0,-2 1-32 0,2-4 0 15,-1 3 80-15,-1-3 16 0,1 0 0 0,0 0 0 0,1 3 192 0,1-4 0 16,0-1 0-16,1 2 160 0,-1 1-160 0,1-2-272 15,1-3 64-15,-1-2 16 16,-1-1-736-16,2 1-144 0,2 1-16 0,0-5-16 16,-2-2-1888-16,1-2-368 0,0 0-80 0</inkml:trace>
  <inkml:trace contextRef="#ctx0" brushRef="#br3" timeOffset="-214490.09">20249 17863 23039 0,'0'0'1024'0,"0"0"192"0,-6 9-960 0,-1 3-256 0,-2 1 0 0,0 1 0 16,0 3 3744-16,0 3 704 0,-2 4 144 0,0 6 16 16,-2 3-3632-16,-2 2-720 0,-2 0-256 0,0 3 144 15,-2 3 368-15,-1-5 64 0,1-3 0 0,-1-3 16 16,1 0-128-16,2 0-16 0,0 0-16 0,2-3 0 15,1 2-224-15,2 1-32 0,2 2-16 0,1 1 0 16,1-2-352-16,5-4-64 0,3-4 0 0,3-3-16 16,1-4-528-16,1-3-96 0,2-6-32 0,-7-7 0 15,0 0-1312-15,11-3-256 16,1 0-48-16,0-3-7728 0,-1-8-1552 0</inkml:trace>
  <inkml:trace contextRef="#ctx0" brushRef="#br3" timeOffset="-214051.27">20329 17197 20271 0,'0'0'1792'0,"0"0"-1424"0,0 0-368 0,-5-7 0 16,5 7 2384-16,0 0 416 0,0 0 80 0,0 0 0 15,-9-1-2304-15,9 1-576 0,0 0 0 0,-10 5 0 16,10-5 576-16,-6 9 64 0,1 0 0 0,2 0 0 16,3-9 352-16,1 15 80 0,-1-15 16 0,6 14 0 15,0 2 32-15,2 1 16 0,1-3 0 0,1 4 0 16,2-1-272-16,1 4-48 0,0 1-16 0,6 4 0 15,0 4-208-15,3 0-32 0,2 3-16 0,0-1 0 16,4 4-224-16,2-1-64 0,2 1 0 0,4-6 0 16,-1-4-256-16,0 2 0 0,0-1 0 0,-2 1 0 15,-2-4 144-15,-3 4-144 0,-4 0 0 0,-4 4 144 16,-5 2-144-16,-3 2 0 0,-4 8 144 0,-4 1-144 16,-5-1 0-16,-3-1 0 0,-4-4 0 0,-1-5 0 15,-2-4 160-15,0-4-32 0,-4-5-128 0,0 0 192 0,-5-3-192 16,-1-1 0-16,-2 1 0 0,-2-2 0 15,0 0-1536-15,-2-3-208 0,-2 0-48 0</inkml:trace>
  <inkml:trace contextRef="#ctx0" brushRef="#br4" timeOffset="-193611.33">12589 492 13823 0,'0'0'1216'0,"0"0"-960"0,0 0-256 0,0-6 0 15,0 6 3008-15,0 0 576 0,1-8 96 0,-1 8 32 0,0 0-1920 0,0 0-384 16,0 0-80-16,0 0-16 0,0 0-720 0,0 0-144 16,0 0-16-16,0 0-16 0,0 0-416 0,0 0 0 15,0 0 128-15,3 8-128 0,-2 2 0 0,-1 2 0 16,-1 5 0-16,-3 4 0 0,-2 3 0 0,-1 5 0 15,-2 5 0-15,-11 30 0 0,0-12 0 16,2-8 0-16,-3-7 0 0,2-3 0 0,-1-3 288 0,3-1-32 16,0-1 0-16,3 2 0 0,0 0-64 0,2 6-32 15,1 2 0-15,2 0 0 0,0-3-160 0,1 1 0 16,4-2-160-16,2-8-10192 16,1-10-2032-16</inkml:trace>
  <inkml:trace contextRef="#ctx0" brushRef="#br4" timeOffset="-193314.39">12603 422 33167 0,'-5'-12'2944'0,"1"2"-2352"0,4 10-464 0,-3-8-128 16,3 8 1968-16,4-9 368 0,1 1 80 0,5 4 16 15,1 1-2048-15,4 3-384 0,-1 3 0 0,4 2-192 16,3 4 192-16,1 4 0 0,2 3 128 0,-1 5-128 16,2 3 0-16,-2 9 0 0,0 5 0 0,-4 5 0 15,-1 4 0-15,1 1 0 0,-2 0 128 0,-2-6-128 16,-3-7 0-16,-2-1 144 0,0-5-144 0,-4 1 0 0,-1 0 0 0,0 0 0 16,-1 2 0-16,-1 5 0 15,-2 2-640-15,1 5-48 0,-1 2 0 0,2-2 0 16,-2 1-1600-16,0-6-320 0,-2-8-64 0</inkml:trace>
  <inkml:trace contextRef="#ctx0" brushRef="#br4" timeOffset="-193053.33">12460 905 19343 0,'-11'-5'1728'0,"-1"-1"-1392"0,1-3-336 0,2-1 0 16,3 5 4928-16,6 5 928 0,0 0 176 0,0 0 48 15,0 0-4816-15,0 0-960 0,15 5-304 0,-2 3 160 16,1-1-160-16,3 3-224 0,3-1 48 0,2 0 16 16,1 2 160-16,5-2 0 0,0 4 0 0,4-3 0 31,0 1-560-31,-1-2-16 0,1 3-16 0,-4-3 0 15,0-3-816-15,-3 1-176 0,-2-5-16 0,-2 2-8896 0,-3-4-1792 0</inkml:trace>
  <inkml:trace contextRef="#ctx0" brushRef="#br4" timeOffset="-192730.07">13175 373 28559 0,'-5'-6'2544'0,"-1"-1"-2032"16,-2 2-512-16,1 1 0 0,7 4 3008 0,0 0 496 16,0 0 96-16,-4 13 32 0,4-13-2944 0,3 21-688 15,2-1 0-15,0 6 0 0,2 1 0 0,2 6-128 16,-1 9 128-16,1 3-192 0,1 7 192 0,1-1 0 15,-1 1 0-15,-2-9 0 0,-1-4-128 0,-2-1 0 16,-1 1 0-16,0-2 0 16,0-1-528-16,0 5-112 0,-2 4 0 0,1-2-16 15,-2 0-208-15,2-2-32 0,-1-2-16 0,2-8 0 16,-3-9-304-16,2-1-48 0,-2 0-16 0,3-7-12336 0</inkml:trace>
  <inkml:trace contextRef="#ctx0" brushRef="#br4" timeOffset="-192292.51">13668 715 12895 0,'0'0'1152'0,"0"0"-928"0,0 0-224 0,0 0 0 0,0 0 4224 0,-10 5 816 16,2 0 144-16,1 3 48 0,1 0-4064 0,-1 5-800 15,1 0-176-15,-1 0-16 0,0-2-176 0,-1 2 0 16,-1-2 0-16,-1 1 0 0,0 0 0 0,2 1 128 16,-1-3-128-16,0 1 0 0,0-2 0 0,1 1 0 15,0-3 128-15,0 2-128 0,2-3 0 0,6-6 128 16,0 0-128-16,-8 6 128 0,8-6-128 0,0 0 0 16,0 0 144-16,0 0-144 0,0 0 0 0,0 0 128 15,0 0-128-15,0 0 0 0,0 0 0 0,0 0 0 16,0 0 0-16,12 2 128 0,-12-2-128 0,13 2 128 15,-2 0-128-15,0 1 128 0,-1-3-128 0,1 2 176 0,-11-2-176 0,14 4 192 16,-1-1-192-16,-1 1 0 0,-2 2 144 0,-10-6-144 16,11 4 0-16,-11-4 0 0,10 9 0 15,-10-9 128-15,0 0-128 0,0 0 0 0,7 17 0 0,-7-17 128 16,1 19-128-16,-1-5 0 0,-1 0 0 0,-2-2 0 16,0 2 0-16,0-3 0 0,-4 1 0 0,7-12 128 15,-6 14-128-15,0-1 0 0,0-1 128 0,2-1-128 16,-1 0 0-16,-1 1 0 0,1-1 0 0,1 0 0 31,0-2-1584-31,4-9-384 0,0 0-80 0</inkml:trace>
  <inkml:trace contextRef="#ctx0" brushRef="#br4" timeOffset="-191858.11">14020 913 6447 0,'0'0'576'0,"0"0"-576"0,-8-4 0 0,-1 2 0 0,0 0 6016 0,9 2 1104 15,-12 0 224-15,2 0 32 0,0-2-5232 0,0 4-1056 16,1 0-192-16,0 3-64 0,1 0-624 0,2 4-208 16,-1 2 128-16,2 3-128 0,-1 2 0 0,2 2 0 15,1 5 0-15,0 2 0 0,1 4 0 0,1 1 0 16,-2 0 0-16,3 2 0 0,3 2 0 0,-1-1 0 15,2-1 0-15,1-4 0 0,0-5-128 0,2-6-48 16,1-5 0-16,0-3 0 0,2-1-80 0,2-3 0 16,0 0-16-16,-1-5 0 0,1-4 128 0,2-2 144 15,-2-1-208-15,1-2 80 0,0-4 128 0,0-4 0 0,-2-2 0 0,0-2 128 16,0-4-128-16,0 0 144 0,0 1-144 0,-2-4 160 16,0 1-160-16,-1-2 0 0,0 2 144 0,-2-1-144 15,0 2 128-15,-3 2-128 0,0 3 128 0,-3 2-128 16,-3 2 0-16,-2 3 0 0,-1-2 0 0,-2 3-128 15,-1 4 128-15,-2-1 0 0,1-1-144 0,-3 5 144 16,-1 3 0-16,-2 3 0 0,-2 0 0 0,-1 0 0 16,0 0 0-16,-2 3 0 0,-2 1 0 0,0 0 0 15,2 0-576-15,5-2 0 16,0 1 0-16,3 0 0 0,1-2-2160 0,12-1-416 0,-13 1-96 16,13-1-16-16</inkml:trace>
  <inkml:trace contextRef="#ctx0" brushRef="#br4" timeOffset="-191458.2">14971 272 24879 0,'0'0'2208'0,"0"0"-1760"0,-8-5-448 0,0 3 0 16,0 6 2368-16,0 3 400 0,-1 4 80 0,1 2 16 16,-1 0-2288-16,-1 1-448 0,-2-3-128 0,-1 2 0 15,-1 0 0-15,-3 3 0 0,-2 2 0 0,1-1-144 16,-1 4-16-16,-1 8 0 0,-1 3 0 0,0 11 0 15,1 4 160-15,-1 8-160 0,0 2 160 0,0-3-160 16,0-11 160-16,3-3-192 0,1-2 192 0,1 0-192 16,-1 2 192-16,6 5 0 0,0 4 0 0,5 6 128 15,2 4 240-15,2-5 48 0,4-3 16 0,2-8 0 16,1-5-176-16,4-5-16 0,1-6-16 0,2-2 0 16,1-4-224-16,3-4-240 0,1-4 48 0,2-2 16 15,2-2-2016 1,3-2-416-16</inkml:trace>
  <inkml:trace contextRef="#ctx0" brushRef="#br4" timeOffset="-191121.02">15192 443 32255 0,'-5'-4'2864'0,"0"1"-2288"0,5 3-576 0,0 0 0 16,0 0 2624-16,1 25 400 0,4 1 96 0,3 1 16 15,1 5-2592-15,2 0-544 0,0 2 0 0,2 3 0 16,0 2-208-16,1-2 80 0,-1 0 128 0,-2-3-208 15,0-2-80-15,-3 2-16 0,-2-2 0 0,-2 5 0 32,-1 6-400-32,-2 6-64 0,-2 5-32 0,-1 1 0 15,1 0-336-15,0-7-64 0,-2-6-16 0,2-7 0 16,1-7-224-16,0-5-48 0,0-6-16 0,0-3-7792 0,1-2-1568 0</inkml:trace>
  <inkml:trace contextRef="#ctx0" brushRef="#br4" timeOffset="-190705.68">15632 1055 29487 0,'0'0'2624'0,"0"0"-2112"0,0-11-512 0,2 3 0 0,-2 8 3072 0,8-5 496 16,1-1 96-16,2 2 32 0,0-2-3184 0,2-1-640 15,0 0-128-15,2 0-32 16,-1-2-96-16,0 2-32 0,-1 1 0 0,0-3 0 16,-1 0-352-16,-1 1-80 0,0 1-16 0,0-1 0 15,-2 1-304-15,-9 7-64 0,8-11-16 0,-2 1 0 0,-6 10 768 0,5-13 160 0,-1 1 16 0,-4 12 16 16,0 0 288-16,0 0 256 0,-4-16-64 0,-5 5 0 16,-1 5 576-16,-2 1 96 0,-1 1 32 0,-1 3 0 15,-3 2-288-15,-1 2-48 0,-1 3-16 0,1 1 0 16,1 3-304-16,0 1-64 0,0 3-16 0,2 4 0 15,2-2-160-15,1 2 0 0,1 4 0 0,4 3 0 16,1 4 0-16,4 1 0 0,-1 5-128 0,3 2 128 16,0 2 0-16,3 0 0 0,1-1 0 0,1-2 0 15,1-3 0-15,2-6 0 0,1-6 0 0,0-2 0 16,1-7-176-16,-1 1-112 0,-1-4-32 0,2 1 0 16,0-7-320-1,1 3-64-15,1-1 0 0,1-3-16 0,1-2-1392 16,2-1-288-16</inkml:trace>
  <inkml:trace contextRef="#ctx0" brushRef="#br4" timeOffset="-190239.33">16217 827 27647 0,'0'0'2448'0,"-12"4"-1952"0,0 0-496 0,1 1 0 16,0 2 1984-16,1 2 320 0,-2 1 48 16,2-1 16-16,-1-1-1968 0,1 1-400 0,-1 2 0 0,0 0 0 15,-1-1-192-15,0 1 192 0,-1-2-192 0,0 1 192 16,0-1-288-16,0 0 48 0,0-3 16 0,0 1 0 15,3 1 48-15,0-2 16 0,10-6 0 0,0 0 0 16,0 0 160-16,0 0 0 0,0 0 0 0,0 0 0 16,0 0-304-16,11-2 32 0,1-2 0 0,1 1 0 15,1-1 16-15,2 0 0 0,-1 0 0 0,4 2 0 16,-1 0 256-16,0 1 0 0,-1 1 0 0,0 0 0 16,0 1 192-16,-1 3-64 0,-3-1-128 0,0 2 192 15,-2 0-192-15,1 3 0 0,-3 1 0 0,-1 4 0 16,-1-3 0-16,-2 3 0 0,-5-13-128 0,2 20 128 0,-2-1 0 15,-1-1 0-15,-2-1 0 0,0 0 144 16,-3 1 96-16,1-1 16 0,0-1 0 0,0-1 0 0,-2 1-16 0,2-2 0 16,0 2 0-16,0-3 0 0,-1-3-240 0,1 0 128 15,-1 0-128-15,-1-4 0 16,1-2-1408-16,6-4-384 0,0 0-80 16</inkml:trace>
  <inkml:trace contextRef="#ctx0" brushRef="#br4" timeOffset="-189810.64">16796 740 11967 0,'0'0'1072'0,"0"0"-864"0,0 0-208 0,-8-3 0 15,0 7 3856-15,0 3 736 0,-2 3 144 0,-1 0 16 16,-2 0-3184-16,0 1-640 0,-2 2-128 0,-2 0-32 15,-1-2-336-15,-2-1-80 0,0 1-16 0,1-1 0 16,-2-1 32-16,0 0 0 0,0 1 0 0,2-1 0 16,-1 0-368-16,2 0 144 0,2-1-144 0,2-2 0 15,1 1 176-15,2-1-176 0,4-3 160 0,7-3-160 16,0 0 176-16,0 0-176 0,0 0 192 0,0 0-192 16,0 0 208-16,0 0-64 0,0 0-16 0,10 0 0 15,1-7-128-15,0 5 0 0,1-1-192 0,1 2 192 16,1-4-144-16,2 3 144 0,0 2 0 0,-1 2 0 15,2-2 0-15,0 2-128 0,1 1 128 0,-1 1 0 0,-1 0 0 16,-2 1-192-16,1 1 192 0,-4 0-160 16,-11-6 160-16,10 10 0 0,-10-10-144 0,7 14 144 0,-7-14 0 0,3 16 0 15,-3 0-144-15,-3 2 144 0,-2-1 144 0,-3 5 96 16,-1-1 16-16,0 0 0 0,-1 2 32 0,-1 2 16 16,0 1 0-16,-3 1 0 0,0 1-304 0,0 0 160 15,-1 2-160-15,2-5 128 0,0-5-128 0,0-3-256 16,2-2 64-16,-1-2-16016 0</inkml:trace>
  <inkml:trace contextRef="#ctx0" brushRef="#br4" timeOffset="-189040.49">17415 964 16575 0,'0'0'1472'0,"0"0"-1168"0,0 0-304 0,-6-5 0 16,6 5 3152-16,0 0 576 0,-8-3 112 0,8 3 32 0,0 0-2592 0,0 0-528 16,0 0-112-16,0 0 0 0,0 0-480 0,0 0-160 15,-4 8 0-15,0 2 144 0,4-10-144 0,-4 19 0 16,-1-2 0-16,0 2 0 0,-2 3 224 0,1 1 64 16,0-3 16-16,1-1 0 0,0-1 416 0,1-1 96 15,0-3 16-15,1-1 0 0,1-1-144 0,2-12-32 16,0 0 0-16,0 0 0 0,0 0-224 0,0 0-48 15,0 0-16-15,0 0 0 0,0 0-112 0,9-9 0 16,-1-2-16-16,-2-2 0 0,1-1-112 0,-1-2 0 16,1 1-128-16,-1-2 192 0,0-3-192 0,0-1 0 15,1 3 0-15,-1 0 0 0,2 0 0 0,0 1 0 16,0 0 0-16,-1 4 0 0,1 2 0 0,1 1 0 16,-1 1 0-16,0 2 0 0,-8 7 0 0,9-5 0 0,-9 5 0 15,9-5 0-15,-9 5 288 0,12-3 64 0,-12 3 16 0,12 1 0 16,-2 3-240-16,1-1-128 0,-2 2 128 0,1-1-128 15,1 0 0-15,0 1 0 16,0 0 0-16,-1-1 128 0,-10-4-128 0,13 4 0 0,-2-1 0 0,-2 1 0 16,-9-4 0-16,12 0 144 0,-12 0-144 0,11-3 0 15,-11 3 0-15,12-4 0 0,-3 0 0 0,-9 4 0 16,11-9 128-16,-1 1-128 0,-2 1 0 0,1 1 0 16,0 0 192-16,1-1-192 0,1 1 192 0,1-1-192 15,-1-1 208-15,2 2-64 0,-2 1-16 0,-1 1 0 16,-10 4-128-16,12-3 0 0,-2 2 0 0,-10 1 0 15,0 0 0-15,12 4 0 0,-3 2 0 0,-9-6 0 16,0 0 0-16,8 9 160 0,-1 3-160 0,-2-1 160 0,-5-11-160 16,0 0 0-16,6 15 144 0,1 0-144 0,-7-15 0 0,6 18 128 15,-3-6-128-15,1 1 0 0,-4-13 144 0,4 15-144 16,-4-15 192-16,4 15-192 0,0-2 0 0,-4-13 0 16,0 0 0-16,6 13 0 0,-6-13 0 0,5 11 0 15,-5-11 160-15,6 11-160 0,-6-11 128 0,0 0-128 16,4 10 128-16,-4-10-128 15,0 0-320-15,0 0-160 0,1 16-32 0,0-4 0 16,-1-12-2608-16,0 0-528 0,0 0-96 0</inkml:trace>
  <inkml:trace contextRef="#ctx0" brushRef="#br4" timeOffset="-188676.01">18173 997 12895 0,'0'0'1152'0,"0"0"-928"0,5-8-224 0,1 1 0 16,-6 7 6080-16,9-6 1184 0,1 2 224 0,0-1 64 16,2 1-5696-16,2 0-1152 0,2 0-208 0,1-3-48 15,-2 3-448-15,3-1 0 0,2 1 0 0,-2-1 0 16,-2-4-256-16,0 2-16 0,-2 1-16 0,-1-1 0 31,1 1-192-31,-3 1-32 0,-11 5-16 0,10-5 0 0,-3-5 256 0,-2 1 48 0,-5 9 16 0,0 0 0 16,1-13 208-16,-1 3 0 0,0 10 0 0,-5-9 0 15,-4 3 144-15,0 4-144 0,-3-5 0 0,-1 7 144 16,-1 0 112-16,-2 2 0 0,0-1 16 0,1 3 0 16,-1 0-16-16,2 4 0 0,-2 1 0 0,2 2 0 0,1 1-64 15,2 3 0-15,3 0-16 0,3 2 0 0,1-1-176 0,2 2 0 16,-2 4 0-16,2 2 128 0,4 0-128 0,0 2 0 16,0 4 0-16,3-1 0 0,0 0 0 0,2 1 0 15,-1-2 144-15,3 2-144 0,3-2-224 0,0-5-112 16,1-4-32-16,2-4 0 15,4-3-1552-15,2-6-304 0,1-3-64 0,2-6-13040 0</inkml:trace>
  <inkml:trace contextRef="#ctx0" brushRef="#br4" timeOffset="-188208.57">18832 901 6447 0,'-13'-2'272'0,"3"-1"80"0,-5 1-352 0,1 0 0 0,-2 2 0 0,-1 0 0 16,1 0 7120-16,-3 3 1360 0,1 1 272 0,0 2 48 16,0-4-7072-16,-2 4-1408 0,0 2-320 0,1 2 0 15,1 1 0-15,-1 1 0 0,1 2 0 0,1 3-128 16,1 1 128-16,2 2 0 0,-2 1-144 0,5 1 144 16,0 2 0-16,2-1 0 0,4-1 0 0,2-3 0 15,2 1 0-15,2-2 0 0,2-2 0 0,1-3 0 16,2-3 320-16,2-1-32 0,3-1 0 0,0-3 0 15,4-7-96-15,0-1-32 0,1 2 0 0,2-4 0 16,2-6-160-16,-1 1 0 0,1-1 0 0,0-3 0 16,-1-2 0-16,-1 1 0 0,-1-2 0 0,-1 1 0 15,-2-1 0-15,1 0 0 0,-1-2 0 0,-2 1 0 0,-3 2 0 16,1 2 0-16,1-1 0 0,-2 3 0 0,-1 2 0 0,-2 1 0 16,1 0 0-16,-7 9-176 0,0 0 176 0,0 0 0 15,0 0 0-15,0 0-128 0,-2-9 128 0,2 9 0 16,0 0 0-16,0 0 128 0,-5-6 144 0,5 6 48 15,0 0 0-15,-6 11 0 0,6-11 208 0,-7 16 48 16,1 0 16-16,2 5 0 0,1 0-368 0,2 4-80 16,-2-2-16-16,3 1 0 0,0 2-128 0,3 0 0 15,1-1 144-15,0 1-144 16,1-3-448-16,3-3-176 0,2-6-16 0,2 2-16 16,0-3-736-16,-2-5-144 0,0-2-16 0,1-4-16 15,-1-5-1760-15,1 3-336 0,-11 0-80 0</inkml:trace>
  <inkml:trace contextRef="#ctx0" brushRef="#br4" timeOffset="-187824.8">18993 1008 5519 0,'0'0'240'0,"0"0"64"0,0 0-304 0,0 0 0 0,0 0 0 0,0 0 0 16,0 0 6384-16,0 0 1216 0,0 0 240 0,0 0 48 15,0 13-5712-15,0 2-1136 0,1-2-224 0,0-1-48 16,0 2-288-16,2-1-48 0,1 0-16 0,0-3 0 15,0 1-288-15,-4-11-128 0,0 0 0 0,8 9 128 16,-8-9-128-16,9 6 0 0,-9-6 144 0,10-3-144 16,-1-3 160-16,0 0-32 0,1-3-128 0,-3-3 192 15,1-1-16-15,0 0-16 0,0-1 0 0,0-1 0 16,-1-3 128-16,1 2 32 0,-1 3 0 0,1-1 0 0,-2-2-32 0,2 1 0 16,0 0 0-16,2 1 0 0,-2 0-160 0,1 2-128 15,-1 0 192-15,0 2-192 0,0-1 0 0,-8 11 0 16,7-9 0-16,0 1 0 0,-7 8 304 0,0 0 48 15,0 0 16-15,9-4 0 0,-9 4-16 0,13 4 0 16,-1 0 0-16,0 3 0 0,-2-1-352 0,0 5 0 16,-2 0 0-16,3 1 0 0,0-1 0 0,-1 3 0 15,0 0 0-15,0 2 0 0,2-3 0 0,-1 5 128 16,-2 2-128-16,0-1 0 16,0 2-304-16,-1 3-128 0,-2-4-16 0,1 0-16 15,-1-2-656-15,1-2-128 0,-2-4-32 0,-1-1-10688 0,-4-11-2128 16</inkml:trace>
  <inkml:trace contextRef="#ctx0" brushRef="#br4" timeOffset="-187636.72">19515 980 28559 0,'0'0'2544'0,"0"0"-2032"0,0 0-512 0,0 0 0 16,0 0 3312-16,-1 11 560 0,1-11 112 0,3 20 32 15,1-3-3120-15,1 2-608 0,0 4-128 0,2-4-32 16,0 1-128-16,1-1 0 0,0 1 144 0,0-1-144 16,0 0-1664-16,-1-4-416 15,0-2-80-15,-1-4-9472 0,-6-9-1888 0</inkml:trace>
  <inkml:trace contextRef="#ctx0" brushRef="#br4" timeOffset="-187464.44">19578 646 11967 0,'0'0'1072'0,"-1"-11"-864"16,-2 1-208-16,2 2 0 0,-1-2 5248 0,1 5 1024 15,1-1 192-15,0 6 32 0,0 0-4384 0,0 0-864 16,0 0-176-16,7 12-48 0,0 0-1024 0,1 2 0 16,-1 3-256-16,1 3 64 15,-1 1-2720-15,0 2-544 0</inkml:trace>
  <inkml:trace contextRef="#ctx0" brushRef="#br4" timeOffset="-187139.7">19691 1104 5519 0,'0'0'240'0,"0"0"64"0,0 0-304 0,4 11 0 0,-4-11 0 0,0 0 0 16,0 0 3488-16,0 0 640 0,0 0 128 0,0 0 32 16,0 0-2608-16,11 0-512 0,-11 0-96 0,9-5-32 15,-3-4-80-15,1 0 0 0,-1 0-16 0,1-2 0 16,-2-2-352-16,0-1-64 0,1 0-16 0,-1-1 0 15,0 1 32-15,0 1 0 0,2-4 0 0,1 1 0 16,-2-1 96-16,2 3 0 0,0 1 16 0,0 2 0 16,1 2-48-16,0 0-16 0,1 3 0 0,-1 0 0 15,0 1-16-15,-9 5-16 0,13-2 0 0,1 0 0 16,-1-2 0-16,-2 3 0 0,1 2 0 0,0 3 0 0,1-2-304 0,1 3-64 16,2-1-16-16,-1 4 0 0,0-1-176 0,-1 4 0 15,0 2 0-15,2 0 0 0,-2 0 0 0,-1 3 0 16,1-1 0-16,-3 2 0 15,1-1-592-15,0 1 0 0,-1 1 0 0,0 0 0 16,-3 2-560-16,1-1-128 0,0-6 0 0,0 2-16 16,0-3-336-16,0-2-64 0,0-2-16 0,-9-8-7360 15,11 5-1472-15</inkml:trace>
  <inkml:trace contextRef="#ctx0" brushRef="#br4" timeOffset="-186557.75">20450 918 18431 0,'0'0'816'0,"-10"-2"160"0,-1-2-784 0,1 1-192 0,-2 3 0 0,0-1 0 15,1 0 3776-15,-1 1 720 0,0 1 144 0,-1-1 32 16,-1 0-3536-16,1 0-704 0,-2 1-144 0,2 3-32 16,-1 1-96-16,0 2-32 0,-1-1 0 0,0 2 0 15,-1 1-128-15,2 2 0 0,1-1 0 0,1 3-176 16,0 0 176-16,2 0 0 0,-1 2 0 0,4-2 0 15,1-2 0-15,4 1 0 0,0 1 0 0,2-13 0 16,0 0 0-16,8 11 0 0,3-6 0 0,-1-1 0 16,2-4 0-16,2-2-160 0,3 0 16 0,1-2 0 15,2-1 144-15,-1-2 0 0,1 1 0 0,0-2-128 16,-2-1 128-16,-1 1 0 0,-2 0 0 0,0 0 0 16,-4 0 0-16,3 1 0 0,-4-2 0 0,-1-1 128 0,-2 1-128 15,-3-1 0-15,-4 10 128 0,2-14-128 0,-3 0 0 0,-2 1 0 16,1 0-160-16,-2 4 160 0,4 9-320 15,-9-10 32-15,1-2 16 0,1 4 0 0,-1-1 272 0,1 3 272 16,-3 2-48-16,10 4-16 0,-11-3 208 0,2 3 32 16,-1-1 16-16,10 1 0 0,-10 0-272 0,1 0-64 15,9 0-128-15,-8 6 192 0,2 1-192 0,0-1 0 16,6-6 0-16,-5 12 0 0,1 0 0 0,2 1-128 16,-1 4 128-16,0-2 0 0,2 2-128 0,0 7 128 15,1-1-192-15,0 6 192 0,1 6-128 0,2 4 128 16,-1 3 0-16,1 2 0 0,1 3 0 0,0-4 0 15,0-4 0-15,1-2 0 0,-3-10 0 0,1-1 0 16,0-2 0-16,-1-2 0 0,0 2 0 0,0-5 0 0,2 5 0 0,1 0 0 16,1 2 0-16,-1 0 0 0,-1 2 0 0,0 2 0 15,-2 1 0-15,-2-1 0 0,-2 0 0 0,-1-5 0 16,-1 1 0-16,-1-4 0 0,-2-2 128 0,0-2-128 16,-3-5 0-16,-1-1 0 0,-2-3 0 0,-2-3 0 15,0-2 128-15,-2 0-128 0,-2-6 0 0,1 0 0 31,0-2-624-31,1-4-208 0,-3-2-64 0,1-9-14864 0</inkml:trace>
  <inkml:trace contextRef="#ctx0" brushRef="#br4" timeOffset="-185724.46">20966 553 30351 0,'-4'-15'1344'0,"3"6"272"0,0-2-1296 0,0 3-320 15,1 8 0-15,0 0 0 0,-2-11 1120 0,1 1 160 16,1 10 16-16,0-11 16 0,0 0-1056 0,0 11-256 0,0 0 0 0,0-13 0 16,-3 2 0-16,1 0 0 0,2 1 0 0,-4-1 0 15,-3 2-256-15,-1-1-48 0,1 1-16 0,-2 1 0 16,-2-1 32-16,-1 2 0 0,-1 1 0 0,-1 2 0 16,0 0 544-16,-1 1 128 0,-2-1 0 0,0 3 16 15,0 2 144-15,1 3 32 0,-1-4 0 0,1 7 0 16,0 3-128-16,1 4 0 0,-1 5-16 0,2 2 0 15,2 5 80-15,1 9 32 0,2 5 0 0,2 8 0 16,0 3-256-16,4 0-48 0,2 0-16 0,1-4 0 16,1-5-224-16,2-5 0 0,0-1 0 0,1-2 0 15,-1-2-224-15,3 1-144 0,-1-1-16 0,1 1-16 16,1 1-624-16,1-3-112 0,-2-2-16 16,1-3-16-16,-1-5-1472 0,0-2-304 0,-4 0-48 0</inkml:trace>
  <inkml:trace contextRef="#ctx0" brushRef="#br4" timeOffset="-185506.5">20518 909 28559 0,'0'0'2544'0,"0"0"-2032"15,8-6-512-15,2 2 0 0,3 1 3088 0,3 2 528 16,2-2 96-16,2 1 32 0,1 0-3136 0,1 2-608 16,0 4-160-16,3-2-16 15,1 0-1712-15,0 2-352 0,-1 1-64 0,-2-1 0 0</inkml:trace>
  <inkml:trace contextRef="#ctx0" brushRef="#br4" timeOffset="-185054.41">20947 901 11967 0,'0'0'528'0,"0"0"112"0,-9 4-512 0,9-4-128 0,-9 0 0 0,9 0 0 16,-11 3 6496-16,11-3 1264 0,-8 10 256 0,2 2 48 16,1 2-6336-16,2 2-1280 0,0 0-256 0,2 1-64 15,1 2-128-15,3 2 0 0,-1 1 144 0,3 0-144 16,1-1-288-16,2-2-128 0,1-4-32 0,1-2 0 15,2-4-400-15,2-1-96 0,2-3-16 0,-1-2 0 16,0-6 256-16,0 1 32 0,1-2 16 0,0-1 0 0,-2-6 416 0,0 3 96 16,-1-3 16-16,0-1 0 0,-1-1 320 0,-1 0 64 15,-2-1 0-15,-1-1 16 0,-2 3 144 0,-1-1 32 16,1 0 0-16,-3 2 0 0,0-1-256 0,0 0-64 16,1 0 0-16,-2 2 0 0,-2 10-128 0,0 0-272 15,3-13 64-15,-3 13 16 0,0 0-64 0,0 0 0 16,0 0 0-16,0 0 0 0,0 0 256 0,0 0-144 15,0 0 144-15,0 0-128 0,0 0 384 0,0 0 96 16,0 0 16-16,8 7 0 0,-8-7 400 0,0 0 96 0,9 14 16 0,-3 0 0 16,1-1-368-16,-2 3-80 0,-1-3-16 0,1 1 0 15,0 2-416-15,1 1 0 0,-3-2 0 0,1 1 0 32,0 2-704-32,2-3-112 0,-1-4-16 0,0 3-16 15,0-1-800-15,0 0-144 0,2 1-48 0,-2-6 0 16,-5-8-144-16,0 0-48 0,5 11 0 0,-5-11-6000 0,0 0-1200 0</inkml:trace>
  <inkml:trace contextRef="#ctx0" brushRef="#br4" timeOffset="-184758.44">21438 473 42095 0,'0'0'1856'0,"-4"-4"400"0,1 0-1808 0,3 4-448 0,0 0 0 0,0 0 0 0,1 18 320 0,3 7-48 16,1 1 0-16,1 8 0 0,0 4-272 0,-1 6 0 15,1 4-176-15,1 0 176 0,-1-5-192 0,1 0 192 16,-1-4-192-16,2-2 192 15,1-3-704-15,1 2-16 0,-3-6-16 0,1 3 0 16,0 3-304-16,0-3-64 0,0-4-16 0,-1-3 0 16,1-1-352-16,-1-2-80 0,-1-3-16 0,1-6 0 15,2-10-1664-15,-9-4-336 0</inkml:trace>
  <inkml:trace contextRef="#ctx0" brushRef="#br4" timeOffset="-184324.82">21384 336 2751 0,'0'0'256'0,"0"-11"-256"0,0 1 0 0,1 1 0 0,0-3 5456 16,0 3 1056-16,1 0 208 0,-2 9 32 16,0 0-4576-16,0 0-928 0,0 0-176 0,0 0-48 0,12 0-256 0,-2 0-48 15,-10 0-16-15,13 4 0 0,-3 2-384 0,2 5-96 16,1 0-16-16,3 1 0 0,-1 0 48 0,4-1 16 16,2 1 0-16,-1-1 0 0,3 6 528 0,1 1 96 15,4 0 32-15,0 7 0 0,1 6-416 0,1 6-64 16,0 2-32-16,-1 4 0 0,-1 0-272 0,0 2-144 15,-2 1 160-15,-3-4-160 0,-2-4 0 0,-3-3 128 16,-1-1-128-16,-1-2 0 0,-4-2 0 0,-2 3 0 16,-1-1 0-16,-2 6 0 0,-3 3 128 0,-2-2-128 15,-2 1 0-15,-2 5 0 0,-3 4 0 0,-3-5 0 16,-1-2 0-16,-2-5 0 16,-2-3-240-16,1-7-144 0,-2-5-16 0,-2 2-16 15,-2-8-528-15,0 1-96 0,-2 0-32 0,0-2 0 16,-3-4-1840-16,0 0-368 0</inkml:trace>
  <inkml:trace contextRef="#ctx0" brushRef="#br4" timeOffset="-183792.47">22295 772 15663 0,'0'0'1392'0,"-5"-6"-1120"0,-2-5-272 0,3 5 0 15,4 6 6960-15,0 0 1328 0,-1-5 272 0,1 5 48 16,0 0-6880-16,0 0-1392 0,9 5-336 0,-9-5 0 15,0 0-1744-15,12 10-432 0,-3-2-64 0,-9-8-10240 16,6 11-2032-16</inkml:trace>
  <inkml:trace contextRef="#ctx0" brushRef="#br4" timeOffset="-183581">22363 1162 43487 0,'0'0'1920'0,"0"0"400"0,-8-4-1856 0,8 4-464 16,0 0 0-16,0 0 0 0,0 0 272 0,0 0-32 0,0 0-16 0,0 0-13248 31,0 0-2656-31</inkml:trace>
  <inkml:trace contextRef="#ctx0" brushRef="#br4" timeOffset="-178431.42">23222 493 5519 0,'0'0'496'0,"0"0"-496"16,0 0 0-16,0 0 0 0,-1-9 3040 0,1 9 512 0,0 0 96 0,0 0 32 16,-3-9-1584-16,3 9-320 0,0 0-64 0,0 0-16 15,0 0-208-15,-8-2-32 0,0-2-16 0,8 4 0 16,-10-2-480-16,5 4-112 0,-1 0-16 0,2 1 0 15,1 2-64-15,-1 5-32 0,0 4 0 0,0 2 0 16,1 4-288-16,2 22-64 0,-2-2-16 0,3 1 0 16,0-4 0-16,2-3 0 0,-1-4 0 0,0-4 0 15,-1-2-80-15,-2-5-16 0,-6 0 0 0,1-1 0 16,2 1-144-16,2 4-128 0,2 1 144 0,0 1-144 16,0 3 0-16,3 0 0 0,7 5 0 0,-2 2 0 31,-2-4-528-31,-1-2-208 0,-1-8-32 0,-1-2-16 0,1 1-704 0,2-7-144 0,-5-13-32 0,0 0-8240 15,0 0-1648-15</inkml:trace>
  <inkml:trace contextRef="#ctx0" brushRef="#br4" timeOffset="-177946.65">23069 467 21599 0,'0'0'960'0,"4"-9"192"0,1-3-928 0,2 5-224 0,-7 7 0 0,12-9 0 15,-1 1 832-15,0 2 112 0,-11 6 16 0,10-6 16 16,-10 6-448-16,11-7-80 0,-11 7-32 0,11-5 0 15,-11 5 112-15,12-2 32 0,-4-2 0 0,1 4 0 16,-9 0-112-16,12-4-32 0,0 1 0 0,-3 3 0 16,-9 0-288-16,11-4-128 0,1 0 128 0,0 0-128 15,0 2 0-15,-1-1 128 0,1 2-128 0,-1 0 0 16,-1-2 128-16,2 2-128 0,-12 1 0 0,15 5 128 16,-2 0 96-16,-1 2 16 0,-12-7 0 0,12 13 0 15,-12-13 0-15,9 15 0 0,-3 1 0 0,-2 0 0 16,-2 1-48-16,-2-2 0 0,-2 2 0 0,1 3 0 15,-3-6-32-15,0 3-16 0,0 1 0 0,0-1 0 16,-2 0 16-16,-2 1 0 0,-1 1 0 0,0-2 0 16,-2 1-160-16,1-1 192 0,0 0-192 0,-1 1 192 0,1 0-192 15,-1-3 160-15,1 2-160 0,2-3 160 0,0-1-160 0,0-3 0 16,1 1 0-16,0-5 0 0,2 1 0 0,0-2-272 16,5-5 64-16,0 0 16 15,0 0-592-15,0 0-112 0,0 0-32 0,0 0 0 16,0 0-1808-16,0 0-352 0</inkml:trace>
  <inkml:trace contextRef="#ctx0" brushRef="#br4" timeOffset="-177524.54">23863 357 12895 0,'0'0'576'0,"0"0"112"0,0 0-560 0,0 0-128 0,-9-2 0 0,9 2 0 15,-10 2 3056-15,1 0 576 0,9-2 112 0,-10 4 32 16,1 0-2368-16,0 1-480 0,0 0-96 0,0 1 0 15,1-3-448-15,0 4-64 0,-1 0-32 0,1-1 0 16,1 3-64-16,-3 0-16 0,1 3 0 0,0 1 0 16,-1 5 16-16,-2 3 0 0,2 5 0 0,-1 4 0 15,1 0 160-15,-1 4 16 0,0 4 16 0,-3 0 0 0,1-2-32 0,0-3 0 16,0-6 0-16,2 1 0 0,-2-4-224 0,1 4-160 16,3-1 192-16,4 3-192 0,1 4 144 0,1 0-144 15,3 4 0-15,4 0 144 0,1 2-144 0,4-4 0 16,3 1 0-16,4-3 128 0,3 1-128 0,1-2-192 15,-1-7 32-15,0-2 16 16,-1-8-368-16,-1 0-80 0,-3-2-16 0,2-3 0 16,-2-5-1904-16,-1-2-384 0</inkml:trace>
  <inkml:trace contextRef="#ctx0" brushRef="#br4" timeOffset="-177183.92">23889 899 28559 0,'0'0'1264'0,"0"0"272"0,0 0-1232 0,0 0-304 0,0 0 0 0,0 0 0 16,-6 0 1008-16,6 0 144 0,0 0 16 0,0 0 16 16,0 0-928-16,0 0-256 0,0 0 0 0,0 0 128 15,9 17-128-15,0-2 0 0,-2 0 0 0,3 2 0 16,2-2 0-16,-2 2 0 0,2 0 0 0,0 2 0 0,-1-3 0 0,2 5 0 16,0-1 0-16,0-4 0 0,2-2-176 0,-2 0-64 15,0-1-16-15,0-2 0 16,-1-5-752-16,1 1-144 0,-2 1-48 0,1-5-7568 15,1-6-1504-15</inkml:trace>
  <inkml:trace contextRef="#ctx0" brushRef="#br4" timeOffset="-176877.75">24318 862 16575 0,'0'0'736'0,"0"0"160"0,0 0-720 0,0 0-176 0,0 0 0 0,0 0 0 16,-8 3 2528-16,8-3 480 0,-11 1 80 0,11-1 32 15,-7 5-1840-15,1 2-384 0,-1 1-64 0,1 0 0 16,-2 1-544-16,0 0-96 0,-1 1-32 0,0 6 0 16,-2 1 32-16,2 6 0 0,0 2 0 0,-1 8 0 15,-2 6 64-15,1 1 0 0,1 3 16 0,-2-1 0 16,1 2-128-16,-1-5-16 0,1-9-128 0,1-3 192 15,1-4-192-15,-2-3 0 0,4-4 128 0,-1 0-128 16,-1 2-176-16,3-2-80 0,4 0 0 0,0-2-16 16,2-14-1504-16,4 14-288 15,0 1-64-15,-4-15-16 0</inkml:trace>
  <inkml:trace contextRef="#ctx0" brushRef="#br4" timeOffset="-176427.25">24374 453 16575 0,'0'0'1472'0,"-5"-7"-1168"0,5 7-304 0,0 0 0 15,-6-7 2464-15,6 7 432 0,0 0 96 0,0 0 16 16,-4-9-1456-16,4 9-272 0,0 0-64 0,0 0-16 16,0 0-720-16,0 0-144 0,0 0-16 0,0 0-16 15,0 0-304-15,0 0 0 0,0 0 0 0,0 0 0 16,0 0 0-16,13 2 0 0,-13-2-144 0,15 13 144 15,-2 7 0-15,0-1 0 0,0 6 0 0,2 4-128 16,-2-3 128-16,1 4 224 0,1 0-48 0,0 0-16 16,-1-2-160-16,0 0 160 0,-1-3-160 0,-2-2 160 15,0-1-160-15,-2-1 192 0,-1 0-192 0,-2 0 192 16,-1-2-64-16,-1 2 0 0,-1 1 0 0,-2-1 0 0,-1 1 0 0,0 3-128 16,-1 3 192-16,-2-1-64 0,-2 3-128 0,0-4-272 15,0 0 64-15,-1-1 16 16,-1 0-544-16,-1-3-96 0,0 0-32 0,1-3 0 15,-2-4-1376-15,2 0-256 0,-3 0-64 0</inkml:trace>
  <inkml:trace contextRef="#ctx0" brushRef="#br4" timeOffset="-175964.72">24928 858 15663 0,'0'0'1392'0,"0"0"-1120"0,0 0-272 0,0 0 0 0,0 0 3120 0,0 0 560 15,0 0 112-15,6-6 32 0,-6 6-2448 0,6-7-480 16,-6 7-112-16,11-4-16 0,-1 2-576 0,0 1-192 16,-10 1 128-16,15 0-128 0,-2 0 0 0,1 1 0 15,0 1 0-15,1 1 0 16,0 0-400-16,1-1-96 0,1 2-16 0,0-1 0 16,0-2-512-16,-1 2-96 0,-3 1-32 0,-2 1 0 15,-11-5-2160-15,13 4-432 0</inkml:trace>
  <inkml:trace contextRef="#ctx0" brushRef="#br4" timeOffset="-175625.32">24932 976 9215 0,'0'0'816'0,"0"0"-656"0,0 0-160 0,0 0 0 0,0 0 2160 0,0 0 400 15,0 0 64-15,0 0 32 0,0 0-992 0,0 0-192 16,8 5-32-16,-8-5-16 0,0 0-32 0,13 4-16 15,0-3 0-15,0 3 0 0,0-1-672 0,2 1-144 16,0 1-32-16,2-1 0 0,0-2-400 0,1 1-128 16,1 1 0-16,-1-2 0 15,0 2-1408-15,-2 0-320 0,-2-1-80 0,0-2-10064 0</inkml:trace>
  <inkml:trace contextRef="#ctx0" brushRef="#br4" timeOffset="-172345.38">25593 576 8287 0,'0'0'368'0,"-2"-8"80"0,-2-3-448 0,4 11 0 16,-2-9 0-16,1 1 0 0,0 1 2640 0,1 7 448 15,-1-8 96-15,-2 0 16 0,3 8-1408 0,0 0-288 16,-5-3-48-16,5 3-16 0,0 0-432 0,-4 3-96 16,0 3-16-16,1 4 0 0,2 1-544 0,1 4-112 0,0 2-32 0,1 2 0 15,2 5-80-15,3 20 0 0,2-9-128 0,0-2 192 16,1-5-48-16,-1-2-16 15,0-2 0-15,-2-2 0 0,1 0-128 0,-2 2 160 16,-2 0-160-16,-2 1 160 0,0 3-32 0,-1 3-128 0,-1 0 192 0,-2 2-64 16,1 1-128-16,-2 0 0 0,-1 1 0 0,-1-4 0 15,3-2-256-15,-3-3-64 0,1-4-32 0,1-2 0 32,-2-2-2000-32,0-5-400 0</inkml:trace>
  <inkml:trace contextRef="#ctx0" brushRef="#br4" timeOffset="-171859.6">25485 525 6447 0,'0'0'576'0,"-1"-11"-576"16,-1 2 0-16,2 1 0 0,0 8 4976 0,4-9 880 16,2 0 176-16,0 1 48 0,2 2-4480 0,1-3-880 0,-1 2-176 0,2-1-32 15,2 2-304-15,1 1-48 0,0-1-16 0,1 4 0 16,1-4-144-16,3 4 0 0,2-1 144 0,-1 3-144 15,-1 0 0-15,1 2 0 0,-1 0 0 0,0 2 0 16,0 0 0-16,1 1 0 0,-1 2 0 0,-2-3 0 16,-3 2 0-16,0 1 0 0,0-1 0 0,0-2 0 15,-2 1 0-15,1 1 0 0,-1 0 0 0,0 1 0 16,-11-7 0-16,9 10 0 0,-2-1 0 0,-2 2 0 16,-1-1 0-16,-3 2 0 0,1 1 0 0,-4 1 0 15,0 2 0-15,-1 2 0 0,1 3 0 0,-2-2 0 16,-2 2 0-16,1 1 0 0,-1 6 0 0,-3-5 0 15,-1-3 0-15,3-6 144 0,-2 2-144 0,-2-2 160 16,-1-2-160-16,-2-2 0 0,-2-3 0 0,-2-1-176 0,0 1-16 16,-2-2 0-16,1-2 0 0,-1 1 0 15,-1-2-144-15,2 1-48 0,-1-1 0 0,2 0 0 16,0 0-464-16,2-2-112 0,2 3 0 16,1-3-6976-16,1-3-1376 0</inkml:trace>
  <inkml:trace contextRef="#ctx0" brushRef="#br4" timeOffset="-171426.25">26368 393 19743 0,'0'0'880'0,"0"0"176"0,0 0-848 0,0 0-208 0,0 0 0 0,0 0 0 16,0 0 960-16,0 0 160 0,0 0 32 0,-11 1 0 16,1-1-208-16,-1 2-48 0,2 0 0 0,0 0 0 15,-1 0-384-15,-2 2-64 0,3 1-32 0,-2-1 0 16,0 3-224-16,-1 1-32 0,0-1-16 0,-1 6 0 15,-2 3-144-15,0 4 0 0,0 6 0 0,0 2 0 16,0 4 0-16,-1 4 0 0,0 3 0 0,1 2 128 16,-1-2 0-16,0-3-128 0,1-3 192 0,0-1-64 15,2-4-128-15,2 1 0 0,1-2 0 0,3 3 0 0,1 0 160 16,3-1-160-16,0 2 192 0,2 3-192 0,1-2 144 16,2 1-144-16,2-6 0 0,3 3 144 0,2 0-144 0,3-5-192 15,-2-4 32-15,3-5 16 16,0-2-1776-16,0-9-336 0,1-11-80 0,2 9-16 0</inkml:trace>
  <inkml:trace contextRef="#ctx0" brushRef="#br4" timeOffset="-171112.49">26370 909 15663 0,'0'0'1392'0,"0"0"-1120"0,0 0-272 0,0 0 0 15,0 0 2928-15,0 0 528 0,0 0 96 0,0 0 32 16,0 0-2624-16,0 0-512 0,9 9-96 0,-9-9-32 15,10 13-160-15,-10-13-32 0,9 17-128 0,-2-1 192 16,1-2-192-16,-1 2 144 0,-1-2-144 0,1-1 128 16,-1 2-128-16,1-2 0 0,-7-13-160 0,8 10 160 31,-8-10-592-31,9 8-32 0,-9-8 0 0,13 9 0 0,-1 0-1792 0,-2-2-352 0</inkml:trace>
  <inkml:trace contextRef="#ctx0" brushRef="#br4" timeOffset="-170828.16">26661 835 19343 0,'0'0'848'0,"-8"5"192"0,-2 0-832 0,1 2-208 16,1-1 0-16,-1 5 0 0,0-1 1856 0,-1 1 336 15,0 0 64-15,0 4 16 0,-2 2-1520 0,0 4-304 0,-1 3-64 0,1 2-16 16,1 3-368-16,-2 5 144 0,-2 3-144 0,2 3 0 16,0-1 160-16,0 1-160 0,-1-3 128 0,-1-4-128 15,1-6 0-15,1-1-272 0,-1 0 32 0,1-5 16 32,0-1-704-32,2-5-144 0,2-1-16 0,4 0-16 15,1-5-1600-15,4-9-320 0,-7 14-64 0,7-14-16 0</inkml:trace>
  <inkml:trace contextRef="#ctx0" brushRef="#br4" timeOffset="-170475.67">26858 604 27119 0,'0'0'1200'0,"0"0"256"0,0 0-1168 0,-1 11-288 16,1-1 0-16,2 3 0 0,2 3 512 0,0 1 32 15,0 4 16-15,1 1 0 0,3 1-384 0,-2 1-176 0,-2-1 160 0,0-1-160 16,0-1 144-16,-2 1-144 0,-4-2 128 0,1-1-128 16,1 4 0-16,-1 1 0 0,-2-1 0 0,-2 4 0 15,-3 4-208-15,0 2-128 0,0-1-32 0,0 1 0 32,1 1-2080-32,0-2-432 0,2-5-64 0,1-4-6672 0</inkml:trace>
  <inkml:trace contextRef="#ctx0" brushRef="#br4" timeOffset="-169615.92">27370 873 15663 0,'0'0'1392'0,"0"0"-1120"0,-10 2-272 0,-1 2 0 15,0-1 2576-15,0 2 464 0,-1 2 96 0,1 0 0 16,-2 1-1872-16,-2 1-384 15,1 2-80-15,0 2-16 0,1 3-592 0,-2 0-192 0,1 4 0 0,1 1 0 16,0 1 128-16,1 0-128 0,0 2 0 0,1-1 0 16,-1 2 0-16,3-4 0 0,0-2 0 0,1 3 0 31,1-1-384-31,2-4-192 0,3-5-48 0,-1 0-12112 0</inkml:trace>
  <inkml:trace contextRef="#ctx0" brushRef="#br4" timeOffset="-169378.68">27160 907 27519 0,'0'0'1216'0,"0"0"256"0,0 0-1168 0,0 0-304 15,12 4 0-15,-1-1 0 0,-11-3 624 0,13 4 64 16,-2 2 16-16,1 0 0 0,-2 2-480 0,2 2-96 15,-1-2 0-15,0 4-128 0,1 0 128 0,0 2-128 16,0 0 0-16,1-1 0 0,-2 3 0 0,1 0 0 0,0 1-240 0,0-4 80 31,-1 0-2080-31,0-3-400 0,-2-2-96 0,-1-2-16 0</inkml:trace>
  <inkml:trace contextRef="#ctx0" brushRef="#br4" timeOffset="-168925.18">27379 480 11055 0,'0'0'976'0,"0"0"-784"16,0 0-192-16,0 0 0 0,0 0 2784 0,0 0 512 16,0 0 96-16,0 0 32 0,0 0-1728 0,4 15-352 15,0-2-64-15,1-3 0 0,3 1-640 0,0 0-112 16,0 2-16-16,2 0-16 0,2 2-304 0,1 0-64 15,0 6-128-15,0-3 192 0,3 5-192 0,-2-1 0 16,0 1 0-16,1-1 0 0,-1 1 0 0,2-4 0 16,-2-1 0-16,2 1 0 0,-2 0 0 0,0-2 0 15,0-1 0-15,-3-1 0 0,0 1 0 0,-4 0 0 16,0-2 128-16,-3 4-128 0,-3-2 0 0,-1 2 0 0,-1 1 128 0,-3 1-128 16,0 0 0-16,0-2 176 0,0 3-176 0,-1-3 160 15,-1-1-304-15,0 3-64 0,0 2-16 0,-2-4 0 31,0 0-1648-31,0 1-336 0</inkml:trace>
  <inkml:trace contextRef="#ctx0" brushRef="#br4" timeOffset="-168474.82">27889 669 20271 0,'0'-14'1792'0,"0"14"-1424"0,-1-8-368 0,1 8 0 16,0-9 1888-16,1 3 304 0,-1 6 64 0,0 0 16 15,0 0-1360-15,0 0-272 0,11 0-48 0,-1 7-16 16,-1 8-448-16,-1 2-128 0,0 1 0 0,1 4 0 15,0 7 0-15,0-1 0 0,-2-3 0 0,2-1 0 16,-1-2 0-16,-2 1 0 0,-2-2 0 0,0 1 0 16,-3-1 0-16,1 4 0 0,-2 2 0 0,0-3 0 15,0 2 0-15,0 0 0 0,2 1-176 0,-1-4 176 16,-1-3-832 0,3-3-80-16,1 0-16 0,0-4 0 15,-2-2-1696-15,-2-11-320 0</inkml:trace>
  <inkml:trace contextRef="#ctx0" brushRef="#br4" timeOffset="-168043.18">27862 539 9215 0,'0'0'400'0,"0"0"96"0,1-10-496 0,2 3 0 16,-3 7 0-16,5-6 0 0,-5 6 4288 0,9-6 752 15,0 4 144-15,-9 2 48 0,12-5-3856 0,0 3-768 16,-2 2-160-16,0 0-16 0,1 0-432 0,-1 0 128 0,-10 0-128 0,15 2 0 16,-1 0 0-16,-2 2 0 0,-2 1 0 0,2-1 0 15,2 1 0-15,-2 2 0 0,-2 1 0 0,2 0 0 16,1-1 0-16,-1 1 0 0,-4 0 0 0,1 0 0 15,0 2 0-15,-1-1 0 0,0 3 0 0,-2 1 0 16,-2-1 0-16,-1 0 0 0,-1 1 0 0,0 0 0 16,-2 0 0-16,0 1 0 0,-2-2 0 0,1 2 0 15,-2-1 0-15,1-2 0 0,-1-2 0 0,-1 0 0 16,-1 3 0-16,-2-1 0 0,1-3 0 0,-2 1 0 16,0-2 0-16,-1 1 0 0,0 1 0 0,0-3 0 15,0-1-208-15,-3 3 80 0,-1-1 128 0,0-1-208 16,-1-3-48-16,-2 1-16 0,-1 0 0 0,1-2 0 15,-1 1-560-15,3-2-96 0,1 1-32 0</inkml:trace>
  <inkml:trace contextRef="#ctx0" brushRef="#br4" timeOffset="-166525.42">28538 535 11967 0,'2'-5'1072'0,"0"0"-864"0,0-1-208 0,0 1 0 15,-2 5 1920-15,3-6 320 0,-1 1 80 0,-2 5 16 16,0 0-960-16,0 0-192 15,0 0-32-15,0 0-16 0,0 0-352 0,0 0-64 16,-6 13-16-16,-1 0 0 0,1 2-240 0,-3 1-48 0,-2 2-16 0,1 3 0 16,-3 0-192-16,-2 5-32 0,1 1-16 0,-1 1 0 15,-1 0 80-15,-1-2 16 0,-3-2 0 0,2-6 0 16,-1-2 96-16,0-1 32 0,2 4 0 0,4-1 0 16,2 2-64-16,1 0 0 0,3 4 0 0,1-1 0 15,3 6-320-15,1 5 144 0,1-2-144 0,1 9 0 16,0-5 0-16,3 0 0 0,2 0 0 0,1-3 0 31,2-5-448-31,1 0-64 0,2-6 0 0,2-3 0 16,2-3-448-16,4-3-80 0,-1-1-32 0,1-3-11472 0</inkml:trace>
  <inkml:trace contextRef="#ctx0" brushRef="#br4" timeOffset="-166196.45">28806 899 14735 0,'0'0'1312'0,"0"0"-1056"0,0 0-256 0,0 0 0 15,-8-5 3520-15,8 5 656 0,0 0 128 0,0 0 32 16,0 0-3040-16,-8 1-592 0,8-1-128 0,-9 5-32 16,9-5-416-16,-9 11-128 0,1-1 0 0,0-1 0 15,-1 3 0-15,0 2 0 0,0-1 0 0,-3 3 0 16,2 1 0-16,-1 2 0 0,-1 1 0 0,2 3 0 16,-2-2 0-16,2 1-256 0,1 2 80 0,0-5 16 31,-1-2-480-31,3-2-80 0,0-1-32 0,2 0-8208 0,-2-1-1632 0</inkml:trace>
  <inkml:trace contextRef="#ctx0" brushRef="#br4" timeOffset="-165969.83">28593 1015 13823 0,'0'0'608'0,"0"0"128"0,0 0-592 0,0 0-144 15,0 0 0-15,8-4 0 0,-8 4 2224 0,8-3 400 16,-8 3 96-16,9 0 16 0,-9 0-1456 0,9 3-272 16,-9-3-64-16,13 8-16 0,-3 1-496 0,2 1-112 15,0 3 0-15,1 3-16 0,0-2-304 0,1 1 0 16,2 0 128-16,1 2-128 0,-1 0-176 0,1 0-80 16,1 1-32-16,-1-1-7904 15,-3-1-1568-15</inkml:trace>
  <inkml:trace contextRef="#ctx0" brushRef="#br4" timeOffset="-165524.15">28789 531 9215 0,'-13'-10'816'0,"13"10"-656"0,-8-11-160 0,3 5 0 0,5 6 4016 0,0 0 768 16,0 0 144-16,0 0 48 0,0 0-3408 0,0 0-672 15,0 0-144-15,0 0-32 0,0 0-304 0,10 10-64 16,0-1-16-16,2 3 0 0,1 1 48 0,2 3 16 15,2 2 0-15,1 3 0 0,3 0-160 0,-2 2-48 16,1 1 0-16,1-1 0 0,-2-2-32 0,1 0-16 16,-2 0 0-16,2-2 0 0,-2 1 48 0,-1-3 0 15,-3-7 0-15,2 3 0 0,-2 2-64 0,2-1 0 16,-3-2 0-16,-2-1 0 0,-1 0 16 0,-1-1 0 16,-1 2 0-16,-1 0 0 0,-1-1-144 0,-1 3 160 15,-3 0-160-15,1 0 160 0,-3 3-160 0,-1 1 192 0,-1 2-192 16,-2 0 192-16,-1 0-192 0,-1 1 160 0,-2 1-160 15,0 2 160-15,0-1-160 0,0-1 0 0,-2 2 0 0,-2-2 0 32,1 2-656-32,-5-2-64 0,0-5-16 0,-3-2-14560 0</inkml:trace>
  <inkml:trace contextRef="#ctx0" brushRef="#br4" timeOffset="-161762.8">30130 486 14271 0,'0'0'640'0,"0"0"128"0,0 0-624 0,-10-2-144 0,10 2 0 0,-9 0 0 16,9 0 384-16,0 0 32 0,0 0 16 0,0 0 0 0,0 0-208 0,0 0-32 15,0 0-16-15,0 0 0 16,0 0 80-16,0 0 32 0,-3 4 0 0,-1 0 0 0,4-4 224 0,0 0 64 16,-2 7 0-16,-1 2 0 15,-1-3 432-15,-1 3 80 0,-7 10 32 0,-2 1 0 0,-2 5 160 0,0 1 16 16,-1 8 16-16,-2 0 0 0,-5 1-384 0,-3-2-80 16,-3-2-16-16,0-1 0 0,-1-1-16 0,2 3-16 15,0 4 0-15,3 3 0 0,3 4-320 0,2 4-64 16,3 2-16-16,1-2 0 0,1-1-272 0,2-3-128 15,3-4 0-15,1-6 128 0,0-6-128 0,3-2 0 16,-1-6 0-16,3 0 0 16,0-5-320-16,0-1-128 0,2-1-48 0,-1-2 0 15,0-2-1456-15,4-8-288 0,-4 6-64 0</inkml:trace>
  <inkml:trace contextRef="#ctx0" brushRef="#br4" timeOffset="-161208.25">30294 841 3679 0,'0'0'320'0,"0"0"-320"0,0 0 0 0,0 0 0 16,0 0 2400-16,0 0 416 0,0 0 64 0,0 0 32 15,0 0-992-15,0 0-208 0,0 0-48 0,-5 12 0 16,-1-1-224-16,1-2-48 0,-1 0-16 0,1 1 0 15,5-10-48-15,-5 15-16 0,-2 0 0 0,5 5 0 16,-1-1-464-16,1 5-80 0,2 2-32 0,0 4 0 16,0 0-464-16,0 1-80 0,1 1-32 0,0-2 0 15,0 2-160-15,1 1 160 0,-2-5-160 16,0 0 160-16,0-2-160 0,1-4 0 0,-1-9 0 0,3 1 0 31,-1-3-544-31,0-2-144 0,-2-9-16 0,0 0-8752 0,3 5-1744 0</inkml:trace>
  <inkml:trace contextRef="#ctx0" brushRef="#br4" timeOffset="-160726.45">30262 779 20271 0,'0'0'896'0,"-4"-8"192"0,-3 0-880 0,7 8-208 16,-5-8 0-16,5 8 0 0,0 0 1808 0,0 0 320 15,-1-7 64-15,1 7 16 0,0 0-1696 0,0 0-320 16,0 0-192-16,0 0 192 0,9-8-192 0,-1 1 0 16,0 2 0-16,1 0 0 0,0-4 0 0,0 5 128 15,0-1-128-15,2-1 0 0,-2 0 0 0,1-1 0 0,-1 3 0 16,3 2 0-16,-2-2 128 0,1 1-128 15,-11 3 128-15,14 0-128 0,-1 0 0 0,0 2 0 0,0 0 128 0,-1 3-128 16,1 2 0-16,0 2 0 0,2 3 0 0,-1-2 128 16,2 3-128-16,-2-2 0 0,-1 0 0 0,0 1 0 15,0 1 0-15,-1 0 0 0,-4-4 0 0,-1 2 0 16,1-5 0-16,-1 2 0 0,-7-8 0 0,0 0 0 16,2 11 0-16,-3 0 128 0,1-11-128 0,-5 9 128 15,-2-1-128-15,7-8 160 0,-9 8-160 0,0 0 160 16,-1-2-160-16,-2-2 0 0,0 3 144 0,-1-3-144 15,0 2 128-15,-1 1-128 0,-2-1 128 0,2 1-128 16,-2-1 0-16,-1 1 144 0,0 1-144 0,0-2 0 16,3-1 160-16,-2 2-160 0,2-1 128 0,0 2-128 15,1-2 0-15,-1 0-144 0,1 1 0 0,2-2 0 16,-1-3-624-16,3 1-112 0,1 1-16 0,8-4-11520 16</inkml:trace>
  <inkml:trace contextRef="#ctx0" brushRef="#br4" timeOffset="-160313.62">30941 527 8287 0,'0'0'736'0,"0"0"-592"0,0 0-144 0,0 0 0 16,0 0 2944-16,0 0 544 0,0 0 112 0,0 0 32 16,0 0-2320-16,0 0-464 0,0 0-80 0,0 0-32 15,0 0 80-15,0 0 16 0,0 0 0 0,-8 8 0 16,-1 4-48-16,0 0 0 0,-1 2 0 0,-1 3 0 16,-1 1 96-16,-1 4 16 0,-1 3 0 0,2 1 0 15,1 3-448-15,-1-4-64 0,-1 2-32 0,1-5 0 16,0-2-160-16,2 2-16 0,-2-4-16 0,3 2 0 15,1-3-160-15,0 3 192 0,-1 3-192 0,0 1 192 16,-1 6-16-16,2 4 0 0,3 3 0 0,0 2 0 16,-1 4-176-16,4-4 160 0,2 1-160 0,-2-3 160 15,1-4-160-15,1-7 0 0,3-4 144 0,-1-3-144 0,1 0 0 0,2-4 144 16,0-2-144-16,3 0 0 0,0 0 0 0,2 0 0 16,1-1 0-16,-1-1 0 15,-2-4-400-15,1 1-48 0,-1 0 0 0,1-1 0 16,2-4-704-16,-1 1-128 0,2-1-48 0,-1-3-12784 15</inkml:trace>
  <inkml:trace contextRef="#ctx0" brushRef="#br4" timeOffset="-159959.35">31234 985 17503 0,'-10'-7'768'0,"10"7"176"0,-8-6-752 0,0 1-192 0,1 1 0 0,0 0 0 16,2 0 3328-16,5 4 624 0,0 0 128 0,-9-3 16 15,1 3-2896-15,8 0-592 0,-9 4-112 0,-2 3-32 16,0-2-336-16,-1 5-128 0,0 0 0 0,-1 1 0 15,-3 5 0-15,1-2 128 0,-5 3-128 0,2 3 0 16,-2-1 0-16,1 2 176 0,-1-1-176 0,1 2 160 16,2 0-160-16,0 3 160 0,0-2-160 0,3 3 160 15,-1-1-160-15,2 0 0 0,3-3 0 0,-1-5 0 16,4-5-768-16,1-1-64 0,2-3-32 0,4-1 0 16,0-7-976-16,0 0-192 0,0 0-32 0</inkml:trace>
  <inkml:trace contextRef="#ctx0" brushRef="#br4" timeOffset="-159695.87">30979 946 10127 0,'0'0'896'0,"0"0"-704"15,0 0-192-15,0 0 0 0,-1-7 4592 0,1 7 880 16,0 0 176-16,0 0 48 0,0 0-4224 0,0 0-832 15,0 0-160-15,13 11-32 0,-2-1-256 0,-3 3-64 16,0-1 0-16,0 4 0 0,1 0-128 0,0 4 0 0,-2 2 0 0,2 2 0 16,1-2 0-16,1 1 0 0,-2 3 0 0,1 0 0 15,2-2 0-15,0 1 128 0,-2-1-128 0,2-1 128 16,2-3-128-16,-1-1 0 0,0-6-192 0,0 0 192 31,0-3-448-31,-1 2 16 0,-2-4 16 0,1-2 0 16,1 1-1760-16,-1-3-368 0,-2-3-64 0</inkml:trace>
  <inkml:trace contextRef="#ctx0" brushRef="#br4" timeOffset="-158874.36">31545 658 11967 0,'0'0'1072'0,"0"0"-864"0,0 0-208 0,0 0 0 16,0 0 3392-16,0 0 624 0,0 0 128 0,0 0 16 16,-2-7-2512-16,2 7-512 0,0 0-112 15,0 0 0-15,3 13-176 0,0 3-16 0,-1 2-16 0,0 0 0 16,-1 2-160-16,1-1-16 0,1 2-16 0,1-2 0 16,0-1-384-16,0 1-80 0,0 1-16 0,1 1 0 15,-1-2 0-15,1 3 0 0,-2-1 0 0,2 3 0 16,-1 2-144-16,-2 4 160 0,1 0-160 0,-2 4 160 15,-1-3-160-15,0-1 0 0,-1-1 144 0,1-1-144 16,0 1 0-16,1 0 144 0,-1-3-144 0,2-3 0 16,0-3-176-16,1-2-144 0,-2-1-16 0,2-4-16 15,-2-1-864-15,2-4-192 0,-1-1-16 0,0 1-8448 16,-2-8-1696-16</inkml:trace>
  <inkml:trace contextRef="#ctx0" brushRef="#br4" timeOffset="-158520.52">31839 995 4607 0,'0'0'192'0,"-4"-6"64"0,-1-2-256 0,1 3 0 16,0 1 0-16,4 4 0 0,-2-3 6832 0,2 3 1312 0,0 0 272 0,0 0 48 15,0 0-6672-15,0 0-1344 16,9 13-272-16,-1 2-48 0,-3-2-128 0,3 5 0 0,0 1 128 0,-1 1-128 16,0 1 0-16,1-2 0 0,0 1 0 0,-1 0 0 15,3 0 0-15,0 0 128 0,0 0-128 0,1-4 0 16,-1-1 0-16,1 0-128 0,0 0 0 0,1-3 0 31,0-2-320-31,0-4-48 0,-2-2-16 0,3-1 0 16,-1 1-736-16,1-3-160 0,0-2-16 0,0 0-7648 0,0 1-1520 0</inkml:trace>
  <inkml:trace contextRef="#ctx0" brushRef="#br4" timeOffset="-158261.89">32172 972 11055 0,'0'0'976'0,"0"0"-784"16,0 0-192-16,0 0 0 0,-7-3 3456 0,7 3 640 16,-8 3 128-16,2-1 16 0,-1 4-2704 0,-2 2-560 15,-1 1-96-15,-1 5-32 0,1 3 48 0,-2 2 0 16,-1 8 0-16,0 0 0 0,-1-1-144 0,1 4-32 16,-1 4 0-16,0-2 0 0,1-2-352 0,2-2-80 15,-1-2-16-15,0 0 0 0,1-5-272 0,-1 1 128 16,0-1-128-16,3 1 0 0,0-2 128 0,2 0-128 15,1 1 0-15,2 0 0 0,0 0-144 0,1-4-144 16,2 3-32-16,1-4 0 16,3 1-784-16,-1-4-176 0,2-2-16 0,0-3-8400 0,-4-8-1680 0</inkml:trace>
  <inkml:trace contextRef="#ctx0" brushRef="#br4" timeOffset="-157775.12">32092 714 24351 0,'-5'-17'1088'0,"2"6"208"0,0 1-1040 0,0 1-256 0,3 2 0 0,0-3 0 0,1-2 512 0,2 4 32 16,-1 2 16-16,2-1 0 0,-1-3 16 0,0 3 0 15,-3 7 0-15,0 0 0 0,5-5-192 0,0 0-16 16,-5 5-16-16,0 0 0 0,0 0-160 0,0 0-48 16,0 0 0-16,12 4 0 0,-12-4-144 0,13 4 0 15,-13-4 0-15,13 9 0 0,-1 1 0 0,-2 3 0 16,0 2 0-16,3 3 0 0,2 0 432 0,2 4 48 15,0-1 16-15,1 1 0 0,-1-3 96 0,1 0 32 16,0-1 0-16,1 1 0 0,-1-2-304 0,-1 1-48 0,-3-1-16 0,1 2 0 16,-1-3-256-16,0 5 160 0,-1-2-160 0,-1 5 128 15,-2 2-128-15,1 1 128 0,-2 1-128 0,-1-1 128 16,-2 2-128-16,0-1 128 0,-4-3-128 0,-1 0 128 16,-1-2-128-16,-1 2 160 0,-3-3-160 0,0-2 160 15,-2-3-32-15,-3-3 0 0,-2 4 0 0,1-4 0 16,-2-3-128-16,2 2 192 0,-3 2-192 0,0-4 192 15,-2 2-384-15,0-2-64 0,-1-2 0 0,-5-1-16 32,-5 0-1696-32,-3-2-336 0</inkml:trace>
  <inkml:trace contextRef="#ctx0" brushRef="#br4" timeOffset="-142459.95">23193 1972 14735 0,'0'0'1312'0,"0"0"-1056"16,0 0-256-16,0 0 0 0,0 0 2000 0,0 0 352 16,0 0 64-16,0 0 16 0,0 0-992 0,0 0-192 15,0 0-32-15,0 0-16 0,0 0-544 0,0 0-96 16,0 0-32-16,-8 0 0 0,0 0-128 0,5 0-16 16,-3 4-16-16,4 0 0 0,-1 2 272 0,-1 1 48 15,3 6 16-15,-2-2 0 0,2 8-32 0,0 17 0 16,-1 5 0-16,2 0 0 0,2 1-160 0,0 0-48 15,0 1 0-15,2-5 0 0,-2-3-208 0,1-5-64 0,-1-4 0 16,2-3 0-16,-1-4 16 0,-1 0 0 0,2-2 0 0,-1 1 0 16,0 1-208-16,-1-1 144 0,3-1-144 0,-1-2 128 15,-1 0-384-15,0-2-64 0,-2 0-32 0,1 0 0 32,-2-3-2032-32,0-10-416 0,0 0-80 0</inkml:trace>
  <inkml:trace contextRef="#ctx0" brushRef="#br4" timeOffset="-141120.33">23187 1969 11055 0,'0'0'976'0,"0"0"-784"15,-11-6-192-15,3 0 0 0,2 1 2416 0,6 5 432 16,-8-5 96-16,8 5 0 0,0 0-1392 0,0 0-272 15,0 0-64-15,-5-8-16 0,1 0-304 0,4 8-48 16,0 0-16-16,0 0 0 0,0 0-304 0,5-9-64 16,-5 9-16-16,8-9 0 0,-2-3-224 0,2 2-48 15,0-2-16-15,3 3 0 0,-1-3 80 0,0 1 16 16,-2-1 0-16,3 0 0 0,-1-1-128 0,2 0 0 0,0 1-128 0,-1 1 192 16,2 0-16-16,0 3-16 0,-1 3 0 0,1 3 0 15,0 0-160-15,-13 2 160 0,14 5-160 0,-3 5 160 16,-11-10-160-16,12 13 160 0,-3 4-160 0,-1-3 160 15,-2-1-160-15,-1 0 0 0,1-1 144 0,-1-1-144 16,-5-11 160-16,6 14-32 0,-1-3-128 0,-1 0 192 16,-4-11-192-16,3 13 128 0,-3-13-128 0,4 14 0 15,-3-2 128-15,-1-12-128 0,0 12 0 0,0-12 144 16,-4 13-144-16,-1-2 0 0,-1-2 0 0,-2-1 128 16,-1 0-128-16,-3 1 160 0,1-2-160 0,0 2 160 15,-1-1-32-15,-1-1-128 0,-1 5 192 0,1-3-64 16,-2 2-128-16,2-1 160 0,0-1-160 0,1 3 160 15,-1 1-160-15,2 0 192 0,0 1-192 0,1-2 192 0,-3-1-192 0,1-1 160 16,2-1-160-16,-1-4 160 0,2-2-448 0,9-3-96 16,-10 1 0-16,10-1-16 15,0 0-752-15,0 0-128 0,0 0-48 0,0 0 0 16,0 0-2240-16,0 0-448 0</inkml:trace>
  <inkml:trace contextRef="#ctx0" brushRef="#br4" timeOffset="-140674.15">23883 1772 6447 0,'0'0'576'0,"0"0"-576"0,0 0 0 0,0 0 0 16,0 0 2176-16,0 0 320 0,0 0 64 0,0 0 0 15,0 0-976-15,0 0-208 0,0 0-32 0,-4 9-16 16,4-9-432-16,-5 14-64 0,-2-1-32 0,1 0 0 16,0 1 192-16,0-1 32 0,-3-1 16 0,0-2 0 15,-2-2 16-15,1 1 0 0,-1 1 0 0,2 1 0 0,-1 1-224 16,1-1-64-16,0 4 0 0,-2 2 0 15,-2-3-128-15,3 6-16 0,-2 0-16 0,0 8 0 0,-1 3-160 16,1 8-48-16,1 0 0 0,0 6 0 0,2 0-160 0,1-2-48 16,0-2 0-16,3-5 0 0,1-6-192 0,3-2 128 15,2-2-128-15,2-2 0 0,0 4 128 0,2-3-128 16,4 2 0-16,1 0 144 0,1 1-16 0,1-4-128 16,-1 1 192-16,4 0-64 0,3-2-128 0,-1-2 0 15,-3-1 0-15,-1-3 0 16,2-1-640-16,-2-2-176 0,0-5-16 0,0-1-16 15,-2-3-1680-15,1-1-336 0,-1-1-64 0</inkml:trace>
  <inkml:trace contextRef="#ctx0" brushRef="#br4" timeOffset="-140343.18">23900 2283 22111 0,'0'0'1968'0,"0"0"-1584"0,0 0-384 0,0 0 0 16,-7-2 1984-16,7 2 304 0,0 0 64 0,0 0 16 15,0 0-1584-15,0 0-304 0,0 0-64 0,3 14-16 16,2 2-400-16,0-1 0 0,0 0 0 0,3-1 0 15,-2-1 128-15,1 0-128 0,2 0 128 0,2 0-128 16,-3-2 128-16,2 0-128 0,2 2 128 0,1-1-128 16,3-1 144-16,1 0-144 0,1 1 160 0,0 0-160 0,-1-6 192 0,1 2-64 15,2-3-128-15,-1 1 192 0,0-1-336 0,-2 1-80 16,-1-4-16-16,-2 3 0 16,-3-4-1680-16,1 0-352 0,0-1-64 15,-1-1-9696-15</inkml:trace>
  <inkml:trace contextRef="#ctx0" brushRef="#br4" timeOffset="-140059.72">24361 2347 15663 0,'0'0'688'0,"-8"7"144"0,1-3-656 0,0 1-176 0,2 0 0 0,0 2 0 16,1-1 3248-16,-1 1 608 0,-1-1 128 0,1 3 32 15,0-1-2800-15,-2 1-544 0,-2-2-112 0,-1 1-32 16,-2-2-144-16,0 5-48 0,1 0 0 0,0 2 0 16,-1 3-160-16,-1 2-48 0,-2 0 0 0,-3 5 0 15,3-1-128-15,1 7 0 0,0 4 0 0,2 4 128 16,1 2-128-16,2 1 0 0,0 1 144 0,3-1-144 16,2-5 0-16,1-5 128 0,2-5-128 0,2-3 0 15,2-6-144-15,2-3-112 0,1-3 0 0,4 0-16 16,-1-3-1680-16,2 0-336 0,2-1-64 15</inkml:trace>
  <inkml:trace contextRef="#ctx0" brushRef="#br4" timeOffset="-139640.86">24518 1973 7359 0,'0'0'320'0,"0"0"80"0,0 0-400 0,0 0 0 0,0 0 0 0,0 0 0 16,0 0 4608-16,0 0 832 0,0 0 160 0,0 0 32 16,-9-5-4048-16,9 5-816 0,0 0-176 0,0 0-16 15,0 0-416-15,-8 6-160 0,1 1 128 0,7-7-128 16,-4 18 208-16,2 0-32 0,0 7-16 0,2 3 0 16,0 4 416-16,3 6 64 0,0 2 32 0,1 5 0 15,-1-2-176-15,3-5-48 0,0-3 0 0,2-3 0 16,-1-3-272-16,-1-3-176 0,1-1 192 0,0 0-192 15,1-1 224-15,-1 2-64 0,-3-1-16 0,1-1 0 16,1-2-368-16,1-1-80 0,-2-3-16 0,3-1 0 16,0 0-896-16,0-5-192 0,-2-1-48 15</inkml:trace>
  <inkml:trace contextRef="#ctx0" brushRef="#br4" timeOffset="-139260.34">25164 2377 23551 0,'0'0'1040'0,"0"0"224"0,0 0-1008 0,0 0-256 0,-9 0 0 0,9 0 0 15,-12 2 1136-15,2-1 176 0,1-1 32 0,0 4 16 16,-2-2-464-16,1 4-112 0,0 0-16 0,-1 1 0 16,-1-2-320-16,1 1-80 0,-2 2-16 0,1 1 0 15,0-2-112-15,0 2-32 0,-1 1 0 0,2 1 0 16,-1-1-64-16,1 2-16 0,1 0 0 0,0-2 0 15,-1-1-128-15,2 2 0 0,0-1 144 0,1 2-144 16,0-2 0-16,2-1-288 0,-1 2 48 0,2-2 16 16,5-9-784-16,-5 9-144 0,5-9-48 0,0 0-12304 15</inkml:trace>
  <inkml:trace contextRef="#ctx0" brushRef="#br4" timeOffset="-139041.58">24928 2446 19343 0,'0'0'1728'0,"0"0"-1392"16,0 0-336-16,0 0 0 0,-4-5 3296 0,3 1 592 15,1 4 112-15,0 0 32 0,0 0-3040 0,0 0-608 16,0 0-112-16,13 8-16 0,-13-8-128 0,16 16-128 16,-2-1 176-16,-1 0-176 0,-1 0 176 0,0 0-176 15,2 3 160-15,2-1-160 0,-2 1 0 0,3 0 0 0,1-2 0 16,2 0 0-1,-1-1-784-15,3 0-256 0,-1-4-48 0,2-1-16 16,0-3-2112-16,-2-1-432 0</inkml:trace>
  <inkml:trace contextRef="#ctx0" brushRef="#br4" timeOffset="-138625.28">25124 1960 24879 0,'-14'-6'2208'0,"14"6"-1760"15,-10-2-448-15,10 2 0 0,0 0 1408 0,0 0 192 16,0 0 32-16,0 0 16 0,0 0-1328 0,11 8-320 15,-11-8 0-15,16 11 0 0,-1-2 0 0,1 4 0 16,2-4 0-16,2 4 0 0,1-1 0 0,1 3 0 16,0 1 0-16,0 5 0 0,-2-3 0 0,0 3 0 15,0 1 0-15,0 1 0 0,-2 0 176 0,1 1 112 16,1 1 32-16,-1 1 0 0,0-4 192 0,-1 1 32 16,-1-1 16-16,0 0 0 0,-4-3-64 0,0 0-16 15,0-2 0-15,-1 0 0 0,-2-2-192 0,1 0-32 0,-4 0-16 0,1 1 0 16,-3 1-112-16,-1 0 0 0,-1 2-128 0,-3 1 192 15,-3-3-64-15,-1 6 0 0,-1 3-128 0,-3 4 192 16,1 3-192-16,-3 0 176 0,0 0-176 0,1 0 160 31,-3 1-480-31,0-7-112 0,1 3-16 0,-2-5 0 16,0-3-2144-16,-2-4-432 0</inkml:trace>
  <inkml:trace contextRef="#ctx0" brushRef="#br4" timeOffset="-137767.91">26368 1965 12895 0,'0'0'576'0,"0"0"112"0,0 0-560 0,0 0-128 16,0 0 0-16,0 0 0 0,0 0 2624 0,0 0 512 0,0 0 80 0,0 0 32 15,0 0-2112-15,-8 4-432 0,-1 0-64 0,0 0-32 16,-1-3 192-16,3 5 32 0,-1 0 16 0,1 4 0 16,-1 0 272-16,-1 4 48 0,3 6 16 0,-3 3 0 15,1 3-512-15,-1 5-96 0,0 7-32 0,-2 4 0 16,-2 2 48-16,-1-1 16 0,-2-4 0 0,-1-2 0 16,0-3-224-16,-1 0-32 0,-3 2-16 0,3 3 0 15,1 2-160-15,1 3-48 0,1 3 0 0,0 1 0 16,2 0 16-16,3-2 0 0,2-2 0 0,0-3 0 15,0-5-352-15,5-6-80 0,-3-4-16 0,2-4 0 32,2-3-2704-32,-1-4-560 0</inkml:trace>
  <inkml:trace contextRef="#ctx0" brushRef="#br4" timeOffset="-137132.02">26605 2132 2751 0,'0'0'256'0,"0"0"-256"15,0 0 0-15,0 0 0 0,0 0 3344 0,0 0 624 16,0 0 128-16,0 0 32 0,9 5-1808 0,-9-5-352 16,7 11-80-16,-7-11-16 0,2 13-192 0,2 2-32 15,-1 4-16-15,-1-1 0 0,0 3-496 0,-2 1-112 16,1 0 0-16,-1 0-16 0,0 1-224 0,0-1-32 16,0 1-16-16,0-1 0 0,0-3-432 0,0 1-96 15,0 1-16-15,0 1 0 0,-1 1-192 0,-2 0 128 16,0 2-128-16,2 1 0 0,0 0 192 0,0 1-48 15,-1 3-16-15,1-4 0 0,0 0-128 0,1 2 0 16,1-3 0-16,-1-4 0 16,0-2-480-16,1-3-128 0,2-2-32 0,-1-6 0 15,-2-8-1600-15,0 0-336 0,0 0-64 0</inkml:trace>
  <inkml:trace contextRef="#ctx0" brushRef="#br4" timeOffset="-136729.79">26593 2098 21183 0,'-8'-11'944'0,"3"3"192"0,0-1-912 0,1 1-224 0,0 1 0 0,2 1 0 0,2 6 2272 0,0 0 416 16,1-11 64-16,-1 11 32 0,4-9-2016 0,-4 9-384 15,5-9-96-15,-5 9-16 0,8-6-272 0,-8 6 0 16,10-7 128-16,2 3-128 0,2-2 0 0,2 2 0 15,2 0 0-15,3 1 0 0,4 3 0 0,1-2 0 16,0 0 0-16,0 2 0 0,1 0 0 0,0 4 0 16,-3-3 0-16,-2 2-144 0,-3 0 144 0,-1 1 0 15,-1-1-144-15,0 4 144 0,-2 0 0 0,1 2 256 16,-2 1-32-16,0 2-16 0,-3 1-80 0,-2 2 0 16,-1 2-128-16,0 3 192 0,-1 2-48 0,-2 0-16 15,0 2 0-15,-4-1 0 0,-2-2 0 0,0 3 0 16,-2-2 0-16,-1 0 0 0,-2-1-128 0,-2 0 0 15,1-3 144-15,-2-2-144 0,-1-3 0 0,-1-2 144 16,0-2-144-16,-2 1 0 0,-3-4 128 0,0 2-128 0,-2-3 0 0,-4 0 0 16,-4-1 144-16,-2 0-144 0,1-1 0 0,-3 1 144 15,0-3-320-15,1 0-64 0,2 1-16 0,2 0 0 32,3 2-2496-32,4-3-512 0</inkml:trace>
  <inkml:trace contextRef="#ctx0" brushRef="#br4" timeOffset="-136293.25">27301 1993 15663 0,'0'0'688'0,"0"0"144"0,-10 0-656 0,2-3-176 15,8 3 0-15,0 0 0 0,-8 0 2640 0,8 0 496 16,0 0 112-16,0 0 16 0,-8 3-2112 0,8-3-400 16,-9 2-96-16,0 2-16 0,-1-3 96 0,-1 5 16 15,-2 0 0-15,1 6 0 0,-1 6-240 0,0 0-64 16,0 9 0-16,2 1 0 0,0 5-304 0,1 2-144 15,1 3 128-15,-1 2-128 0,3-1 0 0,-1-2 0 16,0-5 0-16,1-3 0 0,1 0 0 0,1-3 0 0,-1 1 0 16,3-1 0-16,-1 4 144 0,1 0-144 0,0 3 160 0,1 2-160 15,1 3 144-15,1-2-144 0,5 1 128 16,0-4-128-16,1-5 144 0,4-2-144 0,1-1 160 0,1-5-160 16,2-3-128-16,-1-4-128 0,0 0-32 15,4-4 0 1,3-1-832-16,0-3-160 0,2 0-48 0,0-1 0 15,0-1-1472-15,-1 0-288 0,4 0-64 0,-7-3-16 0</inkml:trace>
  <inkml:trace contextRef="#ctx0" brushRef="#br4" timeOffset="-135903.28">27658 2367 18431 0,'0'0'1632'0,"0"0"-1312"15,0 0-320-15,0 0 0 0,0 0 2272 0,0 0 384 16,-7 4 80-16,7-4 16 0,0 0-1792 0,-7 10-336 0,1 1-80 0,-1-1-16 16,0 0-224-16,1 0-48 15,-4-4-16-15,2 5 0 0,0 0 272 0,0 5 64 0,-1 1 16 0,0 1 0 16,-3 3 112-16,2 2 32 0,-2 4 0 0,0 0 0 16,-1 4-368-16,3 2-80 0,1-1-16 0,1 1 0 15,0 2-96-15,1-4-32 0,0-3 0 0,3-5 0 16,-2-3-144-16,4-6-272 0,-1-2 64 0,2-6 16 31,1-6-1552-31,0 0-304 0,0 0-64 0,0 0-16 0</inkml:trace>
  <inkml:trace contextRef="#ctx0" brushRef="#br4" timeOffset="-135677.48">27378 2467 30111 0,'0'0'1344'0,"0"0"256"0,0 0-1280 0,0 0-320 16,9-1 0-16,-9 1 0 0,12-5 800 0,-3 3 96 16,-9 2 0-16,14 6 16 0,-1 0-336 0,0 2-64 15,1 0 0-15,0 2-16 0,0 2-304 0,2 1-48 16,-2-1-16-16,2 3 0 0,-1-3 0 0,2 4-128 16,2 1 192-16,-1 0-64 0,0-3-128 0,-1 2 0 15,-1-2 0-15,-1-1 128 16,1 1-784-16,-2-1-176 0,1-2-16 0,-1-2-16 15,-2-1-560-15,-2-2-112 0,-10-6-32 0,0 0-7280 16,11 4-1456-16</inkml:trace>
  <inkml:trace contextRef="#ctx0" brushRef="#br4" timeOffset="-135305.36">27958 2068 15663 0,'0'0'688'0,"0"0"144"15,0-9-656-15,0 9-176 0,0 0 0 0,0 0 0 16,-1-12 4064-16,1 12 784 0,0 0 144 0,0 0 48 15,0 0-3616-15,-4 16-720 0,3 6-128 0,-1 8-48 0,1 3-272 0,0 5-64 16,-1 5-16-16,4-2 0 0,-2 0-32 0,1-5 0 16,0-6 0-16,1 0 0 0,-1-4-144 0,3-2 192 15,-3 2-192-15,2-3 192 0,-2-1-192 0,0 1 0 16,1-1 144-16,0 0-144 16,1 1-448-16,-2 2-144 0,1-3-48 0,-1-3 0 15,-1-1-432-15,2-2-80 0,0-2-32 0,-1-1 0 16,-1-1-1104-16,0-2-208 0,0-10-64 0,0 12 0 0</inkml:trace>
  <inkml:trace contextRef="#ctx0" brushRef="#br4" timeOffset="-135067.25">28134 2531 14735 0,'0'0'1312'0,"0"0"-1056"0,0 0-256 0,0 0 0 16,0 0 4480-16,0 0 832 0,0 0 160 0,13 13 32 15,-1-1-4368-15,0 1-880 0,-1 1-256 0,1-1 0 16,1 2 160-16,-1-1-160 0,0 0 160 0,-1 1-160 16,1-1 0-16,1-1 0 0,0-1 0 0,0-2 0 15,-1 2-880-15,0-4-64 0,-2-3-16 0,-1-1 0 16,-9-4-2016-16,0 0-416 0</inkml:trace>
  <inkml:trace contextRef="#ctx0" brushRef="#br4" timeOffset="-134805.72">28544 2536 12895 0,'-10'0'1152'0,"-3"0"-928"0,-4 2-224 0,1-1 0 0,-1 3 5312 0,-2 2 1024 16,4 2 208-16,-1 7 48 0,-2 1-4480 0,1 7-896 15,0 4-192-15,0 4-16 0,0 6-560 0,-1 2-128 0,2 4 0 16,0-5-16-16,2 1-176 0,-2-3-128 0,1-2 192 0,2-1-192 16,2-2 0-16,2-2 0 0,1-1-240 0,3-4 80 31,3-3-928-31,0-3-192 0,2-1-48 0,3-5 0 15,-3-12-512-15,5 10-96 0,-5-10-32 0,0 0-7616 0,12 3-1520 0</inkml:trace>
  <inkml:trace contextRef="#ctx0" brushRef="#br4" timeOffset="-134286.33">28452 1950 11967 0,'0'0'528'0,"0"0"112"0,-9-8-512 0,1 1-128 16,8 7 0-16,0 0 0 0,0 0 3520 0,0 0 656 0,-6-6 144 0,6 6 32 16,0 0-2576-16,0 0-512 0,0 0-112 0,0 0 0 15,10-3-832-15,2 1-144 0,2 7-48 0,1 1 0 16,0 6 160-16,1 1 32 0,0 0 0 0,-2 7 0 15,2-2 64-15,1 7 0 0,-2-2 16 0,2 6 0 16,-1 2-192-16,1 2-32 0,-2 3-16 0,2 1 0 16,-1 1-160-16,1-2 0 0,0-3 144 0,-1-5-144 15,-1-2 0-15,2-1 144 0,-1 0-144 0,-1 0 0 16,-2-3 176-16,0 1-176 0,-2 2 160 0,-2 0-160 16,-4 0 176-16,2 1-176 0,-2 1 192 0,-1 0-192 15,-1 0 208-15,-2 0-64 0,0 3-16 0,-2-4 0 16,0 1-128-16,-1-1 192 0,-2-3-192 0,-1 0 192 15,0-2-384-15,-3-2-64 0,-1-2 0 0,0 0-10592 16,-3-4-2112-16</inkml:trace>
  <inkml:trace contextRef="#ctx0" brushRef="#br4" timeOffset="-133720.55">29198 2502 19919 0,'0'0'880'0,"0"0"192"0,0 0-864 0,0 0-208 15,0 0 0-15,0 0 0 0,0 0 1568 0,0 0 272 16,0 0 48-16,0 0 16 0,0 0-320 0,0 0-64 15,0 0-16-15,0 0 0 0,0 0-768 0,9-2-160 16,2-2-16-16,0 0-16 0,4-1-400 0,0 2-144 16,1 1 0-16,5-2 144 0,1 2-144 0,4 0 192 15,3 0-192-15,1 2 192 0,1-1-192 0,0 1 0 16,-2-1-192-16,-2 1 192 16,-2 1-656-16,-3-1-16 0,-3 0 0 0,-4 0-9104 15,0 0-1808-15</inkml:trace>
  <inkml:trace contextRef="#ctx0" brushRef="#br4" timeOffset="-133388.45">29189 2682 3679 0,'0'0'320'0,"0"0"-320"16,0 0 0-16,0 0 0 0,0 0 6384 0,0 0 1200 16,0 0 240-16,0 0 48 0,0 0-5952 0,0 0-1216 15,0 0-224-15,13 7-48 0,-1-1 80 0,1-6 32 16,1 2 0-16,3-1 0 0,3-2-240 0,2 1-48 15,4 0-16-15,1-2 0 0,6 2-48 0,2-2 0 16,1 0 0-16,2-1 0 0,-1 1-192 0,-3-2-256 16,-4 0 48-16,-3 1 16 15,-1-3-1824-15,-1 2-352 0,-2-2-80 0</inkml:trace>
  <inkml:trace contextRef="#ctx0" brushRef="#br4" timeOffset="-132136.22">30242 2231 13823 0,'0'0'1216'0,"0"0"-960"15,-5-6-256-15,5 6 0 0,0 0 3600 0,0 0 688 16,0 0 128-16,0 0 16 0,0 0-3200 0,0 0-640 16,0 0-128-16,0 0-16 0,0 0-448 0,-1 13 0 15,1-2 0-15,1 4 0 0,2 2 0 0,1 0 0 16,0 4 0-16,1 1 0 0,0 3 256 0,0-3 112 16,0-3 16-16,2 1 16 0,-2 1-112 0,0-2-32 15,1 1 0-15,-1 1 0 0,-1 1-80 0,-2 0-32 16,1-1 0-16,0 4 0 0,-1-1-144 0,1 1 0 15,-1-3 144-15,1 0-144 16,-3-2-800-16,1 1-224 0,1-4-64 0,-4-2-13056 0</inkml:trace>
  <inkml:trace contextRef="#ctx0" brushRef="#br4" timeOffset="-131633.42">30099 2152 9215 0,'4'-13'400'0,"-4"2"96"0,-1-2-496 0,3 0 0 15,5 1 0-15,2 2 0 0,1 0 5312 0,3 0 960 16,0 1 192-16,0 0 32 0,-1 0-4864 0,0 1-976 16,0 3-192-16,-2-1-32 0,0-1-112 0,0 2-32 15,-1 0 0-15,1 1 0 0,-1-3-160 0,3 1-128 16,0 0 192-16,2 3-192 0,0-1 128 0,5 1-128 16,0 2 0-16,2 1 0 0,1 1 0 0,4-1 0 15,2 1 0-15,0 3 0 0,1 1 128 0,0 2-128 16,-2-2 0-16,-1 2 0 0,-1-3 0 0,-2 1 0 15,-2 0 0-15,-3 0-192 0,-3 0 192 0,-2 1 208 16,-3 0-32-16,-10-6-16 0,11 11 48 0,-5-1 16 0,-6-10 0 16,4 16 0-16,-1-3-224 0,-3 1 144 0,-3 2-144 0,1 1 128 15,-2 2 0-15,-2-2 0 0,-1 3 0 0,-3 2 0 16,0-1 0-16,-2 1-128 0,1 1 192 0,-6 0-64 16,-2 1-128-16,1-4 0 0,-3-3 144 0,-2-2-144 15,-2 0 0-15,-1-2 0 0,0-3 0 0,2-1 0 16,1-1-160-16,3-1 160 0,2 1-192 0,4-3 192 15,1 0-320-15,1-2 64 0,2-1 0 0,10-2 0 16,-11 0-448-16,11 0-96 0,0 0-16 16,0 0 0-16,0 0-2032 0,0 0-416 0</inkml:trace>
  <inkml:trace contextRef="#ctx0" brushRef="#br4" timeOffset="-131220.68">30888 2006 27519 0,'0'0'1216'0,"0"0"256"0,0 0-1168 0,0 0-304 15,0 0 0-15,0 0 0 0,0 0 848 0,0 0 112 16,-8-7 32-16,8 7 0 0,0 0-176 0,0 0-48 16,-8-5 0-16,8 5 0 0,-9-4-272 0,9 4-64 0,0 0-16 0,-9 3 0 15,1-1-416-15,8-2 0 16,-8 11 128-16,2 2-128 0,-1-2 0 0,1 5 0 0,0 1 0 0,-1 3 0 16,-3 6 0-16,3 2 208 0,-1 4 0 0,-1 2 0 15,0 3 304-15,-1 0 48 0,1 1 16 0,0-6 0 16,1-2-320-16,0-4-64 0,1-1-16 0,-1 0 0 15,0-4-176-15,4 1 0 0,2 1 0 0,-1 1 128 16,2-1-128-16,2 3 192 0,3 4-192 0,2-2 192 16,2 0-192-16,3 2 0 0,-1 2 0 0,2-4 0 31,-1 0-448-31,4-3-112 0,-2-6-16 0,0-2-16 16,0-3-1040-16,3-3-208 0,-2-2-32 0,0-3-12704 0</inkml:trace>
  <inkml:trace contextRef="#ctx0" brushRef="#br4" timeOffset="-130947.63">31027 2497 3679 0,'0'0'160'0,"0"0"32"0,0 0-192 0,0 0 0 15,0 0 0-15,0 0 0 0,-1-4 6848 0,1 4 1344 16,0 0 256-16,0 0 48 0,0 0-6064 0,0 0-1200 0,0 0-240 0,12 16-48 16,-2-2-672-16,3-1-128 0,1 2-16 0,1 0-128 15,2 0 176-15,0-1-176 0,0-1 160 16,1 1-160 0,-1-2-336-16,1 1-176 0,-2-1-16 0,-1-2-16 15,1 1-752-15,-2-3-160 0,-2-3-16 0,0-1-16 16,-2-2-816-16,2 1-144 0,-12-3-48 0,10 0-8800 0</inkml:trace>
  <inkml:trace contextRef="#ctx0" brushRef="#br4" timeOffset="-130659.68">31397 2442 29375 0,'0'0'1296'0,"0"0"272"0,-9 6-1248 0,1-1-320 16,8-5 0-16,-6 8 0 0,6-8 448 0,-7 10 16 16,2 2 16-16,0 0 0 0,-2-1-272 0,2 2-48 15,-1 0-16-15,-1 4 0 0,-1 2-144 0,3 3 0 16,-1 5 0-16,-2 4 128 0,-1 6-128 0,0 5 192 16,1 3-192-16,-1 1 192 0,0-3-192 0,-5-4 192 15,-1-8-192-15,-2-2 192 0,-1-6-192 0,-1-2 0 16,0-1 0-16,2-3-176 15,4-2-240-15,2 0-48 0,2-2-16 0,1-3 0 16,3-2-1632-16,5-8-336 0</inkml:trace>
  <inkml:trace contextRef="#ctx0" brushRef="#br4" timeOffset="-130194.11">31391 2011 24879 0,'0'0'1088'0,"-7"-1"256"0,7 1-1088 0,0 0-256 0,0 0 0 0,0 0 0 0,0 0 2016 0,0 0 352 15,0 0 64-15,0 0 0 0,0 0-1776 0,0 0-352 16,11 14-80-16,1 0-16 0,-1 3-208 0,1 3 0 16,2 5 0-16,2 2 0 0,1 6 0 0,1 2 0 15,2 1 0-15,-1 1 0 0,1 1 0 0,1-6 0 16,0-3 0-16,-3-6 0 0,-3-6 0 0,0 0 0 15,-3-2 0-15,-1-2 0 0,0 0 0 0,-2 0 0 16,-3 0 0-16,1 2 0 0,-1-3 0 0,0 4 0 16,-6-1 0-16,1 2 0 0,0 0 0 0,-2 3 0 0,-2 2 0 0,1-1 144 15,-2 5-16-15,0-3-128 0,-3 2 192 0,1 1-64 16,-2-1-128-16,2 0 0 0,-1-3 0 0,-1 0 0 16,-2-4 0-16,-1 1 0 0,1-5 0 0,1 0 128 15,-3 1-400-15,-1-5-96 0,0 0-16 0,1-3-9776 16,-1-2-1952-16</inkml:trace>
  <inkml:trace contextRef="#ctx0" brushRef="#br4" timeOffset="-129502.83">32339 1990 13823 0,'0'0'1216'0,"0"0"-960"0,0 0-256 0,0 0 0 15,0 0 2528-15,0 0 464 0,0 0 80 0,0 0 32 0,0 0-1584 0,0 0-320 16,0 0-64-16,0 0-16 0,0 0-128 0,0 0-32 16,0 0 0-16,0 0 0 0,-3-9-368 0,3 9-80 15,-5-3 0-15,5 3-16 0,-7 6 128 0,0 4 16 16,-4 7 16-16,-1 5 0 0,-1 8 32 0,-2 8 0 16,-4 6 0-16,1 7 0 0,-3 2-16 0,-1-3 0 15,-3-6 0-15,1-2 0 0,-4-3-208 0,1 0-32 16,-1 0-16-16,4 6 0 0,-1 4-224 0,3 3-32 15,0 3-16-15,2-1 0 0,4-2-144 0,2-7 0 16,1-2 0-16,4-9 0 16,2-6-576-16,2-4-128 0,1-3-48 0,3-5 0 15,2-3-400-15,1-5-64 0,-2-8-32 0,5 9-10096 0,1-6-2032 16</inkml:trace>
  <inkml:trace contextRef="#ctx0" brushRef="#br4" timeOffset="-129167.43">32392 2234 21183 0,'0'0'1888'0,"0"0"-1504"0,0 0-384 0,0 0 0 15,0 0 2560-15,0 0 432 0,0 0 80 0,0 0 32 0,0 10-2000 0,1 1-400 16,1 2-64-16,0 2-32 0,0 10-336 0,0 1-64 16,1 0-16-16,0-1 0 0,-2-1 96 0,0-2 16 15,0-3 0-15,1 2 0 0,-1 1-176 0,0 2-128 16,-1 2 192-16,0-1-192 0,0 2 192 0,0 2-192 16,2 3 192-16,0 0-192 0,1-1 176 0,-1 1-176 15,1 0 160-15,0-4-160 0,1-4-192 0,-1-3-128 16,0-4-16-16,1 1-16 15,1-5-1728-15,-1-3-352 0,0-2-64 0,-4-8-11008 0</inkml:trace>
  <inkml:trace contextRef="#ctx0" brushRef="#br4" timeOffset="-128768.75">32430 2180 24879 0,'0'0'2208'0,"-3"-11"-1760"0,2 0-448 0,1 0 0 16,3 0 2816-16,1 1 496 0,1-1 80 0,3 2 32 15,2 1-2464-15,0 2-512 0,2-1-80 0,0 1-32 16,1 0-336-16,1 3 0 0,1-1 0 0,-1 1 0 16,0 0 0-16,2 2 0 0,0 0 0 0,-1 2 0 15,1 2 0-15,0 1-128 0,-2-2 128 0,0 2-192 16,1 3 192-16,-1-1-160 0,-2-1 160 0,-1 6-160 15,1 1 160-15,-1 1 0 0,-4 2 0 0,0 4 0 0,-2-1 0 0,-1 5-160 16,0 1 160-16,-3-1 0 0,-1 3-128 16,-2-1 128-16,-2 1 0 0,-1-1 0 0,-1-4 0 0,0-2 0 15,-3-3 0-15,0 0 0 0,-1-5 0 0,0 1 0 16,-2 0 0-16,-1-3 0 0,-1-1 0 0,-3-2 128 16,0-1-128-16,-1 2 0 0,-2-2 128 0,1 4-128 15,-1-5 0-15,-1 1 144 0,0 1-144 0,0-1 0 16,1 0 0-16,0 0 128 0,2-2-128 0,1 1 0 15,3-3 0-15,0 0 0 16,1 1-288-16,3-2-144 0,2 0-16 0,8 0-16 16,-9-3-2224-16,9 3-448 0,0 0-96 0,0 0-16 0</inkml:trace>
  <inkml:trace contextRef="#ctx0" brushRef="#br4" timeOffset="-128385.42">33045 2152 13823 0,'0'0'1216'0,"0"0"-960"0,0 0-256 0,0 0 0 16,0 0 2608-16,0 0 464 0,0 0 112 0,0 0 16 15,-9 8-1968-15,-1 3-384 0,-2 2-80 0,0 4 0 16,1 0 48-16,-2 4 16 0,-3 3 0 0,0 3 0 16,-1 4 192-16,0 3 32 0,0-1 16 0,-2-3 0 0,-1-6-96 0,2-1-16 15,1-4 0-15,1-1 0 0,5 1-384 0,0 0-96 16,2 1-16-16,0 1 0 0,4 0-272 16,1-1-48-16,0 4-16 0,3 2 0 0,1-3-128 0,0 1 0 15,2-2 144-15,2 1-144 0,0 1 0 0,4-3 0 16,1 1 0-16,3 1 128 0,0-3-128 0,1 3 144 15,4-2-144-15,1-2 160 0,0-8-432 0,0 1-96 16,1-2-16-16,0-3 0 16,1-1-1072-16,-1-3-208 0,1 0-64 0,-1-2 0 15,1-1-1296-15,1-1-272 0,-2-1-48 0</inkml:trace>
  <inkml:trace contextRef="#ctx0" brushRef="#br4" timeOffset="-128073.71">33546 2531 22111 0,'0'0'1968'0,"-12"0"-1584"0,2 1-384 0,-2 1 0 15,-1 0 3088-15,0-2 544 0,0 2 96 0,0 3 32 16,0-3-2032-16,-3 5-416 0,-2 1-80 0,-2 2-16 0,1 2-688 0,-1 2-144 16,-1 3-16-16,1 3-16 0,-3 1-224 0,1 3-128 15,-1 4 128-15,1 2-128 0,1 0 0 0,1 0-208 16,1-2 16-16,10-13 16 16,-1 0-496-16,1 1-96 0,1-2-32 0,1 1 0 15,0-2-544-15,1-3-128 0,0-1 0 0,0 2-16 16,6-11-1872-16,0 0-368 0</inkml:trace>
  <inkml:trace contextRef="#ctx0" brushRef="#br4" timeOffset="-127882.27">33211 2654 30927 0,'0'0'1360'0,"0"0"304"0,0 0-1344 0,0 0-320 0,12 5 0 0,-1 1 0 15,1 1 1024-15,0-2 144 0,0 3 32 0,1 4 0 16,1 1-704-16,2 2-144 0,-2 2-32 0,2 0 0 15,1 2-320-15,-3 0 128 0,-1 2-128 0,-1-2 0 32,-1 1-288-32,0-2-128 0,-3-1-32 0,-2 0 0 15,-1 1-2080-15,1-5-416 0,-1-1-96 0</inkml:trace>
  <inkml:trace contextRef="#ctx0" brushRef="#br4" timeOffset="-127513.08">33444 2143 8287 0,'0'0'736'0,"0"-10"-592"0,0 10-144 0,5-9 0 0,-5 9 5696 0,8-6 1120 15,-8 6 224-15,9-5 32 0,-9 5-5024 0,11-4-1024 16,-11 4-192-16,12 2-32 0,-2 5-432 0,2 6-96 16,-1 5-16-16,3 7 0 0,-3 5-96 0,2 4-32 15,3 2 0-15,0 2 0 0,-1-1-128 0,-6-18 192 16,2 1-192-16,-1 1 192 0,1-2-192 0,-1 2 0 16,-1 0 144-16,0-2-144 0,0 2 0 0,7 18 144 15,-4-5-144-15,-4-1 0 0,-3-2 320 0,-1 2-64 0,-3-1 0 16,-1 1 0-16,-1-6 224 0,-2 2 32 0,1-3 16 0,-2-1 0 15,-2-2-144-15,1-1-16 0,-3-1-16 0,1-1 0 16,-3-2-224-16,5-7-128 0,-3 0 160 0,-2 1-160 31,-2 1-1216-31,-2 0-352 0,-3 1-64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8:59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23 7455 0 0,'0'0'675'0'0,"0"-1"-555"0"0,2-1-16 0 0,-2 1 365 0 0,11-17 4675 0 0,-39 55 1140 0 0,5-9-6502 0 0,-26 42 0 0 0,31-36-458 0 0,-18 45-1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8:5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2303 0 0,'0'0'8666'0'0,"6"22"-4326"0"0,-1-15-3921 0 0,0 1 1 0 0,0-1 0 0 0,1 0-1 0 0,0 0 1 0 0,10 8 0 0 0,11 13-424 0 0,-22-24-369 0 0,-1 1 0 0 0,0 0-1 0 0,-1 1 1 0 0,1-1 0 0 0,-1 1-1 0 0,0-1 1 0 0,0 1 0 0 0,0 0-1 0 0,2 10 1 0 0,-3-7-1022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7 123 10735 0 0,'5'-20'1168'0'0,"5"4"-348"0"0,1 1-1 0 0,0 0 0 0 0,1 0 0 0 0,19-16 0 0 0,-30 29-774 0 0,1 2-30 0 0,-1-1 0 0 0,0 0 0 0 0,0 0 0 0 0,0 0 0 0 0,0 1 0 0 0,0-1 0 0 0,1 0 0 0 0,-1 1 0 0 0,0-1 0 0 0,0 1 1 0 0,1 0-1 0 0,-1-1 0 0 0,1 1 0 0 0,-1 0 0 0 0,2 0 0 0 0,-2 0-17 0 0,0-1 0 0 0,0 1 0 0 0,0 0 0 0 0,-1 0 0 0 0,1 0 0 0 0,0 0 0 0 0,0 0 0 0 0,0 0 0 0 0,0 0 0 0 0,-1 1 0 0 0,1-1 0 0 0,0 0 0 0 0,0 0 0 0 0,-1 1 0 0 0,1-1 0 0 0,0 0 0 0 0,0 1 0 0 0,-1-1 0 0 0,1 1 0 0 0,0-1 0 0 0,-1 1 0 0 0,1-1 0 0 0,0 1 0 0 0,-1 0 0 0 0,1-1 0 0 0,-1 1 0 0 0,1 0 0 0 0,0 0 0 0 0,5 19-81 0 0,-6-19 82 0 0,2 13-5 0 0,-1 1-1 0 0,-1-1 1 0 0,0 1-1 0 0,-2-1 1 0 0,1 1-1 0 0,-2-1 0 0 0,1 0 1 0 0,-2 0-1 0 0,0 0 1 0 0,-7 15-1 0 0,4-14-274 0 0,-1-1 1 0 0,0-1-1 0 0,-1 0 0 0 0,-20 23 0 0 0,15-20-151 0 0,-19 30 0 0 0,33-46 468 0 0,-1 1 0 0 0,0 0 0 0 0,1 0 0 0 0,-1 0 0 0 0,1 0 0 0 0,-1 0 0 0 0,1 0 0 0 0,0 0 0 0 0,-1 0 0 0 0,1 0 0 0 0,0 0 0 0 0,0 0 0 0 0,0 0 0 0 0,0 0 0 0 0,0 0 0 0 0,0 0 0 0 0,0 0 0 0 0,0 0 0 0 0,0 0 0 0 0,0 0 0 0 0,0 0 0 0 0,1 0 0 0 0,-1 0 0 0 0,1 1 0 0 0,0-1 52 0 0,0 0 1 0 0,0 0 0 0 0,0 0-1 0 0,0 0 1 0 0,0 0-1 0 0,0 0 1 0 0,0 0 0 0 0,0-1-1 0 0,1 1 1 0 0,-1 0-1 0 0,0-1 1 0 0,1 1 0 0 0,-1-1-1 0 0,0 1 1 0 0,3-1-1 0 0,3 1 110 0 0,0 0 0 0 0,0 0 0 0 0,1-1 1 0 0,-1 0-1 0 0,12-2 0 0 0,25-7-673 0 0,-15 1-4808 0 0,-16 3 299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4143 0 0,'-1'-1'1690'0'0,"18"2"3534"0"0,-8 2-4478 0 0,0 1 0 0 0,-1-1-1 0 0,0 2 1 0 0,15 9 0 0 0,-13-6-418 0 0,-1 0-1 0 0,0 0 1 0 0,0 1-1 0 0,-1 0 1 0 0,14 19-1 0 0,7 11-193 0 0,-19-26-173 0 0,0 0 0 0 0,-1 1 1 0 0,0 0-1 0 0,-1 0 0 0 0,7 16 1 0 0,22 90-695 0 0,-19-58 143 0 0,-15-54 344 0 0,-1 1 1 0 0,1-1 0 0 0,-2 1-1 0 0,1 0 1 0 0,-1 0-1 0 0,-1 0 1 0 0,0-1-1 0 0,0 1 1 0 0,0 0-1 0 0,-4 17 1 0 0,-2-8-306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4143 0 0,'0'0'191'0'0,"-16"1"301"0"0,-28 7 7223 0 0,35-5-6931 0 0,1-1 0 0 0,-16 9 0 0 0,19-9-763 0 0,0 1-1 0 0,0 0 1 0 0,0 1 0 0 0,1-1 0 0 0,0 1-1 0 0,-1-1 1 0 0,1 1 0 0 0,1 1 0 0 0,-1-1-1 0 0,1 0 1 0 0,-1 1 0 0 0,1 0 0 0 0,-4 8-1 0 0,1 2 20 0 0,1-1 0 0 0,0 2 0 0 0,1-1 0 0 0,0 0 0 0 0,2 1 0 0 0,0 0 0 0 0,0-1 0 0 0,1 1 0 0 0,1 0 0 0 0,1 0 0 0 0,0 0 0 0 0,1-1 0 0 0,1 1 0 0 0,5 16 0 0 0,6 11 588 0 0,23 54 0 0 0,-29-80-536 0 0,1 0-1 0 0,1-1 1 0 0,1 0 0 0 0,0 0 0 0 0,24 25 0 0 0,-13-19-528 0 0,0 0-191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62 4143 0 0,'0'0'191'0'0,"7"-18"193"0"0,-3 10 1292 0 0,-2 5-755 0 0,0 0-1 0 0,0 0 1 0 0,0 0 0 0 0,-1-1-1 0 0,0 1 1 0 0,1 0 0 0 0,0-8 570 0 0,-2 11-1417 0 0,0-1 0 0 0,-1 1 0 0 0,1 0 1 0 0,0 0-1 0 0,-1 0 0 0 0,1 0 0 0 0,0-1 0 0 0,-1 1 0 0 0,1 0 1 0 0,0 0-1 0 0,-1 0 0 0 0,1 0 0 0 0,-1 0 0 0 0,1 0 0 0 0,0 0 0 0 0,-1 0 1 0 0,1 0-1 0 0,0 0 0 0 0,-1 0 0 0 0,1 0 0 0 0,0 0 0 0 0,-1 0 1 0 0,1 0-1 0 0,0 1 0 0 0,-1-1 0 0 0,1 0 0 0 0,0 0 0 0 0,-1 0 1 0 0,1 0-1 0 0,0 1 0 0 0,-1-1 0 0 0,1 0 0 0 0,0 0 0 0 0,0 1 0 0 0,-1-1 1 0 0,1 0-1 0 0,0 1 0 0 0,0-1 0 0 0,-1 1 0 0 0,-11 12-187 0 0,-1 5 113 0 0,1 1-1 0 0,-13 31 0 0 0,-6 8-61 0 0,17-36 60 0 0,2 1 1 0 0,1 0-1 0 0,1 0 0 0 0,0 1 0 0 0,-6 30 1 0 0,1-1-45 0 0,7-27 28 0 0,1 1 0 0 0,1-1 0 0 0,-2 31 0 0 0,8-39-36 0 0,2 1 0 0 0,0 0 0 0 0,0 0-1 0 0,2-1 1 0 0,1 1 0 0 0,0-1 0 0 0,1 0-1 0 0,17 34 1 0 0,-1-15-874 0 0,-4-15-3234 0 0,-2-9-756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12:33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26098 2926 1346 0,'-15'92'0'0,"2"-12"0"0,0 10 1 0,1 18-1 16,4 20 0-16,2 16 1 0,3 16-1 16,3 20 0-16,1 0 1 0,6 13 0 15,1-7 0-15,2-15 0 0,1-10-1 16,0-23 1-16,-3-21 0 0,1-17 0 0,-3-15 1 16,-2-15 0-16,-1-12-1 15,-2-11 0-15,-1-9 1 0,0-11-1 16,0-8 2-16,0-7 2 0,2-7 1 0,-1-1 3 15,-1-4 6-15,1 2 7 0,0-2-8 16,4 1-2-16,3-7-8 0,4-4-7 16,6-5 5-16,5-7 4 0,0-4 5 15,3-3 5-15,2-1 3 0,0-6 5 0,2 0 2 16,1-1 3-16,-1 1-1 0,-2 0 0 16,-2 1-3-16,1 5-2 0,-5 4 1 15,2 6-1-15,-5 4-2 0,-3 5 0 16,-4 2-5-16,-4 4-1 0,-1 2-1 15,-3 0-14-15,0 3-4 0,-2 2-5 16,1 2-5-16,2 5 6 0,-4 6 1 16,-1 10-2-16,-4 13 2 0,-7 5 1 15,-2 6 1-15,-3 1 1 16,-1-3 1-16,-2-6-1 0,-1-3 0 0,1-5 1 0,1-2-3 16,0-5 0-16,0-3-3 15,0-5-5-15,-2-5-3 0,-3-3 3 16,1-2 1-16,-3-5 4 0,-3-3 5 0,-1-4-3 15,0-4 2-15,-5-2 2 0,-8-5 0 0,-3-4 3 16,-6-1 0-16,2-2 0 0,5 0 0 16,-3-1 1-16,9 1-1 15,-1 0 0-15,5-2 0 0,4 4 1 0,1 0-1 16,6 2 3-16,4 5-2 0,6 6 0 16,1-2 3-16,3 5-3 0,4 2 0 0,4 2 2 31,0-1-3-31,-7-2-2 0,8 3-11 0,-1 0-23 0,1 0-23 0,-1 0-19 15,4 0-12-15,-3 0-195 0,2-4 190 16</inkml:trace>
  <inkml:trace contextRef="#ctx0" brushRef="#br0" timeOffset="18474.9">23306 6562 1311 0,'-2'3'138'31,"0"1"-153"-31,-1-1-17 0,-2 4 32 0,2-1-1 16,-2 0 1-16,0 3 0 0,-1-1 1 15,0 0 2-15,0 1 2 0,-2 0 5 16,1 3 4-16,2 1 3 16,-2 5 3-16,0 4 2 0,3 4-2 0,-1 2-1 15,1 5-1-15,0 0-4 0,2 4-1 0,-1 3-1 16,1 1-4-16,2 6-1 16,-2 5-2-16,1 10-1 0,1 2 0 15,-1 9-1-15,-1 5 0 0,1 4-2 16,1 13 2-16,0-1-1 0,2 11 2 0,1 2 1 15,2 8 0-15,0 2 7 0,-1 3 6 16,3 1 5-16,-2 1 3 0,3 3-2 16,1 0-5-16,0 1 0 0,1 1-1 15,0-4 0-15,-1 3 1 0,1 1-1 16,0 1-4-16,4 1 2 0,4-2 1 0,6 0 4 16,1-2 2-16,0-3-1 0,-1 2-3 15,-3-7-3-15,-3 5-2 0,-3-3-4 16,-2 0-2-16,-4 1 0 0,-3-3-2 15,-3 2 2-15,-3-3 0 0,-2-7 0 16,-1 0 4-16,0-1 2 0,-4-2 3 16,1 1-1-16,-4-3 1 0,-1 0-3 0,4 1-4 15,2 1-1-15,-5 3-3 16,2 2-2-16,-1-2-2 0,-3 3 1 16,5 0-1-16,3-6 1 0,-1 2 0 0,3 0 0 15,1 2 0-15,1 1-2 0,1-1 4 16,-1-3 3-16,2-1 0 0,-3-2 1 15,0 1-2-15,1-4-4 0,0-6-2 16,0-1 1-16,0-1-2 0,-4-6 0 16,3-2 1-16,-1 1-1 0,1-4 0 0,0 2 1 15,-3-2-1-15,3-1 0 0,-1 0 1 16,0-6-1-16,0 1 0 0,-3-1 0 16,1 0 0-16,-2 2 0 0,-1 5-1 15,-3 5-1-15,-1-2 1 0,-3 3 1 16,2 1-1-16,4-3 1 0,1-1 1 15,2-4-1-15,1-8 1 0,-1-8-1 0,0-6 1 16,1-8 0-16,2-4 1 0,-1-7-1 16,3-7 0-16,0-9 1 0,0-7-2 15,0-7 1-15,0-2 0 16,0-5-1-16,0-3-3 0,0 2-2 0,0 0-2 16,0-2 0-16,0 0-3 0,2 0 6 15,-2 0 4-15,1 0 0 0,0 0 0 16,0 0-3-16,0 0-5 0,0 0-3 0,4 0 1 15,-2 0 0-15,0 0 2 0,2-4 1 16,0 1 3-16,6 1-1 0,7-4 1 16,6-1 3-16,12 2-2 0,-2-1 1 15,3-2 1-15,0 2 0 0,-6-1 1 16,4-1 0-16,2 4 0 0,2-2 0 16,4 1 0-16,6 0-2 0,1 0 0 0,9 1-4 15,5 0-1-15,5 4 0 0,-1-2-1 16,-1 0 0-16,0-1 0 15,2-2 0-15,10 1 1 0,5 1 2 0,-2 1 3 16,2 0 0-16,-1 2 2 0,-1 0 0 16,10 2-1-16,10 5-3 0,2 2 3 15,-2 0-2-15,-1 3 0 0,1 2 2 0,6 4 0 16,7 5-1-16,-8 1 1 0,-7 1 1 16,-2 1 0-16,3 5 3 0,0-5 5 15,-4 1 4-15,-5-3 1 16,-7 2 0-16,7-1 1 0,10 0-3 0,-4-3 1 0,0-2 0 15,-1 0-5-15,0 0-2 0,8-5-3 16,3 0 0-16,-1-2-2 0,-5-3 2 16,10 1-1-16,5-4-1 0,0-1 1 15,2-4-1-15,-8-2 0 0,4 0 0 16,1-1 0-16,-4 0 1 0,-6 1 0 16,-5-2 2-16,8 2-3 15,-1-6 0-15,-1 3 0 0,-9-1 0 0,-8 0 3 16,15 1-2-16,0-2-1 0,3 3 0 15,-2-5 1-15,-5 3-1 0,10 0 1 0,2-3 1 16,3 3-1-16,-2 0 0 0,-8-1 0 16,8 1-1-16,-1 0-3 15,-5 0 0-15,-7 1-2 16,-5 3 0-16,3 0 5 0,0-1 0 0,-3 2 0 0,-6 2 2 16,-10-3-2-16,7 6-1 0,6-3 1 15,-7 0-1-15,-7-1 1 0,-8 1 2 0,-11 0-1 16,0-1 3-16,2-1-4 15,4-2 0-15,4 0-1 0,4-3 1 0,-8-2 0 16,-2 0-1 0,-3-2 1-16,0-1-8 0,6 0 0 0,8-3 0 0,-1 1-2 0,-6-2 8 15,-3 2 2-15,-12 2-1 0,-11-1 0 32,3 1 0-32,-3 0-2 0,-4-1-3 0,4 1-1 15,0-1 1-15,-1-2-3 0,3 3 3 0,3-1 0 0,-10 1-1 16,1 2 5-1,-11-1 1-15,-14 2 0 0,3 0-1 0,-12-1-2 0,2-1-2 16,7 0-1-16,-4 0-2 16,-4 0-2-16,-1 1 0 0,-1 0 0 15,0-4-1-15,5-1 2 16,-2 0 0-16,-1-1 2 0,-3-1 3 16,0-2 0-16,3-2 2 0,-2-2 2 15,-3-1-2-15,0-4 3 0,1 0 0 16,1-3-2-16,4-3 2 0,-2-4 0 0,-3-3 0 15,3-4 0-15,-2-3 1 0,-1-4-1 16,2-5 1-16,0-7 2 0,0-4-2 16,-1-1 1-16,3-1 0 0,-3 1-2 15,0 1 0-15,-1-2 1 0,-1-6-1 16,0-6 0-16,1-5 5 0,2-6 0 16,3-6 2-16,-2-7 2 0,-2-12-6 0,0-1 0 15,1-6-2-15,-1-3 0 0,0 0 0 16,0-3 1-16,1-1 0 0,2 0 0 15,-2-6 0-15,3 0 0 0,0-1-1 16,-4 3 1-16,1 1-2 0,0 4 0 16,-2 5 0-16,1 0-1 0,1 3 1 0,2 2 0 15,0-1 0-15,1 2 0 16,3 4 0-16,-3-3 0 0,-2 3 0 0,9 3 0 16,-1-2 0-16,6-1 1 0,5-1 1 15,-5 1-1-15,0-2 0 0,4 5-1 16,2-2 0-16,3 2 0 0,1-1 0 15,-4 5 0-15,-5 6 0 0,-2 5 1 16,1-1-1-16,3 1 7 0,-6 1 2 16,-1 5-2-16,-2 3 4 0,-7 1-6 0,5 1-1 15,-4-6-1-15,-1 3 0 0,2 5-2 16,-2 4 0-16,-1 1 1 0,2 0-2 16,-2 1 0-16,1 3 2 0,1 2-2 15,-4 7 1-15,2-4 0 0,-1 4 0 16,1-1-1-16,-1-2-1 0,-1 3-3 15,-1-5 1-15,1 4 0 16,0-1-1-16,4-1 1 0,-3 0-1 0,-3-2-2 0,1 3 1 16,-3-1 0-16,0 1 0 0,-5 0 0 15,4 2 3-15,-1 1-2 0,0 3 2 16,2 3 0-16,-4-2-3 0,-1 2 0 16,3-2-2-16,-5 0-1 0,3 2 3 15,-1 3 1-15,1 2-3 0,-1 7 2 16,-2 2 0-16,0 3-1 0,-2 4 3 0,2 3 1 15,4 0-2-15,-6 2 0 0,0 4 1 16,3 3-2-16,-7 2 1 0,9 4 0 16,0-1-1-16,-4 3-3 0,-1 0-1 15,-4-1-2-15,-5 3-1 0,-2 0 2 16,-2 2-2-16,1 1 0 16,-1-1-2-16,-1 1 0 0,-4 2 3 15,-2-1-1-15,-1 1 2 0,-6 1 0 0,3 1 2 16,-2 2 1-16,-4 0 4 0,4 2 1 0,-11 0 0 15,-19-1 2-15,-9 1 0 0,-3-2 0 16,2 3 0-16,11 1 0 0,1 1-1 16,-11-1 0-16,-7 1 1 0,-3 1 0 15,1 1-1-15,0 2 1 0,6-1 0 16,-5 1 0-16,-10 1 1 0,-5-1-1 0,-7 0 0 16,2-1 0-16,3-1-1 0,-11-2 1 15,-6 0 1-15,-3-2-1 0,-3-3 0 16,-6-2 1-16,-4-2-1 0,-2-2 0 0,-3 2 0 15,1-3 0-15,0 2 0 0,-1 0 0 16,-4 1 0-16,3 2 0 0,-1 2 0 16,-1-1 0-16,-2 3 0 0,1-3 0 15,4 3 0-15,-1-1 0 0,-1 3 1 16,-1 1-1-16,3 0 0 0,-5 0 0 16,-1 0-1-16,3-1 1 0,0-2 0 15,-8 0 0-15,7-3 1 16,3 0 0-16,-2 0-1 0,4-1 0 15,2 0 1-15,1-1-2 0,-1 0 11 16,2-1 5-16,1 0-2 0,2 0 3 16,3-1-11-16,2 0-4 0,0-1 1 0,5 1 1 15,3-3-2-15,13 4 1 0,-4-2 0 0,-3 0-1 16,0 2 1-16,5-1 2 0,9 0-2 16,-3 2 6-16,1-2 1 0,-2 1-1 0,8 1-2 15,15 2-3-15,6 0-3 16,-1-1 0-1,-1 1 1-15,1 2-1 0,1-2 1 16,12 5 0-16,8 0 0 0,4-2-1 16,9 3 1-16,3-3-1 0,1 2 0 0,3 1 2 15,-4-1-2-15,-3 1 0 0,0 1 1 16,0-1-1-16,4 0 2 0,2-1 0 16,5 0-2-16,2 1 1 0,-1-1 1 15,3-3-2-15,0 1 1 0,4-1 1 0,3 1-2 16,1 1 0-16,2 0 2 0,1 0-2 15,2-2 2-15,-2 2 0 0,-2-1-2 16,3 1 1-16,0 0 1 0,1 1-2 16,7 1 0-16,-2-1 1 0,0 1-1 15,1-1 1-15,0 1 0 0,1 0-1 16,5 0 1-16,0 0 1 0,0 0-2 16,0 0-1-16,0 0-11 0,-4-2-9 15,4 2-15-15,0 0-15 0,0-2-32 16,9-2 9-16,5-9 32 0</inkml:trace>
  <inkml:trace contextRef="#ctx0" brushRef="#br0" timeOffset="23164.79">23657 11522 1646 0,'-1'0'47'0,"0"-1"-21"0,-1 1-18 0,2 0-3 16,0 0-1-16,1 0 0 0,1 0-1 16,-3 1-4-16,1-1-2 0,0 0-2 15,0 1-4-15,-1 3-1 0,1 0-1 16,0 7-1-16,-2 7 1 0,0 9 5 16,-2 9-2-16,1 11 2 0,0 11 2 15,-2 12-2-15,-4 14 3 0,1 10 2 16,-1 15 0-16,0 15 2 0,0 19 1 15,-1 16 0-15,2 18 1 0,0 13 2 0,2 9-2 16,3 16 1-16,-1 1 1 0,2 5-3 16,4-2 2-16,-1-10 11 0,2-1 5 15,-1-13 5-15,-1-4-2 0,1-5-10 16,-2-9 0-16,0-6-2 0,0-9 3 0,-2-14 6 16,2-17 4-16,0-16 5 0,0-22 3 15,3-14-2-15,-2-18-7 0,0-11-5 16,2-13-4-16,-3-15-7 0,1-10 0 15,-1-6-10-15,2-5-19 0,-2-1 4 16,0 0-22-16,0 0-25 0,0 0-13 0,0-7-51 16,6-18-10-16,3-29 0 0,8-33 4 15,0-36-24-15,0-30 93 0</inkml:trace>
  <inkml:trace contextRef="#ctx0" brushRef="#br0" timeOffset="25159.7">23292 11372 1314 0,'1'2'101'0,"-1"-2"113"0,0 1-184 15,1 0-31-15,-1 1 0 16,1 1 1-16,1-1 0 0,-2-1 1 0,1 1 1 16,1 0-1-16,-1 2 2 0,2-2 2 15,3 0-1-15,4 3 1 0,9-3 0 16,8 0-2-16,10 2-2 0,7-2 1 15,1-2-2-15,1 0 1 0,2-2 1 16,5 4-1-16,1-2 0 0,4-2 1 16,11 2-2-16,8 0 0 0,4 3 0 15,4-1 0-15,-9 1 0 16,-1 0 0-16,6 0 0 0,11 1-5 0,7 2-1 0,-1 0-4 16,-1 2 2-16,-1-1 4 0,8 0 1 15,5 4 2-15,0-2 1 0,0 0-1 16,0 0 1-16,10-1 2 15,6 3-2-15,-2 2 2 0,2 1 5 16,-1 1 3-16,4 2 4 0,2-1 7 0,-1-3-3 16,5 1-3-16,-3-4-3 0,0-1-6 0,-1 1-1 15,-1-4 4-15,-2 1 0 0,1-1 1 16,6-1 0-16,1 0-7 0,8 1-3 16,3 1 1-16,4 0-1 0,0 4 0 15,-4 0 0-15,3 0 0 0,2-1-1 16,-12-3-1-16,-1-3-5 0,-5-3-1 15,-4-1-3-15,-3-3-2 0,-3-4 3 0,-2 0 0 16,-11-4 1-16,3 0 3 0,-4-1 2 16,-2-2 1-16,-8 1 2 0,-8-1 1 15,4 1 0-15,3-1-1 0,-8 2 2 16,-7 1 0 0,-13-3 2-16,-2 2 1 0,8-3-2 0,4 1 0 0,3-1-2 0,-3 1 0 31,-11 0 0-31,-6 0 1 0,-4 1-1 0,0 2 0 0,4 1 0 0,3 1 3 15,-2-2 0 1,-3 0 1-16,-4 1 0 0,-6-2-3 0,-1 1 0 0,2 0-1 16,-2 0 0-16,0 1 1 15,3 2-1-15,2-2 0 0,2-2 0 0,-4 2 0 16,-8 0 0-16,-5 1-1 0,-3 0-2 16,-2 0 2-16,1 3 1 0,-3 1-1 0,-3 0 1 15,3 1 0-15,-2 0-1 0,-4 1 1 31,0 0 1-31,-2 1-1 0,-5 2 1 16,6-1 0-16,-8 1 1 0,-5 0 3 16,4 0 3-16,-7 0 1 0,2 3 1 0,-10-3-2 15,0 0-2-15,9 3-2 0,-8-2-2 16,6 1 2-16,-6 2 0 0,-3-4-2 16,1 2-1-16,2 2-3 0,7 2-4 15,-3 0-1-15,-7 5 0 0,3 2 2 16,-4 6-1-16,1 8 2 0,4 6 2 0,-7 4-1 15,3 7 2-15,4 2 0 0,-1 4 0 16,4 3 0-16,-7 3 1 0,-2 5-1 16,-2 3 1-16,3 2 0 0,-1 5 0 15,0 1 0-15,2 3 1 0,-4 4-1 16,5 4 1-16,2 3 0 0,-3 3-1 16,2 1 0-16,-5 2 2 0,5 6-2 15,2-2 0-15,0 7 2 0,-3 3-2 16,1-3 0-16,-2-2 0 0,0-1 0 0,8-2 0 15,-7 2 1-15,2 0-1 0,-2 5 2 16,-1 2 0-16,0 0-1 0,0 1 1 16,0-8-2-16,0-7 0 0,2-4 0 15,-1-4 0-15,0 2 0 0,4-2 1 16,-3 0-1-16,0-1 0 0,-2-8 0 16,0-3 0-16,1-5 0 0,6-6 0 0,2-2 1 15,-4-5 0-15,-1-4-1 16,-9-10 2-16,6-7-2 0,2-6 1 0,-1-6 0 15,7-1 0-15,-6-1 1 0,5-2 0 16,-3-2 2-16,-3-4 7 0,-4-5 2 0,0 0-1 16,2-3-3-16,2 0-6 15,1-1-3-15,-1 0 1 16,-4-1 0-16,2 0-1 0,0 2 0 0,2-1 0 0,3-1 0 16,-4 2 0-16,-1-1 0 0,-3-2-1 15,2 4-1-15,0-3 0 0,-1 1-1 16,3 0-1-16,-3 2 1 0,2-1-2 15,0 2-1-15,-6 2 2 0,3 1-2 0,-8 2 1 16,2 4 1-16,-4 3-1 0,0 0 1 16,3 2 0-16,-17 0-1 15,5 1 3-15,-7 0 1 0,-12 0 1 16,5 2 1-16,-13-1 1 0,2 2-1 0,3-3 0 16,0 2 0-16,-3-2 0 0,1 0-1 0,0 0 2 15,-3 1-1 1,-4 0 0-16,-13 0 2 0,-6-3-3 0,-1-1 2 0,1-2-1 15,8 2-1-15,-2-4 1 0,1 1 1 16,-11-3-1-16,-7 0 0 0,-2 2 2 16,-1-2 1-16,6 0 1 0,3-3 1 15,-8-2-2-15,-12 0-2 0,-4 0 0 0,-2 0 1 16,12 4 4-16,-6-2 3 0,-5-4-1 16,-3 2-1-16,-7-3-4 0,14-2-3 15,-2 1 0-15,-9 1 0 0,-2-2-1 16,-4 2 2-16,8 1 9 0,-4-3 0 15,-3-1 2 1,-2-2 1-16,0-1-8 0,9 2-1 0,-7-2 3 0,-7-1 1 0,0 1 2 16,-1-2 3-16,0-3-3 0,0 0-2 15,-2-1 0-15,0-2-1 0,9 1 1 16,-4-2 1-16,0 2-2 0,-1 2-1 16,10-3-1-16,-6 1 0 0,2-1-1 15,-3-2 0-15,2 3-1 16,9-1-2-16,-5 1 0 0,1 2-2 0,-1 0 1 15,9 0 0-15,10 3-1 0,-8-3 0 16,-1 5 0-16,-1-2 0 0,4 3 0 16,15-1 2-16,-1 2-2 15,-9 2 0-15,-6-1 1 0,-3 3-1 0,4-4 5 16,11 0 2-16,-5 2 1 0,-3-2 2 0,-1 0-2 16,1 1-5-16,13 0-1 0,3 2 1 15,-3-1-2-15,-5 0 1 0,-3 1 2 16,3 1-2-16,9 0 2 0,7 2-2 15,2-2-1-15,-5-1 1 0,-3 2 1 0,-1-2 0 16,5 0 3-16,8 0 4 0,10-2-1 16,5-1 2-16,4 0 0 0,5 1-3 31,0 1-1-31,-4-2-1 0,0 3-3 0,2-3 0 16,9 2 0-16,8 0-2 0,6 0 2 15,2-2 0-15,0 3-2 0,4-2 0 16,2-1 1-16,5 2-2 0,2-2 1 15,0 1 0-15,2 1-3 0,3-2-10 16,-1 0-17-16,1 0-25 0,0 0-26 16,0 0-32-16,0 0-25 0,0 0-15 15,4-6-273-15,2-8 277 0</inkml:trace>
  <inkml:trace contextRef="#ctx0" brushRef="#br0" timeOffset="33276.4">23336 6741 1704 0,'0'3'23'0,"0"-3"-39"16,0 1-6-16,0-1 13 0,0 1 6 15,-3 5 0-15,-1-2 0 0,2 5 1 16,-1 0 0-16,-1 3 0 0,-1 3-1 16,1 3 1-16,1 4-3 0,-2 3 2 15,4 2 0-15,-1 3-1 0,1 4 0 16,1 2 4-16,0 5 4 15,0 1 5-15,0 8 3 0,0 5-4 0,1 9-2 16,0 4-2-16,1 11-3 0,-1 10 0 0,1 2 1 16,1 11-2-16,-1 2 8 0,0 3 8 15,2 7 2-15,-2 2 3 0,4 5 3 16,0 6-1-16,3 3 7 0,4-1 9 16,-2 2 1-16,0 1 1 0,-2-3-2 15,1 2-9-15,-1 3-6 0,-2 1-8 0,-2-1-7 16,-4 0-4-16,-4-1-1 0,1-2-1 15,-5-3-1-15,0-4 16 0,-2-6 3 16,-2-8 2-16,-1-5 2 0,-1-6-16 16,0 1-5-16,-1 2-1 0,1 5-3 15,4 4 2-15,0 3 0 16,0-2-1-16,0 0 1 0,-2 3 0 0,-2-2-1 16,-1 4 1-16,0 2 0 15,-1 3-1-15,0 1 0 0,-1 3 1 16,1 1-2-16,3 4 1 0,-2 0 1 0,5-1-1 0,0-3 2 15,2-3-1-15,2 0 0 0,-2-5-1 16,-1 2 3 0,1-3 4-16,0-3 4 0,3-6 8 0,1-11 2 0,-1-7 0 15,4-6-3-15,0-1-7 0,3 0-6 16,-1 0-3-16,0-1-3 0,0-2 1 16,1-2 0-16,0 0-1 0,-3-4 1 0,0 3-1 15,0-1-4-15,1 1-3 0,1 2-4 16,1 4-9-16,-3 5-3 0,0 2-6 15,1 0 1-15,-1-5 9 0,2-10 7 16,1-4 9-16,1-7 3 0,1-2-1 0,0-3-1 31,1-4 0-31,3-9 2 0,-4-4 1 0,5-5 5 0,-2-7 4 0,1-4 0 32,1-3 1-32,0-6-3 0,0-1-5 0,-1-2-1 0,0-3-4 0,0-1-3 15,-1-2-1-15,1-2-1 0,1-2-1 16,-1 1 1-1,3-3 1-15,-1 1-1 0,0 1 2 0,1-1 1 16,5-3 0-16,6 4 2 0,8-1-1 0,7-2 0 0,4 1 0 16,1 1 1-1,-1-1-1-15,1-1 1 0,1 0 1 0,2 0 0 0,2 0 1 16,0-1-1-16,12 2 0 0,5 2 1 16,8-4-13-16,2 3-3 0,-4 0 0 15,0-1 0-15,-2 1 13 0,8-1 2 16,5 0 1-16,1 0-1 0,3 2 1 15,1-3-5 1,-1 1-4-16,9 3-2 0,9-3-2 0,1 2 5 0,4-1 3 0,-3-1 1 31,2-1 1-31,7 2 0 0,-2-2 1 0,-6 0 0 0,-3 1-1 0,4 1-1 16,5-1 0-16,2 1-1 0,1-1 1 16,-1-1-2-1,3 0-4-15,6 2 2 0,1-3-5 0,-2 1 2 0,4-1 4 0,2 2-2 31,0-1 5-31,3 0 1 0,0 4 0 16,3-2 1-16,-2 1 1 0,-3 0 1 16,-1-1 0-16,1 1 0 0,3-1-3 15,1 0-1-15,0-1-1 0,-1 2-1 16,-5-1 2-16,-2 4 2 0,-6 0-1 16,0 3 1-16,-2 1 2 0,-3 0-2 15,-1 0 2-15,10 2 1 0,0-5-1 0,1 4 1 16,-3 0-1-16,-4 0-2 0,5 1 0 15,-6 2 0-15,-8-1 0 0,-2 1 2 16,3-4 0-16,-1 0-2 0,-2-1-1 16,-8-2-4-16,-6-3 0 0,7 1 0 15,-1-2 2-15,-7-1 2 0,-4 3 0 0,-12-2 3 16,-1 0 0-16,8-1 0 0,-4-2 0 16,0-2-2-16,-6 0 2 0,-9-3 0 15,-8 0-1-15,-2 1 1 0,-3-3 0 16,0 0-1-16,2-2 0 0,-2-2 0 15,0 0-3-15,-3 0 2 0,-8-2 0 0,-9 1-1 16,-6-1 1-16,-6 0 1 0,-2 2-1 16,-4 0 1-16,-6 0-2 0,-3 2-1 15,3 0-1-15,-4-2 1 0,3 0-2 16,-4 0 1-16,-2 1 2 0,5-3-1 16,0-3 1-16,2-1 1 0,-2-4-2 15,0-4 2-15,0-4 2 0,2-7-1 16,-1-2 0-16,2-5 2 15,0-3-1-15,-1 0-1 0,1 0 1 0,-1 2-2 0,1 1 1 16,1-2 0-16,-1 0 0 0,1-5 0 16,-2-3 1-16,4-5-1 0,1-4-1 15,2-2-5-15,2-1 0 0,-1 1 0 16,1-1 2-16,3-3 5 0,-2 0 0 16,1-6 0-16,0-3 0 0,-11-5 0 0,13-2 0 15,-5-2 0-15,1-4 0 0,9-1 1 16,-10-8-1-16,-2-3 0 15,-3-4 0-15,6-2 2 0,-4-4 3 0,-5-6 1 16,1-1-1-16,-6 1 0 0,0-3 4 16,6-3 1-16,-3-2 3 0,-6 1 5 15,-2-3-4-15,2 3-1 0,-2-4-2 0,3-1-7 16,0 1-1-16,-1-6 0 0,-4-3-3 16,3-1 2-16,1-4-2 0,-1-1-1 15,7-1-3-15,-5-3 1 0,1-5-1 16,-1-3-3-16,-3 1 3 0,3 0-4 15,-1 3 3-15,3 5 3 0,2 4-1 16,-3-2 2-16,8 1 1 0,-7-3 0 16,-2-1 1-16,-1 0 1 15,-6 0-2-15,-2 2 0 0,-1 0 0 0,-10 4 0 16,2 5-1-16,-5 2 1 0,4 8 0 16,0 2 0-16,-10 4 0 0,4 4 0 15,-4 4 0-15,0 1 1 0,4 5-1 0,-1-1 0 16,2 0 1-16,4 1-1 0,7-4-2 15,-2-6-5-15,1-6-9 0,0-3-11 16,-4-6-8-16,3-1-8 0,3 1 4 0,-2 3 8 16,4 5 10-16,3 9 14 0,-1 4-8 15,9 9 3-15,0 9 2 0,4 13-2 16,2 16 11-16,-5 11 1 0,1 11 2 16,-3 8-1-16,-1 6 0 0,1 7 1 15,0 5-3-15,1 5-5 0,3 4-13 16,-4 1-18-1,0 4-20-15,0 0-24 0,-2 0-13 0,-4-2 5 16,-2 7 12-16,-2 1 18 0,2 3 15 0,-5 0-4 0,5 2-13 16,-1 0-5-16,1 0 3 0,-2 2 8 15,-1 1 19-15,4 2 15 0,-6 1 8 16,-1 0 8-16,-4 4 5 0,-8-1 1 0,-6 4 5 31,-6-2 7-31,-6 3 9 0,-6 2 2 0,-2-2-2 0,3-2-6 0,-6 1-8 16,0-4-1-1,-8 0-3-15,-6-2 0 0,-9 1 0 0,-4-2 4 0,-5 0 8 16,0 0 9-16,2-5 4 16,-13-2 4-16,-8-3-1 0,-6-2-6 15,-6-5-2-15,1-2-6 0,-12 0-5 0,-5-3-2 16,-3-4 3-16,-12-3 1 0,6-1-1 0,-4-2 1 16,-3 0-4-16,-5-1-4 15,-1-1 1-15,5 1-1 0,-17 1 0 16,12 2 0-16,4 1 0 0,-11 1 0 0,3 5 2 15,1-1-1-15,-6 5-1 0,-7 1-1 0,6 1-3 16,-2 1-1-16,-7 3 1 16,5 0 0-1,4 3-1-15,-11-1 0 0,9 3-1 16,8 3-3-16,-16 0 20 0,14 4 7 16,3-1 9-16,-9 1 5 0,11 3-17 15,6-3-3-15,6 0-2 0,0 0 2 0,6-1 9 16,4 0 4-16,0 3-3 0,9-2-6 15,5 0-11-15,5 2-10 0,4 1-1 16,17-2 2-16,-4 1 0 0,5-2 4 16,-3-5 10-16,3 3 3 0,13-4-1 15,1-3-2-15,4-1-10 0,-6-5-3 16,4 0 0-16,6-1-2 0,11-2 0 16,9-2 2-16,3 1-2 0,6-1 0 15,2-2 2-15,3 1-3 0,-1-4 2 16,0 3-1-16,-1-2-1 0,4 1 1 15,7 2 1-15,9-1-4 0,6 3-2 0,8-2-6 16,6 5-11-16,-1 0-11 0,-1-1-21 16,2 1-20-16,0-1-11 0,3-7 41 15</inkml:trace>
  <inkml:trace contextRef="#ctx0" brushRef="#br0" timeOffset="34774.31">23628 11086 1849 0,'1'0'50'16,"0"1"-46"-16,-1-1 16 0,-2 0-33 16,1 0-9-16,0 0-5 0,1 2 1 15,0 0 7-15,0 1 6 0,-1 7 1 16,-5 8 6-16,1 13 4 0,-2 11-2 16,-2 12 3-16,1 18 1 0,-2 15-1 15,2 16-1-15,0 19 2 0,5 29-1 0,1 20 1 16,2 26 1-16,5 26 0 0,-2 18-1 15,3 16 2-15,-2 11-4 0,0 5-3 16,-1-2-2-16,2-9-2 0,0-18 4 16,3-23 3-16,1-24 1 0,-3-19 2 0,-5-16 7 15,-2-12 3-15,-5-11 10 0,-3-5 7 16,1-6 4-16,-1-8 5 0,-1-8-1 16,3-12-5-16,0-7-8 0,0-8-9 15,1-7-9-15,-1-10-3 0,2-9-1 16,1-19 0-16,3-11-4 0,-2-9-14 15,2-9-19-15,0-7-22 0,0-1-21 16,2-3-27-16,2-5-14 0,2-11 0 16,5-27-123-16,7-33 157 0</inkml:trace>
  <inkml:trace contextRef="#ctx0" brushRef="#br0" timeOffset="36129.18">23722 11491 1665 0,'0'0'16'0,"0"0"-34"0,0 2-25 0,0-2 1 16,1 1 24-16,1 0 13 15,0-1 4-15,-1 1 1 0,1 0 1 0,2-1-1 16,-1 2 6-16,4-2 5 0,3 1 1 16,3-1 4-16,4 0-2 0,6 0-4 15,7 0-2-15,8-3 0 0,8 2-2 16,7-2 1-16,1 1-3 0,2-2-2 15,3 1-1-15,7 0-1 0,5-2-2 16,15 3-3-16,8 0-2 0,2-1-5 0,5 3-2 16,-4-1 1-16,10 1 0 0,7 6 5 15,-1-1 4-15,2 3 1 0,-3 1 2 16,9 1 1-16,5 0-1 0,-4 3 1 16,2-2 0-16,-3 0 0 0,2 1 0 15,5-2 0-15,-4-2 0 0,4-2 1 16,5 1 0-1,1 1-1-15,0 1 0 0,5-4 1 0,-6 3 0 0,2-3 0 0,2-1 1 16,-1-1-1-16,1-1 0 0,0-2 0 16,-1 0-1-16,-1 0 1 0,-1 0 0 15,-3-6 0-15,-7 1 2 0,0-4 1 16,-3-2-1-16,-6 1 2 0,1-5-1 0,-8 1-3 31,5-2 1-31,1-2-1 0,0 2 0 16,-10-3 1-16,-3-1 8 0,9 1-1 0,-4-2 0 15,-2 0-1-15,-5 0-7 0,-4 1 3 0,2 1 5 0,-1-1 3 16,-5 2 7-16,-6-1 0 0,-6-4-5 16,8 4-2-16,12-2-9 0,3 3-3 15,1 2 0-15,-12 2 0 0,-9 2 0 16,1 1 1 0,3 0 1-16,4-1-2 0,-6 3-3 0,-6 0 2 0,-10 3-3 15,-1 3 2 1,3 0 2-16,3 1-1 0,-2 2 0 15,-7 0 1-15,-10 1 0 0,-8 0 0 16,-3 1 0-16,-4-1 0 0,1 1 0 0,-2-1 0 16,-3 0 0-16,5 1 1 0,0 1-1 15,9 0 0-15,-5 0-1 0,1 3 1 16,-5 2-1-16,-12-4 1 0,4 5-1 16,-8-1-1-16,3 3 1 0,-1 0 1 15,-5-1-1-15,6 1 0 0,-6-1 0 0,-3 0-3 16,-1 0 1-16,-3-1 0 15,-5 0-3-15,1 1-1 0,-2 0 3 0,-3 4-3 16,5 0 1-16,-3 3 0 0,2 5-2 16,-2 1 2-16,-4 5 1 0,4 5 0 15,-6 5 1-15,-3 7 2 0,-2 6-1 16,-2 7 2-16,0 9 1 0,-1 9 0 0,-1 8 0 16,1 10 1-16,-1 6-1 0,0 5 0 15,-1 2 0-15,-2 5-1 0,-4 8 1 16,-1 4 0-16,2 8 0 0,-2 4 2 15,0 1-1-15,6 3-1 0,2 4 1 16,0-1 0-16,4 2 0 16,-5 1 0-16,-3 0 0 0,4-5 0 0,-4 1-1 15,9-5 1-15,-4 1-1 0,0-3 1 0,-9-2 0 16,6-8-2-16,-3-12 1 16,8-12-1-16,4-14-1 0,-13-10 1 0,7-6 4 15,-2-3 0-15,-2-7 1 0,2-1 1 16,0-8-4-16,-7-8 1 0,-5 0 1 0,5-4-1 15,-3-4 0-15,4-5-1 0,11-9-4 16,-6-7 3-16,8-5 1 0,-4-2-2 16,-5 0 1-16,4 1-2 15,-7 0-4-15,1 0 0 0,-1 0-1 0,-1 0-3 16,-4-4-2-16,-1 2 1 16,-8-1-1-16,-4-2 0 0,-5 1 4 0,-7-5 0 15,-3-5 2-15,-9 1 5 0,-14-5 1 16,-14-4 0-16,-10 1 3 0,-6-3-1 0,3-1-1 15,-11-1 2-15,-8-1-2 0,-10-2 2 16,-8 1 0-16,-12 1-1 0,-3 2-1 16,-5 0 0-16,-21 0 0 0,0 5-1 15,-2 0-1-15,-29 3-5 0,1 1-3 16,-13 3-7-16,-12 2-9 0,13 2-7 16,-15 4-8-16,15 5-1 15,-17 2 6-15,0 5 7 0,0 3 9 16,-6-1 6-16,14-2-2 0,-10-2-9 0,17-3-16 0,-16-3-15 15,3 1-17-15,-11 0 43 16,2 4 5-16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5983 0 0,'0'0'6540'0'0,"-15"11"-3750"0"0,9-4-2597 0 0,0 1 0 0 0,0 0 0 0 0,1 0 0 0 0,-7 14 1 0 0,-10 15 174 0 0,11-21-450 0 0,-57 76-2254 0 0,56-78 1742 0 0,-1 0 1 0 0,0-1-1 0 0,-30 23 0 0 0,32-29-445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8807 0 0,'0'0'800'0'0,"13"0"-378"0"0,-8 2-181 0 0,-1 0 0 0 0,1 1 1 0 0,0 0-1 0 0,-1 0 0 0 0,0 0 1 0 0,0 1-1 0 0,0-1 0 0 0,0 1 1 0 0,5 6-1 0 0,2 3 499 0 0,15 25 0 0 0,-14-17-1112 0 0,-1 1 1 0 0,9 25-1 0 0,-14-34-4260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79 10079 0 0,'0'0'463'0'0,"8"-15"162"0"0,-2 8 13 0 0,0 0 0 0 0,1 1 0 0 0,-1 0 0 0 0,1 0 0 0 0,10-6 0 0 0,4-4 478 0 0,-21 16-1069 0 0,1 0-21 0 0,-1-1 1 0 0,0 1 0 0 0,0 0-1 0 0,1-1 1 0 0,-1 1 0 0 0,0 0-1 0 0,1 0 1 0 0,-1-1-1 0 0,1 1 1 0 0,-1 0 0 0 0,0 0-1 0 0,1 0 1 0 0,-1 0 0 0 0,0 0-1 0 0,1-1 1 0 0,-1 1 0 0 0,1 0-1 0 0,-1 0 1 0 0,1 0 0 0 0,-1 0-1 0 0,0 0 1 0 0,1 0 0 0 0,-1 0-1 0 0,1 0 1 0 0,-1 1-1 0 0,0-1 1 0 0,1 0 0 0 0,-1 0-1 0 0,1 0 1 0 0,-1 0 0 0 0,0 0-1 0 0,1 1 1 0 0,-1-1 0 0 0,0 0-1 0 0,1 0 1 0 0,-1 1 0 0 0,0-1-1 0 0,1 0 1 0 0,-1 0-1 0 0,0 1 1 0 0,0-1 0 0 0,1 0-1 0 0,-1 1 1 0 0,0-1 0 0 0,0 0-1 0 0,0 1 1 0 0,1-1 0 0 0,-1 1-1 0 0,0-1 1 0 0,0 1 0 0 0,1 2-30 0 0,0 0 0 0 0,0-1 0 0 0,-1 1 0 0 0,1 0 0 0 0,-1 0 0 0 0,0 0 0 0 0,0 0 0 0 0,0 0 0 0 0,-1 4 0 0 0,-5 30-70 0 0,5-27 54 0 0,-11 65 4 0 0,8-44-2 0 0,-1 1 0 0 0,-1-2 0 0 0,-2 1 0 0 0,-12 30 0 0 0,19-57 14 0 0,-1-1 0 0 0,0 1-1 0 0,0 0 1 0 0,-1-1-1 0 0,1 1 1 0 0,-1-1 0 0 0,0 0-1 0 0,0 0 1 0 0,0 0 0 0 0,0 0-1 0 0,-7 4 1 0 0,9-6-6 0 0,-1 0 0 0 0,1 0 0 0 0,0-1 0 0 0,-1 1 0 0 0,1-1 0 0 0,-1 1 0 0 0,1-1 1 0 0,0 0-1 0 0,-1 1 0 0 0,1-1 0 0 0,-1 0 0 0 0,1 0 0 0 0,-1 0 0 0 0,0 0 0 0 0,1 0 0 0 0,-1 0 0 0 0,1-1 0 0 0,0 1 0 0 0,-1 0 1 0 0,1-1-1 0 0,-1 1 0 0 0,1-1 0 0 0,-1 0 0 0 0,1 1 0 0 0,0-1 0 0 0,0 0 0 0 0,-1 0 0 0 0,1 0 0 0 0,0 0 0 0 0,0 0 0 0 0,0 0 1 0 0,0 0-1 0 0,0 0 0 0 0,0 0 0 0 0,-1-3 0 0 0,1 3-23 0 0,0 0-4 0 0,0-1 0 0 0,0 1-1 0 0,0 0 1 0 0,0-1 0 0 0,0 1-1 0 0,0 0 1 0 0,0-1-1 0 0,1 1 1 0 0,-1-1 0 0 0,1 1-1 0 0,-1-1 1 0 0,1 0-1 0 0,0 1 1 0 0,-1-1 0 0 0,1 1-1 0 0,0-1 1 0 0,0 0-1 0 0,0 1 1 0 0,0-1 0 0 0,0 1-1 0 0,1-1 1 0 0,-1 0 0 0 0,0 1-1 0 0,1-1 1 0 0,-1 1-1 0 0,1-1 1 0 0,0 1 0 0 0,1-3-1 0 0,-1 3 60 0 0,0-1 1 0 0,0 1-1 0 0,0 0 0 0 0,0 0 0 0 0,0 0 1 0 0,0 0-1 0 0,0 0 0 0 0,1 0 0 0 0,-1 0 1 0 0,0 1-1 0 0,1-1 0 0 0,-1 0 0 0 0,1 1 0 0 0,-1-1 1 0 0,1 1-1 0 0,-1-1 0 0 0,1 1 0 0 0,-1 0 1 0 0,1 0-1 0 0,-1-1 0 0 0,1 1 0 0 0,-1 0 0 0 0,1 1 1 0 0,-1-1-1 0 0,1 0 0 0 0,-1 0 0 0 0,1 1 1 0 0,-1-1-1 0 0,1 0 0 0 0,1 2 0 0 0,7 1 102 0 0,-1 1-1 0 0,1 1 1 0 0,13 8-1 0 0,-6-4-230 0 0,6 2 86 0 0,-16-9-472 0 0,0 1 1 0 0,0 0 0 0 0,-1 1 0 0 0,12 8 0 0 0,-11-6-4777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1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0 919 0 0,'-6'7'9152'0'0,"10"-1"-4807"0"0,-2-5-5702 0 0,17 16 2324 0 0,10 8-168 0 0,39 43-1 0 0,-58-56-688 0 0,0 0 0 0 0,-1 1 0 0 0,13 25 0 0 0,-18-30-101 0 0,0 1 0 0 0,-1 0 0 0 0,0 0 0 0 0,-1 0 0 0 0,0 0 0 0 0,0 1 0 0 0,0 14 0 0 0,-7 314 1063 0 0,2-266-565 0 0,2-69-629 0 0,1 16 78 0 0,-1 0 0 0 0,-7 29 0 0 0,6-42-1331 0 0,0 1 0 0 0,0-1 0 0 0,-4 9-1 0 0,1-7-3776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59:55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19791 17578 1406 0,'0'0'61'0,"0"0"19"0,0-1-59 16,0 1-19-16,-2 0-1 0,0 0 0 16,-3 0-2-16,-2 0-5 15,-4 0-2-15,-2-2 0 0,-2 1 2 0,-4-1 3 16,0-1 3-16,-2 3-4 0,0-1 12 16,2 1 1-16,-1 0 1 0,-1 0 7 15,-1-1-14-15,-3 1 1 0,-5 0 1 16,1 0-2-16,-6 1 0 15,-5 0-1-15,-2-1-5 0,-6 0 13 0,-10 2 3 0,-11-1-1 16,-5 1 5-16,-3-2-13 0,2 1-3 16,6-1 1-16,0 2 0 15,-6 1-1-15,-4-2-1 0,-6 3-2 16,-3-3 12-16,8 0 7 0,1-1 7 0,1 0 3 16,-5-1-11-16,-7 0 4 0,3 0-4 0,4-2 3 15,8-2-2-15,7 0-8 0,-8-4 1 16,-7-2 4-16,-6 0 3 0,1-1 6 15,11-1-2-15,9 2-6 0,3-1-6 16,-4 2-3-16,-5 1 1 0,-4 0 1 16,4 2 1-16,5-1-2 0,4 3-3 15,8-1-1-15,-1 1-1 0,-6 2-1 16,4-1 0-16,-3 4-1 0,6 0 3 0,7 0 11 31,2 2 4-31,8-1 2 0,0 0-1 0,6 0-10 16,1-1 1-16,2 1 6 0,-1-1 3 15,-1 0 1-15,0 0 2 0,-1 0-4 16,2 0-1-16,0 0 3 0,6 0-7 0,3-1 0 0,5 1 1 16,3 0 2-16,4 0 4 0,4 0 1 15,2 1-4-15,0 0-4 0,2-1-5 16,-1 0 0-16,4 0 2 0,0 0 5 16,-1 0-1-16,1 0-2 0,-1 0-3 15,1 0-3-15,-1 0 0 0,1 0 0 0,0 0-1 16,0 0-2-16,0 0 2 0,0 0-2 15,0 0 1-15,0 0 0 0,0 2-4 16,0-2-3-16,0 0-1 0,0 0-3 0,0 0 0 16,0 0-2-16,0 0 0 0,0 0 1 15,0 0 2-15,0 0-1 0,0 0 0 16,0 0-2-16,0 0-3 0,0 0-2 16,0 0-2-16,0 0-4 0,0 0-7 15,1 0-2 1,-1 0-5-16,0 0 1 0,0 0 5 0,0 0 4 0,0 0 4 15,0 0 7-15,0 0 1 0,0 0 2 16,0 0 2-16,0 0 1 0,0 0 3 16,0 0 2-16,0 0 0 15,0 0 1-15,0 0-1 0,0 0 0 0,0 0-3 0,0 0 0 32,0 0-2-32,0 0-1 0,0 0 2 15,0 0-1-15,0 0 3 0,0 0 0 16,0 0 0-16,0 0-2 0,0 0-2 15,0 0-2-15,0 0-5 0,0 0-2 16,0 0-2-16,0 0 0 0,0 0 3 0,0 0 3 16,0 0 2-16,0 0 3 0,0 0 1 15,0 0 0-15,0 0-1 0,0 0-5 16,0 0-5-16,0 0-9 0,0 0-10 16,0 0-9-16,0 0-6 0,0 0-6 15,0 0 1-15,0 0 1 0,0 0 1 16,0 0 2-16,0 0-3 0,0 0 457 0,1 0-301 15</inkml:trace>
  <inkml:trace contextRef="#ctx0" brushRef="#br0" timeOffset="5550.62">18458 15393 1426 0,'0'0'47'0,"-1"0"4"16,1 0-42-16,0 0-6 0,0 0 0 15,0 0 0-15,0 0-1 0,0 2-2 16,0-2 0-16,0 1-2 0,0 4-1 16,0 1-2-16,-2 9 0 0,-1 7-1 0,0 14 2 15,0 15 2-15,0 16 1 0,-1 10 1 16,1 7 0-16,-2-2 1 0,2 1 0 16,2-2-1-16,-1-6 2 0,2-4-1 15,3-11 0-15,1-8 0 0,1-13 1 16,0-9-1-16,-1-9 2 0,-2-10-4 15,-1-5-15-15,-1-6-17 16,1 0-19-16,4-2-4 0,6-4 3 0,9-6 5 0,7-6 4 16,5-8-18-16,6-12-11 0,-2-1 37 15</inkml:trace>
  <inkml:trace contextRef="#ctx0" brushRef="#br0" timeOffset="5836.94">18756 16045 591 0,'0'-2'145'0,"0"1"126"0,2 1-76 15,-1 1-103-15,0-1-28 0,-1 3-26 16,-7 3-18-16,0 7-15 0,-6 12-4 15,-3 9 1-15,-5 4-1 0,-1 4 3 16,-2-5 0-16,2-1 0 0,1-6 1 16,5-3-2-16,3-7-1 0,4-4 1 15,5-7 0-15,1-2 0 0,2-4 0 16,1-3 10-16,0 1 3 0,0-1 7 16,0 0 12-16,0 0-2 0,-1 0 3 0,1 0-5 15,-1 0-11-15,-2-2-7 0,0-4-6 16,0-2 0-1,-2-3 2-15,-6-7 0 0,-3-4-3 0,-6-4-3 16,0-3-1-16,3 4-2 0,-3 1 0 16,4 4 0-16,-4 2-7 0,-2 2-9 0,1 3-14 0,-4 1-21 15,1 5-17 1,2 0-18-16,-6 3 338 0,0 6-203 0</inkml:trace>
  <inkml:trace contextRef="#ctx0" brushRef="#br0" timeOffset="9222.92">1230 17240 1047 0,'0'0'87'0,"0"0"64"0,-2 0-64 15,2 0-44-15,0 3 2 0,1-3-1 16,0 2 5-16,-3-2 7 0,0 1-1 15,2-1-6-15,-2 1-6 0,2 0-5 0,0-1-5 16,0 1-5-16,1 2-2 0,0 0-4 16,-1 3-1-16,-1 7 16 15,1-2-23-15,0 5-3 0,-2 6 0 16,3 6 2-16,-1 5 0 0,0 6 2 16,0 4 0-16,1 4-2 0,-1 6-2 15,1 4-4-15,-1 4-4 0,0 5-2 16,0 2 1-16,2-1-1 0,-4-2 0 0,4-4 1 15,-2-10 0-15,-3-4-1 0,3-10 1 16,-4-1 0-16,-1-5-2 0,2-3-1 16,-1-4-1-16,1-6-4 0,3-7-3 15,-1-6-13-15,1-3-18 0,0-2-31 16,0-4-39-16,8-10-18 0,2-10-8 0,6-12-107 16,4-8 155-1</inkml:trace>
  <inkml:trace contextRef="#ctx0" brushRef="#br0" timeOffset="15115.85">1156 17332 1248 0,'1'0'69'0,"0"0"20"15,-1-1-22-15,0 1-27 0,0 0 21 16,0 0 18-16,0 0-1 0,0 0-7 16,0 0-4-16,0 0-15 0,2 0-10 15,-1-1-9-15,2-1-13 0,-2-1-3 16,3-2-5-16,4-3-9 0,3-2-3 15,7-3-2-15,5-5-3 0,4-1 5 16,9-3 1-16,-5 2 1 0,4 2-4 16,0 3-3-16,-6 8 0 0,5 0 1 15,-4 3 7-15,0 4 2 0,3 2-4 16,-4 7-1-16,-2 1-3 0,-1 5-2 0,-6 6 0 16,-1 1-4-16,-2 4-2 0,-5-1 1 15,-5 5 2-15,-9-1 8 0,-11 3 5 16,-8-4 5-16,-1 2 4 15,-6-3 1-15,-3-2 1 0,-1-3 1 0,-8-3-1 0,0-4-2 16,2-2-5-16,1-3-2 16,3-2-4-16,3-1-1 0,0-1-1 15,4-2-1-15,-2 4 1 0,4 0-3 0,4-1-3 16,-3 2-6-16,8-4-7 0,2 1-8 16,3-3-9-16,5-2-7 0,6-1-18 15,-1 0-11-15,1 1-24 0,0-1-11 16,4-3 57-16</inkml:trace>
  <inkml:trace contextRef="#ctx0" brushRef="#br0" timeOffset="15493.75">2191 17072 1701 0,'4'2'84'0,"-1"-1"14"0,-2 0-61 15,-2 4-45-15,-6 5-8 0,-4 8 14 16,-6 9 17-16,-4 9 15 0,-4 2 8 16,-1 8-7-16,-7 7-12 0,-3 3-10 0,-5 8-5 15,0 8-2-15,1 8 0 0,1 13 0 16,2 7-8-16,0 2-13 0,10-5-9 15,10-15-14-15,13-9-7 0,15-9-8 16,10-7-5-16,10 1 21 0,6-6-5 16,0-6 23-16,5-7 23 0,2-7 1 15,-3-11 22-15,-2-4-2 16,-4-7-13-16,-5-9-10 16,-3-2-10-16,0-8-11 0,-3-5-26 0,-1-6-25 0,-3-3 74 0,-2-4-27 15</inkml:trace>
  <inkml:trace contextRef="#ctx0" brushRef="#br0" timeOffset="17495.09">2247 17566 1320 0,'14'12'173'0,"-6"-4"167"0,-3-4-201 0,-2-1-92 16,-1 0-10-16,-1 0-3 15,2 0 5-15,2-1-5 0,-1 0-14 0,0 2-9 16,-1-3-7-16,0 1-3 0,-1 0 0 16,0 0-1-16,-1-2 1 0,0 0 3 15,2 2 5-15,-3-2 4 0,0 0 2 16,0 0-1-16,3 2-2 0,-2-2-4 16,-1 0-2-16,1 0-4 0,3-2-2 15,-4 2-2-15,2 0-5 0,-2 0-9 0,0 0-13 16,0 0-10-16,-2 0-12 0,-1 7-14 15,-3 4 0-15,1 5-4 0,-3 7 0 16,-2 2 15-16,2 4 11 0,1-5 14 16,4-2 16-16,1-2 8 15,-2-3 1-15,3-1 3 0,-4-4 6 0,1-4 7 0,2-1 12 16,2-6 17-16,0-1 15 16,0 0 4-16,0 0 3 0,1-3-3 15,0-6-9-15,4-5-7 0,-1-6-13 0,2-7-15 16,-1-3-12-16,-1-2-3 0,0-3-1 15,-1-1-2-15,2-1 1 0,0 0 1 16,2-1-1-16,1-3 4 0,0-2 0 16,5-5 1-16,-4-1 0 0,4 3-3 15,0-1 0-15,2 3 1 0,3 3-1 16,-1 6 5-16,1 6 2 0,1 4 2 0,-2 7 4 16,0 3 0-16,-3 5 2 0,0 5 1 15,-3 2-4-15,-1 2-4 0,-4-1-5 16,-2 1-4-16,-3 1-1 0,0 0 1 15,-1 0 0-15,0 0-2 0,0 1-4 16,2 2-1-16,-2 2 2 0,0-2 3 0,2 1 2 16,0 0 0-16,3-1 0 0,-1 3 1 15,3 1-1-15,2 2-1 0,1 3 1 16,2 5-2-16,2 3 1 0,0 5-1 16,1 3-1-16,2 8 0 15,1 4 0-15,3 6 0 0,-1 5 1 0,-1 1 1 0,-3 4 0 16,-4-3 0-16,1-3 1 0,-3-6-1 15,0-6 1-15,0-3 0 0,0 0-2 16,-1-6 0-16,-1-1 1 0,-5-5-5 16,1-8-5-16,-4-4-12 0,0-6-20 15,0-4-11-15,0-1-15 0,0 0-9 16,-1-4 15-16,-2-5 7 0,0-9 10 16,-1-5-11-16,-1-7-29 0,-2-6-20 15,1-3-15-15,0 0 22 16,0 2 51-16</inkml:trace>
  <inkml:trace contextRef="#ctx0" brushRef="#br0" timeOffset="17665.29">2784 17455 777 0,'15'18'237'16,"132"46"501"-1,-399-87-722-15,222 20 46 0,0 9-15 16,-5 1-8-16,-3-1-8 0,-5-3-8 16,3-1-10-16,3-2-6 0,4-2-4 15,6 0-2-15,4-1 0 0,2 3 0 16,3-4-1-16,4 2 2 0,2 1-7 15,5-1-13-15,6 2-14 16,-1 0-25-16,2-4-12 0,8-3-30 0,8-8-25 0,9-2 68 16</inkml:trace>
  <inkml:trace contextRef="#ctx0" brushRef="#br0" timeOffset="18027.75">2831 16920 1552 0,'13'-2'81'0,"-4"1"37"16,7-3-55-16,-4 2-24 0,6 4 12 0,2 4 6 16,3 5-2-16,5 6-8 15,0 3-7-15,3 6-2 0,2 6-1 0,-2 2-7 0,1 8-6 16,-3 11-10-16,-1 2-4 0,-1 9 1 31,-5 3-2-31,-5 3-1 0,-8 2-3 0,-7-1-3 0,-3-2 1 0,-5-3-1 16,-7-3 1-16,-1-10 1 0,-2-9 1 15,0-10 0-15,5-7-2 16,1-6-1-16,1-2-2 16,3-4 0-16,-1-4 0 0,3-2 0 15,2-4-2-15,-1 0-5 0,3-5-12 16,0 1-17-16,0-1-23 0,0 0-29 15,-3-2-29-15,3-9-28 0,-1-3 31 16,2-7 48-16</inkml:trace>
  <inkml:trace contextRef="#ctx0" brushRef="#br0" timeOffset="21725.45">3701 17017 992 0,'-8'1'73'0,"1"2"36"0,-1 3 1 0,3 1-17 16,0 0 1-16,2 2-2 0,0 4-8 16,0 0-12-16,0 4-14 0,2 8-19 15,-1 3-11-15,2 6-7 0,0 8-9 16,1 7-4-16,2 8-3 0,0 2-3 15,2 9 0-15,2 0 1 0,-2 1-2 16,2 2 0 0,-1-7 1-16,-1-6-1 0,-1-5 0 0,0-13 1 0,-2-6-6 15,-1-8-9-15,1-9-10 0,-2-6-19 16,0-10-39-16,0-1-28 0,-3-12-21 16,-1-5 6-16,-2-17 67 0</inkml:trace>
  <inkml:trace contextRef="#ctx0" brushRef="#br0" timeOffset="22168.72">3635 17131 1210 0,'0'1'92'0,"0"-1"44"16,-2 0-50-16,-1 0-53 0,2 0 14 0,0 0 13 15,0 0 8-15,2 0-5 0,-1-1-13 16,0 1-10-16,-1-4-9 0,0 0-3 16,2 1 2-16,0-2 1 0,3-4-1 15,1-4-1-15,2-1-1 0,2 0-2 16,1 1-1 0,4 0-4-16,2-1-4 0,1 2-3 0,1 1-1 0,2 0-2 0,1 2-1 15,7 1-1-15,3 1-4 16,1 4-3-16,3 2-1 0,-1 1-3 15,-3 3-2-15,-3 5 0 0,-3 1 1 16,-1 2 0-16,-6 5 1 16,-2 2-7-16,-2 2-7 0,-6 5-10 0,-6 0-4 15,-5 2 3-15,-9 5 5 0,-8 0 6 16,-4 4 5-16,-11-3 9 0,-5-2 3 0,-3-2 6 16,-7-6-1-16,2-4-4 0,-2-1 1 0,3-4 0 15,6-3 0-15,1-4 0 16,6-1-1-16,9-5-4 0,5 2-3 0,2-1-10 15,4-2-11-15,3-1-15 0,1-1-26 32,7-4-36-32,1-2-16 0,9-6 661 0,9-10-426 15</inkml:trace>
  <inkml:trace contextRef="#ctx0" brushRef="#br0" timeOffset="22500.07">4538 16735 1374 0,'31'18'193'0,"5"5"-425"16,-90 11 125-1,-3-2 401-15,32 4 71 16,1 5-326-16,3 1-14 0,-2 8-12 15,-3 7-4-15,-3 7-5 0,-2 2-2 16,4 2 0-16,6-4-2 0,6-5 1 0,7-4 2 16,7 0-17-16,5-3-10 0,6 5-4 15,7-2-5-15,5 1 15 0,8-5 8 16,4-1 4-16,3-7 6 0,-1-6 6 16,-6-7 1-16,-1-8 0 0,-7-5-6 15,-6-6-14-15,-2-5-18 0,-2-4-21 0,-2-4-37 16,2-6-12-16,-2-9 322 0,1-6-189 15</inkml:trace>
  <inkml:trace contextRef="#ctx0" brushRef="#br0" timeOffset="23260.28">4759 17122 1259 0,'3'42'154'0,"-2"-21"-86"15,-1 10-54-15,1 9-11 16,-1-22-2-16,3 35 12 0,0 0 18 0,-1 2 8 16,1-3 1-16,0-4-9 0,0-7-17 15,2-7-9-15,-1-9-1 0,0-6 0 16,-2-10-4-16,-1-2-9 0,0-5-14 15,-1-2-26-15,0 0-20 0,0-5 4 16,0-3 14-16,0-6 23 0,-1-3 28 16,0-7 5-16,-1-5 3 0,-2-4 2 0,1-1-2 15,0-5-1-15,1 2 2 16,0 1 3-16,2 2 7 0,2 3 13 0,1 2 4 16,0 2 1-16,2 0-4 0,1 0-12 15,2-2-7-15,1 1-5 0,1 2-6 0,1 1 1 16,1 3 9-16,1 3 10 0,2 1 9 15,0 3 9-15,5 3-4 16,1 2-3-16,-1 3-5 0,3 3-4 0,-3 0-5 16,-1 4-4-16,0 2 1 0,0 2-2 15,-4 1 0-15,-1 4-6 0,0 3-3 16,-5-1-13-16,-1 5-8 16,-4 0-1-16,-6 5-4 0,-3 6 7 15,-9 2 1-15,-3 0 3 0,-3 1 0 0,-9 2 3 0,3-9 1 16,-6-4 0-1,2-2 2-15,3-5 0 0,4-5 1 0,8-1 1 16,1-3 1-16,8-1 0 0,1-1 0 0,5-1 0 16,0 0 13-16,0 0 14 0,0 0 17 15,0 0 19-15,0 0-1 0,0 0-5 16,2 0-12-16,3-1-14 0,4-1-10 16,4-1-11-16,4 2-12 0,7 0-5 15,-2 1-5-15,5 1 5 0,-1 3 1 0,1 3 2 16,-4 1-4-16,-5 2-3 0,0 1-2 15,-5 3-1-15,-1-2 4 0,-3 2 2 0,-3 1 5 32,-5 2 0-32,-5 1-3 0,-8 4 1 0,-4 1 1 0,-4 3 2 0,-1 0 3 15,-3-3 2 1,-7-2-1-16,-3 0 0 0,0-4-2 0,2-3-1 0,6-2-10 16,4-3-11-1,1-2-23-15,4-2-7 0,2-3-8 0,1-2-35 0,4-2-9 16,1-4 17-16,1-4 26 15</inkml:trace>
  <inkml:trace contextRef="#ctx0" brushRef="#br0" timeOffset="23576.48">5352 16736 1243 0,'0'2'132'0,"1"2"121"0,-1 1-171 16,0 5-76-16,-2 7-6 0,1 8 0 16,1 9 1-16,1 6 8 0,2 7 6 15,2 6 4-15,-1 7 1 0,-1 5-6 16,1 9-7-16,0 1-4 0,0 3-2 15,0-3 0-15,3-6 0 0,0 1 0 16,5-5 0-16,0 0-1 0,1-7 0 16,0-4 2-16,0-11-1 0,-1-8 2 15,-2-9-2-15,-3-9-9 0,-3-7-29 0,-4-6-36 16,0-2-34-16,0-2 247 0,1-2-129 16</inkml:trace>
  <inkml:trace contextRef="#ctx0" brushRef="#br0" timeOffset="24065.59">5784 17596 1331 0,'0'0'39'0,"0"-1"8"0,0-4-16 0,-1 2 17 15,1-3 13-15,1-1-8 0,2-5-19 16,0-4-17-16,1-10-11 0,0-7-4 16,2-5 0-16,-1-4 0 0,-1-5 1 15,2-1 0-15,-1-3-1 0,1-1 0 16,1 6 1-16,1-6-2 0,0 8 0 16,1 5 1-16,0 3 1 0,1 10-6 15,0 7 16-15,0 7 18 16,-2 3 18-16,0 5 24 0,-3 1-6 0,1 2-15 0,1 2-23 15,0 1-15-15,2 4-12 0,1 3-8 16,-1 3-6-16,3 8-3 0,-1 11 3 16,3 9 1-16,0 7 11 0,-4 12 0 15,5 0 2-15,-3 4 2 0,0 4-1 16,1-6-2-16,-1-1 0 0,3-7 0 16,-4-6-1-16,2-7 0 0,-1-5 0 0,-3-11 0 15,2-6-8-15,-3-5-7 0,-1-5-9 16,-3-6-12-16,-4 0-4 15,1-2-16-15,-1 0-30 0,1-4-8 0,-1-3 6 16,0-2 22-16,2-6 28 0,0-5-2 16,0-3 16-16,0-6-123 0,2 1-164 15,-3 1 196-15</inkml:trace>
  <inkml:trace contextRef="#ctx0" brushRef="#br0" timeOffset="24191.5">6201 17476 825 0,'-6'0'65'0,"-5"1"43"15,-5 0-25-15,-4-1-22 0,-7 0 30 16,-2 0 12-16,-1 0-23 0,-4 0-25 15,4 0-32-15,2 2-15 0,1 0-3 16,2-2-1-16,1 2-1 16,4-1 1-16,3 0 0 0,0 0 8 0,2-1-26 15,0-3-24-15,-1-1 26 0</inkml:trace>
  <inkml:trace contextRef="#ctx0" brushRef="#br0" timeOffset="24989.84">6158 16627 951 0,'0'0'88'0,"0"1"62"0,0-1-69 0,-1 0-37 15,0 1 6-15,3 0 13 0,-2-1 7 16,3 0 0-16,-2 0-7 0,1 0-3 15,1-1-9-15,3 1-13 0,1 1-10 16,2 1-14-16,5 2-7 0,4-1-4 16,5 5 0-16,4 3-1 0,0 5 1 15,3 4 2-15,1 5 4 0,1 3 3 16,1 1-1-16,1 1 1 0,3 3-5 0,0 2 0 16,4 2-4-16,-2 7-1 0,-3 5-2 15,1 10-6-15,-4 8-1 16,-3 7-3-16,-3 4 4 0,-7-3 6 0,-4-6 3 15,-8-5 6-15,-8-6 0 0,-4-5-3 16,-6-5-5-16,-2-2-2 0,-4-5-3 16,-1-7 0-16,0-2-1 0,-2-7 1 15,4-5 0-15,0-6-2 0,3-1-1 16,3-6 2-16,0-3-6 0,5 1-4 0,1-4-4 16,3-1-11-16,-1 0-28 15,-5 0-24-15,3-3-33 0,-1-3 53 0</inkml:trace>
  <inkml:trace contextRef="#ctx0" brushRef="#br0" timeOffset="28613.61">7247 16853 1258 0,'6'13'110'0,"-2"-3"127"0,-2 0-197 0,-2 1-37 16,0 0-2-16,0 0 0 0,0 1-1 15,-1 0 1-15,0 3 9 0,0 2 15 16,-2 2 11-16,3 5 2 0,1 6-6 15,5 12-16-15,2 9-10 0,2 13-4 16,4 8-2-16,-1 4 0 0,1 2 0 16,0-4-1-16,2-5-1 0,-2-6 2 0,-1-8 0 15,-3-11 0-15,-2-8 2 16,-4-9 3-16,0-11-16 0,-3-8-32 0,-1-7-47 16,0-4-50-16,1-13 69 0</inkml:trace>
  <inkml:trace contextRef="#ctx0" brushRef="#br0" timeOffset="29092.67">7418 17093 1353 0,'-1'29'211'0,"-50"-78"-54"31,42 40-111-16,3 2-13 1,3 0-3-16,0 2-7 0,1-4-4 0,0-2-1 0,0-3 0 16,1-3-3-16,-1-1-4 0,1-2-3 15,0-3-1-15,1-1 8 0,0-1 6 16,4 1 1-16,-2 1 0 0,2-2-5 16,2 3-4-16,2 1 7 15,0 0 11-15,2 3 4 0,2 2 0 0,2 0-3 16,0 2-13-16,3 1-4 0,3 2-7 0,6 2-7 15,3 0-3-15,6 6-6 0,-1 3-3 16,-4 6 1-16,-1 3 4 0,-3 2 4 16,-9 2 2-16,-1 1 1 0,-6 2-1 0,-3 2-6 15,-2 5-4-15,-5 3-6 0,-3 5 0 16,-5 0 4 0,-7 1 3-16,-6 0 5 0,-8 0 2 15,-7 0 0-15,-8 0 0 0,-2-1 1 0,-1-2-1 0,-3-3 1 16,8-3 0-16,1-7 0 15,4-2-1-15,7-1-2 16,4-3-4-16,6-1-1 0,5-3-3 0,7-4-7 16,4 1-10-16,3-3-10 0,0 0-15 0,0 0-5 15,-1 0-12-15,2-4-7 16,8-6-1-16,13-7 48 0,7-9 10 16</inkml:trace>
  <inkml:trace contextRef="#ctx0" brushRef="#br0" timeOffset="29425.7">8013 16660 1363 0,'5'0'122'0,"1"2"89"16,-3-2-115-16,-1 0-67 0,-2-2-7 0,2 0 0 15,-2 2-2-15,-2 0-3 0,2 0 3 16,-2 0 2-16,-1 2-4 0,-4 5-1 15,-4 7-4-15,-4 7-4 0,-4 8 0 16,-3 7-3-16,-3 3-3 0,1 2 1 0,1 4-2 16,2 3 2-16,-1 3 0 0,2 1 2 15,3-2 6-15,8 2 2 0,8-6 7 16,2 0 2-16,6 1-2 0,5-2-1 16,3-3-6-16,5-3-4 0,4-5-4 15,-4-2-4-15,2-5-1 0,1-2-1 16,-1-5 0-16,-3-4 0 0,-3-4-4 15,-5-4-3-15,-1-2-4 0,-2-2-9 16,1 1-8-16,0-1-22 0,-1-2-35 0,3-2-43 16,3-1 10-16,5-4 47 0</inkml:trace>
  <inkml:trace contextRef="#ctx0" brushRef="#br0" timeOffset="29818.09">8644 16993 1711 0,'-4'0'46'0,"-1"-2"-6"15,-2 1-40-15,-6-4-8 0,-4 1 12 16,-6-4 2-16,-5 0 3 0,0 3 1 15,2 0-4-15,4 2-1 0,5 5-1 16,-1 2-1-16,-2 6 0 0,-1 6-2 16,-4 8-1-16,3 6-4 0,4 8-4 15,2 7-6-15,4 6-2 0,8-4 0 16,4-1 0-16,6-2 7 0,3-6 8 0,4-2 6 16,4-5 7-16,6-1 1 0,6 0-4 15,-5-3-1-15,0-6 0 16,-2-1 1-16,0-6 2 0,2-2-3 0,0-4-4 15,-3-3-3-15,1 0-1 16,-4-5-6-16,1-1-4 0,4-1-6 16,2-4-19-16,4-3-22 0,0-3-23 0,3-5-23 0,-3-5 701 15,2-1-455-15</inkml:trace>
  <inkml:trace contextRef="#ctx0" brushRef="#br0" timeOffset="30134.53">9055 16591 1704 0,'0'2'68'0,"0"-1"16"0,-1 3-66 15,0 0-21-15,-3 8 1 0,1 7 1 16,0 11 1-16,0 8 1 0,1 6 0 15,1 5 2-15,1 5-1 0,0 6 0 16,0 6 5-16,3 7 4 0,0 3 1 16,-1 5 0-16,1 1-4 0,-1-6-3 15,2-5 4-15,1-9 0 16,1-10 1-16,0-9-3 0,-1-9-5 16,0-8-1-16,-3-8 0 0,-1-3 2 0,0-11-8 15,-1-1-16-15,0-3-23 0,0 0-34 16,0 0-21-16,4-2-8 0,2-5-13 0,7-8 242 15,1-11-107-15</inkml:trace>
  <inkml:trace contextRef="#ctx0" brushRef="#br0" timeOffset="30992.75">9512 17386 1730 0,'0'0'43'0,"0"0"-16"0,0-1-38 0,0 0 1 16,0-1 1-16,0 0 0 0,0-2 9 15,0 1 19-15,1-4 9 0,1-1 12 16,2-2 2-16,0-3-11 0,2-2-6 16,1-2-11-16,-1-4-7 0,2-4-2 15,0-9-2-15,2-4-1 0,4-1 0 16,0-6-1-16,1 3 0 0,1-2 1 15,-1-4 0-15,2 3 0 0,0 1-1 0,0-1 0 16,-1-1-1-16,-2-3 0 0,2 2 0 16,-1 3 1-16,2 5-3 0,0 6-5 15,-1 5-4-15,-2 7-5 0,-4 4 0 16,-1 7 5-16,-6 4 9 0,-3 6 9 16,1 0 8-16,0 0 0 0,3 0-2 0,1 6-6 15,0 4-13-15,1 9-16 0,2 13-15 16,-2 11-1-16,3 14 9 0,-5 7 16 15,0 2 13-15,-1 1 2 0,-2-4-1 16,2 0 0-16,-1-1 3 0,2-6 2 16,-1-3 3-16,-1-9 0 0,-1-6 0 0,-1-10-2 15,-1-10-1-15,1-7-5 16,2-4-21-16,-2-7-29 0,0 1-39 0,2-1-42 16,-3-9-16-1,1-8 27-15,2-11 39 0,3-12 505 0,2-4-299 0</inkml:trace>
  <inkml:trace contextRef="#ctx0" brushRef="#br0" timeOffset="31148.15">9958 16936 1193 0,'-15'6'73'15,"0"-1"44"-15,-10 2-43 0,-3-1-24 16,1-2-9-16,-5-1-19 0,4 0-12 16,-1 0-5-16,-5-1-1 0,2-2-1 15,-5 0-2-15,2-1 2 0,4-1 4 16,7 0-18-16,7 0-27 0,7 1-29 0,4-1 684 15,3 1-468-15</inkml:trace>
  <inkml:trace contextRef="#ctx0" brushRef="#br0" timeOffset="31384.69">10098 17095 1576 0,'0'16'397'16,"-3"-6"-418"-1,0 5-25-15,-4 1 34 0,0 4-2 16,0 0 2-16,0 0 0 0,0 2 7 16,2-1 5-16,1-2 0 0,0 0 0 0,1-2 4 15,0 0 0-15,2-5-19 0,-1-1-31 16,2-3-51-16,2-4-29 0,-1 0 60 15</inkml:trace>
  <inkml:trace contextRef="#ctx0" brushRef="#br0" timeOffset="32256.1">10317 16610 1449 0,'23'23'250'0,"-23"-23"-135"0,0 0-96 0,-1 0-12 16,-23-17-23-16,23 21 5 0,1 9 1 0,0 10 5 15,0 10 4 1,1 4 1-16,-1 4 5 0,1-2 2 0,-1 0 0 0,-1-2-2 31,1 0-3-31,-2-4-2 0,0-1 1 16,2-6 1-16,0-6-1 0,0-7 3 15,0-4-4-15,2-6-15 0,-1-2-19 16,-1 0-26-16,0-1-30 0,1-2-4 0,-3-5 17 16,-2-4 21-16,2-6 33 0,0-4 19 15,2-6 2-15,0 0 5 0,3 0 12 16,0 3 11-16,0 3 17 0,-2 1 13 16,5 2 5-16,-1-2-6 0,2-3-9 15,3-3-18-15,-1-4-11 0,1-3-7 16,3-3-3-16,0 2-2 0,3 2 0 0,1 2-5 15,0 6 9-15,3 3 5 0,-3 2 3 16,1 3 7-16,0 0-7 0,-4 3 1 16,0 3 3-16,-2 1 4 0,-1 2-5 0,0 3-5 15,2 0-6-15,0 1-7 0,1 3-2 16,0 0-7-16,1 2-8 0,0 3-2 16,-2 6-5-16,-1 1-2 0,-2 7 1 15,-2 6-3-15,-5 2 3 0,-3 4 7 16,-4 2 8-16,-5-2 7 0,-2 4 3 15,-4-2 5-15,-3-2-3 0,-3-2 4 16,-1-5 0-16,0-5-4 0,3-5-2 16,0-2 1-16,2-4-3 0,2-4 1 15,2 1 3-15,2-5-3 0,4 1 1 16,3-1 0-16,-2 0-2 0,4 0 3 0,2 0 4 16,0 0-2-16,0 0 2 15,0 0 2-15,0 0 1 0,0 0 5 0,0 0 5 16,0 0-2-16,0 0 1 0,0 0-3 15,0 0-4-15,1 0 0 0,0 0-2 16,2 1-4-16,2-1-3 0,2 0-3 0,4 1-1 16,5 1-6-16,2 2-4 15,1 0-3-15,2 2-2 0,-2 2 6 0,5 2 4 16,-1 3 4-16,-1 2 3 0,-2 2 7 0,-6-4 6 16,-5 0 3-16,-3 1-6 0,-5 2-13 15,-4 1-10-15,-6 5-3 0,-5 0 4 16,-7 3 11-16,-4 0 1 0,-2-3 3 15,-3-3 0-15,0-1-1 0,-4-3 3 16,-1-1 1-16,-2-3-1 0,1-2 1 16,3-3-3-16,3-4-2 0,3-1-1 15,6-1-1-15,2-3-6 0,4 1-3 16,4 0-13-16,3-1-5 0,5 0-9 16,-1-2-2-16,4 2 3 15,3-5-17-15,2-6 1 0,4-4-14 0,5-6-11 0,4-8 47 16</inkml:trace>
  <inkml:trace contextRef="#ctx0" brushRef="#br0" timeOffset="32604.4">10723 16270 1780 0,'0'0'58'0,"1"1"0"0,0 1-52 0,4 0-6 16,-1 4 0-16,5 3 0 0,3 2 0 16,6 7 0-16,3 2 0 0,3 6 0 15,1 5 0-15,2 9 0 0,3 10 0 16,-2 8 2-16,3 14 4 0,-2 5 7 16,-2 6 7-1,0 5-2-15,-5 0-3 0,-4 3-9 16,-7-2 3-16,-5-5 10 0,-5-9 9 0,-1-13 5 0,-5-13-8 15,-4-9-9-15,-7-5-11 16,-4-4-6-16,-1-7-1 0,0-1-2 0,6-7-1 0,3-4-2 16,0-2-1-16,1-1-4 0,3-1-2 15,1-5-5-15,0 3-8 16,3-4-13-16,-2 0-21 0,-2-2-33 0,3 0-33 31,-3-10 66-31</inkml:trace>
  <inkml:trace contextRef="#ctx0" brushRef="#br0" timeOffset="44123.55">8446 15194 1134 0,'2'7'197'0,"1"-2"-11"0,-1 6-79 16,-7-30-134-16,3 11 62 0,2 6-11 16,-1-1-6-16,-1-4 2 0,-2-1 5 0,0 0 7 15,-4-1 4-15,-2-2-3 0,-2 0-4 16,-4 1-7-16,-3-4-6 0,-1 2-4 15,-4 3-4-15,-1 0-3 16,1 1-2-16,1 5-3 0,0-1-5 0,-2 3-3 31,0 4-6-31,-4 4-2 0,-3 7 1 0,1 5-8 0,-4 9 0 0,6 4 0 16,7 2-6-16,6 2 8 0,8-3 1 0,5-4 1 31,5-2 6-31,7 1 1 0,9-1 4 16,10 1 7-16,7 0 12 0,7-4 11 15,2-5 7-15,-1-1 0 0,-3-6-3 16,2 1-3-16,5-6-5 0,2-2-4 0,2-3-7 16,1-3-5-16,-6-1-1 0,-6-3-1 15,-4 3 0-15,-5 0 0 0,-4 0-4 16,-1-4-2-16,-2-2-7 0,-5-1-10 16,-1 2-10-16,-2 1-14 0,-5 2-17 15,3-1-14-15,-1 0-9 0,1-3 173 16,4 0-79-16</inkml:trace>
  <inkml:trace contextRef="#ctx0" brushRef="#br0" timeOffset="44365.09">9039 15426 1636 0,'-1'3'67'0,"-1"1"20"0,-2 3-71 16,0 2-17-16,-3 3 2 0,-2 6-2 16,-2 2-8-16,0 3 0 0,0-2-3 15,0 2 5-15,4 2 6 0,-1 2 1 0,0-2 0 16,2 0 1-16,1-5 2 0,0-3-14 16,2-5-24-16,1-3-35 0,2-2-33 15,-2-5-10-15,2-1 55 0</inkml:trace>
  <inkml:trace contextRef="#ctx0" brushRef="#br0" timeOffset="45201.06">9311 15043 1639 0,'0'0'65'0,"0"0"17"0,1 1-66 0,-3-1-16 0,2 4-1 16,0 0-4-16,0 3-1 16,1 4 1-16,-1 2-1 0,-3 5 4 0,0 3 2 15,2 5-1-15,-1 3 0 0,0 6 1 16,-4 0 0-16,2 3 0 0,0-6 0 16,3-4 0-16,1-2 0 0,0-4 0 15,2-1 3-15,-2-6-3 0,2-6-7 0,-2-5-22 16,0-4-37-16,0 0-31 0,0 0-6 15,0-1-16-15,3-7 18 0,-1-10 22 16,-1-9 1-16,-1-8 12 0,-2-7-19 16,-1 1-21-16,-4-1 1 0,0 2 18 15,3 5 48-15,0 6 62 0,2 6 46 16,-1 5 42-16,-1 3 19 0,2 4-4 16,1 2-5-16,1 9-10 15,0-2-5-15,0 0-8 0,-3-7-15 0,5 6-17 0,1-1-23 16,1-3-17-16,2-2-13 15,3-3-5-15,3-3-2 0,6 1-2 16,-2-2 4-16,6 0 0 16,1 1 0-16,3 2-1 0,2 0-1 0,5 2-2 15,0 0-2-15,2 2-1 0,3 2-2 0,-2 4-2 16,-1 3 2-16,-2 1 1 0,-6 5 1 0,-7 1 0 16,-5 2-2-16,-5 4-6 0,-4 0-6 15,-3 5-5-15,-7 4-2 0,-6 3 2 16,-8 2 4-16,-8-2 5 0,-8 1 3 15,-7-4 1-15,1 1-1 0,2-3 3 16,0-3 1-16,7-6 1 0,3-2 1 0,4-4 0 16,6 1 2-16,3-3 0 0,3 0 1 15,5-2-1-15,2-1-1 0,5 0 1 16,-1-1 11-16,2 1 9 0,-1 0 2 16,0 0-3-16,0 0-3 0,0 0-3 15,2-1 1-15,4-1 1 16,5-1-8-16,4 0-5 15,4 0-3-15,3-1-4 0,5 4-3 0,2 3-4 16,2 1-6-16,0 5 0 0,3 2 2 0,1 4 1 0,1-1 5 16,-6 2 6-1,-8 2 1-15,-5 0 2 0,-5 0 0 0,-6 0-2 0,-5-1-4 16,-3 1-1-16,-3 0-1 0,-8-2 3 0,-5 0 4 16,-9 1 0-1,-12-1 3-15,0-3 1 16,-4 0 0-16,-1-4 0 0,7-5-1 15,0-3-1-15,1-1 1 0,7-1-3 16,2-2 0-16,3 2-4 0,8-3-14 16,1 1-9-16,3 1-13 0,4-3-10 15,2 3-5-15,4 0-5 0,3-3-8 16,8-3-5-16,7-4 39 0</inkml:trace>
  <inkml:trace contextRef="#ctx0" brushRef="#br0" timeOffset="45437.32">10051 15324 1254 0,'0'2'103'16,"0"1"157"-16,-2 3-249 15,-3 6-7-15,-1 2-2 0,-2 6 1 16,-1 1 0-16,0 1-2 0,0-2 1 15,1-1 1-15,0 0-2 0,1 4 0 16,1-3 1-16,0-1-1 0,3 1 1 0,-1-3-1 16,2 1 5-16,2 0-13 15,0-5-25-15,-1-2-36 0,1-2 17 0,3-5 12 16</inkml:trace>
  <inkml:trace contextRef="#ctx0" brushRef="#br0" timeOffset="45925.87">10739 14982 1730 0,'0'2'39'0,"0"-2"-25"0,0 0-32 0,-3 0-2 15,-2-2 4-15,-9-3 4 0,-4 1 4 16,-6-3 8-16,-3-1 8 0,2 2 4 16,-1 0 5-16,5 1-4 0,-2-2-6 15,2 1-1-15,-2 0-4 0,-1 2 0 16,0 2 0-16,1 2-1 16,-2 3 0-16,1 3 3 0,0 6 1 0,-3 6-4 15,0 6 0-15,-4 7-7 0,2 7-7 0,4 4-1 16,7 5-3-16,9 1 2 0,11 0 2 15,8-4 2-15,5-4 6 0,6-5 9 16,-5-7 8-16,4-4 4 0,-7-6 2 16,0-4-7-16,3 0-4 0,-5-3 1 15,5-1 5-15,-2-1 3 0,-5-2 0 16,0-1-2-16,-4-3-7 0,0-1-2 0,-2 0 0 16,-2 0 1-16,-1-2 0 0,0 0-1 15,0 0-1-15,0 0 0 0,0 0-5 16,0 0-6-16,0 0-7 0,-1 0-7 15,1 0-6-15,1 0-6 0,-1 0-11 16,0 0-16-16,0 0-20 0,0 0-20 16,0 0 2-16,0 0 48 0</inkml:trace>
  <inkml:trace contextRef="#ctx0" brushRef="#br0" timeOffset="46794.79">10361 14969 1423 0,'-1'1'47'0,"-2"5"1"0,-3 2-41 0,-1 0-4 15,2 4 0-15,-5 0 0 0,1 4-1 16,0 2 1-16,-1-1-2 0,4 6-1 16,0 1 1-16,2 2-1 0,-2 5 1 15,6 1 0-15,-1-2 1 0,1 0 2 16,0-4 2-16,0-1 0 16,1-1-1-16,-1 0-1 0,1-2-3 0,-1-4 1 15,0-2 1-15,0-5-2 0,-1-2 1 0,0-2 1 16,0 0-2-16,0-1 0 0,-1-1 1 15,2-2-1-15,0-1 0 0,0-2 1 16,0 1 3-16,-2-1 6 0,2 0 8 0,0-1 3 16,0 1-7-16,0 0-6 0,-2-2-4 15,0-4 4-15,2-4 12 0,1-4 10 16,-1-5 3 0,-1-5 0-16,0-2-6 0,1-3-4 0,3-2-4 0,2 0-5 15,-1-1-3 1,1 0-2-16,0-2-4 0,0 4 0 15,4-2-2-15,0 4 4 0,1-1 1 0,2-2 2 0,-2 4-2 16,3-3-1-16,-2 5 1 0,1 2 0 0,1 2 5 16,0 3-1-16,3 2-2 15,1 3 1-15,0 3-2 16,-1 2-2-16,0 1-2 0,2 1-5 16,-1 3-2-16,0 2-4 0,2 2-1 0,1 3-2 15,1 3 0-15,3 2 1 0,2 2 0 0,1 4 2 16,-3 2 1-16,0 3 0 0,-4 4 3 15,-2 3 0-15,-1 4-1 0,-3 2 0 16,-2 3-1-16,-4 3 1 0,-3 2 0 0,1 3 1 16,-6 1-1-16,0-2 0 0,-4-3 2 15,-3-2 0-15,0-4 0 0,3-5 0 16,-2-6 0 0,1-5 0-16,3-7 1 0,0-1-2 15,2-5-6-15,-1-1-9 0,0-4-10 16,1 0-14-16,0 0-12 0,-1 1-3 15,1-1-15-15,-4 0-16 0,4-5 0 16,2-4 8-16,3-8 23 0,1-10 10 16,0-7 10-16,0 0 18 0</inkml:trace>
  <inkml:trace contextRef="#ctx0" brushRef="#br0" timeOffset="47048.04">10883 15133 1102 0,'-2'0'99'0,"-1"0"64"0,-5 4-87 0,-4 0-62 15,-10-1 12-15,-6 2 11 0,-9-1 9 16,-7-1-4-16,-4 3-11 0,-3-3-4 16,4 0-3-16,3 0-4 0,1-3-4 15,0 1 0-15,4-1 4 0,4 0 5 16,3 0-2-16,7 0-6 0,3 0-8 16,1 0 1-16,2 2 0 0,2 0 1 0,-1 0 1 15,6 0-5-15,2-1-1 0,4 1-1 16,1-2 0-16,3 0-1 0,2 0 1 15,-1 2-1-15,1-2-8 0,0 0-17 0,0 0-23 16,0 0-40-16,0 0-26 0,5-2-332 16,4-7 286-16</inkml:trace>
  <inkml:trace contextRef="#ctx0" brushRef="#br0" timeOffset="50441.33">11918 13921 1329 0,'7'4'241'16,"22"23"638"-16,-28-22-199 0,0-5-665 16,-7-3-606-16,-24-26-169 15,29 24 762-15,1 6-2 0,0 0 1 16,2 2 1-16,-2 0 1 0,0 0 0 0,0 4-3 16,-3 3-3-16,2 6-3 0,-2 6 1 15,0 6 3-15,1 4 1 0,2 2 1 16,1 2 0-16,0-3 0 0,0 0 3 15,-3-3-2-15,-1-2 2 0,-1 0-4 16,1-4-7-16,3-4-18 0,-3-3-20 16,0-6-31-16,3-1-25 0,-2-3-9 15,0-4-79-15,1 1 116 0</inkml:trace>
  <inkml:trace contextRef="#ctx0" brushRef="#br0" timeOffset="50833.81">11881 13726 1540 0,'3'-2'59'0,"2"-4"17"16,0-1-61-16,5-3-10 0,3-3 0 15,2-1-1-15,6-5-3 0,7-1-1 16,5-3 0-16,11 3 0 0,5 2 0 0,4 6 0 15,6 3-1-15,0 2 1 0,2 7-1 16,-9 2 1-16,-12 4 2 0,-12 2 4 16,-8-1 3-16,-2 2-3 0,-3 2-8 15,-3 2-7-15,-4 2-5 0,-7 3-2 16,-4 0 3-16,-7 3 5 0,-10 6 4 16,-5 3 4-16,-10 2 4 0,-12-1 1 15,-10 0 1-15,-10-1-2 0,2-3-1 16,5-6-1-16,3-3-1 0,10-7 0 15,3-2-1-15,6 0 0 0,7-2 0 16,2-1-2-16,3-3-3 0,7-1-9 16,2 2-7-16,6-4-9 0,5-2-11 15,0 2-10-15,5-5-20 0,5 3-4 16,7-6 14-16,10-8 27 0,12-2 22 0</inkml:trace>
  <inkml:trace contextRef="#ctx0" brushRef="#br0" timeOffset="51134.37">12892 13555 1177 0,'3'0'197'16,"-3"0"280"-16,2 0-378 0,-2 0-97 0,-2 0 0 16,2 2-4-16,-2 1-9 15,-3-1-6-15,-3 5-4 0,-5 4 5 0,-6 5 9 16,-1 3 7-16,-2 2 3 15,0 3 1-15,-1 3-1 0,1 3 1 0,1 5-1 16,0 5-1 0,2 4 0-16,6 1 0 0,3-3-2 0,9 0-1 15,7 0-2-15,7 0 1 0,5 2 0 0,7 1 3 16,4-6 2-16,1-3 1 0,4-5 1 16,0-2-1-16,-2-6 0 0,-6-2-4 0,2-1-12 15,-10-7-31-15,-3-4-32 16,3-2-35-16,-10-6-26 0,2-2 5 0,3-8-56 15,-2-6 113-15</inkml:trace>
  <inkml:trace contextRef="#ctx0" brushRef="#br0" timeOffset="51466.48">13375 13662 1623 0,'1'0'71'0,"-1"1"7"0,0-1-36 16,-1 0-23-16,-2 1-19 0,-3 0-8 0,-7 3-5 0,-6 2 3 0,-3 3 8 15,-2 4 3 1,1 0 3-16,2 3 1 0,2 2-1 0,1 2 0 0,4 2 1 16,-2 3-1-16,2 0-4 0,8 0-4 15,1-2-4-15,6 2 0 0,5-2 2 16,3 1 6-1,3-5 3-15,2-1 9 0,0-4 2 16,2-1-3-16,3-1 1 0,3 1-6 16,1-4-3-16,2-1-1 0,-3-3-6 15,1-1-4-15,-4-1-1 0,-3-2-7 16,-5 0-12-16,-2-2-19 0,1-1-26 16,1-3-25-16,1-5-292 0,5-3 258 0</inkml:trace>
  <inkml:trace contextRef="#ctx0" brushRef="#br0" timeOffset="51812.38">13665 13334 1376 0,'2'0'101'15,"1"4"94"-15,4 3-154 0,1 7-39 16,6 3-1-16,9 7 0 0,2 5 1 16,6 0-1-16,-1 7 1 0,-1 0-1 0,-1 5-2 15,1-1 0-15,-3 3 0 0,-5 7-1 16,-1 7 2-16,-2 11 2 0,-7 5 6 16,0 0 8-16,-5-2 5 0,-6-7 3 15,-5-7-6-15,-10-3-6 0,-8-2-7 16,-4-5-3-16,-4-7-1 0,5-5 1 15,4-9 0-15,4-5 1 0,3-3-1 0,4-3 3 16,3-4-5-16,2-2-9 0,3-3-15 16,1-3-21-16,1-1-22 0,1-2-26 15,0 2 680-15,2 0-450 0</inkml:trace>
  <inkml:trace contextRef="#ctx0" brushRef="#br0" timeOffset="52504.88">14520 13633 1389 0,'1'-2'66'16,"2"2"27"-16,-3 0-37 0,0 0-1 0,-3 2-1 16,2-2-8-16,1 0-10 0,-1 2-13 15,1-2-10-15,-1 0-7 0,0 4-6 16,1 3 0-16,0 9 0 0,3 6 0 15,-2 11 1-15,3 5 4 0,-2 8-1 16,0 2 1-16,3 3 1 0,-4 1-2 16,1-1 0-16,-3 0 0 0,-2-2-2 0,-1-5 1 15,2-7 0-15,-1-8-1 16,-1-7 2-16,0-7 2 0,-5-5-11 0,4-1-15 16,1-3-28-16,0-1-28 0,2-3-21 15,-2-2-16-15,-2-7-2 0,-4-4 0 16,-1-12 23-16,-1-9 48 0</inkml:trace>
  <inkml:trace contextRef="#ctx0" brushRef="#br0" timeOffset="52898">14388 13657 1093 0,'0'0'94'15,"0"0"66"-15,0 0-43 0,1-1-37 16,0 1-8-16,-1-2-12 0,2 1-11 15,2-3-5-15,0-1-3 0,4-1-7 0,3-2-8 16,5-1-7-16,1-2-1 0,2-2 1 16,2 3 3-16,0-4 1 0,6 3-7 15,3 2-5-15,3-2-5 0,6 4-5 16,-1 2-1-16,1 1-1 0,-2 2-1 16,-2 4 0-16,-4-1 1 0,-5 5-3 15,-3 1 0-15,-7-2 2 0,-1 3-1 16,-4-1 0-16,-1-2-2 0,-5 2-7 15,-4-1-7-15,-1 1 0 0,-4 5-5 16,-5 6-1-16,-5 4 4 0,-5 4-2 0,-8-1 4 16,-3-3 7-16,-7 1 4 0,-2-5 4 15,1-3 4-15,0-4 1 16,2 0 0-16,0-6 2 0,4 1-2 0,5-3 0 16,3-1-1-16,8 0-4 0,2-2-4 15,5 0-3-15,2 0-9 0,6 0-13 0,1 0-20 16,0 0-14-16,0-2-23 0,7-2 43 15,6-4 18-15</inkml:trace>
  <inkml:trace contextRef="#ctx0" brushRef="#br0" timeOffset="53289.99">15557 13282 1647 0,'-2'0'110'15,"2"1"91"-15,-5 2-172 0,0 0-42 0,-8 6 1 16,-6 3 7-16,-10 6 6 0,-6 4 0 16,1 4 2-16,1 5 0 0,0 1-1 15,-1 5 1-15,0 2 0 0,-3 8-2 16,3 0 1-16,2 4-2 0,5 2 1 0,7 1 0 15,4 3 1-15,8-2 1 0,8-2 2 16,3-2 2-16,8 2 1 0,3-6 3 16,1-1 4-16,4-2 1 0,2-7 1 15,-1-3-3-15,3-3-4 0,0-2-1 16,0-5-1-16,0-3 1 0,-4-4 0 16,-5-5-2-16,-4-1-3 0,-3-5-3 0,-1-2 2 15,-1-1-3-15,-2 0 1 0,-2-2 0 16,-1-1 2-16,1 0-7 15,-1 0-14-15,0 0-21 0,0 0-28 0,0 0-25 16,0-1-19-16,0 1-18 0,0-1 682 16,-1-6-426-16</inkml:trace>
  <inkml:trace contextRef="#ctx0" brushRef="#br0" timeOffset="54356.27">15767 13639 1423 0,'0'1'179'0,"0"-1"-91"15,0 0-65-15,0 0-30 16,0 0 22-16,0 0-6 0,0 0 3 0,0 0-2 31,0 0 1-31,0 0 4 0,0 2-3 0,0 2-1 0,0 1-6 0,0 6-4 16,0 6-1-16,-1 6-1 0,0 5 1 15,0 2 0-15,-1-4 2 16,0 0 0-16,-1-4 0 0,1 1 0 0,-4 1-2 16,1-2 3-16,1-3-4 0,-1-4-8 15,4-4-8-15,-1-5-13 16,2-2-8-16,1-1-10 0,-1-3-7 0,0 0-7 16,-1-3-1-16,-1-3 8 0,1-3 14 0,-2-9 24 15,-2-5 20-15,0-7 13 0,2-4 8 16,-1-3-1-16,1-3-1 0,2 1-1 15,0-2 1-15,2-3-2 0,0-4-6 16,3-5-5-16,1 0-5 0,2 2-4 16,4 4 5-16,-1 6 3 0,-1 8 10 15,3 8 15-15,-1 7 3 0,2 5 7 0,3 4-1 16,3 2-6-16,1 0-8 0,3 4-9 16,1 2-9-16,-2 1-5 0,0 4 4 15,-4 1 4-15,-7 1 3 0,-3-2-7 16,-4 3-11-16,-3 1-15 0,-1 2-1 15,-2 5-4 1,-6 3 3-16,-4 3 6 0,-3 1-1 0,-3 1 5 0,-4 2 3 16,1-4 1-16,-4-2 1 0,3-1 4 15,1-6 0-15,2 0 1 0,5-5 2 16,4 0-3-16,3-1 1 0,2-4 0 16,1 0-1-16,3-1 1 0,1 1 0 0,0-2-8 15,0 0 4-15,1 0-1 16,3 2 1-16,3-2 8 0,9 0-2 0,12 0 2 15,6 3-1-15,6 4-1 0,6 0-2 16,-3 2 0-16,2 2 2 0,-1 2-2 16,-5 6 0-16,-3 4-1 0,-8 0-2 0,-3 0 5 15,-8-4 6-15,-5-2-1 0,-6-1 1 16,-7 4-8-16,-5-1-8 0,-4 2-4 31,-1 1 4-31,-6-1 4 0,-5-3 3 0,-8-2 6 0,-9 2-1 0,-13-4 1 16,-4-1 2-16,-1-4-2 0,3-4-1 15,8-1-1-15,6-4-2 0,4-2-1 16,5-2-2-16,4-3-3 0,5 2-5 16,3-2-5-16,5-1-10 0,5 2-16 15,3 2-12-15,5-1-14 16,5-1-6 0,0-3 5-16,7-8 3 0,7-7-66 0,7-3 86 15</inkml:trace>
  <inkml:trace contextRef="#ctx0" brushRef="#br0" timeOffset="54624.86">16364 13047 1380 0,'2'2'109'0,"-1"-1"83"0,0 3-132 16,-1 3-69-16,2 7-1 0,-1 11 3 15,1 11 6-15,0 10 2 0,-2 8 0 0,1 6 2 16,0 4 2-16,2 6-2 0,2 5 2 16,-1 0-2-16,1-2-1 0,-2-4 1 15,0-3 0-15,2-4-2 0,1-5 3 16,-1-7-2-16,3-7 0 0,1-6 0 16,0-8 1-16,-1-4 3 0,-3-7-7 15,0-9-13-15,1-2-26 0,-1-4-37 16,5-1-6-16,5-5 35 0</inkml:trace>
  <inkml:trace contextRef="#ctx0" brushRef="#br0" timeOffset="54955.56">17034 13450 1672 0,'22'17'127'15,"-40"3"-105"1,59 8-34-16,-172-72 12 0,82 29 0 16,17 22 0-16,0 2 0 0,-1 3 0 15,2 5-1-15,3 5 1 0,2 3 0 16,3 5-1-16,5-2-2 0,5 1-10 0,8-1-2 16,5-3 0-16,5 2-1 15,4 3 10-15,5 2 4 0,3 3 1 0,5-1 2 16,-1-4 8-16,3-6 5 0,-2-4 7 15,-1-6 1-15,3 0-4 0,0-4-4 16,3 0-10-16,7-4-11 0,-2-1-14 16,4-2-17-16,0-2-12 15,-3-1-10-15,-4-3-14 0,0-5-18 0,-5-3 223 0,-2-4-118 16</inkml:trace>
  <inkml:trace contextRef="#ctx0" brushRef="#br0" timeOffset="55287.32">17281 13186 1453 0,'16'12'289'0,"-1"26"-165"16,-3-33-129-16,-13 56 6 15,9-20 0-15,8 3 0 0,0 6 0 16,0 2 1-16,3 8-1 0,0 3 0 16,0 7 0-16,0 0-1 15,-2 5 1-15,-3 1 1 0,-2-3-2 0,-7-1 3 16,-1-4 6-16,-8-10 2 0,-6-6 2 16,0-1-2-16,-6-7-7 15,-3 0-2-15,-2-3 0 0,-6-5-2 0,1-4-4 0,3-5-3 16,1-8-6-16,7-3-5 15,3-3-2-15,2-3-4 0,3-2-3 0,2-3-6 16,0-1-20-16,3-1-31 16,1-1 664-16,1-2-447 0</inkml:trace>
  <inkml:trace contextRef="#ctx0" brushRef="#br0" timeOffset="55644.82">17863 13300 1588 0,'1'1'142'0,"-1"-1"143"0,0 0-220 16,0 6-71-16,-1 6-4 0,1 14 1 0,-1 14 2 16,-3 16 1-16,1 14 4 0,2 9 1 15,1 5 1-15,1-1 0 0,1-1 2 16,-1-3 0 0,-1-8 0-16,0-4-1 0,-1-10-1 0,0-8 1 0,-1-8 2 15,1-7-6-15,1-11-11 0,1-8-19 16,0-8-41-1,-1-6-54-15,2-6-8 0,2-11 58 0</inkml:trace>
  <inkml:trace contextRef="#ctx0" brushRef="#br0" timeOffset="56031.47">17782 13451 1611 0,'-1'0'51'0,"1"0"-4"0,0 0-22 0,1 0 18 0,-2 0 11 0,1 0 6 32,1-1-11-32,0-3-10 0,3 0-4 15,1-6 4-15,3-1-4 0,4-1-7 16,7-4-7-16,5-3-11 0,7-2-7 16,0 2-5-16,1-3-7 0,2 8 1 0,3 3 1 15,8 1-3-15,3 4-4 0,5 3-11 16,-2 3-10-16,-2 4 1 0,-4 4 1 15,-8 2 9-15,-4 2 11 0,-9 2 4 16,-5 4 1-16,-4 0-12 0,-6 5-14 16,-5 9-3-16,-4 0 5 0,-6 9 15 15,-9 2 12-15,-6-2 5 0,-13 0 5 0,-2-8 1 16,-5-4 2-16,-6-4-1 0,-2-4-2 16,-10-4-1-16,-3-3 0 0,2-6-3 15,7-3 0-15,6-4 1 0,5-2-2 16,5-4-3-16,5-2-3 0,7 0-9 15,6-2-7-15,7-1-11 0,2 1-20 0,3-2-21 16,6 0-19-16,2-5 698 0,5-3-460 16</inkml:trace>
  <inkml:trace contextRef="#ctx0" brushRef="#br0" timeOffset="56377.39">18849 13148 1953 0,'-1'0'25'0,"0"2"-42"0,-6 0-22 16,-1 5 8-16,0 4 17 0,-6 3 9 16,-7 7 5-16,0 6 2 0,-7 5 1 15,-4 6 1-15,0 5 1 0,-1 10 1 16,0 3-2-16,6 9-1 0,5 7 1 0,4 6-3 15,9 1-1-15,6 3 3 0,5-3-3 16,8-9 2-16,4-6 14 0,3-11 5 16,1-6 6-16,2-8-3 0,1-8-9 15,-3-6-7-15,0-6-3 0,-2-3 0 16,-6-6-4-16,-1-1-1 0,-1-5-8 16,-3 1-10-16,1-3-7 0,-5-2-12 0,0 0-10 15,-1 0-18-15,6 0-9 0,1-4-27 16,5-2 53-16</inkml:trace>
  <inkml:trace contextRef="#ctx0" brushRef="#br0" timeOffset="58411.62">19022 13980 1244 0,'-14'9'41'0,"0"3"39"15,0-4-81-15,2-3 1 0,7-3 5 0,2-2 3 16,0-4-2-16,0-1 8 15,0-2 15-15,0-5 10 0,2-4 10 16,-1-7-1-16,1-6-7 0,2-5-6 0,2-5-14 16,0-5-4-16,2-3-2 0,-2-3-6 15,3-5-3-15,-1-5-1 0,0 2-3 16,0-6 1-16,0 5-1 0,4 2-1 16,1 0 2-16,2 9 1 0,1 8-4 15,-3 9 2-15,-2 8 3 0,3 6 0 16,0 5 4-16,4 4-3 0,4 4-3 0,0 2 1 15,-1 4 3-15,-1 3 7 16,-4 4 3-16,2 5-4 0,-3 4-4 16,2 11-17-16,-7 8-7 0,-2 13-1 0,-2 10 1 15,1 4 12-15,-3 0 9 0,-1 3-15 16,-1 0-2-16,-5-2-1 0,-1-7-7 16,2-10 18-16,-1-8 1 0,-1-12 3 15,4-8 1-15,-2-4-4 0,1-5-5 0,3-4-22 16,1-6-29-16,-1 0-21 0,-3-3-13 15,4-13 1-15,3-8-20 0,0-11 0 16,4-5 57-16</inkml:trace>
  <inkml:trace contextRef="#ctx0" brushRef="#br0" timeOffset="58553.5">19224 13489 958 0,'34'14'193'0,"-47"-2"-27"0,-14-10-133 15,7 5 28-15,-29-8-14 0,27 8-16 16,-1 3-17-16,3-2-8 0,1 0-1 15,1-1-2-15,0-1 1 0,2-1-1 16,1-3 3-16,4 2-9 16,4-3-20-16,5 0-25 0,2 1-25 0,0-1-89 0,5 4 99 15</inkml:trace>
  <inkml:trace contextRef="#ctx0" brushRef="#br0" timeOffset="59091.89">19598 12719 1421 0,'0'0'71'0,"1"0"23"16,-1 0-40 0,1 0-24-16,-1 2-11 0,0 0-12 0,0-2-15 0,0 4-4 15,0 8-2-15,0 7 6 0,0 12 10 16,-1 11 15-16,0 8 11 0,1 9 4 15,1 5 6-15,-1 6-5 16,1 3 0-16,-2-1-2 16,-4 2-8-16,-2 2-6 0,-2 3-7 0,0 2-4 0,-1-4-3 15,3-5 1 1,0-6-2-16,3-6 1 0,-1-3 1 16,1-7-1-16,-1-3-1 0,0-4 1 15,0-1-2-15,3-5 1 0,1-4-1 16,0-2 4-16,1-4-9 0,-1-3-10 0,1-2-8 15,0-1-9-15,1-3 5 0,-1-3 3 16,2-4 0-16,-1-2-5 0,0-4-5 16,-1-2-4-16,0-3-8 0,0 2-8 15,0-2-6-15,0 0-11 0,2-3 2 16,2-3 1-16,4-6 1 0,1-10 39 16,3-10 6-16</inkml:trace>
  <inkml:trace contextRef="#ctx0" brushRef="#br0" timeOffset="59913.33">19917 13945 1199 0,'10'22'333'0,"31"27"-243"31,-79-46-93-31,15-25-26 16,23 22 8-16,0-2 6 0,-1 0 22 0,0 0 10 15,-2-4 15-15,3 1 15 0,-1-2 0 16,2-5 7-16,2-6-2 0,0-5-15 16,5-5-11-16,0-3-12 0,1-3-10 15,-1-3-2-15,-1-2 0 0,-1-4 1 16,-1-1-2-16,0-5 1 0,1 0-1 15,-3 0-1-15,3-1 1 0,-1 9-1 16,-1 2 1-16,0 6 0 0,1 6 0 0,-2 5 1 16,2 4 2-16,-1 5-2 15,1 1-5-15,-3 2-2 0,2 1-7 0,1 1-1 16,-2 2 2-16,3 2 1 0,1 0 0 16,2 2-1-16,3 1 0 0,0 0-3 15,2 1-1-15,-1 2-1 0,2 2 0 16,1 3 2-16,2 2 0 0,2 4 1 15,-1-3-3-15,0 2-1 0,-2 1 6 16,-6 1 2-16,0 2 6 0,-3 1-2 16,-2 1-2-16,-4 2-3 0,-3 0 2 0,-4 2 4 15,-4-2 0-15,-4 0 3 0,-6-1 0 16,-5-1-1-16,-2-1 2 0,2-1 0 16,1-2 2-16,-2-1 2 0,2-4 1 0,-1-3-1 15,1 0 3-15,5-2 0 0,0 0 0 16,5-4 0-16,2 0-1 0,3 0-2 15,8 0 2-15,-1 0 6 0,1 0 13 16,-1 0 13-16,1 0 13 0,-1 0 8 0,0 0-17 16,1 0-13-16,1 0-15 0,3 1-14 15,7-1 3-15,3-1 1 0,6 1-2 16,7 0 3-16,0 1 0 0,-1 5 0 16,2 0 0-16,-1 2-3 0,3 1 0 15,2 1-2 1,-2 5-3-16,-3-3-1 0,-5 3 2 0,-3-4-1 0,-10 1-1 15,-2 3-7-15,-5 3-14 0,-5 2-2 16,-2 6 0-16,-6 0 8 0,-5 1 11 16,-3-4 2-16,-9 2 1 15,-6 1-2-15,-2-2 3 0,-3 0 1 0,0-4 3 0,1-3 3 16,2-4 0-16,2-2 2 16,5-4-3-16,5 0-2 0,5-1 0 0,5-3-3 15,6 1-4-15,4-2-5 0,4-1-6 16,-6 0-7-16,6-1-6 0,2 0-8 15,-2 0-6-15,2 0-16 0,3-2-13 0,6-2 687 16,10-7-465-16</inkml:trace>
  <inkml:trace contextRef="#ctx0" brushRef="#br0" timeOffset="60167.58">20598 13989 1669 0,'0'2'84'0,"-1"-1"41"0,-1 2-110 0,-2 4-36 0,-1 3 6 16,-1 6 8-16,-1 3-3 16,2 2-2-16,-1 0-1 0,0 2 4 0,0 1 5 0,1-3 2 15,0 0 1-15,-1-3 1 0,1-2-5 16,1-2-16-16,0-5-15 15,3 0-21-15,0-3-17 0,1-1-12 0,0-5 40 16,0 0-246-16,5-2 208 0</inkml:trace>
  <inkml:trace contextRef="#ctx0" brushRef="#br0" timeOffset="60576.14">21247 13519 1685 0,'12'23'188'0,"6"-23"-175"31,6 24-89-31,-80-79 76 0,14 52-1 16,21 2 1-16,-10-1 0 0,0 4-1 15,-3-2 1-15,2 4-2 0,0 5 2 16,2 3-1-16,-2 2-6 0,3 6-6 16,6 3-7-16,4 1-10 0,5 1 2 15,8 0 6-15,4 0 7 0,2-2 11 0,4 2 5 16,3-3 5-16,0-3 10 0,6 1 9 16,-1-5 1-16,0 0 0 0,4 0-5 15,2-3-9-15,2 0-1 0,0-2-1 16,1 0 1-16,-1-1-1 0,1-1-2 15,2 0-3-15,-1-3-2 0,-1 1-1 16,-1-3-1-16,-4-1-1 0,-1-2-2 0,-2 1-10 16,-1-1-14-16,-2 0-12 0,-1-1-10 15,-1-4-9-15,4 1-23 0,1-7 18 16,4-2-345-16,1-4 275 0</inkml:trace>
  <inkml:trace contextRef="#ctx0" brushRef="#br0" timeOffset="61049.07">21224 12962 1533 0,'34'3'124'0,"-34"-1"-78"0,0-2-39 15,0 1-5-15,-33-5 10 0,35 4-4 16,-2 0-3-16,0 0 2 0,0 0 2 16,3 4 2-16,4 4 2 0,3 2-3 15,7 10-4-15,7 7-2 0,7 3-1 16,5 7-3-16,-2 3 2 0,-3 0-1 16,-1 3-1-16,-2 4 0 0,-1 1 0 0,2 6 0 15,-2 2 3-15,-4 5 5 0,-3 3 0 16,-4-2 0-16,-5 6-1 0,-7 1-5 15,-2 0 0-15,-5 0 2 0,0-4 0 16,-4-6 3-16,-4-6 3 0,-4-8-1 16,0-8-1-16,-6-6-2 0,2-4-3 15,-3-6-1-15,2-3-1 0,-1-4-1 16,3-1-1-16,5-4 1 0,0 0 0 16,0-2 0-16,2-1 3 0,4-2-1 15,-2 2 0-15,5-3 1 0,0 0 0 0,3-1-1 16,0 0 2-16,1-2-2 15,0 2 1-15,0-2-1 0,0 2-6 0,0-1-12 16,0-1-20-16,0 0-20 0,-3 0-24 16,0 0-18-16,3 0 203 0,0-3-99 15</inkml:trace>
  <inkml:trace contextRef="#ctx0" brushRef="#br0" timeOffset="101924.05">1256 10148 1496 0,'0'0'50'16,"0"0"-21"-16,-1 0-15 0,-3 4-25 0,-5-2 0 15,-7 5 12-15,-6 0 6 0,-8 0 3 16,-4 1 5-16,-8 1-1 0,3 0-1 16,-6-2 0-16,-1 1 0 0,0-5 3 15,0 3 1-15,6-1 4 0,3 1-1 16,1 0-1-16,1 3 0 0,-1 0 0 16,3-2 1-16,5 2 0 0,7 0-5 15,2 0-6-15,1 0-1 0,0-2-6 16,-2 1 0-16,2-2 0 0,4 3-2 15,6-2 0-15,3 4 0 0,2 1-1 16,0 0-1-16,-4 6-1 0,2 4 0 0,-1 3 1 16,0 6 2-16,2-2 0 0,-2 6 0 15,4 6 2-15,-1 7-1 16,-3 10 1-16,-3 8 0 0,-2 11-2 0,-5 7 2 16,-1 3-1-16,-2 9 0 0,-4 5 1 0,1 12 0 15,2 7 5-15,0 5 4 0,2 9 4 16,1-6 3-16,0 5-5 0,3-1-2 15,2-3-3-15,2 5-6 0,4 2 4 16,0-7 6-16,1 0 5 0,1 0 2 16,-2 0-5-16,3 9-7 0,0 2-7 0,-1 5 12 15,0-1 10-15,0-5 0 0,-1 0 2 16,-2-1-11-16,0 0-8 0,-1-2-2 16,-1-1 1-16,2-5 9 0,1-6 5 15,0-4 3-15,2-8-1 0,2-1-9 16,-2-1-7-16,3 1-1 0,1-8 0 15,3-10 5-15,3-14 6 0,0-9-1 16,0-2 0-16,1-5-4 16,1-6-7-16,0-9-4 0,0-9-3 0,3-8-1 15,-1-6-2-15,1-6-1 0,1-5-3 0,-6-5-1 16,2-4 4-16,-2-1 0 0,2-3 1 16,0-1-1-16,-3 0-4 0,3 0 1 15,1 0 1-15,6-4 1 16,5 0 4-16,5-4 1 0,4 0 1 0,9-1 4 15,8-1 0-15,7 0 2 0,3-1 0 16,0 2 0-16,1 2 0 0,1 2 1 0,-3 4-1 16,-3 1 0-16,-2 5 1 0,-4-2 0 15,-2 2-1-15,-7 0 0 0,-8-1 2 16,-10-1-2-16,-9-1 1 0,-4-1 0 16,-5-1-4-16,-1 0-3 0,0 0-5 15,0 0-2-15,0 0 2 0,0 0 0 0,0 0 6 16,0 0-1-16,0 0-1 0,-1 0 0 15,0-1-2-15,0 0 0 0,-1 0 1 16,-3-5 2 0,3 3 2-16,-4-1 0 0,-2-2 2 0,-3-1 0 0,-3 2 0 15,2-1 0 1,0 0 0-16,2 2 4 0,3 0-12 0,1 1-3 0,2 1 1 16,0 0-12-16,0-1 5 0,0 0-6 15,3 0-8-15,0 1-1 0,-2-1 1 0,2 1-2 16,-4-3 0-16,2 1-5 15,-3-2-6-15,0-2-2 0,-1-1-6 16,-4-2-12-16,0-1-12 0,-3-3 692 16,0-2-468-16</inkml:trace>
  <inkml:trace contextRef="#ctx0" brushRef="#br0" timeOffset="102468.13">836 15504 1186 0,'0'0'66'0,"2"-2"30"0,-2 2-40 0,0 0-29 15,1 2 14-15,-1-2 12 0,-1 0 2 32,-1 0-8-32,2 0-9 0,0 0-11 0,1 1 1 0,0-1 12 0,0 1 2 0,0-1-2 15,0 1-9-15,1 1-17 0,2 2-6 16,0 1-6-16,5 6-1 16,3 3 0-1,7 6 1-15,10 4-1 0,2 2 0 16,2 0 0-16,-5 3 3 0,-6-4 7 15,0-3 7-15,-4-1 5 0,0-3 0 0,-5-2-5 16,0-2-7-16,-3-4-2 0,-4-1 5 16,-2-3 4-16,-2-1 3 0,-2-4-6 15,0 2-7-15,-2 3-12 0,-2 2-3 16,-3 1-8-16,-2 4-2 0,-4 2 4 16,1 1 2-16,-4 0 9 0,-1-1 3 15,2-1 1-15,-3-1 0 0,-2 0 1 16,-1 2 1-16,-7 1-3 0,-1 0 3 15,-1-1-2-15,0 0 1 0,3-1 1 16,2 0-2-16,-1-2 0 0,5-3-3 0,5 0-4 16,1-1-4-16,4-3-5 0,0 0-10 15,2-1-8-15,5-4-12 0,3 0-18 16,0 2-26-16,1-2-27 0,-1 0-24 16,6-8 13-16,6-4 62 0</inkml:trace>
  <inkml:trace contextRef="#ctx0" brushRef="#br0" timeOffset="103416.12">1006 9699 1167 0,'-6'13'30'15,"-4"1"0"1,2 2-8-16,-1 2-1 0,4-5 2 0,4 0-10 0,1 0-7 16,6-1 2-16,-1 2 6 0,3 3 3 15,0-4 2-15,1 2 2 0,2-1 4 0,-1 0 8 16,5-2 6-16,1 2 3 0,3-1-1 16,2-2-5-16,2 0-4 0,2 0-2 15,-1-2-1-15,0-2 0 16,-5-1-4-16,-6 0-6 0,-1-2-8 0,-1 1-5 15,-2-1-3-15,-3 1-1 0,0-2 0 16,-3 1 0-16,-2 2-2 0,4 0-2 0,-3 0 1 16,-1 1-2-16,2 0 1 0,-2 1 1 15,-1-1 0-15,0 2 1 0,0-2 0 16,-1 2 1-16,1 1 0 0,-2 1 0 16,1 0-1-16,-1 1-1 0,0 2-2 15,1 2 1-15,-4-2 1 0,-2 3 1 0,-5 2 4 16,-4 1 2-16,-5 4 4 0,-4-2 0 15,-5 1 1-15,0-1 1 0,-3-1 1 16,4 0 0-16,1 0-1 0,2-3-3 16,4-2-4-16,1-3 0 0,7 0 2 15,4-4 7-15,2-2 8 16,3-2 4-16,2 0 0 0,-1-2-6 0,3 0-7 16,0 0-4-16,0 0-4 0,1-2-2 15,0-1 1-15,1 1-1 0,-1-1-2 16,0 0-10-16,0 0-14 0,0 0-20 15,0 0-26-15,1 0-26 0,-1 0-22 0,4-5 129 16,1-7-36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03:33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8463 4170 1310 0,'0'3'47'16,"0"2"54"-16,0 2-112 15,0 3-2-15,0 4 12 0,1 1-1 0,0 1 1 16,0 1 0-16,2 1-1 0,-1 2 2 16,0 3 5-16,1 4 4 0,2 4 5 15,-2 8 0-15,1 5-2 0,-1 13-2 16,2 7-3-16,-1 14-2 0,2 10 2 15,-3 10 12-15,0 8 7 0,0 5 4 16,-3 4 0-16,0 0-9 0,0 0-7 16,-4 1-2-16,3 1-4 0,-1-2-1 15,1 0-2-15,1 3-1 0,1 0 1 16,1 3-3-16,4 1-1 0,1-3 1 16,0 2 0-16,4-3 1 0,-2-7-2 0,-1-5 14 15,-1-9 5-15,-2-8 7 16,-2-5 6-16,-1-6-11 0,-1-12-3 15,1-3-3-15,-2-9-2 0,0-5 1 0,1-4-1 16,1-7-1-16,1-3 0 0,2-2 0 0,-1-7 0 16,1-3-2-16,-1-4-2 15,1-3-3-15,-2-4-3 0,-1-1-2 16,0-5-1-16,-1-4-6 0,1 2-7 0,-1-3-8 16,-1-1-8-16,0 1-9 0,0 0-14 15,0 0-24-15,0-1-24 0,5 0-6 0,0-3-1 16,3-9 7-16,4-2 6 0,4-6 49 15</inkml:trace>
  <inkml:trace contextRef="#ctx0" brushRef="#br0" timeOffset="867.63">12358 4941 1540 0,'44'15'119'15,"-34"-17"-119"-15,-4 1-15 0,0 1-31 31,-36-16 39-31,30 16-2 0,-2 0-7 0,-6 0 1 0,0 0 3 0,-6 0 4 32,-7 0 5-32,-6 0 3 0,-5 0-1 0,-5 0 2 0,-1 0 10 0,-3 0 12 15,-2-2 11-15,-5 0 6 0,-4 2-4 16,-6-1-11-16,-6 1-7 0,-9 0-9 16,-4 1-4-16,-8 3-1 15,-2-2-1 1,0 0-1-16,-6 1-1 0,-4-2 1 15,-7 2 0-15,1-2 0 0,-2 1 0 16,-6-2-1-16,-6 2 1 0,-2-1-1 0,-6 1 0 16,4 0 1-16,-4-1-1 0,-3 3 5 15,-3-1 3-15,0 0 0 0,-3 4 2 16,-2-2-1-16,3 0-5 0,1 1 0 16,3-5-2-16,4 2 5 0,0 0 6 0,9 2 0 15,2 1 4-15,0-3-7 0,0 3-1 16,1-2 4-16,8 0-1 0,-3-4 0 15,5 4-2-15,2-2-5 0,0 0-1 16,18-1-2-16,3-1 1 0,-2 0 3 0,2-3 3 16,-2 3 2-16,3-3 4 0,8-1-5 15,9 1-3-15,6-1-4 0,4 4-2 16,3-4 0-16,-2 3-1 0,3 0 0 16,2 0 0-16,4 1 0 0,8 1 0 15,0-1-1-15,8 1 1 0,1 2-1 16,4 0-1-16,4 3 1 0,3-3-1 15,2 1 0-15,4-1 0 0,1 1-1 16,-1-1 1-16,0-1 0 0,0 0-1 16,2 0 0-16,1 1 0 0,3-1-2 0,2-2-4 15,-2 2-5-15,-1 0-6 0,3-2-6 16,-2 0-8-16,2 0-5 0,0-1-4 16,1 1-7-16,0 0-9 0,-1 1-5 15,0-1-8-15,0 0-9 0,0 0-3 16,0 0-5-16,0-4-1 0,-2-5 140 15,1-9-51-15</inkml:trace>
  <inkml:trace contextRef="#ctx0" brushRef="#br0" timeOffset="1612.37">6595 4009 1536 0,'-1'0'18'0,"1"1"-33"16,0 1-12-16,0 4 13 0,7 4 9 0,0 4 3 0,4 6 1 15,0 0 1-15,1 4 0 0,2 5 0 16,2 0 0-16,4 2 0 0,0 2 0 15,4 0 1-15,-2 1 0 0,1 2 3 16,-1 0-1-16,-1-1 1 0,3-1 2 16,-2-5 3-16,-3-6 4 0,-3-9 2 15,-3-4-1-15,-6-3-3 0,0-4-1 16,-1 0 0-16,-1-3 1 0,-1 0 1 0,1-2-4 16,1-2-3-16,0-5-6 0,3-5-1 15,0-7-2-15,1-6 1 0,0-3 2 16,0-5 2-16,-2-1 1 0,0 2 1 0,-1 2 0 15,0-3 1-15,-1 1-1 0,-1 3 6 16,2-2 1-16,-2 6 1 0,-2 2 3 16,2 3-6-16,-3 5 1 0,1 5 7 15,3 4 12-15,-5 4 9 0,0 4 3 16,0-2-8-16,0 2-14 0,0-1-16 16,4 0-12-16,-2 5-7 0,8 5-1 0,3 11 5 15,10 6 7-15,-2 6 4 0,3 2 2 16,3-2 3-1,-2-3-1-15,5-1 0 0,-2-3 1 0,3-3-2 0,-2-2 2 16,-3-5 0-16,-2-3-1 0,-8-4 1 16,-7-5-3-16,-2-2 1 15,-4-1 2-15,-1 0 0 0,0-2 5 0,0 0 1 16,-1-3 0-16,1-1 4 0,1-3 1 16,-3-3 1-16,-1-2 1 15,0-8-5-15,-4-3-2 0,-1-5-3 0,0-7 0 0,-2-2 3 16,0-3 4-16,0 0 0 0,-2 1-1 15,1 1-3-15,1 4-3 0,1 5-1 16,1 4-1-16,2 6-2 0,2 6 0 16,1 2 0-16,2 4 0 0,0 1-2 0,1 3-8 15,-1-2-13-15,0 3-14 0,0-1-14 32,1-1-16-32,-1 2-18 0,0-2-12 0,2 0-6 0,-1 0-4 0,1-2 67 15,0-2 10-15</inkml:trace>
  <inkml:trace contextRef="#ctx0" brushRef="#br0" timeOffset="2341.07">9039 4023 1807 0,'-1'3'19'0,"0"4"-46"16,1 4-6-16,0 8 18 0,2 10 10 16,3 7 3-16,0 6 2 0,3 3 0 15,-2 1 2-15,1 2 1 0,-2 0 3 0,2 1-8 16,1-3-18-16,2-4-21 0,3-7-16 15,-1-7 8-15,-3-11 15 0,-4-9 23 16,-4-7 16-16,0 0 2 0,-1 0-2 16,0 0 1-16,0-1-30 0,0-4-2 15,-2-8-1-15,-2-12-9 0,-5-10 20 16,-5-12-14-16,-3-7-19 0,-1-3-22 16,-2-2-31-16,1-1-28 0,2 1-4 15,2-2 18-15,2 4 38 0,3 2 59 16,2 5 47-16,5 9 41 0,2 8 33 15,2 7 5-15,3 9-5 0,3 3-12 0,0 3-19 16,2 2-16-16,1 0-10 0,2 2-17 16,4 1-10-16,4 1-6 0,4 1-4 15,3 2-1-15,0 1 0 0,1 0-1 16,-1 4-3-16,-3-1 1 0,-1 1 1 0,-6 2 1 16,-5-1 7-16,-1 0 1 0,-4 1-2 15,-4 1-5-15,-1 0-9 0,-6 5 0 16,-1 2 0-16,-7 8 4 0,-7 5 3 15,-5 5-1-15,-14 2 1 0,-3-5 0 16,-2 0 0-16,3-7-1 0,5-2-2 0,7-4 0 16,7-4-2-16,3-3-2 0,3 0-1 15,5-4-4-15,2 0-7 0,2-2-14 16,6-3-19-16,0 0-25 0,0 0-2 16,2-3 117-16,5-4-48 0</inkml:trace>
  <inkml:trace contextRef="#ctx0" brushRef="#br0" timeOffset="2657.02">9885 3761 1066 0,'9'0'156'0,"-10"4"-108"16,-8 4-49-16,-6 6-21 0,-8 6 42 0,4 2 0 15,-4 6 6-15,-4 6-6 0,-7 5-6 16,-4 7-1-16,-7 6 4 0,-1 7 0 16,1 2 2-16,-1 0-7 0,10-6-5 15,6-4 3 1,10-10-2-16,11-4 0 0,8-5 0 16,4-8 3-16,4-1 16 0,1-9 5 15,5 0-1-15,3-2-6 0,1-1-14 0,2 0-2 0,-2-6-3 16,-3 1-7-16,4-5-15 15,1 0-16-15,0-2-22 0,2 0-22 0,-6-8-17 0,0-6-87 16,-2-2 107-16</inkml:trace>
  <inkml:trace contextRef="#ctx0" brushRef="#br0" timeOffset="3256.59">9957 3966 1488 0,'-11'35'31'0,"-2"-3"-34"0,0 9 1 16,4-3 7-16,-1 1-2 0,4 2 2 16,2 0 0-16,-1 0-1 0,6-4 2 15,4-3-1-15,6-4 0 0,5-4 2 16,-1-6 6-1,1-4 2-15,-4-7 2 0,-1-3 8 0,0-3 1 0,-1-2 4 16,-1-1-1-16,1-4-5 0,0-2-2 16,0-3-5-16,-1-3-3 0,-1-2-6 0,-1-3-8 15,0-3-5 1,-2-2-4 0,1-5-2-16,-5-4-1 0,1 0-2 0,-3-2 0 15,0 3 3-15,0 4 4 0,-1 5 6 16,2 7 2-16,0 8 7 0,0 4 4 15,0 1-4-15,0 0-3 0,0 1-1 16,2-2-10-16,0 5-3 0,4 4-2 16,4 5-12-16,9 9 4 0,11 8 5 0,7 3 5 15,6 1 8-15,-2-5 1 0,-3-3 0 16,-7-9 0-16,-5-4 0 0,-5-3 0 16,2-4 1-16,-3-1 1 0,-2-4 4 15,-4 0 2-15,-4-4 2 0,-4 0-2 16,0-2-3-16,-2 2 3 0,-2-4 3 15,1 0 6-15,-3-3 1 0,0-5-4 0,-4-2-6 16,-1-3-4-16,-4-4-3 0,-1-2 0 16,0-2 0-16,-2 2 0 0,4 7 2 15,-1 3 1-15,6 7 0 0,2 4 2 16,1 1 1-16,0 1-5 0,1 1-11 16,-1-2-22-16,1 0-19 0,6-4-25 0,2-6-13 15,3-1-8-15,4-3-6 16,-1 0 8-16,-2 1 4 0,4-2 18 15,-2 0-150-15,-2-3 149 0</inkml:trace>
  <inkml:trace contextRef="#ctx0" brushRef="#br0" timeOffset="3590.23">10566 3589 604 0,'0'2'44'0,"-2"0"32"15,2 2-20-15,0 0 3 0,0 1 18 16,4 4 7-16,3 3 9 0,0 2-21 15,6 6-8-15,1 3-10 0,5 2-5 16,4 4 5-16,1 3 0 0,4 1-6 16,1 9-8-16,3 6-15 0,2 6-9 0,-6 5 1 15,4 6 4-15,-8 0 2 0,-3 0 8 16,-6-2 1-16,-6-6-8 0,-5-2-3 16,-4-3-10-16,-4 0-8 0,-4-5 1 15,-1-9 1-15,2-3 1 0,0-8 1 0,-1-4 1 16,-1-2-2-16,0-3-1 0,-3-4 0 15,3-3-1-15,1-2 0 0,0-2 0 16,2-2-2-16,3-1 1 0,2-2 0 16,1-1 0-16,4 1-2 0,-4-2-6 15,0 0-19-15,0 0-16 0,-1 0-20 16,1 0-15-16,-1-5-15 16,2-3 47-16</inkml:trace>
  <inkml:trace contextRef="#ctx0" brushRef="#br0" timeOffset="6157.73">7525 5367 1179 0,'-9'2'37'0,"-2"2"5"16,-7 0-40-16,-3 3-5 0,-3-3 3 0,-3 3 0 15,-7 1 0-15,-2 1 1 0,-5 1 0 16,-1 1 0-16,2 2 0 0,-2-1-1 16,6 1 1-16,2 1-1 0,1-2 1 15,8-1 1-15,5 0 0 0,7 1-1 16,4-2-1-16,3-1-2 0,2 0-1 15,2-1 1-15,2-1 0 0,0 1 2 16,5-5 6-16,1-1 0 0,6 1 0 16,5-1-1-16,4 3-4 0,6-1 1 0,2 0 0 15,4 1 1-15,2-1 0 0,-4 1-1 16,3 0 0-16,-3 2 1 0,1 2 0 16,-1 2 1-16,-2-1 0 0,-3 3-2 15,-3-1-2-15,-8 1 7 16,-5 1 2-16,-2-2 5 0,-4 1 1 0,-3 2-5 0,-1 3-2 15,-6 0-1-15,-3 4 5 0,-3-4 2 16,-8 3 4-16,-4-3 0 0,-5-2-4 16,0-4 0-16,-1-2-5 0,2-3 0 15,1-2 2-15,2-1-2 0,1-3 1 0,2-1-1 16,4-1-4-16,0-4-1 16,4 2-4-16,3 0-1 0,3 0-4 0,3 1-2 31,5 2-5-31,0 0-3 0,-1-1-5 0,-2-2-9 0,3 1-7 0,6-1-1 0,0-2 0 15,4-3-7-15,1 0 233 16,0-3-147-16</inkml:trace>
  <inkml:trace contextRef="#ctx0" brushRef="#br0" timeOffset="33692.69">9240 5815 1215 0,'-9'0'36'0,"-1"1"-13"0,3-1-10 0,3 1-3 15,4-1-7-15,0 0-4 0,1 0-4 16,-1-1-5-16,0-1 10 0,3-2 15 15,2-4 10-15,2 2 10 0,3-3 2 0,0-1-10 16,1 0-7-16,4-1-7 16,3 5-3-16,1 0 6 0,0 3 14 0,-7 3 4 15,-2 0 2 1,-5 0-8-16,-3 0-18 16,-1 2-10-16,-1-2-11 0,0 1-9 15,-3 4 1-15,-1-1 3 0,-2 2 6 0,-6 0 7 16,1-3 1-16,-2-2-2 15,0-1 2-15,2 0-1 0,2-1 2 0,0 0 1 16,4-3 2-16,1 0 3 0,1 1 1 16,3 3 2-16,0-6 0 0,0 3 1 15,1-1 1-15,-1-1-1 0,0 1 2 16,3 2 0-16,0-1 0 0,-2 3 4 16,0 0 2-16,0 0 0 0,2-3-4 15,0 5-6-15,-1-1-7 0,1 3-4 0,-3 1 0 16,5 1 0-16,-4 1-2 0,-2-2 1 15,1 0 0-15,-1 1-2 0,-1-4 3 16,0 1 0-16,-1 1 0 0,-1-2 0 16,1 0-2-16,0-1-3 0,-2-1-5 15,2-1-8-15,-3-2-8 0,3-3-15 16,-1-4-8-16,-3-6 27 0</inkml:trace>
  <inkml:trace contextRef="#ctx0" brushRef="#br0" timeOffset="34403.71">10231 5293 1342 0,'14'2'45'0,"-206"-2"-936"32,170 5 1331-17,2 0 41-15,-2 3-480 0,2 2-1 16,0 1 0-16,-3 3 0 0,1 2 0 16,1 0 0-16,-1 6 0 0,3 1 0 15,-2 4 0-15,2 6 2 0,2-1 0 0,5-1 2 16,5-3-2-16,1-6-8 0,7-4-7 15,6 1-1-15,3-4-2 0,3 0 9 16,1 1 6-16,2-3 1 0,0-3 0 16,4-1 0-16,2-3 1 15,1-2 1-15,1-2 3 0,-1-1-3 0,-3-1 1 16,-3-3 0-16,1-3-1 0,0 1 0 16,-1-2 0-16,1 0 0 0,-2 1 0 0,-2-1 4 15,-2 0 2-15,-1 1 8 0,-5 2 10 16,-1 3 3-16,-5 1 3 0,1 0-6 15,0-5-8-15,-4 3-7 0,-1 0-5 16,-5-1-2-16,-2-2-2 0,-4-2 1 0,1 3-1 16,-3-1 2-1,0 2-1-15,3 2 1 0,-1 1-1 0,2 0 0 0,0 0-2 16,4 0-3-16,2 1-2 0,2 1-2 16,3 2-7-16,-1-2 0 0,2 0-1 15,1 1 0-15,0 2 7 0,0-1 0 16,1 1 0-1,0-2-3-15,2 1-6 0,-1-1-4 0,-2-3-7 0,0 1-7 16,1 0-12-16,-1 0-3 0,1 0 24 16</inkml:trace>
  <inkml:trace contextRef="#ctx0" brushRef="#br0" timeOffset="35194.37">10873 5295 1073 0,'-2'1'100'0,"-5"0"180"0,-2 4-299 0,-1-3-9 0,-1 3 17 16,3-1 13-16,-9 3 1 0,-3-4-2 16,-4 3 1-1,-4-5 0-15,4 2 0 0,1 1 0 0,0 0 0 0,1 1-2 0,2-2 4 16,0 0 7-16,3 2 6 16,1-1 9-16,2 1 2 0,0-1-6 15,2 1-5 1,0-3-7-16,-1 3-6 0,2-2-2 0,1 0 0 0,-1 2 0 0,2-1-1 15,0 1 3-15,1-3-1 16,2 0 0-16,3 2 2 0,1-2-2 0,2 1 1 16,-3 1 0-16,2 2-2 0,-3 2-1 15,1 2 0 1,2 0 0-16,-1 4 0 0,2-1 0 0,-3 2 0 0,0 0 0 16,3-2 0-1,-5-2 0-15,5-1 0 0,0-4 0 16,0-1 0-16,3 0 4 0,-3-5 2 15,1 1 1-15,4 0 3 0,-4-1-1 0,1 2 0 16,0-1 0-16,0-1-1 0,0 0-1 16,3-1-3-16,1-2 0 0,5 3-3 15,3-2 1-15,0 1-1 0,4-2-1 16,-1-2 0-16,0 3-1 0,0-3 1 16,0 3-1-16,-2 0 1 0,2 2-1 15,1 1 1-15,-2 0 0 0,1 2-1 16,2-1 0-16,-3 2 0 0,2 1 0 15,-3-1-2-15,-1 2 1 0,-4-2-3 0,-3 3 1 16,3-1 0-16,-8-1-4 0,-2 3-3 16,-2-4 0-16,-7 3 0 0,2 1 6 15,0 1 4-15,-3 0 2 0,-1-1-1 16,0-2 1-16,-3 0-1 0,1 2 1 16,-3-1 1-16,-2 0-2 0,1-3 0 15,0-1 1-15,1 1 0 0,0-3-2 16,3 1 2-16,0-2-1 0,1 2 1 0,0-2 0 15,0 0 1-15,3 2-2 0,2-2 1 16,4 0 0-16,0 0-1 0,-1 0 1 16,3 2 0-16,1-2-2 0,-1 0-3 15,1 0-11-15,0 0-15 0,0 0-19 16,0 0-30-16,-1-6 374 0,0-1-237 0</inkml:trace>
  <inkml:trace contextRef="#ctx0" brushRef="#br0" timeOffset="47576.1">9296 6668 1329 0,'35'39'117'0,"-11"9"-49"16,22-15-35-16,-136-53-38 0,62 26 10 0,22 10-2 15,1 2-3-15,1 2 5 0,1 0 14 16,-2 2 8-16,3-3 10 0,-2 3-2 16,-1 2-4-1,2 3-5-15,-1 3 0 0,2 4-1 0,-1 2-6 0,-2 2-2 16,0-2-6-1,0-1-4-15,3-6-2 0,0-5-2 0,2-1 0 0,2-3 0 16,-1-4 0-16,1-2 0 0,0-2-1 16,1-6-6-16,-3 0-15 0,1-3-27 0,0-1-27 15,-2-1-24-15,6-1-21 16,2-6 451-16,7-2-266 0</inkml:trace>
  <inkml:trace contextRef="#ctx0" brushRef="#br0" timeOffset="47943.78">10133 6926 1113 0,'-31'10'30'15,"2"-1"-18"-15,-5 2-5 0,2-4-2 16,1-1-1-16,-3-2 1 0,-1 1-1 15,2-3 1-15,-2-1 2 0,1 0 2 0,5-1 1 16,2 1 0-16,5-1-1 0,0 0-4 16,4 0-2-16,3-2 0 0,4 1 0 15,10 1-2-15,0 0-8 0,0 0-4 16,-5-3-164-16,10-2 119 0</inkml:trace>
  <inkml:trace contextRef="#ctx0" brushRef="#br0" timeOffset="48761.37">10458 7292 1221 0,'10'10'83'0,"-29"-21"-64"31,19 11-23-31,-1 0 1 0,0 0 4 16,1 0 6-16,0 0 15 0,0 0 14 16,0-1 13-16,-2-4 8 0,2 2 0 15,5 3-5-15,-3 0-9 0,-1 0-8 16,0 0-10-16,1 0-10 0,-1 0-5 0,0 0-8 16,-1 0-7-16,0 0-7 0,0 1-9 15,-1 0-4-15,0 0 0 0,-5 4 4 16,1-3 8-16,-1 0 6 15,-2 1 1-15,-1-3 2 0,1 0-2 0,2-1 1 16,1-3 3-16,0 0 2 0,2 0 2 16,1-1 3-16,0 2 0 15,2-1 2-15,0-1 0 0,0 2 0 0,3-3 1 16,-1 3 0-16,0-1-1 0,2 0-2 16,-1 3-1-16,-3 1-4 0,1 0-3 0,0-1-2 15,-1 0-4-15,1 1-9 16,-1 0-9-16,0 0-23 0,0 0-19 0,0 0 18 15,0-6 16-15</inkml:trace>
  <inkml:trace contextRef="#ctx0" brushRef="#br0" timeOffset="49734.31">10852 6716 1044 0,'4'18'57'0,"8"-35"138"32,-39 20-193-32,17 3 1 0,-6 3 0 15,-1 2 0-15,-5 2 2 0,-3 1-2 16,0 3 0-16,-1 2-1 0,3 4 1 0,-1 1-1 16,3 2 0-16,3 1 1 0,4 0-4 15,7-2 7-15,3-4 2 0,6 2 0 16,9-2 3-16,5 4-9 15,8 5 0-15,9 1-4 0,7 1-4 0,4-3-1 16,-3-2 1-16,-1-5 7 0,-9-4 8 0,-5-5 5 16,0-6 0-16,-5-4-3 0,0-3-5 15,-3-1-3-15,-3-6 0 0,-4-2 1 16,-1-1-2-16,-2-2 0 0,-3-2 2 16,-4 0-1-16,-3-4 3 0,-4-3 1 15,-2 1 6-15,-1-1 0 0,-2 3-2 16,1 3 5-16,0 4-3 0,1 5 3 15,0 3 3-15,0 3-7 16,-1 0-3-16,-1 3-5 0,1 3-3 0,-1 3-1 0,2 1-3 16,0 4-2-16,1 0-2 15,0 0-7-15,5 0-10 0,0-3-6 16,2-2-3-16,2-1 6 0,1-2 13 16,0-3 7-16,-2 0-2 0,0-3-8 0,0 2-12 15,0-2-16-15,0 0-17 0,0 0 304 16,0 0-191-16</inkml:trace>
  <inkml:trace contextRef="#ctx0" brushRef="#br0" timeOffset="50365.84">11560 6662 1384 0,'0'10'46'0,"-11"-2"-67"16,-2-2 0-16,2 3-10 16,-13-5 29-16,-2 5 1 0,1 1 1 15,-4-3 1-15,-1-1 1 0,4-2 0 0,-3-2 0 16,5 2 1-16,1-4-1 0,4 3-1 15,3 2 1-15,3-4 0 0,2 3 0 16,1-2 1-16,3 1 0 0,-1-1 0 16,1 0-3-16,1 1 1 0,1 2-2 15,-2 4 1-15,1 0 0 0,0 3-1 16,-1 1 1-16,1 1 1 0,3-1-5 16,-2-2-5-16,1-2-2 0,2 0-3 0,1-4 5 15,1 2 4-15,0-1-1 0,0-3-1 16,0 1-1-16,1-1-1 0,0-1 4 15,-1-2 4-15,0 0 3 0,1 0 5 16,0 0 3-16,3 1 2 0,4-1 0 16,6-2-2-16,5-1-3 15,5-2-4-15,4 2 0 0,-1-1 0 0,4 3-1 16,-1 1 1-16,-3 3-1 16,0 0-1-16,-1 4-1 0,-2-1 0 0,-2 4-1 0,2 1 1 15,-3 2 4-15,-2 3 3 0,-1 0 0 16,-6 0-1-1,-4 5-3-15,-5 1-3 16,-5 2-4-16,-5-1 0 0,-8 1-1 16,-1-4 3-16,-2-2 1 0,-4-5 2 0,-2-2 4 15,0-4 0-15,-2-2 1 0,0-2 1 16,-1 2-1-16,-2-5 1 0,0 0-2 16,-1 0 2-16,6-2-5 0,1-1-3 15,4 1-2-15,4 0-7 0,5 2-2 16,4-2-7-16,4 2 0 0,1 0-80 15,-3-9 68-15</inkml:trace>
  <inkml:trace contextRef="#ctx0" brushRef="#br0" timeOffset="54829.86">5207 5717 1274 0,'3'0'27'0,"-2"-1"-31"15,-1 0 4-15,0 1-10 0,-3-2 8 0,-1 2 7 16,-10-3 0-16,-8-2-2 0,-9-1 2 16,-6 1 0-16,-7-2 2 0,-9 3 1 0,-10-1 1 15,-7 1 5-15,-6 2 1 0,-6 1 6 16,1 1 2-16,-11-1 1 0,-8-1-2 15,-2-1-1 1,-11-2-1-16,1 1-5 0,-11-5-3 0,-6 2-4 0,-5-3-3 16,-1-4-1-16,6 3-1 0,3 0-2 15,7 0 0 1,4 4 1-16,15-1-2 0,8 1 1 0,10 3 0 16,9 0 0-16,11 4-1 0,10-1 1 15,9 1-1-15,7 1 1 0,8 3 0 0,4-2-1 0,9 0 1 16,6 1 0-16,1-2 1 15,8-1-4-15,0 0-3 0,0 0-8 0,0 0-14 16,0 0 1-16,3-3-6 16,8 0-6-16,11 1-7 0,12-5-16 0,11 1-13 15,14 3-7-15,12 2-6 0,9 2 8 0,8 6 16 16,6 0 22-16,0-2 28 0,2 4 300 16,4-4-206-16</inkml:trace>
  <inkml:trace contextRef="#ctx0" brushRef="#br0" timeOffset="55269.66">4840 5911 1276 0,'0'0'45'0,"0"0"-10"16,0 0-7-16,-1 0-20 0,-2 0 3 15,-1 0 3 1,-7-2 0-16,-8-1 3 0,-12-4 1 0,-16 0 0 0,-11-6 1 15,-14 1-5-15,-11-3 3 0,-11-1-3 16,-6 0-4-16,-9 0-1 16,2-2-5-16,-8-1-2 0,2-1 1 0,0 5-2 15,2 2 2-15,13 0 1 0,1 4-2 16,1 0 2-16,9 2 1 0,-1 5 0 16,9 0 0-1,6 2 0-15,6 0-3 0,3 1 0 16,2 2-1-16,6 2-1 0,2-2 0 0,8 4 1 15,9 1-1-15,4 0 1 0,4 2-1 16,5-1 0-16,1-2 0 0,2 0 0 16,7 1 0-16,4-3 0 0,1 0 0 15,5-1-2-15,0-3 1 0,4 0 1 16,3 0 0-16,-3-1 0 0,0 0 2 16,0 1-3-16,1 0-1 0,-1-1-3 15,0 0-8-15,0-1-9 0,0 1-6 16,-1-1-11-16,1 1-5 0,0 0-3 0,0 0-11 15,4-1-2-15,5-1-274 0,2-3 228 16</inkml:trace>
  <inkml:trace contextRef="#ctx0" brushRef="#br0" timeOffset="62342.24">14392 3998 618 0,'2'5'65'0,"0"-2"30"0,-1 2-5 0,-1-1-21 16,1 0-19-16,0 1-10 0,0 0-3 16,-1-1 2-16,1 1 7 15,-1-1 2-15,1 0 3 0,0 1 0 0,-1-5 1 16,0 2 3-16,2 0 1 0,-1 0 1 16,0 1-3-16,-1-3-8 0,0 0-2 15,0 0-1-15,0 0-2 0,-2 0 8 16,2 0 1-16,0 0-3 0,0 0-1 15,0 0-4-15,0 0-2 0,0 0-9 0,0 0-5 16,0 0-6-16,0 0-5 0,0-2 1 16,1-2 1-16,-1-2-2 0,2 2-3 15,-1-7-3-15,1-3-1 0,2-4-2 16,-1-3 0-16,3-4 2 0,1-2 0 16,4-2 1-16,1-4 0 0,0 1-3 0,0 0 1 15,-1 3 3-15,-1 2 2 0,1 2 1 16,-1 3-5-16,-1 2-2 0,0 0-2 15,-2 4 1-15,-5 4 0 0,3 0-1 16,-4 2-2-16,-1 1-2 0,5 0 0 16,-2 6 0-16,2-2-1 0,-2 1-1 15,-3 2 1-15,-3-2-1 0,2 4-3 16,1 0-4-16,-2-2-7 0,2 4-2 16,-6-1-3-16,0 2 3 0,-8-1 5 15,-5 3 2-15,-6 8 6 0,-11 0 3 0,-5 5 2 16,-2 1 0-16,-2 4 1 0,-2-3 2 15,3 1-1-15,0 3-1 0,3-2 1 16,3 1-2-16,3 0 1 0,-4 3 1 16,-2 0-1-16,-3 0 1 0,-2 0 0 15,6-4-1-15,6-3 0 0,8-2 1 0,6-1-2 16,1-1-1-16,0-2 1 0,1 1-2 16,2-2 1-16,6-2-1 0,3-1-1 15,3-1-7-15,3 1-2 0,0-4-2 16,-1 0-2-16,2-1 8 0,0-1 2 15,2-1 2-15,-1 1 3 0,1 0-4 16,1-2 0-16,5 1-1 0,7 1-1 0,6-1 3 16,4 0 3-16,4 0 0 15,-1-2 1-15,5 0 2 0,0 0 0 16,0-2 0-16,0-1 1 0,-10 3 0 16,-3 0-1-16,-1-1 1 0,-6 0-2 0,0-1 0 15,-2 2 0-15,-3 1 0 0,0 1 1 16,-4-2 1-16,-4 0-3 0,1 0 0 15,2 0-4-15,-2 1-1 0,0 0-2 16,-1 1 0-16,-1 0-2 0,-1 0-2 0,-3 1-1 16,1 6-2-16,-2 4 4 15,-3 5 5-15,-3 1 4 0,-7 6 2 0,-9 0 2 16,-5 4 0-16,-7 1-2 0,-3 0 2 16,3 2 0-16,0 0 0 0,4 0 1 15,6-3-2-15,3 1 1 0,6-4-1 0,3 0-1 16,4-6 0-16,1 0 1 0,2 0 0 15,2 0 1-15,1 0-1 0,1-6-1 16,3 2 1 0,0-2 0-16,1-2-1 0,1-1 1 0,0-3 1 0,2 0-2 15,2-2 2-15,-2-1-1 0,2 0-2 16,-1-2 2-16,3 0 4 0,3 0 2 0,4 0 2 16,4-1 1-16,3 2-4 15,2-4 0-15,-1 3 2 0,8-3-2 16,-2-3-1-16,2 1 0 0,0-2-2 15,-2 0 0-15,2-1 0 0,4-1 0 0,2 0 0 16,1 0 1-16,-1-1-2 0,-6 1 0 16,-3-1 1-16,-7 2-2 0,-1 1 1 15,-2-4 0-15,1 2-1 0,0 3-1 16,-1-3 0-16,0 3-1 16,0 0 1-16,-3-2 0 0,-1 3 0 0,-1 0 0 0,3-1 0 15,-2 2 0-15,0 0 0 16,-1 0 0-16,-1 0-1 0,0 1 1 0,-1 0 0 15,0-1-1-15,-3 2 1 0,-2-1 1 16,-2 0-3-16,2 0-9 0,-2 0-11 16,0 0-13-16,0-1-7 0,0 1-2 0,0 0-10 15,0 0-11-15,0 0-12 0,-2 0-22 16,1 0-6 0,0 0 1-16,1 0 3 0,0 0 19 0,0 0-28 0,-1 0 67 15</inkml:trace>
  <inkml:trace contextRef="#ctx0" brushRef="#br0" timeOffset="71334.92">14063 5284 348 0,'14'-11'99'0,"-5"1"71"16,-2 2-26-16,-2 0-70 0,-4 0-17 15,2 2-10-15,-3-2-8 16,-2 3-8-16,-2-1-10 0,-4-1-3 0,0 2-1 16,-2 1 2-16,-3 2 7 0,0 2 6 15,-2 0-2-15,-4 2-3 0,-1 2-5 16,-1 0-5-16,-5 3-1 0,0 1-5 16,1 1-2-16,3-1 1 0,2 1-3 15,5-1 0-15,4 1 0 0,3-3-2 16,5-1 0-16,0-3 5 0,3-1 3 0,2 1 5 15,0 0 1-15,2 2-5 0,3-1-4 16,2 2-5-16,1-1-4 0,1 0 0 16,1-2-1-16,-1-1-2 0,-3-1-3 15,-2 0-3-15,1 0-4 0,1-1 0 16,0-1 5-16,0-2 1 0,-4 1 5 0,2-3 1 16,-3 2 0-16,-1-2 2 0,2 2 0 15,-3-1 0-15,0 2-2 0,2 2 0 16,3-1-1-16,-5 2-3 0,-1 0 3 15,1 0 0-15,2 0 1 0,2 3 2 16,6 2-3-16,2 2-4 16,0 2-2-16,2 3-2 0,-2-1 3 0,1 1 3 15,-2-2-3-15,-1 0-4 0,-1-2-7 16,2-1-8-16,1-3-11 0,0 0-11 0,-1-3-7 16,1-1-112-16,2 0 108 0</inkml:trace>
  <inkml:trace contextRef="#ctx0" brushRef="#br0" timeOffset="71743.3">14482 5181 1090 0,'-26'22'65'0,"-10"5"-22"15,45-8-61-15,-72-34 45 0,14 15-96 16,33 5 0-16,2-2-6 0,5 0 9 16,3-3 14-16,6 0 31 0,0 0 34 15,0 0 21-15,0 0 21 0,2 2 0 16,6-2-16-16,4 2-14 0,3 1-13 16,2 0-8-16,1 3-1 0,-1-1 2 15,3 2-1-15,1-1 1 0,3 2 2 16,-3 1-2-16,-2 0-4 0,-2 0-2 15,-6 2-3-15,-3 0-7 0,-4-1-1 16,-4-1-7-16,-4 2-4 0,-5-2 8 16,-2 0 7-16,-4-4 8 0,-1 2 8 0,-5 0 1 15,1 0 1-15,0-3-2 0,1 0-4 16,3-4-4-16,5-2-5 0,1-1-6 16,1-1-4-16,1-2-5 0,0 1-7 15,2 0-2-15,4 0 0 0,2 1-2 16,6-3-2-16,2 0-24 0,2-2-71 0,4-1 77 15</inkml:trace>
  <inkml:trace contextRef="#ctx0" brushRef="#br0" timeOffset="72470.87">14734 5223 821 0,'18'-5'57'0,"-6"0"34"0,-5 4-13 15,-6 0-23-15,-1 1-16 16,0 1-5-16,-1 2-22 0,-4 3-5 15,-4 4 7-15,-4 4-12 0,-3-1 1 16,0 2 1-16,-1-1 0 0,3 1 0 0,-1-3 1 16,2 1-3-16,3-1 0 0,2-3-3 15,2-2 1-15,6-2 8 0,0-1 11 16,6-1 5-16,3 0-3 0,2 2-8 16,6-2-9-16,0 1-2 0,1-2 2 15,1-2 2-15,-2 0 2 0,-2 0-2 0,1-5-3 16,0 2-3-16,-3-2-3 0,0 0 1 15,-6 0 2-15,-2 2 4 0,-3-2-1 16,-2 2-1-16,0-1-2 0,-2-1-1 16,-4 0 0-16,1 1 1 0,-2 1 1 15,0-1 0-15,3 2 1 0,3 2-1 16,0 0 4-16,1-1 2 16,0 1 7-16,0-1 1 0,0-2 0 0,3 1 0 0,4-2-6 15,2-1 1-15,1 0-4 0,1-2-2 16,-1 0-1-16,0 1-1 15,-2 2 1-15,0-1 0 0,0 1-1 0,-2 1 0 16,1 0 0-16,0 0-2 0,-4 1 1 16,3 1-1-16,-4-1 0 0,0 2-3 15,1 0-3-15,-3 0-4 0,3 2-3 16,-2 0-2-16,0 2-6 0,3 1-4 16,-4 4 0-16,3 3 4 0,-1 1 8 15,1-1 8-15,-2 1 3 0,2-3 2 0,-1 2-2 16,3-3-2-16,-1-1-3 0,-3-4 2 15,2 1 0-15,-2-5 2 0,2 1-1 16,-1-1-5-16,2 0-1 16,0 0-1-16,1-1-4 0,0-4-1 0,0-1-2 15,-2-3 3-15,2-4 6 0,-2 0 6 0,4-3 3 16,0 3 2-16,0-1-1 0,2 1-1 16,0 1 5-16,-1 2 5 0,2 2 5 15,-1 4 2-15,3-1-2 0,-1 4 0 16,0 1-1-16,1 3 2 0,2 2-2 15,3 5-2-15,-3 3-3 0,4 7-4 16,-2 2 0-16,-1 4 1 0,0 0-1 16,-1 1 1-16,-4-5-2 0,2 1-2 15,0-3-1-15,-4-2 1 0,3-2-1 16,-4-4-5-16,-1-3-8 0,0-4-7 0,-2-1-15 16,-2-2-3-16,2-2 19 0</inkml:trace>
  <inkml:trace contextRef="#ctx0" brushRef="#br0" timeOffset="77519.13">15687 5304 1122 0,'19'5'79'16,"-7"1"1409"-16,28-3-2192 15,-128-1 1716-15,56-2-1641 16,7 0-183-16,13 0 499 0,-1 0 313 16,2-2 0-16,2 0 0 0,-2 0 2 15,2 1-2-15,1 1 3 0,1-1 0 16,6 1-1-16,1 0 2 0,-2-1-3 15,2 1-10-15,0 0-18 0,0 0-24 16,0 0 5-16,0 0-153 0,0 0 135 16</inkml:trace>
  <inkml:trace contextRef="#ctx0" brushRef="#br0" timeOffset="77710.02">15722 5497 690 0,'-3'4'31'16,"-5"-2"35"-16,-2 1-38 0,0-2-4 15,-4-1 2-15,3-1-15 0,-2-2-6 16,2 0 1-16,0-3-5 0,0 0-15 16,0-2-45-16,-1-1-83 0,3 4 78 0</inkml:trace>
  <inkml:trace contextRef="#ctx0" brushRef="#br0" timeOffset="78847.05">13364 5495 888 0,'-12'1'22'0,"1"1"-15"16,-5 0-4-16,4 1-2 0,-1-2-5 15,2 1-2-15,-3 0-3 0,-3 0 1 16,1 1 7-16,1-1 1 0,1 0 0 16,2 0 1-16,-1 2 0 0,1-2 0 15,1 3 1-15,2-4 0 0,2 0 2 0,0-1 2 16,5 1 1-16,-2 0 6 0,2 4 4 16,1-3 2-16,1 0 0 0,1 1-5 15,1-1-6-15,3 3-9 0,1 1-5 16,1-1-3-16,2 0-2 0,3 0 6 15,-2-1 2-15,1 1 3 0,-1 2 2 16,-1-2 1-16,-1 1 1 0,0 0 4 16,2 1 2-16,-1 3 5 0,-2 0 5 15,-2 3 3-15,-2 2-3 0,-6 1 0 16,-3 0-7-16,-3 2-6 16,-3-5-1-16,1 2-6 0,0 1 1 0,-4-4 0 15,-2-1 1-15,-4-1 1 0,-1-1 2 0,-2-1 0 16,4-1-1-16,-3-4 2 15,5 1-3-15,2-4 1 0,0 0 0 0,6 0-1 16,2 0 1-16,2-2 1 0,3 1 2 16,3 1 3-16,0 0 9 0,0 0 5 0,0 0-1 15,0 0-14-15,0 0-4 0,0-1-4 16,7 1 0-16,2 0 10 0,1 0-5 16,2 2-3-16,-1 0 4 0,-1 1 4 15,-1-1 6-15,-2 2-4 0,-1-1-5 0,-4 0-4 16,0 2-4-16,2 2-1 0,-4 0 2 15,3 2-1-15,-2 2 1 0,-1-1 2 16,-2 1-1-16,-3 1 1 0,-1 3-1 16,-2-1-2-16,-2 2 0 0,-3 1 0 15,-1 0 0 1,0 1 0-16,3 0 1 0,2-1-1 16,1-1 1-16,-1 2 0 0,2-1-2 0,2-1 1 0,0-1-3 15,5-3-3-15,-1-2 1 0,5 4-1 16,2-1 3-16,2-1 2 0,1 0 0 0,0 1 1 15,1-4 1-15,1 1 5 16,3-2 3-16,-1-1 0 0,-1 0-1 0,-3-5-4 16,-3 1 0-16,-1-1-1 15,-2-2-7-15,-3 2-5 0,1-2-12 0,0 2-8 16,-1-2-13-16,2 0-21 0,0-4-37 31,0-1-24-31,-2-4-57 0,-1-8 96 0</inkml:trace>
  <inkml:trace contextRef="#ctx0" brushRef="#br0" timeOffset="79431.45">13670 5794 787 0,'-5'0'75'0,"-2"2"142"0,-3-1-222 16,-5 0-8-16,1-1 11 15,2 0 2-15,-3 0 0 0,1 0 2 16,-2 0 1-16,0 0 0 0,3 0-1 0,1 1 0 16,2 2 3-16,-1-1 0 0,2 0 3 15,0 0 0-15,0 1 0 0,2-1-1 16,2 1 2-16,5-3 1 0,0 0 7 16,-1 1 1-16,1 0 1 0,-1 1-4 15,5 0-12-15,2 0-3 0,5 1-7 0,2 2 4 16,0-1 3-16,4 3 3 0,-4-1 1 15,3 3-1-15,0 0 1 0,1-2 0 16,2 3-1-16,-4 1 0 0,1 1 0 16,-3 1-1-16,-3 0 2 0,-4-2 1 15,-2-2 2-15,-3 1 1 0,-2-1-1 16,-5 0-4-16,-1 1 1 0,-6-2 1 16,-3 0 1-16,-4-1 4 0,0-1-3 0,0-3-2 15,-2-1-1-15,2-1 0 0,-1-1-2 16,-2 0 0-16,4-2 0 0,2 0-1 15,2 0 1-15,1-2-3 0,1 2-2 16,0-1-5-16,4-1-7 0,5 4-8 16,4 0-6-16,0 0-1 0,0 0 3 15,-1-2-120-15,4-1-40 0,6-2 91 0</inkml:trace>
  <inkml:trace contextRef="#ctx0" brushRef="#br0" timeOffset="79715.46">13887 6055 1615 0,'0'8'-2'0,"-1"4"-24"16,0 3-41-16,-2 2 6 15,-1 1 50-15,-2-2 8 0,-2 2-11 16,-2-2-8-16,0-1-3 0,1 0 4 0,0-4 12 16,3 0 4-16,1-2 0 0,2-2-8 15,0-2-9-15,3-5-14 0,0 0-19 16,0 0 138-16,0 0-280 16,0-6-36-16,5-3-31 0,1-5-67 0</inkml:trace>
  <inkml:trace contextRef="#ctx0" brushRef="#br0" timeOffset="80238.55">14089 5880 1412 0,'0'16'25'0,"0"-1"-29"16,-1 6-7-1,1-2 8-15,0 1-20 0,4-1-21 0,1 0-11 0,2-1-4 16,2-2 23-16,-3-2 20 0,3-5 10 16,0 0 3-16,1-3 1 0,0-1 7 15,1-4 4-15,0 1 3 0,2-2 2 16,1-3-4-16,1-3-4 0,0-3-1 0,-1-3-6 16,-3 1-3-16,-2-3-2 0,-1 0-4 15,-3-1-1-15,1 0 0 0,-3 2 0 16,-1-1 2-16,1 5 3 15,-2 4 2-15,-1 0 4 0,0 5 6 0,0 0 1 16,0 0-1-16,0 0-1 0,0 0-12 16,2 0-5-16,0 5 2 0,5 3-3 0,1 4-1 15,0 5-3-15,1 1-3 16,2 0 4-16,4-4 12 0,3-2 4 0,1 0 5 16,1-3 6-16,-2-1 9 0,-2-3 5 15,-2-1 2-15,-4-2-7 0,2-2-9 0,-9-1-5 16,5 0-3-16,0-4-3 0,-2-3-4 15,2 1-1-15,-4-4-1 0,-4 0 4 16,0 0 5-16,0 1 6 0,0 0 2 16,0 2-1-16,-2 2-4 0,2 0-3 15,-3 1 0-15,2 1 0 0,1 2 2 16,-1-2-9 0,1 1-8-16,2 0-11 0,3-1-17 0,-2-3-24 0,5-1-137 15,-1-1 127-15</inkml:trace>
  <inkml:trace contextRef="#ctx0" brushRef="#br0" timeOffset="80933.16">14584 5649 1294 0,'28'0'72'0,"-24"1"-50"16,5 2-21-16,5-1 0 16,-22 5-7-16,25-2 1 0,2-1 0 15,-3-1 3-15,-1 1 2 0,2 3 0 0,-3-2 2 16,2 2-2-16,-2-1 0 0,-2 1-1 16,-3-2 1-16,-1 0 0 0,-3 3 1 15,0-3 0-15,-3 0-3 0,-1 2-7 16,-3 0-3-16,-3 2 0 0,-1 0 1 15,-3 0 2-15,-4 2 3 0,-3 0 2 16,-1-1 3-16,-1-1 1 0,-3 0 4 16,6-2-3-16,-1 0 1 0,2 2 0 15,3-2-2-15,2-1 0 0,4 0-1 16,1 1-2-16,4-1-4 0,1 3 3 0,6 0 0 16,-1 2 2-16,4 0 4 0,1 0-1 15,0-1 0-15,0 1 2 0,2-4 0 16,-2 0 2-16,-1 0 1 0,1-3 0 15,3 2 0-15,-2-2 0 0,1 0-3 0,-2-1-1 16,-1 3 1-16,1-4-1 0,0 5 2 16,-2-3 1-16,-3 1 1 15,-3-3-3-15,-3 1-6 0,-2 1-4 0,-2 1-4 16,-4 0 1-16,-1-2 5 0,0 1 4 16,-1 2 1-16,2 1 1 0,0 1 3 0,0 0 0 15,1-4-2-15,-1 2 0 0,1 0 0 16,0-2-2-16,1 1 2 0,2-2-2 15,0 0 0-15,3 1-2 0,1 0-2 16,3 3 2-16,3 0 2 0,6 7 2 16,2 2 2-16,6 2-1 0,5 2 3 15,1 1 2-15,-1 1 3 0,-3-3 1 0,-2 0 0 16,-1-2 3-16,2 1 3 16,-3 0 1-16,-3-4 3 0,-5 1 1 0,-4 0-1 15,-6-2-3-15,-3 3-7 0,-7-3-5 16,-6 3-7-16,-1-3 2 0,-3 2 1 15,3-4 2-15,1-1 0 0,0-1-2 16,1-2-2-16,-2-2-3 16,1 0-5-16,0-2-5 0,3-2-5 15,3-1-13-15,0-4-21 0,1-1-11 16,0-3-124-16,0-3 117 0</inkml:trace>
  <inkml:trace contextRef="#ctx0" brushRef="#br0" timeOffset="83054.3">16489 3991 1079 0,'3'0'18'0,"0"-2"-17"0,0 0 7 0,-1-2 28 16,2 1 12-16,-1-1 8 0,-1 0 2 15,-1 1 1-15,-1 0-1 0,0-1-6 0,2-1 3 16,-2-1-4-16,2 2-8 0,0-1-7 15,0-2-16-15,1-2-5 0,0-1-1 16,0-5 1-16,1 1 3 0,1-4 0 16,1-3 1-16,-3 0 3 0,4-1 0 15,-4-3 4-15,5-1-3 0,-5-1-6 0,1-4-6 16,-3 3-7-16,-1-4-2 0,6 2 0 16,-4-2 0-16,2 5 0 15,0 4-1-15,-3 3 1 16,0 2 0-16,1 5 1 0,-1 3 0 0,1 7 0 0,-2-3 1 15,1 3 1-15,0 1-3 0,-1 2-2 16,-4-3-4-16,4 3-8 0,0 0-2 16,0 0 0-16,-3 0-1 0,-6 1 3 0,1 3 0 15,-5 0 3-15,-5 3 4 16,-2-1 3-16,-4 3 2 0,-3 2-1 16,0-2 1-16,-3 2 0 0,-5-1-1 15,-2 3 1-15,-4 2 0 0,-6 2 0 0,5 2 1 16,-4 0 0-16,-3-2 0 0,1 2 0 15,-8-2 0-15,3-1 0 0,6 2 1 16,2-4-2-16,6 1 1 0,2 0 1 16,2-2-2-16,3 1 2 0,0-2-1 0,4-1 0 15,1 0 0-15,3-1 0 0,2 1 0 16,3 0 0-16,1 0-1 0,2-1 0 16,2 1 2-16,1-2-1 0,3 0 1 15,1-1-1-15,3-1 0 0,3 1 0 0,1-4-1 16,0 2 1-16,2 0-1 0,3-2-1 15,2 3 2-15,2-4 1 0,4 4 2 16,3 0 0 0,3-2-1-16,4 2 1 0,1-3 1 0,6 1-1 0,-1-1 2 15,4 0-1-15,0-2-3 0,2 0 2 16,2 1-2-16,-2-1 0 16,1-1 0-16,-6 1-1 0,0 2 1 0,-1 0-1 0,2-2 0 15,-2 4 0-15,-1-2 0 16,-5-1 0-16,-6 2-1 15,-5-5 5-15,-2 3 3 0,-4-2 0 0,-1 2-5 0,-2 0-6 16,-1 0-9-16,0-1-4 16,-5 3 0-16,-3 3-1 0,-5 2 2 0,-7 7 5 15,-5 4 5-15,-6 1 4 0,-2 5 3 16,4-1 2-16,1 2 0 0,1-1 2 0,1-4-1 16,0 2-1-16,4 0 0 0,0-3-1 31,3 3-1-31,-1 1 1 0,3-3-2 0,-1 1-1 0,4 0 0 0,0-3 0 15,3 0 0-15,1 3 1 0,1-2-1 16,0 1 0 0,0 0 1-16,2 1-1 0,0-4 0 0,4 0 0 0,1-3 0 0,2-4-2 15,-1-2 2-15,2-6-4 0,0 2 0 32,2-1 2-32,2-2 3 0,-3 1 8 15,6-5 2-15,0 3 1 0,3-1-3 0,5 1-3 0,4-3-2 0,5 0 0 16,2 0 1-16,2-3 2 0,1 1 1 31,-1-3 0-31,3-1-1 0,-2-1 0 16,0 0-1-16,3 3-1 0,0-2-1 15,0 2-1-15,-1 0-2 0,-7 1 4 0,-2 3 0 16,-4-1-1-16,-4 1 0 0,-3 0-3 16,-1 0-1-16,-3 1 0 0,1 0 0 15,-2 0 0-15,-4 0 1 0,3-2 0 16,-4 1-1-16,0 1 1 0,-2-1 1 15,0 0-2-15,0 0 0 0,0 0-3 16,1 0-4-16,4-1-2 0,-5 1-2 0,0 0-3 16,0 0-3-16,0 0-3 0,0 0-7 15,0 0 0-15,0-1 2 0,0-1 3 16,1 3 2-16,-1-1-2 0,0 0-3 0,0 0-4 16,0 0-2-16,0 0 1 0,0 0 1 15,0 0 2-15,0 0 3 0,0 0 1 16,0 1 2-16,0-1 2 0,-1 0 2 15,1 0 3-15,0 0 2 0,0 1 0 16,0 0-4-16,0 1-6 0,-2 2-8 16,2-2-8-16,-1-1-7 0,1 1-4 15,-5 1 0-15,2-1 25 0</inkml:trace>
  <inkml:trace contextRef="#ctx0" brushRef="#br0" timeOffset="84287.43">15507 4812 971 0,'0'0'39'0,"2"1"18"15,-2-1-19-15,0 0-4 0,0 0 0 16,-2 1-13-16,2 2-10 0,-1-1-5 16,1 2-4-16,0 2-2 0,-1 2-2 0,1 1 2 15,0 1 2-15,4 1 4 0,-1 2 2 16,-1 0 7-16,4 2 1 0,-6-1 2 16,2 3 0-16,1-2-6 0,-3 3-6 15,6-2-3-15,-6 0-2 0,0-1 0 16,0-4 1-16,0 1 0 0,0-3-1 15,0-3-4-15,2-2-11 0,-2-4-17 16,0 0-20-16,1 0-21 0,-1 0 123 16,-2-3-227-16,2-5 154 0</inkml:trace>
  <inkml:trace contextRef="#ctx0" brushRef="#br0" timeOffset="84585.9">15794 4755 1196 0,'-3'0'45'0,"-5"0"15"16,-5 0-56-16,-6 1-6 0,-6 0 2 16,-4-1 1-16,-6 0 2 0,-2-2-2 15,-1 2 0-15,-7-2-1 0,-2 2 0 0,3 3 0 16,1 1 0-16,4 1 0 0,3-1 1 15,2 0 1-15,0-1-1 0,2-3 0 16,4 0 1-16,4-1-2 0,1-1 1 16,2-5 1-16,3 3 0 0,1-2-3 15,4 1-6-15,2 1-13 0,2-1-15 16,4 3-15-16,1 1-16 0,4 1-2 16,2-2 32-16</inkml:trace>
  <inkml:trace contextRef="#ctx0" brushRef="#br0" timeOffset="85455.34">15650 5060 982 0,'28'5'311'0,"-28"-5"-229"15,0 0-108-15,-1 0-39 16,-23-4 66-16,31 1-2 0,6-5-5 0,2-1 1 16,1-1 1-16,0 0 1 0,-2-1 6 15,2 0 5-15,0-1 2 16,1 1 4-16,-2 0 2 0,1-1 1 0,-1-2 0 16,-2 3 4-16,-2-2 0 0,-2 4-2 15,-2 0 0-15,-3 2-7 0,-3 0-6 16,-1 1-5-16,0 1-3 0,0 1-6 15,-3 1-3-15,-1 0-1 0,-4-2 3 16,-2 3 0-16,-4-2-1 0,2 2-5 16,0 2-8-16,1 1-1 0,3 2 1 0,1 0 4 15,1 3 8-15,3-1 3 0,1 3 0 16,1 0-2-16,-1 1-4 16,5 1-4-16,0 1-6 0,6 2-2 15,3 0 2-15,4 2 4 0,3 0 9 0,-1-1 8 16,-1-3 3-16,-1-3 1 0,-1 0-1 0,5-4-12 15,0 2-18-15,3 1-16 0,0-4-2 16,-5 2 8-16,-1-1 19 0,-6-4 14 16,-1 1 3-16,-2-1 3 0,-3 0 10 15,0 0 17-15,-4 0 8 0,0 0 4 0,3-2-7 16,-2 0-10 0,0-4-3-16,-1 0-3 0,-1-1-1 0,0-2-6 0,0 0-2 15,1-2 5-15,2 2 6 16,0 0 7-16,-1 0 6 0,2 2-4 0,-1 0-3 15,-2-1-1-15,5 1 2 0,-1 4 6 16,1 0 3-16,2 1 2 0,-7 1-9 0,4 1-6 16,-2 0-9-16,0 0-9 15,2 3-4-15,-1-1-6 0,4 1-4 0,-4 3-1 16,3 2 0 0,-2 1 3-16,-4-2 5 0,2 1-1 15,-3 0 1-15,-1-2-1 0,1-4 0 0,1 0 1 16,-1-2 3-16,0 1-1 0,0-1-1 0,0 0 4 15,0 0 3-15,0 0 5 0,0 0 0 16,0 0-7-16,0 0-4 0,1 0-1 0,-1-1 1 16,3-3 4-16,-3-2 2 0,0-2-3 31,4-1 3-31,-1 2 4 0,3-1 1 0,-1 2 7 0,0 2 3 0,-3 0 5 16,4 1 2-1,0-1-2-15,0 3-3 0,3 0-6 0,0 1-5 0,-3 1-5 0,-4 0-5 16,0 1-4-16,0 0-5 0,-2 0-3 15,3 1 0-15,-1 3-6 0,-2 0-2 16,2 0-2-16,-2 1-1 16,-2 0 6-1,-1 0 8-15,2-1 5 0,0-1 5 0,1-5 0 16,0 1-8-16,0 0-16 0,0 0-18 0,0 0-24 0,0-1 137 0,0 0-69 16</inkml:trace>
  <inkml:trace contextRef="#ctx0" brushRef="#br0" timeOffset="86005.13">16452 5380 1059 0,'2'6'50'0,"-5"-5"-27"16,0-1-14-16,0 0 3 0,-6-5-14 16,7 1 7-16,-2-1 8 0,0-6 13 15,1-2 7-15,-2-4 5 0,2-3-5 16,0-1-2-16,0-1-6 0,3 0-3 16,0-5 5-16,0 2-2 0,2 0-2 15,0 2-1-15,0-3-7 0,1 4-2 16,2 0 2-16,-1 3-1 0,3 3 0 0,1 1 1 15,0 0-4-15,-1 4 1 0,-1-4-3 16,0 4-1-16,0 2 1 0,-1 1-1 16,1 1 0-16,-3 1-1 0,2 0-1 15,-2 0-3-15,1 2-1 0,2-1 0 16,0 3-1-16,2 1-1 0,-4-1-1 16,2 2-7-16,-2 0-2 0,-2 0-2 15,4 0-3-15,-1 1 2 0,-3 1-6 16,-1-2-1-16,2 6-11 0,-4-4-2 15,1 1 2-15,-1 5-2 0,1 0 13 16,-4 1 5-16,-3 1 6 0,-2 0 6 0,-5 2 0 16,4-1 2-16,1-2 1 15,-1-2 0-15,1 0 0 0,0 0 1 0,-1-2 0 16,0 2 1-16,1-2 1 0,1-2-1 16,2 0 0-16,2-3 0 0,3 4-3 0,-1-2-7 15,-1-1-6-15,1 3-13 0,0-3-7 16,-1 1-8-16,-1-1-11 0,1 0 756 15,-3 1-520-15</inkml:trace>
  <inkml:trace contextRef="#ctx0" brushRef="#br0" timeOffset="90143.45">17169 3734 1437 0,'3'14'13'0,"-1"3"-21"0,-1 5-14 0,0 1-1 16,2 2 23-16,-3 4 0 16,3 3 1-16,-1 5 0 0,4 6-1 15,2 7 0-15,-4 4 1 0,4 3-1 0,0 3 1 16,-1-1 2-16,4 3 0 0,-1-3 0 16,2 2 4-16,2-6 3 0,-3-9 3 15,0-9 2-15,0-9-2 0,-6-5-5 0,1-10-2 16,-2-6 2-16,-1-3-9 0,-2-4-22 15,5-1-27-15,1-6 268 0,2-13-179 32</inkml:trace>
  <inkml:trace contextRef="#ctx0" brushRef="#br0" timeOffset="90772.44">17262 3905 1589 0,'-6'0'12'0,"0"0"-38"0,-3 0-13 0,3-2 39 15,0 2-4-15,2-2-6 0,3-1 0 16,-3 3 0-16,3-5 6 0,1 3 12 16,-1-2 9-16,2 0 15 0,0-1 3 15,2-4 1-15,3 0 2 0,1-4-8 0,3 0-1 16,6-4-6-16,2 1-11 0,2-1-5 16,4 1-2-16,-3 0 0 0,0-2 1 15,2 2 0-15,1 0 0 0,2 2-2 16,2 0-6-16,3 1-4 0,-1 2-5 15,1 2 0-15,4 0 0 0,-2 5 1 16,1 1 0-16,-1 3 1 0,-1 2 0 16,-4 3-1-16,0 1-1 0,-5 2 1 15,-2 1 2-15,-4 2 3 0,-5 2 2 0,-5-2-7 16,-7 4-1-16,-3 3-2 0,-7 6-1 16,-4 2 7-16,-8 4 6 0,-6 3 2 15,-5-1 2-15,-15 1 2 0,-7 1-2 16,-11 0-1-16,-5-2 2 0,4-2-2 15,4-1-1-15,9-4 5 0,7-2 0 16,7-5 7-16,0-5 4 0,3-3-3 16,5-3 2-16,0 1-3 0,5-3-3 0,6 0-1 15,2 0-3-15,4-1-3 0,6-1 1 16,2-1 0-16,7-2 3 0,0 0 2 16,-1 0 5-16,2 0-3 0,-1 0-6 15,2 0-18-15,1 0-13 0,1-3 3 0,7-3-1 16,2-3-5-16,5-4-14 0,8-5-38 15,3-1-26-15,1-4 328 0,2-1-188 16</inkml:trace>
  <inkml:trace contextRef="#ctx0" brushRef="#br0" timeOffset="91229.76">18226 3372 1799 0,'-3'0'-20'0,"2"0"-60"0,-1 2-3 0,1 3 45 15,-4 2 32-15,-3 4 2 0,-1 5-1 16,-3 8 1-16,-6 4 0 0,-3 4 3 15,-7 4 1-15,-6 5 0 0,3 7 2 16,-4 4 0-16,2 4 0 0,6 5 0 16,-1 7 3-16,3 3 2 0,1 7 1 0,0 5 1 15,11 1-2-15,5 1-3 0,8 0 1 16,9-5 10-16,7-7 14 0,8-5 17 16,1-11 12-16,4-11 1 0,-2-5-11 15,2-9-15-15,6-3-13 0,1-5-10 16,1-5-6-16,-2-3 1 0,-1-5 0 15,-6-2-1-15,-7-2 0 0,-3 0 1 16,-6-5-2-16,-3 0 0 16,-2-1 1-16,-5 1 0 0,-1-2 3 0,1 0-4 0,-2 0-7 15,0 0-9-15,0 0-13 0,0 0-7 16,-2 0 1-16,-3-2-9 0,-4 0-12 16,-8-1-9-16,-8-6-32 0,-8-8 678 15,-8-7-443-15</inkml:trace>
  <inkml:trace contextRef="#ctx0" brushRef="#br0" timeOffset="101341.45">18449 4053 1014 0,'0'0'42'15,"0"0"40"-15,0 0-75 0,0 0 3 16,-1 0 12-16,1 1 2 0,0 1 1 16,0-2-6-16,-2-1-8 0,-3 0-5 0,0 1-4 15,-3 1 3-15,-4 1 4 0,1 3 3 16,-3-1 8-16,-3 2 5 0,0 2 0 16,-2-1-3-16,0-1-5 0,0 2-7 15,1 1-6-15,-1 2 1 0,2 3-2 16,2-1-2-16,-4 1 3 0,3-3-2 15,4 0 0-15,-2-2 2 0,10 0-1 16,2-1 5-16,0-1 6 0,2-4 3 16,0 1 3-16,1-2 3 0,-1-2 1 15,3 1 2-15,0 0 1 0,2 1-1 0,5-1-5 16,-3-1-3-16,2 0-3 0,1 0-5 16,0 0-2-16,3 0-3 0,3 0-2 15,-2 0-1-15,-4 0-2 0,-2 0 1 16,-1 2 2-16,2 0 0 0,0 0 2 15,2 0 0-15,-3 2 0 0,-1 0 0 0,1 1-2 16,0 0-1-16,-1 2-1 16,-3-1 0-16,3 1 2 0,-3 4 2 0,0 0 1 15,0-1 0-15,0 2-1 0,-4 0-2 16,-3 0-2-16,0-1-1 0,-3 1-2 16,0 1 0-16,1-4-2 0,-3 1 1 15,-3-3-1-15,1 1 0 0,-3-1 1 16,-2-1 3-16,5 2 2 0,-3-5 1 15,2 3 1-15,0-3-3 0,-1 3 0 16,-2-5-1-16,0 2 1 0,0-2 1 0,-1-1 0 16,6 2 1-16,-1 0 1 0,3-2-1 15,3 1 0-15,3 0 2 16,0 0 0-16,1-1 4 0,0 1 4 0,0-1 7 16,0 0 3-16,0 1 5 0,1-2 3 15,-1 1-5-15,0 0-2 0,0 0-9 16,0-2-7-16,0 2-2 0,0 0-4 15,0 0-2-15,0 0 1 0,0 0-3 0,0 0-4 16,0 0-5-16,0 0-8 16,0 0-7-16,0 0-7 0,0 0-1 0,-1 0 1 15,0 0 2-15,1 0 2 0,0-2-3 16,0 2-12-16,0 0-12 0,0 0-14 0,0 0-5 16,-1-4 453-16,-2-1-288 0</inkml:trace>
  <inkml:trace contextRef="#ctx0" brushRef="#br0" timeOffset="102371.88">18677 4352 1040 0,'-1'0'37'0,"-1"0"21"16,-1 0-52-16,0 0-6 0,-3 2 7 16,2-1 2-16,3 1 8 0,0-1 8 15,1 2 9-15,-1-1 5 0,1-1 4 16,0 2-1-16,-3 2-7 0,1 0-8 15,0 2-13-15,0 2-8 0,-1 4 5 0,1-1 7 16,-4 2 2-16,1 3 2 0,-1-1-8 16,0 1-8-16,-2 2-3 0,-2-2-1 15,1-3-1-15,1-1 2 0,2-3-2 16,2 0 0-16,1 0 1 0,1-2 0 16,1-2-1-16,1-4 1 0,0-1-1 15,0 0-8-15,-1 0-11 0,1-1-18 16,0 1-23-16,0 0-12 0,0-1 724 15,-2-7-488-15</inkml:trace>
  <inkml:trace contextRef="#ctx0" brushRef="#br0" timeOffset="102889.45">19095 3606 1234 0,'-1'0'33'15,"0"3"-13"-15,-3 6-21 0,1 2-4 16,-2 3 3-16,2-1 3 0,-1 2 1 16,-1 0-1-16,1-2 0 0,1 2 6 0,1-1 7 15,1 1 3-15,1-1 4 0,-1 1-4 16,0-1 3-16,-2 1 9 0,2 2 6 16,1 1 1-16,0 3-9 0,0 4-12 15,0 4-8-15,1 5-4 0,-1 2-2 16,3 2 1-16,-1 1 0 0,2 0 1 15,1-1 2-15,1-4 4 0,0-4 2 16,1-3 2-16,0-4-2 0,1 0-5 16,-3-3-3-16,0-3 0 0,-2-2-2 0,-2-3 0 15,-1-2 0-15,1-2-1 0,-1-1 0 16,0-2 1-16,0-1-8 0,0-4-11 16,0 2-11-16,0-2-17 0,0 0-10 0,0 0-4 15,0 0 7-15,0 0-13 0,0-8-23 16,4-1-7-1,2-7 39-15</inkml:trace>
  <inkml:trace contextRef="#ctx0" brushRef="#br0" timeOffset="103267.96">19401 3936 1510 0,'-2'0'47'15,"-1"0"12"-15,-5 3-71 0,-3 2-7 16,0 2 11-16,-3 0 8 0,-2 1 0 16,-1 0-2-16,-6 0 0 0,-6-1-1 0,-4 0 2 15,-6-1 0-15,-2 0 0 0,3 0 1 16,2-1 3-16,5 0-1 0,2-1 1 15,2-1-1-15,1-1 0 0,4 2 0 0,5-4 0 16,1 2-1-16,5-1 1 16,-1-1 1-16,4 2-1 0,4-2 1 0,-2 0 0 15,6 0 1-15,0 0 0 0,0 0 3 16,0 0 0-16,0 0 1 0,0 0 2 16,0 0-3-16,1 0-7 0,-1 0-12 15,0 0-18-15,0 0-16 0,0 0-14 16,3 0 3-1,1-4-1-15,4-4 622 0,6-2-411 16</inkml:trace>
  <inkml:trace contextRef="#ctx0" brushRef="#br0" timeOffset="103709.26">19424 4281 1258 0,'10'7'40'0,"-9"16"-42"16,17-16-5-16,-63 8 5 15,29-12 4-15,12 4-2 0,1-1 7 16,-2 1 7-16,2 0 3 0,-1-3 2 0,0 3-6 16,2-2-7-16,-1 0-5 0,2-1 15 15,0-2 8-15,-2 0 6 0,3-2 5 16,0 1-15-16,1 1-7 0,0 0-6 15,-1-2-4-15,1 1-1 0,-1-1-2 16,0 0 1-16,0 0-1 0,0 2 0 16,-3 1 0-16,3-2-1 0,-1 2 1 15,-3-1-4-15,2 0-5 0,-1-1-4 16,0 0-9-16,3-1-15 0,0 2-14 0,0-2-52 16,0 0 58-16</inkml:trace>
  <inkml:trace contextRef="#ctx0" brushRef="#br0" timeOffset="105759.97">19619 3436 931 0,'0'1'77'16,"0"2"173"-16,-1 0-263 0,1-2-3 0,-1 0 19 0,0-1 4 0,1 1 0 16,-1 2 0-16,1-1 3 0,-1 1 6 0,1 1 10 15,-1 0 14-15,0 1 8 0,1-2 2 16,0 3-4-16,-2-5-11 0,2 6-11 16,0-1-7-16,2-1-5 0,-1 2-2 15,2 1-1 1,-1 4-3-16,2 0-2 0,0 6-1 0,-1 3-2 0,3 3 0 15,2 4 1 1,2 2-2-16,1 3 1 16,2 2-1-16,-2 1 0 0,0-1 1 15,1 3 0-15,0-2-1 0,-3 3 1 0,3 2 0 16,-1 3 0-16,-1 0-1 0,2-2 2 16,-3-3-1-16,-2-7 1 0,1-5 1 15,-1-4 0-15,-1-7 0 0,-1-5 1 16,-2-2 0-16,1-6 0 0,-4-2 15 15,0 0 9-15,0 1 13 0,2-1 15 16,-1-1 0-16,1 0 3 0,-1 0 1 0,-1 0-16 16,0 0-16-16,0-1-12 0,0-4-11 15,2 3 5-15,0-5-2 0,5-2-2 16,-4-2-1-16,6-7-3 0,0-7 5 16,-1-3 1-16,6-7-1 0,-5-5 2 15,4-2-4-15,1-5 0 0,-2-3-2 0,1-1-2 16,1-1 1-16,-1 2-2 0,0-6 1 15,1 3 1-15,-1 0 0 0,-3 7 1 16,-1 3 0-16,1 5-2 0,0 6 1 16,-3 2 1-16,2 9-2 0,-2 8 4 15,-1 2-1-15,-1 7 0 0,-4 4-3 16,0-1-2-16,-1 1-15 0,1 0-4 16,2 0-3-16,1 5-6 0,1 7 11 15,4 6 0-15,5 12 4 0,2 10 5 16,6 12 4-16,2 6 3 0,4 4 1 15,3 3 1-15,-2 2 0 0,4-1 0 16,-6-3 0-16,-2-8 0 0,-2-7 0 0,-4-4 1 16,-2-5-1-16,1-4 2 0,-6-5-1 15,0-5 0-15,1-7 2 0,-6-6 1 16,2-3-2-16,-2-4 3 0,-6-3 1 16,0-2-3-16,0 0-1 0,0 0 1 0,-1 0 0 15,1 0-4-15,3-2-1 0,-2-1 0 16,0-4 4-16,1-1 10 0,1-4 4 15,3-7-3-15,-1-6-6 0,2-7 0 16,0-5 2-16,0-3 5 0,0-3 3 16,-3-3-2-16,2-1-2 0,2-2-4 0,-1-3-3 15,3-1-1-15,0 0-4 0,-1-1 1 16,1 4-2-16,0 6 1 0,0 4-1 16,0 6 1-16,-1 1 1 0,1 4 0 15,-3 1 0-15,5 4-1 0,-3 4 1 16,0 2 1-16,0 4 0 0,-3 1-1 15,1 2 1-15,1 2 0 0,-5 1-2 16,2 3 0-16,-3-1-2 0,-1 3-3 16,2 0 1-16,-3 3-5 0,-1-1 0 15,0 1 0-15,0 0-5 0,0 0-1 16,0 0-2-16,2-2-3 0,-2 2-5 0,0 1-3 16,0-1-5-16,0 1 0 0,0-1-3 15,0 0-3-15,0 1-5 0,1-1-5 16,-1 0-5-16,0 0-7 0,-4-1-9 15,2 1-16-15,2 0-8 0,0 0 49 0</inkml:trace>
  <inkml:trace contextRef="#ctx0" brushRef="#br0" timeOffset="106286.79">20847 2853 1651 0,'-1'0'66'0,"0"0"70"0,0 3-194 0,2 0-19 0,0 0 27 15,2 5 24-15,1 4 19 16,2 5 5-16,6 7 2 0,0 1 1 0,3 2 2 15,-1-3-2-15,-3 0 1 0,5-1 1 16,3 0-1-16,-1 2 1 0,6 4 0 16,-2-2 1-16,0 5-1 0,0 5-1 15,4 6-1-15,1 7 0 0,0 7 0 16,0 5-1-16,-6 9-1 0,-2 8 1 16,0 5-2-16,-2 5 2 0,-1-5-1 15,-5-3 0-15,-6-6 1 0,-5-7 0 0,-5-8-2 16,-7-3 4-16,-4-6 11 0,-1-4-1 0,-2-6 1 15,1-7-2-15,-1-5-11 0,-2-4 0 16,2-4 3-16,1-2-2 0,2-4 1 16,3-3 2-16,3-2-1 0,2-2 1 31,2-3 0-31,2 1-1 0,1-5 3 0,0 1 3 16,2 2 1-16,1-2 2 0,0-1-1 0,0-1-1 0,0-3 1 15,0 3 3-15,0-2 3 0,0 2 3 0,0 0 5 16,2 0-3-16,-2 0-6 15,0 2-16-15,0-2-20 16,0 0-16-16,4-4-15 0,3-5-25 0,5-10 44 16</inkml:trace>
  <inkml:trace contextRef="#ctx0" brushRef="#br0" timeOffset="111075.09">18059 4199 275 0,'0'0'15'15,"0"0"24"-15,1 0 3 0,1 0-5 16,-2 0 19-16,-2 0-18 0,2 1-2 16,-3-1 23-16,3 0-8 0,-1 0 12 0,0 0 4 15,0 0-3-15,0 0-3 0,1-1-1 16,0 1 4-16,0 0 3 0,0 0-2 15,0 0-3-15,-2-2-13 0,2 2-15 16,-1-6-8-16,1 3-11 0,1-2-2 16,-1 0-1-16,3-3 1 0,-2-2 3 0,3-3 4 15,1 1 4-15,0-3 0 0,7 3-5 16,-1-5-4-16,3 1-5 0,1-3-3 16,1 1 2-16,1 1 1 0,4 2 1 15,3 0 5-15,-2 2-3 16,3 1 0-16,-3 3-1 0,-2 1-4 0,2 3-1 15,-1-1-5-15,-1 3-2 0,-1 1-2 16,1 2-4-16,-5 2-8 0,1 2 1 0,-3 4-9 16,-1 3 0-16,0 5 8 0,-1 8-3 15,3 1 8-15,1 7 0 0,-1 5-1 16,-2 4-3-16,-3 1-2 0,-3 2-3 16,-4-2 0-16,-2 1 2 0,-2-2 6 15,-4-3 3-15,-5-1 5 16,-6-3 2-16,-2-2 2 0,-2-2 0 0,-4-1 1 15,0-1-2-15,-3 1 1 0,-2 0-1 16,0-2 0-16,-2-5 0 0,1-4 0 16,3-4-1-16,0-4 2 0,2-1 0 0,0-2 1 15,1-4 2-15,2-2 2 0,0-1 2 0,4-1 2 16,0-5 2-16,3 1 1 0,3-6 2 16,0 0 5-16,3-3 4 0,-1-5 1 15,1-5 1-15,1-4-7 0,2-3-6 16,4-3-3-16,1-1-2 0,2-4-1 15,1 0 0-15,3-5-3 0,2 2-1 16,2 1-2-16,1-1-2 16,-1 3 0-16,1 2-3 0,0 2 0 0,1 3 1 15,0 3 1-15,1 1 1 0,-1 6 0 16,0 4 1-16,-1 0-1 0,-2 3-1 16,1 3-1-16,3 1-8 0,4-3-1 0,3 3-3 15,4-2-6-15,0 1 4 0,-1 2 2 16,1 2 6-16,-3 3 9 15,0 0 4-15,-3 1-1 0,-4 0-3 0,-1 2 0 16,-2 0 0-16,4 2-7 0,0 1-9 16,-1 2-5-16,-1 2-8 0,-3 3 5 0,-3-3-3 15,2 2-15-15,-3 3-19 16,-1-1-103-16,-1 1 99 0</inkml:trace>
  <inkml:trace contextRef="#ctx0" brushRef="#br0" timeOffset="115991.57">13422 5072 1026 0,'0'0'24'0,"-2"0"-12"16,-1 0-11-16,0 0-3 0,-3 2 3 15,-2-2 1-15,-2 0-1 0,-2 0-1 16,-2 4 1-16,-2 1 2 0,-3-2 2 16,-3 3 0-16,0-3-1 0,2 2-1 15,-1 3 2-15,7-1 5 0,2 3 4 0,5-1 4 16,0 0 0-16,0-1-5 0,2-1-1 15,0 0-2-15,1-2-1 0,1 1 2 16,2 0 1-16,1-1 2 0,0-1 8 16,1 0 3-16,2-2 0 0,0 1 1 15,3 2-7-15,3 2-5 0,-1 1-3 16,7 1-5-16,3 0-4 0,3 0 1 16,3-1-2-16,0 3 0 0,-2-2 1 15,-2-2-2-15,0 2 1 0,-4-3-1 16,-2 1-5-16,-4 0-4 0,-5-2-3 0,-3 2 1 15,-4 0 3-15,-2 2 4 16,-3 1 2-16,-5 0 0 0,-3 1-1 0,-6-1 3 16,-2 3 2-16,-1-4 1 0,-4-1 0 15,1 1-2-15,3-5 1 0,2 1-1 16,4-2 0-16,1-3 1 0,-1 0 0 16,4-1 1-16,3-1 0 0,3-1-3 0,7 3-5 15,1-1-1-15,0 0-1 0,0 0 1 16,0-6-10-16,7-2-7 0,4-3 393 15,7-4-277-15</inkml:trace>
  <inkml:trace contextRef="#ctx0" brushRef="#br0" timeOffset="116638.11">13478 5300 1138 0,'0'0'47'0,"2"2"14"0,0-2-43 16,2 0-12-16,-2 0 3 0,-2 0-3 16,1 0-2-16,-1 0-4 0,4-2-3 15,1-2 1-15,5 2 2 16,4-3 0-16,-3 0 0 0,5-3 2 0,-1 0-1 15,2-2 4-15,0 0 1 0,0 1 8 16,-4-3 3-16,0 0 2 0,-1 2 0 0,-3-1-6 16,2 1-1-16,-3 0-3 15,-2 1-1-15,-2-2-1 0,0 2-5 0,-2 2-4 16,0-1-3-16,0 2-4 0,0 2 0 16,-2-1 1-16,0 5 0 0,0-1 3 15,1-4-1-15,-1 2 1 0,0 2 1 16,-1 1 1-16,-1 0 1 0,1 0 1 15,0-1 1-15,0 0 0 0,0 0 0 16,0 1 1-16,-8-2-1 0,4 2-2 16,2 0 0-16,-2 0-1 0,1 6 0 15,-1 2 1-15,0 1 1 0,-1 2 0 16,3 3 1-16,1 3 1 0,-1-3-1 0,2 4 0 16,-1-2-1-16,1 1 0 15,-1 0 2-15,1-1-1 0,-2-2 0 0,3-3 1 16,1-1-1-16,1-1 0 0,0-2 0 15,-1 0 1-15,1 1 1 16,3 0 2-16,0 0-1 0,0-1 3 0,1 0 1 16,1-2-1-16,-1 1 2 0,1-1-2 15,-2-2-3-15,2 1 1 0,-3-2-3 16,2 0 1-16,1 0 0 0,3-1 1 0,1 3 0 0,3-4-1 16,-2 0-1-16,-4 0 0 0,-3 0-1 15,0 0-2-15,-4 0-6 0,0 0-11 16,0 0-4-16,-1 0-10 0,3-6 40 15,-3 3-9-15</inkml:trace>
  <inkml:trace contextRef="#ctx0" brushRef="#br0" timeOffset="117682.36">13398 5494 1067 0,'1'2'-2'0,"0"-1"-34"15,1 0 0-15,-2-1 18 0,0 0 19 0,-2 0 9 16,-3 0-3-16,0 0-1 16,0 0-6-16,-3 2-3 0,0-4-3 15,-8 2 16-15,-2 2 11 0,-1-1 7 16,-3 1 6-16,-1 0-14 0,3-1-3 0,2 0 7 15,3 2 6-15,4 0 2 0,0-1-4 16,0 0-12-16,1 2-6 0,-2-2-6 16,1-1-1-16,-1 1-1 0,-3 0 0 15,4 0 0-15,-1-2 1 0,3 0 0 0,2 0 1 16,1 0 2-16,6 0 1 0,0 0 2 16,0-2 19-16,0 2 9 0,0 0-5 15,6 0 0-15,3-3-20 0,7 0-12 16,6-2 3-16,6 1-8 0,1 1-1 15,6 1 1-15,2 2 1 0,4 0 4 0,6 2 5 16,-2 0-2-16,2-1-2 0,-3 1 1 16,-8-1-4-16,-3 2 6 15,-3-3 6-15,-6 0 7 0,-5 2 8 0,-6-2-1 16,-6 0 0-16,-4 0-11 0,-3 0-5 16,0 0-10-16,0 0-14 0,-2 1-1 15,-6 0-2-15,-3 1 4 0,-4 3 8 16,-9-2 5-16,1 3 2 0,-1-3 1 15,-4 1 0-15,1 1 2 0,-2 1 0 16,-7-1 0-16,-3 0 6 0,2-1 0 0,-3 1 0 16,6-1-1-16,3 1-2 0,2 0-2 15,4 0 0-15,2-1 0 0,-1 0-1 16,4-3-1-16,0 0 1 0,1 0-2 16,-1-1 0-16,5 0 1 0,1 0-2 15,6 0 2-15,3 0 0 0,4 0 1 0,1 0 4 16,-3 0 5-16,3 0 9 0,2 0 9 15,-2 0-7-15,0 0 3 0,3-1-11 16,3 1-12-16,6 0 3 0,6-1-8 16,3-2 2-16,5-1 0 0,-1-1 0 15,2-2 2-15,-1-1-3 0,0 2-2 16,3 0-2-16,-2-1-2 0,3 0 3 0,0 0 3 16,-1 2 0-16,1-2 1 0,-7 1 0 15,-4 2 0-15,-3-2 2 0,-8 2-2 16,-3 2-7-16,-3 2-7 0,-2 0-12 15,0 0-7-15,0 0-6 0,1 0 0 16,-1 0 1-16,-4 0 2 0,-7 0 3 16,-10 0 2-16,-8 0-5 0,-8-5 36 15,-5-2-8-15</inkml:trace>
  <inkml:trace contextRef="#ctx0" brushRef="#br0" timeOffset="125729.46">13220 5708 311 0,'0'2'13'16</inkml:trace>
  <inkml:trace contextRef="#ctx0" brushRef="#br0" timeOffset="126631.62">13220 5601 926 0,'-3'5'38'0,"0"1"12"0,-3-2-40 15,-1 1-5-15,-2-1 0 0,-2-1 0 16,1 0 1-16,0 1-1 0,-1 0 2 16,-4-1 1-16,0-1 0 0,-1 0 0 0,-1 1 2 0,0-2 1 15,0 0 4-15,3 0 3 0,0-1 7 16,1 0 1 0,4 0 0-16,0-2-2 0,2 2-7 0,-1-1-4 0,4-1-4 15,-1 2 0-15,3-4 3 0,2 4 10 16,0 0 10-16,0 0 4 0,-1 0-4 0,1-4-14 15,6 2-16-15,2-4-4 0,6 0-1 16,1 0 3-16,3-1 3 0,2 1-1 16,1 3-1-16,4 1-1 15,0-2 2-15,-2 2-1 0,3-1 0 0,-4-1-1 16,4 4 0-16,1-2-2 0,2-1 1 16,4 2 0-16,-3-1 1 0,3 0 0 15,-3 2 0 1,-4-2 0-16,-1 0 0 0,-6 2 1 0,-6 0 1 15,0 0 5-15,-8 0 4 0,-1 0-1 16,-4 0-2-16,-3 0-8 0,0 0-4 16,-3 0-2-16,-5 3 1 0,-8-2 2 15,-9-1 3-15,-7 0 1 0,-1-1 1 0,-2 0 1 16,1-1-1-16,4 1 0 0,6-2 0 16,3 0 0-16,4 1-1 0,2 1 0 0,0-1 0 15,4 2-1 1,4 0 1-16,2-1 0 0,1 1-1 15,5 0 3-15,2 0 8 0,0 0 13 16,1 0 13-16,-1 0 13 0,1 0-1 16,2-1-7-16,1 1-15 0,4 0-15 15,3-1-7-15,5 0-5 0,5 0 1 0,1-1-1 16,1 2 1-16,3 2-1 0,-1-2 1 16,3 1 1-16,1 0-1 0,-1 1 0 15,-2-1 0-15,-2 2-1 0,-5-1-1 16,-7 0 1-16,-4-1 6 0,-5 0-1 0,-1 1 3 15,-2-1-1-15,0-1-8 0,-4 5 1 16,-6-1-3-16,-1 5 1 0,-13-2 2 16,-4 1 1-16,-6 1 2 0,-6-2 1 15,4 0-1-15,0 0 1 0,3-4-1 16,4 0 0-16,0 0-1 0,4-2 1 16,2-1-1-16,2 0 0 0,5-1 1 15,3-1-4-15,3 1-5 0,6 0-9 16,4 1-15-16,0 0-9 0,0-3-14 0,6-4-13 15,3-9 37-15</inkml:trace>
  <inkml:trace contextRef="#ctx0" brushRef="#br0" timeOffset="128409.76">18424 4564 1250 0,'-3'3'48'0,"-5"3"34"0,-1 3-82 16,-3 1-6-16,-4 0 6 0,1 1 3 15,-3-3-2-15,-1 1 1 0,0 0 0 16,-2-4-2-16,1 0 2 0,-2 1 0 15,1 1 1-15,0-2 1 0,2 2 4 16,-3-3 0-16,2 1 2 0,0-1-2 16,-3 1-2-16,3 1-2 0,1-2 0 0,3-1-1 15,5 0 0-15,3 0 0 0,3-2 0 16,2 0 1-16,3-1 5 0,0 0 4 16,0 0 14-16,0 0 18 0,0 0 2 15,0 0 2-15,3-2-14 0,1 2-21 16,7-3-7-16,6-1-7 0,5 0 0 0,6-3 2 15,1 1-1-15,5 1 0 0,-1 0 0 16,2 1 0-16,-1-4 0 0,-3 1 0 16,3-1 0-16,-4 1 0 0,1-1 0 15,-6 3 1-15,-4 2-1 0,-3-1 1 16,-3 2 0-16,-2 1 5 0,-4 0 6 16,-5 0 3-16,-3 1-3 0,-1 0-8 15,-1 0-6-15,-2 2-5 0,-3 3 1 16,-4-3 2-16,-5 2-2 0,-7 3 5 15,-5-1 4-15,-8 3 0 0,-1-4 4 0,0-1-4 16,-2 0-1-16,1-1 0 0,2 1-2 16,-2-2 1-16,3 3-1 0,3-3 1 15,1 1-1-15,6 1-1 0,5-1 2 16,6-2-1-16,4 0 1 0,3-1 1 16,5 0-1-16,0 0 1 0,1 0 8 15,0 0 15-15,0 0 7 0,2 1 4 0,2-1-14 16,7-2-13-16,6-2-9 0,10-2-2 15,11-1 2-15,3-2 0 0,1-1 0 16,-2 1-1-16,-3 0 2 0,-1 2-1 16,-3 2 0-16,-4-3 3 0,-2 3-2 0,-6 1 0 15,-4 3 1-15,-5-1 1 0,-7-1 2 16,-4 3-1-16,0 0-6 0,-1 0-2 16,0 0-5-16,-2-2-4 0,-2 2 3 15,-2 3 0-15,-3 1 2 0,-6 3 3 16,-5 0 4-16,-4-1 0 0,-5 0 1 15,2-3 1-15,4 0 0 0,-1 0-1 16,5 1 1-16,-1-3-1 0,3 0 0 0,3 2 1 16,1-3-1-16,6 2-1 0,-3-1 2 15,4 0-2-15,0-1 1 0,0 1 0 16,2 1-1-16,1 0 2 0,3-2-1 16,0 2 1-16,0-2-1 15,0 0 2-15,0 0 0 0,-2 0 0 16,4 0-1-16,3 0-6 0,2 0-4 0,4-2 1 15,7-2 1-15,1-1 5 0,7-2 2 16,-3 0 1-16,1 0-2 0,-3-2 4 16,-1 0-1-16,3 0 0 0,-2 0 3 0,1 2-5 15,-3 1 0-15,-4-1 1 0,-1 2 1 16,-5 4 1-16,-5-3 2 0,-3 4 4 16,-1 0 0-16,0 0-6 0,0 0-4 0,-4-2-7 15,-1 5-6-15,-2 1 2 0,-10 0 3 16,-7 1 4-16,-5 4 4 0,-6-3 0 15,3 2 1-15,-7-1 0 0,-1-1 0 16,-3-3 1-16,3 3-1 0,3-2 0 0,3-2 0 16,2 2 0-16,3-1 0 0,9 2 1 15,1-1-1-15,5-1 0 0,0 3 0 16,1-3-1 0,4 0 0-16,4 0 3 0,4-3 1 0,1 0 3 0,0 1 8 15,0 0 10-15,0-1 6 0,4 0-5 16,4-2-6-16,5-1-10 0,4-3-8 15,5 0 0-15,6 0-1 0,6-1 0 0,6-1-1 16,2 1 1 0,-1 3 0-16,-3-1-1 0,-3 4 1 0,-7 0 0 0,-4-1 0 15,-7-2 1-15,-5 0-1 16,-1 3 1-16,-3-1 0 0,-3 2-2 16,-4 0-9-16,0 0-10 0,-1 0-10 0,0 0-3 15,0 0 1-15,0 0 6 0,-3-2 7 16,-2 4 3-1,0 0 9-15,-6-2-6 0,2 3-8 16,-6-2-24-16,-2-1-47 0,-3-3 40 16,-10-9 8-16</inkml:trace>
  <inkml:trace contextRef="#ctx0" brushRef="#br0" timeOffset="143408.29">16906 4876 874 0,'0'9'-3'16,"-4"-8"3"-16,2-2 11 15,1 4 7-15,-1 2 8 0,1 1 6 16,-2-1-1-16,0 3-5 0,-1 3-8 16,-2 3-9-16,-4 3-2 0,-1 4 1 15,-3 3 1-15,1 1 2 0,0 1 0 16,1 1-2-16,-1 1-1 0,0 0 2 15,1 2-1-15,-1-3 9 0,6-2 4 16,1-2 0-16,1-3 0 0,5-1-7 16,0-2-6-16,3 0-2 0,0-3-1 15,2 0 0-15,-3-3 4 16,2-2 3-16,1-4 4 0,-3-1 0 0,0-2-3 0,1-1-5 16,0-1-4-16,3 0-4 15,-1 0-1-15,1 0-1 0,-1 0-2 0,1-1-3 0,0-1-5 16,-2-2-4-16,1 1-7 0,-1-3-6 15,2-1-11-15,-2-4-19 0,2 3-16 16,1-6 37-16</inkml:trace>
  <inkml:trace contextRef="#ctx0" brushRef="#br0" timeOffset="143723.54">16925 5109 1120 0,'-5'4'39'0,"-1"-2"12"0,-1 5-44 16,0-2-3-16,0 0 1 0,0 2-1 15,-5-3-1-15,-2 3 2 0,-2-3-2 16,1 0 2-16,1-1 1 0,0-1-3 15,1 0 2-15,-3-2 0 0,-1-2 0 16,4 0 2-16,2 1 0 0,2-1-1 16,2 1 2-16,0 0 0 0,0 1 0 15,2-4-1-15,0 1 0 0,3 1-3 0,2 2-1 16,-4-4-2-16,4 4-5 0,0 0-8 16,0 0-9-16,0 0-12 0,-4 0-17 15,1 2 155-15,3-2-89 0</inkml:trace>
  <inkml:trace contextRef="#ctx0" brushRef="#br0" timeOffset="145783.88">19376 4237 770 0,'-1'3'35'0,"-5"2"21"0,1-1-51 0,-1-1-4 0,0 1-2 16,0-2-3-16,4 1-1 0,-3-1 2 16,1-1 3-16,3 0 3 0,-3 0 5 15,1-1 8-15,2 0 13 0,-3 0 12 16,4 0 8-16,0 0 2 0,-3 0-9 0,3 0-11 16,0 0-9-16,0 0-7 15,-2 2-3-15,2-2-3 0,0 2-2 0,-2 1-3 16,-1-1 0-16,0 0-4 0,3 2 1 15,-2 0 0-15,-2 1-1 0,-2-1 2 16,-1 1 0-16,6-2-1 0,-2 1 0 16,2-2 0-16,-3 1 0 0,0-2-1 0,4-1 1 15,-1 1 1-15,-6 3 0 0,5-4 2 16,-4 0 0-16,2 1 0 0,-1-1 0 16,-1 0-1-16,1 0 0 0,-1-1 0 15,1 1-1-15,1 0-1 0,1 0 1 16,3 0 0-16,-1 0-1 0,0 0 2 15,-6-2-3-15,4 2 0 0,3 0 2 16,-6-2-2-16,3 2 0 0,-3 0 2 16,1-1-2-16,4 1 7 15,0 0 9-15,1-1 6 0,-1 0 7 0,1 1 0 0,0-1-7 16,0 0-4-16,-3-4-1 0,2 3-5 16,1 2 0-16,0-1 1 0,-2 0 1 15,2 1 2-15,0-2-1 0,-1-3-3 16,2 3-4-16,-4-3-5 0,2 2-3 15,-5-2 0-15,3 1 0 0,1-1 0 16,-1 1 0-16,1 0 1 0,-2 0-1 0,0 0 0 16,1 1 1-16,2 1-1 0,1 2 1 15,0-1 0-15,-1 0-1 0,0-1 0 16,0 2 0-16,-3-6 0 0,2 4 0 16,0-2 0-16,-2 1-1 0,2 1-1 15,1-2-2 1,-2 1-4-16,-1 1-2 0,1-4-1 15,-4 1-5-15,3-4-9 0,-2 2-14 0,1-4-15 0,-1-6-127 16,-1-1 118 0</inkml:trace>
  <inkml:trace contextRef="#ctx0" brushRef="#br0" timeOffset="159015.39">14665 6558 920 0,'-1'0'39'15,"-1"0"29"-15,1 2-59 0,-2-1 0 16,0-1 8-16,0 1 6 0,-10 1-3 16,0-2 0-16,-6 1-1 0,-6-1-2 0,-2-1-2 15,-10-1 0-15,-7-2 0 0,-5 1 1 16,-1-1 9-16,-2 0 2 0,-2 1 4 15,2 1 11-15,-3-3-7 0,7 2-3 16,0 0-6-16,-2-1-14 0,-2 1-6 0,-5 1-1 16,5-2-3-1,6 2 0-15,6-1 0 0,8 0-1 0,5 0 0 0,7 0 0 16,7 3 0-16,3-1 0 0,2 1 2 16,7 0-1-16,0 0 2 0,1 0-1 15,0-2-3 1,0 2-9-16,2-2-6 0,2 0 3 0,6 1-11 0,7-6-17 15,10 0-27-15,12 3 31 0</inkml:trace>
  <inkml:trace contextRef="#ctx0" brushRef="#br0" timeOffset="159334.12">14907 6569 647 0,'-11'3'63'0,"-1"3"102"0,-8 1-111 0,-8-3 2 0,-8 2 12 16,-8-2-12-16,-5-1-13 0,-6-1-8 16,-7-2-6-16,-9-2 1 0,-3-1 2 15,-4 1-1-15,1-1-3 0,6-2 3 16,4 2-6-16,5-2 3 0,3 2 1 16,-5-1-2-1,1 1 4-15,2 1-4 0,3 2-5 0,12-4-8 0,3 1-6 0,4 1-4 31,5-3-3-31,6 2 1 0,3 2-1 0,6 1 0 16,7 0 0-16,3-2 0 0,7 2-2 16,1 0-12-16,1 0-9 0,0 0-19 0,0 0-13 0,0 0-3 15,3-3-9-15,0 2 9 0,10-2-9 16,9-1 37 0</inkml:trace>
  <inkml:trace contextRef="#ctx0" brushRef="#br0" timeOffset="160152.63">17235 5701 1125 0,'0'0'60'0,"1"0"47"0,-4 0-94 0,-1 0-7 15,-11 2 0-15,-7-2 1 0,-7 0 0 16,-13-2-2-16,-4-1 0 0,-5 1-1 15,-2 0-1-15,1 0 2 0,2 0 6 16,4 2 5-16,0 2 13 0,2-2 2 16,2 2 2-16,1-2-1 0,3 0-7 15,0 0-4-15,6 0-6 0,5 1-6 0,3 0-3 16,6 1-3-16,4-1 0 0,1-1-2 16,6 0 1-16,5 0 1 0,2 0 0 15,0 0 1-15,0-1-1 0,3 1-2 16,0 0-6-16,0 0 1 0,6-1-2 15,5-2 2-15,12 1 5 0,13-3-2 16,14 3-4-16,2-3-2 0,2 2 0 16,-3 0 4-16,-2-1 1 0,4-1-1 0,0 2-1 15,2 2 0-15,0 1 1 0,-8 0 0 16,-9 0 3-16,-14 0 0 0,-15 1-8 16,-5-1-25-16,-6 3-9 0,-4-1-6 15,-5 1 9-15,-8 5 23 0,-10 4 10 0,-6 3 6 16,-10 4-3-16,-11 1-7 15,-2 1-15-15,-3 0-16 0,-9-2-95 0,2-4 85 16</inkml:trace>
  <inkml:trace contextRef="#ctx0" brushRef="#br0" timeOffset="180135.15">3733 9824 1143 0,'12'21'49'16,"-12"11"723"-16,-3-26-112 0,0 2-643 16,-14-18-597-16,13-9-166 15,0 27 749-15,2-1 7 0,-2 4 10 16,0 0 8-16,1 0 5 0,1 3-1 0,-1 0-7 16,1 2-8-16,0 4-5 15,2 4-2-15,-1 4 6 0,1 5 10 16,-1 6 10-16,-3 6 5 0,1 6-2 0,-3 10-7 15,1 5-11-15,-4 10-8 0,-3 5-7 16,0 6-3-16,0 9-1 0,-3 7 1 16,-1 6-2-16,4 3 0 0,-1 1 1 15,4-3-2-15,1 1 2 0,0-3 0 16,1-1-2-16,-1 2 2 0,1-4 14 16,2-4 13-16,0 0 10 0,3-5 2 0,-1-7-12 15,1-7-11-15,-2-8 3 0,4-5 4 16,-1-3 6-16,1-4 5 0,-1-5-7 15,-1-5-9-15,-1-7-7 0,2-6-8 16,-1-6-2-16,1-5-1 0,0-6-1 16,1-4 1-16,0-2-1 0,-1-4 0 15,0-4-1-15,1 0 2 0,-2-3-2 0,2-5-6 16,0 2-8-16,0-1-10 0,0-1-11 16,0 0-5-16,0 0-18 0,2 1-9 15,-2-1-19-15,2-4-16 0,3-5-4 16,7-5-5-16,7-6 36 0,2-5 35 0</inkml:trace>
  <inkml:trace contextRef="#ctx0" brushRef="#br0" timeOffset="181166.57">7162 10479 1274 0,'2'0'60'0,"0"0"4"0,-3 0-5 0,1 0-35 0,0 0-5 0,-1 0-7 31,-1 0-4-31,-2 2-2 0,-1-2 1 15,-1 0-1-15,-1 0 1 0,-2 1 2 16,-2-1 5-16,1 0 2 0,-3 1 5 0,0-1 2 16,-5 0 3-16,-2-1 5 0,-4 1 2 15,-4 0 7-15,-2 0 2 0,-6 0-5 16,-6 0-1-16,-4 0-9 0,-3-1-12 16,-5-1-4-16,-2-1-7 0,-10 2-3 15,-3-2 0-15,-3 2 0 0,-6-4-1 16,1 1 1-16,-3 0 0 0,-5 1 0 15,-10-1 0-15,-8-1 7 0,-7-1 3 16,0 3 0-16,-1-3 3 0,-4 2-9 16,-3 1-4-16,-10 1-7 0,-4 0 38 0,-10 0-2 15,-12-2 19-15,-1-2 9 0,-8 3-44 16,7 0 0-16,9 1-20 0,0-1-2 16,4 6 4-16,0 0 0 0,-1 2 3 15,-8 2 1-15,1-3 0 0,-1 1 0 16,-5 0-1-16,5-1 1 0,5 1-2 0,2-1 3 15,-2 1-5-15,5-1-3 0,2 0-2 16,4 1-7-16,6-2 1 0,4 0-1 16,7 0 0-16,6 1 4 0,8-1 7 15,11 2 2-15,2 1 2 0,5-1 1 0,11 0-1 16,7-1 2-16,13-1-2 0,12-1-3 16,10 1-2-16,8-3-4 0,10 1-1 15,4-1-5-15,3 0-10 0,4 0-8 16,4 0-5-16,1 0-4 0,0 0-9 15,0 0-11-15,-1 0 10 0,1 0 1 16,6-1 3-16,3-2-4 0,6 0-28 16,11 1 32-16,2 1 15 0</inkml:trace>
  <inkml:trace contextRef="#ctx0" brushRef="#br0" timeOffset="185031.17">1711 9599 939 0,'0'1'284'16,"0"11"-99"-1,0-8-187-15,0-6 7 0,1-5-9 16,-1 14 2-16,0 0 2 0,2 3 5 0,0 5 0 15,5 3 1-15,1 6 1 0,0 5-4 16,2 5 0-16,1 5 0 0,2 7-2 16,4 6 1-16,-1 1 1 0,1 5-3 15,2-3 1-15,0-2 1 0,-1-7-2 16,-4-9 2-16,-3-11 1 0,-3-8 1 16,-3-11 5-16,0-2 7 0,-2 0 2 0,-1-3 2 15,1-1-2-15,0-1-7 0,-1-3-4 16,5-3-2-16,1-3 3 0,1-4 3 15,1-7 0-15,-1-3 0 0,0-7-5 16,1-3-3-16,-1-2 0 0,1-2-1 16,-1 0 0-16,3-3 3 0,-1-4 4 15,1 0 4-15,0 1 3 0,-2-2-3 0,4 4-2 16,2-3-1-16,-1 4 3 0,5 1 5 16,1 7 3-16,-2 1-1 15,-1 5 0-15,-3 3-4 0,0 5-1 0,0 5-2 16,-3 7-5-16,-4 3-5 0,-4 3-8 15,1 2-9-15,-1 5-5 16,3 9-4-16,3 11-2 0,5 12 3 16,2 10 0-16,3 7 2 0,1 9-3 15,2 2-3-15,3-3-5 0,6 0 3 0,10-8 9 0,4-7 6 16,0-5 14-16,-2-6 19 0,-6-7 14 16,-7-8 12-16,-4-6 2 0,-3-6-13 15,-5-4-12-15,-2-3-3 0,0 0 2 16,-4-4 7-16,-2-6 6 0,4-1 1 15,-7-4-3-15,0-6-9 0,-2-5-7 16,-6-6-3-16,1-6-1 0,-1-3 1 0,0-3-1 16,-3-6-4-16,-3-5-4 0,1-2-2 15,-1-2-2-15,2 0 0 0,0 5 1 16,0 0-1-16,2 6 1 0,-2 4 0 16,4 3 0-16,1 9 0 0,3 2 2 15,1 6-1 1,-1 4-3-16,-2 3-6 0,1 2-16 0,0 4-14 0,-2 2-25 15,-1 1-30-15,0 3-26 16,0-1-16-16,0 1 40 0,-5 0 40 0</inkml:trace>
  <inkml:trace contextRef="#ctx0" brushRef="#br0" timeOffset="185966.83">6195 11731 1541 0,'0'0'49'0,"-3"0"-17"15,-3 1-10-15,0-1-26 0,-3 1 4 0,-3 0 2 16,0-1 0-16,-5 0 0 0,-4 0 1 16,-6-1 3-16,-6 0 0 0,-5-1-1 0,-6 0 5 15,-2 2 0-15,-3 0 4 0,-4 0 11 16,-5 0-2-16,-6 0 9 0,-4 3 4 16,-7-2-8-16,-6 0-4 0,-6 0-11 15,-4-1-10-15,-3 0-1 0,0-2 0 16,-8 0-1-16,-4-1-7 0,-7 0 28 0,-5-1 0 15,-2-3 1-15,-9 0 8 0,-2-2-30 16,5 1-1-16,-3-1 1 0,1 2-1 16,-1 0 1-16,0 0 0 0,0-1-1 15,1 0 0-15,6-1 0 0,-1 4 0 16,11-3 0-16,1 3 1 0,3 2 0 16,2 1 0-16,0 0 0 0,10-1-1 0,5 1 1 15,3 0-1-15,3 0 2 16,3 0-2-16,4 0 2 0,5 1-2 0,12 0 0 15,-1-2 2-15,5 3-2 0,0-2 0 16,-1 0 1-16,9 1-1 16,2-1 0-16,9 0 1 0,5-1-1 0,1 1 1 15,9 0 1-15,3 0-1 0,7 2 0 0,3-1 1 16,4 1 0-16,5 0 0 0,1 0 3 16,0 0 1-16,0 0-1 0,0 0-2 15,0 0-4-15,0 0-5 0,0 0-2 16,0 0-1-16,0 0-1 0,0 0-3 15,0 0-4-15,0 0-3 0,0 0 1 16,0 0 0-16,0 0 4 0,0 0 1 16,0 0-5-16,0 0-4 0,0 0-7 0,0 1-7 15,0-1-2-15,-1 4-4 0,1-3-10 16,-1 2-8-16,0-2-3 0,1 2-7 16,0-1 3-16,0 2 39 0</inkml:trace>
  <inkml:trace contextRef="#ctx0" brushRef="#br0" timeOffset="186660.94">2195 10767 1274 0,'3'35'215'0,"-33"-56"-70"47,9 24-144-47,-2 6 1 0,-3 3-2 15,-5-3 1-15,-4 4 1 0,1-2-2 0,-1-1 2 16,7 3 0-16,3-3-2 0,5-4 2 16,5 0-1-16,3-4-1 0,7 0 2 15,0 0 3-15,4-2 2 0,1 0 4 16,0 2-2-16,2-1-8 0,2 2-1 16,4 3-4-1,5 0-1-15,6 3 5 0,9 2 1 16,1 1 0-16,5 2-1 0,0-1 1 0,-3 3-1 0,1-2 1 0,-5 3-1 15,1 2 0-15,-4 2-1 0,-4 1-3 16,-6-2-4-16,-7-1 0 0,-7-2 2 16,-3 2 4-1,-10 0 4-15,-5 1 6 16,-1-1 1-16,-4-3 3 0,2-2 1 16,-1-4 0-16,-5-2-1 0,0-2 0 15,-2-1-1-15,0-1-3 0,3-3-1 0,1 2-3 16,0 0-3-16,6-3 0 0,0 0-4 15,2 0-7-15,4-3-8 0,2 2-8 16,3-1-10-16,4-1-10 0,1 3-16 16,3 0-18-16,-1-1-20 0,-3-2 572 15,3 0-364-15</inkml:trace>
  <inkml:trace contextRef="#ctx0" brushRef="#br0" timeOffset="187286.56">1904 12438 1561 0,'9'32'88'0,"3"48"-58"15,-10-45-19-15,2-24-19 16,-2-6-6-16,-2 3-13 0,1-5-19 16,-1-3-5-16,0 2 5 0,0-2 12 15,0 0 15-15,0 0 11 0,0 0 5 16,0 0 2-16,-1-4 6 0,3 1 7 16,-4-4 15-16,2-2 17 0,0-3 2 15,-3-4-2-15,-1-3-9 0,-4-4-13 16,-1-3-7-16,-1-5-4 0,2-1-5 15,1-1-2-15,0 2-2 0,2 3-1 16,-1-1 0-16,-1-2 0 0,3 2 0 0,0-2 0 16,4 4 2-16,3 2-1 0,2 2 0 15,2 1 1-15,2 3-1 0,-2 1 2 16,4-1 6-16,-1-1 4 0,1 3 3 0,5-3-1 16,4 2-5-16,5 0-5 0,5-1-2 15,1 1-1-15,0 3 1 0,-1 3 1 16,-1 6-1-16,0-1 0 0,-2 5 0 15,1 1-2-15,-1 1-1 0,-4 3-5 16,-1 1-7-16,-5 1-2 0,-5 1-1 0,-3 3-1 16,-3 0 0-16,-3 0 3 15,-1 3 2-15,-5 1 1 16,-2 1 3-16,-3 2-1 0,-2-3-2 0,-3-1 2 0,0-3 0 16,-1-3-1-16,3-2 2 0,0-2-2 15,4-2-1-15,3 0-3 16,4 0-9-16,0 0-5 0,0 0-3 0,0-2-1 15,1-1 8-15,2-1 7 0,2-2-1 16,1-3-16-16,5-3-22 0,-1-3 101 0,2 2-53 16</inkml:trace>
  <inkml:trace contextRef="#ctx0" brushRef="#br0" timeOffset="187846.37">2285 12006 1059 0,'1'16'64'0,"3"51"-111"15,-21-143 32 17,17 76-132-32,-2-1-43 0,-2 1 102 0</inkml:trace>
  <inkml:trace contextRef="#ctx0" brushRef="#br0" timeOffset="191785.45">6725 6855 1460 0,'0'9'5'0,"0"4"-31"0,2 5-8 15,0-1 15-15,-1 1 19 0,3 0 1 16,-1 2-1-16,0-1 2 0,0 2-2 15,-1-2 0-15,0 4 1 0,1 1-1 16,4 2 2-16,-1 0-1 0,-1-3 2 16,2 1 4-16,-3-4 3 0,1-2 3 15,-1-1 0-15,0-1-2 0,-1-5-1 16,-2 0-2-16,-1-3-2 0,1-1-1 0,-1-5-1 16,0-1 0-16,0 0 3 0,0-1 6 15,0 0 7-15,0 0-10 0,0 0-7 16,0 0-9-16,0-6-9 0,-2-4 13 15,-2-10 7-15,-1-3 4 0,-2-5 2 16,1-6-9-16,5 3 5 0,-1-2 5 16,5 2 5-16,3 5 14 0,5-1 2 15,3 2 2-15,7 3-1 0,10 0-7 16,4 3-7-16,6 3-5 0,10 6-4 0,3 3 0 16,0 4-5-16,-3 3-3 0,-5 3 0 15,-4 1-1-15,-5 1-5 16,-3-1-2-16,-10-2-10 0,-6-2-14 15,-4-1-12-15,-3-1-18 0,-1-1-10 16,-3-2-7-16,-3-3-8 0,-3-3-21 0,-2-5 58 0</inkml:trace>
  <inkml:trace contextRef="#ctx0" brushRef="#br0" timeOffset="192423.55">6281 6351 1317 0,'-3'1'38'0,"18"-7"-108"16,-53 45 73 0,38-30-1-16,5 2 4 0,2-2 3 15,3 1 6-15,5-1 4 0,2 0 3 16,5 0 1-16,3-2 4 0,2-2 3 16,2 1 3-16,0-4 9 0,4-2 1 15,3 0-2-15,4-2-5 0,4-2-11 0,3 1-9 16,5-1-6-1,3-2-4-15,7-1-2 0,10-1-2 0,12 2 0 0,7-3-1 16,2 3-1-16,6-1 1 0,-3 1-1 16,10-1 0-16,7-2 2 0,3 1-2 0,4-1 1 15,3 2 0-15,6 1 0 0,2-2 0 16,6 3 0-16,4 2-1 0,1-4 1 16,1 3 1-16,3-1-2 0,3 3 1 15,0 2 1 1,3 0-2-16,3 0 1 0,-5 2 0 0,-2 0-1 0,-2 1 0 15,-4-1 1 1,3-2-1-16,-6 1 2 0,6 1-1 16,1 0-1-16,-9 2 2 0,0-4 0 0,-5 2-1 15,-4-2 0-15,1 1 0 0,2 3-1 0,-7-1 0 0,1 3 2 16,-4 0-2 0,-8 2 1-16,-7 1 0 0,-10 0-1 0,-4 0 0 15,-7-1 1-15,-13 0-1 0,-17-4 0 0,-14 0 1 16,-11-1-1-16,-8-2 0 0,-7 0 1 15,-4 0 0-15,-5-1 1 0,-5 0-9 16,0 0-17-16,0 0-25 0,-1 0-35 0,-1 0 2 16,-6 2 35-16</inkml:trace>
  <inkml:trace contextRef="#ctx0" brushRef="#br0" timeOffset="194818.98">4363 9448 1298 0,'0'2'49'0,"0"-1"-6"15,-1 2-15-15,0 5-23 16,0 2 4-16,-1 3 6 0,2 7 4 16,0 0 3-16,0 4 2 0,1 9 6 0,-1 1 6 15,-1 8-1-15,1 4-7 0,0 5-9 16,1 9-11-16,2 2-4 0,2 6 0 15,-3 0-1-15,1 0-1 0,0-4 0 16,-2-7 0-16,2-9-1 0,1-13-5 16,-2-10-8-16,0-9-14 0,-1-9-22 15,-1-7-26-15,-1 0-9 0,-5-9-21 0,-4-10 10 16,-7-14 53-16</inkml:trace>
  <inkml:trace contextRef="#ctx0" brushRef="#br0" timeOffset="195246.36">4126 9663 1187 0,'0'0'61'0,"0"1"13"16,0 0 14-16,-1-1-22 0,2 0 2 15,3-5-12-15,1-8-27 0,6-4-22 16,0-8-7-16,3-1-4 0,4-4 0 15,1-1 4-15,4 0 0 0,3-3 0 16,7 0 0-16,8 0 0 0,6-1 0 16,6-1 0-16,-1 4 3 0,1 4 3 15,0 6 6-15,6 5 5 0,-3 6-3 0,2 2-1 16,3 4-6-16,1 5-5 0,3 7 0 16,-8 4 0-16,-8 7-2 0,-9 4 0 15,-14 2 0-15,-5 2-1 0,-13 1 2 16,-6 5 1-16,-5 1 0 15,-12 5 0-15,-5 1 0 0,-9 3 0 0,-12 0 0 0,-8-1 1 16,-7-5 0-16,-5-4 1 0,4-7 2 16,3-6-1-16,1-6 0 0,-3-4-1 15,3-4-4-15,0-3-1 0,3-2-7 16,1-2-5-16,0-1 0 0,3 0-5 16,8 0-3-16,12 3-5 0,7 0-5 15,5 0-6-15,7 0-8 0,1 0-12 0,6 0-23 16,2 0-7-16,8 0 73 0,8 0-12 15</inkml:trace>
  <inkml:trace contextRef="#ctx0" brushRef="#br0" timeOffset="195626.5">5844 9190 1466 0,'3'7'118'0,"-2"4"149"0,-3 6-250 0,-7 4-18 16,-7 10 1-16,-4 1 3 0,-6 7 4 16,-3 4-1-16,-2 2-4 0,-5 7 2 15,-1 2-2-15,-2 1 0 0,6 8 1 0,-1-1-1 16,0 4 2-16,4-1-1 0,-3-1-1 15,10-2 0-15,9-12-1 16,11-2 3-16,10-7-2 0,14-3 3 0,9 0 2 16,10 2 6-16,0-5 6 0,-2-2 1 15,3-3 2-15,-8-11-7 0,0-3-6 16,-5-5-4-16,-5-6-10 0,-4-3-17 16,-1-2-27-16,1-4-32 0,-2-5-13 0,1-1-21 15,-2-6 0 1,-2-3 5-16,-2-5-11 15,1-3 104-15,-2-4-10 0</inkml:trace>
  <inkml:trace contextRef="#ctx0" brushRef="#br0" timeOffset="196530.33">7602 9217 1440 0,'6'35'80'16,"-1"15"-52"-16,-4 2-14 0,1 6-9 0,2 0 12 16,-3-4-6-16,-1 2-6 15,-4 7-3-15,0 2 1 0,-2 3 0 0,1-1-1 16,-3-3 1-16,1-6 1 0,6-9-1 0,0-7 2 16,5-6-1-16,3-7-1 0,1-2 1 15,0-6 0-15,-2-1 0 0,3-6-4 16,-2-1-5-1,4-3-14-15,-3-4-21 0,0-1-20 0,2-1-23 0,-4-4 715 16,6-3-478-16</inkml:trace>
  <inkml:trace contextRef="#ctx0" brushRef="#br0" timeOffset="201521.99">6174 9855 1163 0,'35'27'581'16,"-64"-67"-796"-1,29 36 240-15,1 2-1 0,-1 2-1 16,0 0-6-16,0 0-4 0,0 0 4 15,0 0 0-15,0 0-7 16,0 0 1-16,0 0-8 0,0-1-5 0,2 4 3 16,2 3-4-1,2 2-1-15,6 4 0 0,8 3 0 16,4 3 1-16,8 0 2 0,1-4 0 0,0 0 2 0,-3-4 4 0,-2-4-1 16,-3-2 2-16,-4-3 0 0,-1-2-4 15,-4-3-2-15,1-3-1 0,-3-2-3 31,0-3-2-31,0-3 3 0,-5-2-1 0,1-3 5 16,-9-3 3-16,-1 1 1 0,0-1 0 16,-6 0 4-16,4 2 1 0,-2 0 0 15,1 6 0-15,0 3-2 0,2 6 6 16,-1 3 8-16,2 3 9 0,0 0-2 16,1-1-21-16,1 1-9 0,0 1-15 15,3 2-5-15,6 6 13 0,8 5 2 16,9 8-3-16,7 3 1 0,4 1 1 15,1-2-2-15,-2-5 11 0,-5-8 7 16,-2-4 1-16,-4-4 0 0,-3-3-4 0,2-2 4 16,-3-4 3-16,-4-1 3 0,-3-5 2 15,-3-1-9-15,-4-3-4 0,-1-1-5 16,-4-2-1-16,-2-1-1 0,-2-3-1 16,-6-2 0-16,-2 0-1 0,-2 1 0 15,-1 0 2-15,1 6 1 0,1 2 0 16,2 7 0-16,1 2-1 0,4 5 2 0,2 2 0 15,-1 0-10-15,1 0-20 0,0 0-31 16,0 0-36-16,0 0-11 0,0-1 52 16</inkml:trace>
  <inkml:trace contextRef="#ctx0" brushRef="#br0" timeOffset="202697.57">8051 9673 1267 0,'11'5'133'0,"-11"-5"-70"15,0 0-43-15,0 0-13 0,-11-5 0 16,11 5-3-16,0 0-2 0,1 0 0 15,-1 1-2-15,0 1-1 0,1 0 0 16,0 1 1-16,-1 3 4 0,1 1 9 0,3 3 0 16,0 4 2-16,4 6-2 0,2 2-5 15,0 0 2-15,3-2 0 0,1-3-1 16,2 0-1-16,2-1-4 0,0 0-3 16,2 2-1-16,0-5 0 0,-3-2 0 0,-2-3 0 15,-2-2 0-15,-4-5-2 0,0-1-1 16,0-1-4-16,1-3-3 0,0-1-2 15,1-4-1-15,-3 0 0 0,1-5 0 16,-4-1 1-16,1 0 1 0,-3-2 3 16,-2 0 5-16,-1 0 3 0,0 1 1 15,1 0 4-15,-1 0-1 0,4 0 1 16,-3 2 0-16,0 2-3 0,2 1 0 16,-1 5-3-16,-2 6 12 0,0-1 10 0,0 1 12 15,0-2 6-15,0 2-14 0,3-2-13 16,-1 4-10-16,4 3-12 0,8 4-19 15,6 7-19-15,7 8-13 0,3 2 7 16,1 0 19-16,-2-5 23 0,-1-7 13 16,-1-2 0-16,-7-2 5 15,0-4 8-15,0-3 4 0,-6-3 7 0,2 0 8 0,-4-5-2 16,-4 1-1-16,0-2-5 16,-2-3-9-16,0-4-4 0,-1 1-3 0,-3-8-3 15,2 1-2-15,-6-4-4 0,-1 1-2 16,2 1 2-16,-5 3 1 0,1 4 0 15,3 3 0-15,-2 4 3 0,3 1-1 16,1 3 0-16,0 3 3 0,0-2-5 0,1-1-1 16,-1 3-1-16,0-1-11 0,1 0-11 15,-1-6-17-15,6 3-22 0,2-5 110 16,4-1-51-16</inkml:trace>
  <inkml:trace contextRef="#ctx0" brushRef="#br0" timeOffset="202887.21">8819 9643 1066 0,'5'24'40'0,"-1"0"-4"16,2 7-12-16,-1-2 2 0,1-4 3 15,2 1 0-15,0-2-3 0,3 2-19 16,-2-3-5-16,0-1-3 0,-2-6-11 0,-3-4-22 15,4-2-26-15,1-2 159 0,0-5-93 16</inkml:trace>
  <inkml:trace contextRef="#ctx0" brushRef="#br0" timeOffset="203327.58">9145 9906 923 0,'-1'0'75'0,"1"0"30"0,-1 0 4 16,1-2-38-16,0-2-3 15,0 2 2-15,-2-3-11 0,2 1 0 0,-1-3-5 16,1 0-9-16,3 0-12 0,-1-3-11 0,2-2-9 16,0 0-9-16,-1 0-1 0,3-1 0 15,-1 1-2-15,3-5 1 0,2-3 1 16,-2 2 0-16,2-5 0 0,-1 2 0 15,0 3-1-15,0 0-1 0,-1 2 2 16,0 3 1-16,-1 1 2 0,-1-1 0 16,1 2-5-16,4 2-1 0,1 0-2 15,0 1-4-15,5 4-2 0,-4 0-3 0,4 4-4 16,3 1-1-16,-3 6-2 0,2 5-2 16,-2 5 4-16,1 4 3 0,1 4 4 15,0 1 5 1,-2 5 1-16,-1-1 0 0,-4 0-2 0,-2 2 0 0,-3-3-2 15,-3-3-1-15,0 1 1 0,-3-7-2 16,-1-4-4-16,1-5-4 16,-1-4-10-16,0-6-8 0,0 1-14 0,0-2-16 15,1 0-8-15,-1-7-14 0,2-5-7 16,2-11-3-16,-1-1 48 0</inkml:trace>
  <inkml:trace contextRef="#ctx0" brushRef="#br0" timeOffset="203516.31">9646 9341 761 0,'11'-20'82'0,"-3"7"61"16,-3 3-32-16,-2 8-36 0,-3 1-12 15,1 1-14-15,0 4-17 0,1 9-11 16,3 7-8-16,-3 8-10 0,4 8-2 16,-1 3 1-16,1 4 1 0,-1 2 1 15,0-1-2-15,0 6-1 0,1-3 1 16,2 4-5-16,1-5-16 0,3-3-20 0,3-2-144 15,1-9 116-15</inkml:trace>
  <inkml:trace contextRef="#ctx0" brushRef="#br0" timeOffset="203722.07">10000 9549 1188 0,'-34'13'35'0,"-1"-4"-8"15,-3-1-18-15,3-5-3 0,1-2-2 16,-1-1 0-16,-3-1 0 0,-2-1 1 16,-3-2-3-16,3-3-13 0,4 0-17 15,5-1-23-15,8 2-1 0,9 0 23 0</inkml:trace>
  <inkml:trace contextRef="#ctx0" brushRef="#br0" timeOffset="204307.21">10085 9776 1034 0,'22'-2'145'15,"0"0"197"-15,2-3-286 0,-2-4-59 16,-4 2 5-16,-3-1 12 0,-1 0 2 16,-4-1 4-16,-1-1-9 0,-1-3-8 15,-4-1-3-15,1-1-1 0,-1 2-1 16,-4 1 2-16,-1 0 0 0,-1 1 1 16,-5 0 0-16,-2 1 1 0,-1-1-2 15,-6-1 0-15,1 3-1 0,-2 3-2 0,-1 0-4 16,0 2-5-16,0 2-7 0,2 2-3 15,0 2-4-15,4 2-6 0,1 2-12 16,2 5-4-16,2 1-7 0,4 4 1 0,3 4 7 16,3 3 2-16,5 1 9 0,4 3 12 15,5 0 10-15,6 1 7 0,4-1 9 16,1-3 5-16,0-3 11 0,-1-3 9 16,-4-1-1-16,1-6-1 0,-2-1-9 15,-1-1-5-15,-2-4-1 0,0-3-1 16,-2-2-3-16,2 0-2 0,0-2-2 0,-2-2 1 15,-5 0 2-15,-3-3 5 0,-1-2 2 16,-3 0 4-16,3 1 0 0,-2-2-1 16,-4-1 0-16,-2 0-3 0,0-3 2 15,-2 3 3-15,-3 1 3 0,2-2-3 16,-1-2-4-16,0 2-6 0,3-4-1 16,1 3 3-16,0 0 3 0,3-1-1 15,3 4-1-15,1-2-4 0,1 1-2 16,2 1 3-16,-1 0 7 0,3 1 2 15,2 1 4-15,-1 0-1 0,2 3-7 16,0 0-3-16,1 1-3 0,2 0-3 16,0 1-4-16,-1 1-9 0,0-2-17 15,-1 1-27-15,-2-4-22 0,4-3-1 0,-4-2 33 16</inkml:trace>
  <inkml:trace contextRef="#ctx0" brushRef="#br0" timeOffset="204702.79">8855 9254 1670 0,'0'0'53'0,"0"0"-25"0,0 0-11 16,-1 1-22-16,0-1-1 0,1 2-7 15,0-2-15-15,2 0-37 0,-2 0-36 0,3 0-20 16,-3 0 435-16,0 0-254 0</inkml:trace>
  <inkml:trace contextRef="#ctx0" brushRef="#br0" timeOffset="205256.25">10388 8981 1304 0,'0'0'46'0,"0"0"3"0,1 0-26 15,-1 0-5-15,4 2 1 0,0 0-3 16,1 1-6-16,6 2-4 0,1 1-4 0,4 1 0 16,6 4 1-16,2 5-2 0,6 4 1 15,7 7 0-15,11 8-2 16,8 3 7-16,7 7 15 0,-2 3 7 0,-7 4 7 15,-8 3-5-15,-10 2-15 0,-7 4-8 16,-6 1-4-16,-7 2-4 0,-6 6 0 16,-5 5 1-16,-2 0-1 0,-3 1 3 15,-2-4 3-15,-7-8 0 0,-3-6 1 16,-5-2-3-16,-2-10-4 0,1 0 0 16,3-5 0-16,2-6-1 0,4-4-1 15,-1-2-2-15,0-8-1 0,0-1-2 0,-5-4-5 16,9-2-9-16,0-5-23 0,1-3-21 15,5 0 5-15,-3-4 23 0</inkml:trace>
  <inkml:trace contextRef="#ctx0" brushRef="#br0" timeOffset="-202966.24">12396 9226 1268 0,'30'4'141'0,"-80"98"-10"31,49-75-121-31,-1 3-2 0,2 4 6 16,0-3 7-16,-3 5 7 16,3 1 5-16,0 3-4 0,0 1-5 0,-1 0-1 15,-2 4 1-15,-3-4-4 0,3-3-3 16,0-2-5-16,-2-3-6 0,2-7-3 16,-1 1-1-16,1-7-1 0,3-4 0 0,0-6 2 15,-2-5 3-15,2-4-6 0,-1 0-16 16,-3-2-31-16,4 1-36 0,-1-2-19 15,3-3 1-15,1-9 12 0,2-8 447 16,1-7-269-16</inkml:trace>
  <inkml:trace contextRef="#ctx0" brushRef="#br0" timeOffset="-202487.95">12183 9126 1319 0,'0'-1'70'0,"0"-1"28"0,1-1-56 15,0-1-41-15,5-1 2 0,4-2-3 16,7-2-3-16,6-2-8 0,9 1 0 15,5 3 3-15,3-1 0 0,3 3 9 0,-1 2 9 16,-2 1 5-16,2 2 5 0,-2-2-2 16,0 2-1-16,2 3 2 15,1 1 2 1,2 4 5-16,-3 1 9 0,-1 0-1 0,-8 1-4 0,-7 0-8 0,-8 1-8 16,-4 1-6-16,-7 0-6 0,-5 5-3 15,-5 1-7-15,-10 5-4 0,-11 4 2 16,-11-1 4-16,-11 5 3 0,-5-1 4 15,-1-3 0-15,3-2-1 16,3-7 1-16,4-5-2 16,1-3 1-16,1 0 0 0,3 1 0 0,-2-4 0 0,2 1 1 0,0-2-1 15,4 2 2-15,8-4 0 16,5 1 0 0,6-1-1-16,3 0-1 0,5 0-1 15,2-2-4-15,3 0-5 0,2-1-8 16,1-1-7-16,0 0-9 0,4 2-11 0,5 0-11 15,3-1 93-15,5 1-40 0</inkml:trace>
  <inkml:trace contextRef="#ctx0" brushRef="#br0" timeOffset="-199426.53">13448 8898 1261 0,'0'3'55'0,"-2"-1"22"16,2 2-42-16,-3 5-16 0,-3 3 9 0,-1 3 1 15,-9 4-5-15,-2 2 2 0,-3 0 2 16,-3 1 1-16,0 3 5 0,2 1-2 16,-3-1-5-16,2 6 0 0,1 1-2 15,1 2-1-15,1 6-1 0,0 3-3 16,-3 9-5-16,2 3-4 0,-1 6-1 15,4-4-3-15,3-2 0 0,2-1 3 0,3-1 1 16,6-3 2-16,4 0 2 0,5-2-3 16,4 2 1-16,5-6 1 0,0-2 0 15,6-3 0-15,3-3 0 0,2-3-3 16,2-2-1-16,1 0-2 0,2-2 2 16,1-1-1-16,1-6-1 0,-3-1 1 0,0-7-2 15,-5-1 0-15,-3-3-2 0,-6-1-1 16,-3 2-2-16,-4-7-1 0,1 2 0 15,0-2-1-15,-4-2 0 0,-5 1 0 16,0-2-6-16,0-1-11 0,-1 1-8 16,4 0-12-16,-5-1-11 0,-2 0-10 15,7-1-7-15,-3 0-6 0,0 1-17 0,2-1-8 16,-8-2-14-16,3-4 64 0,1-6 13 16</inkml:trace>
  <inkml:trace contextRef="#ctx0" brushRef="#br0" timeOffset="-198633.27">13644 9459 1145 0,'-2'2'63'0,"0"1"22"15,-2 0-14-15,0 2-22 0,0-1-7 16,2 1-13-16,-2 2-16 0,0 1-8 16,2 3-3-16,-2 5 0 0,2 1 1 15,0 5-1-15,1 3-2 0,2 2 0 16,4-1-1-16,1 1-2 16,5-3 2-16,-1-3-1 0,4 1 1 0,1-2-1 0,3-2-2 15,7 1 1-15,2-4 1 0,2-2 0 16,2-4 4-16,-3-2 7 0,-1-6 1 15,-2-4 2-15,3-5-2 0,-2-2-6 16,-1-5-4-16,-1-3-1 0,-6-1-2 16,-1-2-4-16,-2-5 1 0,-6 1-1 15,-3-1 0-15,0-2 4 16,-4 5 1-16,-1-2 2 0,-1 6 3 16,-3 3 3-16,2 5 1 0,1 4 7 0,0 4 6 0,0 3 6 15,4-1 1-15,-4 1-8 0,0 0-10 16,0 0-9-16,-2 1-9 0,2 1-4 15,0 3-9-15,5 7-2 0,0 7-4 16,9 7-2 0,6 3 5-16,5 3 5 0,8-3 9 15,4-3 7-15,4 1 6 0,-2-5 11 0,-4-4 11 0,-8-5 17 16,-4-4 4-16,-2-4 0 0,-3-3 2 0,2-3-8 16,-6 0-1-1,-3-2-2-15,-1-2-7 0,-6-2-6 16,1-5-6-16,-2-1-9 0,-2-3-6 0,-1-4 4 15,-8-1 3-15,-1-2 4 16,-2-1 3-16,-2 1 1 0,3 2 0 0,-2 3-1 0,3 4-1 16,3 3-4-1,-1 2-3-15,5 3-4 0,0 3-4 16,2 2 0-16,0 1-1 0,2-2-1 16,-1 1-3-16,0 0-3 0,3-4-14 0,1 2-14 15,0 0-18-15,2-4-27 0,1-1-25 16,0-3 525-16,-1 0-332 0</inkml:trace>
  <inkml:trace contextRef="#ctx0" brushRef="#br0" timeOffset="-196868.82">14840 9769 1161 0,'0'0'46'0,"-1"0"7"16,0-2-22-16,0 4-6 0,1-2 14 0,-1 1 11 0,1 1 2 0,0 0 4 15,0 0 0-15,0-2-7 0,-2 3-3 0,2 0-7 16,-2 1-9-16,1 5-5 0,0 3-10 16,0 5-9-16,-1 3-3 0,1 6 0 15,-2 1-2 1,0 0 0-16,-1 2 1 0,-1-2-2 16,-2 2 2-16,3-6 2 0,1 0-6 0,0-4-16 0,3-6-20 15,1-1-38 1,1-3-23-16,0-5 46 15,-2-2 10-15</inkml:trace>
  <inkml:trace contextRef="#ctx0" brushRef="#br0" timeOffset="-195970.63">15249 9487 889 0,'0'0'34'0,"-1"0"4"16,0 0 9-16,1 0 11 0,0 0 0 15,0 0-6-15,1 0-1 0,-1 0-2 16,0 0 4-16,0 0 5 0,0 0 2 0,0 0 0 16,0 0-7-16,0 0-10 0,0 0-14 15,-1 3-13-15,-1 1-10 0,1 5-6 16,-2 3 0-16,2 5 0 0,-1 4 2 15,1 2 0-15,1 2 0 0,0 0-2 16,3 1-2-16,3 0-2 0,2-4-7 16,4 0-5-16,7 0-10 0,5-1-11 15,3 0 2-15,1 1 7 0,1-6 18 16,2-4 16-16,1-4 6 0,2-7 3 0,-4-1-5 16,-4-7-7-16,0-2-4 0,-3-4-5 15,-4-5-3-15,-3-4 0 0,-4-3 1 16,-3-4 2-16,-1 2 0 0,1 2 3 15,-4-1 0-15,-3 3 1 0,-2 0 2 16,0 5-1-16,-1 3 3 0,0 5 3 16,1 6 3-16,0 2 12 0,0 2 6 0,0 0 5 15,1 0-1-15,-1 0-7 0,0 0-9 16,2 0-8-16,-1 4-6 0,5 5 0 16,4 9-9-16,3 7-6 0,5 6-3 15,4 4 1-15,3-2 7 0,4 3 8 16,-1-7 2-16,-1-3 2 0,-3-1 5 15,-1-3 8-15,0-5 3 0,2-2 0 0,-3-3-3 16,-2-3 1-16,-5-2 2 0,-5-7 2 16,-2 0-7-16,-1-1-10 0,-3-3-4 15,2-1-3-15,0-4 0 0,-3-6 1 16,3-4-1-16,-4-5 0 0,-2-2 3 16,-1-1 2-16,-1 1 0 0,-1 0 0 15,3 5 1-15,1 4 0 0,4 4 0 16,2 0 2-16,-4 2-7 0,9 0-21 15,1-2-22-15,6-2-24 16,6 0-16-16,-2 0 44 0</inkml:trace>
  <inkml:trace contextRef="#ctx0" brushRef="#br0" timeOffset="-195775.66">16413 9563 1347 0,'-4'26'47'0,"1"0"2"15,-1 5-37-15,0-1-4 0,3-2 0 0,1 5 0 0,0-3-3 16,2-2-4-16,2-1-9 0,-1-7-23 16,3 0-21-16,1-3 27 0</inkml:trace>
  <inkml:trace contextRef="#ctx0" brushRef="#br0" timeOffset="-195449.92">16621 9828 1063 0,'-3'-4'73'0,"3"-1"43"15,-3-1-7-15,6-1-15 0,4 3-7 0,1-3-22 0,2-2-26 0,-1-1-15 16,2-2-12-16,-3-1-7 0,6 2 0 16,0-1 7-16,-3 2 4 0,4 4-1 15,-3-2 1-15,0 3-7 0,-2 1-4 16,0 1 3-16,-5 3 0 0,-1-1-1 16,0 1-4-16,0 0-6 15,-2 0-9-15,1 3-15 0,-3-2-12 0,1 5-5 0,-1 3-12 16,0 6 7-16,2 2 15 0,-1-1 8 15,1-1 20-15,-2-7 9 0,0 0-5 16,0-2-22-16,1-2-20 0,3 1-23 16,-1 1 107-16,2-1-42 0</inkml:trace>
  <inkml:trace contextRef="#ctx0" brushRef="#br0" timeOffset="-195166.95">17084 9156 1002 0,'8'16'210'0,"-41"370"-80"31,30-323-127-16,2-5 0-15,1-2 0 16,6-3 0-16,1-6 0 0,3-5 1 0,-1-9-1 16,1-9-1-1,-2-8-7-15,-5-7-17 0,3-4-18 0,0-5-29 0,3-5 211 16,5-8-121-16</inkml:trace>
  <inkml:trace contextRef="#ctx0" brushRef="#br0" timeOffset="-195006.36">17282 9507 982 0,'17'7'66'0,"-170"25"-16"47,124-29-46-47,5 0-4 0,2-1-8 16,2 2-14-16,5 0-27 0,3 1 86 15,3 0-42-15</inkml:trace>
  <inkml:trace contextRef="#ctx0" brushRef="#br0" timeOffset="-194499.59">17365 9697 853 0,'48'-3'32'0,"-6"-1"4"0,1-3-26 16,-12 2 10-16,-3-1 18 15,-2 1 19-15,-7-1 8 0,-4-1 6 0,-2 0 5 16,-5 3-1-16,-3 1-1 0,-2 0-14 16,-2 0-15-16,-2 0-13 0,-1 2-15 15,-1-2-3-15,-2 1-6 0,-4-1-6 16,-3-2 5-16,-3 2-3 0,-2-1-2 0,5 1-2 16,-1 2-11-16,2 1-13 15,2 1-16-15,1 2-11 0,3 2-16 0,1 2-8 16,5 6-14-16,6 5-9 0,3 3 22 15,6 4 18-15,4-2 46 0,3 0 36 16,3-3 14-16,0-2 3 0,3-1-14 16,1-2-18-16,-2-2-4 0,0-1 6 15,-1-3 10-15,0-3 6 0,-2-2 2 0,-3-2-5 16,-3-2-6-16,-4-3-4 0,-3-2-6 16,-4-1-1-16,-1 1-5 0,-5-1 1 15,-1 1 10-15,-1-1 9 0,-2-3 3 16,-1-3 2-16,-3 0-6 15,-2-4 0-15,0 0 6 0,1-2 1 0,2 0-5 16,1 4-3-16,3 2-3 0,2 1 4 16,7 0 8-16,2-1 1 0,5 1-7 15,-1 0 1-15,3 0-6 0,5 1-4 0,4 3 0 16,5-1-6-16,1 2-2 16,1 3 1-16,-2-2-3 0,0 1-12 0,-5-2-13 15,-3 0-25-15,1-1-24 0,-8-2-17 16,2-5 696-16,-5-2-462 0</inkml:trace>
  <inkml:trace contextRef="#ctx0" brushRef="#br0" timeOffset="-194090.52">16250 9134 1555 0,'0'0'143'0,"0"1"188"0,0 0-368 0,-1-1-22 16,1 0 4-16,0 0 34 0,1 0 21 15,-1 0-4-15,0 0-14 0,0 0-17 16,0 0-13-1,0 0-4-15,0 0 10 0,-1-3 12 0,2 3-15 0,0 0-18 16,-1 0-28-16,1-1-35 16,-4-7 106-16,-2-5-12 0</inkml:trace>
  <inkml:trace contextRef="#ctx0" brushRef="#br0" timeOffset="-193457.74">18169 8859 959 0,'-3'0'92'15,"-3"1"167"-15,-3 0-254 0,0 1-2 16,3 2 1-16,-1-1 1 0,2 1 2 16,3 0 4-16,1 1 1 0,0-2 6 15,1 1 5-15,-2 1 4 0,2-1 4 16,4 4 11-16,2 1-3 0,10 4 1 15,0 5 4-15,7 3-15 0,4 4-3 16,0 2-6-16,0 9-11 0,4 4-5 0,3 7-1 16,1 7-2-16,1 6 0 15,-7 10 1-15,-4 3 0 0,-5 3 1 0,-7 0 2 16,-5-4 3-16,-7-1 1 0,-10-3 0 16,-5 2 0-16,-5-3 1 0,-3-4 0 15,-5-8 1-15,0-10 3 0,-2-7-2 16,2-9-4-16,4-2-2 0,0-6-2 15,2-3-3-15,2-6 0 0,1-3-6 0,1-3-17 16,4-3-17-16,2-1-39 0,1-4-31 16,-1-4 202-16,-1-6-102 15</inkml:trace>
  <inkml:trace contextRef="#ctx0" brushRef="#br0" timeOffset="-192157.97">18311 10392 1256 0,'0'0'84'16,"0"1"67"-16,1-1-131 0,-2 1-25 15,0 1-5-15,1-2 1 0,-1 0 7 16,2 0-2-16,-2 0 1 0,-4 3 3 16,0-1 2-16,-1 3 7 0,-2-1 5 0,-1-2 2 15,1 3 3-15,-3-3 2 16,0 0-1-16,-3 1 5 0,-4-1-1 0,-1 0-3 15,-6-1-4-15,-5 1-5 16,-6-2-5-16,-3 0-3 0,-2 0-1 0,4 0-2 16,-1 2 0-16,-2-2 1 0,-2 2-1 15,-4-1 3-15,-4-1 1 0,-5-1 0 16,-8-3 1-16,-9 1-2 0,-7 1-4 16,2 2 6-16,1 0 5 0,2 0 4 15,-7 0 8-15,-10 0-5 0,-5 0-1 0,-4-2-1 16,4-1 5-16,-2 0 1 0,-8 0 2 15,-2-1 2-15,-4 1-1 0,7 1 1 16,0 1 1-16,-9 1 1 0,0 4 0 16,-3-1-3-16,6 4-7 0,-6-2-7 15,0 0-4-15,-3-1 2 0,2 0 6 16,6-3 1-16,-6-1 0 0,-2 0-3 0,0 0 4 16,7 1 4-16,1-1 6 0,3 0 0 15,-2 0-8-15,2 0-7 0,12-1-5 16,-7-1-3-16,-2-3-1 0,-2 0 0 15,-1 0-1-15,14-1 0 0,-2-1-1 16,-5-1 1-16,6 4 1 0,-3 0 1 16,9 1-1-16,7-1 0 0,-4-1 0 15,-1-1-2-15,0-1 0 0,9 4 0 0,10 2 0 16,9 1 4-16,7 4 2 0,-2 0 0 16,5 0-2-16,0 1-3 0,3-3-1 15,3 5 0-15,7-5 0 0,10 1 1 16,7 0 1-16,9 2 1 0,2-1 0 0,3-2-1 15,2 1 0-15,4-3-3 0,0 0-8 16,-1 1-3-16,2-1-16 0,0 0-21 16,-1 0-4-16,2-3-11 0,0 2-19 15,2-1 4-15,4 1-5 0,10-4-13 16,11-1-5-16,12-1-13 0,11 0-15 16,-1 2 699-16,-2 3-437 0</inkml:trace>
  <inkml:trace contextRef="#ctx0" brushRef="#br0" timeOffset="-191727.16">14271 11135 1592 0,'0'0'40'15,"-1"2"-19"-15,1-2-10 0,-1 0 0 16,0 2-1-16,1 1-5 0,-2 4-4 16,1 8-3-16,1 11-1 0,-2 6 2 15,2 9 0-15,1 2 2 0,4 3 2 16,0 5-1-16,3-3 1 0,1 1-1 16,1-2 0-16,-1-10 0 0,-1-3 0 15,0-3-1-15,-4-5 2 0,0-1-6 0,-1-5-15 16,-1-4-30-16,2-4-32 0,0-3-25 15,4-2 719-15,1-4-467 0</inkml:trace>
  <inkml:trace contextRef="#ctx0" brushRef="#br0" timeOffset="-191224.7">14356 11058 1126 0,'1'2'221'0,"-1"-3"-112"0,-1 0-79 15,1 0-23-15,-3-3 17 0,2 1-10 16,0 1-3-16,-2-4-7 0,1 1-3 16,0-6-1-16,-1 3 1 0,1-1 0 31,1-4 0-31,1 3 3 0,1-1 1 15,2 0 2-15,0-1 3 0,4-2 1 16,1-1 1-16,4-3 0 0,4 2-2 0,3-2-3 16,4 1-2-16,4 2-1 0,5-1-2 15,-1 2 0-15,3-1-3 0,-2 3-10 16,4 3-8-16,-1 4-8 0,3 2-5 16,-2 3 7-16,-3 3 4 0,-3 3 7 15,-8 2 9-15,-7-1 3 0,-6 1 2 16,-3 4-2-16,-4 2-1 0,-2 8-2 15,-1 4 1-15,-7 4 3 0,-8 5 1 16,-4 0 1-16,-8-1 4 0,-6 0 1 0,-5 0 2 16,-5-2 1-16,-2 1-3 0,-4-3-2 15,-1-2-1-15,2-4-1 0,4-5 0 16,8-5 3-16,9-4-2 0,4-1 1 16,4-2 5-16,1-3-1 0,-1-1 1 15,3-3-2-15,4 0-5 0,2 0-2 16,4 0-4-16,3-2-7 0,4 2-8 0,0 0-8 15,0 0-12-15,0-1-12 0,3-4 2 16,7-6 2-16,10-5 373 0,6-6-237 16</inkml:trace>
  <inkml:trace contextRef="#ctx0" brushRef="#br0" timeOffset="-190843.18">15138 10682 1288 0,'-3'6'94'0,"-4"6"158"0,-8 4-253 16,1 7-2-16,-2 2 5 15,-4 4 1-15,2 7-2 0,-8 6 1 16,-7 5 1-16,1 4-2 0,-1 3 1 15,4 3 1-15,7 3-2 0,6 1-1 0,2 3 2 16,5-1-3-16,4 1 1 0,2-2 1 16,5-7-1-16,2-5 2 0,3-9 2 15,0-3-1-15,-1-7 0 0,0-3 1 16,1-2-1-16,1-5-1 16,-1-1 0-16,3 0 0 0,2-7-1 0,0 2-10 15,2-4-15-15,0-3-14 0,2-2-11 0,-5-2-7 16,-1-3-2-16,-2-1-1 0,-1 0-2 15,5-3 4-15,-1-5-3 16,2-1-8-16,1-6 78 0,-1-4-177 0,-1-3 132 16</inkml:trace>
  <inkml:trace contextRef="#ctx0" brushRef="#br0" timeOffset="-190288.98">15320 11093 1051 0,'1'15'168'16,"-2"7"-92"-16,0 5-72 0,-1 6-2 0,-2-4 5 15,3 2-1-15,0 3-1 0,1 3-1 16,0 2-2-16,2-2 1 0,3-1-1 16,1-4 0-16,6-4 0 0,0-3-1 15,3-2 4-15,-2-4 1 0,-1-4 1 16,-3-6 3-16,-1-5 0 15,-1-3 4-15,-1-1-2 0,1-3-1 0,1-1-3 16,4-3-1-16,1-2 5 16,1-3 6-16,1-4 3 0,-1-2-4 0,-2-6-5 0,4-2-8 15,-4-2-7-15,-1-1-3 0,0-1-5 16,-5 4 1-16,1 0 3 0,-1 6 1 16,-1 4 5-16,-1 2 1 0,-1 8 1 0,0 2 1 15,-2 2 2-15,-1 1-3 0,0 0 0 16,-1 1-2-16,1 0-11 0,0 1-1 15,3 3 0-15,2 0-4 0,5 7-3 16,7 6-12-16,8 8-11 0,5 4 1 16,4 1 14-16,0 2 11 0,-5-7 12 0,-5-5 4 31,-1-6 0-31,-3-6-2 0,-4-1 1 0,-3-5 4 16,-1 1 11-16,-3-3 15 0,0 0 7 15,-4-3 2-15,1 1-2 16,-3-1 0-16,-1 2-1 0,0-4-1 15,-1-3-5-15,0-3-10 0,-2-1-3 16,-2-4-5-16,-1-1-2 0,-3 1-2 16,0 1-5-16,1 0-1 0,0 3 0 0,2 1-4 15,1 3-4-15,1 0-4 0,0-2-6 16,2-1-14-16,0-1-12 0,3-5-16 16,5-3 9-16,4-4 23 0</inkml:trace>
  <inkml:trace contextRef="#ctx0" brushRef="#br0" timeOffset="-190081.39">16152 11180 1129 0,'0'19'45'0,"-1"4"26"15,-1 4-67-15,-3 1 3 0,3-3-1 0,3 4 0 16,-1 3-1-16,0 6-2 0,1-3 1 15,-1-4-2-15,0-3 3 0,4-3-3 16,-1-4-12-16,4-4-16 0,-2-5-25 16,0-5-10-16,1-2 30 0</inkml:trace>
  <inkml:trace contextRef="#ctx0" brushRef="#br0" timeOffset="-189669.95">16353 11506 772 0,'-1'-2'45'16,"-5"-3"27"-16,3 0 0 0,-1-4 12 15,0 1 14-15,3-1 8 0,1 0-3 16,1 1-9-16,1 2-5 0,1-1-15 16,1 0-12-16,1-3-14 0,3-2-15 0,-1 0-8 15,4 0-10-15,0 1-8 0,1-4-2 16,5 1-1-16,0 0-2 0,3 2-2 15,-1-2 0-15,-2 1-3 16,-1 2 0-16,-3 1 3 0,0-1-3 0,0 4-2 16,-2 0-4-16,2-1-3 0,-4 3-3 0,-4 2-6 15,-1 1-6-15,-3 2-5 0,1-2-3 16,-2 2-10-16,0 0 1 0,0 0 5 16,1 3 9-16,6 3 17 0,-2 8 1 15,4 9 0-15,0 6 1 0,3 6 1 16,0 5 6-16,-4-1 2 0,0 2 2 15,1-6 0-15,-1-3 0 0,-1-5 1 16,0-4 0-16,-2-3-1 0,-1-2 1 16,1-6-2-16,0-2 0 0,0-1-5 15,-2-5-14-15,-2-4-18 0,0 0-13 16,6-4-11-16,2-8-250 0,3-7 216 0</inkml:trace>
  <inkml:trace contextRef="#ctx0" brushRef="#br0" timeOffset="-189418.5">16887 10819 1168 0,'1'35'73'0,"0"-13"-50"0,0 9-23 16,-1 8 1-16,1-19 10 0,0 24-3 15,0 3 0-15,2 6-4 0,-2 5-1 16,0 4-2-16,0 2 3 0,0 1 0 15,3 0-2-15,1-5 4 0,6-3-9 0,4-7-9 16,0-10-10-16,-2-5-10 16,-5-12-2-16,-1-8-7 0,-2-6-15 0,1-9 45 15,2-4-185-15,2-10-22 0,0-6 129 16</inkml:trace>
  <inkml:trace contextRef="#ctx0" brushRef="#br0" timeOffset="-189244.81">17193 11301 1113 0,'0'0'72'0,"-3"0"25"0,-4 0-50 16,-8 1-52-16,-6 1-1 15,-6 2 10-15,-9-2 2 0,-1 0 0 0,-6-2 2 16,1 0-3-16,4 0-1 0,2-2-2 16,6 0 3-16,4-3-5 0,2 3-3 0,7-3-12 15,4 2-21-15,2 0-12 0,3-1-20 16,3 2 34-16</inkml:trace>
  <inkml:trace contextRef="#ctx0" brushRef="#br0" timeOffset="-188630.43">17258 11496 1329 0,'23'-5'45'0,"-4"1"-1"15,5 0-38-15,-9-2 2 0,0 1 6 16,-4-2 5-16,-2-2 3 0,-1 2-1 16,-1-3-1-16,0-2 3 0,-2 3 4 15,1-4-3-15,-4 3 3 0,0 0-5 16,0-1-4-16,-2-2-1 0,-1 1-10 16,-3 1-1-16,-2-1-4 0,0 0-2 0,-2 1-2 15,-1 0-1-15,-1 2-4 0,-1 2-5 16,4 2-10-16,0 2-14 0,2 2-9 15,1 3-5-15,-3 1-1 0,-1 4-7 16,2 4-5-16,1 1-1 0,2 5 6 16,3 5 19-16,3 5 15 0,4 4 14 0,3 3 4 15,1 1 2-15,3-1 1 16,-1-2 0-16,3-3 2 0,1-4 1 0,1-2 1 16,2-5 3-16,-3-1 8 0,-3-8 5 15,-1 0 2-15,0-5-2 0,2-1-4 16,3-3 0-16,-3 0 1 0,-1-2 3 15,0-3-3-15,2-1-4 0,2-4-4 16,0-2-3-16,5-3-1 0,-4 0-2 16,1 0-5-16,1-1-3 0,-7 1-1 0,1 2 1 15,-3-1 5-15,-6 3 3 0,6 1 0 16,-7 2 0-16,1-1 6 0,1 2 2 16,-3-2 4-16,1 0 4 0,-2-2-4 15,-1-1 0-15,-1-2-1 0,-1 1-4 16,-1-3-1-16,-3 4-1 0,0-3-3 15,0-2 0-15,1-1 0 0,-1-1-1 16,2 1 0-16,2 3 1 0,-1 1-3 0,1 3 0 16,4 2 4-16,4 2 5 0,4 0 6 15,8 2 0-15,2-1-5 0,5 3-9 16,3 3-4-16,3 1-2 0,-1 7 0 16,0-3 7-16,0 3 2 0,1 0-8 0,1-3-22 15,-3-1-30-15,-4 1-8 0,-3-5 26 16</inkml:trace>
  <inkml:trace contextRef="#ctx0" brushRef="#br0" timeOffset="-188168.65">17871 10524 1273 0,'15'6'143'0,"-5"4"-85"15,3 5-55-15,3 3-3 0,-11 1 3 16,13 2-1-16,3 5 0 0,6 7 0 0,10 2-1 16,8 10 1-16,6 5 0 0,3 7 0 15,0 4 0-15,-8 1-1 0,0-2 1 16,-10 1 0-16,-8 5 1 0,-1 6-1 16,-9 6 0-16,-2 6 5 0,-4 1 4 0,-3 2 10 15,-6-1 5-15,-5-1-2 0,-6-6-4 16,-3-1-9-16,-4-3-3 15,0-9-4-15,-1-3-1 0,-1-8 1 0,1-6-4 16,1-2 2 0,0-8 1-16,0-3-5 0,1-6-7 15,0-3-13-15,4-2-26 0,2-6-24 0,2-1-16 0,1-2 460 16,1-7-290-16</inkml:trace>
  <inkml:trace contextRef="#ctx0" brushRef="#br0" timeOffset="-187473.87">16213 10856 810 0,'0'-2'47'0,"-1"2"18"0,1 0 8 16,-3 0 6-16,3 0-2 0,2 1-10 16,-5-2-15-16,4 1-15 0,-3 0-11 15,1 0-9-15,1 0-5 0,0 0-2 16,1 0-4-16,-1 0-3 0,0 0-2 0,-4 2-2 16,0 0 0-16,3 3-1 0,-4-1-1 15,3 4 2-15,-3-1 1 16,-2-3 1-16,5 2 1 0,-5-4 0 0,3-2-1 15,-2 0 0-15,-1-3 0 0,3-1 0 16,0-1 2-16,0-2-1 0,-3 0 2 16,3 0-1-16,-3 0 3 0,6-1 0 15,1 2 2-15,-2 2 5 0,2-2-3 16,1 3 1-16,5-1 3 0,3-1-5 16,0 3 3-16,-1 0 0 0,2 2-4 0,-3 5 0 15,2-1-3-15,1 5-3 0,-4 2-4 16,1 0-4-16,-3-1-5 0,-1-3-13 15,-3-2-12-15,0-1-24 0,-4-2 713 16,-3 0-488-16</inkml:trace>
  <inkml:trace contextRef="#ctx0" brushRef="#br0" timeOffset="-169678.08">14321 12313 1199 0,'0'1'43'0,"0"0"0"16,0-1-21-16,2 0-3 0,-2 2 3 0,1 1 1 15,-1-1-1-15,0 2-6 0,-3 1-3 16,-1-1-2-16,-2 3-7 0,-3-1-1 15,-1 0 1-15,0 0-1 0,0 0 0 16,0-1 0-16,-2-1 0 0,-1-1 2 16,2-3 5-16,3 0 2 0,1 0 1 15,3 0 5-15,0 0 6 0,4 0 0 16,0 0 3-16,0 0-3 0,0 0-6 16,0 0-2-16,0 0 0 0,0-1-4 15,0-1 2-15,4-1-2 0,-2 1 4 16,3 2 3-16,-1 0 0 0,-1-1-3 15,2 1-4-15,-2 0-4 0,1 0-3 16,-1 1-3-16,-2 2-4 0,1-1-9 0,1 0-6 16,-3-1-8-16,0-1-7 0,0 1-8 15,0-1-2-15,0 0-11 0,0 1-18 16,0-1 42-16,-4 1 1 0</inkml:trace>
  <inkml:trace contextRef="#ctx0" brushRef="#br0" timeOffset="-168999.98">14926 11930 1314 0,'0'1'19'15,"-3"0"57"-15,0 1-123 0,-1 3-3 16,-5-3 46-16,-2 5 5 0,-3-3 1 16,-1 2-1-16,-4-2 3 0,-3 3 2 15,-1-2 0-15,0-1 2 0,-1 3 4 16,4-4 6-16,2 3 7 0,1-5 2 0,2 0-3 15,2 0-3-15,3-1-3 0,0 0-2 16,3 0 0-16,0 0 0 0,1 0-1 16,6 0 1-16,0 0 1 0,0 0-1 15,-2 4-4-15,2-2-6 0,-1 1-6 16,0 5-1-16,-2 3 0 0,-2 4 0 16,0 3 0-16,-1 0 0 0,2 0 1 15,0-5-1-15,1 0 1 0,-1-4 0 0,1 0 0 16,2-4 1-16,0-1 0 0,1-2 0 15,0-1 3-15,0-1 1 0,0 1 3 16,1 0 1-16,-1-1 2 0,0 0-1 16,0 0-3-16,1 0-1 0,2 0-3 15,3-1 0-15,3 0-1 16,3 0-2-16,4-1 1 0,1 2-1 16,2 0 0-16,-4 0 1 0,2 4-1 0,-2 1 1 15,0-1 0-15,-1 3-1 0,-1-2 0 0,-3 2-1 16,-1 0-1-16,-3-1-1 0,-1-2-3 15,-3-1-2-15,-2 0-6 0,0 1-3 16,-2 1 0-16,-1 2-3 0,-4 2 9 16,1 2 3-16,-3 0 4 0,-2-2 4 15,-2-1 1-15,-3 1 1 0,0-1 1 0,3-3-2 16,-3 2 1-16,-1-3-1 0,-2-1-1 16,1 3 1-16,2-1 0 0,2-1 0 15,3-1 2-15,-1-1-7 0,5-2-22 16,0 0 398-16,7 0-281 0</inkml:trace>
  <inkml:trace contextRef="#ctx0" brushRef="#br0" timeOffset="-158717.52">12428 8072 765 0,'18'7'118'0,"-13"-11"-39"15,-2 0-40-15,0 0-6 0,-15-8 25 16,15 8-16-16,-1 2-5 0,0 1-4 16,2-1 1-16,-4 2 0 0,1-5 0 15,-1 5 2-15,0-1 2 0,0 0 1 16,1-3-2-16,-2 0-2 0,1 1-3 16,1-2-2-16,-1-1 2 0,3 1-2 15,0-4-3-15,-2-1-1 0,2-2-4 0,-3-4-3 16,1-1-4-16,2-3-5 0,-2-3-5 15,4 0-3-15,-1-2-1 0,-2-2 0 16,1-1 1-16,0-3-1 0,-1 3 0 16,0 3 0-16,0-1-1 0,3 7 0 15,-3 2 2-15,3 2 0 0,-3 4 1 16,0 1 3-16,1 3 0 0,0 0 1 0,-2 1 0 16,0 3-3-16,-1-2-1 0,0 4 0 15,0 1-3-15,0 0-1 0,0 0-1 16,0 0-2-16,0 0-2 0,-1 0-1 15,0 0-5-15,-6 0-3 0,2 4 4 16,-4 2 2-16,-1 2 6 0,-5 2 3 0,-6 2-1 16,-2 5 1-16,-5 1 0 0,-9 2 0 15,-4 4 1-15,-7 2 0 0,-2-1 0 16,3 3 0-16,1 1 1 0,5-1-1 16,-2 0 0-16,4-2 2 0,5-2-3 15,4-2-1-15,6-3 6 0,5-3 7 16,1-2 3-16,3-1 5 0,1-1-5 15,1-2-3-15,4 0-1 0,2-2 2 16,2-1-4-16,4-3-2 0,1 0-4 16,-1-2-2-16,1 0 0 0,0-1 0 0,2 2 1 15,0 0 1-15,0-3-2 0,-1 0 0 16,2 1 0-16,3-1-1 0,1 0 0 16,7 0 0-16,3-1-1 0,3-5 1 15,2 1 1-15,1 0 0 0,1-2 0 16,-5 3 2-16,-1-1-2 0,-3 2 1 15,-1 1 0-15,-3-2-2 0,-2 2 2 0,-3 0-1 16,-3 2-1-16,-1 0-1 0,-2 0 0 16,0 0-1-16,0 0-3 0,0 0 0 15,0 1-8-15,-3 2-8 16,-4 3 3-16,-4 4 1 0,-4 3 8 0,-5 2 9 16,-2 2 2-16,0 0 1 0,1 1 2 0,0 3-1 15,2 3 1-15,-5-1 1 0,-2 2-3 16,0 1 1-16,0-2-3 0,3-1-1 15,3 2 0-15,3-6-1 0,3 0 1 16,4-2-1-16,3-1 0 0,3-1-1 16,2-1-2-16,1-1 0 0,-1 1-2 15,2-4 0-15,2 1-1 0,0-1-2 16,3 0 3-16,1 0 3 0,-1-2 2 16,2-1 3-16,2 0 1 0,5-3 0 15,5 0 2-15,3-1 2 0,5-1 1 16,-1-1 2-16,1-1-1 0,-4-2-2 0,0 0 0 15,-1-1 1-15,-1-1 2 16,4 1-1-16,-5-2 0 0,3 2-5 0,-3 0-1 16,-2 0-1-16,-5 2-1 0,-2 1 1 15,-1-1 0-15,-2 1-1 0,-1 0-1 0,-3 0 1 16,1 0 0-16,-2 0-1 0,-2 0 2 16,-1 0-1-16,0 0 2 0,0 0-3 15,0 0-8-15,0 0-10 16,0 0-13-16,0 0-7 0,0 0-2 0,0 0-7 0,0 0-16 15,0 0-13-15,0-1-9 0,0 0 199 16,0-4-98-16</inkml:trace>
  <inkml:trace contextRef="#ctx0" brushRef="#br0" timeOffset="-157646.58">11747 8600 900 0,'0'0'53'0,"0"0"24"0,0 0-12 0,1 0-5 15,0 2-6-15,-1-2-11 0,0 0-11 0,2 0-8 16,-2 0-7-16,0 0-7 0,-2 3-4 16,-1 1 0-16,-3 0-2 0,1 2 1 15,-2 3 2-15,0 0 3 0,-1 5 4 16,1 3 0-16,-2 0 0 0,-2-1-5 15,1 4-2 1,0-1-2-16,2 2 0 16,2 1 0-16,-1-1-3 0,0 3 0 15,2-2 0-15,0-2-2 0,2-3 1 0,0-5 0 16,3 1-1-16,2-5 1 0,2 3 3 16,2-2-1-16,-2 0 2 0,1-2 0 15,-2-2-3-15,0 1-2 0,1-3 0 16,-2-1-3-16,0 2-1 0,2-4 0 15,-1 1 0-15,2 0 0 0,-1-1-1 16,3 0-1-16,-2 0 2 0,3-1 0 0,0 1 2 16,1-1 1-16,0-3-2 0,0 2-5 15,1 0-2-15,1 1-3 0,-2-1-6 16,-2-1-6-16,0 1-9 0,-3 0-15 16,2-2 0-16,1 1-63 0,-2-1-86 0,3 0 118 15</inkml:trace>
  <inkml:trace contextRef="#ctx0" brushRef="#br0" timeOffset="-157314.4">11929 8790 1190 0,'-6'5'58'0,"-1"3"61"15,-6-1-119-15,-1 2 2 0,0-3-10 16,0 0-12-16,-4-2-4 0,-1-1-3 16,1-1 13-16,0-1 11 0,4-1 3 15,2 1 1-15,-2 1 8 0,1 0 3 16,-1-1 6-16,1 1-1 0,0-2-5 15,1 4-5-15,1-1-3 0,-1 0-3 16,-2 0 1-16,-2-2-1 0,1 3 2 0,0-3-7 16,4 1-10-16,4-2-21 0,0 1-20 15,2 0-46-15,0-1-151 0,2 0 157 16</inkml:trace>
  <inkml:trace contextRef="#ctx0" brushRef="#br0" timeOffset="-155980.58">13042 7875 1114 0,'0'0'38'0,"-1"0"-2"0,-2 2-15 0,0 3-8 15,1-3 2-15,0 3-3 16,1 2-6-16,-3 4-3 0,0 3 0 16,2 4-2-16,-4 1 1 0,3 4 0 0,0 0-2 15,1 3 3-15,1 3 0 16,1 2 3-16,0 3 3 0,2 2 1 0,1 0 1 16,1 1-1-16,2 0-3 0,-3-2-4 15,0-1-1-15,-1-5 0 0,-4-6-1 16,2-3 0-16,-2-8-1 0,2-2-12 15,-2-3-13-15,1-4-19 0,1-1 465 0,0-2-317 16</inkml:trace>
  <inkml:trace contextRef="#ctx0" brushRef="#br0" timeOffset="-155521.35">12885 7865 1376 0,'0'1'59'16,"-1"-1"44"-16,3 0-98 0,-2 0-5 16,1-1 2-16,-1-2-2 0,2 0 0 15,5-3-1-15,4-4-2 0,3-3 0 16,0 1-1-1,3-4 2-15,5 3 1 0,0-1 0 16,6 1-1-16,1 1 4 0,2 2 3 16,2 1 5-16,-2 5 3 0,-2-2-3 15,0 3-4-15,4 1-3 0,3 2-4 0,5 2 0 16,2 3-3-16,-3 4 1 16,-4 4 3-16,-8-1 1 0,-6 4-2 0,-9 2-9 15,-4-2-11-15,-7 5-8 0,-5 1 2 16,-10 4 1-16,-9 2 8 0,-12 3 7 15,-8 0 6-15,-8 2 3 0,-2-3 3 16,3-1 2-16,6-4 0 0,5-6 1 16,5-2-1-16,4-5-1 0,3-2-1 15,3-1 0-15,3-1-1 0,3-1-1 16,5-3-1-16,-1 1-2 0,6-2-2 0,0-2-7 16,-1-1-11-16,5 0-13 0,0-2-15 15,0 0-11-15,3-4 5 0,0-4 28 16</inkml:trace>
  <inkml:trace contextRef="#ctx0" brushRef="#br0" timeOffset="-155097.43">13864 7473 1661 0,'30'24'107'0,"13"29"-522"16,-155-13 334 0,97-55 518-16,-33 111-437 15,18-39 1-15,1-7 0 0,0 3 0 16,4 1 1-16,-2-1-1 0,4-1 0 15,-1 0 0-15,7-1-1 0,4-2 0 0,5-3 1 16,8 2-1-16,3-1 0 16,3-3 1-16,5 1 0 0,1-6 4 15,4-3 4-15,-1-6 2 0,-2-3 2 0,0-4-3 16,-2-4-4-16,1-3-3 0,-2-1-1 16,-1-3 2-16,0 1-5 0,-1 0-10 15,-3 0-17-15,2-1-17 0,-3-2-8 16,2-1 0-16,-1-2 11 0,-2-3 11 0,1 2 7 15,-1-4 3-15,-1 2-3 0,-2-3-11 16,1-1-15-16,-1 0-13 0,0 0-78 16,0 0 85-16</inkml:trace>
  <inkml:trace contextRef="#ctx0" brushRef="#br0" timeOffset="-149093.02">14002 7986 1056 0,'26'17'53'0,"14"-6"962"15,-11-5-958-15,-29-5 462 16,-25-14-1245-16,-15 6 116 0,10 5 407 16,28 4 208-16,-2 2 2 0,4 2 0 15,0 3-1-15,3 3 2 0,3 5 2 16,2 1 1-16,-1 0 0 0,5 0 1 15,8 11 14-15,-8-14-14 16,-1-1 1-16,2-1 2 0,1-2-1 0,1-3 0 16,-4-2-2-16,-1-4-3 0,0 1-3 15,-2-3-3-15,0 0-5 0,0-1-5 16,-1-3-4-16,1 0-1 0,0-4 2 16,-2 2 2-16,3-3 5 0,-3-3 6 15,1 2 1-15,-3-2 4 0,1-2 1 0,-2 0-3 16,0-2 3-16,0 1-1 15,-2 2 0-15,1 0 1 0,-1 1 0 0,-1 1-1 16,0 2 1-16,0 3-1 0,0 5 3 16,0 0 5-16,0 1 5 0,0 0 2 15,0 0-3-15,0 0-9 0,0 0-18 0,0 0-5 16,1 0-3-16,3-1-2 0,2 4 12 16,8 6-3-16,7 5-13 15,3 5 4-15,2-1-3 0,-3-3 10 0,-2-4 16 16,-1-2 6-16,-2-2 1 0,-5-3-6 15,-3-3 4-15,2 0 0 16,-5-1 3-16,-1-1 0 0,1 0-10 0,-4-3-6 16,-1-1-7-16,0-2-5 0,0-4 0 15,-4-2 6-15,2 0 4 0,-1 0 6 0,-2 0 4 16,2 2 0-16,-3 2 2 0,3 4-3 16,1 0-2-16,-1 1 1 0,1 2 1 15,0 2-2-15,0-4-2 0,2 3-1 16,1-1-2-16,1-3-4 15,3 1-9-15,1-3-17 0,2-2-22 0,4-1-28 16,1-3-29-16,0 1-12 0,-2 2 60 16</inkml:trace>
  <inkml:trace contextRef="#ctx0" brushRef="#br0" timeOffset="-148919.39">14616 7868 528 0,'2'0'67'0,"-2"0"68"0,0 0-68 0,1 0 0 0,-2 1-39 16,1 3-53-16,0 3-10 0,1 7-11 15,1 5 5-15,1 6 74 0,1 1 13 16,1-3 8-16,1 3 14 0,1-1-17 16,0-1-15-16,-1-2-8 0,-3-3-1 15,1-3-7-15,0-4-7 16,0-1-6-16,2-4-15 0,-2-2 0 0,2-1-61 16,1-3 44-16</inkml:trace>
  <inkml:trace contextRef="#ctx0" brushRef="#br0" timeOffset="-148556.33">14932 8140 1130 0,'0'-1'62'0,"0"-2"40"0,-1 0-51 16,1 1-22-16,1-5-2 0,1 0-7 15,2-5-9 1,2-1-3-16,2-3 0 0,2 0 0 0,-1 2 4 0,3 0 1 0,1 4 2 16,2 1 1-16,0 2-2 0,-2 0-2 15,1 2-2-15,-4 1-3 0,0 0 0 16,0 2 0-16,-2 1-1 0,-1-1-1 16,-1 2-3-16,-2 0-4 0,-1 2-7 15,-1 0-4-15,2 2-5 16,0 1-6-16,2 3-14 0,2 4-3 0,-1 4 1 15,1 2 9-15,-4 1 18 0,0-2 4 32,0 0-5-32,-2 1-11 0,1-2-7 0,2 0-1 0,-2-1 7 0,3-3 8 15,-1-4-1-15,0 0 142 0,-2-3-92 16</inkml:trace>
  <inkml:trace contextRef="#ctx0" brushRef="#br0" timeOffset="-148288.39">15369 7573 1079 0,'-1'25'58'0,"-1"7"63"0,1 6-118 16,-1 10 1-16,2-5-1 0,0 7 0 15,0 1 1-15,0 2-2 0,0-2 1 16,1-2 0-16,2-4 0 0,2-4 0 16,1-4 1-16,-1-6 0 0,2-4-1 15,-1-3-6-15,0-6-10 0,3-2-19 16,-1-2-24-16,4-4-42 0,4-3-10 16,1-7 49-16</inkml:trace>
  <inkml:trace contextRef="#ctx0" brushRef="#br0" timeOffset="-148099.97">15592 7902 636 0,'-17'8'16'0,"-3"1"-2"16,-8 1-14-16,-1 2 4 0,-4-2 8 16,4 1 5-16,-1-2 6 0,5-2 1 0,0 1 3 15,-1-4 2-15,0 0 0 0,3-3-1 16,1-1-3-16,8 0-5 0,1-2-5 15,9 2-8-15,4 0-10 0,0 0-12 16,-1 0 6-16,1 0-116 0,1 0 89 16</inkml:trace>
  <inkml:trace contextRef="#ctx0" brushRef="#br0" timeOffset="-147500.39">15744 8160 1028 0,'18'-2'180'0,"-5"-3"-96"16,-3 1-63-16,-1 0-16 16,-9 1 43-16,4 2-13 0,0-2-2 15,-2 1-12-15,-1-1-10 0,-1 1-8 0,1-1-5 16,-1-5-3-16,-2 1 3 0,0 2 2 16,-2-1 2-16,0 1 3 0,-1 2 0 15,1-1 1-15,1 0 0 0,-2-1-2 16,1 2-3-16,1 1-4 0,-1 1-6 15,0 1-7-15,1 0-1 0,-3 1 0 16,2 1-7-16,-2 1-1 0,1 2-11 0,-2 1-8 16,1-2 2-1,3 2-24-15,2 2-15 0,1 1-8 0,3 1-8 0,2 6 20 16,1 0 25-16,2 1 25 0,5 2 22 16,-1-1 11-16,4-2 15 0,2 0 22 15,-3 2 26-15,2-6 16 0,-1 3-4 16,-4-7-21-16,1-2-24 0,-2-1-14 15,0-4-3-15,4-1 0 0,1-3 1 16,-1 0 5-16,0-3 2 0,-2 1-3 0,1-3-5 16,2-2-8-16,-2 0-6 0,2-5-2 15,0 4 1-15,-3-3-4 0,1 4 6 16,-4-1 1-16,-4 1 0 0,5 2 1 16,-8-1-3-16,0 2-5 0,-3 0-3 15,-4-2-1-15,0 0-3 0,0-2 2 16,-2 1 2-16,0-3-1 0,0 1 1 15,0-1 2-15,4 1-3 0,1 2 1 0,-2-1 2 16,4 2 1-16,3 1 5 0,3 1 6 16,3 0 4-16,2 0 6 0,5 1 2 15,3-1-5-15,5 2-4 0,3 4-1 16,-1 1 6-16,5 1 4 0,-2-1 1 0,0 3-10 16,1-3-25-1,-7 0-16-15,-3-3-24 0,-2-2-16 0,-3-3-295 0,0-3 244 16</inkml:trace>
  <inkml:trace contextRef="#ctx0" brushRef="#br0" timeOffset="-147247.06">14761 7609 1879 0,'0'0'-30'15,"-2"1"-62"-15,2 1-12 0,0 5 31 0,0 5 15 16,4 6 469-16,0 4-320 0</inkml:trace>
  <inkml:trace contextRef="#ctx0" brushRef="#br0" timeOffset="-146945.9">16299 8151 1597 0,'10'-4'337'15,"-14"38"313"-15,-10-14-843 16,0 3 423-16,-15 14-752 0,12-30 61 0,3 24 373 16,1 1-27-16,-4 0-11 0,4-4 37 15,2-6 781-15,4-4-508 0</inkml:trace>
  <inkml:trace contextRef="#ctx0" brushRef="#br0" timeOffset="-146551.77">16959 7388 1565 0,'-8'16'-4'0,"-3"14"32"15,-5 13-99-15,1 8-10 0,4 2 75 16,1 2 9-16,0 3-23 0,-5 7-12 16,-2 5-4-16,3-3-5 0,1-5 25 15,8-6 11-15,2-7 1 0,5-7 1 0,1-3 2 16,5-9 10-16,5-3 20 0,2-4 10 15,3-2 6-15,-2-3 5 0,0-3-5 16,4 1-7-16,0-4-7 0,1 0-14 16,-2-3-13-16,-3-4-17 0,-3-1-21 15,2-2-29-15,5-8-37 0,2-5 670 0,2-4-441 16</inkml:trace>
  <inkml:trace contextRef="#ctx0" brushRef="#br0" timeOffset="-146346.39">16788 7874 1138 0,'-45'8'28'0,"7"-1"-14"0,2-2-11 0,14 1-24 16,2-2 345-16,8 0-248 0</inkml:trace>
  <inkml:trace contextRef="#ctx0" brushRef="#br0" timeOffset="-146108.12">17580 8277 1496 0,'-7'20'21'0,"-4"10"47"15,-7 8-111-15,-4 0-22 0,2-1 59 16,3-4 13-1,-1 1-16-15,0 1-23 0,-3 1-21 0,1-2-25 0,2-4 40 16,6-6 14-16</inkml:trace>
  <inkml:trace contextRef="#ctx0" brushRef="#br0" timeOffset="-145524.2">17298 7926 934 0,'0'0'95'0,"-1"0"123"0,1 0-186 16,-3 0-30-16,3 0 1 0,-2 0 0 16,-3 0-3-16,-4-3-2 0,-6-3-2 15,-1 0-2-15,-3-4 0 0,-1 0 0 16,-4-5 0-16,0 4-1 0,-7-1 0 16,-5 2 2-16,-2 1-10 0,-8 0-13 15,1-2 0-15,1-2 8 0</inkml:trace>
  <inkml:trace contextRef="#ctx0" brushRef="#br0" timeOffset="-144528.03">17162 7907 1146 0,'-9'3'23'0,"1"1"-25"0,-3 1-4 0,-3-2 7 15,0-1-2-15,-3 0-4 16,1-2-1-16,-2-2 0 0,-1-1 3 0,0-2 4 16,2-1 0-16,-1 1 3 0,-1 0 0 15,0-3-1-15,-1 1 0 0,4 0-1 16,3 3-1-1,-3-1 0-15,-1 1-1 0,-3 1 0 0,-3-1 0 0,-1-1 2 16,1 2-2-16,1 0 1 0,1 0 2 16,4 0-4-16,-1 2-9 0,-3 0-7 15,2 1-12-15,0 0-9 0,0 1-2 16,2 2-2-16,3-2-4 0,0 3 1 0,5-1-49 16,1 2 57-16</inkml:trace>
  <inkml:trace contextRef="#ctx0" brushRef="#br0" timeOffset="-143688.86">18035 7904 1232 0,'-5'3'35'0,"-2"0"-9"16,-3 3-21-16,1 1-3 0,-3 1 1 15,0 1 1-15,0 0-2 0,1 0 1 16,3 2-1-16,4 1 0 0,0 1 2 15,0 4 2-15,2 1 1 0,-2 3 2 16,1 1 0-16,3 2 2 0,1-1-1 0,2-3 2 16,3 1-2-16,2 0-1 0,5 1-1 15,4-2-4-15,6 2-2 16,5-2-1-16,-1-6 1 0,2 0 5 0,-3-7 5 16,0-2 1-16,-5-4-5 0,0-2-7 15,1-4-12-15,-2-3-6 0,-1-6-3 16,-3-3-2-16,-5-3 5 0,0 2 5 15,-1 1 7-15,-3-2 4 0,1 2 1 16,-4 0 0-16,-1-3 2 0,2 7 0 16,1-1 1-16,-3 4 0 0,0 4 0 15,-1-1-2-15,-2 3 0 0,0 4 1 0,0-1 0 16,1 1 0-16,0 0-2 16,-1 0-18-16,0 0-3 0,0 0 2 0,1 3-2 15,2 4 18-15,10 11-26 0,5 9-150 16,5 7-36-16,4-4 112 0,-3-6 88 0,1-7 161 15,0-7 44-15,2-1-117 0,1-1-63 16,-2-3 2-16,-6 0 18 0,0-4 14 16,-4-1 13-16,-2-4-17 0,0-1-22 15,0-4-13-15,-5-4-6 0,-2 0-2 16,-3-1 3-16,-4-2 2 0,0-2 5 0,-5 0 7 16,-4-3 0-16,-4 2 1 0,3-1 0 15,-5 1-5-15,1 3 0 0,-2 0 1 16,0-1-6-16,5 2-2 0,1 2 0 15,3 1-3-15,2 1 4 0,0 0-4 16,2 1-5-16,3-1-8 0,1 0-13 16,3-3-11-16,2 0-13 0,3-4 153 15,1 2-87-15</inkml:trace>
  <inkml:trace contextRef="#ctx0" brushRef="#br0" timeOffset="-143260.98">18657 7390 1560 0,'1'0'41'0,"2"3"2"0,4 5-57 0,4 8-11 15,6 4 11-15,3 8 2 0,5 6 0 16,0-3-3-16,-3 3 7 0,5 3 6 16,-2-1 0-16,4 3 2 0,1 3-1 15,1-2 0-15,0 4 5 16,-2-2 6-16,1 6 3 0,-2-2 2 16,-4 5-4-16,-3-1-7 0,-1 1-1 15,-4 0 3-15,-3-2-1 0,-5-3 2 16,-8-3-1-16,-6-1-1 0,-6-2-1 15,-5-1 1-15,-1-5-1 0,-1-4 1 16,2-1 1-16,3-7-3 0,-1-3 1 0,-1-1-1 0,3-4-2 16,-1-2 0-16,4-1-1 15,3-2-1-15,1-2 0 0,3-2 1 16,1-1-1-16,1-3-2 0,1 2-1 0,0-3-6 0,0 1-5 16,0-1-6-16,0 0-14 0,0 0-17 15,0 0-14-15,-1 0-14 0,7-1 41 16</inkml:trace>
  <inkml:trace contextRef="#ctx0" brushRef="#br0" timeOffset="-140765.22">11920 7745 1193 0,'36'14'37'0</inkml:trace>
  <inkml:trace contextRef="#ctx0" brushRef="#br0" timeOffset="-139427.58">12175 7267 979 0,'-3'5'37'15,"-3"2"48"-15,-2 2-97 0,-2 2 5 16,1-1 7-16,-4-1-2 0,-3 3 0 15,-3 0 2-15,-6-1 15 0,-4 0 13 16,-4-1 4-16,-3-1 2 0,-1-1-11 16,-5 0-3-16,-8-1-3 0,-3 0 0 15,0-1-3-15,-6 1-6 16,4-3-2-16,2 0-1 0,-2-1 0 0,8-2-1 0,0 0 1 16,0 0-2-16,2-1 0 0,2 0 1 15,8 0-1-15,7 0 1 0,8 0 1 16,5 0-1-16,6 0 0 0,8 0 1 15,0 0-3 1,0 0 0-16,1 0-1 0,0 2-2 0,-3 1-3 0,3 1 1 16,0 4-2-16,1 3 2 0,2 4 1 0,1 3-1 15,0 2 2-15,1 5 1 0,0 4 2 16,2 6-1 0,-1 2 2-16,-1 2-3 0,-1 3 2 0,-3 1-1 0,0 2-1 15,0 3 1-15,-1 5 0 16,-1 5 1-16,-3 7 1 0,0 5 0 0,-1-1 0 15,-1 3 0-15,1-1 0 0,1-2-1 16,-1 1 0-16,2 2 0 0,-1 4-2 16,2 0 8-16,1 0 10 0,1 0 2 15,0-3 3-15,3-4-8 0,3-1-10 0,0-4-3 16,2-3 0-16,1-1-1 0,0-1 1 31,-2 0 0-31,1-4-2 0,0 0 1 16,1-1 0-16,-1-1 0 0,3-1 0 0,-2 2 1 15,1 1-1-15,3-1 0 0,-8-1 0 0,4-6 0 0,0-4-1 0,1-4 1 32,5-5-1-32,-3 0 0 0,0-4 0 15,1 0 0-15,-2-3-1 0,0-2 1 16,1-4 1-16,-3-5 2 0,-4-4 3 0,2-4-1 16,-2-1 1-16,-2-3-2 0,1 0 1 15,0-1 5-15,2-1 4 0,1 0 8 16,0-2 4-16,4-4 3 0,4 1 1 15,5-4-8-15,7 0-7 0,7-2-7 16,4-4-4-16,3 1-1 0,7-3-3 16,2 0 2-16,2 2-1 0,3-1 0 15,-8 4 0-15,-8 1 0 0,1 4-1 16,-8 0 1-16,-3 2 1 0,-2 1-1 0,-4 0 0 16,-5 1 0-16,-1 1-1 0,-4 0 2 15,-4 1-1-15,-2-1-1 0,-4 2 2 16,-2-2 0-16,-1 0 1 0,0 0 2 15,0 0-2-15,0 0-4 0,0 0 1 16,0 0-2-16,0 0 2 0,0 2 5 0,0-2-2 16,0 0-3-16,-1 0-5 0,1 0-6 15,-1 0-7-15,1 0-10 0,0 0-23 16,-1 0-10-16,-2 1 28 0</inkml:trace>
  <inkml:trace contextRef="#ctx0" brushRef="#br0" timeOffset="-126600.58">4742 11084 1498 0,'6'1'59'0,"-4"0"3"0,1 4-48 0,-3 2-22 16,0 2 0-16,1 1 5 0,-1-1 3 16,1 4 0-1,-1-2-1-15,0 3-1 0,-2-4-3 0,-1 1-1 0,-2-2 0 16,-1-1 0-16,0-4 1 0,-1-2 1 31,-1 1 1-31,2-2 3 0,-2-1 5 0,-1-1 4 0,0-2 3 0,-1-3 4 16,-2-1 1-16,0-2 2 0,1 0 0 15,1-1 2-15,3 0-4 0,1 0-5 16,3 2-1-16,3 0-4 0,0 0-1 0,5 1 2 16,-1-1-3-16,2-1 0 15,2 3-1 1,1 0-1-16,1 3 0 0,0 2-2 15,0 1-1-15,0 1 0 0,1 6 0 0,3 0-2 16,0 5-5-16,1 2 1 0,-1 4 1 16,-2 2 0-16,-4-1 0 0,-3-1-3 15,-1 0-5-15,-4 2-1 0,-3-4-3 16,-2-1 1-16,-4-2 2 0,-4-2-1 16,-5-4 1-16,-5-4-4 0,-4-3-6 0,1-1-5 15,0-6-7-15,4-2-9 0,5-2 0 16,3-1-2-16,5-2 2 0,5-1-3 15,4-1-3-15,1-2 26 0</inkml:trace>
  <inkml:trace contextRef="#ctx0" brushRef="#br0" timeOffset="-123902.73">5683 10743 1342 0,'0'0'49'15,"0"0"14"-15,-1 0-23 0,-1 0 7 16,3 0 11-16,0 0-5 0,0 0-3 16,0 0-12-16,-1 0-5 0,0 0-8 15,0 0-12-15,0 0-9 0,-6 0-9 0,-3-3-2 16,-7 0 3-16,-5-3 6 0,-6 0 4 16,-7 0 0-16,-10-2 0 0,-9 1 1 15,-1 3-2-15,-5-1 2 0,4 4 2 16,3 1-1-16,-1 0-1 0,6 1-2 0,3 1 1 15,2 1 2-15,0-2-1 0,7 1 0 16,4 2-7-16,6-1-9 0,9 3-9 16,4-1 1-16,4 3 4 0,4 2 3 15,3 5 4-15,2 1-2 0,7 8-1 16,3 7 4-16,3 2 3 0,3 5 1 16,0 2 1-16,1-1 0 0,-3 0 0 15,-3 2 0-15,-2-1 1 0,-4-4-1 16,-2-2 0-16,-1-7 2 0,0-5-1 15,-1-5 4-15,-1-7 5 0,3-3 4 16,-4-7 5-16,0 1 0 0,0 1-6 0,0-2-6 16,-2-2-5-16,6-3 0 0,4-4-2 15,0-7 0-15,3-6 0 0,3-2 0 16,6-2 0-16,2-2 0 0,5 0 1 16,2 1 1-16,-1 0-1 0,5 2 0 0,3 4 0 15,2 1-1-15,5 5 1 16,3 5-1-16,1 2 0 0,2 7-1 15,-6 3 0-15,-2 5-1 0,0 4-1 0,-4 3 1 16,2 4-3-16,-6 3 0 16,-3 4 0-16,-4 4-1 0,-6 1-1 0,-5 2-2 0,-7 6 0 15,-8-3 3-15,-6 6 6 0,-11-3 4 16,-5-2 2-16,-7-2 1 0,-4-5-3 16,-4-2 3-16,-1-2 5 0,-3-3 5 15,0-1 1-15,-4-3-1 0,-2-3-3 16,-3 0-4-16,4-3-1 0,5-1-2 15,4 2 0-15,6-5-1 0,8 1-2 0,6-1 1 16,4-2-1-16,4 0 1 16,3-2 0-16,-1-1-1 0,6 0-2 0,1-3 1 15,-1 1-3-15,1 0-13 0,0-1-15 16,0 1-22-16,0-1-20 0,0 0-13 16,0 0-19-16,0 0 436 0,0 0-265 15</inkml:trace>
  <inkml:trace contextRef="#ctx0" brushRef="#br0" timeOffset="-123253.54">4623 12370 1279 0,'-1'0'63'0,"1"1"14"16,0-1-6 0,0 0-30-16,0 0 9 0,0 0-4 0,0-1-17 0,2 1-11 15,1-1-1-15,2 1-2 0,1 2 2 0,-1 0-1 16,0 3-3 0,1 1 0-16,0-2-2 0,-2 3-3 0,1-4-6 0,-4 4-6 15,0-3-7-15,-1 0-5 0,0-1 1 16,-1-1-2-16,-1 2 5 15,0-3 5-15,-3 1 1 0,0-1 5 0,-2-1 3 0,-1 0 3 16,1-1 1-16,2-2 2 0,0-2-2 16,2 1 0-16,2-2 3 0,-2 1 0 15,3-2-2-15,3 0 5 0,0-1 0 16,4 1 3-16,-1 2 4 0,1 0-2 16,1 1 2-16,-1 2 0 0,-1 2-1 15,-1 0-2 1,-2 2-4-16,2 0-1 0,-1 3-2 0,0 0-3 0,1 1-2 15,-1 4-4-15,-2 0-4 0,0 1-1 16,-2 3-3-16,-2-2-3 0,-1 0-4 0,-2-1 0 16,-1 0 0-16,2-7 3 0,-2 2 3 15,3-3 0-15,-2 0-3 0,2-1-5 16,1-2-7 0,-4 0-5-16,5-4-10 0,-4 0 7 0,0-3-13 0,3-4-10 15,-2-5-8-15,4-4-174 0,0-5 156 16</inkml:trace>
  <inkml:trace contextRef="#ctx0" brushRef="#br0" timeOffset="-122469.12">5834 12069 1795 0,'0'0'38'16,"0"0"-22"-16,0 0-18 0,-1 0-16 0,-1 0 21 16,1 0 3-16,-1 0-12 15,-4-1-6-15,-6-2-2 0,-6-3 5 0,-3 0 12 16,-6 0 6-16,0 0 2 0,-1 3 3 15,-1-2 0-15,1 2-1 0,1 1 1 16,0-1 0-16,-4 1-4 0,0 0-4 16,-2-2-2-16,3 2-3 0,5 1 0 15,5 1 1-15,5 0-1 0,6 0 1 0,4 0 1 16,5 0 2-16,-1 0-2 0,-6 2-2 16,5 3-9-16,-2 4-5 0,1 4-2 15,1 7-3-15,-3 4 2 0,2 5 3 16,-3 4 1-16,-3 3 7 0,-1 3 4 0,-2 3-1 15,1-1 1-15,-1-4 1 0,3-6 0 16,3-8 1-16,0-5 1 16,2-4-1-16,0-2-1 0,2-4 1 0,0-3-1 15,2-3 2-15,0-2 5 0,0 0-5 16,0 0 0-16,0 2-5 0,-1-1-13 16,3-2 3-16,5-5 2 0,3-4 4 15,5-4 6-15,6-2 1 0,1-2-2 0,3-2 0 16,2 4-1-16,1 4-1 0,3 0 1 15,2 3 1-15,-1 0 0 0,1 1 2 16,-2 4 0-16,3 4 1 0,0 1 2 16,-2 6 1-16,-2 3-1 0,-4 0-1 15,-5 2-1-15,-1 4-1 0,-1 1-2 16,-3 1-2-16,-4 1-2 0,-4 4-6 0,-6 2 0 16,-4 3-5-16,-6 2 0 0,-7-1 4 15,-4-2 5-15,-3-3 7 0,-3 0 5 16,-4 1 2-16,-4-5 1 0,1-1 0 15,-3 0-1-15,-3-4 2 0,-5-2-1 16,-5-1-1-16,-3-2-1 16,6-1-2-16,4-2 2 0,5 0 2 0,7 0 4 0,4-1 1 15,7-2 1-15,3 1 2 16,5-2 0-16,2-2 1 0,5 0-1 0,3-1-1 16,0 0 10-16,0 0-2 0,0 1-14 15,1-1-15-15,0 0-19 0,0 0-8 16,-1 0 11-16,4-3-11 0,-1 0-15 15,4-2-28-15,6-4-15 0,5-1 47 16</inkml:trace>
  <inkml:trace contextRef="#ctx0" brushRef="#br0" timeOffset="-105625.1">32801 11840 1565 0,'-1'0'54'0,"0"0"-6"0,-1 0-31 0,2-1-18 16,-3 1-1-16,0-2 0 0,-4-1-1 15,-2 1 2-15,1-2 0 0,-1 1 0 16,-2 0 0-16,-3 0 1 0,-4-1 0 16,-3-1 0-16,0 1 3 0,-1 1 3 15,3 0 3-15,-2-1 4 0,-3 1 2 16,5-4 1-16,-9 3 2 0,-4-1-3 16,-1 1-3-16,-19 0-3 0,0 1-6 0,-1-2 1 15,-4 2-1-15,6 0 0 0,2 0 0 16,-4 0 0-16,0 0-2 0,-3 3 0 15,-10-3 1-15,-10 3-6 0,-6 0 22 16,-4 0 7-16,5 1 1 0,6-1 5 16,-8 2-23-16,-6 0-3 0,-5 1-3 15,-2 1 6-15,6-1 5 0,6 3 4 0,-7-3 6 16,-10 1-2-16,-1 0-5 0,-3-1-6 16,9-2 5-16,-3 0 5 0,-10-1 4 15,-7 0 4-15,-2 0-9 16,4-3-4-16,-9 1-8 0,-1-3-2 0,-4 2-2 15,5 2 0-15,-2 1 3 0,1-2 2 16,-1 2-1-16,3 0 0 0,-1 0-1 16,0 2-1-16,-3-4 0 0,-2 2 1 15,5 0 0-15,-7-4-2 0,1 4 0 0,-2-3-2 16,-3-2 0-16,3 1 1 0,-2-2-1 16,-3 0 0-16,0-2 5 0,0 1 4 15,2-1 2-15,-3-1 3 0,-3 1 0 16,3 1-6-16,1 0 0 0,7 1-5 15,6 1-4-15,-3 1 3 0,3 1 3 0,0 0 2 16,4 3 3-16,0 0-5 0,-1 3-3 16,2 0-2-16,11 3-2 0,-2-2 1 15,-2 3 0-15,-6-2-1 0,2 1 1 16,10 1-1-16,-5-4 0 0,1 1 0 16,-7 0 1-16,5-1-1 0,8 1 1 15,-11-3 1-15,6 0-3 0,-6 0 2 16,4 0 0-16,12 0-1 0,-11 1 6 0,5-1 1 15,-2 1 1 1,4-1 4-16,10 0-1 0,-12-1-3 0,1 0 0 16,-6 0-2-16,4-1-4 0,10 0-1 0,0 1 0 15,-4 0-1-15,1 0 2 16,3 1-2-16,6-1 2 0,13 2 0 16,-6 1-1-16,-3-2 1 0,1 3-1 0,2-1-1 0,11 1 1 15,7 0 0-15,1-1 0 0,1 2 0 16,-8-1 0-16,5-1 0 0,-1 3 1 15,5-4 4-15,10 3 1 0,1 0-2 16,7-1 0-16,2 1-4 0,1-2-1 0,5 1 0 16,-3-1 0-16,0 0 1 15,-2 0 0-15,-1 0 0 0,6-1 0 0,7-1-1 16,8-1 1-16,9 0-1 0,4 0-1 16,3 0 1-1,1 0 4-15,3 0 8 0,0 0 6 0,-1 0 3 0,1 0-3 16,0 0-4-16,0 0-4 0,0 0-3 15,0 0 4-15,0 0-4 0,-1-4 1 16,1 2 0 0,0 2-4-16,0-1 0 0,0-7 0 0,0 3 0 0,0-6 2 0,1-4-1 15,-1-5-2-15,0-5 0 0,1-3-2 16,2-3-1-16,-2-4 0 16,0-3 0-16,-1-5-3 0,1-3-1 15,-1-8-7-15,2-3-9 0,-1-8-3 0,0-5-6 16,1 2 4-16,-2 2 8 15,-2 6 4-15,-1-2 4 0,-1 4-6 0,0-1-6 16,0 2 2 0,-1 4 5-16,3 2 7 0,-1 0 2 15,0 4-8-15,1-3-9 0,-1 2-17 16,1 1-13-16,-2-1-1 0,0 0 2 16,0 5 13-16,1 4 19 0,-2 3 8 0,2 5 8 15,0 4 1-15,-1 3 1 0,3 5 1 16,0 3 0-16,0 1 0 0,0 1 0 15,0 2 0-15,1 3 0 0,0 1 0 16,2 3 1-16,0 1-1 0,-1 1 2 16,2 2-1-16,-1-3-3 0,0 3-2 0,-1 0 0 15,1 1-1-15,0 0 3 0,0-2 0 16,-1 2-1-16,1 0 1 0,-1 0 0 16,2 0-3-16,0-1 1 0,-1 1 1 15,3-4-3-15,1 3 1 0,1 1 1 16,2-1-1-16,0 0 1 0,1 0 1 15,5 0 0-15,4-1 1 0,2-1 1 16,5 0-1-16,4 0 0 0,4-1 1 16,3 2-3-16,2-1 3 0,-4 0 0 15,5 1 1-15,2 1 0 0,3-2-1 16,10 3-1-16,0 0 2 0,10-2-1 0,10 2 0 16,0 0 1-16,1-1 0 0,-1 1 0 15,-3 0 0-15,6-1 0 0,15 1-1 16,5 1 0-16,-1 2 2 0,2-3-1 15,-5 2 0-15,7-1 0 0,4 0 0 16,1-1 0-16,-1 1 0 0,-6-1 0 16,4 0 0-16,5-2 0 0,-5 1-1 0,-2-1-1 15,-9-2 1-15,2-1-4 0,14 1 5 16,1-1 1-16,-1 1-1 0,-7 0 1 16,-4-2-2-16,8-2-1 0,-1 4 1 15,0-5 1-15,-4-2 0 0,-2 2 0 16,8-2 0-16,5 3 1 0,-7-3-1 15,-7 0 1-15,-5 1-1 0,7 0 0 16,1 0 1-16,0 1-1 0,-8-2 0 16,-6 4 0-16,2-2 0 0,8 2 0 15,-1-1 0-15,1 2 1 0,-8-1 0 0,-1 1 4 16,7 4-6-16,4-1 1 0,0-1 0 16,-5-1-2-16,-7 1 2 0,3 1 0 15,11 1 0-15,3 0-1 0,-7 0 1 16,-2-1-1-16,-9-2 2 0,11 2 0 15,11-1 1-15,3 1 0 0,2 2 0 0,-7 1-4 16,4 0 8-16,1 0 3 0,-7-1 0 16,1 0 4-16,0 0-8 0,9 1-3 15,11 0 0-15,-5 1-1 0,-2-1-1 16,-8 1 1-16,7-1 0 0,0-1 1 16,-2 1-2-16,-6-3 3 0,0 3-3 0,1-2 0 15,-1 1 0-15,-3-1-1 0,-9-4 1 16,5 3 1-16,7-3-1 0,-4 1 0 15,-2 1 0-15,-9-1 0 16,-3 1 0-16,10 2 0 0,1-3 0 0,-4 2 0 16,-2 1 1-16,-9-2-1 0,9 3 0 15,5-1 1-15,-1 2-1 0,-2 0-1 16,-7 3 1-16,0 1 2 0,12-2 1 16,0 3 0-16,-1-2-2 0,-5 1-1 15,-14-1 0-15,5-1 2 0,2-2-2 16,0 0 0-16,-3 0 2 0,-10 0-3 15,-6 0 2-15,-2 1 1 0,4-1-3 0,3 0 2 16,1-2 0-16,-7 0-1 16,-10 0 1-16,-7 0-1 0,-8 1 0 0,3 0 0 15,-4-1 0-15,0-1 1 0,-1 3 0 16,-1 0-1-16,-2 0 1 0,-8 0 1 0,-6 0-1 16,-8 0 1-16,-5 0 0 0,-3 0-1 15,-8 0 6-15,0-4 1 0,-2 5-4 16,1-1-1-16,0 1-14 0,0 1-11 15,5-2-1-15,-11 5 3 0,4 2 5 16,-14 3 10-16,-2 2 4 0,1 5 0 16,-7 2 1-16,12 2 0 0,-7 3 0 15,1 1 0-15,5-1 0 0,-4 3 0 16,3 0 0-16,4 3 1 0,-1 1 0 16,1 4-1-16,5 6 0 0,-2 5 0 15,3 5 1-15,2 9 0 0,-1 4 0 0,3 2 0 16,0 1 2-16,0 3-2 0,0 3 0 15,0 3 2-15,0 5-2 0,0 0 1 16,0-2-1-16,-3-2 0 0,-1 1 1 16,-2-4 1-16,0 2 8 0,-2-5 1 15,2-6 2-15,0-4 0 0,1-9-7 0,-1 0 4 16,2-2 3-16,-1-6 3 16,3-2 2-16,-3-6-4 0,3-8-5 0,-3-5-1 15,2-10-3-15,3-2 2 0,0-2 6 16,-1-4 4-16,1-2 6 0,0-2 8 15,-1 1 5-15,1-2 8 0,0 0 8 16,0 0-1-16,0 0-6 0,0 0-9 0,-1 0-11 16,1 0-10-16,0 0-4 15,0 0-7-15,0 0-2 0,1 2 0 0,-1-2-3 16,0 0 0-16,0 0 1 0,0 0 0 16,3-2-9-16,-3 2-16 0,0 0-31 15,0 0-30-15,0-4-19 0,0 3-64 16,7-3 577-16,2-3-335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09:21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10498 7355 1357 0,'-29'9'38'15,"-384"78"10"17,245-73-41-32,48-4-2 0,-7-2-2 0,6-1-2 15,2 0 6-15,1-1 12 0,0 1 7 16,3-1 14 0,0 3 5-16,11-3-8 0,3 1-2 0,-4 0-9 15,5 0-5-15,5 0-4 0,11-2-4 0,10-1-4 16,7 1-4-16,3-2-2 0,6 2-1 15,12-3-1-15,10 0 0 0,13 1 1 16,9-3 2-16,4 2-2 0,6-2-19 16,4 0-34-16,-1-5-41 0,7 1-22 15,6-5 12-15,11-9 48 0</inkml:trace>
  <inkml:trace contextRef="#ctx0" brushRef="#br0" timeOffset="457.99">10043 7160 1256 0,'-1'41'385'31,"1"-40"-401"-31,-1-1 20 0,1-30-13 0,0 33 2 16,0 0-8-16,2 1-1 0,2 1-1 16,2 0-1-16,7 4 4 0,8 1 2 15,12 1 2-15,13 2 4 0,11-4 5 32,5 2-1-32,3-3 2 0,-2 0 1 0,-4-1 1 0,0-1 0 0,-3 1 2 15,1 1-1 1,-5-1 2-16,-8 2 0 0,-14-3 0 15,-13-1 0-15,-10-1-5 0,-9 1-4 16,-3 2 0-16,-11 5 0 0,-6 4 3 16,-10 4 5-16,-8 2 4 0,-3 0 1 15,0-2 3-15,1 0-2 0,1-1-3 0,0-3-2 16,0 0-1-16,2-2-1 16,3 1-1-16,5-3 1 0,4 1-2 15,1-2 0-15,3 0 4 0,4-1-1 16,4-2-12-16,7-2-40 0,7-6 521 0,-1 2-363 15</inkml:trace>
  <inkml:trace contextRef="#ctx0" brushRef="#br0" timeOffset="1202.98">17864 8985 1089 0,'13'1'113'0,"-12"-1"1030"0,-1 0-1315 15,-3 0 827-15,-18 0-1505 0,10 1 191 16,-4 2 675-16,-3 2 3 0,-5-1 0 16,-2 1 3-16,-7-1-2 0,-12-1 3 15,-4 0 1-15,-11 0-2 0,-9 0-3 16,3-1-3 0,-8 0-5-16,1 0-3 0,-5-1-2 0,-10 1-4 0,-6 0 1 15,-1 0 0-15,-2-1-2 0,9 0 1 16,-1 2-1-16,0-1 2 0,5 1 9 0,-2 3 2 15,7-2 1 1,5 2-1-16,9-2-9 0,3 1-2 16,4-1 0-16,0-1-2 0,-2 2 1 0,9-1-1 0,5-1 2 15,12-2-2-15,4 0 1 0,7-1-1 16,5-1 1-16,7 1-2 16,6 0-6-16,4 0-8 0,0 0-10 0,0 0 11 0,0-2-30 15,5-1 12-15,10-3 2 0,12-4-36 16,13-3 438-16,17 1-284 15</inkml:trace>
  <inkml:trace contextRef="#ctx0" brushRef="#br0" timeOffset="1601.4">17960 9204 1360 0,'-30'9'52'0,"-8"-2"12"0,-16 0-49 0,-9-1 4 0,-11-4 3 16,-9-1 3 0,-6-1-8-16,-4-1-8 15,2-4-4-15,0 1-2 0,-9-2 1 16,-4-3-2-16,-1 2 0 0,1-2 1 15,13 3-2-15,-4 3 0 0,2-1 12 16,3 1 8-16,3 1 5 0,8 0 3 0,11 2-9 16,1 2-8-16,4-1-3 0,4 0-4 15,0 0-3-15,9 1 0 0,7 0-1 16,8 1 0-16,10-1 0 0,2-1-1 16,5 2 1-16,7-1 1 0,1 0-1 15,6 0-1-15,1-2-9 0,3 0-9 0,0 0-8 16,-1 0-5-16,2 0 1 0,-1 0-7 15,1 0-14-15,3-1-3 0,1 1-3 16,8-3 16-16,8-2 26 0</inkml:trace>
  <inkml:trace contextRef="#ctx0" brushRef="#br0" timeOffset="4756.18">15877 8531 745 0,'-9'0'1089'16,"-1"-11"-1217"-16,0 0 763 15,-1 0-1365-15,-2-7 160 0,4 9 589 16,1-1-2-16,2 0 7 0,0 0 12 15,5 1 10 1,0 0 13-16,1 1 4 0,1 2 2 0,2-3-3 0,2 0-10 0,1 0-10 16,6-4-13-16,0 1-8 0,5-2-5 15,4 0-6-15,7-2-4 0,7 0-4 16,7 3 0-16,-1 1 0 0,3 1-1 16,-5 4 2-16,-4-2 0 0,3 5-2 15,-4-1 2 1,0 1-2-16,3 2 1 0,-1 2 2 0,-3 1 0 0,-2 2 1 0,-2 2 0 31,-3 1-1-31,0 0-3 0,1 3 1 0,-3 1 0 16,0 3-1-16,1-4 0 0,-2 2 0 15,-1 0-1-15,-1 0-1 0,-6 0-1 16,-1 0-1-16,0 1 1 0,-4 2 2 0,0 4-2 0,-3 2-3 16,-4 1-1-16,-3 6-1 15,0 3 0-15,-3 4 3 0,-4 2 1 16,-3 0 1-16,-5 2 2 0,-4 2-1 0,-1-1 1 0,-7 0 2 15,-2 0 0-15,-1-4 2 16,1-1 0-16,0-5-1 0,2-3 0 16,2-2-1-16,2-4-1 0,-1-2 1 15,-1-5 1 1,1-1-1-16,-3-2 0 0,0-1 0 16,4-4 3-16,-2-1 1 0,1-1 2 0,2-3 1 15,0 0-1-15,3-3 3 0,-2-3-1 16,-2 0-1-16,1 0 2 0,0-3-2 15,-1-1 0-15,2-3 7 0,-1 1 1 16,2-4 2-16,1-3 6 0,1 1-3 16,4-2 2-16,1-3-1 0,3-1-5 0,2-2-1 15,2-5-4-15,2 2-1 0,-1-2-2 16,0 2-3-16,-2-2-3 0,3 1-2 16,-1 4 0-16,2 3-1 0,0 2 3 15,2 4 6-15,0 3 1 0,1 0 2 16,1 2-3-16,2 1-6 0,-2 2-2 15,0-2-2-15,1 2-4 0,1 0-3 16,2 0-4-16,1-1-7 0,-1-2-4 0,1-1-6 16,2-2-13-16,2-1-14 0,3-3-16 15,6-4-25-15,5-6 617 0,5-6-397 16</inkml:trace>
  <inkml:trace contextRef="#ctx0" brushRef="#br0" timeOffset="5641.99">17299 8331 1218 0,'17'16'241'16,"-17"-16"-118"-16,3-2-107 15,1-1 0-15,-17-18-13 0,20 15-2 0,3 0-2 16,1-3 1-16,3 4 0 0,0-2 0 16,1 2 0-16,4-3 1 0,1 3-1 15,3 0 1-15,3 1 5 0,3 1 3 16,-2-1 7-16,0 1 4 0,1 2-2 15,-2 0 2-15,-1 2-4 16,1 0-5-16,2 2-3 0,-5 0-6 0,-3 0 3 0,0 2-1 16,-3 2 1-16,3-3 1 0,3 4-5 15,1 2-3-15,0-2-3 0,3 4 0 16,-3 1 0-16,-3-1 1 0,0 5-3 16,-3-5-1-16,0 2-1 0,2 1 1 15,-3 1 4-15,1 0-1 0,-1 0 0 16,0 0 0-16,-2 0-1 0,-3 0 3 15,0 2 1-15,1-2 2 0,-4-1 0 0,1 1 0 16,-2 2-2-16,-3 1-1 0,0 4 0 16,-2-1-1-16,-3 4-1 15,-3-1 1-15,-3 1-1 0,-4 6 1 16,1 2 0-16,-6 2 0 0,-2 1 0 16,-2-3 1-16,-5-1 0 0,-2-3 0 15,-2-3 3-15,0-5 0 0,2-2 2 0,-4-2 0 0,0-4-1 16,-3-1 1-16,-4-5 1 0,3-2 0 15,-3-3 1-15,-4-3 0 0,-1-5 3 16,-4-2 3-16,0-3 4 0,2-3 3 16,1-2-3-16,2-2 0 0,6-2-3 0,3 0 0 15,5-2 6 1,5-5 3-16,1 1 3 0,-1 1 4 16,4-4 0-16,2-1 5 0,6-1 3 0,4-1-1 0,1-1-4 15,3 0-5-15,2-1-10 0,2-3-4 16,3-1-6-16,4-1-5 0,1 1-3 15,0-1-2 1,2 3-3-16,5 1-2 0,-1 3-5 0,4 0-6 16,2 2-11-16,4-1-16 0,6 3-32 0,4 0-37 0,5 0 667 15,3 2-434 1</inkml:trace>
  <inkml:trace contextRef="#ctx0" brushRef="#br0" timeOffset="6528.16">20856 7656 1002 0,'0'0'54'0,"0"1"10"0,0-1-27 16,1 1-31-16,0 2 1 0,-4-3 2 0,2 2 0 16,-5 1-4-16,0 1-3 0,1-3-1 15,-4 3-1-15,1 1 1 0,-2 0 3 16,1 3 10-16,-5 3 7 0,-1 1 8 15,-4 2 4-15,-4 2-4 0,0 0-3 16,-3 2 6-16,-2 2 0 0,0-1 0 16,2 0-4-16,1 1-8 0,-2-1-7 0,-2 2-4 15,-3 1-2-15,-5 2 0 16,3-1-2-16,-6 0 3 0,0 0 7 16,-3 1 2-16,-5-2 2 0,2-2-2 0,-1 2-7 15,-2-2 0-15,4-3 1 0,-5 2 2 16,-2-4 1-16,4 0-1 0,0-1-4 15,2-1-3-15,-5 0 0 0,-3-4-3 16,1 0 0-16,3 2-1 0,5-1-2 16,2 0 7-16,3-2 3 0,-1 1-1 15,3-2 1-15,2 1-5 0,6 0-4 16,-2-1 2-16,3 0-1 0,-2 1-1 0,2-4 1 16,-1 1 0-16,1 0-1 15,4 1 1-15,4-3-1 0,5 2 0 0,5-2 0 16,2 0 2-16,4-2-1 0,1-1 2 15,4 0 1-15,-1 2-1 0,0-2 2 0,1 0 0 16,0 0 0-16,0 0-3 0,0 0-12 16,0 0-17-16,1 0-20 0,0 0-11 15,3 1-2-15,2-1 3 0,6 0 6 16,7-1-182-16,4-2 160 0</inkml:trace>
  <inkml:trace contextRef="#ctx0" brushRef="#br0" timeOffset="8674.62">19049 8382 1021 0,'9'6'36'0,"-8"-6"-36"15,-1 0 0-15,0 0-6 0,-8-6 16 16,8 6 3-16,0 0 11 0,0 0 10 15,0 0 7-15,0 0 1 0,0 0-12 16,0 0-15-16,0 0-13 0,-2 2-9 16,-3 2-2-16,-5 2 6 0,-7 3 7 15,-5-1 11-15,-4 1 4 0,-4-4 0 16,-1 1 1-16,1 1-2 0,1-4-2 16,1 3 1-16,0-4-2 0,-3 1-4 15,-5 0-1-15,-4 1-1 16,-3 0-4-16,2 0-1 0,-6-1 0 0,2 0 4 0,0 0 3 15,-4-1 4-15,5-2 1 0,-1-1-2 16,-1-3 1-16,2 1-2 0,-5 0-1 16,-2-1-2-16,-2-1-3 15,-1-1 0-15,9 2-1 0,0-3 0 16,4 2-1-16,1-1 5 0,-1 1 3 0,4 1 0 16,1 3 1-16,0-3-6 0,-6 2-3 15,0 1-1-15,-4 0-2 0,0 0 0 0,4 1 0 16,-1 0-2-16,5 0 1 0,1 0 1 15,6 0-2-15,-1 0 3 0,4 0-1 16,2 1 0-16,0 3 0 0,2 0-1 0,-7-1 1 16,3 3-1-16,0-2 2 0,0 4-1 15,3 1 0 1,2 0 0-16,2 0 0 0,1 1 1 0,2 0 0 0,-1-1-2 16,1 0 1-16,0 0-1 0,4-2 0 0,1 1-1 15,4-2 1-15,2-2-1 0,-1 2 0 16,-1-1 0-16,0 1 1 0,0-2-1 15,2 2 0 1,0-2 0-16,3 0 1 0,0-2 0 0,1 0-1 0,2-1 0 16,1-1 2-1,0 0 2-15,0 0-4 0,0 0-6 0,0 0-13 0,0 0-16 16,0 0-19-16,0 0-11 0,3-1-8 16,1-1 42-16,1-2 9 0</inkml:trace>
  <inkml:trace contextRef="#ctx0" brushRef="#br0" timeOffset="9873.66">18218 8831 1497 0,'1'2'46'16,"0"-2"-25"-16,0 1-26 0,1 2-14 0,1-3 2 15,1 1 15-15,7 1 1 16,0-1-8-16,4 0-5 0,0-1 1 0,0-1 0 15,8-2 10-15,0-1 10 0,6 1 3 16,0 2 5-16,3-3-2 0,8 2-3 16,0 0 5-16,7 1 3 0,8-3 3 15,0 3 4-15,4 0-2 0,-5-2-3 16,-3-1-3-16,0 0-5 0,4-3-6 16,2 2-3-16,4-1 0 0,6 0-3 0,1 0 1 15,2-3 1-15,-1 1-2 0,-3-1 1 16,2 0 0-16,5 0-1 0,8 1 0 15,5-1 2-15,1 0-2 0,-1-1 2 16,-5-1 0-16,0-1-1 0,5 0 0 16,3-3 1-16,-4-1 0 0,2 1 2 15,-10-3 0-15,-4 1 0 0,-1-2-1 16,2-3 1-16,1-1-1 0,-4-3 5 0,-5-1 3 16,-7-3-2-16,-8 1 0 0,0-4-4 15,0 0-4-15,-4-3-1 0,2 2 0 16,1-5-1-16,-1 5 1 15,4 0 0-15,0 3 0 0,-5-2 0 0,-5 3 1 16,-5 0 0-16,-5 0-1 0,0 5 2 16,-3 0-2-16,1 0 1 0,-4 3 4 15,-3 1 1-15,-1 3 3 0,-4 2 0 0,-1 1-2 16,-2 0 1-16,-3 3 0 16,-1 2-1-16,0 1 0 0,-2 0 2 0,-1 4 6 15,-4 0 5-15,0 3 1 0,-2-1-7 16,-2 1-2-16,-1 2-7 0,4 0-7 15,-4 1-5-15,0 1-7 0,0-2-4 0,0 2 2 16,-1 2 5-16,-1 4 0 0,1 7 3 16,0 7 2-16,1 9 1 0,1 3 4 15,3 5 1-15,-1 1 0 0,-2-1 0 16,1-3 0-16,0-3 0 0,0-3 0 16,0-3 0-16,3-2 1 0,-2-2 3 15,1-3-6-15,-2-5-7 0,-2-5-1 16,4-5-7-16,-4-2-4 0,2-3-10 0,-2 0-10 15,0 0 10-15,-1-3-7 16,5-1 14-16,2-7 11 0,3-7-7 0,1-1 20 16,-2-6 2-16,2 3 3 15,-3-5 5-15,0 0-1 0,1 0 0 16,-2 0-2-16,2-1-4 0,-2 0-2 0,-3 3 0 16,-1 3 2-16,0 3 0 0,1 5 2 15,-3 3-3-15,1 0-2 0,-1 4 3 16,-2 2-3-16,2 5 0 0,0-1-4 0,-6-2-8 15,0 1 0-15,-2-1 2 0,-5 0 3 16,-1 0 4-16,-2 2 1 0,-7-5 2 16,-1 4 0-16,-4-3 0 0,-5 0 1 0,3-2-1 15,-3-2 0-15,-4 0 0 0,2-2 0 16,-3 2 0-16,1 2 0 0,2-1 0 16,-2 0 1-16,6 0 0 0,0 0 0 15,1 5 0-15,7-1-1 0,-3 1 0 16,4 2 0-1,0 0 0-15,-1-1 0 0,8 2 0 16,-1 0-8-16,6 0-10 0,4 3-19 0,1-3-25 0,-1 0 12 16,3 0 17-16</inkml:trace>
  <inkml:trace contextRef="#ctx0" brushRef="#br0" timeOffset="10601.02">20002 7659 1113 0,'0'0'48'16,"0"0"22"-16,3 0-53 0,-3 2-11 0,4 1 6 16,1-1 3-16,-1 2-1 0,3-1-1 15,0 0-5-15,2 0 3 0,1-3 5 16,3 1 7-16,1-1 6 0,0-1 0 16,3-2 0-16,2 1 1 0,6-2 3 0,4-1 0 15,3 1-1-15,1-5-4 0,-1 2-10 16,0-2-8-16,2 0-3 0,-5 0-5 15,6 0-1-15,-2-2 1 0,1 1-2 16,1 3 0-16,-2-1 0 0,-2 2 0 16,-4 3 0-16,0-3 1 0,-3 3-1 0,-3 2 1 15,-2-3 1-15,-3 3-3 0,-2 1 3 16,-3 0 6-16,-6 0 3 0,-4 0 4 16,0 0-4-16,-1 0-8 0,0 0-6 15,2-1-1-15,-2 1-2 0,0 0 2 16,0 1 2-16,-3 2-4 0,1 0 0 15,1 5 2-15,-4 1 0 0,1 5 3 16,-4 4 1-16,2 3-1 0,1 8 1 16,0-1 0-16,3 6 0 0,2 3 0 0,3 1 1 15,3 0 1-15,1-1-1 0,0-2 1 16,0-3-1-16,-3-1-1 0,1-5 2 16,-2 1-2-16,-3-6 0 0,1 0 1 15,-2-2-1-15,0 0 0 0,-2-3 0 16,2-1 0-16,-2-7 0 0,-1 1 0 0,1 0-2 15,-1-4-7-15,1-1-17 0,0 0-28 16,0-3-14-16,0 0 31 0</inkml:trace>
  <inkml:trace contextRef="#ctx0" brushRef="#br0" timeOffset="19336.34">15148 11623 1313 0,'5'0'57'0,"-22"-3"864"31,13 3-1436-16,0 0 127-15,-4 0 386 0,-2-2 2 16,-4 2 3-16,-9-2 6 0,-11 1 6 16,-11 0 3-16,-9 0 6 0,-6 0 1 15,-6 0-1-15,-4-3-1 0,-4 3-5 16,-10 0-5-16,-8 1 0 0,-10 0-3 0,-5 1 0 16,-3 2-1-16,-10-1-2 0,-6 1-2 15,-7 3 1-15,-5-4-2 0,-7 3 1 16,-2-2 0-16,-1 0-4 0,-4 0 8 15,6-1 8-15,6 0 3 0,10 3 13 16,13-1 1-16,14 2 4 0,3 1 9 16,12 0-7-16,6 1-4 0,13 0-9 15,14 0-14-15,5-1-5 0,13-1-5 16,6 1-2-16,6 0 0 0,5-4 0 0,6 1 6 16,7-3-7-16,5-1-20 0,4 0-27 15,0 0-38-15,1 0-4 0,8-4 13 16,16-5-6-16,19-3-4 0,20 2 278 15,13 1-172-15</inkml:trace>
  <inkml:trace contextRef="#ctx0" brushRef="#br0" timeOffset="19874.03">15051 11910 1861 0,'-1'0'31'0,"-2"0"-43"0,3 0-7 15,1 0-2-15,-1 0 10 0,-1 0 5 16,-5 0-1-16,-7 0-2 0,-7 0 3 0,-11-3 4 15,-5 2 1-15,-2-1 1 16,-2 1 0-16,-2 1-2 0,-4-2 2 0,-5 2 2 16,-7 0 5-16,-9 0 11 15,-15-3 4-15,-9 0 0 0,-14-1-2 16,1 1-7-16,1-2-6 0,-11 0-3 0,1 4 0 16,-4-1-4-16,4 3 2 0,7 0-1 15,-2-1 0-15,4 2 1 0,1 2 0 16,9 1-1-16,15 3 0 0,0 0 1 0,-2 0-1 15,2 1 1-15,1-4 0 0,9 3-1 16,11 0-1-16,6-2 12 0,9 1 1 16,4-2 8-16,5 0 7 0,4 0-6 0,0-1 3 15,3-2-2-15,5 1-6 0,8-2-5 16,4 0-2-16,5 1-1 0,2-2 1 16,3 0 2-1,0 0-1-15,-1 0 0 0,3 0 0 0,-2 0-3 0,0 0-3 16,0 0-3-16,0-2-5 0,0 2-7 15,1 0-10-15,-1 0-14 0,1 0-16 16,-1 0-24-16,1 0-30 16,4-1-9-16,5-6 641 0,14-8-410 15</inkml:trace>
  <inkml:trace contextRef="#ctx0" brushRef="#br0" timeOffset="25355.93">22236 10128 1256 0,'7'8'231'0,"-9"-3"-130"15,-3 4-96-15,1 4-7 16,-11 1 2-16,11 8 0 0,0 6 0 16,1 5 0-16,0 8 0 0,-2 6 0 15,2 4 0-15,-1 4 1 0,1 3 0 16,0 0 1-16,0 0-1 0,3-3 0 0,0-4 2 16,0-12-2-16,3-8 3 15,-2-7-1-15,0-7-2 0,1-3 2 16,-2-3 0-16,1-5 1 15,-1-6-13-15,0 0-23 0,0 0-28 0,1-2-22 0,1-8-74 16,0-16 94-16</inkml:trace>
  <inkml:trace contextRef="#ctx0" brushRef="#br0" timeOffset="25782.92">22089 10075 1238 0,'7'9'81'16,"31"34"227"0,-68-105-296-16,21 53 24 15,13 0-11-15,4-3-8 0,3-4-6 16,6-1-3-16,3 1-6 0,2 0-2 16,7 1-1-16,8 1-5 0,8 1-4 15,11 3-3 1,5 7-3-16,-3 3 2 0,1 3 3 0,1 7-2 0,-1 5 2 15,-5 4 4-15,-1 1 0 0,-8 2 5 16,-9-1 3-16,-3-1 1 16,-9-1-2-16,-9 0-6 0,-5 0-18 0,-11 4-4 0,-11 2 1 15,-7 3 7-15,-10 6 15 0,-8 0 4 16,-5 1 2-16,-9 0 1 16,-1-7 3-16,-1-3-1 0,5-5 1 15,8-4 1-15,7-3-3 0,1-4 2 16,3-1 1-16,-4-3 1 0,0-1-1 15,5-3 1-15,-4-1-2 0,7 0 0 0,4-1 0 16,4-3-3-16,7 3 0 0,3 1 0 16,6 0-1-16,1 0-2 0,0 0-9 0,0 0-8 15,0 0-34 1,2-1-6-16,5 0-4 0,7-3 482 0,7-2-305 0</inkml:trace>
  <inkml:trace contextRef="#ctx0" brushRef="#br0" timeOffset="26258.28">23851 9840 1547 0,'0'0'80'0,"-1"0"53"0,0 2-126 16,0-2-22-16,0 1-4 0,-2 2 6 16,-4 3 2-16,-3 4 3 0,-7 7 3 15,-6 4 3-15,-5 6 2 0,-6 7-1 16,-7 3 1-16,0 3 0 0,-2 6 0 0,-3 8 0 15,-1 4 2-15,-8 9-1 0,-3 3 0 16,10 3 0-16,9-1 0 0,12-6 0 16,11-4 1-16,5-2-2 0,6 1 0 15,9-4-3-15,6-1-2 0,4-3 1 16,7-3 1-16,8 0 0 0,13-2-1 16,8 0 2-16,5-2-2 0,-2-4 3 15,-9-4 1-15,-3-3 1 0,-3-4 0 16,-6-7 3-16,-3-5-5 0,-4-1-2 0,-6-4-9 15,-1-2-9-15,-5-2 0 0,-4-2-1 16,-3-2 2-16,-5-6-7 0,0 1-23 16,-1 0-30-16,0-1 300 0,-2-1-493 15,-3-5 276-15</inkml:trace>
  <inkml:trace contextRef="#ctx0" brushRef="#br0" timeOffset="26922.3">24177 10581 1424 0,'15'-6'51'15,"-3"-9"-30"-15,-4 13 8 0,-19-19-46 16,10 8 40-16,-1 1-5 0,1 0-4 16,0-1-5-16,-2-1 0 0,-2 3-3 15,0-2 0-15,-2 3 8 16,-1 2-1-16,1 1 4 0,0 1 6 0,-1 0-4 0,-2 3 0 15,-2 2-3-15,-1 1-7 16,-3 1-3-16,-6 4-2 0,-2 5-1 16,-5 3-3-16,-5 5-4 0,2 5-11 0,0-2-20 15,9 1-21-15,6 1-17 0,7 0-5 16,6 4 5-16,8 1 11 0,6-1 14 16,4-1 14-16,7-2 11 0,1-7 13 15,1-2 10-15,5-3 11 0,-1-1 0 16,1-7 3-16,-3 1 1 0,1-4-3 0,-1-1 3 15,-3-1 3-15,-1-5-6 0,-4-2 0 16,-5-3-3-16,-1 0-4 0,-3-5 0 16,-1-2-3-16,1-2-1 0,-3-1 4 15,0 5 1-15,-2 1 4 16,-2 6 7-16,0 5 11 0,-1 4 13 0,0-2 6 0,0 2-5 16,0 0-15-16,0 0-17 0,0 0-13 15,0 0-6-15,1 0-4 0,-1 0-2 16,5 4 1-16,4 5 0 15,6 8-4-15,6 10-1 0,1 1 4 0,1 0 1 16,-6-6 12-16,-1-6 4 0,0-1 3 16,1-4 0-16,3 4-5 0,2-2-3 15,-1-1-2-15,-3-4 2 0,-7-1 6 0,-5-4-14 16,-4-1-24-16,-2 0-27 0,0-2 714 16,4-2-492-16</inkml:trace>
  <inkml:trace contextRef="#ctx0" brushRef="#br0" timeOffset="27174.98">24867 10772 1556 0,'-5'17'34'0,"-1"5"-23"0,-3 12-12 16,0 1-3-16,0 1 4 0,1-3 2 16,-2 0 0-16,-4-1 0 0,0 2 2 15,0-5-2-15,2-3-13 0,4-6-17 16,2-3-21-16,3-2-14 0,2-3-7 31,1-3-11-31,0-2 7 0,1-4-115 16,4-2 119-16</inkml:trace>
  <inkml:trace contextRef="#ctx0" brushRef="#br0" timeOffset="28360.58">25276 9999 1426 0,'0'0'35'0,"0"0"-25"0,0 2-11 16,-2 3-4-16,2 2-1 0,0 5 0 15,0 4 2-15,0 7 1 0,2 5 1 16,1 6 2-16,-1 2 0 0,3 4-1 0,-2 3 1 15,2 2 0 1,-1 3 0-16,-1 3 2 0,3-2-2 0,-3-2 1 16,2-6 1-16,-1-7-2 0,-1-9 5 0,-2-6 1 15,-1-3 1-15,0-3 1 0,-1-3-2 16,0 1-4-16,-1-4 2 0,2-2 0 0,-1-1-2 16,1-2 1-16,0-2 0 0,-1 1-1 15,1-1 3-15,0 0-2 16,0 0 5-16,0 0 3 0,0 0 3 0,0 0 11 15,-2-3 0-15,6-3 10 0,0-1 4 16,4-5-5-16,1-5-5 0,3-3-12 16,3-2-10-16,-1 1 5 0,4 3 8 15,-1 2 9-15,1 3 8 0,6 1-8 16,1 0-11-16,8 5-14 0,5 1-11 16,-2 3-5-16,-6 3 5 0,-5 1 7 0,-9 3 0 15,-3 1 0-15,-4 2-6 0,-1 0-13 16,-2 0 0-16,-4 2 0 0,1 1-2 15,-4 4 3-15,-3 5-5 16,-5 2-1-16,-6 5 6 0,-4 0 4 0,-7-2 8 16,-7-1 2-16,-6-4-1 0,-2-3 1 0,0-3 2 15,3-4 2 1,6-4 1-16,4 1 2 0,4-1 0 0,4-3 0 0,2-1 1 16,1-1-2-16,3-1-1 0,5 0-1 15,4 1-8-15,5 0-8 0,0 0-8 16,0 1-13-16,0-1-10 0,2 0-4 15,7-6-1 1,8-6 680-16,9-2-462 0</inkml:trace>
  <inkml:trace contextRef="#ctx0" brushRef="#br0" timeOffset="28738.58">25699 9722 1230 0,'10'34'286'0,"6"-16"-151"0,-3 17-138 0,-10-65 6 15,9 52-3-15,14 12 0 16,1 2 2-16,4 4-1 15,4 2 0-15,3 4 0 0,7 5 0 16,0 4-1-16,2 6-1 0,-5 7 0 16,-5 3 4-16,-6 6 13 0,-10 3 10 15,-8 0 4-15,-5 2-2 0,-7 1-7 16,-2-1 0-16,-9 0 6 0,-9-5 1 16,-9-7-1-16,-7-11-8 0,-2-5-9 15,-2-8-3-15,2-10-4 0,5-2-1 16,2-9 0-16,3-3 1 0,2-3 1 0,2-6 3 15,5-3-8-15,5-4-8 16,3-1-23-16,3-2-41 0,0-2-34 0,3-1 502 16,1-3-321-16</inkml:trace>
  <inkml:trace contextRef="#ctx0" brushRef="#br0" timeOffset="29797.74">26578 11724 1336 0,'0'0'78'0,"0"0"13"0,2 0-7 0,-1 1-54 16,-1-1 0-16,-1 0-4 0,1 0-10 15,-2 0-3-15,2 0-6 0,0 0-4 16,0 0-2-16,-1 0-1 0,0 0-4 16,-8 0 1-16,-2-1 1 0,-7 0 1 0,-9-2 0 15,-2 1 1-15,-10-2-1 0,-9-3 1 16,-2-2 1-16,-5-1 4 0,-2 0 2 15,-7-1 2-15,-8 1 2 16,-6-1-5-16,-5 1-2 0,3-1-1 0,1 2-16 0,-9-1 38 16,-11 0 1-16,-8-1 0 0,-4 1 16 15,2-1-39-15,-4 3-2 0,-7-1 1 16,-6 0-2-16,-3 1 1 0,-2 1 0 16,2 0 10-16,-2 0 14 0,-1 2 6 15,10 3 15-15,-3 0-5 0,9 2-6 16,-5 4-2-16,6 1-10 0,6 2-4 15,2 0-3-15,5 2 4 16,5 0-1-16,12 0-3 0,5 0-6 16,4-1 2-16,-2-2 5 0,5-1 3 15,4-1 2-15,11 0-8 0,11-2-5 16,6 1 2-16,6-3 0 0,7 2 2 0,5-2 4 16,10 0-2-16,1 0 3 0,11 0 1 15,-6 0-2-15,5 0-4 0,2 0-2 0,-1 0-3 0,1 0 1 16,0 0 0-16,0 0 0 0,0 0-3 15,0 0-5-15,0-2-7 0,1 0-11 16,1 2-8-16,-2 0-9 0,1 0-11 16,-4 0-15-16,3 0 1 0,0 0-3 15,0 0 4-15,0 0-9 0,0 0-21 16,0 0-27-16,0 0-26 0,0 0-1 0,-1 4 0 16,-3 6 17-16,-2 8 69 0</inkml:trace>
  <inkml:trace contextRef="#ctx0" brushRef="#br0" timeOffset="30177">23684 11875 1425 0,'-1'0'53'0,"1"1"-6"16,-2 1-21-16,-1 3-30 0,0 6 0 15,-3 7 2-15,2 11-1 0,-2 10 2 0,2 11 0 16,1 5-1-16,0 5 1 0,2 6 1 16,1 1 1-16,1 7 2 0,0 1 0 15,2 0 0-15,-2-2 0 0,1-7 0 16,1-16 0-16,2-9 0 0,-2-12 0 16,1-9 3-16,-3-7-11 0,-1-7-27 15,0-5-43-15,1-2 54 0,1-11-12 16</inkml:trace>
  <inkml:trace contextRef="#ctx0" brushRef="#br0" timeOffset="30604.94">23549 11718 1343 0,'-5'2'211'0,"11"33"-124"16,85-70-81 0,-45 35-33-16,4 4-5 15,5 3-8-15,4-1 10 0,9 3 13 0,-2 2 14 16,-4-2 2-16,-5 3 1 0,-9 1 0 16,-3 0-7-16,-5 0 11 0,-12-2 12 15,-8-2 3-15,-9-4 6 0,-5 2-10 16,-4 2-15-16,-2 4-5 0,-4 4-5 15,-10 8 1-15,-7 5 6 0,-11 5 7 0,-5 6 3 16,-8-2 0-16,-11-1 0 0,-12-3-3 16,-13-6 1-16,0-6-1 0,7-7-2 15,9-4 0-15,11-5 0 0,9-1-1 16,4-3 2-16,4 1 2 0,6-3-2 16,-1 0 2-16,5-1-2 0,5 1-2 15,1-1 1-15,8 0 2 0,2 0-3 16,10 0-6-16,1 0-13 0,-3 0-7 15,3 0-31-15,9-3 11 0,7-5 683 0,16-4-482 16</inkml:trace>
  <inkml:trace contextRef="#ctx0" brushRef="#br0" timeOffset="30962.7">24853 11822 1248 0,'0'2'124'0,"-2"2"181"0,-4 5-290 0,-3 6-26 16,-3 8 4-16,-4 3 8 0,-5 6-1 16,-5 9 0-16,-6 9 1 0,-4 6 0 15,-2 2 0-15,-6 6 2 0,-3 0-2 16,-2 5 3-16,-4 4 2 0,11 5-2 15,7-3-1-15,11-4-2 0,14-6-1 16,6-4-1-16,5-6 1 16,4-5-1-16,6-2 6 0,3-4 6 15,6-4 2-15,3-2 3 0,2-7-2 0,0-6-2 0,-4-8-1 16,-2-4-1 0,-5-4-4-16,-4-3-2 0,1 0-1 0,-1-3-2 0,-4-2-4 15,0 1-15-15,-3-2-16 0,-3 0-21 16,4-3-12-16,1-4-20 0,5-4 417 15,3-8-256-15</inkml:trace>
  <inkml:trace contextRef="#ctx0" brushRef="#br0" timeOffset="31553.8">25179 12453 1684 0,'2'-5'43'16,"1"-2"-12"-16,2-4-34 0,0 1 1 0,-3-1 7 15,-2 1 2-15,-1 0-1 0,-5 0-2 0,2 0-4 16,-3 2-3-16,-2 0 0 0,-2 0-7 0,-3 4 0 15,-4-1 3-15,-2 2 1 0,-7 3 2 16,-8 2 0-16,-3 4-3 0,-6 5-2 16,3 8 3-16,-2 1-2 0,4 6-1 15,7-4-12-15,8-1-14 0,7-3-11 16,8-6-2-16,3 0 9 0,2-3 16 0,1-3 10 16,3-2 3-16,0 0 1 15,3-2 2-15,1 1 6 0,1-3 7 0,4 2 3 16,5-2-1-16,6-5-7 0,6-3-2 31,5 0-4-31,1-5 0 0,2 1 3 16,0-3-2-16,3 1 1 0,-4 1 2 0,-2 1-3 15,-10 3 1-15,-9 3 7 0,-4 4 9 16,-4 1 3-16,-2 1 10 0,-1 0-8 16,-1 0-9-16,1 0-4 0,0 1-11 15,3 4-5-15,-4 4 1 0,1 6 2 16,0 9 5-16,1 5 4 0,2-1 0 15,3-2 0-15,0-5 1 0,2-2-2 16,0-1 1-16,2-1 0 0,2-1-1 16,-1 0-2-16,1-1 1 0,2 0 0 0,0-4 1 15,-1-1 2-15,-1-4-1 0,0-2-1 16,-1 0-7-16,2-4-12 0,3 0-14 16,0-4-17-16,2-3-18 0,1-5 400 15,0-6-258-15</inkml:trace>
  <inkml:trace contextRef="#ctx0" brushRef="#br0" timeOffset="31903.67">25469 11736 1350 0,'11'8'38'0,"4"5"-10"0,8 8-27 15,6 5-1-15,3 4 0 0,0 4 0 16,-3 2 2-16,-4 3 2 0,1 6 6 0,-2 4 6 16,-3 2 8-16,-1 2 5 0,-6-1-2 15,-4 4-5-15,-2 2-8 16,-7 3-9-16,-2 5-3 0,-7 2 1 0,-4 2-2 16,-9 0 3-16,-1-5-1 0,-3-7 1 15,-2-8 2-15,5-10-1 0,-1-6 1 16,4-6-2-16,0-8-2 0,-1-1 2 15,1-3 2-15,-1-2-1 16,3-2 2-16,4-2-2 0,1-2-3 0,3-4 4 16,1 1-6-16,4-3-7 0,3 0-15 15,-1 0-24-15,2-2-16 0,0 2-18 0,0-2-19 16,-1-4 53-16</inkml:trace>
  <inkml:trace contextRef="#ctx0" brushRef="#br0" timeOffset="42925.61">15095 13770 939 0,'-1'0'35'0,"1"0"0"16,0 0-12-16,0 0-7 0,0 0 7 0,0-2 8 16,1 2-1-16,-1 0 1 0,0 0 2 15,0 0-1-15,0 0-5 0,0 0-5 16,0 0-11-16,-1-1-8 0,-4-2-3 16,-3 0-2-16,-4 0 1 0,-6 0 0 15,-5-1 0-15,-9 0 1 0,-5 1 1 16,-1-2 1-16,-3 1 2 0,-3-1 2 15,-4 3 2-15,-9 1 0 0,-7 2 1 16,-17 2-3-16,-13 4-1 0,-23 2-2 0,-8-1-3 16,-11 3 3-16,-16 0-13 0,6 0-5 15,1 1-3-15,-8-1-6 16,15 0 11-16,5 1 2 0,3-1 4 0,12 0 3 16,1 1 3-16,6 1 4 0,4-4 5 15,18 2 8-15,9-3 6 0,3-1 1 16,0 2 1-16,5-3-4 15,10 3-6-15,5 0-3 0,10-2-5 0,6 1-3 0,7-4-2 16,7 0 1-16,10-1-1 0,7-2 1 16,9-1 3-16,0 0 1 0,-5-1 1 15,6 1 3-15,0 0-6 0,-1 0-4 16,4-2-4-16,5-3-7 0,9-7-6 16,13-10-21-16,19-6-22 0,16-5 31 0</inkml:trace>
  <inkml:trace contextRef="#ctx0" brushRef="#br0" timeOffset="43300.54">14564 14176 1587 0,'-6'0'27'0,"-9"-1"-27"0,-15 0-14 0,-21-2 5 0,-17-2 9 16,-20-1-10-16,-12 1-15 0,-18-3-15 16,-20 1-11-16,-5 3-4 0,-5-2 5 15,-3 5 1-15,14 3 7 0,6 5 12 16,10 2 12-16,14 2 11 15,0 0 6-15,3 0 1 0,7 0 0 0,8-4 1 16,16 0 2-16,12 0 1 0,0-2 4 16,13 0 7-16,5-1 2 0,9 1 1 15,11-1-2-15,5-1-7 16,6-1-4-16,6-1-1 0,5-1-5 0,-1 0-11 0,1 0-9 16,0 0 524-16,0 0-373 0</inkml:trace>
  <inkml:trace contextRef="#ctx0" brushRef="#br0" timeOffset="44234.64">19351 13782 821 0,'0'0'58'0,"-2"0"33"0,-1-1-49 0,0-1-32 0,-3 2-3 16,-3-3-1-16,-5 0-2 0,-4 0-2 15,-9-1 1-15,-9-1 0 0,-8 2 1 16,-6 0 3-16,-1 0 1 0,-2 3 2 16,-1 0 0-16,-5-1 0 0,-6 1-2 15,-12 1 0-15,-11-1-3 0,-10 0-1 0,-5 0 0 16,2-3-2-16,-8-1 1 0,-7-1 0 15,-2 1-1 1,-2-1-1-16,5 2 1 0,-8 1-1 0,-2 0 0 0,3 0 1 16,1 0-2-16,6 1 1 0,-2 0 5 15,3 0 5-15,6 1 7 0,17 0 8 16,7 1 2-16,2 1 1 0,5 2 0 16,6 0 0-16,16 1 6 0,14-1 2 15,14 1 0-15,9-2-5 0,8-1-11 0,6 0-8 16,4-2-3-16,-1 0-4 0,1 0-6 15,0 0-10-15,0 0-20 0,0 0-21 16,6 0-13-16,8-1-6 16,13-2 742-16,19-3-495 0</inkml:trace>
  <inkml:trace contextRef="#ctx0" brushRef="#br0" timeOffset="44677.09">19098 14004 1270 0,'42'6'140'0,"-42"-6"-90"0,-2 1-49 0,-6 1-5 16,-47-5 2-16,28 6 2 0,-17 0 1 15,-19-3 0 1,-16 0 1-16,-23-5 0 0,-14-2 0 0,-5-3 0 0,-8-2 0 0,-1 2-1 16,-1-6-5-16,-2 1-2 0,2 2-3 15,7 1 2-15,-1 3 4 0,8 6 2 32,8 0 0-32,14 4 1 0,4 3 0 15,0-3 0-15,0 5 2 0,1 2-2 16,10 0 1-16,7 1 1 0,5 0-2 0,-3-2 2 15,4 0-1-15,0 2 0 0,12 1 2 16,16-1 2-16,10 2 1 0,11-4 1 16,7-1 0-16,4-3-3 0,6-3 0 15,-4 2-1-15,5-2-2 0,0 1-2 16,0 0-3-16,0 0-5 0,0-1-8 16,1 0-7-16,-1 0-16 0,0 0-19 15,2 0-18-15,2 1 756 0,3-2-512 0</inkml:trace>
  <inkml:trace contextRef="#ctx0" brushRef="#br0" timeOffset="53074.64">26410 12591 1166 0,'1'7'61'16,"23"-6"-122"-1,-88 61 61-15,51-29 0 16,-1 1 0-16,-3 8 0 0,-6 9 0 16,-2 8-1-16,-5 10 0 0,-6 8-1 15,-11 1-2-15,-12 2-1 16,-13-2 2-16,-8-5 3 0,-1-6 4 0,4-11 7 15,-3-9 2-15,-9-10 7 0,-10-4 0 16,-7-3 18-16,0-6-1 16,5-6 5-16,-4-5 4 0,-1-7-20 0,-5-2 0 15,1-4-4-15,7-3 6 0,-10-7 4 16,-7-9 3-16,-6-9-5 0,-2-8-10 16,-12-8-7-16,-1-6-5 0,0-5-3 0,-9-7-2 15,16-2-1-15,0 0 1 0,7-1-2 16,14 1 1-16,2 0 0 0,10-1-1 15,4-1 0-15,2 4-1 0,19 3 2 16,12 1 5-16,9 2 10 0,8 3 17 16,10 1 16-16,2 2 16 0,9 7 11 0,10 3-3 15,3-1-15-15,9-2-19 0,8-4-22 16,7-7-16-16,8-4-8 0,13-5-4 16,4-4-19-16,4-3 5 0,6-4 2 15,3 1-6-15,11 1 18 0,3 5-1 16,8 1-2-16,7 7 6 0,-3 4 0 15,-2 0 3-15,-5 5 0 0,-9 1 2 16,4 2 0-16,4-3 1 0,13 2-4 16,13 3-2-16,4 4-5 0,8 5-5 15,-2 10 7-15,10 4 2 0,10 9 7 16,7 6-15-16,11 7-2 0,3 8-13 16,2 4-8-16,4 10 12 0,3-2 0 15,-5 6 10-15,-4 2 1 0,-2 3 1 0,0 5 1 16,-4 4 4-16,-2 5 5 0,-1 1 3 15,-6 4 2-15,-6 2-1 0,-7-3 0 16,-9 4 0-16,-14 0-1 0,-2 5 2 16,0 5-1-16,-10 1-1 0,-9 4 0 0,-17 0 0 15,-14 3 0-15,-5 2-1 0,-12-2-2 16,-10 6-4-16,-10 1 0 0,-12 6 1 16,-9 1 3-16,-9 4-13 0,-6 1 43 15,-7-3 5-15,-8-3 1 0,-10-11 15 0,-9-7-41 31,-5-9 0-31,-3-2-3 0,1-4 7 0,2-4 5 0,-6-6-1 0,-16 1 3 16,-8-2-4 0,-8 1-4-16,-2-2-1 0,-2-2 1 0,-12 0-3 0,-5-3 1 15,-3-4-2-15,4-4 0 0,4-5-1 16,5-4 0 0,8-2-1-16,8-2 6 0,8-1-3 0,-4-3 3 15,-1 0 12-15,-1-6 1 16,7-3 2-16,12-6 1 0,-5-5-6 0,-7-3 7 0,-2-8 3 15,-2-3 1-15,10-1-6 0,9-7-7 0,-10-4-4 16,1-6-2 0,-6-7 0-16,0-8-3 15,12-5-3-15,-3-5-4 0,-5-6-1 16,0-3-5-16,1 3 2 0,10 6 2 0,16 3-1 16,10 7 6-16,9 0 9 0,9 3 9 15,1 1 7-15,0 0 0 0,3 2-5 16,-2 0-8-16,2 0-5 0,9 3-8 15,1 1 3-15,9 1-4 0,9 5 3 16,4-1-3-16,7-4-7 0,9-3-7 0,12-6-11 16,10-6-7-16,5-4-2 0,5 2 8 15,1 0 2-15,2 6 12 0,11 0 2 16,5 3 1-16,13 0-3 0,11 2-5 16,1 1 4-16,2 1-8 0,-2 1 9 15,3-1-13-15,20 4-20 0,10 5-1 16,2 9-6-16,9 5 19 0,1 5 0 15,-1 6 2-15,6 6 3 0,0 4-8 16,-7 5 7-16,0 3 3 0,-5 4 0 16,0 4 6-16,-1 4 9 0,-1 4 0 15,-2 5 2-15,0 5 2 0,3 6 0 0,-1 5 5 16,-2 3 0-16,-8 5 0 0,-4 0 2 16,-3-1-2-16,-11 1-1 0,-13-3 1 15,-11 3-2-15,-13 1 2 0,-1 1 1 16,0 2-1-16,-1 3-1 0,-5 2 1 15,-8 6-1-15,-9-1-1 0,-14 6 0 0,-7 2-2 16,-4 6-1-16,-9 12 6 0,-2 7 4 16,-8 9 5-16,-5 4 3 0,-6 1-1 15,-10 4 6-15,-12-4-1 0,-12-4 4 16,-11-10-6-16,-4-10-5 0,-1-10 3 16,-1-5 4-16,-1-5 8 0,-4-2-3 15,-9-5 2-15,-8-3-4 0,-6-2-1 16,-6-3 1-16,4-6 3 0,-12-6 1 0,-9-6-3 15,-7-5 3-15,-8-3-3 0,-4-5-3 16,1-3-2-16,5-6-6 0,4-5-3 16,17-3 1-16,5-4 0 0,9-2 6 15,1 0 4-15,12-3-3 0,20 1 0 16,11-1-4-16,11 0-5 0,10 1-2 16,4 2 0-16,7 3-2 0,6 0 1 15,1 1-2-15,8 1-12 0,3 1-27 16,2 0-48-16,0 0-39 0,3-2 61 0</inkml:trace>
  <inkml:trace contextRef="#ctx0" brushRef="#br0" timeOffset="55953.32">16973 15772 897 0,'4'4'216'0,"-4"-4"-107"15,0 0-85-15,0 0-16 16,-4-3 29-16,4 3-10 0,-1 0-1 16,-2 0-10-16,-4 0-9 0,-9 0 0 15,-2 0 3-15,-4 0 7 0,-7 2 5 16,-3-2 0-16,-7 0-3 0,-7 0-6 0,-4 0-5 15,-11 0-1-15,-6 0-3 0,-2 0-1 16,-1 0-1-16,14 1 2 0,5 1-2 16,13 0 1-16,7 0 0 0,7 1-2 15,6-3-1-15,5 3 2 0,3-2-1 16,4-1 0-16,6 0 0 0,0 0 1 16,0 0-3-16,-3 0-2 0,3 0 0 15,0 0-2-15,1 1 2 0,3-1 0 16,4 1-1-16,7-1 2 0,9 1 1 15,8 1 1-15,7-2 0 0,4 0 0 0,6 0 1 16,4 0 0-16,5-2-1 0,8 1 2 16,-4 0-1-16,5 0 1 0,-3 0-1 15,-1 1 1-15,2 0-1 0,0 0 0 16,0 0 0-16,-5 0-1 0,-10 0 0 16,-12 0 0-16,-10-3 0 0,-8 3 0 15,-7-1 7-15,-4 1 0 0,-5-2 3 16,-2 2 1-16,-2 0-7 0,0 0-4 0,0 0 3 15,-2-1-3-15,-5 2 0 0,-15 1 5 16,-17-1-5-16,-19 2 2 0,-19-2 3 0,-6-1-1 16,0 0 1-16,3-1 0 15,5-2-3-15,-7 3 0 0,-1-1 0 0,3 1-2 16,3 0 1-16,11 1 1 0,14-1-1 16,2 3 0-16,13-2-1 0,8 2 1 15,4-1-1-15,13 0 0 0,3-1 0 0,9 0 0 16,0-1 2-16,0 0-2 0,1 0 6 15,-1 0 1-15,0 0-4 0,0 0 1 16,6-1-4-16,5 0 0 0,7-3 0 16,13 1 0-16,13-2 2 0,13-3 0 15,14 0 1 1,8-1-2-16,3 2 0 0,-2 1 0 0,-6 1 3 0,-2-1-5 16,-5-1-12-16,6 2-21 15,3 1-20-15,-3 1-4 0,-6 2 0 0,-17 0 9 0,-20-1 716 16,-16 1-492-16</inkml:trace>
  <inkml:trace contextRef="#ctx0" brushRef="#br0" timeOffset="56902.6">15680 17259 1515 0,'3'0'50'0,"-9"5"4"16,-1-3-51-16,-2 2 0 0,-3-3 1 15,-3 3 1-15,-5-2-2 0,-10 1-1 16,-12 2 0-16,-10-1-1 0,-6 2 1 16,-2 1 0-16,0 3-1 0,6 0 0 15,1 2 1-15,8 0-1 0,3-2 0 16,1 0 0-16,2-1-1 0,-3-1 1 16,2 0 1-16,3-1 0 0,7-2 5 0,8 0 1 15,8-1-1-15,4-2 1 0,3 1-3 16,6-3-1-16,1 0 2 0,0 0-2 15,0 0-2-15,0 0-1 0,0 0-5 16,0 0-4-16,4 2-4 0,2-4 0 0,5 2 3 16,6 0 4-16,10-3 5 0,7 0 0 15,9 0 1-15,1-1 0 0,-7 1 0 16,-2-2 1-16,-8 2 0 0,-2-1-1 16,-1-1 2-16,-2 1 0 0,-3-1-2 15,-2 3 1-15,-4-3 0 0,0 3 1 0,-4 0-1 16,-2 0 1-16,-2 0 0 0,-3 1-1 15,-1 1 3-15,0 0-2 0,-1 0 1 16,1 0 4-16,-1 0 1 0,0 0 0 16,0 0-1-16,0 0 2 0,-1 0-5 15,-5 3-2-15,-1-3-2 0,-5 5-5 16,-6 1 1-16,-6 3 2 0,-3-2 1 0,-7 2 1 16,5 0 0-16,-2-2 0 15,-2 1 0-15,3 1 0 0,-11 0-1 16,2 0 1-16,3 0-1 0,4 0 0 0,11-1 0 15,8-1 1-15,6-5-1 0,1-1 1 16,6-1-2-16,-1 1-4 0,0-1-4 16,1 0-8-16,0 0-10 0,0 0-13 15,0 0-13-15,0 0-15 0,0 0-9 16,1 0-42-16,6-1 68 0</inkml:trace>
  <inkml:trace contextRef="#ctx0" brushRef="#br0" timeOffset="57974.4">18509 17425 1178 0,'0'0'33'0,"-3"0"-7"15,1 0-23-15,-1 1-2 0,-3-1 8 16,2 2 2-16,-2-1 3 0,-1-1 0 15,1 1 1-15,1-1 3 0,-1 1 5 16,2-1 1-16,-1 1-3 0,-5 0-4 16,-5 1-3-16,-7-2-2 0,-8 0 2 15,-8 2 1 1,-5-1 2-16,-7 0-3 0,-16 0 1 0,-7 1 1 0,-5 0 1 0,-4 1 6 16,5 0 2-1,8 2 1-15,-10-2 0 0,3 3-6 16,-4-1-5-16,-1 2-6 0,7 1-6 0,3 0 0 0,5-1-1 31,-7 0-1-31,-5 0 0 0,-4-1 1 0,5-1 7 0,11 0 9 0,10-3 7 16,11 0 6-16,1 0-3 0,8-2-6 15,3 0-7-15,7 0-6 0,5 0-4 16,5 0-5-16,6-2 1 0,5 2 2 0,1 0 1 16,1 0 3-16,3 0-6 15,0 0-7 1,2 0 0-16,-2 0-1 0,1 0-2 0,4-1-1 0,3 1-5 0,11-2-1 31,14-2 8-31,15-1 8 0,13-2-2 0,16 1-8 0,9 2-6 0,9 2-4 0,-4 2 7 31,-5 1 7-31,-7 1 5 0,-4-1 1 16,14 1 1-16,11 0 0 0,4 0-1 16,-3-1 0-16,-9 0 1 0,-6 2 0 15,0-3 0-15,4 0 2 0,-7 0-4 16,-7-4-2-16,-9-1-3 0,-10 1-3 15,5-1 2-15,-7 1 0 0,-1-1 2 16,-1 1 4-16,-13 3-1 0,-5-1 2 16,-16 2 0-16,-11-1 1 0,-7 1 3 0,0 0-8 15,0 0-7-15,-1 0-14 16,-4 0-3-16,-13 0 6 0,-18 0 7 0,-17 0 13 16,-15 0 2-16,-9 1 0 0,-5 0 1 15,-14-1 0-15,-13 1 0 0,-5-1 2 16,-5 0-1-16,5-1 0 0,-3 1 0 15,-6-1 0-15,1 2-1 0,6 1 2 16,3 1 2-16,7 0 4 0,2 1 6 0,1 1 4 16,18 0-1-16,14 0 0 0,12-3-6 15,9 2-3-15,5-1 1 0,8 0-1 16,9 0-1-16,7-1 0 0,8-2-3 16,6 0 6-16,5 0 5 0,0 0 0 15,1 0 0-15,0 0-7 0,0 0-9 0,0 0-7 16,0 0-12-16,0 0-16 0,0 0-13 15,0 0-20-15,0 0-6 0,0 0-6 16,-4 0 13-16,4 0 37 0</inkml:trace>
  <inkml:trace contextRef="#ctx0" brushRef="#br0" timeOffset="70003.53">8792 16341 1185 0,'27'0'84'15,"-26"0"-22"-15,0 0-23 16,-1 0-3-16,-26 0-6 0,26 0-8 0,-1 0-4 16,1 0 2-16,0 0 8 0,0 0 4 15,0 0 4-15,0 0-4 0,-1 0-8 16,1 0-9-16,-3 6-7 0,-1 4-6 15,-2 7-1-15,-4 10-1 0,-6 7 0 16,-8 6 4-16,-9 6 0 0,-10 2 0 16,-8 2-1-16,-1 3 0 0,2-5-1 15,0-3 1-15,0-4 0 0,0-7-2 16,-5 0-1-16,-3-2 0 16,-2-5-1-16,-2-6-1 0,1-7-2 15,4-1-3-15,8-9 1 0,8-3-1 16,3-1 4-16,9-2 4 0,4-5 5 15,6 0 5-15,3-3 0 0,3-2 3 0,3-1 0 0,0-5-1 16,3-4-1-16,5-3-3 16,3-1-5-16,5-6-2 0,5-4-2 0,3-2-2 15,4-2-1-15,1-2 0 0,5 5 3 16,2 1 1-16,3 4 4 0,6 2 0 0,-2 3 2 16,7 3 0-16,2 4-2 0,-1 5 1 15,0 3-4 1,0 9-1-16,-8 4 1 0,-7 7-2 0,2 8-1 0,-4 5-1 15,-2 7 0-15,8 7 2 0,-6 5 1 0,3 9 1 16,1 2 0-16,-5-1 0 0,-3-5 4 16,-3-6 3-16,-3-7 4 0,1-4 4 15,0-3 1 1,-3-3 6-16,2-2 2 0,-2-4 2 0,-2-5-4 0,-2-3-8 16,-3 0-6-1,-1-4-6-15,-2 0-3 0,-2-3 2 16,0-1-1-16,0 0-1 0,0 1 1 15,0-1 1-15,0 0-6 0,0 0-5 16,0 0-11-16,0 0-14 0,0 0-15 16,0 0-23-16,-1 0-28 0,1 0-22 15,0 0 0-15,-2-1 57 0</inkml:trace>
  <inkml:trace contextRef="#ctx0" brushRef="#br0" timeOffset="70351.25">9897 16414 1571 0,'1'0'69'16,"-1"0"56"-16,0 0-117 0,-5 2-8 16,-4 0-7-16,-7 1-12 0,-9 1-5 15,-6-2 5-15,-7-1 6 0,-5 0 6 16,-6 0 7-16,-2 1 0 0,3-2 2 16,2 2 0-16,4 0 0 0,5 0 1 15,3 1-1-15,5-1-1 0,6-1 0 16,0-1 1-16,5 2-2 0,5-1 4 15,4 0-7-15,3 1-23 0,3-2-28 16,1 0-41-16,0 0-16 0,2 0 54 0</inkml:trace>
  <inkml:trace contextRef="#ctx0" brushRef="#br0" timeOffset="70603.55">9975 16698 1209 0,'0'0'110'16,"-1"0"71"-16,0 0-86 0,-2 1-68 15,0 0-13-15,-5-2-9 0,-8 1-2 0,-7-3 0 16,-13-1-1-16,-8 1-1 16,-8-1 0-16,-6 1 2 0,-3 3-2 0,2 3 1 15,5 1 0-15,4 5-2 0,11-4 3 16,1 1-5-16,4 0-12 0,2-3-14 15,1-1-19-15,2 2-17 0,2-2-11 16,5-1-10-16,2-1 43 0</inkml:trace>
  <inkml:trace contextRef="#ctx0" brushRef="#br0" timeOffset="70952.63">10554 15655 1529 0,'0'0'88'0,"0"4"54"0,-1-3-105 16,0 7-38-16,0 3-4 0,-1 6 3 15,-3 8 1-15,0 4-1 0,-1 0 1 16,3 6 0-16,2 1 0 0,-1-1 1 16,2 4 0-1,0-2 1-15,0 1 0 0,0-1-1 0,3-1 1 16,-1 0-1-16,1-2 1 0,1-5 0 16,-1-3-1-16,0-4 4 0,-2-5-1 15,2-3-13-15,-2-3-27 0,-1-4-38 0,2-1-31 0,0-1-189 16,4-4 185-16</inkml:trace>
  <inkml:trace contextRef="#ctx0" brushRef="#br0" timeOffset="71333.03">11251 15870 1550 0,'1'1'55'0,"0"-1"6"0,-3 1-45 0,-1 5-6 0,-3-1-2 0,-6 8-2 16,-5 3-2-16,-7 5-1 0,-6 7 1 15,-6 8 1-15,-5 9-1 0,-5 11-1 16,-5 10 0-16,-7 8-2 0,-6 7-2 16,-10 5 7-1,-2 2 9-15,0 4 12 0,10-1 11 0,10-7 3 0,8-9 2 16,5-15 2-1,1-8-2-15,8-4-6 0,0-3-4 0,0-4-10 0,2-6-8 0,-2-5-4 16,1-2-8 0,4-4-1-1,5-3 0-15,3-4-2 0,6-4 1 0,2-4 0 16,3-1-2-16,3-3-3 0,3-1-4 16,2-2-7-16,2-2-8 0,0 1-9 15,0-1-13-15,0 0-21 0,0 0-7 0,0 0-10 16,0 0-4-16,2-2 4 15,7-3-5-15,10-5 2 0,16-8 46 0</inkml:trace>
  <inkml:trace contextRef="#ctx0" brushRef="#br0" timeOffset="72438.25">10748 16844 855 0,'0'0'228'0,"0"0"-65"16,1 0-88-16,-1 0-21 15,5-2 3-15,-1 0-14 0,0-1-5 16,1 1-3-16,-2 2 1 0,4-5 1 16,-3 3 0-16,4 0-7 0,2-4-10 0,1 1-9 15,2 0-7-15,-1-3-1 0,5 2-2 16,-1-2 1-16,1 0-1 0,1 0 1 16,-4 0-1-16,4 1 0 0,-1 1 0 15,3-1 0-15,1 2-1 0,5-1 1 16,1 0 0-16,-1 0-1 0,2 0 0 15,-6 5 0-15,-3-1 0 0,-1 2 0 16,-6 2 0-16,0-2-1 0,0 1 1 16,-3 3-1-16,-2 0-6 0,-4 0-1 0,-1 2-9 15,-3 5-5 1,-5 8-3-16,-4 8 0 0,-6 7 6 0,-7 6 6 0,-4 4 9 16,-4 2 3-16,-2 1 2 15,2 0 5-15,1-3-1 0,2-2 0 0,1-1 2 16,2-2-5-16,2 0 10 0,-2-6 5 15,10-6 1-15,0-6 2 0,0-5-10 16,6-1-7-16,-2-3-1 0,6-2 2 16,1-2-2-16,1-3 2 0,3-3 1 0,-3 0-5 15,3-2 5-15,0 0 2 0,0 0 1 16,1 1-1-16,1 1-7 0,1-2-4 16,4 1-3-16,6 1 2 0,8 0 2 15,4 2 3-15,4-3 0 0,3 2 2 0,-2-2 1 16,6 0-1-16,-3 0 0 0,-1 1 1 15,0-2-2-15,-3 0 1 0,-3 0 0 16,-3-3 0-16,-2 2-1 0,-6-1 0 16,0 0 0-1,-3 1-1-15,-3-1 0 0,0 1 0 16,-4 0 0-16,-3 1-2 0,-1 0-4 0,-1 0-10 16,0 0-15-16,0 0-13 0,0 0-18 0,0 0-12 15,-1 0-12-15,1 0-7 16,-1 0 34-16,-5 0 24 0</inkml:trace>
  <inkml:trace contextRef="#ctx0" brushRef="#br0" timeOffset="72912.05">11247 17076 923 0,'0'1'106'32,"0"-1"110"-32,0 0-142 0,1 2-56 0,1 0 7 15,-2-2 4-15,0 1-2 16,-2-1-11-16,2 0-7 0,-4 2 0 0,-1-2 10 15,-2 0 10-15,-7 0 6 0,-3 0-2 16,-4 1-5-16,-4 2-2 16,1-1-3-16,-6-1-2 0,-2-1 0 15,0 2-4-15,1-2-4 0,4 0-4 0,2 2-3 16,3-2-4-16,2 3 0 0,-3-1 1 16,-1-2-1-16,-1 1 2 0,-3-1 0 15,-2 0-3-15,1 0 1 0,-1 0 0 16,2 0-1-16,3 1 1 0,0-1 0 0,7 2-2 15,3 1 0-15,2-3 1 0,5 0 0 16,3 2 2-16,5-2-1 0,-1 0-1 16,0 0-1-16,1 0-4 0,-3 1-4 15,3-1-6-15,0 0-8 0,0 0-10 16,0 0-17-16,0 0-20 0,0 0-17 16,0 0 531-16,0 0-344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11:09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25245 11411 1729 0,'-1'1'21'15,"-1"-1"-31"-15,0 0-32 0,-3 0 5 16,2 0 20-16,-3 1 13 0,-3-1 3 0,-8 0 0 15,-8-1 2-15,-13-3-1 0,-17-1-1 16,-13-1 1-16,-13 1 0 0,-8 1 0 16,1 1 0-16,-8-1 0 0,-15-1 3 15,-15 1 0-15,-9-2 2 0,-15-1 0 16,-10 0 14-16,-5-4 3 0,-31-2-3 0,-6-2 2 16,-8-3-18-16,-26 0-2 0,5-1 2 15,-22-2 0-15,-5-2 1 16,-6-1 0-16,-13 0 0 0,7 4-1 15,4-2-1-15,7 5 0 0,11 2-2 0,-3 3 2 16,2 1 0-16,-1 6-1 0,6-2 2 0,8 5-2 16,5 2 0-16,23 3 2 0,-5 5-4 15,29 1 4-15,12 2 13 0,2 2 4 16,25 0 7-16,11-1-2 0,18 1-4 16,22-1 3-16,10 3-2 0,8-5 1 15,12 1-7-15,15 0-6 0,13-3-3 16,16-1-2-16,5-4 0 0,10 0-2 0,5-1 1 15,-1-2 0-15,1 0 2 16,0 0-2-16,0 0-13 0,0 0-10 0,0 0-28 16,2 0-19-16,1 0-17 0,8-4-19 15,17-1 507-15,26-4-318 0</inkml:trace>
  <inkml:trace contextRef="#ctx0" brushRef="#br0" timeOffset="1421.12">17597 7948 706 0,'37'7'47'15,"-23"2"196"1,36-7 85-16,-145-4-398 0,74 2 171 15,19 0-14-15,2 0-3 0,0 0 1 0,-1 0-1 16,3 0-10-16,-1 0-18 0,0 0-8 16,-1 0-16-16,0 0-6 0,1 0-3 15,-1 1-10-15,5 2 1 0,-1 2-10 16,4 3-1-16,9 10 0 0,6 11-4 16,7 6 11-16,5 8 7 0,-1 7 8 15,6 5 12-15,1 4-6 0,4 7-5 16,0 3-8-16,-1 5-10 0,8 9-4 15,-1 8-2-15,4 5-2 0,0 10 1 16,-9 4 0-16,-8 2 0 0,-6-1-1 0,-7-4 2 16,-5-8-1-16,-6-14-1 0,-2-12 2 15,-3-11-2-15,-3-14 1 0,3-6 0 16,0-6 0-16,-3-5 0 0,0-9 1 16,-1-6-1-16,-1-3 1 0,-2-9 0 15,-2-3 2-15,0 0 1 0,1-1 1 16,-1 0-2-16,0 0-1 0,0 0 1 0,1 0-4 15,4-3 1-15,-1-2 1 0,2-5-2 16,2-5 0-16,-1-10 3 0,2-8-3 16,5-5 1-16,0-5 0 0,6 1 1 15,0 0 1-15,-6 3 1 0,-1 5-1 16,-4 5 7-16,-4 9 3 0,1 5 1 16,-2 5 4-16,0 3-4 0,-2 3 1 15,0 2-3-15,-2 2-4 0,3 0-4 0,-2 2-5 16,-1 0-8-16,0 3-9 0,0 6-17 15,-3 9-5-15,-2 18 3 0,-2 12 11 16,-3 6 17-16,-2-7 5 0,-1-7 3 16,-2-10-3-16,-1-5-2 0,2-3 1 15,2-5 0-15,1-4 2 0,2-3 3 16,0-2 2-16,-1-2 4 0,-5-4-1 16,0 0 1-16,-2-3 0 15,-4-6 0-15,1 1 1 0,-1-6-1 0,-2-1 0 0,1-2 1 16,-2-5 1-16,-3-2 0 0,-3-2 1 15,-3-1-2-15,-5 1-1 0,0 1-2 16,3 2 0-16,3 0 0 0,7 5-2 16,5 2 1-16,6 2 2 0,5 6-4 0,5-2-10 15,4 6-12-15,0-1-21 16,0 0-25-16,0 0-27 0,0-5-30 0,6-1-7 16,7-9 47-16,7-14 33 15</inkml:trace>
  <inkml:trace contextRef="#ctx0" brushRef="#br0" timeOffset="2336.87">17056 7128 1051 0,'0'-1'123'0,"-1"1"210"16,0-1-356-16,-1-1-17 0,-2-1 11 0,-3-2 16 0,-7-2 10 15,-3-1 0-15,-7-3 0 16,-6 1 3-16,1-1 1 16,-6 1 6-16,2 1 9 0,0 2 11 0,-2 0 7 0,2 3 9 15,3 4 0-15,0 5-4 0,2 3-3 16,-2 7-6-16,-6 3-9 0,0 7-8 16,-2 8-4-16,-2 2-3 0,7 4-2 0,6-1-4 15,8-2-12-15,12-2-7 16,7-6-12-16,10-4-3 0,10 0 7 0,8-1 4 15,7-3 11 1,5-5 8-16,3-6 6 16,2-6 5-16,-1-4 2 0,-1-7-1 0,-3-7-5 0,-1-3-3 0,1-4-2 0,-8-4-3 31,-3-2 0-31,-1-3-1 0,-5-5 0 0,-3 4 4 0,-5 2 5 0,-6 5 6 16,-4 6 4-1,0 4 5-15,-3 5 2 0,-1 4 10 16,-1 6 9-16,0-1-7 0,0 1-9 15,0 0-19-15,1 1-19 0,-3 10-1 0,-2 8 2 0,-5 14 6 16,-4 13 7 0,-5 6 1-16,-2 9 1 15,2 5 0-15,-1-1 0 0,3 4 0 0,2-2-1 16,0 0 0-16,4-1-1 0,6-2 0 16,4-1-1-16,7-5 0 0,5-2 1 15,1-3 0-15,-1-1-3 0,3-5 1 16,1-3 1-16,4-3-3 0,4-4 2 15,0-2 1-15,1-4-3 0,0-7 1 16,2-5 2-16,1-7-2 0,1-1 1 0,-3-4-2 16,-3-5-3-16,-6-2-2 0,-4-2-1 15,-1-3 2-15,-5-2 3 0,3-3 3 16,-6 0 3-16,0-3 1 0,-3 1 2 16,-1-2-2-16,-4-3-1 0,1 1-5 15,-4-4-7-15,-3 0-8 0,-7-5-10 0,-7-6-10 16,-9-2-3-16,-7-3-13 0,0-3-11 15,3-4 191-15,2 0-108 0</inkml:trace>
  <inkml:trace contextRef="#ctx0" brushRef="#br0" timeOffset="2802.68">17453 6939 1339 0,'-1'0'42'0,"0"4"31"16,-3-2-90-16,-1 5-8 0,-4 6 19 15,-2 6 7-15,-1 8 2 0,0 10 0 16,1 8 0-16,2 6 0 0,3 5 0 0,6 0 0 16,2-3 0-16,7-2 2 0,2-8-2 15,4-3 6-15,2-6 3 0,0-3 4 16,1-7 10-16,1-2 1 0,0-6 9 16,3-3 2-16,2-3-7 0,-1-6-1 15,4-3-9-15,-1-4-5 0,2-7-2 0,4-3-5 16,-4-9-5-16,-1-6-5 0,-2-8-5 15,-5-3-2-15,-2-7-5 0,-1-4-6 16,-6-4-2-16,-2-3-1 16,-2 1 4-16,-7 4 7 0,0 7 4 15,0 9 4-15,0 14 2 0,0 10 1 0,1 6 2 16,-1 6 2-16,0 0-7 0,0 0-16 16,1 0-22-16,0 0-21 0,-2 9-19 15,-1 12-16-15,-1 7-6 0,2 10 51 16</inkml:trace>
  <inkml:trace contextRef="#ctx0" brushRef="#br0" timeOffset="3332.18">18147 7397 1300 0,'44'-12'13'0,"-7"0"-29"0,-4-4-7 0,-9 1 10 15,0-3 13-15,-8-3 2 0,-1-1 4 16,0 1 14-1,-4 0 20-15,-2 4 28 0,-2 1 10 0,-3 1-4 0,-3 2-9 16,-1 0-23-16,-2 3-7 0,-2 1-6 16,-3 0-14-16,-1 4-7 0,-1 0-10 15,-5 2-10-15,-2 3-2 0,-5 4-2 16,-7 6 0-16,-2 6 1 0,-4 10-5 0,-5 2-9 16,2 8-6-16,4-2-15 15,9-2-13-15,14 0-1 16,10-4 6-16,7 1 15 0,11 2 17 15,7 0 8-15,4-1 6 0,7-2 4 0,1-4 7 16,-1-4 4-16,4-1 1 0,2-3-4 0,2 0-6 16,7-3-4-16,-1-4-2 0,0-4-3 15,2-1 2-15,-6-3 1 0,-2-1 3 16,-8-1 6-16,-8-1 1 0,-6-3 0 16,-8-1 2-16,-3 2 14 0,-6-1 15 0,-2 1 14 15,-3-2-2-15,-1-3-2 0,-2-2-8 16,0-1-7-16,-2-5 6 0,-1 0-5 15,3 0 0-15,-4-2 1 0,3 0 1 0,-2-1-1 16,0 0 0-16,4-20 16 16,7 20-28-1,-2 0-1-15,4-1 1 0,3-1 5 0,-2 2 7 0,1 1-3 16,1 2-4 0,1 1-7-16,3-1-11 0,4 1-5 0,-2 1-5 0,5-2-12 15,-3 3-15 1,-3-4-19-16,1 0-17 0,-4 2-10 0,-3-3-9 0,1-3-4 15,-1 2 336-15,-2 0-195 16</inkml:trace>
  <inkml:trace contextRef="#ctx0" brushRef="#br0" timeOffset="3505.64">19047 7301 831 0,'-14'81'23'0,"5"-15"-6"0,1-1 5 0,7-19-1 0,4-5 3 16,3-3-6 0,2-8-6-16,-1-5 3 0,-3-8-6 0,0-9-3 0,-1-3-10 15,0-3-16-15,3-2-7 0,3-9-6 0,3-7 16 16</inkml:trace>
  <inkml:trace contextRef="#ctx0" brushRef="#br0" timeOffset="3867.4">19266 7488 1307 0,'1'0'56'0,"0"0"24"0,-1 0-65 15,0 0-15-15,1 0 3 0,-1 0-3 16,-1 0-12-16,0 0-6 0,1 0-1 16,0 0 3-16,0 0 11 0,1 0 12 15,-1 0 9-15,0 0 4 0,1 0 5 0,-1 0-5 16,0 0-5-16,0 0-3 0,-2 0-5 16,3 0-4-16,-1 0-1 0,-1 0-2 15,1 0-3-15,0 0-4 0,-1 0-2 16,2 0-2-16,-1 0 0 0,0 0-1 0,0 0-3 15,-1 0-2-15,1 0 2 0,0 0 0 16,0 0 3-16,0 0 2 0,0 0-2 16,0 0-5-16,0 0-15 0,0 0-15 15,-4 0 370-15,4-3-249 0</inkml:trace>
  <inkml:trace contextRef="#ctx0" brushRef="#br0" timeOffset="4366.91">19366 7290 1468 0,'7'2'64'15,"-12"7"-53"-15,-4 2-16 0,-2 7 2 16,-13 5 4 0,11-1 2-16,-5 9-2 0,-4 5 0 0,-6 7 1 0,-6 8-1 15,-4 6 0-15,-6 4 1 0,4 3-1 16,0 0-1-16,1-2 6 0,5-1 4 15,-2-7 1-15,8-3 4 0,3-5-5 16,3-6-1-16,7-4 0 0,0-5 0 16,3-2 0-16,4-6-2 0,0 0-1 15,6-2-1-15,-3-2-1 0,4 0-3 16,0-5 1-16,-1-3 0 0,3-3-1 16,-4-2 1-16,3-1 0 0,0 1-1 0,1-4 1 15,2 0-1-15,-3-1 0 16,0 3 0-16,-1-4 0 0,0 1-1 0,0-1-2 15,1 0-3-15,0 1-6 0,0-1-6 0,0 0-6 16,0 0-14-16,-1 0-12 0,1 0-8 16,0 0 13-16,1-2-65 0,7-4 74 15</inkml:trace>
  <inkml:trace contextRef="#ctx0" brushRef="#br0" timeOffset="5534.56">25301 8275 1598 0,'-2'4'26'0,"-2"4"-34"0,-3 5-4 0,-4 2 7 16,1 9 5-16,0 3 2 0,-4 7-2 15,1 8 0-15,-7 5 1 0,-2 13-1 16,0 12 0-16,-4 17 1 0,-6 17-1 16,-5 16 0-16,-7 10 2 0,-1 9-1 15,5-4 0-15,12-14 1 0,7-14-1 16,11-20 0-16,3-21 2 0,3-7-1 16,3-5 0-16,0-6 1 0,1-6-1 0,0-4 1 15,-1-9 2-15,1-9-2 0,0-4-1 16,0-7 1-16,0-8-2 0,0-2 2 15,0 0 3-15,0 1 0 0,0-2-1 16,1 0-3-16,0 0 0 0,3 2 1 16,0-6 3-16,3 1 2 0,5-5-3 15,8-6 0-15,10-8-4 0,7-6 1 16,3-2-2-16,2-4-2 0,-6 4 11 0,-8 5 12 16,-5 3 14-16,-1 6 17 0,-6 1-4 15,1 3-8-15,-3 4-8 0,-5 2-8 16,-1 2 2-16,-5 3-2 0,-3 1-5 15,0 0-17-15,0 0-17 0,-1 0-9 0,-2 0-5 16,-1 1 8-16,-8 7 8 0,-5 6 5 16,-9 8 4-16,-9 6 4 0,-7 2-1 15,-3-2 1-15,-4-3 1 0,4-8-1 16,11-4 0-16,7-5 0 0,4-2-1 16,3-4-1-16,-1-1-4 0,2-1-3 15,0-1-4-15,-2-5 2 0,3-3 0 16,0-3 4-16,0-5 5 0,3-3 2 15,1-4 3-15,0-1 2 0,0-2 0 16,4 1 0-16,1-3-1 0,3 2-2 0,4 2 1 16,-2 0 1-16,1 2-1 0,3 6 1 15,-1 1 1-15,2 1-1 0,1 3 5 16,-1-1-9-16,0-2-17 0,2-1-36 16,2-4-42-16,5-7 273 0,2-3-161 0</inkml:trace>
  <inkml:trace contextRef="#ctx0" brushRef="#br0" timeOffset="6283.96">25076 7812 1351 0,'-1'0'38'15,"-1"0"-3"-15,2 0-32 0,0 0 4 0,0 0-1 16,0 1 2-16,4-1 0 0,-1 0-6 16,7 0 5-16,5 0-2 0,5-2-2 15,9 0-1-15,1-4 11 0,-1-2 15 16,2 0 22-16,-4-2 26 0,0-1 1 16,0-2-1-16,-6 0-19 0,0-4-19 15,-6-2-9-15,0-5-11 16,-4 1-3-16,-3 2-1 0,-4 1-4 0,-4 4-5 0,-3 1-6 15,-5 2-9-15,-3-1-7 0,-2 2-7 16,-3 0 2-16,-2 5 4 0,-2 0 1 16,-3 5 4-16,-2 2-7 0,1 7-3 15,0 8-2-15,1 8-2 0,-1 7 7 16,4 8 2-16,4 4-4 16,9 3-5-16,7 4 4 0,7 2 0 0,5 0 10 15,4 1 8-15,2-6 0 0,3-7 0 0,-4-6 8 16,2-9 7-16,0-4 2 0,1-2 2 15,1-6-7-15,-2-1-7 0,-3-2-3 16,-4-6-6-16,-2-1-5 0,1-4-27 16,5-6-28-16,2-7-9 0,2-4-6 15,-2-7 19-15,1-5 16 0,1-4 5 16,-1-5-17-16,0-5-55 0,-2 1-54 16,-1-6-20-16,1 4-11 0,-1 0 106 15</inkml:trace>
  <inkml:trace contextRef="#ctx0" brushRef="#br0" timeOffset="6584.64">25652 7612 535 0,'35'-2'184'0,"2"32"108"15,13-9-108 1,-128-48-221 0,45-9 56-16,33 42-18 0,0 10-12 0,6 9-1 0,-5 10 6 15,2 3 8-15,1 5 1 0,-1-1-2 16,5-1 1-16,0 0-1 0,2-3 1 0,0-3 16 16,1-4 20-16,-1-7 23 15,-2-6 15-15,-3-5-1 0,-2-6-16 0,-2-3-16 16,4-2-4-1,-4-2 8-15,-1 0 10 0,0 0 6 0,0-1-2 0,1 0-15 16,3-5-17-16,3-1-10 0,1-5-12 0,1-10-3 16,3-6-4-16,2-12-8 0,-1-6-3 31,1-7-4-31,0-2-1 0,1 1 5 0,2 4 3 0,0 6-1 0,-3 10 0 16,-1 9-4-16,-3 9 2 0,0 5 5 31,2 2-13-31,4 4-28 0,4 1-40 0,5 2 566 15,-1 4-864-15,0 7 444 0</inkml:trace>
  <inkml:trace contextRef="#ctx0" brushRef="#br0" timeOffset="6789">26201 7703 1272 0,'24'49'47'0,"-50"303"-8"47,27-311-48-47,2-16-12 0,4-2-21 0,1-5-22 15,3-2 39-15,2-7 1 0</inkml:trace>
  <inkml:trace contextRef="#ctx0" brushRef="#br0" timeOffset="7783.38">26797 7955 1256 0,'-2'-11'48'15,"0"0"10"-15,0 1-8 0,-3-1-8 16,4 2 7-16,-3 2-6 0,-2 2-21 16,-1 0-17-16,-3 2-5 0,1 2-1 15,-4 1-1-15,-3 1 1 0,-3 7-4 16,-8 1-2-16,1 8-3 0,-3 3-3 0,0 2 2 16,5 2-1-16,2-1-10 0,7 0-16 15,7-1-8-15,7-1 0 16,6 1 8-16,2-2 13 0,6-3 16 0,0-3 12 15,0-8 15-15,0 0 15 0,3-3 4 16,-3-2 0-16,2-1-8 0,2-3-9 16,-3-4-10-16,4-4-6 0,3-5-1 0,-1-5-3 15,-2-7-5-15,-3-5-1 0,-1-7 1 16,-4-3 3-16,4-3 5 0,-2-3 8 16,-4-4 3-16,3-2 10 0,0-3 4 15,-1 3 2-15,0 3 2 0,-1 8-3 16,-2 13 4-16,0 8 5 0,-4 11 7 15,-1 4-2-15,-2 8-3 0,2 0-8 16,-1 0-31-16,0-1-13 0,-1 3-20 16,0 1-8-16,0 6 16 0,-4 11 6 15,-2 11 13-15,-4 15 5 0,-2 8-3 0,-1 2-14 16,2 1-22-16,2-2-23 0,6 0-11 16,7 1 12-16,4-6 17 15,2-3 20-15,3-4 13 0,3-5 2 0,1-2 2 16,3-6 6-16,-1-2 12 0,0-5 5 15,-1-5 4-15,1-2-1 0,2-4-7 0,3-3-4 16,3-3 1-16,2-4 3 16,1-2 5-16,-2-6 6 0,-2-2-1 0,0-4-2 15,-1-4-7-15,-2-6-7 0,-3-5-3 16,-6-6 3-16,2 2 5 0,1-3 6 16,-2 4 3-16,-4 3 1 0,-2 2-3 0,-5 7 5 15,0 6-3-15,-2 3-6 0,-3 0-8 16,-1 2-13-16,-1 3-12 15,-1 0-6-15,-1 2 0 0,-1 1 6 0,-4 1-3 16,-4 1-1-16,-2 7-1 0,1 1-6 16,-3 4 0-16,2 5-2 0,2 6-21 15,4 4-17-15,5 6-47 0,7 8-73 16,8 7-24-16,7 0 10 0,3-2 61 0,1-6 117 16,3-7 79-1,-1-7 28-15,1-4-3 0,0-3-40 0,-1-3 1 0,4-5-4 16,-2-3 17-16,-4-3 20 15,-2-5-16-15,-3-1 28 0,0-6-8 0,1-4-12 16,-1-3-16-16,-1-10-38 0,0-5-10 16,-2-2 0-16,-1-3 4 0,-1 1 7 15,-4-2 6-15,1 0 0 0,1 4-1 16,0-1 1-16,3 3 1 0,0 3 0 16,0 1 6-16,1 5 5 0,4 2 0 0,1 5-2 15,-2 2-5-15,1 2-10 0,-1 2-4 0,-1 3-1 16,4 3-3-16,-1 3 2 15,-3 3 0-15,1 3-3 0,-4 4-3 0,-1 4-8 16,-5 5 0-16,0 5-7 0,-4 4 0 16,-2 6 2-16,0 1-5 0,-2-1 2 15,-3-1-7-15,2-5-9 0,0-4-3 16,-2-4 0-16,5-4-2 0,0-4-1 16,1-5-12-16,4-1-78 0,-1-3 80 15</inkml:trace>
  <inkml:trace contextRef="#ctx0" brushRef="#br0" timeOffset="8447.25">28568 8003 1335 0,'-3'0'27'16,"-1"0"23"-16,-6 1-72 15,-3 1-1-15,-3 2 25 0,-5 3 3 0,-2-1-2 16,-6 6 0-16,-6 1 0 0,-3 2-1 16,-1 3 2-16,-1 0-1 0,4 2 1 0,6-3-2 15,2 1-6-15,11 3 0 0,5-3-3 16,7 0 0-16,5 3 7 0,5 3-2 16,6-3 5-16,2 4 7 0,5-3 18 31,6-3 6-31,-1-1 2 0,3-1 1 0,0-4-15 0,0 0-5 0,4-3-2 15,1-2-7 1,0-1-2-16,1-4 0 0,1-2-5 0,3-1-5 0,0-4-6 31,3-3-2-31,3 0 3 0,0-2 8 0,3-2 1 0,-4 0 9 0,-6-3-3 16,-11 0 7-16,-4 1 13 16,-5 0 3-16,-1 4 12 15,-1 0 0-15,-3 2-1 0,-3 2 1 16,-4 0-8-16,0-2-11 0,-3 2-15 15,2-3-21-15,-2-1-7 0,-2-1-1 16,-2-4 3-16,-3 1 10 0,0-3 3 16,-1 4 2-16,-2 1 3 0,-1-1 1 0,4 3-3 15,0 3 0-15,0 1-8 0,-1 4-17 16,2 1-4-16,-6 3-10 0,2 4 6 16,-1 7 14-16,-3 1-1 0,5 9 6 15,2 7 2-15,1 6-4 0,4 4 9 16,4 0 4-16,5 0 0 0,2-7 5 15,1-4 1-15,0-3 0 0,0-5 5 0,0-4 0 16,0-1 4-16,-2-3 4 0,4 0 8 16,2 1 1-16,1-5 1 0,3 1 1 15,0-3-5-15,1-2 1 0,1-2-1 16,1 1-7-16,1-3-4 0,2-2-5 16,3 0-5-16,-1-4-3 0,1 2 1 15,-1-1 0-15,-3-3 2 0,-1 4 6 16,-3-1-4-16,-5-1-14 0,-2 4-29 0,-1-3 641 15,1 0-452-15</inkml:trace>
  <inkml:trace contextRef="#ctx0" brushRef="#br0" timeOffset="8806.62">26097 6946 1829 0,'0'0'103'0,"-1"1"91"0,1 0-199 0,-3-1-12 15,2 2 1-15,2-2 11 0,-2 2 4 16,1-2 4-16,0 1-6 0,0-1-25 16,-4 1-24-16,4-1-30 0,0 0-25 15,0 0-17-15,-1 0-2 0,1 0 269 16,-5-4-132-16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12:17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18376 13894 1462 0,'12'1'71'15,"2"50"-49"-15,8 46-2 16,-60-204-33-16,21 75 24 0,15 35-4 0,2 1-5 16,0 1-2-16,0 2 0 0,-1 1 2 15,1 1 1-15,3 3 0 0,5 2 1 16,5 4 1-16,2 5 2 0,3 6-1 15,2 1 0-15,11 5-1 0,4 5-3 16,13 6 2-16,16 9-1 0,8 8-1 16,11 8 0-16,6 7 0 0,3 6 0 15,11 1 0-15,4 1-2 0,-2-2 5 16,-7-11 9-16,-17-8 9 0,-9-12 8 0,-14-13-2 16,-10-7-8-16,-7-10-9 0,-11-6-7 15,-6-1-3-15,-10-5-1 16,-7-4 0-16,-3-3 1 0,-4-4-8 0,0 0-17 15,0 0-20-15,0 0-12 0,0-1-25 16,0-1-2-16,-6-8-2 0,-9-16 714 16,-14-13-465-16</inkml:trace>
  <inkml:trace contextRef="#ctx0" brushRef="#br0" timeOffset="465.26">18893 13850 1404 0,'14'11'176'0,"4"30"891"15,6-14-2103-15,-65-63 2138 16,19-5-1730-16,11 41 134 0,-6 0 485 16,-4-2 7-16,-8-1 3 15,-4-2 3-15,-13-3 1 0,-6 2-4 0,-3-1 8 16,-2 3 3-16,6-3 3 0,3 3 5 16,0-1-2-16,4 1-4 15,2 0-4-15,3 3-1 0,4 1-5 0,5 0-1 16,3 1-1-16,5 5-4 0,3 1-1 15,6 2-2-15,1 3 1 0,1 4 2 0,6 8 2 16,0 8 1-16,5 3 1 0,4 6 0 0,0-2-1 16,4 1 0-16,2-5 2 15,-1-2-2-15,2 0 2 0,-1-3 0 0,-2-1-3 16,-1-4 1-16,-1-2 0 0,-4-2-4 16,1-1-4-16,3-1-11 0,0-2-18 15,1-1-20-15,0-6-16 0,0 1-13 16,4 3 666-16,1-2-435 0</inkml:trace>
  <inkml:trace contextRef="#ctx0" brushRef="#br0" timeOffset="1129.72">20137 14601 1457 0,'0'1'41'15,"1"1"-10"-15,-1 5-31 0,0 5-4 16,0 7 3-16,3 8 0 0,-1 8 1 16,3 6 0-16,1 3 0 0,2 6 1 15,1 0 0-15,2 4-1 0,1 3 1 16,2 2 0-16,-2 3-1 0,2-3 1 15,-1-1-1-15,1-7 0 0,-3-4 0 16,2-7 0-16,-2-10 0 0,-2-5 0 16,2-11 1-16,-7-1 0 0,2-5 1 15,-6-4 3-15,0-4-4 0,0 1-3 0,1 0-7 16,-1-1-4-16,6-3 5 0,-3-4 4 16,4-5 6-16,4-7 3 0,1-13-2 15,3-2-3-15,3-5-2 0,-4 0 0 16,3 3 0-16,4-2 2 0,0-1 0 15,5 4 0-15,-3-3-1 0,-1 6-2 0,-4 6-4 16,-3 7 3-16,0 9 3 16,0 5 4-16,-1 2 7 0,0 3-1 0,-1 4-3 15,1 7-2-15,-2 2-6 0,-3 11-4 16,-1 8-2-16,-3 6-1 0,0 5 3 16,-1 2 2-16,-3-3 4 0,-1-4 0 0,3-2 1 15,-2-3 1-15,2-5-1 0,3 1 0 16,1-8 0-16,-2-3 1 0,1-7-7 15,-2-3-14-15,1-4-17 0,0-2-25 16,2-2-9-16,1-4 241 0,3-7-141 16</inkml:trace>
  <inkml:trace contextRef="#ctx0" brushRef="#br0" timeOffset="1300.01">20968 15094 1435 0,'6'49'32'0,"-2"-9"-27"0,1 5-5 15,-3-15 11-15,2-1-19 0,-2-2-23 0,3 0-23 16,1-5-32-16,3-1 580 0,4-1-375 16</inkml:trace>
  <inkml:trace contextRef="#ctx0" brushRef="#br0" timeOffset="1872.41">21543 15174 1012 0,'0'-6'109'0,"-1"-2"86"0,-1-6-110 0,-4-4-63 15,-2 0-2-15,-3-3 7 16,-3 3 2-16,-5 0-2 0,-2 0-4 15,-2 2-6-15,-1 1-6 0,-3 5-3 0,-2 2-2 16,0 6-6-16,-2 0-4 0,1 4-4 16,2 3-5-16,2 3-2 0,-2 5-3 15,3 1 1-15,1 2 3 0,4 2 1 16,7 2 4-16,8 3-3 0,5 0 2 16,3 3 3-16,6 0 4 15,6-1 4-15,5 2 0 0,3-2 1 0,2-2-1 0,-1-5 0 16,-5-7 13-16,0-5 6 0,0-2 5 15,1-4 7-15,0-2-5 0,2-3 1 16,-2 0 0-16,-3-4-2 0,-3 0 2 16,1-6-1-16,-4-3 1 0,0-3-4 15,0-5-9-15,-4-7-3 0,1-5-7 16,-4-8-2-16,-1-10-2 0,-1-7-4 0,-2-9-10 16,-1-5-13-16,-3-3-15 0,0 3-14 15,0 6 0-15,3 6 5 0,1 12 13 16,2 12 21-16,1 14 11 0,2 11 13 15,-2 9 7-15,-3 4 0 0,0 3-8 16,0 0-11-16,-1 1-13 0,1 12-9 16,0 15 5-16,2 15 5 15,2 14 7-15,-4 9 8 0,-2 7 1 0,1 4 1 16,-1 0 2-16,4-1 0 16,2-9 0-16,5-8-1 0,5-3 0 0,0-8 0 0,2-4 3 15,-3-5 0-15,-3-6 2 0,1-5 4 16,1-6-4-16,-1-4-1 0,2-3-1 15,3-3-1-15,0-3-14 0,1-1-18 16,1-4-26-16,3-3-27 0,1-3 15 16,1-3 27-16</inkml:trace>
  <inkml:trace contextRef="#ctx0" brushRef="#br0" timeOffset="2930.58">22164 15078 1395 0,'2'17'175'0,"-80"-114"138"47,58 87-313-16,-3 2 0-31,-1-1-2 0,1 5 0 0,-3 3-9 16,3 1-12-16,-4 0-9 0,0 4-3 15,7 4-6-15,1 1 5 0,7 2-7 16,2 1-4-16,2 4 4 0,8 10 4 16,5 8 10-16,8 6 1 0,6 1 7 15,4-4 3-15,0-4 6 0,-1-9 7 16,-5-6 5-16,-5-7 4 0,-2-4 5 16,-2-3 4-16,0-2 2 0,0-2 6 15,0-4 1-15,1-1 0 0,1-6-1 0,-1-7-8 16,3-10-8-16,0-11-13 0,-2-9-22 15,-1-7-11-15,-4-9-5 0,-4-6 2 16,-1-4 3-16,-4-6-5 0,-4-2-23 16,0-5-35-16,-1 0-151 0,-2 5 154 0,-3-76-86 15,20 170 103-15,-17-36 268 0,7 14-94 16,2 1 76-16,2 9-41 0,0 0-45 16,0 0-46-16,-1 2-30 0,-1 12-3 15,-1 12-9-15,1 12 4 0,0 14 5 16,-3 5 2-16,0 6 0 0,-1 4 2 15,-1 0 1-15,3 1-2 0,2-5-2 16,2-5-2-16,4-2-3 0,4-10-3 0,4-8-1 16,5-3 5-16,-1-6 9 0,3-5 14 15,3-1 9-15,4-5 3 0,2-3-2 16,3-4-6-16,1-5-2 0,5-3-2 16,5-3-1-16,2-3 0 0,3-2-3 15,-2-6-4-15,-5 1-2 0,-4-5 1 16,-5 1 6-16,-5 1 2 0,-1-2 3 15,0-1-2-15,-3-2 0 0,-3 2 1 16,-1-1-2-16,-4 3 1 0,-4 0-5 0,-2 2-3 16,-5 3 0-16,-1-2-5 0,-2 2-1 15,-1 0-4-15,-1 3-5 0,-2-1-5 16,0 3-3-16,-2-3-3 0,-5 3-1 16,-1 0-1-16,-3 3-1 0,-3 1-4 15,-1 1 2-15,0 5-2 0,-1 3 1 0,0 1-2 16,4 2-5-16,2 1-8 0,5 0-6 15,6 3 0-15,2 3 7 0,7 1 12 16,4 6 11-16,6 3 8 0,5 1 2 16,4 2 3-16,6-4 4 0,2-2 1 15,3-4 0-15,-3-1-1 0,0-2-5 16,1-3 3-16,-3-2 0 0,0-4 9 16,0-5 4-16,-5-2 0 0,-4-2 0 0,-2-2-4 15,-10-2 1-15,-2-2 9 16,-1 1 7-16,-4-5-2 0,6-2 3 15,-6-5-5-15,-1-2-10 0,1-5-3 0,-8-4-8 16,5-2-4-16,-1 0-1 0,1-2 1 16,5 3-2-16,-3 0 0 0,5 4 0 15,0 0-3-15,6-2-2 0,2 3 0 16,-3-1-4-16,5 2-3 0,1 4-3 0,5 4-1 16,4 6-1-16,1 6 1 0,4 5 0 15,2 9 0-15,0 3 2 0,-2 10 1 16,1 4 3-16,-1 4 9 0,-1 1 2 15,-1-1 3-15,-4 3 2 0,-5 2-4 0,-1-1 0 16,-3-1 0-16,-1-3-1 0,-3-6 0 16,-1-5 0-16,-1-3-1 0,-2-3-4 15,-2-3-7-15,-1-4-17 0,0-3-26 16,-3-2 92-16,1-4-45 0</inkml:trace>
  <inkml:trace contextRef="#ctx0" brushRef="#br0" timeOffset="3214.91">21261 14618 1789 0,'32'6'141'16,"-69"-9"-190"15,37 3-31-31,1 0 0 16,1 0-13-16,-1 0-5 0,0 0 112 15,7-1-35-15</inkml:trace>
  <inkml:trace contextRef="#ctx0" brushRef="#br0" timeOffset="10079">11245 17792 1335 0,'-2'0'47'0,"0"0"-3"15,-1 0-18-15,-1-2-13 0,-5-1 2 32,-7 2-3-32,-6-1-7 0,-9 1-3 15,-6-5-2-15,-8 3 2 0,-10-2 1 16,-6 3 1-16,-18 2 2 0,-15 1-1 15,-9 1-3-15,-7 2 2 0,5-1-1 16,1 1-1-16,-7 0 2 0,8-3-3 0,4 0-1 16,9-1 1-16,16 0 0 0,8-1 0 15,6 1 2-15,5 0-3 0,5 0 0 16,7 0 2-16,12 2-3 0,10 0-4 16,12 0-11-16,8-2-24 0,0 0-15 15,1 0-32-15,2-4-38 0,12 0-200 16,13-4 199-16</inkml:trace>
  <inkml:trace contextRef="#ctx0" brushRef="#br0" timeOffset="10331.2">11299 18080 1441 0,'-4'57'175'0,"-140"-107"-84"47,94 49-81-47,0-1 1 15,-6-4-1-15,-3 3 1 0,0-1-5 0,-14 2-2 16,-5 2 0-16,-4-1 2 0,-1 1-15 16,7 0-7-16,4-2-23 0,0 2-29 15,1 0-15-15,2 4-16 0,6 3 51 16</inkml:trace>
  <inkml:trace contextRef="#ctx0" brushRef="#br0" timeOffset="11425.01">18804 10980 1299 0,'1'0'46'16,"-1"-2"-1"-16,1 0-35 0,-1 1-18 15,0-3 0-15,0 1 2 0,1 0 4 16,-1-3 4-16,0-1 5 0,-1-2 2 0,-1 2 1 31,3-2 4-31,-2 2 4 0,1 1 1 0,-1 2 0 0,-4-1-3 0,-3 0-8 16,-6-1-2-16,-16-3 0 0,-18-1 0 16,-11 2 1-16,-15 0-1 0,-4 3-3 15,-2-2 0-15,-2 1 0 0,-7 2-1 0,-5 1 0 16,5 1-1-16,-6 0 0 0,14 2 0 15,6-1 0 1,-5-1 2-16,5 2 1 0,-5 0-1 0,5 1 1 16,9 1-2-16,11-1-1 15,10 0 0-15,9 1-1 0,7 0 1 0,6-1 1 0,9 1 2 16,7-1 0 0,6-1-4-16,1 1 0 0,-1-1-7 0,1 0-3 0,0 0-2 15,4 2-3-15,12-5 4 0,15 1-7 16,21 1-12-16,24 1-13 0,23 3-9 0,8 5 8 15,3-1 16-15,-9-1 16 0,-2-1 9 16,4 0 2-16,4 0-4 16,4 1-8-16,-4-1-12 0,-5 2-8 0,6 1-3 15,-7-1 9-15,-2-3 9 16,-13-1 9 0,-18-1 5-16,-7-2 3 0,-12 0-1 0,-7 0 1 15,-10 0 7-15,-13 0 14 0,-7-5 12 16,-7 5 7-16,-5 0 3 0,1 0-3 15,-1 1 3-15,-3 1-8 0,-3-2-7 16,-6 0-14-16,-10 2-5 0,-11 1 15 0,-13 4 20 16,-11 2 18-16,-7 0-3 0,-10-2-9 15,-15 0-18-15,-7 1-10 0,-6-1 0 16,1 0-5-16,5-2 0 0,-6-1-7 16,-4-2-4-16,2-1-2 0,4-1-1 15,16 0 2-15,-2-2-2 0,2-1 2 0,1-3-3 16,1 1 1-16,16 0 6 0,10 0 3 15,10 1 1-15,10-2 1 16,9 1-7-16,8 2-3 0,6 1 0 0,8 1 0 16,5 1 2-16,-2 0 2 15,2 0-2-15,-3 0-10 0,3 0-19 0,1 1-18 16,1 0-16-16,3-1-19 0,6 3-14 16,12 0 333-16,11 4-199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13:40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12122 6210 1359 0,'5'23'196'0,"-4"-24"-140"16,-1 1-66-16,0 0-21 0,-2-24 52 15,2 24-2-15,0 0 1 0,0 0-8 16,0 0-6-16,0 0-3 0,0 0-1 16,-1 0 3-16,-4 1 3 0,3-1 4 15,-4 0 1-15,-1-1 3 0,-4 0 0 16,-3 1 1-16,-5 0 4 0,-6 0-1 0,-1 1-3 16,-7 1-2-16,-1-2-4 0,-6 2-1 15,-11-2 1-15,-10 0 0 0,-9 2-2 16,-5-1-1-16,-2-1-2 0,-3 0-1 15,-11-1-1-15,-10-4 1 0,-9 2-1 16,-5-1 0-16,3-2 1 0,-8 0 1 0,-4 0 4 16,-8 0 4-16,-2-1 1 15,-3 4 1-15,0-2-4 0,-2-1-1 16,-2 1-1-16,0-1 0 0,-5 1 0 0,2-2 3 16,-18-1 2-16,6 0 1 0,0-3-2 15,-6 0-5-15,9 1-4 0,3-3-3 16,11 4-1-16,-10 0 0 0,8 1 0 0,5 0 0 15,0 1 0-15,14 0-1 0,3 2 0 16,6 2 0-16,5 1 0 0,19 2 1 16,7 1-1-16,4 0 0 0,6 4 0 15,4-4 0-15,8 2 0 0,16 3 0 0,8 0-1 16,12-2 1-16,7-1 0 0,5 0 0 16,6 0 0-16,5-3 1 0,-4 0 0 15,3-3-4-15,2 3-7 0,0 0-10 16,2-1-14-16,-1 1-7 0,2 0-17 15,-1 1-4-15,0-1-3 16,7-6-2-16,6-5-8 0,14-7-20 0,19-5-2 16,20-1 42-16</inkml:trace>
  <inkml:trace contextRef="#ctx0" brushRef="#br0" timeOffset="656.2">11728 6367 1235 0,'9'0'116'16,"0"0"172"-16,-3 0-294 0,-4 0-16 16,0 2 2-16,-2-1 13 0,0-1 6 15,-1 1 11-15,1-1 3 16,-1 0-5-16,-4 2 1 0,2-1-6 0,-3 1 3 16,0 2 9-16,-2-1 12 0,-5 2 9 15,0-1-4-15,-3 0 12 0,-2 1-4 16,-4 0 2-16,-4-1 8 0,-5 2-10 15,-3-1-3-15,-2-1-10 0,-5-1-9 16,-2 0-9-16,-8 0-4 0,-12 0-2 0,-10 0-1 16,-10-1 1-16,-3-2-2 0,1 0 1 15,-9-3 0-15,-14-2-2 0,-6-1 1 16,-11-3 1-16,-2-2-1 0,-4-1 1 16,-6-5-1-16,-4 0 0 0,-1 0 1 0,-2-1 0 15,0 1-1-15,1 1 0 0,-7 2 0 16,5 1 0-16,-3 1 0 0,-3 0 1 15,1 4-2 1,-2 0 1-16,5 2-1 0,-8 3 0 0,9 1 0 0,6 3 0 0,5 5 0 16,9 1 0-16,8 0 1 0,5 6-1 15,4-4 0 1,15 4 0-16,6 2-1 0,6-3 1 16,5 3 0-16,6-3 0 0,11 1 0 0,11 0 0 0,8-2 0 15,9-1 0-15,5 0 0 16,4-2 0-16,5 0 0 0,6-2 0 0,3-3 1 15,3-1 0-15,6-2 1 16,-1 0-3-16,0 0-6 0,0 0-15 0,-1 0-3 0,2 0-23 16,0 0-3-16,1-1 0 0,1-5-17 31,4-5-9-31,-1-9-15 0,1-16 45 16</inkml:trace>
  <inkml:trace contextRef="#ctx0" brushRef="#br0" timeOffset="11414.09">11670 11357 1465 0,'19'12'130'0,"51"95"-83"31,-132-206-47-31,50 66 2 16,11 30 0-16,-1 1-2 0,-2-1-1 15,-4-2-3-15,-6 0-1 16,-9-2 0-16,-11-2 1 0,-11-2 2 0,-10-1 0 0,-11 0 2 16,-14-1 0-16,-18-2 0 0,-13-2 11 15,-11-3 7-15,-19-3 1 0,-10 0 2 16,-10-4-11-16,-13 0-7 0,-1 1 0 16,-6-1 0-16,-11 1-2 0,-3 2 1 0,-7-1 2 15,-11-4-1-15,-4-2 1 16,-12-2 0-16,-5 0-4 0,-10-3 2 0,-7 4 0 15,-8-4-2-15,-8 0 2 0,-7 1 0 16,-2-3-1-16,2 5 2 0,2 2-1 16,9 4-1-16,12 3 1 0,10 4-1 0,2 2-21 15,10-1 70-15,-10 1 1 0,4-4 12 16,-2 2 22-16,18 0-70 0,14 3-3 16,16 6-13-1,29 2-2-15,17 6 2 0,17-2 2 0,12 3 3 0,14 0 0 16,5 0 1-1,13 4-1-15,15 0-3 0,8-1 2 0,16 2-1 0,14 0-1 16,9-3 1-16,8 2 0 0,6-2 0 16,6 0 5-16,0 0-3 15,1 1-12-15,3-1-19 0,-1-1-18 16,3-4-5-16,16-3-16 0,21-4-22 0,30-5 325 0,31 0-203 16</inkml:trace>
  <inkml:trace contextRef="#ctx0" brushRef="#br0" timeOffset="11967.68">9902 11622 1394 0,'0'-1'178'0,"-4"1"285"16,3-1-520-16,-3-1-21 0,-14-3 1 16,-10-2 30-16,-18-4 35 0,-27-5 9 15,-12-4 0-15,-19-1-1 0,-14-8 4 16,-18-3 8-16,-14-3 2 0,-11-3 19 15,-22-3 0-15,-6 1-4 0,-6-4-3 16,-19 2-12-16,6-1-1 0,-15 4-1 16,-5 3 1-16,2 2-5 0,-11 4 1 0,4 0-1 15,-14 1 1-15,-3 1-1 0,-10 1-1 16,-4-2 0-16,-6 0 0 0,-8 2 3 16,4 2 2-16,-1 3-1 0,14 2-2 15,22 4-3-15,19 6-3 0,17 5 1 16,29 5-2-16,7 5 7 0,19 4 6 15,13 1 8-15,14 3 6 0,11-1 0 0,11 2 0 16,11-1-4-16,9 1-2 0,14 1-6 16,16-4-5-16,14 0-2 0,10-3-2 15,12-3 1-15,6-5 4 0,7 0 1 16,-1 0 7-16,0 0-2 0,2 0-6 16,-1 0-6-16,1 0-17 0,3 0-13 15,-4 0-10-15,1 0-19 0,5-4-9 16,1-1-14-16,9-2-20 0,10-7 627 15,10-6-406-15</inkml:trace>
  <inkml:trace contextRef="#ctx0" brushRef="#br0" timeOffset="15355.32">22368 16414 1532 0,'-1'0'53'0,"-2"0"-10"0,3 0-23 15,2 0-8-15,-2 0-7 0,1 0-5 16,-2 0-1-16,-4 0-3 0,1 0-2 15,-4 2 0 1,-4-1 2-16,-3 1 1 0,-9 0 1 0,-7 2 2 0,-4-1-2 0,-7 1 1 16,-4-2 1-16,-3 1 0 0,-6 1 0 15,-7 0 1-15,-9-1 0 0,-6 2 1 16,-6-1 1 0,-4 3-1-16,6-1 1 0,-1 2 0 15,-19 1-1-15,-8 3 0 0,-10 1 0 0,-5 0-1 16,-4-3 0-16,-6 0 1 0,-4 0-1 15,-2-2 1-15,-4 2 0 0,-2-2-2 16,0 1 1-16,-5-1 1 0,7 1-2 0,5 1 2 0,8-2-2 16,4 0 1-16,6 1-3 15,7 0 7-15,-2 3 9 0,11-1 7 16,7 4 5-16,-1-2-5 0,-1 0-9 0,2-1-6 16,5-3-1-16,7 1 3 0,0 0 5 15,-9 0-1-15,1 0-1 0,-3 1-4 0,7-4-6 16,8 0 0-16,-3-2 2 0,5-2-3 15,1-1 0-15,4 2 0 0,9 0-2 32,6 3 2-32,3-3 0 0,7 3 1 0,-6 0 0 0,-2 2 1 0,0-5-2 15,-1 3 0 1,8-1 0-16,7-1 0 0,4-1 1 16,6 0-1-16,1-1-4 0,-2-1-5 15,0-2-3-15,3 0-4 0,-1 0 4 0,5-4 2 0,1 2 3 0,3-1 3 16,-1-1 1-1,4 2 1-15,1-1 2 0,5 0-1 16,5 1 1-16,2-1 3 16,2 1 1-16,4-1 4 0,0 0 3 15,-1 2 3-15,0-4-2 0,0 1-3 16,-3-3-3-16,-1 0-5 0,-1-2-1 0,-1 0 0 16,-1-1-1-16,0 0 3 0,1-1 6 15,1 1 6-15,3-4 10 0,-1 1 3 16,3 0-1-16,1-1-6 0,-2-3-7 15,2 1-10-15,0-8-3 0,1-1-2 16,1-5-1-16,-2-6 0 0,1-3 3 16,0 1 0-16,0-2 0 0,-1 2 2 0,0-1-1 15,-2-1 0-15,1 0 0 0,-1-6 0 16,0-4 0-16,-2 0 0 0,-2-4 0 16,2 2-1-16,-1 0 2 0,-1-2-2 15,4 0 0-15,-2-5 1 0,-2-4 0 0,4-4-2 16,-2 2-5-16,0-2-1 0,0 4-2 15,1 6 2-15,0 1 4 0,-2 5 2 16,2 2 1-16,1 4 0 0,-1 3 0 16,3 3 0-16,2 4 0 0,1 4-4 15,0 3 4-15,3-1 2 0,2-1-1 0,1 0 3 16,2-1-4-16,2-2 0 0,1-1 0 16,-1 0 0-16,1 0-2 0,1-1-2 15,-1 4-1-15,-1 2 0 0,-2 6 2 16,-2 2 0-16,-1 1 2 0,-2 4-2 15,1 4 2-15,-1 0 0 0,1 2-1 16,0 2 1-16,1 1-1 0,0 3-2 16,3 0-1-16,0-1-2 0,4 0-3 15,-1 2-1-15,5 2-2 0,5-3 4 16,5 3 1-16,8-2 5 0,5 2 1 16,-1-1 1-16,6 2 0 0,4 0 0 0,6-2 0 15,10 4 0-15,8-2 1 0,9 0 0 16,6 4 0-16,1-4 1 0,-4 1-1 15,0 0 0-15,2-2 0 0,8 1 0 16,-3 0 1-16,-4-2-1 0,-4 1 0 0,-10-1 0 16,10-1-11-16,3 1 16 0,-4 0 2 15,3-3 0-15,-4-1 15 0,-8 1-11 16,8 0 0-16,10-1 1 0,7-2-5 16,9 1-3-16,8 1-2 0,7-1 1 0,5 2 0 15,-1 3-1-15,-8 1-1 0,-13 0 0 16,0-1 0-16,-6 2 0 0,0 3 0 15,-3 1 0 1,-10 0 0-16,1-1 0 0,-3 1-3 0,-4-2 10 0,-6-2 4 16,-8 2 2-16,-3-2 3 0,-2 1-11 15,7 0-5-15,14 2 0 16,8 1 0-16,2-1-1 0,-1 2 0 16,-6-2 1-16,-4 1-1 0,-1 1 0 0,4 3 1 0,-2-3-1 15,-4 2 1-15,-9-3 0 16,-8-1-1-16,-6 1 0 0,-4-2 0 0,1 0 0 15,-4-2-1-15,0-2 1 0,0 0 0 16,-4-2-2-16,-1-1 3 0,-3 0-1 16,3-2 0-16,4 1 0 0,0-1-3 15,3 1 1-15,0 3 1 0,0 0 2 16,3-2-4-16,-1 4-7 0,-7-2-4 0,-8 0-3 16,-4 2 8-16,-4 1 4 0,-4 0 5 15,0 2 0-15,-2 2-2 0,-2-1 0 16,-1 3-1-16,2-1-1 0,-4 3 0 15,-3 4 1-15,-3 0 0 0,-4 1 0 0,-2 5-4 16,-2 3-1-16,1 2-2 0,-1 5 0 16,-1 6 3-1,1 5 1-15,-1 8 5 16,2 7 0-16,-1 4 1 0,1 6 1 0,2 5 0 0,-1 6 0 0,3 5 1 0,5 8-1 16,1-4 0-16,3 5-1 0,0-3 0 15,-1-1 0 1,1-5 1-16,-4-8-1 0,1-9 0 15,-5-8 0-15,-3-12 0 16,-3-4 2-16,1-6 6 0,-4-5-1 16,4-1 1-16,-2 0-4 0,-4-5-3 15,1 0-1-15,-2-2 0 0,-2-2 0 16,3-4 0-16,-2 1 0 0,-2-4 0 16,3-2 0-16,1 0-2 0,-1-2 2 0,0 2 0 15,-1-2 3-15,-4 1 1 0,1-1 0 16,-4 2 1-16,-3 1 1 0,-6 3 1 15,-8 1 2-15,-5 2 0 0,-9 1 1 16,-1-2 0-16,-3 3-2 0,-4-2-1 16,1 0 0-16,-1 0-1 0,-1-3 0 0,4-1 1 15,2 0-3-15,-8-3 0 0,-1 0 0 16,-5-2-1-16,5-1 1 0,5 0-1 16,6 0 0-16,6-3 0 0,3-1 0 15,3 0 0-15,7 0 0 0,2-2 0 16,5 0 0-16,4 2-3 0,2-1-8 15,3 0-13-15,2-2-28 0,-1-2-46 0,1-1 19 16,-2-5 25-16</inkml:trace>
  <inkml:trace contextRef="#ctx0" brushRef="#br0" timeOffset="49433.8">3868 12135 1356 0,'1'0'100'0,"2"0"96"0,-3 1-202 16,1-1-23-16,0 0 2 0,0 0 20 16,2 2-7-16,3-2-8 0,1 0-3 15,5 0 4-15,7 0 8 0,7-2 11 16,10 0 0-16,9-1 2 0,9-2 2 16,5 2-1-16,2-3 1 0,2 2-1 15,-1-2 5-15,-2 0 6 0,-4-3 6 16,-11-4 4-16,-8-1 0 0,-13-4 4 0,-9 3 1 15,-4 0 12-15,-7 3 5 0,-2 1 0 16,-2-3-3-16,-1 2-14 0,-3-4-12 16,-4-2-10-16,-8-3-10 0,-7-3-9 15,-10 2-3-15,-8 3 3 0,-8 3 5 16,-5 5 5-16,0 6 3 0,3 5 1 0,2 6 0 16,2 5 2-16,-2 5-2 0,3 3-1 15,1 2-6-15,2 3-3 0,8-2-15 16,3 2-1-16,8 0-7 0,10-1-8 15,5 2 13-15,9 3-3 0,9 1 11 16,5 2 11-16,11 2 3 0,3 0 3 16,1-2 3-16,5 0 1 0,-3-4 2 0,4-3 0 15,0-2-3-15,2-2 2 0,2-3 0 16,2-2 1-16,8 1-2 0,3-4-6 16,5 1-16-16,2-4-27 0,-7-5-22 15,-2-1 33-15</inkml:trace>
  <inkml:trace contextRef="#ctx0" brushRef="#br0" timeOffset="49986.88">5435 12006 1683 0,'-6'-1'54'0,"-4"-1"-4"0,-4-2-33 16,-8-1-18-16,-5 0 2 0,-6-3 0 15,-4 3 1-15,-7-1-1 0,-7 1 0 16,4 2-1-16,-6 2 0 0,0 1 0 0,3 6 0 16,-5 3 0-1,1 5-1-15,5 6-5 0,7 3 0 0,9 0 0 0,10 0-2 16,6-1-6-16,6-3-4 0,5 2-2 15,6-1 0-15,7 4 6 0,6 2 2 16,4-1 0-16,6 2 1 0,3-4 5 16,4-4 2-16,7-2 4 0,7-7 4 15,2 0-1-15,3-4-1 0,-8-4-1 16,-3-2-1-16,-7-3 0 0,-4-4-2 16,7-2 0-16,-6-2-1 0,-1-3 0 15,-6-1 2-15,-5-1 2 0,-4-1 4 16,0-3 1-16,-1-2 0 0,-3-1 1 15,-2 1-1-15,-1 1 2 0,-2 3 1 0,1 5 1 16,-2 4 6-16,-1 4 9 0,-1 5-2 16,0 0-2-16,1 0-15 0,0 0-17 15,3 2-4-15,2 7-6 0,3 9 5 0,4 9 6 16,2 5 4-16,5 6 4 0,1-4 2 16,7 0 1-16,3-1-1 0,2-1 1 15,3 0-3-15,-8-4-8 0,-3-2-9 16,-6-6-10-16,-5-3-13 0,3-4-14 15,-3-4-9-15,1-3-15 0,3-6 708 16,2-4-470-16</inkml:trace>
  <inkml:trace contextRef="#ctx0" brushRef="#br0" timeOffset="50367.25">6290 12046 1429 0,'0'0'73'0,"-1"0"39"0,-1 0-81 16,-2 0-41-16,-4 0 2 0,-11 1 0 16,-11 3 5-16,-10 1 4 0,-10 4 3 15,-2 2 2-15,-4 0 1 0,-1 1-3 16,6 3 0-16,7 0 0 0,8-3-1 16,11 0 1-1,6-2-4-15,6-2-1 0,6-1-3 0,5 0-2 0,2-2 0 16,6 3 0-16,6 3 3 0,6 3 3 0,8 4 0 15,8 2 4-15,4 0 0 0,6 1-1 16,-2-5 3-16,0 0-4 0,-2 2 1 16,-7-2-1-16,1 4-1 0,-6 1-1 15,-9 0 0-15,-2 0-2 16,-11-1-1-16,-6 2 0 0,-2 0 0 0,-10 4 1 0,-7-4 2 16,-5 2 4-16,-5-5 2 0,-4-1 2 15,-4-5-2 1,-4-2-1-16,-2-4-1 0,-1-2-3 0,4-2-3 0,3-3-6 15,2 0-13-15,7-3-21 0,6-2-29 16,8 1-20 0,8-3 4-16,6-3 41 0</inkml:trace>
  <inkml:trace contextRef="#ctx0" brushRef="#br0" timeOffset="50570.45">6637 12279 1451 0,'-1'8'89'0,"-4"7"94"0,0 12-169 0,2 5-12 15,3 6 0-15,3 2 4 0,-2 0-4 16,-4 0-13-16,2 1-18 0,-3-7-25 16,7-5-27-16,3-4-15 0,1-3-15 15,8 0 8-15,1-4 53 16</inkml:trace>
  <inkml:trace contextRef="#ctx0" brushRef="#br0" timeOffset="51091.02">6824 12699 696 0,'30'-14'44'0,"-5"-1"27"0,6 0-48 0,-5 4-18 31,0 1 8-31,1-1 0 0,6 0 1 16,4-3-3-16,1-2-8 0,3 0-3 15,-6 0 7-15,-6-4 27 0,-2 4 30 16,-6-3 33-16,-3-1 16 0,-1 2-2 15,-3 0-11-15,-1 3-15 0,-1-1-8 16,-3 4-10-16,-1 2-5 0,-2-1-2 16,-3 7-3-16,-2-1-10 0,-1 2-12 0,-2 0-17 15,-3-1-18-15,0-1-8 0,-4 2-8 16,-5-1 1-16,-1 4 2 0,-7 0 1 16,-5 3 2-16,0 2-5 0,4 3-11 15,-1 2-14-15,5 1-4 0,1 3-9 0,3-1 0 16,6 4-3-16,8 2-3 0,6 6 8 15,6 4 7-15,12 7 15 0,5 2 9 16,12 0 7-16,0 0 4 0,4-8 6 16,3-3 3-16,-6-6 1 15,2-4 3-15,3-2 1 0,1-2-1 0,2-2 1 16,-4-1-1-16,-3-3 0 0,-10-1 1 16,-6-3 3-16,-3-3 0 0,-9-1 0 15,-1-1-1-15,-7-4 5 0,-3 1 12 0,-1-2 9 16,-1-2 10-16,-1-5 1 0,0-1-1 15,-2-4-2-15,-2-5-7 0,1-3-9 16,3-2-12-16,0-3-5 0,2 3-3 16,3 0-4-16,0-1 4 0,5 3 1 15,7 1-2-15,7-3 0 0,7 7-4 16,10 0-6-16,7 5 0 0,11 7 0 16,6 2-1-16,0 7 3 0,0 1 2 0,-8 0 2 15,-2 1-3-15,-3 0-10 0,-8-1-15 16,-6-1-28-16,-5 0-21 0,-3-1-15 15,-8-2 715-15,-5-1-470 0</inkml:trace>
  <inkml:trace contextRef="#ctx0" brushRef="#br0" timeOffset="51268.7">7030 11732 1571 0,'0'1'-21'0,"-1"-1"-58"15,0 1-20-15,-2 2-16 0,1 1 78 16</inkml:trace>
  <inkml:trace contextRef="#ctx0" brushRef="#br0" timeOffset="51675.5">4132 13024 1907 0,'14'19'73'0,"-63"58"-210"31,35-35 137-15,-3 5 0-16,1 3 0 0,0 3 1 16,2 9-1-16,1 0-1 0,3 0 0 15,4-7-9-15,-1-7-12 0,3-4-11 0,4-6-11 16,-2-2-6-16,1-3-1 0,-1-6-9 16,2-3-15-1,0-5-13-15,4-5 724 0,3-5-483 0</inkml:trace>
  <inkml:trace contextRef="#ctx0" brushRef="#br0" timeOffset="51911.71">4331 13385 1321 0,'-2'0'128'0,"-12"2"155"15,-13-2-238-15,-13 5-52 0,-16 1 4 16,-10-2 6-16,-3 3-1 0,-18 0 1 15,-5-2 1-15,0 2-2 0,-1-3-6 16,15-2-13-16,12-2-26 16,8-4-23-16,7 2-15 0,4-1-6 15,4-2 9-15,10 2 6 0,6-2 2 0,11 3-10 0,8 0 455 16,8 2-290-16</inkml:trace>
  <inkml:trace contextRef="#ctx0" brushRef="#br0" timeOffset="52275.88">4712 13442 1748 0,'-16'8'32'0,"-7"5"-35"0,-8 8-10 15,-5 3 11-15,0 5 5 0,-4 1-6 16,-3 3-9-16,-3 4-5 0,2-2-9 15,12-5-1-15,9-4-14 0,15-5-9 16,12-2 0-16,9-1 5 0,11 4 22 16,5-5 14-16,5 1 9 0,0-4 8 15,-2-4 3-15,-2-4 6 0,-1-3 15 16,-1-3 1-16,2-6 0 16,-1-3-1-16,-4-4-12 15,-6-1-2-15,-5 0 1 0,-5-2-2 16,-4 0-6-16,-5-4-3 0,-4 1-3 15,-6-1-1-15,-4 1 3 0,-8 1 1 16,-3-1-1-16,-5 3-2 0,-1 3-4 16,1 0-7-16,-4 3-8 0,1 0-9 0,1 5-14 15,3-1-12-15,9 2-18 0,9 2-17 16,10 2-2-16,-2-5 488 0,11-3-309 16</inkml:trace>
  <inkml:trace contextRef="#ctx0" brushRef="#br0" timeOffset="52670.98">5278 13752 1444 0,'8'42'168'0,"31"105"63"15,-38-112-480 1,30 14 479-16,-27-54-364 0,-1 15 13 15,1 8 97-15,-1-5-6 0,-2-7 19 0,-1-6 11 16,0 1-1-16,0-1 1 0,0 0 6 16,1 0 5-16,-1 0 6 0,2-4 2 15,1-3-3-15,-1-2 1 0,2-3 1 16,2-4-3-16,-1 1-5 0,-2 1-3 16,-1 2-3-16,-1-1 0 0,0 2-1 15,-1 1-1-15,0 2-1 0,0 3 1 0,2 3 1 16,-2 2 2-16,0 0 1 0,0-1-2 15,0 1-1-15,0-1-1 0,1 0-1 16,0-1 0-16,0 2 0 0,1-5-1 16,-2 5 0-16,0-1 1 0,0 1 0 15,1-1-6-15,-1 1-12 0,0 0-12 0,0-2-14 16,0 2-7-16,0 0 1 0,0 0 0 16,0 0-8-16,0 0-11 0,0 0 35 15</inkml:trace>
  <inkml:trace contextRef="#ctx0" brushRef="#br0" timeOffset="53171.21">5492 13606 1045 0,'14'9'342'0,"-14"-9"-183"15,0 0-136-15,-1 0-32 0,-14-9 9 0,12 9-5 16,-5 0-5-16,-6 0-1 0,-6 0 8 15,-5 3 9-15,1 3 6 0,0 0 3 16,3 3-1-16,1 5-4 0,2-3-4 16,1 4-6-16,3 0-3 0,5 0-6 15,1 2-4-15,8-1-3 0,5 2 0 16,8 3 2-16,11 2 1 0,5 3 5 16,8 1 4-16,9 0 2 0,4 0 2 15,1-4 2-15,-8-2 0 16,-3-4 4-16,-1-3 1 0,-2-2 2 15,4-3-2-15,-3-2-2 0,-3-1-3 0,-7-1 1 0,-5-5 2 16,-10 0-4-16,-3-2 0 0,-3 0-3 16,-1 1-3-16,-2-3-2 0,0 2-5 15,-3 0-7-15,-1 2-8 0,1-1-10 16,0-3-13-16,-2 0-14 0,-4-5 434 16,0-4-283-16</inkml:trace>
  <inkml:trace contextRef="#ctx0" brushRef="#br0" timeOffset="53600.99">6140 13825 1145 0,'27'14'336'0,"8"15"-132"0,12 6-184 16,-112-105-23-16,42 18 6 0,36 31-2 16,5-3 0-16,3 1-1 15,6 1-1-15,0 1-1 0,2 4-2 0,4-1 1 0,1 0 1 16,3 3 0-16,0 4 0 0,1 3 2 16,2 6-3-16,0 3-1 0,-3 6 0 15,-2 4-3-15,-6 4 1 0,-4 6-1 16,-4 3-7-16,-8 3-8 0,-4 4-11 15,-4 3-6-15,-9 4-4 0,-9-3 1 16,-8-1 5-16,-9-3 5 0,0-6 10 16,-1-6 8-16,-5-6 5 0,3-4 6 0,-3-6 3 15,1 1 10-15,4-4 6 0,0-4 3 16,0-1 0-16,4-8-7 0,1-1-4 16,5-3-3-16,3-3-1 0,5-4 0 15,3-2-1-15,3-3-5 0,7-3-6 0,4-1-11 31,10-1-8-31,9-2-18 0,11 0 611 16,8 2-419-16</inkml:trace>
  <inkml:trace contextRef="#ctx0" brushRef="#br0" timeOffset="54120.39">7065 13666 808 0,'61'31'134'16,"-203"277"14"15,128-284-147-31,10-10 3 16,2-7 1-16,2-5 2 0,0-2 13 15,0 0 28-15,0 0 22 0,0 0 2 0,-2-4-5 16,5-3-21-16,2-6-12 16,4-8-4-16,7-11-8 0,4-6-10 0,5-4-10 15,2-1 0-15,2 4 1 0,-2 2-3 16,0 3 0-16,1 3-2 0,1 4-6 15,2 6-3-15,0 6 2 0,2 6-1 16,-1 7 5-16,3 4 5 0,-1 7-2 16,1 7-5-16,-2 3-1 0,-1 7-1 15,-4 4 1-15,-6 1 4 0,-4 3-5 16,-5-1-2-16,-2-3 2 0,-6-5 1 16,-1-7 3-16,-3-1 2 0,0-6 0 15,0-2 0-15,-1-4 1 0,1-3 0 0,-1-2 2 16,0 0 7-16,0 0 6 0,1 0 4 15,2-2 0-15,-2-4-7 0,4-3-3 16,6-3-2-16,1-4-1 0,2-3 0 16,0-1-2-16,1 0-1 0,-2 3 2 15,0 2-2-15,3 5 3 0,-2 1 3 0,3 0 0 16,2 4 0-16,2 4-3 0,1 2-5 16,1 5-1-16,-2 2 1 0,-2 2 1 15,-1 3 0-15,1 4-7 0,-1 2-9 16,0 2-7-16,-2-1 1 0,-6-8 3 15,-1 0-1-15,-2-1-9 0,4 1-17 16,5 0-15-16,2-2-4 0,4-1 4 0,-1-2-140 16,1-2 138-16</inkml:trace>
  <inkml:trace contextRef="#ctx0" brushRef="#br0" timeOffset="54562.57">8286 14086 1242 0,'-9'63'57'0,"-4"0"51"16,-3 11-101-16,-3-7-14 15,5-9 14-15,1-10-19 0,3-2-23 0,6-4-4 16,0-8-8-16,4-9 22 16,-2-8 22-16,1-9 3 0,0-5 0 0,1-1-1 15,1-2 2-15,2 0 8 0,-1-2 12 16,0-2-1-16,0-8 1 0,3-7 3 15,-2-11-1-15,3-9 2 0,1-7 0 0,-2-7-10 16,1-4-9-16,-4-6-2 0,0-4-1 16,3-6-1-16,5-5 3 0,2-1 0 15,6-1-3-15,2 1-5 0,4 7-7 16,2 9-4-16,3 9-3 0,1 12 2 16,3 8 4-16,6 9 5 0,0 13 6 15,4 5 6-15,2 10 8 0,-4 10 5 16,2 5 1-16,-4 10-2 0,-3 4-7 15,-5 6-7-15,-10 1-3 0,-6 0-1 0,-15 2-7 16,-9 0-5-16,-10 4 1 0,-11 0 1 16,-3 1 6-16,-10-4 5 0,-9-3 3 15,-3-7-2-15,1-6 0 0,8-5-2 16,6-8-1-16,5-4 1 0,3-6-4 16,1-2-6-16,3-3-8 15,6-7-13-15,-2-4-12 0,4-9-13 0,1-3 0 0,6-8 27 16</inkml:trace>
  <inkml:trace contextRef="#ctx0" brushRef="#br0" timeOffset="54925.89">8919 13760 1279 0,'-3'21'41'16,"-2"1"11"-16,-2 6-51 0,1 4-5 16,2-2 5-16,4 2-15 0,5-2-11 15,4-1-3-15,1-4-2 0,3-4 17 16,0-4 13 0,5-2 5-16,4 1-1 0,6-1 9 0,8 1 6 0,0-5 5 15,1-3 22-15,1-4 1 0,-4-4-7 16,0-4-4-16,-2-4-14 0,-1-3-7 15,0-4-3-15,-4-2-3 0,-1-3-4 16,-6-3-3-16,-6 0 0 0,-5 0-2 0,-5-1-1 16,-1 0 1-16,-1 0-4 15,-1 0-1-15,-1 0-5 0,-3 1-9 0,0-1-9 16,0 2-18-16,-1-2-15 0,2 1-16 16,1-3-8-16,0 0 46 0</inkml:trace>
  <inkml:trace contextRef="#ctx0" brushRef="#br0" timeOffset="55433.06">9725 13272 1297 0,'3'35'83'0,"-3"10"89"0,2 14-154 15,-4 8-18-15,-1 2 1 0,-1-1 4 0,-6 2-5 0,-3-1-2 16,2-6-3-16,7-5-2 0,9-8 0 16,10-3-2-16,5 0-2 0,5-7-1 0,0-5 5 15,-3-10 14 1,1-8 8-16,0-4 4 0,3-4 2 0,7 0-11 16,4-2-4-16,1-4-3 0,0-3-2 15,-1-3 0 1,6-5-1-16,1-6-2 0,3-4-6 15,-2-5-3-15,-6-3-5 0,-3-3-1 16,-6-5 0-16,-1-5-6 0,-4-6-2 0,-5-3-2 16,-6 0-1-16,-9 3 7 0,-3 6 9 15,-5 10 6-15,-3 9 6 0,-1 8 3 16,-3 3 2-16,-2 3 0 0,0 3-2 16,-4 3-3-16,-4 6 0 0,-3 4 1 15,-3 6-1-15,-5 8-2 0,6 4 0 0,-1 3-5 16,6 5 0-16,9 1 4 0,8 2 0 15,6 1 3-15,9 3 3 0,6 2 1 16,6-1 3-16,4 1 3 0,4-2 1 16,-3-5 5-16,0-7 6 0,0-4 4 15,-2-6 2-15,4-3-6 0,0 0-7 0,1 0-8 16,2-4-7-16,1-1-4 16,0-5-11-16,1-2-17 0,0-6-15 0,1-7 29 15,-4-8-2-15</inkml:trace>
  <inkml:trace contextRef="#ctx0" brushRef="#br0" timeOffset="55700.32">10099 13656 1313 0,'-39'14'230'16,"171"9"32"-1,-685-12-261 1,457-13 4-16,22-3-1 0,14-2-1 16,2-1-2-16,12 0 1 0,5 3-1 0,5-1 0 15,4 1 0-15,2 2 1 0,4-1-1 16,5 0 0-16,2 2-1 0,4 1 2 16,4 1 0-16,1 0-4 0,3 0-15 15,3 0-22-15,-1 0-31 0,5 0-27 16,-1 0-17-16,0 0-235 0,1 1 228 15</inkml:trace>
  <inkml:trace contextRef="#ctx0" brushRef="#br0" timeOffset="57732.91">16699 6132 1476 0,'2'2'9'15,"-2"-2"-36"-15,0 0-9 0,2 1 30 16,-2-1 17-16,1 0 10 0,2-2 3 16,0-1-2-16,5 2-8 0,7-4-7 15,5-3-2-15,8-1-3 0,7 0-1 16,5 2 0-16,12 4-1 0,13 3-1 0,8 2 1 16,8 4-1-16,0 4-1 0,-7 5 6 15,-2 3 3-15,-1 3 4 0,-6 5 4 16,1 3-1-16,-3 2-1 0,-8 3-3 15,-6 4-4-15,-7 5-5 0,-5 6-1 16,2 11-1-16,3 8 1 16,0 10 1-16,-1 7 0 0,2 5 0 0,-2 7 0 0,1 4-1 15,-3 4 1-15,-13 4 0 0,-10 0 0 16,-11 0-1 0,-11-1 2-16,-10 2 0 0,-9 1 1 0,-10-4 3 0,-5-2 0 15,-4-4 2-15,-1 2 5 0,-2-1 0 16,-1-2 3-16,1 0 6 15,2-6-1-15,3-5-1 0,2-5-4 0,1-4-7 16,6-1-4-16,5-6-2 16,7 1-1-16,10 0 0 0,7-1 2 0,8 0-1 0,10 3 1 15,12 1 1-15,7-1-1 0,9 5 1 16,3 2 1-16,4 3-3 0,5-2 4 16,0-1 7-16,4-9 5 0,1-10 10 15,-2-7 2-15,3-7 3 0,-8-9-3 16,-4-2-6-16,-15-8-5 0,-6-5-4 0,-11-8 0 15,-5-7-2-15,-6-6 1 16,-5-5-5-16,1 1-2 0,-1-1-2 0,0 0 0 16,0 0-2-16,0 0-2 0,-1 3-1 15,1-1-2 1,-4 2-1-16,-2 1 0 0,-6 1-1 16,-2 1 2-16,-3 5 1 0,0 3-1 0,-4 1 1 0,-6 4 0 0,-2 1 0 31,-7-1 0-31,0 3 0 0,3 0 0 15,5 2-1-15,2-2 0 0,5 4-1 16,4 1 0-16,3 2 0 0,4 4-1 16,1 5 1-16,-2 4 0 0,0 7 0 15,1 5 0-15,0 1 0 0,6 2-1 16,3-1 2-16,1-3 1 0,5 6 0 0,3 8 1 16,2 2 0-16,3 8 0 0,1 4 2 15,4 4 1-15,5 11-1 0,8 13 0 16,8 12-1-16,4 6-3 0,0 2 5 15,2-9 11-15,-8-11 3 0,-4-1 2 16,-4 1-4-16,-5 5-12 0,0 3-2 0,-1-8-3 16,-3-5 12-16,-3-13 7 0,-3-9 2 15,-2-8 3-15,-7-9-14 0,0-10-3 16,-3-5 8-16,0-8 5 0,-2-7 4 16,-1-1-6-16,-2-3-10 0,-3-4-2 0,1-1 1 15,-1-6 4-15,0-5 2 16,1-1-1-16,-1-3-4 0,-2 0-4 15,0-3-2-15,1-1 0 0,0-5 0 0,1 3 0 16,1-3 1-16,-2 1-1 0,0 0 0 16,-2-1 0-16,4 0 0 0,-1 0-1 0,0 0 0 15,1 2-1-15,-2-2 0 0,1 1 1 16,1 1 0-16,-1-1-6 0,-1 0-2 16,1-1-7-16,-1 1-6 0,2-2-5 15,1-1-10-15,-2 0-12 0,6-1-16 16,0 1-19-16,1-1-22 0,-1 0-11 15,4-1-27-15,-2 0 12 0,6-11 469 16,10-11-276-16</inkml:trace>
  <inkml:trace contextRef="#ctx0" brushRef="#br0" timeOffset="59187.23">20721 5334 1659 0,'31'3'109'0,"-349"82"-260"32,238-65 151-17,1 4 1-15,-4 4-1 0,-3 4 2 16,3 1-1-1,6 4 1-15,1 2 0 0,-1 3 0 0,7 3-1 16,0 3 0-16,9 2-1 0,13 4 0 16,9 5-1-16,8 8-2 0,9 8-2 0,7 5 2 0,11 10 1 15,6 7 1-15,11 12 1 0,7 18 1 0,8 6 1 16,10 13 0-16,11 11 0 0,17 1 0 31,4 9-1-31,7 9 1 0,5 0 1 0,-1 8-1 0,10 6 2 0,11-3-2 16,0 6-4-16,-4-3 13 15,-7-4 5-15,-21-5 15 0,-8-10 11 0,-9-8-10 16,-11-3 0-16,-11-3-17 0,-15-4-1 16,-15-6 3-16,-14-9 2 0,-10-10 10 15,-7-9 0-15,-5-10-3 0,-3-5-7 32,-7-10-3-32,-5-2-7 0,0-6 0 0,-3-6-2 15,-1-8-3-15,-3-12 0 16,1-13-2-16,4-10-2 0,1-7 0 0,6-6 0 15,2-7 0-15,-3 1 0 0,5-7-2 16,5-2-5-16,4-5-3 0,2-3-1 16,3 1 1-16,2-4 6 0,2 1 2 15,5 0 2-15,2 1 0 0,7 0 0 0,2 0 0 16,2 0 1-16,1 0 0 0,0 0 1 16,4 0 1-16,-1 0 1 0,3 1 0 15,1-1 2-15,-3 0 0 0,0 0-2 16,0 0 1-16,0-1 0 0,3 2 4 15,1 0 1-15,1 1-3 0,3 0-1 0,6-1-6 16,6 1 0-16,3 4 0 0,3 1 0 16,1 2 0-16,-5 3 0 0,3 1-1 15,1 2-2-15,-3 3 0 0,6 0 0 16,-6 3 1-16,-5-1-2 0,-3 3-2 16,-5 2-4-16,-5 4-6 0,-3 8-2 15,-5 6 3-15,-2 5 4 0,-7 2 8 16,-1 5 4-16,-7 2 3 0,-6 9 2 15,-3 8 1-15,-5 8-1 0,3 6-2 0,0-6 0 16,4-4-3-16,3-8 1 0,2 1-1 16,7 4 1-16,4 0 0 0,10 3 1 15,9-6-1-15,9 1 0 0,8 2 0 16,6 3 1-16,1 9-1 0,8 4 8 16,6 1 4-16,7 1 2 0,6 4 0 0,8-3-8 15,6 5-3-15,2-4 4 0,-3-5 8 16,-6-5 14-16,-7-10 8 0,-11-11-1 15,-3-11-5-15,-6-8-13 0,-5-11-9 16,-5-6-2-16,-7-6-2 0,-2-5 0 16,-5-5 1-16,-4-2-4 0,-2-2-2 15,-3-5 1-15,-5 2-2 0,0-5-11 0,-1 1-23 16,0-1-21-16,0 0-34 0,0 0-37 16,0 0-22-16,0-1-14 0,0-12-6 15,1-9 94-15</inkml:trace>
  <inkml:trace contextRef="#ctx0" brushRef="#br0" timeOffset="59919.11">19271 10536 1328 0,'-3'3'390'0,"11"9"-245"15,9-12-195-15,-93 19 52 0,2-8-2 16,31-6 1-16,-5 0 3 0,1-5 1 15,-2-1-1-15,0-3-1 0,9-1 1 0,3-2-2 16,4-1-2-16,5-1-4 0,5 3-13 16,-2-1-7-16,5-1-15 0,2 2-15 15,2 2-19-15,7-1-22 16,7 3-24-16,1 1 210 0,10 1-91 0</inkml:trace>
  <inkml:trace contextRef="#ctx0" brushRef="#br0" timeOffset="60093.41">19113 10943 1258 0,'-6'3'37'15,"-4"1"-5"-15,-6 5-27 0,-2 0 2 16,-4-2 8-16,-4 0 4 16,-2-3 4-16,-2 1 3 0,2-3-3 0,-3-1-3 15,3-1-4-15,0-1-6 0,3-1-4 0,4 2-3 16,-1-5 2-16,3 2-8 0,4 0-16 15,1-1-26-15,7 2 71 0,-4-1-36 16</inkml:trace>
  <inkml:trace contextRef="#ctx0" brushRef="#br0" timeOffset="62337.87">17160 4024 1101 0,'-3'3'84'0,"1"3"116"0,-2 7-188 16,-3 4-14-16,-1 8 2 0,-2 4 1 15,5 7-1-15,2 4 2 0,3 7-2 16,0 8 1-16,1 8 1 0,8 13 1 15,0 8 1-15,5 8 0 0,0 2 0 16,-1 1-1-16,-1-2 0 0,-1-6 1 0,-4-10-2 16,-1-16 8-16,-3-17 8 0,-3-15 4 15,3-12 2-15,-3-8-8 0,0-5-8 16,0-4 4-16,0 0 2 0,1 0 1 16,1-5-4-16,-2-1-6 0,0-8-3 15,0-9-1-15,2-9 4 0,5-8-3 16,-1-3-3-16,3-1-2 15,2 3-4-15,2 7 4 0,0 6 4 16,1 5 5-16,2 4 5 0,0 6-2 0,6 0-1 16,5 4-3-16,4 5-1 0,3 3-3 15,6 3 0-15,-5 6 2 0,-3 4 1 0,-3 5 1 16,-7 1-1-16,0 7-4 0,-6-2-4 16,-3 7-2-16,-3 2 0 0,-5 0 2 15,-6 0 2-15,-7 1 1 0,-8-4-1 16,-11 0 2-16,-6 0-2 0,-6-3 1 0,-8-2 1 15,-1-5-1-15,3-4 1 0,4-5-1 16,8-6 0-16,3-3-2 0,3-2-1 16,6-3-6-16,1-2-6 0,3-1-8 15,5-1-7-15,6 3-1 0,3-2-2 16,3 1-3-16,5 1 4 0,1-3 7 16,4-2 8-1,3-3 10-15,5 1-1 0,0-4-9 16,5-2-16-16,5-1-19 0,-1-1-44 0,5-1 54 0</inkml:trace>
  <inkml:trace contextRef="#ctx0" brushRef="#br0" timeOffset="62539.63">18000 4897 1388 0,'4'35'36'16,"2"7"7"-16,3 6-50 16,2 5 1-16,1-13 6 0,1 1 1 15,-2 0 1-15,-1-4-6 0,1-4-13 0,-1-9-17 16,2-4-22-16,-1-7-18 0,2-3-11 16,2-2-91-16,4-4 109 0</inkml:trace>
  <inkml:trace contextRef="#ctx0" brushRef="#br0" timeOffset="63060.61">18702 4865 933 0,'-37'-15'171'15,"10"11"-121"-15,-4-2 11 0,-1 4-8 16,-3 6-13-16,-1 5-6 0,0 4-6 15,-1 3-6-15,3 3-4 0,0 1-7 16,1 2-2-16,2 2 0 0,4 1-3 16,7-2 1-16,6-3 1 0,8-2-3 0,4-3 2 15,5-3 1-15,4-2-2 16,0-1 3-16,4-1 1 0,1-1 0 0,-1-4 8 16,2-3 4-16,3-3-5 0,1-3-5 15,-1-3-8-15,0-2-4 0,-1-1-6 16,-4-8-4-16,0-2-5 0,-3 0-3 0,-3-3 10 15,-1 6 6-15,-3 4 5 0,-1 8 10 16,0 5 8-16,0 1 8 0,0 0 4 16,1-1-10-16,-1 4-14 0,0 3-9 15,1 8-8-15,4 12 1 0,4 11 7 16,4 12-1-16,12 7 1 0,7 5 1 16,4 3-1-16,5 1 2 0,0 2 0 15,1 2-1-15,-4 3 0 0,-3 3-1 16,-7-2 0-16,-9-7 7 0,-6-5 1 0,-10-11 1 15,-7-6-4-15,-10-4-6 16,-8-3-3-16,-9-1 2 0,-9-6 4 0,-7-6 3 16,-2-3-1-16,-1-8-2 0,3-2-1 15,2-5-1-15,-4-5 0 0,6-8-3 16,-1-4-2-16,-1-6-4 0,-1-7-6 16,-4-5-7-16,-1-10-12 0,3-4-13 15,4-6-14-15,7-8-14 0,7-8-1 0,6-4 37 16</inkml:trace>
  <inkml:trace contextRef="#ctx0" brushRef="#br0" timeOffset="63219.13">17737 4104 1219 0,'0'2'44'16</inkml:trace>
  <inkml:trace contextRef="#ctx0" brushRef="#br0" timeOffset="63550.65">19226 3553 1929 0,'5'56'0'15,"-5"9"-11"-15,-4 29-51 0,-3 12-14 16,-2 5 67-16,0 1 9 0,1-5 6 15,2-5-8-15,5-5-18 0,2-2-9 16,7-6-20-16,-1-9-4 0,5-12 6 16,2-14 0-16,-7-17 12 0,1-15 8 0,-1-12 8 15,-5-9 5-15,6-5-13 0,6-12-13 16,-3-10-13-16,8-11-23 0,-1-14-7 16,-2-12-76-16,3-7 94 0</inkml:trace>
  <inkml:trace contextRef="#ctx0" brushRef="#br0" timeOffset="63786.35">19510 4024 1134 0,'-20'42'100'0,"-30"-5"-55"16,-9 2-35-16,-5 0-1 0,-14-19-1 16,20 6-2-16,4-1-1 0,5-5-1 15,6-2 0-15,10-4-1 0,2-1 1 16,9-6 0-16,7-3-7 0,6-1-11 15,5-1-14-15,4-2-18 0,0 0 3 16,-1 0 7-16,7-4 14 0,7-3 18 0,10-3 4 16,10-3 0-16,7-4-31 0,12 1-63 15,5 2-101-15,7 1-7 0,-2 3 25 16,-2 0 49-16,-9-1 110 0</inkml:trace>
  <inkml:trace contextRef="#ctx0" brushRef="#br0" timeOffset="64087.4">19646 4142 924 0,'16'16'107'0,"-11"-16"-30"0,-4 2-29 0,-1 0-13 0,-13-16-21 16,8 22-8-16,-5 6-2 16,-4 8 10-16,-3 5 16 0,-4 5 7 0,1 5-9 15,1 4-8-15,2 5-9 16,4 4-5-16,3-1 1 0,8-1-1 0,5-4 0 16,10-1-2-16,6-8 0 0,6-3 11 15,0-8 20 1,3-8 16-16,-1-7 9 0,-1-4-2 0,2-4-8 0,-1-2-13 0,-5-4-7 15,-2-4-6-15,-3-3-12 0,-7-3-2 16,-1-7-2-16,-8-7-9 0,-2-7-6 16,-9-9-6-16,-9-5-2 0,-9 0 4 15,-8 3-7-15,0 5 6 0,1 7 1 16,0 5-3-16,7 8 4 0,3 1-11 16,3 3-14-16,6 2-12 0,3 2-16 0,5 2-6 31,3 4 1-31,5-1 8 0,7-1 33 15,8-1 13-15</inkml:trace>
  <inkml:trace contextRef="#ctx0" brushRef="#br0" timeOffset="64511.88">20588 3668 1843 0,'-14'4'-2'0,"-6"3"-61"0,-10 4-10 16,-8 3 68-16,3 1 4 0,0 3 6 15,-1 6-12-15,-1-2-17 0,-4 5-10 16,-1 2-15-16,2 0-2 0,9 1 6 15,9-3 6-15,11-1 8 0,8-3 13 0,3-6 9 16,3-5 8-16,4-3 6 0,3 2 11 16,4-3 8-16,5 5-1 0,4-1 3 15,1 3-6-15,1-2-4 0,-2 2-4 16,-2 1-7-16,1 2-2 0,-4 2-2 16,-5 1-1-16,-4 2-2 0,-5 6-4 15,-4-1-1-15,-5 2 1 0,-3 1-1 16,-7-3 2-16,-5-3 0 0,-1-2-1 15,-4-4 3-15,1-6 1 0,-2-4 1 16,5-4 0-16,-1-4-2 0,4-1 1 16,2-2-8-16,4-4-12 0,2-4-15 15,2-7-16-15,5-7 712 0,2-8-490 0</inkml:trace>
  <inkml:trace contextRef="#ctx0" brushRef="#br0" timeOffset="64813.01">20732 3150 1532 0,'25'8'177'0,"104"-85"-290"15,-233 409 113 1,79-262 0-16,36 6 1 0,-2-1 0 15,-6-1 0-15,0 2-1 16,0 0 1-16,2-3 1 0,0 0-1 0,1-8-9 16,1-7-6-16,2-12-2 0,0-13 0 15,-2-14 9-15,-4-10 3 0,-3-8-10 16,0 0-9-16,2-1-7 0,4-7-11 16,3-6-2-16,1-11-14 15,3-15-14-15,0-10 48 0,1-10-3 0</inkml:trace>
  <inkml:trace contextRef="#ctx0" brushRef="#br0" timeOffset="65001.21">21005 3522 1186 0,'-5'7'42'15,"-8"7"8"-15,-6 8-44 0,-4 5-5 0,-9 4 0 16,-3 0 1-16,-6-3-1 0,-9 0 0 16,0-2 1-16,-3 0-1 0,3-5 1 15,8-2 2-15,7-4 1 0,6-5-2 16,8-3-4-16,3-3-8 0,8-1-12 15,3-3-15-15,7 0-22 0,0 0 0 0,0 0-5 16,12-5-5-16,4-4-10 0,6-2 41 16</inkml:trace>
  <inkml:trace contextRef="#ctx0" brushRef="#br0" timeOffset="65334.71">21229 3545 1421 0,'-2'5'22'0,"-2"4"-21"0,-5 7-14 16,0 7 2-16,-3 4 11 0,-2 3-1 15,0 4 1-15,-1 2 0 0,2 0 0 16,2 1 0-16,3 1 1 0,8-5-1 16,6 1 2-16,8-4-1 0,4-6 1 15,2-3 3-15,-2-8 7 0,-2-5 13 0,-4-5 22 16,0-3 7-16,2-3-3 0,1-5-11 15,-2-3-21-15,2-4-11 0,-5-4-8 16,-6-7-8-16,-5-7-8 0,-10-7-6 16,-7-5 1-16,-6-3 0 0,0-1 0 15,-1 3-2-15,-2 3 1 0,1 4 2 0,0 6 6 16,5 9 10-16,5 5-5 0,5 7-11 16,5 4-19-1,4 1-17-15,2 4 11 0,2 0-16 16,7 2 17-16,9 2-144 0,8 5 113 15</inkml:trace>
  <inkml:trace contextRef="#ctx0" brushRef="#br0" timeOffset="65857.88">21546 3816 771 0,'0'1'82'0,"0"1"171"0,0-2-266 31,0 0-6-31,-2 0 13 0,-1-2 8 15,-3-4 15-15,0-3 15 0,-3-9 16 16,-1-3 10-16,2-5 2 0,1-2-5 0,5 1-5 16,2 1 1-16,0 2-2 0,3 3-7 15,3 5-12-15,1 0-11 0,-1 1-12 16,2 4-14-16,2-1-18 0,0 4-9 16,3 0 2-16,-1 5 9 0,-3 1 13 0,1 1 0 15,-1 1-5-15,-1-1-6 0,0 1-3 16,-1 0 4-16,-1 0 5 0,1 2 6 15,1-2 6-15,2 0 1 0,5 0 2 16,4-2-1-16,2 1 4 0,4 0 11 16,3 0 10-16,1-3 7 0,6 2 0 0,-1-3-6 15,-3-2-8-15,2-4-4 0,-6-3-5 16,-5 0 1-16,-2-2 11 0,-3 0 6 16,-2 1 4-16,-2 2-2 0,-5 1-4 15,-3 5 4-15,-5 0-3 0,0 7-10 16,0 0-14-16,-6-3-14 15,-1 3-4-15,-4 0 5 0,-3 0 6 0,-1 4 1 16,-2 3 3-16,-3 4-2 0,4 2-3 16,1 5-4-16,3-2-3 0,12 4-1 15,-2-2-6-15,2-2 0 0,8 1 3 0,1 0 9 16,7 0 11-16,5-1 6 0,2-1 6 16,1-1 2-16,-1-5 1 0,1 1 4 15,0-1-2-15,-1-2-5 0,0-3-1 16,-5 0-5-16,-4-3-3 0,-1-1-1 15,-4 2-9-15,0-2-14 0,1-2-15 16,4-1-224-16,6-1 175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13:45.3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5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3.78738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1" timeString="2023-03-21T15:17:56.729"/>
    </inkml:context>
  </inkml:definitions>
  <inkml:trace contextRef="#ctx0" brushRef="#br0">7265 7273 552 0,'25'2'219'32,"-14"16"-113"-32,76-57-181 0,-79 7 187 15,2 28-23-15,-2-2-9 0,-2 0-8 0,-2 3-5 16,1 0-7-16,-4 3-6 0,0 0-2 15,-1 0-8-15,1-2-6 0,-1 2-4 16,0 0-9-16,0-2-7 0,0 2-9 16,-2 2-8-16,-1-2-3 0,0 0 5 0,-1 0 6 15,-4 0 7-15,-5 0 2 0,-2 0-4 16,-4-2-1-16,-2 4-1 0,-1-2-1 16,-2 1-1-16,-2-1 0 15,-6-1-2-15,-2 1 5 0,-5 0 1 0,-8-2-3 16,-5 0-2-16,-4 2-6 0,-4 2-3 15,1 0 1-15,-3-1 0 0,-3 0 1 16,-5-1-1-16,-8 2 1 0,-7-2-2 16,-2 0 0-16,-4 1 1 0,2 1-1 15,2-1 2-15,-6 1 6 0,-1 1 4 0,-5 0 0 16,-3-2 0-16,7 2-7 0,-3-1-2 16,-2 2-1-16,-3 0-1 0,-5 1 2 15,6 0-1-15,-3-1-1 0,2-1 0 16,1 1 1-16,-4 1-2 0,9-1 1 15,2 0 2-15,-5-2-3 0,2 1 1 0,-1-1 1 16,5 0-2-16,9 0 2 0,2-3 0 16,-5 0-2-16,3 1 1 0,-2-2 0 15,5-1-1-15,9 3 2 0,5-1 0 16,1-2-2-16,-1 3 1 0,3-4 1 0,-2 3 0 16,6 1 0-1,6-1 0-15,3 1-2 0,6-1 1 0,7 1 0 0,6 0-2 16,5 0 1-16,9 1 0 0,2 0-1 15,3-1 1-15,7 1 0 0,1-1-4 16,6 0-3-16,-1 0-1 0,1 0-4 16,0 0 1-16,0 0-2 0,0 0 2 15,-1-2 5-15,3 2 1 0,-1-3 5 16,6-4 3-16,-3-6 1 0,2-3-1 0,3-5-1 16,-2-2-1-16,2-2-1 15,1 1 2-15,-2-2 2 0,2-3-1 16,-1-2 2-16,1-2-3 0,1-1-2 0,-1-1 0 15,0-2 0-15,-2-1 0 0,-2-6 0 16,-3-3 1-16,-1-3-1 0,0 1 1 16,0-3 1-16,-2 3-1 0,-2-2 0 15,0 1 0-15,-3-2-1 0,3 2-3 0,-3 1 1 16,-1 2-2-16,1 0 2 0,-2 2 2 16,5 3-1-16,0 1 1 0,0 5 0 15,2 1-1-15,2 6-2 0,3 3 1 16,0 5-1-16,-1 3-1 0,2 2 1 15,-3 3-3-15,2 3 2 16,0 2 2-16,-1 4 0 0,2 1 1 0,-2 2 0 0,-1-1-1 16,2 2 2-16,-4-2 0 0,5 1 1 15,0 1-1-15,0-1 1 0,2 0-1 16,-1 0 0-16,5 0 0 0,5 1-1 16,3-4 1-16,4 2 0 0,3 0 0 15,3 1-1-15,3 1 1 16,1-4-1-16,5 2 1 0,1 0 0 0,1-1 0 15,2-2 0-15,-3 1 0 0,3-1 0 16,2-1 0-16,3 2-1 0,3-2-3 16,0 2 2-16,9-1-1 0,1 3 0 0,4 0 2 15,0 0 0-15,-2 2-1 0,0 0 1 16,2 0 0-16,2 0 0 0,6 2 1 16,5 1 1-1,1 1-1-15,1 1 0 0,-1-1 0 0,-5 0 0 0,1-1 0 16,7 2 0-16,2-1 0 0,4 2 0 0,2-1 1 15,-1 0-1-15,0 1 0 0,6-2 3 16,-2 1-2-16,-6-4 2 0,-3 0 0 16,-2-1-2-16,1 1-1 0,6 0 2 15,0 0-2-15,-1 1 0 16,-1-2 0-16,-1 0 0 0,-2 0 1 0,5 0 0 0,-1 0-1 16,-6 0 1-16,-2-2-1 0,-4 0 0 15,-4 0 0-15,2 1 0 0,4-4 0 16,-4 3 0-1,3 0 0-15,-6 0 0 0,-7-1 0 16,1 1 0-16,-6 0 0 0,4 0 0 0,2-1 1 0,-2 2-1 16,-2 0 0-16,-8 1 0 0,-6 0 0 15,-1 0-1-15,-3 1 1 16,-1 0 0-16,0 2 0 0,-9-1 1 0,0 1-1 16,-5 1 0-16,-5 0 0 0,-2-1 0 15,-4 2 2-15,-4-2 1 0,-2 0-1 0,-5-1 2 16,-3 0-1-16,0 0-1 0,-2 1 1 15,1 0-2 1,-1 1 1-16,-1-1-1 0,-1 3 1 0,-1 2-1 0,0 0 0 16,-2 2 2-16,2 3-3 0,-3-1 1 15,0 3 0-15,-2 0 0 0,-2 1-1 0,0 2 2 16,-2 2-2-16,-1 1 0 0,0 5 0 16,1-1 0-16,0 1 0 0,1 2 1 15,0 1-1-15,-2 5 0 16,0 0 1-16,0 3-1 0,-1 1 0 0,2 2 0 15,0 5 0-15,2 3 0 0,2 2 2 0,2 0-2 16,1 2 0-16,2-1 1 0,-1 3-1 16,0-4 1-16,1-3 0 0,0-3-1 15,0-7 0 1,-1-3 1-16,1-4 5 16,-2-2 6-16,-1-1 1 0,1-2-1 15,-2-4-5-15,2-2-4 0,-1-3-1 16,2 0 7-16,2-6 3 0,-1-3 2 15,1-1 2-15,0 0-4 0,-1-3-4 0,1 0 1 16,1-1-1-16,0-2-4 0,0 0 1 16,0 1-1-16,-2 0-3 0,2-1 2 15,0 0-1-15,0 0-1 0,0 0 0 16,0 0 0-16,0 1-1 0,0-1 0 16,0 0 4-16,-4 2 4 0,4 0 2 15,0-2 4-15,0 0-1 0,0 2 0 16,-1 1 2-16,1-1-1 0,-2 0-2 0,-2 0-4 15,0-1-6-15,-2 2-2 0,1 0 3 16,-3 1 0-16,0 1 0 0,-3-1 3 16,-3 3-5-16,-1-2 0 0,-5 3-1 15,1 0-1-15,-10-3 0 0,-2 1 0 16,-11-1 1-16,-12-3 0 0,1-2 2 0,-6-1-4 16,1-2-10-16,0-6-25 15,1-1-33-15,4-6-49 0,-7-9-3 0,-3-7 56 16</inkml:trace>
  <inkml:trace contextRef="#ctx0" brushRef="#br0" timeOffset="13290.06">24351 1040 1687 0,'-1'2'-17'0,"-3"0"-66"0,-2 5-5 16,-2 2 20-16,0-1 44 0,4 1 24 16,0-1 2-16,1-1-2 0,2 0 1 15,0-2 5-15,0 0 2 0,0-1 8 16,-1 2 7-16,1 0 0 0,1 2 1 16,0 2-2-16,3 4-5 0,1 6-4 15,2 7-5-15,0 8-4 0,1 9-3 16,2 9 0-16,0 6-1 0,0 5 0 0,-1 2 1 15,0 2-1-15,-3 4 1 0,0 3 0 16,-2 4-1-16,0-4 1 0,-2-6 2 16,1-12-2-16,0-10 2 0,-2-10 0 15,0-9-2-15,0-5 2 16,-2-5-1-16,1-5-10 0,0-5-14 16,-2-4-21-16,3-4-16 0,-1 0-2 0,-5-2 11 0,2-3 17 15,-1-8 11-15,-1-4 7 0,-1-7-5 16,2-9-6-16,-2-10-11 0,0-5-22 15,3-7-23-15,-1-6-57 0,3-4-60 16,-1-4-18-16,0 0 93 0</inkml:trace>
  <inkml:trace contextRef="#ctx0" brushRef="#br0" timeOffset="14082.25">24319 857 1147 0,'0'1'150'0,"0"-1"-81"0,0 0-47 16,0 2-17-16,0 0 1 15,0-2 0-15,1 0-2 0,1 0 1 0,-1 0-1 16,3 0 1-16,-1 1 3 0,3-1 5 16,1 0 6-16,2 0 7 0,3-1 6 15,3 1-1-15,6 2 0 16,2-2-4-16,3 0-6 0,1 0-4 0,0 0-3 15,-2 0-8-15,-3 5-3 0,-5-2 0 16,0 5-3-16,-4-3 0 0,1 4 0 0,-2 2-3 16,-2 1-5-16,3 4 1 15,-4 5-2-15,-1 4-3 0,-3 4 2 0,-5 1-1 16,-3 2 0-16,-6-2 4 0,-5 0-1 16,-2-3 1-1,1-1 2-15,-4-2 0 0,-2-3 3 16,2-3 2-16,0-1 0 0,2-6 0 15,-1-1 0-15,0 0 0 0,0-1 1 16,2-1-1-16,1 0-3 0,6-4 1 16,1 1 1-16,7-5 1 0,0 1 1 0,1 0 3 15,0 0-3-15,0-1 0 0,0 0 0 16,0 3-2-16,0-3 0 0,1 0 3 16,0 0 1-16,0 0 5 0,3 2 8 15,1-2 2-15,2 1 0 0,2 0-3 16,4 0-8-16,3-1-4 0,6 1 0 15,0 0-3-15,-1 3 2 0,2 1-1 16,-2 1-1-16,-4 0 1 0,2 3 0 16,-2 0-1-16,-4 2 0 0,5 7 0 15,-1 3-1-15,1 7 1 0,1 9 0 0,1 8 0 16,1 8 0-16,-3 11 2 0,-1 7-2 16,-3 5 2-16,-3 3 0 0,-2-3-1 15,-4-2-1-15,-5-5 1 0,-6-9 0 16,-3-3 2-16,-2-7 4 0,-2-4 0 15,-4-2 1-15,-1-8 0 0,-4-3 0 16,0-10 2-16,1-5-3 0,-4-4 1 0,-1-2 0 16,-1-4 1-16,-7-5 2 0,-4-3-1 15,-8-3 0-15,-3-4-4 0,3-4-4 16,5 0 1-16,6 1-1 0,2-1 2 16,2 1 2-16,4-1 2 0,6 1 2 0,8 0 1 15,5 4 1-15,2 1 2 0,5 5 6 16,1 0 5-16,-1 0 0 0,1 0-6 15,-2-3-12-15,3 4-10 0,1 1-8 16,0-4-2-16,3 0 0 0,-1-1 2 16,2-2-5-16,3 3-9 0,1-2-9 15,5 0-18-15,1 1-18 0,4 0-14 16,1-3-18-16,1 0-13 0,3-2 63 16</inkml:trace>
  <inkml:trace contextRef="#ctx0" brushRef="#br0" timeOffset="16697.47">25686 1500 1184 0,'-2'1'7'0,"1"0"-31"0,-1 1-8 0,1-1 19 16,0 3 9-16,-1-1 4 0,-3-1 2 15,-1 1-2-15,-1 2 1 0,-2-2 3 16,-1 0 2-16,-2 0 3 0,-3-1 3 16,-2 0 2-16,1 3 1 15,-3-3 0-15,2 2-5 0,-1-1-4 0,-2-1-1 16,1 2-4-16,0-2 0 0,0 1 0 15,2 1 0-15,1-2-1 0,-1 0 3 16,3 1-2-16,1-1 0 0,4-1-5 16,1-1-10-16,2 1-9 0,0-1-16 15,3 0-43-15,2 0-125 0,1 0 126 16</inkml:trace>
  <inkml:trace contextRef="#ctx0" brushRef="#br0" timeOffset="17041.84">25795 1765 1270 0,'-14'10'19'0,"-4"-1"-17"16,-4 1-17-16,-3 1 2 0,-1 1 13 15,2-2 1-15,1 3 1 0,-3-1 1 16,0-1-2-16,0 1 0 0,-4-4 0 16,0 1-1-16,-1-4 0 0,1 0 0 15,5 1 0-15,4-5 1 0,4 2 2 0,3-2-2 31,2-1 1-31,3 1 0 0,0-1-2 0,3-1-9 0,0-1-25 0,2-1-23 16,0-3-210-16,3-4 171 0</inkml:trace>
  <inkml:trace contextRef="#ctx0" brushRef="#br0" timeOffset="18306.59">27140 728 1533 0,'1'1'-8'0,"-4"-1"-45"0,-2 1 0 16,-4 1 18-16,-3 0 32 0,-1 1 4 0,-10 1 0 16,-3 0 0-16,-3 2 0 0,0-1-1 15,-2 1 2-15,-1-2-1 0,-1 2 0 16,1 0 2-16,3-1-3 0,0 4 2 16,5-1 0-16,1 3-2 0,2-1 0 15,2 2 2-15,2 1-2 0,0-1 2 16,4 3 0-16,1-1-1 0,3 0 0 15,2-2 0-15,2-1-2 0,2 1 0 0,2-3 0 16,2 2-1-16,1-1 2 0,4 0 1 16,0 2 2-16,7 1 1 15,7 3 0-15,6 3-1 0,2 2-1 0,6 4 0 16,1 2-1-16,8 0 0 0,3 4 1 16,4 2-1-16,0-1 0 0,-2 4 1 15,5 1-2-15,-9 1 1 0,-6-1 1 16,-7 1 0-16,-16-4 0 0,0 1 1 15,-8 3-3-15,-4-5-2 0,-4 0 0 16,-7-4 0-16,-4 0-1 0,-9-1 4 0,-7-1 1 16,-6-2 1-16,-8 0 3 0,-2-3-3 15,4-3 0-15,4-4 1 0,5-5-2 16,6-3 1-16,2-3 2 0,3-2-3 16,5 0 1-16,5-2 2 0,4-2-2 15,2 2 3-15,4 0 5 0,0-1 5 0,1 4 5 16,3-3-9-1,-1-2-6-15,3 0-4 0,5-2-4 0,3 0 9 0,2 0 4 16,3 0 2-16,-1 2-2 0,-1 2 0 16,1 0-2-16,0 6 0 0,-1-1-1 0,-1 2 1 15,-2 4-4-15,-4-1-2 0,-2 3 0 16,-4 3-6-16,-4-1 0 0,-5 7-1 16,-5 7 1-16,-4 6 1 15,-5 6 4-15,-1 2 0 0,-2 5 1 0,-4 2 0 16,-2 5-2-16,-3 6 1 0,0 0-2 15,5 1 0-15,6-5-1 0,9-7-8 16,7-9-2-16,7-5 0 0,9-3 1 16,8 1 7-16,9-1 1 0,8 0 2 15,7-3-1-15,7-1 1 0,5-4 5 16,0-5 3-16,-2-5 2 0,-5-3 1 0,-7-3-6 16,-4 0-1-16,-2-3 0 15,-3 1-3-15,-5-1 1 0,-5-4 2 0,-2-1 0 16,-6-1 1-16,-3 0-2 0,-5 0-4 15,-2 0-6-15,-2 0-7 0,0-2-12 16,-1 0-14-16,0-5-21 0,-1-2-16 0,1-3-14 31,-2-9 5-31,2-4-156 0,-2-9 160 0</inkml:trace>
  <inkml:trace contextRef="#ctx0" brushRef="#br0" timeOffset="18623.62">27833 1420 1772 0,'2'5'-78'16,"-6"2"-72"-16,0 8-14 0,-2 5 81 0,2 7 68 16,3 2 9-16,-1 5 1 15,1 4 3-15,1 5 2 0,0 3-2 0,1 5-1 16,0-1 1-16,2 0 0 16,4-4 2-16,-1-6 0 0,2-5 1 0,-3-7 1 15,1-6-1-15,-2-6-8 0,-1-8-17 16,-3-7-21-16,1 0-43 0,0-1-123 15,3-9 129-15</inkml:trace>
  <inkml:trace contextRef="#ctx0" brushRef="#br0" timeOffset="18845.22">27942 1640 1105 0,'-11'6'83'0,"-6"1"121"0,-7 2-204 16,-5 1 0-16,-2-1 1 0,-3-1 3 15,3-4-10-15,-2 2-10 0,-3-4-15 16,7 1-19-16,1-2-10 0,3-1-11 16,9 0-88-16,5-1-75 0,4 1 128 0</inkml:trace>
  <inkml:trace contextRef="#ctx0" brushRef="#br0" timeOffset="19429.37">28423 1049 1916 0,'11'8'26'16,"-60"333"-529"15,44-266 504-15,-2 1 0-16,1 1 1 0,-2-1-2 15,-2-3 1-15,5-6 0 0,2-10-1 16,3-13 2-16,0-12 0 0,0-16-1 15,0-7 3-15,0-7 10 0,0-2 5 16,0 0 0-16,0 0 5 0,0 0-13 16,0-2-7-16,-3-7-1 0,3-4-7 0,-1-9 2 15,1-12 1-15,1-5-1 0,4-4-3 16,6 4 0-16,-1 3 1 16,6 9 2-16,2 6 7 0,2 3-2 0,8 2-1 15,1 1-2-15,6 4-3 0,1 3 7 16,-2 5 5-16,4 5 5 0,-1 5 0 0,4 3-3 15,-5 1-6-15,-5 3-4 0,-9 1 0 16,-5 1-2-16,-4 3-3 0,-7 4 1 16,-1 6-5-16,-7 1-1 15,-5 6 0-15,-8 2-2 0,-9 2 4 0,-13-2 3 16,-13-5 1-16,0-1 1 0,-4-7-1 16,7-7-3-16,3-4 2 0,2-5 1 15,5-2-1-15,3-5 3 0,3-2-1 16,4-1-3-16,2-1-4 0,6-5-4 0,6 3-5 15,4-1-5-15,2 1-5 0,4 1-18 16,1 0-16-16,2-2-109 0,6-3-102 16,4-7 150-16</inkml:trace>
  <inkml:trace contextRef="#ctx0" brushRef="#br0" timeOffset="19700.46">29276 2116 1126 0,'3'17'312'0,"-29"23"-245"16,7 10-106-1,-11 7-41-15,6 0 81 0,5-18 0 0,2-3 2 0,6-8-3 16,4-4-5-16,1-7-4 0,5-2-13 15,0-5-7-15,1-4-6 0,1-6 1 16,4 3 7-16,-1-4 3 0,7-1-4 16,8-7-14-16,7-8-38 0,6-7-59 15,2-7-86-15,1-5 116 0</inkml:trace>
  <inkml:trace contextRef="#ctx0" brushRef="#br0" timeOffset="19983.36">30141 1697 1651 0,'-7'0'-12'0,"-3"2"-43"16,-8 3-10-16,-3 1 32 0,-3 3 32 15,0-2 1-15,-3 2 0 0,-4 0 1 16,1 1-1-16,-1-1 1 0,1 0 1 16,6-3-7-16,2-1-10 0,6-1-5 0,4-1-5 15,6-1 5-15,0-2 9 0,6 0-3 16,-1 0-10-16,0 0-18 0,1 0-24 16,0 0-24-16,0 0-64 0,0 0-37 15,-3-8-57-15,8-4 114 0</inkml:trace>
  <inkml:trace contextRef="#ctx0" brushRef="#br0" timeOffset="20867.36">30476 1009 1116 0,'-4'9'20'0,"1"1"-25"16,-1 6-4-16,0 0 0 0,1 0 3 16,0 0 0-16,0 1 1 0,3 1 2 15,1 1 0-15,1 2 4 0,-1 4 7 16,-1 8 0-16,0 7 3 0,0 15-2 16,1 10-4-16,1 8-2 0,-2 6 0 15,1 3 0-15,-2 4 0 0,-1 3 1 16,0-5 0-16,0-6 1 0,2-16 0 15,0-14-1-15,0-12-1 0,0-14 2 16,-1-9 0-16,-1-4 3 0,2-6 4 0,0-2 1 16,0-1 3-16,1 0 11 0,-1 0 12 15,1 0 5-15,0 0 7 0,1-4-11 16,-2 0-11-16,0-4-5 0,2-4-9 16,1-5-2-16,6-3-4 0,1-2-5 0,1-1 0 15,3-1 0-15,2 1 4 0,3 4 7 16,2 1 5-16,2-2 0 0,-1 2-1 15,3 3-6 1,4 0-7-16,6 3-1 0,4 4-3 16,5 1-1-16,-1 3 3 0,-2 1-2 0,-4 3 1 0,-4 2-3 15,-3 5 0-15,-3 2-3 16,-1 2 0-16,-4 1 0 0,-4 2-2 16,-3-1-1-16,-4-1-5 15,-4 4-1-15,-5 3-2 0,-4 3 2 16,-6 3 1-16,-3 4 1 0,-8-1 3 0,-7 1 2 0,-5-1 4 15,-9-3 2 1,-4-4-1-16,-6-4 0 0,-3-5 2 16,-1-3-1-16,3-4 1 0,8-2 1 0,4-3-2 15,9 0-1-15,4-1-2 0,4-1-1 16,5-1 0-16,6 1 0 0,3 0 0 16,8 2-1-16,-1-1-1 0,1 1-4 15,0 0-13-15,-2-5-24 0,7-3-17 0,6-5-170 16,8-6 148-16</inkml:trace>
  <inkml:trace contextRef="#ctx0" brushRef="#br0" timeOffset="21949.42">30951 769 1600 0,'0'0'-20'0,"1"0"-55"15,-1 0-16-15,1 2 16 0,-1-1 45 0,0 1 17 16,1 0 6-16,2 2 6 0,0-3 2 0,3 1 8 15,0-1 4-15,4 0 0 0,6 3 5 16,3-3 3-16,3-1 3 0,2 0 1 16,4-3-2-16,3 0-8 0,6 0-7 15,3 0-3-15,5-1-4 0,6 4 1 16,-2 0 0-16,2 4-1 0,-6 0 1 16,-7 3 0-16,-2 0-2 0,-6 4 0 0,-1 0-1 15,3 4-2-15,-1 5 0 0,-3-2 1 16,-1 4-1-16,-1 2 1 0,-4 4 0 15,3 1-3-15,-1 0 0 0,-2 1-1 16,-2 1-2-16,-5 2-1 0,-4 0-1 0,-6 2 1 16,-5 0 0-16,-6-1 4 0,-6 5-1 15,-6-1 1-15,-6 1 2 0,-6 0-2 16,-3-1 4-16,2-3 1 0,-2-2 0 16,2-2 0-16,0-6 2 0,5-2 0 15,0-4 1-15,5-4 0 0,4 0-1 16,0-1 0-16,9-2 0 0,-2 3-2 15,5-5 0-15,3 0-1 0,0-1-3 16,2-1 0-16,0 1 2 16,6 0 1-16,6 3 2 0,5 5 3 0,8 3 0 0,3 0 0 15,4 2 0-15,-1-5-1 0,1 1 2 16,-2-5 3-16,0-4-1 0,1-1 1 16,1-2 1-16,0-3-4 0,-2-1 1 15,-2-1 3-15,-8-1 0 0,-4-2 1 16,-6 1 1-16,-4 1-4 0,-5 0 1 15,3 2 2-15,-4-2-4 0,0 0-5 0,-1 1-5 16,-2-1-6-16,0 0 1 0,-1 1 5 16,-6 3 2-16,-3-2 1 0,-9 1 1 15,-7 4-1-15,-3 1 1 0,-7 1 0 16,3 3 0-16,4 2 1 0,-2 2 2 0,3 3-2 16,0 1 1-16,4 0-2 0,7-2-4 15,7-4-3-15,3-4-3 0,4 1-1 16,3-2 3-16,1-2 3 0,6 4 1 15,-3-1 2-15,5 1 1 0,-2 2 1 16,2 0 0-16,4 2 1 0,2 5 0 16,2-2 0-16,1 3 1 0,4 0-2 15,2 1 0-15,0 1 1 0,1 3-1 16,1 1 1-16,2 2 0 16,5 1-1-16,3 1 0 0,-1 1 1 0,1 0-1 0,-7-2 3 15,-5 0 4-15,-7-5 1 0,-5-1 1 16,-3-4-1-16,-5-2-4 0,-3 0-3 15,-5-1-1-15,-3 0-1 0,-7-1 0 16,-1 0 2 0,-8 0 1-16,-5-1 3 0,-4-4 1 0,-2 0-1 0,3-3 1 15,-2-1 4-15,2-3 1 0,0-1 2 0,-1-3-3 16,4 0-3-16,-1 0-2 0,3-3 0 16,2 1-3-16,-1 0 1 0,6 0 0 15,2 0-1-15,8 2 1 0,4 0 1 16,6 2-1-16,2-2 2 0,0 0 1 15,0 0 0-15,0 0 0 0,0 0-1 16,0 0-4 0,0 2-1-16,0-2-10 0,0 0-18 0,1-2-16 0,0 2-30 15,-1 0 6-15,6-2 32 0</inkml:trace>
  <inkml:trace contextRef="#ctx0" brushRef="#br0" timeOffset="25345.31">28417 2681 1485 0,'-1'14'21'0,"-4"2"-37"0,1 11-4 15,1 1 17-15,1 4 2 0,6 6 0 16,1 3 1-16,1 6 0 0,-3 6 0 16,3 7 0-16,0 8 0 15,0 6 0-15,3 7 0 0,0 6 2 0,2 4-2 0,0 2 2 16,-1-1 1-16,-1-10-2 0,-1-6 0 15,-3-10 1-15,0-6-1 0,-1-10 0 16,1-11 2-16,-3-12-1 0,-1-13 0 16,-1-6 3-16,0-7-17 0,0 0-22 15,0-1-32-15,0-7-35 16,0-9-55-16,1-15-80 0,3-13-43 0,1-11 128 0</inkml:trace>
  <inkml:trace contextRef="#ctx0" brushRef="#br0" timeOffset="25796.11">28463 2514 1161 0,'14'8'28'0,"-2"4"-28"0,4 10 5 0,4 7-14 15,2 2 5-15,8 7 5 0,7 1-1 16,6 4 2-16,8 1-1 0,1 1-1 15,-7-1 2 1,-8 0 0-16,-8-5 1 0,-2-1 4 0,-1-4-1 0,-4-6 0 0,-4-7-2 16,-3-5 1-1,-5-7 0-15,-6-4 15 0,-3-5 9 0,1 0 0 0,0-2-8 16,-2-7-18-16,-1-7-11 0,-7-9-5 31,-1-8 8-31,-5-10-1 0,-4-6 0 16,-2-2-1-16,0-4-9 0,-3 3 4 0,2 4 1 15,1 4 1-15,-4 1 6 0,3 5 1 16,-4 5 1-16,-5 5 0 0,1 6 4 16,-5 4-1-16,3 7 1 0,5 5 1 15,4 1-2-15,2 5 1 0,0 2 0 16,0 1 0-16,0 6 1 0,-2 4 0 0,2 7 1 16,-1 4 0-16,0 7 0 15,-2 0-1-15,-1 5-1 0,0-1 0 0,-5 2 0 16,3-1-1-16,0-3 1 0,1-1-2 15,0-8 1-15,7-3 0 0,4-7-4 16,5-3-1-16,4-2-3 0,2-6-5 16,2 1-13-16,1-4 23 0,2 2-13 15,8-5 8-15</inkml:trace>
  <inkml:trace contextRef="#ctx0" brushRef="#br0" timeOffset="26608.62">30579 2972 1690 0,'0'8'-21'0,"-5"10"-53"0,-4 12-14 0,-3 10-1 15,1 4 62-15,3-1 24 0,3 7 2 16,0 1 1-16,2 11 0 0,1 15 0 16,0 7 1-16,1 5 1 15,1-1-1-15,0-6-1 0,1-6 2 0,1-10-2 16,-2-11 0-16,1-10 1 0,1-11-1 15,2-11 7-15,-1-9 5 0,-1-8 2 0,-2-5 4 16,0 1-6-16,0-2-30 16,1-6-10-16,-4-8-5 0,-1-12-2 0,-2-16 23 15,0-16-3-15,1-11-20 0,0-6-19 16,1-7-14-16,4-2 2 0,2-1 19 16,3 4 21-16,5 6 14 0,0 3 10 15,3 6 2-15,0-2 1 0,0-4 3 0,-2-1 2 16,-2-4-3-16,-6 3 3 0,-1 9-1 15,-2 12 11-15,2 16 20 0,-1 15 17 16,0 12 16-16,-1 8 2 0,0 1-13 16,0 0-19-16,0 1-22 0,1 0-11 0,-1 0-9 15,4 1-1-15,4 6 3 0,6 4-11 16,8 11 1-16,11 7 2 0,5 6-2 16,7 8 9-16,2 2 2 0,0 0 0 15,-4 1 0-15,-5-2 0 0,-5-1 0 16,-4-5 0-16,-6-5 2 0,-2-9-2 15,-9-9 1-15,-4-8 4 16,-7-5-14-16,-1-1-8 0,0-1-17 16,-1-4-10-16,-2-5 13 0,-6-7 9 0,-4-10 14 0,-3-7 8 15,-3-3 1-15,-1-7 0 16,-2-1 1-16,-1-2 0 0,0-1 0 0,-2 5 1 16,-3 2 2-16,-2 7 1 0,-2 6 0 15,-1 5 1-15,5 12-3 0,-1 3-1 16,3 7 6-16,3 8 0 0,-2 3 2 15,3 5 1-15,-4 6-6 0,-2 3-1 16,-4 3-1-16,-3-1 0 0,3-1 0 16,-3-4 2-16,2-4-2 0,7-2-1 0,0-6 0 15,7-2-2-15,2-1 0 0,2-2 0 16,5 2-1-16,1-3-4 0,6 1-12 0,3-4-21 16,-1 0 101-16,1 0-60 0</inkml:trace>
  <inkml:trace contextRef="#ctx0" brushRef="#br0" timeOffset="27865.97">24434 2952 1792 0,'32'-1'-6'0,"-45"25"-117"31,-5-37 116-31,17 19 2 16,-2 5-3-16,-3 12 1 0,2 14 4 15,1 15 1-15,1 14 2 0,6 11 0 0,5 7 3 16,3 2 5-16,-1 1 4 0,4 1 1 16,-5-2-4-16,1 1-1 0,4-1-5 15,-8 1-1-15,-2 0 0 0,0 2-1 16,-6-2 1-16,-1-7 1 0,1-5-2 15,1-11 2-15,-1-10 0 0,-1-8-3 0,0-10-2 16,-3-11-4-16,4-2-7 16,-2-12-6-16,-1-3-11 0,4-7-16 0,-1-1-17 15,0 0-1-15,-3-7 10 0,1-8 19 16,3-9 29-16,0-14 10 0,0-9 7 16,3-12 2-16,-1-5-7 0,-2-8-2 15,0-5 0-15,0-7-3 0,-7-7 2 16,-2 0-1-16,-3-1-1 0,-5-3 1 15,2-1 0-15,-1-2-1 0,-1-1 0 16,-1 2 2-16,2 11-2 0,5 10 1 0,1 7 1 16,4 11-2-16,2 15 2 15,0 4 0-15,3 8 0 0,1 7 2 0,1-1 5 16,3 6 3-16,-1 3 4 0,3 5 7 16,-2 2-3-16,0 4 3 0,1 3-1 15,-1 1-7-15,3 1-6 0,3 3-8 0,9 6-12 16,8 7-9-16,8 9-4 0,8 10 0 15,0 6 10-15,-2 9 9 0,0 0 4 16,-7 2 5-16,0-5 4 0,-2-3-4 16,-3-6 1-16,0-3-5 0,-4-7 8 15,-7-7 4-15,-4-5 2 0,-6-6 1 16,-3-3-12-16,-5-7-8 0,1 1-7 16,-1 0-2-16,0 0-4 0,0-1 2 15,-5-1 3-15,-2-3 5 0,-5-3 6 0,-1-6 4 16,-6-5 4-16,-5-7-2 15,-2-9-1-15,-2-5-1 0,-2-5-2 0,-1-8 0 16,0 0 1-16,-3 1-2 0,3 1 1 16,-4 5 0-16,-1 7-1 0,1 7 0 15,3 5 3-15,4 8-3 0,7 7 0 0,7 3-3 16,1 7-1-16,3 2 1 16,0 7 1-16,-1 3 9 0,-5 8 3 15,-2 9 0-15,-3 9 1 0,-3 6-7 0,2 6 0 16,2 2-1-16,-1-2 0 0,1-4 2 15,3-3-3-15,-2-7 0 0,4-6 0 16,-1-2-2-16,2-8 2 0,3-1 0 16,-4-5-1-16,9 2 0 0,-4-5 1 0,1-1-1 15,2-2 0-15,0-2 1 0,4 0-1 16,-1-3 1-16,3 0-1 0,0-2-6 16,2 2-7-16,2-1-10 0,-3-1-12 15,-3 0-21-15,2-1-21 0,3-4-34 16,7-4 56-16</inkml:trace>
  <inkml:trace contextRef="#ctx0" brushRef="#br0" timeOffset="40206.08">24222 6307 916 0,'2'0'55'0,"2"0"33"0,-3 0-39 0,-1 0-17 16,0 1 12-16,1-1 4 0,-1 1-10 16,2 0-9-16,-2-1-6 0,0 0-4 15,0 0 0-15,0 0-1 0,0 0 3 16,0 0 7-16,0 2 4 0,0 0 4 15,0-2-1-15,0 0-3 0,0 0-4 16,0 0-1-16,0 0-1 0,0 0-11 16,0 0-5-16,1-5-3 0,2 1-6 0,-1-4 4 15,6-4 0-15,-2-3-5 0,5-7 0 16,2-5 2-16,-1-4-2 0,2 0 1 16,0-7 2-16,1-2-2 0,0-2 1 15,1-7 0-15,2 1-1 0,5-2 0 16,2-4 0-16,-1 1-1 0,1-3 1 15,-5 1 1-15,0-4-2 0,3 1 1 16,-5-2 1-16,2 4-2 0,-3 4 1 16,-4 4 1-16,-2 7-2 0,-1 2 2 15,1 9-1-15,-3 4-1 0,3 5 2 16,-2 3 0-16,-1 4-1 0,0 4-1 0,-3 0 8 16,-1 3 1-16,-2 3 2 0,-2 3 3 15,1-1-8-15,2 2-5 0,1 3-6 16,1 8-5-16,2 13-10 0,1 11 1 15,3 17 5-15,4 17 3 0,-2 13 11 0,3 10 0 16,-2 5 3-16,-2 3 0 0,-1-4-2 16,1-4 2-16,1-6-1 0,-2-7-1 15,1-8 1-15,-3-6-1 0,-2-9 0 16,0-8 1-16,-4-9-2 0,-1-11-2 16,-2-8-15-16,-1-5-9 0,-1-6-17 15,2-6-15-15,0-3-11 0,0 0-14 0,-2-3 2 16,1-4 11-16,1-8 23 0,2-5 21 15,2-6 16-15,2-5 5 0,1-4 3 16,3-2 2-16,-1 0-1 0,2 3 5 16,2 4 5-16,-4 3 4 15,-2 5 6-15,-1 6 5 0,-3 2 2 0,-2 5 7 16,-1 4 6-16,-1-2-5 0,-5 5 1 0,-7-4-6 16,-4 3-13-16,-7-3-4 15,-4 3-5-15,-4-3-5 0,-3 1 1 0,-2-2-1 16,2 1 0-16,2 1-1 0,5-1 4 15,1 0 2-15,1 1 3 0,5-2 1 16,-2 3-2-16,2-3-2 0,4 2-2 16,-4-1-2-16,-2-1 0 0,6 1 0 0,-2-1-9 15,7 3-12-15,4 0-14 0,3 0-23 16,4 0-14-16,1-2-12 0,9-3 152 16,6-2-69-16</inkml:trace>
  <inkml:trace contextRef="#ctx0" brushRef="#br0" timeOffset="40552.03">25917 5526 1729 0,'-1'2'18'0,"-6"0"-37"0,-8 5-10 16,-7 2-1-16,-6 3 22 0,-4 1 8 16,1 2-2-16,-2-3 1 0,2-2-1 15,-3 3 1-15,-1-4 1 0,2 0 1 16,0-2 1-16,6 0 0 0,5-2-9 0,6-2-13 15,4 1-10-15,5-4-23 0,6 0-19 16,1 2-4-16,0-2-12 0,0-2-23 16,7-2-73-16,5-5 108 15</inkml:trace>
  <inkml:trace contextRef="#ctx0" brushRef="#br0" timeOffset="40744.89">25836 5858 1576 0,'-15'9'41'0,"-3"0"-12"16,-5 3-29-16,-4-2-3 16,-1 0 3-16,2-2 0 0,2-1-4 0,4-3-19 15,-2 0-25-15,4-4-41 0,-2-2-53 16,3-3 79-16</inkml:trace>
  <inkml:trace contextRef="#ctx0" brushRef="#br0" timeOffset="41580.76">27003 4793 1790 0,'-1'0'-6'0,"-5"0"-63"0,-7 3-22 0,-5 2 10 16,-11 2 46-16,-6 5 34 0,-4 1 1 15,-6 5 0-15,2 3 0 16,-8 0 2-16,-4 5-1 0,-4 0 0 0,-3 5 1 16,9 3-2-1,9-2 0-15,10-4-1 0,9-2 0 0,7-5 1 0,8-2 0 16,5-1 3-16,5-3 6 16,3 1 7-16,0-3 9 0,3 0 9 0,0-3 2 15,6 0-3 1,2 0-7-16,3 1-12 0,7 1-7 0,4 2-4 0,5 2-2 0,9 1-5 31,2 2-3-31,-2 0-7 0,-5 1-8 16,-4 0 2-16,-6 1 1 0,22 37-2 15,-30-23 15-15,-2 5-1 0,-5 5 2 16,-3 4 3-16,-7-1 0 0,-6 1 0 16,-6-6 0-16,-3-5-2 0,-6-6 2 15,1-7 0-15,-5-4-3 0,0-3 1 16,0-6 0-16,-1-1 0 0,3-3 3 15,3-1 2-15,5-5 1 0,4-1-3 16,3 0-2-16,6-1-7 0,-3 0 0 16,5 0 8-16,-2 0 1 0,0 0 2 15,0 0 3-15,2 0 0 0,3-1 5 0,2 0 4 16,2 0 1-16,0 0-3 0,0 1 2 16,2 0-4-16,-3 1 2 0,1 2 1 15,2 4-4-15,-2 1-3 0,2 4-2 16,-4 3-3-16,-4 3-2 0,2 7 2 15,-4 3 0-15,0 4 0 0,-2 0 0 16,-3 1 0-16,-1 2-2 0,-6 6 0 16,-1 1-2-16,-4 3 1 0,-4 1 0 0,0 0-2 15,0-2 1-15,2-5-5 0,10-5-5 16,8-4-5-16,7 0 1 0,11 1 4 16,0 2 5-16,2-1 9 0,7 1-1 0,-7-5 3 15,6-1 3-15,0-4-3 0,-4-2 3 16,6-1 0-16,2-6-1 0,-1-1 0 15,1-2-2-15,-2-2-1 0,-3-3 0 16,-4 0 0-16,-3-4 0 0,-3-1-1 16,-4-1-4-16,-2 0-9 15,-1-1-16-15,-2-2-21 0,-2-2-23 0,2-2-20 16,0-5-152-16,1-9 157 0</inkml:trace>
  <inkml:trace contextRef="#ctx0" brushRef="#br0" timeOffset="42290.95">27948 5807 1274 0,'2'-1'73'0,"-2"-3"847"0,-9-18-149 16,-138-201-2438 15,114 194 1659-31,-3 8 1 0,-5 6-2 16,-5 7-5-16,1 4-1 0,4 4 0 15,9 7 2-15,6 4 2 0,2 7 1 16,4 5-4-16,1 0 1 0,3 5 2 0,4 4 1 15,5 4 0 1,4 2-4-16,5 4-8 0,6-1-4 0,9-4 4 0,4-3 10 16,0-6 17-16,1-7 14 15,-2-4 4-15,1-4 1 0,4-6-7 0,3-1-7 16,1-4-4-16,0-2-6 0,5-2-8 0,-3-4-1 16,-5-3 2-16,-2-1 5 0,-7-3 7 15,-2-1 11-15,-1 0 1 0,2-4 4 16,-2 0 0-16,2-6-4 0,-3 2 0 15,-1-2-2-15,-1 4 0 0,-2 4 3 16,-2 4 7 0,-4 5 3-16,-1 2 7 0,1 2-4 0,-3 3-9 0,1-1-9 15,0 2-12 1,-1 6-15-16,0 7-6 0,0 7-3 0,0 11 3 0,0 7 10 0,-1 1 8 16,0 2 2-16,1-4 0 15,0-1-8-15,3-1-6 0,0-7 0 0,2-1 0 16,-2-3 9-1,0-8 5-15,0-8-3 0,-1 0-18 0,-2-9-20 0,0 2-28 16,0-1-5-16,0 0 35 0</inkml:trace>
  <inkml:trace contextRef="#ctx0" brushRef="#br0" timeOffset="42559.19">28280 6215 1390 0,'3'26'33'0,"-1"0"-23"0,-4 7-7 0,1-1-2 0,0-2 3 16,1 2-5-16,0-2-9 0,0 0-2 15,1-4-2-15,2-3 2 0,0-8-3 16,3-2-11-16,-3-2-17 0,4-6-12 0,-3 0-13 16,4-3-19-1,3-2-137-15,2-2 141 16</inkml:trace>
  <inkml:trace contextRef="#ctx0" brushRef="#br0" timeOffset="42970.46">29122 6224 1509 0,'-1'-1'30'0,"-2"4"-24"16,-3 1-12-16,-2 7-1 0,-2 1 7 16,-2 1 0-16,-3 1-3 0,0 2-8 15,1-3-5-15,3 2-9 0,2-2-3 0,3-2-8 16,2-5-10-16,-1 1-15 0,2-4-22 16,3-3-4-16,0 0-163 0,1 1 159 15</inkml:trace>
  <inkml:trace contextRef="#ctx0" brushRef="#br0" timeOffset="43522.73">29937 5726 1407 0,'-4'-1'81'16,"4"-1"71"-16,-3-2-189 0,-4-2-23 15,-1-2 11-15,-8 0 28 0,-5 0 9 16,-2 5-3-16,-10 3-1 0,-3 3 4 16,-5 6 1-16,-1 3 4 0,3 1 0 15,5 2-3-15,4 6 1 0,2 1 1 0,5 3 2 16,1 1-1-16,5 0-2 15,5 0-4-15,5-1-3 0,3 2 2 0,4-1 4 16,5-4 8-16,1-2 9 0,-1-8 3 16,2-2 2-16,0-3-2 0,-1-1-10 0,3-3-6 15,5-1-12-15,3 1-12 0,4-3-10 16,5-5-3-16,-3-5 3 0,4-2 9 16,-2-4 10-16,4-2 7 15,1 0 4-15,-3-3 6 0,-1 0 4 0,-5 2 5 16,-3 2 10-16,-2 4 9 0,-4 3 12 15,-2 2 8-15,-1 2 9 0,-2 4-1 16,-3 0-5-16,2 2-10 0,-4 2-15 16,0 1-8-16,4 4-14 15,-2 2-4-15,4 5-3 0,0 7 0 0,-1 5 5 0,1 2 2 16,-2 4 1 0,0-1 1-16,1-2 0 0,-3-1 0 0,2-7-1 0,2 0 0 15,0-3-1-15,2-5-1 0,-3-2-3 16,-1-3-5-16,-3-2-8 0,-1-4-17 15,1 0-27-15,-1-2-13 0,2-1 34 0</inkml:trace>
  <inkml:trace contextRef="#ctx0" brushRef="#br0" timeOffset="44010.55">30305 6250 1577 0,'-1'0'32'16,"1"0"-16"-16,-1 0-19 0,1 0 11 16,1 0 1-16,1 0-3 0,-1 0-5 15,5-2-1-15,1-3 1 0,5 1-3 16,5-3 1-16,0 0 0 15,1-1 5-15,-3 1 8 0,0 2 3 0,-3-1 0 0,0 3 4 16,-2 0-2-16,0 0 2 0,-2 2 4 16,-2-1-4-16,0 2-9 0,-4 2-10 15,-1-1-12-15,1 2-19 0,-6-2-7 16,1 2-2-16,-3 6-3 0,-3 6 10 0,-1 7 6 16,-3 5 2-16,-19 24-14 15,15-31 25-15,3-4 6 0,0-4 5 16,10-3 0-16,2-2 1 0,2-2-3 15,6 1 2-15,1 3 9 0,-1-4 2 16,5 4 3 0,-1 2 2-16,3-1-7 0,5 1-2 0,3-1 0 0,-3 0 0 15,5-1 0-15,-1-2 0 0,-2-2-1 16,1 0-1 0,-2-2 1-16,-2 0-2 0,-1-2-2 0,-3 1-3 0,0-2-11 0,0-2-21 15,1-1-27-15,1-1 21 0,3-1 9 16</inkml:trace>
  <inkml:trace contextRef="#ctx0" brushRef="#br0" timeOffset="44279.66">31580 6294 2063 0,'0'2'-10'16,"-1"1"-61"-16,-3 6-8 0,0 7 16 15,-1 6 48-15,2 5 15 0,-1 5-1 16,-2-3-31-16,-1-1-23 0,-2 1-24 15,0-3-16-15,0-5 13 0,4-4 3 16,1-3-8-16,3-7-71 0,1-3 95 0</inkml:trace>
  <inkml:trace contextRef="#ctx0" brushRef="#br0" timeOffset="45355.83">32275 5842 1121 0,'0'0'118'0,"0"-1"169"16,0-2-264-16,-2-4-31 0,-5-4 0 0,-2-2 4 0,-4-2-2 15,-2-5-7-15,-1 2-1 0,-2 4-3 16,-2 0 1-16,-2 7 4 0,-1 3 1 15,-3 3 1-15,1 3 4 0,-3 4 5 16,6 3 1-16,1 3 2 0,3 4 1 16,4 3-3-16,-6 2 0 0,3 4-1 15,2 1-4-15,0 2-5 0,6-1-4 0,7 0-1 16,2-3 3-16,1-5 6 0,3-5 6 16,-2-4 2-16,3-1 0 0,2 0-5 15,0 0-8-15,4 0-4 0,-1-1-1 16,1-1 3-16,3-3 9 0,-3-3 4 0,0-1 3 15,5-3 2-15,-3-1-2 0,2-3 0 32,-3-3 0-32,-2-1 1 0,2-4 3 0,-1-1 0 0,0-1-1 0,-1 1 3 15,-2 1 0 1,0 5 5-16,-4 1 6 0,-1 4 5 16,0 2 2-16,-2 0-1 0,1 3-2 0,-2 0-8 15,0 0-13-15,0 0-3 0,0 0-10 0,2 0-3 16,-1 5 0-16,-1 3-10 15,2 4 0-15,2 9 1 0,5 9 6 0,1 5 6 16,5-3 4-16,2 2 0 0,0-4 5 0,2-2 3 16,-1-1 2-16,-1-1 1 0,1 0 0 15,-4-3-3-15,0-5 1 0,-2-6-2 16,-2-5-9-16,-3-2-18 0,-1-1-26 0,-3-2-8 16,1-2 25-16</inkml:trace>
  <inkml:trace contextRef="#ctx0" brushRef="#br0" timeOffset="45972.19">32535 6230 1486 0,'-3'0'66'0,"6"-2"20"0,-3 2-67 16,3 0-42-16,-3 0 13 0,0 0 12 16,-6 0 0-16,-4-1 0 0,11-3-1 15,-2-1-1-15,9-3-2 0,15 1 0 16,-11-3 0-16,5-1 6 0,-5 4 9 15,-6 1 6-15,6 5 7 0,0 1-1 16,1 3-5-16,-1-1-9 0,1 3-7 0,-7-3-5 16,3 2-2-16,-2 0 0 0,-1-1 0 15,-1 4-10-15,-4-2-12 0,-4 4-5 16,-6 4-12-16,-2 5 5 0,-3 6 9 16,2-1 6-16,-5 1 13 0,0-3 3 15,-1-4 3-15,0-2 2 0,8-4 0 0,-2-2 1 16,3 0 2-16,3-5-2 0,-1 2 1 15,7-3 1-15,0 2-4 0,-1-4-2 16,1 0 2-16,0 0-1 0,3 3 6 16,-1-1 6-16,3 3-2 0,6 0 2 15,2 3-1-15,6 1-3 0,1 2 3 16,1-1 2-16,0-1 1 0,3 2 2 16,-2 0-2-16,0-2-2 0,-5 3 3 15,-2-1 4-15,-3 1 5 0,-2-4 1 0,-1 0-2 16,-4-1-5-16,0 1-10 0,-7 2-6 15,-3 0-10-15,-3 1-4 0,-5 1 4 16,-2 1-1-16,-3 2 6 0,-6-2 3 16,-5 2-2-16,1-2 4 15,0-5 1-15,2-5 0 0,2-2-2 0,7-2-9 16,2-3-13-16,2 1-10 0,4 1-12 16,-3-2-14-16,5-2-8 0,4 1-13 0,4-8-77 15,0-3 99-15</inkml:trace>
  <inkml:trace contextRef="#ctx0" brushRef="#br0" timeOffset="46906.8">32765 5250 1275 0,'50'5'142'16,"-65"-6"-158"-16,47 2-9 0,8 1 8 15,0 2 10-15,6 1 5 0,1 1 2 0,-7 1 0 16,-1 0 0-16,-4 1 0 15,7 1 0-15,0 1 0 0,6 4 6 0,5 1 9 16,-5 0 7-16,8 1 7 0,-6-2-5 16,-7 1-8-16,-10-2-5 0,-10 0-5 0,-10-2-4 15,-7 0-7-15,-4 3-8 16,-9 1-3-16,-11 7 3 0,-8 2 5 0,-13 2 4 16,-8 1-2-16,-1-1-2 0,-2 0 0 15,8-3 3-15,0 3 4 0,2 2 2 16,5 0 1-1,0 4-2-15,7-2 1 0,4 2-1 0,3-2-1 0,6 1 0 0,-3 1 0 16,11-5-1-16,0-2 2 16,-1-3 0-16,10-3-1 0,-1-2 0 0,5-1-1 15,5-4-2-15,-1-1 5 0,-3-2 3 16,-1 2 2 0,1-3 1-16,4 0-2 0,2 0-2 15,2-3-1-15,-1 1 1 0,0-2-1 0,0 1 0 0,4-1 3 16,-3-1-1-16,-2-3 1 0,0 0 2 15,-8 0 1-15,-1-1 3 16,-3 1 4-16,-1 0-4 0,0 0-2 0,-1 1-5 0,1-1-6 16,-5-3-3-16,2 3-3 15,-3 2-2-15,1-2 4 0,1 2 2 0,-6-2 2 16,1 1 1-16,-2 3 1 0,0-1-1 16,2 1 1-16,0 1 0 0,1-1 0 0,0 3-1 15,1 1-2-15,2 0-7 16,-2 3-11-1,2 0-12-15,0 5-12 0,4 3-2 16,5 4 9-16,6 4 11 0,5 2 15 16,-2 0 18-16,4 1 3 0,8 2 4 15,3-2 0-15,2 4-9 0,6 1-1 16,2 3 0-16,5 2-3 0,11 3 3 0,-1 0 7 16,-9 4 0-16,-2-3 5 0,-5 2-3 15,-12-1 0-15,3-3 3 0,-6 0 3 16,-9-4 2-16,-2-1-3 0,-4-4-5 15,-6 0-5-15,-1-1-2 0,-2-6-3 16,-6 1 5-16,-1-3-2 0,-8-2 0 16,-2 3 1-16,-3-1-3 0,-10-4 1 15,-9-2-1-15,-9-5 1 0,-8-2 0 0,-4-7-3 16,15 1 5-16,3-4 0 0,2-1-2 16,11-1 6-16,-7-3-4 0,7 0-2 15,10-2 2-15,-1 2-4 0,5-1-1 16,2 2 1-16,2 0 0 0,0-1-4 15,7 2-8-15,5 2-15 0,-4-1-13 0,11 2-17 16,-6 0-9-16,5 0 8 0,1-2-125 16,-4-3 124-16</inkml:trace>
  <inkml:trace contextRef="#ctx0" brushRef="#br0" timeOffset="76203.22">1357 6708 957 0,'-14'5'31'0,"3"0"-13"0,3 1 2 0,-1-2-7 15,1 1 1-15,0-2 0 16,-4 1-5-16,8-1-2 0,0 1 5 0,1-1 9 16,3-1 7-16,0-2 7 0,0 1 8 15,0-1 4-15,0 0-5 0,0 0-2 16,0 0-10-16,2-1-4 0,4 2-2 16,1 1-1-16,6 2-8 0,-1-4-4 0,4 0-3 15,3 0-4-15,-1 0 0 0,5 0-1 16,5 0-2-16,2-3 0 15,7 0 0-15,8 2-1 0,1-2 1 0,11-1 1 16,6 2-2 0,3-1 1-16,7-2 1 0,2-1-2 15,-2 2 2-15,1 1 0 0,2-2-1 16,1 4 1-16,0 0 0 0,-7-3-2 0,-1 2 1 0,-6-1 1 16,-6-3-2-16,-5-1 1 0,-11 4 0 15,-13-1 0-15,-7 2-2 16,-6 0-2-16,-8 0-1 0,-3-1-3 0,-4 3 0 0,1-4-4 15,-1-1-1-15,1 2 0 0,-1 0-1 32,-3-4 1-32,-3-2 4 0,-3-2 4 0,-4-5 2 0,-3-1 3 0,-2 0 1 15,-2-1 0-15,-2 0 1 0,-2 0-3 16,-4 0 0 0,-3 1 0-16,1 0-1 0,1 2 1 15,1 0 0-15,2 5-2 0,3-1 1 16,2 4 0-16,5 1 1 0,6 3 0 15,9 3 2-15,0 0 2 0,0 0 5 0,0 0 2 16,0 0 1-16,-1 0-4 0,-1-3-3 16,6 6-3-16,5 0-2 0,7 3 1 15,3 3-1-15,9 1 0 0,5 5 0 16,7 2 1-16,7 0 4 0,-1 0 2 16,-1-1-1-16,3 0 2 0,-6 0-3 15,-3-1 2-15,-4-3 6 0,-12-2 5 16,-6-1 5-16,-7-2 0 0,-7-1-7 15,-2 1-12-15,-6 1-4 0,-4 4-3 16,-5 2 11-16,-5 5 16 0,-6 1 3 0,-4 2 0 16,-3 0-9-16,-2-3-7 0,4 2-5 15,-1-5 0-15,2-1 0 0,1 0-4 16,2-1 2-16,4 1 1 0,4-5-1 16,5 0 3-16,-1 0 2 0,5 0 1 15,0 0 4-15,2-2 0 0,5 0-4 16,-1-1-2-16,3-2-2 0,-1 1-3 0,0 1 1 15,-2-4 1-15,2 3-3 0,0-2 0 16,-2 1 3-16,3-1-4 0,1 0 0 16,0-4 2-16,0 0-3 0,-1 2-3 15,0-2-12-15,1 1-13 0,-2 0-18 16,2-1-16-16,0 0-11 0,0-4-16 0,-1 4-18 16,3-6 60-16</inkml:trace>
  <inkml:trace contextRef="#ctx0" brushRef="#br0" timeOffset="83654.94">22538 5915 999 0,'29'1'123'0,"-9"10"253"0,12-7-690 16,-91-6 663-16,39-5-542 15,17 3 40-15,-1 4 153 0,0 0-2 16,0 2-1-16,-1-2 1 0,0 0 2 15,0 0 1-15,0 0 5 0,-3 0 6 16,2-2 7-16,-3 1 4 0,1-1 3 0,-1-2-2 16,-2 1 0-16,-4-1 0 0,-5-1-4 15,-7-1-3-15,-3 1-6 0,-2 0-6 16,-8-1-2-16,2 1 0 0,2 1-3 16,-3-1 1-16,3 2 0 0,-5 1-1 15,-1-2 0-15,1 2 0 0,-2 1 0 0,-2 1 0 16,-9-1 1-16,-5 1-3 0,-1 0 14 15,1 0 7-15,5 0 2 0,3 0 7 16,-4 0-9-16,1 0-3 0,-7 0 0 16,-6 0-3-16,3 0-9 0,-7-1 9 15,5-1 4-15,4 0-1 0,0 2 3 16,1 2-11-16,-3-2-9 0,-6 0 16 16,-3-3 2-16,0 1 0 0,6 0 3 15,6 2-17-15,2-4-3 0,1 2 1 16,-8 0 0-16,-4-1-1 0,-5-1 2 0,-2 1 0 15,6-2-1-15,2 1 0 16,4 1 9-16,0-2 1 0,-3-1 1 0,-3 1 2 16,-3-2-9-16,2 1-3 0,3 2 1 0,5-2-2 15,5 3-1-15,0 2 2 0,-3-4-2 16,-1 3-1-16,-3 1 1 0,0 1 0 16,3 0 0-16,4 1 0 0,1 0 1 15,2 1 0-15,-4 2 13 0,-4-3 2 16,-2 0 1-16,-7 1 3 0,4 3-15 15,3-3-2-15,3 5 1 0,5-5-3 0,-3 1 2 16,-1-1 1-16,-8 0-4 0,-4 1 1 16,2-1-1-16,3 3 15 0,7-2 5 15,4 0 1 1,-6 0 2-16,-1-2-20 0,-7 0 0 0,-6 0-2 0,4 0 4 16,6-1 9-1,4 0-3-15,5 1 1 0,-1-1-2 0,-8 0-9 0,-4-1 2 16,1 1 1-16,0 0-3 0,7 0 2 15,2 1 0-15,2 1-1 0,-1 1 0 0,-7-1 0 16,-1 0-1-16,-2 0 1 16,5 1 9-16,4-1 1 0,5 0 0 0,-3 0 1 15,2 0-10-15,-2 0 0 0,-3-1 0 16,-1 1-1-16,2 2 0 0,2-2 2 16,3 1-3-16,1 2 1 0,1-2 12 15,0 2 1-15,-4-3 0 0,-6 0 1 0,0-1-12 16,1 1-2-16,1 0 1 0,1-2-2 15,1 1-1-15,2 0 2 0,-5-1-2 16,0 1 1-16,-5-1 0 0,0 1-1 16,1 0 1-16,6 2 0 0,1-1-1 15,7 1 0 1,-1-2 0-16,-3 2 0 0,-1 1 0 16,-2-1 1-16,1 3-1 0,-1-1-1 0,5-2 2 15,2 0-1-15,6 2 0 16,5-3 1-16,-2 1-1 0,-3 1 0 0,-2-1 0 15,1 1 0-15,6-1 0 0,7 0 2 0,4 2-2 0,6-4 0 16,6 2 2-16,3-2-2 16,9 2 1-1,1-1 1-15,1 0-1 0,3-2 2 16,2 0 0-16,1 0-1 0,-1 0 1 0,0 0 1 16,1 0-4-16,0 0 2 0,0 0 2 15,0 0-4-15,0 0-4 0,0 0-9 16,0 0-20-16,0 0-14 0,0 0-23 15,1 0-15-15,3-4 6 0,4-8-13 16,19-9 640-16,11-15-406 0</inkml:trace>
  <inkml:trace contextRef="#ctx0" brushRef="#br0" timeOffset="98134.18">5879 5631 741 0,'1'3'31'0,"-1"2"6"0,1 2-25 16,0-2-5-16,-1 0 1 0,0-1 1 15,0 1 0-15,0 1 2 0,0 0 8 16,0-2 9-16,-1 1 8 0,1-5 4 0,-2 3-4 16,1 0-1-16,-1-1-2 0,2-2 1 15,0 0 2-15,0 0 0 0,-1 1-1 16,1-1-3-16,-1 0-4 0,1 0-6 15,-1 0-6-15,0 0-3 0,0 0-4 16,0 0-3-16,0 0 1 0,-6 1-3 16,3-1 0-16,0 0 3 0,-2-1-2 15,0 0 2-15,-2 1 2 0,-2-2 1 16,-2 0 1-16,-1 1 0 0,1-1-1 16,-2 2 2-16,1-1 1 0,0 2 1 0,-1-1 0 15,-2 1 1-15,-2 3-2 0,-2-2 1 16,-3 1 3-16,0 3-1 0,0-3-2 15,-2 3-1-15,2-2-5 0,-3 0 0 16,-7 1 2-16,-2 1-2 0,-4-2 2 16,1 1 1-16,0-1-4 0,2 1-1 15,1-1 0-15,0 1-3 0,2-2 2 0,0-1 8 16,2 2-1-16,-3-2 0 0,4 0 0 16,-4 1-7-16,-2-1-2 0,1-2 0 15,-6 0-1-15,0 0 0 0,1 0 1 16,-1-4-2-16,4 3 1 0,-1-1 1 0,0 0-2 15,-1-2 0-15,-2 0 0 0,4 1-1 16,6-1 0-16,-2 1 2 0,2-1-2 16,-3 1 3-16,-5-1 0 0,-1-1-3 15,-1 1 2-15,1 0-1 0,2 2-1 16,2-1 0-16,0 2 0 0,-1-1 0 0,1 1 1 16,0 0 1-16,2 0-2 0,-1 0 0 15,-2 0 0-15,-3-1 0 0,-2-1 1 16,-2 1 0-16,0 0-1 0,5 2 0 15,1-2 1-15,1 2-1 0,2-2 0 16,-1 2 0-16,0 0 0 0,2 0 0 16,0-1 0-16,2 0 0 0,2 0 0 15,-3 0 1-15,-3 0-1 0,-3-1 0 16,2 0 1-16,2 1-1 0,1 0-1 16,5 0 1-16,2 1 0 0,0 0 0 15,2 1 2-15,0 0-2 0,-4 0 0 0,3 1 0 16,1 0-1-16,-1-1 1 15,3 0 0-15,1 1 0 0,0-2 0 0,-1 0 0 16,3 1 0-16,2 1 0 0,3 0 0 0,2-1 0 16,3 1 0-16,-1 0 2 15,0 0-2-15,5 0 1 0,-2-2 1 0,3 0-2 16,2 0 0-16,-2-2 2 0,3 2-2 16,2 0 3-16,0 0 1 0,0 0-1 15,0 0 1-15,0 0-1 0,0 0-2 16,0 0 0-16,0 0 1 0,0 0-2 0,2-2 0 15,-2 6 3-15,0-4-3 0,0 0 0 16,0 0 0-16,0 0-1 16,0 0 1-16,0 0 1 15,0 0-1-15,0 0-1 0,0 0 2 0,0 0-2 0,0 0 1 16,0 0 1-16,0 0-1 0,0 0 0 16,0 0 0-16,0 0 0 0,0 0 0 15,0 0 0-15,2-2-2 0,-2 2 0 16,0 0-1-16,0 0-4 0,0 0 0 15,0 0 0-15,1 0-2 0,-1 0 1 16,0 0 2-16,0-2-2 0,0 2 5 0,1 0 0 16,0 0 0-16,0 0 2 0,2-1 0 15,0 0-2-15,1 1 2 16,2-1 1-16,1 1-1 0,0 0 1 0,0-2 0 16,2 0 0-16,2 2-1 0,1-2 1 15,2 2 0-15,2 0 0 0,1 0 0 0,1 0-1 16,2 0 0-16,4 0 0 0,1 0-1 15,5-1 1-15,4 1 1 0,3 0-2 16,2 0 1-16,3 1 1 0,-1-1 0 16,-1 0 0-1,5 0 0-15,-4 0 0 0,3 0-1 0,-3 0 1 0,-1 0 0 16,2 0 0 0,-3-1 2-16,5 1-2 0,2-1-1 0,-1 1 1 15,1 2 0-15,3 0 0 0,3 0 1 0,0 0-1 0,1-2 0 16,-5 0 1-1,-2 0-1-15,0-2 0 0,2 0 1 0,3 0-2 0,-4 2 1 16,4-1 0-16,-1 1-1 0,1-1 1 16,0 0 0-16,0-1 0 0,-2 2 0 15,1-2 0 1,1-1 0-16,1 2 0 0,0 0 2 0,-2 0-2 0,2 2 0 16,1 0 1-16,2 0-2 0,1-1 1 0,-5 0 0 15,1-1 0-15,-1 0 0 0,-3 1 0 16,5-1 0-16,-5 0 0 0,3 1 0 15,4-2 0-15,0 2 0 0,1 0 0 16,-7 0 0-16,-2 2 0 0,-2-2 1 0,0 0-1 31,2 0 0-31,0 2 0 0,-8 1 0 0,0 3 0 0,-5-3 0 0,-4 2-1 16,2-2 0 0,-8-2 1-16,-2 3 0 0,-3-3 0 15,-7 2 1-15,2 1 0 16,-2-2-1-16,-4-1 1 0,-1-1-1 15,-7 0 0-15,0 0 2 0,1 0-2 16,0 2 0-16,0-2-1 0,-1 1-2 16,0-1 2-16,0 0 1 0,-1 0 1 0,-3-1 0 15,4 1-3-15,-1 0-1 0,-4 1 0 16,-1 1 3-16,-1 1 0 0,-4 0 1 16,-6 1 3-16,0 0-3 0,-7 1 3 15,-1-3 0-15,-3 1-2 0,-2 1 0 16,-1-4 2-16,-1 2-2 0,-1-1 0 15,-3-1 1-15,-1 1-2 0,0-1 0 0,0 1 1 16,0 0-1-16,1 0-1 0,-2-1 2 16,-5 0-2-16,-5 0 1 0,-5 0 1 15,-4 0-1-15,2-2 1 0,0 0 1 16,-4 1-3-16,4-1 0 0,-2-2 2 16,-3 2-2-16,-2-1 0 0,-3-1 2 0,1-1-2 15,3 2 0-15,-3-1 1 0,2 1-1 16,-2-1 1-16,-4 0 1 0,2 1-3 15,-5-2-2-15,0 1 1 0,2 1-2 16,1-3 2-16,2 4 1 0,4-1-1 16,-5-3 0-16,-2 1 2 0,-1 0-2 15,-1 1 2-15,6 1 0 0,1 0-1 16,1 0-4-16,3-1 0 0,-6-1-6 16,0 1-4-16,-2-1 1 0,-4-1-1 0,7 4 2 15,3-3 3-15,2 2 2 0,5 0 2 16,2-1 3-16,1 1 0 0,4 1 2 15,0 0 1-15,4 2-2 0,4 0 1 16,5 4 1-16,4-1-2 0,4-3 2 16,2 2 0-16,3 2 0 0,1-2 0 0,6 3-1 15,3-2-2-15,5-1 1 0,2-1 1 16,3 0-3-16,2-1-1 0,0 0-1 16,0 2-3-16,0-2 0 0,0 0 1 15,0 0-2-15,1 0-1 0,0-2 2 0,-1 2-3 16,3-2 3-16,2 2 5 0,3 0 1 15,4-1 3-15,2 1 0 16,2 0 0-16,1 0 1 0,0 0 2 0,1-2-2 16,-1 2 0-16,5 0 1 0,2 0-2 15,4 0 0-15,5 0 1 0,3 0-1 16,4 3 0-16,4 2 0 0,1-1 0 0,4 1 0 16,5 1 0-16,3 0 0 0,10 0 0 15,0-1 0-15,6 3 0 0,6 0 0 16,2 1 0-1,4-1 0-15,-1-1 0 0,5-1 0 0,6 0 0 0,4 1 0 16,0 2 0-16,-1-3 0 0,-4 2 0 16,3 0 0-16,0-1 0 0,1-3 0 15,0 1 1-15,-8-2-1 0,-3 1-1 16,1-1 2-16,-4-1-2 0,-3 0 1 16,1-2 0-16,-7 0 0 0,2 0 1 15,1 0-1-15,3 0 1 0,-2 0-1 0,-4 0 1 16,-4 0-1-16,-7-1 1 0,0 0 0 15,-9-1 0-15,-5 1-1 0,-3-1 1 16,-8 0-1-16,-5 2 0 0,-4 0 2 16,-8 0-2-16,-5-1 0 0,-6 1 1 15,-4-1-1-15,-4 1 1 0,-2 0-2 0,-1 0-11 16,0 0-12-16,0 0-9 0,4 0-9 16,-4 0 2-16,0 0 10 0,-4 1 7 15,-3 0 7-15,2 3 3 0,-5-2-5 0,0 1-3 16,-5 0-2-16,-3-3-8 15,-1-1 7-15,-4-4 10 0</inkml:trace>
  <inkml:trace contextRef="#ctx0" brushRef="#br0" timeOffset="102809.77">5816 6992 850 0,'-3'-3'305'47,"0"1"-281"-47,-1 2 0 0,-3 0-3 0,-2 0 2 16,-2 2 7-16,-2 0 3 0,-2 1 3 16,-2 2 2-16,-3 1-7 0,-6-1-2 15,-1 3-2-15,-2 1-6 0,-3 0-2 16,1 1-4-1,-4 0-4-15,-6-1 0 0,0 0-1 0,2 0-5 0,1-2-1 0,8 1-1 16,3-4-2-16,0 1 0 0,4-3 2 16,2 0-1-16,2 3 1 15,1-5 2-15,-3 0-1 0,2-2 1 16,0-2 1-16,2 2-2 0,6 1-1 0,2-1 1 16,3 2-3-16,-1-2 1 15,3 1 2-15,4 1-3 0,-1 0 3 16,1 0 1-16,0-1-4 0,0 0 1 0,0 1 1 15,-1 0-3-15,1 0-5 0,0 0-2 16,0 0-6-16,0 0-1 0,0 0 5 0,3-2 0 16,0 2 2-16,4-4 4 0,2 3 0 15,5 0 2-15,4-2 1 0,2-1 0 16,2 0 0-16,2-2 1 0,-2 2-1 16,4-1 0-16,3-1 1 0,2-1-1 0,1-2 0 15,2 0 2-15,-4 1-2 0,1 0 1 16,-2 1 1-16,-3 0-2 0,-4 2 1 15,-2-1-1-15,-3 1 1 0,-3 0-1 16,0 1 1-16,-3 1-1 0,-2-1 0 16,2 2 0-1,-7 0-1-15,3-1-1 0,-4 2 3 0,-1 1 0 0,-2 0 2 16,0 0 1-16,0 0-2 0,0 0 1 0,0-1 1 16,2 1-1-16,-1 0-4 0,-1 0-7 15,-4 2-7-15,0 1 2 16,-9 0 6-16,-3 2 5 0,-7 2 4 0,-12 1 4 15,-9 1-2-15,-7 0 1 16,-8 0 1-16,3-1-5 0,3 1 2 0,4 0 1 16,1-3-2-16,2 2 0 15,1-2 0-15,2 0-1 0,0-1 0 0,3 1 1 16,-4-3-2-16,4 1 6 0,4 0 6 16,3-1 2-16,9 1 4 0,3 1-7 0,3-2-4 15,5 0-3-15,1 0 0 16,3-1-2-1,4-2 2-15,4 0 2 0,0 1 0 0,1-1-1 0,-1 0-3 0,1-1-2 0,0 1 2 16,4 0 0-16,2 0 3 0,7 0-3 31,6-5 1-31,11 1-2 0,11-5 0 16,15 1 2-16,8 3-3 0,3-2 1 0,-1 0 1 0,-1-1-2 0,-2 0 1 16,2 0 1-1,5 0-4-15,-1 1-2 16,2 0 0-16,-8 2-2 0,-4 1 2 15,-5-1 3-15,-4 2-7 0,-1 0-4 16,-7-1-7-16,-9 3-7 0,-7-3-4 16,-9 4-6-16,-5-3-14 0,-5 2-14 0,-3 0-20 15,-4 1-85-15,1-4 103 0</inkml:trace>
  <inkml:trace contextRef="#ctx0" brushRef="#br0" timeOffset="106212.97">6677 5617 1036 0,'16'17'32'0,"-66"-1"1643"31,3-35-2625-31,27 18 213 16,6-5 736-16,-1 4 1 0,3 1 3 15,-2-4 0-15,3 5 1 0,1-2 3 0,3 2 2 16,1-1 5-16,2 0 2 0,-1 1 1 15,0 0-1-15,1 0-1 0,4 0-1 16,-1 0 1-16,1 0 2 0,0 0 1 16,0 0 0-16,0 0 1 0,0 0-2 15,0 0 0-15,0 0-4 0,0-2-5 0,0 2-3 16,3-3-3-16,0 3-1 0,3 0-1 16,1-1 0-16,6-1 0 0,6-1 0 15,4-1 1-15,5 1 1 0,-2-2-1 16,2 2 1-16,-3 0-1 0,2 0 0 15,2 2 1-15,0 0-1 0,3-1 0 16,-3 0 2-16,0 2-2 0,-5 0 0 16,-4-1 1-16,-4-1-1 0,-4 1-1 0,-2 1 1 15,-2-1-1-15,-2 1 0 0,-3-1 2 16,-2 1-3-16,0 0-6 0,-1-1-3 16,0 1-8-16,0-2-6 0,-2 2 9 15,-3 0 2-15,-6 2 9 0,-2-2 8 16,-5 2-1-16,-2 0 0 0,-3 1 0 15,0-3-1-15,-1 3-1 0,2 0 1 16,-2-1-1-16,2-1 0 0,3 1 1 0,-2-1-2 16,6 0 0-16,1 2 2 0,3-1 0 15,1 2 0-15,-1 1 1 0,2-3-1 16,2-1-1-16,2-1 1 0,1 1-1 16,4-1 5-16,-1 1 7 0,1-1 3 0,0 0 4 15,0 0-1-15,0 0-1 0,1 0-1 16,0-2-2-16,-1 2-3 0,1 0-6 15,4 1-2-15,-1-1-1 0,5 0-2 16,8 0 2-16,-4 0-2 0,5 1 1 16,0-1 0-16,-5 0-2 0,7 0 1 15,-1-2 1-15,0-1-2 0,4-2 1 16,-3 1 0-16,0 1-1 0,0 2 1 16,-1-1 0-16,-2 1 0 15,1-1-1-15,-2 2 1 0,-3 0-1 0,3-1 0 0,-5 1 0 16,-1 0 0-16,-2 0 1 15,-4 0 1-15,-2 1-1 0,-2-1-1 16,0 0 3-16,0 2-2 0,0-2-3 16,0 0 1-16,-1 1-6 0,-3-1 1 0,-1 2 6 15,-5 2 0-15,-4 1 2 0,-5-1 5 0,-3-2-2 16,-4 0 2-16,-1-1 0 0,-2 0-4 16,1-1 0-16,1 1 0 0,1-1-3 15,2 0 2-15,3 2 0 0,4 0-2 16,2-2 1-16,4 0 2 0,3 2-3 15,0-1 2-15,5-1 0 0,1 1-1 0,1-1 1 16,1 1 1-16,0-1-3 0,-1 0-4 16,-3-1-1-16,4 1-7 0,-1-1-2 15,4 2-3-15,1 0-7 0,-4-1-5 16,0 0-13-16,0 0-16 0,0 0 66 16,0 0-21-16</inkml:trace>
  <inkml:trace contextRef="#ctx0" brushRef="#br0" timeOffset="118160.46">21644 8391 1401 0,'0'6'79'0,"-3"-9"-27"0,3 9-16 0,-4-21-46 16,2 14 23-16,2 1-7 0,0 0-1 16,0 0-4-16,0 0 0 0,0 0 1 15,0 0-2 1,0 0-4-16,0 1 2 0,-4 2-3 0,2 2 4 0,-2 2 3 15,0 4 0-15,-3 3 0 0,0 4 0 16,0 7-2-16,0 4 0 0,2 4 1 0,1 4-1 16,2 3 0-16,0 3 0 0,2 3 0 15,3-1 0-15,-2-3 2 16,2-2-2-16,-2-5 1 0,-1-3 1 16,0 0-2-16,0-3 0 0,0-1 0 15,0-3-1-15,-1-3 0 0,0 1 0 0,-1-5-1 16,1-5 0-16,-2-3 1 0,2-2-1 31,0-4 1-31,0 1 2 0,0-4-1 0,1-1 2 16,0 1 1-16,-1-1 1 0,1 0 1 15,0 0 4-15,0 0 1 0,0 0 1 16,0 0 6-16,0 0 9 0,0 0 4 16,0-1 5-16,-1-2-4 0,1-2-13 15,1-2-6-15,4-8-10 0,4-5-3 0,4-5-2 16,2-4 0-16,3-3 2 0,2 1 1 15,3 2 0-15,3-5 0 0,2 5 1 16,6-3-1-16,4 3-1 0,2 5 0 16,0 0-2-16,-7 3 0 0,-3 3-2 15,-8 2-5-15,0 6-5 0,-1 2-2 16,0 5-6-16,3 1 1 0,-2 2 3 0,3 8-1 16,-4 0 4-16,-1 5 2 0,-2 1-5 15,-4 2 1-15,-2 2 1 0,-2 1 0 16,-2 2 0-16,0 4 0 0,-1-3-2 15,-4 2 2-15,-3-2 7 0,-4 1 4 16,-4-2 4-16,-2 1 3 0,-3 0-1 16,-2-2 3-16,-6-2 1 0,-4-2 1 0,-4-1 1 15,-1 0 2-15,-2-1-2 0,-2-2 0 16,-8-1 2-16,-3-1-1 0,-5-2 1 16,-7-1 0-16,4 0 2 15,1-6 0-15,6 0 0 0,6 0-2 0,0-1-1 16,2 1 6-16,4-1 2 0,4 0 5 15,3 0 7-15,4 0-1 0,5-1 3 0,2 0 3 16,5 1-3-16,4 0 0 0,2-1 0 16,5 1-3-16,0 0 0 0,0 0-3 15,2-1-7-15,-2 1-7 0,0 0-5 16,-2-2-6-16,-2 0-5 0,4 2 3 0,-1 0-1 16,1 0 3-16,1-1 3 0,-1 1-1 15,3 0 0-15,0 0-4 0,-3 0-6 16,3 0-6-16,-3 0-8 0,0 0-10 15,0 0-13-15,0 0-12 0,0 0-18 16,0-1-15-16,-1-1-78 0,4 1-19 16,2 1 92-16</inkml:trace>
  <inkml:trace contextRef="#ctx0" brushRef="#br0" timeOffset="137496.43">30617 8393 1534 0,'3'9'191'0,"35"-6"-196"16,-148 39 4-1,72-20 1-15,-4 0-1 16,-13-2 0-16,-19 0 2 0,-15-1-2 16,-11-2 1-16,0-5 0 15,-1 0-1-15,-13-5 1 0,-6 1 2 0,-5 0 0 0,1-3 3 16,-5 1 10-16,-4-3 0 0,0 3 3 15,-11-3-1-15,-4 3-12 0,-2 0 0 16,-1-2-1-16,-20 2-2 0,12 1 1 16,-1-3 1-16,-16 3-2 0,12-1-1 15,9 0 2-15,-3 0-3 0,8 0 1 0,11-1 2 16,5 2-3-16,7 1 1 0,5 1 0 16,6 0-1-16,3-2 1 0,10 2 0 15,24 0-1-15,6 0 1 0,9 1-1 16,4-1 0-16,10 0 0 0,15 2 2 0,10-2-2 15,10 0 0-15,5-1-1 0,1 4-3 16,3 0 2-16,-2 5 1 0,-2 8 5 16,1 9 2-1,-4 8 2-15,2 7-2 0,3 5-5 0,0 6 1 0,4 8-3 16,-1 7 1 0,2 5 0-16,1 8 0 0,-1 9 0 0,2 10 2 0,-1 9-2 15,0 9 2 1,0 8 0-16,-2 10-1 0,1 6 0 15,1 3 1-15,-2 9 4 0,1 0 0 0,-3 3 2 16,0 16-2-16,-3 9-4 0,-3 9 5 16,0 14 2-16,-2-1 9 0,0 4 6 0,-2 4 5 0,2 2-3 15,-3 14 2-15,1 7 0 0,-3 8-1 16,-1 12 3-16,-6-1 6 16,-3 0 5-16,-4-7 15 0,-3-13 1 0,1-12-14 15,-1-11-9-15,6-15-20 0,2-7-4 16,2-14 2-16,3-13-2 0,2-6-4 15,2-12 0-15,6-16-5 0,3-10-1 0,1-19 2 16,4-13-3-16,0-13 1 0,1-14 1 16,2-15-9-16,1-21-18 0,0-12-31 15,2-9-43-15,1-6-48 0,1-3-43 16,6-5-10 0,11-15 21-16,14-21 39 0,21-27 40 0,30-28-53 15,13-18 98-15</inkml:trace>
  <inkml:trace contextRef="#ctx0" brushRef="#br0" timeOffset="138317.99">30428 8844 1712 0,'0'0'56'0,"-3"0"-7"0,3 0-84 16,-1 0-15-16,1 2 12 0,0-1 27 15,0-1 8-15,0 3 1 0,1-2-3 16,-1 0 3-16,0 2 0 0,0 0-2 16,0 4 1-16,-1 2 1 0,0 11-1 15,1 8 1-15,-1 11 2 0,0 14-1 16,1 14 0-16,0 18 1 0,5 15 0 15,0 12 0-15,1 11 1 0,1 13-1 16,1 13 0-16,3 19 2 0,2 22-2 16,0 17 2-16,3 25 1 0,2 19-1 0,8 18 1 15,2 20-1-15,6 12-2 0,8 10 0 16,9 9 3-16,11 20-3 0,3 9 0 16,-5 9 3-16,-5 13-3 0,-9-11 0 15,-4-11 3-15,-5-16-9 0,-7-40 26 16,-8-37 25-16,-5-35 23 0,-11-40 16 0,-6-25-25 15,-6-13-23-15,-10-9-22 16,-2-9-5-16,-1-10 10 0,-1-21 12 0,4-22 11 16,2-18 1-16,4-15-12 0,4-12-14 0,-2-9-22 15,-2-6-10-15,-2-3-6 0,-1 0-5 16,-4-2 2-16,0-1 5 0,-9-4-2 16,-13-2 6-16,-15-4 4 0,-15-5 1 15,-7-2 6-15,-2-3 4 0,-3-3-1 16,-10-1 1-16,-22-1 2 0,-11 1-1 15,-6 0 0-15,-13 0 3 0,-2 5-4 16,-2 0 0-16,0 4 2 0,-8 5-2 16,2 1 0-16,1 2 2 0,-27 2-1 15,7 1-9-15,-1 0 2 0,-28-1-3 16,17-1 1-16,4-3 11 0,-16-2-3 0,25 2 0 16,10-3 2-16,-9 5-1 0,24 1 2 15,16 3-1-15,10 3-2 0,24 0 0 16,13-1 2-16,11 3-2 0,11-2 2 15,17-2 0-15,17 0-2 16,11-4 3-16,9 1-2 0,4 0-9 0,3-1-22 0,0 0-23 16,0 0-32-16,0 0-29 0,-3-7-14 15,0-12 11-15,2-17 25 0,1-22 19 16,5-24 51-16</inkml:trace>
  <inkml:trace contextRef="#ctx0" brushRef="#br0" timeOffset="160075.01">27327 8616 1157 0,'0'6'27'0,"-2"0"-19"0,-2 6-8 0,-1 1 4 16,0 4 7-16,1 4 4 15,1 0 3-15,1 0 4 0,-3 4-4 0,4 0 1 16,-1 8 3-16,0 6-1 0,-2 3-2 15,2 6 2-15,0 8-3 0,1 4 5 16,1 10 7 0,0 10 6-16,1 6 3 0,1 7 2 0,1 2-5 0,0 1-7 0,-2 4-2 15,0 5-9-15,-2 8-3 0,-1 2-3 16,0 6-7-16,-1 4-1 0,3 9 0 16,0 8-1-16,0 6 0 0,0 2 0 15,1 1-1-15,4 4 0 0,-1 4 1 16,2 7-2-16,1 5 1 0,-3 9 5 15,-2 3 4-15,-2 1 4 0,0 6 10 16,-3-1 3-16,-2 2 5 0,1 0 14 16,-1-13 8-16,1-9 4 15,1-9-1-15,0-9-14 0,0-5-13 0,2-3-12 0,-1-4-11 16,-1-3-1 0,0-3 2-16,0-2 1 0,0-5 8 0,-2-1 6 0,-1-10-2 15,-1-6 1 1,-3-4-5-16,4-5-8 0,-2-4-2 0,-4-4-1 0,3-6-6 15,-1-2 0-15,-2-2 1 0,4-2-2 0,0-4 1 16,0-10 1-16,5-5-2 0,-3-9 0 16,3-4 1-16,0-2-1 0,-3-1 0 15,3 2 0-15,0 0-1 0,-2-1 1 16,5-4 2 0,-1-5-2-16,0-6-1 0,1-4 1 0,0-5-1 0,0-4-1 0,1-3 1 31,-1-1-5-31,0-4-2 0,0 2-2 0,0 1-11 0,1 0-10 0,-1 1-12 15,2 4-15-15,-3 2-6 0,0 0-1 16,-4 1-3-16,0 2-7 0,1-1 0 16,0-6-11-1,0-5-17-15,0-7-32 16,2-4 73-16</inkml:trace>
  <inkml:trace contextRef="#ctx0" brushRef="#br0" timeOffset="161011.41">28815 9213 1363 0,'0'0'65'0,"0"0"21"15,1 0-57-15,-1 1-23 16,0-1 5-16,0 0 8 0,2 1 1 0,-2-1-8 15,0 0-5-15,0 0-7 0,-1 0-4 16,1 0 1-16,0 0 2 0,0 0-1 16,0 0 2-16,-6-2 0 0,6 2-1 15,-1 0 0-15,-1-2 1 0,2-1-2 16,0 0 2-16,0-2 3 0,-3 0-2 16,0-6 2-16,-2-2 0 0,2-1-2 15,-1-3 1-15,1-5 0 0,-2-1-2 0,-2-3 1 16,0-1 0-16,2 2-1 0,-2 0 1 15,-1 0 2-15,4-1-2 0,-8-2 0 16,1 0 1-16,-2-1-5 0,-2-4-4 16,2 0 2-16,1 2-4 0,1 2 5 15,2 0 4-15,5 6 0 0,2 4 10 0,2 4 12 16,0 6 12-16,0 2 11 16,2 1 7-16,-2 3-2 0,0 3-6 0,0 0-14 15,0 0-4-15,0 0-11 0,0 0-11 16,4 0-4-16,-4 0-19 0,-1 4-2 15,4 5 2-15,-3 9 5 0,2 12 10 0,0 14 1 16,-4 12 3 0,2 16 0-16,0 14 2 0,0 16 2 0,0 19 3 0,0 16-2 15,2 15-1-15,0 19-1 0,3 8-2 16,-1 12-1-16,-4 12 1 0,3 4 3 16,-3 11 3-16,-4 1 2 0,1 1 0 15,-3 7-5-15,4-5 5 16,1 7 2-16,-1-6 3 0,-1-3 3 0,1 1-7 15,0-2-2-15,1 11-2 0,2-2-7 16,1 5 9-16,5-10 28 0,5-12 13 16,2-7 24-16,4-18 2 0,0-8-26 0,-7-7-13 15,-1-13-6-15,-8-8-8 0,-3-9 4 16,-5-7 6-16,-4-12-10 0,2-7 1 16,-1-13-3-16,-1-9-4 0,0-4-4 15,-4-3-5 1,1-4-6-16,3-5-1 0,2-12 1 0,4-6-1 0,0-3-4 0,4 1-6 15,-1 1-7-15,1 1-3 0,1-4 0 16,-1 1-94-16,2-8 37 0,-1-5 11 16,-1-8 12-16,-3-11 103 0,3-8-31 15,0-5-13-15,0-4-14 0,0-4-14 0,0-3-17 16,2 0-10 0,-2 0-16-16,1 0-16 0,0 0-20 0,0 0-15 0,3-6-12 15,3-2 9-15,7-9 21 0,6-11 12 16,9-9 450-1,-2-14-274-15</inkml:trace>
  <inkml:trace contextRef="#ctx0" brushRef="#br0" timeOffset="162086.22">29709 8471 721 0,'-1'0'207'0,"25"0"-48"15,-14 2-107-15,-19-2-67 16,-15 4 46-16,24-2-6 0,-3 3-2 16,1 0-1-16,-2 3-7 0,0 4 0 15,1 2 3-15,-1 5 3 0,0 6 5 16,0 5 5-16,1 4-1 0,2 6-2 16,-1 6 0-16,2 10-6 0,0 11 2 15,0 12 4-15,1 8-2 0,4 9 2 16,1 7-1-16,6 6-6 0,3 3-2 0,3 5 2 15,4 3 1-15,-1 3 4 16,0 1 4-16,2 7-4 0,-3 6 0 0,-2 3-4 16,0 13-3-16,-5 5-1 15,2 10 1-15,-3 6 0 0,2 8 3 0,0 3 6 0,-1 1-4 16,3 10 3-16,-3-3 0 16,1-2-4-16,0 9 2 0,-5-6 4 0,-1-3-2 15,-2 3 0-15,-4-11-3 16,-2-1-7-16,0-1-2 0,-1-10-1 0,-4 4-3 15,-3 7-4-15,-2-2-1 0,0 9-4 16,0-2 5-16,2-7 6 0,3 0-1 0,-1-5 10 16,3-10-5-16,3-2-6 0,0-3 7 15,0-8-2-15,1-8 7 0,2-9 8 16,0-13 5-16,2-11-2 0,-3-13 2 16,2-16-4-16,-2-16-9 0,1-14-2 15,1-7-11-15,-2-13-5 0,0-4-2 16,-1-5-3-16,1-7-5 0,1-1-3 15,-2-7-10-15,0-2-15 16,-1-5-11-16,0 2-14 0,0-3-15 16,0 0-15-16,0 0-13 0,0 0-13 0,0 0-28 0,0-1-15 15,0-4-24 1,0-7 2-16,0-8 41 0,0-10 26 0,1-12 70 16</inkml:trace>
  <inkml:trace contextRef="#ctx0" brushRef="#br0" timeOffset="163529.56">30397 7670 1688 0,'-2'3'-4'0,"-3"6"-44"16,-1 7-3-16,0 9 13 0,-1 8 34 16,3 4 4-16,-1 4-1 0,0 7 1 0,1 7 1 15,4 9-1-15,0 4 1 0,4 3 2 16,-2-1-1-16,-3-5 2 0,-1-9-4 16,-1-10-8-16,1-12-6 0,1-16-1 15,1-9-4-15,0-9 6 0,0 0 5 16,-1 0-3-16,-5-9 5 0,4-5-3 15,-4-12-8-15,-3-12-10 0,0-13-14 0,-3-8-26 16,-2-8-29-16,-1-2 27 0,-3 3 22 16</inkml:trace>
  <inkml:trace contextRef="#ctx0" brushRef="#br0" timeOffset="163893.07">30195 7764 466 0,'-3'-28'151'0,"0"8"140"16,2 7-93-16,1 8-103 0,4 2-22 15,-2-3-9-15,1-1 0 0,1 0 1 16,-1-1 3-16,2 0-6 0,1 3-10 15,4-1-10-15,2 1-11 0,2-1-12 0,5-3-7 16,6-3-3-16,3-3-8 16,8-2-2-16,-1 0 8 0,1 2 1 0,-3 0 3 15,-2 3 8-15,-1 2-10 0,-2 3-2 16,-1-2 1-16,-1 3-9 0,0 3 1 16,1 1 1-16,-2 2-3 0,-3 2 1 15,-2 1-3-15,-6 3-10 0,-3 1-6 0,-3 2-11 16,-6 4-13-16,-2 5 4 15,-10 8 7-15,-13 4 9 0,-7 6 14 0,-9-1 4 16,-6-1-2-16,-2-5 3 0,-4-6 2 16,1-2-1-16,-3-8 2 0,-3-3 2 15,4-3-2-15,3-4 2 0,10 2 0 0,14-4 0 16,4 2-1-16,9 1 0 0,3 1-5 16,2-1-2-16,4-1 0 0,1-1-3 15,2 2 1-15,1-1-1 0,4 3-5 16,3 1-3-16,3 2-20 0,6 4-35 15,5-3-23-15,4 1 44 0</inkml:trace>
  <inkml:trace contextRef="#ctx0" brushRef="#br0" timeOffset="164294.68">31307 7454 1697 0,'-10'3'6'0,"-7"6"-40"0,-7 8-8 15,-7 8 21-15,0 5 20 0,-2 6-1 16,-3 6 2-16,1 8 1 0,-1 6-1 16,0 4 1-16,5 4 0 0,-2 2-1 15,6 2 1-15,3 1 0 0,2 6-3 16,9 3 1-16,7 1 1 0,12-2-3 16,10-2 1-16,11-5 1 0,-1-9 1 15,3-11 17-15,-5-12 10 0,-5-12 3 0,-3-9-1 16,-2-9-11-16,-4-1-12 0,2 2-18 15,1-4-18-15,3 2-27 0,1-1-23 16,1-2-13-16,1-4 507 16,-2 0-320-16</inkml:trace>
  <inkml:trace contextRef="#ctx0" brushRef="#br0" timeOffset="166002.09">31518 7922 904 0,'0'0'77'16,"0"-1"92"-16,0 0-127 15,-1-2-10-15,1-1-2 0,0-1 2 0,-1-1-1 16,-1 0-5-16,1 1 1 0,-3-3-6 16,0 1-6-16,0-1-2 0,0 2-5 15,-2-3-4-15,2 2 3 0,-3 1 4 16,-1 0 0-16,-1 2 0 0,2 3-1 15,0-2-8-15,-5 3-4 0,0 0-6 16,-3 6-9-16,-2 1-12 0,2 5-4 0,-2 5-9 16,-3 4-7-16,5 6-7 0,5 3-20 15,5 5-12-15,11 1-27 0,10-3-17 16,5-2 10-16,3-4 36 0,-2-7 62 16,-4-10 69-16,-3-4 24 0,-1-5-12 15,0-1-32-15,3-5-48 0,2-5-20 16,1-1-5-16,2-6 5 0,-2-2 13 15,-4-2 9-15,-2-4 6 0,-4-2 10 0,-3-2 21 16,-2 3 24-16,0 0 18 0,-4 7 7 16,0 5-1-16,-1 7-4 0,0 5 4 15,0 2-2-15,0 0-12 0,-2-1-17 16,0 8-19-16,-2 7-11 0,1 5-1 16,1 10 2-16,-1-3-1 0,3 3 0 15,0-2-3-15,4-4-5 0,0 1-7 0,2-3-13 16,1-2-19-16,-1-2-22 0,3-2 35 15</inkml:trace>
  <inkml:trace contextRef="#ctx0" brushRef="#br0" timeOffset="166223.29">31757 8213 1085 0,'-6'37'67'0,"-3"5"46"0,-5 5-121 0,0 3-14 16,0-1 4-16,3-9 5 0,0-2-5 16,-2-5 11-16</inkml:trace>
  <inkml:trace contextRef="#ctx0" brushRef="#br0" timeOffset="166775.98">32130 7630 1603 0,'-2'18'-11'0,"-1"9"-34"0,-2 12-11 16,-2 6 7-1,3 3 47-15,1 2 2 0,0 4 1 0,1 4-7 0,-1 4-7 16,-3-3 0-16,2-7-4 0,1-9-1 15,3-10-7-15,3-6-5 0,1-6-2 0,-1-4 10 16,-1-8 19-16,-2-5 12 0,0-3 11 16,0-2 10-16,0-1-2 0,6-2-3 15,2-7-3-15,1-2-10 16,4-10-6-16,1-7-5 0,1-6-9 16,2-5-5-16,-1 1-7 0,0 2-7 15,2 3-6-15,1 7-4 0,4 6-9 0,4 6-4 0,-2 7 7 16,6 7 17-16,-1 3 24 0,0 7 20 15,-4 2 10-15,-1 3 1 0,-5 3-2 16,-4 4-3-16,0 5-5 0,-7 3 0 16,-5 2-6-16,-3 3-2 0,-3-3-1 0,-8 2-6 15,-5-3-5-15,-7-3-4 0,-13-3-3 16,-7-5 2-16,-5-4 4 0,-1-5 0 16,6-6 3-16,5-4 1 0,4-3 0 15,3-5-1-15,3-3-2 0,3-1-8 16,4-2-15-16,3-3-25 0,1 3-31 15,6 0 8 1,1 2 27-16</inkml:trace>
  <inkml:trace contextRef="#ctx0" brushRef="#br0" timeOffset="167012.18">32740 8252 1178 0,'-41'169'120'31,"44"-179"-118"-31,-11 32-2 16,0 0-12-16,-2 1-5 0,0-4-1 31,2-3-1-31,3-6 4 0,2-5-12 16,3-5-23-16,0 0-25 0,4 0 21 0,4-3 19 15</inkml:trace>
  <inkml:trace contextRef="#ctx0" brushRef="#br0" timeOffset="167294.98">33143 8024 1215 0,'-19'7'94'31,"25"-9"-98"-31,-20 8 4 0,5 0 7 16,-6 3 4-16,-10 3-4 0,14 0 2 15,-9 2 3-15,7 3-2 0,4 2 2 16,-4 2-5-16,4 0-7 0,0-1-4 16,13 0-2-16,4 3-4 0,7 0-4 15,7 6 3-15,6-1-2 0,-1 2 4 0,0-4 7 16,1-6 4-16,1-5 4 0,-2-6 1 15,4-5-7-15,-10-2-18 0,6-4-26 16,1-4-41-16,-1-3-33 0,6-2-145 16,-9-3 158-16</inkml:trace>
  <inkml:trace contextRef="#ctx0" brushRef="#br0" timeOffset="167517.03">33321 7630 995 0,'2'2'88'0,"4"3"67"16,5 3-97-16,6 4-49 0,13 8-8 15,9 8 0-15,10 12 5 0,2 2 10 16,-7 6 9-16,-5 2 8 0,-8 4-1 16,-1 5-6-16,-3 6-7 0,-1 4-8 15,0 9-2-15,-4 6-3 0,-6 9-2 0,-12 2 2 16,-11-1-11-16,-13-4-31 0,-6-12-28 15,-5-3 90-15,-4-8-344 0,-8-10 249 16</inkml:trace>
  <inkml:trace contextRef="#ctx0" brushRef="#br0" timeOffset="169356.78">26404 7960 1323 0,'-1'-2'36'0,"-3"-1"-26"0,-2-3 9 0,-3-1-19 15,-1 0 2-15,0-2 1 16,-5-3-1-16,-4 1-1 0,-3-1 2 0,-2-1-3 16,-2 3 0-16,2 1 0 0,-1 3 0 15,-1 0 1-15,5 3 2 0,-2 3 4 16,5 2-3-16,4 1 2 0,-3 4-4 16,7-1 0-16,-1 5 0 0,0 1-3 15,4 5-3-15,-1 4-9 0,2 5-8 16,5 2-10-16,4 1-17 0,11 2-11 15,8-1-26-15,12 0-13 0,3-1 4 16,-1-8 38-16,-6-7 64 0,-5-3 42 0,-1-8 25 16,-3-3-13-1,3-3-30-15,-2-4-17 0,-1-4-8 0,3-5-9 0,-3 1-3 16,-3-2 5-16,-4 1 6 0,-6 2 13 16,-5 1 14-16,-2-1 4 0,-1 2-4 0,0 1 1 15,0 2-2-15,0 4 7 0,0 5 16 31,0 0-2-31,0 0-9 0,0 0-14 0,-1 1-23 0,0 3-8 16,1 5-2-16,1 9-6 16,3 7 1-16,7 8-4 0,5 5-3 15,7 0 5-15,2-4 4 16,4-3-4-16,-2-4-10 0,2-2-16 0,-3-6-23 16,-7-6-18-16,-1-6 12 15,-7-3-124-15,0-4 126 0</inkml:trace>
  <inkml:trace contextRef="#ctx0" brushRef="#br0" timeOffset="169909.28">27533 7530 1611 0,'0'47'10'0,"0"6"-41"0,0 17-6 16,1 5-8-16,4 3 32 0,2 1 14 15,-1-3-1-15,0-3-7 0,-4-3-6 0,-2-3-4 16,0-4 1-16,0-11 9 15,5-9-2-15,0-14 0 0,2-12 4 16,-1-10 10-16,-3-5 19 0,0-2 12 0,2-2 1 16,3-7-6-16,1-5-7 0,5-8-7 15,2-10-4-15,1-7-4 0,2-5-8 16,-6-4-3-16,2 1-6 0,0 2-13 16,1 2-8-16,4 7-6 0,0 6-10 15,6 6 6-15,2 6 4 0,3 9 7 0,4 7 13 16,1 6 11-16,2 6 6 15,3 8 4-15,-2 4 6 0,3 7-3 0,-3 5 2 16,-3 4 12-16,-9 0-1 0,-7-1 2 16,-8-2-3-16,-12 0-12 0,-7-2-9 15,-13 0-4-15,-10-1-4 0,-8-3 0 0,-9-3 6 16,-2-4 1-16,2-6 1 0,4-5 1 16,5-7 0-16,6-2-1 0,2-2 1 15,2-5-7-15,6-1-8 0,2 0-9 16,6-3-13-16,5 0-3 15,1 0-4-15,4 1-10 0,2-1-1 0,4-1-96 16,7-3 94-16</inkml:trace>
  <inkml:trace contextRef="#ctx0" brushRef="#br0" timeOffset="170288.8">29161 7865 1496 0,'-27'6'8'0,"0"1"-42"0,-8 2-10 0,5 4 42 15,0-1 2-15,5 2-4 0,3 6-7 16,4 0-3-16,4 4-9 0,2 0 3 16,6 3 3-16,1 3 0 15,5 0 7-15,4 1 3 0,7 0 3 0,7 2 4 16,6-2 4-16,5-2 16 16,-1-6 21-16,0-5 12 0,-4-6 18 0,-1-3 0 0,-4-5-12 15,-1-1-9-15,2-4-17 0,4-2-14 16,3-6-14-16,5-3-23 15,1-2-35-15,1-6-46 0,-2-4 695 0,-4-3-462 16</inkml:trace>
  <inkml:trace contextRef="#ctx0" brushRef="#br0" timeOffset="171886.79">30489 9779 1107 0,'0'1'62'15,"0"-1"46"-15,0 1-115 0,0-1-17 16,0 1 6-16,-1-2 16 0,1 1 10 16,1 0 6-16,-1 0-1 0,0 0 3 0,0 0-3 15,0 0-1-15,0 0 4 0,0 0 10 16,0-1 5-16,0 0 2 0,1-2-2 16,-1 1-14-16,0 2-11 0,-4-3-5 15,2 3-5-15,-5-1-1 0,-4 0 5 16,-3 1 0-16,-6-5 3 15,-5 3 2-15,-6 0-4 0,-11 2 1 0,-10 0 1 0,-7 2-2 16,-4 1 1-16,-2 1 0 0,-1-4-1 16,-2 0 0-16,-12 1 2 0,-14-2-2 15,-6 1 0-15,-5 0 3 0,9 0-4 16,8 2 1-16,-11 1 8 0,-1 0-3 16,-7-1 2-16,4 0 1 0,8-1-7 15,-12-1-1-15,-6 3 2 0,-2-2-3 16,-1-1 2-16,6 0 2 0,-10-3-4 15,-4 0 10-15,3 0 6 16,9 2-1-16,4-4 3 0,4-1-1 0,1 6-1 0,3 0 13 16,19 2 8-16,7 4 0 0,-5-2 0 15,-1 2-13-15,0 0-11 0,6 0-8 16,11 3-2-16,16 2-3 16,1 0 0-16,9 3 1 0,5-2-2 0,0-3 1 15,2 1 3-15,-2-1-1 0,-1 0 1 16,4 0 2-16,-2-1-4 0,4 1 6 0,2-4 2 15,0 3-3-15,6-2 2 0,2 0-5 16,5-2-3-16,2-2 1 0,0 2 1 16,0-1-2-16,-1-2 0 0,5 1 3 15,0-2-3-15,3 1 0 0,-1-1 2 0,4 0-2 16,-1 2 2-16,0-2 1 0,0 0-4 16,0 2 1-16,0-1 0 0,-5 1-7 15,2-2-3-15,-1 1-3 0,-4-1-7 16,1 1-3-16,-3 3 1 15,-2-4-1-15,0 2 3 0,-3-1 8 0,1 1 2 16,-1 2 6-16,-1-3 4 0,0 1-5 16,-1 0 1-16,3 2 0 15,-2-3-2-15,-1 1 3 0,2-1-6 16,0 0-12-16,-3-1-12 0,1 0-13 0,1 0-16 16,1-1-11-16,0 0-11 0,2 1-5 0,-4-1 5 15,2 0 3-15,1 1 1 0,3 0-2 16,5 0-30-1,6 0 63-15</inkml:trace>
  <inkml:trace contextRef="#ctx0" brushRef="#br0" timeOffset="172724.47">26599 9362 1391 0,'-6'-3'27'0,"-4"-4"-21"15,-4-1-18-15,-2-2 9 0,0 2 3 16,-1-2 1-16,0 2 3 0,-1 0-4 16,0-1 0-16,0 4 1 0,1-4-1 0,2 3-1 15,-2-1 1-15,1 0 1 0,2 4 5 16,1-1 5-16,-10 0 15 15,13 4-13-15,1 0-4 0,2 5-4 16,-2-1-4-16,1 3-8 0,0 4-7 16,1 4-7-16,3 4-10 0,2 7-3 15,2 3-3-15,4 0-3 0,4 4 5 16,3-2 1-16,2-1 0 0,0-1 7 16,1-9 4-16,-3-3 6 0,0-6 6 15,-4-3 8-15,-2-5 2 0,1 0 8 0,0-3 9 16,0 0 4-16,1 0 2 0,3-2-3 15,0-1-4-15,-1-1-3 0,-2-1 1 16,-3-2 0-16,1 1 1 0,-2 0 0 16,2-2-3-16,-3-2-3 0,0-1 0 15,1-2-2-15,-3 2 5 0,0 0 5 16,0-1-1-16,-2-1 0 0,1 1-1 16,1 2-8-16,0 2 1 0,0 1 3 0,1 2 0 15,1 1-1-15,-1 1-1 0,2 1-5 16,2-1-6-16,0 2-3 0,4 1-8 15,4 1-5-15,4 4 3 0,9 4 0 0,7 4 6 16,-3 3 5-16,3 1 0 0,-5-1 3 16,-7-1 0-16,2 1-1 0,-6 2 1 15,-2 1 2-15,-1-2-5 0,-3-2-12 16,1 1-18-16,1-1-30 0,-4-1 43 16,-3-4-4-16</inkml:trace>
  <inkml:trace contextRef="#ctx0" brushRef="#br0" timeOffset="173010.02">26972 9439 1479 0,'0'11'52'0,"5"-17"-45"32,-36 111-7-32,30-72 2 15,1-3-2-15,2-4 0 0,0-1 0 16,1-1 0-16,1-5 2 0,-1 1-2 0,2 1 0 16,-1-3-12-16,1-1-14 0,-1-4-12 15,1-6-13-15,-3-1-15 0,0-3-22 16,-1 1 151-16,-1-3-68 0</inkml:trace>
  <inkml:trace contextRef="#ctx0" brushRef="#br0" timeOffset="173577.37">27854 8949 971 0,'2'0'45'0,"-2"1"12"0,0-1-34 0,-3 0-17 16,2 0 7-16,1 0 8 0,0 0 8 16,1 0 0-16,-1 0-4 0,0 0-8 15,1 1-10-15,1 0-5 0,-2-1-1 16,0 1-2-16,-2 4-1 0,1 0 1 15,1 2-1-15,-1 4 2 0,1 1 0 16,2 5 0-16,0 2 0 0,2 1 0 16,-1 3 0-16,2 1 1 0,0 0 1 15,1-1-2-15,-1 0 1 0,0 0 1 0,1 3-1 16,-1-2 1-16,0 3 0 16,1-2 0-16,0 1 0 0,-2-4 0 0,0 1-2 15,0-5 1-15,-2-1 0 16,1-2-1-16,-1-2 0 0,1-1 2 0,-2-3-1 15,0-1 0-15,-1-2 2 0,0-3-2 16,0-3-7-16,2 3-14 0,-2-2-15 0,0-1-19 16,0 0-15-16,0 0-11 0,3-5 392 15,3-4-245-15</inkml:trace>
  <inkml:trace contextRef="#ctx0" brushRef="#br0" timeOffset="174150.33">28025 9315 540 0,'0'1'86'0,"-1"-1"60"15,0 1-45-15,-1 0-77 0,-1 2-10 16,0-1-8-16,0-1-4 0,-2 0-2 16,3 1-4-16,2-2 1 0,0 0 2 15,0 0 3-15,0 0 8 0,0 0 12 0,-2 3 17 16,2-3 18-16,-1-2 9 15,1 0 4-15,0 1-5 0,0 1-7 0,0 0-6 16,0 0-5-16,0 0-7 0,0 0-13 16,0 0-11-16,0 0-7 0,0 0-6 15,0 0 1-15,2-1 3 0,0 0-3 16,1-1 0-16,2-2 1 0,-1-1 2 0,3 2 7 16,1-1 8-16,0 1-1 0,1-3-1 15,1 3-4-15,1-2-7 0,2-1 0 16,-3 4 1-16,1-1-3 0,-1-1-1 15,-1 2 1-15,-1 0-6 0,-1 2-1 16,-3 0-2-16,1 2-13 0,-2 0-7 0,-1 2-9 16,4 1-11-16,-3 4 0 0,3 4 8 15,-1 1 8-15,-5 3 12 0,3-2 7 16,-2-2-6-16,-5-4-1 0,1-3 1 16,0-3-1-16,-3 1 4 0,4-1 5 15,0-1-1-15,-3 2 2 0,-2-2 1 16,-2 1-1-16,-4 1 2 0,-6 1 0 15,-3 2 0-15,-5-1 1 0,-1 1 1 16,0 2-1-16,-4 2 1 0,1 0 0 16,1-1 0-16,-5 0 0 0,4-1 1 15,-1-3-1-15,2 1 0 0,3-2 2 0,3-2-2 16,4 0 0-16,6-1 1 16,0-2 0-16,6 0 2 0,7 0 2 0,-3 0 5 15,5 0 3-15,-1 0-1 0,1 0-4 16,0 0-7-16,2-5-3 0,8 2-7 0,4-5-18 15,5-3 17-15</inkml:trace>
  <inkml:trace contextRef="#ctx0" brushRef="#br0" timeOffset="174500.08">27546 9083 1139 0,'0'0'37'0,"0"1"-10"0,0-1-18 0,0 0-14 15,0 2-2-15,1 1-2 0,-1 4 2 16,1 2 4-16,0 8 3 0,0 1 1 16,2 3 2-16,2 5-1 0,-2 0-1 15,2 0 1-15,-2 3-1 0,-1-2 0 16,1 1 1-16,-3 0-1 0,1-6 0 16,-1-1 3-16,-1-5-3 0,-1-3 2 15,0-6-1-15,0-2-10 0,0 1-19 16,-1-5-24-16,0 2-189 0,0-3 155 15</inkml:trace>
  <inkml:trace contextRef="#ctx0" brushRef="#br0" timeOffset="174777.91">27750 9244 843 0,'0'0'35'0,"0"4"-1"16,-1-4-9-16,0 5-7 0,-6-1 5 15,-2 0 5-15,-7 3 1 0,-10-4-4 16,-5 1-6-16,-8-1-6 0,-4-2-6 16,4 2-2-16,2 1-5 0,0-3-6 15,5-1-7-15,2 1-11 0,3-1-6 16,4-2-5-16,5 2-13 0,5-4-124 15,4 3 113-15</inkml:trace>
  <inkml:trace contextRef="#ctx0" brushRef="#br0" timeOffset="175956.58">29110 9031 983 0,'0'2'26'0,"0"6"-4"15,-1 4-23-15,0 6-1 0,1 4 1 16,1 3 2-16,1 6 0 0,2 4 1 15,1 3 2-15,0 1-1 0,1 5 1 16,2-1 0-16,0-1-1 0,-1-6 0 16,-1-9-1-16,-1-5-7 0,-2-10-14 15,-1-5-24-15,-1-3-29 0,-1-4-153 16,0 0 140-16</inkml:trace>
  <inkml:trace contextRef="#ctx0" brushRef="#br0" timeOffset="176192.64">29414 9268 1119 0,'2'10'45'0,"-27"3"-4"15,37-5-7 1,-86-8-37-16,35 5 9 0,2-1-3 0,-4 2 0 15,0-3 0-15,4 0-6 0,6-3-3 16,7 0-4-16,5-2-7 0,2 1-7 16,5 1-9-16,5-5-15 0,2 4-25 15,2-2 18-15,3 3 19 0</inkml:trace>
  <inkml:trace contextRef="#ctx0" brushRef="#br0" timeOffset="176602.47">29553 9171 1366 0,'-3'1'19'0,"-3"0"-24"15,-7 3-12-15,-5 1-3 0,-3 2 15 16,-3 3 5-16,3 4 0 0,0-1-3 16,5 3-1-16,1-3-3 0,6 2-5 15,3 1-1-15,-1 0 0 0,4 3-1 0,-2 2 3 16,4-1 0 0,5-1 1-16,1 2 3 0,6-4 3 0,1 5 2 0,3-6 3 15,1-3 4 1,-2-5 4-16,0-3 4 0,-1-1 4 0,1-2-2 0,-3-1-1 15,0 0-2-15,-1-1-6 0,1-1-1 16,-2 0-2-16,1-1-2 0,1 0-1 16,2-1-6-16,-1-3-12 15,0 2-13-15,1-2-15 0,2-1-11 16,3 0 5-16,0-1 12 0,-3 0 16 0,-3 2 17 16,1 0 621-16,1-1-445 0</inkml:trace>
  <inkml:trace contextRef="#ctx0" brushRef="#br0" timeOffset="177675.79">30623 10901 1013 0,'0'0'56'0,"0"0"19"0,-1 0-20 16,1 1-15-16,0 0-9 0,-1-1-11 16,1 1-8-16,0-1-6 0,0 0-1 15,0 0-1-15,0 0-2 0,-1 0 1 16,-1 0 3-16,-3 3 1 0,0-3 4 0,0 0 5 16,-1 2 1-16,-3-2 3 15,-1 1 3-15,-3 1-3 0,-4-1-1 0,-5 0 5 16,-1 1-3-16,-2 0 2 0,-4-2 3 15,-7 0-6-15,-8 1-3 0,-18-1-1 16,-8 0-10-16,-5 2-2 0,-2-1 0 16,3 0-4-16,1-1 2 0,-16-1 0 15,-5-1-2-15,-7 0 1 0,-6-2-1 0,12 2 9 16,-7-3 7-16,-2 0 4 0,0 1 2 16,-4 2-9-16,14 0 1 0,-4-1 6 15,-9-2 4-15,-5 1 3 0,-3-2-9 16,12 3-9-16,-8-4-4 0,-3 4-4 15,-4-3 0-15,-2 3 3 0,12-2-3 16,-11 1 1-16,-1-1 2 0,0 2-2 16,6 3 2-16,12 0 2 0,-7 1-3 15,0 2 0-15,0 2 2 0,13 3-5 0,7-3 2 16,-5 1 0-16,2 0-3 0,-5 5 4 16,9-2 9-16,15 1 1 0,7-2 5 15,1-1 2-15,-2-1-7 0,2 2 1 16,4-2 3-16,8-1 0 0,14 2 2 15,6 0-1-15,6 2-8 0,6-2-4 0,3-1-2 16,2 0-1-16,6-2 1 0,3 1 1 16,2-3-4-16,0 0 1 0,1 2 5 15,1-4-2-15,3 0 2 0,-1 0 2 16,0 0-6-16,1 0 1 0,-2 1-1 16,4 0-3-16,-2-1-1 0,0 0-2 0,0 0-5 15,-1 0-4-15,1 0-7 0,-2 0-11 16,3-1-9-16,0 1-8 0,-1 0-18 15,0 0-19-15,1 0-12 0,-1 0-17 16,0 0-2-16,6-6 95 0,2-3-10 16</inkml:trace>
  <inkml:trace contextRef="#ctx0" brushRef="#br0" timeOffset="179259.36">26505 10460 1192 0,'0'-4'44'0,"0"-1"-2"16,0 0-23-16,0 1-1 0,-1-2 3 16,-1-1 5-16,-1-4 5 0,-2-1-6 0,-3-2-2 15,-3-2-3-15,-2 2-12 0,-2-2-3 16,2 3-2-16,-1 1-3 0,-2 5 0 15,1 0 3 1,-1-1-3-16,0 7 0 0,0-5 1 0,1 6-1 0,-2 2-1 16,1 2-5-16,5 3-4 0,-1-2-15 15,3 3-7-15,0 3-5 0,0 2-8 16,0 2 7-16,1 2-1 0,4 0-12 16,4 1-3-16,6 2-38 0,8 2-3 0,1-2 17 15,3-3 15-15,4-2 48 16,-3-1 12-16,0-7 4 15,-2-2 6-15,-3-3 0 0,0 0 11 0,-4-2 26 16,1-2 18-16,-3 0 11 0,-3 0 0 16,1 1-7-16,-4-3-14 0,-1 1-3 15,1 1-1-15,-1-4-14 0,-1 1-8 0,0-4-4 0,0 0-10 16,-1 0-4-16,-2-3 0 16,0-1-4-16,0-1-1 0,-2 2 0 0,3 1-2 15,1 3 2-15,1 1 0 16,0 2-2-16,0 5-5 0,1-4-2 0,1 4-4 15,1-1-4-15,3 0 0 0,3 1-4 0,7 1-2 16,7 7 4-16,8 2 2 0,5 4 3 16,-2-1 6-16,2 1 0 0,-4-2 4 15,3 1 2 1,-3 1 0-16,-1-1 1 0,-2 1 2 0,-3-4-5 0,-4 0-6 16,-5-3-8-16,-4-3-15 0,-5 0-12 0,-2-4-11 15,1 0-9-15,-2 0-31 0,1-3 55 16</inkml:trace>
  <inkml:trace contextRef="#ctx0" brushRef="#br0" timeOffset="179640.8">26984 10380 1376 0,'20'5'70'16,"-20"-1"-61"-16,-1-1-13 15,0 4-7-15,-24 0 10 0,23 11 1 16,0 6 0-16,-1 4 2 0,3 2-1 16,3 3-1-16,-1 1 0 0,1 2 2 15,1 1-2-15,0 1-8 0,0-1-13 0,-1-3-20 16,1-4-21-16,2-2-19 0,1-4 230 15,0-7-128-15</inkml:trace>
  <inkml:trace contextRef="#ctx0" brushRef="#br0" timeOffset="180193.73">27742 10152 708 0,'0'3'86'0,"1"3"126"16,0 2-183-16,4 3-24 0,-5 2 3 0,0 5 1 15,2 3-1-15,-2 0-2 0,2 4-2 16,-1-1-2-16,1 0 1 0,-2-2 0 15,3 1 0-15,0-4 0 0,1 0 2 16,1-1-5-16,-1 0-10 0,-1-3-19 16,5-1-35-16,0-3-93 0,3-3 91 15</inkml:trace>
  <inkml:trace contextRef="#ctx0" brushRef="#br0" timeOffset="180431.25">27843 10290 1191 0,'-9'3'31'16,"0"2"-13"-16,-7-1-8 0,3 2 0 15,-2 2 1-15,-6-3-3 0,-5 0-3 16,-6 1 0-16,-8-3-2 0,4 0 0 15,-1 1 0 1,3-4-2-16,7 0-1 0,4 2-5 0,2-1-15 0,2 0-20 0,-2-1-28 16,2-1-68-16,4-4 78 0</inkml:trace>
  <inkml:trace contextRef="#ctx0" brushRef="#br0" timeOffset="181839.97">28028 10070 1226 0,'0'0'33'16,"0"0"-15"-16,0 0-12 0,2 1-5 15,-2-1-1-15,0 1-1 0,0 1-3 16,1 3-1-16,0 0 2 0,2 7-1 0,3 9 2 16,1 6 2-16,2 6 0 15,1 1 0-15,1 5 2 0,2-2-1 16,0 0 0-16,0-3 1 0,-3-1-1 15,0-4-1-15,-3-4 3 16,0-4-2-16,-3-4 0 0,1-5 1 0,-5-3-2 16,1-3-7-16,-1-5-6 0,-1 0-13 15,-1 0-10-15,-2-1 3 0,1-2 0 0,0 0 11 16,-4-3 12-16,0 0 7 0,-1-1 8 16,1 0 11-16,4-2 4 15,2 3 3-15,1 2 1 0,0-3-8 0,6-2-5 0,1 0-1 16,4-4-10-16,5-1-2 0,3 0-2 15,3-1 0-15,4 0 4 0,-3 2 3 16,1-1 2-16,-3 3 1 0,-1 4 2 16,2 1-3-16,-2 1 0 0,0 4-1 0,-1 0-4 15,-2 4 1-15,-5 3-4 16,2 5-6-16,-5 3-3 0,1 3 1 0,-1 1-4 16,-2 3 5-16,-1 3 0 0,-1 2-4 15,-5-1 2 1,-3 1 0-16,-7-4 1 0,-6-2 5 0,0-3 6 0,-4-5 1 0,-3-3 3 15,0-2 2-15,-4-2-1 0,1-4 0 16,1-1-1 0,1-1-2-16,-2-3-3 0,2-1-3 0,1 0-8 0,2-2-13 15,7-1-10 1,4 0-2-16,0-4 15 0</inkml:trace>
  <inkml:trace contextRef="#ctx0" brushRef="#br0" timeOffset="182123.67">29025 10364 1181 0,'-1'9'97'0,"-13"-7"-62"16,0 3-31-16,-1-1-4 0,-6-7 5 0,-1 6-5 15,0 2-3-15,-4-3-10 0,3-1-12 16,4 0-8-16,3 0-13 0,5 1-6 16,4-1-4-16,2-1-12 15,5 0-7-15,0 0 2 0,0 0-38 0,6-3 67 16</inkml:trace>
  <inkml:trace contextRef="#ctx0" brushRef="#br0" timeOffset="182492.99">29496 10246 1356 0,'-2'0'40'16,"1"0"-10"-16,0-1-23 0,-1 2-11 16,-2-1 2-16,-2 2 2 0,-3 1-2 15,-3-1 1-15,0 5 1 0,2 0-5 16,1 4-5-16,1 1-3 0,1-1-4 16,3 2 2-16,0 3 3 0,2 3 0 0,0 4 0 15,2 2-1-15,3 0-4 0,4-1 2 16,4-3 2-16,3 0 4 0,4-5 9 15,3-1 7-15,-2-4 7 0,0-2 7 16,-4-2 2-16,1-2-3 0,0-2-3 16,1-1-3-16,1 0-5 0,-3-2 0 15,-3 0 1-15,1-2-5 0,-3 0-5 16,0 0-5-16,-3 1-9 0,-4-1-2 16,-2 2-5-16,-1 0-15 0,0 0-17 0,1-5-264 15,-2-3 212-15</inkml:trace>
  <inkml:trace contextRef="#ctx0" brushRef="#br0" timeOffset="183278.9">30796 11921 1112 0,'1'0'56'15,"0"0"8"-15,-2 0-22 0,1 0-31 16,0 0-1-16,-1 0 2 0,1 0-1 16,-2 1-5-16,-2 0-1 0,1-1 0 15,-3 0-1-15,-4-1 2 0,2 4 2 16,-6-2-1-16,-4 3 1 0,-2-2 1 0,-6-1-2 15,1 1 2-15,-2 2 4 16,0-3-1-16,-1-1 0 0,-3 4 1 0,-4 0-5 16,-2 0 1-16,-4 3 3 0,-9-1-2 15,-14-1 0-15,-12-1 0 0,-4 3-3 16,-5-2-1-16,10-1 8 0,-2 1 2 0,-14-3 4 16,-5 0 5-16,-6 2 1 0,0-4-1 15,13 1 5-15,-5 2 0 0,-6 0-1 16,-6 1 3-16,-3-2-2 0,10 3-2 15,-8-5-6-15,-10 0-6 0,-6-4-8 16,-4-1-3 0,0-6-5-16,-4-1 4 0,-1 2 10 15,2 1 4-15,1 3 10 0,6 1 5 0,-2 2-7 0,1 0-2 16,13 3-4-16,-2 2-9 0,2-1-3 0,-2-1-1 16,4 2-6-1,17-1 0-15,-4 0 2 0,0 4-3 0,2-5 0 16,3 3 1-16,17 3-1 0,11-3 0 15,6 0 1-15,-2 0-1 0,-1 0-1 16,-1 1 1-16,2 1 0 0,6-1 0 0,9 1 0 16,6-1-1-16,6 1 1 0,6-1 0 15,4 0 0 1,4-1 0-16,1 1 0 0,2-1-1 16,3-1-4-16,2 0-4 0,4 1-11 15,2-1-7-15,2 0-6 0,2-2-13 0,-2 0-19 16,2 0-21-16,-2-1-21 0,3 1-9 15,4-3 12-15,8-5 7 0,5-10 56 16</inkml:trace>
  <inkml:trace contextRef="#ctx0" brushRef="#br0" timeOffset="183898.21">26311 11532 1510 0,'10'6'85'0,"-168"-169"-459"47,117 128 299-47,10 14 36 0,4 6 32 15,5 6 26-15,1 4 17 0,1 2 12 16,-1 3 1-16,-1 1-10 0,1 3-8 16,2 3-9-16,1 2-11 0,1 0-3 15,4 2-4-15,3 2-8 0,3 0-5 0,4 7-3 16,3 1-8-16,2 2 1 0,7 4 0 15,7-2-3-15,3 1 2 0,4-2 0 16,6-2 0-16,-1-4 5 0,1-5 5 16,-4-4 5-16,-6-5 5 0,1-3 7 15,-4-2 10-15,0-3 6 0,2-2 4 16,-1-2 1-16,-2-1-1 0,-2-1-2 16,1 0-4-16,-7 0-4 15,2-1-2-15,-4 0-2 0,-1 4 5 0,0 0 5 16,-2 1-2-16,-1 2-1 0,0 2-3 0,-1 2-7 15,1 0-3-15,-1 0-1 0,0-2-2 16,1 2-1-16,-1 0-1 0,3-2-5 16,-3 3-2-16,0-1 0 15,5 5-3-15,3-3 3 0,5 4 3 0,3 3 0 16,3 2 3-16,1 0 2 0,-1 0-1 0,1 1-2 16,1-1-5-16,4 1-11 15,-3 2-13-15,3-2-10 0,2-1-18 0,-1 0-12 16,2 0-8-16,0-2 0 0,-2 1 4 15,2-5 165-15,-4-1-77 0</inkml:trace>
  <inkml:trace contextRef="#ctx0" brushRef="#br0" timeOffset="184125.11">26868 11615 1449 0,'-3'17'30'0,"-3"5"-26"0,1 2-12 0,-1 3 8 0,4 1 0 16,-2 3 1-16,2 2 2 0,1 2-4 16,1-3-6-16,0-5-15 15,-1-4-29-15,1-4-29 0,0-1-31 0,0-4 55 0</inkml:trace>
  <inkml:trace contextRef="#ctx0" brushRef="#br0" timeOffset="184835.39">27861 11475 1502 0,'-1'0'29'0,"-1"-1"-22"0,2 1-22 0,-2 0 6 15,-1 0 5-15,-2 1 3 0,-5-1 1 16,-3 0-2-16,-4 1 2 0,-3-1 0 15,-2 0 0-15,-5-2 0 0,-2 0 2 16,-3-3-2-16,3 3 1 0,1 0 0 16,3-3-1-16,8 4 0 15,3-4 2-15,5 2-5 0,2 1-7 0,1 0-16 0,2 0-23 16,-3 2-20-16,5-4 725 16,2-8-493-16</inkml:trace>
  <inkml:trace contextRef="#ctx0" brushRef="#br0" timeOffset="185340.92">28144 11098 1297 0,'-1'0'51'0,"1"0"-8"0,0 0-18 0,0 0-26 31,0 4-3-31,-1 4 4 0,1 8 0 0,0 14 2 0,2 6 2 0,5 7 2 16,2-1-4-16,0 2 0 16,0-2-2-16,-4-1-1 0,0-3-1 0,-2-3 1 15,1-5 1 1,-4-5 0-16,3-5 1 0,-1-4-1 0,-1-5 0 16,3-3 2-16,-4-6-3 0,0-2-5 15,0 0 0-15,0 0-4 0,0 0 4 0,0 0 7 16,0 0 3-16,3-3 1 0,1-1 2 0,5-6-6 15,0-6 0-15,5-6 1 0,2-3-6 16,2 1 1-16,1 5-3 0,-4 1-2 16,4 6 3-16,2 0 2 0,4 2 0 15,5 2 2-15,-1 3-2 0,2-1-1 16,-7 5 4-16,-2 2 3 0,-8 3 0 16,-1-2 1-16,-2 2-4 0,-2 4-4 0,-3-1 0 15,0 4 0-15,-3 3-6 0,-3 0 3 31,-2 3-2-31,-9 1-1 0,-4 2 4 0,-6 0 3 16,-5-2 0-16,0 0 3 0,1-4 2 0,-4-4-2 0,6-2 0 0,-2-4-2 31,2 1-9-31,0-4-8 0,2-1-10 16,5-1-20-16,0-4-19 0,3 1-11 16,0-2-89-16,5-1 104 0</inkml:trace>
  <inkml:trace contextRef="#ctx0" brushRef="#br0" timeOffset="185594.12">28979 11257 1241 0,'18'166'272'31,"-10"-115"-326"-15,-3-4-1-16,0-12 4 0,-2-10-21 0,1-4-27 16,2-3 50-16</inkml:trace>
  <inkml:trace contextRef="#ctx0" brushRef="#br0" timeOffset="185799">29343 11472 855 0,'-5'2'46'0,"-5"-1"51"0,-1 2-76 15,-6 0 0-15,0-1 4 0,-7-1-1 16,-2-1-6-16,-3-1-2 0,0 1-3 15,6 0-1-15,1-4-2 0,5 2-5 16,3-1-1-16,0-1-6 0,3 1-13 16,0 3-17-16,1-2 202 0,2 2-134 15</inkml:trace>
  <inkml:trace contextRef="#ctx0" brushRef="#br0" timeOffset="186210.25">29855 11142 1421 0,'-7'-1'26'0,"-4"0"-18"16,-11 0-25-16,-7 1 9 16,-7 3 6-16,-3 3-5 0,-3 3-4 15,3 2-3-15,3 2-5 0,5 5 7 0,4 2 1 16,-1 1 1-16,6 2 7 0,0 0-2 16,5 2 0-16,4-3 0 0,1-1 0 15,7-1 3-15,0-2 2 0,5-5 3 16,0 0 1-16,4-2 3 0,1 0 2 0,3 1 2 15,6 1 5-15,1-2-1 0,3-2 0 16,2-3-2-16,-2-1-7 0,4-1 0 16,-1-2-4-16,-2-2-7 0,0 0-6 15,-2 0-9-15,-1-5-13 0,-2 2-22 16,2-3-25-16,-3-3 42 0</inkml:trace>
  <inkml:trace contextRef="#ctx0" brushRef="#br0" timeOffset="186934.93">30873 12982 1086 0,'2'1'58'0,"-2"1"26"0,-3-2-23 0,3 0-20 16,-1-3 3-16,1 2-3 0,5 1-4 16,-6-2-2-16,1 2-11 0,0 0-10 15,0 0-11-15,0 0-9 0,-4 0 2 16,-7 0 1-16,-9 1 4 0,-8 0 3 16,-6-1-1-16,-9 0 5 15,1 1 1-15,-2 0-1 0,-2 2 2 0,0 0-1 16,-4 1-5-16,-6 0-1 0,-11 1 1 15,-15-3-3-15,-10 1 0 0,-5 0 1 0,3 0-2 16,3 1 1-16,-13-2-1 0,-5 3 9 16,-7-2 4-16,2 1 6 0,4-1 2 15,-10 1-2-15,1 1-1 0,-2-2 2 16,3 3 0-16,-2-3-5 0,-5 1-5 16,0-1-2-16,0-1 0 0,-4 0 5 0,0-2 5 15,-1 0 4-15,3-1-3 0,5-3-5 16,0-2-4-16,0 0-9 0,3 0 0 15,15 0 2-15,-5 0-4 0,3-1 1 16,0-2 1-16,7 0-1 0,20-2 0 31,7 6 1-31,-2 0-2 0,-2 0 1 0,7 6 1 16,1-1-2-16,13 4 1 0,10 0-4 0,3-1-7 0,5 3-4 16,4-2-8-16,7 2-5 0,2-1-4 15,0-2 1-15,1-1 3 16,0-1 2-1,5 4 2-15,0-5-4 0,3 2-4 0,3 1 3 16,-2-1 0-16,7 0-1 0,0-2-4 16,4-2-13-16,3 2-13 0,-3 2-6 15,3-2-219-15,0 0 192 0</inkml:trace>
  <inkml:trace contextRef="#ctx0" brushRef="#br0" timeOffset="187492.47">26395 12423 1352 0,'0'1'74'0,"-2"-2"31"0,0 0-66 16,-5-4-44-16,-1-1 0 16,-5-1-2-16,-6-6-12 0,-5 0-14 0,-6-4-10 15,1 3-6-15,3 2 4 0,2 4 11 16,7 3 7-16,1 5 11 16,-1 0 6-16,-2 0 4 0,-1 7 0 0,3 4-2 15,0 1-10-15,5 5-6 0,3 4-1 16,6 7-8-16,3 5 6 0,7 3-2 15,4 0 2-15,5-5 6 0,3-6 2 16,7-4 1-16,0-4 2 0,0-4 5 16,1-6 5-16,-2-3 7 0,1-4 3 0,2-6-4 15,0-6-7-15,5-8-8 0,-3-4-5 16,-2-4 1-16,-2-2 3 0,-8 0 4 16,-1 1 5-16,-3 2 3 0,-2 5 3 0,-2 5 8 15,-5 8 26-15,-1 2 28 0,-4 7 19 16,0-1 10-16,0 1-14 0,0 0-24 15,0 0-18-15,0 0-20 0,0 0-12 16,1 1-3-16,1 6-5 0,5 10 3 16,1 3 4-16,3 6 1 0,1 3 1 15,3-2 0-15,-2 0-4 0,1-1-3 16,-1-5 0-16,1 2-2 0,-1-3 2 16,2-2-5-16,-2-1-12 0,0 1-14 0,0 2-19 15,1-6 58-15,-4 0-17 0</inkml:trace>
  <inkml:trace contextRef="#ctx0" brushRef="#br0" timeOffset="187708.28">26922 12797 1676 0,'-8'34'0'0,"-1"-2"-44"16,-1 6-8-16,1-6 45 0,1-4-3 15,2 3-46-15,0 3-32 0,-1-2-23 16,1-9 1 0,1-7 68-16,2-9 20 0</inkml:trace>
  <inkml:trace contextRef="#ctx0" brushRef="#br0" timeOffset="188521.99">27887 12506 1457 0,'1'3'80'0,"-7"-1"-82"15,-6-2-13-15,-1 1-14 16,-9-1 31-16,3 2-2 0,-1 1 2 16,-6-1-2-16,-5-2 0 0,-5 2 1 15,-7-2-6-15,0-2-6 0,6-1-8 16,4 1-14-16,8-3-6 0,6 1-7 0,2-4-16 15,4 0-10-15,-1-4 37 0</inkml:trace>
  <inkml:trace contextRef="#ctx0" brushRef="#br0" timeOffset="189020.65">28098 12061 1593 0,'1'0'56'0,"0"2"-6"16,0 4-37-16,2 10-25 0,1 10-7 15,2 13-8-15,1 12-8 0,-1 1-6 16,1 1 5-16,-2-5 11 0,-3-6 11 15,-1-5 4-15,-1-1 5 0,0-5 4 16,-2-6-1-16,2-2 1 0,-1-11 2 16,1-4-1-16,0-4 0 0,0-3 1 0,0-1-3 15,0 0 1-15,0 0 1 0,0 0 3 16,0 0 5-16,0 0 0 0,5-5-3 16,4-1-3-16,4-3 0 0,4-5-3 15,6-2 1-15,1-2 2 0,-1 0-2 0,0 2 0 16,-4 2 2-16,-1 3-2 0,2 4 0 15,8 1 0-15,2 3-2 0,3 5-2 16,-2 1 1-16,-5 4-3 16,-8-1 3-16,-6 3 1 0,-5-3-1 0,-1 2 2 15,-3 1 0-15,-2 6 0 0,-1-1 1 16,-5 4 2-16,-7 5-3 0,-7 0-1 16,-6 2 0-16,-6 0-1 0,-5-6 1 15,-3-3 1-15,-2-2-2 0,-5-4-3 0,-3-1-5 16,-3-3-12-16,1-4-8 15,7-2-14-15,8-1-20 0,10-3-21 0,9-2 45 16</inkml:trace>
  <inkml:trace contextRef="#ctx0" brushRef="#br0" timeOffset="189304.22">29280 12516 1650 0,'-1'0'43'0,"-6"1"-9"0,-2 3-38 0,-13 1-15 15,-7 1 15-15,-7 1-5 0,-2-1-11 16,2-1-13-16,5-4-9 0,6 0 3 15,4-1 4-15,5-1-3 0,6 0-9 16,0 1-6-16,2-4-12 0,6 4-2 0,2 0-5 16,0 0-22-16,0-4-46 15,4-2 81-15</inkml:trace>
  <inkml:trace contextRef="#ctx0" brushRef="#br0" timeOffset="189699.46">29555 12462 1458 0,'0'0'97'0,"0"0"49"0,0 0-81 0,-1 0-66 16,0 0 1-16,1 1-1 0,0-1-6 15,-2 0-8-15,2 0-6 0,0 0-3 16,-4-2 3-16,1 3-2 15,-2 5 4 1,1 1 2-16,-3 4 1 0,-1 2 3 0,0 4-1 0,4 1 4 0,-2 5 1 16,5-1 7-16,1 2 1 0,1-2 3 15,6 1 4-15,1-1-3 0,3-1 0 16,6 2 1-16,3-4-3 0,1-3 2 0,4-1 4 16,-5-3 2-16,0-5 1 0,0-1 2 15,0-1-5 1,-1-2 4-16,-1-1 1 15,0 0-2-15,-4-2 1 0,1-1-6 0,-2 0-7 0,-4 0-7 0,-2 0-3 16,-2 0-7-16,-4 1 1 0,-1 0-7 16,0 0-16-16,0 0-17 0,0 0-17 0,0 0-19 15,0 0-10-15,0 0 57 16</inkml:trace>
  <inkml:trace contextRef="#ctx0" brushRef="#br0" timeOffset="190551.41">30996 13834 1069 0,'5'38'139'15,"2"-29"26"-15,3 33-72 16,-22-119-102-16,5 69 23 0,7 8-5 16,0 0-4-16,0 0-2 0,-1 1-3 0,-6 2 1 15,1-2 3-15,-6 2-1 0,-2 0 7 16,-4 0 1-16,-8 1 4 0,-9-1 3 16,-10 2-3-16,-9-1-1 0,-4 1-7 15,0 1 5-15,-2-3 0 16,-1-1 0-16,3-1 6 0,-13 0-5 0,-11 3 3 15,-8-2 6-15,-6 0-1 0,-1-1 0 0,8 1 2 16,-8 0-6-16,-9-1-2 0,-6 1-2 16,-2-2-1-16,10 0 5 0,-13 1 1 15,-1 2-1-15,-4 1-8 0,-4-2-4 16,-2 2-3-16,-1-4 0 0,-2 0 2 16,-4 0 0-16,2-3 4 0,-3 1 1 15,1 1-1-15,3-2 0 0,-1-1-2 16,3 0-3-16,-1-2 1 0,5 3-1 15,8-2 4-15,3 3 1 0,2 0 3 16,2 2-4-16,15 0-4 0,-1 0-1 0,-3 0-2 16,2 3 0-16,1-1 5 15,19 3 3-15,15-1 6 0,7 0 10 0,7 3 2 16,4-2 9-16,3 3 5 0,6-2-5 16,2-1-3-16,6-1-10 0,7 1-11 15,5 1-5-15,5-3-2 0,3-1-3 0,3 2 1 16,2-4 1-16,1 2-2 0,2-2 0 15,-3 1 3-15,3-1-4 0,0 0 2 16,0-1 3-16,0 1-2 16,0 0 5-16,0 0 0 0,0 0-2 0,-1-1-2 15,1 1-2-15,0 0-6 0,0 0-4 16,0 0-2-16,0 0-6 0,0 0-3 16,0 0-2-16,0 0-10 0,0 0-1 15,0 0-3-15,0 0-2 0,0 0-1 16,0 0-4-16,0 0-5 0,0 0-8 0,1 0-1 15,-1 0-6-15,0 0-3 0,2 0-5 16,1-3-14-16,3-2 0 0,8-4-15 16,12-6 52-16</inkml:trace>
  <inkml:trace contextRef="#ctx0" brushRef="#br0" timeOffset="193188.98">26310 13330 1239 0,'0'0'61'0,"0"0"26"0,0 0-66 16,0 0-28-16,-1 0 1 0,0-1 3 15,-3-1 3 1,-2 0 2-16,-2-6-1 16,-6-1 0-16,-4-3-3 0,-3-1-11 0,-8 0-8 0,-4-1-6 0,-5 3-2 15,-1 2 8-15,-2 3 9 0,0 3 4 16,1 3 2-16,1 1 2 15,2 0-8-15,3 4-7 0,5-2-15 0,6 3-8 0,8 1-13 16,4 4-5-16,4 2 2 16,7 8-5-1,3 7-3-15,9 6-9 0,4 5-38 16,10-1-92-16,8-3 121 0,60 32-89 16,-76-63 327-16,10 1-78 0,-1-2 83 15,-4-3-71-15,0-1-30 0,2-2-16 16,0-3 1-16,1 1 7 0,-5-4 3 15,-2 0 1-15,-3-3-5 0,-7 1-10 16,-1 0-6-16,1-1-7 0,-5 0 0 16,2-1 0-16,-3-2 2 0,-3 3 1 15,1-2-6-15,-3 3-3 0,0 2-4 0,2 4-4 16,0 1 2-16,1 4 4 0,-1 0-1 16,0-3 0-16,0 3-4 0,0 0-12 15,-1 0-6-15,1 0-5 0,1 0-8 16,1 5 4-16,3 6 3 0,2 11 3 15,2 4 8-15,6 5 2 0,-1 1-1 16,-1-4 2-16,2 1-1 0,-3 0-8 16,-1 2-13-16,0-2-19 0,3-4-26 0,-1-4 320 15,1-3-202-15</inkml:trace>
  <inkml:trace contextRef="#ctx0" brushRef="#br0" timeOffset="193676.23">26669 13572 1271 0,'39'1'95'16,"-35"1"-76"15,20 3-27-31,-30-58 13 0,-2 36-27 16,22-3 6-16,-3 2 4 0,2 3 8 15,3 4 4-15,-2 2 3 0,0 2-1 16,1 2 0-16,1-2 1 0,2 3-1 16,-4 1 0-16,-4 3 0 0,-2 3-4 15,-2 1-4-15,-2 5-8 0,0 8-6 16,-2 5 0-16,-3 8 7 0,-6 4 6 15,-5 5 4-15,-6 0-3 0,-6 0-7 16,-1-3-1-16,1-2 1 0,-1-4 5 0,5-3 6 16,2-4 4-16,4-5 2 0,6-5 4 15,3-3 4-15,1-2 3 0,2-2 4 16,-1-4 9-16,2-1 3 0,4 2 1 0,2-2 5 16,0 3-9-16,3-2-3 0,0-1-2 15,3 1-8-15,4 0-3 0,0-2 0 16,7 2-8-16,-1-4 2 0,2 2 0 15,2-3-5-15,-1-1 1 0,-2 2-2 16,1-3-10-16,-3-2-11 0,0 1-23 16,6-6 2-16,2-2 16 0</inkml:trace>
  <inkml:trace contextRef="#ctx0" brushRef="#br0" timeOffset="194514.11">27706 13325 1210 0,'42'9'89'15,"-76"49"-89"1,0-49-11-16,32 18 0 0,0 2-3 16,3 4-3-16,8 4 2 0,2 2 2 15,5 1 2-15,-2 0-4 0,-1-7-9 16,-4-3-16-16,-6-6-17 0,2-5-13 0,-3-8 197 15,0-6-108-15</inkml:trace>
  <inkml:trace contextRef="#ctx0" brushRef="#br0" timeOffset="194703.61">27882 13494 1176 0,'-16'5'38'0,"-6"-1"7"0,-6 4-42 15,-5-1-3-15,-1-1 4 0,-9 0-16 16,-7-3-22-16,-5-1-23 0,3-4 23 16</inkml:trace>
  <inkml:trace contextRef="#ctx0" brushRef="#br0" timeOffset="195242.14">28107 13202 1444 0,'0'3'48'16,"-2"2"15"-16,-3 8-69 0,1 8-24 16,-3 5 17-16,3 4 13 0,-3 4 0 15,1-3-15-15,2 5-9 0,-1-2-8 16,4-2-5-16,-1 0 5 0,2-3-1 16,0 0-5-16,0-3 1 0,2-3 4 15,-2-9 10-15,1-6 12 0,-1-7 8 0,0 0 6 16,0-1 12-16,0 0 6 0,0 0 8 15,1 0 1-15,1 0-9 16,-2-1-8-16,3-6-3 0,1 0-2 0,3-6 1 16,5 0 0-16,6-5-3 15,4-2-1-15,4 1 0 0,4 1-2 0,-1 4 3 16,-1 3 3-16,-1 4 3 0,-4 1 7 16,-4 4 3-16,-2 2-4 0,-6 0-4 15,-2 6-6-15,-2-3-5 0,0 3-1 0,-1 1-1 16,-1-2-5-16,-2 4-1 0,-5-1-1 15,-4 4-1-15,-3 2 3 0,-6 0 2 0,-4 3 3 16,-3-2 5-16,-5-5 3 0,-3-1-3 16,-4-3 0-16,0-2-1 0,3-2-6 15,6-1-3-15,5-1-7 0,7 0-12 16,6 0-10-16,6 0-9 0,-1 0-14 16,1 0-7-1,1-1-48-15,13-5 66 0</inkml:trace>
  <inkml:trace contextRef="#ctx0" brushRef="#br0" timeOffset="195494.05">29332 13272 1413 0,'0'2'38'0,"0"2"-13"16,-2 7-25-16,2 2 1 0,0 6-1 0,4 3 2 0,-1-2-1 15,0 1-1-15,2 2 0 0,-1-7 2 16,3 0-1-16,-1-1-1 0,-2-4-7 16,2 0-20-16,-4 0-22 0,1-4-27 0,1 0-37 15,0 0-70-15,3-4 103 0</inkml:trace>
  <inkml:trace contextRef="#ctx0" brushRef="#br0" timeOffset="195700.07">29633 13376 1088 0,'-13'4'44'0,"-6"3"12"0,-6 2-39 16,-2 0-15-16,-3-4 3 0,0 1-2 0,-1-3 0 15,0-1-1-15,4 0-1 0,0-4 0 16,2 2-1-16,2-2-4 0,-2 0-8 16,5 1-11-16,1-1-19 0,4-1-21 15,2 0 135-15,2-2-71 0</inkml:trace>
  <inkml:trace contextRef="#ctx0" brushRef="#br0" timeOffset="196125.06">29887 13205 1707 0,'0'0'20'0,"0"0"-35"15,0 0-22-15,-2 4 20 0,-6 1 9 0,-10 4 2 16,-4 3 0-16,-11 1-8 16,1 1-3-16,4-1-9 0,4-1-7 15,7-1 0-15,6 0 4 0,3 1 6 0,1 1 7 16,6-2 5-16,0-2 0 0,4-1 4 16,2-1 4-16,3-1 3 0,3 3 5 15,1-1 6-15,3 1 1 0,1-1 0 16,1 0 1-16,-1-2 0 0,2-2-3 0,-1 1 3 15,-3-3-1-15,-2-1-2 0,-3 0 3 16,0 0-1-16,1 0-2 0,-1-1 1 16,1 0-6-16,-2 0-2 0,-1 0 0 15,0 0-3-15,0-1 2 0,1 0 1 16,-4-1-3-16,0 2 0 0,-2 0 1 16,-2 1-3-16,1-1 0 0,-1-1-3 0,-1-1-16 15,1 2-19-15,-1 0-33 0,2 0-311 16,0 0 256-16</inkml:trace>
  <inkml:trace contextRef="#ctx0" brushRef="#br0" timeOffset="196900.73">31046 14758 1248 0,'0'0'140'0,"-1"0"172"15,1 0-247-15,0 1-68 0,0-1-1 16,1 1 0-16,-1-1-1 0,-1-1-4 16,1 1 1-16,0 0-6 0,0 0 6 15,0 0 6-15,0 0-2 0,-3 0 4 0,-3 0-1 16,-7 1-2-16,-9-1 6 0,-8 3 7 15,-16-2 2-15,-13-1 3 0,-18 2-2 16,-5-1-4-16,0 1-3 0,4-1 0 16,2 2-4-16,-13 0 0 0,-15-1 2 15,-7 0-4-15,-6 0 0 0,-5-2 2 0,-9 0-2 16,-6 0 2-16,-1 2-1 0,-11-1-1 16,-2 0-1-1,2 2 2-15,-27-1 0 0,5 1-1 16,4-1 3-16,-13-2-3 0,7 0 0 0,10-1 2 0,-7 0-2 15,-1 1 1-15,7 0 0 0,-3 0-1 16,-3 3 0-16,11 2 2 0,10 0-2 16,-8 2 0-16,14 0 1 0,12 1-1 0,2 0 0 15,11 1 0 1,2 0 0-16,4 0 0 0,7 0 1 16,20-2-2-16,14 0-4 0,6 1-2 0,-4-1-6 15,4 0-3-15,1-4-3 0,10-1-9 16,14-1-8-16,7-1-8 0,11 0-13 0,3-1-13 15,4-2-18-15,5-6 723 0,0-2-481 0</inkml:trace>
  <inkml:trace contextRef="#ctx0" brushRef="#br0" timeOffset="197549.54">25795 14171 1137 0,'-13'12'20'0,"1"-1"-20"0,-6 4-11 15,5-2 9-15,2 2-10 0,1 1-10 16,2 2-4-16,2 2-1 0,0-1 13 15,4 1 6-15,1 1 2 0,-1-1 0 0,6-2-3 16,1-2 1-16,1-1 4 0,4 2 2 16,1-1 0-16,3 0 8 0,4 1-1 15,0-2 1-15,3-6 6 0,-2-5-6 16,1 1-2-16,3-4 2 0,-2-2-5 16,3-3-1-16,-1-1 0 0,-1-4-3 0,-2-6-4 15,1-3-3-15,0-4-1 0,-6-5-1 16,-2-2 3-16,-6-2 2 0,-1 0 3 15,-1 2 4-15,-2 1 0 0,-2 4 1 16,0 8 4-16,-1 5 5 0,-1 5 8 16,1 6 5-16,0-1 4 15,0 1 2-15,0 0 2 0,0-2-7 0,0 2-2 16,0 1-8-16,0 1-14 0,5 6 0 16,6 8-2-16,6 6-3 0,-1 9 6 15,2 0 1-15,-3 2-1 0,2-5 0 16,-1-1 2-16,-1 0-3 0,-1-4 0 0,-2 0 2 15,1-3-1-15,0-1 2 0,-1-1 0 16,1-1-6-16,-2-5-18 0,-5-3-22 16,1-2-215-16,-2-5 171 0</inkml:trace>
  <inkml:trace contextRef="#ctx0" brushRef="#br0" timeOffset="198054.57">26477 14731 1304 0,'0'0'54'0,"0"-1"10"15,0 1-40-15,0-1-24 0,0-1-3 16,2-1-1-16,-1-3-3 0,2-3 2 0,3-5 7 16,1-2 1-16,5 0 1 0,1 0 7 15,3 0-3-15,5 3 0 0,-1 3 4 16,1 1-7-16,2 0-1 0,-3 2 1 16,-3 0-3-16,-1 5 2 0,-7-2 1 15,-4 3 0-15,1 1 0 0,-1 1 0 16,-3-1-8-16,-2 0-6 0,1 0-5 0,-1 0-9 15,-1 4-3-15,1-2-4 0,-1 8-9 16,-5 8-1-16,-3 3 10 0,1 4 7 16,-5-6 14-1,3-2 8-15,-4-3-8 0,0 1 0 0,4-1-3 0,1-5-2 16,6-2 10-16,2-4 0 0,5 1 0 0,4 2 6 16,4 0 6-16,7 3 0 15,2 0 10-15,4-2 0 0,0 1-5 16,3-2 1-16,0 0-6 0,2-3-3 0,2-1-2 15,-2-2 0-15,0 0-3 16,-4-2-1-16,-4-1-5 0,-5-1-9 0,-4 1-9 16,-2-4-20-16,0-3-13 0,-2-2 28 15</inkml:trace>
  <inkml:trace contextRef="#ctx0" brushRef="#br0" timeOffset="198575.55">25835 14212 979 0,'4'1'112'0,"0"0"1411"15,-11-3-1384-15,7 2-1674 32,0 0 1532-32,0 0 4 0,0 0 2 15,0 0-3-15,0 0 2 0,0 0 0 16,0 0-1-16,1-1 2 0,0 1 2 0,3-4-1 0,2 1 1 0,6 1-1 0,3-2-4 31,7 0 0-31,0 2 0 0,3 2-1 16,2 0 1-16,1 2 0 0,4 4-6 15,1 1-13-15,1 3-10 0,-1 6-49 16,-1 1 46-16</inkml:trace>
  <inkml:trace contextRef="#ctx0" brushRef="#br0" timeOffset="199311.1">27683 14310 191 0,'1'-5'38'0,"3"-1"39"0,0 1-52 16,1-2-6-16,-3 4 4 0,0 1 24 15,-2 0 25-15,0 2 6 16,0 0-15-16,3-2-26 15,-3 1-26-15,0 1-8 0,1 0-2 0,0-2 1 0,-1 2 10 16,1 0 18-16,-1-1 19 0,0 0 19 16,0 1 13-16,1 0-7 0,-1 0-6 15,0 0-6-15,0 0-13 0,0 0-5 16,0 0-11-16,0 0-15 0,3 0-9 0,-3 0-8 16,1 2-6-16,-1 5-1 15,0 4 0-15,1 10-1 0,3 6 4 0,2 4 3 16,-2 0-1-16,1-3 1 15,-4 0 2-15,4-1-2 0,-4-3 1 0,2-3 1 16,2-3-2-16,-5-2-12 0,0-7-23 16,0-4-23-16,-2 1-106 0,2-3 99 15</inkml:trace>
  <inkml:trace contextRef="#ctx0" brushRef="#br0" timeOffset="199558.74">27897 14296 1313 0,'2'25'187'0,"-3"-22"-114"32,-4 2-62-32,-6 4-18 0,-8-21 7 0,-4 24 1 0,0 3-1 0,-5-3 1 15,-4-1 1-15,-2-1-2 0,-6 0 1 16,0-1 2-16,3-2-3 0,5 1 0 0,5-4-2 31,3 0-10-31,8-1-10 0,6-2-10 0,6 2-17 0,4-3-13 0,0 0-19 31,-1 2 3-31,1-2 38 0</inkml:trace>
  <inkml:trace contextRef="#ctx0" brushRef="#br0" timeOffset="200287.32">27991 14089 1490 0,'0'2'32'0,"0"-2"-9"0,-1 2-35 0,2 1-12 16,2 8 17-16,2 9 0 0,5 8 0 15,3 8 2-15,1-1 0 0,1 3 3 16,-2-3 2-16,2 1 0 0,-2 0 0 15,1-3 1-15,1 0 0 0,-4-8-1 16,-3-6 1-16,-4-7 1 0,0-4-2 0,-1-3 2 16,-3-3 1-16,1-2 0 0,-1 0 1 15,0 0-4-15,-1 2-8 0,1-2-9 16,0 0-3-16,0 0 3 0,0 0 4 16,-2-6 10-16,2 3 3 0,2-6 3 15,0-2 3-15,4-3-2 0,2-4-1 16,-1 1 0-16,5 0 1 0,-1 3 1 15,4 3 6-15,-1 4 0 0,0 0-1 0,0 3 0 16,-1-2-7-16,-2 0 0 0,0 4 4 16,0-1 0-16,-1 1 2 0,0 0 2 15,2 2-5-15,-4 2 0 0,-1 1-3 16,1 0-6-16,-2 2-5 0,1 3-5 16,-2 0-10-16,-1 2-4 0,-2 1-4 0,-2-1-3 15,-1 3 5-15,-1 0 6 0,-4-1 9 16,3-1 6-16,-5-1 5 0,-2 1-5 15,-1-2-9-15,-3 0-12 0,0-3-20 16,1 0-24-16,-4-4-112 0,2-3 113 16</inkml:trace>
  <inkml:trace contextRef="#ctx0" brushRef="#br0" timeOffset="200602.63">29248 14262 1674 0,'-12'2'31'0,"-9"0"-12"16,-11 3-37-16,-7 1 4 0,-4 0 6 16,0 0-14-16,3-2-16 0,0-1-19 15,2 0 5-15,5-1 10 0,5-1 6 16,6 0 2-16,3 1-12 0,4 0-19 16,2-1-21-16,-1-1 453 0,6 0-288 15</inkml:trace>
  <inkml:trace contextRef="#ctx0" brushRef="#br0" timeOffset="201014.58">29663 14216 1386 0,'6'1'286'0,"-27"-4"-220"32,5 3-111-32,-3-1 19 15,-3 1 15-15,2 0 10 0,2 0-9 32,4 3-3-32,5 1-2 0,2 2-14 0,1 3 8 0,-2 3 0 0,2 3-2 31,-1 1 10-31,3 5 2 0,2-1 1 15,2-1 4-15,2-1 3 0,2-3 0 16,1-2 1-16,3 2 2 0,1-2-3 16,2 3-1-16,4-5 2 0,1 0 0 0,1-3 3 15,1-3 6-15,4 0-2 0,1-5 0 16,8 0 0-16,1-1 0 0,1-1-1 16,2 2 3-16,-2-2-4 0,-4-1 0 15,-3 1 0-15,-8 0-2 0,-8 0 1 16,-4 1 2-16,-6 1-4 0,1 0-6 0,-1 0-14 15,0 0-32-15,0 0-26 0,1-4 40 16</inkml:trace>
  <inkml:trace contextRef="#ctx0" brushRef="#br0" timeOffset="205042.52">25363 16581 907 0,'0'0'103'15,"0"0"96"-15,0 0-116 0,0 0-47 16,0 2-6-16,0-2 3 0,0 1 6 0,0-1 0 15,0 0 7-15,0 0-2 16,0 0-10-16,0 0-11 0,0 0-10 16,0 0-12-16,0 0-1 0,0 0 0 0,0 0-3 15,0 1 1-15,0-1 1 0,0 0-3 16,1 2 0-16,-1 2-1 0,0 7-4 16,-1 12 2-16,0 10 2 0,0 17 0 15,1 11 3-15,0 8 2 16,3 5 0-16,3 6 0 0,1 11 0 0,3 12 2 15,1 11 0-15,3 8-2 0,-1 5 5 16,2 0 15-16,-1-1 14 0,3-1 9 0,1-1-6 16,2 4-4-16,-1-4-3 0,-2-7 18 15,-2-17 18-15,-4-22 4 0,-1-14-11 16,0-9-20-16,-3-3-23 0,-1-1-14 16,-6-5-2-16,2-5-3 0,-1-4 2 0,1-8 4 15,0-4-5-15,-2-7-12 0,0-2-14 16,0-6-22-16,3-3-15 0,-2-1-11 15,0 0-22-15,1-3-12 0,3 0-12 16,-1-3 60-16</inkml:trace>
  <inkml:trace contextRef="#ctx0" brushRef="#br0" timeOffset="205409.45">31616 16439 1383 0,'1'4'178'0,"-1"-4"-134"0,0 0-60 15,0 0-24-15,0-2-45 0,0 2 10 0,0 0-20 16,-1-3 68-16,-4-3-211 0,-2-3 170 16</inkml:trace>
  <inkml:trace contextRef="#ctx0" brushRef="#br0" timeOffset="206524.99">31016 16160 1121 0,'1'1'11'0,"0"0"-22"0,2 0-15 0,-3-1 9 0,0 0 11 15,0 0 6-15,0 0-1 0,1 1 1 16,-1-1 3-16,0 0 6 0,0 0 9 16,0 0 10-16,0 0 2 0,0 4-1 15,0-2-5-15,1 5-8 0,0 0-4 16,0 8-2-16,2 8 1 0,0 7 6 15,1 9 6-15,1 7-1 16,1 7-1-16,2 7-5 0,1 7-6 0,2 12-4 16,1 8 4-16,0 6 2 15,0 4 10-15,2 0 13 0,-1 1 1 0,1 6-5 16,-2 7-7-16,-1 6-14 0,3 11-7 0,-1 7 1 16,0 5 2-16,-1-1 13 0,-2-6 21 15,-2-20 15-15,-1-15 19 16,-2-23-2-16,1-16-20 0,-1-12-18 0,-1-12-20 0,-1 1-13 15,1-4 1-15,-1 0 0 0,1-3-2 16,-2-3 2-16,1-5 2 0,1-6-2 16,-2-4 2-16,-1-6 2 0,-1-3-3 15,0 0 1-15,0-2 2 0,0 0-4 16,0 0 1-16,0 0-3 0,1 0-4 16,-1 0-2-16,0 0 2 0,1 0 1 0,-1 0 3 15,0 0 5-15,0 0-2 0,1 0 2 16,-1 0-1-16,0 0-1 0,0 0-1 15,1 1 2-15,-1 0-4 0,0-1-7 16,-3 1-3-16,1-2-8 0,-4 0 0 16,-4 0 8-16,-7 1 1 15,-6 0 4-15,-5-4 5 16,-4 3-3-16,-3-2 2 0,-1 3 2 16,-4-1-2-16,-2 1 1 0,-1 0 3 0,-8-2-3 0,-11 4 2 15,-9-1 0-15,-4 0-1 0,0 0 0 16,6 1 3-16,7 2-3 0,-4 0 4 0,-7 1 4 15,-11 0-1-15,-6-1 0 0,-2 1 1 16,6 1 2-16,4-1 1 16,-15 2 2-1,-6-2-5-15,-10-3-4 0,2 0-1 0,9-2-4 0,-11-1 3 0,-1-1-1 16,-3-1-2-16,4 3 2 0,3-2 0 0,-6 2-1 16,-1 2 0-16,1 2 1 0,8 1-2 15,-8 4 0-15,-7-2 0 0,-8 0 7 16,-5 1 4-16,-10 0 2 15,7-2 4-15,5-2-10 16,13-2-2-16,23-2-4 0,-3-1-1 16,1 1 0-16,-3 2-1 0,9 3 1 15,6 1 0-15,-4 0 0 0,-1 1 2 16,1 1 2-16,5 2 2 0,14 0 6 16,10 0 4-16,3 0 0 0,-1 0 0 15,4-1-3-15,0-1-2 0,10 0-2 16,10-1-1-16,6-3-3 0,8 1-3 15,4-1 1-15,2 1-2 0,7-2 1 16,-1 1 1-16,3-2-2 0,1-2 0 16,1 0 1-16,0 1-2 0,2 0-1 0,-1-1 1 15,2 1-2-15,-4-1 1 0,1 0 0 16,0 0-1-16,0 1 2 0,0-1 1 16,1 1-1-16,0 1 0 0,0-1 0 15,1-1-7-15,1 0-9 0,-2 0-11 16,2 0-21-16,0 2-13 0,-4-2-10 0,4 0-19 15,-2-2-27-15,-3-4 656 0,3-5-421 16</inkml:trace>
  <inkml:trace contextRef="#ctx0" brushRef="#br0" timeOffset="207259.21">31374 17499 933 0,'3'0'151'0,"-5"0"208"0,2 2-290 15,0-2-68-15,-5-2-4 0,3 2 2 16,-6 0 3-16,-3 0-1 0,-4 0 2 16,-5-4 0-16,-5 1-1 0,0 0 2 15,-1-2 3-15,2 3-2 0,0-3 4 16,-1 2 3-16,-3 2 3 0,-2-1 5 16,-5 2 4-16,-6 0 2 0,-5 2 5 15,-9-2-2-15,-16 1-7 0,-8 1-6 16,-5 2 0-16,0 0 2 0,7-1 9 15,2 2 3-15,-17-1-1 0,-8 1 2 0,-8 0 2 16,-1 2-4-16,12 0-3 0,-15 1-2 16,-7 1 2-16,-5 0 7 0,-4 1 7 15,-7 0-5-15,-4-1-10 16,2-1-9-16,-12 1-11 0,-2-2-3 0,-2-4 0 16,-7-1-2-16,-14-2 0 0,16-1 0 15,9 0 0-15,-11-4 0 0,13 2 1 0,5 1-1 16,0 0 1-16,6 2 1 0,10 0-2 15,6 3 0-15,8 1 0 0,17 2-1 16,-2 2 1-16,-2 1 1 0,-1 3-1 16,1 0-1-16,17 0 1 0,3-1-2 0,1 0 0 15,-2 1 2-15,2-1-5 0,9-1-7 16,14-2-6-16,13 0-12 0,6-2-5 16,9 0-2-16,6 0-8 0,5 0-3 15,6-3-13-15,5 0-16 0,5-3-39 16,-2 0 6-16,4-3 50 0</inkml:trace>
  <inkml:trace contextRef="#ctx0" brushRef="#br0" timeOffset="207925.29">30913 15553 1028 0,'24'26'67'0,"-24"-26"-112"0,0 0-33 16,0-1 8-16,-24-30-123 0</inkml:trace>
  <inkml:trace contextRef="#ctx0" brushRef="#br0" timeOffset="208447.41">31073 15548 860 0,'12'33'193'16,"-12"-33"-91"-16,0 0-68 0,1 0-27 16,-10-33-3-16,9 33 3 0,-1 0 5 0,1 0 6 15,0 0 8-15,0 0 2 16,0 0 3-16,0 0 2 0,0 0-1 0,0 0 4 16,0 0 6-16,-2 0-10 0,-3 4-4 15,-1 0-5-15,-7 0-7 0,-7 2 9 16,-6 3 9-16,-5 2-2 0,-8-2-4 15,-10 1-2-15,-18 0-8 0,-9 0-1 0,-4 0 6 16,3 3 3-16,7-1 2 0,-5-2 2 16,-17-1-3-16,-13-2 1 0,-8-2 3 15,-2 0 0-15,2-1 0 0,-7-1-8 0,-8 2-10 16,-3 1-5-16,-12-2-1 0,-7 1-4 16,4-1 0-16,-17-1 0 0,3 0-3 15,5 0 0-15,-6-3 3 0,-6 0-1 16,11 0 1-16,3-2 2 0,-10-2-2 15,6 0-1-15,5-1 1 0,-4-2 2 16,8 1 3-16,10 1 7 0,10 1 0 16,10 1 0-16,5 1 2 0,6-1-7 15,-1 2-2-15,8 1-1 0,12 0-6 16,4 1 1-16,1 2 0 0,1-3-3 16,10 3 1-16,11-1 1 15,16 2-1-15,8-2 0 0,8 0 3 0,9 0-3 16,3 0 0-16,5-1 2 0,4-1-2 0,3 2 0 15,1-1-2-15,-1 0-12 0,0-1-11 16,-2 2-15-16,4-2-13 0,2 0-5 0,-5 0-3 16,6 0-4-16,0 0-7 0,0 0-4 15,1 0-14-15,-1 0-14 0,0 0 12 16,2 3 42-16</inkml:trace>
  <inkml:trace contextRef="#ctx0" brushRef="#br0" timeOffset="209063.91">25288 16647 1255 0,'2'0'80'0,"16"8"-89"47,-8-7-6-47,4 1 7 0,3 0 5 15,3 0 4-15,2-1 0 0,2 0-1 16,6-1 2-16,5 0-2 0,5-2 0 15,9 0 5-15,-1-1-2 0,0-3 2 16,3 0 1-16,-3-4-3 0,12 3-1 0,14-1 1 16,19 4-2-16,14-3 2 15,5-2 5-15,12 0-13 0,13 1 541 0,0-1-388 16</inkml:trace>
  <inkml:trace contextRef="#ctx0" brushRef="#br0" timeOffset="212688.69">30084 9047 1364 0,'4'5'101'0,"0"3"182"16,-2 2-291-16,-1 3-13 0,-1 2 17 16,1 2 1-16,0 0 3 0,-1 0 0 15,0-5-5-15,0-2 3 0,0-4 2 16,3-4 1-16,-1 0 8 0,0-1 9 16,5 1 5-16,3 2 9 0,5 1 2 15,6-1-4-15,2 1-2 0,7-3-2 16,1 2-8-16,2-3-5 0,-5 1-6 15,-2-2-8-15,-8-3-3 0,-2-1-4 16,0-5-15-16,-1-11-5 0,0-14-20 16,3-23-11-16,-1-30-16 0,-3-30-26 0,3-30-1 15,-2-19 46-15</inkml:trace>
  <inkml:trace contextRef="#ctx0" brushRef="#br0" timeOffset="213177.26">30257 10358 1322 0,'-1'0'49'0,"1"-1"-6"0,0 2-11 0,1 3-19 0,-1-2 5 16,-4 3 5-16,0 4-9 0,-4 5-4 16,2 6-2-16,2 8-4 0,1 3 2 15,3-3 1-15,3 3-1 0,8 3-1 16,3-1 1-16,4-2 4 0,-1-5 11 16,-2-7 16-16,2-4 13 0,-3-4 8 15,-1-6 5-15,-1-2-9 0,3-3-11 16,2-6-15-16,2-10-17 0,8-10-9 15,3-11-6-15,8-13-5 0,5-14-6 16,2-14-18-16,7-14-17 0,3-9-11 0,10-2-19 16,1-12-11-16,0-2-11 0,-4-3-18 15,-8 2 64-15</inkml:trace>
  <inkml:trace contextRef="#ctx0" brushRef="#br0" timeOffset="213684.04">30094 11596 1620 0,'8'19'48'0,"-4"-1"-9"0,2 1-32 0,-4-2-12 0,2 1-6 16,-1-1-11-16,1 0-10 0,1-4-16 15,-2-3 6-15,2-1 10 0,0-3 4 16,3 1 12-16,3-2 7 0,5 1 3 16,8 1 6-16,4-6 8 0,6-2 7 15,6-10 3-15,0-10 3 0,0-8 0 0,-2-14-2 16,1-16-4-1,-1-17-7-15,4-13-8 0,-2-15-4 0,0-6-9 0,1-4 1 16,3-11-10-16,4-7-14 0,1-2-13 16,-1-2-22-16,-4 0 721 15,-8 1-487 1</inkml:trace>
  <inkml:trace contextRef="#ctx0" brushRef="#br0" timeOffset="214173.26">30331 12341 1465 0,'1'2'30'0,"4"3"-17"16,-4 0-21-16,3 3 2 0,-5 3-3 15,0 5-3-15,5 4-2 0,-1 2-1 16,5 3 12-16,-1 4 3 0,-7-1 0 0,2 3 2 16,2 3-2-16,2-1 0 0,8 2 0 15,-4-4 4-15,-2-9 19 0,-3-6 29 16,-2-7 7-16,3-8-3 0,-1-2-24 16,8-8-34-16,5-9-8 0,11-12 2 15,10-13 8-15,5-14 3 0,9-11 5 0,9-8-6 16,8-12-5-16,10-6-20 0,-2-20-19 15,-4-9-25-15,-6-13-22 0,-3-7-14 16,-1 0-129-16,1 4 147 0</inkml:trace>
  <inkml:trace contextRef="#ctx0" brushRef="#br0" timeOffset="214615.61">30420 13407 1307 0,'0'3'88'0,"0"-1"90"0,1 0-151 16,0 0-32-16,0-2 12 0,0 3 0 15,-1 3-1-15,1 1-5 0,-1 3-11 16,3 4 1-16,-1 4 1 0,1 1 1 15,3-1 14-15,-2-3 11 0,0-4 10 16,2-3-2-16,1-2-4 0,3-4-14 16,7-4-8-16,1-5 5 0,8-7-3 0,1-8 6 15,4-4 1-15,6-12-4 16,7-8-1-16,12-16 0 0,7-13-2 16,7-16-2-16,1-21-10 0,-4-15-24 0,2-19-24 15,-2-12-31-15,5-6 691 16,2 1-458-16</inkml:trace>
  <inkml:trace contextRef="#ctx0" brushRef="#br0" timeOffset="-214374.95">30463 14182 1355 0,'18'16'83'0,"-23"153"-82"47,7-158 37-31,4-2 0-16,-4-2 5 15,4 1-9-15,-1 0-11 16,2-4 7-16,2 1 6 0,0-3 0 0,1-2-3 0,3-2-19 0,3-7-14 31,4-11-1-31,5-5 4 0,10-14 3 0,9-12 3 0,13-15-1 16,12-20-4 0,-1-16 2-16,5-9-2 0,-2-9-11 0,-2-10-18 0,2 2-34 0,-3 3-32 15,-3 11-24-15,-6 14 714 16,-10 13-460-16</inkml:trace>
  <inkml:trace contextRef="#ctx0" brushRef="#br0" timeOffset="-213961.33">30407 15267 1559 0,'4'7'-1'0,"-2"0"-41"0,0 1-19 16,-1 2 15-16,-1 5-22 16,0 4-13-16,-2 6 0 0,2-2 38 15,0 1 52-15,2-5 41 0,-1-3 28 0,2-7 18 16,-1-2-12-16,-2-5-30 0,3-2-34 16,2-4-28-16,5-5-4 0,8-5 11 15,10-13 15-15,10-8 9 0,8-12-1 16,11-13-4-16,13-12-8 0,10-15-3 15,5-10 1-15,1-12 2 0,-8-8-9 16,0-9-13-16,-1-8-37 0,4 0-25 16,-8 4 36-16</inkml:trace>
  <inkml:trace contextRef="#ctx0" brushRef="#br0" timeOffset="-213505.5">30551 16186 1117 0,'5'20'112'16,"0"-2"267"-16,1-2-407 0,-1 2-17 0,-1-1 17 0,-1 5 4 16,-1 0-4-16,0 0 16 0,-2-2 7 15,1-2 1-15,1-1 3 0,-1-2 7 16,2 0 17-16,1-2 2 0,-2-2 15 15,0-2 0-15,1-5-19 0,-1-3-5 16,2-1-24-16,5-3-9 16,5-5 4-16,13-8 12 0,13-8 14 0,15-14 9 15,11-14-3-15,9-17-6 0,1-17-3 0,5-11-4 16,11-10 0-16,11-9 6 0,6-11-15 16,-2-5-22-16,-7-4-25 0,-13-1-42 15,2 4 446-15,-6 5-279 0</inkml:trace>
  <inkml:trace contextRef="#ctx0" brushRef="#br0" timeOffset="-207158.59">7859 7306 950 0,'1'4'45'15,"-3"-2"11"-15,-2 1-41 0,-2-1-18 16,-2 1 8-16,-1 1 12 0,-4-2 0 16,-1 0-5-16,-6-2-5 0,-3-1 0 0,-3-2-2 15,-5-3 0-15,-3 0 8 0,-4 0 4 16,-3 0 5-16,-5 0 4 0,4 2-5 16,-1-3 3-16,-4 3 4 0,4 0 0 15,-7 0 1-15,-2 0-3 0,1 0-8 16,-7-2-2-16,-4 3 1 0,-4 2 0 0,-5-1 3 15,3 4 3-15,0-2 0 0,3 3-2 16,0-1-3-16,-2 0-9 0,-1 1-2 16,-1-2 3-16,-1 6 6 0,0-5 11 15,1 4 4-15,1-1 1 0,-2-4-5 16,-5 2-7-16,0-1-7 0,-6-1-3 16,2 2-3-16,1 0-3 0,7 1 1 15,-1-1-2-15,-3-1-2 0,1 1-1 16,-6-2 2-16,4 0-2 0,6 1 5 0,2 0 6 15,3-2-1-15,-5 0 1 0,-1-2-2 16,2 0-7-16,1-3 0 16,3 1 1-16,4-1-2 0,-1-4 0 0,3 2 2 15,1-3-4-15,4-1 0 0,1 4 1 16,-2-2-1-16,4-2 1 0,1 2 2 0,2-1-2 16,3 1 0-16,-2 2 1 0,0-1-1 15,1 0 0-15,-5-1 0 0,-3 1 0 16,-7 1 0-16,2 0 1 0,0 5-2 15,4-1-1-15,4 1 2 0,-3 2-2 16,3-2 1-16,2 2 1 0,-1 0-1 0,2 2 1 16,3 1 0-16,1-1-1 0,4 2 1 15,6-2 1-15,3-1-1 0,3 1 0 16,4 0 0-16,3-2 0 0,3 2 0 16,4 0 2-16,3-2-2 0,0 2 0 15,0-1 1-15,0 1-2 0,0 0 1 16,3-2 0-16,-1 0 0 0,1 1 0 15,-1-1 1-15,0 0-1 0,3 0 0 16,5 0 1-16,-1 0-1 0,-1 1 2 16,3-1 2-16,0 0-3 0,0 0 0 15,-1 0 2-15,0 0-3 0,0-1-1 0,0 1-1 16,0 0-6-16,-1-1-1 0,2 1 2 16,-1 0-2-16,-2-5 3 0,3 5 4 15,0 0-2-15,-1 0 5 0,1 0 5 16,0 0-1-16,-2-3 2 0,2 0-1 15,0 0-6-15,-2 0-1 0,0-3-1 16,-1-1-3-16,-2-5-2 0,4 0 1 0,-2-3-1 16,3-2 3-16,-1-2 7 0,1-1 3 15,0-1 4-15,1-2 1 0,0-1-3 16,-1-4-3-16,1-1-1 0,0-2-4 16,0-3 0-16,-1-2 2 0,0-1-2 15,0-3 1-15,-2-4 1 16,0-1-2-16,-2-1 1 0,1 1 2 0,-1 0-2 15,-1 5 4-15,2-3-1 0,0 5-3 16,0 3 1-16,3 5 0 0,-3 1 2 16,0 2 5-16,2 4 2 0,0 2 4 15,2 1-5-15,-1 1-2 0,0 1-4 0,-1 0-1 16,2 3 0-16,-1 2-3 0,4-1-1 16,-3 3 0-16,-1-2-2 0,1 3 3 15,0 0 1-15,-1 2 1 0,0 0 0 16,0 3 1-16,0-1-3 0,1 1 2 15,-1 1 1-15,2 0-3 0,-2-1 1 0,0 1-1 16,0 0-2-16,0 3 0 0,3-1-1 16,-3 2-6-16,0 0 1 0,0 0 1 15,0 0-3 1,0 0-3-16,0 0-1 0,-3 2-7 0,3 3 1 0,0-1 6 16,-1 8 0-16,1 3 7 0,3 10 4 0,-1 9-1 15,3 5 3-15,0 8 1 0,1 5-2 16,1 6 1-16,0 6 1 0,1 8 0 15,-1 6 0-15,-1 6 1 16,1 3-2-16,-2 1 1 0,4 1 4 16,-6-3-4-16,-1-3 2 0,1-6 1 0,-6-8-3 15,3-9 0-15,-1-8 0 0,-1-10 0 16,-3-8-1-16,-2-7 1 0,2-5-3 16,-1-4 2-16,2-2 2 0,2-5-1 15,0-2 3-15,-1-2 2 0,3-4-1 16,-2-1 4-16,2-2 7 0,0 0 3 0,0 0 6 15,0-2 5-15,-3 1-6 0,3 1-12 16,1-1-5-16,0-1-9 0,1 1-5 16,-1-6 6-16,-1-3-3 0,4-6 1 15,-1-6 3-15,3-5-2 0,-3-6 3 16,-2-3 2-16,-1-1-2 0,-1-5 2 0,-1-3 0 16,-1-4-2-16,2-5 2 0,-1 2 1 15,-1-1-4 1,-2-2 1-16,-1 2-1 0,0-1-6 0,-1-1 0 0,3-2-2 15,0-2-7-15,1 2 0 0,0 1 2 16,-1 3-1-16,2 3 4 0,1 2 2 16,1 2-4-16,0 3 1 0,3 0 2 15,1 4 2-15,-1 2 4 0,0 3 5 16,1 1-5-16,-3 2-6 0,2 4-2 16,-1-2-10-16,3 3 3 0,-2 3 7 15,-3 2 0-15,0 3 6 0,-1 3 0 16,0 3-6-16,1 1 1 0,0 2 3 0,0 1-1 15,0 2 7-15,2 3 3 0,-1 0-1 16,2 3 2-16,-3 0 2 0,0 0-4 16,1 0-2-16,0-4-2 0,3 4-5 15,0 0-3 1,7 0-3-16,2 1-2 0,8 1 4 0,3-1 7 0,-1 2 2 0,2-2 3 16,-3 0 0-16,0-1 0 0,-1 0 0 15,0-1 2-15,4 0-2 0,1-2-1 16,3 0 3-16,3 1-1 0,3 0-1 15,6-1 2-15,0 0-2 0,0 2 1 16,-2-1 0-16,1 1 0 16,3 1 0-16,8 0 0 0,1 0 0 0,3 1 0 15,11 1 0-15,-1 0-1 0,2 3 1 16,0-2 0-16,-4 1 0 0,-3 0 0 0,1 0 0 16,-3 0 0-16,3-1 0 15,0 0 0-15,5 1 0 0,-2-1 0 16,2 1 0-16,-2 0 0 0,-2 1 0 0,3 0 0 15,-1 0 0 1,5 1 0-16,2-2 1 0,2 1-1 0,1 0-1 0,-5-1 2 16,0-1-2-16,-2-2 1 0,-6-1-1 15,5-1 4-15,-9-2 5 0,-1-2 1 0,-4 1 0 16,-4-3-6-16,0 1-2 0,1 1-1 16,0-1 1-16,2-1 2 0,-1 0-3 15,2 3 0-15,-1-2 3 16,-3 0-3-16,0 2 0 0,0 1 1 0,2 1-1 15,5 1 0-15,0-2 2 0,-3 3-3 16,0 1 1-16,-1 1 1 0,0-1-1 0,3 4 0 16,-3-1 1-16,0 0-2 0,0 1 1 15,-4 0 1-15,0-1-1 0,-2 1 0 16,-2-1 1-16,-3-2-2 0,3-1 1 16,0 0 1-16,-3-1-2 0,6 1 1 15,-2-1 1-15,0 0-1 0,4 0 0 16,-3 0 2-16,3-1-3 0,0-1 1 15,-4 2 1-15,5-2-1 0,2-1 0 16,4 3 1-16,3-1-1 0,-3 0 0 16,-2 1 1-16,-3 0-1 0,0-1 0 15,-1 0 2 1,-3-1-2-16,-4 0 0 0,1 0 2 0,-1-1-2 0,-2-1 0 0,-1 2 0 16,-7 0 0-16,-5-1 0 0,-8 3 0 15,-2-3 0-15,-6 1 1 0,-1 0 1 16,-1 0-2-16,1 2 1 0,-5 0 1 0,-4 0-2 15,0 0-2-15,4-1 13 0,-5 1 1 16,1 0 1 0,1 0 5-16,-2 0-16 0,0 0-2 0,0 0-2 0,0 0-3 15,0 0 0-15,0 1 2 0,-1 1-2 32,1 0-1-32,0 2 2 0,-1 1-2 0,-1 3 2 0,-1 4 2 0,-1 6-1 31,-2 4 1-31,-1 5 2 0,1 7-1 15,-3 2 0-15,1 7 2 0,-1 1-1 16,-1 2 1-16,-4 0 1 0,1 0-2 0,-1 0 0 16,0 0 1-16,3 1-1 0,-3-1 0 15,4 3 2-15,0 0-2 0,1-1 1 16,2 4 2-16,1-1-2 0,3-3-1 16,1 0 1-16,1-4-1 0,1-4 0 15,0-3 1-15,-3-3 0 0,3-4 12 16,-2-3 2-16,0-2 0 0,0-2-1 0,-2-7-7 15,2-2-5-15,0-4 1 0,0-3-1 16,1-5 11-16,1-2 7 0,0 0 8 16,0 1 11-16,0-1-6 0,0 0 4 15,1 0-3-15,-1 0-5 0,0 0-4 16,0 0-9-16,1-1-6 0,-1 1 0 16,1 0-5-16,-1 0 2 0,1 0 1 0,1-2-4 15,-1-3 1-15,-1 2 1 0,2-3-3 16,-1 0-1-16,0-3 1 0,0-4-1 15,-1-2 2-15,0-5 0 0,1-2-1 16,-1-4-1-16,0-2 1 0,0-1-3 16,0-7 0-16,-2-1 1 0,2-7-1 15,0-1 0-15,1-3 2 0,3-5-2 16,2-2 1-16,0-1 0 0,1-3-1 16,-2 3 0-16,4 0 0 0,-2 0 0 15,-2-1-3-15,2 2-1 0,-2 0-4 16,-3 1 1-16,0 6 5 0,-2 6 1 0,0 6 1 15,2 7 3-15,-2 6-2 0,0 5 2 16,-1 6 4-16,1 3-2 0,2 3 4 16,0 4 1-16,-2 2-8 0,1 0-4 15,-2 0-9-15,2 1-13 0,-1 1-6 0,-5 1-1 16,1 2 2-16,-3 6 9 0,0 7 13 16,-3 8 1-16,-2 7 4 0,-2 6 1 15,-1 5-1-15,0 8 1 0,0 6 1 16,0 6 0-16,-1 8 1 0,2 3 1 15,2 2-2-15,1-2 1 16,1-2 2-16,0-6-3 0,2-5 1 0,0-7 2 16,2-4-3-16,2-5 1 0,0-3 1 15,1-4-2-15,2-3 0 0,-1-5 2 16,2-3-2-16,-1-8 1 0,1-2 2 16,0-5-2-16,0-2 0 0,-2 0 0 15,2-2-1-15,0-2 0 0,0-2 2 0,2-1-2 16,-2-2 1-16,1 0 3 0,-1-2-3 15,0 1 3-15,1 1 1 0,0 0-3 16,-1-2-1-16,0 0 0 0,0 0-4 16,0 0-8-16,0 0-1 0,0 0-11 15,1 0-17-15,-1 0-16 0,1 0-20 0,0 0-16 16,6-8-2-16,4-7 50 0</inkml:trace>
  <inkml:trace contextRef="#ctx0" brushRef="#br0" timeOffset="-202495.75">23608 8996 1458 0,'-5'5'38'0,"1"-2"-24"0,-2 1-4 0,3-1 2 15,-1 0-2-15,4-1 4 16,0-1-4-16,-1 0-6 0,4 1 1 0,2 2 3 16,7 1 1-1,10 0 4-15,7 2 0 0,6 1-2 0,9-1 2 0,2-2 9 16,8 1 3-16,11-4 1 0,3-1-1 15,4-1-12-15,-2 0-5 0,-1 0-3 0,4-1-5 16,4 0 2-16,4 0 0 0,-9 1-1 16,-11-2 1-16,-12 0 1 0,-12 1-1 31,-8-2-9-31,-1 0-4 0,0-1-12 0,-1 1-10 0,-1-2-5 0,-1 1-13 16,-4-2-12-16,-3 1-4 0,-5-1-6 15,-3-1 0 1,-3 1 0-16,-2-5-9 0,-3-2-2 0,-2-4-1 15,-3-2 4-15,-3-2 15 16,-2 0 21-16,-1 2 19 0,-2-1 16 16,0 1 6-16,-1 1 2 0,2-2-1 15,-2 0 4-15,-2 2 5 0,0 3 4 16,0 5 10-16,2 3 6 0,1 4 2 16,2-4 4-16,0 5-1 0,2 2-5 15,0 0-2-15,4 0 4 0,-2 2 4 16,2-1 7-16,3-1 7 0,-3 4-1 0,2-4 4 15,2 3-2-15,1 0-3 0,4 4 0 16,3 3-13-16,4 4-6 0,10 4-4 16,9 7-7-16,9 2 0 0,10 3 4 15,9 2 4-15,6-2 11 0,-2 1 9 0,-7-5 6 16,-10-4-1-16,-8-2-4 0,-10-1-13 16,-4-1-12-16,-5-1-9 0,-5-2-7 15,-3-4-2-15,-2-2 0 0,-6-1 3 16,-3 0 4-16,-4-1 3 0,-7 3-2 15,-8 3-3-15,-3 1 4 0,-5 2-2 16,-3 0 10-16,-1-2 3 0,-7-1-9 16,-2-2 9-16,-7-2-4 0,-6-1-3 15,3 0 2-15,1 1-8 0,6-2-5 16,7 2 0-16,3-4 0 0,4 1-2 0,3 2 2 16,6-6-6-16,5 1-9 0,4-1-11 15,3-2-16-15,4 2-14 0,3-2-24 16,0 0-21-16,0 0-16 0,0 0 1 15,0 0 58-15</inkml:trace>
  <inkml:trace contextRef="#ctx0" brushRef="#br0" timeOffset="-201387.6">23873 13326 928 0,'-14'8'54'0,"3"-3"22"0,1 0-37 0,5-3-30 15,0-1 2-15,1 0 0 0,1-1-1 16,2 0-2-16,1 0-3 0,0 2 2 16,-1-2 8-16,0 0 8 0,1 2 15 15,-2-1 12-15,2-1 7 0,0 0 6 16,0 0 2-16,0 0-3 0,0 0-6 16,0 0-5-16,0 0-13 0,0 0-1 15,2 0 0-15,2 0-7 0,3 1 1 0,6 0-9 16,5 0-9-16,6-1-5 0,4 1-1 15,4 2-5-15,3-3-1 16,4 4 2-16,-1 0-4 0,3-1 1 16,2 1 1-16,9 2-2 15,7 2 1-15,6 1 2 0,13 0-2 0,-2 0 1 0,1 0 2 16,-10-5-2-16,-9 1 0 0,-1-1 1 0,-2 0-2 16,4-1 1-16,0 0 2 0,-5-1-2 15,-6-1 1-15,-8-1 0 0,-8 0-1 16,-10 0 2-16,-8-1 0 0,-5-2-2 15,-3 0-5-15,0 0-10 16,2 0-19-16,2 0-19 16,-3-5-19-16,-1-3-17 0,2-6-10 15,-3-6 2-15,3-1 9 0,-4-5 14 16,-3 1 18-16,-1-1 10 0,-3 6 13 16,0 5 13-16,-1 4 11 0,1 5 8 0,-1 4 11 0,2 0 7 0,1 2 9 15,1 3 15 1,0-1 7-16,-1-1 7 15,1 2 11-15,-1-2-4 0,1 2 1 16,0 0 2-16,0 0-8 0,0 2-5 0,0 0-3 16,0-2-11-16,0 2-5 0,2 1-6 15,1 3-10-15,9 5-5 0,8 8-6 16,7 8-8-16,10 4 1 0,8 3 10 16,2 1 15-16,2 0 21 0,-1-3 14 15,-7-7 3-15,-8-2-8 0,-7-7-15 16,-12-5-16-16,-5-1-10 0,-2-3-7 15,-5-3-5-15,1 0-1 0,0-1-7 0,-7 0-12 16,0 3-12-16,-12 4-17 0,-11 8-7 16,-10 8 5-16,-12 0 10 0,-3-3 14 15,-2-4 4-15,5-6-8 0,5-4-13 16,2-4-8-16,4-4-7 0,1-3-12 16,-3-3-9-16,-4-6-10 0,-2-5-14 0,0-9 621 15,5-7-394-15</inkml:trace>
  <inkml:trace contextRef="#ctx0" brushRef="#br0" timeOffset="-200502.22">24060 10086 1433 0,'-2'3'46'0,"0"1"-16"0,-4 1-8 15,3 0-9-15,-2 0 9 0,0-1 3 0,0-2 3 16,4 1-4-16,1-1-8 0,0-1 1 16,5 0 7-16,-5-1 1 0,0 0 2 15,0 0 3-15,1 4-10 0,4-4-3 16,3 1 4-16,6 1-5 0,4 2 0 0,4-1 2 16,7 1-10-16,2 1-1 15,1-2-2-15,8 0-3 0,0-3 2 16,4 0-1-16,7-2-1 0,5 0 0 0,2-1 0 15,4 1-1-15,-7-2-2 0,-5 2-1 16,-4 1-3-16,-4-3 1 0,-3 3 4 16,2-2-7-16,-1 2-1 15,3-1-2-15,1 0-5 0,0 2 6 16,-3 0 6-16,-6 4 0 0,-5-3 3 0,-9 0 1 0,1 1-3 16,-3-1-8-16,-2 3-5 0,1-4-7 15,-3 0 2-15,-2 0 4 16,-4 0-5-16,-4-2-11 0,0-2-11 0,-1 1-8 15,-1-3 2-15,-1-2 10 0,-2 2 11 16,1 1 10-16,-2 0 10 0,0-1 5 16,0 0 3-16,-5-2 5 15,-4-2-2-15,-1-2 0 0,-5-5 0 0,-1-1-1 0,-2-3-5 16,-2-1-2-16,-3 1-5 0,-2 1-3 16,4 4 5-16,-1 4 0 0,10 3 3 15,5 3 5-15,3 5 4 0,5 1 10 0,0 0 7 16,0 0 4-16,0 0 0 0,0 0-2 15,0 0-4-15,0 0-3 16,3 1-2-16,-2-1-6 0,1 1-3 0,5 4-3 16,6 4-3-16,9 3 0 0,6 8 2 15,5 5-1 1,3 7-1-16,6 2-2 0,2 1 7 16,3 3 12-16,1-2 12 0,-2-5 9 15,-2 2-8-15,-5-7-8 0,-6-3-12 0,-5-1 1 0,-12-6 4 0,-6-2 3 16,-4-1 4-1,-8-5-2-15,-3 6-6 0,-10 2-2 0,-9 3-3 0,-3 5 1 16,-5 0 3-16,-4 1 3 16,0 0-3-1,-2-4-2-15,-1 0-2 0,1 1-3 0,1-5-2 16,1 0 2-16,6-3-8 0,0 0-6 16,1-3-7-16,-2-1-14 0,-4-1-15 15,1 0-23-15,-2-2-35 0,3-2 666 16,7 1-436-16</inkml:trace>
  <inkml:trace contextRef="#ctx0" brushRef="#br0" timeOffset="-199372.02">23591 14346 1637 0,'0'2'76'0,"-1"1"11"15,1 1-44-15,-2-3-42 0,2 1 0 0,-2 0 0 16,2 0 3-16,2 0 3 0,-2-2-3 16,0 1 2-16,0 0-4 0,1 0-5 15,3 0-7-15,4 0 1 0,5 2-1 16,8-1 4-16,13 1 4 0,6 1-4 16,5-1 17-16,8-2 9 0,2 1 4 15,1-2 14-15,3 2-7 0,-6-1-7 16,-4-1-5-16,-4 0-6 0,-4-1-11 15,4-2 0-15,2 0 1 0,2 1-3 0,9 1 1 16,2-2 1-16,5 3-2 0,2 0 1 16,-3 0 1-1,-1 0-4-15,2 0-5 0,7 0-3 0,7 0-7 0,2 0 2 16,-7 0 7-16,-4 1 0 16,-15 1 7-16,-8-1 1 0,-1-1 0 15,-5 2 0-15,-2-2 1 0,-4 0-1 0,-8 0-1 16,-8 0 2-16,-8 0-3 0,-5 0-9 15,-6 0-11-15,1 0-20 0,0 0-12 0,-1 0-10 16,-5-3-4-16,2 0 5 0,-4-2 13 16,-5-1 16-16,-4-2 16 0,-3-2 12 15,-3-1 3-15,-1-4 2 0,0 0 1 16,-2-1-2-16,1-2 1 0,4-2 1 0,-2-2-2 16,3 0-3-16,-3-5-6 0,1-3-9 15,3 0-2-15,-1 0 2 0,2 3 3 16,1 2 4-16,6 6 5 0,2 8-1 15,3 3 4-15,4 7 5 0,1 1 17 0,-2-1 15 16,7 1 6-16,-5 0 5 0,0 0-12 31,4 1-3-31,3 2-4 0,4 5-7 0,2 0-5 0,1 6-12 0,4 6 0 16,3-3 1 0,1 10 4-16,2 0 11 0,-2-2 11 0,-1 2 6 15,2-1 1-15,-1-1-3 0,2-2-7 0,-2 2 3 16,-1-3 12-16,-7-6 6 15,-3-1 8-15,-3-5-5 0,-3-3-12 0,-3-2-9 16,-2 0-6 0,-1-1-4-16,-4 2-5 0,-1 0-2 0,-4 6-4 0,-3 1-2 0,-4 1 3 15,-3 3-1 1,-2-3 3-16,-3 3 4 0,1 1-2 0,1-2 1 0,-3 1 1 31,2-1-3-31,0 0-1 0,-1 2-1 0,1 0-4 16,-3-1 0-16,-1 0-1 0,-2 0-1 15,1-1-1-15,0-2 2 0,3-1-3 16,3-1 2-16,4-2 1 0,6-1-3 16,3-1 2-16,3-1 1 0,1-3-3 0,3-2-1 15,3-1-9-15,0-1-16 0,0 0-15 16,0 2-21-16,0-2-19 0,0 0-14 16,0 0-4-16,-1 0-9 0,1 0-2 15,0 0 0-15,-2-5 463 0,2-2-277 16</inkml:trace>
  <inkml:trace contextRef="#ctx0" brushRef="#br0" timeOffset="-194540">19809 10087 1776 0,'-3'0'87'16,"2"0"-92"-1,1 2-3-15,0-1 3 0,1 0 0 16,1 0 2-16,0 2-4 0,-2 0 0 16,-2 2 2-16,-2 4-2 0,0 6 3 15,2 5 3-15,1 7-1 0,-1 7 1 16,-2 8 1-16,2 8-1 0,2 12 0 0,0 6 2 15,2 15-2-15,2 25-1 0,0 30 24 16,4 32-4-16,2 21 1 0,5 12 4 16,0 3-25-16,-1 15-1 0,0 19 12 15,-1 32-7-15,1 25 2 0,4 4 3 16,3 7-13 0,6-21 5-16,4-9 5 0,6-16 0 15,5-11 3-15,3 0 1 0,-2 2-6 0,0 9 1 0,-4 4-4 16,-4-3 16-16,-6-15 33 0,-3-12 38 15,-6-28 37-15,0-25-4 0,-6-14-23 0,-3-21-39 16,-2-16-31-16,-5-15-7 0,-2-17 3 16,-2-16 13-16,2-16 19 0,-1-18-7 15,0-16-11-15,3-17-11 16,-4-6-25-16,0-10-16 16,0 1-10-16,0-2-11 0,-1 0-2 0,1 0 2 0,-1 0 5 0,-1-1 6 31,2 0 6-31,-1 0 2 0,-4-5-5 15,-3 3 2-15,-2-3-1 0,-4 0 7 16,-6-3 10-16,-9 0 0 0,-7 0 1 16,-11 3 1-16,-7 0-1 0,-3 4 0 0,-8 2 4 15,-3 2-1-15,-7 5 2 0,-15 1 2 16,-16 4-2-16,-8 0 3 0,-8-3-6 16,-6-3-7-16,1-5-13 0,-1-3-7 15,2-2 0-15,6-4 3 0,-1 0 13 16,7 1 4-16,6 2 6 0,9 0 3 15,20 4-2-15,11 0 3 0,5 1-1 16,9 0-15-16,9 0-14 0,8 0-23 16,9-4-20-16,7 2-13 0,6-3-15 0,5-1-14 15,3-7-3-15,4-12 4 0,3-17 20 16,10-14-30-16,10-19-96 0,10-15 134 16</inkml:trace>
  <inkml:trace contextRef="#ctx0" brushRef="#br0" timeOffset="-193690.67">19191 9275 1493 0,'4'-3'95'16,"-1"2"82"-16,-2 1-161 0,-1 0-20 0,0 0-2 15,0-1 13-15,0 1 11 0,0 0-5 16,-2-4-1-16,-6-5-7 0,-6-2-9 15,-7-5 5-15,-2 2 8 0,-2-3 5 16,2 4 6-16,-1 2 0 0,-3-2-7 16,-2 5-3-16,-2 1 0 0,0 2-6 15,3 4 0-15,-1 1 0 0,2 6-5 16,2 3 1-16,-1 3 1 0,5 8-3 16,-4 8 0-16,0 7-2 15,3 11-6-15,-3 8-5 0,7 7-5 0,9 8-7 0,9 3-1 16,18 3-3-16,13 1-1 0,7-1 4 15,3-7 7-15,4-9 9 0,0-10 9 16,5-9 4-16,1-8 2 0,5-5 4 16,7-4 8-16,0-7 5 0,-1-2 10 15,-8-5 10-15,-14-5-2 0,-7-1-2 16,-8-3-7-16,-6-4-12 0,0 1-5 0,-6-1-1 16,-1 0-4-16,-5 1 0 0,-1 1 1 15,-6 2-4-15,1 0-3 0,-1-1-9 16,0 1-18-16,0 0-18 0,0 0-16 15,0 0-9-15,0 0-3 0,0 0-12 0,0 0-8 16,-4-2-14-16,-5 7-60 0,-9 4-94 16,-4 6 148-16</inkml:trace>
  <inkml:trace contextRef="#ctx0" brushRef="#br0" timeOffset="-192627.41">18461 10692 1674 0,'0'1'36'0,"-1"1"-25"16,-1-2-21-16,-2 2-1 0,-5 1 3 16,-5-1 5-16,-8 5-1 0,-6-1 0 15,-7-1 4-15,-1 2-2 0,-1 0 1 16,-7 2 1-16,-4-2 0 0,-9 0 1 16,-1-1 3-16,4 3-2 0,6 0 2 15,4-4 4-15,2 3 0 0,4 1 4 16,1 0 4-16,7 4-5 0,-3-1-1 15,-3-1-2-15,-3 2-6 0,-5-4 0 0,2 4 1 16,0-1-3-16,3 2 1 0,2-1 1 16,4 1-2-16,4-3 1 15,3 0 2-15,7-2-2 0,0 0 3 0,3 1 4 16,4 0-1-16,1 1 2 0,2 1 2 16,2-2-2-16,0 2 1 0,1 0 1 15,2 1-4-15,-2 4 0 0,2 3 0 0,-1 5-5 16,1 7 8-16,-1 7 2 0,3 8-2 15,-2 4 1-15,-1 11-5 0,2 10-2 16,-1 10 2-16,2 10 9 0,-1 12 0 16,2 2 1-16,-5 11 1 0,0 5-10 0,2 3-1 15,-5 12 0-15,-1 10-4 0,-1 8 2 16,-5 9 0-16,-2 1-3 0,-3-1 1 16,-3-1 1-16,-3 0-3 0,0 1 2 15,1 3-3-15,-4 3 13 0,-2 2 13 16,6 0 12-16,-5-3 10 0,3 2-12 15,-1-2-4-15,-1 1-9 0,-3 1-3 16,3-7-1-16,1 6-9 0,-3-3-3 16,4-3-2-16,0 4-6 15,2-13 12-15,2-13 23 0,10-15 8 0,2-22 6 0,7-12-9 16,5-9-25 0,0-13-9-16,1-11 5 0,5-9 5 0,-1-16 1 15,1-4 3-15,-1-7-10 0,-3-4-8 16,1-4-4-16,4-4-6 0,1-2-5 0,-2 0-3 15,0-1-2-15,-1 0 3 0,-3-1 0 0,6 1 0 16,1-5 7-16,1 3-13 16,0-1 1-16,-2-2-5 0,0 3-2 0,-1-2 11 15,5-1 6-15,-3 3 10 0,-3-3 0 16,0 2 2-16,-1-2 0 0,1 1 0 0,2-2-1 16,1 0-2-16,0-2-1 0,1 3 2 15,4-3 0-15,3 0 1 0,4-1-2 16,7-2 0-16,5-2-4 0,8-3 3 15,11-2-1-15,13-3-4 0,12-1-2 16,3 1-5-16,3-2-10 0,1 3-3 0,2 2-1 31,7-1 3-31,-4 2 6 0,-7 3 5 0,-16 0-2 0,-13 3-1 0,-7 2-7 16,-9 0-13-16,-1 0-16 0,-7 0-14 16,-4 0-11-16,0-4-14 0,-6 3-4 15,-3-1 693-15,0 0-454 0</inkml:trace>
  <inkml:trace contextRef="#ctx0" brushRef="#br0" timeOffset="-191899.99">17078 9589 1454 0,'-1'0'32'0,"-2"0"-23"0,3 2-12 15,1 3-7-15,-1 4 7 0,0 3 3 16,-4 9-1-16,-2 6 1 0,-2 7 4 15,5 9-2-15,0 4 2 0,3 7 0 16,0 4-2-16,1 2-1 0,1-4 2 16,1-2-3-16,1-6 2 0,-1-8 1 15,2-7-2-15,-2-7 1 0,2-8 2 0,0-3-4 16,-5-4-13-16,2-6-22 16,-2-3-29-16,2 1-157 0</inkml:trace>
  <inkml:trace contextRef="#ctx0" brushRef="#br0" timeOffset="-191681.24">17318 9971 1293 0,'-1'1'33'16,"-4"1"-7"-16,1 3-26 0,-3-2-3 15,-2 3 7-15,-4-1 0 0,-4 1-1 16,-4 1 2-16,-5 0-4 0,-5-1 1 15,-5 1 2-15,-3-3-2 0,-1 0 0 16,0-1 1-16,8 1-2 0,-2-2-1 0,6 1 3 16,6-2-3-16,-1 0-6 15,4-1-20-15,0-1-34 0,-2-3-116 0,0-5 106 16</inkml:trace>
  <inkml:trace contextRef="#ctx0" brushRef="#br0" timeOffset="-191099.19">17410 9506 1544 0,'6'46'-8'0,"-1"8"-45"0,5 18-2 0,3 1 28 16,0-4 27-16,1-3 0 0,-2-5 0 16,3 1 1-16,-2-1-2 0,2-6-1 15,-2-9 0-15,-1-9-1 0,-2-11-1 16,-1-10-1-16,-5-7-2 0,-1-6 3 16,1-3 5-16,-3 0 3 0,2-2 5 15,2-1 0-15,2-3-2 0,5-8-1 16,5-4 1-16,5-7-1 0,0-5-2 0,3 0 2 15,-7 1-5-15,1 3 2 0,-2 3 0 16,-3 2-3-16,6 0 0 0,-2 0-2 16,2 3-8-16,-1 2-5 0,0 3-1 15,-4 5-1-15,-2 4 7 0,1 2 4 0,-4 2 3 16,1 4 3-16,-2 1 0 0,-3 2-2 16,-1 7 0-16,2 6 0 0,1 7-2 15,2 7 2-15,-2 4 5 0,-5 6 1 16,-6-3 1-16,-6 0 2 0,-3-1-7 15,-11-4-4-15,-4-2 2 0,-6-5-3 16,-8-6 5-16,2-5 5 0,-4-9 0 16,-3-6 6-16,-1-3 4 15,-1-3 0-15,-2-4 4 0,4 1 3 16,2-1-2-16,7-2 1 0,6 0-2 0,5 0-9 0,7 0-2 16,3 2-3-16,6 3-3 0,6 1 1 15,3 3-1-15,-1 0-5 0,0 1-11 16,3-1-8-16,-1 0-22 15,0 0-27-15,0 0-59 0,4-4 69 0</inkml:trace>
  <inkml:trace contextRef="#ctx0" brushRef="#br0" timeOffset="-190514.06">17488 11297 918 0,'18'-1'70'0</inkml:trace>
  <inkml:trace contextRef="#ctx0" brushRef="#br0" timeOffset="-189836.25">17567 11310 1227 0,'1'0'61'0,"-1"0"14"0,0 0-34 0,2 0-39 15,-2 0 0-15,0 1-1 0,0 0-2 16,-2-2-1-16,2 1-2 0,0 0-1 15,2 0 2-15,-2 1 1 0,0 0 4 16,0-1 9-16,0 0 10 0,1-1 10 16,-1 0 6-16,0 1 5 0,-1 0-4 15,-2-1-3-15,6 3-4 0,-3-1-11 16,0-1-5-16,0 0-6 0,0 0-5 16,0 0-3-16,0 0-1 0,0 1-5 0,0 5-2 15,-3 6 0-15,-1 10-5 16,-1 10-2-16,0 15-1 0,1 11-6 0,1 8 0 15,2 6 2-15,0-1 2 0,1-1 5 16,1-3 3-16,1-5 2 0,2-2 4 16,0-6 2-16,0-6 1 0,3-10 0 15,-2-12 1-15,-2-10-1 0,0-8 1 16,-3-7-1-16,0 0-5 0,0-1-6 16,0 0 3-16,2 0-1 0,0-4 4 0,0-1 8 15,1-6-3-15,5-6 0 0,6-3 3 16,3-6-3-16,-1 0-2 0,5 1 1 15,-6 2 0-15,7 2-1 0,-2-1 2 16,0 3-4-16,4 4 2 0,-2 3 2 16,2 5-2-16,2 4 2 0,1 0-2 15,2 6-3-15,-3-2 1 0,1 4 0 16,-4-1 0-16,-1 1 2 0,2 1 2 16,1 2 0-16,0 2 0 0,1-1-1 15,-9 4-3-15,0-2 2 0,-5 2 3 0,-7 2 1 16,0 6-2-16,-9 5 1 0,-7 3-5 15,-6 5 2-15,-11-3 5 0,-4 0 1 16,-9-5 2-16,0-3 0 0,-4-4-4 16,-1-4 0-16,3-4 3 0,0-6 1 0,3 1 1 15,3-3 3-15,0-3 1 0,0-1 3 16,2-4 4-16,0-1-5 0,2 1-3 16,5-3-3-16,6 1-6 0,5 0 1 15,6 2-1-15,3 0-4 0,5 2-4 16,0 2-1-16,3 1-8 0,0-2-2 0,0 2 1 15,3-6-7 1,0-1-6-16,4-5-14 0,-1-6-23 0,9-6 36 0</inkml:trace>
  <inkml:trace contextRef="#ctx0" brushRef="#br0" timeOffset="-189539.6">17352 11550 1431 0,'0'0'45'0,"-3"1"-1"15,3 4-39-15,-2 0-7 0,2 10-1 16,0 7 3-16,-3 10-6 0,2 7-1 15,-2 3 1-15,2-1-3 0,1 0 4 16,1-6-3-16,1-4-5 0,-1-4-9 16,1-3-9-16,-1-4-14 0,0-2-12 15,1-6-14-15,2 2 122 0,0-8-278 16,2 0 190-16</inkml:trace>
  <inkml:trace contextRef="#ctx0" brushRef="#br0" timeOffset="-189345.59">17398 11704 1268 0,'-4'5'39'0,"-3"0"0"0,-4 2-36 16,-1 0 1-16,-3 1 1 0,-1 0-2 15,-5 0-2-15,-3 1 2 0,-2-1-3 16,-2-2 1-16,0-3-13 0,0-1-27 15,-3 3-25-15,-2-4-148 0,-1 0 133 0</inkml:trace>
  <inkml:trace contextRef="#ctx0" brushRef="#br0" timeOffset="-180509.49">16762 16045 1451 0,'37'-46'-73'0,"0"-7"-75"0,6-3 85 15</inkml:trace>
  <inkml:trace contextRef="#ctx1" brushRef="#br0">17462 14746 0</inkml:trace>
  <inkml:trace contextRef="#ctx0" brushRef="#br0" timeOffset="-177526.16">19926 13783 1680 0,'0'0'67'0,"0"0"-7"0,0 0-32 16,0 1-37-16,-1-1 1 0,1 1 7 16,0 0-1-16,0-1 2 0,-1 0 0 15,1 0-3-15,-1 0-1 0,0 0 0 16,-6 2-2-16,1 0 1 0,-2 0 3 0,-3 0-3 15,-6 3 11-15,-3-1 4 16,-9 2 10-16,-12 2 11 0,-11-1-1 16,-15 0 3-16,-5 2-4 0,-4-1-1 0,3-2-7 15,-6-1-4-15,-10 1-4 0,-5 1-5 16,-9 2-2-16,-3-2-1 0,6-1-2 16,-15-1 1-16,-7-2 0 0,-9-1-2 15,-3-2-1-15,-7-3 1 0,1 1-2 0,5-3 0 16,2 3 2-16,10 2-2 0,4 0 1 15,7 5 1-15,8 0-4 0,16 2 13 16,7-1 9-16,5 1 0 0,9 1 4 16,7 2-12-16,17-2-10 0,17 1-1 15,9-2 1-15,11-3-2 0,4 1-6 16,2-2-8-16,0-2-23 0,0-1-23 16,0 0-27-16,-1-1-46 0,1 1-13 0,0 0 70 15</inkml:trace>
  <inkml:trace contextRef="#ctx0" brushRef="#br0" timeOffset="-177036.7">17126 14982 2008 0,'0'10'29'0,"0"8"-41"15,-2 18-26-15,1 12-2 0,-5 7 24 16,3 3 14-16,-3-3 2 0,-3-3 1 0,0 1-10 15,0-6-2-15,1 1-1 0,3-4-1 16,5-8 0-16,0-3-10 16,2-10-20-16,1-7-17 0,-1-5-13 0,1-6-9 15,-3-2-7-15,0-2-4 0,2-1-20 16,8-5 310-16,3-8-165 16</inkml:trace>
  <inkml:trace contextRef="#ctx0" brushRef="#br0" timeOffset="-176847.5">17194 15311 1507 0,'-1'0'43'0,"-3"2"0"15,-4 0-43-15,-3 0-1 0,-4 3 6 16,-6-1-2-16,-4 2 0 16,-5 0 1-16,1 0-4 0,-1 1 0 0,2 0 2 15,0-3-3-15,0 1-1 0,5-4 2 16,1 0-16-16,6-1-21 15,3-2-25-15,-2-7-38 0,5-5 737 0,1-4-485 16</inkml:trace>
  <inkml:trace contextRef="#ctx0" brushRef="#br0" timeOffset="-176325.31">17667 14636 1860 0,'3'14'138'0,"145"-116"-233"32,-319 500 95-32,131-300-7 0,32-8-23 15,3 4-9 1,0-6-14-16,2 0 10 0,1-5-2 0,0 0-14 0,2-3 2 15,-3-9 9-15,3-16 20 0,0-15 35 16,-2-17 21-16,1-12 4 0,0-7 2 16,1-4-14-16,0 0-17 15,0 0-15-15,-5-3-11 0,2-5-4 0,2-7 7 16,0-7 14 0,2-12 7-16,6-10 4 0,3-6 3 15,7-5-7-15,3 0-2 0,9 5-3 16,1 7-7-16,2 6 2 0,2 7 3 0,-4 9 3 15,4 5 6-15,0 6 9 0,3 7 4 16,-1 5 1-16,-3 5 3 0,-2 4-4 16,-4 4-2-16,-3 6-3 0,-5 6-10 15,-6 9-14-15,-12 9-7 0,-8 8-4 16,-11 7 8-16,-8-4 17 0,-4-2 5 0,-8-8 0 16,-8-4-2-16,-4-8-6 0,-6-3 1 15,0-6 3-15,-5-11 1 0,-4-2 5 16,2-3 3-16,-1-7-3 0,9-2-1 15,9-6-7-15,3-4-11 0,10-3-16 16,0-4-14-16,7-10-27 0,5-7 124 16,4-5-56-16</inkml:trace>
  <inkml:trace contextRef="#ctx0" brushRef="#br0" timeOffset="-175534.07">18716 10700 1396 0,'0'0'52'16,"-1"-1"-3"-16,1 1-17 0,0 0 13 15,0 1 5-15,4 0 15 0,-4-1-5 16,0 0 1-16,0 0-3 0,0 0-12 15,0 0-2-15,1 0-9 0,1 0-10 16,-2 1-4-16,0 0-7 0,0-1-9 16,-2 4-4-16,1 5-1 0,-1 9-4 0,1 11 1 15,-1 12 3-15,1 14 0 16,-1 13 1-16,1 8 2 0,-1 15-2 0,0 14 0 16,2 22 1-16,0 22-1 0,1 18 0 15,4 16 2 1,-4 9-3-16,-1 7 1 0,-2 8 3 0,-5 11-4 0,-6 8 2 0,-4 9 1 15,-5 7-1-15,-2-1-1 0,2-1 19 16,3-8 6-16,3-4 6 0,2-2 4 16,-4-7-21-16,-7 11-9 0,-4 4-6 15,-5 5-1 1,-4 3 0-16,-1 6 4 0,-4-11 1 0,2-2 7 16,0-7 8-16,0-20 11 0,-2-1 13 0,0-22 3 15,3-14-2-15,5-12-7 0,7-25-9 16,4-19-7-16,6-22-5 0,5-25-6 0,3-19-10 15,3-18-5-15,4-13-13 16,1-8-37-16,2-10-22 0,-1 0-28 0,1 0-28 16,-1-5-17-16,0 0-11 0,-3-7 12 15,-4-8 22-15,-3-13 41 0,-3-14 21 16,5-16 1-16,2-23 256 0,4-11-155 16</inkml:trace>
  <inkml:trace contextRef="#ctx0" brushRef="#br0" timeOffset="-174692.9">18983 11706 1246 0,'0'0'54'16,"-2"0"15"-16,1 0-27 16,0 1-6-16,1 1-1 0,0 0-7 0,0-2-11 15,0 4-9-15,-1 5-5 0,-1 9 1 0,-3 10 2 16,2 9 1-16,0 13 1 0,-1 7-3 16,4 14-1-16,1 0-1 0,3 1-1 15,1-7 1 1,0-11 2-16,0-6-2 0,1-3 0 0,0-10-1 0,-1 1-1 15,1-8-1-15,-2-7-15 0,1-4-31 16,-3-13-35-16,3-4-40 0,0-9-38 16,3-9 85-16</inkml:trace>
  <inkml:trace contextRef="#ctx0" brushRef="#br0" timeOffset="-174472.57">19199 12083 1104 0,'1'0'87'0,"1"0"49"15,-2 0-63-15,0 2-68 0,-2-1 4 16,-2 2 4-16,-5 3-2 0,-6-2 1 16,-3 2-1-16,0-1-5 0,-2-2 4 0,2-1 0 31,3 0-1-31,1 0 4 0,3-1-1 0,0-1-3 0,-3 0-1 0,-2 0-3 16,-2 0-6-16,2 0-2 0,0-1-9 15,6-1-17-15,2 1-18 16,1 0-26-16,4 1-3 15,3 0 35-15</inkml:trace>
  <inkml:trace contextRef="#ctx0" brushRef="#br0" timeOffset="-174108.2">19572 12026 1650 0,'9'9'136'0,"-9"-9"-98"0,-1-1-43 16,-1-2-5-16,-11-13 9 0,8 9-1 15,-3-2 1-15,-4-3-2 0,-2 2 3 16,0 0 0-16,-3 1-1 0,0 4-3 16,0 3 0-16,-2 2-6 0,0 2-4 0,-1 3-2 31,1 2-11-31,2 7 3 0,3 4 6 0,4 6-2 0,0 2 4 0,-1 4-1 15,2 3-12-15,2-1 0 0,5 2 3 16,5 1-8-16,5-2 7 0,4-2 5 16,5-2 5-1,0-6 15-15,3-5 13 0,0-2 5 16,3-4 1-16,-2-3 0 0,1-2-6 0,-1-1-1 0,-1-4 2 16,0-2-5-1,-1-1-4-15,-1-2-2 0,-4-2-6 0,-3 4-9 0,-4 0-12 0,-5 1-22 16,-2 0-23-1,0 0 348-15,-1 0-221 0</inkml:trace>
  <inkml:trace contextRef="#ctx0" brushRef="#br0" timeOffset="-173660.37">19166 15383 1031 0,'-7'5'148'0,"-3"3"202"0,-4-2-286 15,-3 3-59-15,-3 2 0 0,-1-1 4 16,-3 1 2-16,-2-1-9 0,-2-1-2 15,0 1 0-15,1-3-2 0,3 0-3 16,-2-4-4-16,-1-1-10 0,1 0-6 16,4-2-7-16,1 0-6 0,6 0-4 15,3 0-6-15,1 2-10 0,6-1-17 0,1-1-35 16,1 0 60-16</inkml:trace>
  <inkml:trace contextRef="#ctx0" brushRef="#br0" timeOffset="-173209.18">19638 15414 1585 0,'22'18'147'16,"-50"-39"-152"15,27 19-27-31,-3 0 13 0,1-1 14 16,-2 1 5-16,-2-2 1 0,-2 3 3 15,-4 0 0-15,0 1-4 0,-1 0 1 16,3 2-3-16,1 2-11 0,0 3-7 16,1 4-8-16,0 2-14 0,0 7-10 15,1 7-21-15,1 10-37 0,3 7-11 16,4 3 8-16,5 0 42 0,5-3 64 15,5-4 41-15,6-7 16 0,7-2-13 16,7-1-19-16,7-1 1 0,4-1 22 0,-5-4 22 16,0-5 14-16,-9-6-5 0,-5-1-21 15,0-3-19-15,-2-4-9 0,0-3-8 16,-2-2-6-16,-4-3 0 0,1-1-5 16,-8-1-3-16,-2 1 2 0,-2 1 0 0,-5 2-1 15,1 0 0-15,-4 1 1 16,1 0-3-16,-1 0-5 0,0-1-11 0,0 1-29 15,0-1-32-15,1-8 707 0,-3-2-484 16</inkml:trace>
  <inkml:trace contextRef="#ctx0" brushRef="#br0" timeOffset="-170178.97">18430 10784 1065 0,'0'1'58'0,"1"0"24"0,-1-2-64 16,-1-2-24-16,1 0-2 0,1-4 8 16,0 0 1-16,3-1 2 0,-2 0-1 15,0 2 2-15,-1 3 14 0,-1 2 19 16,0 1 18-16,0 0 14 0,0 0-1 15,0 0-8-15,0 0-14 16,0 0-12-16,0 0-7 0,0 0-10 0,0 0-4 0,0 0-3 16,0 0-6-16,0 0-3 0,0 0-1 15,0 0-2-15,1 0 0 0,5-3 2 16,-3-1-1 0,3 2 1-16,4-3 2 0,7 1-3 0,5-2 1 0,3-3 0 0,4 2-1 15,4-2 1-15,7 2 3 16,7 0-2-1,4 3 2-15,3-2 0 0,1 3-2 0,3 1 2 0,6 2-1 0,6 3 0 32,10 0 2-32,2-2 0 0,4 1-2 15,2 0 0-15,-3-2 1 0,15 0-3 16,8-2-6-16,9 0 0 0,4 2-3 16,-2 2 1-16,4 0 8 0,-4-1 7 15,-7-1 5-15,-10-1 3 0,-10-4-2 16,3-1-6-16,-3-3-5 0,1-3 1 0,-10 0 6 15,-10-3 5-15,-3 1 1 0,-7-6-1 16,-4 2-2-16,-1-1-5 0,-5-1 4 16,-1 0 4-16,-5-3 1 0,-6 1 6 15,-7-4-1-15,-3 1-1 0,-3 2 0 16,1 2-1-16,1 1-4 0,-1 1-5 0,5 3-3 16,-1 0-6-16,2 3 0 0,2-1 2 15,2 3-3-15,-4 3 3 0,-6 4 3 16,-2 0 0-16,-10 2 2 0,0 1-2 15,-2-1-3-15,-7 0 1 0,-6 2 0 16,1 0-6-16,2 4-6 0,0-2-7 16,-4 3-7-16,0 1 3 0,0 7 4 15,3 9 3-15,-1 6 6 0,-1 15 4 16,0 6 0-16,-2 5 2 0,0 9 2 16,-1 2-2-16,-7 6 3 0,2 8 3 15,-7 10-2-15,-1 9 3 0,-1 4 0 0,-8 7-6 16,-2 5 8-16,-3 3 1 0,-5 5 4 15,3 2 8-15,0 3 0 0,1 3 4 16,5-1 3-16,1 4 6 0,2-3-4 16,3 3-1-16,0 9-6 0,0 4-12 15,1 13 5-15,3 0 1 0,3-2 3 0,8 6 4 16,3-4-6-16,5 4-6 0,7 7-5 16,4 3-4-16,6 2-2 0,7 5 1 15,4-4 10-15,4-5 3 0,3-9 10 16,1-8 7-16,-4-14-7 0,-1-9-7 0,-4-10-8 15,-6-6-10-15,-2-5-1 0,-7-6 0 16,-4-4-3-16,-3-7 0 0,0-9 2 16,-1-1-1-16,1 3-3 0,4-1-4 15,-3-3-5-15,5-2-2 0,-2-5 6 16,2 5 4-16,3 5 3 16,2-2 3-16,-2-1 0 0,-1-11 0 0,-2-10 0 15,-1-8-1-15,1-7 1 0,-1-4 3 16,0-4 1-16,-1-5 0 0,-3-4 3 15,-2-3-4-15,-2-8 1 0,-2-1 1 0,-2-5-4 16,-1-3 1-16,-1-1-3 0,-1-5-7 16,-3 1-6-16,3-4-5 0,0 0-5 15,-4 3-7-15,2-2-1 0,-4 1-5 16,-2 1 5-16,-1 0 7 0,-9-1 3 16,-3 4 7-16,-7-3 2 0,-8 3 1 0,-3-1 7 15,-4 1 2-15,-1 0 1 0,0-1 1 16,-5 1 1-16,-8-1 0 0,-5 1 1 15,-3 1 2-15,4 0-3 0,5-1 0 16,3 2 1-16,1-2-1 0,-5 1 0 16,-3-3 0-16,-10-1-2 15,-1 0 1-15,-1-1 1 0,4-2-2 0,5-2 2 0,2 2 0 16,7-3-1-16,0 1 0 0,2 0 1 16,0 1-1-16,-2 1 1 0,5 0 0 15,5 0 0-15,6 0 0 0,5 0 1 16,2 2-1-16,0-1 0 0,2 0-4 15,1-1-8-15,4 0-15 0,6 0-13 16,6 0-25-16,2-1-26 0,7 0-33 16,1 1-18-16,0-2-12 0,7-6 21 15,0-6 74-15</inkml:trace>
  <inkml:trace contextRef="#ctx0" brushRef="#br0" timeOffset="-169546.09">21658 13827 1582 0,'0'2'38'0,"1"-2"-24"0,-1 1-14 0,0-1 10 0,0 0-6 16,0 0-3-16,-1 1-2 0,0-1-4 16,-1 2-2-16,-3-1 1 0,-2 3-2 0,-3 0 2 15,-6 1 3-15,-3 0-2 0,-6 0 5 16,-7 2 1-16,-5-4-1 0,-3 2 3 15,-9-2 6-15,-6-1-1 0,-1 2 3 16,0-2 6-16,0 1-2 0,5 3 5 0,1-3 6 16,-2 4-3-16,4 1-3 0,-3 0-3 15,-5 3-8-15,-10-2-4 0,-7 0-1 16,-2-1-4-16,3-6 0 0,7-1 0 16,6-3-3-1,5-5 2-15,1 3 1 0,5-2 0 16,-1 1 1-16,3 5 1 0,6 0 0 15,7-2-1-15,8 4 1 16,8-2-1-16,6 0 1 0,3 2 2 16,3-1-2-16,2 1 5 0,2-1-8 15,1-1-22-15,0 0-32 0,0 0-39 16,6-1 47-16</inkml:trace>
  <inkml:trace contextRef="#ctx0" brushRef="#br0" timeOffset="-167998.42">19990 11167 1013 0,'0'1'227'0,"2"-1"-229"0,1 0-8 16,-1 1 14-16,1-1 0 0,-2 2 1 15,0-2-2-15,-1 0 15 0,0 0 12 16,0 0 13-16,0 0 17 0,0 0 9 16,1 0 7-16,1 0 8 0,-1 0-2 15,2-4-13-15,0 1-18 0,4-6-21 0,3-4-18 16,7-3-9 0,2-6-1-16,4 0-2 0,4-7 0 0,3 2 1 0,12 1-2 31,7-3-1-31,8 2-1 0,3-3-4 0,3 3-1 0,-2 4 1 0,6 4-2 15,3 6 6-15,2 8 5 0,5 3 1 16,-4 4 3-16,-4 8-1 16,-2 7-5-16,0 11-3 0,5 12 1 15,7 12-4-15,3 11 0 0,1 12 3 0,-5 9-5 16,-7 14 3-16,-7 12-5 0,-8 8-2 0,-5 11 1 16,-7 5 0-16,-10 0 2 0,-11-6 1 15,-13-1 0-15,-15-5-4 0,-13-3 4 16,-11 1-1-16,-8-5-1 0,-8-10 5 15,-4-6 5-15,-7-7 0 0,-6-5 2 16,-10-12 1 0,-9-9-5-16,-3-12 2 0,-1-10 2 0,7-8-2 0,1-10 4 0,-1-8 2 15,-8-10-2-15,-8-9 3 0,-3-11 2 32,-2-9-5-32,4-13 2 0,-4-6-1 15,-3-10-4-15,2-8 2 0,6-6 1 16,16-5-2-16,9-2 3 0,14 0 4 15,9 2 4-15,13 1 7 0,9 0 10 16,5 0 6-16,7-4 15 0,2-1 6 16,6-6 5-16,4-7-1 0,8-7-14 15,2-12-14-15,9 0-15 0,1-5-10 16,2-2-5-16,8 3-4 0,-2-3-5 16,5 11-10-16,8 7-6 0,5 8-1 0,9 12-21 15,7 10 2-15,10 9-26 0,8 7-32 16,2 3-31-16,8 2 168 0,-4 5-60 15</inkml:trace>
  <inkml:trace contextRef="#ctx0" brushRef="#br0" timeOffset="-167191.86">20202 14504 1905 0,'10'0'118'0,"1"-2"37"0,0 1-58 16,0-6-80-16,7-1-4 0,8-6 0 15,3-8-4-15,10-5-8 0,7-3-3 16,8 1 0-16,7-2 0 0,6 5 2 15,12 1 2-15,3 3-2 0,1 3 0 16,2 4 2-16,-4 3-2 0,2 3 1 0,4 5 1 16,0 3-3-16,0 3 1 0,-5 7-5 15,0 5-13-15,-3 7-11 0,-1 9-1 16,3 9-7-16,4 11 5 0,-3 13 9 16,-4 12-17-16,-2 17-5 0,-9 13 1 15,-1 15 2-15,-3 4 15 16,-5 5 22-16,-6-3 5 0,-8 2-4 0,-10 8-9 15,-11 5-12-15,-11-2-4 0,-10 0 10 16,-7-5 10-16,-15-4 9 0,-17-6 4 0,-18-6-5 16,-14-12 0-16,-7-7 0 15,-4-7-4-15,2-10 1 0,-5-14 1 0,-8-18-3 16,-3-13 0-16,-5-12 1 0,1-11 0 16,0-9 1-16,-10-8 5 15,-5-11 1-15,-1-11 3 0,5-13 2 0,9-11-2 16,1-16 1-16,6-13 1 0,6-8-1 15,7-8 4-15,13-6 7 0,7-6-2 0,14-4 4 16,7 1 6-16,11 3-2 16,14 11 14-16,-1 4 10 0,11 3 0 0,6 3-1 15,0-1-4 1,7-3-10-16,2-4-4 0,-3-5-1 0,12-2-9 0,3 0-4 16,-1 4-3-16,12 9-4 0,0 8 6 0,-1 13 2 15,7 8-3-15,1 7-5 0,10 6-8 16,9 7-18-16,4 4-17 0,-1 6-10 15,-8 5-19-15,-5 1-15 0,-3 3-26 16,-1 3-35-16,3 3 1 16,0-1 62-16</inkml:trace>
  <inkml:trace contextRef="#ctx0" brushRef="#br0" timeOffset="-163596.52">19899 12900 807 0,'-1'0'66'0,"1"-1"52"0,-2 1-79 16,-1 2-37-16,-3 1-1 15,-2 0 2-15,0 1-3 0,-3 0 3 0,1-2 7 16,-8 0 5-16,-3 1 8 0,-1-3 4 16,-8 0 4-16,-9 0 4 0,-3 0 2 15,-8 0-7-15,-2 0-2 0,-2 0-4 16,-9 0-5-16,-5-2-1 0,-14-1-3 15,-10 1-3-15,-8-2 0 0,-6 3 2 0,6-1-2 16,-4 0 1-16,-5 0-3 16,-2 2-2-16,-4-1-3 15,6-2 1-15,-4 0-2 0,2-2-1 0,3 1 0 16,4-2-2-16,14 0 2 16,7-1 0-16,-1-1-2 0,3 2 1 0,1 2 1 0,11-5-2 15,14 2 1-15,13 0 0 0,10 1-2 16,8 3 2-16,6 1 1 15,6 0-10-15,11 2-17 0,0 0-26 0,0-2 2 16,5-3 18-16</inkml:trace>
  <inkml:trace contextRef="#ctx0" brushRef="#br0" timeOffset="-163123.79">19767 13207 1453 0,'-7'0'35'0,"-7"2"-14"0,-8 2-25 0,-11-1 0 16,-11 1 4-16,-3-1 4 15,-9-3-2-15,-5 0 1 0,-5-5 2 0,-9-2-2 16,-15-2 1-16,-6-2 2 0,-7-1-3 16,1-2 0-16,9 3 0 15,-6 1-2-15,-1 0 1 0,0 3 4 0,0 3-5 16,11 0 4-16,4 3 2 0,-3 1-3 16,2 0 3-16,2 2-1 0,4 3-4 15,9 2 1 1,11-1 0-16,1 2-2 0,9-1 1 15,1 2 0-15,6-1 0 0,9-1-2 16,5-1 1-16,7-1-1 0,5-1 0 0,2 1 2 16,5-3-2-16,4 1 2 0,3 0 0 15,0-3-2-15,3 0 1 0,-1 2 2 16,1-2-3-16,0 0-6 0,0 0-6 16,0 0-13-16,0 0-16 0,0 0-5 15,0 0-11-15,3-2-4 0,14-3 516 16,10-3-343-16</inkml:trace>
  <inkml:trace contextRef="#ctx0" brushRef="#br0" timeOffset="-160733.41">29708 9704 1031 0,'0'-1'59'16,"-2"-1"26"-16,2 1-52 0,0 1-27 15,0 0-3-15,2 0 1 0,-2 0 0 16,0 1-2-16,0-1-1 0,0 0 1 16,0 0-2-16,0 0 3 0,0 0 5 15,0 0 1-15,0 0 5 0,0 0 2 0,0 0-2 16,0 0 1-16,-2 2-3 0,-3-1-5 16,-4-1-2-16,-1 4-1 0,-4 0-2 15,-1 0 1-15,-2 0 3 0,-1 0 0 16,-2-2 5-16,-3 1 1 0,-1 2-2 0,0-1 1 15,-3 4-2-15,-1-1-3 0,-1 1 0 16,0 0-1-16,3 0-4 0,-1 0 1 16,-2-1 0-16,-5 2-1 0,-10-1 5 15,-4 1 4-15,-1 0 2 0,2 0 6 16,6 0 4-16,0 2 2 16,0 1 5-16,-1 0 0 0,2 1-6 0,0 0-3 15,-4-3-4-15,-8 0-1 0,-11 0 2 16,-2-1 0-16,-1 0-1 0,7 0-5 0,5-2 2 15,-1 0-3-15,1-3 1 0,-1-1 1 16,-8 2-7-16,-3-2 5 0,-5 2 8 16,1-4 1-16,9 1 2 0,1-1-1 15,7 0-11-15,3 1-1 0,-5-2 1 16,-4 2-3-16,-5-1 0 0,3 0 0 16,-3 1-6-16,6 2 1 0,2-2 1 0,1 1-2 15,7 0 1-15,-4-2 0 0,-1-1-1 16,-8 2 1-16,-3-1 1 0,4-1-2 15,1 1 2-15,7-1 0 0,1-2-2 16,4-1 1-16,-1-1 2 0,-6-1-2 0,-4-2 1 16,-6 0 1-16,2-1-3 0,2-1 1 15,4-1 3-15,8-1-3 0,-1-3 1 16,8 2 1-16,3 1-3 0,-5-5 2 16,-3 3 1-16,-6-3-3 0,0-1 1 15,2-1 3-15,3 0-3 0,8 2 0 16,3 3 4-16,4-1-4 15,8 0-1-15,0-1 8 0,5 1 7 0,3 1 9 16,3 4 11-16,3 0-2 0,1 0-1 16,2 0-3-16,1-1-4 0,-1 0-4 15,3 0-3-15,-1 0-4 0,1-1-3 16,3 1-2-16,1-3-6 0,-5 1-1 0,8-2 1 16,-2 1-3-16,1-1 0 0,6-1 2 15,-6 0-2-15,4-2-1 16,-1 1 2-16,3 0-1 0,2 0 0 0,2-2 0 15,1-1-5-15,-1-3 2 0,5-1 1 0,0 0-1 16,0-2 2-16,2 2 1 0,-2 2-2 16,1 3 2-16,1-2 1 0,0 5-2 15,1-2 1-15,0 0 1 0,2-2-5 16,1 1 1 0,2 3 1-16,1-1-3 0,0 2 5 0,-2-1 1 0,5 1-1 0,-4 0-2 15,6-1 2-15,-7 3 0 0,-1 0 0 16,-2 2 5-16,-3 0-3 0,2 1-1 15,1 0 1-15,-1-1-2 0,0 1 0 16,0-1 0-16,3 0 0 0,3-1 0 16,0-1 1-16,7 0-1 15,6 0 0-15,5 0 2 0,6 1-3 16,-2 2 0-16,-3-1 1 0,-4 2-2 0,-5 1 2 16,0-1 1-16,-1-3-1 15,3 2 3-15,2-1 5 0,-4 2-1 0,3 3 2 0,-2-3 0 16,6 2-8-16,3-2 2 0,-3 1-2 15,2 0-1-15,-6-1 1 0,-1 1 1 16,4 1-2-16,0 2 0 0,7 1 2 16,-4-3-2-16,8 3 0 15,4 1 1-15,3-2-1 0,4 2 2 0,-6 1 1 0,-7-1-2 16,-4 2 1-16,-1 2-1 16,-2-2-1-16,3 2 1 0,2 0 0 0,5 3-1 15,7-3-1-15,0 5 1 0,-5-2-2 16,-3 3 1-1,-2 2 1-15,1 0-1 0,8 3 1 0,1 1-1 0,9 1-1 0,5 3 1 16,-4-3 1-16,-7-2 0 0,-12 3 0 16,-10-6 1-16,-2 1-2 0,0 2 1 15,0-3 0-15,1 3-2 0,2 1 0 16,5 1 0 0,1 1-6-16,4 2-1 0,-7 0 2 0,-5 2-2 15,-10-1 6-15,-5 2 3 0,1-2-1 0,0 1 0 16,3-1 1-16,-1 1-2 15,-1-1 1-15,-2 1 0 0,-6-4-2 0,0-2 1 0,-6-1 2 16,-2-3-6 0,1 1 0-16,-2 2 1 15,-3-3-4-15,-2 3 2 0,-1 1-1 16,-3-2-6-16,-2 1-3 0,-1 0-5 16,-3 3-7-16,-5 3-5 0,-6 0-9 15,-4 5-6-15,-7-1 2 0,-3 5 2 0,-2 5-8 16,-6-3-14-16,-2 2-27 0,3 1 155 15,0-4-69-15</inkml:trace>
  <inkml:trace contextRef="#ctx0" brushRef="#br0" timeOffset="-157728.45">29902 13664 1369 0,'-1'0'79'15,"1"0"46"-15,-1 0-105 0,1 0-31 16,0 1-1-16,-1-1 9 0,-1 0 3 15,2 0 0-15,0 0 0 0,0 0-2 16,0 0-2-16,0 0 3 0,0 0-1 16,0 0 1-16,0 1 0 0,-1 3-4 15,-1 1 2-15,-6 2 0 0,0 3-3 0,-4 2 0 16,-4 1 2-16,-6 1-4 0,-6 2 4 16,-8 1 4-16,-8 1 0 0,-2-1 3 15,-9 1 5-15,-4-2 1 0,-2-2 0 16,0-2 2-16,-3 1-4 0,-6-4-3 15,-7 0 1-15,-7 0-5 0,-4-2 7 16,9-2 5-16,8 2-4 0,-4-2 4 16,-10 3-6-16,-6 1-5 0,-4 3 0 15,1 0 3-15,9-1-4 0,-14-1 1 16,-9 0 3-16,-4-1-2 0,1-1 1 16,13-1 0-16,-4-4-2 0,-1 2 0 0,-4-2 2 15,-4 3-3-15,14 1 0 0,-5-2 2 0,-3 3-2 16,1 1 0-16,-2 1 1 0,12 2-1 15,-5 2 1-15,-7-2 3 0,-2-2-4 16,-2 1 0-16,13-5 0 0,0 0-3 16,-1-4 1-1,-5-2 1-15,5-4-1 0,8-2 2 0,9-5 1 0,-1-5 0 16,-6-2 2-16,2-4 2 0,-2-1 0 16,12-3 1-16,7-2 4 0,9-2 0 15,1-3 5-15,-1 1 0 0,0-1 0 16,5 1 1-16,9 2 2 0,9-1 1 15,9-2 3-15,5 3 2 0,7 1-2 16,5 2-3-16,7 2 2 16,3 4-3-16,1 0 1 0,4-2 0 0,2-1-6 15,3-4-4-15,5-2-5 0,4-5-2 0,4-1-5 16,-2 3 0-16,0 5-1 0,3 4 2 16,3 1 8-16,7 1 1 0,5-4 1 15,6 1-2-15,3 0-8 0,2 2-3 0,-1 2 0 16,6 0-4-16,5 1 3 15,10 2 2-15,12 4-4 0,2-1 0 0,-1 3 4 16,-7 1-2-16,-6 4 4 0,-3-3 2 16,6 1-1-16,6 1 1 0,4-1 2 15,-1 2-2-15,-3-1 2 0,-3-1 0 16,-2 3-1 0,7 1 1-16,2 1-1 0,-4 3-1 0,-3-4 0 15,-10 1-1-15,-2-1 5 0,-2 3 1 0,7-3 2 0,4 5 4 31,-5 0-2-31,-2 0 1 0,-9 0-1 0,-6 0-1 0,-5 0-5 0,-2 0-1 16,5 0-1-16,-5 0 0 16,5 1-2-16,3-1 8 0,3 0 7 0,2 0 0 0,-3-1 10 15,-7 0-5-15,-3-2-7 16,2-1-1-16,2 1-3 16,1 1-6-16,6 2 1 15,6-6 1-15,3 1-3 0,5 2 2 16,-6 1-1-16,-7 0-1 0,-7 0 1 15,-6 0 0-15,2 1-2 0,-3 1 2 16,2 0 0-16,-3 3-2 0,4-3 0 0,3 2 2 16,-1-1-3-16,3-1 1 0,-6 1 0 15,-7 0 0-15,0 3 0 0,1-2 1 16,4 1-1-16,3-1 0 0,2 2 1 16,-1-4-1-16,2 1 0 0,4 0 0 0,1 1 0 15,-1 3 0-15,-8-4 1 0,-3 2-1 16,-7 0 0-16,0 0 3 0,2 3-3 15,-3-2 0-15,5 2 1 0,0 0-2 16,3 1 1-16,4 1 1 0,2 3-1 16,3-1 0-16,2 2 1 0,-5-1-1 15,-8-2 0-15,-9-1 0 0,-4 0 0 16,-4-3 0-16,2-2 1 0,4 4-1 16,-2 0 0-16,-1 1 0 0,-2-1-1 15,-4-1 0-15,-1 1 1 0,0 1-3 16,2 2 2-16,-1 1 0 0,1 2-3 15,-1 0 1-15,-1 3 0 0,1 2-3 0,-1 2 0 16,0 6 0-16,-4 3-1 0,-4 4 1 16,-7 1 1-16,-5 3-2 0,-6 4 0 15,-8 0 1-15,-4 2 0 0,-5-2 3 16,-4-2 5-16,-1-5 1 0,-1-2 5 0,-4-3 4 16,-1-2 1-16,-3-2 4 15,1-2 2-15,-1-4-2 0,-2 1 1 16,0-7 1-16,-7 1-1 0,0-3-3 0,-2-1-1 15,5-1-6-15,6-1-2 0,6-2 1 16,4 1-4-16,3-2 1 0,7 1 1 0,0-2-3 16,7-1 2-16,2 1 1 0,2-2 0 15,3-1 5-15,1-1 5 0,3 4 1 16,2-4 3-16,0 0 0 0,0 0-5 16,-1 0-2-16,1 2-3 0,1-1-6 15,-1-1-9-15,0 0-15 0,0 0-27 16,0 0-22-16,0-1-22 0,0-1-29 15,0 2-40-15,0 2 269 0,-2 5-119 16</inkml:trace>
  <inkml:trace contextRef="#ctx0" brushRef="#br0" timeOffset="-155192.87">25969 16113 1411 0,'6'30'127'0,"-11"-55"-64"31,5 25-59-31,0 0-3 16,0 0 1-16,0 0 5 0,0 0 3 0,0-1 5 15,0-3 4-15,-3 0-5 0,2-1-2 16,-2 2-3 0,-2 0-3-16,0-4 2 15,-3 2 0-15,0-3-2 0,-2 1-2 16,-1 0-4-16,-2 3-5 0,0 4-2 16,0 0-1-16,-1 0 0 0,1 4-1 15,0 1 2-15,0 4-11 0,-2 1-15 16,-2 6-11-16,0 6-15 0,2 1 1 0,1 4 11 15,3-5 8-15,2-4 13 0,5-1 10 16,1-5 2-16,4-1 7 0,2-1 4 16,0-2 4-16,0-3 10 0,1-2 3 15,0 1 1-15,-2-2-3 0,5 0-2 16,-1-1-3-16,3-1 0 0,3-2 3 0,1-3-1 16,2 0 1-16,2-6 0 0,-1 2-6 15,2-1 0-15,-2-1 1 0,-2 0 3 16,-2 2 4-16,-4-1 3 0,-2 2-4 15,-2 3-3-15,0-2-1 0,-2 2-2 16,-1 1 7-16,0 4 8 0,-1 0 4 16,0-2 2-16,0 2-1 0,0 0-10 15,0 0-7-15,0 0-9 0,0 0-5 0,0 0-4 16,0 0 1-16,0 0 1 16,3 2 0-16,0 1 4 0,3 4 0 0,0 2 3 15,7 6 2-15,1-1-1 0,3 2 0 16,2-4 2-16,-4-1-1 0,-1 0 2 15,-2-4 0-15,0 1-2 0,1-1-1 16,1 0-11-16,1-2-22 0,0 0-25 16,-5-2-25-16,0 1 120 0,2-4-47 15</inkml:trace>
  <inkml:trace contextRef="#ctx0" brushRef="#br0" timeOffset="-154597.98">26340 16249 1642 0,'0'0'83'0,"-1"0"33"15,0 0-90-15,1 0-47 0,0 0-1 16,0 0 4-16,1-2-3 0,0 1-1 16,2 1 5-16,0-2-1 0,4-1 5 15,2 0 4-15,6-1 1 0,6-1 4 16,1 0 4-16,4-2 0 0,-2 5 0 0,-1-3 3 16,-3 4 0-16,-4 2 2 0,-5-1 1 15,-3 0-7-15,-3 1-5 16,-5-1-9-16,1 0-18 0,-1 2-14 0,1 2-11 15,-2-1-14-15,-6 5 2 0,-5 7 13 16,-6 5 12-16,-4 5 21 0,2-5 19 16,3-3 5-16,3-6 4 0,4-2 3 0,-2-2-2 15,2-2 0-15,1-1 2 0,1-2-2 16,4-1-1-16,3-1 2 0,1 0-4 16,0 0 10-16,0 0 7 0,0 1 10 15,0-1 3-15,3 1-4 0,3 1-4 16,4 0-12-16,9 2 1 0,11 4-7 15,10 3-3-15,8 4 3 0,-2 2-5 0,-9-1 7 16,-8-3 9 0,-11-2-5-16,-3 2 3 0,-3 2-10 0,-1 3-9 15,-2 0 2-15,-5-1 1 16,-4-3-2-16,-4 0-4 0,-8 1-7 16,1 3-3-16,-13 0 4 0,-11-4 8 0,-1 1 6 15,-12-6 3-15,0-1 1 0,5-7-3 0,3-1 1 16,2-5-7-16,4-2-18 0,1-5-26 15,6-4 604-15,5-6-420 0</inkml:trace>
  <inkml:trace contextRef="#ctx0" brushRef="#br0" timeOffset="-154314.45">27352 15973 1640 0,'13'24'205'15,"16"105"-517"16,-15-71 262-31,-3-15 22 0,-2-11 22 16,-2-9 1-16,2-3-26 0,0-2-24 16,-1-2-27-16,0-2-43 0,-2-7 72 15</inkml:trace>
  <inkml:trace contextRef="#ctx0" brushRef="#br0" timeOffset="-154093.65">27549 16106 1561 0,'-5'1'49'16,"-7"2"31"-16,-4 2-88 0,-5 0-12 15,-7 1 19-15,-1 1 2 0,-4 0 0 0,-1-2 0 16,3-1-4-16,5-1-19 0,6-3-20 15,2 0-25-15,4-1-24 16,2-5 20-16,-1-3 31 0</inkml:trace>
  <inkml:trace contextRef="#ctx0" brushRef="#br0" timeOffset="-153570.98">27738 15908 1674 0,'-4'1'164'15,"4"0"-133"-15,1 1-46 16,-2 0-23-16,6 0 29 0,-5 7-13 16,1 8-18-16,0 8-1 0,1 5 3 0,0-1 17 15,2-4 16-15,-4-6 5 0,3-3-1 16,1-2-2-16,-3-3 1 0,0-3-2 15,-1-3 0-15,0-5-4 0,0 0-12 16,0 0-5-16,0 0 4 0,0 0 5 16,0 0 16-16,0 0 12 0,0-4 2 0,4 4 5 15,0 0 0-15,-1-1-6 16,3 1-2-16,-2-1-2 0,5 0-8 16,0 0 1-16,3 0-1 0,3 1-1 0,1-2 0 15,0 2 2-15,-2 0-2 16,1 3 1-16,-2 3 1 0,2 1-3 0,1 2 1 15,-2 0 0-15,0-2-3 0,-3 1 0 16,-3 2-5-16,-4 0-6 0,2 5-1 16,-2-2 0-16,1 2-1 0,-2 0 6 15,1-3 3-15,-3-2-1 0,-1-1 2 0,0-3-2 16,0 0-3-16,-3 1-5 16,2 0 1-16,-3 0-4 0,0 0 3 0,-7 2 4 15,-5 2 2-15,-5-3 5 0,-5-1 9 16,0-1 1-16,1-3 2 0,-1-1 3 15,3-2-7-15,3 0 2 0,2-1 0 0,6-1-4 16,2 1-1-16,2-2-4 0,2 3-9 16,6 0-13-16,-2-2-14 0,3 2-20 15,-1 0 31-15</inkml:trace>
  <inkml:trace contextRef="#ctx0" brushRef="#br0" timeOffset="-152683.53">28944 15819 1511 0,'1'2'54'31,"-1"0"72"-31,0 5-164 0,0 11-8 16,0 12 15-16,0 9 6 0,2 8 0 15,0-2 5-15,1-3 10 0,-1-7 8 16,0-6 0-16,0-1 2 0,1-1 1 16,0-8-1-16,-1-2 0 0,-2-5 5 0,1-4-11 15,2 0-24-15,-1-1-27 0,2-1 79 16,2-1-37-16</inkml:trace>
  <inkml:trace contextRef="#ctx0" brushRef="#br0" timeOffset="-152466.73">29236 16063 1537 0,'-3'1'45'0,"-9"2"6"16,-6-1-50-16,-8 0-5 0,-4 1 6 15,-1 1 1-15,-2-3-3 0,4 0 0 16,1-1-7-16,4-2-15 0,4 0-13 15,2 2-11-15,2-3-8 0,2 2-3 16,0-2-11-16,1-1-14 0,-4-1-15 0,2-4 49 16</inkml:trace>
  <inkml:trace contextRef="#ctx0" brushRef="#br0" timeOffset="-152007.27">29655 15994 1099 0,'0'0'191'16,"1"2"261"-16,-1-2-372 0,1 0-96 15,-1 0-7-15,0 0-2 0,-2 0 9 16,2 0-4-16,0 0-1 0,-5-6 5 15,-1 1 4-15,-5-4 6 0,0 2 1 16,-1-2-1-16,-3 4-7 0,-3 1-5 0,1 2-5 16,-3 2-7-16,-2 5-2 0,-1 6 0 15,-3 5 0-15,0 8 5 16,2 2 5-16,3 5 3 0,2 2 2 0,5 5 4 16,3 0-3-16,3-5 3 0,3-4 4 15,5-4 5-15,3-8 5 0,1 0 5 16,2-3 2-16,2-1 3 0,1 0 1 15,0-4 2-15,2 0-1 0,-1-2 5 16,1-3 9-16,2-2 1 0,3-1 1 0,4 0-7 16,2 0-7-16,-1-1 0 0,-5 0-1 15,0-1 0-15,-5 0-1 0,-1-1-5 16,1-1-3-16,-3 1-5 0,-1-1-18 0,-6 3-24 16,2-4-26-16,-1-3 30 0</inkml:trace>
  <inkml:trace contextRef="#ctx0" brushRef="#br0" timeOffset="-150534">31180 16370 1609 0,'-2'0'25'0,"-2"0"-25"16,-3 0-28-16,-7 2 14 0,-6 1 8 0,-6 2 6 0,-8 1 1 16,-7 0-1-16,-7 2 2 0,-10-1 4 15,-13 0-3-15,-8 2 4 0,-8 2 1 16,-3-1-4-16,4 2 1 0,-11 0 0 15,-12-2-5 1,-6 1 3-16,-8-2 1 16,4-2-3-16,-7-3 2 0,-3 3 0 0,1-4-2 0,6 3 1 0,-5-5 8 15,-1 2 2 1,-1 0 4-16,-2-1 3 16,-2 3-6-16,-4 1-3 0,-3 0 4 0,-15 3 1 15,4-3 1-15,1-1 3 0,1 0-6 16,-12-1-5-16,9-4 1 0,3-2-4 15,-8-3 3-15,10 3 7 0,4-1 2 16,2-2 5-16,-1 2 1 0,8-1-6 16,3-1-6-16,4 2-3 0,0 1-3 0,-1 0 1 15,2 1 3-15,1-1-1 0,10-3 1 16,2 1 1-16,2-2-4 0,1 0-1 16,10-4 0-16,16 0 1 0,1-3-1 15,1 0 1-15,3 0 1 0,1-4 3 0,12-4 4 16,10-2-2-16,5 0 2 0,7-6-4 15,5 0-6-15,4-1 1 0,4-3 1 16,0 4 4-16,6 1 4 0,3 1 7 16,4 1-3-16,7 4-4 0,4-1-2 15,6 5-12-15,3 0 1 0,6-2 2 16,4 1 1-16,4-4 9 0,5 1-2 16,0-3-3-16,4 4 1 0,-2 0-4 15,2-1 0-15,-1 2 3 0,0 1 3 16,-1 3-1-16,3 3 0 0,1-1 2 15,4 0-2-15,7-2 0 0,8-1 3 0,10-1-6 16,7 3-1-16,6-1-1 0,-4-1-5 16,-2 0 1-16,-6-1 2 0,3-1-3 15,8-3 3-15,11 5 0 0,5-6-2 16,-3 6-1-16,-9 3 1 0,-10-2 0 16,-6 2 3-16,5-2 2 0,15 0-3 0,9 3-1 15,9-1 0-15,1 2-2 0,-4 3 0 16,-1 0 2-16,12 2-2 0,3 1 1 15,3 1 1-15,2 0-2 0,-3 2 0 16,6 0 2-16,4 0-2 0,-4 1 1 16,-3-2 1-16,-6 3-2 0,7-3 1 15,-2 0 0-15,-5 3 0 0,-7-2-1 16,-1 1 2-16,7 1-2 0,5 0 1 0,-1 1 1 16,-6 0-2-16,-3 3 1 0,11 1 1 15,0 0-2-15,-4 2 0 0,-6-2 1 16,-13 1-2-16,14 1 1 0,5-1 2 15,-3-1-3-15,-1 1 1 0,-10-3 2 16,4 1-2-16,8 1 0 0,-6-4 1 16,-5 3-1-16,-9-1 0 0,-10 0 0 15,9 0 0-15,9 1 0 0,0-1 1 0,2 4-1 16,-9 1 0-16,-15-3 1 16,-6 5-1-16,-5-1 1 0,-5-1 1 0,1 0-2 15,0 2 1-15,-3 0 0 0,-11 2-1 16,-5-1-1-16,-9-1-1 0,-3 1 0 15,4 1-6-15,0 2-6 0,4 3-4 16,4 6-3-16,2 4 2 0,2 3 2 0,-2-3 5 16,1 1 3-16,-2-4 4 0,-2-1 3 15,-5-3 2-15,-1 1 0 0,-4 0-3 16,0 3-3-16,-1 1-3 0,-3 1-1 16,-3-4 7-16,-5-3-3 15,2 1 2-15,-3-1-3 0,-1 3-5 0,-1 2 3 0,-2 2-1 16,-3 0-2-16,0 0 1 15,-5 3 0-15,-4 1-5 0,-2-1 1 0,-4 4 2 16,-2-3 0-16,-4 1 4 0,-6-1 4 16,-1-3 1-16,-4-1 4 0,-10-1 2 15,-5-1 2-15,-7-1 1 0,-1 0 3 16,0 0-1-16,0-5 1 0,1 1 3 16,-1-2-1-16,3-2 4 0,-2-3 2 15,-8-2-5-15,-5-1 0 0,-7 0-1 16,1-4-2-16,6 2 0 0,6-3 1 15,9-2-3-15,4 1 2 0,5 1 0 16,1-1 0-16,5 2 1 0,-3-4 0 0,0 0-1 16,3 0-2-16,0 0-1 0,5 2-3 15,5-1-1-15,4-1 4 0,4-1-13 16,4 1-22-16,4-2-32 0,4 2-56 16,1-2-23-16,1-5 70 0</inkml:trace>
  <inkml:trace contextRef="#ctx0" brushRef="#br0" timeOffset="-149553.31">14066 7240 1652 0,'0'4'77'0,"0"-4"30"15,0 0-147-15,0 0-16 0,0 1 0 16,-1-1 25-16,1 1 27 0,-3-1 8 16,1 0-1-16,-3 3-3 0,-9-1-2 15,-11 3 5-15,-13 1 10 0,-16-3 8 0,-11 3 6 16,-13-3-2-16,-13-2 6 16,-13-3 0-16,-25-5 2 0,-13-4-2 15,-6-4-8-15,-21-3-4 0,6 1 0 0,-5-5-2 16,-17-1 2-16,5 5-1 0,3-3-7 15,-20 5-4-15,7 1-2 0,-8 0-3 16,-16 4 0-16,15 3 1 0,-11 2-3 16,10 3 2-16,20 2 1 0,-4 1-2 15,25 4 1-15,8-3 1 0,11 4-3 16,12 2 1-16,10-1 0 0,12 0-1 16,12 1 1-16,20 0 1 0,12-3-2 0,12 2 1 15,9 2 0-15,7-4-2 16,7 4-1-16,5-1-2 0,5-1-14 15,7-2-16-15,1-1-13 0,6 0-29 0,3-1-17 0,-3-1-9 16,7 1-19-16,6-1 21 0,11 4 26 16,19-1 19-1,21-3 22-15,22-2-6 0,23-2 503 0,21-3-346 0</inkml:trace>
  <inkml:trace contextRef="#ctx0" brushRef="#br0" timeOffset="-149077.21">13765 7510 1653 0,'0'0'94'16,"0"0"65"-16,-1 0-132 0,1 0-18 15,-1 1-2-15,-2-1 3 0,-4 1-14 16,-10 0-8-16,-14 4-3 0,-20 1 0 0,-21 1 11 15,-24-1 4-15,-20-2 0 0,-10-2 1 16,-10-2 3-16,-11-5-2 0,-4-2 2 16,-3-3 3-16,-14 0 2 0,8 1 8 15,-4-1 4-15,-16 1-3 0,2 1-2 16,-1 1-6-16,-15 4-5 0,7 3 0 16,12 1-1-16,-8 6-3 15,16 3 1-15,5 4-1 0,-10 1-1 16,10 3 1-16,7 1 0 0,9-2-1 0,16 1 0 0,17-4 1 15,15 1-1-15,15-3 0 0,21 2 2 16,13-4-3-16,13 0 0 0,4-2 1 16,9-1 0-1,8-1 0-15,5-3 3 0,6 2-3 0,3-4 3 0,1-1 4 16,0 0-4-16,0 0-3 0,0 0-2 0,0 0-11 31,0 0-14-31,-3-1 4 0,3 1-3 0,0 0 2 0,1-2 13 0,0 2-4 16,0 0-7-16,0-3 3 0,3 2-6 15,-1-1-14-15,3-2-1 0,11-7-34 16,12-6-25 0,16-6 687-16,15-4-458 0</inkml:trace>
  <inkml:trace contextRef="#ctx0" brushRef="#br0" timeOffset="-148461.11">26372 9612 1297 0,'0'0'20'0,"0"0"-29"15,-2 0-18-15,2 2-20 0,-2-2 4 16,1 0 5-16,1 1 7 0,0 0 12 15,0-1 4-15,0 1-11 0,0-1-21 16,-1 0 26-16</inkml:trace>
  <inkml:trace contextRef="#ctx0" brushRef="#br0" timeOffset="-148016.2">25834 13474 1181 0,'5'33'76'0,"-3"-33"672"16,-2 0-122-16,-2 3-859 16,-7-26-360-16</inkml:trace>
  <inkml:trace contextRef="#ctx0" brushRef="#br0" timeOffset="-147636.97">25912 16492 1497 0,'0'1'96'16,"2"-1"94"-16,-2 0-175 0,0 0-33 16,0 0-1-16,0 0-1 0,0 1-12 15,0 1-8-15,0-2-15 0,0 0-9 16,0 0 0-16,0 0 10 0,0 0 12 16,0 0 10-16,0 0 0 0,0 0-13 0,0 0 506 15,0-5-344-15</inkml:trace>
  <inkml:trace contextRef="#ctx0" brushRef="#br0" timeOffset="-141363.45">16814 7158 1143 0,'0'2'32'0,"1"-2"-15"0,-1 0-6 16,-1 0-7-16,1 0 1 0,0 0 3 15,0 0-7-15,1 2-4 0,-1-2-1 16,0 0-3-16,0 0 4 0,1-4 8 15,-1 1 7-15,0-1 8 0,0 2 17 16,0-1 10-16,-1-1 9 0,1 1 4 16,0 0-3-16,0 0-9 0,0 2-3 0,0 1-15 15,0 0-13-15,0 0-7 0,0 0-15 16,0 0-2-16,0-2-1 0,0 5-1 16,1 0 3-16,0-2 4 0,0-1 1 15,0 0-1-15,2 1 2 0,0 3-3 16,3 1-1-16,7 5 4 0,5 4 0 15,7 0 2-15,10 4 4 0,9 1-3 0,17 3 3 16,10-1 3-16,4-2 2 0,3 1 5 16,0 2 2-16,9-4-3 0,13 2-4 15,9 1-2-15,6 4-7 0,3-1-1 16,7 3 1-16,6 2-2 0,1-3 2 16,1 1 0-16,4 2-2 0,-3-7 7 0,-1 0 3 15,0 0 1-15,-1-3 4 0,-4-3-1 16,1-3-1-16,-2-1 2 0,0-5-2 15,2 0-5-15,3-3 1 0,0-1 9 16,3-2 3-16,2-3 4 0,0-2 0 16,8-1-14-16,2-2-4 0,5 3-4 0,8 0-3 15,10 2 1-15,-5-1 1 0,-1 3-2 16,9-3 0-16,-8 1 0 0,-2 2 0 16,7 0 0-16,-7-1 1 15,-6 1-1-15,4-3-1 0,-4 2 2 16,-1-2-2-16,2 3 1 0,10 0 1 0,-7 1-1 15,-2-1 0-15,8-1 2 0,-13-1-2 16,-5-2 0-16,2 4 2 0,-2 1-2 16,-6 2 0-16,-1 3 0 0,-3-2-1 15,-5 5 1-15,-4 1 0 0,-4 1-1 16,-6 3 1-16,-1 3 0 0,-6 2-1 0,-5 3 1 16,-10 2 2-16,-16 0-4 15,-1 4 1-15,5 3 1 0,1 7-4 0,-6 4 4 16,-6 2-1-16,-11 2-2 0,-6 4 1 15,-6-3 1-15,-1-2-3 0,-3-2 2 16,-4-3 0-16,1 1-2 0,-4-3 0 0,-8-2 3 16,-3-1-3-16,-5-4 2 0,-7-4 3 15,1-3-1-15,-6-7 2 0,1-3 1 16,-2-3-2-16,-2 2 2 0,1-6 0 16,-4-1-2-16,0-1 2 0,-4-3 0 15,1 0-1-15,-3-2 0 0,0 0 2 0,0 0-2 16,-1 0 1-16,1 0 2 15,0 0-1-15,0-3-2 0,4 0 1 0,-2-6-6 16,4-6-5-16,3-6-1 16,-1-7-7-16,2-4 4 0,1 0 7 0,0 1 3 15,-1 4 10-15,-2 3 6 0,-1 3 1 16,-2 3 2-16,-2 5-2 16,0 2-3-16,-1 1 1 0,-2 3 3 0,-1 7-1 15,1-2 0-15,-1 0-5 0,0 1-9 16,2-1-2-16,-2 2-6 0,0 0-4 0,0 0-2 15,0 0 0-15,-2 2-2 16,2 3 0-16,0 0 3 0,1 9 1 0,3 7 4 16,0 7 6-16,4 5-1 0,1 1 2 15,0-4 2-15,-1-5-1 0,-3-10 1 0,-1-5 1 16,-4-5-6-16,0-1-5 0,-4 0-1 16,0-1-7-16,-2 2 4 0,-3 0 2 15,-4 2 0-15,-6-1 5 0,-9 0 5 16,-6 0 1-16,-2-2 5 0,0 1 5 15,2-3 0-15,2 2 1 0,-2-1 0 16,-4-2-5-16,0 1-3 0,1 3 1 16,2-5-2-16,8 3 0 0,3-1 3 15,6 2-2-15,8-3 0 0,4 1 1 0,4-2-5 16,2 0-2-16,0 0-9 0,0 0-3 16,0 1-11-1,0-1-13-15,2 0-14 0,-1 0-21 0,7-1 10 0,11 1 29 16</inkml:trace>
  <inkml:trace contextRef="#ctx0" brushRef="#br0" timeOffset="-140490.48">18177 6992 1090 0,'0'0'6'0,"1"0"-34"0,0 0-53 15,4 0 49-15</inkml:trace>
  <inkml:trace contextRef="#ctx0" brushRef="#br0" timeOffset="-140269.31">18151 6956 1891 0,'25'15'32'16</inkml:trace>
  <inkml:trace contextRef="#ctx0" brushRef="#br0" timeOffset="-140095.58">18236 6765 1197 0,'15'14'93'0,"-26"63"-130"47,7-50-17-47</inkml:trace>
  <inkml:trace contextRef="#ctx0" brushRef="#br0" timeOffset="-137058.52">19897 12682 849 0,'-6'14'21'0,"-6"-2"-10"0,-4 7-1 0,0 2 2 0,-6 1 1 16,-4 4-2-16,-11 0 5 0,-11 1 5 15,-5-4 5 1,-2-3 2-16,0-6 3 0,1-3-3 0,0-6-2 16,0-5-4-16,-3-2-11 15,-5-8 7-15,-4-3 0 0,-2-4-1 0,1-3 9 0,6-4-9 0,9-2-1 32,-1-1 1-32,7 0-8 0,0 1-2 0,0-5 2 0,2 1 0 0,-1-5-1 31,3-1 3-31,8-2 0 0,5-4 0 15,8-3 1-15,4-5-7 0,0-7-7 0,5-3-5 16,2-3-4-16,10-2 1 0,7-2 1 16,5-2-2-16,5 0-1 0,1-3 4 15,5 3 7-15,7 4 10 0,9 1 10 16,10 6 1-16,1 0-4 0,0 3-3 16,1 2-10-16,1 6 1 0,7 7 2 0,7 9-3 15,7 6 3-15,7 6 1 0,1 5-6 16,0 7-1-16,-5 6 1 0,-2 7-4 15,3 5 2-15,4 7-1 0,-3 6-3 16,-5 5 3-16,0 3 1 0,-9 7-4 16,-2 3 3-16,-5 3 0 0,-6 5 0 0,-1 2 6 15,-1 7 5-15,-4 5 0 0,-8 4 0 16,-11 6 2-16,-14 4-2 16,-11 1 4-16,-13 3 1 0,-14-4-6 0,-16-1 8 15,-7-2 3-15,-7-6 2 0,-3-7 5 16,1-8-4-16,2-10-3 0,1-7 0 15,-4-4-1-15,-1-8-5 0,-6-3-2 16,1-5-1-16,6-4-5 0,9-3 0 16,9-1 0-16,10-3 5 0,6-4 2 15,7 0 0-15,6-2 2 0,6 0 2 16,2 0 16-16,4 0 13 0,0 0 9 0,0 0 3 16,0 0-11-16,0 0-6 0,0 0-8 15,0 0-12-15,0 0-8 0,0 0-5 16,0 0-9-16,0 0-8 0,-2 1-5 15,4-1-10-15,-2 0-6 0,1 0-8 16,-1 0-17-16,0 0-13 0,0 0-14 0,0 0-14 16,0 0-14-16,-9 0-3 0,-7 2 109 15,-8 0-21-15</inkml:trace>
  <inkml:trace contextRef="#ctx0" brushRef="#br0" timeOffset="-135902.39">19895 16220 981 0,'-9'17'21'0,"-3"1"-20"0,-1 7 3 0,-7 1 4 15,-6-1 4-15,-9 1 4 0,-16-1-2 16,-5 0 7-16,-1-2 6 0,-1 0-2 15,3-2 2-15,0-3 0 0,-1-2-4 16,3-4 6-16,-8-5 4 0,-4-4 0 16,-3-3-2-16,-6-3-5 0,5-7-9 0,-1-7-3 15,4-8-4-15,-4-6-3 0,-5-5-4 16,2-7-1-16,-6-4-4 0,14-3-3 16,9-5 2-16,8 0 0 0,14 1 0 31,5 1 11-31,11 7 5 0,4-1 8 15,3 3 8-15,7 0 0 0,0 1 4 0,4 0-2 0,6-5-5 0,4-4-8 32,6-6-6-32,6 0-8 0,5-3-5 15,4-1-1-15,8 1-8 0,8-1 1 0,9 1 2 16,14 3-3-16,3 1 6 0,-4 3 2 0,-4 4 0 0,-6 0 2 16,-1 4 0-1,4-5-18-15,5 2-1 0,10 7-11 16,-1 5-2-16,1 10 22 0,-3 5 3 15,-7 8 10-15,2 4 2 0,5 6-3 16,5 4-2-16,1 7-2 0,0 8 1 0,-1 9-3 16,-4 9 2-16,-1 9-1 15,2 9 0-15,2 8 4 0,-9 4 8 0,-7 3 7 16,-11 3 2-16,-14 4 1 0,-10 0-7 16,-6 3-3-16,-9 5 1 0,-8-1 2 15,-8 6 2-15,-6 3-2 0,-6 0-4 16,-9-5-1-16,-6-6 3 0,-6-6 1 0,-4-9 1 15,-6-4 0-15,-7-4-6 0,2-4-2 16,-6-2 2-16,5-6-3 0,0-4 2 16,-1-7 3-16,4-4-6 0,0-3 3 15,0-5 0-15,-5-2-1 0,2-4-1 16,1-3 7-16,8-1-1 0,11-2 0 16,5-3 5-16,5 1-4 0,5 1 4 15,2-4 4-15,3-1-1 0,3 0-3 0,2-1-4 16,1-1-3-16,7 2 7 0,0-2 10 15,-1 1 6-15,1-1 3 0,0 0-5 16,0 0-9-16,0 0-3 0,-1 0-1 16,1 0-6-16,0 1 0 0,1-1-3 15,1 1-11-15,0-1-9 0,-2 0-13 16,0 0-14-16,0 0-15 0,0 0-21 0,0 0-19 16,0 0-12-16,1-1 37 15,4-4 30-15</inkml:trace>
  <inkml:trace contextRef="#ctx0" brushRef="#br0" timeOffset="-130311.59">18358 6882 1306 0,'-1'7'32'0,"0"0"-25"0,-1 2-6 16,-1 2 1-16,1-2-2 0,1 0-1 16,1 0 1-16,2 0 0 0,5 0 3 15,0-1 6-15,2 1 2 0,3 2 5 16,3-2 1-16,3 0-1 0,3 1 4 16,8-1 0-16,7 0-2 0,9 1-3 0,9-4-3 15,8-2-5-15,3 1 0 0,2-3 0 16,4-1-3-16,1-1 0 15,14 2 0-15,13-2-2 0,5-1 0 0,3-3 0 16,2-1-1 0,9 0 0-16,8 0-1 15,8 3-10-15,5 0-8 0,6 2-1 0,1 0 0 16,-8 3 10-16,-3 1 8 0,-14 3-1 16,-10 1 1-16,-7 3 1 0,-19 2-1 15,-22 0 0-15,-16-2 1 0,-16-2-3 16,-10-3 3-16,-10-3-14 0,-5 0-12 15,-5-2-14-15,-1-1-25 0,-4 4-4 16,-4 0 4-16,-5 0 9 0,-10 0 23 16,-5-2 15-16,-9-7 16 0,-5-6-72 15,-11-7 55-15</inkml:trace>
  <inkml:trace contextRef="#ctx0" brushRef="#br0" timeOffset="-129854.41">18876 6618 1430 0,'-8'4'54'16,"-7"7"47"-16,-6 1-107 0,-5 7-4 16,1 3 10-16,-4-4 3 0,-3 2-3 15,-8-3 1-15,-5 1 1 0,4 0-2 16,-5-3 1-16,7-1 0 0,4-1 0 16,2-3 0-16,7 0 3 0,2-1-2 15,3-2 0-15,5-1 5 0,3-2 2 0,4 1 0 16,0-1 2-16,4 1-6 0,0-2-4 15,0 1 0-15,5 1-3 0,-3 0 1 16,1 4 0-16,2 0-3 0,0 3 2 16,2 1-1-16,1 3-1 0,1 2 3 15,2 1 1-15,0 3 0 0,1 1 0 16,3 3 1-16,-1 1-3 0,2-1-2 16,5 0 0-16,3-2-2 0,3 1 3 0,3-1 2 15,5 1-12-15,1-3-8 0,-3-2-12 16,-3-5-14-16,-7-3-9 0,-4-6-9 15,-1-3-146-15,-1-3 137 0</inkml:trace>
  <inkml:trace contextRef="#ctx0" brushRef="#br0" timeOffset="-129285.64">21118 6124 1307 0,'-1'8'34'0,"1"2"-60"16,0-6-2-16,-6 27 30 16,-1 4-5-16,4 7 2 0,2 5 2 0,1 6 7 15,0 2 3-15,2 1 2 0,4 5 4 16,0-4-1-16,0 2-2 0,1-4-1 15,-1-2-3-15,-1-4-5 16,-1-4-1-16,0-7 1 0,-2-6-3 0,0-3 2 16,0-10 0-16,2-3 0 0,-2-7-3 15,-1-4-6-15,0-4-17 0,0 0-21 16,4 1-12-16,1-7-75 0,5-4-54 16,6-8 102-16</inkml:trace>
  <inkml:trace contextRef="#ctx0" brushRef="#br0" timeOffset="-129032.36">21686 6633 1225 0,'-9'0'26'0,"-3"1"-22"0,-9-1 8 16,-7 2 14-16,-3 0 7 0,-4 3 1 15,-5-3-11-15,0 0-8 16,-3 2-5-16,-4-1-4 0,0 2 0 0,-3-2-2 15,4-2-2-15,2 1 0 0,2 0-1 0,4-1 1 16,3-1 0-16,4-3-3 0,7 1-6 16,7-2-5-1,5 3-11-15,5-2-6 0,7 3-11 0,-1 0-12 16,0 0-12-16,0-1 8 0,-2-2-178 0,12 1 158 16</inkml:trace>
  <inkml:trace contextRef="#ctx0" brushRef="#br0" timeOffset="-128559.66">21859 6677 1626 0,'0'-4'25'16,"0"-1"-25"-16,-2-2-13 0,-2 0 17 15,-1 0 7-15,-1 3-3 0,-3-2-13 16,-5 2-8-16,-4-4 1 0,-3 3-1 16,1 3 7-16,1 3 0 0,2 4-1 15,0 0 0-15,2 4 2 0,0-1-5 16,4 4-2-16,1 0 2 0,3 2-6 0,1 0-4 16,2 3-8-16,3-1-14 15,1-2-3-15,4 2 6 0,4-3 6 0,4 1 6 16,7-4 4-16,1-2-3 0,1-4 0 15,3-4 5-15,0-3-2 0,5-5-2 16,4-1-2-16,-2-2-3 0,-4-3 7 16,-5 1 9-16,-5-2 8 0,-3 0 6 0,-1 0 0 15,-3 3 6-15,-5 1 6 0,-1 7 7 16,-1 3 3-16,-2-1 1 0,0 2 1 16,-1 0-3-16,0 0-3 0,1 2-9 15,-1 3-9-15,5 9-2 0,0 6 2 16,3 7 3-16,1 7 3 0,1-2 1 15,-1 2 1-15,2 1 0 0,-2-4 1 0,0-1 1 16,2-5-5-16,-1-5-13 0,-1-6-20 16,1-4-26-16,-1-4-20 0,1-5 522 15,1-6-343-15</inkml:trace>
  <inkml:trace contextRef="#ctx0" brushRef="#br0" timeOffset="-128103.45">22171 6364 1437 0,'0'39'32'0,"4"-3"-27"15,-2 7-3-15,2-5-1 0,2-3 1 16,-2 2-9-16,2-2-14 0,0 0-16 15,0-4-9-15,2-9 6 0,-1-8 9 0,-1-8 20 16,-5-6 16-16,0 0 13 0,2 1 10 16,2-6-4-16,0-6-5 0,4-7-6 15,4-7-10-15,0-1 0 0,3-6-1 16,2 3-2-16,1 1-1 0,1 2-3 16,6 5-8-16,1 3 0 0,0 4 1 0,5 5-3 15,-6 5 4-15,2 4 3 16,-3 3-1-16,-1 6 4 0,0 5 3 15,-2 3-3-15,-2 4 0 0,-4 3-1 16,-5 4-1-16,-7 1-1 0,-4 1 1 0,-4-2 0 16,-7-2 3-16,-4-1 3 0,-3 0 3 15,-4-3 3-15,-5-2 0 0,0-3 0 16,-5-5 1-16,0-4 0 0,0-2-2 16,-1-5 0-16,-2-1 1 0,0-3-4 15,-1-1 0-15,2-1-3 0,4 0-9 16,6-2-10-16,5-2-15 0,6 0-16 0,2-2-117 15,2-3 109-15</inkml:trace>
  <inkml:trace contextRef="#ctx0" brushRef="#br0" timeOffset="-127518.67">22688 6225 1197 0,'0'1'32'0,"-1"0"-15"16,1 0-15-16,0 3-7 0,0-2 2 15,0 5-1-15,-1 3 1 0,1 6 3 16,0 4-2-16,0 7 1 0,5 2 1 0,1 7 5 16,3 4 3-16,1 5 2 0,-2 1-1 15,-1 0-6-15,-1-2 1 0,1-2-2 16,4-5 0-16,5-1-1 15,4-7-1-15,6-2 5 0,3-3 4 0,4-6 3 16,0-5 3-16,3-2-1 0,-3-4-5 0,1-4-1 16,3-2-2-16,-1-3-2 15,2-5-2-15,1-4-1 0,1-3-2 0,-5-3 0 16,-4-3 1-16,-8-2 0 0,-1 0 0 16,-1-3 3-16,-2 1-1 0,0 4 3 15,-6 2 3-15,-8 3 2 0,-3 2 4 16,-3 1 5-16,-3 4 1 0,0 4-3 15,1 1-3-15,-4 3-9 16,-4 3-4-16,-5 0 0 0,-2 4-3 0,2 2 1 0,1 5-1 16,0 5-2-16,1 3 2 0,-2 1-4 15,-1 4-2-15,6-1-9 0,3 0-7 16,6-3-3-16,4-2 0 0,5-1 8 16,4-2 7-16,6 0 7 0,-1-6 5 15,3 2 3-15,1-3 2 0,4-4 2 16,6 0 0-16,1-2-1 0,2-2 2 0,-3 0-3 15,-3-1-1-15,-2-2 0 0,-2 0-3 16,-2 0 0-16,-1-2 1 0,1-1-2 16,1 0-4-16,-1-2-2 15,-3 0-4-15,0-1-2 0,-5 0 2 0,-3 0-2 16,-1 1-3-16,-4 2-4 0,-3-1-11 16,-1-3-1-1,-3-4 15-15</inkml:trace>
  <inkml:trace contextRef="#ctx0" brushRef="#br0" timeOffset="-126929.4">22099 6035 966 0,'0'1'89'16,"0"-1"106"-16,0 0-158 0,0 0-34 16,0 0 1-16,0 0-7 0,0 2-4 0,0-2-2 15,0 0-4-15,1 0 5 0,-1 0 3 16,0 0 2-16,0 0 3 0,0 0 7 15,0 0 4-15,2 0 5 0,-1 1 5 16,-1-1-2-16,0 0-5 0,0 0-7 16,1 3-9-16,0 2-5 0,0 1 1 0,0 7 1 15,4 8 3-15,-1 1 2 0,2 8 0 16,2 3 0-16,-2 3 2 0,3 6-2 16,-1 0 2-16,0 3 0 15,1 3-2-15,0-2 1 0,1 1 0 16,-2-6-1-16,1 1 2 0,0-4 0 0,1-4 0 15,1-5 0-15,-1-5 1 0,-1-2-2 16,-3-4 1-16,-1-7 2 0,-4-4-2 16,0-2-2-16,-1-4-8 0,0 3-16 15,0 1-21-15,0-2-78 0,0-1 74 16</inkml:trace>
  <inkml:trace contextRef="#ctx0" brushRef="#br0" timeOffset="-121049.24">14011 8049 981 0,'-9'-1'91'0,"39"16"116"15,-26-11 22-15,-2-8-281 0,-33-11 128 16,32 15-19 0,-1 0-10-16,0 0-10 0,0 1-14 0,-1 1-13 0,0 4-6 15,-3 5-5-15,0 11 1 0,2 11 2 16,2 10 0-16,1 9 3 0,6 8 2 16,-1 3-1-16,4 2 1 0,-2-2-1 15,-1-5-4-15,-1-1-1 0,-6-7-1 16,0 2 0-16,-5-5-9 0,5-4-7 15,0-5-11-15,-2-10-12 0,5-5-4 0,-4-11-8 16,3-4-14-16,3-6-8 0,-5-3-3 16,3-6-4-16,-3-9 7 15,-2-10 4-15,-1-13 37 0</inkml:trace>
  <inkml:trace contextRef="#ctx0" brushRef="#br0" timeOffset="-120686.61">13762 8160 1136 0,'5'-2'59'0,"-2"-2"23"0,3-1-31 16,-1-2-21-16,1-2-2 0,-1-2-6 15,3-1-4-15,2-6 1 0,4-2 1 16,3-2-3 0,4-4-2-16,12 0-4 0,0-5-7 0,6 1-1 0,0 0 0 15,-7-1-2-15,5 4 7 0,-2 3 6 16,6 1-1-16,6 5 3 0,2 1-4 15,1 5-6-15,0 4-1 0,-1 7 1 16,-8 2-2-16,-2 7 1 16,-13 2-1-16,-9 5-5 15,-7 5-8-15,-8 5-5 0,-5 7-6 0,-12 6-2 16,-9 4 9-16,-14-1 3 16,-7 1 5-16,-10-4-1 0,-8 0-1 15,0-3 0-15,-7-1 3 0,6-2 2 16,-1-3 0-16,-5-5 1 0,8-4-2 15,2-3 3-15,7-4 0 0,15-2-1 0,7-4 0 16,5 0-2-16,10-2-6 0,5-3-8 16,5 2-17-16,5-4-20 0,-2-2-10 15,9-2-9-15,4-8-55 0,7-4 81 16</inkml:trace>
  <inkml:trace contextRef="#ctx0" brushRef="#br0" timeOffset="-120355.8">14764 7619 1132 0,'17'-1'199'16,"-14"-1"-135"-16,-2 4-12 16,-2 2-17-16,-6 6-16 0,-6 10-11 15,-5 8 13-15,-7 11 9 0,-2 7 10 0,-4 2 1 16,-2 5-19-16,1 2-9 0,-3 0-9 15,3 6-1-15,3 1 1 0,-1 2-2 16,3 4 0-16,2 1 1 0,4 4-1 16,13-5 2-16,11-3 4 0,18-5-2 15,10-5 1-15,11 0 1 0,1-1-5 16,6 1 2-16,0-5 2 0,-7-7-2 16,-1-7 5-16,-10-10-1 0,-7-7-2 0,1-6-3 15,-5-5-7-15,-4-3-15 0,-1-2-16 16,-5-2-15-16,-4 0-18 0,0-1-17 15,-1-3-13-15,-2-5 49 0</inkml:trace>
  <inkml:trace contextRef="#ctx0" brushRef="#br0" timeOffset="-119869.41">15045 8641 1231 0,'0'0'134'0,"1"0"168"16,-2 0-226-16,1 1-44 0,0 1-2 16,0-2-2-16,0 0-14 0,1-1-13 15,-2-3-5-15,1-2-1 0,3-5-3 16,2-9 2-16,0-13 7 0,3-9 1 15,-1-12 2-15,3-7 2 0,3-4-4 16,3-6 0-16,-1 0 8 0,2-1 3 16,2 1 4-16,1-2 4 0,5 4-8 0,-1 2-7 15,2 5-3-15,1 7-4 0,-2 8-3 16,-2 10 2-16,-2 8-2 0,-3 9 3 16,-3 5-3-16,0 3-7 0,-3 4-4 15,-1 6 1-15,1 2-4 0,-3 6 1 16,2 5 3-16,4 12-5 0,3 11 7 15,3 11 6-15,-3 10 1 0,1 5 4 0,-1 5 1 16,-5 3-3-16,1 5 1 16,-5 2 0-16,-1 0-1 0,0-2 2 0,-2-7 1 15,0-5-1-15,-4-10 1 16,0-7-1-16,-2-8-1 0,0-8 0 0,-1-6 0 16,-1-7-5-16,1-3-6 0,0-7-14 15,0-3-20-15,1-2-26 0,0 2-19 16,0-2-3-16,0-4-22 0,0-8 182 15,0-6-65-15</inkml:trace>
  <inkml:trace contextRef="#ctx0" brushRef="#br0" timeOffset="-119648.7">15698 8218 1017 0,'-15'4'30'0,"-4"1"11"15,-7 2-10-15,-7 1 4 0,-4 2 1 0,-13-2-14 16,-2-1-13-16,0-2-4 15,1-3 1-15,5 0 0 0,1-2-4 16,4 1 6-16,5-1 7 0,7 1 3 16,4 0 2-16,3-1-3 0,5 0-8 0,5-1-5 15,3-3 2-15,4 2 1 0,5 2-4 16,-1 0-8-16,1 0-29 0,3-3-5 16,11-5 634-16,7-5-448 0</inkml:trace>
  <inkml:trace contextRef="#ctx0" brushRef="#br0" timeOffset="-119347.87">16299 8101 1340 0,'0'2'124'0,"0"7"164"0,-2 7-292 16,1 9-11-16,1 6-4 0,1 3 19 16,6 6-1-16,1 1-24 0,2 3-17 15,1 4-12-15,2-1-1 0,2-5 20 16,1-2 20-16,-4-11 3 16,1-5-12-16,-1-6-12 0,1-6-23 0,1-3-10 15,-2-5 5-15,1-2 7 0,-2-5 13 16,-1-2 6-16,1-8-8 0,-1-6-15 15,1-6-50 1,4-1 63-16</inkml:trace>
  <inkml:trace contextRef="#ctx0" brushRef="#br0" timeOffset="-119173.33">16577 8258 1074 0,'-40'14'37'0,"3"-2"-5"16,-5-1-1-16,6-3-9 0,0-2-1 15,3 0-3-15,4 0-8 0,-1 0-4 16,5 0-1 0,-1 0-1-16,1-4-3 0,9-1 0 0,0-1-4 0,5 0-12 15,7-2-19-15,3 2-16 0,-3-4 24 16</inkml:trace>
  <inkml:trace contextRef="#ctx0" brushRef="#br0" timeOffset="-118928.3">16098 8740 1549 0,'-5'20'50'0,"-1"7"31"0,-10 9-94 0,2 2-10 15,-2-2 16-15,1-4 18 0,4-5-26 16,-2-3-34-16,-2-2-24 0,3-2-34 16,-3-6-2-16,5-5 721 0,6-4-462 15</inkml:trace>
  <inkml:trace contextRef="#ctx0" brushRef="#br0" timeOffset="-118260.89">16879 7765 1367 0,'-1'3'42'16,"-17"64"884"15,13-44-1390-31,0 4-42 0,1 5 506 0,2 7 1 15,2 4 1-15,3 4 2 0,1 1 0 16,0 3 6-16,2-2 6 0,-2-1-1 16,2-3-1-16,-2-3-4 0,0-3-6 15,-1-7-3-15,1-7 8 0,-1-8 9 16,-2-8 7-16,0-8 7 0,-1 1-8 16,0-1-4-16,0-1-5 0,0 0-9 15,0 0-5-15,1-4-3 0,0 0-6 16,1-10 4-16,1-3 4 0,4-8 0 15,3-3 1-15,3-1 3 0,4 3-3 16,-1 3 1-16,2 8 7 0,-1 4 1 0,2 2 9 16,3 4 3-16,5 0-1 0,1 4-5 15,5 2-4-15,-3 4-5 0,0 6-2 16,-5-1 0-16,-5 7-2 0,1 3-3 16,-7-1 0-16,0 4-5 0,-8-3-3 0,-6 0-2 15,-2 1-9-15,-7 2-1 16,-1-5 1-16,-2 2 2 0,-4-2 4 0,-4-1 8 15,-9-3 1-15,-7-3 5 0,-8-5 7 16,-2-2-5-16,1-4 2 0,1 0 0 16,9-3-6-16,4-1-4 0,5-2-6 15,8 0-12-15,5-1-2 0,5 3-4 0,7 3 2 16,1 0 6-16,0 0 0 0,0-1-4 16,3-2 3-16,6 0 1 0,6-3-6 15,2-2 245-15,10-2-161 16</inkml:trace>
  <inkml:trace contextRef="#ctx0" brushRef="#br0" timeOffset="-117991.47">17490 8491 863 0,'4'5'128'16,"2"3"207"-16,0 2-301 0,-3 7-28 15,-3 2 9-15,-1 6 2 0,-6 3 6 16,-1 4 1-16,-2 6-7 0,-1-1-3 16,-1 3-2-16,-2-3-7 0,-1-1 0 0,1-3-1 15,1-6-3-15,5-4 0 0,0-4-1 16,3-3-4-16,3-6 0 0,0-3-3 16,2-6-18-16,0 1-24 0,2-2-23 15,1-1 1-15,5-6 33 16</inkml:trace>
  <inkml:trace contextRef="#ctx0" brushRef="#br0" timeOffset="-117441.08">18181 8115 1165 0,'0'-1'77'0,"-2"1"72"16,1 0-147-16,1 0-25 0,0 0 4 15,3 0 13 1,-2 1-3-16,-1-1-5 0,0 2-8 0,0-2-4 0,-1 0 3 16,1 0 13-16,0 0 20 0,0-2 20 15,-3-3 18-15,1 1 2 0,0 0-2 0,-2-2-2 16,1 0-10-16,-4 0-3 0,1-2-4 15,-4 0-9-15,-5 0-2 0,-3 1 0 16,-7 0-4-16,-4-1-1 16,-5 5-2-16,1 1-4 0,-1 2 1 0,0 6 1 15,-2 3-4-15,-1 5-4 0,0 5-1 16,4 4-7-16,-1 6-4 0,2 5-8 16,7 5-6-16,3 4 2 0,9 1-6 15,8 2 4-15,11-3 3 16,7-1 0-16,9-5 20 0,0-4 16 0,3-6 20 0,-6-6 13 15,2-4-4 1,1-1-8-16,0-3-15 0,4-1-9 0,2-2-2 16,-1-4-2-16,-7-3 4 0,0 0 3 0,-3-3-4 15,0 0-2-15,3-1-4 0,2-1-4 16,-2-2 0-16,3-1 0 0,2 0-1 16,-2 0 1-16,-3-1 2 0,-3 1-2 15,-4 1 2-15,-4 3 6 16,-1-1 1-16,-7 2 3 0,5-3 1 0,-5 3-7 0,0 0-2 15,0 0-7-15,-1 0-16 0,0 0-16 16,1 0-24-16,0-1-19 0,0-2-16 0,2-4 100 16,-1-3-23-16</inkml:trace>
  <inkml:trace contextRef="#ctx0" brushRef="#br0" timeOffset="-116966.27">18133 7501 1599 0,'0'0'54'15,"0"0"9"-15,0 1-62 16,2 0-12-16,1 2 4 0,1 1-1 0,7 6 6 15,8 7-2-15,6 7-3 0,8 7 0 32,4 8 2-32,5 1 4 0,-2 7 5 0,3-1 4 0,3 3 0 0,0 7 3 15,4 10 0-15,7 5 0 0,-5 10 6 16,-2 4 3-16,-6 8 2 0,-14-2 3 16,-13-4-2-16,-7-2-7 0,-10-8-3 15,-9-11-4 1,-5-3-3-16,-10-5 2 0,-9-1 1 15,-7-3-3-15,-6-6 0 0,-2-7 1 16,2-7-3-16,7-6-1 0,5-4 1 16,5-5-3-16,9-2 2 0,3-6 1 15,3-2-1-15,3-3 0 0,7-3 2 16,1 1-1-16,3-4 6 0,0 2 6 16,0-2-1-16,0 0 4 0,0 0 0 15,0 0-7-15,0 0-6 0,0 0-12 0,0 0-20 16,0 0-7-16,0 0-3 0,1 0-5 15,3-5-3-15,2-3-31 0,4-8-26 16,1-13 53-16</inkml:trace>
  <inkml:trace contextRef="#ctx0" brushRef="#br0" timeOffset="-76452.88">19517 16198 1379 0,'0'-1'56'0,"0"1"8"0,0-2-35 15,0 2-16-15,0-2-4 0,0 1-3 16,1 0-1-16,0 1-5 0,-1-2 3 15,0-1 3-15,0 3-1 0,0 0 5 16,2 0 2-16,-2-2 0 0,1 2-1 0,-1-1 1 16,0 0-1-16,0-4 0 0,-3 1 2 15,0-1-10-15,-5 2-1 0,-6-2-1 16,-13-4-1-16,-12-4 4 0,-8-1 6 16,-12-3-2-16,-18 0 0 0,-6-1 0 15,-11 1-7-15,-6-2-1 0,3 0 7 16,-17 1-3-16,-10 1 2 0,-4 2 3 15,-9 0-8-15,-3 0 2 0,2 4-1 0,2 0 1 16,0 2 2-16,3 3 5 0,2 2 4 16,6 2 5-16,13 2 5 15,15 2-3-15,7 2 2 0,4 3 1 0,11 0-4 16,12-2-2-16,16 0-4 0,15-1-9 16,6-1-3-16,11 0 2 0,6-2-4 0,8-1-6 15,1 1-7-15,0-1-9 0,0 0-3 16,2 1 2-16,3-1 2 0,8 0 5 15,14 0 5-15,20 0 4 0,28 0 5 16,28 0 1-16,14 3 0 0,12 2 1 16,13 3 2-16,3 1 0 0,4 2 0 0,11 3 1 15,1-2-3-15,1 2 2 0,25 0 0 16,6 3 1 0,-7 3 2-16,15 2-1 0,-14 1-1 0,-19 1-2 0,1-4 2 15,-22-2-3-15,-16-6 2 16,-6 0 0-16,-23-3-2 0,-8 0-1 15,-17-3 7-15,-23-1 9 0,-19-2 8 0,-22-3 14 16,-12 0-16-16,0 0-19 16,-1 0-11-16,-6 0-18 0,-9-2 6 0,-15-1 15 15,-18-3 11-15,-19-3 12 16,-19-3 9-16,-18-3-4 0,-26-5-9 16,-13-2-4-16,-8 1-5 0,-23-1 2 0,1 5 0 0,0 0-3 15,-21 3 2-15,15 4-2 0,10 4-2 0,-14 6 0 16,21 2 6-16,13 3 4 15,-3 6 9-15,13 0 5 16,4-1-7-16,6 5-6 0,8-5-4 0,5 3-7 0,6-3 1 16,7-1 0-1,14-1-2-15,24-1 0 0,16-4 3 16,12 1-3-16,11-2 0 0,8-2 2 16,9 1-1-16,5 0 1 0,4-1-3 15,-4 0-17-15,3-1-10 0,1 1-6 0,2-1-6 16,10 1 10-16,13 0 9 0,20-8 7 15,21-2 10-15,33-5 4 0,29 1 0 16,10-2 0-16,16 6 2 0,2 1-2 16,-4 0 0-16,6 4 3 0,13 2-5 15,1 0-6-15,4 5-2 0,14 1-4 16,-18 4 4-16,-9 3 8 0,-7 0 0 16,-20 0 2-16,-13 0 1 0,-9 2-1 15,-17 0 0-15,-10 1 1 0,-6 0-2 16,-14-1 0-16,-15-1 2 0,-22-4-1 0,-16-5 4 15,-14-2-1-15,0 0-10 0,0 0 1 16,0 0 1-16,1 1 2 0,-6-1 8 16,-9 2 2-16,-18-2-3 0,-17 0 4 15,-15-2 7-15,-16-2-1 0,-8-2 2 16,-15-4-1-16,-19 1-6 0,-12-2 0 16,-9-2-2-16,-12 1-2 0,-4 1 0 0,3 0 1 15,-16 4-4-15,11 3 0 0,9-2 1 16,-2 4-3-16,8 0 3 0,5 0 1 15,9 2-3-15,4 0 1 0,9 2 0 16,6 0-2-16,3 1 0 0,11-2 6 16,17 3 4-16,8-1 5 0,7-2 7 15,9 3-5-15,7-3 3 0,11 3 0 16,14-2-2-16,8 1 2 0,6 0 3 0,11-3-3 16,0 0 0-16,0 0-2 0,1 0-10 15,0 0-7-15,0 0-3 0,0 0-7 0,1 1 0 16,-1-1 3-16,1 0 0 0,0 0 4 15,1 0 2-15,-2 0 0 0,1 0 2 16,-1 0 1-16,0 0-2 0,0 0 1 16,0 0 2-16,0 0-3 0,1 2 1 15,-1-2 1-15,0 0-3 0,0-1 1 0,0 1 1 16,0 0-2-16,0-1 0 0,0 2-1 16,0-1-5-16,0 0-2 0,0 0 0 15,-1 0-4-15,1 0 1 0,0 0 1 16,0 0-4-16,0 0 2 15,0 0 2-15,0 0-1 0,0 0 3 16,0 0 1-16,0 0-5 0,0 0 1 0,0 0 0 16,0 0-3-16,0 0 1 0,0 0-1 15,0 0-4-15,0 0 2 0,1 1 2 0,-1-1-4 16,0 0 2-16,0 0 2 0,0 0-2 16,0 0 2-16,0 0 2 0,0 0-4 15,1 1-2 1,-1-2-1-16,0 0-11 0,0 1-8 0,0 0-7 15,0 0-7-15,0 0 0 0,0 1 1 0,0-1-4 0,1 1-3 16,-1-1 2 0,2 0 11-16,5 2-122 0,5 2 117 15</inkml:trace>
  <inkml:trace contextRef="#ctx0" brushRef="#br0" timeOffset="-75895.69">22039 16452 1652 0,'19'5'138'0,"-19"-1"-93"16,-1-4-45-16,1 0-5 0,-19-6 0 16,19 6 5-16,0 0 0 0,0 0 1 15,0 0-1-15,1-1-12 0,0 1-10 16,-1 0-14-16,0 0-14 16,0 0-15-16,0 0-15 0,0 0-16 0,1-6 50 15</inkml:trace>
  <inkml:trace contextRef="#ctx0" brushRef="#br0" timeOffset="-75712.97">22150 16364 1570 0,'0'0'53'16,"0"0"-24"-16,0 0-72 15,0 0-57-15,-1 0-28 0,1 0-10 16,0-1 74-16</inkml:trace>
  <inkml:trace contextRef="#ctx0" brushRef="#br0" timeOffset="-75500.73">22076 16389 1704 0,'1'0'46'15,"-2"0"-21"-15,3 1-32 0,-2 0-12 16,-2-1-19-16,2 0-21 0,0-1-19 16,0 0-16-16,1 1-8 0,-1 0-4 0,0 0-106 31,4-1 132-31</inkml:trace>
  <inkml:trace contextRef="#ctx0" brushRef="#br0" timeOffset="-70566.07">23293 15821 1020 0,'0'0'35'16,"0"2"6"-16,1 0-31 0,0 0 1 15,1 3 7-15,-1-2 2 0,0 3 3 16,1-4 3-16,-1 3 2 0,0-2 4 16,-1-1 3-16,0-2-4 0,0 1-4 0,0 0 0 15,1-1 1-15,-1 2 9 0,0-2 9 16,0 0 3-16,0 0 1 0,0 0-6 16,0 0-13-16,0 0-9 0,-5 1-5 15,-4 2-7-15,-10-3-2 0,-13 1 1 16,-14-1-3-16,-12-1 3 0,-12-2 2 0,-21-2-3 15,-10-3 0-15,-10 0-2 0,-1-1-4 16,5-2 0-16,-4 1-1 0,1-3-1 16,1 1 0-16,5 0 1 0,11 1 0 15,-10-4 0-15,2 3 2 0,0 1-2 16,10 1-2-16,17 1 8 0,8 0 0 16,8 2 2-16,-1 1 5 0,5 1-10 15,9 2-2-15,9 1 0 0,10 0-2 16,10 2 0-16,5 0 0 0,5-2-14 0,5 2-22 15,1 0-18-15,0 0-29 0,0 0-8 16,0-2 6-16,7-2-3 0,8-10 46 16,10-6 18-16</inkml:trace>
  <inkml:trace contextRef="#ctx0" brushRef="#br0" timeOffset="-70202.67">21450 15444 1439 0,'-2'0'51'15,"-6"1"8"-15,-1 3-44 0,-9 0 0 0,-3 1 3 0,-3-1 0 16,-6 2-8-16,-5 1-5 0,-1 2-4 16,-2 3 1-1,-1 1 1-15,1 2-2 0,1 0-1 0,1-1 2 0,7 3-2 0,0-1 0 16,2 2 2-16,4-1-2 0,1-1 2 15,9 1 1-15,0-2 1 0,3 2 4 16,4-6 4 0,-2-1-2-16,4 0-1 0,7-2-3 15,0 1-4-15,4 1-1 0,3 3 3 16,-1 1-3-16,11 0 1 0,5 2 7 16,2-1 1-16,3 1 3 0,-2-4 3 15,-1 2-7-15,0-2-4 0,-2 1-1 16,-2-2-3-16,-3 0 1 0,-3-4 3 15,-2 0-3-15,-4 0-4 0,-1 1-9 16,3 0-30-16,-2-1-34 0,2 4 15 16,9 1 15-16</inkml:trace>
  <inkml:trace contextRef="#ctx0" brushRef="#br0" timeOffset="-59201.17">17917 7019 468 0,'2'24'-237'32,"-14"-22"178"-32</inkml:trace>
  <inkml:trace contextRef="#ctx0" brushRef="#br0" timeOffset="-58454.59">17895 6998 339 0,'-1'11'488'31,"51"-19"-489"-31,-44-13-1 16,7 19 1-16,0 2 6 0,2-1 14 15,-2-1 14-15,2 0 13 0,-1-2 7 0,1 4-2 16,0-3-1-16,-4 1-4 16,1-1-11-16,-1 1-10 0,0-2-11 0,-1 2-8 15,2 1 0-15,-2-3 4 0,0 4 2 16,-1-1 10-16,-5 0 7 0,-3 1 2 16,-1 0-2-16,1 0-8 0,-1 0-17 15,-5 0-7-15,-5 1-3 0,-9 2 1 16,-4 0 8-16,-9-1 9 0,-4 0 0 15,0-2 1-15,0 0-3 0,0 0-4 0,2-3-3 16,1 1 2-16,4-3-3 0,3 2 0 16,8 2 2-16,2-4-3 0,2 3 1 15,5 0 2-15,1 0-1 0,7 2 1 16,-2-2 8-16,3 2 10 0,0 0 8 16,0 0 8-16,2 0-7 0,1 0-11 0,3 0-6 15,3-1-11-15,6 1-1 0,7-2 3 16,5 1-4-16,1 0 1 0,5-1 1 15,-3 0-3-15,2 2 1 0,1 0 1 16,-1 0-1-16,5 2 1 0,-1 1 1 16,-3-1-3-16,-7 2 5 0,-5-2 7 15,-11 0 3-15,-3-1 1 0,-6-1 0 16,-1 0-16-16,0 1-10 0,-5 2 1 0,-6-1-7 16,-4 2 10-16,-10 3 10 15,-11 1 2-15,-5-1 3 0,-1 2 2 16,-1-3-4-16,3 0-2 0,3-2 0 0,4 0-4 15,3-2 2-15,6 0 0 0,4-1-2 0,3 1 1 16,7-2 1-16,2 0-2 0,2 2 2 16,6-1 1-16,-1-1 10 0,1 0 8 15,0 0 6-15,0 0 9 0,3 1-7 16,0-1-5-16,1 0-8 0,3-1-9 16,7 0-2-16,6-1-2 0,7-1-2 15,9-1 1-15,-3 0-2 16,3 2 0-16,-2-3 1 0,-6 4-2 0,1-2 1 0,-3 0 2 15,-4 1-3-15,-6 2 3 0,-7-1 4 16,-4-1 0-16,-4 2-7 0,-1 0-10 16,-2 0-18-16,-2 0-11 0,-6 2 5 15,-5-1 10-15,-8 1 13 16,-9 0 11-16,-3-1 0 0,-3 0 2 16,-3-2 1-16,5-1-3 0,-1-1 1 15,11 0 2-15,12 1-2 0,2 0 4 0,12 2 5 16,-1 0-1-16,-1 0-5 0,2 0 1 0,1 0-10 15,6 0-4-15,4 0-1 16,14 0-41-16,16-2 618 16,11 1-425-16</inkml:trace>
  <inkml:trace contextRef="#ctx0" brushRef="#br0" timeOffset="-56567.57">17732 6934 817 0,'-2'0'77'0,"2"0"69"16,0 0-85-16,1 0-27 0,0 1-12 15,-1-1-7-15,-2 0-9 0,0 0-4 16,2 0-2-16,2 0-5 0,-2 0-4 16,0 0-1-16,1 0 0 0,-2 0 4 15,1 0 3-15,0 0 0 0,0 0 3 16,0 0 2-16,0 0 2 0,2-1 0 0,2 1-2 15,-4-2-6-15,3-1-5 0,2 0-6 16,-1 0-6-16,3 0-3 0,-3 1-2 16,-2 0 3-16,0-3-12 0,0 1 33 15,0-3-6-15</inkml:trace>
  <inkml:trace contextRef="#ctx0" brushRef="#br0" timeOffset="-38798.79">19527 16236 1417 0,'1'2'106'0,"3"0"-121"31,-3-2-22-31,1-2-23 0,-1 1 38 0,0 0 12 0,2 0 10 16,-2 1 9 0,-1 0 7-16,0 0 1 0,0 0 9 0,0 0 3 15,0 0 3-15,0 0 7 16,0 0-10-16,0 0-18 0,-8-2-13 16,-9 2-8-16,-13-2-2 0,-13-1 8 0,-9 1 4 15,-6 0-1-15,-8-6 1 16,-5 1 0-16,-1-1 0 0,0-1 0 0,9 3 0 0,2-3 1 0,1 2 0 15,2 0 1 1,-4-1-2-16,-3-1 2 0,0 0 1 16,-1 3-3-16,11 1 6 0,14 3 5 15,3 0 1-15,11 2 5 0,2-2-1 0,7 2-4 16,4 2 1-16,5-4 1 0,9 2-1 0,-2 2 9 0,2-2 2 31,1 0 0-31,0 0-3 0,-1 0-14 16,5 0-6-16,7-3-4 0,16-3 1 0,22 1-2 15,27-3-8-15,29-2-20 0,15 2-27 16,13 4-11-16,9 4 10 0,-4 7 20 16,-4 3 26-16,-6 4 15 0,-2 1 1 15,-5-1 1-15,5 2-1 0,-6 1-3 16,-19 2-5-16,-15 1 10 0,-25-3 19 16,-18-6 11-16,-19-5 8 0,-13-4-10 0,-11-2-18 15,0 0-16-15,-1 0-8 0,0 0 3 16,-1 3 1-16,-8-2 3 0,-14 3 4 15,-14 4-4-15,-12 1 4 0,-11 1 5 16,-1-2 4-16,-5 0 0 0,2-5 2 16,-5-1 3-16,-8 0-1 0,-4-2 5 15,-2-2-5-15,1-1-4 0,8 1-2 16,-3-6-1-16,-9 2-5 0,2-2 1 0,-3 1 0 16,8 1-6-16,15-1 13 15,9 2 2-15,9 1-3 0,1-1 7 0,7 1-13 16,3 0-3-16,8 2 1 0,8-2 1 15,8 4-1-15,6 0 2 0,5 0 4 16,0 0-5-16,0 0-5 0,0 0-14 0,0 0-21 16,0 0-19-16,0 0-22 0,0 0-25 15,0 0 712-15,-2-2-466 16</inkml:trace>
  <inkml:trace contextRef="#ctx0" brushRef="#br0" timeOffset="-28369.83">18028 6943 785 0,'11'20'22'0,"-29"-15"30"47,18-2-30-47,1-1-6 0,0-1 2 0,-1-1 2 15,0 0 2-15,0 0 2 0,1 1 2 16,1-1-4-16,-1 0 6 0,1 2 4 16,1-2-2-16,1 0-4 0,2 0-9 15,2 0-8-15,2 1-3 0,2-1-2 16,0 0-2-16,3-1 1 16,-1-1-1-16,1 0 1 0,3 0 1 0,-2 0-2 0,3 1-1 15,-1-1 2 1,-3 0-2-16,7 2 1 0,-9-2 0 0,1 1 0 0,-2-1 4 15,-5-1 7-15,-2 2 4 0,-4 1 3 16,1-1 1-16,-1 0-3 0,-1 0-2 0,1 1 9 16,-1 0-1-16,1 0-2 15,-1-2-2-15,-3 2-14 0,-2 2-2 0,-5-2-1 16,-5 1-1-16,-14 0 2 0,-11-1 0 16,-6 1-2-1,-9-1 1-15,6 0 0 0,7 0-2 16,7 0 0-16,7 0 2 0,0 1-3 15,2-1 1-15,0 0 1 0,2 0-2 16,5 0 0-16,4 0 2 0,2 0-2 16,7-1 0-16,0 1 3 0,6 0 2 0,0 0 9 0,0 0 12 15,0 0 7-15,0 0 1 0,0 0-3 0,0 0-6 16,2 1-8-16,0-2-4 0,2 1-4 16,4-1-6-16,3 0-1 0,7 0-2 15,9-1 0-15,8-1 2 0,2 2-3 31,5 1 1-31,7 0 1 0,5 0-2 16,6 2 1-16,-4 2 0 0,-6 0-1 0,-15 1 0 16,-12-1 1-16,-5 0-3 0,-2 0 1 15,-2 1 2-15,-2-2-4 0,-6 0 1 16,-4-3 0-16,-2 2-1 0,0-1 4 16,0-1 1-16,-2 0 3 0,1 0 0 15,-3 0-1-15,-2 3-2 0,-5-1 0 16,-6 2 1-16,-3 0-1 0,-6-1 2 0,-1 1 2 15,2-2-2-15,-5-1 0 16,2-1 2-16,3 0-4 0,2 0 1 0,6 1 1 16,5 0-3-16,3-1 0 0,2 4 0 15,6-4-4-15,0 0 0 0,-1 0 2 16,2 0-3-16,0 0 1 0,0 0 2 16,0 0-5-16,2 0-1 0,-2 0-6 15,1 0-11-15,-1 0-3 0,1 0-8 0,1 0-17 16,0 0 685-16,7-2-472 0</inkml:trace>
  <inkml:trace contextRef="#ctx0" brushRef="#br0" timeOffset="-27960.36">17940 6993 1441 0,'0'0'34'0,"0"0"-29"16,0 0-6-16,0 1-9 0,0 1-12 0,0-2-15 0,0 0-10 15,0 2-13-15,0-2-14 0,0 0-20 16,0 1 472-16,0-1-297 0</inkml:trace>
  <inkml:trace contextRef="#ctx0" brushRef="#br0" timeOffset="-27786.39">18074 6943 1094 0,'12'16'33'0,"130"48"-183"15,-323-98 125 1,158 43-43-16</inkml:trace>
  <inkml:trace contextRef="#ctx0" brushRef="#br0" timeOffset="-8507.31">13038 383 1365 0,'-16'19'-13'0,"4"2"-67"0,-3 4 20 15,6 0 56-15,-1 2 3 0,1 5 0 16,4 6 4-16,1 1 13 15,4 12 8-15,3 9 5 0,2 11-1 0,3 11-7 16,-1 5-7-16,2 4-4 0,2 1-2 16,-2 4-5-16,0 1 1 0,1-10 1 15,-1-14-3-15,1-19 3 0,-2-19-1 16,-3-16-2-16,-1-9 2 0,-4-9 4 0,1 1-15 16,-1-2-2-16,2-7-22 0,-2-12 6 15,-1-19 13-15</inkml:trace>
  <inkml:trace contextRef="#ctx0" brushRef="#br0" timeOffset="-7339.78">14866 43 2046 0,'15'13'56'0,"-2"-121"-497"16,159 537 440 0,-175-344 1-16,38-15 0 0,-5 5 8 15,-1 10 3-15,-2 10 2 0,-2 10 4 16,-5 6 1-16,-5 4 2 0,-6 4 3 15,-12 2 2-15,-8 3-7 0,-13-5 1 16,-6-3-2-16,-4-11-5 0,0-10 3 16,-1-18-4-16,1-15-1 0,3-14 5 15,-2-10 4-15,10-7-1 0,0-7 0 0,5-5-7 16,5-4-7-16,1-4 0 16,7-4 0-16,1-3-1 0,4-2 1 0,0 0 3 15,0-2-1-15,0 0 0 0,0 0-6 16,0 0-11-16,0 0-7 0,0 0-9 15,1-4-12-15,4 0 3 0,4-5-19 16,12-12-37-16,2-14 61 0</inkml:trace>
  <inkml:trace contextRef="#ctx0" brushRef="#br0" timeOffset="-3156.49">20194 963 1371 0,'0'0'65'0,"2"0"103"0,-2 0-254 16,0 1-5-16,-4 0 34 0,-5 0 35 16,-3 2 19-16,-11-2 3 0,-2 2 4 15,-13 2 2-15,-9-1 0 0,-9-2-1 16,-4 4 9-16,-5-3 4 0,-8 1 6 16,-5-1 8-1,-4 0-7-15,-5 2-3 0,3 0 7 0,-5 2-1 0,-16 0 3 0,-6-1 3 16,-6-2-13-16,3-1 0 0,3 1 0 15,-3-4-2-15,-3 0 10 0,-3-4-2 16,4 1-11-16,-5-3-4 0,4 1-6 16,-1-1-3-16,4 1 0 0,12 1 2 0,-2 1-5 15,4 3 0 1,4 0 0-16,12 1 7 0,11 3 6 0,6 2 3 0,3 1-2 16,2 0-6-1,5 0-4-15,8 0-3 0,8 1-1 0,11-2 1 0,7 0-1 16,7 1 1-1,7-2 2-15,5 0-3 0,0-3 1 0,4-2 0 16,0 0-12-16,0 0-10 0,0 0-18 0,0 0-28 16,4-2 11-16,6-3 1 0,12-4-9 0,17-6-13 15,16 0-36-15,14 1-116 0,5 5-63 16,2 5 1-16,-4 8 104 0</inkml:trace>
  <inkml:trace contextRef="#ctx0" brushRef="#br0" timeOffset="-2665.05">19827 1748 1969 0,'-1'0'-4'0,"1"0"-41"16,-1 1-96-16,-4 3 19 0,-5 2 60 0,-8 4 47 16,-10 2 15-16,-12 0-1 0,-10 3-1 15,-9-1 2-15,-5-1 0 0,1-3 6 16,1-1 15-16,-3-4 4 0,-5 1 14 16,-6 1 8-16,-6-2-11 15,-3 2-4-15,3-3-10 0,4 0-5 0,3-2 5 16,-10 0 1-16,0 3-3 0,0-1-5 15,-4 0-9-15,12 0-4 0,-2 1 1 0,-8-5-1 16,-3 0 0-16,2 0 1 0,-1 0 1 16,15 0-3-16,11 0 1 0,3 0 0 15,2 0-2-15,0 0 2 0,-3 0 2 16,4 0-3-16,7-3 2 0,6 3 0 16,9 2-3-16,3-1 1 0,5 2 1 15,5-2-2-15,4 1 1 0,1-1 1 0,6 1-2 16,3 0 0-16,-1-2 5 0,8 1-11 15,0-1-9-15,0-1-11 0,1 1-19 16,0 0-6-16,1 0-4 0,0 0 5 16,1 1 12-16,-1-1 11 0,5 0-1 15,2-3-19-15,6-1-25 0,9-1 15 16,0 0 18-16</inkml:trace>
  <inkml:trace contextRef="#ctx0" brushRef="#br0" timeOffset="-2079.71">19586 2820 1747 0,'4'0'-20'0,"0"0"-72"0,-1 0 0 0,-1 0 35 15,-1 0 43-15,-1 0 21 0,1 0 1 16,-1-2 0-16,0 2 0 0,0 0 4 16,0 0 4-1,0 0 4-15,0 0-2 0,-1 0 1 0,-5 2 6 0,1 0 2 0,-3-1 5 16,-2 1 1-16,-3 4-8 0,-5-3-4 15,-8 2-5-15,-9 1-9 0,-8-1-1 16,-6-1-2-16,-6 1-3 0,-14-2 2 16,-7 1-2-16,-11-4-1 0,-6 0 3 15,5-4 2 1,-6-1 0-16,-6-4 1 0,-3 0-1 0,-3 1-4 16,5-3 0-16,9 0 0 15,-4 1-1-15,-4 1 3 0,1 0 7 0,0 0 4 0,15 2 3 0,7 0-1 16,-2-1-8-16,2 3-4 0,-1 1 0 15,4 3-4 1,7-3 2-16,11 3 2 0,7 1-4 0,7 1 1 0,7 1 0 16,2 1-2-16,5-1 1 15,-2 2 2-15,7-1-1 0,5-1 2 0,4 0 0 16,9 2-1-16,4-4 2 0,-1 0 4 0,2 0-2 16,0 0-4-16,0 0-3 0,0 0-13 15,0 0-8-15,0 0-5 0,0 0-10 16,0 0-8-16,0 0-17 0,0 0-14 15,0 0-3 1,0 0 3-16,2-7 6 0,0 0 4 0,5-6-4 0,-1-12 81 0,1-5-21 16</inkml:trace>
  <inkml:trace contextRef="#ctx0" brushRef="#br0" timeOffset="1681.05">17215 492 1112 0,'17'0'139'16,"16"-6"1296"-16,-52-14-821 16,10 10-1974-16,-52-14 657 15,64 24 671-15,-58-25 35 16,20 9 0-16,-2 2 7 0,1 3 6 16,6 4 9-16,-1 2-1 0,7 3-5 0,1 2-2 15,3 3-8-15,2 4-4 0,-3 4 0 16,-1 4-5-16,2 4 0 0,2 5 1 15,5 0-1-15,4 2-3 0,3-2-2 16,6-1-4-16,6 2 0 0,5-3 4 16,6 2 1-16,4-3 3 0,5-3-2 15,0-4-2-15,5-6 4 0,4-6 2 0,-1-5 10 16,5-8 3-16,5-1 1 0,-5-5-4 16,1-3-8-16,-2-1 0 0,-7 2-4 15,-4-1 0-15,-3 4 2 0,-7 2-2 16,-8 4 4-16,-1 3 2 0,-5 3-2 15,-1 0 1-15,-2 4 4 0,0 0 5 16,0 0 13-16,0 0 2 16,0 0-19-16,0 0-11 0,-5 5-11 0,0 5-3 0,-3 7 9 15,0 3 6-15,2 5-3 0,2-2 1 16,3 1 3-16,4 0-2 0,2-1 3 16,5-2 3-16,2 2 0 0,0-1 1 15,4-1 2-15,-3-3-4 0,-2-4 1 0,-3-6 1 16,-4 0-6-16,1-5-3 15,-2 2-1-15,-2-5-12 0,1 0-2 0,-2 0-5 16,0 0-12-16,1-8 0 0,3-1 20 16</inkml:trace>
  <inkml:trace contextRef="#ctx0" brushRef="#br0" timeOffset="1983.14">17759 693 1605 0,'34'0'76'0,"-13"7"-171"16,24-9-48-16,-127 30 156 15,58-10-19-15,24 3 3 0,1 4 5 16,2 0 1-16,2 4-3 0,-1-1 1 0,-2-1 1 16,1 0-1-16,-3 0 0 15,1-5 1-15,2 0-2 0,-1-2 1 0,1-4 1 16,-1-4-1 0,-2-3 5-16,2-2-23 0,-1-2 161 0,0-1-108 0</inkml:trace>
  <inkml:trace contextRef="#ctx0" brushRef="#br0" timeOffset="25587.04">19120 536 740 0,'-9'14'25'0,"46"-1"37"16,-173 16-59-1,117-26 40-15,5-5 2 0,3-1 15 16,2-1 3-16,1-4-3 0,0 2-11 16,3-2-13-16,1 1 3 0,1 0 8 15,3 0 21-15,0-4 5 0,1-4-13 16,5-4-15-16,3-4-26 0,1-7-16 16,5-4-5-16,6 0-3 0,1-9-2 0,5 4 6 15,5-4 2-15,5 4 4 0,9 4 1 16,3 6-2-16,7 2 1 0,-2 10-5 15,2 4-2-15,6 8 2 0,3 5-4 16,13 4 3-16,7 10 2 0,2 3-1 16,-2 8 1-16,-6 6 2 0,-9 2-4 15,-3 7 0-15,-3 6 2 0,-2 4 0 16,-7 3 2-16,-4 4 3 0,-14 0-5 16,-14 3 1-16,-14 0-1 0,-11 5-3 0,-14 5 0 15,-18 5 2-15,-18 2 0 0,-17-3 1 16,-13-5 3-16,-7-6-2 0,-2-9 1 15,-11-17 0-15,-1-15-4 0,5-13 0 16,1-12 3-16,17-11 5 0,4-7 2 16,-9-8 8-16,-1-5-6 0,0-5 2 15,6-7 3-15,13-7-2 0,8-2 7 0,11-3 3 16,5-4-1-16,12 3 4 0,6 2 7 16,4 6-6-16,6 0-1 0,6 2-5 15,5-1-12-15,8-3-6 0,7-2-3 16,8-1-9-16,7-5-10 0,8 3 10 15,11 6 1-15,7 9 9 0,10 12 14 0,9 9-9 16,11 8 1-16,8 8 0 16,3 3-4-16,-3 8 1 0,-4 6-1 0,0 5-3 15,6 4-1-15,1 8 2 0,-4 4-4 16,-9 5-1-16,-7 6 1 0,-8 2-6 16,-2 6 2-16,-3 3 2 0,-12-3-5 15,-8 2 2-15,-15-6-2 0,-17-3-5 16,-13-1 2-16,-14 0 3 0,-16 0-1 15,-9 7 4-15,-11-2 4 0,-6 4-1 16,-7-6 2-16,-5-5 1 0,-7-8 0 0,-8-11 1 16,-2-7 1-16,1-8-2 0,7-7 0 15,9-4 2-15,4-1-2 0,-3-8 5 16,-5-1 2-16,5-6-3 0,3-5 0 16,8-1 2-16,11-5-3 0,5 0 3 0,5-2 2 15,9-6 0-15,6 2 4 16,6 0 17-16,7 1 10 0,7 3 10 15,3-1 11-15,4-2-17 0,9-8-10 16,4-5-18-16,9-7-27 0,8-3-7 0,5-4-13 16,12 4 2-16,3 3 12 0,10 12 1 15,12 8 2-15,2 9-18 0,3 8-20 16,-2 8-26-16,-8 7-22 0,3 6-15 16,2 5-325-16,4 0 294 0</inkml:trace>
  <inkml:trace contextRef="#ctx0" brushRef="#br0" timeOffset="28607.13">17232 1558 1226 0,'5'-2'34'0,"-1"1"18"0,-1-1-85 16,-3-2 7-16,0 2 19 0,1-1 17 0,1-1 7 16,-1-1-8-16,-1-4-4 0,-2 0-4 15,-2-4-2-15,-2-2 1 0,-2-6 0 16,-2 0 2-16,-5-3 8 0,-3 1 10 15,-5-3 4-15,-5-1 4 0,-5 2-2 16,-2 4-4-16,-2 3-4 0,1 7-2 16,2 2-7-16,4 2-4 0,6 5 1 0,1 3-6 15,5 3 3-15,1 5-3 0,2 3-3 16,2 2 0-16,7 4 1 0,1 2-6 16,5 5-3-16,6 4-2 0,3 3-2 15,8 2 5-15,2-4 6 0,2-5 1 0,0-6 3 16,0-8 9-16,-2-4 4 0,0-5 8 15,-2-2 2 1,-4-2-2-16,-1-4 1 0,3-1-3 0,-2-3-5 0,2 0-4 16,-1 0-4-16,-3-2-6 0,-1-1 0 15,-1 1 2-15,1-2-3 0,-2 5 1 16,-1 0 2-16,-2 4-1 16,-1 0 3-16,-1 1 4 0,0 4 1 0,1-5 1 15,0 5 0-15,2 0-6 0,-2 0-5 16,1 6-4-16,3 2-3 0,0 0 1 15,3 6 4-15,6 2 1 0,-5 2 2 0,8 1 2 16,3-2-2-16,-2 1 0 16,4-2 3-16,-4-3-3 0,-3 1 1 15,-1-3 1-15,-3-3-2 0,-2 1-8 0,-3 0-9 0,-3-3-15 16,0 0-18-16,-3-2-6 0,1 0-9 16,-2-3-7-16,0 0 37 0,0-1 10 15</inkml:trace>
  <inkml:trace contextRef="#ctx0" brushRef="#br0" timeOffset="29097.45">17616 1608 1302 0,'9'0'171'0,"-7"-19"-110"63,10 12-74-63,8-1-2 0,2 0-1 15,3 2 3-15,-1 2 4 0,2 1 8 0,2 1 6 16,-1 1 6-16,-2 1 5 0,-4-1 6 15,-4 1 3-15,-6 0 2 0,-1 0-10 16,-6 1-13-16,-2 4-9 0,-2-1-15 16,-6 10-2-16,-5 0 8 0,-7 10 2 15,-4 5 9-15,-4 0 2 0,-3 3-2 0,4-2-1 16,-2-4-1-16,3-2-2 0,9-4 3 16,-1-8 2-16,8-2 0 0,4-4-1 15,1-2 1-15,9 2-3 0,4 0 4 16,9 5 3-16,6 1 0 0,6 3 1 15,5-1 6-15,8 0 4 0,-1-4 13 0,-4-4 8 16,-1 0-7-16,-4-3-4 0,2 1-11 16,2 1-9-16,-1-3-2 0,-4 1 2 15,-9-2-3-15,-3 2 3 0,-8-3 3 16,-6-2-10-16,0 4-22 0,-5-2-41 16,-1 0 500-16,1-4-339 15</inkml:trace>
  <inkml:trace contextRef="#ctx0" brushRef="#br0" timeOffset="33824.6">14807 1991 1220 0,'-1'24'225'0,"-61"-43"-229"31,38 23 5-15,-4 3 2-16,-8 1 2 0,-7 1 1 15,-6 3 0-15,-8-3-1 0,-4-3 3 16,2 2 7-16,0-3 9 0,1 3 9 16,6-3-3-16,3 0-7 0,8 0-5 15,8 1-10-15,1-1-2 0,2 1 0 16,3-1-4-16,4-2 1 0,4 0 1 0,5 0-3 15,4-1 4-15,8-2 2 0,1 0 0 16,0 0 2-16,0 0 1 0,-1 0-3 16,5 0-10-16,6 0-5 0,6-5-3 15,9 1 0-15,12-5 7 0,7-2-4 16,11 2-2-16,9 0-1 0,7 0 0 16,12 5 7-16,3 1 4 0,4 2-2 0,3 1 1 15,-2 0 1-15,-3 4-4 16,-1 5 0-16,-1 4 6 0,-14 3 2 0,-11-1 5 15,-19-1 6-15,-18-4-9 0,-11-4-1 16,-7 0-5-16,-5-1-7 0,-3 0-1 0,-6 4 2 16,-10 5 9-16,-10 1 12 15,-19 2 6-15,-12-1 8 0,-11-3 3 16,-5-1-5-16,5-1-2 0,6-4-2 0,3-2 0 16,8 1-1-16,-2-2 0 0,1 0-8 15,1 0-8-15,7 1-3 0,2-3 0 16,7 0-2-16,5 0 1 0,4-2 2 0,7 2-1 15,9-1 0-15,6-1 3 16,6 0 1-16,0 0 4 0,1 0 4 0,1-3-15 16,3 1-6-16,8-3-1 0,10-7-6 15,12-6 12-15,11-6 2 0,11-3-2 16,8 1 0-16,1 3 1 0,3 3-2 16,-9 2 1-16,-11 6 2 0,-7 1-1 15,-12 4 0-15,-9 2-3 0,-6 4-7 0,-6-1-7 16,-5 2-9-16,-2 0-3 15,0 0-8-15,-1 0-14 16,0 0-16-16,-2 2-11 0,-1 0-4 0,-4 3 5 0,-4 3 16 16,-8-1 1-16,-7 0 162 0,-7 0-317 15,-3-3 196-15</inkml:trace>
  <inkml:trace contextRef="#ctx0" brushRef="#br0" timeOffset="34535.72">16266 534 1589 0,'-32'13'11'0,"-5"4"-46"0,-16 5 1 0,-6-3 19 16,-4-1-3-16,1-4-15 0,4-1-28 15,6-3-32-15,9-1-5 0,4-5-35 16,6-1 77-16</inkml:trace>
  <inkml:trace contextRef="#ctx0" brushRef="#br0" timeOffset="34899.46">16614 1626 1411 0,'-33'9'-50'0,"-11"3"-69"16,-11 0 26-16,-8 4 38 0,13-6 49 16,2-1 0-16,-1 0 0 0,3-2-3 15,-2 0 1-15,-1-4 3 0,-4-1-15 16,-3-2-30-16,1-1-90 0,5-1-76 0,3-2 109 15</inkml:trace>
  <inkml:trace contextRef="#ctx0" brushRef="#br0" timeOffset="35151.19">16701 2540 1441 0,'-79'25'-48'15,"1"-7"-75"-15,-12-2 28 0</inkml:trace>
  <inkml:trace contextRef="#ctx0" brushRef="#br0" timeOffset="47101.86">13124 625 1464 0,'-1'0'9'16,"0"-2"-47"-16,1 2 10 0,0-3 36 16,0 1 3-16,3-4 0 0,2-3-6 15,-1-4-5-15,3-3 5 0,2-2 7 0,2-1 10 16,5-2 9-16,1-2 2 15,5 2-6-15,6-1-4 0,7 0-7 16,9 0-7-16,1 0-1 0,4 3-4 16,-2 1 1-16,-5 5 2 0,0 3 1 0,-3 1 2 15,-4 4 4-15,-4 5-2 0,-7 5 0 16,-10 0-5-16,-5 6-12 0,-4 1-7 16,-3 6-7-16,-2 9-2 0,-6 7 5 15,-4 8 6-15,-9 8 3 0,-12 0 3 16,-12 0 3-16,-12 0-1 0,-13-6 2 0,-9-4 1 15,-1-5 0-15,0-7 1 0,10-4 1 16,8-4 0-16,5-4 1 0,8-6 1 16,2-2-1-16,9-3-2 0,1-2 1 15,7-3-2-15,10 2 1 0,7-2 1 16,10 0-2-16,0 0-4 0,1 0 5 0,-2-2-27 16,10-6-28-16,9-7-33 15,12-11 349-15,11-7-215 0</inkml:trace>
  <inkml:trace contextRef="#ctx0" brushRef="#br0" timeOffset="47418.95">13829 256 744 0,'60'-22'65'0,"-4"3"27"0,-20 11 8 16,-6 5 22-16,-17 3-33 0,-6 2-28 15,-3 1-26-15,-5 1-23 0,-4 8-10 16,-5 8 2-16,-7 7 8 15,-10 7 16-15,-13 7 12 0,-8 4 6 0,-11 9 3 16,-1 7-9-16,-3 4-12 0,0 8 0 16,3 9-7-16,2 6-8 15,4 7-2-15,2 3-4 0,6 2-6 0,14 1 4 0,14 1 1 16,18-4-2-16,18-7 4 0,17-13-2 16,12-7-3-16,3-5 11 0,0-9 19 15,-6-7 11-15,-7-14 3 0,-4-10-11 16,-4-7-20-16,-4-8-29 0,-2-1-18 15,-1-3-27-15,-3-5-32 0,-3-2-6 0,-6-6-17 16,-2-3 23-16,-1-8 47 0</inkml:trace>
  <inkml:trace contextRef="#ctx0" brushRef="#br0" timeOffset="48864.42">18723 415 1179 0,'17'-9'-51'0,"-1"2"-181"16,6-3 132-16</inkml:trace>
  <inkml:trace contextRef="#ctx0" brushRef="#br0" timeOffset="49618.94">18897 350 453 0,'33'-6'148'0,"-5"-3"47"0,-14 0-66 16,2-2-7-16,-5-2-108 15,4 3 6-15,0-1 6 0,-1-3 3 0,1 0-1 16,2-4-7-16,4 0-6 16,5 0-4-16,4-1-3 0,7 2-4 0,4 0-2 15,1 5-2-15,3 0 0 0,5 6-2 16,2 3-2-16,5 6 0 15,4 3 2-15,7 3-1 0,4 7 1 0,2 4 1 16,-5 3-1-16,-3 5-1 0,-8 5 2 16,1 4-1-16,-2 2 0 0,-3 2 3 0,4 6 2 15,-6-5 0-15,-1 5 0 16,-8-3-3-16,-13-5-1 0,-6 1 0 0,-12-2-3 16,-7 4-1-16,-6 1 1 0,-13 5 1 15,-8 1 3-15,-17 3 6 0,-14 0 0 16,-10-1 2-16,-11-2 1 0,-10-1-1 0,-1-5-1 15,-13-9 2-15,-7-9-1 0,3-14 0 16,2-12 0 0,9-11-2-16,12-6-2 0,2-7 0 0,-1-1 5 0,4-3-1 15,3-4 2-15,7-4 5 0,9-6-5 16,3 0 1-16,7-6-2 0,7-2 1 16,3 0 3-16,9 3 5 0,6 2 6 15,5 3-6-15,8 2 7 0,4-1-4 16,6-2-5-16,8 2-9 0,9-5-12 15,8-3-12-15,11 1 2 0,7 4 10 16,11 8 3-16,7 8 9 0,14 9-2 0,13 9-1 16,4 8-2-16,5 5-2 0,-7 7 2 15,2 3-3-15,-1 4 1 0,-2 2 0 16,2 0 0-16,-8 2 0 0,-9 1 0 16,-2-1 0-16,-5 0-2 0,-3 1 2 0,0 2 0 15,-7 0-5-15,-7 4 1 0,-10 0-3 16,-9 4-5-16,-9 5 6 0,-7 1-3 15,-8 8 0-15,-7 5 5 0,-12 6 1 16,-10 8 2-16,-14 6 2 0,-15 3-1 16,-17-1 1-16,-19-6 1 0,-7-4-1 15,-6-13-1-15,2-12 0 0,0-12-1 16,-5-15 0-16,1-10 4 16,5-11-1-16,4-7 2 0,12-8 6 0,1-4 0 15,-7-8 4-15,1-3 1 0,-4-8-6 16,7-8-3-16,11-10 0 0,4-6-3 0,7 1 1 15,8 4 2-15,7 7 1 0,8 11 1 16,9 6 6-16,7 2-1 0,9 4-2 16,6 1-2-16,8 1-13 0,9 0-10 15,10-3-16-15,11 1 4 0,11 6 8 16,8 5 7-16,6 10 10 0,9 7-7 0,0 5-5 16,4 5-3-16,-1 4 4 0,-7 1-3 15,-4-2 10-15</inkml:trace>
  <inkml:trace contextRef="#ctx0" brushRef="#br0" timeOffset="61954.58">13961 1610 1256 0,'30'1'222'0,"-30"-1"-211"16,0 0-60-16,-1 0-42 0,-28 0 107 0,29 0 17 15,1 0 17-15,-1 0 12 0,1 0-13 16,4 0-2-16,-4 0-4 16,0-1-3-16,1-2 9 0,0-2-6 0,5-3-7 15,5-4-3-15,0-5-8 0,-1-6-9 16,1-7-9-16,1-7-4 15,1-11-4-15,2-13 1 0,2-8 2 0,0-6-2 0,0-4 1 16,1-1 4-16,-2-2-1 0,3-3 2 16,4 4 2-16,-2 3-5 0,2 4-1 15,1 4 1 1,-2 4-3-16,-3 0 1 0,-1 7 0 0,-3 3-1 0,3 5 1 16,1 9-1-16,-2 2-2 0,2 12 2 15,-6 6 3-15,-2 6-3 16,-2 7-3-16,-6 5-2 0,0 4-14 0,-3 2-1 15,4 7-2-15,5 9-3 16,6 18 8-16,5 19 7 0,5 18 5 16,1 18 2-16,4 11 5 0,-4 15-1 15,0 12 2-15,-3 8 3 0,-5 2-3 0,-4-9 3 0,-4-13 2 16,-1-17-2-16,-2-18-1 16,-4-18-2-16,-2-16-1 0,0-10 2 0,-4-8 1 0,1-6-2 15,0-5 0-15,0-5-2 16,1-5-5-16,0-5-2 0,0-3-5 15,0-1-11-15,0 0-8 0,0 0-14 0,0 0-13 16,0 0-16-16,-1-5 1 0,2-7 9 16,2-10 11-16,2-13 12 0,3-11-11 15,-1-10-30 1,2-6-26-16,-2-2-29 0,2-4 3 0,-1 4 30 0,-1 3 31 0,-3 6 40 16,-1 8 22-16,-3 6 11 0,-3 9 15 15,1 7 12-15,0 8 6 0,-1 6 3 16,-1 5-1-1,3 1-6-15,1 5 2 0,-4-1 8 16,-1 1-1-16,1 3-2 0,-2 2-4 0,-2 1-14 16,-2 1-8-16,-6 0-4 15,-4 4 11-15,-6-2 11 0,-5 3 8 16,-6-1 22-16,-5-1 5 0,-6-1 17 16,-10-1 18-16,-4-1-9 0,-9 0-4 15,-4-4-29-15,5 3-25 0,2-6-14 16,4 2-16-16,4-1 1 0,-2 0-1 15,3 0 0-15,8-1-1 0,11 0 1 16,9 0-1-16,7-1 0 0,6 0 2 0,5 1-2 16,12 0 3-16,0 0 2 0,0 0 0 15,1 0-6-15,0 0-6 0,0-1-45 16,3-3-32-16,5-3 15 0,3-11 10 16</inkml:trace>
  <inkml:trace contextRef="#ctx0" brushRef="#br0" timeOffset="71811.32">1070 10503 1539 0,'-1'3'93'0,"3"-5"26"31,0 2-112-15,-1-1-2-16,0 1-3 0,1 0-2 16,-1 0-2-16,5-2-2 0,2 1 1 0,4-2-2 15,7 1 1-15,7 1 2 0,8 0-2 16,9-1 3-16,7 1 1 0,9-1-1 16,8 2 1-1,9 0 2-15,12 2-2 0,11 1 0 0,7 1 3 0,8 0-3 16,5 1 3-16,0 0 3 0,4-1-2 15,-1-1 1-15,-7-1 0 16,-7-2-4-16,-10 0 1 0,-11-1-1 0,-6-1-1 16,-7-4 0-16,-8 1 1 0,-8-4-3 0,-7 2-1 15,-12-1 1-15,-12 1-2 16,-10 3 4-16,-9-2 2 0,-5 4-1 0,-2 1 1 16,-2-6 1-16,-5-1-2 0,-4-6-1 15,-6-4-2 1,-9 0-2-16,-8-4-6 0,-7 2 3 0,-9-2-5 0,1 1-2 15,-3 0 7 1,-5-1-3-16,4 4 6 0,-1 3 2 0,7 2 1 0,7 1 2 16,9 6 7-16,7-1 3 0,5 2 3 0,4 4 4 15,4 1-2-15,4 0-1 0,6 0-4 32,0 0-7-32,-1 2-3 0,4-2-1 0,0 2-2 0,5 2-3 0,2 3 2 0,9 4-3 15,9 5 4-15,10-2 2 0,9 3 0 31,8 1 0-31,2 0 2 0,-3-1-2 16,-5 2 1-16,-6-5 2 0,-3-1-3 16,-5-3 1-16,-5 0 2 0,-5 0-1 15,-8-1 1-15,-7-2-2 0,-5-2-2 16,-2 0-2-16,-3-1 0 0,-3 3-3 0,-4 4 5 16,-6 1 4-16,-8 6 4 0,-11 3 8 15,-8 3 6-15,-4-2-1 0,-10 0 0 16,-3-1-1-16,-4-1-7 0,-5-1-4 15,3 0-2-15,5 0-5 0,2 3 1 16,4-4 7-16,5 2 6 0,3 1 8 16,0 2 15-16,2-1 3 0,-5 2 0 15,1-1-2-15,4-1-13 0,6-5-8 0,8-1-2 16,4-1 3-16,7-1 0 0,5-3 0 16,2-2-7-16,3-1-6 0,3-3-3 15,0-1-3-15,3-2 1 0,1-2 2 16,0 0-1-16,0 0 0 0,0 0-2 15,0 0-8-15,0 0-11 0,0 0-9 16,0 0-19-16,0-2-19 0,0 2-19 0,1 0-24 16,3-1-12-16,-2-5 1 0,6-4 60 15</inkml:trace>
  <inkml:trace contextRef="#ctx0" brushRef="#br0" timeOffset="84807.2">33129 7201 1354 0,'2'1'38'16,"-1"-1"-21"-16,1 0-17 16,-3 0-8-16,0-1 0 0,1 1-1 15,0 1 3-15,1 0 2 0,0-1-3 16,-2 2 2-16,0-2 3 0,0 0-2 16,-9 1 1-16,3-1 3 0,-4 2-3 15,-4 1 0-15,3-2 3 0,-13 2-1 0,-5-3 1 16,-18 2 3-16,-13-2-3 0,-1 0 2 15,-5 0 0-15,5-5-2 0,-3 2 2 16,0-4 0-16,-21-1-2 0,-6-1 2 16,-7-2 1-16,-7-1-3 0,13-3 0 15,-5 0 1-15,-11-1 3 0,-2-1 9 16,-7 0 3-16,3 1 0 0,-4 0 7 0,-8-2 10 16,-1 2 14-16,-2-1 1 0,-4 0-10 15,4 1-18-15,-3 2-18 0,3 0 1 16,3 3-3-16,3 2 2 0,-1 0 0 15,4 5-2-15,4-1 0 0,-2 3 0 16,4 2 0-16,-4 0 0 0,14 1 2 16,-3 1-2-16,-2 1 0 0,-2 0 3 15,0-1-2-15,12 0 1 0,-5 1 1 0,-4-3-3 16,0 2 2-16,-1-1 1 0,10 1-2 16,-3-1 1-16,-6 0 0 0,-1 1-1 15,-1-2 0-15,11 2 1 0,-4 0-2 0,-2 1 0 16,-4 2 2-16,1-2-2 0,10 4 0 15,-6 0 2-15,-2-2-2 0,-3 2 1 16,-1-2 1-16,10 1-10 0,-6 1 28 16,1-2 6-16,-2 2-2 0,1-2 12 15,11-1-25-15,-4-2-6 0,2 2 1 16,-4-3-2-16,4 3-2 0,11-2 9 16,7-1 3-16,2 0-3 0,-4 0 1 15,1-1-9-15,2 0-3 0,10 0 3 0,8-3-1 16,9 1-2-16,7-2 1 15,2 1-1-15,0-1 0 0,-5 1 0 0,0 1 2 16,5-2-2-16,1 1 1 0,5-1 1 16,2-2-2-16,0 0 1 0,3 0 1 15,2-1-1-15,-1-1 0 16,2 1 1-16,1-1-2 0,0 3 0 0,0-1 2 16,4 1-3-16,-3 3 1 0,0-1 0 0,0-1 0 15,-5 0 0-15,0 1 6 0,0-3-14 16,0 1 0-16,-5-3-6 0,0-1-11 0,-2-4 11 15,2 0-1 1,6 1 1-16,2-4 4 0,5 0 5 0,0 0 0 16,-3-2 4-16,-1 0-2 0,-1-1 0 0,-3-4-2 15,5-2-2-15,4 2 0 0,1-4-2 16,3 0 4-16,1-6 2 16,5-2 3-16,4-6 1 0,4-2 1 15,5-3-2-15,5-6 2 0,2-2-1 0,3-2 2 0,-1 0 5 16,0 0 1-16,0 1 3 0,-3 2 0 15,0-2-4-15,-2 0-4 0,1 0-2 16,-1-2-2-16,1 0 1 0,1 1 1 16,0-1-1-1,2-5-1-15,3 0 2 0,3 2-2 0,2-3 0 16,-1 6 0-16,0 5 0 0,3 0 3 16,-5 7 4-16,0 4 0 0,1 2 1 0,-5 0-4 15,3 2-8-15,-2-1-3 0,-1 0-5 16,2 3-2-16,2 2-4 0,2 5 1 0,1 5 1 15,1-1 1-15,1 5 9 16,2 0-1-16,6 1-1 16,3 1 2-16,6 2-3 0,2 1 1 0,5 3 4 0,6 0-1 15,4-1 2-15,6 3 3 0,-3-1-2 0,-1-1 1 16,1-1 1-16,2 4-2 0,2-1 1 16,10 0 1-16,6 1-2 0,5 1 2 31,0-1 0-31,0 0-7 0,2 1-6 0,9 1 2 0,16 3-3 0,3-1 9 0,-2 4 7 31,0-2-3-31,5 1 2 0,5 1 3 0,4-2-4 0,-5 2 6 0,0-1 2 31,1-2-2-31,-1 1 4 0,2 0-5 0,-7 0-8 0,4-4 9 0,2 1 7 32,-3 0-1-32,1-2 19 0,-3 3-6 15,6-1-3-15,1 1 4 0,-3 1-10 16,-2 1-5-16,2 0-4 0,9 2-2 15,1 0-4-15,2 0 0 0,5 3 1 16,-6-2-2-16,-1 0 5 0,-1-1 4 16,-9 0-3-16,6 0 2 0,-6 2-5 0,-6-4-2 15,-4 0 0-15,2-1 1 0,1-2-2 16,0 3 1-16,-7 2 0 0,-5 0-1 16,4 2 0-16,3-2 1 0,6 3-1 0,-5 1 0 15,-1 5 1-15,9 2-1 0,4 3 0 16,2 2 0-16,-3 0 0 0,-6 3 1 15,3 4 1-15,0-3-2 0,-5 0 0 16,-9-2 1-16,-6-2-1 0,-2 0 0 16,0-4 1-16,-7-1-1 0,-7-1 0 15,-12 1 1-15,-8-4-2 0,3 2 1 0,1 2 2 16,6-2-3-16,0 1 1 0,-2-2 1 16,-11-1-2-16,-3 2 1 0,-1-1 0 15,-1 0 0-15,-1 0 0 0,5 1 1 16,-1-1-1-16,5 1 0 0,3-1 1 15,-7 0-2-15,-6-2 1 0,-9 2 1 16,-7-1-3-16,-4 0 2 0,2-1 1 16,-3 0-5-16,2 2 0 0,-8-3 0 15,1 4-2-15,-2 2 0 0,0 1 0 0,7 2-3 16,-8 3-2-16,5 2 2 0,4 2-1 16,1 2-1-16,2 4 0 0,-4 2 0 15,-5 4 3-15,-3 1 3 0,1 2 0 16,4 3 2-16,-5 2 0 15,0 3-2-15,-3 3 1 0,-7 3-1 0,1-1-2 16,-2 2 3-16,-5 2 1 0,3-1 0 16,-6 7 1-16,-5-1 2 0,1 5-2 0,-5 1 2 15,0 4 1-15,1 3-1 0,4 6 0 16,-9 1 0-16,9 2 0 0,-5 1 0 16,4-2 1-16,7 0-1 0,-2 3 1 15,5 0 2-15,-3-2-3 0,3-6 1 0,-4-5 1 16,-1-12 3-16,0-2 0 0,0-5 4 15,0-8-5-15,-4-2-2 0,1-8 2 16,-7-4-3-16,9-5 3 0,-3-5-1 16,2-3-2-16,2-1 2 0,-5-3 0 15,5 0-2-15,-5-3 1 0,2-1 2 16,3-2-3-16,-5-1 2 0,-3 0 1 0,8-3-1 16,0 1 2-16,2 0 1 0,-1-2-1 15,7 2-1-15,-7-2 2 0,-2 0-4 16,-1 1 0-16,2 0 1 0,0-1-3 15,0 0 2-15,0 1-1 0,-2 1-1 16,-1 0-3-16,4-1 2 0,-1 1-7 16,1 2-15-16,-1 0-26 15,-11 6-29-15,3 3 37 0</inkml:trace>
  <inkml:trace contextRef="#ctx0" brushRef="#br0" timeOffset="93077.74">28623 6473 682 0,'14'16'46'15,"-3"-2"14"-15,-3-2 13 0,-4-1 5 16,-1-1-20-1,-2-1-24-15,-1 0-20 0,-2 0-14 0,-7-2-9 0,0 1-6 16,-3 0 0-16,-1 3 4 0,1 0 2 16,-2 3 7-16,-2 0 5 0,-6 3 4 0,-5 3 3 15,-5 4 2-15,-3 3-2 0,-9 1-4 16,-3 1-1-16,-9 0-1 0,-8-2 0 16,-4-2 0-16,-7-6-3 15,5-5 1-15,6-8 6 16,4-6 1-16,6-5 7 0,-1-7 2 15,-4-2-4-15,-3-8 6 0,-8-3-1 0,9-1-4 0,-1-10-1 16,11-5-4-16,6-2-3 16,-1-5 12-16,5-1 5 0,4 0-1 0,5-3 2 0,1-1-8 15,2-2-5 1,3-4 0-16,-1-3 4 0,3-4-3 0,1-4 1 0,2 1-1 16,6-2-6-16,6-4-1 15,6-2 0-15,3-5 0 0,8-2 7 0,6 2 1 16,7 3 0-16,8 2 5 0,6 4 2 15,3 3-2-15,3 1 0 0,2 3-5 0,2 2-8 16,4 1 1-16,5 8 2 16,10 2-7-1,8 12-2-15,9 7-12 0,2 8-9 16,1 12-2-16,-3 10 5 0,5 7-1 16,9 10 1-16,2 8 8 0,-2 11-14 15,-8 5 10-15,-10 9 3 0,-7 9-4 0,-8 4 9 16,2 10 1-16,-1 5-2 0,-8 4 3 15,-6 8 2-15,-11 5-2 0,-13 7-1 16,-7 3 1-16,-9 1 2 0,-8-3 7 16,-7 0 11-16,-10-9 8 0,-11-4 11 0,-15-4 0 15,-14-7-9-15,-1-6-7 0,-4-6-11 16,6-13-6-16,8-6 0 0,3-7 1 16,3-6-3-16,-1-7 0 0,6-2 2 15,0-7-2-15,2-1 0 0,5-4 1 16,-4-3 0-16,5-2 1 0,5-1 0 15,3-2 1-15,6 0 0 0,5 0 3 16,2-3 0-16,7 1 2 0,-1 0 5 16,1 0 2-16,0 0 0 0,0 0 1 0,0 0-7 15,0 0-2-15,0 0-2 0,0 0-4 16,0 0-1-16,0 0-1 0,0 0-2 16,0 0-1-16,0 0 3 0,0 0-2 15,0 0 1-15,0 0 2 0,-1 1-1 16,1-1 1-16,0 0-1 0,0 0-4 15,0 0-4-15,0 0-7 0,0 0-14 16,0 0-12-16,0 0-7 0,0 0-9 0,0 0-4 16,0 0-8-16,0 0-11 0,0 0-71 15,0 0-86-15,0 0-10 0,-1-3-10 16,1 3 128-16</inkml:trace>
  <inkml:trace contextRef="#ctx0" brushRef="#br0" timeOffset="94284.89">31209 6891 1025 0,'-12'26'42'0,"-195"137"-41"47,151-127-6-47,-3-10 2 0,-12-3-1 15,-4 1 1-15,0-8 2 0,6-2-3 16,6-4 0-16,2-4 1 0,-2-5-2 0,-3-6 4 15,-1-5 2-15,3-2 4 0,3-6 16 16,5-2 8-16,4-6 13 0,1-8 3 16,1-2-10-16,1-5-6 0,-6-6-14 15,-6-4-3-15,-4-5-4 0,2-4-2 0,2-5 1 16,7 0-3-16,5-1-1 0,3 2 1 16,6 0-3-16,0-2 2 0,0 3 1 15,0-3-2-15,0 2 1 0,1-1 0 16,6 1 4-16,5 4 5 0,7 1 1 15,4 3 4-15,3-1 2 0,5-2 1 0,7 0 1 16,7-4 5-16,6 0-2 16,8-4-2-16,9-1 0 0,8-1 4 15,13 0-6-15,6-2 1 0,2 3-2 16,-1-5-18-16,2 1-2 16,6 3-4-16,9 7-6 0,11 4 1 15,7 11-3-15,-3 6-7 0,-4 7 13 0,-7 5 14 16,-9 10 9-16,7 8 13 15,5 10-9-15,1 7-19 0,4 13-7 16,-2 10-7-16,-5 15 0 0,5 12 5 0,8 18 1 0,2 15-2 16,-4 14-2-16,-8 12 4 0,-11 8-1 0,-13 7 4 15,-4 0 2-15,-10-1-1 0,-13-12 0 16,-12-10 0-16,-17-10-1 0,-13-7 1 16,-12-8 3-16,-11-2-2 0,-7-5-1 31,-3-4 5-31,-2-3 4 0,0-2 6 0,-6-6 6 15,1-4-4-15,-9-6-5 0,-5-9-1 16,3-2-6-16,1-7 1 0,7-5 1 16,9-4-4-16,3-7 1 0,6-3 2 15,6-3-4-15,1-3 1 0,4-4 3 16,1 0-4-16,8-1 1 0,2-1 0 0,6-1 3 16,6 2 4-16,2-2 5 15,1 0 4-15,0 0-2 0,-2 1 3 0,2-1-5 16,0 0-1-16,0 0-1 15,0 0-6-15,1 0-1 0,-1 0-1 0,1 0-3 16,-1 0 0-16,0 0 1 0,0 0 0 16,0 0-1-16,0 0 2 0,0 0-1 15,0 0-1-15,0 0 1 0,0 0-2 16,0 0-2-16,1-1 0 0,-1 1-5 16,0 0-1-16,0 0 1 0,0 0-5 15,0 0-3-15,0 0-4 0,0 0-6 0,0 0-1 16,0 0-1-16,0 0-2 0,0 0 0 15,0 0-2-15,0 0-7 0,-3 0-7 16,3 0-5-16,0 0-10 0,0 0-5 16,0-3 37-16</inkml:trace>
  <inkml:trace contextRef="#ctx0" brushRef="#br0" timeOffset="95317">33150 6763 1126 0,'1'3'90'0,"0"3"100"0,-2 2-195 16,-8 3-18-16,2 6 0 0,-6 3 17 15,-3 6 4-15,2 2 3 0,-11 2-2 16,-9 5-2-16,-8 1 1 0,-12 2-4 16,-9-2 2-16,4 1 1 0,-2-4-2 15,2-9 3-15,3-4 1 16,1-10-1-16,0-4 2 0,-2-6 0 0,1-2 0 16,-5-3 0-16,2-4 3 0,7-2-1 15,2-7 1-15,4-1 1 0,1-6 2 0,2-13 4 16,-1-6 7-16,-1-11 6 0,-4-13 2 15,-7-15 1-15,-2-12-7 0,2-12-9 16,4-5-3-16,8 3-3 0,6-2 0 16,6 6 0-16,7 5-7 0,6 10 15 0,7 9 7 15,6 5 12-15,7 5 15 0,9 3-6 16,7 0 3-16,4 0-5 0,5 4-2 16,4-2-5-16,4 5-6 0,6 6-4 15,9 0 1-15,5 7-3 0,7 4-2 0,-2 3-7 16,3 9-10-16,-1 1-2 0,3 8-5 15,5 5-5-15,4 1 5 0,9 7-2 16,0 7 2-16,-2 5 9 0,-5 9-9 16,-8 8-6-1,1 7 1-15,4 9-10 0,3 4 5 16,-6 8-1-16,-1 6-3 0,-10 4 8 0,-16 5 4 16,-4 8 4-16,-7 12 2 0,-4 8 2 15,-5 16-3-15,-5 9 1 0,-15 10 2 0,-11 6-3 16,-8 4 1-1,-11-6-1-15,-8-8-4 0,-2-5 1 16,-9-12-1-16,-6-10 1 0,-9-9 2 16,-6-16 5-16,1-10 0 0,4-11-1 0,8-6 2 15,6-8-1-15,3-5 0 0,2-9 5 16,4-5 0-16,-5-1 0 0,-2-6 2 16,-1-3-4-16,5-3 0 0,12-2 0 15,11 0-3-15,7 0 1 0,6-2 1 16,1-1 1-16,5 2 4 0,1 1 3 0,0-1 1 15,0 1 1-15,0 0 0 0,0 0-2 16,0 1-1-16,0-1-2 0,5 1-7 16,-4-1-9-16,2-2-10 0,4 0-13 15,1-2-30-15,7-5-23 0,10-2 45 16</inkml:trace>
  <inkml:trace contextRef="#ctx0" brushRef="#br0" timeOffset="124258.02">6323 7539 1339 0,'5'22'152'16,"132"101"-141"15,-87-97-4-16,1-6 8-15,4 0 0 0,2 1 5 16,2 1 3 0,0 3-10-16,5-3-1 0,3 2-4 0,4 3-5 0,-1-5-1 15,-3 4 1 1,-5-1-1-16,-9-3 0 0,-4 0 3 0,-6-6-3 0,-7-1 1 16,-9-5 1-16,-9-2-1 15,-7-5 1-15,-6 0 1 0,-4-3-11 0,0 0-12 16,-1 0-16-16,0 0-20 0,0 0-1 15,0 0-2-15,0 0 0 0,-2 0 9 0,-3-1 9 16,0-3 12-16,-6 1 15 0,-4-6 8 16,-5-4 2-16,-6 0 2 15,-5-4 3-15,-1-1-7 0,-3-3-6 0,-2-2-9 16,-7-1-17-16,-4-2-3 0,-7 1-1 0,-2-1 3 16,3 2 13-16,2-3 11 15,6 2 6 1,2 4 7-16,0 0 6 0,3 4 4 0,0-2 4 0,3 0 3 0,3 1-1 15,0 1-1-15,3 1-1 0,4 4-2 16,3-1-2 0,6 3 1-16,4 1 1 0,4 1 5 15,4 1 10-15,3 6 13 0,4 1 19 0,0 0 6 0,0 0-2 0,1-1-5 32,4-4-19-32,2 2-14 0,4 1-10 15,3-4-13-15,4 1-4 0,6-1 0 16,4 0 1-16,4 0-1 0,3 3 2 15,-2-1 0-15,-5-1 0 0,-2 1 2 16,-6-1 0-16,-4 1-1 0,-2-1 1 16,-6 1 1-16,-3 3-2 0,-4 1 3 0,0-2-2 15,0 2-7-15,0 0-3 0,-1-2-6 16,-1 0-4-16,-4 2 3 0,-5-1 3 16,-2 0 2-16,-7 1 8 0,-7-3 4 15,-5-1 0-15,-10-1 0 0,-8 0 1 16,-1 0-3-16,-2-1 1 0,8-1 1 15,9 2-2-15,3-2 0 0,5 1 5 0,5 3 3 16,3-3 4-16,3 3 12 0,7 1 4 16,2 0 4-16,6 2 3 0,0 0-3 15,0 0-4-15,0 0-4 0,-2 6-8 16,3 1-7-16,0 5-3 0,-3 7-3 16,2 6 0-16,-2 3 2 0,1 5-4 0,-3 5 1 15,1-3 1-15,-4 3-3 0,0-7 0 16,0-3 2-16,0-5-2 0,5-3 1 15,1-5 1-15,0-3-2 0,2-2 2 16,-2-5 3-16,2-1 9 0,-1-2 5 0,1-2 6 16,0 1-3-16,0-1-8 0,0 0-4 15,0 0-7-15,0 0-1 0,0 0 1 16,0 0-3-16,0 0 0 0,0 0-1 16,0 0-6-16,0 0-2 0,1 0-11 15,1 4-17-15,-2-4-29 16,0 0-33-16,0 0-20 0,2 0 57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15:23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9769 5234 1389 0,'34'24'341'0,"-31"21"-211"15,-2 10-140-15,6 17-16 0,-32 8 28 16,32-2 0-16,2 2 1 0,0 3 0 16,-2 6-4-16,0 2-2 0,3 0-4 15,-2-2-9-15,3-6 3 0,1-10 3 16,-5-14-9-16,4-11-2 16,-5-10-14-16,1-10-20 0,0-10-6 0,-5-7-12 15,-1-10-22-15,1-2-25 0,-4-17 45 16,-1-12-106-16,-4-17 120 0</inkml:trace>
  <inkml:trace contextRef="#ctx0" brushRef="#br0" timeOffset="426.47">9558 5191 2043 0,'1'0'56'0,"3"-3"32"16,2 0-127-16,7-4-5 0,10-1 35 15,10-2-22-15,8-1-24 0,9-2-27 16,1-1-23-16,2 1 35 0,2 4 24 16,4 4 28-16,1 2 15 0,11 1 2 0,4 2 0 15,2 4 3-15,-1 2 5 0,-4 3 8 16,-9 2 4-16,-9 2 9 15,-8 1 12-15,-14 4 3 0,-10-1-6 16,-10 1-19-16,-10 6-19 0,-9 6-8 0,-13 5 0 16,-10 8 8-16,-11 3 2 0,-11 1 0 0,-12-1-4 15,-11-1-3-15,-12-1-1 0,-2-5 0 16,5-4 3-16,7-6 2 0,13-5 3 16,5-6 4-1,4-4 5-15,5-4 1 0,1-1-1 0,0 0-2 0,5-4-4 16,7-1-4-16,7-1-1 0,10-1-9 0,4-2-12 31,5 0-14-31,4 0-21 0,7 0-31 0,-2-5-26 0,7-4 124 0,10-9-40 16</inkml:trace>
  <inkml:trace contextRef="#ctx0" brushRef="#br0" timeOffset="853.68">11524 4895 1815 0,'-13'19'123'0,"-8"14"284"0,-12 15-486 0,-7 14-4 15,-6 10 62-15,-5 3 23 0,-7 5 0 16,-2 11 0-16,2 9 0 0,3 5-2 16,8 9 0-16,7-6 0 0,7-6-1 15,11-4-6-15,12-5-1 0,7-6-3 0,9-2 2 16,6-6 9-16,6-3 8 0,4-2 7 16,10-8 11-16,-1-1 5 0,6-4 5 15,3-3 7-15,-2-4-1 0,5-2-2 16,-4-8-6-16,1-5-12 0,-6-5-7 15,-5-4-7-15,-3-2-7 0,-8-2-1 16,-5-4 0-16,-2-3 0 0,-6-2-7 16,2-4-10-16,-1-2-15 0,-1-2-21 15,-3-2-11-15,-3-4-9 0,1-3-20 0,0 0-11 16,0 0-5-16,0 0-11 0,5-5 13 16,4-3 10-16,4-10-1 0,7-7 30 15,5-9 32-15</inkml:trace>
  <inkml:trace contextRef="#ctx0" brushRef="#br0" timeOffset="2093.69">12330 5315 1872 0,'-7'9'18'0,"-5"4"-47"0,-10 5-11 15,-10 3 29-15,-5-1 5 0,-7-2 3 16,-7 0 1-16,-6-1 1 0,-4 0 2 15,-1-3-1-15,-1 1 1 0,-3-2 1 16,3 0-1-16,-1-1 0 0,6-2 1 16,14-1 0-16,6-2 0 0,13-1 1 15,6-2-1-15,7 0 2 0,7-3 0 16,2 2-1-16,2 0 2 16,1-1 0-16,0-1 2 0,0 3 3 0,6 3 0 15,3 7-2-15,6 11-6 0,5 12-6 16,3 10-4-16,5 4-1 0,0 1 4 0,-2 0 3 15,-1-1 1-15,-6 1-1 0,-2 2-6 16,-5-2-3-16,-4 1-1 0,-2 1 1 16,-2-6 3-16,-1-4 5 0,-2-7 3 15,1-8-5-15,-2-5-15 0,1-6-18 0,1-6-20 16,-2-4-21-16,0-4-8 0,3-2 90 16,4-6-24-16</inkml:trace>
  <inkml:trace contextRef="#ctx0" brushRef="#br0" timeOffset="2314.86">12093 5754 1097 0,'-18'15'84'16,"-10"4"132"-16,-9 3-213 15,-5 2 1-15,5-5-1 0,1 0 1 16,-4 2-1-16,-6-1 2 15,2 0 5-15,-1-1 1 0,7-2 1 0,3-2-4 0,6-4-3 16,7-6-2-16,6-1 2 0,9-3-1 16,5 0 5-16,2 0-6 0,0 0-7 15,0-1-22-15,5-2-24 0,10-2 561 16,7-3-388-16</inkml:trace>
  <inkml:trace contextRef="#ctx0" brushRef="#br0" timeOffset="2551.34">12538 6230 2049 0,'-14'37'29'0,"-1"-3"-46"0,-4 7-6 16,-1-5 15-16,4-4 15 0,4-2-13 15,-1-1-22-15,3-4-19 0,-3-4-23 16,1-2-7-16,3-6-8 0,1-5-13 16,7-3-18-16,1-4 18 15,3 0 261-15,4-3-134 0</inkml:trace>
  <inkml:trace contextRef="#ctx0" brushRef="#br0" timeOffset="3057.52">13549 5348 1757 0,'19'14'232'0,"-299"70"-292"31,175-72 60-15,48 8-17-16,0 2-14 0,2-3-19 15,6-1-7-15,7-2-2 0,6 0 6 16,10-2 9-16,9-3 14 0,8-2 12 16,8 0 10-16,2-2 9 0,4 0 11 15,3 2 7-15,4 5 2 0,5-1 1 16,7 3-5-16,-1 0 1 0,6-3-2 0,2 2-5 15,1 1-4-15,8 2-3 0,-3 0-4 16,1 2 0-16,-1 2-3 0,-4 2-4 16,-1 3 0-16,-4 2-2 0,-4 1 0 15,-7 0 6-15,-8-4 3 0,-7 0 0 16,-4-1 1-16,-9-1-2 0,-3 3-4 16,-6-3 4-16,-1 1 1 0,-1-1 0 0,0-3 1 15,-4-1 0-15,-4-2 0 0,1-1-1 16,-3-5 2-16,-2-2 0 0,3-3 2 15,-1-3 1-15,6-4-3 0,5 0-1 16,0-5-4-16,3-2-18 0,2-1-30 16,-1-2-17-16,8-3-17 0,2-2 79 15,6-4-228-15,8-1 181 0</inkml:trace>
  <inkml:trace contextRef="#ctx0" brushRef="#br0" timeOffset="3311.57">13911 6224 1925 0,'-14'60'19'0,"-1"-5"-52"0,-5 6-5 15,3-8 35-15,4-2 3 16,-1-4 1-16,2-3-1 0,-2-1-4 15,-4 0-6-15,0-2-8 0,2-10-13 0,1-7-15 16,7-12-15-16,5-8-16 16,3-2-19-16,0 0-5 0,8-6-28 0,6-8-143 15,8-10 173-15</inkml:trace>
  <inkml:trace contextRef="#ctx0" brushRef="#br0" timeOffset="3754.64">14438 6336 1597 0,'-1'0'94'0,"1"0"124"0,0 0-204 15,0 0-29-15,0-2 17 0,0 0 2 16,1-2-14-16,3-6-1 0,1-8 3 15,4-11 2-15,0-15 5 0,1-11 1 16,2-11 1-16,0-8 2 0,2-4 1 0,0-2 1 16,1-4 1-16,-2 2-1 15,4 0-2-15,2 5 2 0,3 6-4 0,3 11 2 16,0 9 1-16,-2 14 3 0,0 9 5 16,-1 8-1-16,2 8-1 0,5 6-12 15,0 6-7-15,2 5-13 0,0 11-10 0,4 12 4 16,0 11 1-16,3 18 8 0,-2 10 7 15,-6 9 5-15,-2 11-2 0,-5-1 7 16,-3 2-8-16,4 3-11 0,-3-4-3 16,3-1-3-16,1-4 10 0,-3-11 8 15,-2-11 9-15,-2-9 6 0,-2-13 1 16,-1-7 1-16,-2-6-4 0,-5-8-1 16,-3-7 5-16,-1-5-14 0,-4-5-26 15,0-4-32-15,0-10-42 0,-4-10-8 0,0-13 21 16,-4-12-41-1,-1-10-72-15,-1-3 131 0</inkml:trace>
  <inkml:trace contextRef="#ctx0" brushRef="#br0" timeOffset="3959.52">15247 5923 372 0,'-8'-16'122'0,"-1"5"100"15,0 5-65-15,-4 6-80 0,-4 3-18 0,-6 2-4 16,-5 3-10-16,-1 3-15 16,-10 3-8-16,-10 0-10 0,-3 1-6 15,-9 0-1-15,1 0 1 0,7-3-2 0,3-3 0 31,4-3 0-31,6-1-1 0,7 0-1 16,5 0 2-16,7-2-2 0,4-2 1 16,4-1 1-16,6 0-1 0,5 0 4 0,2 0 2 15,-1 0-12-15,-1-3-12 0,7-3-24 16,7-3 168-16,9-5-104 0</inkml:trace>
  <inkml:trace contextRef="#ctx0" brushRef="#br0" timeOffset="4353.14">15229 4881 1400 0,'10'4'167'16,"1"-1"275"-16,7 4-423 0,2 2-24 15,4 6-2-15,4 4 0 0,1 6 1 16,7 7 3-16,8 4 3 0,2 3-2 16,5 6 0-16,-2 8-1 0,-2 6-1 0,0 7-2 15,2 10 0-15,-3 12-2 0,-5 4 3 16,-5 9 1-16,-5 5 0 0,-8 0 2 16,-6 4-2-16,-7-1 1 0,-10-2-1 15,-10-8 5-15,-9-7 2 0,-5-11 1 16,-6-10 1-16,-1-8-6 0,0-8 6 15,0-7 1-15,2-11-1 0,3-3 3 16,-3-5-7-16,5-6-1 0,4-2 0 16,-2-1 0-16,7-6-1 0,-3-1 1 0,1-1 0 15,5-3 0-15,0-1 1 0,3-2 5 16,5-2-8-16,4-2-5 0,-2 1-9 16,0-3-18-16,2 2-14 0,-1-2-38 15,0 0-30-15,-4-5-43 0,6-1 79 16</inkml:trace>
  <inkml:trace contextRef="#ctx0" brushRef="#br0" timeOffset="39835.43">3401 9713 1498 0,'-6'0'41'0,"1"0"-22"0,4 4-9 0,-1 4-10 15,-1 4 0-15,3 6 1 0,-4 1 0 16,0 6 0-16,2 5 0 0,-5 6 0 16,-1 8 0-16,1 10 2 0,-1 6 6 15,2 9 10-15,0 11 5 0,3 8 2 16,-3 7-7-16,1 3-10 0,-2-6-3 15,1-7-3-15,2-8 0 0,2-9 0 16,-1-11 0-16,1-5-1 0,1-9 1 0,0-6-2 16,1-5 0-16,-1-3 1 0,0-6-1 15,0-4 3-15,1-6 0 0,-2-4-19 16,1-5-37-16,1-4-38 0,0 0-13 16,0-4 43-16</inkml:trace>
  <inkml:trace contextRef="#ctx0" brushRef="#br0" timeOffset="40542.66">3157 9893 1243 0,'0'4'32'0,"0"-4"-16"0,0 1-13 0,-1-1 4 16,1 0 8-16,0 0 2 16,0 0 1-16,0 0 0 0,0 0 2 0,0 0 7 15,0 0 4-15,0 0 2 0,0 0-4 16,0-3 1-16,0 0 2 0,0 0 3 15,2 0 2-15,1-1 1 0,0-1-4 16,-1-2-8-16,4-2-7 0,-1 0-9 16,3-5-6-16,5 0-2 0,2-3-1 15,2 0-1-15,2 1 0 0,0-2 0 16,3 0 0-16,2-1 0 0,6 1 0 16,2 0-2-16,0 2 1 0,-1 1-2 0,1 0 0 15,2 4 1-15,6 1-1 0,2 0 1 16,4 2-1-16,4 1-2 0,4 3 0 15,10 4 0-15,0 2 1 0,-1 6 1 16,-6 3 2-16,-9 2-2 0,-3 2 0 0,-2 5 3 16,-4 4 0-16,-6 4 4 0,-6 6 3 15,-10-3 2-15,-12 5 4 0,-9 5 3 16,-17 2-1-16,-13 5 0 0,-15 1-4 16,-8-3-5-16,-8-2-2 0,-11-4-3 15,-3-5 1-15,0-5 0 0,6-6 1 16,9-6-1-16,6-6 1 0,5-3 5 15,0-1 2-15,2-2 5 0,-4-3-1 16,1 1-1-16,0-2-2 0,7-1-2 16,5-1-2-16,4 0 1 0,5-1 2 15,6-1 0-15,5 4 1 0,4-2-5 0,7 0-3 16,2 0 0-16,3 0 2 0,6 0-1 16,0 0 2-16,0 0 2 0,0 0-3 15,-1-2-5-15,1 2-4 0,0 0-7 16,1 0-3-16,-1 0-6 0,0 0-10 15,0 0-9-15,1 0-4 0,1-3-8 0,4-3-14 16,-3-4-14-16,2-6-16 0,-1-4 48 16</inkml:trace>
  <inkml:trace contextRef="#ctx0" brushRef="#br0" timeOffset="41109.48">4789 9455 950 0,'15'-3'106'16,"-3"1"165"-16,-3-2-251 0,-4 3-18 16,-2 1 8-16,-2 1 5 0,0 1 1 15,0 0 6-15,-1-1-6 0,0 1-3 16,-1 4 0-16,0-2 2 0,-1 3 2 0,-4 1 5 16,-2 1 6-16,-3 2 11 0,-2 5 2 15,-3 2 9-15,-3 4-1 0,-9 7-7 16,-8 10 5-16,-9 11-7 0,-5 13-7 15,0 8-8-15,-2 7-14 0,-1 6-8 16,3 0 0-16,5 1-3 0,10-2-2 16,13-1-1-16,10-3-6 0,9 0-3 15,6-4 2-15,9-4-2 0,9-5 3 16,7-1 2-16,7-4 0 0,5 2 2 16,0-6 2-16,-1-8 4 0,-3-6 8 15,-2-7 5-15,0-5 2 0,1-4-2 0,5-2-4 16,0 1-4-16,0-3 0 15,0 0-1-15,-4-3-3 0,-3-4 1 0,-1-4 1 16,-5-3 0-16,-5-2 0 0,-5-1-2 16,-6-2-1-16,-6-3 0 0,-4 0 2 0,0-1 1 15,4 2 0-15,-5-2-1 0,4 0-4 16,-4 0-7-16,-1 0-7 0,-1-1-6 16,-2 0-3-16,4 1-9 0,0 0-17 15,0 0-27-15,0 0-21 0,-1-6-17 16,1-6 57-16</inkml:trace>
  <inkml:trace contextRef="#ctx0" brushRef="#br0" timeOffset="42628.21">6125 9840 1196 0,'2'2'112'16,"-2"-2"141"-16,0 2-241 0,-2-1-21 16,-5 0-4-16,-5 5 9 0,-6-2 5 15,-7 1 3-15,-11-1 2 0,-7-1-1 0,-6 1 8 16,-10-3 1-16,0-1 0 0,-3 0 4 15,1-2-6-15,3-1-2 16,-2-2 1-16,-1-2 4 16,-2-2-3-16,1 0 2 0,4 2-3 0,9 0-6 0,3 1-1 15,5 1 0-15,5-1-2 16,3 0 0-16,5 3-1 0,9 0-1 16,6 1 0-16,2 2 1 0,8 0-1 0,-1 4 0 15,0 1-1-15,2 3-5 0,-3 6-1 0,7 4 0 16,0 5-1-16,2 9 2 15,4 6 1-15,0 7 1 0,1 5 3 16,1 11 2-16,-3 9 0 0,-4 6 0 16,-2 8 2-16,-1 0 0 0,0-10-1 0,2-9 1 15,0-15-2-15,-1-6-1 0,0-3 1 16,-1-4-1-16,0-3 1 0,0-3 0 16,-1-10 0-16,0-5-1 0,-1-7-7 0,-2-4-4 15,3-1-18-15,1-4-18 0,-1 0-9 16,-4 0-11-16,0-9 3 0,-1-8-3 15,-2-9-8-15,3-4 40 0</inkml:trace>
  <inkml:trace contextRef="#ctx0" brushRef="#br0" timeOffset="42906.43">5313 10230 1279 0,'-23'6'84'15,"-8"0"98"-15,-9-2-157 16,-1 3-8-16,1-4-3 0,6 3 2 16,3-3-14-16,0 1 0 0,4 0-1 15,-5-1 0-15,1 1-1 0,1-4-4 0,3 0-8 16,8-2-10-16,5-1-14 0,6 2-9 15,4-1-2-15,3-5-12 0,3-2-9 16,5-9 4-16,6-4 26 0</inkml:trace>
  <inkml:trace contextRef="#ctx0" brushRef="#br0" timeOffset="43400.96">6006 9173 1584 0,'10'4'70'0,"0"1"8"16,0 3-90-16,-1 7-13 0,3 4-4 15,6 5 21-15,0 6 5 0,7 1 2 16,5 4-1-16,2 3 2 0,0 1-1 16,4 4 1-16,2 3 0 0,2 6 0 0,3 8 0 15,5 12 0-15,-1 10 0 0,6 12 0 16,-2 9-1-16,-5 11 1 0,-8 9 1 16,-12 6 1-16,-7 4 1 0,-10-1 0 15,-6-4-1-15,-6-6 2 0,-6-18 1 16,0-20 1-16,-1-18 2 0,0-15-1 15,0-11 0-15,-1-2 3 0,-1-6 2 0,-2 0 2 16,-4-5 2-16,0-4-4 16,0 0-2-16,-4-7-2 0,5 0-1 0,0-1 4 15,3-2 0-15,3 1 0 0,1-2-2 16,2 0-3-16,0-3-1 0,2 0-1 16,0-3-1-16,0 1-1 0,2-1 0 15,1-3 0-15,0 0-2 0,1 0 1 16,2-3 1-16,0 0 2 0,0 0-9 15,0 0-20-15,0 0-41 0,0 0-36 16,6-3 667-16,6-5-442 0</inkml:trace>
  <inkml:trace contextRef="#ctx0" brushRef="#br0" timeOffset="59582.58">7142 9780 1288 0,'39'10'50'0,"-63"45"-25"32,24-53-16-32,2 5 5 0,0 0 10 15,-2-1 17-15,-2 2 20 0,1 3 3 16,1 4-5 0,1 8-12-16,1 3-18 0,2 6-13 0,-3 6-6 0,0 7-5 15,2 6 0-15,1 6 0 0,2 6-2 16,0 4 0-1,1 5-1-15,-1 1-2 0,0 3 2 0,0-3 1 0,-1-5-2 16,0-3 1 0,-4-6-1-16,1-8 0 0,-2-4 1 0,0-7-1 0,1-9-2 15,-1-7-13 1,0-10-21-16,0-3-39 0,0-7-30 0,0-4 52 0</inkml:trace>
  <inkml:trace contextRef="#ctx0" brushRef="#br0" timeOffset="60056.19">7010 9991 1718 0,'0'0'49'0,"-1"0"-11"0,-1 0-29 16,2-1-8-16,0 1 6 0,0-1-2 16,0 0-3-16,2-4-1 0,1-4-1 15,4-4-1-15,4-7 2 0,3-4-1 16,7-4 0-16,5-2 0 0,3 4 1 16,3 0 5-16,4 2 4 0,1 3 1 15,7 3 1-15,8 2-5 0,-1 6-3 16,3 1-3-16,1 6 0 0,-4 0 0 0,1 4 0 15,-6 7 3-15,-14-3-2 0,-7 7 5 16,-8 2-3-16,-4 3-8 0,0 4-4 16,-1 8-8-16,-5 8 0 0,-6 7 3 15,-7 5 5-15,-8 1 3 0,-10 1 2 16,-13 1 3-16,-11 1 0 0,-11-5 1 0,0-4 3 16,4-7 1-16,4-9-1 0,10-5 1 15,1-7-1-15,5-2-2 0,3-1 1 16,3-4-2-16,4-2 0 0,1-3-1 15,8-3-3-15,-1-1-5 0,3 0-11 16,5 0-19-16,8 0-25 0,0 0-23 0,-1 0-17 16,7-1-9-16,3-5 60 0</inkml:trace>
  <inkml:trace contextRef="#ctx0" brushRef="#br0" timeOffset="60484.93">8512 9498 1980 0,'-4'2'31'0,"-4"7"-45"16,-5 5-5-16,-4 8 17 0,-7 7 3 15,-6 6 1-15,-7 8 0 0,-12 9 0 16,0 7 0-16,-8 11 1 0,-7 4-1 16,-1 7 0-16,-5 10 0 0,8 3 0 0,13 6-2 15,9 1 0-15,14-4 0 0,8-7-5 16,11-6-1-16,9-8 1 0,8-6 0 16,6-7 4-16,3-6 3 0,2-6 1 15,5 1 1-15,3-4 1 0,1-5-1 16,1-2 0-16,3-4 1 0,2-7-1 15,3-1-1-15,-1-2-1 0,-3-2-5 0,-5-2-4 16,-6-4 1-16,-5-5 1 16,-2-1 3-16,-6-4 3 0,-1-3-2 0,-3 0-11 15,-5-4-4-15,-2-2-9 0,0 0-5 16,0 0-10-16,0 0-18 16,1 1-34-16,-1-1-15 0,0 0-13 0,1-4 7 15,-1-9 67-15</inkml:trace>
  <inkml:trace contextRef="#ctx0" brushRef="#br0" timeOffset="63071.7">9949 9459 1373 0,'-1'0'46'0,"1"0"-6"16,-2 2-29-16,-2 4-14 0,1 2 0 16,-2 2 3-16,5 1 0 0,-2 2 0 15,0 2 1-15,0 1 3 0,-4-1 2 16,4 6 4-16,-2 2 3 0,1 8 0 0,-1 8-1 16,1 8-2-16,0 9-4 15,2 14-2-15,0 8-2 16,-2 11 2-16,1 14 1 0,-3 11-3 0,0 8 1 0,1 5 0 15,-3 1-4-15,3-4 17 0,-2-12 8 0,1-13 9 16,5-16 9-16,-1-13-16 0,1-8-7 16,1-3-11-16,0-3-4 0,-1-5 10 15,1-7 6-15,-1-10 3 0,0-2 0 16,0-5-12 0,0-7-6-16,0-5-3 0,0-2 0 0,2-5 2 0,-2-2 0 15,0-6 1-15,0 2 0 0,1-2-1 16,-1 0 1-16,1 0 1 0,-1 0-1 15,0 0-2-15,-2 0-2 0,2 0-8 0,0 0-17 16,0 0-2-16,0 0-17 0,1 0-8 16,0 0-1-1,0-2-23-15,3-3-7 0,0-6 9 16,1-8 32-16</inkml:trace>
  <inkml:trace contextRef="#ctx0" brushRef="#br0" timeOffset="66462.8">9336 9927 1645 0,'4'-2'32'0,"1"1"-16"0,-4-1-26 0,-3-1 3 0,-4 1 6 16,-5 0-2-16,-9-4 3 0,-10 1 6 0,-15-1 8 16,-12 0 3-16,-9 3-3 0,-3 0-3 15,3 5-6-15,4 5-2 0,3 4 2 16,4 3 0-16,1 7 1 15,2 0-2 1,6 5-2-16,1-3-3 0,4 0-1 0,9-3-4 16,6-3-4-16,8-4 2 0,7-2 1 15,4-5 3-15,3-2 4 0,4-4 1 16,0 2 2-16,0-2 1 0,0 1-1 16,4 0-2-16,6-1-1 0,12 1-1 15,9 0-5-15,13 2-2 0,8 1 0 0,1 5-1 16,3 3 4-16,4 4 4 0,-2 2-1 15,-4 5 2-15,-2-2 0 0,-4 0-1 16,1 4 1-16,3-4-2 0,-2 3 5 16,-4 1 2-16,-4 2 5 0,-4 4 0 15,-8 2-4-15,-2 3-2 0,-1 3 2 16,-9-1 3-16,-9-2 1 0,-4-1 2 16,-12-4-8-16,-6 0-4 0,-10-2-2 15,-6-3-2-15,-12-5 3 0,-8-4 1 0,-8-8 0 16,-6-7 3-16,-1-4-2 0,3-5 1 15,3-3 2-15,2-2-3 0,3-2 1 16,-1-2 1-16,3 2-2 0,5 0 1 16,2 1 2-16,5 0-6 0,4 3 0 15,8 0-5-15,7 4-6 0,9 2-1 16,10 4-10-16,0 0 6 0,0 0-31 0,4-3-12 16,13-1 50-16,7-1-22 0</inkml:trace>
  <inkml:trace contextRef="#ctx0" brushRef="#br0" timeOffset="67000.55">11091 9934 2034 0,'1'0'-7'0,"0"0"-60"0,1 0-19 16,-2-2 17-16,0 2 49 15,0 0 18-15,0 0-8 0,-2 0-11 16,-1 0-5-16,-7 0 4 0,-9 0 19 15,-6 4 24-15,-5-2 12 0,-5 1 4 0,-4 3-5 16,-3 0-15-16,-8 0-4 16,-8 5-3-16,-3-2-2 0,-6 3-2 0,4 3-2 0,4 2-2 15,4-3-1-15,5 1 1 0,8-6-2 16,5 0 1-16,6-4 0 0,8 2 1 16,1-2 1-16,6 3 2 0,0-2 0 15,4 3-4-15,4 1-2 0,2 5-7 16,4 2 0-16,2 9 0 0,4 5 0 15,6 6 2-15,3 6 3 0,7 4 0 0,-4 2 3 16,1 3 0-16,0-1 0 0,-5-1 1 16,-1-2 1-1,0 2-2-15,-6 4 1 0,1-3 0 16,-1 1-1-16,-2-4 0 0,0-3 0 0,-2-8-2 0,0-4 1 16,-3-7-8-16,-2-6-16 15,1-2-18-15,-1-8-33 0,1-3-25 0,3-4-23 16,0-3 434-16,-4-5-250 15</inkml:trace>
  <inkml:trace contextRef="#ctx0" brushRef="#br0" timeOffset="67285.22">10844 10627 1607 0,'-1'0'23'0,"-3"-1"-12"16,-7 1-37 0,-3 0 7-16,-4 1 24 0,-6-1 2 0,-5 0 3 0,-6 0-2 15,-5 0-4-15,-2-1 1 0,3 1-2 0,-2 0-1 16,4 0 0-16,-1 0 0 16,1 0-1-16,3 0 1 0,8 1-1 0,3-1 0 31,5 1 3-31,6 0-4 0,0-1-10 0,5 0-22 15,2 1-27-15,2-1-20 16,3 0-16-16,-1 0-4 0,0-3-4 0,4-3 54 0</inkml:trace>
  <inkml:trace contextRef="#ctx0" brushRef="#br0" timeOffset="67807.95">10877 9321 1261 0,'19'18'393'0,"17"5"-255"16,-8 9-229-1,-62-82 102-15,12 27-24 0,30 26 3 16,3 3 1-16,4 3 2 0,1 4 0 0,3 4 3 15,1 2 0-15,5 3 4 16,3 2 4-16,3 2 3 0,-1 3 5 16,3 5 1-16,4 3 0 0,3 8 0 0,0 5-1 15,1 11-2-15,-6 9 0 0,-4 12 0 16,-5 9-1-16,-7 11-2 0,-1 8-3 16,-1 15 1-16,-7 7 0 0,-3 1 1 15,-11-3 2-15,-8-5 1 0,-5-10 2 16,-6-12 2-16,-4-13 0 0,-1-17-3 15,-4-12 5-15,0-15-1 0,0-6 1 0,-4-7 8 16,5-1 8-16,-2-1 2 0,5-4 0 16,2-3-5-16,-1-6-11 0,1-3 0 15,4-1 1-15,2-4 1 0,6-1-2 16,2-2-4-16,3-3-5 0,3 0 0 16,2-3 2-16,2-1 3 0,2 0 1 0,0 0-1 15,0 0 0-15,0 0 0 0,0 0 1 16,0 0 2-16,0 0-2 0,0 0-5 15,0 0-9-15,0 0-12 0,0 0-24 16,0 0-4-16,0 0 6 0,0 0 2 16,2 0-1-16,2 0-27 0,3-1-43 0,4-4-31 15,14-6 66-15</inkml:trace>
  <inkml:trace contextRef="#ctx0" brushRef="#br0" timeOffset="79966.53">11913 10138 1428 0,'-1'0'43'0,"1"0"-3"0,1 0 3 0,-1 0-9 15,0 0-3-15,-2 0-19 0,2 1-8 16,0-1 0-16,0 0 2 0,-1 0 6 16,1 0 4-1,0 0 3-15,-2 4 3 0,3 1-2 0,1 3-1 0,-1 7-3 16,0 8-2-16,4 13 3 0,2 12 5 15,3 11 0-15,3 7-2 0,0 4-6 16,-2 2-7-16,-4 1-4 0,0 3 0 16,-2 3-2-16,-4 2-1 0,-1-8 0 0,0-8 0 15,0-13 0-15,4-11-6 0,3-10-14 16,-1-7-14-16,-1-6-19 0,1-3-15 16,-1-7-15-16,-2-3-15 0,1-5 687 15,2-6-448-15</inkml:trace>
  <inkml:trace contextRef="#ctx0" brushRef="#br0" timeOffset="80421.12">11784 10253 1523 0,'0'1'88'0,"1"-1"31"0,0 1-23 15,1 0-31-15,-2-1-19 16,0 0-20-16,1 0-17 0,3-3-14 0,5-6 1 16,5-5 2-16,4-6 2 0,4-6 2 15,5-3-1-15,2 0 0 0,2-1 9 16,2 4 12-16,4-1 10 0,3 2 7 16,5 2-5-16,-2 1-13 0,8 3-8 15,-1 3-6-15,3 7 0 0,0 5 2 0,-8 4 1 16,-8 4 1-16,-9 3-5 0,-5 4-8 15,-5 1-3-15,-5 6-12 16,-3 3-12-16,-7 6-5 0,-5 5-2 0,-11 7 8 16,-7 6 11-16,-7-1 13 15,-8 5 2-15,-8-7 3 0,-7-1 4 0,-9-5 0 16,3-2 3-16,4-4-1 0,6-3-3 0,8-4 0 16,1-3 0-1,2-6-2-15,6-2 1 0,2-1 0 0,6-4 0 0,5 0-4 16,3 0-1-16,7-3-3 0,5-2-4 15,0-1-21-15,0-1-25 0,1 0-21 16,-2 0-18-16,10-1 14 0,7-3-1 0,7-1 47 16</inkml:trace>
  <inkml:trace contextRef="#ctx0" brushRef="#br0" timeOffset="80819.14">13225 9521 2007 0,'-8'41'60'0,"-11"-7"-61"16,-7 7-2-16,-6 11-7 15,-3-19 13-15,-2 28 0 16,1 11-1-16,-7 11-2 0,-4 7 2 0,-3 5 0 0,-4 2-2 16,5 7-4-16,13-2-2 0,12-2-3 15,13-9 3-15,11-9 3 0,10-6 2 32,8 1 1-32,6-4 3 0,4-2 6 0,5-3 11 15,0-8 4-15,-3-4 3 0,-1-10-2 16,-6-7-7-16,-3-7-5 0,-2-3-6 15,-5-7-4-15,1-3-4 0,-2-2-6 16,0 0-10-16,-3-3-13 0,3 2-17 16,-6-4-15-16,0 1-9 0,1-3-6 15,-5-1 0-15,-1 0 0 0,4-2 0 16,-4-4-6-16,0-1 3 0,0-2 41 0</inkml:trace>
  <inkml:trace contextRef="#ctx0" brushRef="#br0" timeOffset="81971.07">13181 11042 1552 0,'0'0'46'0,"0"2"-3"0,0-2-40 0,0 0 0 15,2 0-2-15,0 0-3 16,0-3-3-16,3-1-6 0,0-4 3 0,2-2 8 16,0-2 2-16,-1-4 7 0,1 0 4 15,3-3 3-15,3-5 4 0,3-3 7 16,2-4 1-16,0-4 3 0,1-6 4 16,-1-2-3-16,3-5-1 0,0-4-9 15,-1-1-7-15,3-3-7 0,-4-5-3 16,-2-3 0-16,1-3-1 0,-3 0-2 15,1 1 1-15,-4 6-1 16,2 4 0-16,-1 3 2 0,3 7-2 0,-1 3-1 16,-2 6 1-16,3 9-1 0,-4 7 4 0,2 7 8 15,-3 6 6-15,-1 3 4 0,0 4-1 16,0 1-4-16,0 5-8 0,0 8-8 16,3 9-9-16,6 13-11 15,3 11-11-15,1 16 1 0,-1 11 3 0,-4 14 6 16,-2 8 9-16,0 1 4 0,1-3 2 0,-3-6 1 15,3-7 2-15,0-8 1 0,0-8 0 16,-2-4 0-16,-2-6 0 0,0-4-1 16,-2-8 2-16,-4-9 1 0,3-7-6 15,-5-6-17-15,-3-9-27 0,0-4-30 16,-3-5-31-16,1-2-17 0,-1-4-24 16,2-8 403-16,7-5-213 0</inkml:trace>
  <inkml:trace contextRef="#ctx0" brushRef="#br0" timeOffset="82176.39">14051 10699 792 0,'0'0'107'16,"-5"0"68"-1,0 0-62-15,-11 1-81 0,-8 1-6 0,-8 2 2 0,-13-1 1 0,-1 3-7 16,-5-1-9-16,1-1-6 0,5-1-4 16,2-3-1-16,2 0 1 0,5 0-1 15,2-2 0-15,5 2 2 0,-1-3 5 16,7 2 7-16,2 1 5 15,-1 0-1-15,10 0-4 0,1 0-8 16,4 0-4-16,7 0-1 0,-1 0 1 0,-5 0-14 0,6 0-34 16,2-5-19-16,11-2 24 15</inkml:trace>
  <inkml:trace contextRef="#ctx0" brushRef="#br0" timeOffset="82619.44">14498 9540 1760 0,'-1'0'37'0,"1"4"-32"16,-3 1-14-16,1 4 1 0,0 5 3 15,-1 5 5-15,1 5 0 0,6 3 1 16,-3 5-1-16,0 7 1 0,0 9-1 16,-1 8 0-16,4 11 1 0,-1 6 1 0,-1 9 2 15,4 8 2-15,-2 8-2 0,-2 7-1 16,3 3-2-16,-6 0-1 0,-3-2 0 15,2-4 6-15,0-4 6 0,2-8 7 0,0-11 14 16,-1-11 5-16,2-12-4 0,0-11-7 16,2-8-12-16,1-6-9 15,-4-3-4-15,0-3-1 0,1-3-1 0,0-3-4 16,6-5-11-16,-6-1-16 0,-1-2-14 16,0-2-14-16,-1-4-7 0,0 1 3 15,1-5-10-15,0 0-7 0,0 0-6 16,1-1-16-16,2 2-6 0,4-8 58 15</inkml:trace>
  <inkml:trace contextRef="#ctx0" brushRef="#br0" timeOffset="83060.77">15757 9935 1826 0,'0'5'35'16,"-5"-2"16"-16,-5 0-94 0,-8 1-16 15,-6 2 44-15,-8 1 17 0,-2-2 2 0,-8-1-1 16,-11-1 0-16,-4-1-1 0,-4 0 1 15,1-2-2-15,7 2 2 0,2 0-1 16,4 1-1-16,8 0 1 16,7 0-1-16,5 3-1 0,6 0 2 0,2 1 1 15,0 1 0-15,2 2 1 0,4 2-2 16,2 2 1-16,6 3 0 0,1 7 2 16,4 6-1-16,7 10 0 0,2 10-5 15,3 5-6-15,-1 6-2 0,2 1-1 16,-5 1 4-16,-3-1 4 0,0-2 4 0,-5-2-6 15,-1-1-4-15,-2-1-8 0,2-3-6 16,1-6-1-16,0-3-4 0,1-7-6 16,-1-4-13-16,0-6-6 15,4-6-8-15,-4-5-3 0,2-4-4 0,-1-6-8 16,0-2-157-16,5-5 150 0</inkml:trace>
  <inkml:trace contextRef="#ctx0" brushRef="#br0" timeOffset="83296.5">15483 10382 1333 0,'11'19'112'0,"192"49"35"16,-570-83-142-1,321 35 7-15,6-6-4 0,0-5-3 16,5 0-2-16,6-2 1 0,1-1-1 15,5-1 0-15,3-3 1 0,5 0 1 0,5-1-3 16,3-1-8-16,2 0-13 16,5 0-35-16,0 0-22 0,3 0-5 15,4 4 32-15</inkml:trace>
  <inkml:trace contextRef="#ctx0" brushRef="#br0" timeOffset="83538.45">15721 10943 1747 0,'-7'31'41'0,"-3"-1"-16"0,-5 4-29 16,-4-1 3-16,2 0 10 0,1 0 5 15,-1 1-3-15,2-2-7 0,-5 0-2 16,-2-2-1-16,-1-2-5 0,2-6-11 15,3-4-17-15,8-6-25 0,2-3-30 0,3-4-20 16,3-3-17-16,2-2 200 0,0 0-78 16</inkml:trace>
  <inkml:trace contextRef="#ctx0" brushRef="#br0" timeOffset="84070.81">16624 10047 1801 0,'0'0'28'15,"0"0"-55"-15,-1 0-28 0,-9 1 13 16,-6 3 12-16,-9-1 27 0,-3 3 3 15,-3 1 1-15,-9 0 0 0,3 2 0 16,-1 3 1-16,-1 1-2 0,4 4 0 16,0 0 0-16,2 4 0 0,4-1 0 0,7 1 0 15,3 0-1 1,7-2 1-16,5 5-6 16,2-3-1-16,5 1 1 0,4 1 5 15,2-3 9-15,3-1 10 0,4-1 6 16,4 1-5-16,2 0-3 0,4-1-5 15,2 0-6-15,4-2 0 0,4-1-2 16,-2 0-1-16,4 1 1 0,-2 1-1 0,-1 2-2 16,2 2 0-16,-4 2 0 0,-4 3-3 15,-1 1 3-15,-7 2 3 0,-4 0 1 16,-7 2 1-16,-8 2-3 0,-4 0-2 16,-8 0 9-16,-8 1 3 0,-6-3 2 15,-5 1-4-15,-6-7-5 0,1-2-2 0,0-3 1 16,0-5 2-16,3-4-5 0,4-5 0 15,2-3-1-15,4-3-2 0,1-2-4 16,3-1-7-16,2-3-14 0,5-1-13 16,5-1-17-16,4-2-20 0,1-2-23 15,2-5-9-15,5-7 13 0,2-5 44 16</inkml:trace>
  <inkml:trace contextRef="#ctx0" brushRef="#br0" timeOffset="84488.2">16669 9402 1744 0,'4'1'50'0,"2"4"-22"0,2 2-17 0,2 3-12 16,2 6-2-16,4 0 1 0,4 6 1 0,4 4 1 16,3 4 0-16,4 5 0 0,-2 3 0 15,8 7 1-15,3 6-1 0,1 9 0 16,13 11-1-16,-2 7 0 0,-2 6 1 16,1 6-1-16,-8 8 5 0,-7 6 6 15,-6 1 3-15,-8 3 0 0,-9-2-3 0,-12-5-4 16,-4 0-4-16,-15-2 2 0,-8-4 8 15,-5-5 1-15,-10-7 4 0,-6-7-5 16,-1-10-8-16,-3-11-4 0,6-11 0 16,4-5 2-16,7-6-3 0,6-3 0 15,2-3-8-15,7-4-5 0,1-2-8 16,3-5-14-16,5-2-1 0,2-3-4 16,5-3 0-16,-2-2-1 0,3-1-9 0,2-1-26 15,0-2-5-15,1 0 40 0</inkml:trace>
  <inkml:trace contextRef="#ctx0" brushRef="#br0" timeOffset="105873.58">1593 9680 1734 0,'0'1'71'0,"-4"0"18"0,1 2-53 16,-2 1-17-16,0 2-3 0,-1 3-6 15,-1 4-6-15,0 3-3 16,-2 4-1-16,1 6 0 0,0 5 1 0,2 8 1 16,2 7 1-16,-2 5-3 0,2 5 12 15,0 7 9-15,1-2 5 0,2-5 8 16,2-8-13-16,0-11-8 0,1-8-6 16,-1-7-5-16,-1-7 0 0,0-2-2 0,0-3-10 15,-1-4-18-15,1-5-45 0,0 0-50 16,-1 0-47-16,-3-3 22 15,-4-10 64-15</inkml:trace>
  <inkml:trace contextRef="#ctx0" brushRef="#br0" timeOffset="106522.77">823 9656 1520 0,'3'2'153'16,"-1"-2"193"0,-1 2-289-16,0-4-51 0,1-1-6 0,2-3-5 0,5-3 0 15,6-9 4-15,10-5-11 0,9-5-5 16,6-3-1-16,2 5-6 0,0-3 16 15,2 4 8-15,2 1 0 0,6 0 1 0,1 1 5 32,-3 2 6-32,1 3 9 0,-5 4 10 0,0 3-5 0,-1 4-2 15,1 6-7-15,-2 4-12 16,-2 7-2-16,6 8-4 0,1 7-7 0,5 11-9 0,2 12-10 16,-2 9-14-16,1 5-2 0,-1 11 0 0,-5 5 5 31,-2 3 14-31,-4 0 8 0,-7-2 6 15,-2-6 6-15,-5-6 3 0,-4-3 6 0,-6-6 7 16,-8-3 7-16,-10-1-2 0,-10 0-2 0,-11 0 7 0,-14 2-5 16,-11 1-1-16,-13-5-4 0,-12 0-10 15,-6-4-2-15,-11-5-2 0,-7-9-5 16,-6-9-8-16,-2-8-7 0,3-11-1 16,4-7 5-16,-1-8 5 0,3-11 9 15,2-3 4-15,6-6 6 0,9-7 9 16,13-2 11-16,4-1 10 15,8-2 12-15,5 0 1 0,3-2 8 0,5-8-8 16,13 0-13-16,0-6-8 0,5-3-17 0,3-4-3 31,1-6-1-31,9-2-4 0,12-1-2 0,9-1-3 16,8 3-4-16,6 5-2 0,9 7 0 16,7 9 1-16,12 9 0 0,3 7 2 15,8 7-2-15,0 6 2 0,2 5-2 16,2 4-8-16,-8 0-14 0,-2 2-23 15,-7-1-21-15,-12 1-25 0,-5-3-33 16,-10 4 36-16,-11 2 38 0</inkml:trace>
  <inkml:trace contextRef="#ctx0" brushRef="#br0" timeOffset="109054.88">1025 12680 1037 0,'-6'5'58'0,"-2"-1"54"15,-2 3-99-15,-3-5-3 0,2 1 5 16,3-1 1-16,3-2 2 0,1 0 2 16,3 0 11-16,-1 0 15 0,2 0 14 15,0 0-1 1,0 0-21-16,0 0-14 0,3-6-15 0,3 0-7 0,4-3 11 31,4-2 1-31,-1-2-2 0,3 0 1 0,4 1-4 0,2 2-1 0,2-1 0 16,3 0 1-1,-2 3-2-15,-1 0 0 0,0 3-1 16,-2 2-2-16,-1-1-2 0,-5 4-2 16,1 0-3-16,-3 4-4 0,-3 0-7 15,-1 3-2-15,-4 1-7 0,-6 2-12 16,-1 5-2-16,-5 5-1 0,-5 3 8 16,-4 4 15-16,-6 1 9 0,-7 2 6 15,-5 0 0-15,-2 0 1 0,-5 1 1 16,2-2 0-16,4-1 1 0,1-5 0 15,9 0 0-15,1-3-2 0,6-3 0 0,4 2-1 16,4-3-1-16,3-4-2 0,1-2 1 16,3-3 5-16,2-1 6 0,1-3 5 15,4 0 5-15,3 2 1 0,3-2 0 16,7 1 2-16,5 0-3 0,3 1-2 16,5-2-3-16,3-1 2 0,3-2 2 0,3 0 5 15,1-1 5-15,-3-1-7 0,-2 0-6 16,-1-2-7-16,-5-1-4 0,-3 1-2 15,-3 1 0-15,-5 0-1 0,-5 0 3 16,-3 1-1-16,-4-1-8 0,-5 3-26 16,0 0-33-16,0-5-40 0,-3-3 340 0,-3-5-197 15</inkml:trace>
  <inkml:trace contextRef="#ctx0" brushRef="#br0" timeOffset="109586.68">483 12619 1704 0,'0'-1'71'0,"0"-1"26"16,0-4-37-16,0-5-34 0,2-8 5 0,-1-11-12 15,3-13-19-15,6-5-12 0,8-4-9 16,9-2-5-16,4 1 9 0,6 2 6 15,5 0 9-15,5 5 3 0,11 2 3 16,0 3-1-16,7 2-1 0,3 3 1 16,5 6-1-16,8 9 2 0,-1 6 0 15,1 8 0-15,-1 7 0 0,-4 7-4 0,1 10 4 16,3 13-7-16,1 11-4 0,0 8-2 16,-8 14-7-16,-5 12 1 0,-5 8-3 15,-9 14-5-15,-9 11-4 0,-11 8-1 16,-16 7 4-16,-14 5 6 0,-12 2 6 15,-16 0 8-15,-16-9 3 0,-9-6 2 16,-7-13 4-16,-4-14 1 0,-6-15 1 0,-6-18 3 16,-12-10-2-16,-6-11-2 0,-4-9 3 15,-11-9 1-15,-5-13 1 0,-4-12-1 16,-4-10-4-16,7-10-4 0,2-10-1 16,6-10 1-16,6-7 0 15,1-3 1-15,19-2 9 0,10 3 8 0,16 4 9 0,14 2 10 16,10 6 7-16,7 7 10 0,8-3 6 15,10-2 8-15,4-4-16 16,10-6-16-16,4-4-15 0,7 1-17 0,8-1-3 16,6 3-3-16,9 2-5 0,4 4-4 15,6 2-2-15,-2 5-12 0,-2 3-25 16,-2-3-39-16,-7 2-54 0,-2-7 614 0,-5 1-384 16</inkml:trace>
  <inkml:trace contextRef="#ctx0" brushRef="#br0" timeOffset="114648.98">3218 12308 1798 0,'0'1'47'0,"-1"-1"-26"16,1 0-18-16,1 4-3 0,1-2-4 16,1 6-1-16,3 9-1 0,1 3 2 15,1 11 0-15,1 17 2 0,0 10 2 16,2 14 0-16,3 7 2 0,3 5 0 16,0 1-1-16,0 5-1 0,-3 4 1 15,-6-2-1-15,0-6 1 0,-2-11-1 16,0-12-8-16,1-9-11 0,0-9-18 15,1-10-16-15,-2-10-26 0,0-9-19 0,-2-7 694 16,1-12-459-16</inkml:trace>
  <inkml:trace contextRef="#ctx0" brushRef="#br0" timeOffset="115075.61">3229 12490 1775 0,'0'0'52'0,"1"0"-11"0,-1 0-12 16,0 0-6-16,1 1-11 0,-1-1-17 16,1 0-13-16,2-3-7 0,2-6 4 15,4-7 4-15,7-4 3 0,10-8 6 16,12-1-1-16,10-4 1 0,11 2 3 15,4 0 2-15,1 5 5 0,4 5 3 16,3 4 3-16,6 6 2 0,2 6 0 16,-1 3-1-16,-7 6-2 0,-11 7 2 0,-7 6-1 15,-12 1 1-15,-13 3-3 0,-11 3-9 16,-11 4-18-16,-12 6-10 0,-13 13-3 16,-15 6 4-16,-13 5 14 0,-9 0 6 15,-14-4 1-15,-7-8 0 0,-2-9-2 16,-4-7 2-16,9-5 3 0,6-3 2 15,5-3 2-15,3-1 5 0,1-4 0 16,1-1 2-16,1-6 3 0,4 0-5 16,10-3-2-16,9-1-2 0,8-2-14 0,10-1-20 15,6-2-21-15,5 0-19 0,6-7-24 16,7-8 87-16,8-8-13 0</inkml:trace>
  <inkml:trace contextRef="#ctx0" brushRef="#br0" timeOffset="115392.68">4986 11979 1607 0,'0'1'59'0,"-3"5"2"15,-4 7-26-15,-10 13-22 0,-10 10 19 16,-11 14 18-16,-12 9 8 0,-8 5-6 15,-8 6-14-15,-5 1-17 0,0 2-18 16,0 3-2-16,-1 3 0 0,5 3 1 16,4 0 0-16,15-5 0 0,14-4 2 0,15-4-13 15,11-1-7-15,13-7-1 16,8-5-2-16,10-4 14 0,6-4 5 16,6-1 3-16,3-5 4 0,1-4 3 0,-2-7-1 15,-4-6-1-15,-2-4-3 0,-5-3-17 16,3-1-20-16,-2-3-24 0,2-6-29 0,4-5-38 15,2-6 445-15,-2-12-265 0</inkml:trace>
  <inkml:trace contextRef="#ctx0" brushRef="#br0" timeOffset="115849.96">5706 12399 1784 0,'0'0'63'0,"0"3"-28"0,-7-1-35 0,-7 2-31 15,-6 4 4-15,-7 5 24 0,-5 6 1 16,-9 3 3-16,-10 4 0 0,-9-1 0 0,1 2 0 16,4-3 0-16,11-2 0 0,12-4 1 15,12-5 0-15,9-4 1 0,5-2-2 16,4-4-1-16,2 1-3 15,0 0-4-15,4 5 1 0,8 2-2 0,7 2 3 16,10 3 1-16,6-1 4 0,2-3 5 16,3 0 3-16,2-1 0 0,5 1-3 15,-1 1-3-15,-2 3-1 0,-1 2-1 0,-2 3 0 16,0 3 0-16,-7 0 1 0,-4 0 1 16,-10-3 1-16,-8-1 1 0,-6 0-4 31,-7 2-4-31,-7 3-1 0,-7 4 2 0,-8-1 2 0,-8 2 2 0,-7-2 2 15,-1-2-1 1,-3-4 1-16,1-6 2 0,-4-4-2 0,-1-3 1 0,2-3 2 16,7-2-1-16,4-2 2 15,5-2-6-15,5 0-8 16,1-5-37-16,6 1-28 0,6-5-25 16,6-1-30-16,5-10 35 0,9-7 42 15</inkml:trace>
  <inkml:trace contextRef="#ctx0" brushRef="#br0" timeOffset="116196.14">6018 12008 1373 0,'8'2'64'0,"0"1"11"0,8 5-38 0,4 8-34 15,9 3-1-15,6 10 2 0,2 3 2 16,5 7 0-16,3 6 7 0,1 6 2 16,-1 8 0-16,-3 7 2 0,-4 9-2 15,-9 9 3-15,-4 7-1 0,-9 7-2 16,-11 7-3-16,-7 7-9 0,-13 5 0 16,-9 3-1-16,-6-7-3 0,-3-9 8 15,-1-13 2-15,2-15 0 0,0-15 4 16,3-9-13-16,3-9 6 0,5-6 7 0,0-5 3 15,3-5 5-15,4-4-9 0,-2 0-7 16,0-2-3-16,2-2 1 0,4-2-2 16,2-3-5-16,3-5-9 0,3-2-15 15,-1-5-24-15,3-2-16 0,0 0-19 16,0 0-15-16,0 0-4 0,1-2 744 16,8-1-484-16</inkml:trace>
  <inkml:trace contextRef="#ctx0" brushRef="#br0" timeOffset="116574.19">7165 12414 1582 0,'2'27'509'0,"6"91"-389"16,10-129-245-16,-40 197 123 15,18-95 4-15,6-12 6 0,0 6-16 16,-2-1-21-16,-2-5-7 0,-2-11-12 15,0-14 8-15,1-14 6 0,3-10-8 16,0-11-10-16,0-8-3 0,-1-7-11 16,0-2-8-16,1-2-13 0,-1-7-22 0,-3-4 11 15,0-13 18-15,-2-11 26 0,2-6 57 16,1-8-104-16,1-7-112 0,2-1 134 16</inkml:trace>
  <inkml:trace contextRef="#ctx0" brushRef="#br0" timeOffset="117030.2">7104 12675 724 0,'3'-13'146'0,"1"4"119"0,-4 6-51 16,1 3-83-16,-3-2-24 0,0 0-26 16,2 1-21-16,-1 0-3 0,1 1 3 15,0-1 3-15,0 0 2 0,0-5-6 16,3 4-9-16,2 0-3 0,-4-4-1 16,-1 1-5-16,0-4-2 0,0 0-5 15,4-3-9-15,1-2-8 16,3-8-8-16,0-1-7 0,3-3-3 0,1-3-2 0,-1-2-1 15,4 3 2-15,6-3 1 0,5 1 0 16,5-1-3-16,3-2-8 0,4 0-8 16,5 0-11-16,1 3-4 0,6 4 0 15,-1 4 3-15,4 4 6 0,-1 2 0 16,-4 4 2-16,-3 5-1 0,-1 3-3 16,1 4-3-16,-1 6-1 0,2 7 3 0,-6 5 4 15,-5 6 10-15,-3 6 2 0,-8 5 2 16,-7 6 1-16,-9 2-1 0,-13-1 3 15,-13 1 7-15,-12 2 0 0,-14 2 2 16,-15 4 4-16,-10-3-1 0,-10-3 4 16,-10-10 2-16,-2-8-2 0,-3-6 0 15,5-8-3-15,10-5-1 0,12-3 1 16,9-2 0-16,7 1 1 0,-1-3 1 16,4 2-2-16,4-2-1 0,4 1-2 15,12 0-1-15,7-1 0 0,4 1 1 16,7-2 4-16,4 1-2 0,5-1-6 15,1 0-15-15,0 0-18 0,0 0-28 0,0 0-22 16,0 0-9-16,4 0 17 16,6 0 36-16</inkml:trace>
  <inkml:trace contextRef="#ctx0" brushRef="#br0" timeOffset="117676.03">8783 11894 1846 0,'35'34'69'16,"-136"53"-150"15,68-46 86-31,-8 7 1 0,-10 7 0 16,-3 4-1-16,-5 11 2 0,-5 8-3 15,3 13 2-15,3 11-1 0,5 1-1 16,8 6-1-16,7-1 0 0,5-1-2 15,12-2-1-15,11-6 0 0,11-6-1 16,12-5 2-16,6-2 2 16,10-1 1-16,2 0 2 0,2-4 1 0,1-14 9 0,0-8 13 15,1-9 7-15,0-12-2 0,0-5-11 16,-4-4-14-16,-2-4-8 0,-2-3-2 16,-1-5 1-16,-2-3-1 0,-4-3 1 15,-6-4 1-15,-6 0-5 0,-3-3-3 16,-2-1-1-16,-3-3-2 0,1 0 4 15,-1 0-3-15,0 0-7 0,0 0-5 0,0 0-6 16,0 0-17-16,0 0-34 0,0 0-4 16,0 0-28-16,-5-7 9 0,-1-6 64 15</inkml:trace>
  <inkml:trace contextRef="#ctx0" brushRef="#br0" timeOffset="119298.09">9314 13180 994 0,'-3'9'116'0,"1"2"200"0,-4 6-306 15,-2 2-6-15,4 1 5 0,-6 1 1 16,2-3 0-16,-1 1-2 0,-1-4-6 16,3 0 2-16,0-4 1 0,4-3-1 0,-2-5 2 15,5-1 4-15,-1-2 13 0,1 0 22 16,0 0 10-16,0 0 3 0,0 0 1 15,-1-3-7-15,5-2-4 0,-1-3-2 16,4-7-10-16,2-6-15 0,0-8-7 16,1-6-7-16,1-10-6 0,-1-6 1 15,1-6 1-15,2-7-1 0,-1-3 1 16,3 0 0-16,-2 0-1 0,3 0-1 16,-2 3 1-16,0-3-1 0,2 8 1 0,-6 8 0 15,-1 6-1-15,1 9 1 0,0 7 1 16,2 3-2-16,1 7 1 0,-1 2-1 15,-3 3-1-15,-2 5 0 0,-1 0-1 16,-1 3 0-16,-2 3 0 0,0 1-3 16,-2 2-4-16,1 0-4 0,-1 2-9 15,0 2 0-15,3 10-16 0,1 9-9 0,5 21-4 16,5 21 4-16,5 16 18 0,6 7 13 16,0-6 14-16,0-9 1 0,-3-4-1 15,-4 1 1-15,0 4 0 0,2 0-1 16,-3-3 1-16,-1-8 1 0,0-8 0 15,-4-11 0-15,-4-8 0 0,-1-10 3 16,-3-5-5-16,0-8-18 0,-2-5-32 16,-3-7-32-16,0 1-7 0,5-6-49 0,1-8 85 15</inkml:trace>
  <inkml:trace contextRef="#ctx0" brushRef="#br0" timeOffset="119482.13">9764 12911 1105 0,'-58'7'56'16,"-8"1"12"-16,-9 0-38 0,-6 1-3 16,19-5-15-16,0 0-5 0,9-2-2 15,1-2-1-15,4 0 0 0,6 0-1 16,5 0-2-16,9-2-6 0,7 0-12 16,5-1-13-16,6-1-11 0,4 0-6 0,4-1-91 15,5-4 90-15</inkml:trace>
  <inkml:trace contextRef="#ctx0" brushRef="#br0" timeOffset="119781.34">10005 11897 1402 0,'6'8'67'0,"-3"8"27"0,0 13-67 15,1 18-30 1,0 17 14-16,3 18 17 0,1 11 2 0,1 9 5 0,-2 3-14 16,-3 2-15-16,-4-2-5 0,-1 4 2 15,-2 6-3-15,-3 4-9 0,5 0-2 16,1-6-3-16,7-14 4 0,3-12 8 16,2-14 2-16,-1-11 1 0,-1-11 0 15,-3-11 0-15,0-9 0 16,-3-9 2-16,2-2-1 0,-1-7-4 0,-3-4-17 15,-2-8-46-15,0 0-31 0,4-3-153 0,2-9 144 16</inkml:trace>
  <inkml:trace contextRef="#ctx0" brushRef="#br0" timeOffset="120236.1">10909 12322 1395 0,'28'1'184'0,"-27"1"-92"15,-1-3-70 1,-1 2-13-16,-36-1-27 0,20 2 14 0,-7 5 7 0,-14 0 8 16,-9 3-1-16,-9 2-5 15,-1 3-2-15,3 3-2 0,5 2 0 0,8 3 0 16,6 0 0-16,9-1-4 0,6-7-11 15,11-2-10-15,5 0-5 0,4-1 4 16,6 1 8-16,0-1 12 0,8 3 5 16,4-3 7-16,4 2 5 0,4-1 2 15,3 3-1-15,4-2-3 0,5 4-3 16,4 0-5-16,0 1-1 0,2 3 0 16,-4-3-1-16,-6 2 0 0,-2 3 0 15,-10 2 0-15,-2 1-4 0,-4 2-5 0,-7-3 3 16,-5-1 1-16,-5 1 0 0,-3-1 2 15,-7 1-4 1,-6 1-1-16,-3-4 5 0,-11 0 3 0,-2-3 4 0,-6-1 3 16,-4-2-4-16,-2-3 0 0,3-4 1 15,3-1 0-15,3-3 0 0,4-1 3 0,1-5-3 16,-2 0-6-16,3-5-19 0,3-1-28 16,6-5-23-16,2-3-3 0,4-5 35 15</inkml:trace>
  <inkml:trace contextRef="#ctx0" brushRef="#br0" timeOffset="120583">11014 11848 1656 0,'0'3'65'0,"0"-1"3"0,0-2-46 16,3 4-26-16,9 5-1 0,8 2 1 16,6 15 1-16,10 10 1 0,7 8 1 15,4 11 0-15,7 2 1 16,3 6 1-16,-5 4 1 0,-1 5 5 0,-5 6 1 0,-6 7 3 16,-3 8 3-16,-5 6 0 0,-5 4-3 15,-8 7-4-15,-6 2-2 0,-12 4-4 16,-11-1-1-1,-10-6-1-15,-7-7-3 0,-3-3 3 16,-5-6-4-16,-1-5-3 0,0-14 2 0,6-13-3 0,6-14-6 16,5-12-7-1,6-5-21-15,0-9-28 0,5-5-22 16,3-7-19-16,2-4 400 0,3-5-231 0</inkml:trace>
  <inkml:trace contextRef="#ctx0" brushRef="#br0" timeOffset="120820.14">12111 12468 1266 0,'8'-5'98'0,"-4"1"47"0,-1 4-44 0,-2 4-53 15,-1 8-19-15,0 12-15 16,0 20-5-16,-4 16-4 0,2 15 5 0,-1 5 5 15,2 2 0-15,1-2 1 0,-1 4-8 16,-3 0-6-16,1-2 3 0,-1-7-5 16,2-8-12-16,2-6-36 0,2-6-45 15,3-3-47-15,-1-8 173 0,1-10-58 16</inkml:trace>
  <inkml:trace contextRef="#ctx0" brushRef="#br0" timeOffset="121234.74">11928 12473 1166 0,'1'0'148'0,"-1"0"96"16,0 0-38-16,0 0-83 0,0 0-29 0,0-1-28 0,0 1-19 16,1-1-18-16,0-1-12 0,5-1-10 15,2-6-6-15,5 0-1 0,5-5-1 16,6-2 0-16,4-4 1 0,3-1 1 0,2-2-1 15,-2 0 1-15,2 1 1 16,2-1-2-16,6-2 2 0,3 2-2 0,3 0-3 16,-1 1 1-16,-2 7 0 15,-7 4 2-15,-1 2 0 0,1 3-2 0,-3 5-8 16,3 2-6-16,-4 6-6 0,-3 4-5 16,-3 8 0-16,-1 3-2 0,-4 11-1 15,-5 7-2-15,-5 5-4 0,-7 7 2 0,-11 6 4 16,-9 1 8-16,-15 2 9 0,-8-1 4 15,-10-7 6-15,-8-7 1 16,1-10 4-16,-5-9 3 0,1-7-1 0,2-3 0 16,-2-2-1-16,6-5 0 0,8-2 0 15,7-5 1-15,7-2 0 0,6 0-2 16,6-1-1-16,4-1-7 0,7 0-7 16,4-1-10-16,3 2-15 0,1 0-27 15,2 0-22-15,4-7 293 0,7-3-178 16</inkml:trace>
  <inkml:trace contextRef="#ctx0" brushRef="#br0" timeOffset="121609.4">13600 11971 1644 0,'-2'6'83'15,"-8"6"68"-15,-9 13-147 0,-7 12-14 16,-8 9 6-16,-9 11 6 0,-12 7 1 16,-11 9 1-16,-3 14 0 0,2 12-2 0,3 6 1 15,4 9 1-15,-1 2-6 0,6 1-13 16,8 0-16-16,13 0-20 0,15-5 0 15,17-3 10-15,12-3 12 0,13-7 15 16,3-13 26-16,0-14 19 0,1-11 24 16,-4-17 19-16,-1-6-10 15,-3-9-13-15,4-7-17 0,0-2-17 0,1-2-14 16,3-4-12-16,-2 0-15 0,-1 0-18 16,1-3-24-16,2-2-18 0,-3-4-25 15,2-6 15-15,3-6 46 0</inkml:trace>
  <inkml:trace contextRef="#ctx0" brushRef="#br0" timeOffset="122036.47">14473 12344 1767 0,'0'0'73'0,"-4"1"10"0,-10 4-88 15,-12 2-26-15,-9 2 8 0,-8 2 25 16,-8-2-1-16,-3 0 0 0,-5 0 1 16,-2-2 0-1,0-2 0-15,-2-1 0 0,-3-2 2 0,3-1-6 0,7-1-5 16,10 1-3-1,14 0-2-15,5 0 6 0,9 3 5 0,5-1 1 0,3 2 0 0,1 2-1 16,2 1-3-16,4 7-3 0,2-1 2 16,2 9 2-16,4 9 2 0,0 9 4 15,4 13-1-15,0 6 0 16,1 8 1-16,-1 5-2 0,0 0 1 0,-2 9 0 0,-1 1 1 16,-4-6-7-16,-1-2-10 0,-1-12-21 31,0-8-17-31,2-9-14 0,0-6-9 15,3-9 10-15,1-7 1 0,-3-10 4 16,4-10 1-16,4-6-21 0,3-13 44 0</inkml:trace>
  <inkml:trace contextRef="#ctx0" brushRef="#br0" timeOffset="122236.97">14278 12869 1208 0,'-2'0'100'0,"-3"1"73"0,-9 3-124 0,-10 4-60 16,-10 4 18-16,-6 2 21 0,-1 2 6 16,-3 2-6-16,-3-5-15 0,-11 3-8 15,-5-1-1-15,0-2 1 0,0 3 1 16,11-5-2-16,5-1 7 0,7-1-11 16,11-4-17-16,5-2-26 0,8-1-28 15,7-1-24-15,3 1 722 0,2-1-473 16</inkml:trace>
  <inkml:trace contextRef="#ctx0" brushRef="#br0" timeOffset="122591.18">14716 11965 1592 0,'0'2'116'0,"-1"-2"122"15,-1 0-229-15,2 0-32 0,-2 3-8 16,1 12 6-16,-3 10 10 0,-1 15 12 16,-1 15 3-16,-3 16 0 0,3 16 0 15,-2 21 0-15,-1 20 1 0,1 14 0 16,0 14 0-16,-1 5 0 0,-2-3 0 15,-3 1 0-15,1-9 0 0,2-21-1 16,3-19 0-16,3-26 1 0,2-20 0 16,2-11 0-16,1-7 0 0,-2-10 1 15,2-4 0-15,0-7 0 0,-4-6 0 0,4-3-1 16,0-5 8-16,3-5-14 0,-1-3-34 16,-2-3-42-16,0 0-43 0,1 0 317 15,5-7-171-15</inkml:trace>
  <inkml:trace contextRef="#ctx0" brushRef="#br0" timeOffset="123479.5">15396 13515 1428 0,'10'21'336'16,"7"-102"-235"15,1 52-87-31,2-10-1 16,3-9-2-16,0-4-3 0,2-7 3 15,-2-6 2-15,1-7 0 0,-1-2 0 0,-1-6-2 16,4 3 1-16,2-2 1 0,1-2-1 16,3-1-2-16,-1 0-6 0,2 3-2 15,-1 8 0-15,0 8-1 0,-1 8 0 16,2 5 0-16,2 9 1 0,1 8-1 16,-5 9-1-16,-7 11 6 0,-5 9 12 15,-2 4 4-15,-5 3 0 0,5 11-10 16,1 11-24-16,0 20-28 0,7 24-31 0,-3 28-17 15,-2 22 11-15,-2 9 22 0,-7 4 32 16,-2-5 22-16,-4-6 1 0,-2-5-6 16,1-10-2-16,-2-10-3 0,2-10 3 15,2-8 4-15,1-7 4 0,2-11 2 16,-4-12-2-16,0-14-8 0,-2-12-14 16,-1-9-28-16,1-8-46 0,2-8 701 0,3-11-1008 15,2-8 489-15</inkml:trace>
  <inkml:trace contextRef="#ctx0" brushRef="#br0" timeOffset="123683.75">16391 12971 924 0,'-10'26'98'0,"-20"-28"81"0,-10 2-54 16,-10 0 18-16,-8-30-112 0,6 30-12 16,-2 0-9-16,-4 3-4 0,-4-1 0 15,2 2 2-15,1 4 2 0,3 1 0 16,0 0-4-16,1 0-2 0,4 0-1 15,0-2-2-15,7 1 0 0,2-5 1 16,6-1-1-16,9 2-9 0,7-4-20 16,9 0-28-16,5 0-24 0,3-4-81 15,5 0 96-15</inkml:trace>
  <inkml:trace contextRef="#ctx0" brushRef="#br0" timeOffset="123920.69">16720 13073 1544 0,'32'26'515'0,"-28"6"-325"0,-5 8-220 0,-4 10-27 16,-30 2 51-16,25 9 6 0,1-3-1 15,-2 1-15-15,-6-2-16 0,-4-3-19 16,-2-10-13-16,-1-6-15 0,4-12-6 15,4-12-3-15,6-4-4 0,4-7 0 0,6-3-7 16,-2-3-123-16,9-6-55 0,8-7 30 16,11-13 61-16</inkml:trace>
  <inkml:trace contextRef="#ctx0" brushRef="#br0" timeOffset="124331.91">17576 12377 1194 0,'55'-14'172'0,"16"49"68"16,-1 67-51-16,-169-222-231 15,50 84 129-15,47 36-42 0,-1 1-13 0,-6-1-28 16,-6-1-4-16,-6 1 1 0,-13 3 1 16,-7 4 1-16,-9 5-1 0,-3 0-1 15,0 6-1-15,2 2 0 0,7 3-4 16,6-3-6-16,15-4-11 0,8-5-18 0,6-6-8 15,8 1 3-15,-1-1 16 0,1-2 21 16,2 3 16-16,7 1 7 0,7 5 0 16,9 4-4-16,8 6-5 0,10 1-5 0,5 7 0 15,8 2-1-15,6 0-7 0,-4 1 14 16,-2-2 4-16,-8-2 7 0,-9-2 10 16,-8-1-16-16,-7 3 3 0,-6-4 8 15,-5-1 6 1,0 2 1-16,-12-1-7 0,-6 6-19 15,-14 3-7-15,-14 5-7 0,-6 1 7 0,-9-6 4 0,-4-4 2 16,-5-7 0 0,-5-1-7-16,0-5-3 0,4-2-7 0,4-6-4 0,2-4-6 0,6-7-23 15,4-3-25 1,7-6-25-16,10-2-23 0,9-5 5 16,6-6 60-16</inkml:trace>
  <inkml:trace contextRef="#ctx0" brushRef="#br0" timeOffset="124681.65">17744 11766 1682 0,'1'0'89'0,"1"1"29"15,-1 0-58-15,0 0-42 0,2 1 0 16,0 2 0-16,4 0-8 0,4 8-6 15,7 6-4-15,8 7-2 0,11 10 1 16,3 11-1-16,10 13 1 0,8 8 1 16,6 8 0-16,2 4 11 0,-3 1 4 0,-8 7 3 15,-6 11 1-15,-6 8-9 0,-4 6-5 16,-9 1 4-16,-11-1 5 0,-10 0 6 16,-9-5-2-16,-8-4 0 0,-7-9-8 15,-5-6-4-15,-4-8 0 0,-7-9-3 16,0-5-4-16,-1-6 1 0,4-9 3 15,2-7-10-15,3-6 7 0,5-9-13 16,-1-3-14-16,6-8-11 0,2-5-19 16,1 0-9-16,7-6-18 0,-1-2-26 0,4-4-14 15,0 0 59-15</inkml:trace>
  <inkml:trace contextRef="#ctx0" brushRef="#br0" timeOffset="131696.04">4512 15285 1239 0,'5'0'366'0,"23"0"-151"15,-5 0-215-15,-62-2-1 16,0-1 5-16,27 2 0 0,-5 0-1 0,-8 0-3 16,-9 1 0-1,-10 1 1-15,-8 4 0 0,-7 2 0 0,-4 6 3 0,0 4-1 16,1 3 2-16,5 7 0 0,-3 4 0 15,2 4-1-15,-2 7 2 0,5 3-3 16,5 8-1-16,6 9-1 0,8 6-5 16,2 10-4-1,10 3-3-15,3 6-3 0,7 0 0 0,9-1-9 16,9-2-8-16,11-6-5 0,11-5 4 16,11-4 12-16,8-4 11 0,8-5 7 15,11-2 4-15,2-5 3 0,1-6 8 0,-6-8 5 16,-3-7 0-16,-2-11 0 0,1-5-3 15,4-6-4 1,-2-7 0-16,0-4 3 0,0-7-2 0,-6-4 7 16,-8-7 4-16,-5-7 4 15,-5-10 1-15,2-5-7 0,-1-5-8 0,-3-4-3 16,-4 5-2-16,-7-1 3 0,-7-1 1 16,-2 1-3-16,-6-4 0 0,-6 1-3 15,-2 0-2-15,-8 5 0 0,0 1-1 16,-4 8-3-16,-2 7 0 0,-1 8 0 0,-4 5-2 15,-2 4-4-15,-6 3 0 0,-5 6-6 16,-5 2 2-16,-6 8-4 0,-8 7-4 16,-3 4-6-16,2 10-5 0,4 7-1 15,10 6-4-15,5 9 9 0,5 3 4 16,3 2 10-16,5 0 8 0,5-3 2 0,7-4 1 16,7-1 1-16,4-1 2 0,4-1 5 15,2-2 9-15,-1-4 6 0,1-6 2 16,-1-8-3-16,1-5-8 0,-2-3-4 15,-1-3-3-15,1-5-1 0,-4-2-2 16,1-3-2-16,-3 0-1 0,3-3 2 16,-3-1-3-16,0-1-4 0,0 0-6 15,0 0-15-15,0 0-8 0,0 0-11 16,0 0-24-16,0 0-20 0,3 0-199 16,0-3 181-16</inkml:trace>
  <inkml:trace contextRef="#ctx0" brushRef="#br0" timeOffset="134818.25">8250 15404 1529 0,'32'4'105'0,"-8"4"51"15,22-1 10-15,-125-17-206 0,54 2 103 32,25 8-20-32,0 0-8 0,0 0-6 0,0 0 1 0,0 0-8 0,0 0-6 15,2 0-11 1,2-4-5-16,2-1-1 15,7-4-1-15,11-6 0 0,9-1-3 0,16-6-5 0,10 4-3 0,5 5-8 0,4 5 6 16,-2 7 5-16,-10 2 7 0,-4 7 5 16,-4 4-7-1,2 8-20-15,-1 10-11 16,-4 4-12-16,-5 9-1 0,-12-1 15 16,-7 0 2-16,-15 2 1 0,-9-3-6 0,-15-1-3 15,-7 0 4-15,-5-5 7 0,-7-4 14 16,-1-7 5-16,-5-5 4 0,1-2 6 15,2-2 3-15,4-3 7 0,0-1 8 16,5 0 1-16,5-5 3 0,8 1 1 16,8-3-4-16,5-2 4 0,5-2 11 15,0 0 13-15,0 0 12 0,0 0-2 0,1 0-14 16,3 2-20-16,-2-2-11 16,0 0-5-16,4-2-2 0,4 2 0 0,11-4-1 15,10 1-3-15,9 1 1 0,8 2-1 16,7 7-1-16,-1 4-2 0,0 2-3 15,-2 5-1-15,-7 3 1 0,-4 3-6 16,-4 5 2-16,-6 0-5 0,-8 3-8 16,-10 5-1-16,-10 8-9 0,-11 5-3 0,-14 8 7 15,-13 7 3-15,-11-9 11 0,-5-2 11 16,-4-7 5-16,-4-5 4 0,0-10 2 16,-1-4 2-16,-2-3 1 0,2-6 1 15,-5-4 4-15,5 0-3 0,1-7-1 16,10-2-3-16,10-3-5 0,7-3 2 0,10-1 1 15,5-1 1-15,3-2-1 16,6 3-6-16,4-2-8 0,4-2-13 0,1-3-12 16,4-8-5-16,6-11-5 0,10-15-15 15,15-13-44-15,9-9 58 0</inkml:trace>
  <inkml:trace contextRef="#ctx0" brushRef="#br0" timeOffset="135060.82">9536 15595 1718 0,'5'23'334'16,"-11"61"-228"-1,67-86-107 1,-24 50-3-16,6-2-15 0,2 5-10 15,0 0-5-15,-5-4 8 0,5-2 18 16,2-2-5-16,2-2-15 0,-1 0-12 16,-5-2-10-16,-6-5 11 15,-2-4-7-15,-4-5-26 0,-3-7-35 0,-7-6-15 0,-7-4 56 16</inkml:trace>
  <inkml:trace contextRef="#ctx0" brushRef="#br0" timeOffset="135281.51">10120 15629 1913 0,'-25'25'40'0,"-3"5"-34"0,-9 9-13 0,-4 1 8 16,-5 4 3-16,-1 3-2 15,-3 2 0-15,-2 2 0 0,-2 0 1 16,1-3 2-16,2-1-6 0,8-5-25 0,9-2-39 15,10-5-34 1,7-2-31-16,3-6 8 0,6-4 65 0</inkml:trace>
  <inkml:trace contextRef="#ctx0" brushRef="#br0" timeOffset="135786.93">10388 15460 1972 0,'6'-1'59'0,"-3"-4"-10"0,6 0-42 16,2-2-4-16,4-2-1 0,6-2-1 16,2-2 0-16,4 0-1 0,0-2 0 15,1 2 0-15,4-1 0 0,2 4 0 16,6 1 0-16,3 3-2 0,0 2-2 15,-3 2-5-15,-4 2-12 0,-7 2-7 16,-5 4-4 0,-6 3-5-16,-6 4-1 0,2 6-2 0,-5 8-7 0,-5 8 3 15,-4 9 7-15,-9 5 12 0,-10 10 13 16,-10 6 7-16,-10 3 5 0,-13 4 3 0,-6-3-1 16,-2-5 4-16,5-5 0 0,8-6 1 15,9-4-1-15,5-5 5 0,5-2 6 16,6-7 1-1,2-5 2-15,6-4-3 0,4-6 0 0,4-3-2 0,3-3 1 16,4-5 0-16,1-3-4 0,5 0 3 0,3 1 9 16,6-1-1-16,11 3 0 0,10 0-1 15,12 1-9-15,17 1-4 0,11-2 1 32,7-2 0-32,-1 1 5 0,-5-1 3 15,-5-1 1-15,-5-1 0 0,2-1-6 0,-3-2-6 16,-6-2-3-16,-7 1-1 0,-15 0 5 15,-14-1-12-15,-8 0-19 0,-6 0-20 16,-7-1-47-16,-3 1-58 0,-4-3 656 16,-12-6-413-16</inkml:trace>
  <inkml:trace contextRef="#ctx0" brushRef="#br0" timeOffset="136170.14">6977 15698 1859 0,'0'0'119'15,"-1"0"105"-15,1 0-208 0,-1 0-38 16,-1 0 2-16,-1 1 7 0,-3 2-6 16,-10 0-3-16,-10 4 5 0,-13 5 7 0,-8 0 9 15,-8 3 1-15,1-2 0 0,-4-1 2 16,-7-3 1-16,3 0-2 15,-3 0 2-15,3-2 1 0,10 0-9 0,5-1-23 16,4-4-29-16,9 0-33 0,7-2-37 16,5 0 3-16,8 0 60 0</inkml:trace>
  <inkml:trace contextRef="#ctx0" brushRef="#br0" timeOffset="136373.29">7181 16090 1951 0,'-11'34'72'0,"-80"4"-52"16,115 1 10-16,-211-82-35 16,98 36 8-16,29 10-1 0,1 3 2 0,-3-3-7 15,0-2-22-15,1-2-40 0,3-2-55 16,8-8 628-16,8-1-406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17:50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 4860 1427 0,'0'41'340'16,"3"-14"-222"0,-1 5-131-16,4 12-24 0,1-26 40 0,1 25 1 15,1 4-2-15,-3 7 0 0,5 5-3 16,-5 10 5-16,0 5 8 0,3 10 7 16,-4 8 9-16,3 8-3 0,1 6-3 0,0 2-3 15,0 5-4-15,-3 5-1 0,3 8-4 16,-3 7-3-16,3 6 1 0,1 3 2 15,-4 3 2-15,2 2 1 0,-2 4-5 16,-4-6-5-16,-1-1 0 0,-2-6-2 16,-1-12 1-16,0-6 0 0,-4-9 1 15,1-9-1-15,1-7 1 0,1-10-1 16,3-5 1-16,-2-6-2 0,2-8-5 16,2-4-4-16,-1-7-8 0,0-5-10 15,0-4-3-15,-1-2 1 0,6-2-1 16,-1-7 4-16,2-4-5 0,0-6-19 15,-4-9-7-15,3-7-19 0,-3-8-19 0,3-5-9 16,4-13-7-16,4-14 14 0,9-16 74 16,4-21 5-16</inkml:trace>
  <inkml:trace contextRef="#ctx0" brushRef="#br0" timeOffset="552.86">817 4609 1660 0,'1'2'112'0,"0"18"116"0,-1 11-228 16,-1 18-12-16,-4 11-2 0,0 7 12 15,3 9 2-15,2 9 0 0,4 8 0 16,5 13 1-16,-2 11-1 16,-2 14 0-16,3 12 0 0,-5 13 0 0,4 15 1 0,0 10 1 15,-3 7-4 1,2 5 13-16,0-7 10 0,-2-9 13 0,2-9 17 0,-4-11-6 16,1-6 0-16,-3-5-4 15,-1-9 0-15,2-9-2 0,-1-8-3 0,3-9-10 16,-2-7-11-16,-1-9-7 0,0-6-5 15,0-9 0-15,0-7-1 0,3-7 0 16,-3-8-1-16,2-4-4 0,3-6-3 0,-5-3-2 16,1-3 0-16,3-4 5 0,-5-3 2 15,1-5 1-15,3-2 2 0,-3-5 4 16,1-3 3-16,-1-3 4 0,-1-4 3 0,1-1 0 16,2-3-1-16,-2-4-2 0,0 1-4 15,-1-4-7-15,1 0-4 0,1-1-10 16,-1-1-8-16,0 0-5 0,0 0-7 15,0-2-4-15,0 2-2 0,0 0-2 16,0 0-2 0,0-3-2-16,2 1-1 0,0 0-5 0,0-2 2 0,4-4-3 15,1-5-9-15,3-8-14 16,5-4-13-16,-1-8-23 0,2-4 677 16,0-6-429-16</inkml:trace>
  <inkml:trace contextRef="#ctx0" brushRef="#br0" timeOffset="53116.58">13057 12790 2014 0,'-8'6'5'0,"-1"-1"-51"15,-6 4-4-15,1 2 28 0,1-2 20 16,-4-1 1-16,-5 0-3 0,-13-1 0 15,-14-5 2-15,-11 1 0 0,-7-5 2 0,-2-3 0 16,-1-2 0-16,3-4 2 0,0-3 0 16,-4 1 0-16,2 1 1 0,1 0 1 15,10 3-4-15,9 1 2 0,11 3 1 16,11 1-2-16,7 2 1 0,6 2-1 16,6 2-1-16,1 4-6 0,2 4 0 0,1 7-2 15,1 9-1-15,0 13 2 0,3 11 1 16,0 11 3-1,3 7 3-15,-2 0 0 0,-6 2 2 0,-2-4-2 16,-4-1-2-16,-3-3 0 0,1-7 1 0,1-9 1 16,1-10 0-1,4-8 1-15,1-9-1 0,4-5 2 0,-1-5-1 0,0-7 0 16,1 0 0-16,1-2 4 0,1 0 7 16,0 0 1-16,1 0 10 0,1-2-4 15,2 0-8-15,4-7 0 0,2-5-11 0,8-7-2 16,9-6 1-16,4-4-1 15,10-3 2-15,1 0 2 0,5 2-2 0,6 2 0 16,2 2 1-16,1 4-1 0,-2 2 0 16,-1 3 1-16,-1 5-1 0,-3 5 0 15,-4 9 0-15,-2 2 0 0,-5 8 0 16,1 7-3 0,3 8-4-16,-2 6-2 0,0 5-3 0,-9 7 3 0,-8 5-4 0,-14 4-4 15,-17 6-7-15,-19 2-3 0,-16 0 6 16,-10 2 7-16,-3-8 8 0,-2-5 4 0,-1-7 5 15,4-11 2-15,1-4 4 0,3-7 6 16,-1-3 4-16,-3-4 11 0,-2-1 5 16,3-3 1-1,4 0-4-15,7-3-11 16,5-2-9-16,7-2-7 0,5-1-2 16,7-1-1-16,7 0 1 0,4 0 1 0,3 0 1 15,5 0 0-15,0 0 2 16,0 0-7-16,0 0-12 0,0 0-11 15,5 0-11-15,4-7 7 0,14-4-20 0,16-9-19 16,12-4 43-16</inkml:trace>
  <inkml:trace contextRef="#ctx0" brushRef="#br0" timeOffset="53735.48">13678 13146 1332 0,'0'4'80'16,"2"3"100"-16,-1 2-173 0,3 5-3 15,0-1-1-15,3 5 2 0,7 5-3 16,7 4 2 0,4 1-1-16,7 4-1 0,7 3 1 0,7 1-1 0,8 4 1 0,1-1-1 15,-2 0 1-15,-6-2-2 0,-5-2-1 16,-1-4 3-16,-1-6 1 0,-6-5 0 16,2-4 4-16,-8-3-6 0,-5-3-2 15,-3-1-8-15,-5-4-14 0,-2 1-21 16,1-6-22-16,-1-5-263 0,1-6 217 15</inkml:trace>
  <inkml:trace contextRef="#ctx0" brushRef="#br0" timeOffset="53986.86">14449 13150 1680 0,'-3'3'42'0,"-7"5"0"0,-9 4-48 0,-6 5-1 16,-2 7 9-16,-4 5 2 0,-5 5-1 16,-7 5 0-16,-4 5-1 0,-1 3 0 15,4 3 0-15,3 1 0 0,0 3 1 16,4-7-2-16,-6-2 2 16,5-4-1-16,4-5-1 0,2 0 3 0,6-4-1 0,6-6 2 15,4-2-10-15,-1-6-25 0,0-3-42 16,0-4-14-16,1-5 36 0</inkml:trace>
  <inkml:trace contextRef="#ctx0" brushRef="#br0" timeOffset="61662.33">15467 12124 1719 0,'3'1'77'16,"0"-1"13"-16,-1 1-10 0,-1-1-14 15,-1 2-14-15,0-2-23 0,0 1-18 16,-1 2-13-16,1 5-4 0,0 10-2 0,-3 9 4 15,3 13 3-15,-2 10 0 0,1 11 1 16,-1 9 1-16,-2 6-2 0,-5 8 4 16,-5 1 4-16,-1 1 4 0,0 1 3 15,-1-1-4-15,-2 4-4 0,0-2-2 16,-2-10 4-16,2-7 0 0,0-15 3 16,3-5-2-16,2-8-3 0,2-7-3 0,1-5 1 15,4-5-1-15,0-8 1 0,3-4 0 16,3-2-2-1,-1-7 4-15,1-1 0 0,0-4 0 0,0 0-1 0,0 2-2 16,2-2-4-16,5-2 2 0,6 1 0 16,12-2 0-16,9 0 3 0,12-2-1 15,13-2 1-15,5-2 1 0,8-5 2 16,1-1-3-16,-8-1 0 16,4 1-1-16,-3 0-2 0,6 2 1 0,0 3-1 15,-8-1 1-15,-8 2-1 16,-18 2 0-16,-7 1-1 0,-7 1 0 0,-5 2 0 0,-1 1 0 15,-1 0 0-15,-4 0 4 16,-3 2-10-16,0 0-14 0,-5-1-23 0,0-1-23 16,-1 1-17-16,-1 0-17 0,1-1-9 15,1-1-10-15,0-4-4 0,2-9 10 0,1-9 59 16</inkml:trace>
  <inkml:trace contextRef="#ctx0" brushRef="#br0" timeOffset="62024.87">16300 12587 1479 0,'-1'0'157'0,"1"1"166"0,-1 1-234 0,-2 2-86 16,1 7-3-16,-5 3 2 0,-2 11 6 16,-1 7 7-16,-3 6 8 0,-1 4 2 31,-4 9-1-31,3 11-4 0,-2 14-7 15,2 15-2-15,1 9-2 0,-2 9 2 16,2 2-2-16,-1 2 1 0,5-2 1 16,0-7 4-16,3-7 5 0,4-12 3 15,-2-5 5-15,0-10 3 0,-1-6 2 16,1-6-4-16,0-9-10 0,1-5-9 0,-2-9-2 16,0-7-1-16,2-5-1 0,2-8 1 15,-2-1-7-15,3-5-8 0,-2-5-7 16,3 1-15-16,-2-4-14 0,-2 0-16 15,4-1-16-15,0 0-7 0,-1 0-9 16,1 0-14-16,0 0 1 0,0-4-3 16,0-1 14-16,6-6 35 0,7-11 27 0,12-11 10 15,4-18-17-15,6-15 1 0,0-7 7 16</inkml:trace>
  <inkml:trace contextRef="#ctx0" brushRef="#br0" timeOffset="62370.96">16907 13008 1330 0,'0'20'126'0,"1"-4"754"16,-1-15-147-16,0-1-726 16,0-21-1046-16,-1 5 1151 15,1 18-90-15,0 1 6 16,0-3-7-16,0 2-12 0,0-2-5 0,1 3 0 15,-1-3 1-15,2 6-2 0,3-2-1 16,7 6-1-16,8 8-3 0,11 10-5 16,14 11-4-16,11 8-3 0,4 6 3 15,7 6 5-15,-4 0 4 0,-4 0 2 16,1-3 2-16,-2-1-1 0,-2-2 0 16,0-6-1-16,-6-3 0 0,-10-9 1 0,-5-5-11 15,-8-4-12-15,-7-4-20 0,-4 0-14 16,-3-8-6-16,-2-1-9 0,-4-8-6 15,1-2-32-15,-2-1-21 0,2-5 236 16,2-9-112-16</inkml:trace>
  <inkml:trace contextRef="#ctx0" brushRef="#br0" timeOffset="62719.58">17811 13018 1962 0,'0'4'44'0,"-2"2"-25"0,-3 6-28 15,-4 4 1-15,-1 7 6 0,-4 5 6 16,-3 6 1-16,-10 7 0 0,-10 9 1 16,-10 9 3-16,-14 6 1 0,-4 7 1 15,-3 2-1-15,4-1-4 0,10-4 1 16,8-11 0-16,9-8 0 0,3-7 7 15,0-2 6-15,2-5 5 0,-4-4 2 16,3-2-3-16,2-7-7 0,5-3-6 0,5-2-3 16,4-4-3-16,5-1-3 0,1-3 0 15,2-2-2-15,1 0 0 0,2-2-9 16,3-4-13 0,0 1-18-16,2-1-17 0,-1-1-11 0,2-1-14 0,0 0-15 0,0 0-30 15,0 0 12-15,4-3-252 0,5-6 239 16</inkml:trace>
  <inkml:trace contextRef="#ctx0" brushRef="#br0" timeOffset="66468.16">18411 13016 1519 0,'-1'-1'61'0,"0"1"-4"16,1-4-3-16,0 2-8 0,3 0 12 15,0-3 6-15,2 0-10 0,3-2-18 16,1-1-16-16,1-1-8 0,6-1-4 16,6-1 0-16,6-4 0 0,12 0-3 15,12 0 1-15,3-2-3 0,7 5-1 16,-1 1 0-16,-1 4-1 0,1 5 0 0,1 4 1 16,-5 1-1-16,-5 5 3 0,-6 1 2 15,-4 2 1-15,-6 2-3 0,-5 5-14 16,-7 2-13-16,-3 5-13 15,-8 6-5-15,-3 4 5 0,-9 5-5 0,-6 2 6 16,-9-2 4-16,-13 2-1 0,-5-5 10 16,-5-3 3-16,-2-6 2 0,7-4 5 15,5-5 5-15,4-1 1 0,2-2 4 16,2-2-2-16,1-2 7 0,2-2 4 16,5-1 0-16,3-2 4 0,5-5-8 0,3-2 0 15,-2 3 2-15,2-1 7 0,0-2 10 16,0 0 11-16,3 2 4 0,1-2-4 15,5 1-12-15,12-1-13 0,8 1-5 16,18 4-2-16,11-4 0 16,9 7 2-16,0 0-1 0,-4 5 2 0,-9 5-1 15,-6 1 0-15,-2 1 0 0,-5 5-2 0,-3-2-1 16,-7 4 0-16,-5 3-1 16,-6 0 0-16,-10 4-4 0,-7 6-5 0,-7 4-2 15,-9 3 0-15,-12 2 3 0,-6 3 3 16,-11-1 2-16,-7 3-1 0,-4-5 4 15,-2-7 4-15,-2-8 2 0,0-8 6 0,1-8 1 16,-1-4 9-16,8-2 2 0,3-3 1 16,5-3-4-16,7-3-9 15,0-1-5-15,6-2-2 0,5 0-4 0,4-2 0 16,3-1-4-16,10-1-9 0,0-1-11 16,5 3-23-16,3-1-14 0,0-2-10 0,8-8-5 15,12-12 48-15,11-12 8 16</inkml:trace>
  <inkml:trace contextRef="#ctx0" brushRef="#br0" timeOffset="66737">20379 13193 2168 0,'7'21'-8'0,"9"8"-65"15,9 12-7-15,7 7 21 16,9 2 46-16,-2 2 14 0,3-4 0 0,-1 2 1 16,3-2-1-16,4-4-1 15,3-4 2-15,-3-4-3 0,-4-5-11 0,-7-4-16 16,-9-6-22-16,-1-6-47 0,-3-5-20 0,-2-5 57 15</inkml:trace>
  <inkml:trace contextRef="#ctx0" brushRef="#br0" timeOffset="66960.42">21122 13270 1894 0,'-8'8'46'0,"-11"10"-20"0,-9 12-37 16,-11 10-16-16,-4 6 16 15,0 2 11-15,0 6 0 0,-8 3 2 0,-7-1-1 16,-3 2 0-16,5-7 1 0,12-10-2 16,14-8 6-1,10-5-12-15,4-5-18 0,6-1-28 0,2-3-62 0,2-2 602 16,4-5-386-1</inkml:trace>
  <inkml:trace contextRef="#ctx0" brushRef="#br0" timeOffset="67545.45">21767 13007 2161 0,'2'0'40'16,"0"-1"-38"-16,2-1-16 0,2-2 0 16,8-3 8-16,7-5 0 0,10-6 5 15,6-7-3-15,6-7-15 0,0-1-10 16,0 0-5-16,1 5 5 0,-1 4 16 15,-1 6 9-15,-3 3 3 0,3 5 0 16,-1 2 0-16,3 3 1 0,1-1 3 0,-8 4 8 16,-6 2 2-16,-9 2 4 0,-7 4-5 15,-5-1-7-15,-2 7-12 0,-5 11-17 16,0 20-14-16,-3 20-4 0,-4 21 7 16,-9 15 10-16,-17 8 11 0,-13 0 6 15,-16 3-3-15,-6 3-3 0,-1-3 2 0,2-8 0 16,10-17 5-16,6-14 4 0,10-16 2 15,7-8-1-15,3-6 3 0,0-5 3 16,2-5 2-16,1-5 1 0,5-6-2 16,5-4-4-16,5-6-1 0,6-3 0 15,4-4 6-15,1-1 9 0,0 0 4 0,3 2 2 16,5-1-4-16,9 2-2 0,10 1-4 16,11-1-2-16,6 1-1 0,8-1-3 15,8-1-3-15,10-1 0 0,10-1 0 16,2 0 4-16,-1-2 2 0,-7 0-2 15,-8 0 1-15,-8 0-5 0,-5 0-1 16,-6 0 1-16,-2 0 0 0,-1 0 0 16,-1-3-2-16,1 1-4 0,-4 0-20 0,-4-2-30 15,-5-1-29-15,-7-6-39 0,-4-7 324 16,3-10-173-16</inkml:trace>
  <inkml:trace contextRef="#ctx0" brushRef="#br0" timeOffset="67804.08">23563 13109 1995 0,'38'18'188'0,"-17"12"-192"16,9 10-43-16,4 7-39 15,-24 2 81-15,23-3 4 0,0-2 1 16,-3-2 1-16,2-2 0 0,4-2-1 16,3-3 1-16,-1-2-8 0,0-7-9 15,-4-4-24-15,-5-5-29 0,-3-5-43 16,-5-7-30-16,-2-12 24 0,0-12 45 0</inkml:trace>
  <inkml:trace contextRef="#ctx0" brushRef="#br0" timeOffset="68005.89">23978 13034 1093 0,'-22'21'147'16,"-10"10"219"-16,-14 10-318 16,-6 11-43-16,-9 6-3 0,-1 3 3 0,3 3-1 15,-1-1-1 1,1-4 1-16,2-4-1 0,-1-4-1 0,9-8 3 0,14-6-5 0,10-8-15 15,14-8-24-15,5-6-31 0,3-10-28 16,3-1 344-16,4-6-201 0</inkml:trace>
  <inkml:trace contextRef="#ctx0" brushRef="#br0" timeOffset="68289.56">25048 12771 2007 0,'2'1'74'16,"-1"0"-24"-16,1 4-14 0,0 4-49 15,1 17-2-15,-3 14 3 0,-5 22 8 0,-4 15 5 16,-6 10 1-16,-6 6 2 0,-1 1-2 15,-5-4-2-15,2-1 1 0,6-1 0 16,2-1 0-16,6-4 0 0,4-7 2 16,2-12-2-16,1-8 1 0,3-12 0 15,1-5 9-15,0-5-23 0,0-5-23 0,2-3-42 16,0-3-60-16,1-1-28 0,1-2-287 16,2-4 288-16</inkml:trace>
  <inkml:trace contextRef="#ctx0" brushRef="#br0" timeOffset="71898.39">4113 14827 1742 0,'-1'2'30'0,"-7"1"-21"0,-7 8-22 16,-8 5-5-16,-7 5 17 0,-12 5 4 16,-19 0 0-16,-15 2 2 0,-22-2 1 15,-12-3-2-15,-8-4-1 0,-15-3 1 16,-6 0-4-16,-2-2-1 0,-7-3-2 16,3-1-2-16,-5 0 3 0,-4 0 2 0,-5 0 0 15,-2-3 1-15,4-5 0 0,-7-1 0 16,11-3-1-16,5-3 2 0,-1-6-10 15,10 2 13-15,8-4 2 0,7-2 0 16,16-1 10 0,10-2-12-16,8-3 10 0,15 0 3 0,5 2 3 0,19 0 4 15,12-1 0-15,10 2 3 0,13 2 3 16,4-2 1-16,7-3-5 0,5-3-3 16,3-11-5-16,9-9-3 0,5-8-7 15,19-9-7-15,4-4-4 0,12-5-5 16,18 2 0-16,4-3 1 15,19 2 0-15,9 2 2 0,15 3 1 0,12 3-5 0,13 3 0 16,18 1-2-16,13 4-9 0,13 6-1 16,16 6-1-16,9 12 0 0,1 11 7 15,7 11 7-15,-4 12 2 16,-4 8 2-16,0 12-4 0,-9 12 2 16,3 12 0-16,-12 8-2 15,-7 13 3-15,-9 5 0 0,-23 1-1 16,-14 4 5-16,-25 1 0 0,-23-7 8 0,-24 1 11 0,-22-7-1 0,-19-4 1 31,-23 2-7-31,-19-4-9 0,-17 0 0 0,-14 0 0 16,-10-6 4-16,-10-4 2 0,-9-6 4 15,-9-7 3-15,-15-5-4 0,-6-9 5 16,-8-4-3-16,-3-4-2 0,-9-7 0 16,-8-4-6-16,-6-4-1 0,-11-2-4 15,2-7-3-15,5-2-12 0,10-2-18 16,16 0-5-16,22 2-3 0,15 2 6 15,13 5 18-15,6 2 7 0,11 2 9 16,11 3-3-16,6 1-26 0,10 3-23 16,5 0-42-16,5 2-23 0,3 5 419 15,9 3-249-15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19:37.7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 6403 1920 0,'0'5'9'0,"0"6"-49"16,0 10-6-16,-1 8 15 0,0 6 24 16,-2 4 4-16,-3 1 1 0,-1 4 0 15,-3 6 1-15,-2 6 0 0,0 2 1 0,-1 7 0 16,3 6 0-16,1 10 3 0,4 10 1 16,0 13 3-16,3 13 2 0,2 14-1 15,3 11 0-15,3 12-3 0,-2 16 0 16,6 18-2-16,2 10 0 0,1 14 0 15,3 3 0-15,-3-5-1 0,1 4-2 16,-3 0 2-16,-1 5 1 0,-1 9 0 16,-1 12 3-16,-3 14-2 0,-5 11 0 0,-3 4 1 15,-6 0-1-15,0 0 1 0,-1-4 10 16,-1-5 4-16,1-5 7 16,0-3 3-16,0-7-10 15,2 0-11-15,0-5-1 0,-1-1-11 0,2-6 21 0,2-2 12 16,1-13-2-16,2-9 24 0,2-14-18 15,0-16 0 1,1-13-4-16,0-11-15 0,1-11-9 0,0-13-4 0,-1-9-1 16,0-10 0-16,0-7-7 0,-1-5 2 15,0-6-8-15,0-16-6 0,-1-8 8 16,0-7-6-16,0-7 2 0,1-1-3 16,0-6-11-16,1-10-3 0,0-7-6 0,1-12-9 15,-2-9-13-15,1-6-23 0,-1-5-36 16,1-1-142-16,2-7-105 0,-2-13 32 15,2-17 46-15,3-15 161 0,-1-17 127 0,3-4 1 32,2-9 4-32,0-15-16 0,-1-14-12 15,0-15-4-15,-1-8-12 0,-1-11 8 0,-4-5 11 16,-2-11 1-16,-4-18 9 0,-6-4 8 0,-3-8 2 0,-5-20 0 16,-3-3 1-1,-3-19 1-15,-2-5 0 0,-1-9 0 16,0-8 0-16,0-3 0 0,4-8 4 0,3-2-6 0,3-3 1 0</inkml:trace>
  <inkml:trace contextRef="#ctx0" brushRef="#br0" timeOffset="522.79">596 8185 988 0,'0'-2'122'0,"-1"-3"57"0,1 5 15 0,0 0-85 16,0 0-21-16,0 0-25 0,0 1-13 16,0 3-11-16,-1 1-6 0,0 8-5 15,-8 4-6-15,-6 10-6 0,-5 12-6 16,-4 11-3-16,4 14-3 0,0 16 1 0,0 12 10 16,0 16 5-16,0 15-2 0,0 18 2 15,2 25-8-15,5 21-4 0,0 15-1 16,5 14 1-16,1-3 1 0,1 5 6 15,3-7 4-15,-2-8-1 0,1 4 0 16,-1-12-5-16,-4 11-4 0,2 4-2 16,-3 3-1-16,-2 15-3 0,3-1 1 0,-1 13-2 15,2-5 1-15,0 4 19 0,3-8 7 16,1-11 4-16,4-2 4 0,3-18-18 16,2 10-41-16,2-10 2 0,0-5-10 15,1 6-3-15,2-16 35 0,-1 0-3 16,3 1 4-16,-3-15 5 0,-2-2 1 15,1 0-3-15,-2-10-2 0,-1-8-2 16,3 6-2-16,-4-13 0 0,1-12 0 16,0-5 0-16,0-17-2 0,-1-1 0 15,0-6-2-15,-1-9 0 0,2-16 1 0,-5-18-1 16,3-9 1-16,-2-5 1 16,1 0-1-16,3-4-6 0,-2-2-5 0,2-7-11 15,-2-6-11-15,0-6-3 0,0-4-8 16,-1-7-8-16,-1-3-3 0,1-1-11 15,2-3-2-15,-4-3-2 0,1 2-12 16,-1-2-2-16,1 0-6 0,3-2-7 0,2 1 8 16,4-7-4-16,6-2 94 0,1-6-237 15,9-8 181-15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20:02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25501 4923 936 0,'-11'0'24'0,"1"0"-18"0,-2-1 0 16,2-2-4-16,-1-1 3 0,2 0 1 16,0-2 1-16,0-2 0 0,1 1 0 15,-1-2-1-15,1-1 0 0,2 1 1 16,3-4 3-16,2 2 5 0,1-1 8 16,1-2 12-16,2 0 8 0,2-1 7 15,1-2 0-15,2-1-7 0,1-1-10 16,0-2-10-16,0-1-10 0,1-5-8 0,1-3-1 15,2-1-3-15,1-1 0 16,2-2 0-16,3 0-1 0,4-1 0 16,1-3-1-16,2 5-2 0,2-1-3 0,0 3-1 15,3 1 3-15,0 1 2 0,3 4 8 16,2 2 1-16,4 4-2 0,5 1 0 16,5 5-5-16,7 8 0 0,8 5 0 15,2 7-1-15,3 5 0 0,-5 6 1 16,-3 2-1-16,-4 4 0 0,1 2 1 15,0 3 0-15,2 1 1 0,-5 2-1 0,-2 3 0 16,-8 5 0-16,-8 2 0 16,-6 5-1-16,-8 0-1 0,-1 6 0 0,-4 2 0 15,0 2 1-15,-1 3-1 0,-5 1 1 16,0 5 1-16,-5 0 4 0,-6-2 1 16,-3-2 2-16,-7-4 1 15,-3-5-2-15,-5-3-2 0,-4-2 0 0,-5-2 4 0,-3-1 2 16,-5-2 3-16,-6 3 0 0,-11-4-6 15,-9-3-2-15,-4-4-2 0,-1-6 1 0,6-3-1 16,-1-3-1-16,4-5 0 0,3-2 0 16,-3-2 3-16,-3-5 3 0,-3-2 2 15,-2-5 3-15,0-2-3 16,5-7 0-16,8-1 2 16,0-4 1-16,6-5 4 0,2-2 2 15,0-4 2-15,2-2-2 0,-4-5-6 0,-2-4-1 16,1-1 1-16,4-6 2 0,4 0 3 15,6-1 2-15,7-3-3 0,1-2 0 16,2-1-1-16,2-9-2 0,1-2-5 16,4-4-2-16,5-3-5 0,3-3 4 0,1 3 1 15,4 1 1-15,1 3 7 0,2 4-1 16,5-1-1-16,4 3 2 0,3-2-7 16,6 1-2-16,1 4 3 0,4 1 0 0,4 6-2 15,5 3-5-15,10 6-4 0,6 3-8 0,6 2-3 16,6 4 3-16,-2 3 3 15,0 4 1-15,0 4 2 16,-2 4-2-16,7 4-2 0,5 3-4 0,3 5-2 0,-1 1 1 16,-6 4 1-16,-3 3 4 0,-6 2-3 15,-2 5-1 1,1 4-4-16,2 4 0 0,1 6 6 16,5 4 3-16,-8 4 0 0,-4 6 6 15,-6 8-3-15,-8 9 1 0,2 7 1 16,-6 7-3-16,-5 0 2 0,-10 4-2 15,-7-1 1-15,-8 1 1 0,-5 1 0 16,-5 1-2-16,-9-3 0 0,-7 1-1 0,-8-4 0 16,-6-6-1-16,-5-3 4 0,-5-3 0 15,-10-4 11-15,-9-5 8 0,-10-7-2 16,-1-10 2-16,2-4-8 0,3-9-2 16,5-5 2-16,-5-3 1 0,-4-9 3 15,-5-5 2-15,-3-5-1 0,3-9-3 16,8-3-2-16,7-5 0 0,3-5 1 15,-4-7 3-15,-3-5 1 0,-2-6 5 16,1-3 5-16,8-4 0 0,10-3 1 0,6-4-4 16,4-3-3-16,6 1 0 0,6-1-1 15,6 2 1-15,7 2 1 0,5 1 0 16,6 2 0-16,6 0-4 0,10 2-8 16,6-2-12-16,10-3-23 0,8-2-36 15,6-2-38-15,16 3-26 0,11 2 60 0</inkml:trace>
  <inkml:trace contextRef="#ctx0" brushRef="#br0" timeOffset="17800.15">25319 4921 887 0,'-10'2'23'0,"-1"1"-15"0,-1 0-1 0,2-1-3 16,0-1 0-16,2 0 0 0,1 1-3 16,1-2 1-16,1 2 2 0,-1-2 5 15,-1 0 10-15,1-2 10 16,-1-1 6-16,1 0 4 0,-1-2-1 0,4 1 0 16,0-2-1-16,-2 0-1 0,4-3-3 0,-3 0-2 15,0-4-1-15,0 0-3 0,0-4-4 16,-1-1-1-16,4 0-2 0,-2-3 1 15,3 2 3 1,3-2 8-16,-1 2 1 0,6 0-4 0,1 1-8 16,2-3-13-16,4-5-2 15,1-1 0-15,2-4 3 0,7 4 3 0,4-1-6 16,5-2-2-16,9 1-4 0,5 2-3 0,9 2 1 16,5 5 1-16,2 2 1 15,-1 3 0-15,-4 1 1 0,0 3-1 0,0 0 2 0,2 1 2 16,2-1-2-16,2 6 0 0,3 0 1 15,-6 4-3-15,0 2-1 0,-2 5 0 16,-3 4-2-16,4 4 1 16,5 2 1-16,7 5-1 0,-2 1 1 0,-2 6 1 15,-8 4 1-15,-6 1 2 16,0 3 0-16,-3 4-1 0,2 1 0 0,0 1 2 0,-5 3-1 16,-1-4 1-1,-6 2 0-15,-10-3-3 0,-6 3 1 0,-10-3-2 0,-3 5 2 0,-4 1 3 16,-4 0 0-16,-1 5 1 15,-4-2-3-15,-6 3-3 0,-3-1 0 0,-6 1 0 32,-7 0 0-32,-5 1 0 0,-9 0-2 15,-7-7 2-15,-2 1-3 0,-1-9 3 16,-1-3 0-16,-3-3 0 0,0-2 2 16,-5-5 1-16,-1-4 0 0,-5-6 1 15,-9-6 0-15,-1-4-1 0,-1-5 1 0,4-5-1 16,8-4 0-16,3-1 0 0,1-3 2 15,-3-3-1-15,-5-2 0 0,-5-4 1 16,0-2-1-16,1-2 1 0,4-3 0 16,6 0 0-16,0-6-2 0,1 1 0 15,-6 1-1-15,-2 1-1 0,-2 2 1 16,4 1-1-16,8 1 0 0,8 3-2 0,6-1 5 16,3 1 5-16,3-1-1 0,4 1 5 15,-1-3-4-15,4 3 1 0,4 1 7 16,0 1 3-16,3 1 2 0,2 1 5 15,2 0 1-15,2-2 6 0,5 0-2 0,4-1 0 16,4-3 2-16,2 0-5 0,5-2-2 16,2 1-4-16,6-5-10 0,4-2-4 15,2-2-6-15,7-2-4 16,-2-1-3-16,2-2 4 0,0 2 1 0,0 1 6 16,-1 1 4-16,4 3-5 0,-2-1 0 15,4 5-5-15,3 2-3 0,-2 0-1 0,4 2-2 16,0 3 0-16,2 0 1 15,9 4-4-15,0 2-7 0,1 1-2 16,3 3-7-16,-2 1-1 0,-1 3 6 0,2 4 2 16,1 2 8-16,2 4-4 0,2 0 2 15,2 0-4-15,0 4-7 0,-1 0 7 16,-8-1-1-16,-2 4 7 0,-7 1 7 16,1 1-4-16,0 3-3 0,1 5-9 15,0 5-7-15,2 3-1 0,5 6 4 0,-2 4 6 16,2 3 6-16,-4 2 11 15,-4 4-16-15,-9 0-6 0,-3-3-13 16,-7 0-30-16,-5-3-3 0,0 0-15 0,-8-1 252 16,2-2-138-16</inkml:trace>
  <inkml:trace contextRef="#ctx0" brushRef="#br0" timeOffset="24154.98">30714 2556 1512 0,'24'0'198'0,"-37"29"-162"16,-3-3-62-16,-3 5-23 0,-28 13 48 15,34-3 0 1,0 7 0-16,3 6 0 0,2 12 2 0,3 7 0 0,-2 14 2 16,1 16-1-16,1 20-1 15,-1 18 3-15,2 17 0 0,3 16 0 0,-1 10 2 0,2 0-3 16,0-2 1-16,2-14 0 0,-1-24 0 16,1-21 0-16,0-24 0 0,0-18 0 15,3-13 1 1,-2-10 0-16,0-8-1 0,0-7-1 0,0-9 1 0,0-8-1 15,0-6 0-15,-1-9 4 0,0-6-10 16,1-1-11-16,-2-4 1 0,6 0-21 16,1-5 3-16,6-4 9 0,8-6-5 15,5-7 17-15,10-5 5 0,9-3 0 0,6-4 5 16,-2-3 2-16,-5-1 9 0,-5 0 8 16,-5 3 6-16,0 4 7 0,-5 4-3 15,-4 3 3-15,-4 6 1 0,-6 7 1 16,-3 2 8-16,-5 4-5 0,-4 3-8 15,-3 2-12-15,-1 0-18 0,0 0-15 16,-1 2-5-16,-5 3 1 0,-2 6 4 16,-5 9 10-16,-6 11 6 0,-6 11 0 0,-7 7 0 15,-2 3 2 1,-7 2 0-16,3-3 0 0,-2-7-1 0,-4-5-1 0,-1-10 0 16,-2-7 0-16,4-6-1 0,7-2-1 15,5-5-1-15,5-7 0 0,2-2 0 16,1-2-1-1,-1-5 2-15,0-3 0 0,-1-4 1 16,0-5 1-16,1-2 0 0,-3-5 3 16,3-2 1-16,-4-2 1 0,-5-1-1 15,-1 0 0-15,-2 2 0 0,5 0-1 16,5 3 0-16,7 3 1 0,5 8-2 16,5 3 0-16,4 6 2 0,0 2-1 15,5 4 1-15,0 0 5 0,0 0-6 16,0 0-8-16,0 0-17 0,0 0-55 15,3-1-19-15,2-1 653 0,4-3-440 16</inkml:trace>
  <inkml:trace contextRef="#ctx0" brushRef="#br0" timeOffset="25668.2">31586 5015 1092 0,'1'-7'19'0,"0"0"-13"16,1-6-19-16,0 4 13 0,2-1 4 16,-2 1 4-16,2 2 1 0,0-2 4 15,0 2 8-15,0 1 9 0,-4 5 18 16,1 0 21-16,0 1 13 0,0 0 0 15,1-1-13-15,-2 4-31 0,1 5-26 16,2 9-12-16,-2 12-6 0,1 15 2 16,1 14 4-16,1 13 2 0,-2 9 2 15,-1 0 1-15,-1 5 1 0,-1-3-2 0,-1-10-1 16,1-8-2-16,1-15 1 0,0-12 0 16,1-10 1-16,1-7 1 15,-2-11-2-15,0-7 2 0,1 0 0 0,-1-2 3 0,0 0 3 16,0 0-3-16,2-5-2 0,-1 2-3 15,4-5-4-15,4-8-1 0,1-5 3 16,2-8 0-16,3-5 2 0,2 2-1 16,1 0 0-16,2 6 1 0,1 4-5 15,-3 2 5-15,-1 5 5 0,0 3 3 16,-6 6 14-16,-2 4 0 0,-1-2 0 16,-3 4 0-16,0 2-7 0,2 1-6 15,-1 4-15-15,0 2-10 16,1 9-14-16,-5 6-6 0,5 4 7 15,-6 4 2-15,5-4 4 0,5-3 1 0,-3-2-3 0,3-4 2 16,-1-4 8-16,-2-4 6 0,4-4 6 16,0-1 2-16,0-2 0 0,5-1-2 15,-1 0-5-15,4-3-3 0,3-2-1 16,3-2 1-16,2-4 6 0,1-1 2 0,3-1 5 16,-1-1 1-16,2-5 1 0,4-1-6 15,1-3-3-15,4 0-4 0,-4-3 6 16,-9 4 9-16,-8 2 12 0,-14 3 7 15,4 1-2-15,-5 3-6 16,-3 2-9-16,-3 1-4 0,-9 1-4 0,3 0-1 0,-4 2 3 16,2 2-4-16,-9 2 0 0,-8 0 1 15,-5 5-1-15,-6 3 1 0,0 1-3 16,5 5-4-16,8 2-5 0,3-1-12 16,6 2-5-16,7-3-3 0,2 1 1 15,5 4 8-15,6 1 0 0,2 4 2 16,3 0 2-1,2-3 7-15,5-3 8 0,5-4 6 0,5-1 3 16,4-4-6-16,8-4-13 0,0 0-15 0,0-4-7 0,0-2-8 16,-5-5 9-16,-4-3 8 15,-1-2 6-15,-4-2 11 0,-1-1 5 0,-1 0 4 16,-3-1 3 0,-2 1 10-16,-2 1 13 0,-6 1 10 15,-2 2 4-15,-2 1-5 0,-4 2-11 0,-1 1-8 0,-2 3-5 0,0 3-1 16,0-2 2-16,-1-3-5 0,-1 4 0 15,-4 0 0-15,-3 1-4 0,-1 2 1 16,-1 0 0-16,-4 3-1 0,2 2 0 16,2-1 1-16,-2 3-2 0,7 0 2 15,-2 0-2-15,3-1-2 16,3-1-2-16,-1 0-1 0,4-2-4 0,-1 1-2 0,-1-4-1 16,1-1-2-16,1 1 7 0,0 0 3 15,5-2 2-15,-3 2-3 0,-1-2-7 16,4-2-13-16,1-3-10 0,2-2-4 15,2-2 1-15,-1-3 14 0,-2 0 13 16,-4 3 9-16,-3 4 13 0,-1 4 6 16,3-5 5-16,-1 6 5 0,-1 0 0 15,-1 0-9-15,0 0-2 0,0 0-2 16,0 2-6-16,0-2-1 0,2 6-3 16,3 3-9-16,1 2-1 15,3 5 2-15,0-1-1 0,-3-2 1 0,3 0-2 0,0-2-9 31,4-1-14-31,5-1-14 0,4 0-11 16,4-5 26-16</inkml:trace>
  <inkml:trace contextRef="#ctx0" brushRef="#br0" timeOffset="26128.04">33175 5588 730 0,'-6'-3'58'0,"-2"-2"91"0,-5-1-105 16,-2 1 3-16,0 1 5 0,-6 4-8 15,0 0-17-15,0 3-9 0,3 3-1 16,-1 3-4-16,-1 4-3 0,-2-1 0 16,5 2-4-16,-2 3 2 0,3-5 1 15,10 4-4-15,7-3 1 0,3 1 1 16,11-2 7-16,-1 1 9 0,0-1 6 15,21-2 0-15,-7 0-7 0,1-3 0 0,-1-4 0 16,-12-1 4-16,2-4-4 0,2-3-10 16,4-6-7-16,3-3-4 0,3-3 4 15,-5-5 4-15,-11-5 0 0,5-3-5 16,-4-8-4-16,-1-8 0 0,1-9-2 0,-14-7 2 16,0-1 0-16,-1 3 0 0,-3 4 2 15,-6 10 4-15,-5 11 11 0,1 11 4 16,2 12 7-16,6 1-4 0,5 7-11 15,0 4-8-15,0 0-7 0,-1 9-2 16,-3 6 1-16,-4 10 3 0,-1 8 1 16,1 12 1-16,5 9-4 0,3 6-6 15,9 3-2-15,1 1-2 0,8-7 7 0,2-13 9 16,0-6 4-16,5-10 5 0,-6 0-7 16,1 1-17-16,1-6-20 0,3-3-24 15,1-6 176-15,-3-6-103 0</inkml:trace>
  <inkml:trace contextRef="#ctx0" brushRef="#br0" timeOffset="26636.37">31231 2114 1637 0,'-5'90'22'15,"4"-94"-71"-15,-15 105 48 0,7-43 0 16,5-5 1-16,4 2-1 0,-1 6 1 15,1-2 1-15,2 3 0 16,0-4 0-16,3 0 0 16,0-5 0-16,2-2 1 0,1-6 0 15,0-13-2-15,0-10 1 0,-2-8-2 0,0-10-5 16,-2-2-8-16,1-2-8 0,3-2-19 0,6-5-15 16,10-8-17-16,4-8-16 0,5-10-20 0,-1-7 39 15,-1-1-169-15,-1 2 159 16</inkml:trace>
  <inkml:trace contextRef="#ctx0" brushRef="#br0" timeOffset="26841.97">31653 2603 1080 0,'3'0'62'0,"-2"0"7"0,-1 0-29 0,-3 0-58 16,-7 1-13-16,-6 3-5 16,-7 3 0-16,-7 0 14 0,-3-2 11 0,-5 0 11 15,-4-2 8-15,-5-2 4 0,-4-1 0 16,2-3 1-16,3-3 2 0,9-1 1 15,6 1 2-15,7-3 1 0,6-1 3 0,3 0-15 16,6-1-17-16,6 0-20 0,2 2-16 16,2 2 3-16,6 0 4 0,5-4-67 15,7 1-90-15,8 3 111 0</inkml:trace>
  <inkml:trace contextRef="#ctx0" brushRef="#br0" timeOffset="27286.84">32217 2848 1798 0,'-45'-71'-146'16,"50"78"146"-1,-17-23-1-15,-5 1 1 0,-3 2 1 16,-6-2-1-16,-2 4-1 0,-4 2-1 0,2 2 0 15,2 4-4-15,2 1-3 0,4 2-3 16,-4 4 1-16,6 1 4 0,2 1-15 16,4 2-11-16,7 1-6 0,3 2-15 15,3 2 20-15,4 1 11 0,5 0 9 0,7-1 11 16,0-1 3-16,3-1 1 16,-2-2-1-16,1-4 1 0,-3 0-1 0,0-3-1 15,-1-1-4-15,-4-1-11 0,1-1-8 16,-1-1 0-16,-4-1 4 0,2 0 18 15,-4-1 8-15,2 0 4 0,-2 0 1 16,-2-2-6-16,4 2 6 0,-4 0 10 16,-1 1 8-16,1 3 8 0,0 0-3 15,0 0-7-15,-1-2-8 0,0 2-8 16,0 1-8-16,0 1-6 0,5 4-3 0,-2 4-1 16,3 9 2-16,2 5 3 0,1 5 2 15,1-1 1-15,-1-3 1 0,0-5-2 16,0-7-17-16,-2-4-20 0,-4-6-12 15,4-5 699-15,3-3-482 16</inkml:trace>
  <inkml:trace contextRef="#ctx0" brushRef="#br0" timeOffset="27492.05">32394 2647 936 0,'-8'42'23'0,"0"-5"-17"16,1 7-1-16,2-7 0 0,4-2 0 15,1-4 2-15,6 0 0 0,1-8 1 0,-2-2-1 16,2-8 2-16,-1-6 1 0,-2-3 7 16,4-6 1-16,5-4-100 15,10-7 66-15</inkml:trace>
  <inkml:trace contextRef="#ctx0" brushRef="#br0" timeOffset="27776.17">32699 2080 1143 0,'-42'344'44'31,"42"-379"-43"-31,1 110 0 0,1 1-1 0,1-2 2 16,2 0 0-16,5 0 2 0,3 3 1 31,5-1 2-31,0-4 1 0,0-5 0 0,-2-13-1 0,-2-14 0 0,1-12 0 16,-6-15 0-16,-2-5 1 0,-1-6 2 0,-3-1-6 31,1-1 0-31,0-6 601 0,2-10-753 0,-3-17 305 0</inkml:trace>
  <inkml:trace contextRef="#ctx0" brushRef="#br0" timeOffset="27965.85">32175 1996 1594 0,'-1'4'45'0,"-3"1"-32"16,-1 8-35-16,-2 1-6 0,2 3-23 15,1-5 3-15,1-1-16 0,2-6-28 16,1-4 97-16,0 0-255 0,0 0 191 16</inkml:trace>
  <inkml:trace contextRef="#ctx0" brushRef="#br0" timeOffset="32189">9922 14086 933 0,'12'-2'46'0,"0"-2"11"0,1 1-25 0,-3-3-22 0,3 0 0 16,1-3 4-16,2-4-3 0,0-2-2 16,0-1-2-16,0 1-6 0,-3 1 6 15,-2 4 17-15,-5 3 21 0,-2 2 23 0,-4 5 17 16,0-2-1-16,0 1-9 0,-1-2-20 31,-8 2-25-31,-5-4-15 0,-12 1-12 16,-11-4-2-16,-12 0 5 0,-11-5 2 15,-7 1-1-15,-12-1 0 0,-4 1-4 16,-8-1-2-16,-1 2 1 0,1 1 0 0,-2 1-1 16,-6 0 0-16,-2 1 0 0,2 4 1 15,3 0-1-15,11 3 6 0,5 1 3 16,5 1 1-16,7 3 6 0,6-1-4 16,16 0-4-16,7 1-1 0,12 0-4 15,9 0-2-15,4-3 3 0,7 1 0 16,5-2-3-16,2 0-5 0,0 0-13 15,0 0-18-15,0 0-14 0,6-2-6 16,10-1-16-16,12-3-10 0,21 2-246 16,21 0 213-16</inkml:trace>
  <inkml:trace contextRef="#ctx0" brushRef="#br0" timeOffset="32595.5">10178 14175 1008 0,'15'3'98'0,"-5"1"93"0,-7-4-121 16,-3 0-39-16,0 0 8 0,-1 0 6 16,-5 0-10-16,-9 0-8 0,-16-6 2 15,-12-2 7-15,-12-3 8 0,-11-5 4 16,-5 0-11-16,-9-2-11 0,-12 0 3 16,-6 2-2-16,-5 0-3 0,-2 4-4 0,3-2-11 15,-7 3-5-15,1 1-1 0,1 3-3 16,3 2 2-16,14 4 1 15,4 1 6-15,3-2 2 0,6 5 0 0,3 3 1 16,9-1-7-16,10 4 0 0,10-2-3 16,9 0-1-16,10 4 0 0,7-4-1 15,7 2 2-15,2-3 0 0,5 0 1 16,3-1 1-16,-1-1 0 0,1 0-2 0,-1-2 0 16,3 1-1-16,0-3 0 0,0 0-2 15,0 0-1-15,0 0-1 0,3 0 1 16,-3 0 2-16,0 0 0 0,0 0-1 15,0 0 0-15,-2 0-3 0,2 0 0 16,0 0 3-16,0 0-2 0,2 0-6 16,-2 0-9-16,0 0-16 0,-1 0-12 15,1 0-13-15,0 0-6 0,-1 0-8 0,2 0-13 16,-1 0 1-16,3-4 93 16,3-3-25-16</inkml:trace>
  <inkml:trace contextRef="#ctx0" brushRef="#br0" timeOffset="33818.58">22117 7764 778 0,'-1'0'30'0,"-1"-2"-3"0,2 2 6 16,-1 0-10-16,1 0 2 0,0 0-2 16,0 0-10-16,0 0-9 0,0 0-6 15,0 0-11-15,0 0-3 0,-1-1-8 16,-3-7 2-16,2 2 6 0,1-2 10 15,0 0 14-15,0 4 10 0,1-1 1 0,-1 2-7 16,-1-2-11 0,2 0-15-16,0-3-91 0,3-2 71 0</inkml:trace>
  <inkml:trace contextRef="#ctx0" brushRef="#br0" timeOffset="38846.41">12406 14027 939 0,'12'27'164'0,"-11"-27"-108"0,1 0-71 15,-1 0-4-15,-6-26-4 0,14 25 9 16,5-1 3-16,10-1 2 0,8 0 1 15,8-2 0-15,-1 0 2 0,1-3 0 16,-5 2 0-16,-7 3-3 0,-1-1 0 16,-5 1 2-16,-4 1 0 0,-5-1 4 15,-3 2 0-15,-4 1 15 0,-3-2 23 16,-3 2 24-16,1 0 24 0,0-1 4 0,0 1-8 16,1 0-14-16,-2-1-14 0,0 1-15 15,0 0-10-15,0 0-4 0,0 0-1 16,0 0-1-16,0-1 2 0,0 0 2 15,-6-5-5-15,-1 3-2 0,-5 0-3 16,-5-1-8-16,-5-1 1 0,-9 0-1 0,-6-1-1 16,-11-4 0-16,-12-1 0 0,-6-2-2 15,-15-3 1-15,-9 0-1 0,-7 2-2 16,-8-2 2-16,3-1-3 0,-8 0 1 16,1 1 0-16,5 0 0 0,4 1-1 15,16 2 2-15,6 1-1 0,1 3 0 16,1 5 1-16,4-2 1 0,6 4-2 15,10 1 2-15,9 1 2 0,5 0 1 0,9 0 5 16,5 2 5-16,8-1 1 0,7 0 3 16,3 0 5-16,4 1 1 0,6-2 3 15,0 0-3-15,-3 2-6 0,3-2-6 16,0 0-6-16,0 0-4 0,-3 0-2 16,3 0 0-16,0 0-1 0,0 0 0 15,0 0 1-15,1 0-1 0,-1 0-1 16,0 0 1-16,0 0-1 0,0 0-3 0,2 0-4 15,-1 0-5-15,2-2-5 0,-2 2-2 16,-2 0-4-16,0 0-3 0,1 0-3 16,-2 0-6-16,2 0-2 0,1 0-5 15,-1 0-10-15,0 0-14 0,0-2-12 16,0 2-12-16,5-2 713 0,9-1-466 0</inkml:trace>
  <inkml:trace contextRef="#ctx0" brushRef="#br0" timeOffset="41056.26">26156 5892 1343 0,'8'-8'-30'16,"-5"2"-42"-16,1-1-10 0,-4 3 44 0,-5 0 55 0,5 2 16 16,0 1 1-16,-2 1-8 0,2 0-13 15,0 0-8-15,0 0-1 0,0 0 3 16,1 0 4-16,-1 0 2 0,0 0-1 15,0 0-5-15,0 2-2 0,0-2-4 16,0 0-1-16,0 0 0 0,0 0-1 16,0 1-1-16,-1 1 1 15,1-2-1-15,0 2 2 0,0-2 0 0,-1 0 3 0,1 0 2 16,0 0 2-16,-1 0 1 0,1 0 2 16,-1 0 1-16,-2-5-1 0,3 3 0 15,0-4-5-15,4 1-6 0,-4-3-3 16,1-2-9-16,2-1-1 0,0-3 3 0,2-2 3 15,2 3 8-15,0-1 6 16,-1 2 3-16,0 3 1 0,-3 0 0 0,2 4-2 16,-1 0-4-16,-1 2-1 0,0-1-2 15,0 3-1-15,0-1 3 0,0 2 1 16,-3 0 0-16,0 0-1 0,0 0-3 16,0 0-4-16,0 0-2 0,-2 3-1 0,1 1 0 15,-1 2 3-15,2 1-3 16,-1 1-4-16,0-2-1 0,-1 3-7 0,-1-4 0 15,-1 1-5 1,0-2-22-16,-5 1 637 0,-6-3-441 0</inkml:trace>
  <inkml:trace contextRef="#ctx0" brushRef="#br0" timeOffset="41799.39">23735 7410 490 0,'-6'14'21'16,"2"-2"8"-16,-2 1-20 0,0-3-3 16,2-1-1-16,-2 0-1 0,1-1 8 15,0-2 18-15,-1-2 17 0,3 0 11 16,2-2 1-16,-4-1-13 0,4 0-11 15,-1 0-2-15,-2-1-4 0,0 0-3 16,1 2 1-16,3-2 1 0,-6 0-1 0,6 0-1 16,-1 0-7-16,0 0-10 0,-3-2-5 15,-1 1-3-15,1 1-1 0,-2-1 0 16,0 1 1-16,1 0 1 0,1 0 1 16,4 0 1-16,-1 0 0 0,0 0 4 15,1 0 2-15,0 0 0 0,0 0 3 16,0 0-3-16,-1 1-1 0,-4 2-1 0,4 0-3 15,-2 1-2-15,-2 3 0 0,1 2-1 16,-3 3-1-16,2 1 0 0,0 0 1 16,1-3-1-16,-1-1 1 0,2-3-1 15,2-1 7-15,0-1 8 0,1-1 4 16,0-3 5-16,-5 3-6 0,4-3-2 16,1 0 0-16,0 0 5 0,0 0 4 0,0 0 4 15,1-3 3-15,-1 3-8 0,-1 0-3 16,1 0-4-16,0 0-8 0,0 0 4 15,0 0-1-15,0 0 3 0,0-1 4 16,0 0-1-16,1 0-2 0,-1 0-2 16,1-1-2-16,-1 2-4 0,1 0-4 15,0 0-4-15,-1 0-3 0,2 2 0 0,-2 1 1 16,0 1-1-16,2 5 0 0,0 0-1 16,-1 5 1-16,-1 1 0 0,2-2 1 15,-2-1-2-15,0-6-7 0,0 1-4 16,0-6-4-16,0 1 0 0,0-2 4 15,0 0 1-15,0 0-6 0,0 0-14 16,0 0-21-16,0 0 317 0,-1 0-207 0</inkml:trace>
  <inkml:trace contextRef="#ctx0" brushRef="#br0" timeOffset="61862.76">2564 17677 1489 0,'19'4'34'0,"0"0"-29"0,8-2-6 16,7 3-7-16,5-5 3 0,10 0 4 16,2-8 0-16,1-2 1 0,1-2 1 0,0-3-1 15,-2 0 1-15,4 3 1 16,1-3 0-16,3 4 0 0,6 1 0 0,3-2-1 16,5 4 1-1,6-1-1-15,1 1 0 0,6 3 0 0,12 2 0 0,4 3-1 16,4 1 0-1,-4 5-1-15,-9 3 0 0,-4 2 0 16,-3 1 1-16,-7 0 0 0,-8 0-1 0,-11-1 3 0,-15-2-5 16,-11-1-6-16,-11-3-6 0,-12-3-16 15,-10-2-14 1,1 0-13-16,3-4-11 0,-8-3-3 16,-7-9 10-16,-9-7 10 0,-8-4-7 0,-8-5-43 15,-8-2-69-15,-12-1-32 0,-8-1 5 16,-1 4 54-16,6-1 78 0,7 3 61 15,9 3 60-15,3 3 47 0,3 4 52 16,4 3 11-16,4 2-15 0,7 3-20 16,2 3-32-16,5 3-12 0,7 4 1 15,-1 0-9-15,8 2-5 0,0 0-12 16,0 0-23-16,0 0-14 0,1 1-12 0,2 2-7 16,8 8-2-16,5 2 3 0,6 5 3 15,8 4 7-15,1-2 9 0,4 0 1 16,1 3 0-16,-2-4-7 0,1 2-7 15,-2-1-5-15,2-3-2 0,0 1-2 16,-4-3-1-16,1 0 1 0,-7-1 0 16,-6-4 1-16,-6-1 1 0,-4-2 3 15,-4-1 4-15,-3 0 5 0,-2-2-2 0,0 3 0 16,-4 0 1-16,0 3-2 0,-4 4 6 16,-8 2-3-16,-6 2-6 0,-10 3-1 15,-6 3-4-15,-4-2-4 0,-4 5 4 16,-5-4 0-16,-3 2 4 0,-1 0 9 15,-3-2 10-15,-7 2 6 0,-3-1 9 16,1-5-1-16,6-1-6 0,14-3-5 16,12-2-11-16,10-4-9 0,6 0-6 0,6-3-3 15,4-1-7-15,3-2-10 0,2-1-17 16,1 0-24-16,3-2-17 0,0 0-20 16,0 0-33-16,0 0 415 0,-3-4-240 15</inkml:trace>
  <inkml:trace contextRef="#ctx0" brushRef="#br0" timeOffset="65218.12">26824 13795 1311 0,'-75'22'39'15,"-9"-3"-9"-15,-22 3-17 0,-3-5-7 16,0-4 0-16,-5-2 0 0,-10-6-1 16,0 2-1-16,-4-2 0 0,7-5-1 15,-5 2-1-15,-1-2-1 0,1 1-2 0,3-1-1 16,4 3 0-16,4 0 1 0,-2 6 1 15,6 3 0-15,14 1 0 16,-5 3-1-16,3 0 1 0,-3 2-1 0,2 0 0 16,15-2 1-16,0-1 1 0,3-3-1 15,0-4 0-15,4-2 0 0,9-3 0 16,11-1 1-16,12 0-1 0,5-2 3 0,5 0-6 16,12-2-2-16,2-1-6 0,7-1-7 15,2-3 3-15,1-2 0 0,1-5 5 16,-3-4 6-16,2-6 2 0,-1-9 2 15,-1-6 0-15,-2-8 0 0,-2-10 0 16,-3-2 1-16,-3-4-1 0,0-10 2 16,0-10-2-16,3-8 1 0,1-10 0 15,0-7-1-15,-6-7 1 0,-3-8-1 16,-4-5 0-16,-3-8 0 0,-5-4 0 16,-6-8 0-16,-5-5-3 0,-9-6-4 0,-8-1-12 15,5-2-10-15,-1-3-1 0,4-3 1 16,6 1 11-16,-3 4 11 0,3 1 2 15,-3 0 5-15,-2 0 0 0,-6-4 0 16,0-6-3-16,4 0-9 0,1-8-7 0,4-2-7 16,2 1 2-16,1-5 9 0,-3 3 7 15,5 6 8-15,0-2 3 0,9 5 5 16,11 5 11-16,6 3 7 0,5 8 14 16,4 5 7-16,4 6-4 0,3 2 0 15,4 4-8-15,1 7 12 0,1 7 11 0,0 9 7 16,1 5-5-16,-3 4-22 0,-2 1-19 15,-3-3-15-15,-1 1-5 0,-2-2-1 16,4 2-1-16,1 6-1 0,1 2 0 16,4 2-1-16,0 2-1 0,4 0 6 15,3 2 0-15,2 4 0 0,1 1-3 0,1-4-6 16,3 1-3-16,2 3-4 0,3 5 3 16,2 8 6-16,3 3 2 0,2 4 3 15,3-1 2-15,6-1-1 16,7 3-5-16,6 4 3 0,6 4-9 0,6 5-9 15,1 3 1 1,4 2-7-16,6 2 4 0,12 5 5 0,13 5 5 0,8 1 4 16,2 6 4-16,0 2 4 15,1 2 1-15,9 2 0 0,9 0 0 16,-2 1 0-16,1 2 0 0,2-2 1 0,1-5-1 0,4-1 2 16,-1-3 4-16,-6-2 2 0,3-1 0 15,0-1-1-15,4-3-5 0,3 2-2 16,7-3 1-16,4 2-5 0,7 4-2 15,10 0 1-15,-1 6 0 0,-6-2 5 16,8 3 0-16,-7 3 1 0,-5-1 0 16,6 3 0-16,0 0-9 0,-6 0-7 0,2 4-7 15,3 1 0 1,-7 3 5-16,-9 4 6 0,-8 2 5 0,-12-1 2 0,-9 3-4 16,-2 4-8-16,-7 0-6 0,-9 6-7 15,-11 6 6-15,-6 4 7 0,-4 6 8 0,1 5 7 16,-10 7 1-16,-7 3 4 0,-10 9-2 15,-12 5 0-15,-5 9 3 0,-3 10-3 16,-3 9 0-16,-3 10-2 16,-1 10 0-16,-1 4-1 0,-2 8 1 0,3 8-1 15,2 8 1-15,0 6 3 0,4 8 8 16,-2 2-1 0,0 4 2-16,-1 4 4 0,-2 2-4 0,-3 7 2 0,-2 2-3 15,-5 7-2-15,-3 9-1 0,-3 5-1 16,-3 5 1-16,-2 10-2 0,-4 0-3 0,-1 7 1 15,-3 7 0-15,2 0-2 16,1 10-1-16,2-1 2 0,1 3-1 16,1 2-1-16,0 8 3 0,0 9-4 0,2 0 2 15,2 5 0-15,2-5 0 0,4 1 0 16,3 0 0 0,1 1-1-16,2-3-1 0,4-2 3 15,3 2 4-15,2-13 9 0,3 2 8 16,-2-14 3-16,0-5 1 0,0-14 3 15,3-13 6-15,-4-16 0 0,-3-16 0 16,-6-12-7-16,-7-19-12 0,-4-12-4 0,-4-14-5 16,-4-9-5-16,-2-7 0 0,-1-8-4 15,-4-4 3-15,4-13 1 0,2-8 2 16,1-8 1-16,2-5 0 0,0-6-3 16,1-3 0-16,-2-2 1 0,2-4-1 15,-1-2 1-15,1 1 0 0,-3-3 4 16,-3-2 3-16,-2-3-1 0,-1 1 0 15,-4-3-7-15,-5 2 0 0,-1-1-1 16,-8-1 1-16,-4 1 1 0,-3-4-2 16,-11 0 1-16,-15-2 0 0,-13-3-1 0,-12-1-3 15,-8-4-9-15,7-3-22 0,-13-4-38 16,-10-3-33-16,-6-2-289 0,-2-4 251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21:52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 9385 1569 0,'0'0'64'0,"0"0"-4"0,0 0-12 16,-1 0-26-16,1 0 0 0,0 0-3 15,0 0 2-15,0 0-4 0,0 2-6 16,0 2-7-16,0 5-3 0,-1 7 1 15,1 9 0-15,2 10 1 0,3 12 0 16,3 8-1-16,1 9 0 0,2 6 0 16,0 7 1-16,1 6-1 0,2-1 1 15,-2 0-1-15,1-4 4 16,-3-10-13-16,0-5-5 0,0-9-16 0,2-9-30 0,4-2-8 16,1-9-34-16,4-2 36 15,-3-6 25-15</inkml:trace>
  <inkml:trace contextRef="#ctx0" brushRef="#br0" timeOffset="422.07">2945 9530 1636 0,'15'0'295'0,"-14"-2"-183"16,-1 2-102-16,0-1-30 0,-10 0 2 16,11-7 5-16,5-5-3 0,5-10 5 0,5-9 8 15,6-11-12-15,6-5-6 0,8-5-3 16,3 1 1-16,10 6 10 0,2 4 9 16,7 1 3-1,9 5 6-15,-4 6 10 0,7 5 7 16,-5 6 13-16,-1 9 3 0,-3 7-5 0,-8 3-1 0,-8 9-12 15,-9 3-7-15,-7 6-5 16,-8 3-9-16,-7 8-11 0,-10 6-2 0,-12 9-7 16,-15 8 2-16,-15 7 13 0,-18 8 4 15,-11-5 6-15,-6-5 1 0,-3-10-6 16,2-13-12-16,0-6-3 0,2-6 2 0,7-3 0 16,4-3 11-16,7-4 3 0,8-4-7 31,1-3-17-31,9-5-18 0,8-2-29 0,9-2-20 15,8-2-16-15,4 0-4 16,6-4 42-16,6-4 28 0</inkml:trace>
  <inkml:trace contextRef="#ctx0" brushRef="#br0" timeOffset="721.68">4560 9001 1917 0,'-4'14'41'0,"-5"11"-26"15,-8 10-16-15,-9 10 8 0,-6 6 16 16,-7 5-4-16,-10 5 1 0,-4 6-15 16,-5 5-5-16,-2 6 3 0,3 2-3 15,3 5-16-15,9 5-13 0,11-1-12 16,14-3 2-16,14-10 4 0,11-5 11 0,11-8 8 15,12-3-1-15,5-5 20 0,7-3 13 16,1-7 8-16,2-5 4 0,-3-4-7 16,2-7-10-16,2-6-13 0,-2-6-13 15,0-7-17-15,-5-4-34 0,-4-6-29 0,-7-3-27 16,3-11 575-16,-2-11-355 16</inkml:trace>
  <inkml:trace contextRef="#ctx0" brushRef="#br0" timeOffset="1069.81">5521 9150 1542 0,'21'4'108'16,"-9"1"74"-16,-5-1-126 0,-7 4-58 0,-7 3-1 15,-3 5 0-15,-9 4 4 16,-13 0 4-16,-10-1 0 0,-12-3 13 0,-7-1 0 15,-4-3 1-15,-2-5-2 0,1-2-11 16,2-5-2-16,2-1 1 0,4-1-1 16,3-2 0-16,7 3 0 15,10-1-1-15,10 2-2 0,6 2 0 0,10 1-3 16,4 4-7-16,4 2-1 0,4 7-9 16,3 6-7-16,7 10-2 15,4 8 2-15,5 5 7 0,1 5 11 0,0 2 8 0,0-1 1 16,-4 5 4-16,0 2-5 0,-3 3-10 15,-4 1-8-15,-1-5-14 0,0-2-3 16,1-9-2-16,1-4-4 0,2-8-7 16,0-6-10-16,0-4-15 0,-1-6 10 15,5-7 28-15</inkml:trace>
  <inkml:trace contextRef="#ctx0" brushRef="#br0" timeOffset="1290.8">5359 9492 1428 0,'-26'22'93'0,"-5"-2"90"0,-7 4-152 16,-8 0-29-16,-2 3 1 0,-3 0-1 16,-4 1 0-16,0-2-1 15,-2-3 1-15,1-3 1 0,4-6-11 0,6-3-21 16,11-7-29-16,4-5-34 15,6-7-17-15,5-7-4 16,9-3 58-16</inkml:trace>
  <inkml:trace contextRef="#ctx0" brushRef="#br0" timeOffset="1607.55">6034 8815 1796 0,'28'22'146'0,"-4"-1"202"16,-1 2-347-16,-3 8-11 0,3 4-1 16,4 7 1-16,4 7 9 0,6 6 1 15,-4 5-1-15,-4 7-4 0,-4 9-12 0,-9 8-15 16,-2 9-11-1,-6 8-8-15,-6 4 5 0,-7 4 11 0,-8-4-1 16,-11-7 10-16,-7-9 0 0,-7-10 2 0,-4-12 5 16,3-8-5-16,4-11-3 15,8-10-11-15,4-12-14 16,1-4-25-16,4-8-11 0,1-3 675 0,3-9-448 0</inkml:trace>
  <inkml:trace contextRef="#ctx0" brushRef="#br0" timeOffset="2182.21">7060 9047 2269 0,'15'40'39'0,"-5"5"-62"15,-1 18-10-15,-5 11-4 0,0 10 15 0,-1 5 23 16,-3 1-8-16,0 0-24 16,-2-5-18-16,1-6-22 0,0-9-23 0,1-9-20 15,5-10-23-15,3-11-10 0,3-9 3 16,-1-9 15-16,-4-9 27 0,1-7 8 16,-4-7-22-16,-3-15 19 0,1-11 17 15,-5-11 33-15,-3-10 73 0,-5-7 17 16,2-5 10-16,-3-2-9 0,2-4-21 0,-1-1-8 15,-3 0-9-15,-1-1-6 0,1-2 0 16,-1 5 0-16,1 6-3 0,2 5 8 16,0 10 28-16,4 3 25 0,4 9 34 15,1 5 29-15,2 3 2 0,2 4 3 16,0 2-7-16,1 1-22 0,2 1-13 16,-2 2-13-16,4-2-8 0,3-1-7 15,2-2-9-15,5-2-8 0,4 0-12 0,6-2-7 16,2 1-5-16,3-1-5 0,1 3-2 15,-1 1-4-15,6-1 4 0,1 7 2 16,1 3 7-16,5 2 1 0,0 6-4 0,0 3-6 16,3 6-8-16,-3 6-6 0,-3 5-6 15,-4 8-1-15,-13 3-16 0,-9 7-6 16,-12 4-5-16,-8 0 1 0,-13 1 15 16,-17-1 10-16,-9-3 11 0,-8 0 0 15,-7-3-7-15,4-8-8 0,-4-3-5 16,1-6-10-16,4-3-6 15,-1-5-6-15,3-8-6 0,0-1-16 0,7-3-16 16,8-4-15-16,7-4 691 0,8 0-452 16</inkml:trace>
  <inkml:trace contextRef="#ctx0" brushRef="#br0" timeOffset="2493.62">8484 8660 1906 0,'-9'31'37'0,"-7"3"-37"16,-13 15-8-16,-9 7 8 0,-9 1 3 15,-2 6 1-15,-9 5 0 0,-7 7 0 16,-6 4 1-16,-6 8 4 0,5 4-10 15,8 2-16-15,10 1-8 0,14-5-10 16,12-3 7-16,19-9 14 0,12-4 5 16,13-4 1-16,10-8 5 15,4-1 15-15,6-7 20 0,8-5 11 0,-2-5-2 16,6-4-12-16,0-5-12 16,-3-4-26-16,-4-6-26 0,-7-7-33 0,-6-6 27 0</inkml:trace>
  <inkml:trace contextRef="#ctx0" brushRef="#br0" timeOffset="3317.94">9183 9081 1936 0,'1'0'55'0,"1"0"-20"16,-3 0-43-16,-1 2-28 0,-6-1 8 16,-10 3 12-16,-11 3 6 0,-13 2 10 15,-7 3 1-15,-5-1-1 0,-2 2 1 16,-3-1 0-16,4 2 1 0,5 1-1 16,6 3 1-16,12-1-2 0,5-3-5 0,12-5-10 15,9-4-7-15,6-4-7 16,7 2 6-16,8 3 10 0,8 4 10 15,10 5 7-15,7 1-4 0,7 1 5 0,6-1 6 16,-3 1 3-16,2-2 2 0,0 2-3 16,0 0-9-16,5 3-4 0,0 3 0 15,-2 4-3-15,-4 6 1 0,-7 2-4 16,-12 0 9-16,-8 3 5 0,-11-3 0 16,-7 4-1-16,-8 0-16 0,-15 3-5 15,-7 0-1-15,-12-2 6 0,-10-5 4 16,-12-3 2-16,-11-6 3 0,-7-4 0 0,2-7 2 15,-1-6-2-15,8-7-10 0,7-5-11 16,6-11-29-16,8-6-27 0,4-8-26 16,9-7 20-16,7-5 36 0</inkml:trace>
  <inkml:trace contextRef="#ctx0" brushRef="#br0" timeOffset="3602.78">9853 8677 2125 0,'0'60'38'16,"-2"15"-38"-16,-8 12-9 15,-3 18-1-15,3-7 13 0,2 11-6 16,3 7-18-16,-3 8-20 15,3 8-20-15,-1 2-13 0,0-1-9 0,6-6 2 0,0-13 15 16,0-11 19-16,4-15 26 0,0-17 18 16,1-14 5-16,-3-14 2 15,0-13 0-15,-1-10 4 0,-1-6-6 0,0-10-53 16,0-4-18-16,4-10 26 0</inkml:trace>
  <inkml:trace contextRef="#ctx0" brushRef="#br0" timeOffset="3880.4">10365 9077 1535 0,'6'16'131'0,"2"4"186"0,-1 7-310 0,-2 5-12 0,6 12-3 16,0 9 1-16,2 8 2 0,2 2-7 15,0 3-11-15,-4-1-7 0,-2-1-2 16,-3 2-2-16,-2 0-6 0,-3 2-15 16,-1 0-19-16,0 0-4 0,1-9 12 0,1-10 18 15,4-8 22-15,-2-12 11 0,2-8 3 16,0-9-1 0,-4-4-9-16,0-7-24 0,4-4-48 0,-1-10-176 0,2-7 163 15</inkml:trace>
  <inkml:trace contextRef="#ctx0" brushRef="#br0" timeOffset="4180.91">10737 8803 1302 0,'52'0'29'15,"-17"1"-21"-15,-7-1-12 0,-20-1 15 16,-3 1 27-16,-2-4 18 0,-4 4 17 16,1 0-22-16,-3 0-25 0,-1 4-21 15,-4-2-13-15,-9 5 7 0,-5 3 17 16,-10 3 5-16,-8 1 3 0,-4 2-3 0,-2-1-14 16,2 2-2-16,4 0 0 0,6-2-1 15,1 0-1-15,4-1 1 0,5-3-1 16,2-1 1-16,5-1 3 0,5-1-12 15,3 0-16-15,3-1-18 0,4-3-31 16,1-1-16-16,1 1 703 0,6-2-469 16</inkml:trace>
  <inkml:trace contextRef="#ctx0" brushRef="#br0" timeOffset="4414.35">10839 9251 1113 0,'-8'13'146'16,"-6"7"258"-16,-12 4-390 0,-8 7-13 15,-8 1 3-15,-4-1-1 0,3-1 2 0,3-8-2 16,3 0-1 0,4-4 1-16,2-6-2 0,0-1 3 0,7-3-11 0,3-5-15 15,7-1-21-15,6-2-21 16,3-3-17-16,4 1-12 0,0-5-3 0,5-3-112 15,2-4 132-15</inkml:trace>
  <inkml:trace contextRef="#ctx0" brushRef="#br0" timeOffset="4730.27">11088 8361 1984 0,'38'26'39'0,"-1"7"-55"0,7 8-14 16,-4 9-9-16,11 7 11 0,-7 9 24 16,-1 7 2-16,-1 12 1 0,-8 8 0 15,-1 10-1-15,-2 15 1 0,-9 10 1 16,-5 9-2-16,-8 4 2 15,-6-1-1-15,-7-6-1 0,-12-12 3 0,-10-10 4 0,-8-12-1 16,-4-9 3-16,-1-8-4 16,-1-8-1-16,2-13 1 0,2-14-2 0,2-10-3 15,10-15-21-15,7-6-25 0,6-5-50 16,3-6 0-16,4-4 43 0</inkml:trace>
  <inkml:trace contextRef="#ctx0" brushRef="#br0" timeOffset="5360.37">12463 9008 2352 0,'4'9'65'0,"2"9"-62"0,-4 19-41 0,-1 22-27 0,2 26-18 15,-1 20 22-15,5 13 19 0,1 4 9 16,4-1-7-16,0-1-19 16,-4-7-32-16,1-12-27 0,-1-18-20 0,2-16-3 0,0-16 1 15,-1-18 7-15,-2-14 24 0,-4-8 11 16,-3-16-38-16,-1-7 29 0,-4-12 8 15,-1-13 26-15,0-4 98 0,-2-8 24 16,2-2 15 0,0-11 0-16,0-8-25 0,-1-10-15 0,2-6-8 0,-4-4-3 0,2 4-5 15,-2-4-7 1,0 3-3-16,3 5-2 0,-1 9-6 0,2 14 29 16,3 14 32-16,1 16 45 0,3 6 50 0,2 8 9 15,-1 6-6-15,1-1-30 0,1-2-34 16,0 0-25-16,4 0-16 15,0-3-3-15,2 2 5 0,4-2 8 0,1-1 4 16,2 0 0-16,2 0-7 0,-1 0-12 0,2-1-7 16,6 2-9-16,7 3-9 0,7 2-6 15,7 4-7-15,3 5-1 0,1 5-3 16,-4 10-1-16,-2 8-3 0,-6 5-2 16,-8 6-4-1,-4 5-3-15,-11 5-10 0,-10 1-7 16,-9 1-1-16,-12-4-1 0,-10 0 11 15,-11-1 8-15,-11 0 6 0,-18 2 2 16,-12 0-1-16,-8-2 0 0,-4-4-7 16,2-8-2-16,10-9-6 0,4-7-13 15,7-8-8-15,10-4-10 0,4-2-17 16,13-6-10-16,12-1-5 0,8-1-11 16,10-4 408-16,6-2-240 0</inkml:trace>
  <inkml:trace contextRef="#ctx0" brushRef="#br0" timeOffset="5660.82">13816 8596 1977 0,'-9'37'34'0,"-8"6"-43"15,-11 12-5-15,-6 8 8 0,-5 3 7 0,-4 5 1 16,0 6 1-16,-6 6 0 16,-2 8 0-16,-3 8-2 0,-2 5-8 0,1 0-12 15,6-1-11-15,16-4-6 0,12-4 6 16,15-7 10-16,11-8 10 0,9-11 11 16,7-5 11-16,6-6 6 0,3-5 3 15,4-3-2-15,0-6-4 0,-1-8-2 16,-2-6-19-16,-4-4-28 0,-5-8-40 15,-3-3-52-15,0-12 65 0</inkml:trace>
  <inkml:trace contextRef="#ctx0" brushRef="#br0" timeOffset="6047.25">13904 10092 1502 0,'0'0'154'0,"0"-2"216"15,-2-1-378-15,2-4-39 0,3-7 10 16,0-8 26-16,5-9 11 0,1-16 5 16,2-10-1-16,6-10 0 0,-5-11 0 15,4-6-1-15,4-6 1 0,-2-6-1 16,4-2 0-16,2 0 0 0,0 4 0 16,3 7 0-16,1 10 6 0,1 6 5 15,1 14 7-15,-1 12 6 0,-1 10 4 0,-6 15 7 16,-5 6 3-16,-4 5-2 15,-5 7-6-15,-2 2-19 0,-3 5-20 0,2 9-19 16,0 13-9-16,4 19 1 0,0 16 8 16,1 14 10-16,-1 9 12 0,-2 4-2 15,-1 6-12-15,-1-2-24 16,0 3-20-16,2-6-10 0,3-3 9 16,2-6 23-16,2-13 16 0,-3-10 17 0,-2-18 5 15,-4-15 3-15,0-12 11 0,-3-6-23 16,-2-6-44-16,0-1-35 0,-1-4-57 0,1-11 61 15,1-13-163-15,0-15 168 0</inkml:trace>
  <inkml:trace contextRef="#ctx0" brushRef="#br0" timeOffset="6179.81">14329 9416 1105 0,'-42'14'78'16,"2"0"32"-16,-7 3-38 0,6 0-39 15,-2 4-16-15,0 3-9 0,-4-2-2 16,-8 2-1-16,0-4 2 0,4-6-12 15,9-7-32-15,14-3-34 0,6-8-98 16,7-1 95-16</inkml:trace>
  <inkml:trace contextRef="#ctx0" brushRef="#br0" timeOffset="6497.05">14948 8420 1817 0,'4'22'47'0,"-4"9"-22"16,-4 17-25-16,-1 15-1 0,-2 12 1 0,0 10 2 0,-1 9 2 15,-2 6-1-15,-2 4 1 0,-4 10 0 16,-1 7-2-16,0 7 0 0,-4 7-1 15,2 3-1-15,3-10 0 0,4-10-1 16,6-17 1-16,3-19 0 0,-1-15 2 16,-1-7-1-16,0-5 0 0,-1-4 0 15,-1-2 0-15,-2-10 1 0,1-5-1 0,0-8-10 32,1-8-22-32,3-4-20 0,-2-5-43 15,4-3-8-15,2-5 52 0</inkml:trace>
  <inkml:trace contextRef="#ctx0" brushRef="#br0" timeOffset="7370.14">16066 8788 1553 0,'3'0'157'0,"-2"2"238"16,-1-2-396-16,-1 4-33 0,0-4-17 0,-5 2-1 15,-6 5 18-15,-10-3 17 0,-12 5 14 16,-8 1 3-16,0 4 0 0,-3-1 0 16,0 2 1-16,0 2 1 0,0-3 1 15,2 7 0-15,3 2 0 0,2 2-3 16,4 0-5-16,5 2-5 0,4-3-5 15,6-1-1-15,8-4 1 0,2-5 5 0,8-3 4 16,3-2 4-16,3-2 2 0,4 0 1 16,5-1 2-16,0 1-2 0,9-1-1 15,5 3-6-15,3 2-4 0,9 4-1 16,0 4 1-16,5 4 3 0,3 7 3 16,-3 6 1-16,3 4 1 15,0 6-1-15,-1 4 1 0,-1 1 3 16,-9 0 8-16,-10 0 12 0,-10-1 3 0,-10-3 0 15,-5-2-7-15,-10-1-11 0,-10-2-3 0,-9-2 0 16,-14-1-3-16,-7-4 3 0,-7-3-3 16,-1-8 0-16,0-5 0 0,2-7-7 15,6-9-3-15,3-6-11 0,1-9-9 16,9-4-5-16,-1-7-17 0,6-4-15 16,9-5-24-16,2-7 681 0,12-2-450 0</inkml:trace>
  <inkml:trace contextRef="#ctx0" brushRef="#br0" timeOffset="7576.25">16394 9936 1812 0,'11'52'36'0,"-7"-5"-46"0,-2 11-17 0,-8-1-16 0,-3 2 18 16,0 1 23-16,-3-2 2 0,-3-3-8 15,-6-6-16-15,-2-7-26 0,1-9-26 16,5-10-18 0,8-8 167-16,8-15-73 0</inkml:trace>
  <inkml:trace contextRef="#ctx0" brushRef="#br0" timeOffset="8398.29">17120 10245 1548 0,'6'2'79'15,"-4"1"32"-15,2-2-78 0,-4-1-25 16,4 0-5-16,-3 0 3 0,-1 0-9 0,0-1-2 15,-2-4 5-15,2-2 7 0,0-3 15 16,1-7 5-16,-2-2 1 0,-2-8 1 16,0-3 0-16,0-7-2 0,1-7 1 15,1-8-6-15,-2-9-2 0,3-6 0 16,0-8-2-16,5-2 0 0,-2 1-2 16,3 0-5-16,2 0-3 0,-2-1-1 15,3 4-4-15,-1 6 0 0,-1 4 1 16,3 11-3-16,-2 6 1 0,0 9 4 15,1 9 6-15,-4 6 5 0,0 8 8 0,1 4 0 16,-5 3-1-16,2 2-4 0,-1 2-6 16,-1 2-6-16,3 0-8 0,-4 1-2 15,1 0-3-15,-1 0-1 0,2 0-2 16,0 0-5-16,-2 0-1 0,2 0-1 16,-1 0 2-16,-1 1 1 0,0-1-3 0,0 1-1 15,0-1 0-15,0 2 1 0,-1-1 6 16,1-1 4-16,0 0 3 0,0 0 2 15,0 2 2-15,0-2-1 0,0 0 1 16,0 0 1-16,0 0-2 0,0 0 1 16,0 0 1-16,0 0 0 0,0 0 1 0,0 1 0 15,2-1-1-15,-2 0-1 0,1 0 1 16,-1 0-2-16,0 0 1 0,0 0 0 16,0 0-2-16,0 0 0 0,-2 0 0 15,2 0-2-15,0 0 1 0,1 0-2 16,-1 0 0-16,1 1 0 0,-1-1-1 15,0 0 1-15,0 0 0 0,0 0 3 16,0 0-4-16,0 0-5 0,0 0-7 16,0 0-14-16,0 0-15 0,0 1-14 15,0-1-19-15,0 0-9 0,0 0-3 0,0 0-3 16,0 0 7-16,0 0 17 0,7-5 11 16,5-1 7-16,6-4 8 0,3-5 4 15,4-2 9-15,4 1 23 16,3 0 17-16,5 0 15 0,7 2 8 0,3 1 4 15,4-1 1-15,4 2-1 0,-5 1 2 0,-3 2 6 16,-8 1 9-16,-4 0 0 0,-1-1-11 16,2-2-15-16,-1-1-18 0,-1 0-13 15,0 3-4-15,-4 0-2 0,2 3-1 16,-3 1 6-16,-3 1 4 0,-6 1 3 16,-8-1 3-16,-1 4 2 0,-8-1-7 0,-2 1-16 15,0 0-43-15,-1 0-24 0,-8 0 37 16</inkml:trace>
  <inkml:trace contextRef="#ctx0" brushRef="#br0" timeOffset="8730.03">17486 9421 2022 0,'-1'0'22'0,"0"0"-42"0,0 0-20 0,-1 0-9 16,-4 2 31-16,-5 2 10 0,-8 2 4 15,-6 0 3-15,-5 0-3 0,-2 0 1 16,4 0-1-16,-1-2-1 0,2 1 0 15,4-1 4-15,-2 1 1 0,2-1-7 0,2 2-12 16,2-3-13-16,6 1-11 0,6-2-1 16,0 1 0-16,6-1-5 0,0-2-11 15,0 1-13-15,3-1-6 0,4-2 56 16,7-2 123-16,7-7-66 0</inkml:trace>
  <inkml:trace contextRef="#ctx0" brushRef="#br0" timeOffset="9157.54">18011 8247 1645 0,'9'0'78'0,"-1"0"30"15,-3 2-77-15,2 5-35 0,-1 2-4 16,3 3-1-16,2 8 2 0,6 7 4 15,4 6 2-15,6 6 0 0,-2 5 0 16,5 9 1-16,1 4-2 0,0 11 1 16,3 8 0-16,-2 10-2 0,0 8 0 15,-5 8 0-15,0 8 2 0,-9 10 5 16,-7 7 4-16,-4 6 3 0,-7 1-1 0,-9-3 3 31,-5-6 2-31,-9-15 5 0,-10-12 1 16,-4-17-7-16,-4-10-4 0,0-7-6 15,-3-11-3-15,3-5 1 0,-3-8-1 16,3-5-1-16,8-8 1 0,1-6 1 16,7-4-1-16,6-3 2 0,4-3-1 15,1-2 0-15,2-3 1 0,1 0 0 16,0-3 0-16,4 0 0 0,1-1 1 0,3-1-1 16,3-1 3-16,0 0 3 0,0 0-6 15,0 0-9-15,-2 0-17 0,2 0-22 16,0 0-15-16,0 0-22 0,0 0-17 15,0-3 25-15,5-6 28 0</inkml:trace>
  <inkml:trace contextRef="#ctx0" brushRef="#br0" timeOffset="11288.5">9127 12077 1468 0,'0'0'98'0,"0"-1"61"0,2 1-91 15,-1-4-42-15,3-1 0 0,2-4 0 16,2-5-11-16,3-5-1 0,5-2-6 16,1-7 5-16,1-4 9 0,4-2 5 15,1-3-4-15,5-3-7 0,8 0-11 16,2-7-6-16,6 3 2 0,4 0 3 15,2 2 1-15,5 5 7 0,5 6 0 16,0 3 3-16,2 2 1 0,-4 6-3 16,1 2-4-16,0 4-5 0,3 6-1 0,2 8-2 15,3 7-4-15,8 8-5 0,7 5-2 16,1 9-8-16,-3 8 2 0,-3 8-2 16,-2 8 0-16,2 7 5 0,-6 6 1 15,0 5-2-15,-8 4-1 0,-14 3 2 16,-4 3 3-16,-8 6 3 0,-5 0 3 15,-7 3 0-15,-7 5 2 0,-10 10 0 0,-10 2 6 16,-13 0 2-16,-7 0 1 0,-8-9 3 16,-7-6-4-16,-8-9-4 15,-10-10-3-15,-12-9-2 0,-8-9-1 0,-4-7 0 16,0-10-1-16,-2-7-2 0,0-9 2 16,-4-9 1-16,-9-10 2 0,1-8 3 15,-2-13 1-15,1-7 0 0,7-7 0 16,-5-9 1-16,1-6 1 0,-2-4 2 15,4-5 2-15,7-8 1 0,7-1 1 0,7-5 2 16,4 1 2-16,7 5-1 0,10 0 3 16,12 1 2-16,12 2 3 0,16 1 0 15,7-2 1-15,10 0-2 0,11 1-5 16,10-2-7-16,10-1-9 0,5 2-14 16,5 2-15-16,4 8-3 0,3 7-13 15,6 7-3-15,1 7 1 0,5 5-20 0,-1 8-3 16,-7 2-17-16,-3 3-14 0,-10-1 285 15,-6 1-156-15</inkml:trace>
  <inkml:trace contextRef="#ctx0" brushRef="#br0" timeOffset="11763.16">10566 12208 2059 0,'0'3'73'15,"-3"-3"-134"-15,-3 2 15 0,-7 1-36 16,-11 1 78-16,-11 1 1 0,-8 4 2 0,-6-3 0 15,-8-1 0-15,0 1 1 0,-7-3 1 16,3 2 0-16,5 2 1 0,6-2-2 16,7 1 4-1,4-2 0-15,1 1 0 0,6-2 0 0,6 1 1 0,8 1-2 16,8-1 0-16,2 1 1 0,4-1-3 16,1-1-3-16,-1 3-4 0,4 5-2 15,1 6 1-15,6 6 1 0,3 11 4 16,4 4 0-16,1 8 1 0,1 6 1 0,-2 0 0 15,-1 1 1-15,-5 0 0 16,-1-1-1-16,-2 0 1 0,-1-3-1 0,-1-3 0 16,-2-4 0-16,2-5 0 0,-3-5 2 0,0-4-4 15,2-6-14-15,-2-4-16 0,1-9-25 16,-1-5-12-16,0-3-26 0,2 0-11 16,2-4 16-16,7-9-242 0,3-9 229 15</inkml:trace>
  <inkml:trace contextRef="#ctx0" brushRef="#br0" timeOffset="12000.9">10425 12534 1422 0,'-4'2'54'0,"-5"3"17"0,-6 2-59 0,-8 2-8 15,-10 0 12-15,-4-2 3 16,-9-1 6-16,-10-4-7 0,1-2-4 0,0 0 0 16,6-1-3-16,12 0-4 0,4 1 0 15,3-1-1-15,6 1-2 0,1 1 0 16,7-1 1-16,4 2-2 0,1-1 2 16,6 2-15-16,1 1-13 0,1 1-32 0,5 4-31 15,1 5 92-15,12 10-33 0</inkml:trace>
  <inkml:trace contextRef="#ctx0" brushRef="#br0" timeOffset="17362.25">11409 12509 1224 0,'0'-1'144'0,"-1"1"228"0,1 1-348 0,1 1-21 15,-1-1 0 1,0-1 1-16,0-1 0 0,-1 1-1 0,2 1 2 0,-1-1 0 16,0 0 7-16,1 0 1 0,3 2 7 15,-1-2 4-15,3 0-4 0,4 1 3 16,7 1-8-16,8 0-5 0,11 4-3 15,10 3-3-15,7 1 0 16,15 5 0-16,9 3 0 0,6 2-1 0,14 6 0 16,8 2 0-16,18 4 0 15,13 4 3-15,8 3-2 0,13 1-2 0,5 4 1 0,5 2-3 16,8 8 0-16,7 2-1 0,-6 5-4 16,13 3-3-16,-3 1-1 0,-13-1-1 15,-4-2 3-15,-15-3 7 0,-20-5 0 16,-12-6 0-16,-19-8 3 0,-21-6-4 15,-11-7 2 1,-11-6-1-16,-13-6 0 0,-10-5 2 0,-10-5-2 0,-9-3-8 16,-6-1-14-16,-5-1-13 0,-9 0-7 0,1-1 3 15,1 1 4-15,-1-2 4 0,0-4 1 16,-5-3 0-16,-7-11 6 0,-11-7 3 16,-5-9 2-16,-9-6-7 0,-2-7-5 15,-6-4-1 1,3 2 4-16,2 0 11 15,0 7 8-15,7 4 7 0,-3 0 1 16,1 1 1-16,-2 0 0 0,1 1 0 0,3 2 0 16,3 6 0-16,4 7 0 0,5 7 1 15,7 7 2-15,5 4 0 0,4 1 9 16,6 4 7-16,0-1 11 0,0 1 10 16,0 0-1-16,0 0 0 0,0 0-10 15,1-1-9-15,4 3-6 0,6 3-7 0,10 8-1 16,11 9-3-16,11 8-1 0,13 13-2 15,0 3 0-15,4 4 9 0,7 3 5 16,2 1 3-16,10 2 1 0,4 6-5 16,-9-5 4-16,-9-3 14 0,-19-8 18 15,-14-10 1-15,-8-5-9 0,-8-7-19 16,-5-5-21-16,-5-2-4 0,-7-4-1 0,-5-1 3 16,-3 3 4-16,-9 0 3 0,-6 4 2 15,-8 2 6-15,-8 0 4 0,-9-2 2 16,-9 0 0-16,-6-3-7 0,-3-5-4 15,0-1-4-15,11-1-2 0,2-1 1 16,6-2-2-16,3-1 0 0,2-1-1 0,7 0 5 16,6-1-10-16,7 1-1 15,1-2-11-15,5-2-17 0,6 1-9 16,5-1-26-16,6 0-18 0,0 0-42 0,3-1 202 16,10-3-82-16</inkml:trace>
  <inkml:trace contextRef="#ctx0" brushRef="#br0" timeOffset="18107.65">16980 13045 1866 0,'0'0'61'0,"0"0"-7"0,0 0-59 0,0 1-28 16,-1-1 11-16,0 0 16 0,-3 0-3 15,-8 1-2-15,-8 2 8 0,-7 0 3 16,-10 2 11-16,-3 1 7 0,-1 2-2 15,-4 2 9-15,-4 5-4 0,-4 3 1 16,-7 2 1-16,-6 4-9 0,-1 6-3 16,-4 6-1-16,-1 9-5 0,2 6 0 15,-4 10-3-15,-3 7 2 16,-2 3-4-16,7 5-8 0,11 1-3 16,17-2-7-16,14-2 1 0,12-1 1 0,9 2 1 15,9 4 2-15,8 3 1 0,8 4 2 0,8 2 2 16,5-2 2-16,13-6 1 0,11 0 2 15,7-6 4-15,4-4 4 0,-2-3 4 16,-1-7 1-16,3-6 2 16,13-4-4-16,7-5-2 0,8-8 1 0,-2-6 2 15,-4-8 5-15,-2-3 2 0,2-5-2 0,14-5-5 16,2-5-4-16,-2-7 2 0,-9-7 3 16,-12-2 13-16,-5-8 1 0,-1-1 1 15,-1-8 1-15,0-8-11 0,-4-14-6 16,-5-9-4-16,-3-4-7 15,-9-9-2-15,-10 0 2 16,-4-3-2-16,-10-3 1 0,-7-1 2 0,-3-1-1 0,-12-4 4 0,-5 0 1 16,-9 2-1-16,-10-7-2 0,-2-1-3 15,-10 4-4-15,-8-2-2 0,-1 8 2 16,-7 5 2-16,1 3 3 0,-8 9 2 16,-6 2-1-1,-7 6-1-15,-8 8 0 0,3 0-2 0,1 5 4 0,7 6-9 16,-1 3-3-16,0 4 1 0,1 6-4 0,-2 7 10 15,7 7-7 1,8 7 0-16,5 3 1 0,4 6-8 0,5 6 2 0,2 1-12 16,3 2-18-16,7 5-10 15,3 1-18-15,3 3-9 0,6 1-14 16,1 3-4-16,3 1 35 0,3-3 26 0</inkml:trace>
  <inkml:trace contextRef="#ctx0" brushRef="#br0" timeOffset="18756.04">17223 13612 1539 0,'0'0'94'0,"0"0"58"0,-5-3-111 0,-1 0-53 16,-5-2 3-16,-8 1 5 15,-9-4 3-15,-15-1 1 0,-8 0-1 16,-8 0 1-16,4 2 1 0,2 5-1 0,7 2 1 16,8 4 0-16,-1 3 1 0,7 0-2 15,3 2 0-15,7 0-3 0,5-1-8 16,3 3-1-16,7 1-7 0,1 3-6 16,5-2 2-16,0 2 1 0,2-3 4 0,2 1 9 15,3-2 4-15,5-1 4 0,4 2 2 16,5 4-1-16,7 1 0 0,5 5-3 15,10 2 0-15,2 3 1 0,7 2 2 16,6 1 0-16,-1 3 1 0,4 3 0 16,-7-2-1-16,-10 0 0 0,-11-2-2 0,-8-2-1 15,-8 3-2-15,-6 2 0 0,-3 1 1 16,-7-6 5-16,-4-3 7 0,-5-4 0 16,-2-1 4-16,-9-5 0 15,-5-3 0-15,-9 1 3 0,-7-6 5 0,-5-2-6 16,-7-4 13-16,0-4-3 0,2-5-1 15,0-5 3-15,6-5-8 0,-2-2 1 16,4 0-7-16,-2-1 0 0,-3 0-4 16,2 1-2-16,2 0 0 0,7 2-1 0,7 4-1 15,6 3-2-15,5 1-1 0,7 3 0 16,4 2 1-16,8 3 0 0,-1 0-1 16,0 0 2-16,1 0 6 0,0 0-17 15,0 0-28-15,0 0-46 0,0 0 612 16,0 0-411-16</inkml:trace>
  <inkml:trace contextRef="#ctx0" brushRef="#br0" timeOffset="20736.7">10515 16477 1787 0,'0'0'70'0,"0"1"-10"0,1-1-22 0,1 0-35 16,1-3-1-16,3-1 1 0,3-2 2 16,3-6-1-16,4-3-1 0,8-4-2 15,7-4 5-15,9 2 6 0,6-2 5 0,3-2 2 16,3-3-5-16,1-1-6 0,-2 0-4 16,2 3-1-16,0 1 0 0,-1 6-2 15,-2 3-1-15,2 5 0 0,-2 4-2 16,8 3 2-16,2 5-2 0,-1 7-10 15,1 2-2-15,-3 10-16 0,3 6 2 16,2 9 9-16,5 9 1 0,2 2 11 0,-2 10-3 16,-2 8-19-16,1 9-3 0,-4 12-1 15,0 7 5-15,-1 3 19 0,-8 1 4 16,-5 3 2-16,-5 4-4 0,-12 5-2 16,-11-1 10-1,-15 0 1-15,-16-3 7 0,-19 4 3 16,-18 2-9-16,-13-1-1 0,-12-7 1 0,-4-12 3 15,-6-15 1-15,-13-14 2 0,-4-15-1 16,-3-13-5-16,-1-14 3 16,2-8-3-16,-4-13 2 0,-5-8 2 15,-5-8 0-15,4-9 6 0,4-4 0 16,-9-8-3-16,6-7-3 0,-3-6 4 16,12-5 0-16,13-5 1 0,-2-5 6 15,6-4-11-15,6 0-1 0,11 1 6 0,16 3-2 16,14 2 3-16,8 6 7 0,12 1 15 15,8 3 4-15,7 2 7 0,11-3 3 16,9-1-22-16,11-1-2 0,10-4-11 16,14-4-9-16,13-1-5 0,8 0-6 15,11 0-9-15,4-1-12 0,-5 5-19 0,4 5-10 16,-5 6-16-16,-6 13-3 0,-4 1-2 16,-8 7-19-16,-10 2-10 0,-7 4 53 15</inkml:trace>
  <inkml:trace contextRef="#ctx0" brushRef="#br0" timeOffset="21228.67">10826 17858 1757 0,'1'-2'61'16,"4"-12"7"-16,3-8-52 0,3-12-21 0,2-11 5 16,2-10 1-16,-3-7-1 15,1-7 0-15,-4-8 1 0,2 0-1 0,2-5 1 16,2 0 0-16,4 0-1 0,0 3 1 15,5 3 0-15,3 6-1 0,1 5 0 16,3 2 1-16,1 6-1 0,1 3 1 16,3 7 0-16,-3 14-1 0,-3 11 0 0,-8 11 5 15,-7 7 5-15,-4 2 1 0,-4 2 6 16,1 0-6-16,1 3-8 0,-3 5-5 16,6 9-14-16,-2 18-25 0,0 22-17 15,4 17 4-15,-6 14 6 0,-3 5 26 16,1 3 20-16,-4 7 3 0,0 4 1 0,-1 5-2 15,-1-8 2-15,0-5 0 0,4-5 0 16,-1-7 1-16,1-6-3 0,-4-11 3 16,-3-15 3-16,1-12 1 0,-2-11-12 15,2-11-22-15,1-10-36 0,1-9-1 16,-1-4-19-16,-1-14 41 16</inkml:trace>
  <inkml:trace contextRef="#ctx0" brushRef="#br0" timeOffset="21420.33">11233 17320 1626 0,'0'8'243'0,"-19"-1"-145"0,-5 4-96 16,-10-1-2-16,-8-4 7 0,3-2-2 15,-1-3-1-15,-4-2-4 0,2-5-9 16,2-3-15-16,3-2-22 0,2-1-18 15,-2-4-40-15,1-1 393 0,4-4-234 16</inkml:trace>
  <inkml:trace contextRef="#ctx0" brushRef="#br0" timeOffset="22130.24">15801 14897 1751 0,'4'-1'194'0,"-4"1"-160"16,-1 0-62-16,0 0-22 0,-7 2 37 15,7-2 3-15,-2 4 2 0,-8-2 1 16,-5 3 2-16,-7 5 1 0,-11 3 2 15,-4 6 2-15,-10 8 0 0,-17 5 1 16,-8 8 2-16,-13 13-1 0,-6 8 1 16,1 10 1-16,-16 10-2 0,-14 7 1 0,-4 6-1 15,-12 10-1-15,-6 2-1 0,-1 3 0 16,0-1 1-16,-1-2-1 0,1 1 1 16,0-5 0-16,-1-5 0 15,-7-9 11-15,12-10 3 0,8-5 2 0,11-4 5 16,22-6 1-16,12-7 4 0,5-8 8 0,4-6 0 15,6-5 0-15,13-6-6 0,11-1-7 16,10-7-8-16,8-5-7 0,4-3-6 16,7-4 2-16,6-3-7 0,3-5-16 15,6 0-22-15,3-3-21 0,-1 0-37 16,3-3-46-16,1-5-15 0,6-10 5 16,6-16 35-16,14-15 69 0,7-15 36 0</inkml:trace>
  <inkml:trace contextRef="#ctx0" brushRef="#br0" timeOffset="22463.3">12931 16107 1152 0,'10'29'263'0,"-7"-30"12"15,-1 1-99-15,0-1-31 16,-7-29-80-16,5 30-26 0,-1 2-16 16,-1 2-22-16,-5 10-10 0,-7 8-3 0,-10 11 2 15,-7 13 7-15,-7 3 2 0,-1 3 0 16,0 4 2-16,0 1 0 15,4 0 2-15,9-3-1 0,6-11 2 16,10-4 0-16,4-6-1 0,1 1 0 0,3 0-1 16,2-5-2-16,1-4 11 0,4-6 9 15,0-6 4-15,4 3 5 0,6-4-11 16,3 3-7-16,8-1-3 0,6 4-2 0,9 0-2 16,6-1 0-16,9 1 2 0,0-4-1 15,-4 1 2-15,-3-1 1 0,-6-4-3 0,-2 1-1 16,-4-1 0-16,-5 0-1 0,-6-3 0 15,-4 1-1-15,1-4 2 0,-4 1-7 16,1-2-8 0,-3 0-13-16,-3-1-18 0,-4-2-17 15,-4 0-29-15,1 0-40 0,2-4-19 0,-1-3 71 0</inkml:trace>
  <inkml:trace contextRef="#ctx0" brushRef="#br0" timeOffset="22968.41">9961 13587 1760 0,'0'0'131'0,"-1"2"110"0,1 5-229 0,0 8-37 16,2 10-5-16,4 11 25 15,1 16 9-15,2 14-19 0,2 19-14 16,6 19-9-16,3 13-14 0,8 13 17 16,9 4 12-1,8 5 8-15,8 2 7 0,4-2 3 0,-3-2 2 0,-4-10 2 0,-9-14 1 16,-5-17 5-16,-5-16 4 0,-5-10-1 15,0-7 1-15,-8-3-5 0,-1 1-2 16,-2-10-2 0,-4-4 3-16,0-8 4 0,-1-11-17 15,-2-6-41-15,0-3-48 0,3-4-45 16,0-5-18-16,3-2 5 0,-1-3 115 16,-1-3 6-16</inkml:trace>
  <inkml:trace contextRef="#ctx0" brushRef="#br0" timeOffset="23425.98">10803 15757 802 0,'11'-13'95'0,"1"1"67"16,-1-4-45-16,3-1-58 0,-1-3-10 16,-1 0-7-16,1 0-1 0,-3 2-1 15,-2 5 11-15,-3 4 8 0,-2 3 6 16,-2 2 9-16,-1 4 0 0,0 0-5 16,1-2-7-16,0 3-8 0,-1 0-9 15,0-1-14-15,0 1-13 0,0-1-18 16,0 0-17-16,-3 5-10 0,2 5 0 15,-3 15 7-15,0 22 9 0,-1 12 10 16,2 6 2-16,0-5 9 0,3-6 0 0,1-6 1 16,-1-3-2-16,2-4-10 0,-2-4 10 15,1-10 3-15,-1-7 0 0,-2-7 3 16,-1-4-12-16,-4-1-1 0,-1-3-1 16,0-1 5-16,-2-2 7 0,-5-2 0 0,-3-3 4 15,-7-6-5-15,-4-2 4 0,-1-5 4 16,-4-1 6-16,1 0 4 0,0-2-3 15,-1-2-6-15,0-5-7 0,0-1-5 16,-6-3-4-16,-2-4-2 0,2 2 0 16,1-2-2-16,2 1 0 0,9 6 0 0,0 6-1 15,5 3 2-15,5 3 0 0,1 3 1 16,3 2-1-16,4 1-1 0,1 2 0 16,4 2 0-16,-1 1 0 0,3 2 1 15,3 2 0-15,0 0-4 0,0 0-12 16,0 0-17-16,0 0-34 0,0 0-34 15,-2 0-38-15,2 0-33 0,0 1-278 16,9-1 285-16</inkml:trace>
  <inkml:trace contextRef="#ctx0" brushRef="#br0" timeOffset="26488.25">3003 13593 1804 0,'-1'3'52'0,"1"0"-21"16,-1 1-23-16,-2 4-10 0,-2 5 1 0,-2 2 1 16,2 8 0-16,-1 6 0 0,1 8-1 15,1 14 0-15,1 13 0 0,5 18 1 0,6 15 1 31,9 18-1-31,8 12-1 0,6 8-8 0,4 6-4 0,-4-4 3 0,-3-11 3 32,-6-18 6-32,-9-22 2 0,-5-17 1 0,-3-14-1 0,-4-11 0 0,-1-6-1 15,-1-12 2-15,-1-9-7 0,0-9-24 16,2-8-22 0,-3 0-35-16,-2-7 5 0,-1-9 19 15,-5-11 21-15,-3-13 33 0,-5-17 3 16,-3-10 6-16,-2-13-8 0,0-7-13 15,-1-6-9-15,1-5-10 0,3-1 8 16,5 0 12-16,3 1 9 0,5 5 6 16,4 3 4-16,3 5 7 0,3 4 7 15,7 7 13-15,3 11 17 0,6 8 12 16,3 11 18-16,1 9 11 0,1 5-2 16,-1 6-3-16,3 5-14 0,-1 5-17 0,1 1-13 15,4 4-13-15,3 5-11 0,1-2-7 16,8 6-4-16,2 6-1 0,3 4 0 15,0 6 0-15,-6 5 0 0,3 8-3 16,-6 6-2-16,-1 3-2 0,-3 5-4 16,-7 2-3-16,-8-5-4 0,-8 0 2 15,-8-3-4-15,-13 1 0 0,-10 6 2 0,-10-1 3 16,-13 1 4-16,-8-3 8 16,-11-7 3-16,-10-2 0 0,-4-7 1 0,-3-2 2 15,8-5 0-15,6-3 1 0,10-10-1 16,13 1-2-16,12-4 0 0,9-1-1 0,13 1-1 15,8-2 5-15,0 0 6 0,0 0-8 16,0 0 7-16,1 1-4 0,5-2-5 16,9-1 7-16,12 2-4 0,14 0-2 15,16 3 1-15,13 5 0 0,3 2-2 16,3 10 3-16,0 1 3 0,-7 6 0 16,-1 3 3-16,-4 8-2 0,-4 5-4 15,-2 6-2-15,-11 2-1 0,-13 0 0 16,-13-4 1-16,-11 0-12 0,-9-1-14 15,-12-2-5-15,-5 0-2 0,-7-5 11 16,-6-5 14-16,-3-2 6 0,-6-2-1 0,-1 1 2 16,-3-4 0-16,-2-3-1 15,-6-6 1-15,-4-6-6 0,-4-4-12 0,-1-4-15 16,5-4-25-16,4-2-20 0,2-6-17 16,7-3-5-16,5-5 52 0</inkml:trace>
  <inkml:trace contextRef="#ctx0" brushRef="#br0" timeOffset="27045.78">4252 14596 1918 0,'0'-2'59'0,"0"1"-11"15,0-2-34-15,-1 0 0 0,1 2 5 16,-3-2 2-16,-1-2-4 0,-1 1-10 16,-2-4-3-16,-2 0-1 0,0 0 0 15,-2 0 0-15,-4 2-1 0,1-1-1 16,-2 1 0-16,0 2 0 0,3 4-1 0,0 0-4 16,2 2-6-16,2 1-11 15,-1 4-14-15,0 4-8 0,-2 7-16 0,-1 8-12 16,2 6-5-16,7 2-6 0,0-4 11 15,4-3 12-15,5-3 14 0,4 0 21 16,6 1 9-16,4 0 10 0,3 0 5 16,0 0 2-16,4-4-1 0,0-1-1 0,2-2-5 15,1-3-4-15,-5-5 1 16,-1-3 2-16,0-4 2 0,-3-3 4 0,0-5-2 16,-2-4-3-16,-1-3-1 0,-1-2-2 15,-2-9 3-15,-1-3 3 0,-3-4 3 0,-5-4 2 16,-3-4 1-16,-4 2 2 0,-4-1 1 15,-2 6 5-15,1 0 4 0,-1 7 0 16,5 8-3-16,1 6 2 0,2 9 4 16,0 1 10-1,-3-4 13-15,3 4-11 0,4 4-10 0,-4-4-15 0,4 1-19 16,3 8 11-16,8 10-19 0,9 14-16 16,8 6 6-16,-1 1-5 15,1-1 23-15,-1-5 25 0,2-1-9 16,0-2-30-16,1-1-13 0,-5-7-7 0,-4-5 8 0,-7-8 22 15,-5-4-283 1,-1-6 212-16</inkml:trace>
  <inkml:trace contextRef="#ctx0" brushRef="#br0" timeOffset="27469.28">4727 14412 1442 0,'10'26'46'15,"1"1"-6"-15,5 9-34 0,2-1-2 16,6 10 1-16,3 3-1 0,7 4 0 0,-1 0-1 16,7-3-1-16,-3-2 2 0,-2-9-3 15,-3-7-1-15,-4-4-3 0,-1-6-3 16,-6-8 3-16,-3-4 8 0,-3-6 4 16,-3-3 1-1,3-2-5-15,0-3-9 0,0-7-4 16,2-3-1-16,0-7 2 0,0-4 2 0,-1-3 1 0,0-6-1 15,-3-2 2 1,-2 0 1-16,-4 1-1 0,-4 3 3 0,1 5 4 0,-4 3 4 16,-2 5 9-16,1 7 6 0,0 5 8 0,0 4 18 15,1 4 4-15,0 0-1 16,0 0-10-16,-1 1-27 0,-6 6-15 0,0 4-7 16,-5 11-3-16,-6 13 5 0,0 14 5 15,0 11 1-15,1 8 3 0,-1 8-6 16,-1 5-8-1,0 4-15-15,0 5-17 0,6-1-4 16,4-6 4-16,3-8 7 0,7-7 3 16,7-5-5-16,2-4-1 0,4-3 5 15,-1-4 12-15,-2-13 18 0,-2-8-9 16,-1-12-21-16,-2-8-14 0,-2-9 16 16</inkml:trace>
  <inkml:trace contextRef="#ctx0" brushRef="#br0" timeOffset="27896.51">5627 14596 1777 0,'27'-11'50'0,"-3"1"-6"0,0 0-44 0,-6 3-4 15,-3 3 4-15,-5 1 2 0,-4 2 1 16,-3-1 0-16,-2-1-2 15,0-2-1-15,-1 0 0 0,0 0 0 0,0-1 0 16,-1-3 4-16,-1 0 2 0,-4-3 2 16,1 1 2-16,-3-2-2 0,-3 3 0 15,0 0-1-15,-3 0 0 0,-1 3-2 16,4 0-1-16,-3 1-5 0,4 5-6 0,1-4-7 16,-2 5-16-16,2 1-5 0,0 4-8 15,0 3-11-15,-1 8 2 0,-1 5-3 16,0 9-6-16,1 5 11 0,1 2 9 15,9 2 12-15,2-2 17 0,8 1 9 0,3-1 4 16,2 1 7-16,3-3 4 0,0 3 4 16,2-7 2-16,4-2-2 0,-2-2-5 15,1-6-2-15,1-1 4 0,0-7 1 16,2-5 4-16,1-2-9 0,4-6-25 16,5-5-29-16,3-4-17 0,5-9-13 15,0-3-1-15,-4-8 36 0,-2-6 15 16</inkml:trace>
  <inkml:trace contextRef="#ctx0" brushRef="#br0" timeOffset="28279.95">6693 14299 1259 0,'18'15'80'0,"-14"17"999"0,-59-14-1232 15,-6 1 797-15,-45-7-1437 16,5-13 175-16,55 11 622 0,3 0 1 16,8-1-3-16,8-1 1 0,7-1-2 0,8-5-2 15,6 2-7-15,6-4 0 0,0 0 4 16,0 2 8-16,1 2 17 0,8 4 4 16,7 2 2-16,8 3-4 0,7 2-6 15,6 4-1-15,0 2 2 16,1 3 2-16,-1 2 4 15,-1-1-1-15,-1-2-8 0,-2-1-5 0,-5-1-4 0,-3-2-4 16,-5-1 0-16,-8 0 0 0,-3 0-3 16,-4-2-6-16,-10 2-2 0,-2 0 0 15,-5 0 3-15,-5-1 4 0,0 1 3 16,-5 0 0-16,-2-2 0 0,-3 0 1 16,-2 1-1-16,-1-4-9 0,-1 1-18 15,0-3-25-15,-2 0-29 0,1-3-22 0,-1 0 125 16,4-4-41-16</inkml:trace>
  <inkml:trace contextRef="#ctx0" brushRef="#br0" timeOffset="28906.33">7269 15353 2061 0,'1'0'37'0,"-1"-1"-3"0,1 0-86 0,-1-1 9 16,1-4 23-16,1-6 8 0,-2-14 11 15,0-17 1-15,0-14 1 0,0-13 2 16,-3-7 2-16,3-3-7 0,0-1 10 15,1-2 11-15,2-1 6 16,-2-4 11-16,0-2-7 16,-1-4-8-16,2-4-8 0,-1-3-5 0,-1-1-3 0,4 3-3 15,-4 6 2-15,3 12-2 0,4 14 0 16,-3 14 0-16,3 15-1 0,0 9 2 16,1 11 8-16,-2 6 5 0,1 3 0 0,-1 6-3 15,-1 1-12-15,2 2-16 0,3 4-10 16,6 5-15-1,5 12-24-15,4 12 0 0,8 13 6 0,2 10 15 0,4 8 30 16,1 4 10-16,-3 6 3 0,4 8 0 0,-3 8 0 16,3 1 0-16,7 2 1 0,-4-9-1 15,0-11 2-15,-4-17 20 0,-9-15 6 32,-7-14 0-32,-6-10 1 0,-6-4-22 15,-3-4-4-15,-3-4 5 0,-2-3 8 16,-1-2 6-16,0 0-2 0,-2-4-6 15,1 0-7-15,1-4-4 0,2-5 1 0,2-9 2 16,-1-9 7-16,1-10 0 16,-1-5 2-16,-3-9 1 0,0-4-8 0,-1-10-3 15,-2-6-2-15,0-2-4 0,0-7-3 16,3 2-4-16,3 0-7 0,-3 4-7 16,5 6-6-16,-4 8-7 0,4 11-5 15,0 8-2-15,0 8-3 0,0 8-1 16,-2 6-1-16,1 9-5 0,1 5-2 15,-3 4-26-15,-2 3-14 0,3 3 680 0,-3 9-455 16</inkml:trace>
  <inkml:trace contextRef="#ctx0" brushRef="#br0" timeOffset="29341.93">8463 14663 1741 0,'16'-4'92'0,"-1"-3"61"0,8 0-134 0,-3-5-46 15,-1-1 11-15,-2-2 14 0,-1-5 1 16,-2-2-3-16,-1-3 0 0,0-2-1 16,-4-3 2-16,0-5 1 0,-4-1 0 15,-3-3-1-15,-4 1-1 0,-6 6 1 16,1 6 1-16,-3 6 0 0,0 6 0 15,1 4 0-15,-3 1-3 0,-3 1-4 16,-5 3-4-16,-4-1-9 0,-3 6-9 16,1 2-7-16,-1 7-14 0,0 5-3 0,0 6-3 15,-1 6-6-15,3 7-7 16,4 4 0-16,6 2 9 0,6 1 14 16,8 0 25-16,7 3 11 0,11 0 13 15,3 0 22-15,5-5 19 0,2-3 10 0,2-1 1 16,4-3-11-16,4-1-3 0,1-4 3 15,-1-6-1-15,-2-5-4 0,-3-4-13 16,4-6-20-16,-1-1-19 0,0-4-17 16,2-5-13-16,0-7-9 0,4-6-10 0,-1-6-12 15,4-9 292-15,-1-4-177 0</inkml:trace>
  <inkml:trace contextRef="#ctx0" brushRef="#br0" timeOffset="29598.13">9203 13724 1280 0,'-7'27'72'0,"5"24"-41"0,0 13-13 16,2 11-7-16,8 11 16 0,-4-12-10 15,2 3-9-15,1 2-3 0,-1 1 0 16,2-6-1-16,1 0 1 0,-1 0 0 15,2-4 0-15,0-3-1 16,3-6-1-16,1-13-1 0,-2-10 1 0,-1-12 2 16,-5-11-3-16,-2-6-11 0,-3-7-25 15,-1-1-22-15,1-4-37 0,0-8 78 0,4-12-8 16</inkml:trace>
  <inkml:trace contextRef="#ctx0" brushRef="#br0" timeOffset="29889.4">9508 14295 1349 0,'0'1'136'0,"0"1"107"0,0-2-159 15,-2 0-86-15,0 0-11 0,-2 0 4 16,-8-2 7-16,-8 1 2 0,-8-1 9 0,-10 1 10 16,-8-2 13-1,-6-1 2-15,-13 1 7 0,-5-3-8 0,-6 1-8 0,2-1-5 31,3 0-14-31,7 2-3 0,10-3 0 0,4 1-1 16,12 2-1-16,5 1 0 0,8 1 1 0,8 2-2 0,6 0 3 31,3 2 0-31,5 0 3 0,2-2 2 0,0 0-2 0,0 1 0 0,1-1-1 32,-2 0-5-32,2 0-14 0,-1 0-24 15,0 0-27-15,0 0-26 0,0 0-27 0,0 1 665 16,-6 4-424-16</inkml:trace>
  <inkml:trace contextRef="#ctx0" brushRef="#br0" timeOffset="32822.58">2036 9364 1336 0,'0'4'128'16,"0"-4"-77"-16,-1 1-38 0,0-1-13 0,-2 0 2 0,-1 1 4 15,0 1 0-15,-1 3 0 0,-4 0-1 16,-2 4-4-16,-2 3-1 0,-6 4 2 16,-4 4-2-16,-1 1 12 0,-6 4 9 15,-1 4 4-15,-5 6 6 0,-4 6-7 0,1 6-2 31,-1 7-4-31,5 6-2 0,6 4-4 0,6 5-3 0,8 6-2 16,2 9-1 0,5 9 2-16,7 13-1 0,5 5-1 15,7 7 0-15,2 1-4 0,7 1 0 16,12 2-2-16,9 1 1 0,13-2 0 16,8-5 2-16,4-3 0 0,10-4 0 0,8-5 0 15,10-2 2-15,14-1 2 0,9-5 1 16,8-1 5-16,12-4 0 0,9-8-1 15,7-2-1-15,19-7-5 0,9-7-1 16,8-6-2-16,13-3-2 0,2-5 9 16,0-3 1-16,-1-3 4 0,-6-8 11 0,-7-5-6 15,0-5-4-15,-4-3-2 0,0-6-9 16,-6-1-5-16,-5-2 0 0,-1 0 0 16,-14-1 0-16,-12 0 0 0,-12 1 0 15,-23-4 0-15,-13-2 0 0,-19-8 0 16,-17-3-3-16,-15-3-2 0,-17-4-7 15,-10-1-5-15,-9-1 1 0,-8 0 5 16,-2-2 4-16,-5 0 5 0,-3-6 2 0,-5-1 4 16,-3-3 7-16,-6-4 1 0,-4-3 8 15,-9-4-5-15,-4-2 6 0,-5-5 1 16,-4 0-5-16,-1-2 4 0,-3 0-12 16,0 3 0-16,2 1-4 15,1 1-3-15,7 1-1 0,6 4-1 0,6 5 0 0,9 6 0 16,8 7 0-16,2 5 1 15,8 8 0-15,0-1 10 0,-1 1 5 16,1 0 1-16,-1-2-1 0,1 2-13 16,0 0-14-16,10 2-5 0,3 2-4 0,17 5 2 0,15 9 4 15,6 7 1-15,12 10 3 0,3 5 4 16,2 3 3-16,-2 6 11 0,-2 0 5 16,-10 4 1-16,-7 0 2 0,-9 1-7 15,-10-3-2-15,-2-4 6 0,-12-6 2 16,-8-6 4-16,-11-1-3 0,-12 0-3 15,-11 0-2-15,-7 3 9 0,-12-1 12 0,-10-4 8 16,-7-2 5-16,-8-5-7 0,0-5-1 16,1-2-6-16,7-6-4 0,6-1-7 15,5-3-6-15,7-2-4 0,-1 0-3 16,2-1 0-16,1-1-2 0,7 1-2 16,5-4 0-16,8 2-1 15,9-2 0-15,3 3 0 0,6-4-1 0,6 0 0 16,0 0-5-16,-1 0-8 15,1 0-8-15,0 0-21 0,0 0-15 0,0 0-20 0,0 0-24 16,0 0-1-16,0 0-32 0,0-5-25 16,3-7 308-16,3-12-154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6:22:49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16849 11083 2076 0,'7'2'-177'47,"-11"-2"162"-31,-5-2 4-16,-6-3 8 0,-8 0 3 15,-12-4 7-15,-8-2-1 0,-13-2-2 16,-12 1 2-16,-12-3 2 0,-13 2 5 16,-7 0 0-16,-9 0-1 0,-15-1-2 0,-5 0-4 15,-8-4-2-15,-15-1 0 0,-3-1-1 16,-8-2 0-16,-12 0 1 0,-8 2-1 16,0-1-1-16,-13 2-1 0,-11 6 0 15,-3 2-1-15,-24 4 2 0,-4 1 1 16,-12 3 0-16,0-1 1 0,-2 1 0 15,-2-3-4-15,1-1 1 0,3-3 2 16,3-2-5-16,5 3 5 16,7 1 1-16,-2 4-3 0,17 3 4 0,-2-1-5 0,15-1-1 15,4 0 0-15,9-3 0 0,15-3-1 16,5-2 1-16,10-3 0 0,8-4-2 16,13-3 1-16,8 0 1 0,13-3-3 15,12 1 2-15,5-3 0 0,19-2 2 16,13-2-1-16,3-3 1 15,12-5-4-15,-1-1-1 0,8-9 3 0,8-2-2 0,8-6 2 16,8-6 1-16,7-6 0 16,4-9 4-16,2-14 3 0,3-16 4 0,0-13 0 15,2-16-2-15,3-8-2 0,0-12-3 16,0-16 1-16,3-10-2 0,-5-17 2 0,-1-10-1 16,1 1-3-16,-3-2 1 0,3 2 0 15,2 6-1-15,-1 1 1 0,2-3 0 16,0 1-1-16,-2-3 3 0,-1-6-2 15,-1 0-1-15,-5-2 0 16,-3 0-1-16,-7 0-1 0,-5 0 1 16,-5 3 1-16,-6-6-8 0,2 0 0 0,3 2 0 0,1 3-2 15,6 3 7-15,4 8 3 0,6 3-1 16,9 6 0-16,4 7 5 16,5 8 1-16,2 4 3 0,4-1 1 0,5 3-6 15,5 4-1-15,5-3-3 0,1 10-1 16,4 1-3-1,5 2-3-15,-1 9 1 0,4 9 2 0,2 7 6 16,-3 6 2-16,1 7 1 0,-4 5 0 0,1 3-4 16,-1 8 0-16,1 7-1 15,5 5-14-15,3 9 1 0,0 2-17 0,2 12-3 0,3 7 12 16,0 8-1-16,4 12 12 16,-1 5-1-16,5 4 1 0,10 5-15 0,5 4-3 15,11 7-1-15,15 4-4 16,11 6 13-16,14 1 5 0,12 5 6 0,9 4 7 15,2 1 2-15,2 1-1 0,1 0 0 16,3-4 1-16,7-4 2 16,3 2-3-16,17 0-6 0,-3-3-3 0,1 2-2 0,15-2 6 15,-5 2 6-15,8-6 1 0,8 0 0 16,-5 1 0-16,9-3 0 0,5 0-1 0,-9 0 1 31,11 0 1-31,-3 0 2 0,-1 2 0 16,9 1-3-16,-10 3 4 0,5-2-1 15,-2 3 2-15,-4-1 3 0,9 3-7 0,-7 3 1 16,4 4-1-16,-3 6-1 0,-11 4 0 16,7 3-1-16,-7 7-2 0,4 3 1 0,6 3-1 0,-16 4-1 15,3 0-1 1,-9 1 1-16,-15 1-3 0,-3-2 5 16,-9 1 0-16,-14-1 1 0,-10-2 2 15,-8 2-1-15,-12-1 0 0,-8 2 0 16,-8 3-1-16,-14 0 1 0,-16 0 0 15,-12 2 2-15,-9 2 1 0,-10 1 0 16,-8 4 0-16,-3 1-3 0,-4 10-1 16,-6 11 0-16,-3 11-4 0,-5 9 3 0,-4 9 0 15,-2 7-1-15,-4 10 3 0,-3 10 5 16,-3 8 3-16,-2 8-1 0,-3 6 1 16,3 10-6-16,2 9 7 0,2 18 6 15,2 11 2-15,2 12-1 0,-2 11-5 0,-1 5-1 16,0 5 5-16,-2-1 4 15,-1 4-1-15,1-3-4 0,-1 6-1 0,-4 8-1 16,-4 6 3-16,-7 7 0 0,-3 4 0 16,-4-1 4-16,2-5-3 0,1-1 1 15,-5-3-4-15,5-2-3 0,-9-4 1 0,0 0-2 16,1-7 1-16,-3-4 2 0,8-1-2 16,1-5-3-16,1-4 0 0,6-14 8 15,3-7 6-15,4-13 5 0,3-11 6 16,0-10-10-16,2-18-1 0,-3-13 5 15,1-16-3-15,1-15 1 0,1-13-5 16,3-10-6-16,0-13-3 0,1-13-2 16,1-11-1-16,1-8-3 0,2-8-1 15,0-5 0-15,-1-4-2 0,2-3 1 16,1-6 1-16,-1-1 0 0,2-8-1 0,0 1-5 16,0-3-14-16,1 1-11 0,0-4-17 15,0 0-17-15,2 1-22 0,-2-1-27 16,4-5-31-16,10-7 73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25:42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25277 8002 1310 0,'17'-9'33'0,"-4"2"-23"0,-2 2-4 0,-6 2-3 0,-1 1 4 15,0 1 7-15,-1 1 9 0,-2-1 11 16,0 1-3-16,-1 0-8 0,0 0-11 16,0 0-12-16,-2 2-6 0,-5 2 3 15,-4 2 0-15,-8 4 5 0,-8 4 8 16,-4 0 0-16,-8 2 2 0,-7 0 2 15,-11-3-3-15,-9 1 0 0,-4-4-2 16,-2-1-2-16,7 0-2 0,2-3 1 16,4-1-2-16,-2 1 0 0,-4-4 1 15,-5 4-2-15,2-3 1 16,-1 0-1-16,6 0-2 0,11-3 2 0,1 2 2 0,6-1-2 16,7-1 2-16,-4 0 0 0,3 1-4 15,-3 0 1 1,1-1 1-16,0 0-3 0,2 0 1 0,7-1 1 0,4 0-2 15,7 1 1-15,9 0 0 0,0 0-1 16,5 2-7-16,2-2-14 0,5 0-24 16,-3-1-25-16,3 1-22 0,0 0 1 0,6-9 44 15</inkml:trace>
  <inkml:trace contextRef="#ctx0" brushRef="#br0" timeOffset="347.26">23929 7750 1241 0,'-25'14'32'0,"-3"2"-20"0,-3 4-3 0,0 0-4 16,6-1-1-16,3 0 0 0,0 3-3 16,-1-2 2-16,4 3 0 0,1 1-2 15,0-2 1-15,4-1 1 0,1-5 0 16,3 1 5-16,3-3 9 0,2-1 8 15,1-1 9-15,2-3 3 0,2-2-5 16,0 0-4 0,0 0-8-16,2 0-7 15,2 2-5-15,3 2-3 0,2 1 0 16,7 6-1-16,5 0 3 0,2 2-1 0,5 1 2 16,-2-2 0-16,0 3-2 0,1-2-1 15,7 5-1-15,0-4-3 0,6 3 0 16,-1 0 2-16,-3-5-2 0,-3-1 0 15,-8-2 1-15,-4-3 3 0,-8-4-12 16,-6-4-25-16,-2 1-31 0,1-1 26 0</inkml:trace>
  <inkml:trace contextRef="#ctx0" brushRef="#br0" timeOffset="9605.42">10941 14786 991 0,'0'-1'53'0,"0"1"15"16,-3 0-29-16,2 0-18 0,1 0 9 15,0-1 10-15,0 1 5 0,1 0 3 16,-1 0-3-16,0 0-3 0,0 0-3 16,0 0-2-16,0 0-7 0,0 0-4 15,0 0-3-15,0 0-2 0,2 0 2 0,-2 0 3 16,0 0-3-16,0 0 1 0,0 0-5 15,0 0-7-15,-2 0-4 0,2 0-2 16,0 0-3-16,0 0 1 0,-3 0 4 16,0 1-5-16,-4 0 0 0,-2 0 1 15,-1 0-4-15,-7 0 4 0,-2 1 5 16,-6-2 1-16,-6 2 4 0,-3-2 1 16,-7 2-1-16,-2-1 3 0,-2 0 5 0,0 0 1 15,1-1 3-15,0 0 1 0,-3 2-5 16,-2-2-3-16,-2 0-4 0,-5 0-2 15,-5 0 5-15,-9 0 11 0,-2 0 3 16,1-3-3-16,-1 1-7 0,4-2-16 16,-4-1 3-16,-9 1 10 0,-1-2 0 15,-7 0 5-15,4 0 0 0,3 1-8 16,1 2 2-16,-4-4 2 0,-6 5-7 16,-1-3-1-16,-1 3 0 0,6 0-5 0,0 0 3 15,-3 0-2-15,-4 1-4 0,-1 0-1 16,-1 1 1-16,4-1-3 0,-3-1 7 15,-6 2 2-15,-5-4-1 0,-3 2 2 16,9 0-5-16,-4-1-5 0,-3 1-1 16,0 0 2-16,-3 0-2 0,10 1 0 15,-2-3 2-15,-4 2-2 0,-1 0 2 0,-5-1 1 16,6 2-1-16,-1-2 2 0,1 1 1 16,0 1 2-16,-1-1 4 0,10 2 5 15,2 2-3-15,-2 0-1 0,1 2-3 16,-8-1-3-16,7 0 1 0,8 1 0 0,-1 1-3 15,3-1-2-15,-4 1 0 0,-2 1-2 16,9-1 0-16,4 0 1 0,-3 1 0 16,-5-1 5-16,-2 1 4 0,-8-1 0 15,6 1 1-15,7-1-1 0,-6-1-7 16,2 0-1-16,-1 0 1 0,-3-1-1 16,5 1 4-16,7-2 3 0,-6 0 0 15,-1 1 0-15,-1 1 0 0,3-4-5 16,8 1 0-16,8 0 0 0,0-1-1 15,-6 0 0-15,0 0 1 0,-2 0-2 16,1 0-2-16,7-1 3 0,2 0-3 0,9-1 0 16,3 0 2-16,3 1-2 0,4 1 1 15,3-1 1-15,2 1 0 0,4-1 4 16,5 1 3-16,3-1 0 0,4 1 1 16,1 0-1-16,2 0-3 0,3-1 1 15,3 1 3-15,4 0 1 0,5 0 2 0,1 0 1 16,0 0-6-16,2 0-1 15,-2 0-3-15,1 0-3 0,0 0-1 16,2 0 1-16,-3 0-1 0,-1 0 0 0,-2 0 0 16,1 0 0-16,1 0 0 15,2 0 1-15,1 0-2 0,3 0 1 0,-1 0 0 0,5 0-1 16,-1 0 1-16,0 0-1 0,0 0-2 16,0 0-3-16,1 0-5 0,-1 0-8 15,1 0-11-15,0 0-13 0,0 0-19 16,0 0-17-16,0 0-18 0,0 0-18 15,0 0-13-15,0 0-12 0,2 1-8 16,6 3-12-16,9 7 348 0,13 2-170 16</inkml:trace>
  <inkml:trace contextRef="#ctx0" brushRef="#br0" timeOffset="11143.26">10763 16534 1126 0,'0'2'87'0,"0"-1"59"0,-1-1-93 15,2 0-50-15,-2-1-3 0,1 1 2 16,0 0 2-16,-1 0-3 0,1 0 0 0,0 1-1 16,1-1-2-16,0 0 0 15,-1 0 0-15,0 0 1 0,4-1 2 0,-1 1 1 16,4-1-1-16,-1 0 1 0,1-1 1 16,2 0-2-16,0 0 2 0,-1 1 2 15,1 0 3-15,-3 0 9 0,0 1 8 16,-1 0 5-16,0 0 3 0,-1 0-2 15,-3 0-10-15,0 0-6 0,2 0-7 16,-3 0-7-16,4 0 0 0,-1 0 0 16,1 0-1-16,2 1-1 0,3-1 1 15,3 4-1-15,0-2 0 0,1 1 1 0,0 0 0 16,0 2 1-16,-2-4 3 0,-2 0 4 16,-2 0 10-16,1-1 12 0,-3 0 5 15,1 2 4-15,-1-2-2 0,-3 2-4 0,-1-2-2 16,0 0 0-16,-1 0-1 0,1 0-1 15,-1 0 2-15,0 0-4 0,0 0 0 16,0 0 1-16,0 0-11 0,0 0-5 16,0 0-4-16,0 0-8 0,-2 3 0 15,-4-1 2-15,-2 2 3 0,-4 0 6 16,-3-1 6-16,-3 0 1 0,-2 3 6 0,0-1 3 16,3 0-1-16,-4 2 3 15,-4-1-1-15,-2-4-5 0,-10 1-2 0,-3 1-1 16,-4 0-5-16,-3 1 1 15,3 0 0-15,-1 2-4 0,0-2 0 0,-3 4-1 16,-4-3-5-16,2 2 0 0,-6-2 0 16,-8-3-3-16,-5 3 2 0,-4-3 1 15,1 1-2-15,1 0 0 16,-2 1 2-16,-9-3 1 0,-11-2 3 0,-6 2 2 16,-3-2-2-16,0-1-1 0,-1 0-2 15,-6-3-4-15,-4 1-1 0,-5 2 0 16,5-4-1-16,-3 1 1 15,-9 1 1-15,-7-4-1 0,-8 1 5 0,-10-2 1 0,0-2-3 16,5 1 0-16,-7 0-3 0,10 3-4 16,5-1 1-16,2 0 1 0,1 3-2 15,2-1 2-15,0 1 0 0,1-2-1 0,2 3 1 16,0-2 0-16,-3 1-1 0,4 1 1 16,2 1 0-16,1 1-1 15,-4 0 1-15,0 1 0 0,-1-2-2 0,-1 2 0 16,3 0-3-16,-7-1-4 0,-1-2 1 0,3 2 1 15,3 2 2-15,4 0 4 16,13 2-1-16,-3-1 0 0,4 0 0 0,1 2 2 16,1-1-1-16,13 2 0 15,-2 1 2-15,4-1-2 0,4 1 1 0,4 2 0 16,14 0-1-16,8 1 2 0,2-1 1 16,-8-2-2-16,0 3 0 15,-7-2 2-15,1 2-2 0,6 3 0 16,2-6 1-16,7 0-2 0,5 0 1 0,4-3 0 15,5 3 0-15,3-1 1 16,-1-1 0-16,5 0-1 0,2-2 0 0,3 1 1 0,7-2-1 16,2-1 0-1,4 0 3-15,5 3-2 0,2-3 2 0,3 1 2 0,-1-1-1 16,3 0 1-16,2 0-1 0,1-1-1 16,6 1-1-16,2 0 1 0,-1 0-2 15,-1 0 1-15,-3 0-1 0,0-1-4 0,5 1-4 16,0 0-2-16,0 0-5 0,0 0-2 15,0 0-8-15,2 0-22 0,-1 0-21 16,0 0-21-16,0 1-32 0,0-1-31 0,5 0-23 16,10-6-79-16,10-5 141 0</inkml:trace>
  <inkml:trace contextRef="#ctx0" brushRef="#br0" timeOffset="12043.84">4187 13720 1264 0,'4'4'158'0,"-71"-113"-98"46,48 77-82-46,1 5 10 0,-2-3 9 16,1 3 7-16,0 2 0 0,-1-1 3 16,0 5 3-16,-4 1-4 0,-3 5 3 15,-2 7 2-15,-2 4-1 0,1 4 1 16,1 2-7-16,-2 7-2 0,4 7-4 16,4 5-2-16,-1 7 0 0,2 5-1 15,5 2-1-15,2 3-3 0,5-1-5 0,8-1-2 16,2-1 0-1,3-4 2-15,5 1 6 0,6-4 0 0,3-3 3 0,1-2 3 16,4-5 2-16,-1-2 3 0,4-4 2 16,7-2 0-16,1-3 4 0,0-3-1 15,-2-4 3-15,-4-2 1 0,-5-2 4 16,-2-5 0-16,-2 0 3 0,-4-1 3 0,2-3-4 16,-5 1 1-16,1-4 6 15,-4-2-8-15,1-2-4 0,0-5-4 0,-2-3-18 16,1 0-10-16,-5-3-6 0,2 0-1 15,-2 4 8-15,1 3 9 0,0 3 7 16,1 6 0-16,1 2 5 0,1 2 1 16,2 1 2-16,2 5-1 0,-1 1-7 15,2 4-3-15,0 3-2 16,4 6-2-16,-3 4 3 0,2 4 2 0,-1 4 1 16,-1 0 3-16,-2 5 1 0,-2 0 1 0,-3-1 1 15,-4-3 2-15,1-1-1 16,1-3-2-16,-1-1 0 0,3-1-1 15,-1-3 2-15,0-1 2 0,-2-1-2 0,3-2 1 16,-3 0 0-16,3 0-4 0,0-2 3 16,0 0-1-16,0 0-1 15,0 1 1-15,1 0 1 0,2 1-2 0,1 2 0 0,-1 0-10 16,6 3-31-16,1 0-35 0,2-2 59 16,1-1-17-16</inkml:trace>
  <inkml:trace contextRef="#ctx0" brushRef="#br0" timeOffset="12301.07">4873 13713 1246 0,'0'0'111'0,"0"2"102"0,0 0-161 15,0 2-55-15,-1 5-2 0,-1 9 5 16,2 7 2-16,0 4 0 0,0 3 1 16,2 4 0-16,-1 0-2 0,-1-1 0 15,4-1 2-15,-1-2-2 0,2-2 0 16,-1-1 2-16,-1-1-5 0,3 0-6 0,-1-2-13 16,0 1-22-16,4 0-25 0,0-1-17 15,1 2 42-15</inkml:trace>
  <inkml:trace contextRef="#ctx0" brushRef="#br0" timeOffset="13076.86">4156 15629 1540 0,'-1'-2'61'0,"-3"-2"5"16,0-2-41-16,-3-5-24 15,-5-6 2-15,-4-6-7 0,-5-7-14 0,-5-2-18 0,-2-2-9 16,-3 5 3-16,3 8 12 0,1 3 17 16,1 6 12-16,-4 6 2 0,-7 2 0 15,-6 5-4-15,-2 7-9 0,1 5-4 16,4 7-3-16,9 3-2 0,5 7 2 16,6 6 4-16,3 6 3 0,5 5 4 15,1-2 9-15,6-4 3 0,5-9 0 16,5-2 3-16,7-5-5 0,6 1-4 0,4 0 1 15,4-1-3-15,2-8 3 16,2-1 1-16,2-7 0 0,3-4 1 0,1-5 0 16,2-5 1-16,0-5 1 0,-7-5 8 15,-1 0 6-15,-7-3-1 0,-6-4 3 16,0-5-5 0,-5-4-4-16,1-2 1 0,-6-2-3 0,-1 0 3 0,-4 5-1 15,-2 4 1-15,0 8 0 0,0 9 1 16,0 7 6-16,0 2 4 0,0 0 6 15,0 0-13-15,0-3-9 0,1 4-11 0,-1-1-16 16,2 2 3-16,5 7 4 0,3 5 2 16,8 11 7-16,9 4 6 0,0 1-1 15,4 2 0-15,2-1 3 0,0 1-2 16,7 0 2-16,2 1 0 0,-1-3-1 0,-1-1 2 16,-11-7-7-16,-8-5-25 0,-6-6-30 15,-6-4 31-15,-1-3-4 0</inkml:trace>
  <inkml:trace contextRef="#ctx0" brushRef="#br0" timeOffset="13504.03">4712 15861 1623 0,'6'3'202'0,"-4"-1"-117"0,-2-2-75 16,1-2-10-16,-6-2 1 0,6 1-1 16,6-2-4-16,2-3 1 0,3-2 0 15,4-1 2-15,1 0 2 0,3-2-1 16,0 2 0-16,-1 1 0 0,-3 3-1 16,-3 4 1-16,-3-1 0 0,-2 3-1 15,-4 1-8-15,-1 3-17 0,-2-1-13 16,-1 5-12-16,-2 3-3 0,-4 6 11 0,-5 7 10 15,-1 5 18-15,0 0 8 0,-1-3 8 16,2-5 2-16,1-5-1 0,1-1-1 16,2 1 1-16,3-6-2 0,3 1 0 15,1-1 0 1,1 0-2-16,2-2-2 0,5 1 0 16,1-1-1-16,4-1 3 0,5 3 4 0,8-1 4 15,7-1 1 1,6-2 4-16,-1-3-3 0,-4 2-1 0,-5-4 2 15,-5 1-6-15,-1-1 1 0,-2-1 1 16,-5-3-4-16,-1 4 2 0,-4-1 4 16,-4 1-7-16,-2 1-7 0,-4-1-36 15,0 0-42-15,0 0 47 0</inkml:trace>
  <inkml:trace contextRef="#ctx0" brushRef="#br0" timeOffset="14906.65">4187 17414 1834 0,'0'-2'65'16,"-1"-2"13"-16,-1-2-57 0,-3-4-8 0,1-5 5 0,-5-5-1 15,-2-7-9-15,-6-3-3 0,-3-5-2 16,-5 0 1-16,-1 1 0 0,2 4-2 16,-1 4 1-16,-2 5-1 0,-9 0-7 15,-7 4-5-15,-6 0-10 0,-2 5-7 16,7 9-2-16,8 3 1 0,7 5 6 15,3 5 0-15,3 3-1 0,-1 8-12 16,3 8-6-16,0 5-6 16,5 6 1-16,2-1 21 0,6-4 23 15,6-5 17-15,5-5 9 0,9-2-5 0,5 0-13 0,6 1-5 16,4-1 5-16,6-2 0 0,1-1 3 16,4-7 2-16,-1-4-5 0,2-5 3 15,2-4 0-15,0-3-3 0,-4-2 3 16,-6-8 1-16,-4 1-2 15,-4-3 1-15,-5-1 2 0,-2-2-5 0,-3-4 2 16,-3-4-1-16,-1 0-5 0,-2-4 2 0,-7-1 2 16,0 1-3-16,-1-1 1 0,-4 3 0 15,3 7-3-15,1 4 2 0,1 7 1 16,0 4-1-16,0 3-1 0,0 3-1 16,0 0-5-16,0 0-7 0,2-2-1 0,1 6-1 15,5 3 2-15,5 2 8 0,6 9 1 16,7 7 2-16,-1 5 2 0,-2-2 0 15,-3-1 1-15,-3-4 1 0,-1 0-2 16,-3 1-1-16,2-2 0 0,-1-1-1 16,1-3 0-16,1-3-7 0,-6-4-22 15,-1-1-30-15,-2 0-24 0,-1-2-24 16,2-2 25 0,-1-2 40-16</inkml:trace>
  <inkml:trace contextRef="#ctx0" brushRef="#br0" timeOffset="15459.36">4778 17440 1190 0,'-1'1'157'0,"0"-1"168"15,1 0-218-15,-1 0-84 0,-1 0-3 31,2-1-3-31,0 1-5 0,0 0-6 0,0 0-3 0,0 0 12 0,0-1 9 16,2-3 0 0,1-1 2-16,1 0-5 0,5-3-8 15,5-1-5-15,3-1-1 0,3-1-7 16,2 2 0-16,4 2 2 0,3-2-1 16,-2 4 2-16,-1 1 2 0,-2 2-3 15,-7 1 0-15,-4 1 1 0,-4 3-4 16,-6-1-8-16,-1 1-7 0,2 1-20 15,-4 2-11-15,-1 4 0 0,-5 5-4 16,-9 4 11-16,-7 4 17 0,-7 1 10 16,1-3 17-16,1-5 10 0,5-2-2 0,4-4-1 15,4-2 0-15,7-5 0 0,2 1 11 16,5-4 1-16,0 0-5 0,0 2 0 16,0-2-11-16,2 1-10 0,4-1-4 15,7 0-1-15,8 0-1 0,11 4 6 16,5 0 4-16,2-2-1 0,-4 5 8 15,-3-5 5-15,-5 5 0 0,-6-2 3 0,-3 1-4 16,-5 2-6-16,-4-1-2 0,-1 0 1 16,-3 6-3-16,-4-2 1 0,-6 7 2 15,-5 6-8-15,-8 5 3 0,-8 1 5 16,-2-1 1-16,-7-3 9 0,1-4 2 16,-1-3-3-16,2-5 3 0,6-1-3 0,6-6-6 15,3 0-3-15,6-1 2 0,3-3-9 16,3 1-26-16,6-2-40 0,-1-2-24 15,-4 2 37-15</inkml:trace>
  <inkml:trace contextRef="#ctx0" brushRef="#br0" timeOffset="24503.21">14343 14928 1434 0,'0'0'37'0,"0"0"-10"16,0 0-14-16,0-1 2 0,0 1 2 15,0-2-6-15,0 1-7 0,1-2 0 16,0 0 4-16,0-3 4 0,1-1 7 16,1-2 7-1,-1 0 2-15,1-1 7 0,3-1 4 0,-1 0-1 0,1 2 0 16,0-3 1 0,-1 0-2-16,1-1 2 0,2 0-1 0,1-1-8 0,0 0-7 15,-1-2-7-15,3 2-8 0,2-6-3 0,0 1 0 16,2-2-4-16,1-1 1 0,0-7 2 15,2-1-4-15,3-1 1 16,-1-2 1-16,2 1-3 0,4 0 1 0,1 1 2 16,-2 3-1-16,3-1 3 0,-1-1 1 15,1 1-3-15,5 0 0 0,-3 2 1 16,1 2 0-16,1 1 3 16,1 1 3-1,6 2 1-15,4 0 2 0,-2 1 2 0,-1 1-3 16,-4-1 0-16,0 0-2 0,3 1-5 15,7 1-1-15,2 0-1 0,1 3-1 16,-3 3 2-16,2 1 3 0,1 1-1 16,1 3 0-16,-1-4 0 0,-3 2-5 0,-1 2 1 15,2 0 1-15,4 1-3 0,-2 4 1 16,2 0 1-16,2 1-1 0,2 3 1 16,3 0 1-16,-3 1-2 0,-3 3 0 15,-7 1 0-15,-3 2-1 0,3 5 1 16,2-1 1-16,1 4-1 0,3 4 1 15,0 3 1-15,2 4 1 0,3 8 0 16,1 3 2-16,-2 7-5 0,-2 7 0 16,-4 3 2-16,-4 1-1 0,-4 2 5 15,-1-6 4-15,-1 4-3 0,2 0 1 0,3 5-6 16,2 6-2-16,-3 2-1 16,-1 1 4-16,-5 0 3 0,-7-3 6 0,-3 2 3 15,-3 4-7-15,-4 2 0 0,-3 5-3 16,-4 1-5-16,-2-1 2 0,-5 4 6 15,-3 3-1-15,-5 2 4 0,-8 6-2 0,-4 3-8 16,-10 4-2-16,-3 2 1 16,1 2-1-16,-7-4 1 0,-6-1 4 0,-13-1-4 15,-12 6-2-15,-6 0 0 0,-3-2-4 16,3-5 6-16,5-9 0 0,0-6 2 16,-3-5 2-16,-3-5-2 0,-4-6-2 15,-5-8-2-15,6-6 3 0,2-10 3 16,4-5 3-16,-2-4 3 0,-10-8-5 0,-3-1 0 15,-6-5 0-15,3-2-4 0,8-8 0 16,-5-5 0-16,-8-4-1 0,5-5-5 16,-4-6 0-16,7-3-1 0,11-5 1 15,3-3 4-15,0-2-1 0,-4-1 0 16,3-1 2-16,-2-1-6 0,10 2 1 16,8-5 2-16,4-1-2 0,4-1 5 15,4-2 0-15,-2 1-2 0,2-4 0 16,-4 1 2-16,-2-3-2 0,7-1 3 15,2-2 6-15,5 0-2 0,0 2 2 16,1 1-3-16,0 0-3 0,5 2-1 0,4 2 1 16,5 1-1-16,2 5 0 0,2-4 0 15,-2 1 0-15,-1 0 0 0,0-1 0 16,0-4-1-16,1-3 1 0,-4-7 0 16,2 0-1-16,-4 2 0 0,-3 0 1 0,3 4 0 15,-3 0 1-15,3 3 2 0,4 0-3 16,5 4 3-16,0-1 2 0,5 1-2 15,1-1 0-15,1 0-1 0,2-4-2 16,1 1 0-16,0-1 2 0,3-1-2 0,0 2 1 16,1 1 3-16,1 1 0 0,1 1 1 15,2 2 1-15,-1-5-3 0,2-1-3 16,-2-4 3 0,1-4-3-16,1-4 0 0,1-2 1 0,0-2-1 0,4 2 1 15,0-1 2-15,2 3-3 0,1 2 0 16,3-1 1-16,3-1-1 0,6-3 0 15,-2-2 0-15,5-3-1 0,-1-2 0 16,0-1-1-16,1 1-5 0,2 4-2 16,1 3-1-16,3 3-3 15,7 2-1-15,5 1 0 0,3 2-6 0,5 4-3 0,4 1 1 16,4-1 1-16,-3 5 4 0,1 1 4 16,-9 8 1-16,-10 4 1 15,-1 8 5-15,-8-1 2 0,-1 3 3 0,0 1 1 16,-1 2-2-16,2-1-2 0,0 1-1 15,-1 4-9-15,-3-2-6 0,-2 3-2 16,-9-1-14-16,-6 1-11 0,-3 2-25 0,-7 0-38 16,6-1-18-16,0-1 62 0</inkml:trace>
  <inkml:trace contextRef="#ctx0" brushRef="#br0" timeOffset="25052.51">14946 15432 1068 0,'2'-1'77'15,"0"1"38"-15,1-2-30 0,-1 2-26 16,-1 0 5-16,-1-2 3 0,2 2-3 16,1 0-5-16,-3 0-10 0,0 0-7 0,1 0-7 15,-4 0-10-15,3 4-10 0,0-1-9 16,3 6-9-16,-4 6-6 0,-2 14-8 15,-3 16-9-15,-5 18 3 0,2 10 4 16,-2 0 13-16,1-5 11 0,0-6 3 16,-1-8-3-16,3-1-12 0,1-6-4 15,2-1-4-15,3-6 2 0,0-5 11 16,2-7-5-16,0-9-16 0,1-4-18 16,0-7-26-16,2-2-25 0,1-6-22 0,4-7 1 15,5-9 52-15</inkml:trace>
  <inkml:trace contextRef="#ctx0" brushRef="#br0" timeOffset="25305.36">15245 15726 1541 0,'-5'0'45'0,"-3"2"3"16,-4 2-49-16,-6 0 1 0,-3 3 6 0,-7 0 2 15,-2-3-2-15,-8 2-2 16,-6 2 0-16,-5-4-1 0,-5 3 0 0,-1-1 1 16,3-1-3-16,7 1 0 0,5-2 1 15,3 1-2-15,7-1-1 0,4 1 1 16,1-3-8-16,4 0-8 0,2-1-15 16,4 1-23-16,3-2-25 0,2-3-19 15,1-1 50-15</inkml:trace>
  <inkml:trace contextRef="#ctx0" brushRef="#br0" timeOffset="25924.56">15545 15186 1277 0,'0'1'156'0,"-2"-1"188"0,2 0-278 0,3 1-73 16,-3 0-5-16,0 4 3 0,0 2 5 16,-1 11-3-16,-2 12-13 0,-7 17-3 15,-1 16 0-15,-3 9 4 0,2 10 16 16,5 3 7-16,1 5-2 15,1 3-11-15,0-1-9 0,-3 2-2 0,3-10 5 16,2-9 17-16,3-11 13 0,4-14 13 16,1-13 11-16,-2-16 3 0,1-6 3 15,-4-11-10-15,0-3-16 16,0 0-14-16,0-1-18 0,0-1-7 0,1-6 1 0,3 0 2 16,5-9 10-16,5-10 5 0,5-9 1 15,1-10 1-15,6-2 2 0,-6-2-2 16,1 1 1-16,5 11-1 0,-7 5-2 15,9 7 0-15,-3 8 0 0,-3 4-2 16,4 2 1-16,0 4 1 0,4 1 0 16,3 3 1-16,-1 1 2 0,-1 2-1 0,-1 4 4 15,1 1 5-15,-7 2 1 0,-5 2 2 16,-4-1 2-16,-6 1-7 16,0 1-7-16,-7 4-11 0,-7 5-22 0,-14 9-14 0,-16 7 1 15,-8 6 10-15,-10 4 24 0,-1-1 27 16,2-5 5-16,-2-6 1 0,1-4-5 15,1-5-14-15,1-3 4 0,0-3 3 16,5-4-3-16,9-2 2 0,8-3-3 16,6-1-5-16,7-4-3 0,2 1-3 15,3-4-24-15,2-1-15 0,3-1-21 16,0-3-20 0,2-1-12-16,2-9 83 0,3-6-9 0</inkml:trace>
  <inkml:trace contextRef="#ctx0" brushRef="#br0" timeOffset="26558.36">18196 13557 1464 0,'9'21'124'0,"-9"-21"-82"0,0 0-27 15,0 0-18-15,-10-21 26 0,6 21-15 16,-6 0-11-16,-7 1-3 15,-5 1 2-15,-5 0 5 0,-5-2 6 0,2 0 0 16,-2 0-1-16,1 0-1 16,6 1-4-16,0 0 3 0,-20 1 7 15,21-2-6-15,5 1 0 0,4-1-2 0,4 2-1 16,5-2 2-16,3 2-1 0,-3-2-9 16,6 0-16-16,0 0-29 0,0 0-29 15,1 0-15-15,-1 0 356 0,4 0-598 16,-1-4 346-16</inkml:trace>
  <inkml:trace contextRef="#ctx0" brushRef="#br0" timeOffset="27206.72">18743 13081 1434 0,'3'0'59'0,"-6"3"15"0,2 3-61 15,0 6-17-15,-1 5 2 0,0 8 1 16,-3 5 1-16,-5 7 4 16,0 11-4-16,-2 10 3 0,-4 12 1 0,0 9-3 15,-2 2 2-15,1-1 0 0,3-6-2 16,4-10 1-16,3-7 0 0,3-7-1 0,4-9 1 15,-1-9 3-15,0-11 10 0,1-7 9 16,0-8 2-16,0-6-3 0,-1 2-10 16,1-2-3-16,0 0-1 0,0 0-2 15,0 0-4-15,1 0-10 0,1-2-1 0,3-7 2 16,2-4 2-16,4-11 5 16,6-9 2-16,5-6-3 0,3-4 1 0,0 4 1 15,-1 5-3-15,-3 6-1 0,-2 8 0 31,-4 6 5-31,-1 3 8 0,2 5 3 0,-1-2-1 0,4 3-6 16,3 1-4-16,-1 1 1 16,-2 3 3-16,0 0 4 15,-4 3 0-15,-1 1-5 0,3 2 1 16,0 2-7-16,-1 1-3 0,-2 2-5 0,-3 3-8 16,-5-1-1-16,-2 4 0 0,-2 2 0 15,-3 5-1-15,-3 1 3 0,-5-1 2 16,-4 3 4-16,-5-1 8 0,-3-2-1 15,-3-1 1-15,-2-3 4 0,-4 2 4 16,-4-8 4-16,-2-2 3 0,-1-3-1 0,-2-5-2 16,-3 1-2-16,-1-5-3 15,2 0-2-15,6 0-2 0,9 0-2 0,6-2 2 16,5 2 1-16,-2 0-3 0,3-1 2 16,2 1 1-16,6 1-2 0,5-1 3 15,0 2 6-15,1-2-3 0,0 0-5 16,0 0-4-16,-1 0-16 0,1 0-22 15,0 0-6-15,0 0-31 0,3 0 669 16,4-3-440-16</inkml:trace>
  <inkml:trace contextRef="#ctx0" brushRef="#br0" timeOffset="31123.54">28309 12845 1131 0,'31'18'169'16,"-54"-28"67"15,23 12-211-31,1-1-3 0,-1-1 1 16,0 0 0-16,0 2-2 0,1 0-1 15,-1 1-4-15,1 1-6 0,3 1-3 16,-4 4-2-16,4 4-4 0,0 3 0 16,-4 5 0-16,2 6-1 0,-1 1 0 15,1 11 0-15,3 6 0 0,-4 4 0 16,3 11 0-16,-1 9 0 0,0 9 0 15,2 13 0-15,-3 7 4 0,-2 9 6 0,-1 2 2 16,-2 7 4-16,-1 5-4 0,1 3-2 16,-3 7-3-16,0 10-2 0,-2 3-1 15,4 5-4-15,2 0 20 16,-1 2 11-16,3-4 7 0,4-2 9 0,3-1 1 16,2-3 1-16,0-7 2 0,1-8 4 15,-1-11-8-15,1-11-8 0,0-4-9 0,-1-2-10 16,-1 1-9-16,-3-2-6 15,1-2-5-15,-2 1 8 0,1-9 16 0,1-1 3 16,-1-12 4-16,3-8-8 16,-1-4-16-16,1-4-6 0,0 1 1 0,-2-2-2 15,2-2 0-15,-1 0 1 0,-3-3-2 0,-1-11 1 16,-2-5 1-16,-1-5-2 0,0-6 1 16,0-3 0-16,0-1-3 0,0 2-2 15,-1 0-1-15,-1 2-1 0,1-1 3 16,0 0 4-16,1 0-2 0,1 1 2 15,2 0-2-15,0 7-5 0,-1 0-3 16,3 4 0-16,-2 0 1 0,0-7 5 16,0-3 4-16,-2-5 0 15,1-5 0-15,0-1 1 0,1-2-1 0,-1 2-1 16,-1 0 1-16,-1-1-1 16,0-1 1-16,0-1-3 0,0-1-2 0,-1-3 0 15,0-1-1-15,0-3-4 0,1 0-9 0,0-2-7 16,0-1-9-16,0 0 1 0,-2 0 9 15,1 0 3-15,0 1 9 0,-2-1 3 16,2 2 0-16,0 1 1 0,-1 2 1 0,2-1-4 16,0 1-2-16,-1 1-5 0,0 1-4 15,1 1-3-15,0 1 2 0,-1 4 2 16,1-1 5-16,0 2 7 16,0 0 3-16,0 0 3 0,1 1 2 0,-1-2-5 15,0 2-4-15,0-1-3 0,0 1-8 0,-1 4-2 16,1-1 2-16,0 1 1 0,-1-1 5 15,1 0 8-15,0-4 3 0,0-1 4 16,-1-5 4-16,1-3-25 0,0-6-33 16,0 1-18-16,0-1 24 0</inkml:trace>
  <inkml:trace contextRef="#ctx0" brushRef="#br0" timeOffset="31816.49">26548 15012 773 0,'-1'-2'21'16,"-2"-2"-7"-16,-1-1 1 0,2 1 5 15,-2-1 7-15,1 5 7 0,0-3 11 32,3 3 13-32,0 0 17 0,0 0 13 0,0 0 5 0,0 0 6 0,0 0 0 15,0 0-8 1,0 0-11-16,0 0-19 0,0 0-25 16,-9 0-18-16,1 0-12 0,-8 0-8 15,-4 2-1-15,0-2 1 0,-4 1 1 16,1-1 3-16,-1 0 7 0,-4 0 3 15,5-3 5-15,-2 1 0 0,5 2-2 16,4-1-4-16,-1 1-1 0,4-1-5 16,-2 0 0-16,1 1-1 0,5-2-4 15,3 2 1-15,1 0 1 0,0 0-2 0,0 0 1 16,-3-3 3-16,-1 3-9 0,6-1-8 16,2 1-10-16,0 0-20 0,0 0-6 15,-1 0-11-15,2 0-14 0,0 0-8 16,4 1-18-16,-4-1-53 0,4-3 90 15</inkml:trace>
  <inkml:trace contextRef="#ctx0" brushRef="#br0" timeOffset="32383.53">27395 14855 1482 0,'7'12'146'0,"-7"-12"-127"0,-1 0-38 16,-2-1-20-16,-7-13 39 0,6 12 0 15,-3 0 1-15,-4 0-2 0,-3-1 1 16,-4 0 0-16,-1 2 0 0,-1-1 0 16,-1 1 1-16,-1-1-1 0,2 2 0 15,-1 3 1-15,-2 3-2 0,-2 1-1 16,-5 4 1-16,-2 3-3 0,-2 2 1 0,3 5 0 16,1 1-2-16,9 3-1 0,4 1-2 15,7-1-5-15,2-1-2 0,4 4 0 16,0 4-1-16,4 4 1 0,6 5-2 15,5 2-8-15,11 3-15 0,10 2-9 16,14 0-1-16,6-6 17 0,2-4 37 16,-9-6 35-16,-9-9 25 0,-3-1 2 0,-1-9-23 15,-1-3-18-15,3-4-6 0,-2-1 4 16,-3-5 14-16,-4-2 12 0,-8-1-5 16,-6-1-9-16,-3-1-6 0,1 1-14 15,0 0-3-15,0 1-1 0,-1-1-6 16,-3 0 0-16,-2 3 0 0,-2 1-5 15,-1 0-1-15,1 0-6 0,-1 0-6 16,0 0-4-16,0 0-11 0,0 0-13 16,0 0-7-16,0 0-22 0,0 0-13 15,0 0 362-15,-6-4-226 0</inkml:trace>
  <inkml:trace contextRef="#ctx0" brushRef="#br0" timeOffset="33013.08">29954 14727 1351 0,'11'41'244'0,"-17"57"-208"0,28-80-123 15,-82 71 89-15,41-41 1 0,19-9-2 16,1-3 2-16,-1-4-1 0,0-4-2 16,0-6 2-16,0-5-5 15,2-6-31-15,-1-3-30 0,3-1-52 0,1-3 56 0</inkml:trace>
  <inkml:trace contextRef="#ctx0" brushRef="#br0" timeOffset="33425.81">30356 15010 1084 0,'33'23'121'0,"-36"-23"-133"32,-10-10 8-32,8 6 2 0,-10-5-1 15,11 6 6-15,1 3 10 0,-4-2 7 16,0 0 13-16,-5 0 10 0,-10-3-3 16,-6 1-6-16,-9 0-1 0,-4 1-5 15,-6 0 3-15,-1-3 2 0,-2 3-12 16,3-2-7-16,2 1-3 0,1-2 2 15,8 1 1-15,-6-2 0 0,2 1-7 0,-2-1-2 16,1-1-1-16,3-1-3 0,6 2 1 16,8 0 1-16,0-2-1 0,5 1 1 15,4 1-1 1,3 2-8-16,5 0-15 0,6 5-16 0,0-1-21 0,1 0-12 16,0-1 89-16,0 2-266 0,2-9 195 15</inkml:trace>
  <inkml:trace contextRef="#ctx0" brushRef="#br0" timeOffset="34141.83">30942 15087 1743 0,'-1'-1'31'0,"1"0"-20"0,-1-1-32 16,-4-1 8-16,1-1 11 0,-8-3 2 16,1-1-2-16,-4-2 1 0,-10-6 0 15,-3 0-1-15,-5 0 1 0,-2 0 1 16,2 4-1-16,1-2 1 0,5 5 0 15,5 1-1-15,0 4 1 0,4 1 0 16,1 3-6-16,-4 0-3 0,2 5-1 0,-2 5-6 16,-2 4-4-16,0 2-6 0,3 8-12 15,1 5-4-15,3 10 5 0,7 6 4 16,3 1 10-16,5 1 8 0,1-10 11 16,7-1 7-16,2-8 4 0,5 1 1 15,4 3-3-15,4-1 0 0,4 0-1 16,2-1 10-16,3-3 15 0,-2-3 12 0,-2-5 11 15,4-3-4-15,0-5-15 0,5 1-12 16,5-1-10-16,2-2-6 0,-2 0-2 16,-4 0-2-16,-7-6 2 0,-10-2 15 15,-3-1 18-15,-5-1 2 0,-3-2 0 16,1 3-12-16,1-5-13 0,-4 2-2 16,1 0 0-16,-2 0 1 0,-3 0-2 15,0 2 0-15,-3-3-4 0,1 2 0 16,0 2 0-16,-1 0-4 0,0 0 0 0,0 0-1 15,0 0-4-15,0 0-3 0,0 0-4 16,0 0-10-16,1 0-8 0,-1 0-9 16,0 0-14-16,0 0-16 0,0-2-14 15,1 2-22-15,-1 0-1 0,0 1 54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26:47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3405 6014 1072 0,'3'4'4'16,"3"0"-32"-16,-2-3-4 0,1 1 34 16,0-1 6-16,-5-1 4 15,0 0 1-15,0-2-1 0,3-4-1 0,4 1-4 16,5-4-2-16,-2-4-1 0,-1 2 3 0,-1 0 9 15,-3-1 13-15,2 4 14 16,-3-1 8-16,4 2 4 0,-1 1-3 16,-3 1-8-16,-3 1-6 0,0 4-10 0,-1 0-9 15,4-3-4-15,-3 3-7 0,0 0-5 16,-1-1-4-16,-5 0-9 0,-1 1-3 16,-4 0 9-16,-2 0 5 0,-7 1 11 15,-8 0 9-15,-7 2 0 0,-10 2 3 16,-6-2 2-16,-5 2 1 15,-5-3 0-15,-3 0-2 0,-5-1-4 0,0 3 0 16,-5-3 0-16,-8 2-4 0,-3 2-1 0,-3-4-6 16,0 1-6-16,8-1 1 0,5 0-1 15,3 1-1-15,6-1 1 0,0 1 3 16,2-2 2-16,8 0 3 0,0 0 1 16,5-2-3-16,6 2-3 0,4-3-1 0,14 0-4 15,5 1 2-15,8 0 2 0,4 0 1 16,2 1 1-16,7 1-8 0,-1-1-17 15,1 1-14-15,2-2-7 16,4-1-7-16,3-6-15 0,9-5-25 0,12-3-19 16,13-4 46-16</inkml:trace>
  <inkml:trace contextRef="#ctx0" brushRef="#br0" timeOffset="395.39">3718 6009 1765 0,'-23'7'31'0,"-4"0"-43"0,-12 1 2 16,-5 0 10-16,-2 0 4 0,-7-2 3 15,-8 1-3-15,-11-3 0 0,-9 2-1 0,-9-1-1 16,0-3-1-16,2 0 1 16,-3-3-1-16,4 0 1 0,4 1 1 0,1-4-2 15,5 3 0-15,8-1 0 16,4 0 4-16,1 0 6 0,-2 2 5 0,1-2 0 0,0 4-5 16,6 0-3-16,2-1-6 0,6-1 0 15,3 0 2-15,4 2-4 16,8 0 0-1,7 2-6-15,3-1-11 0,6-1-10 0,5 2-10 16,3-4-8-16,4 0-6 0,4 0-7 0,3 0-10 0,1 0-10 16,-2 0-11-16,3 0-20 0,2-4 46 15,4 0 21-15</inkml:trace>
  <inkml:trace contextRef="#ctx0" brushRef="#br0" timeOffset="27345.68">15671 6408 1535 0,'6'0'50'0,"-12"6"0"16,12-6 19-16,-23 7-83 15,21 3 23-15,-6 8-2 0,4 12-4 16,0 11 3 0,1 17 2-16,5 9 0 0,1 14 4 0,-1 7-1 0,2 5-2 0,-2 5 1 15,0-4-3-15,-3-2-1 0,-2-5 3 16,-3-11-1-16,-3-4-3 0,0-12-3 16,0-8 1-16,-1-9-3 0,2-14 3 15,-1-10-11-15,3-8-32 0,0-10-50 16,0 3-34-1,1-15-32-15,1-13 579 0,4-14-328 0</inkml:trace>
  <inkml:trace contextRef="#ctx0" brushRef="#br0" timeOffset="27757.67">15674 6439 1760 0,'-1'0'85'0,"-1"-2"81"0,0 1-157 0,3-1-21 0,6-1 9 0,7-4-1 16,6-3-8 0,6-4-8-16,5-1-9 0,4-1 0 15,3 1 9-15,9 2 9 0,11 0 8 16,8 3 3-16,9 2-2 0,-6 3 1 15,-4 3 0-15,-4 4 3 0,-9 3 5 16,4 4 6-16,-11 4 3 0,-9-1-1 16,-6 2 2-16,-13-2-4 0,-7 1-4 15,-5 1-7-15,-7 3-13 0,-11 5-6 16,-14 7-2-16,-13 6 3 0,-18 0 9 16,-14 1 6-16,-4-3-1 0,-13-3 0 15,-9 1 0-15,3-4-1 0,6 0 0 16,15-3 3-16,17-8 0 0,10-3 0 0,10-6 2 15,-1 0-2-15,8-2 0 0,0-1 1 16,2-2-11-16,9-2-8 0,6 1-10 16,5 0-17-16,5-2-15 0,3 1-13 15,0 0-8-15,5 0 3 0,13-1 32 16,8-6 23-16</inkml:trace>
  <inkml:trace contextRef="#ctx0" brushRef="#br0" timeOffset="28167.63">17276 5990 1953 0,'-1'0'48'0,"-3"1"-43"0,-3 5-16 0,-5 8-5 15,-10 7 1-15,-9 8 14 16,-15 9 2-16,-10 8-1 0,-11 9 1 16,-1 8 1-16,2 7-1 0,-1 4 1 15,9 2 2-15,1 10-4 0,3-1 1 0,2 2 0 16,10 0-3-16,9-4 1 0,15-2-1 16,19-4-4-16,15-1 0 0,10-1 2 15,8-5 0-15,4-7 3 0,-5-8 9 16,-2-15 3-16,-6-9 4 0,-2-7 2 0,-3-5-8 15,1-3-7-15,0 0-6 0,-2-6-8 16,-2 1 0-16,-4-4 3 0,-6-3-4 16,-2 0-8-16,-5-4-17 0,0 0-19 15,0 0-4-15,0 0 2 0,0 0 2 16,0 0-3-16,0 0-17 0,-9 0-23 0,-1-4 658 16,-4-1-427-16</inkml:trace>
  <inkml:trace contextRef="#ctx0" brushRef="#br0" timeOffset="28785.62">17366 6884 1766 0,'0'0'0'16,"1"2"-6"-16,-1-2-49 0,2 0 11 16,-2-3 44-16,-2 1-5 0,2-4-8 15,0-3-2 1,0-5 3-16,-2-6 5 0,-1-5 6 0,-4-5 0 0,-1 0 1 0,-2-1 7 15,0 1 14-15,0 8 11 0,-1 2 9 16,2 7 0-16,-4 1-8 0,1 0-10 16,-3 2-8-16,-1 2-11 0,-4 4-7 15,0 5-4-15,-3 3-5 0,-4 10-11 16,-7 7-1-16,0 8-15 16,-1 9-6-16,7 4-4 0,14 3-16 0,12-4-2 15,11 0 7-15,11-6 12 0,8-3 27 0,3-4 26 16,5-6 16-16,-3-6 19 15,-10-5 5-15,0-5 0 0,-5-3-7 0,1-3-13 16,1-2-7-16,-1-3-7 16,-1-4-1-16,-5 0-2 0,-3-2 1 15,-4 2 1-15,0-3-4 0,-2 0 4 0,0 1 4 16,-3-3 2-16,0 3 4 16,-1 1 2-16,0 2 0 0,0 3 4 0,0 3 6 15,0 1-1-15,0 1-4 0,0 0-7 0,0 0-12 16,0 0-8-16,0 0-7 0,0 0-10 15,5 5-1-15,0-1 4 16,5 6 0-16,5 6 4 16,6 3-1-16,5 3-6 0,0-1-2 0,1-2-5 0,-1-2-13 0,-4-4-14 15,-3-5-7-15,-4-2-1 0,-5-3 3 16,-2-2 3-16,1-1-5 0,-1-1 4 16,-3-4 27-16</inkml:trace>
  <inkml:trace contextRef="#ctx0" brushRef="#br0" timeOffset="29027.82">17914 7158 1745 0,'-6'24'21'0,"-3"4"-40"0,-3 8-7 16,0 3 21-16,1 2 12 0,-1-6-16 16,-2 5-12-16,-1-3-5 0,4-5-14 15,2-8-3-15,4-5-8 0,3-4-17 16,2-5-11-16,4-2-3 0,1-5 53 16,4-2 7-16</inkml:trace>
  <inkml:trace contextRef="#ctx0" brushRef="#br0" timeOffset="31777.61">15227 6451 1005 0,'0'0'10'0,"-1"1"-19"0,-1 0-8 16,2-1 10-16,0 1 9 0,0-1 3 16,2 0-3-16,-4 0 2 0,2 0 2 15,0 0 7-15,0 0 12 16,0 0 11-16,0 0 4 0,0 0 1 0,0 0-3 0,0 0-8 15,0 0-4-15,2 0-3 0,2-3-7 16,-2 1 1-16,4-1-2 0,-3-1-4 16,1-2 0-16,2-2 0 0,0-1-4 15,0-1 1-15,1-2-1 0,4-2-4 0,-1-2 1 16,4 0 3-16,0-3 3 16,-2-1 5-16,4-4 7 0,-2 0 3 0,0 1 5 15,2-6 7-15,-2 3 2 0,2-1 9 16,3 2 5-16,-1-1-6 0,1 0-6 15,-3-1-12-15,-6-2-17 0,-2 0-6 16,-4 1-3-16,-3 1 0 0,2 7 3 16,-2 2 6-1,1 7 5-15,-2 4 8 0,-1 4 11 16,0 0-3-16,-4 2-7 0,1 1-8 16,-2 2-16-16,-7 3-2 15,-7 4-1-15,-6 4-2 0,-2 4 2 0,-4 7 2 16,-3 2 0-16,-6 7 0 0,-5 3 2 15,-3 1-3-15,2 2 2 0,2-5 0 16,-9 2-2-16,-6-1 1 0,-1-1 1 16,-3-5-2-16,10-1 1 0,8-5 0 15,2-2-1-15,4-2 1 0,-1-2 0 0,3 1-1 16,1-5 0-16,-1 0 2 0,-2-1-2 16,-1-1 0-16,2-1 2 0,6 0-2 15,6 3 0-15,11-5 3 0,4 1-6 16,7 0-3-16,1 0-1 0,2-3-5 15,3 1 4-15,1 2 5 0,4 0-1 16,10 5 1-16,12 5 4 0,13 2-1 0,12 5 2 16,6-4 6-16,-1 0 3 0,-1-1 1 15,1 0 4-15,3 0-8 16,0-2-4-16,5-1 0 0,4 0-4 0,-12-2 2 16,-3 2 1-16,-13-2-3 0,-17-2 6 15,-7-3 4-15,-12-2 2 0,-2-6 5 16,-3 2-4-16,-2 3-8 0,-4 4-4 15,-6 4-2-15,-4 4 0 0,-2 2 4 0,-4 5 4 16,-8 1 0-16,-9 3-2 16,-12 7 2-16,-5-3-4 0,-2 4 0 0,2 3 1 15,6-3-4-15,1-1 1 0,6-2 0 16,2-5-1-16,4-1 1 0,6 1 0 16,-1-5-1-16,5 1 0 0,1-5 1 15,4-1-2-15,7-6 1 0,3 0 1 16,4-2-1-16,3-1 1 0,4 0 1 0,0-1-2 15,1-1 2-15,3 0 0 0,5 2-3 16,6 0-2-16,10 1 1 0,6 2-3 16,10 0 8-16,11-2 5 0,6 1 0 15,9-2 6-15,5 0-1 0,5 0 1 16,1-3 5-16,-8-2 6 0,-9 0 2 16,-12-2 1-16,-8 0-3 0,-6-3-9 0,-5 0-5 15,-8-2-3-15,-9 2-2 0,-5-1 1 16,-6 0 3-16,-2-1-9 0,0 0-8 15,0 0-8-15,0 0-13 0,0 0-6 16,-1 1-12-16,-4 1-20 0,0 2-9 16,-3-2-11-16,-5 0-9 0,-4 3-7 15,-4-2-7-15,-3 3-8 0,-1-4-2 0,-4-1 295 16,0 1-151-16</inkml:trace>
  <inkml:trace contextRef="#ctx0" brushRef="#br0" timeOffset="32474.88">14981 8256 912 0,'32'0'88'0,"-33"0"68"15,1-2-34-15,0-1 10 0,-34 4 11 16,36-1-36-16,-2 0-17 0,0 2-17 15,-2-4-23-15,2 2-14 0,0 0-13 16,-2 4-16-16,2 5-5 0,-2 3-2 16,2 10-1-16,-5 9 1 0,5 8 2 15,-1 3-1-15,0-1 0 16,-2-2 2-16,-4-2-2 0,-1-1 0 0,-1-6 2 16,4-5-1-16,-1-4 0 0,2-8 2 15,1-4-3-15,1-3 3 0,2-5-1 0,0 0-12 16,0 0-2-16,0-1-16 0,0 0-8 0,1 0 8 31,0-2-3-31,2 0 14 0,-1-3 8 0,3 0 4 0,6-4 4 16,5-4 2-16,2-1 1 0,6 0 0 0,2 2 9 15,-4 1 6-15,2 2 3 0,-2 2 8 16,-2 3-1-16,0 1-6 0,0 4-5 0,-2 3-4 31,0-1-10-31,-1 4-1 0,-5-1 3 0,-1 0-3 0,-3 1 1 0,-3 0-6 31,-1 0-7-31,-4-1-7 0,-3 0-3 0,-5 4 0 0,-3 1 0 0,-10 2 9 16,-3 1 4-16,-8-3 7 0,-6 0 5 16,1-4-1-16,-5-4-1 0,-1-1 0 15,2-2-3-15,5-3 0 0,5 1 0 16,11 1-3 0,4-1-2-16,5 2-1 15,4-1-15-15,3 1-1 0,4 1-5 0,0 1-18 16,3-2 5-16,1 0 9 0,6 4-1 15,6-2-7-15,9 3-29 0,10 0 258 16,5-3-167-16</inkml:trace>
  <inkml:trace contextRef="#ctx0" brushRef="#br0" timeOffset="32728.93">15373 8776 1885 0,'-3'13'53'0,"-2"3"42"0,-3 4-133 15,-1 2-22-15,1-2 53 0,0-1-8 16,0-2-49-16,-2-5-53 0,-1 1-42 15,3-5 7-15,1 0 31 0,4-5 36 16,3-3 2-16,0 0 40 0,1 0 14 0</inkml:trace>
  <inkml:trace contextRef="#ctx0" brushRef="#br0" timeOffset="33089.64">15849 8473 1859 0,'0'0'48'15,"-3"3"15"-15,-5 1-97 0,-4 4-9 0,-3 4 29 16,-3 0 18-16,2 0-20 0,0 0-16 15,-3-2-10-15,3 2-10 0,3-1 23 16,-2 0 13-16,5 2 4 0,1-3 2 16,4-1-2-16,2-2 2 0,9 2 7 15,3 3 3-15,7 5 4 0,7 1 3 16,2 1 0-16,5 0 3 0,0-4 4 16,-3-2 1-16,-5-3 0 0,-3-3 0 15,-2-1-8-15,-1-5-5 0,1-1-13 0,1 0-17 16,-3-4-13-16,1 2-10 15,-1 0-14-15,0-7-13 0,3 0 44 0</inkml:trace>
  <inkml:trace contextRef="#ctx0" brushRef="#br0" timeOffset="35840.92">17814 7158 1417 0,'0'0'27'16,"0"2"-19"-16,0-2-23 0,0 0 11 15,-2 0-2-15,2 0-4 0,0 0-2 16,0 0-2-16,0 0 7 0,0 0 10 0,1 0 9 15,-1 0 7-15,0 0 6 0,0 0-3 16,0 2-3-16,0 0-2 0,1 5-6 16,1 0-2-1,-2 4-5-15,0 6-4 0,-3 8 0 0,2 6 1 0,0 1-1 16,-3 2 0-16,0-5 0 0,0-1 0 0,0-2 0 16,3-3 2-16,0-5-1 0,1-2 0 15,-1-2 2-15,1-5-2 0,1-1 2 31,-1-5 2-31,0-3-3 0,0 1 3 0,0-1-1 16,0 0 9-16,0 0 15 0,0 0-5 16,0 0-3-16,0 0-16 0,-2-4-11 0,2-3 4 15,0-4 5-15,0-9 13 16,0-4-1-16,0-3 0 0,0-4 1 0,-2 1-2 16,2 3 3-16,-3 1 4 0,2 4-2 15,-2 6-2-15,0 3-1 16,1 4-1-16,2 4 8 0,3 2 7 0,-2 4 0 15,-1-1-2-15,0 0-7 16,1 1-8-16,-1-1-5 0,1 0-4 16,-1 0-3-16,1 0-6 0,-1 3-4 0,0 1-8 15,1-1 0-15,1 4 6 0,0 6 3 16,-1 3 7-16,-1 5 2 0,-3 0 0 16,3-3 0-16,3-1 2 0,-3-6-2 15,3 0 0-15,-3-3 1 0,0-1-1 0,0-3 0 16,0 1-2-16,0-4-12 0,-1 0-9 15,1-1-9-15,0 0-5 0,0 0 10 16,0 0 11-16,0 0 4 0,0 0 8 16,0 0 0-16,1-4-1 0,0-2 5 15,3-2 3-15,1-6-1 0,-1-9-1 16,1-5 2-16,1-3-3 0,-2-3-3 16,1 8 10-16,-1 5 8 0,-1 8 16 15,-3 9 16-15,0 4-4 0,1 0-1 16,-1 0-5-16,0 0-15 0,0 0-9 0,1 0-13 15,1-4-10-15,-2 8-7 0,2-3 0 16,-2 1 2-16,0 4-1 0,0 4 10 16,-1 6 1-16,1 11 4 0,0 0 2 15,2-2-1-15,0 0 0 0,-2-5 2 16,3 1-2-16,-1-2 1 0,2 1 0 16,0-4-1-16,-4-2 0 0,-1-1 2 15,0-5-9-15,-3-1-10 0,4 0-11 0,-2-1-17 16,0-1-7-16,0 1-9 0,-3-2-14 15,1 1-8-15,0-1 18 0,0 1 27 16</inkml:trace>
  <inkml:trace contextRef="#ctx0" brushRef="#br0" timeOffset="36308.56">18512 7296 1390 0,'0'10'108'16,"0"5"-63"-1,0 3-37-15,0-44-11 0,0 13 3 16,-2 15 2-16,-1 2 1 0,1 5-1 0,-2 2 1 15,-3 3 1-15,0 4-4 16,-1-1 1-16,1 2 2 0,-1 4-2 16,0-4 2-16,1 2 2 0,0-1-1 15,-1 0 0-15,1-5 0 0,-1 0-3 0,0-3 1 16,1 1 1-16,0-4 0 0,1 0-5 16,-1-2-16-16,-1 0-34 0,4 0-28 15,-3-4 50-15,2 1-5 0</inkml:trace>
  <inkml:trace contextRef="#ctx0" brushRef="#br0" timeOffset="37444.4">19187 6314 860 0,'1'0'99'0,"-1"0"-161"16,0 0 56-16,0 1 2 0,1-1 6 16,0 0 3-1,0 0 6-15,-1 0 15 0,0 0 12 0,0 0 16 0,0 0 7 16,0 0-2-16,0 0-5 0,0 0-8 16,0 0-4-16,-1 0-2 0,1 0-2 15,0 0-3-15,0 0-3 0,0 0-11 16,0 0-8-16,0 0-5 0,1 0-5 15,-1 0 1-15,2-1 2 0,-2 1-2 16,0 0 2-16,0 0 3 0,0 0-2 16,0 0 1-16,0 0-2 0,-3 1-4 0,3-1 4 15,0 0 3-15,0 0 1 0,0 0 1 16,0 0 1-16,0 0-6 0,0 0 0 16,0 0 2-16,0 0-1 0,0 0 1 15,0 0 2-15,0 1-3 0,1-1-1 16,-1 0-1-1,0 0-3-15,0 1-1 0,0-1 0 0,0 0-2 0,0 1 0 16,3 4-1-16,-3-5 0 0,0 3 0 0,2-1 2 16,-3 2-2-16,2 0 0 0,-2 1 2 15,-4-2-1-15,5 2 1 0,-3 0 0 16,2 2-1-16,0 3 0 0,-3 4 0 16,2 6-1-16,-1 6 0 15,2 8 2-15,1 8-1 0,0 7 1 0,-2 8 0 16,0 7-1-16,-1 3 1 0,1 3 2 15,-3-2-2-15,3-6 1 0,-1-7 1 16,0-8-2-16,3-9 0 0,0-6 2 0,0-15-3 16,0-4 1-16,0-6 3 0,0-6-2 15,0 0 4-15,0-1 5 16,0 0-4-16,-2 0-3 0,4-4-3 0,2-3-4 16,1-8 5-16,5-6 7 0,4-9 0 15,3-4 0-15,2-2-10 0,0 2 11 16,-3 5 8-16,3 4 10 0,0 1 10 0,1 7-10 15,4-1-6-15,-1 2-10 0,5 3-5 32,1 4-1-32,2 3-4 0,-2 5 2 0,0 2 3 15,-2 4-3-15,1 1-1 0,-1 4-1 16,-2 4-5-16,-3-2 0 0,-5 4 0 0,-2 0-4 0,-6 4-2 0,-7 1-1 31,-8 4-2-31,-8 3 3 0,-4 5 5 0,-10 0-1 0,-3 1 4 0,-3-4 1 16,-8-3-1-16,2-3 2 0,-6-4 2 31,0-2-2-31,-2-3 0 0,-2-6 0 16,-1 2-1-16,1-7-2 0,6 1-1 15,7-3-6-15,8-2 2 0,6 0 0 16,5 0-6-16,2-2-1 0,5 0-3 16,3-2-6-16,4 4-1 0,4 0-5 15,0 1-11-15,1 0-18 0,7-5 1 0,6-8 159 16,7-4-90-16</inkml:trace>
  <inkml:trace contextRef="#ctx0" brushRef="#br0" timeOffset="37729.11">20198 7299 2025 0,'-7'27'13'0,"-2"0"-53"0,-2 11-2 16,-2 5 27-16,2 4 22 0,-1 0-19 0,-2 6-21 16,1-4-13-16,-1 1-16 0,2-5 14 15,4-9 4-15,4-6 1 0,4-9-3 16,1-4-2-16,3-5 6 0,0-4 4 15,-2-4 5-15,1-4-6 0,1-4-16 16,5-7 718-16,4-13-494 0</inkml:trace>
  <inkml:trace contextRef="#ctx0" brushRef="#br0" timeOffset="38192.94">21224 6781 1477 0,'1'10'491'16,"-1"-10"-347"-16,-1 1-186 15,-1 0-43-15,-3-11 77 0,-4 10 6 16,-8 0-2-16,-9 0 3 15,-9 0 3-15,-4 0-2 0,-2 1 0 0,2 3 2 0,2-2-2 16,-2 5 0-16,3 2 1 0,1 4-3 16,-1 4 1-16,2 4 0 0,-2 4-2 15,3 4 1-15,0 3 2 0,6 3-4 16,7-2 3-16,9 1-3 0,9-1-9 16,11 5-1-16,9 3-5 0,12 4 1 15,8-1 9-15,6-6 7 0,3-5 5 16,0-8 6-16,-4-6 2 15,3-4-3-15,1-3-2 0,3 0 0 0,5-1-3 16,-4-2 0-16,0-2 1 0,0 0-4 0,-4-4 0 16,-1-2 0-16,-7-1-3 0,-11 0 2 15,-9 0 2-15,-8-1 0 16,-5 0 2-16,-1-1-1 0,-1 2-8 0,-3 0-8 16,0 0-14-16,0 0-17 0,2-1-22 15,4-3-26-15,3-4-23 0,4-4 57 0</inkml:trace>
  <inkml:trace contextRef="#ctx0" brushRef="#br0" timeOffset="38597.64">21620 6190 1954 0,'0'1'47'0,"1"2"-34"15,1-1-22-15,3 2-5 0,5 8 1 16,9 4 6-16,5 9 5 0,9 7 0 16,9 8 2-16,4 6 0 0,6 7-1 15,0 6 2-15,0 10-2 0,-4 10 0 16,-2 6 2-1,-1 9-2-15,-4 10 0 0,-4 7 2 0,-5 1-2 0,-6-1 5 16,-8-5 5-16,-8-9-2 0,-10-12 3 0,-11-7-3 16,-6-9-5-16,-3-3 3 0,-4-5 1 15,-2-7-2-15,-3-6 2 0,-1-7 1 16,-1-8-4-16,7-2 0 0,2-6 0 16,4-4-3-16,5-3 0 15,-2-3 1-15,4-3-4 0,3-3-8 0,3-4-15 0,2-1-24 16,2-1-38-16,1-3-45 0,0 0 103 15,-1-3-17-15</inkml:trace>
  <inkml:trace contextRef="#ctx0" brushRef="#br0" timeOffset="43660.4">14864 6837 424 0,'0'0'64'16,"-1"0"87"-16,0 0-105 0,0 0-13 0,-1 0 15 0,0 1 14 0,0 0-1 15,0-1-10-15,-1 0-5 0,1 0-9 16,0 0 1-16,0 0 2 0,-1 2 3 16,3-2-2-16,0 2-4 0,0-2-5 0,-1 1-6 15,-5 1-3-15,2-1-3 0,0 0-3 16,-2 1 0-16,0 0 4 15,0 0 1-15,-2 1 3 0,2-1 0 0,-2 1-4 16,1 0 0-16,0 0-1 0,-1 0-2 16,0-1 2-16,-2 0 0 0,0 2-6 15,-1-1-4-15,1 1-3 16,-1-1-3-16,-2 0 3 0,-2 0 5 0,-2 0-2 0,-3-1 3 16,0 0 4-16,1 3 2 0,-5-2 6 31,2 1 5-31,-6-1-5 0,-5-1-1 15,1-1-6-15,-8 2-4 0,4 0 0 16,-1-1 3-16,-2 2 0 0,0-1 1 16,-4 0-1-16,2 2 0 0,0-2 1 0,3-1 3 15,-1 3 0-15,-4-1 0 16,-8 0 3-16,-5 0 0 0,0 0 0 0,-5 0-4 16,7 1-8-16,3-2-4 0,-4-1-1 15,3 2-4-15,-6-4-1 0,-5 2 2 16,-6-2-2-16,-3 0 0 0,4-2 2 15,4 1-3-15,2-4 3 0,4 2 4 16,-3-2 2-16,-3 0 7 0,-2 0 3 16,-3 1-3-16,0-2-3 0,2 0-3 0,1 2-3 15,2-3-2-15,2 0 1 0,-6 3-4 16,-6-3 0-16,-3 0 0 0,-4 1-2 16,1-3 0-16,4 2 1 0,1-1-1 15,-2 0 0-15,-2 1 1 0,-3 2-2 16,-1-3 0-16,4 2 0 0,7 2 0 0,-1-2 0 15,-2 1 2-15,-4 1-2 0,-1-1 1 16,0 2 2-16,5 0-3 0,4 0 3 16,-1 2 2-16,-6-3-2 0,-2 1 1 15,-4-1 4-15,2 0-3 0,5 1 1 0,2-1 4 16,-3 1-3-16,-6-2 3 0,1 2 1 16,2 0-3-16,2 3 0 0,7-2 0 15,3 1 0-15,-3 0 2 0,-4-1 2 16,1 1-2-16,-3 1 0 0,4 2-1 15,6 0-3-15,0 1-1 0,-2-3 0 16,-7 2-3-16,-3-2 0 0,0 2 1 16,0 1-2-16,6 1 0 0,-1-3 2 15,-5-1 0-15,1 1 3 0,-1-1 3 16,-2 1 0-16,0 1 1 0,8 0-1 16,1 0-2-16,-1-2 0 0,2 2-2 0,-9-1-3 15,1 0 1-15,1 2 0 16,4-1-2-16,2-2 2 0,-3 1 0 0,-3 0-1 15,-3 0-1-15,-1-1 3 16,6 1-4-16,2 0 2 0,1 1-1 0,-2-2-1 0,-3 0 1 16,-1 1 0-16,0-1-1 0,5 0 0 15,3 0 2-15,0 0-1 16,2 0-1-16,-1 0 1 0,-3 0-1 0,2 0 0 16,3 0 2-16,1 0-2 0,2 0 0 15,3-1 1-15,-3 1-1 0,-3-2 0 0,1 0 1 16,-1 2-1-16,8-1 0 0,1 1 1 15,8 0-1-15,3 0 0 0,0 0 0 16,-3 0 0-16,-2 0 0 0,2 0 0 16,1 0 0-16,6 1 0 0,4-1 1 15,-1 0-1-15,8 0-1 0,4 1 1 16,0 2 0-16,7-2 0 0,0 1 1 16,2-1-1-16,4 0 0 0,-1 0 0 15,-1 0 0-15,4 1 0 0,0-1 1 16,0-1-2-16,4 3 1 15,-1-2 1-15,0-1-1 0,4 2 0 0,1-2 1 16,1 0-1-16,0 0 0 0,3 2 2 16,-1-2-2-16,4 0 2 0,-2 0 0 0,2 0-1 15,-1 0 0-15,1 0 1 0,0 0-2 0,-1 0 1 16,0 0-1-16,0 0 0 0,1 0 0 16,0 1 0-16,0-1 0 0,-1 0 0 15,0 0 1-15,1 0-1 0,-1 0 0 16,-1 0 1-16,1 0-1 0,0 0 0 15,0 0 1-15,0 0-2 0,0 0 1 16,0 0 0-16,0 0-1 0,-2 0 1 0,2 0 0 16,-1 0-1-16,1 0 0 0,-1 0 1 15,0 0 0-15,1 0 0 0,0 0 1 16,0 0-1-16,0 0-1 0,0 2 2 16,0-2-1-16,0 0 0 0,1 0 1 15,0 0-1 1,0 0 1-16,0 0 0 0,0 0-4 0,0 0-4 0,0 0-1 0,0 0-5 15,0 0 2-15,0 0 1 16,0 0-4-16,0 0 0 0,0 0-2 0,0 0-7 16,0 0-6-16,0 0-8 0,0 0-17 15,0 0-13-15,0-2-9 0,0 2-21 16,1 0-18-16,0 0-39 16,0-3 658-16,6-3-403 0</inkml:trace>
  <inkml:trace contextRef="#ctx0" brushRef="#br0" timeOffset="45681.82">14928 9074 916 0,'38'-2'35'16,"-79"5"-8"15,39-3 34-31,0 0-5 15,1 0 7-15,1 0 5 0,-3 0 1 0,0 0-3 16,0 0-7-16,-1 2-9 0,0-1-12 16,-1 1-9-16,-3-1-6 0,-2 2-3 15,-3 0-1-15,-1-1 1 0,-4 0-3 16,-4 0 1-16,1 1 1 0,-3-1 0 16,2 0 1-16,2 0 3 0,-5 1-3 15,3-1 0-15,-4 0-1 16,-2 2-5-16,-3-4 0 0,-5 1 0 15,0 1-1-15,-4-1 1 0,-4 2 2 0,3-1 1 16,-5-2 5-16,-4 1 4 0,1-1 2 0,-3 1 0 16,2 0 1-16,2-1 0 0,1 0-2 15,-6-1 0-15,-6 1-6 0,-2 0-4 16,-6 0-2-16,5 0-5 0,0 0-2 16,1 0-2-16,2 0-3 0,-1-1 0 15,-8-2 1-15,-4 1-3 0,0-1 5 0,-2 1 5 16,9-2 2-16,1 0 3 15,-1-2 1-15,-7 0-6 0,-5-3 0 0,-4 2 0 16,-1-2-3-16,1-1 1 0,4 1 0 16,2-2-2-16,-3 2 0 0,-4 0 1 15,-2 0-3-15,-1 0 0 16,3 0 1-16,7 1-2 0,-3 1 1 0,-3-2 4 0,-3 2-1 16,-3 1-1-16,0-1 1 0,7 1-5 15,3 1 1-15,-6 0 0 0,-5 1-3 16,-1-1 2-16,2 1 1 0,7 1-1 15,5 1 1 1,-4 0 4-16,-6 1 0 0,1-1 4 0,-4 0 3 0,4 1-2 16,6 1-2-1,1 0-1-15,-6 0-4 0,0 0 1 0,-2 0 0 0,1-1-2 16,7 1-1-16,5 1-1 0,0-1-3 0,-1 0 0 16,1 1 1-16,-4-1-1 15,4 2 1-15,1-2 0 0,5 2 0 16,-1-2 1-16,-4-2 3 0,-2 0 0 0,-5 1 3 15,4 0 3 1,3 1-2-16,4 0 0 0,0-2-1 16,-3 1-1-16,0-1 0 0,-2 0 0 0,3 1-3 0,1 1 1 15,3 0-1-15,5 1-2 0,2-1 0 0,4 2 0 16,-5-2-1-16,-3 2 1 0,-2-1 1 31,0 0-2-31,5 1 2 0,3-1-1 16,2 1-1-16,3 0-1 0,-3-2 2 0,-1 0-2 15,-7 0 1-15,4 0 2 0,-3 0-2 16,3 1 0-16,5 0 1 0,-1-1-2 16,3 0 1-16,4 0 1 0,0-1-2 15,-5 1 0-15,-1 0 1 0,0 0-1 16,-1 0 0-16,1 1 1 0,3-1-2 16,-1 0 1-16,1 2 0 0,3-2 0 15,-3 1 0-15,-3-1 1 0,-4-1-1 16,-1 0 1-16,0 1-1 0,2 0 0 15,1-1 0-15,1 1 0 0,2 0 0 0,3 0 0 16,2 0 1-16,-3 0-1 0,-3 0 0 16,1 0 1-16,-3 0-1 0,1 1 0 15,4 1 2-15,0 1-2 0,1-1-1 16,3 0 2-16,0-1-1 0,0-1 0 16,-1 0 0-16,0 0-1 0,4 0 1 0,3 0 0 15,0 1 0-15,3 1 0 0,-2-1 3 16,1 1 0-16,1-2 1 0,0 2 0 15,6-1-2-15,4 0-1 0,4 2 0 16,4-3 0-16,-4 2 0 0,2-1 0 16,0 1-1-16,-1-1 0 0,-1 0 2 15,2 1-2-15,2-2 1 0,1 2 2 0,7-1-2 16,0 0 0-16,1 0 3 16,-1 0-2-16,-1 0 1 0,2 1 0 0,1-2-1 15,4 2-1-15,0-2 1 0,2 1 0 16,-1-1-1-16,4 0 1 0,0 0-1 15,-1 0 1-15,0 1 2 0,1-1-2 16,-1 0 2-16,1 0 0 0,0 0-1 16,0 0 1-16,0 0 0 0,0 0 0 15,0 0 1-15,0 0-1 0,0 0-1 16,0 0-1-16,0 0 0 0,0 0-1 16,0 0-1-16,0 0 1 0,0 0-3 0,0 0 0 15,0 0 0-15,0 0-1 0,0 0 1 16,0 0 0-16,0 0-1 0,0 0 0 15,0 0 1-15,0 0-1 0,0 0 1 16,0 0-1-16,0 0-3 0,-1 0 0 0,1 0-2 16,0 0-5-16,-1 0-8 0,1 0-8 15,0 0-10-15,0 0-7 0,0 0-7 16,0 0-8-16,0 0-15 0,0 0-31 16,0 0-3-16,2-4-25 0,5-2-16 15,11-3 52-15,17-6 31 0</inkml:trace>
  <inkml:trace contextRef="#ctx0" brushRef="#br0" timeOffset="48369.56">7791 5798 939 0,'3'0'77'0,"-2"0"109"0,-1 0-180 0,-1 0-11 16,-3 0 8-16,4 0 16 0,0 0 5 16,0 0 8-16,0-1-1 0,0 1-8 15,-1 0-4-15,-8-5 0 0,1 2 0 16,-2 0 7-16,-1 0 6 0,1-1 0 15,-4-1 2-15,-3 1-2 0,-3 1-5 16,-7-3-2-16,-5 4-1 0,-5-1-6 0,-7 1 0 16,-1 1 1-16,2 1-4 15,-2 3 1-15,5-1 4 0,-3 2-2 0,1 2 2 16,0 3-1-16,2 1-4 0,-3 1-7 16,-3 2-2-16,-2 2-6 0,-7 3 0 15,-1 5 2-15,-1 3-2 0,1 1 6 16,2 3 1-16,2 1-1 0,2-1 4 0,2 1 3 15,-3 4 2-15,1-6 0 0,0 6-1 16,2 1-9-16,0-1-5 0,0 6 2 16,1 0-2-16,0 1 0 0,1 1 1 15,1 0-1-15,5 2 0 0,-3 1 3 16,-1 4-1-16,-3 3 1 0,-5 4 2 0,-1 3 2 16,2 4 6-16,4 0 1 15,3-4-3-15,1 2-5 0,5 3-4 0,3 3 2 16,3-4 6-16,5 1 0 0,-3-2 0 15,1-1-4-15,-1 2-1 0,0 1-2 16,3 0 2-16,4 0 1 0,5-3-4 16,6 0 1-16,2-2 1 0,3 3-5 15,0 2 8-15,4-4 3 0,1 2-2 0,2-5 3 16,0-2-5-16,2 1-4 16,2 1 2-16,1 4-3 0,3 2 0 0,2-2 1 15,3 2 1-15,8 2 0 16,3-1-1-16,5 6 0 0,2-2-2 0,0 3 0 15,-3 2 2-15,-1-1-2 0,0-2 1 16,2 1 1-16,7 4-2 0,3 1 2 0,4-2 1 16,2-3-1-16,-1-6 1 0,4-6 1 15,0-3-3-15,-1-4 4 0,-1-5 2 16,-5-2 5-16,-2-5 5 0,2-1-2 16,7 2-4-16,9-2-6 15,3-1 1-15,5-4 2 0,3-4 3 0,4-3 4 0,3-3-6 16,0-1-3-16,-2-4-1 0,0-1-2 15,-1-2 0-15,1-4 3 0,1-2-3 16,-4-3 0-16,-3 0 2 0,-3-1-4 16,2-1 1-16,0-2 1 0,9 2-2 15,3-3 2-15,0 1-1 0,5 0-1 16,-3 1 0-16,-2 0 0 0,3 1 0 0,2-1 0 16,3 0 1-16,-6-1-2 0,-1-1 1 15,-4-1 1-15,-5-2-1 0,3 1 2 16,-3-1-1-1,-2 0-2-15,2-3 1 0,-3-4 2 0,4-3-2 0,-2-3 1 16,0-1 0-16,1 1-1 16,-5-2 2-16,0-2 3 0,-1-2-1 0,0-6 3 0,1-7-2 15,2-4-5-15,-6-1 1 0,-6-1-2 16,-4 7-1-16,-8 0 2 0,-1 0 5 16,-6 0-1-16,0-5 3 0,-4-2 0 15,-3-6 0-15,-2 0 1 0,-4 1 0 16,1-2-3-16,-4 0 0 0,-2 2-3 15,0-3-2-15,-3-5 0 16,-3-3 1-16,-1-3-2 0,-2-2 1 0,0 0 1 0,-1 1-2 16,-1-5 1-16,0 0 1 0,-1-1-2 15,1-1 2-15,1 5 0 0,-1 6-2 16,-3 6 1-16,2 3 1 0,-4 0-1 16,1-2 1-16,0-5 1 0,-1-4-3 0,-1-4 0 15,0-2 1-15,-1-6-1 16,-2 6 2-16,0-1 0 0,-3-1-1 0,-2 0 0 31,-3-3-1-31,1 0 0 0,-1 2 0 0,-1-3 2 0,0 7-1 0,0 2 0 16,-2 2 0-1,2 5-1-15,0 1 0 0,-2 1 0 16,0 6 0-16,2 6 0 16,-1-3 1-16,0 6-1 0,2-3-3 0,-2 3 5 15,3 3-2-15,0 5 2 0,1 5 5 16,1 1-6-16,0-2 2 0,1 2 0 15,-1-4-1-15,-1 3-2 0,-3-3 4 16,4 0-1-16,-2 2 1 0,0 2 3 16,2 1-5-16,-4 0 1 0,0-1 0 15,-2 3-3-15,2-3 1 0,0 0 1 0,0 1-1 16,-4-1 1-16,1-2 3 0,-2 1-3 16,-1 1 0-16,2 1 0 0,-1 0-2 15,0-1 1-15,2 3 1 0,1-1-1 16,2 3 2-16,-3-4 0 0,-2 1-3 15,-2-3 2-15,2 1 0 0,-2 1-2 0,2-1 1 16,4 3 1-16,-1 4-2 0,1-3 0 16,-2 0 0-16,2 3 0 0,-1-1-1 15,-2-1 1-15,3 2-2 0,-3-2 1 16,-1 1 1-16,-2 0-2 0,4-1 1 16,-4-1 1-16,0-1-5 0,-2 0 1 15,-3-1 2-15,-1 2-1 0,1 0 3 16,-1 0 1-16,1 1-2 0,0 1 1 15,1 0 0-15,0 0-2 0,1 3 2 16,-1-1 0-16,1-2-1 0,0 3 1 16,0-4 0-16,-4 0 0 0,-2 2 0 0,0-1 0 15,0 2-2-15,5 0 1 0,0 3 1 16,3-1-1-16,-2 0 1 0,3 0 2 16,-3-1-3-16,-3 1 0 0,-1 1 1 15,-2 0-3-15,2 0 1 0,2 2 2 16,-2 0-2-16,1 1 0 0,-3 3 1 15,3-2-2-15,1 2 1 0,-3-2 2 0,0 3-3 16,-3-3 2-16,-3 3 1 0,1-1-1 16,2 0 1-16,-3 1 0 0,2 0 0 15,1 0 0-15,-8 0 0 0,-3-2 0 16,-1 1 0-16,-1-2 2 0,5 2-2 0,3-1 0 16,4 1 2-16,0-1-2 0,-2-1 0 15,5 1 1-15,0-1-1 16,-1 1 1-16,5-1 1 0,-1 1-2 15,-1 0 0-15,5 1 0 0,-2 0 0 0,-1 1 0 16,3-2 0-16,-2 1 0 0,1 1 0 16,4 1 0-16,1 1-2 0,-2-2 2 15,1 3 0-15,-2-1-1 0,3 1-1 16,5 0-2-16,2 0-3 0,2 0 2 16,0 0 3-16,1 0-3 0,-1 0-1 15,2 1-2-15,1-1-10 0,-1 2-3 16,3-2-3-16,2 0-11 0,-1 1-7 0,0-1-10 15,0 0-16-15,1 0-8 0,0 0-8 16,0 0-16-16,0 0-12 0,0 0-15 16,0 0 677-16,0 0-425 0</inkml:trace>
  <inkml:trace contextRef="#ctx0" brushRef="#br0" timeOffset="49050.8">7396 6005 1075 0,'0'0'46'15,"0"0"-3"-15,0 0 4 0,0 0-34 0,0 0 2 0,0 0-3 16,0 0-8-16,0 1-3 0,0-1-1 16,-1 1-2-16,0 0 0 0,0 4 2 15,-3-1-2-15,1 3 2 0,-3 2 2 16,1 3-2-16,-1 4 1 0,-1 2 1 15,3 3-2-15,-3 2 0 0,1 2 1 16,3 0-1-16,-1 2 1 0,1 0 1 16,1-2-2-16,2-1 1 0,0-1-3 15,1 1-8-15,0-5-6 0,0 1-7 0,1-4-8 16,-1-3-5-16,0-3-9 0,-1-4 9 16,0-1-97-16,0-5-121 0,0 2 154 0</inkml:trace>
  <inkml:trace contextRef="#ctx0" brushRef="#br0" timeOffset="49349.3">7489 6199 957 0,'0'-1'21'16,"0"1"-15"-16,-1 0-1 0,1 1 11 16,0-2-2-16,-2 1-7 0,-4 0-7 15,0 2-8-15,-5 3 10 0,-2-1 14 16,-3 1 2-16,-4-3 3 0,-4 3-9 16,1-1-6-16,-1 1 6 0,3-1 2 15,2-2 0-15,2-2 0 0,1 1-7 0,2-1-4 16,2 0 0-16,1-1 2 0,2-1-7 15,2 2-6-15,1-2-20 0,6 2-19 16,-1 0-134-16,-2-7 113 0</inkml:trace>
  <inkml:trace contextRef="#ctx0" brushRef="#br0" timeOffset="49932.52">7733 6035 1405 0,'0'4'-2'0,"-3"4"-30"16,0 2-9-16,-1 10 5 0,2 1 32 15,-1 6 1-15,2 7 1 0,0 0 2 16,1 6-2-16,2-2 1 0,2-2 1 16,-1-2-2-16,-1-5 0 0,1-3 0 0,-1-8-2 15,0-8 1-15,1-3 3 0,-1-4 2 16,-1-3 4-16,0 0 4 0,-1 0-1 16,0 1-1-16,0-1-3 0,0 0-5 15,0 0-3-15,0 0-6 0,-1-4-6 16,3-2 2-16,0-4 4 0,3-5 4 15,1-2 6-15,5-1 2 0,-5 2-1 16,1 6 0-16,1 1 1 0,-3 2-2 16,4-1 0-16,3 2-1 0,-2 0 6 0,4 1 1 15,1 1 3-15,-2 2 3 0,2 2-5 16,-3 0 1-16,3 4-6 0,4 0 1 16,1 3-2-16,1 2-2 0,-3 0-1 15,-6 1 2-15,-3-1-2 0,-3 1-3 16,-1 0-2-16,-2 2-9 0,-3 0 0 15,-1-1 5-15,-4 0 2 0,-3 1 5 16,-4-3 6-16,-5 2-1 0,-6-2 4 0,-4-2 2 16,-2-2-3-16,0-3 2 0,0 2-1 15,-1-4-3-15,4-2-2 0,-1-1 1 16,9 2-5-16,3-1-4 0,5-1-4 16,5 3-11-16,1-2-10 0,4 2-21 15,0 0-159-15,0 0 138 0</inkml:trace>
  <inkml:trace contextRef="#ctx0" brushRef="#br0" timeOffset="50801.62">5543 5285 1117 0,'16'2'188'0,"159"11"-176"16,-382-37-13-1,166 21 2-15,19-1-1 0,0 2 2 16,-3-1 1-16,3 3-1 0,1 0 0 0,4 0 0 15,3 0-2-15,-1 3 3 0,3 2 2 16,1-1-2-16,2 2 2 0,2 3-2 16,-1 2-2-16,0 2 1 0,0 4-2 15,3 1-6-15,1 1-9 0,4-1-10 16,3-1-13-16,3-2-8 0,2-4 2 16,1-4 1-16,2-1 4 0,4-3 9 15,2-1 2-15,1-2 0 0,1-2 3 16,0-3-4-16,0 1 2 15,0-3 7-15,1-1 9 0,-3 0 4 16,-2 0 13-16,-5 4 15 0,-3-2 16 0,-6 6 7 16,-1-1-11-16,1 0-18 15,2-6-12-15,-3 4-1 0,-2-2 10 16,1 1 12-16,-3-1 16 0,1 1 7 0,2 2 6 0,0 2-2 16,0 0-13-16,1-2-7 15,-2 0-11-15,2 2-10 0,0 0-5 0,0 0-7 16,1 0-10-16,3 0-4 0,3 0-2 15,4 4-2-15,7 0 4 0,6 4 4 0,1 3 4 0,-4 2 4 16,0 1 1-16,-3 3 3 0,-2-2 1 16,-2 0-1-16,-3-1 1 0,-1-2 0 15,-4-2-5-15,2 1-4 0,-2-2-9 32,-2-1-19-32,1-1-17 0,-3 0 27 0,-2-5-220 0,1-1 176 0</inkml:trace>
  <inkml:trace contextRef="#ctx0" brushRef="#br0" timeOffset="51053.85">5889 5598 1514 0,'0'1'21'0,"-4"4"-35"16,0 5-8-16,1 4-10 0,-3 2 20 15,1 1 16-15,3 2-13 0,-1 2-15 16,1-2-10-16,-1-1-14 0,3-4 4 16,0-4 2-16,0-1-10 0,4-1-10 15,-1 1-44-15,5 0-85 0,2 1 111 0</inkml:trace>
  <inkml:trace contextRef="#ctx0" brushRef="#br0" timeOffset="51859.21">5356 7253 491 0,'-23'-27'37'16,"-1"4"20"-16,-3 1 16 0,5 6-3 15,-1 0-4-15,0 2-13 0,-2 0-13 16,-5 2-7-16,0 3-7 0,1 1-5 16,0 3 6-16,4 2 8 0,0 1 10 15,2 2 4-15,1 2-3 0,0 3-11 16,3-3-11-16,1 3-5 0,2 0-9 15,4 1-2-15,5-3-7 0,3 1-9 0,2-1-5 16,2 1-3-16,2 2-1 16,4 0 5-16,4-1 6 0,6 3 1 0,6-3 5 15,-1 2 2-15,0-3 0 0,0-1 1 16,-4-3 2-16,-2 0-2 0,1 0-1 16,-4-2 2-16,2-1-3 0,0-2 2 0,0-1 1 15,-1 3 0-15,0-1 0 0,-4 3 0 16,-3-1-2-16,0 1 0 0,-1 1 1 15,-2-1-4-15,3 0 1 0,-3 1 0 16,-1-1-2-16,3 1 2 0,-5 0-1 0,0 0-2 16,1 1 2-16,2 2 1 0,-2-1 0 15,4 2 0-15,-3 2 1 0,3 6-1 16,0 5 2 0,0-1 1-16,2 6-1 0,0 0 0 0,1 5 1 0,-1 2-2 15,-3-3-2-15,2-1-1 0,-3-2-8 16,0-2-7-16,-2-2-6 0,-1-3-9 15,0-4-12-15,0-2-8 0,0-2-17 16,0-3-61-16,0-1 79 0</inkml:trace>
  <inkml:trace contextRef="#ctx0" brushRef="#br0" timeOffset="52317.21">5404 7227 1202 0,'4'26'69'16,"-3"-26"-67"-16,-1 1-9 0,0 0-17 15,-1-26 14-15,1 25-4 16,5 1-6-16,2-2 0 15,2 1 7-15,1 0 5 0,3-2 7 0,-1 2 2 0,-2 0-1 16,-2 0 4-16,-2 0 2 0,-5 0-2 16,2 0 1-16,-2 0 0 0,2 0-1 15,-2 1 2-15,-1-1-6 0,0 1-13 16,-2 2-6-16,0 3-2 0,-7 3 4 16,-4 5 13-16,-4 0 11 0,-8 2 2 15,3-2 4-15,-1-1-1 0,1-1-7 0,2-1 0 31,2 0-1-31,1-6-2 0,6 1 0 0,4 0 1 0,4-3-1 16,3-1 1-16,0 0 13 0,1 0 4 0,2-2 0 16,3 3 1-16,5 3-14 0,5 0-4 15,3 3 1-15,4 1-2 0,0-1 2 0,0 0 0 32,-2-2-1-32,-2 0 1 0,-1-3-2 0,-6-1-5 0,-1 1-8 0,-2-2-13 15,-3 1-20-15,-3-3 13 0,-2 2 10 16</inkml:trace>
  <inkml:trace contextRef="#ctx0" brushRef="#br0" timeOffset="53278.62">5163 9769 1227 0,'2'-6'35'16,"1"-1"-11"-16,0 0-19 0,-2-5-2 15,4 2 0-15,-3-4 0 0,1 1-3 16,-2 0-2-16,-1 0-3 0,-4 2-1 16,-3 1 6-16,0 0 0 0,0-2 1 15,-1 2 9-15,-2-1 1 0,2 2 7 16,-1 2 7-16,0 1-1 0,2 1 2 15,-1 2-2-15,-1 1-7 0,4 0-4 0,-1 2-3 16,1 0-9-16,3 0-5 0,2 0-8 16,-2 3-7-16,0 0-4 0,-1 2 1 15,3 4 2-15,0 0 2 0,3 2 8 16,2 1 1-16,1 2 3 0,2-2 2 16,0-3-2-16,-2-1 1 0,3-3-4 15,0-2-5-15,0 0 1 0,-1-2 1 0,2-2 5 16,0 0 3-16,1-2 3 0,2-4-1 15,-3 0 1-15,-1 1 4 0,-1-1 1 16,-1 0 2-16,-3 3 3 0,-3 1-3 16,-1 3 0-16,1 0 2 0,-1-1-4 15,2 1 0-15,-2-1 0 0,0 1-3 0,0 0 3 16,0 0 1-16,0 0-2 0,0 0 2 16,0 0-2-16,0 0-2 0,1-2 0 15,-1 2-1-15,0 0-2 16,0 0-1-16,0 1 1 0,1 0-3 0,0 0 3 15,0 5 3-15,4 3-3 0,-1 5-6 16,2 4-3-16,0 5-4 0,0-4 3 16,-1-2 10-16,0-1-4 0,2-1-23 15,0-2-25-15,-2 5-19 0,3-5-4 16,-2-1 13-16,0-1 39 0</inkml:trace>
  <inkml:trace contextRef="#ctx0" brushRef="#br0" timeOffset="53828.82">5472 9736 870 0,'27'-5'23'0,"-2"2"-8"0,3 1-20 16,-9 2-6-16,1 2 5 0,-1 5 7 16,-6 0 12-16,0-3 8 0,-3 2 3 15,-2 0-1-15,0 1-10 0,1 4-8 16,-4-4 5-16,-1 0 9 0,-3-2 8 15,-1 4-4-15,-5 4-13 0,-6-1-6 0,0 3-2 16,-4-6 5-16,-1-1 3 0,3-1-2 16,-3-7-6-16,3 4-2 0,1-4-1 15,0-1-4-15,2 1-4 0,2-3-2 16,4 3-6-16,1 0 7 0,3 0 10 16,0 0 5-16,-2 0 19 0,2-3 6 15,7 3-4-15,9 2 0 16,5 2-15-16,4 6-15 0,4 4-2 0,-5-2 14 0,-2 3 22 15,-5-3 17-15,-3 0 1 0,-1 5-16 16,-2 3-22-16,0 4-6 0,-4-1 9 16,-3 0 15-16,-4-5 3 0,-8 0-9 15,-7 2-16-15,-4 1-9 0,-5 1-2 16,-3-2 8-16,1-3 3 0,-1 1-6 16,-2-6-4-16,0-1-15 0,-3-3-20 0,-2-5-14 15,3-3-18-15,6-7 6 0,10-6-49 16,12-5 71-16</inkml:trace>
  <inkml:trace contextRef="#ctx0" brushRef="#br0" timeOffset="55448.66">9282 4698 1000 0,'-1'0'24'0,"1"2"-16"0,1-2-1 16,-1 0-3-16,1 2 0 0,-1-2-4 15,-1 1-1-15,0 1 0 0,-2 1 1 16,0-1 3-16,3 0 5 0,-1 0 8 15,0 1 8-15,1-3 8 0,-2 2 6 16,2-1 0-16,0 0 0 0,0-1-6 16,0 4-7-16,0-3-5 0,0 2-9 15,0 0-6-15,-4 2-3 0,2 0-2 0,-1 4-1 16,-1 5 1-16,2 3-1 0,-1 2 1 16,-2 3 0-16,-1 5 0 0,2 3 0 15,0 4 0-15,-2 6 0 0,1 5 9 16,-2-1 6-16,0 5-1 0,-2-1 2 15,1-1-8-15,1 5-6 0,-1 3 0 0,5 2-8 16,-3 5 27-16,2 3 10 0,-1 0 6 16,0-1 13-16,0-1-27 0,2-4-2 15,0 0-1-15,-2 2 2 0,1-4 2 16,-1 2-8-16,1-1-5 0,-2 3-5 16,0-1-5-16,1 4 15 0,-2-1 7 15,1 0 3-15,2-1 5 0,-3-3-10 16,4 1-8-16,1-3-1 0,-2 4 0 15,3-2-2-15,0 2 6 16,0 0 3-16,0 2-3 0,0-3 3 0,1-1-3 16,0 4-3-16,-2-2 1 0,2 0-2 15,0 2-4-15,2-3 5 0,0 2 4 16,0 3 0-16,1-3 1 0,0 0-4 0,1-1-7 16,2-1-3-16,-1 3 1 0,1 0-4 0,1 3 7 15,-2 6 7-15,1 3 0 0,0 3 3 16,-3 1-1-16,1 3-8 0,1 0 1 15,-1 2 0-15,1-1-1 0,-1 2 3 16,1-6 8-16,-1 0 4 0,1-1 5 16,2-3 0-16,-1 2-6 0,0-6-4 0,1-3-4 15,-2-3-5-15,1-2-2 0,1-1 1 16,-4-1-5-16,0-3 1 0,2 3 0 16,-3 3-2-16,4 8 2 0,-1 7 2 15,0 9-3-15,3-4 15 0,-4-1 10 16,2-8-3-16,1-6 3 0,0-2-14 15,-1-5-12-15,2-1-1 0,2-6 7 16,-3-6 3-16,4-4 1 16,-4-5 0-16,-4-3-7 0,2-3-4 0,-1-4 0 0,2 0-2 15,-3-2 1-15,0-2 2 0,0-1-3 16,-1-1 1-16,1 0 0 0,0-4-1 16,-2 3 0-16,1-4 0 15,1 1 0-15,1 1 0 0,-1 1 0 16,2 0-1-16,-2 2 1 0,0-2 0 15,1 1 0-15,0-1 0 0,-3-2 1 0,2 4-1 16,-1-5 1 0,-1 0 1-16,0 0-2 0,0-2 0 15,0-1 2-15,1 2-2 0,-2 2 0 16,0-1 0-16,-1 2-1 0,-1 1 1 16,0-1 0-16,-1-2 0 0,1-1-1 0,1-1 2 15,1-1-1-15,0-4 0 0,0-2 3 16,0-3-3-16,1-2 2 0,-1 1 0 15,-1-3-5-15,1 0 2 0,0-1 0 16,-1-1-2-16,1 0 3 0,0-1-1 16,0 2-3-16,0-2-2 0,0 1 0 15,0 1-2-15,0-2-1 0,0 0 1 16,0 0-6-16,0 0-6 0,1 0-8 16,-1 0-17-16,0 0-20 0,1 0-31 15,2-4-33-15,1-1-27 0,6-10 11 0,6-12 8 16,13-17 679-16,9-12-401 15</inkml:trace>
  <inkml:trace contextRef="#ctx0" brushRef="#br0" timeOffset="56504.37">11856 5100 1044 0,'2'-5'9'0,"2"2"-18"0,-2-3-4 16,-1 4 25-16,-1 1 17 0,0-1 1 15,-1-1-5-15,1 3 9 0,0 0 2 16,0 0 5-16,1 0 3 0,0 0-17 16,0 0-12-16,3 5-8 0,-4 0-6 15,-3 4 0-15,1 7 4 16,-1 5 0-16,3 6 1 0,-2 5-1 0,0 4-3 0,0-4-1 16,-1 3 1-16,2-2-2 0,-3-3 2 15,1-2 1-15,-2-2-3 0,2-2 1 16,1-2 1-16,0-2 0 15,2-7-4-15,-3-2-7 0,2-6-11 0,1-3-13 16,0-2-12-16,0 2-14 0,0-2 25 16,-2-8-151-16,5-8 128 15</inkml:trace>
  <inkml:trace contextRef="#ctx0" brushRef="#br0" timeOffset="56773.09">12129 5238 1249 0,'-3'0'30'0,"-3"1"-17"16,-3 2-13-16,-2 2 3 0,-4-1-2 15,-2 0 0-15,-3 1 0 0,-3-1-1 16,-4 1 1-16,1-1 2 0,2-2-3 0,1 0 1 15,1-1 2-15,0-1-3 0,-3 0 2 16,-2 0 1-16,-1-2-1 0,-1-1 0 16,4-1 2-16,7 1-4 0,1-2-1 15,5 1-5-15,3 2-14 0,0-4-17 16,1 2-30-16,1-3-145 0,3-1 135 16</inkml:trace>
  <inkml:trace contextRef="#ctx0" brushRef="#br0" timeOffset="57215.82">12573 5113 1555 0,'-4'0'-12'0,"-1"0"-43"16,-5 0-7-16,1 2 26 0,-3 3 33 16,-2 0 4-16,-5 2-1 15,-2 1 0-15,1 2 0 0,3 1-1 0,3 2 0 16,-1-2 0-16,4 0-4 0,-1 2 2 16,3 2 2-16,2 2-1 0,1 1 2 15,5-1 3-15,2 1-2 0,4 0 4 16,3 1-2-16,6 2-2 0,5 4 1 15,6 2-1-15,4 0-1 0,0 0 1 16,6-3-1-16,-3-6-1 0,-3-8 0 0,-4-4 3 16,-4-5 1-16,0-1 5 15,2-3 2-15,1-4 0 0,0-2 0 0,-2-1 0 16,3-2-5-16,-2 2 0 0,-2-3-1 16,-3 3-3-16,-2 2 1 0,-5 1 1 0,-1 2-2 15,-4 1 2-15,-1 0-3 0,-4 4-11 16,-1-1-21-16,2 0 103 0,2-2-154 15,1 2 81-15</inkml:trace>
  <inkml:trace contextRef="#ctx0" brushRef="#br0" timeOffset="58435.6">8325 4941 937 0,'-1'0'63'16,"0"0"62"-16,-1 3-114 15,0-2-11-15,-1 4 0 0,-5-1 4 0,-4 1 1 16,-2 3-2-16,-2 0-1 0,-4 0-1 15,0 2 0-15,-4-1-1 0,-1-1 8 16,-2 1 4-16,1-6 5 0,1 1 11 0,3-1 0 16,4-2 4-16,2-1-2 0,5 1-8 15,3 0-7-15,2 0-5 0,3-1-5 16,-2 0-1-16,3-1 0 0,0 0-4 16,0-1-3-16,2 2-11 0,0 0-20 0,0 0-11 15,0 1-19-15,0-2-113 0,4-9 116 16</inkml:trace>
  <inkml:trace contextRef="#ctx0" brushRef="#br0" timeOffset="59034.01">8790 4844 1034 0,'1'0'23'16,"-6"3"21"-16,3 5-62 0,-3-1-9 15,-1 2 19-15,2-2 2 0,-7 0-2 16,0 0 2-16,1 0 5 0,-2-1 14 0,-4 0 6 16,1-2 7-16,1 0 5 0,-1-2-5 15,3 0 6-15,-5 1 1 0,-1-1-4 16,1-1-5-16,0 1-9 0,0 0-5 16,1 0-3-1,-2 0-3-15,0-2-1 0,3 3 2 0,2 1-2 0,0 1 0 16,3 2-1-16,-1 0-2 0,1 4-1 15,0 1 1-15,-2 4-1 0,0 4 1 16,1-1 2-16,2-1-2 0,4-3 0 0,4-2-1 16,5-3-4-1,6 2 5-15,4 4 3 0,4 0 0 0,7 3 4 16,3-1-1-16,6-1-1 0,2-3 2 0,1-3 0 16,-1-2-1-16,-4-4 0 0,1 0 2 15,-4-4 1-15,-4-1 3 0,-4 0 1 16,-2-1-2-16,-1-2-4 0,-1-1-2 15,1 1-2-15,-3 1-1 0,-5-1 5 16,-9 3 0-16,0 0 2 0,0 0 4 0,0 0-7 16,0 0-1-16,-1 0-3 0,0 0-11 15,0 0-8-15,0 0-13 0,0 0-23 16,-1-2-24-16,1 2-167 0,0-6 153 16</inkml:trace>
  <inkml:trace contextRef="#ctx0" brushRef="#br0" timeOffset="68168.38">4807 4912 848 0,'5'2'253'0,"18"38"-98"15,-44-53-155 1,13-15 0-16,8 28 2 0,1 0 5 16,-1 0 12-16,0 0 10 0,0 0 15 15,0 0 11-15,0 0 0 0,0 0 8 0,0 0-5 16,1 0-7-16,-1 0-3 0,1 0-11 16,-1 0-8-16,0 0-9 0,0 0-4 15,0 0-9-15,0 1-4 0,-1 4-1 16,0-1-4-16,-2 5 2 0,1 4 3 0,-2 2 2 15,1 3 2-15,-1 6 2 0,0 0-5 16,-1 1 0-16,2 7-1 0,-1-2 2 16,0 7 6-16,0 4 3 0,-1 0 3 15,0 2 2-15,0 2 3 0,1-1 1 16,-2 4 1-16,1 1 3 0,1 4-3 16,0 0 1-16,0 1-3 0,0 2-7 15,-2 1-5-15,-2 4-1 0,0 0-1 16,-2-2 3-16,0-3 4 0,-1 0-3 0,0-3 4 15,1 0 7-15,2-4-2 0,2 2 2 16,-1-5-4-16,2-1-10 16,1-2-2-16,2-4 2 0,0-5 2 0,2-2 4 15,-1-5 0-15,1-4-5 0,-4-2-6 16,3-2 1-16,1-2 1 16,-1-5 3-16,1-1 2 0,0-4-3 0,-2-1-3 15,2 3 0-15,0-6-2 0,0 1 1 0,2-2 3 16,-1-1 0-16,-1-1 2 0,0 0 4 15,0 0 0-15,1 0 1 0,-1 0-2 16,0 0-5-16,0 0-2 0,3 0-1 16,0-1-3-16,0 1 0 0,2-2 1 15,2 2-2-15,4 0 0 0,2-2 2 0,3 2-2 16,2-1 1-16,0 0 0 0,2 1-1 16,-1 0 1-16,-2 0 0 0,2 1-1 15,1-1 0 1,4 3 2-16,4-1-2 0,2 0 0 0,4 0 1 0,3-1-2 15,-1 3 1-15,-3-4 1 0,-1 0-2 16,1 0 1-16,5 0 0 0,6 1-1 16,3 0 1-16,5-1 1 0,3 2-1 15,5-1 0-15,4-1 1 0,-1 2-2 16,-3-2 1-16,0 0 2 16,-1 0-2-16,6 0 0 0,6 2 1 0,2-2-2 15,3 0 1-15,-3 0 1 0,-3 1-2 0,-2-1 2 16,2 0 1-16,4 0-1 0,2-1 1 15,4 1 2-15,-2 0-1 0,-1-4 2 0,2 3 3 16,-1 0-3-16,4-1 0 0,5 1-1 16,-2-1-3-16,-3 0 0 0,-5 0 1 31,2 1 0-31,0 1 1 0,6-2-1 0,1 2-2 0,-8-2 3 0,-1-2 3 16,-7 4 0-16,3 0 2 0,0-1-2 15,7 3-5-15,3 1 1 0,-4-1 1 0,1 1-2 16,-4-1 1-16,-3 2 0 0,2-1 2 15,-1 3 4-15,-2-3 2 0,0 1-1 16,-6 0-4 0,4-1-1-16,-4 0-3 0,5 0 0 15,4 1 4-15,2 2-3 0,-1-1 1 0,-4 1 2 0,-4-1-4 16,-5-1 2-16,1 3-1 0,4-4-2 16,1 3 1-16,0-1 0 0,-3-3-1 15,-1 0 0-15,-5-1 1 0,1-1-1 16,-2 2 0-16,1-2 2 0,6 0-2 15,3 0 0-15,0-1 1 0,0-1-1 0,-7-2 0 16,2 0 1-16,2 1-1 0,2 1 0 16,5 2 2-16,2 2-2 0,1-2 0 15,-2 1 0-15,-6 0 0 0,1-1-1 16,-1 0 2-16,5-1-1 0,6 1-1 0,-2 0 1 31,0 1 0-31,-9-1 0 0,-1 0 0 16,0 1 0-16,7 1 0 0,5 2 1 15,-3-3-2-15,-2 1 1 0,-5-2 0 16,-2 1-1-16,2 2 1 0,0-1 1 16,4 2-1-16,0 2 0 0,0 0 1 0,-5 0-1 15,-2 0 0-15,-7-1 1 0,1 1-1 16,0-1-1-16,-2 0 1 0,5 1 0 16,-3-5 0-16,-3 2 1 0,-6 0-1 15,-6 0 0-15,-2-1 1 0,-2 0-1 16,1 2-1-16,-3-4 1 0,2 0 0 15,0 2 0-15,4-1 1 0,4 0-1 16,-1 0 0-16,-2 2 0 0,-5-1 0 16,-4-1 0-16,1 1 0 0,-5-1 0 15,4 2 0-15,-3-3 1 0,3 2-1 16,0 0 0-16,-3 0 1 0,1 1-1 0,-3-1 0 16,2 0 0-16,0-1 0 0,-5-1 0 15,-1 0 0-15,-1 0 0 0,0-1-1 16,1 1 1-16,-3 0-1 0,-1-2 1 15,-2 2 0-15,0-2 0 0,4-1 0 16,3 2 0-16,5-1-1 0,5 1 1 0,-1 1 0 16,3 0-2-16,0 1 1 0,-2 1 1 15,0-2 0-15,-2 1 0 0,-6-1 0 16,1 0-1-16,-6-1 1 0,-2 0 0 16,3-1-2-16,-5-3 1 0,2 2 1 0,-3 0-3 15,-1-1 0-15,-1 2 1 0,-3 0-2 16,-3-2 0-16,-2 2 2 15,1-1-3-15,-1 1 0 0,-2-1 1 0,-3 2-4 16,-1 0 2-16,-1-1 1 0,-1 2-1 16,-2 0 2-16,0 0 0 0,-1 0-1 15,1 0 1-15,-1-2 1 0,0 0-2 16,0 1 1-16,0 0 0 0,0 0-3 16,0 0 2-16,0 0-1 0,0-8 0 15,0 3 1-15,-1-2 2 0,-1-2 0 0,1-1 1 16,-2-2 2-16,1-2-1 0,0-2 1 15,1-1 0-15,-2-2 2 0,1-3 3 16,-1-2 0-16,1-3-1 0,-2-6-1 16,2 0 0-16,1-3 1 0,0-1 2 15,1-4 4-15,-1-3-2 0,-2-3-2 16,3-2 0-16,-1-2-3 0,0 0 3 0,-1-1 1 16,0 0-1-16,-2-6 1 0,1 2-1 15,0-5-4-15,-1 1-1 0,2 4 2 16,1 1-2-16,0 3 1 0,1 3 1 15,0 1-2-15,2 2 0 0,1 1 0 16,3 1-1-16,2 1 1 0,0 1 1 16,2-2-2-16,0 2 0 0,-2 0 1 15,-2 3-1-15,0 4 0 0,0 1 1 16,0 3-1-16,0-1 0 0,-1 0 2 16,-1 4-2-16,2 3 0 0,-3 5 1 0,1 2-1 15,0 3 0-15,-3 4 1 0,0 3-4 16,0 1-2-16,-1 3 1 0,1 3-3 15,-1 2 1-15,0 0 2 0,0-1-1 16,0 1-1-16,0-1 1 0,0 1-2 16,0 0 2-16,0 0 0 0,-1 0-3 0,0 0 2 15,0 0-2-15,0 0 1 0,0 0-3 16,-5-3 2-16,3 3-4 0,-2 0 2 16,0 0 4-16,-4-2-1 0,1 2 4 15,-1-2 1-15,-4 1-1 0,-2 0 2 16,-1 0 1-16,-4 1 0 0,1 0 0 0,2 1 0 15,-6 0-1 1,2 1 1-16,-3 1 0 0,0-1-1 0,-4 0 1 0,-3 0 1 16,3 1-2-16,-7-1 1 0,-4 0 1 15,-6 0-1-15,-3 1 2 0,1-1 3 16,-5-1-1-16,0 0 1 0,0 0-1 16,0 0-4-16,4-1 2 0,-2 0 0 15,-7-1-2-15,-8-1 3 0,-4-3 0 16,-3 2-2-16,4-1 1 0,2-2 0 0,4 1-2 15,-2 0 2-15,-2-1-1 0,-5 1-1 16,-3 0 1-16,2 1 0 0,2 0-1 16,5 1 1-16,3 0 1 0,-5-2-2 15,-5 1 1-15,-3-1 0 0,-8-1-1 16,3 1 0-16,4-2 1 0,4 1-1 16,-3-1 7-16,-2-2 7 0,0 2-2 15,-5-1 2-15,1 0-7 0,3 1-5 0,6 2-1 16,2-2 1-16,-4 1-2 0,1 2 0 15,-6-1 1-15,0 1-1 0,7 1 1 16,1-1 1-16,2 2-2 0,-6-1 0 16,-6 0 1-16,0 1-1 0,2 0-1 0,10 0 2 15,2 2-2 1,2 0 1-16,-3 0 12 0,-6 0-2 0,-1 0 2 0,2 0 0 16,3 0-10-16,6 4-1 0,-2-2 1 15,1-2-2-15,-1 1 1 16,-5-3 1-16,2 2-2 0,0-1 1 0,5 1 0 15,2 0-2-15,5 0 1 0,-1-1 2 16,-2 0-2 0,-4-2 2-16,0 0 1 0,-2 3-2 0,3 0 2 0,6 0 0 15,-2 1-2-15,3-1 1 0,-6-1 0 0,-5 1-2 16,-2-1 0-16,-1 1 1 0,2 0 0 16,3 0 0-16,0 0 0 0,1 0 0 15,0-1-1-15,-1-2 2 0,-5 0-2 16,-1 0 0-1,-2 1 2-15,2-2-2 0,5 3 2 16,2 0 1-16,-4 0-3 0,-3 0 1 0,-6 0-1 0,-2 1 0 16,4 0 0-16,5 0 0 0,4 2 0 0,-2 0 0 15,-5-1 1-15,0 3-1 0,-4-4 0 16,2 3 0-16,8 2 6 0,2-1 5 16,2 1 3-16,-4-1-1 0,-4-2-7 15,-5 1-3-15,2 1-3 16,3 1 2-16,7-1-1 15,1 3-1-15,0-4 2 0,1 1-2 0,-3 0 0 0,2-1 1 16,0 2 1-16,1-2 0 0,0 2 0 16,3-2 1-16,4 1-2 15,4-1-1-15,-2-1 3 0,-3 0-3 0,1 1 0 0,-4-1 2 16,3 0-2 0,3-1 0-16,2 2 3 0,5-2-3 0,5 1 0 0,3-1 0 15,0 0 0-15,-1 0 0 0,-5-1 1 16,2 1-1-1,-1 0 0-15,1 1 2 0,2 0-2 0,1 0 0 0,-1-1 2 0,3 1-2 16,0 2 0-16,1-3 2 0,3 1-3 16,1 0 1-16,0 0 1 0,-3 0-1 15,0-2 0 1,1 1 1-16,-1 0-1 16,2-1 0-16,5 0 1 0,-1 0-1 15,-1 0 1-15,3 0 0 0,-3 0-1 0,5 0 0 16,1 0 2-16,0 0-2 0,5 0 0 15,3-1 2-15,1 1-2 0,6 0 0 16,1 0 2-16,1 0-2 0,1 0 0 16,-1 0 2-16,2 0 0 0,5 0 1 15,-1 0 0-15,0 0-2 0,0 0 0 16,1 0 1-16,0 0-2 0,-1 0 0 16,1 0 2-16,-1 0-1 0,0 0 3 0,1 0-1 15,0 0-3-15,0 0-1 16,0 0-2-16,0 0-3 0,0 0-3 0,0 1 0 15,0-1-4-15,0 1 0 0,0 0 4 16,-3 4-1-16,3-1 2 0,0 3 2 16,1 3-3-16,1 4 4 0,2 4 1 15,-4 3 0-15,2 5 2 0,1 5 2 16,0 5-2-16,1 1 0 0,-1 3 1 16,-3 0-3-16,0-1 2 0,-3 3 2 0,0 1-1 15,-1 1 1-15,0 0 1 0,4 3-1 16,-1 1 2-16,1-1-1 0,0 3-1 15,-4-1 0-15,4 1 1 0,-2 0-1 16,2-1 1-16,0 4 0 0,-2 0 0 16,6-1-1-16,-4 3 3 0,0-1-3 0,-4 1 0 15,-2 0 1-15,1-1-1 0,-1-5 0 16,2 0 1-16,-2-5-1 0,5-4 2 16,-3-4 0-16,4-2-1 15,0-4 2-15,-3-2-1 0,5 0-1 0,-4-4-1 16,2-3 1-16,4-3-1 0,-4-3 0 15,5 1 0-15,-2-5-1 0,0 1-1 16,0 1 0-16,-3-2-1 0,4-2 1 16,-1 0 1-16,-2-5-1 0,5 2-1 15,-5-3 2-15,0 1-3 0,2-1 1 0,-3-1 2 16,3 0-4-16,0 0 3 0,-3-2-1 16,0 0-1-16,1 0 1 0,-1 0 2 15,1 0-2-15,0 0 1 0,4 0 1 16,-3 0-1-16,3-2 1 0,-2 2 0 15,0 0 0-15,4 2-1 0,-1-2 2 0,3 0-1 16,3-2 0-16,5 0 1 0,5 1-1 16,3 1 1-16,4 0 0 0,1 0 0 15,1-1 0-15,2-2 0 0,0 2-1 16,5-4 1-16,6 4 0 0,7-2-1 16,2-1 1-16,-4 1 1 0,3 1-1 0,-1 0 0 15,4 0 0-15,9 1 0 0,0 0 0 16,7 0 0-16,4-3 0 0,0 4 0 15,-1 2 1-15,-2 0-1 16,1-1 1-16,3 1 1 0,5 2-2 0,-3-2 0 16,1 1 1-16,-4 1-1 0,-2 0 0 15,1-1 0-15,4 2 0 0,1-1 0 16,-1-1 0-16,-3-3-1 0,-4 2 1 16,-2-2 2-16,0 0-1 0,4 2 1 15,5-1 1-15,6 0-3 0,-8 2 1 0,2-3 0 16,-1 0-1-16,-2 0 2 0,10 3 0 15,4-1-2-15,-5 0 0 0,0-2 4 16,-5 2-2-16,1 0 2 0,0-2 1 16,6 0-5-16,-2 0 1 0,-1 0 0 15,-3 0-1-15,-3 1 0 0,4 1 2 16,1-1-3-16,2 0 1 0,-2 3 1 0,-2-4-1 16,2 0 0-1,-1 0 1-15,10 1-2 0,2 3 1 0,-1 0 1 0,0-1-1 16,-4 1 0-16,-6-1 0 0,7 0 0 15,4 3 0-15,-8 0 0 0,4-2 0 16,-8 2 0-16,-6-2 0 0,9-1 0 0,4 1 0 16,0-1 1-16,0 1-1 0,-2-1 0 15,-4 3 1-15,4-3-1 16,7 1 0-16,2 2 0 0,-2-1 0 0,-2-2 0 16,-5-1 1-16,4 0-2 0,7 2 0 0,1 0 1 15,-6 0-1-15,0 0 1 16,-6-2 1-16,6 1-2 15,4 1 1-15,-5-1 1 0,-1-1-1 0,-5 1-1 0,-1-2 2 16,5 2-1-16,-1-1-1 0,-4 1 2 16,-3-3-2-16,-6 1 1 0,0 0 1 15,3-1-1-15,3 1 0 16,-1-1 1-16,-2-1-3 0,-7-2 1 0,-7-2 1 16,-4 2 0-16,1-4 0 15,1 4 1-15,2-2-1 0,3-1 0 0,-6 1 0 0,-5 2-1 16,-3-2 1-16,-7 1 1 15,-1 4-1-15,3 0 0 16,-4-2 1-16,-4 2-1 0,3 2-1 0,1-1 1 0,-4 0-2 31,2 2 1-31,-6 1 1 0,-4-3-1 0,0 3 1 0,-5-1 1 0,1 0-1 0,-6 0-1 16,1-1 1-16,0-1-1 0,3 1 0 31,4 0-1-31,4 0-3 0,1 1 2 16,-4 1 1-16,2-1-1 0,-2 1 2 0,2-2 1 15,5 1-3-15,0 1 2 0,-4-1 0 16,2 1-1-16,-2 0-1 0,-1-1-1 16,4 2-2-16,-1-1 1 0,0 1 2 15,1-1-1-15,1 2 2 0,-6-1 2 16,1-1-1-16,-4 1 1 0,1-1 0 16,2 2 0-16,-2-2-1 0,-2 1 1 15,-7-2-1-15,-5-1 1 0,-2-1 1 16,-3-1-1-16,-2 0 0 0,-1 0-1 0,-3 0-3 15,-1 0-1-15,-4 0 1 0,1 0-2 16,4-3 1-16,-2 3 2 0,0-1-3 16,-3-1 2-16,0 0 1 0,0 0-3 15,-1-1 0-15,1-1 3 0,0 1-2 16,1-2 1-16,-1-3 2 0,0-1-3 0,-3-1 3 16,-1-6 2-16,2-4-2 15,-2-4 2-15,-1-4 1 0,-2-5-1 0,2-1 2 16,-2-2 0-16,0-3-2 0,0-2 1 15,-4-4 1-15,2-3-1 0,-1-2 0 16,0-4 2-16,-1 0-2 0,0-1-1 16,-2 0 2-16,0 0-2 0,1 1 0 0,-1-1 2 15,1-1-2-15,3 0 1 0,-1-2 1 16,1-2-2-16,0 2 0 0,1 3 2 16,2 4-1-16,0 6 1 0,4 0 0 15,0 0-1-15,0 1-1 0,2 2 2 16,-1-1-3-16,-2 4 2 0,2 1 1 15,0 4-2-15,1 1 1 0,0 5 0 16,1 6-1-16,0 2 2 0,2 5 0 16,-1 2-1-16,0 0 0 0,0 4 0 15,-2-2 0-15,3 2-1 0,-3 0 3 0,0 0-3 16,1 0-1-16,-1 2 2 0,0 2-3 16,0-1 1-16,-1 2 1 0,-1 1-1 15,0 0 1-15,0 0 2 0,2 3-3 16,-1 0-4-16,1-2-1 0,-1 2-3 15,0-1-2-15,1 0 4 0,0 0-3 0,0 0 1 16,-1 0 0-16,1 1 0 0,0 0-2 16,0-2-2-16,-3-3-9 0,3 5-12 15,0-1-16-15,-1-4-23 0,1 2-21 16,-2-4-16-16,0-10-24 0,-3-13 109 16,-3-13-9-16</inkml:trace>
  <inkml:trace contextRef="#ctx0" brushRef="#br0" timeOffset="77694.52">4775 4794 464 0,'-4'4'185'0,"2"-3"-140"15,-1 2-12-15,1-1 6 0,1-1-11 16,1 0-4-16,0-1 6 0,0 0 10 16,0 0 8-1,0 2 1-15,0-2-7 0,0 0-9 0,-1 0-6 0,1 0-6 16,-1 2 0-16,-5 1 4 0,5-1 0 16,-2 2 1-16,0-1-1 0,0 3-4 15,1-2 2-15,-1 2 1 0,-1 2-2 16,2 1-1-16,0 0-1 0,0 1-2 0,-1 1 6 15,1 0 6 1,0 3-1-16,0-3 2 0,-1 1-3 0,1 3-8 0,0 2-2 16,0 1-4-16,-3 0-5 0,1 1-3 15,-2 0-2-15,2 1-4 0,-3-1 1 0,2 2 10 16,1 0 4-16,-1 1 4 16,1 6 8-16,2 2-3 0,-1-1-1 0,0 2 3 15,0 2-8-15,0 3-7 16,-1-3 1-16,1 7-2 0,-1-1 3 0,2 4 1 15,-1 1-1-15,1 1-2 0,2 4 0 0,-3 3-3 32,0 2 6-32,-3-2 5 0,-2-3-2 15,3-2 0-15,-1-8-6 16,0 2-7-16,2-2 1 0,2 0 1 16,-3-1-2-16,3-2 0 0,1 1 3 0,1-1-4 15,1 0 1-15,-1 1 1 0,2-2-1 16,-1-1 5-16,0-5 2 0,2 0 0 15,-3-2-1-15,1-2-5 0,-1-2-3 16,-1-3 0-16,-2-4 3 0,0 0 1 16,2-2 0-16,0-3 1 0,1-1-3 0,-3 0-3 15,1-2 2-15,2-4-3 0,-1 1 3 16,1-5 0-16,1 1-1 0,-1 0 7 16,0 0 6-16,0 0 2 0,0-1 4 15,0 2-3-15,0-2-5 0,0 0-3 16,0-2-1-16,1 2-3 0,0 0 0 15,1 0-1-15,1 4-3 0,0-4-1 0,0 0-1 16,0 0-3-16,-3 0 1 0,6-4 1 16,-2 3-2-16,-1 0 2 0,5 0 1 15,-3 1-1-15,4-1 1 0,2 1 0 16,-1 0 0-16,1-1 0 0,-2 1 1 0,0-2-1 16,1 2 0-16,2 0 1 0,-1-2-2 15,-1 2 1-15,1-1 0 0,0 1-1 16,1 0 0-16,-1 0 1 0,4-1-2 15,-1-1 2-15,3 1 0 0,2-3-2 16,0 2 1-16,1 0 0 0,4-1-1 16,1-1 1-16,3 1 1 0,-5-1-1 15,0 1 0-15,2 1 2 0,-6 0-1 16,1 0 0-16,2 1 0 0,-1 0 0 0,3 0 0 16,3 0 0-16,-1 1 0 15,0 0-1-15,-4-1 1 0,1 1 0 0,-2 1 0 16,3-1 0-16,-1 0 0 0,0 0 0 15,-1 0 1-15,1 0-1 0,0-1 0 16,6 2 0-16,1-1 0 0,-3 0 0 16,-2 0 1-16,-4 0-2 0,-2 0 1 0,0 1 1 15,-5-1-1-15,1 0-1 0,1 0 2 16,-2 2-1-16,3-1 0 0,0 1 1 16,-3-2-1-16,1 0 0 15,0 0 1-15,-1 2-2 0,1-2 1 0,-3 1 1 16,2-1-1-16,1 1 0 0,1 0 1 15,0 0-2-15,-1 0 1 0,-2-1 0 0,1 0 0 16,-1 0 0-16,3 0 1 0,0 0-2 16,0 2 1-16,1 0 0 0,0-4-1 15,0 0 1-15,2 1 0 0,-2 0-2 16,0 1 2-16,2-1 1 0,-3 0-1 16,3 1 0-16,-2-1 0 0,-2-1-3 15,2 2 3-15,-2-2 0 0,5 2 0 16,0 0 0-16,4-1 2 0,-2 1-3 15,2-1 1-15,-1 1 1 0,0 0-1 0,3 0 0 16,-4-1 0 0,2 1 0-16,-3 0 0 0,-1 1 0 0,2-1 0 15,-1 0 0-15,4 0 0 0,0 0 0 0,1 0-1 16,2 0 2-16,-3 0-1 0,1 1-1 16,0-1 2-16,-4 3-2 0,2-3 1 15,-3 3 0-15,4-2-2 0,0 0 2 0,3 1 1 16,0 0-1-16,-1 0 0 0,2-1 1 15,0 1-1-15,1 0 0 16,2 2 1-16,-1-4-1 0,1 0 0 0,-1 0 0 16,4 0 0-16,-2 2 0 0,-3-1 0 0,0 1 0 15,-5 0 0-15,2 0 1 0,1-1-1 16,1 2 0-16,5 0 2 0,1-1-2 16,2 1 2-16,0-1 2 0,2 2-4 15,-2-2 0-15,1-1 0 0,-1 1 0 16,-3 0-1-16,-4-2 2 0,0 1-2 15,-3-1 1 1,-2 0 1-16,1 3-1 0,1-2 0 0,1 1 3 0,-1-2-2 16,1 3 2-16,-2-3 0 0,5 0-2 15,-3 4-1-15,0-4 2 0,4 3-3 0,-1-1 0 16,2-2 2-16,2 2-1 0,0-2 1 16,-5 1 1-1,1-1-3-15,-4 0 1 0,-5-1 1 0,4 1-1 0,-1 1 0 16,3 0 2-16,4 1-2 0,-1-1 0 15,-3-1 2-15,-5 0-3 0,-3-2 1 16,2 1 0-16,0 0-1 0,2 0 0 0,-1 1 1 16,-2-2-1-16,-5-1 0 0,1 2 2 15,1 0-1-15,-2 0 0 16,3 1 0-16,-5 0 0 0,-2-1 0 0,1 1 0 16,-3-2 0-16,3 2 0 0,-3 0 0 0,0 0 0 15,-2 0 1-15,-4 0 1 0,1 0-2 16,-1 0 0-16,2 0 2 0,1 2-3 15,-1-1 1 1,1 0 1-16,-2 0-2 0,-1-1 1 0,2 0 1 0,-1 0-2 16,1 4 1-16,4-2 0 0,-2 2 0 31,1-1-1-31,-1-3 2 0,0 2-1 16,0-1 0-16,-2 1 1 0,3 0-1 15,-2 0 0-15,-1 0 0 0,0 0 0 0,-1-1-1 16,1 0 1-16,0 0 0 0,0-1 0 15,-1 0 0-15,1 4-1 0,0-4-1 16,-2 0 1-16,1 0-3 0,1 0 0 16,0-4 3-16,2 4-3 0,1 0 2 15,0-1 0-15,0 1-4 0,1 0 0 16,-3 0 2-16,1-1-2 0,-2 0 2 16,1-1 1-16,1 2-3 0,1 0-1 0,-1 0 3 15,1-2-3-15,-1 2 4 0,-2-2 2 16,0 1-3-16,-3 1 1 0,1-2 3 15,-2 2-3-15,-1-1 2 0,0 1 2 16,0 0-3-16,-1-1 1 0,3-1 1 0,-3 4-4 16,0-2 1-16,1 0 2 0,-1 0-4 15,0-2 1-15,0 2 0 0,0-2-3 16,2-1 3-16,-1 1 2 0,0 0 0 16,0-1 0-16,-1 0 1 0,0 0-3 15,1-1 2-15,-1-1 1 0,0 0-1 16,2-2 1-16,-4 2 2 0,2-3-3 15,0-2 2-15,0 1 1 0,2-4-2 16,-1 1 1-16,2-1 0 0,-1 1 0 16,1-2 0-16,-2-1 1 0,1-1-1 15,-2 0 0-15,1-1 0 0,0-1 0 0,0 1 0 16,2-2 1-16,-1 1-1 0,0 1 0 16,-1 0 1-16,0 0-2 0,0 2 1 15,2 1 2-15,-3 2-2 0,4-3 0 16,0 1 3-16,-2 2-3 0,1 1 3 15,0 4 0-15,-1-2-2 0,1 4 0 16,0-1 3-16,-3-1-4 0,3 5 1 0,-1-1 1 16,-2-1-2-16,2 2 0 0,-2 2 0 15,0-1 0-15,-1-3 0 0,1 2 2 16,0 0-2-16,-1 0 1 0,2 2 1 16,0-1-2-16,-1 1 0 0,0 0 0 0,0-5 0 15,0 5-1-15,-1-2 2 0,2 0-3 16,0 0 2-16,-1-1 0 0,1 2 0 15,-1 1 0-15,0-1 1 0,1-1-2 16,2-1 1-16,-3-2 0 0,1 2 0 16,-2-2 0-16,0 5 1 0,1-1-1 15,0 0 0-15,0 0 1 0,0-6-2 16,0 6 1-16,2 0 1 0,-1-3-1 16,0 4 0-16,-1 0 2 0,1-3-3 15,-3 1 1-15,2 2 0 0,0-4-5 0,0 3 10 16,0 1 4-16,-1-3-2 0,1 3 8 15,0 0-9-15,0 0-3 0,0 0-1 16,0 0 1-16,0 0-4 16,1 0 0-16,0 0 2 0,-1-1-2 0,0 1 1 15,0 0 1-15,0-2-1 0,0 0 0 16,-1 1 4-16,1 0-4 0,0 1 1 0,0 0 2 16,-1 0-3-16,1 0 2 15,0 0 0-15,0 0-2 0,0 0 1 0,0-2 1 16,0 2-2-16,0 0 0 0,1-1 1 15,-1 1-1-15,0 0 0 0,0 0 1 16,1 0-1-16,-1 0-1 0,0 0 1 16,-1-2 0-16,0 2-1 0,0 0 3 0,1 0-3 15,0-2 1-15,0 2 0 0,0-1-2 16,0 1 2-16,0-1 0 0,0 1-2 16,-1-3 1-16,1 1 1 0,0-1-2 15,0 3 2-15,0-1 2 0,0 0-2 16,-2-7 3-16,0 7 0 0,2 1-2 15,-1-1 2-15,-1-6 1 0,2 4-3 16,0 2 1-16,0-5 0 0,0 3-2 0,0-1 1 16,0 1 0-1,-1 1-1-15,0-4 0 0,1 3 2 0,-2-1-2 0,2 1 4 16,0-1 4-16,-1 0 0 0,0-1 1 16,1 1-1-16,0 1-3 0,-2-2 1 15,2 1 0-15,-1 1-2 0,1-2 0 0,1 2 1 16,-1-2-2-16,1 2 1 15,-1-3 2-15,-2 3-1 0,2-4 1 16,0 1 3-16,0 1-3 0,-1-3 0 0,1 0 0 16,-1 0-2-16,-2 0 1 0,3 2 0 15,-4-2-3-15,3-1 0 0,0-2 0 16,-2-1-2-16,3 0 0 0,-1 0 2 0,1-3-2 16,-1 2 0-16,1-2 3 0,1 0-1 15,0 0 3-15,1-3 1 16,-1 1-4-16,-1 0-1 15,1-1 1-15,1 2-2 0,0 1 0 0,0 0 2 0,1 3-1 16,-1-2 1-16,0 1 1 0,-1-1-3 16,0 1 2-16,1-2 2 0,-2 2-1 15,1-1 2-15,0 3-1 0,0-1-2 16,0 0-2-16,-1 1 2 0,0 0 0 16,1 0 2-16,0-2 2 15,0 1-4-15,1 0 1 0,-1-1-1 0,1 2-3 0,2 1 1 16,1-3 2-16,-2 2-2 0,2-3 0 15,-4 0 2-15,1 2-2 0,2-4 1 16,-3 1 1-16,2 2-2 0,0 0 0 16,-1-2 1-16,2 1-1 0,-1 0-1 15,0 0 1-15,0-1-2 0,-3 0 1 16,1 4 1-16,4-4 0 0,-2 5 1 0,0-3 1 16,1 1-2-16,-2-1 0 0,0-1 1 15,2 0-1-15,0-2 1 0,-3-1 1 16,0 3-2-16,0-1 0 0,1-2 1 15,-1 1-1-15,2 0 0 0,0-2 1 16,-3 2-1-16,3-2 0 0,-2 0 1 0,1 1-1 31,0 1 0-31,2 2 1 0,-2 0-1 0,1 1 0 0,5 2 2 16,-4 1-2-16,-2-1 2 16,1 1 0-16,-1 1-2 0,1 0 2 0,1 3 0 15,-1 0-2-15,-1 0 1 0,1 2 1 0,-2 0-2 16,-1 1 3-16,0-1 0 0,-3 3-1 15,2-2 0-15,1 2 0 16,1 0-2-16,2 1 0 16,-2 0 0-16,-2-3-2 0,0 3 1 15,-2 0 1-15,3 0-3 0,0 0 2 16,2-1 1-16,-2 1-2 0,1 0 1 16,0 0 0-16,-1 0-3 0,-2 0-1 15,2 0 0-15,0 0-2 0,1 0-2 0,-1 0 0 16,0 0-3-16,0 0-1 0,0 0 1 15,0 0 0-15,-1 1 2 0,0-1 1 16,0 0 1-16,1 0-1 0,0 0 4 16,0 0-3-16,0 0 2 0,-2 0 3 15,-3-1-3-15,2-1 2 0,-1 1 1 16,-1 0-2-16,-2-3-10 0,-7 1-6 16,-9-2-15-16,-12-4-17 0,-17-6-11 15,-12-4-46-15,-2-3-30 0,-9-9 645 0,2 0-410 16</inkml:trace>
  <inkml:trace contextRef="#ctx0" brushRef="#br0" timeOffset="84342.17">9176 6212 1208 0,'38'14'53'0,"15"8"-27"15,16 2 5 1,-174-60-41-16,50 15 18 0,55 21-1 16,0 0-1-16,0-1 8 0,0 1 13 15,0 0 8-15,0 0 11 0,0 1 6 16,2 0-3-16,-2-1 0 0,0 0-7 15,2 0-8-15,-2 0-5 16,0 0-4-16,0 0-4 0,2-1-4 0,-2 1 0 0,0 0-4 16,0 0-4-16,0-1 1 0,0 1-7 15,0 0-1-15,7 1 0 0,-5 0-2 16,3 0 1-16,3 3 1 0,-3 0-2 16,2 3-1-16,3-2 0 0,2 4-2 15,3 4 2-15,4-1 1 0,-1 4-3 16,0 0 4-16,-2-1 3 0,-1 1-3 0,1 1 2 15,3 1 0-15,0 1-3 0,-1 0 0 16,1 1 0-16,-3-1-1 0,1 0 1 16,-2-2 0-16,-1-1 0 0,-4-2 1 15,-3-4 2-15,-2-1-2 0,-1-2 2 16,-1 0 0-16,0 0-3 0,-1-3 1 0,-1 1 1 16,0-2-2-16,0 0 0 0,-1 0 1 15,0-2-1-15,0 1 0 0,0-2 3 16,0 1-3-16,0 1 0 0,0 1 4 15,0-1 0 1,0 2 4-16,1-3 1 0,-1-1-3 0,0 0-2 0,0 2-1 16,0-1-2-16,-2 2 1 0,1 0 0 15,-2 0-2-15,2-1 0 16,-1-1 1-16,-1 2-1 0,-1 0 2 0,0 0 1 16,-2 2-1-16,-3-2 0 15,-2 1 1-15,-3 0-2 0,1 1 0 0,0-1 2 16,1 5-3-1,0-1 1-15,-2-1 0 0,0 2-1 0,-1 0 0 0,-2 0 4 0,-2-2 3 16,4 2 2-16,-1-1 2 0,2-1-5 16,5 0-3-16,-4-4 1 0,-1-1-3 15,2 2 2-15,2-2 2 0,-1-1-2 0,3 1 1 16,0 1 1-16,0 0-4 0,3-2 1 16,-4 0 0-16,1 0-1 0,1-1 0 31,1 3 1-31,0-3-2 0,-3 0-1 0,1 0 1 15,-2 0 0-15,4 0 1 0,2 0 3 16,0 0-4-16,2-1 0 0,0 1 1 16,2 0-3-16,0 0 2 0,0 0 3 15,0 0 1-15,0 0 5 0,0-2 2 16,0 1-4-16,0 0 1 0,0 0-1 16,0 1-3-16,0-1 2 0,0-1-3 0,0 2-4 15,0-1-1-15,1-6 0 0,-1 3-1 16,0-1 1-16,0-1 2 15,1 3-2-15,-2-5 2 0,1 0 0 16,0-3 0-16,-1-4 0 0,1 1 3 0,-1-3 2 16,-1 0 3-16,2-2 2 0,-1-5-3 15,1 2-4-15,0-4 0 0,-2 0-2 16,1-1 0-16,-2-2 1 0,0 1-2 16,0 0 0-16,-2-1 2 0,3 3-2 0,-1-1 1 15,-1 3 1-15,3 3-3 0,-1 2 1 16,1 2 2-16,0 2-2 0,1 4 0 15,0-2 2-15,0 5-2 0,1-3 1 16,-1 2 1-16,1 2-1 0,-1 7 1 16,1-2 3-16,-1 0-3 0,0 2 1 15,0-1 1-15,0 1-1 0,0 0 3 0,0 0 1 16,0 0-4-16,0 0-1 0,2-1-1 16,-2 1-3-16,0 0 2 0,0-1 4 15,0 1-2-15,0 0 0 0,0 0-2 16,0 0-8-16,0 0 0 0,0 0 2 15,0 0-1-15,0 0 3 0,3 1 0 16,-2-1-2-16,2 2-1 0,1 0 1 16,-1-4-4-16,0 6 3 0,3-4 3 15,0 2-1-15,0 3 4 0,2-3 2 0,2 2-1 16,-1 1 0-16,2 2 1 0,4-1-2 16,0 4 1-16,0 4 1 0,3 0-3 15,-1 3 2-15,2 0 0 0,-3 0-1 16,0 1 1-16,2 0 0 0,0 0-1 15,6 0 1-15,1 1 0 0,1 1-2 16,1-1 0-16,0 0 2 0,1 0-1 16,-1-2 2-16,-5-1 2 0,-1 0-2 15,-1-3 0-15,-2 0 1 0,0 1-3 0,0-1 1 16,-5-2 0-16,-2-2-4 0,-3-2 1 16,-3-2 1-16,-1 0-1 0,0-1 0 15,-4-4 3-15,1 4-3 0,-1-3 1 16,0 1 3-16,0-1-1 0,0 0 1 0,0 0 0 15,0 0-3-15,-4 4 0 0,2-3 2 16,-2-1-2-16,1 3 1 16,-1-2 2-16,-2 0-1 0,1 1 0 0,-1-1 2 15,0 0-2-15,-1 1 2 0,-1 1 1 16,-1-2-3-16,-4-1 1 0,1 0 1 16,-1 0-2-16,1 1 0 15,1 2 3-15,1-3-2 0,0 2 0 0,-4-2 1 16,0 3-2-16,-3-3 0 0,0 1 1 0,-1 3-1 15,4-3 0-15,1 0 2 0,-3 2-3 16,0-3 0-16,-5 2 2 16,1-1-1-16,0-1 2 0,-2-1 4 15,2 0-4-15,0-1 0 0,3 0 0 0,3 1-2 16,-2 0 2-16,1-1 0 0,2 0-1 16,3-1 0-16,1 1 2 0,4-1-3 0,2 2 2 15,1 0 2-15,2 0 1 16,0 0 5-16,0 0 5 0,-1 0 2 0,1 0 2 15,0 3 0-15,0-3-3 0,0 0-2 16,0 0-4-16,0 0-8 0,0 0-3 16,0 0-2-16,0 0-3 0,0 0-2 15,0 0 0-15,0 0-3 0,0-1-1 0,-4-3 2 16,4 4-5-16,0 0-1 0,-1 1-3 16,4 3-7-16,-3-4-6 0,0 0-7 15,0 0-8-15,0 0-9 0,2 0-6 16,-2 2-15-16,-3-2-15 0,1-2-3 15,2 2-7-15,-2-5 54 16</inkml:trace>
  <inkml:trace contextRef="#ctx0" brushRef="#br0" timeOffset="85558.97">4604 4926 1071 0,'0'0'20'0,"-1"2"-12"16,1-1-17-16,0 2-1 0,0 2 9 15,-1-2 1-15,1 2 3 0,-4 0-1 16,4 1 1-16,0-1 3 0,-1 1 4 15,1-1 10-15,-1 1 6 0,1 1 2 16,1 1-2-16,0 0-5 0,3-1-7 0,-2 2-1 16,2 1 0-16,1 2-2 0,-1 3-1 15,2 1-3-15,1 4-3 0,2 3-3 16,2 9 1-16,-2 7-2 0,4 9 0 16,0 8 2-16,0 7-2 0,2 7 1 15,-2 6 1-15,1 7-1 0,-2 4-1 0,-3-3 1 16,-1-2-1-16,-2-4 0 0,0-2 0 15,0-2 1-15,0-1 0 16,-1-2 1-16,1 0-2 0,-2-4 1 0,0-5 1 16,-2-5-2-16,0-6 1 0,-2-4 6 15,0-6 2-15,0-8 7 0,0-5 5 16,0-4-3-16,1-6-2 0,0-6-3 16,0-2-6-16,2-5 4 0,-3-3 3 15,1 1 0-15,0-1 3 0,-1 0-1 0,0-2-3 16,0 0-3-16,0 0-3 0,0 0-6 15,0 0-2-15,0 0-1 0,0 0 0 16,0 0 1-16,0 0 2 0,0 0-1 16,0 0 0-16,0 0 0 0,0 0-1 15,0 0-2-15,0 0 0 0,0 0-5 0,0 0-2 16,0 0-3-16,0 0-3 0,1 0 2 16,-1 0 1-16,0 0-3 0,0 0-1 15,0 0 1-15,0 0-4 0,0 0-5 16,0 0-4-16,0 0-14 0,0 0-10 15,0 0-5-15,0 0-7 0,0 0-1 0,0 0-9 16,0 0-62-16,0 0-41 0,0 0-1 16,0-2 44-16,1 1 93 15,0 0 73-15,3-2 29 0,-2 3-11 0,1-2-13 16,1-1-12-16,-1 2-8 0,2-1-4 16,1 1-4-16,1-3-13 15,3 3-42-15,0-2 30 0</inkml:trace>
  <inkml:trace contextRef="#ctx0" brushRef="#br0" timeOffset="85640.85">5032 6699 299 0,'29'0'43'0,"1"-1"35"16,1-2-30-16,1 0-28 0,3 0-8 15,0 2-4-15,9-1-6 0,-4-1-76 16,6 1 54-16</inkml:trace>
  <inkml:trace contextRef="#ctx0" brushRef="#br0" timeOffset="91958.3">5949 6617 563 0,'15'1'-54'0,"-4"3"-36"0,-3-2-1 16,-6-2 67-16,-1 0 27 0,-1 0 10 15,-1 0 18-15,1 0 35 0,0 0 33 16,0 0 14-16,1 0-9 0,-1 0-27 15,2 0-23-15,1 0-3 0,-3 0 2 0,1 0-2 16,0 0-6-16,-1 0-11 16,-1 0-10-16,1 0-5 0,1 0-1 15,1 0 1-15,1 0 1 0,-8-2 5 0,3-2 3 16,2 4 7-16,-1-3 7 0,2 3 1 16,0 0 0-16,1-2-3 0,3-1-7 15,-3 1-4-15,-1-2-2 0,4 0-5 16,-3 1-2-16,2-3 0 0,1 1-6 0,1-1-2 15,-1-1 10-15,-2 1 0 0,6-1 6 16,-2-1 8-16,1-1-4 0,-1 2 3 16,-4-1 2-16,2 2-7 0,-1-1-4 15,2 0-3-15,-1-1-7 0,3 4 0 16,0-5-3-16,-3 0-4 0,0 1 0 0,-1-2 2 16,-3 1-2-16,3 0 3 15,-2-2 2-15,1 2-1 0,1 1 3 0,-2-1 6 16,5 0-1-16,-3 0 2 0,1 0-2 15,1 0-4-15,-3 1-3 0,4 0-2 16,-1-2-4-16,1 1-1 0,0-1 0 16,1 1-2-16,0-1 0 0,1-1 1 15,0-1-4-15,1 1 0 0,0 1 1 16,2-1-3-16,0 0 1 0,-2-2 1 16,2 1-1-16,-1-2 1 0,1 1 2 0,2-1-3 15,-1 2 2-15,0 2 1 0,0 0-2 16,-1-1 3-16,-1-1 0 0,1 1-3 15,1 1 3-15,0 0 1 0,1 0-2 16,-1-1 1-16,2 0-2 0,-2 1-2 16,4 1 1-16,-1-1 2 0,2 0 1 0,1 1 2 15,-3 0 0-15,1 1-2 0,4 0-3 16,-6 1 1-16,2 0-2 0,-2 0 1 16,-4 2 4-16,-2-2 1 0,2 1 1 15,-1 3 1-15,1-4-4 0,0 3-1 16,0-2-1-16,0 0-2 0,0 0 0 15,3 1 1-15,-1-3-2 0,4 2 0 16,-1-2 2-16,0 1-3 16,3 0 1-16,-3 0 1 0,1 2-1 0,1-1 2 15,-3 1 1-15,3-1-2 0,-2 1 0 16,-3 1 2-16,1-1-3 0,-1 1 0 16,-2 1 1-16,4-1-1 0,2-1 0 0,-3 2 1 15,4-1-1-15,-2-1 1 0,-2 1 1 16,4-1-2-16,-4 1 0 0,4-1 2 15,-1 1 0-15,-2-1 3 0,-1 1 1 16,-1-1-3-16,3 2 0 0,-2-1-1 0,1 1-2 16,-1 0 0-16,0 0 1 0,-2-1-1 15,3 1 0-15,-2 0 1 0,2 0-1 16,0 0 2-16,3 1 2 0,0-1-2 16,3 1 1-16,-2 1 0 0,0-2-3 15,-1 2 1-15,2 1 1 0,2-3-2 16,4 3 0-16,0-2 4 0,1 1 0 0,-3 1 3 15,-1 0 1-15,1 0-6 0,-2 0 0 16,1 2 1-16,-1-1-3 16,2 2 3-16,0 1 3 0,2-2-1 15,2 2 1-15,0 0 0 0,-2 1-4 0,1-1 1 16,0 1-1-16,2 0-2 16,-1-1 0-16,-1 0 1 0,0 1-1 0,1-1-1 15,2 1 2-15,0-1-2 0,-2 3 1 16,-2-4 2-16,-1 3 1 0,-6-3 3 15,0 2 2-15,0 0-3 0,1 1 0 0,1-1-3 16,1 1-2-16,1-1 2 0,0 1 0 16,2 0-2-16,-1 2 1 0,-4-1 1 15,0-2-2-15,-2 1 1 0,-3-2 1 16,4 2-2-16,3 0 1 0,-3-1 0 16,0 0-1-16,-2-1 1 0,-2 1 1 15,-1-2-2-15,2 3 0 0,-1-2 1 0,2 1-1 16,1-1 0-16,-1 1 0 0,-1-2 0 15,-2 3 0-15,-1-2 1 0,-1-1-1 16,-2 1 0 0,-1-1 2-16,-1-1-2 0,-3 1 1 0,0 1 1 0,1-2-2 15,0 1 0-15,0-1 0 0,0 0 0 16,-1 2 0-16,0-1 1 0,3 1-1 16,0 1 0-16,-4-1 0 0,4 1 0 15,-1-3 0-15,-2 0 1 0,3 3-1 16,0-3 0-16,-1 0 3 0,1 3-3 15,-3-3 0-15,0 0 2 0,-1 3-2 16,1-4-1-16,-1 2 2 0,1 0 0 0,-1-1-1 16,-2 0 0-16,2 0-2 0,-1 1 0 15,0 0 2 1,2-1-1-16,-2 0 0 0,0 1 2 0,0 0-2 0,-1 3 1 16,2-2 2-16,-1 1-3 0,0-3 1 0,2 0 1 15,-1 1-1-15,2 3 0 0,1 1 1 16,-2-4-1-16,2 1 0 0,-1-1 1 15,0 1-1-15,0 0 0 0,0-1 1 16,-2-1-1-16,2 1 1 0,-3 1-1 16,3-2 0-16,-1 1-1 0,1 0 2 15,0-2-1 1,-2 4 0-16,1-1 0 0,-1-1-1 0,-1 1 0 16,0-2 2-16,-3-2 1 0,3 1-1 0,-1 1 2 15,-2-2-3-15,1 2-1 0,1-2 0 0,0 4 0 16,0-1 0-16,-1 1 1 0,1-3-1 15,2 2-1-15,-2 0 2 0,0-1-2 16,-1 1 2-16,2 3 0 0,-2-4-1 16,-1-1 0-16,3 1 2 0,-2 0-1 15,-1 1 2-15,1 3 0 0,-1-3-4 16,0 4-2-16,1-2 0 0,1 3-3 0,-4-1 2 16,0-2-1-16,1 4-1 0,-1 0 0 15,0 4 4-15,0-3-1 0,-1 1 2 16,0 3 2-16,-1-1-2 0,0 4 2 15,2 1 0-15,-2 2 0 0,2 0 0 16,1 3 1 0,-1-2-1-16,-1 0 1 0,2 1 1 0,0-3-2 0,1 1 1 0,1 0 1 15,3 3-2-15,-1 0 1 0,2-2 1 16,-2-1-1-16,0-1-1 16,-2-6 2-16,-1 2-2 0,0 0 2 0,-1-2 1 15,1-1-1-15,-1-4 1 0,0-2 0 16,0-2-2-16,-1 1 6 15,1-3 2-15,-2 2-1 0,3-2 1 0,-1 0-3 16,1-2 0-16,0 0 1 0,0 0 5 16,0 0-3-16,0 0 0 0,0 0 1 15,0 0-6-15,0 0 0 0,0 0 0 16,0 0-3-16,0 0 1 0,-1 0 1 16,1 0-3-16,0 0 0 0,-1 0 2 0,1 0-2 15,0 0-1-15,-1 0 2 0,0 0-2 16,0 0 1-16,-1 0 0 0,2 0-2 15,-1 0 1-15,0 0 1 0,-6-2-4 16,4 2 3-16,1 0 1 0,-3 0-2 16,1-2 2-16,-1 0 0 0,1 1-3 0,-2 1 3 15,1 0 0-15,-1 0-3 16,-2-1 3-16,0 1 1 16,-1-1-2-16,0 1 1 0,-1 0 0 0,1-1 0 15,0 0 0-15,-2 1 0 0,-1-2-1 0,-3 0-1 16,-4 0 2-16,-5 0-2 0,2 1 1 15,-6 1 2-15,3 0-2 0,3-2 1 16,-3-3 0-16,2 3-1 0,-1-5 0 16,-4 5 1-16,1-2 0 0,-1 2 0 15,0-1 0-15,-3-2 0 0,2 2 0 32,1-2 1-32,1 3-1 0,2 0 0 0,1 1 0 15,-2 1-1-15,-1 0 1 0,0 0 0 16,-2 0-2-16,1 0-2 0,1-3 0 15,1 0-4-15,4 1 1 0,1-1 2 0,1 2-2 0,2 1 3 0,1 0 3 16,-1-2-2 0,6 2-6-16,-1-1-3 15,3 0-5-15,5 1 0 0,-4-1 3 0,4 0-4 16,5 1-4-16,-1 0-8 16,0 0-7-16,-6 0-6 0,7 0-8 0,0 0-4 15,-1 0-2-15,1 0-8 16,0 0-11-16,0 0-12 0,0 0-18 0,-1-1-18 15,-1-5 4-15,5 3 692 0,3-6-440 16</inkml:trace>
  <inkml:trace contextRef="#ctx0" brushRef="#br0" timeOffset="93845.94">8594 5963 559 0,'0'3'21'0,"3"2"-4"16,-2 3-4-16,-1-1-7 0,0 2-2 15,0-4-3-15,0 2-1 0,0 1-3 16,0-1-1-16,1 0 0 0,2 3-1 16,3 1-1-16,2 3-1 0,2 3-2 0,4 4 1 15,2 1 2-15,1 4 3 0,3 3 3 16,-1 1 1 0,0 3 2-16,-3-3 1 0,-5-5 0 0,-5-6 2 0,-4-9 6 15,1-3-18-15,-2-4-18 16,-1-3-11-16,-6 0 2 0,-2-1 39 0,-9-6 22 15,-4-6 13-15,-9-8-7 0,-7-6-21 16,-7-8-5-16,-7-6-5 0,4 2-1 16,1-1-1-16,2 5 0 0,6 2 1 15,-1 4 0-15,5 2-2 0,6 5 8 0,10 5 20 16,9 6 41-16,8 9 27 0,1 1-4 16,0-3 0-16,5 5-39 0,6 2-24 15,5 5-2-15,10 6-20 0,11 6-5 16,6 10-2-16,5 5 0 0,6 5-1 0,1 4 1 15,7 0-1-15,1 4-2 16,-5 0-10-16,-4-2-9 0,-7-3-22 0,-6-2-58 16,-10-10-59-16,-10-7-11 0,-11-10 0 15,-8-6 69 1,-4-8 69-16,-6-1 25 0,-8-4 40 0,-8-4 19 0,-8-5 21 0,-5-3 6 16,-5-4-8-16,-5-3-19 0,-7-5-10 15,-10-3-8-15,-5-7-7 0,-8-2-9 16,-3-4-10-16,-2-5-5 0,-6 2-60 15,0-2 42-15</inkml:trace>
  <inkml:trace contextRef="#ctx0" brushRef="#br0" timeOffset="93957.18">7752 5865 706 0,'14'0'128'0,"9"3"1054"0,6-4-2195 16,-69 11 2157-16,23 2-1788 16,34 10 128-1,5 7 483-15,10 8-23 0,5 4-27 0,6 3-26 0,0 1-11 16,5 0-19-16,0-3 72 0</inkml:trace>
  <inkml:trace contextRef="#ctx0" brushRef="#br0" timeOffset="94057.04">8058 6246 360 0,'-71'-47'21'0,"6"2"5"0,-9-4-9 0,10 3-26 16,-7 1-36-16,-1 1-48 0,1 5 49 15</inkml:trace>
  <inkml:trace contextRef="#ctx0" brushRef="#br0" timeOffset="94146.36">7387 5853 579 0,'57'43'-56'0,"2"-1"-35"0,6 7-8 16,-1 0-13-16,-2 1 81 0</inkml:trace>
  <inkml:trace contextRef="#ctx0" brushRef="#br0" timeOffset="94336.04">7452 6123 232 0,'-66'-26'72'0,"-136"-37"1773"31,192 62-2891-31,9 3 242 16,1 2 803-16,3 5 11 0,10 9-26 0,6 4-42 15,14 11 37-15</inkml:trace>
  <inkml:trace contextRef="#ctx0" brushRef="#br0" timeOffset="94540.98">7068 6227 166 0,'-55'-13'8'0,"15"2"-1"0,10 6 3 16,19 4-7-16,6 1-4 0,3 1 3 16,6 3 1-16,5 4 6 0,6 7 9 15,11 3-4-15,5 6-5 16,5 1-2-16,1-1-3 0,-4-1 3 0,-3-7 0 16,-9-1-36-16,-8-4 24 0</inkml:trace>
  <inkml:trace contextRef="#ctx0" brushRef="#br0" timeOffset="94698.52">6774 6267 224 0,'1'6'3'0,"67"111"-33"31,-54-98 37-31,-8-6-15 16,-6-5-40-16,-5-1 30 0</inkml:trace>
  <inkml:trace contextRef="#ctx0" brushRef="#br0" timeOffset="97394.14">6509 5031 749 0,'10'2'98'16,"9"7"93"0,-1-2 17-16,-44-15-256 0,8-1 81 0,14 9-13 15,-4 0-16-15,-2 3-2 16,-3-3 3-16,-1 4-2 0,-1-2 0 0,0 0 2 16,1 2-2-16,-1-4 3 0,4 0 3 15,0 2-1-15,0 0 0 0,-1 1-2 0,0-3-4 16,1 0 1-16,0 0 1 0,2-2-1 15,3 0 0-15,3 1 2 0,3 1-3 16,0 0-2-16,-2 0-4 0,2 0-11 16,0 0-11-16,0 0-12 0,0 0-11 15,0 0-118-15,0-4 109 0</inkml:trace>
  <inkml:trace contextRef="#ctx0" brushRef="#br0" timeOffset="97996.12">6734 4910 1154 0,'21'0'151'16,"-21"0"-130"-16,0 3-44 16,-1 3-25-16,-20 3 20 0,21 2 6 15,0 1-2-15,0 2 9 0,1 0 9 0,-2 3 1 16,2 0 3-16,1 3-1 0,-1 1 0 16,3 2 1-16,-3 2 2 0,2-2-1 15,-1 2 1-15,-1 0 1 0,2-2-1 16,0-1 1-16,-1-3 1 0,1-3-2 15,-1-4 0-15,0-4 2 0,-1-4-2 16,1-1 3-16,-2-3 4 0,0 0-1 16,0 0-3-16,0 0-3 0,0 0-9 15,0 0-11-15,2 0 0 0,2-4-1 0,-2-1 8 16,3-2 11-16,2-1 2 0,0 0 2 16,1 1 5-16,1 2 1 0,-1-2 2 15,2 3 0-15,0-1-4 0,0-1-3 16,1 3-2-16,1-1-2 0,2 1 1 15,-1 1 2-15,0 1 2 0,-2 2 0 16,-1 1 4-16,0 4 0 0,-2 0-1 0,0 0-4 16,0 4-6-16,-1 1-4 0,-3 1 1 15,-1-1 3-15,-1-1 4 0,-2-1 5 16,-3-1 1-16,-2 0 0 0,-2 0 3 16,-2-1-2-16,-2-1 1 0,-3 1 1 0,-3-1-3 15,1 0-1-15,-2-1-1 0,-3-2-2 16,6-2-3-16,0-1 0 0,3 0-4 15,5 0-4-15,1-1-2 0,5 1-6 16,0 0-4-16,1 0-4 0,0 0 1 16,-1 0-83-16,0-3 73 0</inkml:trace>
  <inkml:trace contextRef="#ctx0" brushRef="#br0" timeOffset="101742.05">9105 4764 762 0,'-10'9'4'0,"2"-2"-22"15,-3-1-12-15,2-2 17 0,0 0-3 16,-1-2 3-16,2 1 5 15,2-3 12-15,0 0 23 0,3 2 21 0,3-2 14 16,-2 0 1-16,1 1-10 0,0-1-18 16,0 1-16-16,-1 2-14 0,0 1-7 15,-1 0 1-15,2 2 2 0,0 4 2 16,1 4 3-16,0 4-1 0,0 3-3 0,3 6 0 16,2 3 2-16,2 5-4 15,1 7 3-15,3 7-1 0,1 8-2 0,3 7 1 16,-1 4 0-16,2 0-2 0,-2-3 1 15,-3-4 1-15,-2-6-1 0,-4-6 0 16,0-5 2-16,-5-4-2 0,-1-7 1 16,-4 1 0-16,-1-3 1 0,-1-4 1 15,-2-2 1-15,0-5 0 0,-2-3-1 16,0-3 1-16,3-3-3 0,-3-2-1 16,4 0 1-16,-1-5-1 0,3-1 3 15,2-1 0-15,3-1 1 0,-1-1 3 0,1 1 4 16,0-1 4-16,0 0 3 0,0 0 2 15,0 0-7-15,0 0-4 0,-1 0-2 16,1 0-4-16,0 0 0 0,0 0 2 16,0 0-4-16,0 1 2 0,0-1-1 15,0 0-2-15,-2 1 0 0,-2 2 2 0,1-2 3 16,-2 1 4-16,-1-1 7 0,1 0 2 16,-3 0-1-16,-3 0 1 0,0-1-6 15,-4 2-3-15,1-2 2 0,0-2-3 16,-2 0 1-16,-2 0-1 0,-4-1-4 15,-4 0 1-15,0 0 1 0,0 2-2 16,1-4 1-16,2 2 0 0,-3 0-3 0,-2-1-2 16,-3 1 2-16,-2-1-3 0,2 0 1 15,-3-1 1-15,1 1-1 0,-3-3 0 16,-1 0 1-16,0-2 0 16,1-3 1-16,0 1 1 0,-1-4-1 0,4 0 0 15,0 0 1-15,2-1-1 0,-1 2 1 16,0-2 1-16,-3 1-3 0,-5-3 2 15,1 3 1-15,1-1-1 0,-1 2-1 16,3 2 2-16,-1 1-4 0,-3 2 0 0,2 0 2 16,1 2-2-16,1 0 0 15,-2 4 0-15,1 3-1 0,-5 0 1 0,0 3 0 16,-4 3 0-16,1-1 0 16,3-4 1-16,-4 3-1 0,6-1 0 0,-4 1 1 15,-3 0-1-15,4-1 0 0,0 0 0 0,2 0 0 16,-7 2 0-16,-3-1 1 0,-3 3-1 15,-1 0 0-15,5 0 0 0,3-1 0 16,0 0 0-16,2 1 0 0,4 4 0 16,0-1 0-16,3 2 1 0,-2 0-1 15,-4 1-1-15,1 1 1 0,0 0 0 16,3 0 0-16,3 2 2 0,0 0-2 0,-2-2 0 16,0 1 2-16,1 0-2 15,0 0 2-15,2 0 0 0,5 0-2 0,-2 0 2 16,0-2 1-16,1 2-3 15,-3 0 1-15,0 0 1 0,3 0-3 0,2-1 0 16,4 4 1-16,3-1 0 0,4 2 2 16,-2-1 1-16,2 1-1 0,-1 2-1 0,4-1 1 15,2-1-2-15,3 2 2 16,1-2 1-16,-1 1 0 0,2 0 0 0,-3 2 3 16,3-2-3-16,-1 0 1 0,-2 0-1 15,1 0-2-15,-1-2 0 0,3-3 3 16,0 1-2-16,-1-1 2 0,4-2-1 15,-3 1-2-15,3-2 0 0,0-2 1 16,0-1-2-16,-1-3 0 0,1 0 2 0,3 1-1 16,-2-2 1-16,2 0 0 0,-3 1-2 15,1-2-1-15,1 1 1 0,1-2-1 16,0-1 1 0,2 2 2-16,1-4-2 0,0 0 1 0,-4 3 0 0,2-3-1 0,1 0 0 15,0 1 0-15,0 0-2 0,-1-1 2 16,2 2 1-16,-1-2-1 0,1 0 2 15,-1 0 1-15,1 0-3 0,0 0 1 16,-1 0 1-16,0 0-3 0,0 0 0 16,-6 2 0-16,4-2-2 15,2 0 1-15,-6 0 1 0,-1 0-1 0,-4 0 0 16,-5 0 3-16,0 0-1 0,0 0 2 16,-2 0 2-16,-1 0-4 0,-3 0 0 0,-2 0 1 15,-1-2-2 1,-2 2 1-16,3 0 2 0,1 2-2 0,0-1 1 0,0 0 0 15,-4 2-1-15,0-3 1 16,5 2 1-16,1-2-2 0,5-2 0 16,1 0 1-16,-2-1-2 0,2-2 0 0,-4 1 1 31,2-2-4-31,0-2-1 0,1-2 2 0,1 0-5 0,1-3 0 0,4 1 1 0,4-2-2 31,2-2 2-31,0-2 5 0,3-4 0 16,2-2 2-16,1-5 3 0,6-9-3 15,2-2 2-15,1-5 1 0,4-5-2 16,1-5 1-16,1-6-1 0,-1-3-2 0,-1 1-1 16,-1-1 1-16,-4-2-1 0,-2 1 2 15,0-5 0-15,-5-1 0 0,-2 2-3 16,-3-5 1-16,-1 6-3 0,-1 2 0 16,1 2 3-16,-3 8-4 0,-1 0-3 15,-2 6-9-15,-3 3-14 0,3 3-14 16,-1 4-9-16,4 8 0 0,2 10 11 15,5 7 19-15,0 9 11 0,1 2 9 16,-1 4 2-16,1 0-6 0,0 0 64 0,5-2-181 16,0 1 108-16</inkml:trace>
  <inkml:trace contextRef="#ctx0" brushRef="#br0" timeOffset="102185.63">8628 4835 1347 0,'5'2'15'16,"-3"-1"-35"-16,3 7-18 0,0 2 7 15,5 10 3-15,5 10-3 0,-2 8 6 16,3 6 5-16,0 4 6 0,0 2 12 15,2 2-3-15,-2-2-5 0,1 1-1 16,1 1-3-16,2-6 4 0,-2-5 7 0,-1-5-10 16,-5-9-21-16,-7-6-37 15,-4-5-31-15,-10-9-6 0,-11-8 8 0,-8-12 24 16,-9-8 32-16,-8-7 22 16,-8-8 17-16,-9-5 23 0,-3-6 2 0,-5-6-20 15,2-1-26-15,-1 1 12 0</inkml:trace>
  <inkml:trace contextRef="#ctx0" brushRef="#br0" timeOffset="102311.87">7593 4815 580 0,'21'35'87'16,"-1"5"137"-16,8 11-200 16,-1 3-25-16,7 8-9 0,4 5-15 0,1 0-43 0,1 2 42 15</inkml:trace>
  <inkml:trace contextRef="#ctx0" brushRef="#br0" timeOffset="102501.8">7849 5542 319 0,'-87'-50'31'0,"9"8"32"15,-13-6 10-15,10 5-11 0,-4-2-3 0,0-2-26 16,1-2-15-16,-8-2-9 0,-4 1-4 16,-1-2 0-1,0 1 0-15,8 4-2 0,7 3 0 0,8 6 0 16,10 11-3-16,11 7 1 0,13 10-3 0,12 4-9 15,14 5 15-15,9 3 17 0,6 5 0 16,6 7 9 0,5 8-6-16,6 11-31 0,8 10-65 0,7 11-89 0,8 7 83 15</inkml:trace>
  <inkml:trace contextRef="#ctx0" brushRef="#br0" timeOffset="102926.76">6047 5117 688 0,'-89'-45'20'0,"21"8"-12"0,0 3-2 0,29 11-4 15,11 11-4-15,11 5-20 0,9 7 2 16,7 6 20-16,2 4 7 0,6 8 21 16,5 8-2-16,10 4-16 0,6 11 1 15,7 11 2-15,7 8-4 0,7 4-5 16,1 1-6-16,10 1-3 0,-12-1 0 15,-6-1 8-15,-8-7 2 0,-17-9-3 16,-4-11-2-16,-11-10-96 0,-11-8-48 16,-5-7-6-16,-7-6 17 0,-7-7 138 15,-6-10 62-15,-10-4 28 0,-6-9-3 0,-6-4-26 16,-8-6 0 0,-4-9-5-16,-5-5 8 0,-1-5-20 0,-4-1-11 0,-4 0-14 0,1 1-15 15,1 3-2-15,6-1-5 0,5 6 2 31,12 4-1-31,8 9-3 0,16 12 1 0,14 8-7 0,18 10-6 0,-5 2-19 16,12 11 5-16,13 7 10 0,9 13 5 16,16 15 32-16,5 11 5 15,7 10-3-15,5 6 2 0,1 2-16 0,4 2-16 16,-3 2-52 0,-5-2-95-16,-7-7-53 0,-11-7 88 0</inkml:trace>
  <inkml:trace contextRef="#ctx0" brushRef="#br0" timeOffset="103227.39">5708 5962 157 0,'-25'3'75'0,"-3"-3"51"16,-2-5-10-16,-6-4-33 0,-6-2-23 16,-7-7-10-16,-10-2-15 0,-5-2-17 15,0 0-4-15,2 2-3 0,1 2 0 16,7 4-1-16,8 9-2 0,9 5-30 16,14 4-70-16,11 7-26 0,8 7 21 15,10 6 33-15,10 2 76 0,4 10 31 0,8 0-20 16,4 3 10-16,1 0 7 0,2 0 14 15,-4-3 11-15,-9-3-8 0,-8-7-16 16,-7-8-16-16,-3-1-33 0,-5-3-47 0,-4-1-29 16,-3-2-12-16,-6-4 19 15,-7-5 47-15,-2 0 32 0,-3-2 20 0,-2 0 3 16,3 2 1-16,1 3 9 0,2-1 9 16,5 4 12-16,-1 3 16 0,5 3 0 15,3 2-3-15,1 0-11 0,4 4-17 16,2-1-16-16,-4 3-14 0,2-2-4 0,-4-4-15 15,-5-6-30-15,-2-6 111 16,-7-6-71-16</inkml:trace>
  <inkml:trace contextRef="#ctx0" brushRef="#br0" timeOffset="105727.66">14296 8877 784 0,'18'17'19'16,"-3"-4"-17"-16,2 5-8 0,-1-3-15 15,1-2-23-15,-3-3-33 0,-5-3-32 16,-1-3-23-16,-7-2 64 0</inkml:trace>
  <inkml:trace contextRef="#ctx0" brushRef="#br0" timeOffset="115427.91">9149 6335 997 0,'-2'2'27'0,"-2"2"-13"0,0-2-9 15,1 4-3-15,-2-2-1 0,3 1 1 16,-2 1-2-16,0 1 0 0,3 0 0 0,0-2-3 16,1 3-2-16,1 0 0 0,4 3-1 15,1 1 2-15,7 3 2 0,2 2 0 16,3 2 1-16,3-1 1 0,0-1 4 15,-3 0 1-15,-2-2 1 0,-2-4-2 16,-5-2-1-16,-3-4-3 16,-4-1-7-16,-1-3-14 0,-1-1 11 0,0 0-123 15,-4-3 10-15,-4-3 19 16,-2-3-11-16,-9-3 127 0,1-1 1 0,-4-1-3 0,1 1-1 16,2 0-2-1,-1-2 1-15,3 5 0 0,2 0 1 0,5 4-2 0,1 2 24 16,3 2 21-1,6 2 6-15,-1 0 19 0,1 0-17 0,0 0-21 0,-2 4-8 16,2-1-21-16,-1 3-9 0,1 2-1 0,1 0 1 16,0 1 2-16,1 0 1 15,1-2 1-15,1 2-2 0,2-3 1 0,1 1 2 16,-2-1-1-16,1-2 1 0,-2 1 0 16,0-3-2-16,-3-2 1 0,0 1 0 15,0-1-1 1,-1 0 2-16,1 0 6 0,-1 0 5 0,0 0 2 0,1 0-1 0,-1 1-10 15,0-1-9-15,0 0-7 0,0 0-6 16,3 0 0-16,0-1 0 0,-1 0 1 16,2-1 2-16,-1 0 4 0,4 0 4 15,0 0 2-15,-2-1-8 0,2 0-16 16,-2 0-33-16,3-1-94 16,3-4 92-16</inkml:trace>
  <inkml:trace contextRef="#ctx0" brushRef="#br0" timeOffset="116340.61">14265 4914 338 0,'29'42'41'16,"-5"1"75"-16,1 8-118 0,-4 5-5 0,2 8-16 15,6 8-36-15,0 6-46 0,2 2 53 16</inkml:trace>
  <inkml:trace contextRef="#ctx0" brushRef="#br0" timeOffset="116783.17">14629 5859 462 0,'-31'-27'46'0,"-28"-22"-12"0,4-5-13 0,1-3-3 15,-9-7 5-15,7 14-8 0,-1 0-4 16,0-1-3-16,-2 0 0 0,2 3-2 15,-2 1 1-15,-9-1-2 16,3 0-3-16,-5-1-1 0,11 5 0 0,8 3 0 16,4 3 2-16,13 10-1 0,10 7 8 0,6 10 24 15,11 4 45 1,6 7 25-16,0 0 8 0,5 3-19 0,4 8-45 0,8 9-23 16,7 10-15-16,9 20-12 0,12 16-7 15,4 16-11-15,8 11-9 0,12 13-8 16,-1 6-13-16,3 6-11 0,-9 0-2 15,-11-6 11-15,-9-7 17 0,-6-16 20 0,-8-14 13 16,-8-23 5-16,-9-18 9 16,-10-17-14-16,-11-15-7 0,-9-7-5 0,-7-11-3 15,-5-6 19 1,-7-10 15-16,-2-11 10 0,-7-8 3 0,-12-9-2 0,-5-7-6 16,-8-4-4-1,-3-8-4-15,0-6-4 0,2-4-5 0,-4-4 0 0,-8 3-3 16,-1 1 0-16,2 5 0 0,4 5-2 15,12 6 1-15,9 5 1 0,5 8-2 0,10 11 1 16,12 13 0-16,15 16-7 0,9 9 29 16,9 7 11-16,5 6 20 0,3 3 9 15,10 8-26-15,10 12-18 0,10 18 13 16,15 23-226-16,5 18 142 0</inkml:trace>
  <inkml:trace contextRef="#ctx0" brushRef="#br0" timeOffset="117019.21">13736 6460 655 0,'-92'-79'42'0,"7"5"10"16,-13-10 5-16,3 0-6 16,-8-7-18-16,-6-5-21 0,-2-12-4 0,-13-3-4 15,-1-5-3-15,-2 0 1 0,7 8-7 16,11 6-12-16,6 15-17 0,13 13-25 15,11 11-11-15,14 15 6 0,17 12 14 16,8 9 23-16,13 11 13 0,14 9 0 16,7 7-8-16,10 11 10 0,8 8 7 15,8 17 6 1,15 16-31-16,4 19 22 0</inkml:trace>
  <inkml:trace contextRef="#ctx0" brushRef="#br0" timeOffset="117271.61">12942 6560 1057 0,'-34'-6'14'0,"1"-3"-23"0,-9-2 16 0,-2-6 19 16,-3-4 2-16,-4-12-2 0,-8-6 2 16,-6-9 2-16,-6-5-1 0,-11-13-3 15,-4-3-14-15,-3-7-4 0,-3-3-3 16,3 3-1-16,8 2-1 0,1 4 0 15,5 7-3-15,9 8-5 0,9 9-2 16,9 10-5-16,12 6 2 0,8 6 4 16,6 6-1-16,9 5-2 0,6 6-6 0,6 5-16 15,0 2-3-15,2-2-17 0,8 9 4 16,10 10-35-16,10 15-166 0,8 12 167 16</inkml:trace>
  <inkml:trace contextRef="#ctx0" brushRef="#br0" timeOffset="117509.36">11808 6272 823 0,'-87'-84'37'16,"-6"-9"3"-16,8-5-5 0,-6-4-3 16,9 14-10-16,-5 0-13 0,-4-6-5 0,-2 1 0 15,5 3-2-15,4 3 3 0,1 5-3 16,3 9 0-16,3 6 0 0,13 12 1 15,13 15 0-15,18 12 3 0,14 11-12 16,7 9-5-16,9 7-57 0,5 5-6 16,9 11 19-16,10 17-10 0,13 20 64 15</inkml:trace>
  <inkml:trace contextRef="#ctx0" brushRef="#br0" timeOffset="117715.65">11199 6124 794 0,'-94'-77'30'0,"9"7"11"0,-3-9-19 0,1 1-4 15,-6-2 0-15,-2-4-7 0,-4-3-7 16,8 6 0-16,6 5-2 0,2 7 0 16,6 12 0-16,7 7-2 0,11 9 2 15,13 11-2-15,14 8-3 0,11 10-11 16,9 6-10-16,10 6-30 0,-2 0-18 0,11 11 14 15,12 12-1 1,12 18 4-16,24 22 46 0</inkml:trace>
  <inkml:trace contextRef="#ctx0" brushRef="#br0" timeOffset="117945.77">10968 6451 775 0,'-45'-17'53'0,"-2"-3"6"0,-13-14 0 15,-8-11-14-15,-8-10-23 16,-6-13-11-16,-5-11-5 0,-2-6 0 0,-5-2-2 16,-6 0 0-16,4 0-1 0,6 5-9 15,6 5-3-15,16 9-1 16,6 12 0-16,12 11 6 0,14 13 3 0,12 11-2 16,11 12 5-16,12 8 26 15,-2-1 18-15,11 8 6 0,15 12 7 0,18 21 22 16,19 26-57-16</inkml:trace>
  <inkml:trace contextRef="#ctx0" brushRef="#br0" timeOffset="118190.52">10520 6418 927 0,'-50'-33'33'0,"5"-1"-12"0,-11-9 8 16,5-1 4-16,-1-4-9 0,-11-4-7 15,1 0-5-15,-4 0 0 0,-4-1-4 16,2 3-3-16,1 4 0 0,2 3 1 0,9 11-2 15,9 9-3-15,11 9-3 0,15 10-9 16,8 4 1-16,12 7 10 0,6 6 10 16,7 12 9-1,8 16-5-15,8 14-26 0,3 9-10 16,-1 0-6-16,-5-11 10 0,-10-13 23 16,-6-11-2-16,-10-7-33 0,-10 2-57 15,-8-2-24-15,-7-5 0 0,-5-4 30 0,-4-10 15 16,-10-5 45-16</inkml:trace>
  <inkml:trace contextRef="#ctx0" brushRef="#br0" timeOffset="119853.02">2051 6433 1174 0,'0'1'32'0,"-1"0"-16"0,0 3-12 0,-2-1-4 15,1 0 0-15,1 1 2 16,1-2-1-16,0-1-1 0,1 0-1 16,0 0 1-16,2-1 1 0,-3 0 2 0,1 0 8 15,3 1 6-15,1-1 1 0,2 0 0 16,1-2-6-16,2 0-7 0,6-3 3 15,0 3-1-15,4-2 2 16,4 0 0-16,-1-1-5 0,7 0-1 0,8 1 0 16,3 0-3-16,10 1 1 0,6 0 1 15,9 0-2-15,5 1 0 0,8 0 2 16,8 0-2-16,2-1 0 0,5 3 2 0,5-2-2 16,3 2 1-16,0 0 8 0,3 0 1 15,1 0 3-15,-6 0 2 0,-3 0-9 16,-7-1-2-16,-4 0-1 0,-6-3-2 15,-9-1 1-15,-11-1 1 0,-12-1-3 0,-10 0 2 16,-4 2 0-16,-6-2-1 0,-8 1 1 16,-5 0 3-16,-7 0 1 0,-5 3 7 15,-2 1 4-15,-1 2-2 0,0-2-1 16,-1-5-9-16,-2 0-6 0,-4-1-6 16,-2-1-4-1,-1 0-3-15,-3-1 1 0,0 0 1 16,-2-1 3-16,1-2 3 0,-3 1 0 0,0-1-6 0,0-1-4 15,-3 0-3-15,1-2-7 16,-2-2-2-16,-5 1-5 0,0 1-5 0,-2 2 6 0,0 0 7 16,1 3 9-16,3 1 6 15,5 1 4 1,7 4 6-16,5 1 8 0,6 4 8 16,0 0 5-16,1 0 2 0,0 0-2 0,0 0-8 15,0 0-6-15,0 0-4 0,-1 2-4 16,2 0-4-16,4 3 1 0,7 4-2 15,5 1 0-15,8 5 2 0,7 0-4 16,4 3 4-16,2-1 8 0,1 2 8 16,1 1 6-16,0-1 2 0,0 3-6 15,0-3-4-15,-4-1-1 0,-5-2-4 16,-7-2 10-16,-9-4 14 0,-4-2 11 0,-8-2 10 16,-3-3-3-16,0 1-17 0,-3 1-11 15,-3 3-4-15,-4 2-7 0,-4 2 6 16,-4 2 4-16,-2 1 2 0,-5 0 2 15,-4-2 1-15,-2 1-5 0,0-1-5 0,1-4-1 16,4 3-6-16,2-2-1 16,-2 1 2-16,3-1-1 0,0 2 6 0,2-3 2 15,6 0-5-15,0-2 0 0,4 0-2 16,4 0-1-16,0-3 0 0,3 0 3 16,2-1-4-16,1-2 0 0,1 2 2 15,0-1-5-15,0-2 1 0,0 0 0 16,0 1-6-16,1-1-14 0,-1 0-24 15,1 1-23-15,0-1-30 0,0-2 12 0,8-7 40 16</inkml:trace>
  <inkml:trace contextRef="#ctx0" brushRef="#br0" timeOffset="125751.01">19097 7590 1054 0,'-2'5'26'0,"0"3"-19"16,-3 1-4-16,1 1 2 0,0 4 7 15,0-3 6-15,0 1 11 0,0 2 4 16,-1 1 3-16,1 0 3 0,1 5-5 16,-1 3 0-16,0 4-4 0,1 4-7 15,0 3-5-15,1 5-7 0,0 4-7 16,0 10 0-16,1 4-1 0,0 8-2 16,0 7 1-16,0 1 1 0,1 5-2 0,0-2 2 15,0-2 0-15,3-5-1 0,0-6 6 16,1-6 6-16,-1-13-3 0,0-5 2 15,-1-5-4-15,-1-10-7 0,0 1-1 16,-1-4 1-16,1-7 0 0,-1-5-5 0,0-8-15 16,0-1-28-16,0 0-14 15,1-3-16-15,-1-10 36 0</inkml:trace>
  <inkml:trace contextRef="#ctx0" brushRef="#br0" timeOffset="126381.86">19167 7585 1239 0,'2'6'55'0,"-12"24"-31"16,23-20-12-1,-54-1-14-15,26-12 6 0,15 5-10 0,0-1-5 16,0 0-11-16,0 4 3 0,5-3 7 16,0 0 4-16,4 2 10 0,3-2 7 15,0 5 6-15,4-4 9 0,-2 1 4 16,3 1-4-16,-2 0-6 0,-3-1-5 15,1 1-8-15,-1 0-4 0,0 2 1 16,2 2-2-16,-8 0 0 0,3 3 1 0,1 3-2 16,-2 1 1-16,0 0 0 0,-2 0-2 15,-4-1 1-15,1-6-1 0,1-4-7 32,-3-3-10-32,0-1-9 0,-1-1-3 0,2 0-3 0,-2-5 8 0,0-6 9 15,-2-6 6-15,-1-7 11 16,-4 0 4-16,-3-5 1 15,-3-3 0-15,-8 0-4 0,0-1-1 0,-6-1 1 16,1 7-1-16,1 6 4 16,0 3 4-16,6 7 1 0,0 3 3 0,5 5 0 0,1 3-4 15,1 3 1 1,0 5-3-16,0 2-1 0,0 3 1 16,-3 4 0-16,-1 2-2 0,-5 5-1 15,-1 1-1-15,2 0-2 0,-2 1 0 0,2-4 2 16,-1 0-2-16,1-3 1 15,3-2 1-15,0-2-1 0,2-3 0 0,5-2 1 16,1-2-2-16,1 0 0 0,4-3 2 16,-2-3-2-16,6-2-9 0,0 0-18 15,1 0-19-15,7 0 21 0</inkml:trace>
  <inkml:trace contextRef="#ctx0" brushRef="#br0" timeOffset="126825.92">20811 7932 1441 0,'0'0'12'0,"-1"0"-33"0,0 0-7 16,0 0 16-16,2 0 11 0,-1 1 1 16,0 1 0-16,-1 3 0 0,-4 1 0 15,3 5-1-15,-3 5 0 0,4 4 1 0,-2 8 1 16,-3 7 1-16,4 8 3 0,0 7-2 15,3 11 0-15,2 5 1 0,1 7-2 16,-1 7 1-16,-2-2 1 0,1 3-2 16,-2-3-1-16,0-10 1 0,-1-6-2 15,-3-11 0-15,0-10 2 0,-1-7-3 0,3-9 0 16,-1-3 2-16,0-6-2 0,2-8-7 16,-1-3-11-16,2-5-24 0,0 0-9 15,-4-2-15-15,5-9-20 0,6-7 55 16</inkml:trace>
  <inkml:trace contextRef="#ctx0" brushRef="#br0" timeOffset="127395.11">21163 7908 1306 0,'-4'14'38'0,"-5"28"-58"16,6-41 1-16,2 37 17 16,2-21 2-16,0 0 2 0,1-3-2 15,0-2 1 1,0-3 2-16,-1-4-2 0,0-3 2 0,0 0 2 0,-1-2-2 0,0 0 1 15,0 0 9-15,0 0 5 0,0 0 4 16,0-4 3-16,-1 1-5 0,0-3-3 16,-2-2 3-16,2-1-3 0,0-3-4 15,-2-1-3-15,-2-5-8 0,0 3-2 16,-1-3 0-16,-3 1-2 16,0-2-1-16,-2 1 1 0,-1 0-4 0,0 0 1 15,1 4 2-15,0-1 0 0,3 3 2 16,0 2 2-16,-1 1-1 0,1 0 2 0,0 4 4 15,2 3-1-15,-4-3 1 0,0 5 3 16,-3-2-5-16,0 2 1 16,0 2 1-16,2 3-3 0,-2 0 0 0,-2 4-1 15,-4 2-2-15,-6 3 0 16,0 5 2-16,-7 3-1 0,-2 3 0 0,1 2 2 0,-2 0-2 16,6-1 1-16,5-3 1 0,4-3-1 15,2-4-1-15,5-2 1 0,1-2 2 16,2-1 2-16,2 0 2 0,2-2-2 15,3-5-3-15,1 2 2 0,1-3-4 16,1-3 2 0,0 0 1-16,0 0-5 0,0 0-3 0,0 0-6 0,0 0-14 0,0 0-6 15,0 0-15-15,0-4-13 0,2-5 446 16,1-11-296-16</inkml:trace>
  <inkml:trace contextRef="#ctx0" brushRef="#br0" timeOffset="140244.68">9698 12249 570 0,'-7'-16'-56'0,"-1"1"-42"16,0-2-41-16,1 1 29 0,0 0 69 16</inkml:trace>
  <inkml:trace contextRef="#ctx0" brushRef="#br0" timeOffset="140991.2">9642 12065 595 0,'25'-46'606'47,"-43"41"-549"-47,19 3-10 0,-1 0 2 15,0 2-3-15,0 0-6 0,0 0-3 16,0-2-2-16,0 1-2 0,0 0 0 16,-1-2-2-16,1 3-4 0,0 0-2 15,-1 0-4-15,1 0-1 16,0 0 3-16,0 0-3 0,0 0 0 0,0 0-3 0,0 0-8 16,1 0-3-1,-1 0-5-15,0 0-8 0,0 0-4 0,0 5 0 0,-1 4 0 16,0 7 5-16,-1 7 2 0,-1 7 0 15,3 6 1-15,0 4 2 0,-1 7 0 16,-1 5 1-16,1 4 4 0,-1 6-1 16,-2 3 2-16,1 7 4 0,-2 6-3 15,2 1 11-15,0 3 6 0,-1-1 8 0,1 5 12 16,0 7 0-16,1 2 1 16,1 9-5-16,2 3-6 15,1 2-4-15,2 6-3 0,3 3 3 0,1 1-1 0,3 2-3 16,1 3-2-16,1-3-10 0,1 0-5 0,0 5-1 15,-2-1 9-15,-1-3 15 0,-1 0 12 16,-3-8 4-16,-4-7-5 0,2-4-11 16,-1 3-11-16,1-1-8 0,-2 2-7 15,2-2 0-15,-4-1 2 0,1-2 1 16,2 4-1-16,-4-3-2 0,3-2 5 0,-1 3 2 16,1-1 2-16,2 1 2 15,1-1-6-15,1 1-4 16,2 2-2-16,-1-1 5 0,1-1 6 0,1-9 8 15,1-7-1-15,-2-2-7 0,4-1-5 0,-1-1-9 16,0-4 1-16,-2-3 4 0,-2-6-2 16,-5-7 1-16,3 0 0 0,-2-4-5 15,1-6 2-15,-2-4 0 0,-2-10-2 16,1-7 1-16,-1-8 2 0,-1-3-2 16,3-5 1-16,-3-2 2 0,0-3-4 15,1-1 3-15,0-4 1 0,-2-2-2 16,1-1 2-16,0-2 1 0,0-2-1 0,0 1 0 31,0 0 0-31,0 0-3 0,0 1 0 16,1-2 1-16,0 0-2 0,-1 0 1 15,0 0 1-15,0 0-3 0,0 0 0 16,0 0-3-16,0 0-2 0,0 0 0 0,0 0-1 16,0 0-3-16,1 0-2 0,-1 0-4 15,0 0-7-15,0 0-4 0,1 2-5 16,-1-2-17-16,0-3-18 0,0 3-31 15,-2 0-32-15,2-1-28 0,0-1-36 16,-2-12-11-16,-3-17 259 0,-5-24-85 16</inkml:trace>
  <inkml:trace contextRef="#ctx0" brushRef="#br0" timeOffset="144007.01">10460 13244 1374 0,'0'0'58'0,"-1"0"3"16,0-1-29-16,0 1-27 0,-2-2 4 15,1-2 1-15,2 2 2 0,-3-3 1 16,-2 0-6-16,-1-2-1 0,-6-2 1 15,-1-1-2 1,-3-1 5-16,0-4 5 0,-2-1 1 0,0 0 3 0,-3-3 3 0,-4-3-3 16,-3 1 2-16,0 0 0 15,-3 0-2-15,-4 0 1 0,-1 0 0 0,-2 0-3 16,1 2 0-16,0 1 0 0,-4-3-5 16,-5 0-1-1,-1-1-3-15,-3-2-5 0,-1 2 0 0,-1 2-1 16,-9 1 5-16,-1 4 3 15,-3 0 3-15,-1 3 0 0,4 1-2 0,-2 1-1 16,-2 2-1-16,-4 1 1 0,-2 3 1 16,-5 1-2-16,9 3 5 0,-1 0 3 0,6 4 1 0,3 3 1 15,-5-2-4-15,-2 6-3 16,-6-1 2-16,3 4 2 0,-4 3-4 0,-1 2 1 31,5 1-2-31,-2 1-1 0,-2 2 3 16,1 1 0-16,1-3-3 0,1-1-1 15,9-1 0-15,6 3-1 0,3-5 2 0,6 6-1 16,3 1-6-16,-2-1 1 0,-3 4-2 16,-6 3-2-16,0 0 1 0,-4 4 2 15,4 2-2-15,3 1 1 0,-1 2 4 16,4 2 4-16,1 0 6 0,3 0 5 16,1-2-3-16,-3 0-4 0,3 1-3 0,-1 3-7 15,2 5-2-15,3 2 0 0,-1 3-1 16,3-1 2-16,2 5 1 0,1-2-3 15,3 0 1-15,1-1 3 0,2 1-3 16,-4 2 4-16,1-2 2 0,-1 4-2 16,3 1 3-16,2 1 0 0,0-1-1 15,5 3 0-15,2 0 1 0,3 4-1 16,2 4 1-16,0 2-1 0,2 0-3 16,0 0 1-16,2-3-1 0,5-1-1 15,3 3 2-15,0 0-1 0,4 0-2 0,1-1 1 16,4-3-1-16,2-5-1 0,3 1 2 15,2-6 0-15,3-1-1 0,2 0 1 16,-2-2-1-16,7 0-2 0,0-3 0 16,2-3 1-16,3-3-2 0,2-1 0 15,2-1 2-15,4 1-3 0,1 2 1 16,-4 2 1-16,2 0-2 0,5 2 1 0,-1-3 0 16,10 1-1-16,0 1 1 0,3-3 1 15,3-1-1-15,3-3 1 0,-3-2-1 16,3 2 0-16,1-1 0 0,-6 2 1 15,4 0-1-15,1-5 1 0,-5-3 1 16,10-1-2-16,3-3 1 0,4 0 2 0,3 0-3 16,-6-2 1-16,-2-1 4 0,-1-1 1 15,0-2 3-15,6 0 0 0,6-3-3 16,-1 0-2-16,1-4 0 0,-3 0-3 16,-3-2 1-16,4-2 1 15,2-3-2-15,3 0 1 0,5-3 1 0,-5-3-2 16,2 1 1-16,-11-3 1 0,2 0-1 15,4-3 1-15,0-2 1 0,5-3-3 16,-5 2-1-16,-5-1 2 0,0-1-1 0,-2-1 1 16,10-2 1-16,1-2-3 0,-3-2 0 15,-3 0 2-15,-10-2-1 0,-6 1 2 16,-2-3 2-16,-6 0-4 0,1 1 4 16,1-4 2-16,2-2-3 15,0-2 3-15,-2-2-4 0,-5-3-2 0,0-3 0 0,-4-1 1 16,4-4-2-16,0-2 0 0,-2-2 2 15,3-5-2-15,1-2 0 0,-1-2 0 16,3-2 0-16,-4 1 0 0,-2-1 3 16,-8 2-1-16,-6-1 1 0,-1 0 2 0,-7 1-4 15,3-1 2-15,-3-2 2 0,-4-1-2 16,1-1-2-16,-3 1 2 0,1-1-2 16,0 1-1-16,-2 2 3 0,-1-5-3 15,-3-6-1-15,0 2 1 0,1-3-2 16,-1 3 0-16,-2 3 2 0,-1 1 0 15,-2 6-1-15,1-3 2 16,-2-1-2-16,-1 1 0 0,-2-8 1 0,-1 1-2 0,-1-4 1 16,0 3-1-1,-2 4 0-15,0 3 0 0,-1 5 0 0,-1 0-1 16,0 0 2-16,-1 2 1 0,2 3 0 0,-4 0 1 16,0 4 2-16,0-1-2 0,-2 4 2 15,1-1-1-15,0 1-2 0,0 3-1 16,0-3 2-16,-1 3-3 0,-3-2 1 15,-3-1 2-15,-1 0-1 0,1 0 1 16,1 2 1-16,1 0-2 0,-1 1-1 0,2 0 2 16,-2 2-1-16,0 0 0 0,-1 1 1 15,2 0-5-15,0 3 3 0,-1 0 0 16,0 0-1-16,0-1 5 0,0-1 0 16,2 2-2-1,-6 1-3-15,-1-2 0 0,-4 0-1 0,-4 0 0 0,0-2 4 16,0 3-2-16,-3-2 0 0,3 3 0 0,-1-3-2 15,1-1 1-15,2 1 1 0,0 0-3 16,-2 1 1-16,-3 1 1 0,-1-3-2 16,0 4 0-16,2-1-2 0,4 0-3 15,2 2 1-15,4 4-1 16,-2-1-2-16,-3 3-2 0,3 1-1 0,0 4-3 16,0-2 1-16,6 3 2 0,-1 3-4 15,-1 1-1-15,4 3-1 0,-1 0-8 16,3 3-5-16,4 2-5 0,0-1-14 15,4 0-6-15,3 2-6 0,-1 0-9 16,0 0-11-16,0 0-11 0,-1 0-28 0,1 0-16 16,-5-1 83-16,1 2 4 0</inkml:trace>
  <inkml:trace contextRef="#ctx0" brushRef="#br0" timeOffset="144541.6">8409 12878 1164 0,'2'23'388'0,"-1"-11"-225"16,4 17-207-16,-15-76 48 0,9 44-10 16,0 12 1-16,-1 3 2 0,1 6-1 15,0 5 2-15,1 8 1 0,1 4-1 16,4 8 1-16,-1 2 1 0,2 2 0 15,3 3 0-15,-2 2 2 0,-2 1-2 16,1-1 0-16,-3-7 2 0,1-6-2 0,-1-12 1 16,0-6 2-1,0-6-1-15,-2-6 8 0,0-1-13 0,1-4-31 0,-2-1-37 16,0-3-38-16,5 0 8 0,1-1-170 16,7-8 183-16</inkml:trace>
  <inkml:trace contextRef="#ctx0" brushRef="#br0" timeOffset="144790.09">8881 13263 1116 0,'-1'-1'43'0,"-3"1"9"16,0-1-13-16,-6 1-4 0,-6-4 10 15,-6 3 0-15,-10-1-6 0,-6 1-10 16,-10 0-10-16,-7-3-4 0,-7 2-8 15,1-1-5-15,6-2 1 0,5-1-1 0,1 1-1 16,3-1 0-16,7 1 1 16,2-2-6-16,4 2-7 0,3-1-5 0,1 0-5 15,2 2 2-15,8-2-1 0,4 4-7 16,5 1-14-16,6-1-18 0,-1-1 739 0,4-1-509 16</inkml:trace>
  <inkml:trace contextRef="#ctx0" brushRef="#br0" timeOffset="145442.53">8839 12911 1644 0,'7'-1'66'0,"-10"19"-100"16,7-31-19-16,-15 71 52 16,17-23 1-1,-4 1-3-15,3 4-8 0,0 2-4 0,0-3-2 0,1-2 2 16,1-3 6-16,1-4 4 0,-3-4 0 16,1-7 0-16,-3-5 4 0,-2-10 0 15,2 1 2-15,-2-5 5 0,-1 0 1 16,0 0 9-16,0 0 5 0,0 0-4 15,0 0-1-15,0 0-11 16,0-6-7-16,2 3 0 0,0-8 0 0,1-1 1 0,1-3 2 16,1 0 2-16,0-2-2 0,2 5 1 15,0-3 1-15,-1 4-3 0,3 2 2 16,1-1-1 0,4 2-1-16,4 0 0 0,0-1 1 0,4 2 1 0,-3 2 2 15,2 0 1-15,-1 3-2 0,-2 1 0 16,1 1 0-16,-1 0-4 0,-4 1 0 0,1 1 0 15,-4 1-3-15,-2 0 1 0,-2-1 1 16,-2 2-4-16,-3 0-1 16,0 3-3-16,-1 2-4 0,-1 3 1 15,-1 5 3-15,-7 3 2 0,0 4 3 0,-4-1 2 16,-6-2-1-16,-2 0 0 0,-3-3 4 16,-3-5 0-1,2 1 2-15,0-3 5 0,-3-2-3 0,0-2 3 0,-1-2 5 0,-2-1-1 16,-4-3 2-16,0-2-1 0,2-1-2 15,0-3-2-15,10-1 1 0,2 2 3 16,6-1 1-16,6 2 3 0,7 3-1 16,0 0 1-16,0 0 2 0,1 0-5 0,0 0 0 15,-2-1-3 1,2 1-9-16,0 0-14 16,0 0-19-16,0 0-11 0,1 0-18 15,-1 0-14-15,1-1 236 0,9-3-139 16</inkml:trace>
  <inkml:trace contextRef="#ctx0" brushRef="#br0" timeOffset="146614.19">14838 13369 1061 0,'6'50'104'31,"-12"-91"-106"-31,4 43 0 16,-2 2 0-16,0 3 1 0,-4 1 2 16,-2 0 0-16,-1 1 0 0,-3 0 10 15,-5-2 6-15,-2 2 13 0,-6-2 11 16,-7 1-1-16,-4-1 5 0,-7-1-3 16,-10 1-2-16,-11-3 6 15,-6-2-1-15,-12 0 4 0,2 1-8 0,-3-1 8 16,-10-2-8-16,-7 0 7 15,-13 0 6-15,-7-5-19 0,-2 1-4 0,-12-5-12 0,-1 0-8 16,-1 0-1-16,-11-2 15 0,-1 3 5 16,-5-3 8-16,-2-2 3 0,-8 3-16 15,3-1-11-15,1 0-6 0,-15 4-4 0,6-1 0 16,6 0 2-16,-15 5-4 16,6-3 1-16,6 3 15 0,-15 3 7 15,10 1 6-15,2 1 2 0,-9 2-16 0,6-1-7 16,4 0-3-16,-15 3-5 0,8 1 2 15,7-1-2-15,-17 0-2 0,11 5 0 16,4-3 0-16,-13 2 0 0,11 3 2 0,9-2-1 16,-12 1-1-16,11 5 1 0,7-2 2 15,-8-2 1-15,2 4 1 0,3-4 4 16,-1-1-1-16,-2 1-3 0,8-4 1 16,2-2-4-16,-3-2 0 0,11-1 2 15,5-1-3-15,6-1 0 0,5 2 2 16,4-3-3-16,5-1 1 0,7 0 3 15,18 0-3-15,2-1 0 0,9 1 1 16,1-2-2-16,6 0 1 0,9 1 3 16,5-1-3-16,10 1 1 15,4 0 1-15,11-1-3 0,5 0 1 0,7 2 1 16,4 0-3-16,0 0-1 0,2 2 0 0,3 0-9 16,3-1-5-16,7-1-6 0,3 0-8 15,4 0-2-15,0 0-7 0,1 0-4 16,0 0 0-16,0 0-6 0,0 0-11 0,0 0-5 15,0 0-6-15,0 0-15 16,0 1-16-16,6 4-13 0,11 6 52 0</inkml:trace>
  <inkml:trace contextRef="#ctx0" brushRef="#br0" timeOffset="147817.99">14843 15432 340 0,'0'10'28'0,"2"0"23"0,-2-2-27 15,0-3 36-15,-1 0 39 0,0-1 18 16,-2-1 18-16,1-1-36 15,1 0-24-15,-2-1 0 0,-1 1-5 0,1 1 0 16,-2-2 0-16,0 0-4 0,-1 3 0 0,-1-1-2 16,1 0-5-16,-2 2-3 0,1-4-6 15,-3 2-10-15,0 2-8 0,-3-4-9 16,-2 3-10-16,-1 0-2 0,-4-2 0 16,-4 1 3-16,-4-1 9 0,-4 1 2 15,-5-2 0-15,-6 1 2 0,-11 1-5 0,-7-2-6 16,-9 1 5-16,-6-1-3 0,2-2 0 15,-3-1 4-15,-6-2-2 0,-8 1-5 16,-9 2 4-16,-8-5-1 0,4 3 1 16,-6-2 2-16,-8 1-1 0,-3-2-1 15,-7-2-8-15,-9 2 13 0,-7-1 0 16,-6-1 0-16,-1 1 2 0,-1-1-19 16,-1 1-5-16,3 0 0 0,-23 0 6 15,-1 0 21-15,5 3 12 16,-24 0 0-16,9 2-8 0,10 0-19 0,-19 1-11 0,15 1-3 15,0-2 2-15,-11 4-2 0,12-2 1 16,3 2 1-16,-11 3-2 16,7-1 1-16,-2 3 6 0,-10-2 4 15,6 1 3-15,2 1 2 0,-1 0-6 0,9-2-5 16,0 0 0-16,-9 2-4 0,7-1 1 0,-3 1 3 16,-6 3 0-16,13-2 4 0,-2 1 3 15,-1 2 1-15,12-2 2 0,2 2-1 16,0 2-3-16,6 0-3 0,3 1-5 15,-2 0-1-15,6 0 1 0,3 2 1 16,6 1-3-16,-3 0 2 0,8 0 0 0,3 0 1 16,1-1 0-16,5-1 4 0,7 1 0 15,8 0 6-15,10-4 3 0,19-1-4 16,11 1 3 0,8-1-5-16,3-2-2 0,2 0-1 15,3 0-1-15,9 0-2 0,8-2 1 16,11-2 1-16,9 0-4 0,4-3 0 15,5-1-2-15,3 0-3 0,5-1-4 0,-2 0-3 0,1 1-6 16,0-1-3-16,1 0-3 0,0 0-2 0,0 0-1 16,0 0 2-16,0 0-4 0,0 0-7 31,0 0-6-31,0 0-14 0,0 0-9 16,0 0-9-16,0 0-17 0,1 0-8 15,-1 0-10-15,0-1-14 0,1 0-31 16,5-5 663-16,5 0-407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29:37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20366 9625 1167 0,'14'0'57'0,"-5"0"40"0,-1 1-91 16,-8-1-6-16,4 1 0 0,-3 0 2 15,-1-1 2-15,0 0 0 0,0 0 3 16,0 0 7-16,0 0 5 0,0 0 3 0,0 0 3 15,0 0-3-15,0 0 0 16,0 0 0-16,0 0-7 0,0 0-4 0,0 2-7 16,-5-1 2-16,-1-1 3 0,-2 2 6 15,-8-1 7-15,-4 0-9 16,-9 0 12-16,-9 0-1 0,-5 0-2 16,-6-1 5-16,-2 0-13 0,-1 0-4 0,-4 0-2 0,-3 0-5 15,-6 0 0-15,-6-1 1 0,-10 0-1 16,-5-1 6-16,-7-1 8 0,-1 2 7 15,3-1 5-15,-9 1 5 0,-4 0-4 16,-5-1-4-16,-6 0 1 0,6 1 1 16,-14-3 8-16,-9 1 5 0,-5-4 1 0,-12 1-4 15,0-1-9-15,-4-2 1 0,-7-2-2 16,-6 1-2-16,3 0-4 0,0 1-8 16,-15-1-2-1,9 0 1-15,-3 0 6 0,-13 0 6 0,10 1-1 0,-7-2-1 16,-12 2-8-16,7 0-9 0,-9-1 0 15,-9-3 0 1,11-1-2-16,-19-2 3 0,7 2-2 0,-1-1-2 0,-9 2-2 16,22 2 1-16,-10 0 3 0,5 5 10 15,7-3 4-15,-16 2 0 0,15 4-4 16,-1-4-3-16,-7 7-4 0,15 2 4 0,-13-2 0 16,2 5-3-16,11-3 2 0,-13 3-3 15,11 2 0-15,7 0-1 16,-15 1 1-16,9 0-4 15,-2-1 2-15,-15-1 5 0,11-3 2 0,-14-1 0 0,5-1-2 0,9-1-8 16,-11 1-2-16,13-1 1 0,-8 0-2 16,-4 3 3-16,9-3 2 0,-10 0-3 15,5 0 2-15,12-1-1 0,-12 1-2 16,11 0 0-16,0 0 2 0,-13 1-3 16,17-1 1-16,-10 0 2 0,-1 0-3 15,9 2 0 1,-12-2 1-16,9 3-1 0,8 0 0 0,-5-2 1 0,4 7 0 15,8-2-1-15,-13 1 2 0,9 3-2 16,5-1 0-16,-9 1 2 16,6 1-4-16,-7 1 0 15,-19 0 2-15,4 1 1 0,-8 2 0 0,9 1 3 16,25 1-5-16,3 1-2 0,18 0 3 0,5 0-3 0,4 2 3 31,2-1 1-31,5 0-1 0,-1 0 0 0,5 1 0 16,1-2-1-16,2 2 1 0,10 2 1 15,6-3-1-15,20-3-1 16,14 0-1-16,10-5 0 0,8-2 1 0,7-2 1 16,12-3-4-16,13 0-5 0,14-3-7 15,7 3-9-15,6-4-7 0,1 0-1 16,0 0-5-16,0 0-1 0,-1-4-10 16,1-7-13-16,2-3-21 0,4-10-41 0,5-5-48 15,8-9 570-15,7-2-338 0</inkml:trace>
  <inkml:trace contextRef="#ctx0" brushRef="#br0" timeOffset="1381.55">20446 14428 1538 0,'17'22'45'16,"-18"-22"-19"-16,-3 1-8 15,1 2 4-15,-23-25-19 0,15 22 5 16,-4 0 7-16,0 0 4 0,-4 0 6 0,-4 0-2 15,-4 0-2-15,-7-2-2 0,-3 1-6 16,-3 0-5-16,-3-1 2 0,-2-1 11 16,-2 1 2-16,-3 0-1 0,-4-3-4 15,-4 1-11-15,-3-2-5 0,-12 1 8 16,-9 0 0-16,-5 1-2 0,-6-3 2 16,4-1-2-16,-6-1-2 0,-11 1 10 0,-8 0 0 31,-10-1-2-31,0 1-1 0,-9 1-6 0,-3-2 3 15,-3 2 2-15,-11-2 1 0,5 0-5 0,-8-1-4 0,-2 2 4 16,-9 1 4-16,-3 0 4 16,-1 2 4-16,-16-4-4 0,6 2 8 0,-4-1 5 15,-11 2-4-15,7-2 2 16,-15 3-12-16,-2 2 0 0,8-2 2 0,-18 2 2 16,14 2 3-16,-11-1-3 0,-9 2 0 15,11 0-3-15,-19 0 2 0,14 0 3 0,-5 0-1 16,-5 0 2-16,13 0-5 0,-12 2 2 15,12-1 2-15,-12 1 4 0,-2 2 0 32,6-2-8-32,-13 0-4 0,20-2-7 0,-17 0-2 15,10-1 2-15,-4-2-4 0,-3-1 1 16,18 1 1-16,-12 1-4 0,16-2 2 16,-8 2 1-16,-1 1-3 0,15-3 1 15,-14 3 1-15,15 1-2 0,-6-1 0 0,-6 1 1 16,16 1-1-16,-13 0 0 0,4 3 0 15,8-1 0-15,-12 3 1 0,14-3 0 16,3 1-2-16,-11 0 1 0,15-2 0 16,-10 2 0-16,-4-1 1 0,14 2 0 15,-11-1-1-15,6 2 0 0,7 0 0 16,-4 2-1-16,5 0 1 0,11 0 0 16,-9 1-1-16,7 1 0 0,9-1 1 15,-9 2-1-15,10 0-1 0,7 0-1 16,0 0-3-16,7-4 1 0,7 2 2 0,6 0-1 15,5-2 3-15,3 2 1 0,5 0-1 16,0 0 1-16,10 1 1 0,1-2-2 16,3 4 1-16,3-3 0 0,-4 0 0 15,10 0 0-15,0-2-2 0,-5 3-6 16,3 1 1-16,-4 0-3 0,8-4 0 0,1-1-1 16,0 0 2-16,4 2 1 0,6 0 2 15,11 3 6-15,12 1-1 0,8-3 2 16,4 1 3-16,3 2-2 0,-2-1 0 15,-8 0 1-15,2 0-3 0,-1 2 0 16,4-1 2-16,10-3-2 0,5-1 2 16,7-3 0-16,7 1-2 0,5-1 0 15,8-2 1-15,5-2-3 0,6-1-2 0,-3 1-18 16,3-1-30-16,0 0-33 0,3 1-15 16,6-5-7-16,10-12-9 15,14-10-25-15,16-12-43 0,26-8 95 0</inkml:trace>
  <inkml:trace contextRef="#ctx0" brushRef="#br0" timeOffset="3334.74">8555 7849 1497 0,'-2'-1'33'15,"-6"0"-34"-15,-10-2 2 0,-9 2-3 16,-12-1 1-16,-7 4 2 0,-8-1-1 0,-7 1 1 16,-5 0 0-16,-13-1 0 0,-4 3 6 15,-3 0 6-15,-5 1 7 0,-1 1 10 0,-16 1 6 16,-9 1 8-16,-7 3-2 0,-1 3-4 15,-6 4-2-15,-5 4-9 0,-2 4 0 16,-9 3 3-16,-1 6-5 0,1 5 1 16,0 3-2-16,-2 4-5 0,6 7-2 15,-1 3-6-15,5 11-1 0,-5 5-3 16,5 4-5 0,4 10 1-16,-1 5-1 0,3 6 3 0,8 7 4 0,-1 2 6 15,4 6 0-15,8 12 7 0,-10 19 2 0,0 12 5 31,-1 11 2-31,10 0 5 0,15-16-1 0,11-10-7 16,8-11-1-16,7-1-16 0,11 6-7 0,7 6-2 0,1 11-2 16,6 4 0-16,3-2 1 15,-2 0 3-15,4-7 7 0,1 0 1 16,5 4-3-16,11 1-3 0,6 3-5 16,5 3-2-16,5 3 1 0,1-3 2 0,5-7-1 15,5 2 3-15,5-5 1 0,5-3-4 16,3 1 0-1,4-1 1-15,6-1-3 0,9 2 1 16,9 3 0-16,4-4-2 0,5-3 2 16,4-3 3-16,6-5 2 0,6-3 3 0,11-1 0 15,14 1-1-15,12 3-1 0,3 3-3 16,1-4 1-16,-3-6 5 0,2-11 6 16,1-6 1-16,-3-4-1 0,-7-6-7 15,-3-8-5-15,7-7-2 0,0-3-1 16,5 0-1-16,1 3 1 0,-1-4 2 0,13-10-2 15,3-5 0-15,3-10 2 0,3-2-3 16,4-5 1-16,3-1 0 0,1-4 0 16,-1-5 0-16,2-3 3 0,1-7-2 15,-4-8 0-15,2-4 0 0,-8-7-1 16,-2-3-1-16,-6-3 2 0,-6-4 0 16,-1-1 0-16,3-6 1 0,3-2-2 15,1-3 1-15,2-4 1 0,5-5-2 16,6-6 2-16,3-7 2 0,5-2-3 0,2-3 3 15,-3 0-2-15,-5 1-2 0,-7 3 0 16,-9-1 0-16,-10 2-1 0,-8 2 1 16,-11 2 0-16,-6 0 0 0,2-5 0 15,-2-1 1-15,-5-3-1 0,-6-5 1 16,-5-3 1-16,-1-2-3 0,6-3 0 16,9-2 0-16,4-4-2 0,0-6 1 0,-1-7 1 15,-6-10-2-15,-3-2 0 16,3-5 1-16,0 1-3 0,-3 0 0 0,-7-2 1 15,-9-3-1-15,-10 2 1 0,-5 4 3 16,0 4-2-16,-3 2 0 0,1 2 3 0,1-7-2 16,1 2 1-16,0 0 1 0,2 2-2 15,-6 3 0-15,-2-7 2 0,-2-2-1 16,-5-6-1-16,1-7 2 0,-2-4-3 16,-2 1 0-16,2-5 1 0,0-2-2 15,-4-3 2-15,0-1 1 0,-1 0-1 16,-5-1 1-16,3-1 1 0,-3 1-2 15,1 1 2-15,0 0 0 0,-2-3-1 0,-1-3 1 16,-3-3 0-16,-2 1-4 16,-3-2-1-16,-3 2 0 0,-2 0-2 0,0 7 3 15,-3 0 2-15,1 6-2 0,-1 1 3 16,-3 1 1-16,0 2-1 0,-1 2 1 16,-2-2 0-16,-7-5-2 15,-2-2 2-15,-7-4 1 0,-2 1-1 0,-2 8 0 16,-2 2-1-16,-1 9 1 0,1 5 0 0,1 2 2 15,2 5 8-15,-3 3 0 0,-2 0 3 16,0 6-5-16,-2 1 1 0,2 3 0 16,1 4-2-16,1 3 4 0,0 4-6 15,1 3-3-15,0 3 5 0,0 3 0 16,-1 1 0-16,-4 1 0 16,1 3-1-16,-3 2-2 0,-2 1 3 0,-1 1 0 15,3 3 0-15,-3 0-1 0,5 7 0 16,0 2-1-16,-4-2-1 0,4 7 1 15,-3-5-4-15,2 1-1 0,2 1 2 0,-4-1-2 16,-4-3 2-16,-7-2 2 0,-8-1-4 0,-4 0 1 16,-3-1-1-1,5 2-1-15,1 2-2 0,2-1 1 16,0 1-1-16,-3-3 1 0,4 2 2 0,-4-2-4 0,-4 1 0 16,-2 1 0-1,-5-2-2-15,2 2 3 0,8 1 1 0,3 4 0 16,-1-1-1-16,2 4 0 0,-1 0 0 0,-6 2-2 15,-2 3 3-15,-4-1-3 16,-3 2 0-16,5 0 1 0,4 1-3 16,-3 1 2-16,6-1 1 0,0 6-2 0,1 1 4 0,1 2 1 15,-1 0-1-15,3 3 1 16,2 3 1-16,10 1-1 0,3 2 1 0,-2 2 0 16,4 0 0-16,-4 1 0 0,2 1 1 15,4-3-1 1,3 1 0-16,1 2 1 0,2 0 0 0,-5 1 1 0,0-2 1 0,3 1-2 15,-2-1 0-15,2 1 0 0,2 1-1 32,-1-1 1-32,5-2 1 0,4 1-3 0,3 1 5 0,-1-3 2 0,-1 3-3 15,0 0 3-15,1-2-5 0,0 3 0 0,2-4 1 32,0 0 0-32,0-1-2 0,3 1 0 15,-1-1 0-15,-1 0-1 0,4 0 1 16,1 0 1-16,3 2-1 0,2 0-5 0,-1-2-2 15,0 0-8-15,3 0-9 16,-1 0-12-16,1 0-30 0,-1 0-11 16,1 0-20-16,0 0-30 0,-1-3-2 15,5 4-11-15,3-5 35 0,4-8 57 16</inkml:trace>
  <inkml:trace contextRef="#ctx0" brushRef="#br0" timeOffset="4830.68">10887 5811 1342 0,'0'2'35'0,"-5"0"2"15,-1 3-54-15,-5 2-13 0,-2 1 17 0,2 0 14 16,0 0-2-16,0-1-9 0,4-2-7 16,-4 1-14-16,1 1-16 0,2-5-18 15,-3 1 8-15,1 0 23 0</inkml:trace>
  <inkml:trace contextRef="#ctx0" brushRef="#br0" timeOffset="6524.49">10548 6029 905 0,'0'0'6'0,"-2"2"-25"0,1-2-1 0,1 1 22 0,-1 1 11 15,1 0 6-15,0 0 8 0,0 1 10 16,0-1 8-16,-1-1 8 0,1 0 8 16,0-1 2-16,0 0-6 0,0 2-8 15,-2-1-6-15,1 2-9 0,1-1-3 16,-1 2 2 0,1 2-5-16,-2 1 2 0,0 2 1 0,1 2-2 0,-1 5-1 15,1-1-2-15,0 7-4 0,-2 1-4 16,3 2-1-16,-1 5 0 0,0 3 8 0,0 1 6 15,1 2 0-15,0 2 0 0,0 5-7 16,3-1-7-16,1 7-2 0,0 0 1 16,2 4 4-16,-2 2 6 15,2 2 11-15,-3 1 2 0,1 0 1 0,0-1-2 0,1-1-8 16,-1 1-2 0,1 2-2-16,-2 2-5 0,-1-4 0 0,2 5 1 15,-2-3-1-15,-1 4 2 0,1 6 5 0,-1-1-2 16,2 3-3-16,-2-2-3 0,0 1-9 15,0 0-4-15,0 3 2 16,-1 4-3-16,1 3 2 0,0-1 1 0,1 1-2 16,0 2 1-16,0 5 12 0,2 6 6 15,1 3 4-15,4 4 2 0,1 1-8 16,-1 0-8-16,2 2-2 0,-2 2-4 0,1 2-2 16,-2-1 2-16,1 4-3 0,-2 3 3 15,-4 1-1-15,2 0-4 0,-2-1 9 16,-3-3 3-1,-2 1-1-15,0-2 3 0,-3-1-8 0,1 0-6 0,-1-4 1 16,2 2 1-16,1-2-2 0,-2 1 1 16,2-1 1-16,-1 1-3 0,-2-2 2 0,2 2 0 15,-2 2-3-15,3 5 0 0,-1 1 1 32,0 4-2-32,1 1 2 0,-2 0 2 0,-1-1-1 0,1 2 2 15,-4-5 1-15,2 3-3 0,-1-2 0 0,0 3-1 16,0-1-3-1,-1 0 1-15,0-1 1 0,1 1-2 0,0-2 2 0,2 2 1 16,1-4-2-16,-1-2 1 0,3-4-1 16,0-3-1-16,0-4-1 15,1-2 1-15,0 4-1 0,0 2-1 0,-1 2 2 16,0 1-1 0,-2-2 0-16,1 5 2 0,-2 5-2 15,2-2 1-15,0 0 0 0,0-7-1 16,1-2 0-16,1-2 2 0,1-4-2 15,0-6 0-15,0-6 0 0,0-3-1 16,1-2 1-16,-1 0 0 0,0 1 0 0,0-1 0 16,-1-6 1-16,1-1-1 0,0 3 1 15,-1 0 1-15,0 1-2 0,1-2 0 16,-1-3 1-16,0-1-1 0,-1-1 0 16,0 4 2-16,2-2-2 0,-2-5 0 15,1 0-1-15,0-10-3 0,0-5 1 0,-1 0 0 16,1-9 0-16,1 3 2 0,-1-5 1 15,1 1-3-15,-1 0 3 0,1-5-1 16,0-1 0-16,0-3 1 0,0-2 0 16,0 0 0-16,0-3-2 0,0 0 0 15,0-1-5-15,0 0-1 0,0 0 1 16,0-1-3-16,0 0 1 0,0 0-1 16,0 1-3-16,0 2 2 0,0-1 4 15,0-3 1-15,0 1 2 0,0-2 1 16,0-1-3-16,0 0-1 0,0-4 0 15,0-1 0-15,-1-3 2 0,1-1 2 0,-1-1 0 16,1-2 2-16,0-2 1 0,-1 2-1 16,1-2 0-16,0-1 1 0,0 0 0 15,0-3 0-15,0 1 2 0,-1 0-2 16,1 2 0-16,0-4 0 0,0 2 0 0,1 2 0 16,-1-2 1-16,0 2-1 0,-1 0 1 15,1 0 0-15,0 3 0 0,1-3 0 16,-1 2 3-16,0-2-3 0,0-1 0 15,0 2 1-15,-1-2-3 0,1 2 1 16,0 0 0-16,1-2 0 0,-1 4 1 0,0-5 1 16,-1 1-2-16,1 1 3 0,-3-1 0 15,3 1-3-15,0 0 0 0,-1-1 1 16,1 0-1-16,0 1 2 16,0 0 1-16,0-4-2 0,0 4 0 0,0-3 3 0,-1 0-2 15,1-1-2-15,0-1 2 0,0 1-2 16,0-1 0-16,0 1 0 0,0 1 0 15,0-2-1-15,0 2 0 0,1 0-3 16,-2-1 1-16,1 1 1 0,0-1-1 16,0 2 0-16,1-2 0 0,-1 3-2 15,0-3 0-15,0 0 1 0,0 0-4 16,0-1-2-16,0 0-3 0,0-1-4 16,0 1-4-16,0-4-7 0,0 0-21 0,0 1-29 15,0-1-24-15,0 0-37 16,0 0-42-16,1-6-46 0,6-12-10 0,8-19 110 15</inkml:trace>
  <inkml:trace contextRef="#ctx0" brushRef="#br0" timeOffset="10377.61">4028 7333 1556 0,'0'11'51'0,"0"6"4"0,-3 8-48 15,3 9-8-15,-1 3 1 0,1 7 2 16,0 3-2-16,3 7 2 0,-3 2 1 0,0 4-3 16,1-2 2-16,-2-6 1 0,-1-5-2 15,1-10 1-15,0-8 1 0,1-6-2 16,0-7 2-16,0-4-3 0,2-5-9 16,-2-3-13-16,0-3-22 0,0-1-30 15,4 1 562-15,-1-7-374 0</inkml:trace>
  <inkml:trace contextRef="#ctx0" brushRef="#br0" timeOffset="11191.82">7451 8450 1397 0,'0'0'56'16,"0"0"32"-16,1 0-65 15,0 0-8-15,2 0 0 0,1-2-8 16,5-1-8-16,4-4-3 0,8-1 1 0,3-1-3 15,7-1 3-15,0-3 3 0,7 3-2 16,2 0 1-16,-1 1 1 0,1 0 0 16,-1 1 3-16,0 1 6 0,1 3-2 15,3 1 2 1,-7 3 5-16,-6 0-1 0,-6 0 2 0,-8 4 0 0,-5 1-7 16,-2-3-6-16,-5 5-4 0,-1-3-9 15,-5 8 0-15,-4 5 1 16,-8 8 2-16,-4 6 8 0,-9 4 2 0,-3 5-1 15,-4-3 1-15,1 1 2 0,2-3-4 16,9-6 3-16,3-5 1 0,6-4-1 16,7-4 2-16,0-1 2 0,3 0-3 0,0 1 0 15,1-2 0-15,1-1-4 0,0 0-2 16,5-3 2-16,4 0 0 0,2-1 2 16,8 1 13-16,0-1 4 0,4-2 5 15,2 0 2-15,2-2-6 0,3-1-5 0,1-1-2 16,1-3-7-16,2 0-5 0,-5-3-5 15,1-1-14-15,-3 0-21 0,-4-3-27 16,0-1-29-16,-2-3 508 0,2-1-325 16</inkml:trace>
  <inkml:trace contextRef="#ctx0" brushRef="#br0" timeOffset="12179.88">10898 8879 1144 0,'29'13'86'0,"-5"-13"674"0,-23 0-860 16,0 0 545-16,-30-13-995 0,8 13 121 15,21 0 429-15,0 0 0 0,0 0 0 16,0 0 2-16,0 0 4 0,0 0 3 16,0 0 4-16,0 0 7 0,-3 0 3 15,4 0 4-15,-1 0 1 0,0 0 1 16,0-1-5-16,2-3-4 0,0 1-6 15,1 1-10-15,1-2-3 0,1-1-1 0,2 0 0 16,1-3 0-16,2-1 2 0,0 2-2 16,0 0 1-16,1 0 2 0,1 4-2 15,-4 1 3-15,3 2 4 0,-5 0-1 16,0 0 3-16,-3 0-1 0,0 0-7 16,-3 0-2-16,0 1-5 0,1 3-10 15,-5 1-1-15,0 6-1 0,-3 3-1 0,-5 4 9 16,-1 2 9-16,-5-4 2 0,-1-1 4 15,1-2 2-15,3 0-6 0,2-4-1 16,4-2 3-16,1-2-4 0,1-1 0 16,4-2 3-16,3-1-3 0,-1-1 2 15,-3 1-1-15,4-1 6 16,-1 1 6-16,1 1 4 0,1 0 2 0,4-1-3 16,1 1-4-16,4 2-4 0,2-1-4 0,5 3 1 15,3-1-4-15,-2 0 1 0,0 3 2 16,-2-3-3-16,-4 2 1 0,3 0 2 15,-1 2-4-15,0 2 2 16,0 1 6-16,-3 2 1 0,-2 1 8 0,-6 2-3 16,-3 0-8-16,-3 0-4 0,-5 1-5 15,-3 0-3-15,-4 0 4 0,-2 0-1 16,-2-4 1-16,-2 1 2 0,-4-4 1 0,-2-2 0 16,-2-2 1-16,-4-5 0 0,3-1-2 15,-6-4 0-15,0-4-2 0,3-2-14 16,2-1-12-16,8 0-11 0,5-1-18 15,6-4-18 1,5-3 0-16,3-1 34 0</inkml:trace>
  <inkml:trace contextRef="#ctx0" brushRef="#br0" timeOffset="12656.23">12992 7136 1671 0,'-7'15'22'0,"-1"1"-39"0,0 8-8 15,-1 0 20-15,2 1 5 0,1 2 1 16,-8 3 1-16,4 2-2 0,-1 2 0 15,-5 3 1 1,5 2-1-16,-3-3 0 0,5-3 2 0,7-10-7 16,3-8-2-16,6-6 0 0,3-3 4 0,3-1 15 15,4 1 14-15,6-4 4 0,-2 0-4 0,4-2-7 16,0-1-9 0,2 0-5-16,0 0 1 15,-3-2-3-15,0-2-3 0,-4-2-10 16,-1-1-29-16,-1-1-20 0,0-2-30 15,-2-3-24-15,0-3 27 0,2-3-209 16,-2-4 199-16</inkml:trace>
  <inkml:trace contextRef="#ctx0" brushRef="#br0" timeOffset="12893.49">13315 7190 695 0,'7'-14'114'16,"7"20"102"-1,2 8-22-15,-41-35-232 0,9-3 91 0,16 28-22 16,-2 7-11-16,2 15-14 0,2 12 0 15,0 11 6-15,2 9 2 0,2 4 7 16,0 2 11-16,0 4 0 0,-3 4 6 16,-2-1 11-16,-1-2 3 0,-5-7 3 15,2-5-2-15,-1-7-12 0,1-7-10 16,3-8-8-16,-2-6-10 0,1-8-5 16,-2-5-3-16,1-6-1 0,0-5-1 15,2-4-12-15,0 1-31 0,0-2-23 0,0-5-34 16,1-9 40-16,0-12 22 0</inkml:trace>
  <inkml:trace contextRef="#ctx0" brushRef="#br0" timeOffset="14695.63">2924 10819 1667 0,'2'1'49'0,"-1"-1"-20"0,-2 0-16 0,1 0-11 15,0 0 6-15,0 0-6 16,1 0 10-16,-2 0 1 0,-3 0-8 0,-2 0 6 15,-2 1-7-15,-7-1-2 0,-3-2 6 16,-4 2 4-16,-4-3-1 0,2 1 6 16,0 1 4-16,3 1 1 0,2-2 5 0,4 2 1 15,1 0-5-15,0-1-2 0,1 0-5 16,2 1-9-16,1 0-3 0,3 0 0 16,2 2-4-16,-1-1 0 15,3 0 0-15,-1 0-2 0,1 1-1 0,1 1-1 16,-1 0-5-16,1 2-5 0,1-2-3 15,-2 6-5-15,-2 7 3 0,1 8 8 16,-3 6 2-16,-1 4 7 0,1-3 2 16,1-3-1-16,0-5 1 0,1-4 0 15,3-5-1-15,1-3 1 0,0-2 1 16,1-1-1-16,-2-1 0 0,1-1-4 16,1-3-9-16,0-1-12 0,0-2-8 0,0 0-6 15,1 0 2-15,-1 0 13 0,4 1 2 16,0 1 12-16,1-2 6 0,3 1 0 15,2-1 4-15,5 3 2 0,0 0-2 16,7 0 0-16,5 4 0 0,2 2-2 0,5 4 1 16,-3-1 1-16,-1 4-3 0,-3 0 2 15,-6-2 1-15,-3 2-2 0,-6 1 2 16,-2-3 0-16,-1 4 0 0,-6-1-2 16,1 3 0-16,-4 3-3 0,-6-2 4 0,-3 5 1 15,-10-1-2-15,-8 1 2 0,-9-2-1 16,-10 0 1-16,-6-4 0 0,-5-6 0 15,-5-5-5-15,-2-4-2 16,0-5-6-16,3-2-21 0,3-5-23 0,9-4-32 16,10-1 42-16,10-3 8 0</inkml:trace>
  <inkml:trace contextRef="#ctx0" brushRef="#br0" timeOffset="15312.38">6969 10865 1388 0,'-5'31'123'0,"76"91"-52"31,-342-237-72-31,213 133 2 15,4 2-1-15,-2 3 1 0,-1 5 1 0,-1 1-1 16,4 7 2-16,3 5 0 16,4 2-2-1,1 6 0-15,4 3 0 0,8 7-4 0,2 1-2 0,9 6 0 16,0 2-3-16,11-2 3 0,4-6 2 0,9-8-2 31,10-7 1-31,7-5 0 0,11-2-2 0,10-4 2 0,8-3 2 0,8-3-3 16,5-5-1-16,2-5 3 0,0-9 1 0,0-5 3 15,-3-6 4 1,-4-6-3-16,-1-4-2 0,-5-5 0 0,-5-4-1 0,-3-3-2 31,-9-1 3-31,-2-4 0 0,-9 2 0 16,-4 1 6-16,-7 2 5 0,-3 8 13 0,-4 6 8 16,-3 1 7-16,0 5 6 0,0 4-6 15,-6-2-8-15,-1 2-15 0,-9 4-9 16,-10 2-7-16,-8 4 0 0,-4 4 3 15,-1 1-6-15,4 0-7 0,5 3-14 16,5-1-21-16,6-2-16 0,5 0-23 16,5-5 686-16,6-1-455 0</inkml:trace>
  <inkml:trace contextRef="#ctx0" brushRef="#br0" timeOffset="15898.99">10852 11181 1581 0,'-2'6'38'15,"-4"2"-19"-15,4 0-17 0,-4 2-7 16,5-2 8-16,1-1 1 0,0-3-7 15,2 1-5-15,1-1-5 0,2 1-6 16,4-2 7-16,2-1 6 0,9 1 2 16,9-3 4-16,7 0 4 0,13 2-3 15,6-2 1-15,5 0 2 0,6-2-2 0,-3-1-1 16,-1 0 9-16,-10-3-3 0,-3 1 1 16,-11-2 4-16,-6-1-10 0,-3 5 6 15,-10-2 9-15,-6 4 5 0,-6 1 8 16,-6 0 1-16,0 0-16 0,0 6-15 15,-4 1-2-15,-3 13-11 0,-2 6 7 16,-4 12 8-16,-1 4-1 0,-4 3 2 16,0 5 0-16,2 0-1 0,-3 5 1 0,7-1 0 15,-1 1-2-15,2-5 1 0,6-4 2 16,0-6-3-16,1-7 0 0,3-4 1 16,0-6-15-16,2-6-18 15,1-3-39-15,3-6 651 0,4-7-441 0</inkml:trace>
  <inkml:trace contextRef="#ctx0" brushRef="#br0" timeOffset="16531.63">14311 11104 1978 0,'-3'3'-16'16,"-7"3"-55"-16,-5 7-6 0,-7 8 35 0,-9 10 40 0,-2 5 2 15,-8 4-1-15,-6 9 0 0,-3 2 2 16,-13 6 0-16,-8 6 3 0,-4 1-2 15,2 1-9-15,14 0-10 16,13-5-8-16,17-3-5 0,13-7 2 0,13-6 6 0,9-2 2 16,8-2 7-16,4-2 9 0,0 1 5 15,3-8 6-15,5-6 7 0,0-8 3 16,-1-8 4-16,-2-3 0 0,-2-6-7 16,0-1-9-16,5-5-4 0,0-7-4 15,1-5 0-15,0-5-1 0,-3-11-9 16,-2-8 0-16,-9-5-10 0,-6-6-5 15,-5 1 2-15,-2-1-3 0,-10 2 5 16,-4 9 9-16,-4 6 15 16,-10 10 9-16,-3 3 10 0,-4 4 3 0,-4-1-4 0,-2 2 0 15,0-2-2-15,2 0-5 16,0 1-5-16,8-1-2 0,4 4-3 0,4 0 2 16,6 2 8-1,3 2 1-15,3 1 3 0,3 0 2 16,1-1-10-16,0-1-1 15,3-4 2-15,1-2-4 0,3-4 1 16,6-4-5-16,3-4-10 0,5-6-12 0,4-1-9 16,4-4-6-16,7 7 5 0,2 4 10 15,8 5 19-15,-1 7 15 0,4 3 11 16,11 4 1-16,5 3-6 0,6 4-10 16,6 5-7-16,-1 8-4 0,4 10 0 0,5 8-10 15,9 10-27-15,7 9-29 0,-6 8-33 16,-6-3 204-16,-18-1-97 0</inkml:trace>
  <inkml:trace contextRef="#ctx0" brushRef="#br0" timeOffset="17782.34">2912 15493 1196 0,'24'0'211'15,"-24"0"-94"-15,0-2-72 0,-2 1-26 16,-26 0-19-16,23-2-1 0,-3 1 1 16,-1-3 0-16,-2 1 1 15,0 0 1-15,0 1-2 0,-3-2 2 0,1 2 2 16,-1 1-1-16,1-4 1 0,-3-1 0 0,-3 2-4 15,-4-4 1-15,-2-2 0 0,-1-1-1 16,-3-1 0-16,-1 1 1 0,-3-3-1 16,-6 1-2-16,-3 1-1 0,-1 1-7 15,3 3-2-15,4 3 1 0,5 5-7 16,6 1-1-16,1 7 4 0,5 5-2 0,4 6 5 16,2 8 6-16,3 4-2 0,2 5 1 31,8 2 1-31,3 2-2 0,13 1 0 0,9 2 5 0,3-2 6 0,4-2 8 15,3-6 11-15,-2-6 10 0,-1-7 7 16,0-5 3-16,0-10-5 0,1-1-10 16,3-7-10-1,-1-4-10-15,1-4-2 0,-1-4 1 0,3-2 3 16,-3-1 0-16,-3-6 1 0,-1 0-2 0,-3-7-3 0,-2 0 0 16,-3-2-5-16,-3-1-5 0,-2 1-4 15,-1 4-2-15,0 4 2 16,-3 6 7-16,-1 5-2 0,-6 6 2 0,-5 8-1 31,3-2-2-31,-4 4 5 0,0 5-1 16,1 8 0-16,-1 11 1 0,1 14 0 0,2 12 2 15,0 8 6-15,-3 5 6 0,0 5 0 16,-2 2 0-16,0 3-4 0,0 1-6 16,0-1 0-16,2-2 14 0,1-6 4 15,2-6 4-15,2-7 0 0,-3-6-13 16,2-8-13-16,2-5-16 0,-2-9-26 0,1-7-45 15,2-6 14-15,3-5 25 0</inkml:trace>
  <inkml:trace contextRef="#ctx0" brushRef="#br0" timeOffset="18102.77">5809 15423 2140 0,'8'27'31'0,"0"7"-76"0,3 18-60 16,-2 14-27-16,0 7 39 0,-1-4 62 16,-1-8 31-16,-3-13 7 15,-1-12-14-15,-1-9-32 0,-2-8-41 0,0-8-40 16,2-2 571-16,3-4-355 0</inkml:trace>
  <inkml:trace contextRef="#ctx0" brushRef="#br0" timeOffset="18574.87">6952 15290 1885 0,'0'0'65'0,"0"0"-8"15,-2 0-55-15,-2 4-10 0,-6 1-3 16,-5 6 6-16,-5 2 6 0,-5 4-2 16,-2 3-5-16,-1 1-4 0,-3 4-8 15,1 2-4-15,1 1-1 0,3 4-1 0,6-1-1 16,4 2 2-16,8 7 0 0,4 0 1 16,7 5 1-16,9 1-5 15,4-2-1-15,9-1 5 0,8-3 5 0,3-4 11 16,3-8 7-16,4-5 0 0,-4-7 2 15,4-3 1-15,-1-6-3 0,1-4 2 0,0-5 1 16,-4-7-3-16,-2-5 2 0,-7-3-1 16,1-8-4-16,-7-6-2 0,-1-6 0 15,-4-6-4-15,-7-1 1 0,-5-6 3 16,-8 1-2-16,-6 0 3 0,-4-3 1 16,-7 6-2-16,-2-1 0 0,-4 5 1 15,4 6-3-15,4 7 1 0,-1 5 0 16,3 11 1-16,-3 4 3 15,0 4 1-15,5 4-4 0,-1 2-8 0,1 4-12 16,-4 4-15-16,-2 4-10 16,1 8-12-16,2 3 590 0,7 4-397 15</inkml:trace>
  <inkml:trace contextRef="#ctx0" brushRef="#br0" timeOffset="19223.91">10630 14414 1565 0,'0'1'50'16,"0"3"1"-16,0-2-47 0,-2 5-9 15,0 2 0-15,1 3 3 0,0 5-8 16,1 0-1-16,3 2 1 0,4 0-2 15,1 4 6-15,0 3 5 0,3 5-1 16,-1 0 2-16,3 2 2 0,-1-3-3 16,-1-2-8-16,-1-3-4 0,-2-4-10 0,-1-5-4 15,-2-4-6-15,2-5-11 0,-5-2-10 16,-2-3-11-16,0-2-129 0,3-2 127 16</inkml:trace>
  <inkml:trace contextRef="#ctx0" brushRef="#br0" timeOffset="19443.84">10962 14465 1677 0,'0'1'41'0,"0"2"-25"0,1 4-15 16,-1 4-5-16,1 6 1 0,0 3 3 0,1 4 1 15,0 2-6-15,-1 1-7 16,0-3-17-16,0-1-20 0,0-3-21 0,-1-2-26 16,1-2 627-16,2-3-408 0</inkml:trace>
  <inkml:trace contextRef="#ctx0" brushRef="#br0" timeOffset="19871.59">12467 15179 1724 0,'3'2'53'0,"-3"0"-7"0,3-2-44 16,-3 0-5-16,-1 0-5 0,3 3-4 15,-2 1 1-15,1 4 2 0,-2 6 3 16,0 3 3-1,1 7 3-15,1 4 0 0,1 2 0 0,-2 4 3 0,0 4-1 0,0 3 3 16,0 3 0-16,1 3-4 16,0 7 2-16,-1 1 0 0,0 3-2 0,3-3 0 15,-2-7-2-15,2-8-19 0,3-7-29 16,-2-2-39-16,4-5-35 0,0-4 134 16,4-5-41-16</inkml:trace>
  <inkml:trace contextRef="#ctx0" brushRef="#br0" timeOffset="20441.41">13029 15359 1337 0,'1'1'166'0,"-1"-1"175"0,0 0-227 31,1 0-112-31,-1-1 0 0,3 0-3 0,2-1 1 0,-1-1 0 0,3 1-2 16,0 0 0-1,2-3 1-15,1 2-4 16,2 0 0-16,1 3 1 0,-1 0-4 16,3 0 2-16,-4 2 0 0,2 0-4 15,1 5-5-15,0-2-8 0,1 3-10 0,-2 2-6 16,0 2 2-16,-1-1 7 0,0 0 10 15,0-2 12-15,-3-2 6 0,-3-2 2 16,-2-1 0-16,-2-1-3 0,0 3-7 16,-1-3-6-16,-1 1-7 0,-1 1-5 15,-2 2-3-15,-6 2 0 0,-2 5 7 0,-4 3 9 16,-1 6 7-16,-2 3 5 0,-1 3 4 16,-2 5-2-16,-3 1 2 0,2 3-1 15,1-4 6-15,1-2 8 0,4-9 9 16,3-2 8-16,3-5 1 0,5-3 2 15,1-4-6-15,4-5-2 0,-1 1 0 0,-1-2-2 16,2-1 6-16,-2 2 7 0,-1-4-6 16,3 1 0-16,4-1 1 0,-2 0-1 15,4 1 7-15,-2 0 5 0,2 0-10 16,6 3-8-16,3-1-10 0,8-1-10 16,8 2-3-16,4 0-2 0,9 1-3 15,2-1 1-15,5 1 1 0,6-2 0 16,-3 3 2-16,-1-1-1 0,-6 3-10 15,0 1-8-15,-2 2-10 0,-2 4-7 0,3 1 2 16,-7 0 7-16,-5-1-14 0,-3-3-19 16,-3 0-47-16,-1-4 53 0</inkml:trace>
  <inkml:trace contextRef="#ctx0" brushRef="#br0" timeOffset="36488.4">2091 4183 942 0,'-2'8'25'0,"-1"0"-14"0,0 1-3 15,-1-4-5-15,2 0 0 0,2-1 0 0,-1 0-1 16,1-2-2-16,0 0 5 0,0-1 10 16,0 1 10-16,1 0 14 0,2-1 0 15,-1 1-7-15,2 0-4 0,0 1-8 16,2 0-1-16,5 0-1 0,3 2-4 16,1-1-3-16,5 4-2 0,3 1-4 15,3 2-1-15,5 4 1 0,3 2-1 16,3 5 2-16,6 5 0 0,-2 4-3 0,3 5 1 15,3 2 0-15,0 1-1 16,-1 2 1-16,-1 0 1 0,-2-2-3 0,-5-4 1 16,-3-4 1-16,-5-7-4 0,-3-2 1 15,-1-2 0-15,-1-2-2 0,-4-4 0 16,-2-2 1-16,-5-5-2 16,-4-1 0-16,-2-4-1 0,-4 1-11 0,1-3-6 0,-4 0-3 15,-1 0 0-15,1 0 7 0,1-3 9 16,-1 0 1-16,2-2 2 0,0 0 3 15,-2-3 1-15,2-1 4 16,1-1 2-16,-2-2 0 0,-1-1 0 0,0 1 0 16,-1-1 3-16,1 2 6 0,-3-1 2 15,1 2 0-15,-3 1-2 0,0 0 1 0,2 2 3 16,2 5 6-16,0 2 5 0,0 0-3 16,1 0-7-16,-1 0-3 0,0 0-10 15,0 0-1 1,0 0-2-16,0 0-3 0,0 0 3 0,0 0-2 0,-1 0-2 15,1 0 0 1,-1 0-1-16,3 5-1 0,1 3 1 0,2 6 2 0,3 0-1 16,1 3 1-16,-1-2 2 0,-4-3-3 0,-2-2 0 15,-2 0-1-15,-1-2-5 0,-4 0-2 16,-4 1 2-16,0 0 0 0,-6 1 4 16,0-1 4-16,-5-1 0 15,-3-1 0-15,-2 0 2 0,-1-2-2 16,0 1 0-16,0-3 3 0,-1-1-3 15,2 1 0-15,2-3 1 0,5 0-3 0,4 2 2 0,2-2 2 16,6-2-4-16,1 2 3 0,2-1 0 16,3 1-3-16,0 0-3 0,-1 0-6 15,1 0-14-15,0 0-13 0,-1-5-14 16,2-1-4-16,2-3-92 16,2-4 95-16</inkml:trace>
  <inkml:trace contextRef="#ctx0" brushRef="#br0" timeOffset="37396.18">3499 4209 1249 0,'28'8'145'0,"1"-8"-166"16,16 4-133-16,-118-14 194 15,43 10-112-15,30 0 13 0,1 1 9 16,3 0 12-16,4 3 14 0,1-3 13 15,2 1 11-15,3 4 3 0,-2-3 9 16,3 3 3-16,0 1-5 0,4 2-2 16,3 4-1-16,4 5-1 0,3 4-1 15,1 7 0-15,5 5-1 0,4 9 0 16,6 8-1-16,5 9-7 0,2 8-4 0,-7 1 0 16,-1-1-1-16,-7-8 7 0,-3-7 2 15,1-11 0-15,-6-8 0 0,0-5-1 16,-4-10-1-16,-6-3 1 0,-3-3 1 15,-6-8 1-15,-2-1 1 16,-4-4-3-16,-2 0-15 0,2-4-13 0,1-1-5 16,2-6-2-16,2-3 19 0,1-3 21 0,-1-1 22 15,0-1 9-15,-3-2-4 0,-2 1-11 16,0-1-8-16,-1 0 6 16,0 3 1-16,0 0 3 0,-2 1-4 0,-1 4-7 15,1-3 5-15,-1 6 5 0,0 2 3 16,0 4 2-16,0 1 5 0,0 3 2 0,0 0 3 15,0 0-2-15,0 0-10 0,0 0-10 16,0 0-6-16,0 0-5 0,1 0 2 16,0 2 0-16,1 2-5 0,3 5 0 15,2 8-2-15,0 1-2 16,1 3 4-16,-3-2 1 0,-2-4-1 0,-3-4 0 16,-1-2 1-16,-2-1-3 0,-5 0 2 15,-1-1 5-15,-4-3 1 0,-6 1 6 16,-2-4 0-16,-4-1-4 0,-4-4 1 0,1-2 1 15,-2-5-4-15,-4-1 0 16,3 1-2-16,0-5-3 16,1 1 1-16,5 2 2 0,5 0-3 0,5 0 0 0,9 4 0 15,2 4-1-15,4 5 3 16,0-2 4-16,0 1-2 0,0 1-3 0,0-1-5 16,1-6-13-16,4 3-12 0,6-1-21 15,4-2 459-15,4 2-311 0</inkml:trace>
  <inkml:trace contextRef="#ctx0" brushRef="#br0" timeOffset="38067.76">4844 4080 1282 0,'0'0'16'0,"0"0"-18"0,0 1-30 0,1 6-5 0,0-1 19 0,2 4 13 0,0 5-3 15,3-1 3-15,0 2 4 0,5 5-2 32,2 1 2-32,4 3 0 0,4 5-2 15,5 2 2-15,2 4 3 0,1 4 5 16,3 3 3-16,-3 4 2 0,4 0-4 16,-4-3-4-16,2-4 0 0,-2-4-4 0,-4-4 1 15,-5-8 4-15,-4-5-1 0,-5-6 3 16,2-6-1-16,-1-2-11 0,1 0-11 15,2-2-16-15,1-2-17 0,-3-1-8 16,3-2-7-16,-3-4 3 0,1-2 17 16,-2 1 16-16,0-4 28 0,-2 0 16 0,-3 0 24 15,0-5 8-15,-2 2-10 0,-1 4 6 16,-2-3-15-16,0 3 6 0,0 0 11 16,-1 2-3-16,0 4 0 0,-1 4 0 15,0 0-2-15,0 0-1 0,0-2-7 16,0 2-9-16,1 0-10 0,-1-1-6 15,0 1-7-15,1 1-2 0,-1 6 0 16,1 6-2-16,3 2 2 0,-4 3 3 16,-1-1-2-16,0-1 2 0,-4-7 0 0,4-2-6 15,-1-3-5-15,-4-2 0 0,-3 3-1 16,-2-3 10-16,-6-1 5 0,-1 0 1 16,-3-1 0-16,-4-1-1 0,-3-1-3 15,-1-1 1-15,-2-3 2 0,2 0-4 16,1-2 2-16,2 1 0 0,4 2-2 15,5 1 1-15,7 2 1 0,0 0 0 0,4 0 4 16,6 2-7-16,-2-1-14 16,8 3-19-16,-4-1-53 0,3-3-190 0,1-1 176 15</inkml:trace>
  <inkml:trace contextRef="#ctx0" brushRef="#br0" timeOffset="42528.44">23512 8048 1398 0,'-3'3'37'0,"0"3"-18"0,-3 3-14 16,3 3-2-16,5 6-2 0,-2 5 3 15,-2 3 3-15,-2 4-2 0,0 5 6 16,-1 5 9-16,3 4 4 0,-1 5 9 16,-5 6 0-16,2 7-8 0,-3 5-5 15,-2 4-7-15,-1 6-6 0,-4 1-2 0,-2-1-1 16,4-9-2-16,2-12-1 0,0-12 2 16,5-11-3-16,1-8 2 0,2-6 4 15,2-7-7-15,0-4-20 0,2-5-39 16,0-2-40-16,7-3 156 0,11-6-72 15</inkml:trace>
  <inkml:trace contextRef="#ctx0" brushRef="#br0" timeOffset="43022.77">23844 8321 1752 0,'25'-9'22'0,"14"-4"-19"16,7-8-37-16,6 3-10 0,-8 3 28 16,-3 3 4-16,0 5-9 0,-4 1-4 15,7 1 1-15,1 5 3 0,0 5 8 16,4 2 8-16,-4 4 3 0,1 0 6 0,-2 0 9 15,-8-2 3-15,-9 1 2 0,-9-1 2 16,-9 0-10-16,-2 3-1 0,-11 4-3 16,-5 8-10-16,-9 9 1 0,-16 8 1 15,-8 7 0-15,-7 3 2 0,-4 2 1 16,-2 3-2-16,-2 0-3 0,-1 5 2 16,4-6-2-16,8-7 2 0,10-7 2 0,6-9-1 15,10-5-1-15,4-2 2 0,7-8-1 16,5 1 0-16,0-7 1 0,5-1 3 15,5 0 10-15,4 1 11 0,9 3 2 16,8 0 1-16,1 1-3 0,7 2-6 16,0-5-1-16,1-2 2 0,10 0-5 15,3-2-4-15,4-2-3 0,4-2-7 0,-1 1 0 16,-4-4 0-16,-4-1-5 0,-8 0-9 16,-10-3-17-16,-3-1-15 0,-7-1-12 15,-2 0-12-15,-2 2-10 0,-3-6-4 16,4-2 41-16</inkml:trace>
  <inkml:trace contextRef="#ctx0" brushRef="#br0" timeOffset="43395.43">25230 8666 1764 0,'-2'14'42'16,"-1"11"11"-16,1 13-68 0,1 14-2 15,0 2 18-15,4 4 1 0,-2 0-16 16,1-3-15-16,1-8-9 0,0-9-5 16,-1-12 14-16,0-12 16 0,2-7 8 15,-4-6 6-15,0-1 8 0,0 1 7 16,0 1 9-16,2-4 0 0,1-3-4 15,1-9-7-15,1-5-8 0,4-9-3 0,5-7-1 16,3-7-2-16,3-2-5 0,0-3-2 16,1-1-8-1,4 4-10-15,1 2-5 0,4 7-4 0,5 7 1 16,4 2 6-16,1 6 8 0,-4 0 5 0,-3 5 4 16,-6 4 3-16,3 3-4 0,0 3-17 15,-1 0-22-15,3-2-30 0,-3 3 14 0,-2 2 27 16</inkml:trace>
  <inkml:trace contextRef="#ctx0" brushRef="#br0" timeOffset="44312.86">26138 8528 1171 0,'-30'22'45'0,"-4"3"10"0,-10 10-43 15,2 6-6 1,-1 6 2-16,1 5-2 0,4 6 0 0,3 6 1 0,7-2-1 16,9-3-2-16,9-2-2 0,11-5-5 15,8 0-3-15,10-2 3 16,4-9 6-16,2-5 24 0,0-11 20 16,1-8 5-16,0-8 10 0,3-6-12 0,4-6-17 15,5-6-5-15,7-8-9 0,0-5-5 16,-5-7-1-16,-8-8-6 0,-6-8-14 0,-6-8-12 15,-3-9-10-15,-5-7-9 16,-5-6 1-16,-7-1 4 0,-5 6 5 0,-7 7 13 0,-2 11 9 16,-1 13 7-16,-3 9 6 15,2 4 2-15,-4 5-1 0,-5 2-2 16,-2 1-1-16,-3 2-6 0,4 5-1 0,8 2-2 16,4 5-8-16,9 3-1 0,5 1 0 15,0 0-1-15,-1 0 5 0,7 5 7 16,11 4-9-16,9 7-24 0,12 6-28 0,5-2-13 15,-1-2 12-15,-3-5 37 16,-2-4 31-16,1-3 14 0,5-3-9 16,3-1-16-16,8 0-6 0,6-1-1 0,2 2 11 15,1 2 11 1,-9-4 5-16,-7 1-1 16,-5 0-4-16,-9 0-6 0,1 0 6 15,-6 1 9-15,-6-1 8 0,-4 4 9 16,-9-3 6-16,-4 0 0 0,-3 0-9 15,-2 3-6-15,-1 6-14 0,-3 8-10 0,-4 8-1 16,-2 6 2-16,-5 9-2 0,-2 2 2 16,2 8 1-16,-2 4-3 0,2-1 2 15,5-1 0-15,4-5-2 0,6 0 2 16,5-8 0-16,4-6 1 0,0-9 6 16,3-9 7-16,-2-6 0 0,2-7 8 0,1 1-2 15,2-3-6-15,2-3 4 0,1-1-5 16,1-9-3-16,2-6-4 0,3-4-4 15,0-8-7-15,7-4-2 0,-3-3 1 16,0-5-4-16,0 0-2 0,-9-5 1 16,1 0-2-16,-4 6 6 0,-8 5 6 15,3 9 7-15,-4 10 15 0,-3 4 19 0,0 7 5 16,0 2-6-16,-4 2-8 0,-3-1-26 16,4 4-12-16,-1 7 3 0,5 14-23 15,8 15-5-15,2 10 5 0,6 7-4 16,1-5 16-16,3-7 12 0,-3-12 0 15,2-9 1-15,-2-7 5 0,4-4-3 16,0-4 0-16,1-1-1 0,3-3 6 16,-4-2 10-16,2-2 9 0,1-4 4 0,-3-3-4 15,0-2 2-15,-3-4-5 16,-2-2-1-16,-5-3 0 0,3-2-8 0,-5-5-4 16,-1-1-1-16,-1-1-9 0,-9 0-2 15,3 3 0-15,-5 1-1 0,-2 2 1 16,-1 1 1-16,1 2-4 0,1 2-11 15,2 0-20-15,0-1-30 0,4-1-23 16,-1-2-18-16,4-1-20 0,5-4 424 16,-2 2-243-16</inkml:trace>
  <inkml:trace contextRef="#ctx0" brushRef="#br0" timeOffset="44795.96">28836 8907 1880 0,'-1'0'30'0,"0"0"-25"0,-7-1-35 0,-2 1-2 16,-4-1 22-16,-7 0 7 15,-7 0 3-15,-13-3 2 0,-5 1-2 16,2 1 0-16,3-4 4 0,10 4-4 0,10 1 0 15,6 1 0-15,8 2-8 16,7-2-10-16,0 1-10 0,0 5-10 0,4 1 2 16,9 7 11-16,8 7 12 0,8 8 9 15,14 5 5-15,8 3-1 0,1 1 2 16,1 1 3-16,-9 1-1 0,-6 2 2 16,-5 1-2-16,-2 3-4 0,1 2 1 0,-5 0 2 15,-5-2 2-15,-7-8 4 0,-8-8 0 16,-7-6-5-16,-4-6-1 0,-7-2-1 15,-3-5-2-15,-3 0 4 0,-3-2 3 16,-3-2 7-16,-4-1 4 0,0-4 6 16,-1-1 3-16,3-2-1 0,-4-1 3 0,-5-2-5 15,-3-1-6-15,-6 0-4 0,8-1-7 16,7 1-2-16,8 1 0 0,6-1-2 16,5 1 0-16,1 3 0 0,2-1-2 15,6 2 5-15,0 0-7 0,0 0-13 16,0 0-21-16,0 0-40 0,0 0-23 15,5-1-4-15,1 1 68 0,11-1 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31:08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29614 3702 1376 0,'0'0'29'0,"0"0"-25"15,0 0-4-15,0 0 6 0,0 0 5 16,0 0 6-16,2 0 7 0,-1-2 2 16,1 1 2-16,1-2-1 0,3-4-10 15,2-1 1-15,1-3-1 0,5-3-5 0,5 1 4 16,5-4-1-16,7 1 0 0,1-1 1 15,3-1 1-15,0 2-4 0,-5 2-3 16,-1 2-2-16,-3 3-3 0,-1 0 0 16,-2 4-2-16,1 4-3 0,-4 1-3 0,-3 2 0 15,-5 3-4-15,-2 3-5 0,-4 1-2 16,-2 4-6-16,0 6-3 0,-4 6 7 16,-2 8 2-16,-5 3 4 0,-7 6 3 15,-9 4-2-15,-6 3 5 0,-9 6 2 16,-5 1 2-16,-8 0 3 0,-8-4 1 15,-8-7 1-15,3-8 2 0,6-5 1 16,10-6-3-16,8-3-2 0,8-7 0 16,5-1-1-16,7-4 1 0,7-2 0 15,4-3-2-15,6-2-3 0,2-3-2 0,2 2-4 16,2-3 1-16,4 3 5 16,4 0-1-16,8 3 3 0,7 0 2 0,9 3-2 15,9 0 2-15,7 2 1 0,12-1-2 16,4-1 2-16,-3 0 2 0,-8-2-1 15,-6 1 0-15,-5-1 1 0,-3-1-4 16,0 0 0-16,-8-1 2 0,-7-1-2 0,-4-2 1 16,-10-1 1-16,-4 0-1 0,-3-1-1 15,-6 0 1-15,0 0-2 0,0 0-5 16,0 0-9-16,0 0-21 0,0 0-12 16,-5 0-14-16,3 0-14 0,-4 0 171 15,0 0-428-15,-2 0 278 0</inkml:trace>
  <inkml:trace contextRef="#ctx0" brushRef="#br0" timeOffset="437.3">29121 4737 1098 0,'16'5'42'0,"-10"13"-12"15,14-13 18-15,-58 8-67 16,30-7 39-16,7 3-6 0,0 0 4 16,1 1 6-16,0 0 6 0,2 1 5 15,1 2-8-15,3 0-5 0,1 4 1 16,3 1-1-16,1 2 3 16,2-1 0-16,1 1-6 0,0-1-5 0,0-1-6 15,2-2-4-15,-3 4-1 0,5-3 0 16,0 0-1-16,-2 1 2 0,3-3-4 15,-9-2-9-15,1 1-21 0,-2-5-22 16,-3-2-27-16,-1-4 62 0,-1-2-7 0</inkml:trace>
  <inkml:trace contextRef="#ctx0" brushRef="#br0" timeOffset="682.98">29487 4853 1318 0,'-1'19'74'0,"-23"76"-50"15,54-70-15-15,-143 23-10 16,47-47 5-16,26 33-1 0,-6-4 0 16,-1-1 2-16,5-4-2 0,7-5 2 15,12-2 1-15,4-4-2 0,4-5 2 16,6-2 2-16,5-5-8 0,4-2-10 15,0 0-16-15,0 0-4 0,0-4-35 16,6-5 5-16,7-7-8 0,5-12-159 0,6-6 164 16</inkml:trace>
  <inkml:trace contextRef="#ctx0" brushRef="#br0" timeOffset="1217.85">29884 4937 1806 0,'3'-7'65'0,"3"1"-6"16,3-1-73-16,3 0-13 0,3 0 4 0,-2 0 21 0,3 1 2 15,2 0 2-15,-2 0-4 0,1 3-1 16,-4 2 1-16,-3-1-4 0,-2 1-1 15,-2 1 1-15,-2 0-4 0,-2 0 4 16,0 1 4-16,-1-1-2 0,-1 0-2 16,0 2-1-16,-1 0-11 0,-1 3-4 15,-3 4 3-15,-5 11 1 0,-8 10 11 0,-8 14 7 16,-8 7 0 0,-4 9 4-16,-9 4 2 0,-9 1-9 0,-6-1-10 0,-2-6-14 15,10-11-15-15,10-9 6 0,14-8 12 16,10-7 11-16,5-6 12 0,8-5 1 15,3-4-5-15,3-3-1 0,1-3 3 16,0 0 6 0,2-1 11-16,4 0 9 0,4 2-2 0,9 2-5 0,9-1-4 15,8 2-8-15,8 1 4 0,6-3 4 0,1 2-3 16,-2-2 1-16,-5 2-3 0,-8 0-5 16,-4-1-1-16,0 2 16 0,-4-1 5 15,-2-2 8-15,-7-1 4 0,-6 2-15 16,-6-3-7-16,-2 2-3 15,-2-2-6-15,-3 0-3 0,1-1-8 0,-1-1-19 16,0 0-30-16,-2 4-14 0,-3-2-13 16,0 2-4-16,-7 1 11 0,-2-3 3 15,-4-1 61-15,-2-4-141 16,-1-6 119-16</inkml:trace>
  <inkml:trace contextRef="#ctx0" brushRef="#br0" timeOffset="1551.45">28957 5997 1847 0,'0'2'-16'31,"0"7"-25"-31,0 8-25 16,4 10-13-16,7 7 50 0,6 3-21 15,7 6-17-15,8 0 7 0,2 0 12 16,5-6 21-16,3-5 27 0,-3-7 9 16,-2-1 10-16,-8-4 5 0,-6-3-9 15,-5-2 0-15,-8-6 0 0,-1-4-4 16,-5-1 0-16,-4-4 2 0,0 0-16 15,0 0-17-15,0 0-24 0,3-3-38 16,1-8-18-16,1-10 51 0</inkml:trace>
  <inkml:trace contextRef="#ctx0" brushRef="#br0" timeOffset="1769.42">29281 6179 1136 0,'-73'48'47'0,"14"-9"0"16,0 1 0-16,18-11 3 0,2-1-20 15,2-1-24-15,3-3 0 0,4-5 0 16,4-5-1-16,8-5-5 0,3-3-9 0,8-3-21 16,6-3-27-16,0 0 23 0,-1-2-151 15,8-6-19-15,6-7-32 16,10-6 45-16</inkml:trace>
  <inkml:trace contextRef="#ctx0" brushRef="#br0" timeOffset="2309.41">29593 6279 1772 0,'0'2'159'0,"1"-2"-125"16,1 0-34-16,2-3-32 15,6-8 29-15,9 1 6 0,12-8-22 0,14-4-23 16,5-1-6-16,1 4-7 0,-6 3 24 16,-6 5 21-16,-6 2 6 0,1 2 3 15,1 4-2-15,1-1 3 0,-1 4 5 16,-4 0 11-16,-6 2 6 0,-6 1 2 15,-6 1-5-15,-4 1-16 0,-3 4-10 0,-6 11-17 16,-6 10-11-16,-8 16 5 16,-13 13 2-16,-14 10 17 0,-9 5 8 0,-9 4-1 15,-9 2-5-15,-10 5-4 0,-1-4-2 16,2-6 2-16,12-12 7 0,19-14 4 16,15-10 2-16,5-10 0 0,8-3 5 15,2-2 6-15,4-6 5 0,6-2 3 16,0-7 2-16,4-4 9 0,2-1 15 15,2-1 1-15,3 0 4 0,5 1-7 0,8 3-9 16,7-2 2-16,12 1-8 16,18 1-6-16,18-3-6 0,11 1-5 0,4-2 6 15,-3-1 11-15,-9 0 9 0,-4 0 3 16,2-2-1-16,-4 3-10 0,-6 1-7 16,-7-1-3-16,-12 0-8 0,-11 2-5 15,-6-1-1-15,-6 0-4 0,-2 2 2 16,-6-3-2-16,-4 1-14 0,-3 1-13 0,-6-5-28 15,0 0-20-15,0 0-28 0,1 0-40 16,-1 0 0-16,-5 2 63 0</inkml:trace>
  <inkml:trace contextRef="#ctx0" brushRef="#br0" timeOffset="8184.74">21741 7984 1301 0,'1'0'169'0,"1"0"293"16,0 0-455-16,-1 0-24 0,-1 0-25 15,0 1-7-15,0 0 4 0,0 2 9 16,0 3 23-16,0 5 6 0,0 6 2 15,-3 8 4-15,1 10-1 0,0 10 3 16,0 10 10-16,-3 10 4 16,2 11 3-16,-2 16 3 0,1 20-6 0,2 21-3 15,2 20 0-15,1 21-6 16,5 19 1-16,2 17 5 0,8 23-4 0,8 11-1 0,8 9 0 16,5-1-6-16,3-3 1 0,-8-3 0 15,-5-2-1-15,-6 4 0 0,-7 6 2 16,-4 9 4-16,-6 7 6 0,-4 7 10 15,0 9 2-15,-1-1 19 0,-1 3 13 16,2 0 7-16,0-13 7 0,1-3-2 0,-1-16-3 16,-1-16-1-16,-1-17-10 0,-3-16-15 15,-2-20-14-15,-4-13-13 0,-7-13-6 16,-1-15 2-16,2-14 6 0,0-12 6 16,-1-14 2-16,1-9-1 0,0-14-10 15,6-16-7 1,4-16-2-16,4-17-8 0,0-13-18 0,1-7-24 0,0-8-53 0,2-6-64 15,-1 0-49-15,2-7-113 16,9-12-54-16,9-16 164 0,11-24 43 0</inkml:trace>
  <inkml:trace contextRef="#ctx0" brushRef="#br0" timeOffset="8850.06">24605 7880 1276 0,'33'6'420'15,"136"9"-313"17,-355-14-106-32,146 14 2 15,30 8 0-15,-1 6-3 0,-2 10 1 0,3 9 1 16,-1 9-2-16,7 11 3 0,3 14 3 16,1 13 5-16,7 16 7 0,4 18 5 15,5 16 0-15,2 17-7 0,4 24 0 16,0 22-9-16,7 27 0 0,4 24 0 15,5 27-6-15,2 22 2 0,1 11 0 0,2 19-2 16,-7-6 1-16,-4-4 4 0,-5-17 20 16,-5-18 19-16,-7-16 7 0,-4-10-6 15,-7-8-20-15,-4-7-18 0,-2-6-7 16,-5-1 0-16,-2-8 2 0,0-2-2 16,1-4 1-16,4-6 1 0,2-1-2 15,3-9 10-15,2 2 9 0,5-13 6 0,2-11 6 16,-2-4-4-16,1-27 11 0,-1-20 1 15,-3-25 3-15,2-33-4 0,-1-24-18 16,-5-23-11-16,1-21-37 0,-2-16-73 16,-2 3-81-16,2-15-74 0,0-12 18 15,8-19 45-15,7-18 22 0,12-17 62 16,8-27 44-16</inkml:trace>
  <inkml:trace contextRef="#ctx0" brushRef="#br0" timeOffset="9400.43">27389 7950 1784 0,'-1'10'40'16,"-1"10"-32"-16,-1 13-11 0,-2 16 1 15,0 18 7-15,1 16 3 16,3 17 9-16,1 17 8 0,3 15 3 0,3 19 3 15,1 17 4-15,2 17-3 0,3 18-6 16,6 14-4-16,3 23-11 0,5 25-4 16,9 20-2-16,12 32 1 0,14 20-9 0,6 10-10 15,-5 15-6-15,-4-4-3 0,-10-10 11 16,-1-1 9-16,-4-18 17 0,-9-10 16 16,-1-7 18-16,-10-20 18 0,-1-9 6 15,-8-13-10-15,-6-10-17 0,-4-15-12 16,-5-15-15-16,-6-5 3 0,-2-20 2 0,-2-11-6 15,-2 0-3-15,2-25-8 0,0-10-3 16,4-7-2-16,0-17-1 0,5-15-2 16,0-16-5-16,2-24-1 0,0-20-10 15,0-16-4-15,2-15-18 0,-1-14-22 16,-1-13-43-16,0-1-58 0,2-4-96 16,4-16-12-16,7-15 49 0,9-17 66 15,12-16 116-15,15-25-31 0,12-24-117 0,9-19 113 16</inkml:trace>
  <inkml:trace contextRef="#ctx0" brushRef="#br0" timeOffset="9953.37">30985 8245 1477 0,'2'3'63'15,"-2"-2"5"-15,1 0-38 0,-2 1-29 16,1 5-3-16,0 3-3 0,-2 7 0 16,1 6 3-16,1 10 4 0,1 9 1 15,5 12 3-15,3 13 2 0,3 16-2 0,4 21-4 16,5 19 21-16,3 23 8 16,7 24-1-16,6 20 9 0,7 28-21 0,8 16-7 15,9 25 1-15,1 17-2 16,-4 18-2-16,-6 17-1 0,-8 9-3 0,-6 17-2 15,0-9-4-15,-1 9 10 0,-4-6 18 0,-3-15 11 16,-3 7 17-16,-7-16 6 16,-5-2 8-16,-9-11-2 0,-6-11-2 0,-11-7-19 31,-6-9-23-31,-5-3-11 0,-7-9-6 0,-4-9-5 0,-2-5-3 0,-1-17 10 16,6-18 13-16,5-11 20 0,5-33 13 15,3-17-2-15,4-25-4 0,4-27-13 0,2-23-9 16,4-17-4-16,1-21-21 0,0-16-55 15,2-11-39-15,-1-5-88 0,1-6-63 16,4-14 21 0,2-16 32-16,9-25 73 0,4-22 63 0,8-21 39 0</inkml:trace>
  <inkml:trace contextRef="#ctx0" brushRef="#br0" timeOffset="10758.61">33031 10120 1629 0,'3'0'113'0,"-5"0"101"0,7 0-242 0,-6 0-21 15,-5 0-7-15,-4 1 23 16,-9-1 22-16,-8 2 8 0,-8-4 0 0,-9-2 0 16,-11-3 2-16,-2-3-1 0,-4-3 0 15,4-2 1-15,-4-3 1 0,-6-2-1 16,-12 0 4-16,-14-3 2 0,-6 2 1 15,-6-3 15-15,0 2 3 0,-9-4-4 0,-11 0 2 16,-4 3-8-16,-6-1-3 0,-12 3 3 16,-5-1-2-16,-6 0-5 0,-27-2-3 15,5-3-6-15,-10 1 2 0,-23-1 0 16,12-1 1-16,-25-1 2 0,-2-5 0 16,-15 1-1-16,-3-2 1 0,-4-1 7 0,-6 1 5 15,2 0 6-15,-9 1 10 0,1 1-4 16,-5 4 3-16,0 0 0 0,1 2-9 15,-5 4 1-15,6 0 1 0,-7 1-5 16,4 2 1-16,-3 0-3 0,-1-2-10 16,4 1 2-16,1 1-3 0,12-1-4 15,0 3 2-15,6 0-2 0,-4 0 4 16,4 1 4-16,1 1-1 0,17-2 0 16,-8 5-5-16,24 0-1 0,-9 2-2 15,12 4 2-15,14 1-1 0,-5 2 0 16,28 4 7-16,7 0 3 0,11 6 2 0,21-2 1 15,14 5 2-15,19 3-1 0,26 1-1 16,19 0 0-16,14 0-7 16,9-3-4-16,8-1 0 0,9-1-2 0,8-4 1 15,6 0-2-15,4-4-14 0,0 0-11 16,0 0-15-16,-2 0-11 0,2 0-6 16,0 0-11-16,-1 0-26 0,-1 0-21 0,2 0-43 15,-1-4 673-15,1-5-406 0</inkml:trace>
  <inkml:trace contextRef="#ctx0" brushRef="#br0" timeOffset="13046.53">21082 8773 1463 0,'5'30'124'0,"-5"-30"-93"0,0 0-39 16,-1 0-9-16,-7-30 10 0,4 31 1 15,-2 5 2-15,-2 2 2 0,-5 1-2 16,-4 1 4-16,0 0 8 0,-3-1 4 15,-2 2 9-15,-3-4 10 0,-7 1-2 16,-2 0 4-16,-10-3 4 0,-8 2-7 0,-6-2-2 16,-3-2-4-16,2 0-8 0,0-1-1 15,1-1-1-15,-2-1-4 16,-5 1-1-16,-9 0-3 0,-2 1-4 0,-9 0 0 16,4 2 1-16,6-1-3 0,1 2 1 15,-1-1 1-15,-5 0-2 0,-1-2 0 0,1-1 1 16,13 3-1-16,8-1 0 15,9 1 2-15,7 2-2 0,7 0 3 16,6 1 11-16,5 1 8 16,5 0 12-16,4-1 10 0,6-3-2 0,4 0 2 0,2-2-4 15,4-1-12 1,0 0-10-16,3 0-11 0,-2 1-13 0,-1-2-9 16,0 0-5-16,2 2-7 0,-1-2-1 0,2 0-3 15,3 0-6-15,0 1-7 0,4-1-15 0,3 0-13 16,3 0-21-16,6-3-16 15,-1-1-7-15,1-4-1 16,2-1 63-16</inkml:trace>
  <inkml:trace contextRef="#ctx0" brushRef="#br0" timeOffset="15598.18">25729 7773 1023 0,'4'1'68'16,"-1"-1"95"-16,-3 1-157 0,0-1-4 16,0 0 0-16,-2 0 1 0,2 1 2 15,-1 0-1-15,1 2 6 0,0-3 7 0,0 0 3 16,0 0 5-16,0 0 2 0,0 0 2 15,0 0 4-15,0 0 1 16,0 0-6-16,0 0-9 0,0 0-7 0,0 0-11 16,0 0-5-16,-4 0-8 0,4 0-13 15,0-3-4-15,1 2-4 0,-1 1-6 16,0 0-17-16,-1-1-33 0,-5-3 49 16</inkml:trace>
  <inkml:trace contextRef="#ctx0" brushRef="#br0" timeOffset="19807.9">19543 7663 1087 0,'1'0'69'0,"-1"0"33"16,1 0-36-16,-1 1-16 15,1-1 13-15,-1 1 10 0,0-2 0 16,0 1-10-16,0 0-13 0,0 0-11 0,0 0-7 16,0 0-7-16,0 1 1 0,0 2-3 15,1 3-6-15,1 8-3 0,0 9-10 16,0 13-3-16,3 10 0 0,0 8-1 16,2 4 3-16,0 2 1 0,-2 3-2 15,0-5 0-15,-3 1 0 0,3-3-1 16,-3-1 0-16,2-5-7 0,1-6-9 0,-1-8-16 15,2-10-20-15,-2-7-20 0,3-7-28 16,0-5-18-16,1-3 718 0,5-6-463 16</inkml:trace>
  <inkml:trace contextRef="#ctx0" brushRef="#br0" timeOffset="20487.97">19403 7974 1313 0,'13'-7'163'0,"15"-21"-159"16,-6 29-71-16,-36-50 65 15,4 20 2-15,19 2-2 0,-2 1-8 16,-2 0-2-16,0 0-1 0,-4 7 3 0,-1 2 8 16,0 7 13-16,0 2 15 0,0 1 18 15,0 2 13-15,0-1 1 0,0 1-8 16,1 0-14-16,0 1-16 0,0-1-10 16,0 0-6-16,0 2-2 0,2-1 2 15,-1 2 1-15,1-2 0 0,0 3 3 0,0 0 0 16,1-2-1-16,2 1-7 0,2 2 8 15,5 4-4 1,5 5 3-16,8 4 3 0,11 11-10 0,12 12 0 0,3 4 0 16,0 11 1-16,-3 2 1 0,-4-1 1 15,-6 0 0 1,0-4-1-16,-3-5 2 0,-5-8-2 0,-2-10 2 0,-3-7-1 16,-7-6-1-16,-4-5 0 0,-5-3 0 15,-5-4-2-15,-1-2 0 0,3-4 0 16,4-6 3-1,5-3 5-15,6-7 3 0,4-11 4 0,3 0-3 16,5-7 0-16,-4 0 0 0,0-4 2 0,-7 0-1 16,0-2-3-16,-2 1 5 0,-1 3-2 15,-1-1 0-15,-1 7 3 0,-2 6 0 0,-4 6 6 16,1 8 14-16,-4 8 5 0,-4 4-8 31,1 4 5-31,-5 0-20 0,2 1-11 0,1 6-7 16,0 9-18-16,5 10-2 0,2 16 4 15,1 11 8-15,-1 4 3 0,-3 6 7 16,-2 0-2-16,2 2-4 0,4-1 0 0,2-2-2 16,2-10 3-16,2-8 3 0,0-9 2 15,-2-7-2-15,-2-4 3 0,-1-6-3 16,-5-2-2-16,0-5-13 0,-4-6-33 16,-1-1-36-16,-3-4-52 0,2 0-19 15,5-7 77-15</inkml:trace>
  <inkml:trace contextRef="#ctx0" brushRef="#br0" timeOffset="20993.14">23066 7516 2000 0,'-5'0'-41'0,"-6"4"-66"0,-9 3-17 0,-11 3 85 16,-7 2 38-16,-13 5 0 0,-8 2 2 15,-3 2-1-15,-4 1 1 0,1 2 1 16,4 3-2-16,2 3 0 0,7 0 0 15,5 2 0-15,4-2-2 0,11-5-2 16,14-5-1-16,12-7 2 0,7-3 2 0,11 3 4 16,8 1 3-16,13 6 1 0,6 2 2 15,6-2 2-15,7-2 3 0,2-2-1 16,4-4-1-16,3 1-3 0,-1-2-5 16,6 0-1-16,-2 0 0 15,-5 5-3-15,-5-1 1 0,-10 8 0 0,-6 1-1 16,-7-2 1-16,-4 2-2 0,-6-3-4 15,-9 1 12-15,-6-1 5 0,-11 4 3 16,-8 0 1-16,-10 5-10 0,-4 1-2 16,-4-3 3-16,-5-1 2 0,-3-2-2 15,-15-6-3-15,-7-3-5 0,-3-5-8 0,3-6-6 16,11-3-13-16,7-2-20 0,9-7-24 16,7-4-44-16,13-6 385 0,9-7-227 15</inkml:trace>
  <inkml:trace contextRef="#ctx0" brushRef="#br0" timeOffset="21952.36">25761 8846 1534 0,'14'16'281'16,"-14"-16"-216"-16,-1 0-95 0,-1-1-39 0,-15-18 69 15,14 15 10-15,-1-3 4 0,0-7 1 16,-5-7-3-16,0-8-4 0,1-6-3 15,-1-8 0-15,2-6 4 0,3-6-4 16,2-6 1-16,2-5 7 0,3-5-3 16,7-5 1-1,-1-4 2-15,6-3-7 0,0-2 0 16,2 3 0-16,4 4-2 0,-2 4 2 0,1 4-1 0,1 6-1 0,3 5-1 16,0 4-1-16,3 6-5 0,3 8-1 15,2 5-4-15,4 8-4 0,5 5 0 0,1 10 0 31,0 6 3-31,-3 6 4 0,-1 4-1 16,-2 6-2-16,2 8 3 0,-2 5 0 16,1 5-1-16,-6 3 0 0,-9 4-1 15,-4 4-8-15,-11-1-2 0,-6 3-1 16,-5 2 0-16,-11-2 7 0,-6 2 5 0,-10-2 3 16,-8-1 3-16,-6-2 2 0,-4-1-2 15,-2-4 2-15,-3-2 0 0,4-4-2 16,1-6 2-16,8-4 0 0,8-1-1 15,5-4 1-15,6-1-1 0,4-1-1 16,4-2 0-16,5-4-1 0,8-2-3 16,-1 4 5-16,4-5 2 0,3 5 3 15,6 3 7-15,8 4-4 0,12 6 1 16,17 5-4-16,11 6 2 0,7 4 4 0,1 3 7 16,-6-1 11-16,-3-1 5 0,-3-2 1 15,0-1-4-15,-2-3-10 0,-2-3-10 16,-2-2-6-16,-5-3-3 0,-11-2 0 15,-8-7 1-15,-7-2-1 0,-9-3-13 16,-1-4-27-16,-7-2-24 0,0 0-42 0,-1 0-18 16,2 1-4-16,3-7 55 0,1-1 31 15</inkml:trace>
  <inkml:trace contextRef="#ctx0" brushRef="#br0" timeOffset="23034.2">27922 7935 1457 0,'0'6'47'15,"0"8"39"-15,0 4-98 16,1 8-3-16,1 4 15 0,-1 3 1 16,3 4 0-16,-3 6 0 0,2 7 0 15,-1 3 0-15,3 6 1 0,-1 2-1 16,-1-5 0-16,0-2 0 0,-3-7 0 16,0-3 0-16,0-8-1 0,-1-7 1 0,1-8-3 15,0-7-11-15,0-5-25 0,0-9-20 16,3 1-30-16,2-6-22 0,3-9 266 15,1-17-142-15</inkml:trace>
  <inkml:trace contextRef="#ctx0" brushRef="#br0" timeOffset="23444.04">27882 7944 828 0,'-4'-2'71'16,"-4"-1"110"-16,-3-1-160 15,1 1 8-15,4 1 6 0,2 0 15 16,3 0 2-16,1 2 9 0,0 0 0 16,0 0 5-16,-2-6-6 0,2 3-16 15,3 0 0-15,1-3-16 0,5-2-9 0,5-8-6 16,6 0-7-16,9-3-1 0,5 2-3 16,7 1 2-16,3 2 1 0,4 4-2 15,4 1 2-15,1 3 1 0,-3 3-4 16,-7 0 0-16,-6 3-1 15,-8 2-1-15,-5 2 0 0,-2 2 0 0,-5 2-2 0,-4-1-1 16,-3 0-1-16,-6 4-6 0,1 1-4 16,-5 4-4-16,-3 4-1 15,-4 5 4-15,-13 3 9 0,-4 3 3 0,-8 1 3 16,-6-2 1-16,-6 0-1 0,-8-4 0 16,-5 0 0-16,1-6-1 0,6-3 1 15,13-2 0-15,6-5 0 0,8 2 0 16,6-6-3-16,3-1-8 0,5-1-7 15,4-2-9-15,5-2-12 0,0 0-2 16,0 0 1-16,0 0-7 0,3 0-2 0,8 2-18 16,7-2 34-16</inkml:trace>
  <inkml:trace contextRef="#ctx0" brushRef="#br0" timeOffset="23776.76">28662 7898 1054 0,'3'0'87'0,"1"0"70"16,-1 0-100-16,-1 0-41 0,1 0 11 15,-3 0 11-15,0 2 9 0,-5-2-6 16,-1 2-14-16,-6 7-10 0,-3 6-11 16,-4 6 1-16,-3 7 3 0,-2 5 0 15,-1 5 2-15,-4 9-5 0,0 7-3 0,2 5-1 16,-2 9 0-16,5-1 2 0,4 5-1 15,2-1 2-15,10-5-2 0,1-9-1 16,4-7 0-16,8-6 0 0,2-6 6 16,7-4 5-16,3-3 1 0,1-4 1 15,1-2-4-15,1-5-7 0,2-4-5 16,-1-3-8-16,-2-2-9 16,-2-2-3-16,-1-2-5 0,-5-3-4 0,-3-2-7 15,-4 0-9-15,-2-2-8 0,0 0-14 0,-1 0-14 16,1-6 274-16,-1-4-160 15</inkml:trace>
  <inkml:trace contextRef="#ctx0" brushRef="#br0" timeOffset="24978.77">28741 8641 1012 0,'12'7'104'0,"-33"-18"-159"16,21 11 53-1,-2 0 13-15,2 0 13 0,-1 0 22 16,1 0 13-16,0 0 1 0,0 0-3 16,0 0-7-16,0 0-9 0,0 0-7 15,0 0-10-15,0 0-12 0,0 0-9 16,0 0-3-1,0 0-1-15,0-2 1 16,1 1 2-16,2-5 0 0,-2 4 0 16,1-1-1-16,-3-1-1 0,3-2-1 0,-1-1 1 15,2-1 0-15,0 1 0 0,-3-4 0 16,2 1-1-16,3-5 1 0,0-3 0 16,0-4 0-16,3-4 0 0,0 0 0 15,-2-5 1-15,4 1 6 0,-1-3-1 16,-2-2 1-16,3 1-2 0,-1-1-2 15,-2 1-1-15,2 4 0 0,-6 3 0 0,3 6-1 16,2 3 1-16,-2 2-1 0,0 1-1 16,3 1 1-16,-1 1-1 0,0-1 0 15,1 2-2-15,-2 2 1 0,-6 2 0 16,2 6 1-16,-2 0 4 0,0 2-1 16,-1 0-5-16,0 0-1 0,0 0-3 0,0 0-1 15,1 1 2-15,1 6-8 0,-2 2-2 16,0 4 2-16,2 9 2 0,0 7 5 15,0 0 6-15,3-1-1 0,0 0 2 16,-1-5 0-16,0-3-1 0,0-1 0 16,-3-6 2-16,1 0-2 0,-1-4 1 15,-1-2-1-15,1-2 0 0,0-3-1 16,-1-2 1-16,0 2-1 0,0-1 2 16,1-1 2-16,-1 0-1 0,0 0 2 0,0 2 2 15,0-1 1-15,0 0 2 0,0-1 1 16,0 0-2-16,0 0 0 0,0 0-1 15,0 0-2-15,0 0-2 0,0 0 0 16,2 0 0-16,-1 0 0 0,1-5 2 16,1 0 1-16,2-3 0 0,0-3 1 15,3-1-3-15,0-3-1 0,0 1 0 0,2-2-3 16,-1 3 2-16,-1 0 0 0,1 2-1 16,0 0 3-16,1 1 0 0,-1 4-1 15,1 1 0-15,-1 1-1 0,0 4-4 16,-1-1-2-16,1 1 1 0,-1 0-3 15,3 1 3-15,-1 3 2 0,1-2-3 0,3 3 0 16,-3-1 1-16,-2 1 1 0,-1 2 2 16,-2 0 1-16,0 6-2 0,2 1-4 15,0 7-1-15,-3 6-1 0,-2 2 2 16,-1 3 2-16,-2 1 3 0,4 1 0 16,-3-1 0-16,2 0 0 0,-1-2 0 15,0-3 2-15,3-1-2 0,2-4 0 16,-1-4 0-16,0-2 0 0,-1-5-1 15,-1 2 1-15,4-3-1 0,-4-2 0 16,1-2 2-16,-4-3-3 0,-1-4-7 0,0 1-9 16,0-1-15-16,0 1-9 0,0-1-4 15,1 0-8-15,1 0-14 0,1-3 20 16,1-6 18-16</inkml:trace>
  <inkml:trace contextRef="#ctx0" brushRef="#br0" timeOffset="25358.11">29534 8708 1351 0,'3'-1'125'0,"-12"10"-256"47,7-2 130-47,-2 1 6 0,1-2 13 16,1 3 7-16,-1 2 7 15,2-3-5-15,-3 6-10 0,0 1-8 0,-1 1-4 0,-1 2-3 16,1 1 0-16,-2 1 1 0,-1 0-2 16,0 0 0-16,0 2-3 0,0-2-9 15,2-6-10-15,0-1-16 16,3-6-17-16,2-4-18 0,1-2 135 0,0-1-63 16</inkml:trace>
  <inkml:trace contextRef="#ctx0" brushRef="#br0" timeOffset="25786.2">30012 8283 1183 0,'10'19'274'0,"-1"4"-222"15,8 9-162-15,-64-83 114 16,19 31-7-16,6 20 1 0,1 2 2 16,-3 2-1-16,1 1 1 15,0 1-3 1,1 0-7-16,5 1-5 0,4-2-4 16,2-2-3-16,6 0 1 0,1 0 5 15,6 0 8-15,2 0 8 0,4 1 7 0,3 4 0 16,11 5-2-16,3 5-3 0,3 6 0 15,2 2-1-15,-7-3 2 0,-3 2-1 16,-2-4 0-16,-4 2 1 0,-1 1-3 0,-3 1-6 16,-4 1-3-16,-6-3-6 0,-4 1-1 15,-8-1 4-15,-6-6 3 0,-3 3 6 16,-3-4 6-16,0-4 2 0,-1-2 0 16,0-3 1-16,1-4-2 0,0-1-1 15,0-2-1-15,0-1-3 0,0-1-10 16,6-2-19-16,4 0-49 0,6 1-59 15,5-6 2-15,9-2 49 0</inkml:trace>
  <inkml:trace contextRef="#ctx0" brushRef="#br0" timeOffset="26021.53">30187 8780 1285 0,'18'6'52'16,"-57"84"194"15,23-83-330-31,5 13 52 0,1 2-75 16,2-4 98-16,1 1-11 0,0 2-8 0,-3-2-4 15,0 2 3-15,1-2 2 0,-1-1-8 16,5-3 7-16,0-1 9 0</inkml:trace>
  <inkml:trace contextRef="#ctx0" brushRef="#br0" timeOffset="27020.82">30541 8494 1238 0,'10'9'67'0,"-12"1"526"32,18 0-862-32,-50-13 661 0,29 5-672 0,0 8-9 0,1 0 175 0,0 1 116 15,-2 2 0-15,4-1 1 0,0 3-2 16,1 5-1-16,1 2 0 0,0 5 0 16,-1 0 0-16,-1-2 2 0,0-4 0 15,2-1-1 1,0-6 1-16,-1-2 0 0,1-3 1 0,-2-5-1 15,2-4-1-15,0 1-1 0,0 0-1 0,-1 2 0 16,1-1-2 0,0 0 0-16,-3-2-2 0,2 0-2 0,1 0-1 15,-1 0 1-15,1 0 0 0,-2-5 4 0,1-1 2 0,-4-7 2 16,0-1 5-16,0-5 4 0,2-2 7 16,1 0 7-16,0-4 9 0,2 3 1 15,-1-1-2 1,1 3 5-16,5 4-4 0,-2 3 6 15,5-1 1-15,1 3-4 0,2 0-7 16,6-2-7-16,4 0-8 0,1 2-6 16,1 1-2-16,1 2-3 0,-2 2 0 15,2 3 0-15,1 0-3 0,-3 1 0 16,-3 0 3-16,-4 1-9 0,-7-1-7 0,-3 0-12 16,-2 2-18-16,-3 0-9 0,0 0-11 15,0-2-4-15,0-5-8 0,-1 0-14 16,-3-9 353-16,0-3-213 0</inkml:trace>
  <inkml:trace contextRef="#ctx0" brushRef="#br0" timeOffset="27353.41">30520 7886 1471 0,'11'5'105'0,"-11"-4"-66"0,1 0-27 16,3 1-12-16,-10-2-4 0,17 9 0 15,7 7 4-15,3 5 0 0,5 7 1 16,1 2 0-16,3 4-1 0,5 5 0 16,3 6 0-16,2 6 0 0,0 10 0 15,-5 5 0-15,-6 4-1 0,-4 4 1 0,-8-1 0 16,-4 6 1-16,-6 0-1 0,-4 3 1 15,-4 1-1-15,-4-3 2 0,-3-7 1 16,-6-7-1-16,-4-6-1 0,-5-4-2 16,-4-4-3-16,-2-5-7 0,-2-4-6 15,4-10-10-15,0 0-23 0,5-8-20 16,-2-4 265-16,5-4-162 0</inkml:trace>
  <inkml:trace contextRef="#ctx0" brushRef="#br0" timeOffset="30811.1">33080 11114 1537 0,'-9'2'-1'31,"9"-2"-28"-16,-1 0 17-15,0 0 5 16,0 0 2-16,-7 1-1 0,0 1 2 0,-3 1 0 0,-11 1 9 16,-6 0 4-16,-15-1 6 0,-10-1 6 15,-4 0-2-15,1-2 0 0,1 0-2 16,-6-2-3-16,3 2-4 16,-13-2 0-16,-16 1 0 0,-5 1 2 0,-10-1 1 15,-1 0-4-15,1-1-3 0,-16-2-2 16,-10 0-2-16,-6-3 1 0,-8-3 2 15,-3-1 2-15,-2-3 7 0,-4 0 3 16,-16-1-1-16,8 0 10 0,3 0 6 0,-16-1 3 16,15 2 3-16,1-1 2 0,-15 0 1 15,2 0-3-15,3-2 5 16,-16-1-11-16,-2-2-9 0,8-1-4 0,-22 0-7 16,3-1 0-16,-3-3 3 0,-22 1-1 15,15-2 2-15,-14 0 1 0,0 2-4 0,15-1 3 16,-22 2 0-16,23 0-3 0,-17 2-2 15,-4-3-4-15,3 1-3 0,-13 0-1 16,18 0-2-16,-21 0-1 0,20 2 1 16,-16-2 1-16,1 2-1 0,11-3-1 15,-11 3 1-15,22-3-1 16,-12 1 0-16,12 0 1 0,-8-2 0 0,-3 3 1 0,15-1 0 16,-13 2-1-16,17 2-1 0,-2 1 0 15,-7 3 0-15,23 3 0 0,-18 1 0 16,12 2 0-16,5-1 0 0,-11 1 1 15,18 1-1-15,4 1 0 0,-6 3 1 16,20 1-1-16,9 3 1 0,-9 0 0 16,15 3-1-16,4 0 0 0,2 3 1 15,10 0-1-15,7 0 0 0,8 1 1 0,12 1 1 16,10 0-1-16,8 1 1 0,4 0-2 16,9 1 0-16,10-1 1 0,16 0-1 15,9-2 0-15,7 0 1 16,9-1 0-16,3-3-2 0,7 1-17 0,5-3-22 15,3-1-29-15,4 0-28 16,2 0-25-16,0-7-15 0,4-7 4 0,4-17 64 16</inkml:trace>
  <inkml:trace contextRef="#ctx0" brushRef="#br0" timeOffset="32052.71">19282 9244 1326 0,'-2'26'34'0,"-1"2"-15"0,-3 4-15 16,2 4-2-16,-4 1 1 0,4 2-3 16,-2 2-2-16,1 1-2 0,3 0 0 15,-6-1-4-15,6-3-2 0,-4-3-5 16,3-6-6-16,1-3 1 0,-1-6-1 15,2-5-5-15,0-7-11 0,1-7-7 16,6 4-152-16,-2-11 129 0</inkml:trace>
  <inkml:trace contextRef="#ctx0" brushRef="#br0" timeOffset="32270.31">19498 9457 1171 0,'-28'19'100'0,"-1"-1"122"16,-5 4-166-16,3-4-19 0,-2-1 3 15,-2-6-2-15,-1-1-20 0,-6-2-13 16,-3-1-4-16,1-4-5 0,3-1-7 16,11 0-12-16,3-5-18 0,2 0-13 15,5-3-22-15,2 0-20 0,6-3-19 16,5-4 98-16,5-4-14 0</inkml:trace>
  <inkml:trace contextRef="#ctx0" brushRef="#br0" timeOffset="32855.12">19728 9540 1768 0,'37'56'201'16,"-18"65"-173"-1,28-93-95-15,-126 43 65 0,60-40 6 16,20-4-49-16,-2-8-31 0,0-8-23 16,-3-5 6-16,4-5 33 0,0 1 20 15,-1-2 4-15,3-9 10 0,3-6 9 0,5-10 12 16,0-6 11-16,3-10 3 0,-1 0-1 15,-2-4-1-15,0 3 0 0,1 4 4 16,2 4 1-16,1 0 0 0,0 4-5 16,-1 7-3-16,0 1-2 0,-3 9-2 15,-1 4 5-15,0 7 8 0,1 2 6 0,1 0 3 16,4 7-8-16,-1 3-9 16,3 4-5-16,-1 8-5 0,-2 5 2 0,0 3 2 15,-4 0 1-15,0 1 2 0,0-5 1 16,-3-2-2-16,0-4 2 0,-3-4 1 15,0-6-1-15,-2-3-1 0,0-3 0 16,0-4-4-16,-2 0-1 0,0 0-1 16,1 0-4-16,4-2 1 0,-1-2 0 15,2-5 4-15,2-3 5 0,2-6 3 0,2-1 0 16,2-1-2-16,2 0 1 0,-1 2-1 16,4 2 0-16,4 2 1 0,0 3 5 15,2 4 3-15,-4 2 7 0,-1 3 4 16,-5 0 2-16,-2 5 1 0,-4 1-9 15,2 5 1-15,0 7-7 0,0 8-8 16,4 8 2-16,-2 7-5 0,0 2 0 0,-2-3 1 16,-3-3-1-16,-4-7-26 0,0-2-25 15,-4-5-17-15,0-2-14 0,4-4 10 16,-2-6 8-16,5-2 205 16,5-6-113-16</inkml:trace>
  <inkml:trace contextRef="#ctx0" brushRef="#br0" timeOffset="33179.8">22373 9615 2003 0,'0'20'-19'15,"-6"1"-44"-15,-1 10-13 0,-2 1 2 16,0 1 68-16,3 3 10 0,2 0-30 0,-2-1-22 16,3 4-10-16,1-1-6 0,-1-3 30 15,4-7 22-15,2-5 4 0,0-7 0 16,3-2-6-16,-3-9-19 0,0-1-19 15,4-4-27-15,2 0-106 0,6-9 114 16</inkml:trace>
  <inkml:trace contextRef="#ctx0" brushRef="#br0" timeOffset="33390.21">22570 9712 906 0,'-28'17'57'0,"1"-1"38"16,-5 0-18-16,-5-5-15 0,-1-1-8 0,-4-1-15 0,-5-5-11 16,6 0-3-16,5 1 2 15,7-5-7-15,6 2-5 0,9-2-6 0,0-4-4 16,5 2-9-16,4 1-14 0,2-3-22 16,3 2-30-16,3-5 2 0,2-3-74 15,6-6 86-15</inkml:trace>
  <inkml:trace contextRef="#ctx0" brushRef="#br0" timeOffset="33799.54">23475 9482 1394 0,'10'3'360'0,"-36"12"-252"16,55-14-164-1,-155 23 50-15,71-10 15 0,26-2-17 16,3-1-16-16,-2-1-19 0,4 0-18 16,5-2-1-16,9-2-8 0,3-1 7 15,6 0 9-15,1-2 21 0,4 2 22 16,8 2 18-16,5 0 9 0,7 3 4 0,4 1 6 15,-2 0 8-15,4-2 6 0,5 0-2 16,0-2-6-16,4 3-12 0,0-1-11 16,-8 3-5-16,-5-1-1 0,-6 0-1 15,-6 2-1-15,-8-1-5 0,2-1-6 16,-7 1-11-16,-3 0-6 0,-9 0 4 0,-9 3 6 16,-5-2 13-16,-8-1 4 0,-3 0 4 15,-3-3 1-15,-1-3-3 0,5-1 0 16,3-1-1-16,5-1-3 0,0-3-14 15,1 0-32-15,5-3 686 0,6-8-481 16</inkml:trace>
  <inkml:trace contextRef="#ctx0" brushRef="#br0" timeOffset="34081.32">25225 9703 2046 0,'-2'14'-20'16,"-4"7"-66"-16,-2 13-13 0,-1 7-13 15,5 5 77-15,4 4 35 0,1-3-14 16,2 1-20-16,0-4-20 0,0-1-11 16,0-4 7-16,1-4 9 0,-2-6-5 15,1-7-17-15,1-10-78 0,-1-3 85 16</inkml:trace>
  <inkml:trace contextRef="#ctx0" brushRef="#br0" timeOffset="34288.12">25422 9818 864 0,'-2'4'93'0,"-4"2"93"0,-7 8-126 0,-2 0-64 16,-8 5 18-16,0-2 12 0,-3-3 7 16,-2-1 2-16,1-3-14 0,0-1-2 15,2-1-5-15,3-1-1 0,-1-1 0 16,5-1-14-16,4-3-10 0,3 0-22 15,5-2 49-15,1-4-21 0</inkml:trace>
  <inkml:trace contextRef="#ctx0" brushRef="#br0" timeOffset="34668.89">26175 9868 1727 0,'42'11'199'15,"-31"69"-190"1,-44 13-85-16,29-64 77 16,3-5 2-16,1-6-22 0,-1-6-7 15,1-4-5-15,0-8-7 0,0 1 23 0,0-1 12 16,0 0 7-16,-3-1 7 0,5-1 7 15,0-3 6-15,-1-2 13 0,0-2 14 16,2-3-3-16,1-1-8 0,-2-1-12 16,6 3-12-16,0-5-1 0,4-1 1 15,5 2-5-15,1-3-5 0,8 2-4 16,2 2-6-16,7 3-5 0,1 4-1 0,2 4-1 16,5 2 1-16,-1 1 3 0,4 0-6 15,-3 0-5-15,-7 0-15 0,-5-4-24 16,-5-3-18-16,-2-2-21 0,-3-1-13 15,-2-5 688-15,0-6-440 0</inkml:trace>
  <inkml:trace contextRef="#ctx0" brushRef="#br0" timeOffset="35804.94">19366 10691 1098 0,'21'4'55'0,"-64"126"115"47,38-91-166-47,1-3-2 0,0 5 1 15,1 2-1-15,0-1 0 0,2 0 0 16,-1-5-1-16,-3-4 0 0,2-5-3 15,0-7-8-15,-2-5-9 0,5-7-11 0,0-8-14 16,-1 0-94-16,0-1 89 0</inkml:trace>
  <inkml:trace contextRef="#ctx0" brushRef="#br0" timeOffset="36024.56">19591 10940 1359 0,'-2'6'37'16,"-5"-2"-8"-16,-2 3-24 0,-3 0 9 15,-3 0 8-15,-1 2 0 0,-6-2-4 16,-6 1-8-16,-2 0-7 0,-6-2 1 16,1-1 0-16,0 1-3 0,2-5-1 15,2 0-5-15,5-1-19 0,1-1-27 16,4 0 2-16,6-1-113 0,1 0 102 15</inkml:trace>
  <inkml:trace contextRef="#ctx0" brushRef="#br0" timeOffset="36814.94">19805 10949 1514 0,'22'22'55'15,"-16"33"-49"1,21-47-6-16,-83 54-2 0,44-27 2 0,12-2-6 16,0-7-8-16,0 1-3 0,0-5 4 15,0-4 4-15,0-7 6 0,-1-5 3 16,1-5-2-1,0 0 2-15,0-1 3 0,0 1 5 0,2-2-1 0,0-4-1 16,1-7-6-16,4-7-2 0,-3-8 2 16,3-5 0-16,2-7 2 0,0-2 3 15,0 2-3-15,1 3 2 0,1 3 0 0,0 4-2 16,5 2 1 0,0 0-2-16,5 4-4 0,3 4-1 0,1 7 4 15,-1 6 2-15,-2 2 9 0,1 5 1 16,-3 4-3-16,-1 4-2 0,-3 3-6 15,-2 4 0-15,-2 2-4 0,0 2-1 16,0 0-2-16,-3 1-1 0,0 2 2 0,-2-4-1 16,-1 0 0-16,0-2 3 0,-3-4-3 0,0-3-3 15,1-3 0-15,-3-1-4 16,1-3 2 0,-1-1 1-16,0 2 1 0,2-4 1 0,-3 0 4 0,1 0 2 0,0 0 3 0,1 0 4 15,2 0 0-15,-2-5 5 0,2 1 0 16,3-5 0-16,1-5 1 0,2 1-2 15,0-4 1-15,-1-1 3 0,2 3 2 16,4 2 1-16,0 4 3 0,-1 0 5 16,0 2 4-16,-5 2 0 15,1 2 0-15,-1 3-4 16,-1 2-5-16,-1 1-4 0,2 2-7 16,-1 4-7-16,3 7-7 0,2 8-7 0,-2 2 0 0,1 7 2 0,1 0 3 15,-8-3 3 1,3-2-6-16,-1-1-6 15,-3-5-5-15,2-2-2 0,0-2-2 16,-1-7-7-16,0-1-8 0,0-2-14 16,0-2-12-16,1-4 226 0,4-4-132 15</inkml:trace>
  <inkml:trace contextRef="#ctx0" brushRef="#br0" timeOffset="37296.72">22164 10859 1233 0,'0'2'40'0,"0"-2"-13"0,2 3-16 0,-1 3-12 15,3 4-1-15,2 8 2 0,-1 4 2 16,2 5 0-16,-1 1 2 0,-2 6 1 16,1 3 0-16,2 3-1 0,1 6-1 15,4 0-2-15,0-3 0 0,2-2 0 16,0-4-9-16,3-6-16 0,0-2-23 15,0-5-21-15,1-5-132 0,-1-6 127 0</inkml:trace>
  <inkml:trace contextRef="#ctx0" brushRef="#br0" timeOffset="37499.71">22513 10987 1198 0,'-5'13'76'16,"-22"1"-46"-16,-8 2-22 0,-5 0-2 0,-12-3 1 16,14-3-2-16,1-1-2 0,3-1 1 15,5 0-1-15,2-1 1 0,6-1-3 16,2-3-13-16,0 0-23 0,4-2-19 16,6-1-113-16,3 0 104 0</inkml:trace>
  <inkml:trace contextRef="#ctx0" brushRef="#br0" timeOffset="37937.08">23316 10886 1778 0,'15'17'87'15,"-11"-11"-110"1,16 22-47-16,-72-74 73 0,28 51-6 16,-1 2 1-16,-8-1 2 0,-5 1 0 15,2-1 1-15,1 0 2 0,5 3-6 16,3-2-11-16,5 1-11 0,6 2-14 16,1-4-4-16,5 3 1 0,6 0 2 0,-4-3 7 15,7 2 7-15,-3-5 13 0,8 1 12 16,2 1 11-16,5 2 4 0,7 0-2 15,-4 4-3-15,10 2-5 0,2 1 1 16,2-2 0-16,4 3-1 0,0-1-1 16,1 4 0-16,0-1-4 0,-7 2 7 15,-7-2 4-15,-7 0 1 0,-6-2 2 0,-4-1-7 16,-2 1-4-16,-3 2-2 0,-4 1 11 16,-4-3-1-16,-6 2 0 0,-4-2 2 15,-5-5-10 1,0 2 0-16,-3-4 2 0,1-3-2 0,2 0-2 15,2-5-20-15,10 0-18 0,0-1-34 0,5-3-71 0,6-5 87 16</inkml:trace>
  <inkml:trace contextRef="#ctx0" brushRef="#br0" timeOffset="38287.57">26076 11078 1564 0,'-15'4'41'16,"-49"1"-40"0,74-1 6-16,-111 4-11 0,55-3 7 15,20-1-6-15,3 0-10 0,4 0-25 16,0-3-24-16,3-1-27 0,2-3 93 0,3-1-272 15,5-3 209-15</inkml:trace>
  <inkml:trace contextRef="#ctx0" brushRef="#br0" timeOffset="38713.51">26698 11263 1529 0,'-6'2'266'16,"33"69"-317"-1,-23-71-154-15,-4 84 209 0,-30-77-4 0,30 9 4 16,-2-8-26-16,2-3-34 0,0-5-23 15,-4 0-23-15,2 0 33 0,-2-4 43 16,3 1 45-16,-2-1 44 0,4-1 17 16,1-3 10-16,-4 0-7 0,4-2-11 15,0 0-4-15,3-2-4 0,6-1-5 0,-2-3-9 16,0-2-12-16,-1 3-12 16,1-2-7-16,5 3-3 0,1-4-5 15,3 4-5-15,3 0-5 0,-1-2-1 0,6 3-5 16,2 1-1-16,1 2-3 0,4 2 1 15,-1-2 4-15,4 2 2 0,2 0-1 16,0-1-1-16,-4 3 0 0,-6-1-6 16,-3-2-8-16,0 1-35 0,-6-1-41 0,5-1-21 15,-5-2 49-15</inkml:trace>
  <inkml:trace contextRef="#ctx0" brushRef="#br0" timeOffset="40205.12">19387 12053 1599 0,'21'12'101'0,"105"2"-71"15,-309 41-31 1,174-26 1-16,-1 5-16 16,2 4-9-16,-1 4-6 0,1-3 5 0,4-1 12 15,0-4 9-15,1-5 1 0,2-7 3 16,2-6 1-16,-1-5 0 0,1-7 6 15,0-2 6-15,-1-1-2 0,0-1-4 16,-1 0-11-16,-2-2-8 16,6-5-1-16,2-6 7 0,4-8 6 0,2-5 1 0,0-7 3 15,1-3-3-15,3-2 0 16,1 1 2-16,0 2-2 0,0 3 0 0,0 8-1 16,-3 4-3-16,2 5-1 0,-1 6 0 15,-4 4 0-15,1 0 0 0,-3 3 3 16,-2 0-1-16,1 2 3 0,0 3 0 15,1-1 7-15,0 4 4 0,-2 1 0 16,0 2 0-16,0 4-6 0,1 1-2 16,1 0-5-16,-1 2-4 0,0-4-2 0,-3 1-3 15,0-4 1-15,-1-2 2 0,-1 0-4 16,3-1-1-16,-3-4 0 0,0 0-1 16,2 1 4-16,-2-3 2 0,1 2-3 15,1-2-1 1,-1 0 0-16,3 0-2 0,1-5 6 0,4 1 5 0,4-4 3 15,-1-1 3-15,2-1 5 0,0-1-1 16,-2-1-1-16,0 1 1 0,0 2-4 16,-3 2-3-16,-1 2 9 0,-2 1 6 15,-3 3 8-15,-1 1 8 0,1-1-11 0,1 2-7 16,1 0-7-16,0 3-4 16,0-1 0-16,-2 3 1 0,3 1-1 0,-2-1 2 15,-2 2 0-15,2-1 0 0,-4-3 1 16,-1 2-2-16,2-2-2 0,-1 2-4 0,0 2-7 15,-2 0-6-15,-1 1-7 0,1 1-7 16,0 2-9-16,0 3-11 0,2-1-11 16,1 2-16-16,2 0 583 0,0-3-382 15</inkml:trace>
  <inkml:trace contextRef="#ctx0" brushRef="#br0" timeOffset="40837.07">19047 11879 1478 0,'3'10'118'16,"-3"-7"-77"-16,-2 3-38 16,-2 2-4-16,-4-7 0 0,4 14 0 15,-3 2-1-15,-1 3 2 0,-2 1 3 16,1 3-2-16,1 3 1 0,2-2 0 0,0 2-3 15,2-4 0-15,-1-3 0 0,2-2 0 16,0-2 1-16,1-2-7 16,1-2-14-16,-1-2-23 0,2-1-21 0,0-3-23 15,1-3 320-15,5-3-575 0,-1-3 333 16</inkml:trace>
  <inkml:trace contextRef="#ctx0" brushRef="#br0" timeOffset="41027.25">19116 12072 1073 0,'0'0'199'0,"1"0"-132"16,-1 0-34-16,0 0 0 0,0 0-4 15,0 2-9-15,-2-2-9 0,-1 2-2 16,-4-2 0-16,-2 1 4 0,-7 0 7 0,-1 0-2 16,-5-1-2-16,-6-2-4 0,1 1-5 15,-2-3-7 1,1 2-5-16,3-1-14 0,-1-1-28 0,1-1-29 0,5-2-47 15,1 0 64-15</inkml:trace>
  <inkml:trace contextRef="#ctx0" brushRef="#br0" timeOffset="42398.16">22843 12174 1378 0,'5'4'71'0,"-9"1"-55"16,21-1-16-16,-81-11-3 16,29 5 3-16,6 2 0 0,-4-2-1 15,0-3 0-15,-5 1 0 0,5-3 0 16,1 3 0-16,5-1-1 0,5 1-9 16,2 0-8-16,2 1-12 0,3-1-17 15,2 2-17-15,0-1 79 0,4 0-251 16,5 1 182-16</inkml:trace>
  <inkml:trace contextRef="#ctx0" brushRef="#br0" timeOffset="42856.54">23567 11960 1407 0,'0'1'64'0,"-4"0"35"0,-5 2-130 16,-6 0-31-16,-7-1 23 0,-4 4 38 0,-3 1 2 15,-6 4 1-15,-3 0-1 0,1 3-1 16,4 1 0-16,5 1-6 0,6 2-7 15,0 0-6-15,5 0-6 0,4 0 1 16,6-4 4-16,5 1 5 0,3-3 6 16,5 1 7-16,5 1 4 0,2 1 5 15,3-2 6-15,1 1 8 16,-4-4 5-16,1 0 1 0,4 0-5 16,3-1-9-16,6 0-8 0,6 1-1 15,-4 2-3-15,-3 0 2 0,-4 1 0 0,-7 0-3 0,-5-2-1 16,-4 2-5-16,-9 0-5 0,-2 3 1 15,-5-2 3-15,-5 5 1 0,-3 1 6 16,-9 0 10-16,-8 0-1 0,-1-7 3 16,5 0 1-16,3-6-6 0,6 0-1 15,3-3-2-15,1-4-7 0,4 2-8 0,2-4-17 16,7-1-20-16,3-1 182 0,2-7-391 16,9-1 234-16</inkml:trace>
  <inkml:trace contextRef="#ctx0" brushRef="#br0" timeOffset="43172.42">25569 11992 1428 0,'2'7'108'0,"-2"8"66"0,-6 12-210 16,-4 9-13-16,-2 9-13 0,5 5 48 15,3 1 14-15,5 3 0 0,-1 2-5 16,-4 1-2-16,3-1-5 0,-1-6-11 0,2-5-21 15,0-8-28-15,0-7-100 0,3-6 99 16</inkml:trace>
  <inkml:trace contextRef="#ctx0" brushRef="#br0" timeOffset="43377.11">25775 12214 1289 0,'6'17'53'0,"-28"1"-37"15,-7-1-11-15,5 1-1 16,-20-7-2-16,23-1 0 0,-3 0 0 16,-10 0 1-16,-6-2 0 0,-2-1-2 0,-1-3-10 15,3-4-16-15,7-1 8 0,4-6 0 16</inkml:trace>
  <inkml:trace contextRef="#ctx0" brushRef="#br0" timeOffset="43755.65">26306 12286 1517 0,'6'9'213'0,"4"75"-324"15,-7-93-135 1,-3 109 253-16,0-67 12 0,-1-22-8 0,-2-8-12 16,-5-1-21-16,1-2-9 0,-2-1 1 15,0-5 23-15,-2-6 16 0,2-6 10 16,-1-7 4-16,0-5-2 0,2-6-3 15,3-2 1-15,4 0-1 0,2 0 4 16,8 3 4-16,2 2 1 0,6 4-1 16,5 2-1-16,4 5-1 0,6 2-7 0,1 4-1 15,9 2-8-15,8 4-6 16,8 4-4-16,3 6-2 0,1 5 1 0,-4 4 2 16,-5 0-6-16,2 2-33 0,0 0-34 15,1-5 221-15,-3-2-137 0</inkml:trace>
  <inkml:trace contextRef="#ctx0" brushRef="#br0" timeOffset="44720.12">19261 13080 1214 0,'0'-1'55'0,"0"1"25"15,0 0-27-15,-1 0-13 0,2 0 2 16,-1 0-10-16,0 0-13 0,2 0-3 16,-2 0-4-16,0 1-1 0,0 0 3 15,0-1-4-15,0 0-1 0,0 0 1 16,-2 0-5-16,1 2-4 0,-1 5-3 15,3 4-2-15,2 8-1 0,-2 7 3 0,2 5 1 16,-3 2-3-16,1 3-2 0,3 0-8 16,1-1-12-16,1-2-11 0,-3-5-14 15,3-4-13-15,1 0-11 0,0-5-10 16,2-4-13-16,-4-2-44 0,3-6 83 16</inkml:trace>
  <inkml:trace contextRef="#ctx0" brushRef="#br0" timeOffset="44911.67">19568 13336 1403 0,'-3'1'46'0,"-2"0"15"0,-3 2-61 16,-5-1-7-16,-8-1 8 0,-3 1 0 16,-3-2 3-16,-3 0-2 0,3 0-2 15,-2-1 0-15,5 0-4 0,-2 0-6 16,4-1-10-16,6 0-15 0,-5 0-25 0,7-1-17 15,0-2 39-15</inkml:trace>
  <inkml:trace contextRef="#ctx0" brushRef="#br0" timeOffset="45622.21">19791 13201 1618 0,'2'26'25'0,"2"6"-23"0,-1 11-43 15,-1 2-14-15,1 0 31 0,0-9 22 16,-3-11 1-16,0-9-13 0,0-5-16 15,-2-7-6-15,1 1 2 0,1-5 13 16,0 1 19-16,0-1 13 0,0 1 8 0,0-1 6 16,0 0-1-16,0 0-9 0,0 0-5 15,-3-1 1-15,2-2 5 0,1 1 3 16,3-5 4-16,-3 0-4 0,4-4-5 16,1-4 0-16,-1-2-6 0,4-2-1 15,1 0-5-15,-1-2 5 0,4 4 2 16,0-1 2-16,1 0 3 0,4 2-5 15,-2 3 2-15,6 0 0 0,0 2-2 0,0 2-1 16,2 2-3-16,0 3-2 0,3 0 0 16,0 4-4-16,-4 2-2 0,-1 2 0 15,-6 3-2-15,-2-2-1 0,-1 6-3 16,0 1-8-16,0 1-10 0,0 2 0 0,-2 2-4 16,-3 1 3-16,-3-2 8 0,-1-1-4 15,-2 1 3-15,-2-5 8 0,1-1 3 16,0-9 8-16,-1 5 3 0,1-6 0 15,0 0 1-15,0 0 0 16,0 0-2-16,0 1-3 0,0-1-2 16,0 1 3-16,2 0 2 0,0-1 5 0,0-2 5 0,2-3-1 15,2-4 6-15,6-5-2 16,1-1-1-16,4-1-1 16,2-1-5-16,0 2-1 0,0 1 5 0,-1 0 2 0,0 4 5 15,-3 0 1-15,2 3-6 0,3 4-4 16,1-2-2-16,-1 4 0 15,-1 2 9-15,-2 4 6 0,-3 3 1 0,-1 3-1 16,1 5-14-16,-3 9-15 0,-1 7-8 0,-1 4-2 16,-2 0 1-16,-2-1 12 0,-1-2-1 15,-3-2-15-15,-1 2-20 0,-1-2-12 16,0-2 2-16,1-4 16 0,0-9 11 16,1-4-1-1,3-4 15-15</inkml:trace>
  <inkml:trace contextRef="#ctx0" brushRef="#br0" timeOffset="46176.04">22700 13300 1523 0,'0'1'39'0,"-3"0"-6"16,-4 2-46-16,-6 1-11 0,-6 3 14 16,-4-2 9-16,-3 3 0 0,-2-2 0 15,-2-2 1-15,-1 0-1 0,0-2-3 0,-3 0-4 16,-3-1-10-16,-2 3-6 0,-1-4-5 15,0 0-8-15,4 0-4 0,5-2-13 16,6 0-8-16,8 2 173 0,7-1-94 16</inkml:trace>
  <inkml:trace contextRef="#ctx0" brushRef="#br0" timeOffset="46720.18">23361 13209 1169 0,'-1'0'96'0,"-8"-2"110"16,-6 0-172-16,-1 1-44 0,-1-3 9 15,-1 3 2-15,-1 1 0 0,-3 0 0 16,-5 2-1-16,1 2-1 0,4-1 1 16,1 2-2-16,4 1 0 0,5 2-6 15,2 1-5-15,2 1-6 0,3-1-3 16,0 1 2-16,4-1 3 0,0 0 8 0,4-1 7 15,2 1 9-15,-3-2 12 0,0 0 3 16,3-2 5-16,-1 1 0 16,1-2-2-16,5 2-5 0,1 2-4 0,4 3-7 15,4 3-6-15,2 3-1 0,1 0-1 16,1 4 1-16,-2 2-1 0,-4 0-1 16,-5 4 0-16,-4-2 0 15,-2 1-2-15,-4 2 0 0,-1-2-1 0,-1-3 1 0,-1-3 5 16,-3-6 5-16,-2-2-3 0,-5 0 0 15,-4-4-3-15,-4-1 4 0,-3-4 3 16,-2-2 4-16,1-2-3 0,0-2-6 16,2-4-4-16,1-2-7 0,-2-3-29 15,4-4-25-15,1-8 680 0,7-4-475 16</inkml:trace>
  <inkml:trace contextRef="#ctx0" brushRef="#br0" timeOffset="47129">25757 13553 1407 0,'12'18'79'0,"-173"1"-57"47,124-19-19-47,-6-1-4 0,0-4-6 16,-1 1-9-16,7-4-12 0,7-1-15 0,6 0-18 31,6-1-18-31,4 1 39 0</inkml:trace>
  <inkml:trace contextRef="#ctx0" brushRef="#br0" timeOffset="47994.14">26325 13310 897 0,'0'2'51'0,"-1"0"16"0,-1 1-26 16,0-1-24-16,0 0 7 0,0 2 5 16,2-1 0-16,-1 1-5 0,1-2-3 15,0-2 6-15,0 1 11 0,0 0 7 16,0-1 8-16,0 1-2 0,0-1-11 16,0 0-5-16,0 0-9 0,0 0-5 15,0 0 0-15,0 0-3 0,0 0-4 16,0 0-5-16,0 0-5 0,0 0-2 0,0 0 0 15,-2 0 1-15,2 0 1 0,-2 0-2 16,2 0-2-16,0 0-5 0,1 1-3 16,-1-1 0-16,0 0-3 0,0 0 0 15,0 0 3-15,0 0-3 0,0 0 4 16,0 0 2-16,0 0 0 0,0 0 1 16,0 0 0-16,0 0-2 0,0 0-2 15,-1 0 2-15,-3 1 1 0,0 3 1 0,0-2 4 16,0 0 0-16,0 3 0 0,2-4 2 15,-1 0-2-15,3-1 1 0,0 1 1 16,-1 1-1-16,1-2 2 0,0 0 2 16,0 2 0-16,0-2 1 0,-3 3 0 15,2-1-2-15,1 2-2 0,0 1 0 16,1 5-2-16,2 7-1 0,-4 4 1 16,2 5 0-16,-1 1-1 0,-3-1 1 0,2-2-1 15,-4-3 0-15,2-2 0 16,0-1 0-16,-1-3 1 0,3-6 0 0,-1-3-1 15,2-5 1-15,0 1 2 0,0-2 0 16,0 0 2-16,0 0 2 0,0 0 4 0,0 0 1 16,0 0-3-16,0 0-4 15,-1-3 1-15,1 1 8 0,0-2 8 0,1 0 12 16,2-2-4-16,2-5-1 0,0-3 1 16,3-2-7-16,3-2 2 0,3-2-6 15,3 1 4-15,1-1-1 0,1 0 1 16,3 4 0-16,2-1-6 0,6 2-4 15,5 3-3-15,9-2-7 0,7 4-5 16,3 4-5-16,-1 3-6 0,-1 6-3 16,1 2 1-16,-1 0 2 0,-2 2 4 0,-7-1 6 15,-8-1 2-15,-8-1 9 0,-3-4-19 16,0-2-38-16,0-4-39 0,-1-1-334 16,-4-3 275-16</inkml:trace>
  <inkml:trace contextRef="#ctx0" brushRef="#br0" timeOffset="48917.36">19474 14203 1486 0,'-2'0'38'16,"-3"0"-8"-16,-4 2-33 0,-5 2-5 15,-4 0 6-15,-2 0 2 0,-1 0 0 0,-3 1 0 16,2-1 2-16,-4 1 1 0,0-2-2 16,-2 0 2-16,0 0 0 0,1-1-6 15,2 0-11-15,5 0-15 16,1 1-18-16,3-1-9 0,4-1-9 15,0 0-3-15,5 1-38 0,1-1 61 0</inkml:trace>
  <inkml:trace contextRef="#ctx0" brushRef="#br0" timeOffset="49627.2">19793 14074 1625 0,'-1'1'50'0,"1"2"-1"16,-1 6-54-16,1 8-18 0,0 9-10 16,-1 8-10-16,0 4 0 0,0-2 9 15,0-5 7-15,1-6 8 0,1-8 7 0,1-7 5 16,-2-5 7-16,3-2 4 0,-4-3 2 15,-1 0 5-15,2 0 6 0,-1 0 2 16,1 0 2-16,1 0-1 0,1-3-12 16,1 0-6-16,2-1-1 0,2-4-1 15,3-4 1-15,4-4 4 0,1-3-3 16,3-3 0-16,-1 0 1 0,0 0-3 16,3 0 0-16,-2 3 3 0,2 1-1 15,-4 4 1-15,-1 1 0 0,-3 4-1 16,-1 2 1-16,2 3 0 0,-3-1-2 15,0 2-1-15,-1 1 1 0,-1 0 0 0,-3 2-1 16,2 0 0-16,-1 4 0 0,0 1-3 16,1 0-6-16,0 4-6 15,-2 0-9-15,1 0-1 0,2 2-1 0,-2-2 3 0,-3-3 9 16,1 0 4-16,-2-3 8 0,-1-1 1 16,1 0-4-16,1 0-2 15,1 1 0-15,0-1 0 0,1 0 2 0,-2 0 2 16,0-2-3-16,1 0 1 0,0 0 1 15,1 0 1-15,0 0 1 0,2-2 2 16,2-1 0-16,1-3 2 0,1-1 3 0,5-2-2 16,1-1-1-16,2-4 1 0,1 3-3 31,-1-3 1-31,4 3 0 0,-2 1-1 0,1 0 2 16,-2 2 4-16,-3 1 2 0,-1 4 6 0,0 0 3 0,-3 3-1 15,-3 0-2-15,-3 2-3 0,1 0-6 16,1 5-2-1,0 1-2-15,-1 7-2 0,-1 8-3 0,0 6-1 0,-4 4-1 0,-1 1 3 16,-2-2 1-16,-3-4 2 0,-3 0-3 16,1 1-1-16,-2-1-1 0,4 0 0 15,-1-7 6-15,2-5-4 0,2-3-12 16,-1-4-23-16,2-4-25 0,0 1-65 16,2-3 73-16</inkml:trace>
  <inkml:trace contextRef="#ctx0" brushRef="#br0" timeOffset="50067.41">22707 14384 1567 0,'0'1'32'0,"-1"0"0"16,1 2-51-16,-1 2-14 0,1 5 25 16,1 5 3-16,0 4-7 0,1 3-8 15,-1 1-6-15,3 4 1 0,-2-4 9 16,0-2 8-16,2 2 8 0,-2-4-4 15,0 2-19-15,0-2-22 0,1-1-25 16,-1-5-19-16,0-4 0 0,-1-4-96 16,1-4 115-16</inkml:trace>
  <inkml:trace contextRef="#ctx0" brushRef="#br0" timeOffset="50288.09">22983 14456 1410 0,'-3'-2'74'0,"4"2"31"0,-3 0-73 16,2 2-39-16,-1 0-6 0,-9-2 1 15,-3 1 2-15,-6 0 1 0,-10 2 6 16,-5 1 2-16,-4-2 0 0,-2 1 2 16,7-5 1-16,0 2 0 0,3 0 0 15,0-1 1-15,-2 0-2 0,3 1-5 16,1-2-17-16,6 1-25 0,0-2-27 0,5-5 74 15,4 1-21-15</inkml:trace>
  <inkml:trace contextRef="#ctx0" brushRef="#br0" timeOffset="50887.26">23571 14235 1483 0,'0'0'70'16,"1"0"17"-16,-1 0-58 0,0 0-41 16,0 0-3-16,-2 0 2 0,-3 0-2 15,-4 3 2-15,-4-1 6 0,-5 0 5 16,-4 2 0-16,-2 1 2 0,-9 2 0 15,-3 3 0-15,-2 2 2 0,4 1-4 16,9 2-9-16,5 1-7 16,7 1-7-16,-1-2 2 0,3-5 4 0,3-2 9 0,3-2 4 15,2-2 2-15,2-2 2 0,1-1 0 16,0 1 2-16,1 2 2 0,4-2-2 16,-1 2 0-16,5 2 0 0,3 0-5 15,1 2 0-15,6 1 0 16,6-2 0-16,4 4 4 0,7-1 1 0,1 1-2 15,-3 3 2-15,-1 2-1 0,-3 2-1 16,-10-1 1-16,-1 1-2 0,-12-5 6 0,-4-2 11 16,0-4 2-16,-3-4 2 15,0 5-16-15,-3 2-11 0,-1 5-7 0,-8-1-1 16,1 2 8-16,-8-4 3 0,-5-4 2 16,-6-1 1-16,-14-3-6 0,-2-3-11 15,2-2-15-15,4-3-17 0,9-5 25 0</inkml:trace>
  <inkml:trace contextRef="#ctx0" brushRef="#br0" timeOffset="51281.53">25738 14273 1580 0,'0'0'114'0,"0"0"66"16,-2 1-191-16,1 0-44 0,2 0-6 0,-2 5 38 16,2 8-4-16,0 10-19 0,-2 11-20 15,1 7-7-15,1 8 19 0,0-2 23 16,5 2 21-16,-2-3 9 0,2-7 1 16,-1 2-12-16,1-5-15 15,1-6-17-15,-2-4-12 0,1-7 2 0,-1-7 8 16,0-6-133-16,3-7 122 0</inkml:trace>
  <inkml:trace contextRef="#ctx0" brushRef="#br0" timeOffset="51470.07">26110 14442 1421 0,'-9'4'44'16,"-11"0"3"-1,-9 4-40-15,-5-1-7 0,-3 3 3 0,4-4-1 0,1 3-1 32,-2 0 1-32,0-4 3 0,3 2-4 0,3-1-11 15,2-3-24-15,6 0-36 0,0-4 420 16,3-2-277-16</inkml:trace>
  <inkml:trace contextRef="#ctx0" brushRef="#br0" timeOffset="51850.07">26324 14393 1542 0,'11'30'-12'0,"-2"6"-36"0,3 9-19 15,-4 0 3-15,-2-7 50 0,-3-8 13 16,-2-9 1-16,0-8-17 0,-1-4-11 16,0-3-1-16,0-5 5 0,0-1 29 15,0 0 17-15,0 0 3 0,0-2-11 16,-1-7 2-16,0-6 11 0,0-5 10 16,1-2 9-16,3-3-7 0,3-2-15 15,5 2-7-15,1-3 0 0,2 2 2 0,6 4-1 16,0-4-5-16,8 7-5 0,8 4-4 15,3 4 1-15,2 8 2 0,3 0 2 16,-1 5 0-16,-2-1-4 0,0 2 0 16,-1-4-13-16,3-4-22 0,-2-6-27 0,1-6-28 15,0-7 711-15,1-2-476 0</inkml:trace>
  <inkml:trace contextRef="#ctx0" brushRef="#br0" timeOffset="52723.07">19492 15308 1230 0,'0'0'89'0,"-1"2"88"0,-1-2-154 0,-5 1-28 16,-1-1-2-16,-2 3 4 0,-6 0 3 15,-4 0 2-15,-3 2 1 0,-5-1 2 16,3 0-1-16,-3 1-2 0,-3-1 1 16,-1-1 1-16,-3 1-8 0,0-2-12 0,6 1-13 15,6-1-21-15,7 0-10 0,7-2-11 16,2 0 204-16,4 0-112 0</inkml:trace>
  <inkml:trace contextRef="#ctx0" brushRef="#br0" timeOffset="53385.7">19873 15066 1242 0,'0'4'148'0,"-1"3"222"15,0 4-341-15,0 11-60 0,0 14-26 16,1 13-20-16,0 6 8 16,1 2 14-16,1-6 19 0,-2-12 7 0,0-9 5 15,0-10-1-15,-1-9 1 0,2-7 6 16,-1-3 6-16,-1 2 5 0,0-3 4 16,1 0 7-16,0 0 1 0,0 0 3 0,2 0 4 15,0-7 0-15,5 0 5 0,0-3 4 16,2-1-4-16,2-9-3 0,1-1-3 15,5-4-8-15,2-2 0 0,2 0-1 16,0-6 0-16,4-2 1 0,0-1 1 0,2-1-2 16,0 6 0-16,-5 4-2 0,-3 7-1 15,-1 10 7-15,-3 7 11 0,1 2 6 16,1 2 3-16,-2 3-6 0,1 1-7 16,0 5-9-16,0 5-4 0,3 5-8 15,-2 5-7-15,0 3-4 0,0 0 2 16,-6-2 4-16,-1-7 6 0,-6-2 5 15,1-8 2-15,-3-4 1 0,0 1 1 16,2-3 0-16,-3 1-1 0,0-4 0 16,0 1-1-16,0-1-5 0,0 0-5 0,-1 0-3 15,0 0-1-15,0 0 0 0,3-5 6 16,1 0 6-16,4-4 3 16,2-7 6-16,5-3 1 0,-3 0-2 15,0-2-1-15,2 1 3 0,-2 4 4 0,2 1 10 16,1 5 7-16,0 1 0 0,-1 2-3 15,-1 2-8-15,-2 1-7 0,0 3-3 0,2 4 1 16,0 3-2-16,3 4 3 0,3 8-1 16,2 8-9-16,5 11-9 0,1 8-8 15,-4 4 0-15,-2-1 5 0,-5-8 12 16,-6-5 0-16,1-4-14 0,1 0-33 16,-1 1-32-16,2 0-22 0,-2 0 210 0,0-6-97 15</inkml:trace>
  <inkml:trace contextRef="#ctx0" brushRef="#br0" timeOffset="53749.57">22528 15267 1579 0,'3'2'53'0,"0"0"56"0,-2 3-134 15,2 4-7-15,-1 4 9 0,0 9-9 16,3 9-15-16,0 4-6 0,-2 3 7 16,1 1 16-16,1 0 17 0,2-2 12 15,4 1-8-15,-1 0-15 0,-1 0-22 16,1-3-24 0,-2-4-18-16,2-4 36 0,2-9-173 0,-2-6 156 0</inkml:trace>
  <inkml:trace contextRef="#ctx0" brushRef="#br0" timeOffset="53944.91">22854 15425 1279 0,'-2'1'53'0,"-4"-1"19"15,-4 1-58-15,-3-1-20 0,-8 0 5 16,0 0 0-16,-4 0 1 0,-4 0 0 15,-1 0 0-15,-4 0 3 0,-2 4-3 16,5-4-17-16,-1 1-21 0,3 0-25 16,3-1-82-16,4-1 87 0</inkml:trace>
  <inkml:trace contextRef="#ctx0" brushRef="#br0" timeOffset="54429.76">23637 15101 1599 0,'0'0'45'0,"-1"0"-14"0,0 0-55 15,-8 0-41-15,-6 2 24 0,-2 2 27 16,-5 1 9-16,-7 0 3 0,-1 2 4 16,-7-1-4-16,-2-1-10 0,-1 4-14 15,-1 3-15-15,10 0-15 0,5 5-14 16,7 4-12-16,5 4-1 0,3 2-174 16,5 0-14-16,6-4 65 0,3-7 104 15,1-5 259-15,1-5 64 0,-3-3-25 16,4 2-78-16,0-3-64 0,3 3-27 0,6 4-15 15,7 2-9-15,9 0-5 0,6 3-4 16,0-1 1-16,-6-2 0 0,-5 4 5 16,-5-4 4-16,-2 1 0 0,-3 4-4 15,-5 0-4-15,-5-5 10 0,-5-2 11 16,-2-2 7-16,0-5 1 0,-6 6-16 16,-4 1-8-16,-4 1 10 0,-5 1 6 15,-2-4 3-15,-6-3 2 0,-6 0-12 0,-7-3-1 16,4-1 1-16,4 0-2 0,1-3-7 15,8 0-16-15,-5-3-16 0,4-1 15 16</inkml:trace>
  <inkml:trace contextRef="#ctx0" brushRef="#br0" timeOffset="54828.54">25687 15354 1373 0,'0'0'38'0,"0"0"-2"16,1 0-36-16,0 0-12 0,-1 0 3 15,-5 2 0-15,-4 0 1 0,-4-2 3 16,-8 0 5-16,-2 0 1 0,-8 0 1 0,-9 0 2 15,-2 0 0-15,-7 0 0 0,6 0-4 16,4 0-6-16,4-2-11 0,3 2-8 16,4-2-11-16,4 2-11 15,4 0 730-15,7 0-504 0</inkml:trace>
  <inkml:trace contextRef="#ctx0" brushRef="#br0" timeOffset="55281.34">26272 15314 1751 0,'0'9'5'0,"0"9"-57"0,1 13-51 15,-1 12-8-15,1 7 39 0,-1-4 37 16,0-12 28-16,1-9 6 0,-1-9 1 16,0-7 0-16,1-4-2 0,-1-3 1 0,0 0 13 15,0-2 10-15,0 0 8 0,0 0-5 16,0 0-11-16,-1 0-9 0,1 0-5 16,-1-5 20-16,1-1 9 0,0-1 9 15,-1-4 4 1,1 2-10-16,2-1-4 0,3-2-4 0,0 3 0 0,3-1 1 15,0 1-2-15,3 1-3 0,2-3-2 0,1 1-11 16,2-2-2-16,2-2 0 0,2 2-2 16,3-3 3-16,1 3-3 0,3-2-4 15,1 1-1-15,7-1-6 0,2 0-6 16,8-2-8-16,-1 1-10 16,-2 1-13-16,-4-1-11 0,-5 2-3 0,3 0-9 15,0 1-2 1,1 1-3-16,0 0-227 0,-2 2 202 0</inkml:trace>
  <inkml:trace contextRef="#ctx0" brushRef="#br0" timeOffset="56360.66">19653 16335 1567 0,'19'0'109'16,"-20"0"-70"-16,0 0-38 0,-1 2 1 15,-22-1-23-15,17 2 3 0,-6-1 3 16,-10 0 3-16,-7 3 5 15,-7 0 4-15,-6 1 2 0,0-2 2 0,-2 1 4 16,2-3-1 0,-1 1 1-16,0 1 0 0,5-2-2 15,-1 1-3-15,6 1-7 0,6-1-14 16,3 2-18-16,8-2-23 0,6 2-21 0,4-2-79 0,6 1 95 0</inkml:trace>
  <inkml:trace contextRef="#ctx0" brushRef="#br0" timeOffset="57032.81">20089 16316 1670 0,'0'4'30'0,"0"8"-31"16,1 10-88-16,3 14-48 0,1 15-1 15,2 6 12-15,-2 2 26 0,1-4 33 16,-2-10 26-16,-1-12 22 0,-2-13 12 16,-1-9 19-16,0-9 14 0,0-1 20 15,0-1 20-15,0 0 9 0,0 0 2 16,0 0-13-16,1-1-20 0,-2-3-20 0,1 0-2 15,2-6 4-15,1-4 5 0,3-6-1 16,4-7-11-16,6-3-7 0,9-8-5 16,5-1-7-16,1-2-4 0,6-3-8 15,-3 6-7-15,-4 4 2 0,-3 6 3 16,-1 5 2-16,-4 2 1 0,-1 3 0 16,0 7-2-16,-5 5 10 0,0 5 3 0,-2 3 7 15,-1 4 0-15,0 4-9 16,-1 6-9-16,0 3-10 0,-1 3-5 0,-2 4 3 15,0-1 5-15,-3-3 9 0,-3-3 6 16,-2-3 3-16,-1-5-1 0,0 0 1 16,-2-5 0-16,1-2 0 0,1-2 3 0,0-1 0 15,0 0 4-15,0 0 8 16,0-1 5-16,0 0 5 0,0 0 2 0,0 0-3 16,0 0-2-16,0 0 3 0,0 0 6 15,3-3 5-15,-1 1 5 0,2-3 0 16,2 0-8-16,2-2-7 0,5-2-7 15,2 0-8-15,4-4-5 0,5 4-6 16,2 2-4-16,0 1-1 0,-1 3 1 16,0 3 3-16,-1 2 0 0,-1 2 1 15,1 3-3-15,-4 2-2 0,-2 0-2 0,-1 2-1 16,-6-1 1-16,-1 1 1 0,-2 1-2 16,-1 4-6-16,0 4-6 0,-5 2-4 15,4 6-4-15,-3 5-1 0,0 5-11 16,3 1-12-16,-5 4-15 0,-1-4 707 15,2-5-478-15</inkml:trace>
  <inkml:trace contextRef="#ctx0" brushRef="#br0" timeOffset="57878.82">22608 16241 1314 0,'-1'0'43'0,"0"0"19"0,-1 0-30 16,2 0-3-16,0 2 5 0,0-2-9 15,-2 0-14-15,0 1-3 0,-2 0 7 16,-2 1 9-16,2 0 6 0,-3-1 1 0,-2 2-10 16,-2-1-11-16,-5 2-5 0,-3-1-5 15,-7-1 3-15,-2 2 0 0,-2-4-3 16,-1 0-4-16,2 2-8 0,0-2-8 16,3 1-7-16,4-1-7 0,4 1-10 15,6 0-21-15,6-1-21 0,1 0 45 16</inkml:trace>
  <inkml:trace contextRef="#ctx0" brushRef="#br0" timeOffset="58447.82">23428 16100 1625 0,'-1'3'27'16,"-2"0"24"-16,-8 0-84 16,-7 3-1-16,-6-2 32 0,-5 3 1 0,-2 1 1 15,1 0 2-15,0-3-2 0,-2 3 0 16,2-1-1-16,3 1-5 0,2-1-4 16,4 2-5-16,3 2-9 0,2-2-10 15,4 0-5-15,3 0-5 0,4-4 2 16,3 1 3-16,2 0 0 0,2 3 2 15,2 0 9-15,6 0 8 0,3 2 9 0,2-1 6 16,7 2 2-16,3 2 0 0,4-1 3 16,7 3-1-16,-3 1 6 0,-4 1 11 15,-7-1 7-15,-4 0 10 16,-2-1 3-16,-2 0-3 0,-4 0-5 0,-5-4-7 16,-5 4-10-16,-4 0 1 0,-9-1 2 15,0 2-1-15,-5-1 1 0,-3-3 0 16,-4 1-6-16,-4-7-1 0,-6 0 2 0,1-1-2 15,5-4-5-15,1-2-4 0,1-2-9 16,1-2-16-16,0-5-11 0,3 0-21 16,-1-7 707-16,4 0-485 0</inkml:trace>
  <inkml:trace contextRef="#ctx0" brushRef="#br0" timeOffset="59063.65">25727 16126 1293 0,'0'5'68'0,"-1"1"35"15,1 6-75-15,-3 7-28 0,2 8 1 16,-3 7-3-16,1 5-4 0,3-1-8 0,0-5-12 16,1 5-8-16,-1-1-13 0,2 1-3 15,-2 2 8-15,0 0 14 0,0-6 14 16,0-4 11-16,2-3-10 15,0-6-18 1,-1-5-22-16,-2-7 94 0,1-7-199 0,4-2 135 0</inkml:trace>
  <inkml:trace contextRef="#ctx0" brushRef="#br0" timeOffset="59238.06">25837 16317 1295 0,'-3'6'165'16,"-21"7"-99"-16,-4 1-64 0,-4-1-2 15,-8-3 2-15,13-2-12 0,-2 0-5 16,-2-1-13-16,-5-3-5 0,0 0-6 16,1-4-18-16,2-3-9 0,8-3-54 15,4-1 69-15</inkml:trace>
  <inkml:trace contextRef="#ctx0" brushRef="#br0" timeOffset="59634.49">26392 16381 1800 0,'3'15'9'0,"-1"3"-41"0,-2 6-60 16,-5 0-8-16,3-4 48 0,0-6 42 15,-1-7-6-15,2-5-25 0,1-2-16 16,0 0-8-16,-4 0 12 0,4 0 33 0,-3-3 25 16,1-1 10-16,1-1 13 15,1-2 12-15,0-6 1 0,0-3 11 0,0-3 1 16,2-3-16-16,4-3-8 0,3-2-11 15,3-5-11-15,2 1-2 16,4-2-1-16,3 0-4 0,4 5-8 0,10 2-10 16,5 6-5-16,4 8 2 0,3 7 8 0,0 4 9 15,-2 2 4-15,3 7 2 0,3 3 0 16,-2 3 3-16,0 1 3 0,-2-1 3 16,1-5-9-16,7-2-31 0,2-5 628 15,0-2-450-15</inkml:trace>
  <inkml:trace contextRef="#ctx0" brushRef="#br0" timeOffset="60434.34">19468 17176 1797 0,'10'26'167'0,"-12"-25"-180"0,-3 0-31 16,-4 2-45-16,-17-21 78 16,7 24 4-16,-8 0 4 0,-4-3 1 0,-14-3-1 15,-9-6-4-15,-7-3-1 0,0-1-5 16,3-3-4-16,8 3-2 0,9-1-8 15,5 4-12-15,8 1-15 0,7-1-21 16,4 5-15-16,5 2 55 0,3 0 4 16</inkml:trace>
  <inkml:trace contextRef="#ctx0" brushRef="#br0" timeOffset="61265.61">20170 16970 1738 0,'-3'7'29'0,"-1"10"-29"15,-6 17-83-15,-1 17-10 0,-2 11 26 16,3 4 30-16,2-8 29 0,4-10 8 16,-1-10 0-16,1-4 1 0,0-5 0 15,2-5-1-15,0-6 3 0,1-8 5 16,1-3 1-16,0-7 2 0,0 0-10 0,0 0-14 15,0 0-6-15,0 0-2 0,1-2 3 16,-1 2 12-16,1-5 6 0,2 1 8 16,2-5 12-16,3-3 4 0,2-3-1 15,7-3-3-15,3-4-5 0,6-4-7 16,4-2-3-16,2-1-1 0,-2 2-2 0,-3 4-1 16,-6 0-1-16,2 6 5 0,-5 2 7 15,-1 5 7-15,-2 1 1 0,-2 2-3 16,-3 0-6-16,0 1-4 0,-1 2-1 15,0 3-1-15,0-3-3 0,1 2 0 16,2-1-1-16,3 1-2 0,2 2-1 16,1 0 2-16,-4 0-3 0,1 2 0 15,-5 0-1-15,0 1-5 16,-1 3-3-16,1 3-7 0,0 1-12 0,-1 1-6 0,-2-2 0 16,-1-1 6-16,-4-4 12 0,-1-1 7 15,-1-1-2-15,0 2-5 0,0-4-9 16,0 0-9-16,0 0-8 0,0 0-3 15,0 2 9-15,0-2 19 16,0 0 10-16,0 0 9 0,0 0 2 0,0 0 4 0,2-6 13 16,-1-1 13-1,2 0 12-15,0-2-3 0,4-5-4 0,3-3-5 0,2-3-13 16,5 1-7-16,3-3-6 0,4 1-4 16,1 1 1-16,0 1 4 0,2 3-2 0,-5 5-1 15,2 4-1-15,-2 4-1 16,-3 3 4-16,0 3 5 0,-5 5 2 0,1 6-1 15,1 4-2-15,1 7-5 0,0 4-4 16,-4 2-1-16,-3 4-3 0,-4-4 5 16,-5-2 3-16,3 0 0 0,-1-6 7 15,-2-4-1-15,1-1-2 0,-1-2 2 0,-1-1-7 16,0-2 1-16,0-2-7 0,0-3-4 31,0-1-14-31,1-4-28 0,-1-3-14 0,1 1-21 0,3 0 39 0</inkml:trace>
  <inkml:trace contextRef="#ctx0" brushRef="#br0" timeOffset="61708.35">21859 16171 1325 0,'0'0'38'0,"-1"0"6"0,4 1-45 15,-3 1-9-15,0 4 6 0,0 0-1 16,-1 3-2-16,1 3 1 0,1 5 1 16,-1 2 1-16,0 8 3 0,-2 5 0 15,1 9-1-15,-3 7 1 0,1 9 0 16,2 11 0-16,-4 10 0 0,1 9 2 16,-1 6-1-16,0 3 1 0,2 1 0 0,-2 1-1 15,-1-2 1-15,2-4 1 16,-4-8-2-16,1-9 2 0,1-9 5 0,-6-9 4 15,1-8 7-15,2-5 0 0,-2-9-5 16,5-3-3-16,2-6-6 0,0-8-2 16,2-5 0-16,0-4-8 0,2-3-17 15,0-6-19-15,0 1-35 0,0-1 348 16,-1-3-217-16</inkml:trace>
  <inkml:trace contextRef="#ctx0" brushRef="#br0" timeOffset="62057.64">22689 17157 1582 0,'-3'0'23'0,"-9"-2"28"16,-3 2-91-16,-8-1-3 0,-2 1 39 16,1-2 1-16,-7-2 3 0,2 1-1 15,-3-3 0-15,-4 1 2 0,3-1 0 16,-3 1 4-16,0 2-5 0,1 1-17 15,2-1-21-15,4-2-24 0,4 2-21 16,8 3-8-16,5-3-8 0,6 3 52 16</inkml:trace>
  <inkml:trace contextRef="#ctx0" brushRef="#br0" timeOffset="62512.28">23499 16910 1618 0,'0'0'70'16,"0"0"20"-16,0 0-76 15,1 0-28-15,-1 0-12 0,-1-1-9 0,-6 0 1 0,-3-3 5 16,-8 0 11-16,-2 1 13 0,-3 1 3 15,0 2-1-15,-2 2-4 0,0 3-7 16,3 1-6-16,3 4-3 0,1 0-1 16,1 1-7-16,-1 2-5 0,0 3-5 15,3 2-6-15,4 2 8 0,4 1 6 16,6-1 10-16,2 1 12 0,7 2 9 0,3-1 6 16,6 3 6-16,2 4-3 0,1 4-2 15,4 3 0-15,2-2-3 0,3-4 4 16,2-3 9-16,-7-6 3 0,-2-1 2 15,-8-5-1-15,-3-2-7 0,-3-2 1 0,-3-2 12 16,-3-3 7-16,-3-2-1 0,-1 2-3 16,-10 1-18-16,-7 2-10 0,-9 0-1 15,-7 1-4-15,1-2 6 0,3-1 3 16,1-5-3-16,2-1-7 0,0-1-14 16,-2-3-24-16,5-5-19 0,-1-4 226 15,6-4-137-15</inkml:trace>
  <inkml:trace contextRef="#ctx0" brushRef="#br0" timeOffset="62842.88">25231 16019 1333 0,'6'-1'41'0,"-1"-1"-9"0,-4-1-19 0,0 3 9 16,-1 0 10-16,1 0 10 0,0 0 5 15,-1 0-3-15,0 0-14 0,0 0-4 16,0 0-11-16,0-1-9 0,0 1-4 16,0 0-18-16,0 0-14 0,0 0-15 15,0 0-18-15,0 0-20 16,2 0 713-16,-2 0-478 0</inkml:trace>
  <inkml:trace contextRef="#ctx0" brushRef="#br0" timeOffset="63614.8">25011 15937 1107 0,'1'3'61'0,"0"1"24"0,0 4-48 15,-1 4-35-15,-3 6-1 0,-2 6 2 16,3 5 0-16,0 5-1 0,2 3 1 0,0 4 0 16,2 5-2-16,0 5 1 0,4 4 1 15,0 7-2-15,1 3 2 0,2 5-1 16,-4 12-2-16,-2 7 6 0,-3 6 7 16,-1 5 5-16,-4 1 7 0,-1 11-4 15,-2 9-5-15,-3 10-6 0,-1-2 0 16,3-2 9-16,0-6 14 0,4-10 17 0,0-12 4 15,1-15 0-15,1-15-9 0,1-12-14 16,0-8-12-16,1-12-9 0,1-5-8 16,-1-9 0-16,-1-11 4 0,2-6-13 15,0-6-30-15,0 0-44 0,-2 0-29 16,2-3-21-16,6-10 27 0,6-10 58 16</inkml:trace>
  <inkml:trace contextRef="#ctx0" brushRef="#br0" timeOffset="64306.31">25773 17236 1283 0,'8'9'107'16,"-7"-9"-60"-16,0 0-36 16,-1 0-5-16,-4-9 13 15,4 9-5-15,-1 0 8 0,1 0-1 0,0 0-7 0,0 0 5 16,0 0 2-16,0 0 5 0,0 0 12 16,0 0 5-16,0 0-2 0,0 0 3 15,0 0-4-15,0 0-3 0,0 0-3 16,-1 0-6-16,1 0-8 0,2 0-7 15,-2 0-8-15,0 0-10 0,0 0-11 16,0 0-9-16,0 0-9 0,0 0 1 0,0 0 6 16,0 0 4-16,0 0 10 0,0 0 6 15,0 0 0-15,0 0-3 0,0 0-2 16,0 0-1-16,0 0 4 0,0 0 6 16,0 0 3-16,0 0 1 0,0 0 2 15,0 0-1-15,0 0 1 0,0 0 1 16,0 0-3-16,0 0-1 0,0 0 1 0,0 0-1 15,0 1-1-15,0-1-1 0,0 0-5 16,0 0 0-16,0 0 1 0,0-1 1 16,0 1 3-16,0 0 1 15,1 0-2-15,1 2 0 0,0 1 3 0,-2 3-2 16,3 5 2-16,0 7 0 0,0 11-6 16,0 10-1-16,-1 6-2 0,-1 3 2 15,-1-1 5-15,1-1 5 0,2-2 1 16,1-7 6-16,-1-4 3 0,-2-8-3 15,0-7 1-15,-1-4-2 0,2-5-16 0,-2-5-20 16,0-1-27-16,0-3-44 0,0 2 647 16,3-1-421-16</inkml:trace>
  <inkml:trace contextRef="#ctx0" brushRef="#br0" timeOffset="65690.89">25500 17398 1407 0,'13'5'169'0,"-13"-3"-99"16,1 0-70-16,-1-2-4 0,-13-5-19 0,11 5 6 16,-6 0 7-16,-1 0 2 15,-4 0 3-15,-5-2 1 0,-2 2 1 0,-4-4 3 16,-1 1 0-16,-1 1 0 0,-2-2 1 15,1 2 4-15,3 0-8 0,0 1-6 16,4-3-17-16,1 3-22 0,2 0-14 16,1 0-11-16,4 1 37 0</inkml:trace>
  <inkml:trace contextRef="#ctx0" brushRef="#br0" timeOffset="66055.09">25745 17377 1271 0,'-2'-1'57'0,"1"0"18"0,1-1-52 16,1-3-25-16,1-3 1 0,1-2 1 15,2-3 2-15,3-5-1 0,3-3 1 16,1-2 0-16,4-2-2 0,0 0 2 16,2 1 0-16,4 2 4 0,4 0 6 15,6 6 1-15,8 0 0 0,7 1-5 16,8 2-10-16,7 2-14 0,0 8-20 0,0 8-19 15,0 8-18-15,-1 7-9 0,0 8 4 16,-3 2 21-16,-6-2 25 0,-5-3 60 16,-10-5-14-16</inkml:trace>
  <inkml:trace contextRef="#ctx0" brushRef="#br0" timeOffset="67017.37">27940 16747 1221 0,'2'13'60'0,"-2"0"7"16,2 5-23-16,-1 2-41 0,2 5-1 15,0 6-1-15,0 6-1 0,1 5 1 0,-1 3 1 16,-1 4-2-16,-1 3 0 0,-1 4 0 16,-1 6-1-16,-1 4 1 0,0 4 1 31,2 1 0-31,2 4 1 0,4-3-1 16,0-1 1-16,0-3-1 0,0-10 3 15,-4-7-3-15,-1-13 8 0,-1-6-22 16,-2-5 683-16,-3-3-487 0</inkml:trace>
  <inkml:trace contextRef="#ctx0" brushRef="#br0" timeOffset="75989.97">8550 13544 1344 0,'5'16'95'0,"52"82"85"15,-119-211-180 1,62 112 7-16,0 1-4 16,0 0 0-16,0 0 1 0,0 0 10 0,-2 0 10 15,-2 1 4-15,1-2 3 0,-4 1-3 16,-2 1-7 0,-1 0-1-16,-5 4-4 0,-1-2 3 0,-2 0 7 0,-4 3-1 15,-6-2-4-15,-6 1-7 0,-5 1 2 16,-4-1-2-16,0 3 1 0,-4-2 0 0,-8 2-12 15,-5-1-1-15,-12 1 1 0,-5 0-2 16,-1 1 1-16,-2-1 2 0,-6-2-4 16,-9 0 14-16,-6 0 4 15,-8-2-2-15,5 2 5 0,-4 0-15 0,-2-1-4 16,-5-1 0 0,-5 2-1-16,5 0 0 0,-2 0-1 0,-4 0 2 0,-3 2-2 0,0 0 0 15,-4 2 3 1,-4-1-1-16,-5 1 2 0,-3 0 0 15,-2-1-2-15,-1-1 1 0,4-2-1 0,-5-2-1 0,4 1-1 16,3-3 3-16,3 0-3 0,6-1 2 16,2 1 2-16,9-2-7 15,4-2-4 1,5-1-6-16,8 1-4 0,-8-4 1 0,-3 1-3 16,-7-4-3-16,-2-2-9 0,-3-1-10 15,-3 0-4-15,2-2 5 0,4 4 13 16,9 0 12-16,11 2 12 0,4 1 3 15,6 4 1-15,5 2 4 0,5 2 7 16,5 2-2-16,1 5-1 0,4 0-1 16,1 3-6-16,5 2 6 0,7 0 0 15,8 3 0-15,5-3-2 0,8 0-3 0,7-3-3 16,4-2 6-16,7-3 10 0,5 0 4 16,3-3 7-16,4-1-1 0,6-1-4 15,-1 0 4-15,0 0-5 0,-4 0-10 0,2 0-4 16,3 0-7-16,0-3-2 0,0-2 2 15,0 0 0-15,-2-8 2 0,-2 1 4 16,3-1 2-16,1-3-1 0,0 0-1 16,-1-1-1-16,-2 2-3 0,-3-3 0 15,1 2 0-15,-3-2 0 0,0 0 0 16,-2-3 1-16,1-3-2 0,0-2-1 16,3 0 1-16,2-2 0 0,-2-3-1 15,3-7 1-15,2-2-3 0,-1-5-1 16,4-4 1-16,3-3-3 0,0-6 3 0,5-8 0 15,4-7-2-15,4-6-5 0,4-4 0 16,0 5-4-16,3 2 5 0,-5 0 6 16,1 3-2-16,0-4-4 0,-2 2-11 15,0 1-10-15,-1 2 3 0,-1 3 5 0,-4 4 11 16,-1 2 9-16,0 2-2 0,-1 0-5 16,2 5 1-16,1 3-1 0,1 2 4 15,0 5 2-15,1 5 2 0,0 4-2 16,-2 2 0-16,-1 1 4 0,-1 3-10 15,-1-2-11-15,2 2-9 0,0 1-11 16,-2 0 7-16,2 3 11 16,-4 2 9-16,0 2 9 0,-5 4 3 0,-1 2 1 0,0 3 1 15,-3 1 2-15,0 2 0 0,0 2 2 16,0 0-1-16,-3 1-2 0,1 0 0 16,2 5 1-16,0 1-2 0,0 2-1 0,0 0-1 15,-1-3-3-15,1 3-1 0,1 0-1 16,0 0-1-16,2 1 1 15,1-1 2-15,-2-1 0 0,4 0 0 0,2 1 2 16,1 0-2-16,4 1 1 0,4 0-1 16,4 1-1-16,4 1 2 0,1 0 1 15,7 2 0-15,1-1 1 0,5 1 0 16,2-3-1-16,0 0 1 16,5 3 0-16,8-3 0 0,10 3 0 0,5-3 0 15,5 1-9-15,4-3 17 0,-4 0 5 0,5-1-2 16,6-1 10-1,3-4-17-15,4 3-4 0,2-6 1 16,-3 3 1-16,6-1-2 0,0 0 0 0,3 2 2 16,0-3-2-16,-3 2 0 0,-2-2 2 0,4 0-2 15,6 2-3-15,3 1 7 0,10 0 20 16,8 3 2 0,7 2 5-16,0-2-10 0,0 0-6 0,3 1 4 0,-6 0 0 15,-4-1 3-15,-8 1-16 0,-14-6-4 0,1 3 0 16,1-2-2-16,1 1 0 0,3 2 0 15,-3 1 0-15,2-1 0 0,-1 0 0 0,-3 1 1 16,-1 2-1-16,-4 0 1 0,1 0-1 16,-1 1 0-16,-3 0 0 15,-3 3 2-15,-7 2-1 16,-4-1 1-16,-3-2 0 0,-4 1-2 0,-6-4 1 0,-4 2 0 16,-3 0-1-16,-1 0 0 0,3-1-1 0,-4 1-1 15,3-2 1-15,-4-2 1 0,-7 2-1 16,-2-2 2-16,-10 0 0 0,2 1-1 15,-5-1 1-15,0-1 0 0,-4 2-1 32,-8-1 1-32,-6-1 0 0,-8 1 1 0,-4 1 0 0,-4-1 1 0,-1 2-1 31,-2 0 0-31,-1 0-3 0,0 0-7 0,0 0-1 0,0 1-3 0,-4 3 2 16,1 1 6-16,1 3 1 15,0 1 3-15,-1 3 1 0,-1 2 2 0,1 1-1 0,1 1 0 31,-1 5 2-31,3 2-2 0,3 4 1 16,2 7 0-16,3 4-1 0,2 7 0 16,0 7 0-16,0 9-1 0,1 9-1 15,1 8 0-15,0 8 0 0,4 7 0 0,3 8 2 16,0 8-2-16,-1 6 3 0,1 4-2 16,-4 3 2-16,-1 0 4 0,0-1 4 15,-3-2 3-15,-2-4 3 0,0-6-2 16,-7-4 2-16,-3-5 0 0,-4-3-3 15,-6-7-3-15,0-7-3 0,0-8-3 16,0-10-2-16,0-3 1 0,2-11-1 0,2-3-1 16,2-7 0-16,1-5 0 0,2-4 0 15,0-8 2-15,2-2 1 0,0-6 2 16,-1-3 2-16,1-4 7 0,0-4 5 16,0 1 11-16,1-3 8 0,-1-3 5 15,0 2 2-15,2-2 0 0,-1 0-3 16,-1 0-6-16,0 0-5 0,0 0-9 15,0 0-8-15,0 0-5 0,0 0-5 16,0-2-3-16,0 1-1 0,0 0-2 0,0 1-5 16,0-1-6-16,0 1-10 0,0 0-14 15,0 1-20-15,0-1-28 0,0 0-20 16,0 0-23-16,0 0-26 0,1-1 20 16,4-17-116-16,9-14 152 0</inkml:trace>
  <inkml:trace contextRef="#ctx0" brushRef="#br0" timeOffset="78015.24">28268 9719 923 0,'-1'0'38'15,"1"0"10"-15,-3 0 20 0,4 1 2 16,-2-2 5-16,1 1-12 0,1 0-17 0,-2 0-4 16,1 0 0-16,0 0 0 0,-1 1-8 15,2-1-11-15,6-2-11 0,3-3-8 32,6-1-2-32,3-2-2 0,2 1-6 0,5 2 0 0,3 3 4 0,1 2 5 15,1 2 4 1,-3-2 1-16,1 2-1 0,-2 0-2 15,-5-1 2-15,-6 2 1 0,-7-3-3 16,-3 4-1-16,-4-2-5 16,-2-2-8-16,0 5-21 0,-5-1-1 0,-8 3 1 15,-6 7 6-15,-4 2 22 0,-4 2 2 16,1 3 3-16,1-5 0 0,2 4-1 16,-1 0 0-16,2 0 1 0,2 2-2 15,5 1 1-15,1-4 0 0,7-2-1 16,0-5-2-16,4-4-4 0,9 1 9 0,0-2 6 15,6 2 11-15,3-2 10 0,4 4-4 16,8-3 4-16,2 3-6 0,3-1-3 16,2-1-4-16,0-1-8 0,2-4-2 15,0 2-4-15,3-3-3 0,4 2-1 16,-2 0 1-16,-5 1 0 0,-8-1-1 16,-8-1-4-16,-5-1-11 0,-3 0-13 0,-4-3-19 15,0 0-27-15,0-3 224 0,3-3-128 16</inkml:trace>
  <inkml:trace contextRef="#ctx0" brushRef="#br0" timeOffset="78303.75">29327 9619 1714 0,'-7'12'40'0,"-1"2"-31"0,-2 10-6 16,-7 4-1-16,2 2 2 0,-3 6 0 16,-3 3-1-16,2 6 1 0,0 5-3 15,-3 3 1-15,-2-1 0 0,3 0-1 16,-3 2 0-16,1 2 1 0,-1-1-1 0,0 4 0 16,1-4 2-16,4-4-3 0,2-4 1 15,2-7 1-15,5-8-1 0,2-7 0 16,3-4 3-16,4-3-7 0,0-6-16 15,-1-3-28-15,2-5-49 0,2-3 671 16,2-1-446-16</inkml:trace>
  <inkml:trace contextRef="#ctx0" brushRef="#br0" timeOffset="78749.53">29405 10157 1166 0,'0'0'146'0,"0"0"195"0,3 0-267 15,-3 0-47-15,0 0 7 16,0 0 5-16,0 0-3 0,-1 0-16 0,1 0-17 16,0 0-15-16,2-1-4 0,3-2 0 15,6-5 10-15,7-1 10 0,6-2-3 16,5-4-3-16,7 5-3 0,-2 0 0 15,2 4 9-15,-1 3 12 0,-7 1 9 0,-3 2 1 16,-9 0 0-16,-7 0-5 0,-3 0-10 16,-6 0-11-16,0 0-17 0,0 0-20 15,-7 4-12-15,-5 8 4 0,-8 7 11 16,-7 8 18-16,0 4 13 0,-5 2-5 0,3-1-14 16,1 0-8-16,-3 2-1 0,5 0 8 15,1-2 15-15,7-5 7 0,6-4-1 16,4-5-2-16,6-2 0 0,2-5 2 15,2 0 13-15,5-1 7 0,5 2 3 16,5-1-1-16,8 1-12 0,2-2-2 16,5 0 1-16,3-1 2 0,0-4-1 15,5-2-5-15,3-3-9 0,1-2-17 16,-1-2-13-16,0-3-10 0,-7-2-13 16,-1-2-15-16,-5-2 76 0,-1-1-20 15</inkml:trace>
  <inkml:trace contextRef="#ctx0" brushRef="#br0" timeOffset="79077.28">30210 10152 1327 0,'0'0'74'16,"1"1"22"-16,-2 0-55 0,0 0-46 16,-4 1-19-16,-6 4-6 0,-6 4 5 15,-8 2 24-15,-2 4 15 0,-1 2 6 16,5 1 5-16,1 3-13 0,5-2-3 0,3 0 4 15,3 0 4-15,3 0 7 0,7 2 5 16,4 1-3-16,8 1-4 0,7 2-7 16,6 1-9-16,5-5 1 0,2-3 12 15,2-5 20 1,-3-7 24-16,0-4 3 0,-1-3-10 0,-1-3-19 0,-2-2-18 16,-6-2-4-16,-6-2-1 0,-2 0-3 15,-2 0-9 1,2-2-8-16,-10-1-8 0,-3-2-5 0,-8-4-1 0,-8-1 3 0,2 1 5 15,-10-3-3 1,-5 3 0-16,-5-1-11 0,-3 0-47 16,4 1-35-16,6 0 386 0,7-5-244 0</inkml:trace>
  <inkml:trace contextRef="#ctx0" brushRef="#br0" timeOffset="91771.56">1888 13881 1486 0,'-1'28'82'0,"1"-28"-51"16,0 0-23-16,1 2-2 0,-1-29 0 15,1 27-1-15,-2 0 1 0,1 0-2 16,0 0-2-16,0 0 2 0,0 0 4 15,0 0 3-15,-1 1 5 0,2-1 0 0,-1 0-4 16,0 0-4-16,0 0-2 0,0 3-4 16,0-1 0-16,0 1-1 0,-1 3-1 15,0 5 0-15,-1 9 0 0,0 5 0 16,1 9 0-16,1 13 3 0,0 10 0 16,3 12 1-16,-1 17 3 0,1 15 0 15,1 17 5-15,-2 19 4 0,-2 17 1 16,-1 18-3-16,-7 14-4 0,0 15-6 15,-6 7-2-15,-1-6 1 0,-3-10-3 0,-1-25 3 16,1-27 9-16,2-23 1 0,1-17 1 16,4-11 4-16,2-9 1 0,0-9 5 15,4-12 4-15,-1-14-7 0,3-15-10 16,-1-11-6-16,3-7-3 0,1-6-2 16,0-5-11-16,0-1-18 0,0 0-24 15,0 0-31-15,0 0-18 0,5-8-6 16,7-10-3-16,13-19 637 0,12-22-398 0</inkml:trace>
  <inkml:trace contextRef="#ctx0" brushRef="#br0" timeOffset="94145.59">1481 13749 1314 0,'-2'0'142'16,"2"15"649"-16,-1-18-897 0,1 12 539 15,1-22-1009-15,0 5 125 16,-1 8 449-16,0-1-1 0,0 1 1 16,1-1 0-16,5 0-2 0,5-1 1 15,3-2 2-15,4 0-2 0,6-1 2 16,6 1 0-16,3 1 0 0,7-1 1 0,2 1 0 16,7-2 0-16,1 2 1 0,3 2 1 15,5-3 0-15,8 3-1 0,3 0 9 16,11-1 4-16,11 1 3 0,4-1 1 15,12 2-9-15,0 0-5 0,-2 0-1 0,7 0-3 16,-4 0 1-16,6 3 0 0,3 0-1 16,2 2 0-16,2-3 1 15,-1 1-1-15,-6 1 12 0,-5-3 3 0,-2 0 4 16,-1-1 13-16,-2-1-8 0,1-2 0 16,-4-1-2-16,3 1-8 0,1-2-2 15,-1 1 1-15,0-1 0 0,-7 1-3 16,3-1 1-16,5 1-4 0,-5-1-3 15,2 2-2-15,2-1-1 0,4 0-1 16,3 1 1-16,1-2 1 0,-2 1-2 0,-6-1 0 16,5 2 2-16,0 0-2 0,-6-2 1 15,-1 1 1-15,-13 0-2 0,-6-1 0 16,-3 1 0-16,-3 1 0 0,2-1 0 16,2 2 1-16,3 0-1 15,4 2 1-15,4 0 0 0,5 0 0 0,-2 0 0 16,-2 0 1-16,-6 2-2 0,-1 0 0 0,2 2 1 15,4 3-1-15,-3-2 0 16,-3 2 0-16,0-1 0 0,-9 0 0 0,1 0 2 16,-10 0-2-16,-9-1 0 0,-9-3 6 0,-15 1 4 15,-9-3 2-15,-6 2 1 0,-4-1-7 16,-3-1-4-16,0 1-1 0,-4-1 0 16,-4 0 0-16,0 0 1 15,-3 0 0-15,-1 0 4 0,-1 0 4 0,0 0 6 16,0 0 6-16,1 0 2 0,0 0-1 0,-1 1-2 15,0-1-6-15,0 0-6 0,0 1-2 16,0-1-3-16,0 0-3 0,0 2 0 16,-1-1-1-16,1 1-1 0,1 1-1 15,-1 1 0-15,0 5-2 0,4 3 2 16,-3 8 0-16,2 8 0 0,2 9 0 16,-2 11 1-16,3 9 1 0,0 7 0 15,1 3 0-15,1 8 1 0,2 4 0 16,2 6 1-16,1 8-1 0,4 7 1 0,-1 5 0 15,1 3 0-15,1-3 0 0,0-8 0 16,-1-4-1-16,1-3 0 0,-1-2 0 16,1-3 0-1,-5-7 1-15,-1-10 0 0,-5-7-2 0,0-8 1 0,0-3 0 16,-1-2-1-16,-3-2 0 0,1-2 2 16,0 0-1-16,-2-3 1 0,4-4-1 0,-2-1 0 15,-2-5 1-15,3-1 0 0,-3-4-1 16,-1-6-4-16,1-2 14 0,2-2 1 15,-2-4 0-15,0 2 7 16,-2-7-16-16,-3 2 0 0,1-3-1 0,-1 0 4 0,1-2 2 16,2 1 4-16,-1-2 5 0,-1 0-3 15,0 0 0-15,-2 0-7 0,1 2-4 16,1-1-2-16,-4-1 2 0,-1 1 1 16,-2 1 3-16,-4 1-3 0,-7 3 1 15,-6 4-3 1,-7 2 2-16,-8 3 2 0,-12 3-1 15,-12 1 3-15,-20-1-1 0,-17-2 1 0,-16-4-2 0,-7-6-3 16,-7-3-2-16,-3-4-2 16,1-2 0-16,-1 0 2 0,0 1-1 0,-2 0 0 15,1 0 0-15,-4 0-1 16,-10-1 1-16,-4 0 1 0,-4-3 0 16,-15-1-1-16,-8-2 1 0,4-3-6 15,-12-1 0-15,-1-1-1 16,9-1-2-16,-13 2 5 0,7 0 0 15,8 1 3-15,-9 0 0 0,15 6 0 0,7 3 2 16,-8 3 5-16,10 8 1 0,4 4 2 16,-11 4 2-16,9 2-8 0,2 3-3 15,-2 3 3-15,2 1-1 0,2-1 0 16,5-1-1-16,4-3-1 0,12-2-5 16,4-1-9-16,2-2 1 0,-1-2 0 0,2-1 5 15,10 0 11-15,11-3 5 0,24-2 10 16,18 0 15-16,17-5 13 0,20 1 11 15,8-4 2-15,9-1-5 0,6-1-9 16,2 0-16-16,5 0-12 0,0 0-14 16,0 0-8-16,0 0-7 0,0 0-5 0,0 0-9 15,0 0-11-15,0 0-6 0,0 0-9 16,0 0-9-16,0 1-12 16,0-1-10-16,0 0-14 0,3-2-15 15,1-2-15-15,10-3-23 0,12-7 667 16,7-4-408-16</inkml:trace>
  <inkml:trace contextRef="#ctx0" brushRef="#br0" timeOffset="96159.7">28428 11141 876 0,'0'0'53'0,"-1"1"24"0,1-1-11 16,0 2-15-16,0-2 7 0,0 0 1 16,0 0 0-16,1 0 2 0,-1 0-3 15,0 0-9-15,0 0-6 0,0 0-9 16,1 0-11-16,3-3-9 0,1 1-4 16,3-2-9-16,6 0-1 0,1 1 0 15,6-2 0-15,2 4 0 0,3-1 4 16,-2 2-1-1,4 0 0-15,3 0-1 0,1 2-2 0,0 0 1 0,-5 0 8 0,-7 1 0 16,-6-2 4-16,-7 0-4 0,-6-1-10 16,0 0-6-16,5 2-12 0,-4 0-9 0,-4 1-4 15,-5 5-4-15,-6 2 8 0,-5 7 9 32,-7 2 8-32,-5 1 8 0,0-1 3 15,2-1 0-15,6-2 0 0,0-2 2 0,3 1 0 0,3-1 1 0,5-3-1 16,6-2 0-1,2-1-4-15,3 1 2 0,4 2 1 0,5 0 1 0,5 1 3 32,5 5 1-32,6 0 11 0,8 2 4 15,6 0 2-15,2-3-3 0,6 0-10 0,-8-3-2 16,-7 0-4-16,-2-2 1 16,-7-2 0-16,-1-2-1 0,-2-1-1 0,-1-1-1 15,-5-2-2-15,-1-1-1 0,-3-2-8 16,-2 0-22-16,1-4-33 0,2-4 295 15,-1-5-190-15</inkml:trace>
  <inkml:trace contextRef="#ctx0" brushRef="#br0" timeOffset="96443.31">29404 11087 1554 0,'-1'2'31'0,"-1"2"-28"0,-3 4-9 16,1 4 7-16,-3 1 3 0,2 3-1 15,-1 2-1-15,-3 3-1 0,0 4 0 16,-7 4 1-16,1 3-2 0,-4 4 1 16,-2 2 2-16,0 6-2 0,-8 3 2 15,-2 4 1-15,0 0-3 0,1-3 1 0,7-3-1 16,6-8 0-16,5-6 0 0,4-6 2 15,1-5 1-15,2-5-11 0,1 1-18 16,2-3-28-16,3-3-28 0,3-3 708 16,4-1-475-16</inkml:trace>
  <inkml:trace contextRef="#ctx0" brushRef="#br0" timeOffset="96871.67">29487 11486 1336 0,'0'0'57'0,"0"0"9"0,-1 0-29 16,1 0-14-16,0 0 6 0,3-1 5 16,2-1-3-16,3-4-6 0,4-2-11 15,3-2-9-15,7-2-2 0,0 1 0 16,5 2 3-16,2 2-2 0,0-1 2 0,5 1-2 15,-2 4-4-15,4 2 0 0,-6 1 0 16,-7 1 3-16,-9 0 7 16,-8-1 5-16,-1 2-5 0,-4-1-14 0,-1 4-16 15,-3 5-16-15,-5 5 0 0,-8 8 7 16,-5 5 10-16,-8 3 10 0,-7-1 4 16,-4 1 2-16,0 2 3 0,-2-2 0 15,6-3 0-15,10-4 0 0,4-5 0 16,11-3-2-16,4-4-1 0,4-1 2 15,3-3 1-15,3 0 3 0,4 0 5 0,2 1-2 16,5 1-4-16,4-2 8 16,4 0 1-16,5-3 2 0,1-1 4 0,-1-3-9 15,6-1-4-15,2 0-6 0,2-5-14 16,1 0-10-16,0-6-14 0,-6-3-20 0,-3-3-14 16,0-2 634-16,4-4-425 15</inkml:trace>
  <inkml:trace contextRef="#ctx0" brushRef="#br0" timeOffset="97203.15">30178 11381 1091 0,'0'-3'88'15,"1"2"36"-15,2 0-40 0,1 3-61 16,3 3-12 0,2-2-5-16,3 3 2 0,7-3 5 0,-1 4 5 0,5 0 6 15,1 2-4-15,-2 0-4 0,5 3 0 16,-3-1-4-16,0 4 4 0,-3-4 6 15,-2 1 10-15,-5 0 4 0,-4-3-3 0,-2 2-10 16,-4-2-13-16,0 4-11 16,-4 3-8-16,-4 2-4 0,-2 1-3 15,-2-1-1-15,-1-1-4 0,-7-2 2 16,-4-5 2-16,-5-5 1 0,-1-1 7 16,0-4 3-16,-1-4 1 0,1-2 5 15,2-3 0-15,1-3 4 0,6 1 3 0,4 1 2 16,4 1 4-16,5 2 5 0,3 2 2 15,1 2 10-15,3 1 2 0,4-2-5 0,7-5-13 16,9 0-40-16,8-3-47 0,2 0-44 16,-1 2 337-16,-2 1-193 0</inkml:trace>
  <inkml:trace contextRef="#ctx0" brushRef="#br0" timeOffset="103548.66">2489 9918 982 0,'-64'-108'-18'0,"9"20"-39"0,1 4 16 0,11 24 61 15,7 8 26-15,4 7 7 0,7 6-3 16,5 5-4-16,4 5-13 0,8 1-3 15,2 3 8-15,0 3 10 16,4 6 9-16,-1 1 6 0,1 4-1 0,1 4-5 0,0-3-8 16,0 6-9-16,0 2-10 0,1 2-6 15,0 0-6 1,0 0-7-16,0 0-8 0,-1 0-8 0,1 6-9 0,0 6-1 31,-2 10 0-31,0 10 2 0,0 9 3 0,-1 12 4 0,0 11 0 0,0 12 1 16,2 15 8-1,-3 18 10-15,1 14 2 0,0 11 5 0,0 14-7 0,2 1-7 0,1 5-1 16,1-1-2-16,1-12-2 0,0-11 1 16,0-16-1-16,3-20 1 0,-2-17 1 15,0-15-1-15,1-10-1 0,-1-13 2 16,2-7 0-16,-1-10 0 0,-1-6 2 16,0-5 0-1,-2-6-8-15,-1-5-13 0,0 0-16 16,0 0-4-16,2-8 7 0,1-10 10 15,4-21-5-15,4-25-26 0,5-25-96 16,2-18 84-16</inkml:trace>
  <inkml:trace contextRef="#ctx0" brushRef="#br0" timeOffset="104403.3">2010 9154 1644 0,'-2'-36'69'0,"-1"8"11"15,-2 5-45-15,3 7-33 0,2 8 1 16,0 1 1-16,0 4-3 0,0 2-1 16,0 1 0-16,1 0-4 0,0 0 0 15,3-5 1-15,0 4-2 0,-2-2 1 16,6 0 1-16,1-4-3 0,4-2 1 0,5-2 0 16,5-3-3-16,9-2 0 0,6 0-2 15,14 3-1-15,8-1 2 0,10 2 3 16,6 2 0-16,5 0 4 0,2 0 1 15,8 2 0-15,8 1 0 0,9 0 1 16,6 0 0-16,8 0 0 0,11 2 0 0,4-2 0 16,3 2 2-16,2 1 0 0,-5-4-1 15,-2 1 0-15,-5-2 0 0,-3 1-1 16,-2 0 0-16,-3 1 1 0,0 1-1 16,-6 2 0-16,-1-3 0 0,2 2 0 15,1 1 0-15,0-2 1 0,-4 3-1 0,2-3 0 16,-3 3 0-16,0-1 0 0,-1 1 0 15,0 1 1-15,5-2-1 16,1 0 0-16,0-3 1 0,-7-3-1 0,-1 0 1 16,-2-1 0-16,-2-4 0 0,-4-2 0 15,-3-2 1-15,1 0-2 0,4-1 1 16,-1 2 1-16,-1 3-2 0,-7 3 0 16,-5 2 1-16,-3 3-2 0,-2 4 1 15,-6-1 0-15,-4 4-2 0,-7 4 2 16,1 0 0-16,-5 3 0 0,0-1 0 15,-1 2 0-15,-11-2 0 0,-3 1 0 16,-8 1 0-16,-4 1-1 0,-1 0 0 0,1 2-1 16,-1 3-1-16,0-1 0 0,-7 2 1 15,-4-4 0-15,-7-1 1 0,-6 2 1 0,-2-4-3 16,1 5-1-16,-2-1-2 16,1 1-1-16,1 5 1 0,-1 5 2 0,-1 8 3 15,-3 6 0-15,-4 9 2 0,-4 8-1 16,-6 8 1-16,-3 10 2 0,-3 9-1 15,1 3 1-15,1 4 1 0,3 6-2 16,3-1-1-16,2 4 2 0,3 1-3 16,1-1 7-16,1-2 6 15,3-6-1-15,1-3 6 0,3-4-2 0,2-4 1 0,4 1 9 16,-3-3 1-16,1-4 0 0,0-2-2 16,-6 0-4-16,-1-2 0 0,-3 1 1 15,0-5-2-15,0-1-2 16,1-6 1-16,-1-7-1 0,0 0-1 0,0-3-2 15,0 0-3-15,1-1-6 0,0-1-3 16,1-1 0-16,1-4-1 0,0-6 1 16,-2-6 1-16,1-5-2 0,-2-3 1 0,0-1 2 15,0-1-1-15,-2-4 2 0,0-1-1 16,0-3-2-16,0 0 0 0,1-2-2 16,2 0-1-16,-3-4 1 0,0 0 3 15,0-1-9-15,0-1-13 0,0-2-31 16,0 0-54-1,0 0 2-15,4-5 39 0</inkml:trace>
  <inkml:trace contextRef="#ctx0" brushRef="#br0" timeOffset="105651.91">28587 12103 1377 0,'0'0'47'0,"0"0"-12"0,0 0-15 16,1 0-20-16,-1 0 1 0,1 0 3 15,1 1 0-15,2-1-1 0,0 1 0 16,2-1-2-16,6 1 2 0,8 1-2 16,12 1-1-16,5-1 1 0,3 0-3 15,-5-1 6-15,-8 2 7 0,-7-2 4 16,-4-1 5-16,-4 0-6 0,-1 0-7 15,2 0-3-15,-8 0-1 0,2 0-2 0,-3 0 4 16,-4 0 2-16,1 0-4 0,-1 0-4 16,0 0-5-16,1 3-15 0,-7 2-1 15,1 5 2-15,-4 10 2 0,-4 2 11 16,3 5 3-16,-10 0 0 0,2-1 0 16,-3 0 1-16,-5-1-1 0,4-3 1 15,-3-3 3-15,1-3 0 0,9-3 1 0,2-5 2 16,7-2-2-16,6-1 0 15,-3-3 7-15,3 0 2 0,0-2 8 16,3 2 1-16,5 0-3 0,7 3 0 0,9-1-7 16,10 5-6-16,10 3-7 0,0 1-3 15,4 0-1-15,3 0 5 0,-3 0 3 0,1 0 0 16,-9 0 2-16,-3-2 0 0,0-1-2 16,-1 1 1-16,-4 0-4 0,-1-1-3 15,-11-2-1-15,-8-5-9 0,-4 1-20 16,-8-4-29-16,1 1 209 0,4-1-128 15</inkml:trace>
  <inkml:trace contextRef="#ctx0" brushRef="#br0" timeOffset="105939.23">29440 12026 1649 0,'15'17'52'0,"-23"8"-49"16,-4 8-8-16,-1 8 0 0,-17 2 6 15,19 3 1-15,-2 7 1 0,-2 4 1 16,-3 2-2-16,-5 3 2 0,-1 1-1 16,-5 1-1-16,-1-1 0 15,-1-8 2-15,5-8-3 0,3-9 1 0,9-6 1 0,5-5-3 16,4-8 0-1,1-4-3-15,3-5-12 0,0-4-13 0,-1-3-27 16,2-1-33-16,2-1-8 0,4-5 42 0</inkml:trace>
  <inkml:trace contextRef="#ctx0" brushRef="#br0" timeOffset="106346.69">29571 12562 1456 0,'3'2'86'16,"6"0"-40"-16,-8 1-9 0,8-13-51 15,-4 6 27-15,2-1-6 0,6-2-5 16,4-2-1 0,7-1-1-16,7 1 0 0,6-1 1 0,3 0-1 0,-1 2 0 0,0 1 0 15,-8 4-2-15,-6 1 5 0,-8 0 10 16,-8 2 2-16,-6 0 3 0,0 2-2 15,0-2-13-15,-3 0-7 16,0 0-6-16,0 2-14 0,-5 5 0 0,-1 7 6 31,-6 6 2-31,-1 7 11 0,-5 5 5 0,-5-2 0 16,-1 4 1-16,-9 0 1 0,-3-3 0 16,2-1-3-16,6-6-7 0,9-4-10 15,10-3-2-15,6-5 0 0,3 1 7 16,3-5 9-16,4-1 3 0,3 1 0 0,9-1 0 15,7 2 0-15,5-1-1 0,8 1-4 16,-2-7-2-16,1 0-5 0,-1-1-9 16,1-2-7-16,0-1-10 0,-4-4-5 15,-3-3-5-15,-4-3 23 0,-2-6-206 16,0-4 164-16</inkml:trace>
  <inkml:trace contextRef="#ctx0" brushRef="#br0" timeOffset="106647.42">30206 12701 498 0,'10'-25'146'0,"1"-6"61"0,-3 9-62 16,3 2-5-16,-6 2-52 0,3 6-13 15,1 2-5-15,2 1-1 0,2-1 1 16,1 2-10-16,1 2-2 0,-1-3-10 16,6 3-17-16,-1-2-11 0,6 1-12 15,0 3-8-15,1 1-3 0,0 3 1 16,-5 2-2-16,1 0 8 0,-8 0 8 16,-2 2 3-16,-5-1 6 0,-1 3-7 0,-3-1-9 15,-1 2-8-15,0 5-4 0,-2 4-20 16,-6 9 1-16,-4 3 2 15,-6 1-4-15,-4-1 18 0,-3-5 4 0,-1-8-1 16,0-5 4-16,2-4 3 0,-2-6-2 16,3-1 3-16,-1-5 4 0,1-2-1 15,3-1 3-15,0-1 0 0,6 1 1 0,7 2 2 16,1 1 4-16,4 1 5 16,2 3 1-16,-2 2-4 0,0 0-10 0,1-1-8 15,4-3-12-15,8 1-6 0,4-1-26 16,9 2-32-16,5 0 44 0</inkml:trace>
  <inkml:trace contextRef="#ctx0" brushRef="#br0" timeOffset="108941.32">1878 6638 1318 0,'0'34'23'0,"0"1"-31"0,0 12 2 15,0-1 4-15,3 6 1 0,2 6 1 16,-2 13-1-16,3 12 0 0,-3 10 1 16,-1 10 0-16,0 4 0 0,-5 9 0 0,-2 8 0 15,-1 0-1-15,-3 7 3 0,-2 2 0 16,0 2 4-16,-2 2 2 16,1-8-3-16,3-14 1 0,1-20-1 15,2-16-3-15,3-18-1 0,3-13 0 0,0-12-1 16,3-8 1-16,1-3 2 0,-1-7-2 15,-1-3 0-15,1-5 5 0,-3-5-16 16,0-4-20-16,0-1-17 0,4-6 30 16,4-14 89-16,2-17-48 0</inkml:trace>
  <inkml:trace contextRef="#ctx0" brushRef="#br0" timeOffset="109951.89">1926 6469 1315 0,'2'27'278'15,"1"-27"-256"-15,-3 1-82 16,0-1-51-16,2-28 90 0,4 29 7 15,5 1 1-15,7 0 5 0,5 2 3 16,10-2 2-16,1-2 2 0,6 0 1 16,6 0-2-16,7-1 1 0,12 0 1 15,7 1-1-15,11-4 1 0,8 3 1 0,8 0-1 16,14-1 1-16,7 1 0 0,7-6-1 16,3 0 0-16,5-2 1 0,4-2-1 15,-5-2 0-15,7-1 2 0,-2-3-2 16,-2 0 0-16,3 0 1 0,4-1 0 0,-1 0 0 15,3 0 0-15,1-1-1 16,5 2 1-16,-1 0 0 0,3 1-1 0,9 3 0 16,-4 2 1-16,2 4-1 0,6 3 0 15,3 5 0-15,0 2-3 0,5 4 8 16,1 2 7-16,-7 2 0 0,-1 3 3 0,-3-1-8 16,-12-3-5-16,-5 3-1 0,-5-3 1 15,-12-2-1-15,-3-1 0 0,-6-3 0 16,-6 1 0-16,0-3-3 0,-2 0 10 15,-5 3 8-15,-8-4 4 0,-10 0 11 0,-9 0-8 16,-6 0-6-16,-4 0-1 0,-12 1-7 16,-4 1-5-16,-9-1-2 0,-10 2-1 15,-10-1 6-15,-8 0 3 16,-10 0 2-16,-6-2 0 0,1 2-4 16,-4 0-8-16,1 0-4 0,-1 6 0 0,-3 5 1 15,-2 8 3-15,-4 6 5 16,-5 11-2-16,-3 7 1 0,1 7 0 15,-2 7-3-15,1 4 2 0,1 4-1 16,2 3-1-16,0 2 1 0,2 3-1 0,3 3-1 16,-1 2 2-16,1 0 0 0,4-3-5 0,1-1 16 15,-3 3 3-15,3 2 1 16,2 0 5-16,2 1-16 0,2 0 12 0,2-3 3 16,-2-1 2-16,-1-8-1 0,-1-4-13 15,0-10-5-15,0-5-5 0,6-4 12 16,-1-3 8-16,1-1 1 0,-3-7 5 0,-3-4-12 15,2-8-9-15,-1-3-1 0,0-5 2 16,-1-2 1-16,2-1 5 0,0-4 3 16,3-2-3-16,-3-1 1 0,-2-2-1 15,0 0 0-15,-1-2 1 0,0 0-2 16,-1 0-4-16,2-1 8 0,0-1 3 16,0 1-1-16,0-2 1 0,0 1-8 15,0 1-5-15,0-1-2 0,0-1 10 16,0 0 3-16,0 2 3 15,0-2 3-15,1 2-8 0,0-1-3 0,-1-1-1 0,0 0-3 16,-1 1-1-16,-2-1-2 16,3 0-2-16,-1 0 0 0,1 0 0 0,0 0-1 15,0 0-1-15,0 0 1 0,-1 3-1 16,5-3 1-16,-4 0 0 0,0 0 0 16,0 0 0-16,0 0 0 0,0 0 0 0,0 0-1 15,0 0 3-15,0 2-10 0,-2-1-13 16,-1 1-15-16,3-1-20 0,-2 0-7 15,2 3-1-15,1-1 3 0,-4 1 2 16,3 1 2-16,0 1-16 0,0-1-22 0,0 4 344 16,0-2-208-16</inkml:trace>
  <inkml:trace contextRef="#ctx0" brushRef="#br0" timeOffset="112175.62">28690 13354 1085 0,'0'0'88'16,"-1"0"129"-1,0 0-200-15,1 0-7 0,0 0 5 0,0 0 2 0,2 1-1 16,-2-1-7-16,2 0-4 0,1 0-3 16,1-3 0-16,5-4 1 0,6-1 0 15,4-2 1-15,3-1-1 0,4-4-1 0,-4-2-1 16,3 1 0-16,4-2-1 15,-2 0 1 1,3 3-1-16,0 3-2 0,-3 2 0 0,-1 3-4 0,-6 1 0 0,-3 3 2 16,-7 3-1-16,-5 0 2 0,-3 0-2 0,-2 0-12 15,0 0-8-15,-2 0-8 0,-2 7-1 16,-4 7 11-16,-3 9 8 0,-6 10 9 16,-4 2 6-16,-2 0 2 0,-5-2 0 15,2-1 1 1,3-2-1-16,1-4 0 0,5-4 0 0,5-2 1 0,2-8-1 15,4-1 0 1,4-2-1-16,2-6 7 0,0-1 4 16,0-1 4-16,0 2 2 0,0-1-6 15,1-1 1-15,5 3-2 0,4 1 1 16,8 0 0-16,8 2-6 16,3 1-1-16,6-3 0 0,-1 1-3 0,3 1 1 15,-3-3 0-15,-1 1-1 0,3 0 0 16,-5-2 0-16,-1 1-4 0,-2 0-12 15,-5-4-18-15,-6 1-23 0,-2-1 65 0,-6 0-208 16,0-5 153-16</inkml:trace>
  <inkml:trace contextRef="#ctx0" brushRef="#br0" timeOffset="112460.59">29546 13022 1723 0,'-1'0'29'0,"0"2"-29"15,-1 1-22-15,1 4-8 0,0 4 17 0,-1 8 5 16,-2 8 5-16,-2 8 0 0,-2 5 1 16,0 8 2-16,-2 6 0 0,-1 5 0 15,-4 5 2-15,-2 2-2 0,1 4 2 16,-4-4 1-16,6-1-1 0,0-4 2 15,1-10-1-15,4-2-2 16,0-9 3-16,4 0-2 0,2-10-10 0,1-1-19 16,1-2-23-16,1-3-29 0,2-3-26 0,-1-4 23 15,4-5 32-15</inkml:trace>
  <inkml:trace contextRef="#ctx0" brushRef="#br0" timeOffset="113187.19">29694 13494 1279 0,'25'0'182'16,"-7"18"-69"-1,17 16-119-15,-90-75 9 0,43 25 3 0,20 10-4 16,8-2-1-16,5 0-3 0,5-2 0 15,3 1 1-15,-1 2-4 0,-2 0-1 16,-4 2-1-16,-6 4 2 0,-3 1 10 16,-8 1 11-16,-3-1-1 0,-1 0-6 15,2 1-11-15,-3-1-23 0,0 0-8 16,0 7-7-16,-3 4 1 0,-5 10 14 16,-1 8 8-16,-5 1 12 0,-4 0 5 15,-2 1 2-15,-2-5 0 0,-2-2 0 0,4-3 0 16,4-5-1-1,4-1-1-15,5-2 0 0,3 1-5 0,5-2-2 0,4 2 0 16,7-4-2-16,2 2 0 16,2 1 2-16,4-2 0 0,1-1 3 15,3-2 4-15,-2-3 10 0,-1 0 4 16,-1-5 2-16,3 0-3 0,3-1-9 0,4-4-7 16,2-1-12-16,2-5-14 0,-2 0-14 0,1-3-18 15,-3-4-16-15,-2 1-9 0,-4-6-82 16,-3-1-42-16,-6-2 17 0,-5-8 21 15,1 2 102 1,-3-1 89-16,0 6 67 0,3 5 50 0,-4 6 38 0,-2 1 10 0,2 7-25 16,-6 2-24-16,3 1-25 0,-3 1-23 15,1 2-24-15,3 0-22 0,0 0-11 16,4-1-9-16,0-1-9 0,2-1-4 16,5 2-8-16,-1 0-6 0,3 1-4 15,0 2 0-15,-1 1-1 16,2 2 5-16,-1 1 4 0,2 1 1 0,-6-1 11 15,-3 0 1 1,-5 1 3-16,-1-3 1 0,-2 2-9 0,0 2-12 0,1 4-8 0,-3 6-6 16,-3 3-2-16,-4 3 5 0,-5 1 5 15,-5-4 2 1,-5-1 7-16,-5-5 6 0,-1-3 0 0,1-4 2 0,-1-5 2 16,1-3-4-16,4-4 3 0,-2 0 0 15,5-3 0-15,7 2 3 0,2 0 1 16,5 2 8-16,5 5 7 0,0-2 4 0,0 1 1 15,0 1-10-15,0-1-13 0,4-2-11 16,9-2-11-16,16-4 394 0,10 0-277 16</inkml:trace>
  <inkml:trace contextRef="#ctx0" brushRef="#br0" timeOffset="119496.58">8818 11290 1578 0,'0'0'25'16,"0"-2"-32"-16,-2 2-7 0,-1 0 11 0,2-1 5 15,0 1 0-15,1 0 0 0,0 0 1 16,0 0-2-16,-3 0 6 0,3-1 4 0,0-1 6 15,0 2 2-15,4 1-6 16,-3 0-6-16,3-1-8 0,1-1-2 0,2-3-2 0,7 1 3 16,10 0 2-1,4 0 0-15,9 2-1 0,10-2 1 16,6 3 0-16,16 0 0 0,8 0 1 16,8-1-1-16,3 1 0 0,5-2 1 0,9 0 0 0,7 2-1 15,6-4 1 1,0 2-1-16,-3-4 1 0,2 2 1 15,-8-3-2-15,2-1 1 0,-11 0 0 16,-4 1-1-16,1-2 1 0,-2 2 0 16,-2-1 0-16,-9 2 0 0,-8 0 1 15,-7 2 0-15,6 1 0 0,4 2 0 0,0 1 0 16,-4 0-1-16,-14 3 1 0,-7 2-2 16,-9 4 1-16,-4 0 0 0,1 4-1 15,1 1 0-15,-3 1 2 0,4 6-2 16,-5-2 0-16,-3 3 1 0,0 3-2 15,-6-5 0-15,-2 1 0 0,-8 2-4 0,-4 0-1 16,-4 3-1-16,-5 3 0 0,4 4 1 16,-3 4 3-16,2 5 0 0,-5 8 2 15,-2 7 1-15,0 7 0 0,0 7 4 16,-2 8 2-16,-3 4-2 0,-1 3 0 16,0 9 1-16,1-2-2 0,3 1-2 15,1 4 12-15,1 1 10 0,1-4 8 16,-1-1 8-16,6-4-9 0,-3-7-12 0,3 3-7 15,3-3-5-15,-7-2-2 0,3-6-2 16,2-8-1-16,-2-3 1 16,1-10 1-16,-3-8 3 0,0-6 4 0,-2-7 4 15,4-3-1-15,-4-5-2 0,1-2-3 16,0-5-4-16,-2-3-1 0,0-5 1 0,1-1-3 16,-1-3 2-16,-1-2-1 0,2-1 1 15,-2-1 3-15,1-2 7 0,0 0 6 16,0 0 5-16,0 0 4 0,0 0-3 15,-1 0-2-15,1 0-4 0,-2 0-3 16,2 0-6-16,0 0-2 0,-6 1-3 16,-6 1-4-16,-8-1 3 0,-14 0-2 15,-11 1 0-15,-13 1 2 0,-11 0-1 16,-7 3 1-16,-3-2 0 0,-7 3-2 0,-13-4 1 16,-12-1 0-16,-7 2-1 0,2-4 0 15,-4 0 0-15,1 0-2 0,-1-4 0 16,-2 3 1-16,11-1-4 0,-3 1-1 15,-3 0 2-15,0 1-3 0,2-2 5 16,5 2 2-16,-1 0-2 0,2 0 0 16,5 2 1-16,7-1-1 0,5 2 0 15,-5 0 0-15,2 0 0 0,3 0 0 16,4 2 0-16,17-3 0 0,6 1 0 16,5 1 3-16,9-1 6 0,4 2 5 0,9-2 8 15,3 2 5-15,6-2-2 0,5 0-3 16,5-1-6-16,7 0-6 0,4 0 0 15,2-2-1-15,6 0 2 0,0 0-4 16,0 0-1-16,0 0-1 0,0 0-2 16,0 0-6-16,0 0-10 0,0 0-12 15,0 0-18-15,0 0-12 0,0 0-19 16,0 0-16-16,0-2-33 0,5-3-27 16,10-2-320-16,14-6 298 0</inkml:trace>
  <inkml:trace contextRef="#ctx0" brushRef="#br0" timeOffset="120605">28972 14174 1567 0,'11'6'77'16,"-10"-4"-72"-16,-2-2-15 0,1 0-8 15,-11-4 18-15,10 4-2 0,1 4-8 16,0-3-8-16,0 1-3 0,0 2 3 16,1-1 6-16,-1-1 7 0,2 2 4 15,-1 0-1-15,2 3 1 0,-1 0 1 16,0 3 0-16,1 2 1 0,2 1 0 15,-1 3-1-15,1 3 0 0,-2 2 1 16,0 0 0-16,-2-1-1 16,0 0 1-16,-1-1-1 0,0 2 3 0,0-1-11 15,0-4-21-15,0-1-21 16,0 0-29-16,0-3-14 0,0-4-76 0,0-1 102 0</inkml:trace>
  <inkml:trace contextRef="#ctx0" brushRef="#br0" timeOffset="120939.08">29546 14165 1427 0,'-1'1'38'0,"0"0"-7"16,-3 3-31-16,0-1-9 0,-2 5 8 15,-3 1 3-15,-1 2-1 0,-5 4 1 16,-4 3-2 0,-2 4 1-16,1 3 1 0,0 5-1 0,-2 4 1 0,0 4 1 0,-5 2-3 15,-2 2 1 1,-4 2 0-16,-4 0 0 0,0 3 1 16,1-8 1-16,5-2-1 0,8-7 0 15,5-3 0-15,1-2-1 0,3-2-1 16,-1-3 3-16,3-2-3 0,3-7 2 0,2-1 4 15,5-3-7-15,-1-1-14 0,3-5-20 16,0-1-30-16,0 0-30 0,0 0 133 0,0-3-51 16</inkml:trace>
  <inkml:trace contextRef="#ctx0" brushRef="#br0" timeOffset="121396.99">29475 14561 1353 0,'0'2'47'0,"0"-2"24"15,0 2-65-15,0-2 1 0,0-4 15 16,0 4 0-16,2-1-2 0,3-2-3 0,4-2-12 16,4-3-1-16,4-4-2 0,7-1-2 15,2-3-1-15,6 3 1 0,5-2-3 16,1 3 1-16,6 2 1 0,-3 1-2 15,-4 3 2-15,-6 1 0 0,-11 3 0 16,-6 0 1-16,-10 1 1 0,0-1 0 16,-1 0-3-16,-1 2-6 0,-1 0-18 15,1 0-23-15,-4 5-5 0,-5 6 2 0,-5 7 17 16,-8 7 22-16,-3 5 9 0,-8 4 4 16,-7-2 1-16,0 1 2 0,2-4 1 15,6-4 2-15,10-4-2 0,6-4 0 16,5-1 0-16,4-4-4 0,3-2 0 15,2-4 0-15,0-2-1 0,5 0 6 16,-1 0 9-16,6 2 3 0,6 0 0 0,8 0-4 16,6-2-10-16,0 0-1 15,-1-3 0-15,-4-1 6 0,-8-1 5 0,-1-3 3 16,-3-2-6-16,-2-2-8 0,4-2-8 16,-3-1-7-16,2-2-9 0,0 0-15 15,-3-3-22-15,0-4 41 0,-2-6-100 16,1-3 83-16</inkml:trace>
  <inkml:trace contextRef="#ctx0" brushRef="#br0" timeOffset="121683.05">29965 14493 682 0,'4'-7'140'0,"3"0"125"16,1 0-120-16,1 0-88 0,7-1-20 15,0 0-6-15,5 1-5 0,3 0-12 16,3 3-7-16,6 2-4 0,3 1-4 16,4 3 0-16,3 3 1 0,1 1 0 0,-5 3 0 15,-4 4 0-15,-7-2 0 16,-7 2 1-16,-4 1 5 0,-7-3-1 0,-2 1-3 15,-6 2-12-15,1 0-8 16,-4 1-3-16,-5 1 4 0,0-2 8 16,-3 1 7-16,-4-2 4 0,-6-2 3 0,-8-2 3 15,-7-6 2-15,-4-3 0 16,-5-5 3-16,5-4 4 0,2-2 2 0,5-4 3 16,3-5-2-16,2 1-2 0,2-3-2 15,3 1-4-15,5 1-3 0,4 6-5 16,6 1 2-16,4 4 10 0,1 4 17 0,1 2 18 15,1-2 4-15,3 2-11 0,3 0-14 16,3-1-27-16,5-3-35 0,4-3-44 16,6-1 654-16,3-2-450 0</inkml:trace>
  <inkml:trace contextRef="#ctx0" brushRef="#br0" timeOffset="129679.65">11587 11625 1134 0,'-17'-16'47'0,"-5"-7"77"0,3 0-172 15,-1-2-1-15,5 5 30 16,6 2 16-16,6 2 11 0,2-3 0 0,2-3-8 16,0-3 6-16,1 2-4 0,2-2 9 15,0 4 6-15,2 2 2 0,1 0 2 16,1 2-5-16,-1 4-4 0,-1 1-1 0,2 5 1 16,-3-1-2-16,2 4-4 0,1 2-2 15,2 0-4-15,1-2 0 0,9 2 0 16,2-1 0-16,7 1 0 0,7 0 0 15,9 2-1-15,8 2 1 0,5 0 0 0,6-2 0 16,4 0 7-16,4 0 4 16,3 0-1-16,10 0 7 0,7-4-4 0,5 0-2 15,2-2 1-15,-2 0-3 0,8-1-4 16,4-2 6-16,3 0 5 0,-1 1 4 16,-6-1 7-1,7 0-5-15,6-1-5 0,6 0-6 0,2 1-6 0,8-2-3 16,3 2 0-16,-4-1 1 0,6-1 0 15,0 1 1-15,4 0 2 0,6 0-3 0,2 1-1 16,-3 0 0 0,-6-1-2-16,-1-2 0 0,-5 2 1 15,-1-1 0-15,-5 0-1 0,-2 2 2 0,1-1 0 16,-1 1-2-16,1 2 2 0,3 3-2 16,-2 2 1-16,3 2 0 0,-2 2-1 15,-5 1 0-15,-4 4 2 0,-3-1-2 0,-6 3 0 16,-4-2 1-16,-12 1-1 0,-10 0 0 15,-4 0 0-15,-1 0-2 0,-2-1 0 0,-7 1 2 16,-5-1 0-16,-3 0 0 0,-1 0 1 16,4 2-1-16,6 0 0 0,1-2 2 15,-1 0-2-15,-6 0 1 0,-16-2-1 16,-9-2 0-16,-9-1 8 0,-7 1 1 0,-4-2 0 31,0 2-1-31,-1-1-5 0,1 1-3 16,-3 0 1-16,-3 0 1 0,-7 1-1 15,-2 0 1-15,-3 1-1 0,0 0-1 16,-2 2-2-16,2 4 1 0,0 5-1 0,0 5 0 16,-1 7 2-16,1 8-1 0,-2 7 1 15,-3 7 1-15,-1 9 0 0,-5 8 1 16,0 11 1-16,-4 6 0 0,-3 15 1 16,-2 5 2-16,-7 11 0 0,-3 7 1 15,1 5 1-15,0 11-2 0,3 12 2 16,-1 5 4-16,1 8-2 0,1 6-1 15,3 4 0-15,4 6-6 0,4 1 1 16,3 6 0-16,4-1-1 0,3-3-1 16,1-1 1-16,3-7-3 0,-2-6 0 0,1-6-4 15,2-1 15-15,-4-12 9 0,4-13 11 16,-4-14 18-16,-1-19-7 0,2-13-3 16,-3-10-10-16,-3-5-11 0,2-6-11 15,0-1-5-15,1-7 0 0,-2-4 0 16,2-4 0-16,0-7 0 0,0-1 1 15,2-6-2-15,-1-7 0 0,0-5 1 16,0-6-1-16,1-3 1 0,-1-3 0 0,0 1-1 16,0-2 0-16,1-4 0 0,-2 2 1 15,1-4-1-15,-1-3 1 0,0 1 0 16,1-3-2-16,-1 1 2 0,0-2 0 0,0-2-1 16,0 1 1-16,0-1-2 0,0 0 5 15,0 0 5-15,0 0-2 0,0 0 1 16,0 0-11-16,0 0-8 0,0 0-8 15,0 0-9-15,0 0-19 0,0 0-27 16,-1 0-42-16,2 0 647 0,-1 0-417 16</inkml:trace>
  <inkml:trace contextRef="#ctx0" brushRef="#br0" timeOffset="131262.99">29391 14866 1263 0,'-1'5'35'0,"-6"3"-11"0,-2 2-20 15,-4 3 2-15,-2-1 0 0,-3 2-1 16,-6-2 1-16,-5 0-3 0,-8 0 1 16,-2-1 3-16,-2-4-1 0,5-2 1 15,2 0 1-15,6-1-2 0,-1 0 2 16,3-3 1-16,4-1 0 0,3-1 2 16,3-2 3-16,3 1-1 0,4-1 2 0,1 2-5 15,7 1 0-15,1 0-1 0,-2-3 1 16,2 3-2-16,0 0-3 0,0 0-6 15,0 0-5-15,0 0-1 0,0 0 1 16,0 1 3-16,2 2-2 0,-2 6-6 16,0 5-1-16,1 2 1 0,0 2 3 15,-1-3 4-15,-1-1 2 0,-2-2-1 16,-1-1-1-16,1 1 2 0,1-3 2 16,-3 0 0-16,2-1 0 0,1-5 2 15,-3 1-1-15,4-1 0 0,1-2 3 0,0-1-2 16,0 0 1-16,0 0 3 0,0 0 0 15,0 0-4-15,0 0 7 0,0 0-4 16,-1-1-1-16,5-2 3 0,9-1-7 16,9-4 1-16,8 0-17 15,10-1-24-15,2 6-8 0,0 3-5 0,-2 3 17 0,0 5 22 16,-2 0 10-16,-1-1 1 0,-1 3 1 16,-7-1-3-16,-8 1 3 0,-13-1 6 15,-2-2 7-15,-6 2-3 0,0 0-5 16,0 9-6-16,-7 1-4 0,-4 3 8 15,-9 1 7-15,-7-5 3 0,-10-1 1 0,-7-1-2 16,4-1-2-16,-3-3 3 0,7 1 2 16,4-6-1-1,1-2-1-15,5-1 0 0,4-3-4 0,5-1 1 0,6 0-4 16,2 0-4-16,5-1-3 16,3 1-6-16,0 0-4 0,0-2-8 15,-2-7-15-15,8-5 714 0,3-8-502 0</inkml:trace>
  <inkml:trace contextRef="#ctx0" brushRef="#br0" timeOffset="131516.1">29607 14984 1515 0,'0'46'125'16,"-2"-44"-103"-16,0 6-33 0,1 3-13 15,-3-34 24-15,-3 47 0 0,-3 10 2 16,-2 10-1-16,-1 2 0 0,-1 6 2 16,3 1-3-16,-2 4 2 0,-3 0 0 15,0-3-2-15,1-6 1 0,1-4 3 16,4-7-7-16,4-2-5 0,1-9-4 16,3-1-10-1,0-7-10-15,0-6-13 0,2-3-22 0,0-9-19 0,0 2 562 16,0-2-364-16</inkml:trace>
  <inkml:trace contextRef="#ctx0" brushRef="#br0" timeOffset="132229.14">29685 15314 1458 0,'33'12'122'15,"89"-68"-63"17,-81 42-136-32,1 2 23 0,-2 5 8 15,-8 2 23-15,-4 2 26 0,-8 3 8 16,-4 0 2-16,-2 0-4 0,-5 2-7 16,-2-1-1-16,-3 0-4 0,-2 1-10 15,-2 4-8-15,-4 5-8 0,-5 6 0 0,-5 6 9 16,-3 4 8-16,-2 3 10 0,-6 0 5 15,-1 4 1-15,-4 2 0 0,2-1 0 16,7-1-4-16,1 0 1 0,7-5 1 16,2-5-2-16,4-3 1 0,5-5 1 0,2-3 1 15,5 0 2-15,0-4 2 0,5 0 1 16,0-1 2-16,7 3-3 0,5-2 3 16,0-4 0-16,5 0 0 0,-3-4 4 15,-3-1 2-15,-1-2 3 0,-2-4-4 16,0-3-6-16,1-3-13 0,0-4-11 15,2-2-1-15,-2-2 1 0,-4-1 5 16,1 0 5-16,-2-2 3 0,-1 0 1 16,3 0 0-16,2-1 2 0,-3 1-1 15,5 0 1-15,0 2-1 0,-1-5 0 16,3-1 0-16,2 0-1 0,2-1-1 16,1 4-6-16,2 4-3 0,0 6-2 0,1 2 3 15,4 6 9-15,0 6 1 0,-2 0 3 16,0 4 0-16,-3 3 0 0,-3-3 0 15,-3 1 2-15,-2 0-1 0,-7 2-3 0,-1 1 0 16,-3 2-3-16,-5 4-4 16,0 6-3-16,-9 5-1 0,-3 3 2 15,-8 4 0-15,-5 1 3 0,-5-4 4 0,-4-3 1 16,-3-6 1-16,2-3-1 0,1-10 0 0,-1-1-1 16,2-6 4-16,2-2 4 0,5-3 0 15,3-3 6-15,6 1 8 0,0-3 8 16,4-1 11-16,0-1 11 0,4 3 3 15,1 1 0-15,1 3-3 0,2 0 1 16,1 1-4-16,1-2-6 0,2 0-10 16,4-5-21-16,1-1-20 15,1-1-20-15,4-1-20 0,-1-2-30 0,1 1-22 16,3-2 167-16,-3-1-75 0</inkml:trace>
  <inkml:trace contextRef="#ctx0" brushRef="#br0" timeOffset="138026.39">8366 8826 1370 0,'0'2'16'0,"0"0"-31"15,0-1-7-15,0-1 14 0,0 0 4 16,0 0 0-16,0 0 1 0,2 1-1 15,-2-1 1-15,3 2 3 0,-2-2 0 16,0 0 2-16,3 4 1 0,0-2-2 16,4-1-1-16,2 2 2 0,2 2-2 0,3-1 0 15,2-1 1-15,1 0 0 0,6-2 1 16,9-1 2-16,12 0 0 0,8 0 2 16,10 0 1-16,6-1-2 0,3 0-1 15,2-1-1 1,5-1-1-16,9 2 0 0,5 0 0 0,3 1-1 0,2 1 1 15,-7-2 0-15,7 1-2 0,3 0 1 0,-3-1 0 16,-1 1-1-16,-8-4 1 16,-5 0 1-1,6 2-2-15,-2-1 12 0,-1 0 3 0,-4 1 0 16,-7-2 2-16,-7-1-10 0,-2 1-3 16,-1 0-2-16,0 1 1 0,-1 1-2 0,-5 0 0 15,-9 2 1 1,-5 0-2-16,-3 2 2 0,1 1-1 15,1 1 0-15,-1 1 0 0,2 3 0 0,-4 0 0 16,3 1-1-16,-2 4 1 0,-1-1-1 16,-5-1 0-16,-5 0 1 0,-3-2-1 15,-5 0 1-15,-4-2 0 0,-2-1 0 16,-7 0 0-16,1-2 0 0,-6 1 0 16,-1-2 0-16,-1 1-1 0,-1-2 0 15,1 0-1-15,0 1 1 0,-4 1 0 0,2 0 0 16,0 2 1-16,0 0-1 0,2-1 0 15,0 4 1-15,1 1-1 0,-1 3 1 16,3 8 0-16,1 5-1 0,0 6 0 16,3 9 0-16,2 8 0 0,5 7 0 0,1 10 0 15,2 5 0-15,-1 7 1 0,-2 6 1 16,3 8-1-16,0 8 2 0,2 6 1 16,2 4-3-16,-2 3 4 0,1 8 5 15,-1 1-2-15,-1 0 3 0,0-5-4 16,-5-8 0-16,0-2 14 0,-5-7 8 15,-1-10 6-15,-2-8-5 16,-1-17-11-16,-3-12-8 0,-4-13-2 0,0-5 6 16,-2-8 0-16,-1-8 2 0,-1-3 1 0,1-9-5 15,0 0-2-15,2-5-2 0,0 2-6 16,0-3 1-16,0 0-2 0,0-1 0 16,0 0 1-16,0 0-1 0,1 0-7 15,0 0-16-15,-1 0-24 0,1 0-37 16,3-4 220-16,5-11-125 0</inkml:trace>
  <inkml:trace contextRef="#ctx0" brushRef="#br0" timeOffset="138860.68">28949 15903 1070 0,'0'0'85'0,"-1"0"64"0,0 0-99 0,0 0-46 0,1 0-2 0,1 0 1 16,0 0 2-16,0 0-4 0,-1 0 0 16,0 0 1-16,0 0-2 0,0 0 0 15,0 0 1 1,0 0-2-16,-2 2 0 0,3-2-1 0,0 2-2 0,-1 5 0 0,2 3 1 16,0 10 0-16,2 7 2 0,2 7 1 15,2 1 0 1,-1 1 0-16,0-2 0 0,1 0 0 15,-2-5 0-15,0-2 1 16,-2-3-1-16,-1-7 0 0,-2 1 1 0,2 2-1 16,-1-2 0-16,1-4 2 0,1-2-2 15,-2-6-5-15,-1-3-9 0,-1-3-14 0,0 2-18 16,0-2-19-16,0 0-34 0,0 0 55 0</inkml:trace>
  <inkml:trace contextRef="#ctx0" brushRef="#br0" timeOffset="139177.07">29476 15915 1679 0,'14'9'117'0,"-14"-7"-123"15,-1 2-20-15,-5 3-24 16,-14-2 47-16,7 17 1 0,-3 10 2 16,-2 5 0-16,-2 3 0 0,1 6 0 15,-1 3 0-15,-1-1 1 0,-4 2 0 16,-5-1-1-16,-4-1 1 0,-2-1 1 16,0-1-2-16,4-1 0 0,7-3 1 0,6-5-1 15,4-3 1-15,4-6 2 0,3-1-1 16,4-6-11-16,3-3-17 0,1-2-26 15,2-1-26-15,2-1-17 0,4-4 32 16,2 0 25-16</inkml:trace>
  <inkml:trace contextRef="#ctx0" brushRef="#br0" timeOffset="139619.42">29525 16435 976 0,'0'0'152'0,"-2"0"194"16,2 1-272-16,0-1-79 0,0 0 1 15,0 0 9-15,0-1 4 0,3 0 0 0,-1-1-3 16,4-2-3-16,2-1-2 0,7-4 0 16,4 0-1-16,6-4 4 0,5 1-5 15,6-4-18-15,10 0-14 0,3 2-17 16,-1-1-6-16,-4 3 8 0,-5 4 10 15,-4 2 12-15,-5 5 10 16,-4 1 16-16,-7 5 9 0,-6-3 3 0,-5 1 2 16,-2 3-20-16,0 4-13 0,-3 6-17 0,-2 5-5 15,-7 6 10-15,-3 2 7 0,-7 1 16 16,-3-1 4-16,-2-1 4 0,0 0 0 16,3 1 0-16,1-6 0 0,6 1 0 15,0-5 0-15,4-1 0 0,4 1-2 16,0-2 0-16,4-1 2 15,1-1 2-15,3-3 3 0,3 1 4 0,3-2 0 16,5-2-1-16,1-4 0 0,4-1-3 16,7-6-5-16,4-5-6 0,5-5-23 0,4-8-40 15,-2-3-33-15,-1-1 1 0,-5 0 31 16,-5 3 54-16,-1 1 41 0,2-3-10 16,0-2 372-16,-3 1-288 0</inkml:trace>
  <inkml:trace contextRef="#ctx0" brushRef="#br0" timeOffset="139968.79">30463 16350 1127 0,'0'0'94'15,"0"0"48"-15,3 0-65 0,-3-3-56 16,5 1-15-16,2-2-3 0,4-3-1 0,7 0-10 16,3 0-12-16,3 2-6 0,2 1-7 15,0 6 9-15,-1 2 12 0,-1 4 6 16,3 2 8-16,5 2-2 0,3 4-8 15,0 4-8-15,-4 1-4 0,-8-2 5 16,-7 1 6-16,-7-2 2 16,-1 1-8-16,-7 3-2 0,-1 2 4 0,-2 1 1 0,-9-3 10 15,-6-3-1-15,-6-3-4 16,-7-3 2-16,-4-4 3 0,-2-6 2 0,0-6 8 16,4-7 3-16,1-5 4 0,2-6 2 15,2-3-1-15,3 0-1 16,2-3-4-16,7 1 5 0,1 2 5 15,6 3 6-15,3 3 8 16,1 6-1-16,4 2 6 0,0 2 7 0,0 2 4 0,2 1 10 16,2-1-5-16,5-2-15 0,7-3-30 0,7-8-63 15,5-7-54-15,6-2-38 0,-4 3-119 16,-2 7 161-16</inkml:trace>
  <inkml:trace contextRef="#ctx0" brushRef="#br0" timeOffset="142237.94">29095 16736 1403 0,'0'0'58'16,"0"0"-2"-16,0 0-23 0,0 0-32 15,0 0 9-15,0 0 11 0,0-1 7 16,2 1 3-16,-2 0 2 0,0 0-10 0,0 0-10 16,1-2-8-16,-1 4-16 0,0-2-9 15,0 1 0-15,-5 1 1 0,-2 0 6 16,-7 3 7-16,-4 3 2 0,-8-4 2 15,-3 4 1-15,1-2-1 0,-5-2 2 16,3 1 0-16,1-4 0 0,0 1 2 16,2-2 1-1,0-1-2-15,-1 0 1 0,1 0 0 0,-2 1-2 16,6-2 0-16,2 2 0 0,4 0-4 0,3 2-2 0,6-1-2 16,3 1-3-16,-1 3-2 0,1 0 3 15,0 4-3-15,1 1 2 0,-1 4 1 16,1 2 1-16,0 2 3 0,2 1 2 15,1 4 2-15,0 1 1 16,0-2 1-16,-1 0 0 0,2 0-1 0,0-1 1 0,-1 0-1 16,1-3 1-16,0-2 2 0,1-5-2 15,-1-2 1-15,3-4 2 0,-2 0-2 16,0-2 0-16,-1-2-1 0,1-1-1 16,1 1 1-16,4-2 2 0,4-3 1 15,12-4 3-15,14-6-5 0,9-3-20 16,8-4-27-16,-1 0-25 0,-4 3-10 0,-1 0 16 31,-3 5 28-31,-1 5 28 0,-3 2 15 0,0 1 5 0,1 2-5 0,-2 3-3 16,-3 0 8-1,-6 3 14-15,-10 2 13 16,-3-1 0-16,-10 1-8 0,1 2-20 0,-3 4-16 0,-6 1-5 0,0 7-3 16,-10 3 4-1,-5 5 5-15,-7 2 2 0,-7-3 3 0,-7 1 1 0,-1 0 5 16,-4-3 2-16,2 0 1 15,0-6 1-15,3-5-1 16,1-4 1-16,5-3 1 0,2-3-1 16,4-3-1-16,4 1-3 0,0-1-1 15,3-1-1-15,-1 1-1 0,5-1 0 16,1 0 0-16,2 1-5 0,4-1-5 16,6 1-17-16,0 0-24 0,0 0-6 15,0-2 23-15</inkml:trace>
  <inkml:trace contextRef="#ctx0" brushRef="#br0" timeOffset="142554.85">29467 16764 1869 0,'6'3'181'0,"-6"-3"-143"15,0 2-92-15,1 0 64 16,-7-4-28-16,4 5-8 16,-3 6 2-16,-6 7 1 0,-1 9 7 0,-1 9 12 15,-2 11 2-15,4 11 2 0,-4 8 0 16,1 5 0-16,-1-2 0 0,-3-2 1 16,1-3-1-16,4-9 1 0,-3-8 2 15,7-7-3-15,3-8 1 0,-3-5 1 16,4-5-2-16,-1-3-9 0,-1-6-18 15,3-2-31-15,0-3-41 0,3-3-27 0,0 0 2 16,1-3 56-16</inkml:trace>
  <inkml:trace contextRef="#ctx0" brushRef="#br0" timeOffset="143295.41">29565 17180 1651 0,'1'0'76'0,"2"-3"27"16,3 2-78-16,1-2-38 0,2 0 6 15,4-4 10-15,6-2-12 0,6 1-13 16,7-2-6-16,1 1-4 0,2 3 12 0,-1 0 12 16,2 4 7-16,-4 1-2 0,0 1-9 15,-1 4-5-15,-6 0-1 0,1 3 3 16,-5 0 7-16,-5-2 4 0,-3 1-3 15,-6-3-7-15,-3 3-1 0,0-2-16 16,-4 5-1-16,-4 4 2 0,-3 7 5 16,-6 5 15-16,-4 3 4 0,-3 2 6 15,-7 0 0-15,0 1 0 0,-6-2 2 0,0-7-2 16,0-1 1-16,0-5 1 16,7-2-2-16,6-1 0 0,5-3 1 0,9-2-2 15,4-1 0-15,2-2 1 0,1-4 0 16,4 4 2-16,4-1 7 0,5 3 1 15,13 2 0-15,7 2-2 0,0-2-7 16,-2-2 2-16,-9-2 9 0,-2-5 7 0,3-1 5 16,4-5-3-16,7-1-26 0,4-6-26 15,0-1-26-15,-1-2-18 0,-5-1 5 16,-5 0 14-16,-5 1 18 0,-3-1 13 16,-3-1 4-16,-3-4-6 0,1-3-4 0,-4 1 5 15,-2 0 3-15,-3 3 12 16,-2 5 13-16,0 4 15 15,-2 1 26-15,0 6 26 0,-2-1 17 0,1 3 13 16,4-1 1-16,-3 2-8 0,2 0-11 0,2-1-16 16,1 0-17-16,1-3-13 0,-2-1-12 15,6 1-7-15,2-1-8 0,4 3-6 16,0 1-2-16,-1-1-4 0,-4 4 1 16,4 1-5-16,2 2-6 15,-1 2-1-15,4 4-9 0,-4 0-5 0,-2 4 2 16,-3 0 0-16,-3-1 9 0,-7 0 3 0,0-3 2 15,-3 3-5-15,-4-2-4 16,-4 6 0-16,-1-3-4 0,-4 3 2 16,-4-3-2-16,-1-2 2 0,-1-6 5 0,-1-4-1 15,0-3 4-15,0-5 6 0,-1-5 1 16,0-5 5-16,-1 0 4 0,2-2 1 0,7 2 3 16,1 2 1-16,5 5 6 0,4 1 2 15,-3 4 4-15,6 3 8 0,1 2-3 16,1 0 0-16,-1 0-13 0,6-2-11 15,5-5-316-15,14-1 223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34:36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5566 5904 1266 0,'3'0'46'0,"-4"0"-9"15,1 0-4-15,3 0-15 0,-6 0-5 16,5 0-2-16,-2 0 2 0,-4 0 2 16,6 0 8-16,-2 0 8 0,0 0 4 15,0 0 5-15,0 0-2 0,4-2-9 16,3 0-8-16,5 1-7 0,4-2-4 0,0 0 1 15,4 0 3-15,3-1-1 0,7 1-2 16,0-1-2-16,8 1-6 0,0 1-1 16,4 0 0-16,0 0-1 0,2 1 0 15,0 0 1-15,1 0-2 0,-5 1 1 16,-7 0 0-16,-7 0 0 0,-8 1 2 16,-5 0 2-16,-5-1-1 0,-1 1-1 0,-3 0 1 15,0-1-4 1,-3 0 10-16,-1 0-2 0,-5 3-1 0,0-1 1 0,-8 0-8 15,-9 3 2-15,-8 0 4 0,-19 0 1 16,-12 0 0-16,-9-1-1 0,-6-1-1 16,-1-3-3-16,5 0-1 0,0-1 1 15,-5-1-2-15,4 0 0 0,-3 1 0 16,6 0 0-16,13-1-2 0,6 1 2 16,12 1 0-16,8 0 1 0,7-2 1 0,10 2-2 15,8 0 1-15,2 0 6 0,4 0 4 16,0 0 2-16,4 0-6 0,1 0-7 15,10-3-4-15,12 2-2 0,8-1 6 16,16-1 0-16,8 3 0 0,9 0 0 16,8 2 0-16,0 0 1 0,0-1 0 15,0 3 0 1,2-2 0-16,4 1 0 0,3 1 0 0,-6-1 0 0,-9-1 1 0,-12 0 2 16,-13 0 1-16,-7 1 0 0,-9-2-1 15,-5-1-1-15,-7 1-2 0,-7-1 1 16,-9 0 11-16,0 0 7 0,0 0 2 15,-3 2-1-15,-5 0-14 0,-4 0-8 16,-10 0 0-16,-11 1 2 16,-5-1 3-16,-7 0 2 0,-6-2-1 0,-9-2-1 0,-6 0-1 15,-2 0-2-15,3 0 1 0,4-3 0 16,4 2-2-16,9-1 1 0,3 2-1 16,7 0 1-16,7 0-1 0,4 1 1 15,1-1 0-15,7 2 0 0,5-2 1 16,11 2 1-16,0 0 0 0,-2-2-3 15,4 2 0-15,1 0-14 0,4 0-2 16,4-1 0-16,7 0 1 0,8-2 11 0,10 3 1 16,5-1 1-16,9-1 2 15,5 2-2-15,5 2 2 0,10-1 0 0,3 3 0 16,4-1 1-16,-1 1 1 0,-4 0-1 16,-7 1-1-16,-11-3 2 0,-7 1-2 15,-7-3 5 1,-8 2-2-16,-9-2-17 0,-8 0-18 0,-5 0-44 0,-7 0-39 15,1 0 22-15,-1-6 31 0</inkml:trace>
  <inkml:trace contextRef="#ctx0" brushRef="#br0" timeOffset="12707.19">1748 8858 886 0,'8'0'39'0,"-1"0"11"16,0 0-34-16,0-2-8 0,-2 1 5 15,1-3 4-15,-1 0 2 0,-2 0-1 16,-1-1-1-16,-1 4 1 0,0-3 5 16,-1 4 8-16,2-1 9 0,-2 0 10 0,0 1 11 15,0-1 8-15,0 1 8 0,0 0 3 16,0 0-3-16,1 0-7 0,-1 0-8 15,0 0-13 1,0 0-11-16,0-2-8 0,0 0-7 0,0 1-8 0,0 1-6 16,1 0-5-16,0 0-3 0,1-1-1 15,-2 1 0-15,5-1-1 0,0 0 0 16,3 0-1-16,3-5 1 0,2 4 1 16,0-5 0-16,2 2 0 15,3-1 0-15,1-3-1 0,4 3 0 0,4 0 1 0,3 0 0 16,1-2 0-16,2 1 0 0,4 2 0 15,3-2 0-15,10 5 1 0,6-6 0 16,4 2-1-16,3 2 0 0,5-4 0 16,4 5 0-16,4 0 0 0,7 0 1 15,2 0-1-15,2-1 0 0,6 1 1 16,1 1-1-16,4 2 1 0,11 0 5 0,-7 0 6 16,2-1 6-16,-1-3 4 0,-6 0-1 15,5-1-6-15,1 2-5 0,-3-2-4 16,1 1-3-16,-5-2-1 0,1 3-1 15,7-5 1-15,-4 0-1 0,2 1 1 16,-6-1 1 0,-2 3 1-16,4-1 4 0,2 1 1 15,2-1-1-15,-3-1-1 0,0 3-2 0,2 0-2 0,0 1-1 0,-1 1 1 16,-4 2-1-16,-4-4 0 0,1 2 0 16,-1 1-1-16,3-1 2 0,-8 2-2 15,0-4 1 1,-4 2-1-16,0 0 1 0,3-1-1 0,-1 0 0 0,0 0-1 15,-4 2 0-15,-8-3 0 16,-2 3 0-16,-5-1 0 0,4-2 0 16,3 3 1-16,0-2-1 0,0 3 1 0,-1 0 0 15,1 1 0-15,4 2 0 0,2 0 0 0,2-1-1 16,-7 0 1-16,-4 0-1 0,-1 1 0 16,-3 0 1-16,4 2 0 0,3-2-1 15,4 3 0-15,-3-3 0 0,3 3 0 16,-5-3 2-16,-5 3-2 0,3-1 0 0,0 1 0 15,1 0 1-15,1-2 0 0,-2 1-1 16,1-2 1-16,-3 0-1 0,2 2-1 16,4 2 1-16,3-1-1 0,1 0 1 15,-2-2 0-15,1 1 1 0,-10-2 0 16,1 3 0-16,0-3-1 0,0 2 0 16,4-3 0-1,-3-1 0-15,-4 1-1 0,-2 1 1 0,-5-1 0 0,5 4 0 16,2 0 1-16,3-2 0 15,2 3-1-15,-2-1 1 16,-2-1-1-16,-3 0 2 0,-1 3 0 0,-2-1 1 0,2 0 0 0,-2 0 0 31,3 0-1-31,-3-2-1 0,0 3 0 16,-7-2-1-16,-5-2 0 0,-6 1 1 16,1 1 0-16,4-2-1 0,-5 1 1 15,2-1-4-15,-3-1 13 0,-1-1 4 16,-2-2 1-16,-1 1 5 0,-3 1-14 15,-4-1-4-15,-3-1-2 0,-6 0 1 0,2-2-1 16,-3 0 1-16,-1-2 0 0,1 1-1 16,-5 2 1-16,-1-2 0 0,1-1 0 15,0-1-1-15,-1-1 1 0,1 0-1 16,-1 0 1-16,3-1 0 0,1-2 0 16,3 1-1-16,0 2 0 0,-3 1 0 0,-1-2 0 15,-3-1 1-15,1 1-1 0,2 0 0 16,1 0 0-16,2 1 0 0,0 1 0 15,1 5 0-15,-2-3-1 0,-6 2 0 16,-3 1 0-16,-3 0-3 0,-4 0-1 16,1 1 2-16,-1 2-2 0,-2 0 0 15,0-1 0-15,-1 2-4 0,1-1 1 16,1 3 0-16,-3 3-1 0,-1 2 3 16,-3 1 2-16,0 6 0 0,0 5 2 0,-2 6 2 15,-5-1 0-15,0 3 0 0,0 4 3 16,1 1-1-16,4 5 2 0,-2 1 0 15,0 4 1-15,1 5-1 0,1 0 0 16,3 6-1-16,-1 4 0 0,3 7 0 16,1 0-1-16,0 6 2 0,2 3-1 15,1 3 1-15,4 2 0 0,5 6 1 16,1 4-1-16,6 2 2 0,3 3 3 0,-1 3-1 16,3 7 3-16,-2 2 5 0,-6-1 0 15,0-5 4-15,-3-2-1 0,-7 5-4 16,1 2-3-16,-6 7-5 0,-3 1 1 15,-2 2 6-15,-4-2 5 0,4-5 1 0,-6-2-3 16,0-1-9-16,1-1-7 0,-2 2 0 16,-2 3-1-16,3 0 0 0,-3-3 1 15,0 2 1-15,3 4 0 0,0-3 2 16,3-3-1-16,1-2 0 0,2-7 1 16,0-6 3-16,-1-5 0 0,1-11 2 15,-1-8-3-15,2-7-4 0,-2-5-2 16,3-5 0-16,-1-2 0 0,1-5 0 0,1-5 2 15,2-5-1-15,0-9 1 0,0-6 0 16,0-5-1-16,0-5 1 0,0-3-1 16,0-2-1-16,0-3-2 15,1-1-2-15,-1-2 0 0,1 2 1 0,-1 0 1 16,1-2 1-16,0 0 1 0,-1 1-1 0,1-1 0 16,-1 0 0-16,0 1 1 0,1-1-1 15,-1 0 1-15,2 1 0 0,-1-1 0 16,-1 1-1-16,0 0 0 0,0 1-3 15,2 0 1-15,-1-1-3 0,-1-1 2 16,0 1 0-16,1 2 3 0,-1 1 0 0,0-3 1 16,1 2-1-16,-1 0-2 0,0-3-1 15,0 1-2-15,0-1-4 0,-3 4-1 16,1-2-2-16,1 1-1 0,-2-1 1 16,0-1 1-16,-3 0 0 0,-2 1 0 15,-2 1 2-15,-1-1-1 0,-1 1 3 16,-5-1 2-1,-1 0 0-15,-2-2 2 0,-5 0 1 0,1 0 1 0,0 0 0 16,-3 0 2-16,-4-2 0 0,1 0 0 0,-1 0 2 16,-9-1-1-16,-2 0 4 15,-8 0 1-15,-1 0 0 0,-1-1 2 0,0-1-5 16,1 0-1-16,0 2 0 0,3-3 0 16,1 3-1-16,-1-2-1 15,-4 2 2-15,-5 0-2 0,-5 0 3 16,-1 1 7-16,3 0 0 0,2 0 1 0,2-2-1 15,2 2-7-15,-2-1-2 16,2 1 2-16,-3 1 6 0,-8 0 1 0,4 1 1 16,-2-1-2-16,4 1-4 0,3-1-1 0,1 0-2 15,1 1 1-15,0 0-1 0,-3 0 1 16,-6 1 0-16,0 0-1 0,-2 0 2 16,4 0-1-16,5 0 0 0,-3 1-1 15,0 0-1-15,-6-2 1 0,-3 0-1 0,-5 0 0 16,3 0 0-16,4 0-1 0,2 0 7 15,2 0 3-15,-2 0 1 0,-5 0 2 16,0-2-5-16,-2 0-3 0,-1 2 0 16,2-1 0-1,3 0-2-15,2 0 1 0,-1 0-2 0,-5 1-1 0,0 1 1 0,-6-1-1 16,0 1-1-16,7 0 0 0,0-1 1 16,1 0-1-16,-3 1 0 0,-4-1 1 15,-3 0-1-15,2 2 0 0,1-2 5 16,5 2-1-1,1-2 3-15,-2 1 0 0,-3 1-3 0,-5-1-2 16,2 2 0-16,0-3-1 0,4 2 0 0,0-2 1 16,-2 0 0-1,-1 1 0-15,0 0-1 0,-1 0-1 0,2-1 0 0,3 1 1 16,0-1-1-16,-2 1 0 0,-1-1 1 0,-5 2-1 16,3 0 0-16,3-1 0 15,6 0 0 1,5 2 0-16,-3 1 0 0,-3-1 0 15,-3 3 0-15,0-3 1 0,3 2-1 16,3 1 0-16,3-1 1 0,0-1-1 0,-3 2 0 16,-1-2 0-16,0 1 0 0,-2-2 0 15,2 2 2-15,1-4-2 0,5 1 1 16,1-1 0-16,-1 2-1 0,-4-1 0 16,-1 0 1-16,3-1 2 0,3 0 2 0,3-1 1 15,1 0 0-15,5 0-2 0,-3 0-3 16,-1 3 0-16,-4-1-1 0,-6-1 0 15,1 1 1-15,3 0-1 0,4 2 1 16,0-2-1-16,3 0 0 0,-5 2 1 16,-3-1-1-16,0 2 2 0,-2-1-1 15,1-1 0-15,5 0-1 0,-3-1 0 16,3-1 0-16,3 0 2 0,-1 0 2 16,-1 0-1-16,0-1 1 0,-1 0-3 15,6-1 0-15,5 0 0 0,-1 0 1 0,4 0-2 16,1-1 2-16,1 1-2 0,2-2-1 15,3 0 1-15,-2 1 0 0,-2 1 2 16,2-2 0-16,1 3-1 0,4-2-1 16,5-1 0-16,4 3 0 0,3-3 0 15,2 1-1-15,2 0 0 0,-2 1-2 16,2 1-1-16,2-4 0 0,2 3-1 0,2-1 1 16,2 1 1-16,-2 1-1 0,1-1 1 15,1 1 2-15,2-2-2 0,4 2-3 16,5 0-2-16,-7-2-2 0,5 1 1 15,1 0 4-15,-5-1 1 0,6 2 2 0,-1 0 1 16,0-1-2-16,-3-3 2 0,4 4-1 16,-4-3 0-16,0 1 1 0,1 0 0 15,-3-1 0-15,2 0 0 0,-3 0 0 16,2-1-1-16,-1 1-1 0,-2 1 1 0,6-1 0 16,-5 0-1-16,2 0 2 0,1 0 0 15,-3 0-1-15,0-1 2 0,-2-1-1 16,-2 1 1-16,0-1 0 15,1 1-1-15,2 0 0 0,-2-1-1 0,2 1-1 16,4 1 0-16,-1-2-2 0,2 1 0 16,0-1 0-16,-2 1 0 0,1-3-1 15,0 0 1-15,1 1 1 0,-3-3-1 16,3 2 1-16,-2-2 1 0,3-1-1 0,-1-1 1 16,-1-2 1-16,3 1 0 0,-2-2 1 15,1-2 1-15,-1-2-1 0,-1-5 0 16,-2-3 0-16,0-4 0 15,-3-3 0-15,1-1 1 0,0-5-1 0,0-1 1 16,0-6 0-16,-1 0 0 0,-1-8 0 0,-2-3 0 16,-2-4 0-16,0-4 0 15,0 1 0-15,3-5 0 0,1 5 1 0,0-2 0 16,1-6-1-16,-1-5 1 0,-2-3-1 16,2-4 1-16,0-1-1 0,-2 0 2 15,1-1-1-15,0-5-1 0,-1-3 1 16,1-1-1-16,3-3 0 0,-4 4 0 0,1-6 0 15,3 2 0-15,-1 0-9 0,2 2-3 16,3 1-1-16,1 3 2 0,3 3 8 16,1 2 3-16,0 3 0 15,-1 2-7-15,0 3-5 0,-1 5-1 0,-2 2-4 16,3 7 5-16,0 0 4 0,0 1 1 16,2 4 4-1,0 3 3-15,2 3-1 0,4 7 1 0,-1 1 0 16,0 2 0-16,1 3 0 0,-2-4 0 0,-1-4 2 15,0-2-6-15,-2-2-5 0,-2-1-3 0,3 1-4 16,-4 0 6-16,-2 4 2 0,1 3 4 16,-2 2 3-16,3 4 0 15,3-1 1-15,0 2 1 0,-1 0-1 0,0-1 0 16,0 2 1-16,3 1-1 0,-2 1 0 0,3 2 0 16,1 2-2-1,-3 3-2-15,2 1-1 0,-2 1-1 0,1 3 3 0,-2 3 2 16,0-1-1-1,2 2 1-15,-4 1 1 0,2 1 0 0,0 1 0 0,-2 3 0 16,-1-1 0-16,1 3 0 0,-1-1 1 16,-1 1-1-16,1 0 1 0,0 1 0 0,0 4 0 31,1 0 0-31,0 2 0 0,-1-1-1 16,1 1 2-16,-1 1-1 0,0 4-1 15,0-4 0-15,0 4-2 0,1-1-1 16,-1 1-1-16,0 0-3 0,0 0-5 0,0 0-2 15,1 0-1-15,-1 0-2 16,0 0 1-16,1 1-2 0,-3-1-2 0,2 0-2 16,0 0-4-16,0 0-4 15,1 1-5-15,-1-1-3 0,3 5 1 0,-1-5-11 16,1 2-6-16,2 3-7 0,-1-3-17 16,2 2 3-16,2 2 2 0,3 2 5 15,0-1-218-15,0-1 197 0</inkml:trace>
  <inkml:trace contextRef="#ctx0" brushRef="#br0" timeOffset="20868.47">4529 5856 1488 0,'-6'2'1'16,"-5"1"-31"-16,-7 3-9 0,-6-1 14 15,-5 2 24-15,-4 0 1 0,-6 0 0 0,-5 2 0 16,-4 0 1-16,-4 3 3 0,-3-1 4 15,-5-1 3-15,-5 2 5 0,-9-3 1 16,-6-2-3-16,-5 1 0 0,-1-1-2 16,2-4-4-16,2-2-1 15,-3-1-1-15,-1-2-3 0,-1-1 0 16,4-2 0-16,9-1-1 0,5 2 1 0,9-2-1 16,4-2 0-16,5 3-1 0,8 0 1 15,3 1-2-15,8 2 0 0,8 1 2 0,7-3-5 16,7 2-11-16,5 2-19 0,5 0-34 15,0 0-19-15,0-1 579 0,9 1-382 16</inkml:trace>
  <inkml:trace contextRef="#ctx0" brushRef="#br0" timeOffset="21265.07">4568 6175 1426 0,'22'0'56'0,"-13"2"-101"15,-58-4-13 1,8-5 59-16,0-1-1 15,-19 1 2-15,-9 2-2 0,-10 3 1 0,-5 0 0 0,3 2 0 16,-7-1 0-16,-6 0 0 0,2 1-1 16,0 1 2-16,5 4-1 0,11 0 4 15,1 1 6-15,-2-3 1 0,4 3 0 16,3-2-3-16,8 2-3 0,9 2-3 0,5-1-1 16,5 0 1-16,4 1 0 0,6 2-4 15,4-2-8-15,7-1-7 0,4 1-7 16,4-4-9-16,5 1-10 0,5-3-9 15,4-2-9-15,0 0-3 0,0 0 2 16,-4 1-33-16,4-1 54 0</inkml:trace>
  <inkml:trace contextRef="#ctx0" brushRef="#br0" timeOffset="22354.86">23937 8250 1797 0,'9'31'48'16,"-93"113"-71"15,70-93 22-15,2 12-1-16,0 13 2 0,4 17-2 0,2 15 2 15,1 16 0-15,3 17 0 0,2 16 2 16,1 15 2-16,3 21 0 0,1 8-1 16,2 14 1-16,1 10-2 0,3 2 0 15,4 8 2-15,-1 5-1 0,2 9 1 16,1-1 1-16,-3 9-2 0,2-7-3 0,0-10 9 16,-3-3 9-16,-1-10 3 0,-10-2 4 15,-6-3-7-15,-3 6-11 0,-6-2 4 16,2-5 12-16,-4-4 18 0,-3-15 20 15,-1-7-1-15,-2-9-5 0,-1-13-7 16,5-11-5-16,3-12 5 0,4-13-4 16,0-11-12-16,0-15-13 0,0-7-10 15,1-11-5-15,2-11-2 0,1-14 0 16,2-18 1-16,1-18-5 16,0-8-18-16,2-12-30 0,0-5-34 0,1-7-35 15,0 0-47-15,0-2-49 0,1-15 0 0,4-17 25 16,6-23 61-16,6-31 67 15,13-21 768-15,11-13-511 0</inkml:trace>
  <inkml:trace contextRef="#ctx0" brushRef="#br0" timeOffset="22994.05">26445 8037 1797 0,'-2'10'36'15,"-2"9"-38"-15,-1 10-5 0,-3 12 4 16,-2 9 1-16,-2 6-1 0,2 6 0 16,0 6 1-16,3 9 0 0,1 11 1 15,0 18 1-15,2 15 0 16,-1 14-1-16,4 20 3 0,1 13 0 0,3 18 1 0,5 20 1 15,2 6 0-15,7 14-1 0,2 2 1 16,7 3-1-16,6 6-1 0,1-1 3 16,9 8-6-1,-3-6 13-15,-3 9 7 0,-1-4 4 0,-9-3 20 0,-6-4-1 16,-4-18 8-16,-13-5 7 0,-3-14-7 16,-4-11-14-1,-5-4-14-15,-7-9-13 0,-6 4-6 0,-8 1 0 0,-6 0 0 0,2 0 0 16,4-5 1-1,7-6-1-15,5-8 4 0,6-6 2 16,6-10 4-16,2-9 11 0,4-13-5 0,4-11-3 0,0-12-4 16,2-14-8-16,-2-13 0 15,1-17 7-15,-2-17 1 0,-1-14 1 16,2-10-6-16,-3-7-14 0,1-5-17 0,-2-3-20 0,0 0-22 16,0 0-22-16,0 0-15 0,2-2-4 15,-1 1-27-15,3-5-16 0,8-9 2 31,12-20-6-31,11-23 479 0,6-25-250 0</inkml:trace>
  <inkml:trace contextRef="#ctx0" brushRef="#br0" timeOffset="24263.75">28572 9250 1427 0,'-3'-2'30'15,"-4"0"-25"-15,-3 2-8 0,-4 2-2 16,-1 0 5-16,-3 1 1 0,-1 1 1 16,-4-2 0-16,0 3 0 0,-3 1 2 15,-3-3-1-15,-5 2 1 0,-5-3 1 16,-13 0 0-16,-5 2-3 0,-9-2 12 15,-3 1 5-15,1 1 2 0,0-1 7 0,-2-1-5 16,-7-2-1-16,-13 2 4 16,-10-2-5-16,-6 2-7 0,3-2 4 15,-1 1-6-15,-10-1 3 0,-5-1 4 0,-4-1-6 16,-1-3-1-16,-11-2 1 0,-5-1-5 16,-3 1-1-16,-13 0 0 0,6 1-5 0,2 1 1 15,-5-1-1-15,-7 3-2 0,4-1 13 16,1 2 6-16,-16-1 6 15,9 0 7-15,10 2-10 0,-17 0 2 0,10 2-6 16,6-2 3-16,-9-3 12 0,2 0-2 16,1-2 2-16,3-1-5 0,-8 1-14 15,9 3 0-15,10-1-2 0,-6 1 4 16,7 1 4-16,2-3-4 0,4 2-2 16,6 0-3-16,0-2-4 0,10-1 0 0,2 3 2 15,13 2-4-15,6 1 0 16,3 0-2-16,3 4-1 0,0 0-1 0,15-1-1 15,8 3 0-15,3-2 0 0,-4 1 1 16,3-2-1-16,3 3 1 16,2-5-1-16,12 2 0 0,4 2 2 0,3-5-2 15,8 1 0-15,3 2 1 0,6 2 0 16,3-3-1-16,1 0 1 16,2 1-1-16,1-2 0 0,2 2 0 0,5-1 1 0,4-2-1 15,4 0 0-15,4 1-6 0,3-1-11 16,0 0-12-16,0 0-18 0,0 0-20 0,-1 0-27 15,1 0-28-15,0 0-25 0,0 0 2 16,0-2 22-16,6-10 63 0</inkml:trace>
  <inkml:trace contextRef="#ctx0" brushRef="#br0" timeOffset="25199.65">20813 8716 1582 0,'37'25'157'0,"-37"-25"-155"16,1 0-35-16,1 1-31 0,-41-26 63 15,38 25-3-15,1-1 1 0,1-1-2 16,1 0 5-16,2 0 10 0,-3 0 5 16,3-1 6-16,0-1 4 0,-2-3-1 15,4-4 0-15,1-3 3 0,0-7-2 16,7-8-1-16,-3-5 2 0,5-5-1 0,-4-4 1 15,2-3-1-15,-4-2-2 16,1-1-6-16,3-2-6 0,-3-2-4 0,5-1-4 16,-3-4-1-16,0-1-1 0,1-2 0 15,1 2 1-15,-2 1 1 0,2 2-2 16,-2 5 1-16,1 4 1 0,-2 13 0 16,-1 4 1-16,0 8 2 0,0 4-1 15,-1 5-2-15,-1 2 0 0,-4 8-4 16,0 0-2-16,-2 0-3 0,-1 3-6 0,1 0-7 15,-1 5-9-15,2 4-5 0,3 11 7 16,2 16 6-16,2 15 12 0,5 13 8 16,5 8 2-16,11 2-1 0,7-2-1 15,4-5-2-15,-2-8-3 0,-6-12 3 0,-5-12 2 16,-1-4 0-16,-6-5 0 0,1-5 1 16,-5-5-2-16,-1-6-2 15,-2-3-3-15,-1-6 0 0,0-2 0 0,-4-7 2 16,-1-4 2-16,4-6-1 0,4-6 1 15,1-7-2-15,1-6 0 0,-1-10 0 16,-2-4-1-16,2-6 1 0,-2-2 2 16,0 3 0-16,0 0 1 0,-3 0 1 15,2 7-2-15,1 3 4 0,-5 7 7 16,-1 5 10-16,-1 12 16 0,-3 4 11 16,1 9 0-16,-1 6-7 0,-7 3-11 15,4-3-17-15,-4 3-15 0,1 3-15 0,3 2-14 16,-1 9 4-16,3 15 8 15,-1 11 11-15,3 18 11 0,0 6 0 0,-1 4 0 16,0 3 0-16,-3-4 2 0,1-4-1 0,2-4 1 16,6-8 0-16,1-4-1 0,-1-6-1 15,-1-6 1-15,-3-4 1 0,-3-5-5 16,0-4-8-16,-1-4-13 16,0-2-17-16,0-5-14 0,-2-2-26 0,2-2-25 0,-3-4 30 15,4 0 24-15</inkml:trace>
  <inkml:trace contextRef="#ctx0" brushRef="#br0" timeOffset="25992.58">25125 7882 1268 0,'33'4'354'0,"0"-4"-198"16,17 5-180-16,-129-14 24 16,47 9 6-16,32 0-6 0,0 0-1 15,0 0-6-15,-4-5-2 0,-3 2 4 16,-7-5 1-16,-9-1 4 0,-8-2 0 16,-6 0 1-1,-5 1-1-15,-3 3 1 0,-1 2-1 0,-2 5 0 0,2 1 0 0,1 8-1 31,2 2 1-31,5 2 2 0,5 2-2 0,3 1-2 16,7 1-7-16,8 1-8 16,5-2-4-16,6-1 4 0,4-3 5 15,1-1 6-15,4 0 4 0,5 1 2 16,3 4 0-16,5 2 0 0,5 4 0 16,3-2 0-16,6 2 2 0,2 2-1 0,6-1 2 15,-1-2 0-15,5 4-1 0,2-3 0 16,7 2 0-16,2 5-2 0,3-4 2 15,-6 3-1-15,-8 3-1 0,-6 1 2 16,-7-1 5-16,-2 0 5 0,0 3 2 16,-3 0-1-16,-2-3-3 0,-5 2-1 0,-4-1 1 15,-9-4 0-15,-2-3-3 0,-5-6-5 16,-5-3 0-16,-3-2 1 0,-5-1 4 16,-6-1 1-16,-3 2 2 0,-6-7 2 15,-4-2-1-15,-3 1 1 0,-8-8-1 16,-6-5-1-16,-7-1-2 0,-6-4-2 0,2 0-1 15,5 0-2-15,9-1-1 0,7 1 0 16,4-1 1-16,6 4-1 16,4 0-1-16,6 1 1 0,3 2-1 0,6 4 1 15,6 0 0-15,4 2 1 0,0 0 0 16,0 0 2-16,0 0 0 0,1 0-2 0,0-2 0 16,1 2-3-16,-1 0-2 0,1 0-9 15,-1 0-10-15,0 0-16 0,0 0-26 16,0 0-12-16,0 0-22 0,2-2 44 15,5 4 21-15</inkml:trace>
  <inkml:trace contextRef="#ctx0" brushRef="#br0" timeOffset="26850.17">27223 7850 1388 0,'0'3'50'0,"-3"1"-12"16,-2 4-11-16,-3 4-23 0,-2 7 2 15,4 5 2-15,-3 6 0 0,0 9-1 16,1 4 1-16,0 8 6 0,-1 2 1 16,3 3 0-16,0 1 1 0,0 3-7 15,1 3-3-15,-1 3-1 0,-2-2-2 0,0-5 0 16,0-1-1-16,3-10-1 0,2-10 0 16,1-11 1-16,1-10-1 0,1-8 3 15,-1-6-14-15,1-3-30 0,0 0-30 16,-2-2-28-16,2-13-22 0,0-12 10 15,2-21 58-15</inkml:trace>
  <inkml:trace contextRef="#ctx0" brushRef="#br0" timeOffset="27276.2">26975 7711 1039 0,'16'8'189'0,"-12"19"38"16,15-9-64-1,-52-42-204-15,30-2 105 0,6 23-16 16,2 1-6-16,4 0-6 0,6-4-16 16,8 0-5-16,11-4-7 0,8 1-4 15,5 0-1-15,1 3-1 0,-2 0-2 16,4 3 1-16,7 3-1 0,-2 2-3 16,9 2 2-16,2 6-2 0,-1 2 1 15,-2 1 2-15,-10 3 0 0,-17-2 0 16,-11 3 1-16,-9 0-2 0,-7 2-13 0,-3 1-10 15,-6 3-5-15,-6 4 1 16,-6 2 10-16,-10 4 11 0,-14-1 3 0,-19 2 2 16,-14-3 2-16,-3-4 0 0,-1-3 0 15,8-5 0-15,12-7 0 0,7-4 0 0,9-4 0 16,5-2 0-16,4-2 0 0,-1 1 2 16,0-1-2-16,5 0 0 0,-1 0 1 15,7 0 0-15,7 0-3 0,10 0-3 16,-1 0-4-16,1 0-6 0,0 0 6 15,0 0-22-15,1-1-11 0,7-4 0 16,12-4-23-16,9-3-274 0,8-8 238 16</inkml:trace>
  <inkml:trace contextRef="#ctx0" brushRef="#br0" timeOffset="27623.81">28365 7576 1736 0,'-12'5'23'16,"-1"7"-30"-16,-4 8-15 0,-3 7-4 16,0 6 25-16,-5 1 2 0,-11 5 2 15,-12 7 2-15,-4 8-3 0,-7 8 2 0,4 4-1 16,6 6 0-16,4 3 0 15,8 0 0-15,10 1-3 0,8-6-6 0,10 0-1 16,11-3 0-16,10-4 3 0,9 0 4 16,2-4 2-1,4-10 10-15,2-4 8 0,2-9 3 0,4-4-1 0,-2 0-7 16,5-2-6-16,2-2-5 0,-3-3 0 16,-4-4-4-16,-7-5-2 0,-8-4-6 15,-4-3-12-15,-2-2-13 16,-2-2-20-16,0 0-18 0,-2-1-22 0,0-4-15 0,2 0 476 15,3-5-293-15</inkml:trace>
  <inkml:trace contextRef="#ctx0" brushRef="#br0" timeOffset="28367.89">28432 8131 1172 0,'-3'17'69'16,"0"7"64"-16,-5 14-118 0,-3 4-11 0,1 6 0 0,-1 4 1 16,2 2-2-16,3 1 2 0,0-3 0 15,1-7-2-15,4-10 2 0,0-12 0 16,1-9 1-16,2-7 3 0,-2-7 20 15,0 0 20 1,0 0 20-16,0 0 11 0,-1-3-21 0,2 1-19 16,2-5-21-1,2-5-12-15,0-5 2 0,3-4-2 0,2-12-3 16,0-3 2-16,0-9 1 0,-2-7-2 16,0-6 1-16,0-5-3 0,-1-1-3 15,3-2-1-15,-2-2-1 0,1 0 1 16,0 3-1-16,0 6 2 0,0 5 0 15,-1 10 0-15,-2 10 6 0,0 7-2 0,0 8 8 16,-1 8 6-16,1 2 1 0,-1 3-3 16,0 5-6-16,-2 0-12 0,1 1-10 15,0 2-7-15,2 6-7 0,2 8 0 16,2 11 1-16,1 8 5 0,2 8 6 16,4 5 6-16,7-2 7 0,1-1-10 0,3-3-5 15,-1-5-3-15,-3-6-3 0,-3-9 13 16,-2-5 6-16,-1-5 1 0,-4-3 3 15,3 0 0-15,-1-2-1 0,-3-4 6 16,0-3 1-16,3-3-1 0,4-7 2 16,-1 0-8-16,3-7-2 0,-2-2 0 15,-1-4 0-15,-2-2 1 0,0-6 0 0,0-1-2 16,0-3 1-16,0 0 3 0,-2 0 1 16,-2 2 2-16,-3 6 8 0,-2 5 11 15,-3 10 14-15,-1 6 12 0,-3 5-10 16,-1 0-14-16,0 1-14 0,1-1-23 15,-1 6-14-15,0 8-1 0,-1 10-1 16,0 14 10-16,-3 15 14 0,-1 11 4 16,-1 8 0-16,-3 2 1 0,1 2 1 0,3 0 2 15,1-1-1-15,5-2-4 0,5-5-2 16,5-4-4-16,3-6 1 0,0-10 2 16,0-9 4-16,-2-9 0 0,-2-10 2 15,-4-6-2-15,-2-4-11 0,0-7-14 16,-4-2-7-16,0 0-17 0,0 0-10 15,2 0-10-15,7-4-22 0,2-12 49 0</inkml:trace>
  <inkml:trace contextRef="#ctx0" brushRef="#br0" timeOffset="31962.18">29476 8384 1411 0,'0'0'60'0,"-1"0"5"0,1 1-31 15,-1 1-34-15,1 2-1 0,0 2 0 16,-1 8 0-16,-1 0 0 0,-5 10 0 15,1 5 0-15,-4 5 1 0,-1 4 0 16,0 9 1-16,-4 5-1 0,3 3 1 16,2 0 0-16,0-8 1 0,3-7-1 15,2-10 1-15,0-9-1 0,2-6 1 16,1-5 0-16,0-4 5 16,2-5-11-16,0-1-25 0,0 0-8 0,7-7-45 0,3-12 368 15,3-19-218-15</inkml:trace>
  <inkml:trace contextRef="#ctx0" brushRef="#br0" timeOffset="32409.06">30051 7822 1559 0,'-1'0'34'16,"1"-1"-5"-16,-2 1-46 0,-1-1-13 15,-5 0 18-15,-2 0 6 0,-8-1 4 16,-5 0 1-16,-3 2 1 0,-1 0 2 16,-1 4-2-16,-2-1-1 0,2 2 2 15,1 3-1-15,4 2 3 0,11-3 0 0,5 4-10 16,5-2-3-16,5 3-3 0,6 8-2 16,9 7 6-16,6 8 1 15,7 4 0-15,2 3 3 0,3-5 12 0,4-1 9 16,0-6 5-1,2 0 0-15,-3 1-11 0,-1 0-5 0,-2 6-5 0,-3 0-3 16,-3 0 0-16,-9-3 3 0,-8-5-1 16,-8-3 1-16,-11 0 0 0,-8 0 0 0,-9-1 2 15,-8-1 7-15,-4-4 1 0,-3-2-3 16,-4-4 0-16,0-2-3 0,-3-4-1 16,2-1 2-16,5-4 0 15,2-2 1-15,-1-2 2 16,-1-2-1-16,-4-4-1 0,5 2 2 15,6-2-6-15,6-2-6 0,10 2-8 16,6 3-18-16,8 4-5 0,0-2 1 16,1 2-3-16,1-4 3 0,10-2 111 15,12 2-66-15</inkml:trace>
  <inkml:trace contextRef="#ctx0" brushRef="#br0" timeOffset="32913.24">30861 7240 1360 0,'-4'11'30'0,"-4"3"-25"0,1 9-5 0,-2 6 2 16,3 2 2-16,0 4 1 0,0 8 2 15,2-1-1-15,-4 12 0 0,0 9-1 16,-3 9-2-16,-2 10 1 0,-2 11 1 15,-2 12-2-15,-1 11 1 0,-4 9 0 16,3 6-2-16,2 0 1 0,4-7 0 16,4-12-13-16,2-15 28 0,2-14 13 15,0-15 8-15,-1-14 17 0,1-8-28 16,2-8-15-16,-1-7-7 0,1-6-3 0,1-2-2 16,-2-7 1-16,2 0 0 0,0-3-2 15,-1-3 0-15,1-2 1 16,1-4-1-16,1 1 1 0,0-4-2 0,0 2-7 15,0-3-8-15,0 0-11 0,0 0-8 0,0 0-1 16,0 0 4-16,1 3 4 0,3-3 0 16,3-4-15-16,5-1-20 0,3-2 34 15</inkml:trace>
  <inkml:trace contextRef="#ctx0" brushRef="#br0" timeOffset="33373.11">31188 8203 1602 0,'0'0'45'0,"0"3"3"15,-2 2-54-15,-1 7-2 0,0 5 6 16,0 8 2-16,-1 5 1 16,-1 7-1-16,0 6 0 0,-2 5 1 0,2 4-1 0,-2 3 1 15,2 1 0-15,-1-5 0 0,1-8 0 16,2-11 0-16,1-14 0 16,1-9 2-16,1-8-5 0,0 0-5 0,0-1-1 15,-3-1-1-15,2-4 6 0,0 0 2 16,0-6 1-16,0-12-1 0,0-14 1 15,0-12 4-15,1-13-1 0,3-9-2 0,2-6-9 16,2-5-16-16,4 0-10 0,3 4-8 16,3 10-3-16,4 10 4 0,6 12 9 15,5 10 9-15,3 9 13 0,5 9 6 16,-1 9 4-16,5 5 2 0,-2 6 6 16,-6 6 4-16,1 6-2 0,-8 1 0 15,-2 3-4-15,-5 0 0 0,-5-2-6 16,-3-1-13-16,-3-1-26 15,-3 3-12-15,-5 2 23 0</inkml:trace>
  <inkml:trace contextRef="#ctx0" brushRef="#br0" timeOffset="33910.37">31486 8787 1301 0,'0'0'54'15,"2"-1"2"-15,-2 0-18 0,0-1-19 16,0 2 12 0,0 0 6-16,3-2-2 0,-1-5-12 0,7-2-10 0,5-1-6 0,0-4-4 15,9 3 4-15,-2 0 11 0,2 4 7 32,0 3 8-32,0 1 0 0,-3 3-5 15,-2 0-4-15,-1 0-1 0,-5 0 0 16,1 1 0-16,-4 1-1 0,-4-2-7 15,-4 0-15-15,0 0-16 0,-1 2-25 16,-4 4-19-16,-4 0 1 0,-4 6 11 16,-4 5 20-16,-5 6 21 0,-4 2 6 0,-2 1 1 15,0-1 0-15,5-4-2 0,9-4-1 16,5-4 1-16,6-2 0 0,4-7 1 16,-2 0 7-16,3 0 9 0,1 1 6 15,3 2 4-15,6 4-1 0,5 0 2 16,4 1 1-16,1 1 9 0,1-3 14 0,-2-1 1 15,2-4-6-15,2 1-12 0,4-3-20 16,3-1-21-16,0 0-8 0,2 1-19 16,-7-2-15-16,-4-1-15 0,-3-4-21 15,-7-9-39-15,-8-9 68 0</inkml:trace>
  <inkml:trace contextRef="#ctx0" brushRef="#br0" timeOffset="35379.87">3158 4485 755 0,'-23'37'50'0,"19"-37"-8"16,-16-4-50-16,7-32 18 0,1 37-4 15,0 0 8 1,2 3 6-16,0 0 4 0,0-1 4 16,3 0-3-16,-2 1 3 0,1 1 4 15,0 6-5-15,-1-2-3 0,1 2-11 16,-1 0-7-16,-1-1-1 0,1 5-1 15,-3 0 5-15,0 3 9 0,0 2 2 16,-4 0 0-16,1 2-7 0,-2 3-7 16,-2 3-3-16,-3 5 4 0,-4-3 7 15,1 5 0-15,3 1 4 0,2 1 3 16,4 3-2-16,3 1 1 0,0 2 0 0,4 1-7 16,2 3-3-16,3 3 0 0,2 1-3 15,5 4-1-15,6-1-1 0,3-1-1 16,4 3 3-16,4-1 3 0,0 0-2 15,3-2 1-15,0-2-1 0,0-4 0 16,-1-3 2-16,-4-7 1 0,-4-5 2 0,1-7 1 16,-1-2 2-16,-3-7 7 0,1-2 2 15,-1-1-2-15,-1-5-3 0,2 1-8 16,3-1-3-16,-1-2-3 0,4 0-3 16,2-2-3-16,2-1-6 0,-3 1-8 15,-1-3-4-15,-5 0-8 0,-1 0-7 16,-2-1-11-16,-3-1-13 0,0-1-8 0,-2-2-7 15,0 2 88-15,1-1-293 0,-2-4 214 16</inkml:trace>
  <inkml:trace contextRef="#ctx0" brushRef="#br0" timeOffset="36248.69">4574 4327 857 0,'-4'0'0'0,"-4"1"-33"16,-3 1-5-16,-4 1 0 0,2-2-27 16,-1 2-26-16,0 0-11 0,7 2-1 15,-1-2 43-15,4 1 96 0,3-2 48 0,-3 0 28 16,4-2 38-16,0 1-42 0,0-1-16 16,-1 1-11-16,0 2-25 0,1-3-5 15,0 2-12-15,1 1-11 16,-1 3-10-16,4-2-6 0,0 4-6 0,2 0-4 15,-3 2 1-15,3 3 0 0,3 2 7 16,-3 2 11-16,4 1 10 16,2 3 2-16,-6 4-5 0,10 3-10 0,1 4-9 15,0 8-2-15,5 2-2 0,3 8 0 0,0 4 17 16,1 3 7-16,-3 7 16 0,-1 3 2 16,-3 3-11-16,-7 2 3 0,-4-1-10 0,-6 3 4 15,-3-1-5-15,-6-2-3 0,-5-5-3 16,-5-5-5-16,-5-6-2 0,-5-6-6 15,0-5-3-15,0-3-1 0,0-4 2 16,1-3 3-16,1-3 3 0,4-5 4 16,1-4 9-16,4-3 2 0,-1-1 6 15,-1-4-2-15,5-3-6 0,-2-2-8 16,4 0-7-16,4-5-2 0,0 1 5 16,4-3 6-16,3-2 5 0,0 0 5 0,0 0 2 15,0 0 4-15,0 0 4 0,0 1-3 16,2-1-5-16,-2 0-2 0,1 0-9 15,0 0-5-15,-1 0-4 0,0 0-8 16,0 0-2-16,0 0-2 16,2 0-2-16,-2 0 0 0,0 0 1 0,0 0-1 15,0 0 0-15,0 0 0 0,0 0-3 16,0 0-2-16,0 0-5 0,1 0-9 0,2 0-10 16,-3 0-7-16,0 0-9 0,-2-1-5 15,1 1-10-15,-2-1-16 0,3 1-7 16,-1 0-12-16,1 0-16 0,0 0 2 15,1-1 3-15,1-1 284 0,0-4-138 16</inkml:trace>
  <inkml:trace contextRef="#ctx0" brushRef="#br0" timeOffset="38639.41">32082 7719 1011 0,'1'2'36'0,"-1"-2"-4"0,-1 0 7 0,1-1 8 15,0 1 15-15,0 0 13 0,3 1 1 16,-3-1-2-16,0 0-12 0,0 0-16 16,3 2-13-16,1 2-12 0,6 5-10 15,3 2-7-15,5 11-5 16,6 9-3-16,3 7 0 0,8 11 4 15,4 8 6-15,10 7 4 0,1 9 10 0,1 9 0 0,-2 6-1 16,-16 6-2-16,-7 4-7 0,-11 5-3 16,-8 6-1-16,-4 1-2 0,-5 3 1 15,-2-6-1-15,-11-5 0 16,-2-9 0-16,-8-10-1 0,-6-10 4 0,4-13 4 16,-1-13 0-16,8-8 1 0,2-9-1 15,-2-7 0-15,5-4 0 16,-1-6-1-16,4-2 0 0,4-2-4 0,0-4-2 0,3-1-4 15,0-1-7-15,2-2-12 16,2-1-19-16,1 0-28 0,-3 0-23 0,7-6 44 16</inkml:trace>
  <inkml:trace contextRef="#ctx0" brushRef="#br0" timeOffset="40730">21182 9970 1808 0,'1'25'40'16,"-1"3"-32"-16,0 10-9 0,-2 3-2 15,2 4 3-15,0-1 7 0,0 0-22 16,-2-1-22-16,0-4-17 0,1-3-20 0,-1-5 9 16,0-6 6-16,0-8 0 0,1-8-4 15,1-8-15-15,0 0-18 16,0 0 48-16,4-9 10 0</inkml:trace>
  <inkml:trace contextRef="#ctx0" brushRef="#br0" timeOffset="40972.98">21448 10118 1308 0,'-14'23'34'0,"-7"-3"6"0,-8 1 7 0,-8-5 12 0,-4 2 11 16,1-4-12-16,-2-2-26 0,0 1-14 16,0-3-5-16,-2-3-5 0,2-1-4 15,5-4-2-15,2-2-1 0,6 0 1 16,3-6-7-16,7 1-15 0,3-1-18 0,4-2-23 16,3 1-19-16,1 0-20 0,5 0 0 15,7-7-52-15,5-1 89 0</inkml:trace>
  <inkml:trace contextRef="#ctx0" brushRef="#br0" timeOffset="41551.76">21683 10070 1693 0,'23'126'119'0,"-17"-72"-164"15,2-8 45-15,-3 4 0 0,2 0 1 16,-2-7 1-16,-3-4-2 0,0-13 0 16,0-10 2-16,-2-8-4 0,0-7-13 15,0-1-5-15,0 0-11 0,1-2-5 16,3-6 10-16,3-7 8 0,5-10 11 16,5-10 10-16,4-15 5 0,5 0-4 15,-5-4 0-15,-2 3-1 16,2 5-1-16,-6 5 1 0,4 3-3 0,2 7 1 15,-5 5-1-15,0 7 2 0,-1 6 7 16,-4 4 20-16,0 7 9 0,3 1 0 0,-1 2-4 16,6 7-21-1,0 2-12-15,2 6-2 0,-2 2-6 16,1 6 0-16,-2 2 2 0,-1 2-3 16,-4 0 0-16,0-2 1 0,-3-5 3 15,-3-5 4-15,1-6 4 0,0-2-2 16,-3-5 0-16,-1 0-3 0,-2-2-2 15,1-1-1-15,0 0-4 0,2 0-3 16,2-5 3-16,4-3 1 0,2-3 5 16,3-6 5-16,1-3 0 0,-1-2 1 15,-1-3 0-15,1 2 0 0,-2 3 2 16,0 2 8-16,-1 4 9 0,-1 3 12 0,-3 4 5 16,1 2 10-16,-6 3 16 0,2 2 2 15,-2 1-7-15,1 3-19 0,1 3-30 16,1 8-24-16,3 6-12 0,-1 9 2 15,0 8 2-15,1 2 9 0,-3-3 11 16,-4-4-7-16,0-6-5 0,-2-5-7 0,0-3-13 16,2-2-3-16,2-2-6 0,-1-4-9 15,-1-4-9-15,-2-3-19 0,4 1-21 16,2-4-43-16,10-1 77 0</inkml:trace>
  <inkml:trace contextRef="#ctx0" brushRef="#br0" timeOffset="42737.73">24662 9895 1350 0,'-1'0'69'0,"-2"0"25"0,1 2-56 0,2 0-37 0,0 1 6 0,-3 2 2 15,3 1 1-15,-1-1-4 0,-3 4-3 16,2 5 6-16,-1 4 15 0,1 4 8 16,2 6 2-16,2 1-4 0,-1 6-13 15,4 2-8-15,-2 0-2 16,1 3-2-16,0-4-1 15,-1-4 2-15,0-7 0 0,0-5-1 0,-1-2-1 0,1-4-1 16,-3-4 1 0,2-3-6-16,-2-3-14 0,1-3-29 15,1 2-33-15,-1 0-24 0,-1-1-15 16,1-2 2-16,2-4 14 0,0-3 24 16,4-2 25-16,1 0 25 0,1-1 16 0,0 1 11 15,-4 2 13-15,0 0 15 0,-2 3 10 16,-1 1 4-16,3 1 3 0,-3 1 4 15,-2 1 10-15,0 0 3 0,0 0 4 16,1-3-13-16,-1 3-15 0,0 0-9 16,0 2-13-16,0-2 1 0,0 0-5 15,0 0-4-15,-4 1-5 0,-3-1-3 16,-3 1 0-16,-4 1 2 0,-5 1 2 16,-2-1 0-16,1-1-1 0,-2-1-1 15,3 0 0-15,0 0-2 0,4-1 2 16,2 1-3-16,5 0-19 0,7 0-26 0,-3-2-34 15,4 2-23-15,-1-7-11 0,3-2 58 16</inkml:trace>
  <inkml:trace contextRef="#ctx0" brushRef="#br0" timeOffset="43194.76">25378 9940 1621 0,'-1'0'55'16,"-4"0"31"-16,-5 1-89 0,-7 5-16 16,-6 2 18-16,-4 0 3 0,0 2 1 15,-6 1-2-15,1 0 1 0,-1 3 1 16,-2 0-6-16,3 1-11 0,-2 1-11 15,3-4-9-15,6 1-2 0,7-5 3 16,11 0 3-16,6-2 5 0,2 2 10 0,8 0 15 16,2 2 16-16,4 0 16 0,2 1 3 15,5 2 2-15,1-2-2 0,-2-1-6 16,0-1-5-16,-3 1-8 0,1 0-7 16,-1 4-7-16,1-2 0 0,-3 1 0 15,-5 0-1-15,0 0-1 0,-7 0 0 16,2-1-3-16,-6-1-2 0,-1 3-1 15,-5 2-8-15,-4 4-1 0,-6 0 0 0,-4-1 3 16,-4-5 8-16,-2 0 6 0,-1-3 3 16,-2-5 0-16,-1 1 0 0,-3-7-2 15,2 0-3-15,-2-2-6 0,4-3-21 16,4 3-34-16,2-6-29 16,3-1-137-16,-1-1 136 0</inkml:trace>
  <inkml:trace contextRef="#ctx0" brushRef="#br0" timeOffset="44825.69">21161 11231 1678 0,'2'2'49'0,"-2"2"-17"0,0-1-26 0,0 5-11 15,0 4 2-15,0 4 1 0,0 4 2 16,-3 5 0-16,1 1 0 0,-1 6 0 15,-1 6 0-15,0 1 2 0,1 8-3 16,-2-2-5-16,1-2-4 0,0-4-7 0,2-7-9 16,2-5-14-16,1-7-17 15,1-4-16-15,3-2-11 0,-2-5-6 0,1-2-1 16,0-3 8-16,2-4-131 0,0-4-75 16,4-5 156-16</inkml:trace>
  <inkml:trace contextRef="#ctx0" brushRef="#br0" timeOffset="45000.07">21377 11569 1247 0,'0'0'84'0,"1"0"38"15,-1 0-58-15,-2 1-50 0,-5-1-14 16,-4 3-9-16,-11-1 3 0,-10 0 8 16,-5 3 6-16,-3-2 4 0,-1 3-5 15,1-1-3-15,-1 2-1 0,1 1-1 0,2-3 2 16,4 3-5-16,0-1-18 15,5 0-28-15,4-2 351 16,1-2-237-16</inkml:trace>
  <inkml:trace contextRef="#ctx0" brushRef="#br0" timeOffset="46071.6">21881 11514 1832 0,'0'0'52'0,"-1"1"-24"0,0 2-20 16,0 6-15-16,-5 3 0 0,0 8 7 15,-3 6-3-15,-3 5-20 0,3 7-19 16,1 2-20-16,0-2-2 0,1-3 19 0,2-8 20 16,3-11 16-16,0-5 8 15,1-8 3-15,1-3 0 0,0 0-1 0,0 0-1 16,0 0-1-16,1 0-6 15,-1 0-1-15,1-1-5 0,0-5-12 0,0 1 4 16,5-6 2-16,2-5 7 0,0-8 11 16,5-6 1-16,1-4 0 0,0-5 0 15,1-1 0-15,-2 0-1 0,2 3 0 16,2 2-2-16,2 5 1 0,0 3 2 0,-1 1 0 16,1 7 0-16,-1 2-1 0,-1 6 2 15,1 5 14-15,-5 3 5 0,1 3 5 16,0 1-1-16,1 5-10 0,1-1-8 15,0 4-6-15,0 7-6 0,-1 3-6 16,-3 5-1-16,-2-1 0 0,-3-2-6 16,-1 2-4-16,-2-3-6 0,-1-2-1 15,2-1 5-15,-3-5 10 0,0-5 5 0,1-2 4 16,-2-3 1-16,-1-2-1 0,0 0 2 16,1 0-4-16,-1 0-6 0,3-4-1 15,3-5 1-15,1-5 6 0,4-7 8 16,5-12 3-16,0-2 0 0,4-1-2 15,0 4 3-15,2 5 5 0,-4 6 7 0,2 8 8 16,-4 4 15-16,-2 6 11 16,-1 3 9-16,2 2-2 0,-2 8-17 15,5 7-21-15,1 11-20 0,-2 9-14 0,2 9-5 16,-3 3 1-16,-5-4-2 0,2-6-9 16,-4-7-26-16,0-5-4 0,3-2 23 15</inkml:trace>
  <inkml:trace contextRef="#ctx0" brushRef="#br0" timeOffset="46423.15">24650 11518 1523 0,'-20'11'33'0,"-7"-4"-27"15,-9 4-12-15,-8-2 10 0,-8-4 1 16,2-2-1-16,0 0-4 16,3-2-9-16,5-1-17 0,5 1-12 0,3-1-17 0,8 0-9 15,6 0-14-15,2 0 8 0,7-3 35 16</inkml:trace>
  <inkml:trace contextRef="#ctx0" brushRef="#br0" timeOffset="46862.12">25678 11375 1393 0,'0'0'110'0,"-6"2"178"0,-10 4-286 0,-7 3-17 16,-13 2 16-16,-8 4 4 0,-1 1 2 16,-1 4-4-16,3 0-22 0,6-3-27 15,4 1-29-15,5 2-20 0,6-2 7 16,5-1 15-16,6 0 23 16,6-4 19-16,2-3 18 0,3-1 12 0,4-1 9 15,1 0 8-15,5 2 11 0,2 1 4 16,2 0 1-16,1 1-1 0,1 2-8 0,0 2-9 31,1 2-6-31,2 2-3 0,-1 0-3 0,-3 3 2 0,-4-1 3 0,-5 0-2 31,-6 1 0-31,-5 1-3 0,-7-5-7 16,-7 1-5-16,-6 0 1 0,-4-1-1 0,-4 1 3 16,-3-7 6-16,-1-1 0 0,-2-5 1 15,-1-5 0-15,-5-2-20 0,-8-8-23 16,-7-4-9-16,-1-6 17 0</inkml:trace>
  <inkml:trace contextRef="#ctx0" brushRef="#br0" timeOffset="47804.39">21220 12869 1699 0,'0'0'39'16,"-1"0"1"-16,-3 1-65 0,-3-1-4 0,-7 3 20 16,-4 0 9-16,-8-1 1 0,-2 1-1 15,-3-3 2-15,-2 1 0 0,2-1-1 16,-1-1 0-16,3 1 4 0,1-1-5 15,6 1-11-15,-1 0-14 0,3 0-17 16,4 2-1-16,3 1 5 0,7 0 13 16,3-1 2-16,-1-2-12 0,1 0-6 15,2 0-16-15,2 0 4 16,6 0 11-16,8 2 2 0,10 0 25 0,1-2 5 0</inkml:trace>
  <inkml:trace contextRef="#ctx0" brushRef="#br0" timeOffset="48388.63">22022 12744 1513 0,'3'2'85'16,"-2"1"29"-16,0 1-69 0,-1 4-53 15,-4 9-6-15,2 5-5 0,-3 11 3 16,1 7 0-16,0 3 4 0,-1 3 9 15,2-1-7-15,1-2-4 0,2-4-6 0,2-6-9 16,0-11 2-16,-1-7 1 16,0-9-4-16,-1-5 2 0,0 1-5 0,3 0-4 15,-2-4 5-15,7-4 12 16,3-4 15-16,1-8 10 0,7-7 10 0,-1-7-5 16,3-5-1-16,4-3 0 0,1 0-5 15,-2-3-1-15,2 2 0 16,2 0-3-16,4 3 1 0,4 2 1 15,0 7-2-15,-2 2 0 0,-6 5-4 0,-6 9 8 16,-5 5 21-16,-5 4 20 0,-2 4 16 16,1 2 3-16,-4 0-10 0,-1 5-12 0,2 3-13 15,1 5-13-15,7 7-25 0,5 8-28 16,0 11-26-16,3 2-2 0,-5 0 13 16,-4-6 31-16,-1-11 24 0,-4-7 6 15,-1-6 1-15,1-2-9 0,-2-2-1 0,-4-4 15 16,-2-3 3-16,-1-2-1 0,3 0-1 15,-1-2-16-15,3-1-5 0,2-1 7 16,1-3 5-16,0-1 2 0,0-1 10 16,1 0 2-16,-2 1 3 0,-1-1 10 15,-2 2 0 1,-1 2 3-16,-1 0-1 0,0 4-4 0,0 0-5 0,-1 0-3 16,1 1-1-16,-1 0-1 0,2 1-1 0,-2 0-10 15,3 3-11-15,-1 0-9 16,3 3-19-16,2 3-23 0,0 0-25 0,4 2-34 15,3 0-15-15,5-3 705 0,7-3-449 16</inkml:trace>
  <inkml:trace contextRef="#ctx0" brushRef="#br0" timeOffset="48816.21">24862 12830 1892 0,'4'7'119'0,"-3"73"458"16,-26 85-1322 31,22-127 705-47,2-12 18 0,1-4 15 15,0-7-2-15,0-1-15 0,0-7-17 16,1-2-25-16,0 0-16 0,-1-5-7 16,0 2-8-16,1-2 3 0,1 0 87 0,2-2-13 15</inkml:trace>
  <inkml:trace contextRef="#ctx0" brushRef="#br0" timeOffset="49071.02">25135 12943 1402 0,'32'31'90'0,"-27"-7"-75"16,51 16-14-1,-193-98-10-15,79 46 20 0,28 18-5 16,-3 1-1-16,4 0-2 0,0-2-2 16,4 1 1-16,1-1 1 0,2 0-4 15,3-4-13-15,1-1-24 0,2 0-35 0,4-2-25 16,-2 0-10-16,4-2-56 0,2-3-52 16,3 2 52-16,1-2 40 0</inkml:trace>
  <inkml:trace contextRef="#ctx0" brushRef="#br0" timeOffset="49515.45">25698 12697 1837 0,'0'0'14'16,"-1"0"-36"-16,-3 0-45 0,0 1 15 0,-5 4 26 15,-11 2 15-15,-4 4 11 0,-12 0 1 16,-6 2 0-16,-1 0-15 0,-1 0-12 0,5 3-13 16,7-2-5-16,5 3 9 0,6 1 9 15,5-1 10-15,5-1 4 16,3-5 8-16,5-4 8 0,1-3 12 0,2 0 10 0,1-2 6 15,2 2-6-15,5 4-10 0,3 0-8 16,5 3-9-16,6 3-3 16,4 2 0-16,3 3 2 15,3 3 2-15,-4 4 0 0,-1-1 1 0,-5-3-1 16,-6-1 9-16,-5-3 7 0,-5-2 0 0,-7-2 0 0,-6 4-12 16,-6-2-6-16,-8 1-6 15,-2 2 8-15,-5 0 5 0,-6-1 1 16,-1-1 1-16,0-4-4 0,-3-2-6 15,3-4-12-15,-1-4-12 16,-2-3-21-16,0-4-27 0,-5-5 555 0,-5-5-366 0</inkml:trace>
  <inkml:trace contextRef="#ctx0" brushRef="#br0" timeOffset="50277.44">21234 14128 1685 0,'2'10'92'0,"0"-5"858"16,-66-4-1033-16,65-1-848 15,-57 8 930-15,23-5 1 16,-3-3 1-16,-1 0 0 0,0-2 0 0,-2-5 3 15,2 1-1-15,2 0-9 0,2 1-15 16,4 1-28-16,6 1-20 0,1 1-12 16,7 1-5-16,6 1 3 0,7 0 745 15,-2 0-494-15</inkml:trace>
  <inkml:trace contextRef="#ctx0" brushRef="#br0" timeOffset="51027.69">21802 14054 1813 0,'8'23'81'16,"14"-7"-176"-16,0 1-63 0,-68-14 162 16,12 28-6-16,29-1 3 0,-3 5-5 15,0-4-12-15,3 4-12 0,0-2-14 16,3-2 4-16,2-2 11 0,0-7 12 16,0-8 15-16,1-5 6 0,-1-8 1 15,0 0 2-15,0 1-8 0,1-2 0 16,-1 0-11-16,0 0-1 0,1 0-4 0,2-7-1 15,1-1 8-15,5-5 7 16,5-8 7-16,2-5 2 0,6-4 1 0,2-2-6 16,1-4 0-1,1 6-2-15,-1 2 0 0,-3 4 2 16,-2 2 8-16,-3 5 7 0,-3 5 5 0,-2 3 7 16,0 3-3-16,0 1-5 0,1 0 2 15,-2 3-7-15,1 1-1 0,1 2 1 0,-2 4-3 16,3 1-2-16,2 3-4 0,-1 3-5 0,1 1-5 15,-1 2-5-15,-3 3-8 16,-1 0-5-16,-1 0 1 0,-2-2 3 0,-2-1 6 0,-2-4 8 16,1-2 2-16,-3-2 0 15,1-3 3-15,0 0-3 16,0-1 1-16,-1-2 0 0,-2-1-5 0,0 0-5 16,0 0-5-1,0 0-12-15,0 0-2 0,0 0 3 16,0 0 6-16,4-3 7 0,-2-2 12 15,2-4 1-15,4-2 4 0,3-4 7 0,3-3-6 16,4-3-1-16,3-3 0 0,2 0-4 16,0 0 0-16,4 3 0 0,0 3-1 15,-1 4 1-15,-1 3 0 0,-11 7 7 16,1 3 5-16,-6 1 16 0,2 2 6 16,3 5-4-16,-2 3-9 0,0 6-25 15,0 2-10-15,-3 4-8 0,-2 2 2 0,2 5 8 16,-4-2-1-16,-4-1-1 0,0-2 2 15,0-1 1-15,-1-5 8 0,1-1 0 16,2-4-13-16,-2-2-22 0,0-3-16 16,0-2-14-16,3-4 719 0,4-2-483 15</inkml:trace>
  <inkml:trace contextRef="#ctx0" brushRef="#br0" timeOffset="51350.84">24467 14278 1709 0,'-12'4'20'15,"-8"-2"-26"-15,-4 3-27 0,-4-1 24 16,2 1 10-16,1-1 0 0,-2-2-1 0,-2-1-7 16,3-1-8-16,0 0-14 0,5-2-16 15,2 0-9-15,0 0-14 0,0-1-6 16,0 1-10-16,1-1-8 0,3 1 80 15,5-2-12-15</inkml:trace>
  <inkml:trace contextRef="#ctx0" brushRef="#br0" timeOffset="51876.48">25390 14005 1697 0,'2'32'96'0,"-4"-13"-144"16,10 20-58-1,-56-102 109-15,11 51-5 0,1 19 1 0,-1 0 1 16,1-3 3-16,0 4-11 15,-1 0-9-15,1-5-9 0,-1 5-13 16,-1-2 4-16,6 1 1 0,3 1 4 0,6 0 7 16,11-1 6-16,3-3 8 0,7 2 9 15,1-3 10-15,1 1 8 0,1-2 7 16,2 5 1-16,4 0-6 0,3 3-5 16,6 2-8-16,7 5-7 15,4 1-2-15,3 2-1 0,2 2 0 0,-4 0 2 0,0 3 1 16,0 0 0-16,-4 3 0 0,-2 3 0 15,0-2-1-15,-5 1 9 0,-4-2 8 16,-4-3 7-16,-1-4 12 0,-6-5 0 16,-2-3-6-16,-1-3-9 0,-3 1-14 15,-8-1-12-15,-1 0-9 0,-4-1 10 16,-4-2 5-16,-2 2 6 0,0-2 8 16,-4-2-7-16,-1 0-2 0,1-3-2 0,0-2-2 15,-1 0-1 1,-1 0-2-16,3 0-10 0,0 0-13 15,4-2-17-15,2 2-23 0,1-1 675 0,0-3-459 0</inkml:trace>
  <inkml:trace contextRef="#ctx0" brushRef="#br0" timeOffset="56768.7">32065 9286 1518 0,'-4'0'80'0,"3"0"59"0,-1 0-132 16,-2 0-20-16,3 4 1 15,-9-1 5-15,-2 4 3 0,-6 4 1 0,-13-1 0 16,-15 6 2-16,-19 1 1 0,-9-1 2 16,-8-1 2-16,2-3 0 0,8-6-2 15,2-1 1-15,2-4-1 0,-2-4 0 16,4 0 1-16,8-2 0 0,12 1 0 15,11-1 0-15,3-2 0 0,8 2 3 16,3-4-5-16,6 1-23 0,5 2-43 16,3 2-35-16,7-4 689 0,3-1-459 15</inkml:trace>
  <inkml:trace contextRef="#ctx0" brushRef="#br0" timeOffset="57022.13">32197 9640 1468 0,'-13'5'61'16,"-12"2"39"-16,-6 1-100 0,-9 1 1 0,-4-4 4 16,3-1 0-16,-5-1 1 15,-8-2-1-15,-3-2-2 0,-5-2 2 16,5-3 3-16,5-3-9 0,11-1-14 15,5-1-21-15,6-1-27 0,6-1-11 16,5 1-14-16,5-2-1 0,5 4-34 0,5 0 69 16</inkml:trace>
  <inkml:trace contextRef="#ctx0" brushRef="#br0" timeOffset="66543.03">27123 9630 1146 0,'35'21'43'0,"-32"-7"-125"32,-51-44 191-32,48 30-6 0,0 0-52 15,0 0 2-15,3-1 1 0,4 0-17 16,4-1-22-16,5-2-8 0,4-1-9 15,3 0-1-15,-1 2 1 0,4-1-1 0,0 3 3 16,1 0 1-16,2 2 1 16,-2 2 1-16,-4-1 6 0,-4 1-2 0,-3-1 1 15,0 1 1-15,-2 0-8 0,-2 2 1 16,-3-1-2-16,-3 2-12 0,-4 3-3 16,-2 5-1-16,-5 3 1 0,-5 6 10 15,-2 0 4-15,-4 3 1 0,-2 1 0 16,-3 0 1-16,-3 3-1 0,-2-1 1 15,2 1 1-15,4-6 0 0,-2-5 1 16,9-3 0-16,3-4-2 0,2-3 0 16,4-1 0-16,1-3-1 0,1-2-4 15,2 1 4-15,1-2-5 0,0 0 2 0,4 1 2 16,1 1-2-16,7 3 5 0,6-2 4 0,8 4 1 16,6 1-1-16,8-1-3 0,3 0 0 15,-2 0-2-15,2-1 3 0,-1-1-2 16,-6-2 1-16,-1 0 1 0,-8-1-3 15,-9 1 1-15,-1-2 2 16,-9-1-3-16,-2 0-7 0,-5-2-13 0,-1 0-27 16,1 2-32-16,-2-2-96 0,-1-2 101 0</inkml:trace>
  <inkml:trace contextRef="#ctx0" brushRef="#br0" timeOffset="66857.24">28110 9546 1682 0,'18'21'42'15,"-104"125"-77"16,67-99 36-31,2 1-1 0,-1 7 2 0,-2 6-1 16,-2 1 2-16,1 4 1 0,0-4-2 16,6 2 0-16,1-7 2 0,5-5-2 15,0-7 1-15,1-8 0 16,2-6-3-16,-3-3 2 16,5-2 0-16,0-4-2 0,-1-3 1 0,1-6 2 0,2-3 0 15,1-2 0-15,1-4-6 0,0 1-22 16,0-5-31-1,1 1-39-15,0-1 46 0,8-1 8 0</inkml:trace>
  <inkml:trace contextRef="#ctx0" brushRef="#br0" timeOffset="67564.82">28701 9761 1415 0,'-5'1'76'0,"-2"2"-85"0,-7 3-12 16,-4 0 20-16,-4 7-1 0,-3-2 2 0,-1 7 0 16,2 3 0-16,-3 1 0 0,0 6 0 15,0 1 0-15,3 2 2 16,1 3-2-16,1 1 2 0,4 0 1 0,3 0-2 15,6-1-1-15,5 0-6 0,5 1-1 16,8 2-3-16,6 1 5 0,3 0 3 16,2-1 2-16,3-7 1 0,-1-5 1 15,2-4 2-15,2-8 2 0,-1-2-1 16,0-6 0-16,4-3 1 0,0-3-3 16,4-3 1-1,2-2 5-15,-6-2 8 0,-8-2 8 0,-1 0 2 0,-9-3-4 0,-1 0-8 16,0 2-2-16,-8 0 1 0,3-2 7 15,-5 4 7-15,0 1-5 0,0 0-6 16,-4 1 0-16,2 1-8 0,-1 3 3 16,2 0 6-16,-2-1-5 0,-2 1-4 15,1 3 2-15,3 0-6 16,-2 0-5-16,6 0 2 0,-3 2-6 0,-3 0-8 0,0 5-2 31,-9 1-4-31,1 3-3 0,0 3-3 0,-4-1-14 0,2 3-10 0,-1-7-5 31,0 1 4-31,1-1 14 0,0-2 14 0,-1-1 9 0,0 1 7 0,3-2 3 16,2-2 1-16,2 0 1 0,3 0 2 16,0 0-2-16,2 1 0 0,-1 0 1 15,2 1-1-15,0 0 0 0,0 1 2 16,0 0-2-16,0 0 0 0,-1 1 3 16,2 1-3-16,0-3 0 0,-2 0 2 0,2 0-2 31,-1-1 0-31,0-2 1 0,1-2-1 15,0 1-2-15,0 0-1 0,0-1-9 0,0 0-11 16,0 0-5-16,0 0-10 16,0 0-5-16,0 0 0 0,0 0-5 15,0 0 3-15,0 0 12 0,0 0 10 16,-1 0 12-16,1 0 7 0,0 0-7 0,0 0-20 16,0 0-35-16,0 0-61 0,1-1-53 15,1 0 91-15</inkml:trace>
  <inkml:trace contextRef="#ctx0" brushRef="#br0" timeOffset="82087.89">27349 11032 1453 0,'15'6'119'16,"50"16"-11"-1,-145-51-105-15,79 27 2 16,2-1 0-16,3-4-1 0,7-2 3 16,3-5 0-16,8 0-1 0,7-6-1 15,1 1-2-15,12 3-2 0,5-1-1 16,4 5-5-16,4 3 2 0,-10 2 5 15,-8 5 4-15,-12 2 2 0,-9 0 3 16,-4 0-5-16,-4 0 0 0,-3 3-2 0,0 0-10 16,-4-2-7-16,0 4-13 15,-2 1-5-15,-7 6-2 0,-4 10 4 0,-5 6 11 16,-10 7 5-16,-4 1 4 0,-12 2-1 16,-2 3-2-16,-2-3 2 0,7-1 2 0,12-3 3 15,5-6 2-15,11-1-1 0,2-4 0 16,3-1 1-16,4-8-1 0,3-2 1 15,1-3 2-15,2-3 0 0,4 1 12 16,-2-4 11-16,4 1 5 0,4 0 1 16,7-1-8-16,6-1-10 0,9-2-5 15,4 0 0-15,-2-4-3 0,1 0-3 16,-3-2-3-16,-5 0-8 0,-4-1-6 16,0-2-6-16,-5 2-18 0,1-1-21 15,1 0 28-15,-3 3 6 0</inkml:trace>
  <inkml:trace contextRef="#ctx0" brushRef="#br0" timeOffset="82373.03">28307 10870 1497 0,'20'1'109'15,"-59"142"-102"1,-18-109-4 0,30 19 0-16,-8 5-3 0,-1 7 2 15,-6 5 1-15,3 4-3 0,5 5 3 16,3-4 2-16,5-6-4 0,8-6-2 16,2-14-4-16,10-6-5 0,2-7 2 0,4-6 6 15,1-5-4-15,3-5-9 16,0-4-18-1,1-4-31-15,2-5-20 0,4-2 10 0,4-3 30 0</inkml:trace>
  <inkml:trace contextRef="#ctx0" brushRef="#br0" timeOffset="82801.86">28863 11290 1482 0,'18'21'98'0,"-18"-21"-96"0,-5 1-12 16,-1 2-25-16,-25-16 44 0,13 24-2 15,-9 8 3-15,-11 9-3 0,-12 9-1 0,-3 11-3 16,2 7-5-16,3 8-12 0,13-2-18 16,7-1-16-16,14-7-13 0,11-4-12 15,12-1-1-15,13 1 6 0,8-2 17 16,5-6 30-16,4-7 43 0,4-9 41 15,-4-12 34 1,-1-4 3-16,-8-8-19 0,-4-2-23 16,1-4-35-16,-5-7-9 0,1-2-6 15,-5-3-8-15,-4-2 0 0,-2-1 0 16,-5-2-3-16,-3 0-2 0,-2-1 1 16,-2 1-3-16,-7-2 1 0,-2 4 2 15,-1 3-1-15,-3 6 1 0,2 3 3 16,-1 3 1-16,-2 2 3 0,-3 1 3 15,2 5-3-15,-3 2-1 0,2 4 1 16,1 2-3-16,1 1-1 0,1 3 0 0,-1 2-3 16,4 0 0-16,1-1 0 0,1 1-7 15,1 1-10-15,-2-2-15 0,1 3-21 16,2 1-16-16,-2 2 38 0</inkml:trace>
  <inkml:trace contextRef="#ctx0" brushRef="#br0" timeOffset="88028.42">27634 12484 1711 0,'0'0'36'0,"0"0"-24"15,0-2-23-15,4 4-6 0,-3 0 8 16,-2 0 5-16,1 1 0 0,-2 3-1 16,1 4 2-16,2 4 0 0,1 6 0 15,-1 2 3-15,4 4 0 0,-2 2-1 16,3 5 2-16,2-4 0 0,2 0-1 15,0-1-11-15,1-4-14 0,-2-4-23 0,0-2-20 16,-1-6-6-16,0-1-10 0,5-7 2 16,-2-3 191-16,4-1-96 0</inkml:trace>
  <inkml:trace contextRef="#ctx0" brushRef="#br0" timeOffset="88293.46">28086 12397 1327 0,'1'0'113'0,"-1"1"87"0,1-1-130 15,-1 1-72-15,0 2-6 0,-2 2-1 0,-3 10 6 16,-4 6 0-16,-1 13 3 0,-6 8 2 16,-2 9-2-16,1 7 1 0,-4 4 1 15,-3 8-2-15,1 5 2 0,-2 7 0 16,1 5-2-16,6-5 1 0,1-7 4 0,3-13-11 15,2-8-10-15,4-8-10 0,3-9-10 16,2-4 6-16,3-10 1 0,1-7-5 16,1-9-19-16,-1-4-28 0,3-1-1 15,2-4 34-15</inkml:trace>
  <inkml:trace contextRef="#ctx0" brushRef="#br0" timeOffset="88707.6">28426 12822 967 0,'0'0'161'0,"0"2"217"0,0-1-306 15,0 0-78-15,0 0-14 0,-1 3-1 16,-6 1 7-16,-3 6 0 0,-8 4 8 16,-4 6 6-16,-3 4 7 15,-1 3 1-15,-1 3 1 0,-2 3-3 0,-5 3-4 16,3 2-2-16,2 2 3 0,5-2 4 15,12 3-6-15,8 0-7 0,10 0-9 16,15 3-10-16,8-4 1 0,7-2 12 16,4-5 10-1,-9-10 18-15,-2-3 18 0,-4-9 2 0,0-8 0 0,1 0-11 0,-5-6-15 32,-1-5-3-32,-3-2-2 0,-3-5 0 15,-3 2 3-15,-3-3-3 0,-4-1 1 16,-4-4 0-16,-2 1 0 0,-4 1-1 15,-3 2-3-15,-1 0 1 0,-2 2-3 0,-2 4 0 16,0 1-1-16,-1 4-2 0,2 5 2 16,-2 0 0-16,4 4-1 0,-2 3 0 15,-1 4 1-15,1 3-2 0,0 2-1 16,0 1-6-16,4 1-17 0,4 2-23 16,-2 2-22-16,5 0-26 0,0 4-48 15,-2-5 85-15</inkml:trace>
  <inkml:trace contextRef="#ctx0" brushRef="#br0" timeOffset="89006.98">27504 13825 1959 0,'0'22'9'0,"0"3"-29"0,-1 12-40 0,1 4 11 16,1 6 39-16,3 1 10 0,3 0 5 16,-1-1-12-16,-2-4-8 0,1-6 0 15,-1-8-11-15,2-5 1 0,-2-8-7 16,1-6-15-16,-4-2-21 0,-1-7-20 15,0-1-19-15,3 2-8 0,4-8 11 16,7-3-46-16,4-6-18 0,9-5 91 16</inkml:trace>
  <inkml:trace contextRef="#ctx0" brushRef="#br0" timeOffset="89259.56">28091 13837 1198 0,'-2'0'74'0,"-1"5"37"0,-5 5-63 0,-4 5-53 16,-8 12 21-16,-1 2 18 0,1 6 9 15,-1 5 3-15,0 2-15 0,-1 5-18 16,-3 5-8-16,-1 1-2 0,-1 3 0 16,0-1 0-16,2-3 1 0,4-6-2 15,8-3-1-15,1-8-8 0,4-1-22 16,0 0-18-16,0-3-20 0,5 0-10 0,-1-1 5 15,3-4 0-15,2-9 9 0,1-3-147 16,5-4 139-16</inkml:trace>
  <inkml:trace contextRef="#ctx0" brushRef="#br0" timeOffset="89875.47">28510 14023 1184 0,'1'32'109'0,"-48"6"79"47,41-30-160-47,-3 0 4 15,2-1 1-15,-1 0 1 0,1 6-7 16,0 0-8-16,0 3-5 0,-2 3-6 0,-1 4 0 16,-3 2 0-16,0 5-6 0,-4 2 9 15,3-2 4-15,2-1 3 0,3-6 8 16,5-2-4 0,0-3-7-16,2 0-1 0,1 3-3 0,1 1-5 0,1 1-3 15,1 4-6-15,5 5-9 0,0 2-1 16,2 4-1-1,5-2-1-15,-4-5 3 0,4-3 3 0,-1-5 3 0,1-5 6 16,0-4 0-16,0-3-2 0,4-2-1 16,0-3 0-16,2 0 1 0,1-2 5 15,0-4 9-15,-2 0 8 0,-1-4 6 16,-4-3-4-16,-3-1-6 0,-2-2-10 16,-3-1-6-16,0-4-3 0,-1 1-2 0,1-4 4 15,-3 1 1-15,-2 1 0 0,-1 4 5 16,-2 2-3-16,-2-1-1 0,0 4-1 15,0 0-3-15,-2 3-2 0,2 0 0 0,-3 1-2 32,-3 1 1-32,-6 2 2 0,-4 5-5 0,-6 4-6 0,-1 6-3 0,-2 2-8 15,2 5 1-15,1 3 2 0,4-4-2 16,5-2 4-16,2-2 3 0,6-6 3 0,2-3 5 16,1-1 3-16,1-3-1 0,0 0-3 15,2-3-3-15,3-1-4 0,0 0-6 16,0 0 0-1,0 0-9-15,0 0-11 0,-1 1-11 0,1-1-262 0,0 0 215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1T15:36:24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11369 6155 650 0,'11'24'46'0,"2"-24"58"16,0 31 94-1,-31-93-267-15,13 58 169 0,6 4-28 16,-1-1-14-16,5 0-8 16,-5-2-3-16,0 3 2 0,0 0 3 0,0 0 2 15,0 0-6-15,0-2-3 0,0 2-5 0,0-1-5 16,-2-1-6-16,2 2-4 0,0 0-5 16,0 0-4-16,-2 1-1 0,4 0-2 15,-2 0 0-15,0 1-2 0,0-2-4 16,0 2-2-16,0-1-3 0,0 0-2 15,-4 4 0-15,5 0 1 0,-1 1-1 16,1 3 0-16,-1 2 3 0,0 4-2 16,-1 3 0-16,1 4 1 0,1 3-2 0,1 1 0 15,1 3 0-15,1 2 0 16,-2 4 0-16,1 3 1 0,-3 5-1 0,2 2 0 16,0 3 1-16,3 5 4 0,-3 2 13 15,2 2 4 1,-2 3 1-16,0-2-5 0,0 6-12 0,-1 7 2 0,3 3 6 0,-2 7 11 15,1 3 2-15,0 4-5 0,1 5 2 16,-3 10-6-16,4 8 3 0,-1 5 3 16,0 5-2-16,2 3-1 0,-1 5 3 15,-1 2 0-15,2 3 0 0,-3 2 0 16,2-2-4-16,-4 3 0 16,0 1 3-16,2-1-4 15,-4 0-3-15,2 6-2 16,-1 0-6-16,0 1 0 0,3 6 3 15,-1-3 5-15,-1 2 6 0,0 2 4 16,0-1-4-16,-1 3-5 0,-1 2-4 0,-2 3-5 16,1 5-2-16,-2-1-2 0,4 0 6 15,1-6 8-15,-1-9 4 0,6-3 2 16,-2-6-8-16,0 0-7 0,4 3-5 16,-5 7-2-16,3 0 0 0,-3 1-1 15,3 3-1-15,-1-3 7 0,-1-6 9 0,1-5 6 16,0-10 6-16,-3-4-6 0,1-2-12 15,-2 7-5-15,-2 6-4 0,-3 6 0 16,-4 2 1-16,1-1-1 0,-1 1 0 16,-1-4 1-16,-1 4 0 0,-2 4-1 15,0 3 1-15,1 5-1 0,-1-3 2 0,2 3 1 16,2-2-1-16,1-5 1 0,4-2 1 16,-1-5-2-16,2-5 0 0,1-5 3 15,1-9-1-15,5-10 2 0,-3-5 2 16,1-10-3-16,2-10-1 0,-2-10 0 15,2-13-2-15,-1-6-1 0,0-4 0 16,0-2 0-16,-2-2-2 0,1-4 1 16,-3-3 0-16,-2-4-1 0,1-4 0 15,-1-4-5-15,2-2-1 0,-2-4 0 0,0-2-1 16,-1-2 1-16,0-2 0 0,2-1 1 16,-2-1 0-16,0 0 2 0,1 0 1 15,1-5 1-15,-1 5 2 0,1-2 0 16,1-1 0-16,0 1 1 0,0-4-1 15,1 4 0-15,-1-2 1 0,0 3-2 16,0 0 1-16,-3-2 2 0,2 4-3 0,0 1 0 16,1 5-1-16,1 2-3 0,0-1 3 15,1 6-1-15,-2-1-1 0,0 0 2 16,-3 0 0-16,3-3 0 0,-2-7 2 16,2-4 1-16,1-4-1 0,-1-3-1 0,-1-2-3 15,1-2-3-15,-1-1 0 0,1-1-3 16,1 0 0-16,-1-2-2 0,0 1-3 15,0-2-4-15,-1 2-1 0,1-2 0 16,0 0-1-16,0 0 1 0,0 0 0 16,-1 1 0-16,1-1 1 0,1 1 0 15,-1-1-2-15,1 0-1 16,-1 0-1-16,0 0-1 0,0 0 0 0,0 0 1 16,-1 1-3-16,1-1-5 0,2 0-4 15,-2 0-9-15,0 0-6 0,0 0-8 0,0-1-10 16,-1 1-8-16,1 0-8 0,-1 0-6 15,0-2-10-15,1 2-1 0,0-2 76 16,0-7-331-16,-1-5 267 0</inkml:trace>
  <inkml:trace contextRef="#ctx0" brushRef="#br0" timeOffset="2767.15">13969 6469 1441 0,'8'3'99'0,"79"23"-91"16,-144 5-9-1,11-40 1-15,47 23-1 0,-1-1 0 16,-1 2 1-16,-1 1 0 0,-3 1-1 16,3 4 1-16,1 0 0 0,2 4-1 15,-2 1 1-15,-1 1 0 0,0-1 0 16,-2 1 1-16,3 0-1 0,-1-5 0 0,2 0 5 15,2-5-12-15,-1-3-24 16,6-4-27-16,-2-2 238 0,2-5-383 0,8-3 212 16</inkml:trace>
  <inkml:trace contextRef="#ctx0" brushRef="#br0" timeOffset="3005.33">14212 6606 943 0,'-21'0'105'0,"-2"1"177"0,-6 1-270 16,-2 2 3-16,1 0 3 0,-5-2 0 0,-2 1-5 31,-4-1-7-31,-5-2-3 0,4 1 0 0,2-1 0 0,9 0 0 0,3-1-3 16,2 1-6-16,5-4-9 0,2 0-9 15,8-2-9-15,6 2-10 0,4 4-9 16,0-2 3-16,-2-4-66 0,3-2 39 16,1-4 31-1</inkml:trace>
  <inkml:trace contextRef="#ctx0" brushRef="#br0" timeOffset="3370.42">14821 6418 1762 0,'-4'4'92'0,"-184"-2"-173"47,148 5 79-47,4 1 1 0,0 0 0 16,1 3-1-16,1 1-3 0,5 1-2 15,2 3-4-15,7 2-2 0,5 0 2 16,5 1 3-16,8-1-9 0,2-1-6 16,6 0 0-16,8 4-1 0,11 4 14 0,13 7 8 15,6 3 1-15,4 0 2 0,5-1 2 16,-5-12-2-16,-2-3 4 0,-3-5-3 15,-7-7-6-15,1-2-26 0,-1-1 0 16,0-4 10-16</inkml:trace>
  <inkml:trace contextRef="#ctx0" brushRef="#br0" timeOffset="12853.32">20366 9122 494 0,'-1'3'21'0,"1"3"2"0,-2-2-15 16,3 2-2-16,1 0-6 0,-1-2-1 15,2 2 1-15,-2-1 0 0,-1 2 0 16,-1-1 0-16,1-3 1 0,0 1-1 16,0-2-4-16,1-2-10 0,0 2-7 15,0 1 2-15,-1-3 7 0,0 0 9 16,0 0 12-16,1 0 22 0,-1 0 17 16,0 0 16-16,0 0 3 0,0 0-19 0,0 0-18 15,0 0-15-15,0-1-11 0,0 2-4 16,4 3 0-16,-3-1-3 0,-1 0 2 15,-1 2 4 1,1-2 16-16,-2-1 28 0,2 3 20 0,0-4 12 0,0-1-2 16,0 1-16-16,0-1-12 0,0 0-6 15,0 4-5-15,0-2-3 0,2 0-4 16,-2-1-5-16,-3 1-9 0,2 1-4 0,-3-3 1 16,0 4-1-16,0-3 2 0,-3 2 4 15,0 0-2-15,-4-1 3 16,-2 3 3-16,-2 0-3 0,-3-1-2 0,-3 1-2 15,-2-1-6-15,-5 0-2 16,-1-2 2-16,1-1-5 0,0 3 3 0,4-2 2 0,-3-1 3 16,1 3 6-16,1-4 2 0,-6 2 1 15,1 2 0-15,-2-1-3 0,0 1-1 16,0-2-1 0,3 3-2-16,-2-4-1 15,-5 2-3-15,-9-2-1 0,-3 2-5 16,-5-3 1-16,1 2 1 0,5-2-1 15,-1 0 5-15,-1 0 1 0,2 3 0 16,-2 0 1-16,-5-2-3 0,-7-1-4 16,-7 0 1-16,-6-3 2 0,1 2-2 15,3-2 8-15,3 0 5 0,-3 0-1 0,-5-1 5 16,-4-1-2-16,-7 1-4 0,0-1 2 16,2 1 0-16,1-4-3 0,-2 3-2 15,-6 0-2-15,2-3-4 0,-3 3 0 16,5-2 1-16,3 0-2 0,-6 0-1 0,-3-1-1 15,-4 2-4-15,-2-3 1 0,7 2 0 16,-2-2-2-16,-1 1 2 0,-3 0 0 16,-5-1-2-16,8 2 1 0,2 0 0 15,-5 1-2-15,-4-1 1 0,-6-1 6 0,-1 2 1 16,5-6 1-16,-7 3 1 0,3-2-6 16,0 1-2-16,0-2 0 0,8 4-1 15,-8-1-1-15,-1 0 1 0,0 2 15 16,2 0 6-16,6 1 3 0,-6 2-1 15,-3 1-13-15,1 1-2 0,1 0 0 16,7 2-1-16,-4-1-2 0,-3 1-2 16,-3 1 3-16,5-1 5 0,2 2 0 15,0-2 3-15,-3 2 0 0,2-2-3 16,5 0-1-16,11 1 0 0,-2-1-2 16,-2 0 0-16,2 1 3 0,1-1-1 15,13 2-1-15,8 1 0 0,3-3-5 0,-3 3 0 16,0-3-1-16,0 1-3 0,4 0 0 15,11-1 1-15,5 1-1 0,3 0-1 16,5 1 2-16,5 1-2 0,1 0 0 16,5 0 1-16,1 1-1 0,-5-1 0 15,3 2 0-15,-2-2 0 0,1 2 0 0,0-4 1 16,6 2-1-16,4 0 0 0,-1-2 1 16,6 2-1-16,-2-1 0 15,-2 1 1-15,2-2-1 0,-2 1 1 0,-2-1-1 0,2 0 0 16,-2 0 0-16,0 1 0 0,0 0 0 15,5-2 0-15,0 2 0 0,2-1 0 16,0 0 0-16,0 0 2 0,-1-1-2 16,3 0 0-16,1 0 1 0,0 1-1 15,3 0 0-15,0 1 0 0,1-2 0 16,1 2 0-16,1 0-1 0,-1-1-1 16,0 1-1-16,0 2-2 0,-2-2-4 0,1 3-12 15,-1-2-2-15,-1 0-1 16,3 2 0-16,0-4 11 0,0 1-2 0,2 0-5 15,-1 2-2-15,1-4-3 16,1 1-4-16,2 0-2 0,0 1-9 0,0-2-4 16,-2 1-4-16,1-1 1 0,-3 0 1 15,-3 0 6-15,0 2 8 0,-3-2 10 16,3 0 12-16,0-2 7 0,0 2 1 0,1 0-4 16,0 0-15-16,1 0-12 0,1 0-12 15,2-1-19-15,1 1-9 0,0 1-12 16,1-1-8-16,-2 0 695 0,-2-3-453 15</inkml:trace>
  <inkml:trace contextRef="#ctx0" brushRef="#br0" timeOffset="13970.48">12350 7935 1270 0,'0'-2'55'0,"1"1"9"16,2-2-16-16,0 0-18 15,-2 1-4-15,-1-1-8 0,-5-1-5 0,-1-1 0 16,-3-2 1-16,0 2-2 0,-3-4-1 15,-5 1-2-15,-3 1-2 0,-9-1 11 16,-1 2 12-16,-4 1 3 0,4 3 0 16,1 0-8-16,-1 2-14 0,-1 5-4 15,2 2-2-15,-1 2-4 0,3 4-1 0,0 4-1 16,2 5-1-16,4-1 1 0,3-4-4 16,8-4-19-16,4-3-13 0,5-3-5 15,3 2 0-15,2 1 16 0,5 3 5 16,3-1-3-16,6 1-2 0,5 2 4 15,8-5 5-15,5-3 10 0,3-2 7 16,3-5 0-16,-3-2 0 0,-2-3 2 16,2-7-2-16,-1-2 0 0,1-4 0 15,-5-4-1-15,-5 2 1 0,-6 0 0 0,-6 1-1 16,-4 0 0-16,-4-1 1 0,-2 3-2 16,-3-1-3-16,-2 4 6 0,-1 6 10 15,-1 7 15-15,1 0 5 0,-1 0 3 0,0 1-6 16,0 0-23-16,1 1-10 0,-1 8-9 15,1 8 0-15,-1 11 7 16,3 8 10-16,0 6 0 0,3 5-2 0,4-3 1 16,0-1 0-16,5-2-1 0,0-7 1 0,-1-6 1 15,1-3-2-15,-4-7 1 0,0-1 1 16,-5-5-2-16,-2-6 2 0,-2-2 1 16,-2 0-11-16,0-4-17 0,2 2-25 15,-1-2-34-15,4-2 593 0,3-7-392 16</inkml:trace>
  <inkml:trace contextRef="#ctx0" brushRef="#br0" timeOffset="14187.96">12938 8212 1534 0,'-12'40'37'0,"-1"-2"-25"0,-2 4-7 0,0-4-1 16,1-3 1-16,4-1-3 0,-3 0 1 16,2 2 0-16,2-3-2 0,1-2 2 15,1-4 0-15,2-3 2 16,2-5-5-16,0-3-32 0,1-5-37 0,2-4 664 16,2-1-464-16</inkml:trace>
  <inkml:trace contextRef="#ctx0" brushRef="#br0" timeOffset="15476.62">20143 14503 1590 0,'2'5'87'0,"1"-2"34"16,-1-2-70-16,-1 0-53 0,-1-1-13 0,-1 0-6 16,-1 0 2-16,1 0 11 0,1 0 4 15,0 0 4-15,0 0 5 0,0 0 3 16,0 0 5-16,-1 0 3 0,-6 1 1 0,2-1-1 16,-3 0 1-16,-2-1-2 0,-4 1 0 15,-8-2 0-15,-6 1-5 0,-9-1-3 16,-9-2-3-1,-1 1-4-15,-7-2 1 0,-7-3 0 0,-11-3-1 0,-7 1 2 16,-8-3 1-16,-4-1-2 0,3 3 2 16,-12-4-4-16,-4 3 16 0,-8-1 4 15,-5-1 0-15,-1 1 5 0,-10 0-19 16,-5 1-4-16,-3-2 14 16,-9 3 7-16,-1 1 5 0,-2 2 4 15,-6 3-14-15,-5-2-6 0,-1 0-5 0,0 1 0 0,-17 1 0 16,12-3-1-1,0 2-1-15,-12 2-1 0,12-1 10 0,1 2 8 0,-13 2 5 16,13 1 10-16,7 1 1 0,-4 2 0 16,10 2-5-16,4 0-10 0,2 2-4 0,-3 0-3 15,2 1 1-15,4-1 2 16,2-1-7-16,4 1-5 0,1-1-2 0,7 0-2 16,2 1 0-16,0-2 0 0,4-2 0 15,3-1 1 1,3 0 1-16,12-2 0 0,-1 0 1 0,2 0 5 0,0-1 4 0,5 1 0 31,14-2-1-31,3 0-7 0,-4 0-4 0,1 0-1 0,1 0-1 0,3-1 1 31,9-2 0-31,8 1-1 0,2-1 0 0,3 3 0 16,1 0 1-16,-3 1-1 0,4-1 2 16,4 0-2-16,5 1 0 0,4 0 0 0,3 0-2 0,3 0 1 15,4 0 1-15,7-1-1 16,7 2 1-16,2-2 1 15,5 2-1-15,3 0 2 0,-1 0-1 16,2 2-3-16,5 0-3 0,-3-2-2 16,4 0-8-16,2 0-1 0,0 0-7 15,-1 1-9-15,1 0-13 0,-2-1-9 0,2 0-10 16,0 0-3-16,-1 0 9 16,1 1 6-16,-1-1 11 0,-6 2 13 15,4 0 7-15,0 0 6 0,3-2 0 0,0 0-12 16,-1 0-14-16,-4 2-22 0,3-1-30 15,-4 0-19-15,-1-1-11 0,-5 0 582 16,-5-4-356-16</inkml:trace>
  <inkml:trace contextRef="#ctx0" brushRef="#br0" timeOffset="16298.75">12255 13104 1535 0,'-4'-6'34'0,"-1"-2"-23"0,0-1-11 16,-3-1 6-16,1 0 3 0,0-1 1 15,-2 1-5-15,1 1 2 0,1 0 2 16,-1-2-1-16,1 0 0 0,-4 0-2 16,-2-2-5-16,-3 0 2 0,-4 2 9 15,-4 2 3-15,-4 0 4 0,-2 2-1 16,-1 2-7-16,-1 3-1 0,5 4-1 15,1 2-3-15,-2 4 0 0,-2 2-3 16,-7 6-4-16,1 1-1 0,2 1-2 0,11 2-8 16,7-6-7-16,6-1-2 0,6-5-7 15,2 3 3-15,3-1 7 16,3 2-4-16,6 3 6 0,6-2 4 16,3-1 4-16,5 0 8 0,2-4 6 0,2-3 3 15,0-3-1-15,0-2-1 0,0-6-6 0,-1-3-1 16,3-4 0-16,-2-3-1 0,1-2 0 15,-1-2 0-15,-7 2-2 0,-2 1 0 16,-4-1 2-16,-4 2 0 0,-2 5 1 16,-3 2 0-16,-1 4 0 0,-3 2 0 15,1 3 3-15,-3 0-2 0,0 0 1 0,0 0 2 16,1 1-4-16,0 4-1 0,-1 6-8 16,2 12-22-16,3 10-1 0,2 7-4 15,2 3 17-15,2-8 32 0,5-6 12 16,4-2 6-16,5 1-9 0,3 0-16 15,-1 0 7-15,-3-4 12 0,-1-3 7 16,-5-3 1-16,-7-3-11 0,-1-4-12 16,-7-3-8-16,2-5-4 15,-4 0-8-15,2-1-17 0,1 1-26 0,-3-2-29 16,9 0 42-16</inkml:trace>
  <inkml:trace contextRef="#ctx0" brushRef="#br0" timeOffset="16784.59">12728 13485 1372 0,'0'0'71'0,"0"0"34"0,1 0-46 0,-1-2-12 31,1 2 1-31,-1 0-7 0,1 0-11 16,1-1-13-16,4-1-5 0,3-4 0 16,2-1-4-16,3 0 0 0,4 0 0 15,-2-1-3-15,1 2 2 0,-1 2 0 16,-4-1-2-16,-3 3 3 0,-2 1 0 16,0-1-4-16,-4 2-1 0,1 0-1 15,-1 0-4-15,-1 0-5 0,-2 0-7 16,0 1-13-16,0-1-8 0,-1 4-5 15,-6 4-10-15,-4 7 1 0,-5 8 10 0,-4 4 9 16,-1 3 21-16,-2-3 10 16,0-4 1-16,1-3 1 0,4-2-1 0,4-3-2 15,3-4 1-15,4-2 1 0,0-2 2 16,5-3 0-16,1 1-1 0,1-3 10 16,1 2 2-16,2-1 2 0,5 3-1 15,6 1-10-15,11 5-4 0,12 0-1 16,10 3 10-16,1-1 12 0,-2 0 14 0,-6 0 11 15,-9-4-1-15,-6-1-14 0,-4-3-12 16,-9-2-12-16,-1 0-7 0,-5-4 2 16,-2 1-7-16,0-1-20 0,-3 1-30 15,0-1-41-15,-1 0-32 0,-1-2-151 0,-8 2 170 16</inkml:trace>
  <inkml:trace contextRef="#ctx0" brushRef="#br0" timeOffset="17929.15">12581 17052 1498 0,'0'2'70'0,"0"-1"8"0,0-1-41 15,0-3-37-15,-2 1-1 16,2 1 1-16,-2-2 6 0,0 2 5 0,1-3-1 16,-1 1 5-16,0 2 2 0,2 1 2 15,-4-3 4-15,2 0-3 0,-2 1-5 16,1 2-5-1,1-4-6-15,-1 3-4 0,0-3-1 16,0 1 1-16,-2-2-1 0,-5 2 2 0,2 2 0 0,0-4-1 0,-2 2-2 16,5 3 0-16,0-1-2 0,1 1-3 15,4 0-5-15,-5 0-2 0,2 0-3 16,2 2-2-16,-2 0-4 0,0 3-5 16,0-2-3-16,-1 3-5 15,-1-2 1 1,0 4 1-16,4-3 5 0,0 2 10 15,1 1 8-15,2 1 6 0,2 5 0 16,1-1 0-16,4 4-2 0,7 1 3 16,1 1 4-16,7 5-2 0,1-3 2 0,-1 0 0 15,-1 1 0-15,-5-9 6 16,-1 0 10-16,-1-5 4 0,0-3 3 0,-2-4 0 16,1-1-9-16,-2-2-5 0,4-5-2 15,1 1-5-15,-1-5 1 0,0-1 7 16,-3 1 3-16,1 0 2 0,-2-2 7 15,1 1-3-15,-5-2 2 0,-1 1 3 0,-3 1-5 16,2 1-2-16,-1 6 3 0,-1 0-3 16,0 3-2-16,-5 2-1 0,1-1-7 15,0-6 0-15,-2 7 2 0,-1 0 2 16,2 0 3-16,0 3-1 0,0-3-9 16,0 1-9-16,0-1-4 0,0 0-8 15,3 4 4-15,-3 4 4 0,-1 3-1 16,1 6 6-16,1 7 4 0,1-1 9 0,4 3 8 15,-1-2 7-15,2-2 0 16,1 1-9-16,-1-3-5 0,2 1-8 16,-2-1 0-16,-2-3 1 0,1-1-3 0,0-4-12 15,-2 0-16-15,1-2-27 0,-1-1-16 16,-1 0-5-16,3 2-21 0,-2-2 464 16,5 0-283-16</inkml:trace>
  <inkml:trace contextRef="#ctx0" brushRef="#br0" timeOffset="18514.55">13243 17396 1645 0,'0'0'57'0,"1"0"10"0,0-1-67 0,1 1-9 16,-1 0-4-16,1-1-3 15,2 0 4-15,7-1 5 0,3-3 2 0,4 1 4 16,5-2 1-16,-2 3-1 16,5-2 0-16,1 4 1 0,-4 1 0 0,1 1 0 15,-5 2 2-15,-6 0-1 0,-2-1 4 16,-1 2 4-16,-7-2 1 0,-2 0 5 15,0-2-12-15,3 2-11 0,-4 1-18 16,0 2-20-16,-8 4-25 0,-6 5-9 0,-6 2 10 16,-5 1 20-16,0-2 32 15,2-3 19-15,2-2 2 0,-1-2-1 16,4-2 2-16,2-1-1 0,3-1 2 0,5-2 1 16,4-1-3-16,3-1 3 0,1 0 12 15,0 0 11-15,0 1 20 0,0-1 2 0,0 1-8 16,1 1-6-16,2-2-10 0,3 0-2 15,4 3-4-15,12 0-5 16,9 2-12-16,9 5-7 0,1 1-4 0,-3 4-3 16,-7 4 0-16,-9 1 7 0,-6 5 3 15,-7-4 9-15,2 2 2 0,-5 4-5 0,-3 0-5 16,-3 1-7-16,-7 3-6 0,-6-2-1 16,-5-2-2-16,-10-2-3 0,-5-4 4 15,-9-5 6-15,-4-3 8 0,2-2 0 16,-2-5 1-16,7-1-1 15,3-4-2-15,3-1-11 0,6-5-27 0,0-4-20 16,4-3-20-16,-1-7 705 0,2-6-467 16</inkml:trace>
  <inkml:trace contextRef="#ctx0" brushRef="#br0" timeOffset="19020.25">12460 16869 1009 0,'34'14'96'0,"57"6"-24"47,-71-13-65-47,-4 0-2 16,6 2-3-16,2-2-1 0,5 2 2 0,5 0-4 16,-2-2 8-16,2 1 11 0,-2-1 11 15,-5 1 13-15,1 1-2 0,-8-2-12 16,-2 4-5-1,0-1-21-15,-5 6-21 16,1 7-29-16,-5 10-30 0,-3 7-17 16,-10 7 2-16,-6 1 45 0,-5-2 20 0</inkml:trace>
  <inkml:trace contextRef="#ctx0" brushRef="#br0" timeOffset="22014.96">11417 8471 1045 0,'1'0'21'0,"-2"0"-14"15,1 0-5-15,-1 0-3 0,1 2 8 16,2-2 3-16,-3 0-3 0,1 0 3 16,0 0 0-16,0 0-1 0,0 0 6 15,0 0 3-15,0 0 4 0,0 0 8 16,-1 0 5-16,0 0 5 0,1 0 7 15,0 0 4-15,0 0-3 0,0 0-8 16,0 0-10-16,0 0-11 0,0 0-2 16,2-2 0-16,-2 2-2 0,1 0-1 0,-2 0-3 15,1 0-3-15,0 0-4 0,0 0 1 16,0 0-4-16,0 0-1 0,0 0 1 16,0 0-1-16,1 0 0 0,-1 0 1 15,1 0-1-15,4 4 4 0,-4-3 3 0,3 0 0 16,3 1 4-16,-1 1-1 0,3-1-1 15,1 1-1-15,0 3 2 0,2-3-1 16,3 3 3-16,-3-2 0 16,3 3-2-16,-1 0-1 0,0-2-3 0,0 1-3 15,0 0-2-15,3 2 6 0,0-2 4 16,-2 0 5-16,0 1 7 0,-6-4-7 16,0 1-4-16,0 1-3 0,2-1-7 15,0 1-1-15,-1-2 1 0,4 3-2 16,-2 0 1-16,4-1 6 0,3 3 4 0,1-2 6 15,4 3 4-15,-1 0-3 16,0 2-1-16,1-1 0 0,-2 2-2 0,-3 1-2 16,2-1-2-16,0 0-3 0,-1 2-2 15,5-2 0-15,0 3-4 0,-2-3 1 16,2 2 1-16,-4 0 0 0,-1 1 5 16,0-1 2-16,-3 0 0 0,0 1 0 0,2-1-3 15,2 2-2-15,3 2-1 0,1 0 2 16,1-1 3-16,1 4 4 0,1-2 1 15,0 1-2-15,1 2-2 0,-2 1-4 0,-2 2-2 16,3 0 7-16,-5 0 5 0,2-3 1 16,0-1-1-16,-2-1-4 0,0 3-9 15,-1-2-2-15,0 1 0 0,-1 0 2 16,0-1 12-16,3 2 3 16,-3 0 1-16,2 0-3 0,-1 2-9 0,3-2-3 15,-2 2-2-15,4 0-1 0,0-1-1 16,1 3 0-16,-1 1 0 0,-2 3 5 15,-1-1 5-15,-5-2 3 0,0 0 1 0,1 0-5 16,-1 0-4 0,0 0-2-16,0 2 6 0,-1-3 2 0,0 1 1 0,-1 1-1 15,-1-1-3-15,0 4-4 16,-2 2 0-16,2 2-1 0,2 1 0 0,4 4 0 16,4 4 6-16,7 5 2 15,3 4 2-15,2 6 6 0,0-2-2 0,-3 3 3 0,-5-3 0 16,-5-2-4-16,-5-3-6 0,3-4-3 15,-5-1-4-15,-1-4-1 0,0 1 0 16,-1-3 2 0,-1-1 2-16,-2 1 0 0,-1 2 0 0,-1 0-4 0,-4 3 1 15,0-3-1-15,-1 3 2 0,-2 0 0 0,2 0-2 16,1 1 0-16,1 2-1 0,-1-2-2 16,2 4 1-16,0 1 0 0,-1 5 2 15,1 0 2-15,-4 1-1 0,-1-1 1 16,1-2-4-16,-3-2 0 15,1-2-1-15,0 1 1 0,-1-3 1 0,0 2-2 0,0 2 0 16,1-2 1-16,-1-1-1 16,0 0 0-16,1-5 1 0,1 2-1 0,-1-1 0 31,1 2 1-31,-2 3-1 0,0 2 1 0,0 4-1 0,2-1 4 0,-2-3 1 16,-1-4 0-16,-1 1-1 0,0-2-3 31,0 4-1-31,0 4 0 0,-1 3 1 0,0 4-1 0,1-1 0 15,0-7 0-15,-1-4 2 0,-2-4-2 0,0-5 1 16,0 2 0-16,-2-3-1 0,0 4 0 0,-1 0 0 16,0 2 0-16,1 0 0 0,-3-4 1 15,-2 3-1-15,-3-6 0 0,0 0 0 16,-1-3 0 0,3-1 0-16,0 0 0 0,3 0 0 0,-1 2 0 0,0 2 0 15,-1 0-1-15,0 1 1 0,0 2 0 0,-3-1 0 16,2-1 1-16,0 1 0 0,-4-3 0 31,4-1-1-31,-1-4 1 0,-3 1-1 16,4-3 0-16,0-2 2 0,-2 4-2 15,3-1 0-15,0 3 0 0,-1 1 0 16,0-1 1-16,-3 1 0 0,2-3 0 0,-1 0-1 16,0 1 0-16,-6 0 0 0,0 1 0 15,-4-1 1-15,1-1-1 0,3-4 2 16,0 0 1-16,0-3-1 0,0 3-2 15,-1-1 1-15,2 3-1 0,2 2-1 16,-1-1 0-16,0-1 0 0,-1-1 0 16,-1-1 1-16,0-2-2 0,1-1 0 15,-2-1 2-15,-3 1-1 0,2 1 1 16,-2-3 1-16,2 5 0 0,-3-2-1 0,-4 8-1 16,-10 8-2-16,-8 4 0 0,2 1 7 15,0-7 2-15,11-6 2 0,5-9 1 16,1-1-8-16,3-3-1 0,2 1 0 15,-1 1-1-15,3-3 1 0,-2-1 0 16,-1-5 0-16,3 1 0 0,-1 2 1 0,3-2-1 16,-2 2 0-16,1-1 0 15,-1 1 0-15,-1 3 1 0,-1-6 0 0,1 5-1 16,0-2 0-16,-3-1 1 0,2-1-2 16,0 1 1-16,0-2 1 0,-1-1-1 0,1 1 0 15,3-4 0-15,2 2 0 16,0-2 0-16,3 2 0 0,-4 1 0 0,0-5-1 15,1 1 1-15,0 0-1 0,0-1 0 16,-1-2 1-16,1 1-2 0,0 0 1 16,-3 0 1-16,6 1 0 0,-3-1 0 15,1 1 0-15,3 0 0 0,-3-1 1 16,1 1-1-16,1 0 0 0,-3 1 0 16,-2-1 0-16,0-1 0 0,-2 2 0 15,0-2 1-15,2 3-1 0,-2-5 0 16,2 3 0-16,3-1 0 0,1-1 0 15,2 0 2-15,2 1-1 0,-1-2 2 16,3 0 0-16,1 1 0 0,-1-5-1 0,2 4 0 16,-2 0-1-16,0-2 0 0,2-1 2 15,1-1-2-15,1 0 1 0,1 1 1 16,2-2-3-16,-1 0 2 0,-1 0 1 0,2-1-3 16,1 0 2-16,-1-1-1 0,2 3-1 15,-1-1 0-15,-2 0 1 0,1 2-2 16,0-2 1-16,0-1 0 0,-2 1 0 15,2 1 0-15,0 1 0 0,-2 0-1 16,0-1 1-16,0 0 0 16,0-1 0-16,1 1-1 0,-1 0 1 0,0 1-1 0,-1 0 1 15,2-1-1-15,-2 0-1 0,0 1 2 16,1-2-2-16,-1 3 1 0,-1-3-1 16,3 3-3-16,-1-3-3 0,0-1-1 15,1 1-2-15,0-1 0 0,2-2-6 16,0 1-6-16,0 0-10 0,0-1-12 15,-1 1-17-15,2-1-16 0,1 0-27 16,0 0-22-16,2-2-37 0,6-6-22 16,7-12 24-16,13-24 22 15,21-21 80-15</inkml:trace>
  <inkml:trace contextRef="#ctx0" brushRef="#br0" timeOffset="23994.95">11693 8646 1270 0,'-1'7'31'15,"1"4"-15"-15,-2 0-14 0,0 0-1 16,-2 0 2-16,0 0-1 0,-1 0-2 0,0 1 4 16,0-2 6-16,0 0 1 0,-1-1 5 15,0 4-1-15,-2 1-3 0,-3 0 1 16,0 0 0-16,1 1-3 0,0 1-2 16,3-2-2-16,1 2-5 0,1-4 0 15,-1-2 1-15,2 0-1 0,0-2-1 16,0-1 3-16,3-2 0 0,1-4-6 15,0-1-12-15,0 2-24 0,0-2-25 16,0 0-22-16,3 1 130 0,3-5-51 16</inkml:trace>
  <inkml:trace contextRef="#ctx0" brushRef="#br0" timeOffset="24231.76">11735 8851 1014 0,'0'1'32'0,"-4"2"-6"0,0-2 4 0,-2 1-10 16,0-2 9-16,-1 0 2 0,0 0-11 16,-1 0-4-16,-1 0 0 0,0 0-4 15,1 0 0-15,3-2 1 0,0 1-8 16,1-2 0-16,-1 1 0 0,0 1-2 16,-1-1 2-16,2 1 3 0,-2-3-4 15,0 0-3-15,1 1-5 0,-1-1-11 16,-1-2-7-16,2-2-8 0,1-1-17 15,1-4-6-15,0 1 26 0</inkml:trace>
  <inkml:trace contextRef="#ctx0" brushRef="#br0" timeOffset="24738.44">11890 8706 1416 0,'-10'-10'67'16,"38"44"-59"-16,-20-34-45 16,-18 34 54-16,-31-41-41 0,33 24 6 15,0 1 5-15,-2 4 4 0,2 2 5 16,-3-2 3-16,3 3 1 0,-1-3 0 15,0-1 0 1,3-2 1-16,1-3-1 0,1-3 1 0,2-6 1 0,2-3 0 16,0-3 4-16,0-1 1 0,0 0 0 15,0 0-2-15,2 0 1 0,-2 0-4 16,4-3-2-16,2-1 2 0,4-5-2 16,3-2 0-16,3-3-3 0,2-4-5 0,-3 1-2 15,0 2 2-15,-1 4 0 16,0 4 3-16,0 2 2 0,-2 2 0 15,-1 1 3-15,-2 1 3 0,-1 1 2 16,0 2 6-16,-3 2 2 0,-2 1-2 0,0 2-4 16,-3 1-7-16,-2 5-11 0,-5 3-1 15,-3 3 0-15,-3 1 2 0,-4-3 5 16,-1-3 3-16,-2-2-3 0,-3-4 3 0,1-1 1 16,-4-4-1-16,6 0 3 0,-2 0 3 15,4-3 1-15,3 2-1 0,0-2-3 0,7-2-10 16,2 0-14-16,2 1-14 0,4 1-17 15,0 0-16-15,-2-4-144 0,2 0 138 16</inkml:trace>
  <inkml:trace contextRef="#ctx0" brushRef="#br0" timeOffset="25100.6">11987 9555 1216 0,'14'15'130'0,"46"23"-115"16,-139-47-12-1,61 26-14-15,12 2 4 0,0-2-6 16,0 1 6-16,-2-1 2 0,2 0 1 16,2-2 3-16,-1 2 1 0,3-1-2 15,-2-3-5-15,1-1-8 0,1-6-19 16,2-3-18-16,0 1 32 0,1-2-2 15</inkml:trace>
  <inkml:trace contextRef="#ctx0" brushRef="#br0" timeOffset="25292.19">12012 9720 1165 0,'11'-1'52'0,"-12"44"-27"16,40 56-7-16,-134-220-26 15,56 78 1-15,28 33-14 0,4-4-21 16,2 1-38-16,1-4 45 0</inkml:trace>
  <inkml:trace contextRef="#ctx0" brushRef="#br0" timeOffset="25802.87">12372 9644 1380 0,'-149'362'22'62,"157"-377"-64"-62,-25 44 16 0,7-8 13 0,1-1 10 16,4-9 2-16,2-4 1 0,3-4 5 16,0-2 4-16,0-1 4 0,0 0 6 15,0 0 1-15,0 0-2 0,4-2-4 16,0-2-6-16,5-3-5 0,6-7-1 15,3-3-1-15,5-3-3 0,4-1-5 0,0 2-4 16,1 3-2-16,0 5 6 16,2 4 2-16,-3 3 3 0,0 4 3 0,0 4 0 15,-5 1 2-15,-1 4 6 0,-4 3 3 16,-3 0 1-16,-2 6 1 16,-4 0-9-16,-7 2-4 0,-1 2-1 15,-7-2 0-15,-3-1 3 0,-4-1 0 0,-3-1-2 16,-3-2 0-16,-4-4 4 0,0-6-1 15,0 0 2-15,-2-4 1 16,0-2-2-16,-4-2 1 0,0-4 2 16,2-1-3-16,1 0-2 0,6-1-2 0,3-1-5 0,1 1-6 15,5 0-7-15,4 1-12 16,2 3-15-16,3-1-17 0,3 0 619 16,0 3-420-16</inkml:trace>
  <inkml:trace contextRef="#ctx0" brushRef="#br0" timeOffset="26586.49">12286 14793 1185 0,'0'0'27'0,"0"0"-7"0,0 0-26 16,1 0-1-16,-2 0 5 0,-2 0 2 15,-3 0 1-15,1 0 2 0,-3 1 6 16,-1 1 2-16,0 2 1 0,-4 0 3 16,-1 3 0-16,-1 2 1 0,0 3 2 0,-1 2-4 15,1 1-5-15,-3 3-2 0,-1 0-5 16,1 1 1-16,0-1 0 0,1-2-1 16,2 0-1-16,1-3-2 0,2 0-5 15,3-2-8-15,2-1-10 0,3-1-22 16,1-1-13-16,1 1 30 0</inkml:trace>
  <inkml:trace contextRef="#ctx0" brushRef="#br0" timeOffset="26886.07">12192 15032 1007 0,'0'0'76'0,"0"-1"36"16,-1 1-56-16,1 0-48 0,0 0-7 15,0 0 2-15,-2-1-3 0,-1-1-1 16,1-2 1-16,-4-1 2 0,-1-1 5 16,-5-3 1-16,-2-1-2 0,-2 0 0 15,-1-4-3-15,-2 1-1 0,1-1 1 0,0 1-2 16,1-1 2-16,2 3 0 0,-2-1-1 15,2-1-1-15,6 1-7 0,-1-1-13 16,4 4-17-16,3-3-17 0,-3 1 756 16,2 1-522-16</inkml:trace>
  <inkml:trace contextRef="#ctx0" brushRef="#br0" timeOffset="27486.65">12578 14747 897 0,'1'2'305'0,"-53"89"-171"31,16-67-133-31,21 6-8 16,-4 3-3-16,-2 4-6 0,0 2-5 15,-2 4 9-15,1-2 4 0,3-5 6 16,3-6 2-16,4-7 6 0,4-7 0 16,4-5 1-1,-1-2 1-15,2-4-1 0,0-1 2 0,3-3 7 0,0-1 3 0,0 0-2 16,0 0-6-16,0 0-19 0,-1-1-7 15,2-4 1-15,3-1 3 0,5-6 11 16,1-3 4-16,6-6 1 0,2-1-4 16,3-1-5-16,1 4-10 0,-1 3-10 15,-1 3-3-15,-2 6 1 0,7 4 8 16,0 4 10-16,5 6 5 0,3 4 2 16,-5 3 0-16,-3 6 0 0,-2 1 8 15,-3 2 11-15,-3 2 2 0,-4 0-2 16,-2 1-8-16,-6 0-11 0,-3-1-5 0,-3-3 0 15,-5-2 1-15,-5-2 5 0,-2 0 2 16,-5-3 4-16,-1-5 6 0,-5-3 2 16,-2-4-1-16,-2-4-2 0,-2-5-4 15,-1-2-1-15,1-2 2 0,-1-2 1 0,1 0 0 16,2-2-2-16,-3 1-1 0,5-2-5 16,2-1-2-16,-1-1-3 0,5 1-4 15,1 1-6-15,3-1-10 0,4 4-12 16,2 2-13-16,1-1-12 0,3 2 76 15,1 0-24 1</inkml:trace>
  <inkml:trace contextRef="#ctx0" brushRef="#br0" timeOffset="28297.78">15682 7835 1502 0,'-8'3'32'0,"-5"2"-30"16,-3-2-7-16,-6 1 3 0,-1 1 1 15,-3-2 3-15,-8 1-2 0,-1-4-6 16,-4 2-2-16,3-2 0 0,7 0-1 16,4-2 2-16,7-2-1 0,1 1-6 15,3-1-3-15,2 2-7 0,5-1-20 16,1 0-17-16,4-1-17 0,3-1 37 16</inkml:trace>
  <inkml:trace contextRef="#ctx0" brushRef="#br0" timeOffset="28757.92">16368 7515 1440 0,'1'7'39'0,"-1"5"-16"0,0 6-18 0,-3 9-3 15,-1 3 0 1,1 6 0-16,-3 2 1 0,-3 1-2 0,-3 7-1 0,-4 2 0 0,-1 1-4 16,2-1-7-16,0-3-7 0,4-7-8 15,4-6 3-15,5-10 6 0,2-9 8 32,0-5 9-32,0-8 12 0,0 1 11 0,0-1 11 0,0 0 16 0,2 0 0 15,-1-3-3-15,5-1-8 0,2-6-14 31,2-5-12-31,5-3-7 0,2-1-4 16,2 0 1-16,0 3 0 0,1 4-3 0,0 3-3 16,3 1-5-16,4 4-3 0,4 2 4 15,3 4 3-15,2 5 4 0,-1 4 2 16,-2 0 7-16,-7 2 7 0,-7 0-2 16,-6-1-3-16,-3 3-11 0,-4 1-7 15,-6 6-2-15,-8-1 1 0,-4 4 3 16,-7-3 1-16,-8 0 1 0,-8-2 2 0,-4-4 1 15,-4-2-2-15,1-4 1 0,6-3-2 16,2-2-4-16,3-4-10 16,3 2-14-16,-1-3-31 0,8 0-27 0,0-4 48 15</inkml:trace>
  <inkml:trace contextRef="#ctx0" brushRef="#br0" timeOffset="29138.99">16153 10752 1617 0,'-10'-5'46'15,"2"5"-71"-15,-4 1-6 16,-5 1 3-16,4 4 28 0,-12-7 0 15,-5-2-2-15,-2-3-3 0,-4-2-11 0,5 1-13 16,2-2-13-16,4-2-14 0,4-1-16 16,3 1-8-16,1-4 41 0</inkml:trace>
  <inkml:trace contextRef="#ctx0" brushRef="#br0" timeOffset="29682.97">16851 10421 1774 0,'3'10'111'0,"-3"3"93"15,-1 1-261-15,-7 9-31 0,-2 11 9 16,0 9 39-16,0 7 37 0,-1 5 1 16,-2 3-25-16,2 10-14 15,-5 2-8-15,2 3 4 0,-4-2 24 0,0-8 15 16,5-12 4-16,6-9 1 0,3-11 3 0,3-10 10 16,1-8 13-16,0-6 17 0,0-5 0 15,-2 0-5-15,2-2-8 0,0 0-14 16,0-3-9-16,9 0-5 0,-1-6-6 15,4-7-1-15,4-5 5 0,4-7 1 16,4-4 0-16,0-4 2 0,4 2-3 16,-1 1-8-16,-3 5-4 15,4 7-4-15,0 7 3 0,1 6 4 16,5 6 4-16,-4 2 6 0,2 6 2 0,-1 3 1 0,-1 6 0 16,-1 4-1-16,-5 6-2 0,-2 5 1 15,-7 4-1-15,-6 2-5 0,-4-1 0 16,-5-1 1-1,-9-5-1-15,-2-4-2 0,-16-3-2 0,-9-5-5 0,-6-3 2 16,-5-1 4-16,-1-6 5 0,4-4 4 0,3-2 1 16,3-3-1-16,6-6 2 15,0-2-3-15,1-3-9 0,4-1-17 0,1-2-24 16,7-1-24-16,3 4-15 0,0-4 46 16</inkml:trace>
  <inkml:trace contextRef="#ctx0" brushRef="#br0" timeOffset="30195.35">16549 15616 1348 0,'-4'0'55'0,"0"0"10"0,-7-2-42 0,-3 1-26 16,-5 1 3-16,-9 0 1 16,-1 3 0-16,-6-1 1 0,-3 1-2 15,2 1 1-15,-2-3 2 0,-2 3-2 0,4-4-2 16,0 2-4-16,3-2-11 0,3 1-16 16,0-1-17-16,7 0-17 0,2 2 230 15,6 0-135-15</inkml:trace>
  <inkml:trace contextRef="#ctx0" brushRef="#br0" timeOffset="30828.38">17194 15395 1676 0,'-1'0'69'0,"2"1"4"0,-1 0-44 0,0 0-32 16,5 2-1-16,-3-3 1 16,-2 0 5-16,1 0-1 0,-2 0-4 15,0 1-6-15,1 1-1 0,-3 3 3 16,-3 3 4-16,-2 7 4 0,-2 4-1 0,-1 4 2 15,0 3 2-15,-1 0 1 0,2 0 2 16,2 3 1-16,-1 3-3 0,0 1-2 16,-2 7-1-16,-4-1-5 0,0 4-2 15,-4-1-1-15,2 2-2 0,1-2 4 16,2-4 2-16,1-5 2 0,4-10 1 16,3-5 3-16,1-5-4 0,3-6-6 15,2-4-10-15,0-1-10 0,0-1-11 0,0 0 0 16,1 0 2-16,1-1 1 15,0-2 20-15,2-1 12 0,3-2 12 0,2-3 11 16,5 0-4-16,4-2-2 0,5-2-4 0,4 2-6 16,1-3 0-16,2 3 1 0,-1 4-2 15,-1-1-1-15,-3 4 11 0,0 0 2 16,0 3 1-16,-1 4 3 0,1 0-14 16,-6 3-4-16,-2 0 0 0,-2 4 3 15,-3-1 4-15,-2-1 1 0,-3 1-4 16,-4 1-12-16,-1-1-12 0,-2 4-10 0,-2 0-8 15,-6 1 5-15,-3 1-2 0,-4-2 6 16,-3 1 14 0,-2-4 2-16,-4-3 11 0,-4-5 4 15,-1-3 1-15,-1-3 2 0,-3-6 3 0,2 0-4 16,-2-4-1-16,3 0-1 0,6 3-4 16,5-1 1-16,6 1-3 0,2 3-14 0,3-3-17 15,0 0-28-15,3-2-326 0,5-6 263 16</inkml:trace>
  <inkml:trace contextRef="#ctx0" brushRef="#br0" timeOffset="39168.3">4321 5743 1186 0,'8'13'93'0,"-5"-13"-39"16,-3-2-37-16,0 2 4 15,-6-11-21-15,5 11-3 0,-1 1-2 16,-1 2-1-16,-3-1-1 0,0 1 1 16,0 1 2-16,-3 2 7 0,-3 0 10 15,-5-2 12-15,-8 3 7 16,-10-1 2-16,-10-3 3 0,-9-1 1 0,-8-2-1 15,-6-3-3-15,-9-3-10 0,6 1-10 0,-4-4-6 16,8 0-4-16,6 2-1 0,1 0 0 16,3 1-2-16,-1 1 1 0,-1 1 0 15,0 1-2-15,0 0 2 16,1 0 0-16,6 3-2 0,-1 0 1 0,7 0 1 16,1 0-1-16,4 0 2 0,2 0 0 15,2 0-2-15,5 0 1 0,1 0 0 16,8 3-2-16,4-2 0 0,6 0 2 15,5 0-6-15,3 1-4 0,2-1-7 16,3-1-11-16,0 0-4 0,0 0-13 0,0 0-11 16,0 0-15-16,0 0-6 0,0 0-11 15,4 3 4-15,4 0 62 0,9 3-170 16,7 2 146-16</inkml:trace>
  <inkml:trace contextRef="#ctx0" brushRef="#br0" timeOffset="39705.97">4247 5833 1382 0,'-3'3'29'0,"-155"88"-68"47,118-73 52-47,-8-1 8 0,-5-2 1 15,-6-3 4-15,-5-1 4 0,-1-5 0 16,-5 1 10-16,3-4 4 0,-2-3-2 16,2 0 4-16,-4-2 2 0,3-4 0 15,-2 3-5 1,3-2-4-16,5 0-11 0,2 0-6 0,5 2-5 0,5-3-10 0,4 3-2 15,5 0-2-15,2-1-3 0,3 2 1 16,4-1 1 0,2 2-1-16,9-1 1 0,5 1 0 0,6 0-1 0,3 0 1 15,4 1 3 1,3 0 1-16,0 0 3 0,0 0 3 0,0 0-2 16,0 0-2-16,1 0-3 0,0 0-4 0,-1 0 2 15,0 0-1-15,1 0-1 0,-1 0 0 16,0 0-1-16,0 0-1 0,0 0 0 0,0 0-1 15,0 0-1-15,0 0 0 16,0 0-2-16,0 0-3 16,0 0-5-16,0 0-6 0,0 0-6 0,0 0-6 0,0-1-3 15,0 1-3-15,0-2 0 0,0 2 4 16,0 0-2-16,2 0-1 0,-2 0 1 16,0-1-6-16,1-1-4 0,2-3 5 0,2-4-9 15,0-5 98-15,5-5-42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2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6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8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2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9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6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3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4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customXml" Target="../ink/ink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6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6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8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" Type="http://schemas.openxmlformats.org/officeDocument/2006/relationships/image" Target="../media/image24.png"/><Relationship Id="rId21" Type="http://schemas.openxmlformats.org/officeDocument/2006/relationships/image" Target="../media/image32.png"/><Relationship Id="rId7" Type="http://schemas.openxmlformats.org/officeDocument/2006/relationships/image" Target="../media/image252.png"/><Relationship Id="rId12" Type="http://schemas.openxmlformats.org/officeDocument/2006/relationships/customXml" Target="../ink/ink16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image" Target="../media/image230.pn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7.png"/><Relationship Id="rId24" Type="http://schemas.openxmlformats.org/officeDocument/2006/relationships/customXml" Target="../ink/ink22.xml"/><Relationship Id="rId5" Type="http://schemas.openxmlformats.org/officeDocument/2006/relationships/image" Target="../media/image69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15.xml"/><Relationship Id="rId19" Type="http://schemas.openxmlformats.org/officeDocument/2006/relationships/image" Target="../media/image31.png"/><Relationship Id="rId4" Type="http://schemas.openxmlformats.org/officeDocument/2006/relationships/image" Target="../media/image680.png"/><Relationship Id="rId9" Type="http://schemas.openxmlformats.org/officeDocument/2006/relationships/image" Target="../media/image26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3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251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91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330.png"/><Relationship Id="rId10" Type="http://schemas.openxmlformats.org/officeDocument/2006/relationships/image" Target="../media/image170.png"/><Relationship Id="rId4" Type="http://schemas.openxmlformats.org/officeDocument/2006/relationships/image" Target="../media/image112.png"/><Relationship Id="rId9" Type="http://schemas.openxmlformats.org/officeDocument/2006/relationships/image" Target="../media/image160.png"/><Relationship Id="rId14" Type="http://schemas.openxmlformats.org/officeDocument/2006/relationships/image" Target="../media/image3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26.xml"/><Relationship Id="rId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Relationship Id="rId9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5420626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</a:t>
            </a:r>
            <a:r>
              <a:rPr lang="en-US" dirty="0">
                <a:solidFill>
                  <a:srgbClr val="0070C0"/>
                </a:solidFill>
              </a:rPr>
              <a:t>Due tonight!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Due Tues </a:t>
            </a:r>
            <a:r>
              <a:rPr lang="en-US" dirty="0">
                <a:solidFill>
                  <a:srgbClr val="0070C0"/>
                </a:solidFill>
              </a:rPr>
              <a:t>3/28</a:t>
            </a:r>
            <a:r>
              <a:rPr lang="en-US" sz="2800" dirty="0">
                <a:solidFill>
                  <a:srgbClr val="0070C0"/>
                </a:solidFill>
              </a:rPr>
              <a:t>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MDPs/RL </a:t>
            </a:r>
            <a:r>
              <a:rPr lang="en-US" sz="2800" dirty="0">
                <a:solidFill>
                  <a:srgbClr val="0070C0"/>
                </a:solidFill>
              </a:rPr>
              <a:t>Due Thursday 4/6,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Check the Final Exam Schedule for conflicts by next week 3/31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dirty="0"/>
              <a:t>Coming up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Review – Tues. 3/28 6-8pm in GHC Rashid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– 3/30 (covers Logic, Classical Planning MDPs, RL, Bayes)</a:t>
            </a:r>
          </a:p>
          <a:p>
            <a:pPr marL="687388" lvl="1" indent="-457200"/>
            <a:r>
              <a:rPr lang="en-US" dirty="0"/>
              <a:t>80 minutes in class, same general rules as before</a:t>
            </a:r>
          </a:p>
          <a:p>
            <a:pPr marL="687388" lvl="1" indent="-457200"/>
            <a:r>
              <a:rPr lang="en-US" dirty="0"/>
              <a:t>Single function calculators or graphing calculators (no phones, iPads,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687388" lvl="1" indent="-457200"/>
            <a:r>
              <a:rPr lang="en-US" dirty="0"/>
              <a:t>1 8.5”x11” handwritten pen/pencil/paper </a:t>
            </a:r>
            <a:r>
              <a:rPr lang="en-US" dirty="0" err="1"/>
              <a:t>cheatsheet</a:t>
            </a:r>
            <a:r>
              <a:rPr lang="en-US" dirty="0"/>
              <a:t>, not written digitally and printed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EC7DED-398F-3063-82A0-79E86B46BFF2}"/>
                  </a:ext>
                </a:extLst>
              </p14:cNvPr>
              <p14:cNvContentPartPr/>
              <p14:nvPr/>
            </p14:nvContentPartPr>
            <p14:xfrm>
              <a:off x="1173240" y="2592720"/>
              <a:ext cx="7633440" cy="336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EC7DED-398F-3063-82A0-79E86B46BF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3880" y="2583360"/>
                <a:ext cx="7652160" cy="338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66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r="-394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1FE94D-F4FE-E3B2-0C4D-284FB2E9284E}"/>
                  </a:ext>
                </a:extLst>
              </p14:cNvPr>
              <p14:cNvContentPartPr/>
              <p14:nvPr/>
            </p14:nvContentPartPr>
            <p14:xfrm>
              <a:off x="485280" y="1557720"/>
              <a:ext cx="11229840" cy="4169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1FE94D-F4FE-E3B2-0C4D-284FB2E928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920" y="1548360"/>
                <a:ext cx="11248560" cy="41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870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r="-394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  <a:blipFill>
                <a:blip r:embed="rId3"/>
                <a:stretch>
                  <a:fillRect l="-1322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89D75F3-C308-9352-2505-0537CED5A3FA}"/>
                  </a:ext>
                </a:extLst>
              </p14:cNvPr>
              <p14:cNvContentPartPr/>
              <p14:nvPr/>
            </p14:nvContentPartPr>
            <p14:xfrm>
              <a:off x="972000" y="2059200"/>
              <a:ext cx="6364800" cy="4446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89D75F3-C308-9352-2505-0537CED5A3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640" y="2049840"/>
                <a:ext cx="6383520" cy="446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087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  <a:blipFill>
                <a:blip r:embed="rId3"/>
                <a:stretch>
                  <a:fillRect l="-1322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94424B-C757-B3CB-A731-797463A4DC49}"/>
                  </a:ext>
                </a:extLst>
              </p14:cNvPr>
              <p14:cNvContentPartPr/>
              <p14:nvPr/>
            </p14:nvContentPartPr>
            <p14:xfrm>
              <a:off x="501120" y="2257560"/>
              <a:ext cx="3688920" cy="4470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94424B-C757-B3CB-A731-797463A4DC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760" y="2248200"/>
                <a:ext cx="3707640" cy="44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66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486" t="-20000" b="-7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80F0EC-BFFC-9AFB-FD21-16C98AFBED8B}"/>
                  </a:ext>
                </a:extLst>
              </p14:cNvPr>
              <p14:cNvContentPartPr/>
              <p14:nvPr/>
            </p14:nvContentPartPr>
            <p14:xfrm>
              <a:off x="276120" y="1454040"/>
              <a:ext cx="11835720" cy="453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80F0EC-BFFC-9AFB-FD21-16C98AFBED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60" y="1444680"/>
                <a:ext cx="11854440" cy="45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486" t="-20000" b="-7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3CF4E0-C6D8-4B09-B93D-9EB3A53805FE}"/>
              </a:ext>
            </a:extLst>
          </p:cNvPr>
          <p:cNvSpPr/>
          <p:nvPr/>
        </p:nvSpPr>
        <p:spPr>
          <a:xfrm>
            <a:off x="342900" y="2645229"/>
            <a:ext cx="3477986" cy="4870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5CAFB-E836-49F9-97A8-8F14BAE2D3AD}"/>
              </a:ext>
            </a:extLst>
          </p:cNvPr>
          <p:cNvSpPr/>
          <p:nvPr/>
        </p:nvSpPr>
        <p:spPr>
          <a:xfrm>
            <a:off x="342900" y="3665764"/>
            <a:ext cx="3477986" cy="16655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&gt;7</a:t>
                </a:r>
              </a:p>
              <a:p>
                <a:r>
                  <a:rPr lang="en-US" dirty="0"/>
                  <a:t>E) Other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16" t="-2139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E9E607-EC45-4BBB-AC87-3F4D6425825C}"/>
                  </a:ext>
                </a:extLst>
              </p14:cNvPr>
              <p14:cNvContentPartPr/>
              <p14:nvPr/>
            </p14:nvContentPartPr>
            <p14:xfrm>
              <a:off x="1930320" y="792000"/>
              <a:ext cx="10078200" cy="595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E9E607-EC45-4BBB-AC87-3F4D642582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0960" y="782640"/>
                <a:ext cx="10096920" cy="597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&gt;7</a:t>
                </a:r>
              </a:p>
              <a:p>
                <a:r>
                  <a:rPr lang="en-US" dirty="0"/>
                  <a:t>E) Other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16" t="-2139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e.g. Cannot also use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)/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6613F3-A5C0-42FB-91D8-5D8B639FC62B}"/>
                  </a:ext>
                </a:extLst>
              </p14:cNvPr>
              <p14:cNvContentPartPr/>
              <p14:nvPr/>
            </p14:nvContentPartPr>
            <p14:xfrm>
              <a:off x="2692080" y="95400"/>
              <a:ext cx="9451440" cy="662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6613F3-A5C0-42FB-91D8-5D8B639FC6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20" y="86040"/>
                <a:ext cx="11810160" cy="66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B18DF-3ADE-4438-87EA-18DE1565F7EC}"/>
              </a:ext>
            </a:extLst>
          </p:cNvPr>
          <p:cNvGrpSpPr/>
          <p:nvPr/>
        </p:nvGrpSpPr>
        <p:grpSpPr>
          <a:xfrm>
            <a:off x="11763149" y="56728"/>
            <a:ext cx="382320" cy="296280"/>
            <a:chOff x="11763149" y="56728"/>
            <a:chExt cx="382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B4DD5A-31BA-45E7-A73B-67565574C1DD}"/>
                    </a:ext>
                  </a:extLst>
                </p14:cNvPr>
                <p14:cNvContentPartPr/>
                <p14:nvPr/>
              </p14:nvContentPartPr>
              <p14:xfrm>
                <a:off x="11847389" y="208648"/>
                <a:ext cx="55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B4DD5A-31BA-45E7-A73B-67565574C1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38749" y="200008"/>
                  <a:ext cx="73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6254F7-31E7-4111-840A-81B2220D602E}"/>
                    </a:ext>
                  </a:extLst>
                </p14:cNvPr>
                <p14:cNvContentPartPr/>
                <p14:nvPr/>
              </p14:nvContentPartPr>
              <p14:xfrm>
                <a:off x="11858189" y="219088"/>
                <a:ext cx="41760" cy="6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6254F7-31E7-4111-840A-81B2220D60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49189" y="210088"/>
                  <a:ext cx="59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06277E-007B-41E3-AEA4-2832CF2AFF1C}"/>
                    </a:ext>
                  </a:extLst>
                </p14:cNvPr>
                <p14:cNvContentPartPr/>
                <p14:nvPr/>
              </p14:nvContentPartPr>
              <p14:xfrm>
                <a:off x="11966549" y="130528"/>
                <a:ext cx="59760" cy="14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06277E-007B-41E3-AEA4-2832CF2AFF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57909" y="121528"/>
                  <a:ext cx="7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5D756E-9B1D-4514-BC99-C2835D1EC549}"/>
                    </a:ext>
                  </a:extLst>
                </p14:cNvPr>
                <p14:cNvContentPartPr/>
                <p14:nvPr/>
              </p14:nvContentPartPr>
              <p14:xfrm>
                <a:off x="12037829" y="56728"/>
                <a:ext cx="107640" cy="19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5D756E-9B1D-4514-BC99-C2835D1EC5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28829" y="48088"/>
                  <a:ext cx="12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B79FA6-4C44-4FC0-95CE-6244F98960AA}"/>
                    </a:ext>
                  </a:extLst>
                </p14:cNvPr>
                <p14:cNvContentPartPr/>
                <p14:nvPr/>
              </p14:nvContentPartPr>
              <p14:xfrm>
                <a:off x="11763149" y="121168"/>
                <a:ext cx="70200" cy="23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B79FA6-4C44-4FC0-95CE-6244F98960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54149" y="112528"/>
                  <a:ext cx="878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3DE158-76C0-414E-A6B5-9DAAD53E976C}"/>
              </a:ext>
            </a:extLst>
          </p:cNvPr>
          <p:cNvGrpSpPr/>
          <p:nvPr/>
        </p:nvGrpSpPr>
        <p:grpSpPr>
          <a:xfrm>
            <a:off x="11602229" y="1190728"/>
            <a:ext cx="293760" cy="285840"/>
            <a:chOff x="11602229" y="1190728"/>
            <a:chExt cx="2937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06D5A2-4BFA-4F6E-8FBF-9B0A06BFEFB6}"/>
                    </a:ext>
                  </a:extLst>
                </p14:cNvPr>
                <p14:cNvContentPartPr/>
                <p14:nvPr/>
              </p14:nvContentPartPr>
              <p14:xfrm>
                <a:off x="11602229" y="1190728"/>
                <a:ext cx="8064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06D5A2-4BFA-4F6E-8FBF-9B0A06BFEF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93229" y="1182088"/>
                  <a:ext cx="98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6B413C-D581-4F90-9FF7-D5B835FFD6DE}"/>
                    </a:ext>
                  </a:extLst>
                </p14:cNvPr>
                <p14:cNvContentPartPr/>
                <p14:nvPr/>
              </p14:nvContentPartPr>
              <p14:xfrm>
                <a:off x="11703389" y="1320688"/>
                <a:ext cx="87480" cy="10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6B413C-D581-4F90-9FF7-D5B835FFD6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94389" y="1311688"/>
                  <a:ext cx="105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05CC57-2D7E-4CEC-BEE3-EEFED0FA8A17}"/>
                    </a:ext>
                  </a:extLst>
                </p14:cNvPr>
                <p14:cNvContentPartPr/>
                <p14:nvPr/>
              </p14:nvContentPartPr>
              <p14:xfrm>
                <a:off x="11703749" y="1343368"/>
                <a:ext cx="53280" cy="6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05CC57-2D7E-4CEC-BEE3-EEFED0FA8A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95109" y="1334728"/>
                  <a:ext cx="70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EE3969-B835-44BE-9049-2315BC13FC2E}"/>
                    </a:ext>
                  </a:extLst>
                </p14:cNvPr>
                <p14:cNvContentPartPr/>
                <p14:nvPr/>
              </p14:nvContentPartPr>
              <p14:xfrm>
                <a:off x="11825789" y="1258048"/>
                <a:ext cx="70200" cy="14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EE3969-B835-44BE-9049-2315BC13FC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17149" y="1249048"/>
                  <a:ext cx="878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AA32F8-AB1E-4378-AB48-FCDEB64053DA}"/>
                  </a:ext>
                </a:extLst>
              </p14:cNvPr>
              <p14:cNvContentPartPr/>
              <p14:nvPr/>
            </p14:nvContentPartPr>
            <p14:xfrm>
              <a:off x="11921549" y="1184608"/>
              <a:ext cx="70560" cy="29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AA32F8-AB1E-4378-AB48-FCDEB64053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12549" y="1175608"/>
                <a:ext cx="8820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4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  <a:blipFill>
                <a:blip r:embed="rId5"/>
                <a:stretch>
                  <a:fillRect t="-100000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B371AC-ECBC-DC8B-1B87-C90E467E6CFA}"/>
                  </a:ext>
                </a:extLst>
              </p14:cNvPr>
              <p14:cNvContentPartPr/>
              <p14:nvPr/>
            </p14:nvContentPartPr>
            <p14:xfrm>
              <a:off x="29880" y="3491640"/>
              <a:ext cx="7759800" cy="317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B371AC-ECBC-DC8B-1B87-C90E467E6C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20" y="3482280"/>
                <a:ext cx="7778520" cy="31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064EA5-366E-D3D5-19E8-229ACCA4B408}"/>
                  </a:ext>
                </a:extLst>
              </p14:cNvPr>
              <p14:cNvContentPartPr/>
              <p14:nvPr/>
            </p14:nvContentPartPr>
            <p14:xfrm>
              <a:off x="288720" y="1027080"/>
              <a:ext cx="11585160" cy="359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064EA5-366E-D3D5-19E8-229ACCA4B4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360" y="1017720"/>
                <a:ext cx="11603880" cy="36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48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4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8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6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Probability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1"/>
            <a:ext cx="10785341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Marginalization (law of total probability) (summing out)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  <a:blipFill>
                <a:blip r:embed="rId2"/>
                <a:stretch>
                  <a:fillRect t="-131111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  <a:blipFill>
                <a:blip r:embed="rId3"/>
                <a:stretch>
                  <a:fillRect l="-274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/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  <a:blipFill>
                <a:blip r:embed="rId4"/>
                <a:stretch>
                  <a:fillRect t="-128571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85EDC3-7263-41F3-2BCE-B315FF05C36A}"/>
                  </a:ext>
                </a:extLst>
              </p14:cNvPr>
              <p14:cNvContentPartPr/>
              <p14:nvPr/>
            </p14:nvContentPartPr>
            <p14:xfrm>
              <a:off x="2786040" y="2577600"/>
              <a:ext cx="6895080" cy="373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85EDC3-7263-41F3-2BCE-B315FF05C3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6680" y="2568240"/>
                <a:ext cx="6913800" cy="37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397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05410"/>
              </p:ext>
            </p:extLst>
          </p:nvPr>
        </p:nvGraphicFramePr>
        <p:xfrm>
          <a:off x="3219726" y="2611911"/>
          <a:ext cx="1694892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3243538" y="1901787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l="-1230" t="-12919" r="-281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5244392" y="3384440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E62B01-B141-AFF8-D127-CE0EE66AC50F}"/>
                  </a:ext>
                </a:extLst>
              </p14:cNvPr>
              <p14:cNvContentPartPr/>
              <p14:nvPr/>
            </p14:nvContentPartPr>
            <p14:xfrm>
              <a:off x="5905440" y="2498040"/>
              <a:ext cx="4624200" cy="161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E62B01-B141-AFF8-D127-CE0EE66AC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6080" y="2488680"/>
                <a:ext cx="4642920" cy="16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09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29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r>
                  <a:rPr lang="en-US" dirty="0"/>
                  <a:t>Joint: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6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6BC055-87FA-DF99-B008-5727CE525113}"/>
                  </a:ext>
                </a:extLst>
              </p14:cNvPr>
              <p14:cNvContentPartPr/>
              <p14:nvPr/>
            </p14:nvContentPartPr>
            <p14:xfrm>
              <a:off x="3437640" y="3897720"/>
              <a:ext cx="5048280" cy="263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6BC055-87FA-DF99-B008-5727CE525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8280" y="3888360"/>
                <a:ext cx="5067000" cy="26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861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2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5FCEA8-8868-BB90-B21E-5C35C732156C}"/>
                  </a:ext>
                </a:extLst>
              </p14:cNvPr>
              <p14:cNvContentPartPr/>
              <p14:nvPr/>
            </p14:nvContentPartPr>
            <p14:xfrm>
              <a:off x="8304120" y="1053360"/>
              <a:ext cx="3831120" cy="4933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5FCEA8-8868-BB90-B21E-5C35C73215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94760" y="1044000"/>
                <a:ext cx="3849840" cy="49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endParaRPr lang="en-US" dirty="0"/>
          </a:p>
          <a:p>
            <a:r>
              <a:rPr lang="en-US" dirty="0"/>
              <a:t>Problems with joints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 aren’t given the joint table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Usually some set of conditional probability tables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D6B870-E407-DA19-0DED-4EDED9260D19}"/>
                  </a:ext>
                </a:extLst>
              </p14:cNvPr>
              <p14:cNvContentPartPr/>
              <p14:nvPr/>
            </p14:nvContentPartPr>
            <p14:xfrm>
              <a:off x="892800" y="1109160"/>
              <a:ext cx="7385400" cy="4970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D6B870-E407-DA19-0DED-4EDED9260D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440" y="1099800"/>
                <a:ext cx="7404120" cy="49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9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CB7C30-059A-C0A7-51F4-1E5977BEE86C}"/>
                  </a:ext>
                </a:extLst>
              </p14:cNvPr>
              <p14:cNvContentPartPr/>
              <p14:nvPr/>
            </p14:nvContentPartPr>
            <p14:xfrm>
              <a:off x="72360" y="1757160"/>
              <a:ext cx="6566040" cy="432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CB7C30-059A-C0A7-51F4-1E5977BEE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00" y="1747800"/>
                <a:ext cx="6584760" cy="43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71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different ways can we write the chain rule?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  <a:blipFill>
                <a:blip r:embed="rId2"/>
                <a:stretch>
                  <a:fillRect l="-857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EF5637-B656-3358-7DCA-6D4001FEA899}"/>
                  </a:ext>
                </a:extLst>
              </p14:cNvPr>
              <p14:cNvContentPartPr/>
              <p14:nvPr/>
            </p14:nvContentPartPr>
            <p14:xfrm>
              <a:off x="159480" y="1659240"/>
              <a:ext cx="8861760" cy="382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EF5637-B656-3358-7DCA-6D4001FEA8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120" y="1649880"/>
                <a:ext cx="8880480" cy="38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Bayes’ rule as an example</a:t>
                </a:r>
              </a:p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	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8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  <a:r>
                  <a:rPr lang="en-US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Product Rule or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Answer </a:t>
                </a:r>
                <a:r>
                  <a:rPr lang="en-US" dirty="0">
                    <a:solidFill>
                      <a:schemeClr val="tx2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29DFA7-BCC4-11C4-9920-009ADB3B1EFF}"/>
                  </a:ext>
                </a:extLst>
              </p14:cNvPr>
              <p14:cNvContentPartPr/>
              <p14:nvPr/>
            </p14:nvContentPartPr>
            <p14:xfrm>
              <a:off x="86760" y="2305080"/>
              <a:ext cx="325800" cy="391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29DFA7-BCC4-11C4-9920-009ADB3B1E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00" y="2295720"/>
                <a:ext cx="344520" cy="39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5856" y="1543827"/>
            <a:ext cx="486403" cy="461665"/>
            <a:chOff x="5990597" y="3500735"/>
            <a:chExt cx="486403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62540"/>
              </p:ext>
            </p:extLst>
          </p:nvPr>
        </p:nvGraphicFramePr>
        <p:xfrm>
          <a:off x="4456732" y="2963428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0071"/>
              </p:ext>
            </p:extLst>
          </p:nvPr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511"/>
              </p:ext>
            </p:extLst>
          </p:nvPr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4431"/>
              </p:ext>
            </p:extLst>
          </p:nvPr>
        </p:nvGraphicFramePr>
        <p:xfrm>
          <a:off x="6271241" y="2963428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AEDE6BD-C098-BED3-F389-2AB0FB6A720E}"/>
                  </a:ext>
                </a:extLst>
              </p14:cNvPr>
              <p14:cNvContentPartPr/>
              <p14:nvPr/>
            </p14:nvContentPartPr>
            <p14:xfrm>
              <a:off x="923040" y="718560"/>
              <a:ext cx="11126520" cy="573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AEDE6BD-C098-BED3-F389-2AB0FB6A72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3680" y="709200"/>
                <a:ext cx="11145240" cy="57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Bayes Net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E67814-B91A-8918-48D6-521E11E7937F}"/>
                  </a:ext>
                </a:extLst>
              </p14:cNvPr>
              <p14:cNvContentPartPr/>
              <p14:nvPr/>
            </p14:nvContentPartPr>
            <p14:xfrm>
              <a:off x="568440" y="2968920"/>
              <a:ext cx="6068880" cy="361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E67814-B91A-8918-48D6-521E11E793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080" y="2959560"/>
                <a:ext cx="6087600" cy="36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0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867510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x-IV_mathan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       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endParaRPr lang="en-US" sz="8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Random variables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Capitalized</a:t>
                </a:r>
              </a:p>
              <a:p>
                <a:pPr lvl="3" fontAlgn="ctr"/>
                <a:r>
                  <a:rPr lang="en-US" sz="2400" dirty="0"/>
                  <a:t>Represents all potential outcomes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Outcomes (values)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Variables for values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867510" cy="5377691"/>
              </a:xfrm>
              <a:blipFill>
                <a:blip r:embed="rId2"/>
                <a:stretch>
                  <a:fillRect l="-1167" t="-3529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57EE94-BDA0-F576-F0CB-FCB28CFADCC4}"/>
                  </a:ext>
                </a:extLst>
              </p14:cNvPr>
              <p14:cNvContentPartPr/>
              <p14:nvPr/>
            </p14:nvContentPartPr>
            <p14:xfrm>
              <a:off x="384840" y="-18720"/>
              <a:ext cx="11780280" cy="688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57EE94-BDA0-F576-F0CB-FCB28CFADC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80" y="-28080"/>
                <a:ext cx="11799000" cy="69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9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 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 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  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  Earthquake!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lvl="1" indent="0" eaLnBrk="1" hangingPunct="1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Given the Bayes net, write the joint distribution?</a:t>
            </a:r>
          </a:p>
          <a:p>
            <a:pPr marL="0" lvl="1" indent="0">
              <a:buNone/>
            </a:pPr>
            <a:endParaRPr lang="en-US" sz="2000" dirty="0">
              <a:solidFill>
                <a:schemeClr val="tx1"/>
              </a:solidFill>
              <a:cs typeface="Calibri"/>
              <a:sym typeface="Wingdings"/>
            </a:endParaRPr>
          </a:p>
          <a:p>
            <a:pPr marL="457200" lvl="1" indent="-457200" eaLnBrk="1" hangingPunct="1">
              <a:buFont typeface="+mj-lt"/>
              <a:buAutoNum type="alphaU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CFFBE79-AE8D-41E9-8756-82D3DD0D06A4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4419681" y="828796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30EF8553-1884-4DB1-BB3C-004A6457BE8A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4795610" y="758775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E5AF484-08E0-456D-8292-A430F0321C59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4420996" y="2281038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8E38F79E-2581-480F-A298-C93F572E6C15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3775955" y="758775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4DF588-2E93-4CD3-AF06-FA181A545120}"/>
              </a:ext>
            </a:extLst>
          </p:cNvPr>
          <p:cNvGrpSpPr/>
          <p:nvPr/>
        </p:nvGrpSpPr>
        <p:grpSpPr>
          <a:xfrm>
            <a:off x="4500377" y="367131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560FAA5-5E04-4362-9D5B-A5FAB396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B3ADE-8F00-4DE3-8DD1-C7A591F2896F}"/>
              </a:ext>
            </a:extLst>
          </p:cNvPr>
          <p:cNvGrpSpPr/>
          <p:nvPr/>
        </p:nvGrpSpPr>
        <p:grpSpPr>
          <a:xfrm>
            <a:off x="3371547" y="1146916"/>
            <a:ext cx="473794" cy="468035"/>
            <a:chOff x="5410200" y="4340347"/>
            <a:chExt cx="473794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80567F51-C9B4-48C8-A6E5-A354E7A6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3C95E-D795-4787-8B87-070187A28528}"/>
              </a:ext>
            </a:extLst>
          </p:cNvPr>
          <p:cNvGrpSpPr/>
          <p:nvPr/>
        </p:nvGrpSpPr>
        <p:grpSpPr>
          <a:xfrm>
            <a:off x="4182784" y="1819373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036134A7-5955-4139-A717-FDEC6177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E4315-1762-44D4-AC80-2BFA20E6FE5B}"/>
              </a:ext>
            </a:extLst>
          </p:cNvPr>
          <p:cNvGrpSpPr/>
          <p:nvPr/>
        </p:nvGrpSpPr>
        <p:grpSpPr>
          <a:xfrm>
            <a:off x="4391202" y="3120262"/>
            <a:ext cx="473794" cy="461665"/>
            <a:chOff x="5990597" y="5333563"/>
            <a:chExt cx="473794" cy="461665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213F3D-7A44-4DCF-A00D-6D92D36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/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𝐽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D476E621-525F-49EC-8D9A-AD18216DF533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3775955" y="1548521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AutoShape 6">
            <a:extLst>
              <a:ext uri="{FF2B5EF4-FFF2-40B4-BE49-F238E27FC236}">
                <a16:creationId xmlns:a16="http://schemas.microsoft.com/office/drawing/2014/main" id="{C60C9B03-4AE8-41C0-AFA0-C74A7D75B86C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3608444" y="1614951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116250-7621-4217-B35A-D34CC49C5C89}"/>
              </a:ext>
            </a:extLst>
          </p:cNvPr>
          <p:cNvGrpSpPr/>
          <p:nvPr/>
        </p:nvGrpSpPr>
        <p:grpSpPr>
          <a:xfrm>
            <a:off x="5469792" y="1450640"/>
            <a:ext cx="522387" cy="462675"/>
            <a:chOff x="5964091" y="5328525"/>
            <a:chExt cx="522387" cy="462675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37A7CD0-B948-430C-8AD1-A0993CB7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/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FF3E27A5-BDFB-477D-9CDE-63F1BE3A0911}"/>
              </a:ext>
            </a:extLst>
          </p:cNvPr>
          <p:cNvCxnSpPr>
            <a:cxnSpLocks noChangeShapeType="1"/>
            <a:stCxn id="24" idx="0"/>
            <a:endCxn id="11" idx="3"/>
          </p:cNvCxnSpPr>
          <p:nvPr/>
        </p:nvCxnSpPr>
        <p:spPr bwMode="auto">
          <a:xfrm flipH="1" flipV="1">
            <a:off x="4986780" y="597964"/>
            <a:ext cx="746415" cy="8617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6">
            <a:extLst>
              <a:ext uri="{FF2B5EF4-FFF2-40B4-BE49-F238E27FC236}">
                <a16:creationId xmlns:a16="http://schemas.microsoft.com/office/drawing/2014/main" id="{3675E17F-B0F2-45BF-B65A-1064FC4A197F}"/>
              </a:ext>
            </a:extLst>
          </p:cNvPr>
          <p:cNvCxnSpPr>
            <a:cxnSpLocks noChangeShapeType="1"/>
            <a:stCxn id="24" idx="1"/>
            <a:endCxn id="13" idx="6"/>
          </p:cNvCxnSpPr>
          <p:nvPr/>
        </p:nvCxnSpPr>
        <p:spPr bwMode="auto">
          <a:xfrm flipH="1" flipV="1">
            <a:off x="3845341" y="1388147"/>
            <a:ext cx="1720343" cy="1379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6">
            <a:extLst>
              <a:ext uri="{FF2B5EF4-FFF2-40B4-BE49-F238E27FC236}">
                <a16:creationId xmlns:a16="http://schemas.microsoft.com/office/drawing/2014/main" id="{C84231F3-89F0-4252-B460-B05DE501CC8C}"/>
              </a:ext>
            </a:extLst>
          </p:cNvPr>
          <p:cNvCxnSpPr>
            <a:cxnSpLocks noChangeShapeType="1"/>
            <a:stCxn id="24" idx="2"/>
            <a:endCxn id="17" idx="3"/>
          </p:cNvCxnSpPr>
          <p:nvPr/>
        </p:nvCxnSpPr>
        <p:spPr bwMode="auto">
          <a:xfrm flipH="1">
            <a:off x="4655098" y="1686511"/>
            <a:ext cx="841200" cy="3636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F1A161CB-3524-459B-B660-7FEB6A7EC921}"/>
              </a:ext>
            </a:extLst>
          </p:cNvPr>
          <p:cNvCxnSpPr>
            <a:cxnSpLocks noChangeShapeType="1"/>
            <a:stCxn id="24" idx="3"/>
            <a:endCxn id="19" idx="6"/>
          </p:cNvCxnSpPr>
          <p:nvPr/>
        </p:nvCxnSpPr>
        <p:spPr bwMode="auto">
          <a:xfrm flipH="1">
            <a:off x="4864996" y="1846885"/>
            <a:ext cx="700688" cy="15042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53FB51-3D7B-ECF5-7073-7FDA243FEFE5}"/>
                  </a:ext>
                </a:extLst>
              </p14:cNvPr>
              <p14:cNvContentPartPr/>
              <p14:nvPr/>
            </p14:nvContentPartPr>
            <p14:xfrm>
              <a:off x="2839320" y="60840"/>
              <a:ext cx="3672000" cy="393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53FB51-3D7B-ECF5-7073-7FDA243FEF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9960" y="51480"/>
                <a:ext cx="3690720" cy="39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19666"/>
              </p:ext>
            </p:extLst>
          </p:nvPr>
        </p:nvGraphicFramePr>
        <p:xfrm>
          <a:off x="1535242" y="438609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42506"/>
              </p:ext>
            </p:extLst>
          </p:nvPr>
        </p:nvGraphicFramePr>
        <p:xfrm>
          <a:off x="604967" y="438926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63270"/>
              </p:ext>
            </p:extLst>
          </p:nvPr>
        </p:nvGraphicFramePr>
        <p:xfrm>
          <a:off x="2456785" y="4386090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92546"/>
              </p:ext>
            </p:extLst>
          </p:nvPr>
        </p:nvGraphicFramePr>
        <p:xfrm>
          <a:off x="3349751" y="4386090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0490"/>
              </p:ext>
            </p:extLst>
          </p:nvPr>
        </p:nvGraphicFramePr>
        <p:xfrm>
          <a:off x="7493657" y="2535399"/>
          <a:ext cx="1676399" cy="148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481843" y="1882923"/>
            <a:ext cx="3821360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 and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9EAC0D0C-BAEC-4EA1-8DA2-796F112EF73E}"/>
              </a:ext>
            </a:extLst>
          </p:cNvPr>
          <p:cNvCxnSpPr>
            <a:cxnSpLocks noChangeShapeType="1"/>
            <a:stCxn id="26" idx="2"/>
            <a:endCxn id="38" idx="0"/>
          </p:cNvCxnSpPr>
          <p:nvPr/>
        </p:nvCxnSpPr>
        <p:spPr bwMode="auto">
          <a:xfrm flipH="1">
            <a:off x="5421593" y="2446364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6">
            <a:extLst>
              <a:ext uri="{FF2B5EF4-FFF2-40B4-BE49-F238E27FC236}">
                <a16:creationId xmlns:a16="http://schemas.microsoft.com/office/drawing/2014/main" id="{A722B40D-E925-4A24-A9DE-4C3A51E53773}"/>
              </a:ext>
            </a:extLst>
          </p:cNvPr>
          <p:cNvCxnSpPr>
            <a:cxnSpLocks noChangeShapeType="1"/>
            <a:stCxn id="22" idx="5"/>
            <a:endCxn id="41" idx="7"/>
          </p:cNvCxnSpPr>
          <p:nvPr/>
        </p:nvCxnSpPr>
        <p:spPr bwMode="auto">
          <a:xfrm flipH="1">
            <a:off x="5797522" y="2376343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6">
            <a:extLst>
              <a:ext uri="{FF2B5EF4-FFF2-40B4-BE49-F238E27FC236}">
                <a16:creationId xmlns:a16="http://schemas.microsoft.com/office/drawing/2014/main" id="{BB9A966E-BD29-4200-80D7-771F7A872F14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>
            <a:off x="5422908" y="3898606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AA129164-EFF2-4611-9738-AF4DE7B41F50}"/>
              </a:ext>
            </a:extLst>
          </p:cNvPr>
          <p:cNvCxnSpPr>
            <a:cxnSpLocks noChangeShapeType="1"/>
            <a:stCxn id="22" idx="3"/>
            <a:endCxn id="33" idx="7"/>
          </p:cNvCxnSpPr>
          <p:nvPr/>
        </p:nvCxnSpPr>
        <p:spPr bwMode="auto">
          <a:xfrm flipH="1">
            <a:off x="4777867" y="2376343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795D-3385-41CA-8945-E59CA26A5900}"/>
              </a:ext>
            </a:extLst>
          </p:cNvPr>
          <p:cNvGrpSpPr/>
          <p:nvPr/>
        </p:nvGrpSpPr>
        <p:grpSpPr>
          <a:xfrm>
            <a:off x="5502289" y="1984699"/>
            <a:ext cx="486403" cy="461665"/>
            <a:chOff x="5990597" y="3500735"/>
            <a:chExt cx="486403" cy="461665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914AE275-5D5E-4887-AD28-B0DAFFBA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29FE21-E589-4F1C-BC43-F8B77B69415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0DF74-B6EE-465D-9366-6CA327B002F2}"/>
              </a:ext>
            </a:extLst>
          </p:cNvPr>
          <p:cNvGrpSpPr/>
          <p:nvPr/>
        </p:nvGrpSpPr>
        <p:grpSpPr>
          <a:xfrm>
            <a:off x="4373459" y="2764484"/>
            <a:ext cx="493941" cy="468035"/>
            <a:chOff x="5410200" y="4340347"/>
            <a:chExt cx="493941" cy="46803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235923A-B2B5-41A3-931B-8369CEAB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A4DC00-E2A4-4000-BCD9-373052DF4051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95F47A-A592-4ACA-B22D-7F232D4BC593}"/>
              </a:ext>
            </a:extLst>
          </p:cNvPr>
          <p:cNvGrpSpPr/>
          <p:nvPr/>
        </p:nvGrpSpPr>
        <p:grpSpPr>
          <a:xfrm>
            <a:off x="5184696" y="3436941"/>
            <a:ext cx="473794" cy="461665"/>
            <a:chOff x="6511771" y="4340347"/>
            <a:chExt cx="473794" cy="461665"/>
          </a:xfrm>
        </p:grpSpPr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84BE50D1-D5B0-43DD-B0AF-67A33B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F2D1D2F-65CC-44A2-9CB6-E408ACA155EB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A53A0-20A4-44FA-A523-B3DEC82624C3}"/>
              </a:ext>
            </a:extLst>
          </p:cNvPr>
          <p:cNvGrpSpPr/>
          <p:nvPr/>
        </p:nvGrpSpPr>
        <p:grpSpPr>
          <a:xfrm>
            <a:off x="5393114" y="4730749"/>
            <a:ext cx="497455" cy="464718"/>
            <a:chOff x="5990597" y="5326482"/>
            <a:chExt cx="497455" cy="464718"/>
          </a:xfrm>
        </p:grpSpPr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E2B088FB-3AF3-4F44-8625-5CBB2F2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AutoShape 6">
            <a:extLst>
              <a:ext uri="{FF2B5EF4-FFF2-40B4-BE49-F238E27FC236}">
                <a16:creationId xmlns:a16="http://schemas.microsoft.com/office/drawing/2014/main" id="{271F8D9D-1FE8-4532-B795-11DF1E478142}"/>
              </a:ext>
            </a:extLst>
          </p:cNvPr>
          <p:cNvCxnSpPr>
            <a:cxnSpLocks noChangeShapeType="1"/>
            <a:stCxn id="33" idx="5"/>
            <a:endCxn id="38" idx="1"/>
          </p:cNvCxnSpPr>
          <p:nvPr/>
        </p:nvCxnSpPr>
        <p:spPr bwMode="auto">
          <a:xfrm>
            <a:off x="4777867" y="3166089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AutoShape 6">
            <a:extLst>
              <a:ext uri="{FF2B5EF4-FFF2-40B4-BE49-F238E27FC236}">
                <a16:creationId xmlns:a16="http://schemas.microsoft.com/office/drawing/2014/main" id="{F7638511-1602-4795-A869-849BFCE7251A}"/>
              </a:ext>
            </a:extLst>
          </p:cNvPr>
          <p:cNvCxnSpPr>
            <a:cxnSpLocks noChangeShapeType="1"/>
            <a:stCxn id="33" idx="4"/>
            <a:endCxn id="41" idx="1"/>
          </p:cNvCxnSpPr>
          <p:nvPr/>
        </p:nvCxnSpPr>
        <p:spPr bwMode="auto">
          <a:xfrm>
            <a:off x="4610356" y="3232519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8567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7739"/>
              </p:ext>
            </p:extLst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01808"/>
              </p:ext>
            </p:extLst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1880"/>
              </p:ext>
            </p:extLst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6254"/>
              </p:ext>
            </p:extLst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42971"/>
              </p:ext>
            </p:extLst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5139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Do We Need the Full Chain Rule?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3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82298"/>
              </p:ext>
            </p:extLst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6199"/>
              </p:ext>
            </p:extLst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99551"/>
              </p:ext>
            </p:extLst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309"/>
              </p:ext>
            </p:extLst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5861"/>
              </p:ext>
            </p:extLst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/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724510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x-IV_mathan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       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724510" cy="5377691"/>
              </a:xfrm>
              <a:blipFill>
                <a:blip r:embed="rId2"/>
                <a:stretch>
                  <a:fillRect l="-1304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197289" cy="3300047"/>
          </a:xfrm>
        </p:spPr>
        <p:txBody>
          <a:bodyPr/>
          <a:lstStyle/>
          <a:p>
            <a:r>
              <a:rPr lang="en-US" dirty="0"/>
              <a:t>Partitions</a:t>
            </a:r>
          </a:p>
          <a:p>
            <a:pPr marL="0" lvl="1" indent="0" fontAlgn="ctr">
              <a:buNone/>
            </a:pPr>
            <a:r>
              <a:rPr lang="en-US" sz="2800" dirty="0"/>
              <a:t>For each random variable</a:t>
            </a:r>
          </a:p>
          <a:p>
            <a:pPr marL="463550" lvl="1" indent="-457200" fontAlgn="ctr"/>
            <a:r>
              <a:rPr lang="en-US" sz="2800" dirty="0"/>
              <a:t>Discrete outcomes</a:t>
            </a:r>
          </a:p>
          <a:p>
            <a:pPr marL="463550" lvl="1" indent="-457200" fontAlgn="ctr"/>
            <a:r>
              <a:rPr lang="en-US" sz="2800" dirty="0"/>
              <a:t>Disjoint outcomes</a:t>
            </a:r>
          </a:p>
          <a:p>
            <a:pPr marL="463550" lvl="1" indent="-457200" fontAlgn="ctr"/>
            <a:r>
              <a:rPr lang="en-US" sz="2800" dirty="0"/>
              <a:t>Accounts for entire event space</a:t>
            </a:r>
          </a:p>
          <a:p>
            <a:pPr marL="463550" lvl="1" indent="-457200" fontAlgn="ctr"/>
            <a:r>
              <a:rPr lang="en-US" sz="2800" dirty="0"/>
              <a:t>Not always binary</a:t>
            </a:r>
          </a:p>
          <a:p>
            <a:pPr marL="6350" lvl="1" indent="0" fontAlgn="ctr">
              <a:buNone/>
            </a:pPr>
            <a:endParaRPr lang="en-US" sz="800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fontAlgn="ctr"/>
            <a:r>
              <a:rPr lang="en-US" dirty="0"/>
              <a:t>Event space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0465" y="1594971"/>
                <a:ext cx="6361216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65" y="1594971"/>
                <a:ext cx="6361216" cy="2218226"/>
              </a:xfrm>
              <a:prstGeom prst="rect">
                <a:avLst/>
              </a:prstGeom>
              <a:blipFill>
                <a:blip r:embed="rId2"/>
                <a:stretch>
                  <a:fillRect l="-1992" t="-4545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9C883F-7306-EF42-9C65-7DDEED152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097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9C883F-7306-EF42-9C65-7DDEED152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7" y="4567602"/>
                <a:ext cx="1062939" cy="4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926305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C0FF6-679A-7944-B752-1C2A1360E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8976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C0FF6-679A-7944-B752-1C2A1360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76" y="4567602"/>
                <a:ext cx="1062939" cy="4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E2A09F0-463A-434D-BC9E-AB6BEC1DDFA6}"/>
              </a:ext>
            </a:extLst>
          </p:cNvPr>
          <p:cNvSpPr/>
          <p:nvPr/>
        </p:nvSpPr>
        <p:spPr>
          <a:xfrm>
            <a:off x="4843184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A627F6E-CB3F-CF43-983F-8CDFFC8A0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5855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A627F6E-CB3F-CF43-983F-8CDFFC8A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55" y="4567602"/>
                <a:ext cx="1062939" cy="479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CB07A7A-9ADE-F245-87FA-87F8A16E8D62}"/>
              </a:ext>
            </a:extLst>
          </p:cNvPr>
          <p:cNvSpPr/>
          <p:nvPr/>
        </p:nvSpPr>
        <p:spPr>
          <a:xfrm>
            <a:off x="8760063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FFFE152-45A8-C0DB-5B68-F83CAF63184D}"/>
                  </a:ext>
                </a:extLst>
              </p14:cNvPr>
              <p14:cNvContentPartPr/>
              <p14:nvPr/>
            </p14:nvContentPartPr>
            <p14:xfrm>
              <a:off x="846360" y="2790000"/>
              <a:ext cx="10326240" cy="3832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FFFE152-45A8-C0DB-5B68-F83CAF6318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000" y="2780640"/>
                <a:ext cx="10344960" cy="38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30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Marginal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1712932" y="1719154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94548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4548"/>
                <a:ext cx="1062939" cy="479408"/>
              </a:xfrm>
              <a:prstGeom prst="rect">
                <a:avLst/>
              </a:prstGeom>
              <a:blipFill>
                <a:blip r:embed="rId3"/>
                <a:stretch>
                  <a:fillRect r="-117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27E571A-8763-5B4D-BB23-5E0D05FF55DA}"/>
              </a:ext>
            </a:extLst>
          </p:cNvPr>
          <p:cNvSpPr/>
          <p:nvPr/>
        </p:nvSpPr>
        <p:spPr>
          <a:xfrm>
            <a:off x="1712932" y="4272642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89CD062-7AEC-FE4D-9794-D3E4209C5B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4248036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89CD062-7AEC-FE4D-9794-D3E4209C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248036"/>
                <a:ext cx="1062939" cy="479408"/>
              </a:xfrm>
              <a:prstGeom prst="rect">
                <a:avLst/>
              </a:prstGeom>
              <a:blipFill>
                <a:blip r:embed="rId4"/>
                <a:stretch>
                  <a:fillRect r="-117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F83802E-5EEF-B445-877A-A071B26126E9}"/>
              </a:ext>
            </a:extLst>
          </p:cNvPr>
          <p:cNvSpPr/>
          <p:nvPr/>
        </p:nvSpPr>
        <p:spPr>
          <a:xfrm>
            <a:off x="7126100" y="4272642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B5519FF-C511-E142-8171-CD291A7CCD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5267" y="4248036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B5519FF-C511-E142-8171-CD291A7C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67" y="4248036"/>
                <a:ext cx="1062939" cy="479408"/>
              </a:xfrm>
              <a:prstGeom prst="rect">
                <a:avLst/>
              </a:prstGeom>
              <a:blipFill>
                <a:blip r:embed="rId5"/>
                <a:stretch>
                  <a:fillRect r="-117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5AA1AC-02FC-E4D4-304F-4401C0E1F8F5}"/>
                  </a:ext>
                </a:extLst>
              </p14:cNvPr>
              <p14:cNvContentPartPr/>
              <p14:nvPr/>
            </p14:nvContentPartPr>
            <p14:xfrm>
              <a:off x="640080" y="1646280"/>
              <a:ext cx="7374240" cy="4840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5AA1AC-02FC-E4D4-304F-4401C0E1F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720" y="1636920"/>
                <a:ext cx="7392960" cy="48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06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3"/>
                <a:stretch>
                  <a:fillRect l="-19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44C766-731E-E8DA-0CEF-AFB7DD2F6BAA}"/>
                  </a:ext>
                </a:extLst>
              </p14:cNvPr>
              <p14:cNvContentPartPr/>
              <p14:nvPr/>
            </p14:nvContentPartPr>
            <p14:xfrm>
              <a:off x="508680" y="1468800"/>
              <a:ext cx="9939600" cy="515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44C766-731E-E8DA-0CEF-AFB7DD2F6B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320" y="1459440"/>
                <a:ext cx="9958320" cy="51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56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28ED38-9953-B254-F938-3C43E6F5790E}"/>
                  </a:ext>
                </a:extLst>
              </p14:cNvPr>
              <p14:cNvContentPartPr/>
              <p14:nvPr/>
            </p14:nvContentPartPr>
            <p14:xfrm>
              <a:off x="447840" y="1263240"/>
              <a:ext cx="11461320" cy="5319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28ED38-9953-B254-F938-3C43E6F579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480" y="1253880"/>
                <a:ext cx="11480040" cy="53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05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23383</TotalTime>
  <Words>2248</Words>
  <Application>Microsoft Office PowerPoint</Application>
  <PresentationFormat>Widescreen</PresentationFormat>
  <Paragraphs>660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Calibri Light</vt:lpstr>
      <vt:lpstr>Wingdings</vt:lpstr>
      <vt:lpstr>Office Theme</vt:lpstr>
      <vt:lpstr>1_Office Theme</vt:lpstr>
      <vt:lpstr>Announcements</vt:lpstr>
      <vt:lpstr>AI: Representation and Problem Solving </vt:lpstr>
      <vt:lpstr>Omega Pizzeria!</vt:lpstr>
      <vt:lpstr>Probability Notation</vt:lpstr>
      <vt:lpstr>Probability Notation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Poll 1</vt:lpstr>
      <vt:lpstr>Poll 1</vt:lpstr>
      <vt:lpstr>Poll 2</vt:lpstr>
      <vt:lpstr>Poll 2</vt:lpstr>
      <vt:lpstr>Probability Tools Summary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Additional Probability Tools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Build Joint Distribution Using Chain Rule</vt:lpstr>
      <vt:lpstr>Build Joint Distribution Using Chain Rule</vt:lpstr>
      <vt:lpstr>Build Joint Distribution Using Chain Rule</vt:lpstr>
      <vt:lpstr>Poll 3</vt:lpstr>
      <vt:lpstr>Build Joint Distribution Using Chain Rule</vt:lpstr>
      <vt:lpstr>Answer Any Query from Condition Probability Tables</vt:lpstr>
      <vt:lpstr>Answer Any Query from Condition Probability Tables</vt:lpstr>
      <vt:lpstr>Bayesian Networks</vt:lpstr>
      <vt:lpstr>Build Bayes Net Using Chain Rule</vt:lpstr>
      <vt:lpstr>Question</vt:lpstr>
      <vt:lpstr>Answer Any Query from Bayes Net</vt:lpstr>
      <vt:lpstr>Answer Any Query from Condition Probability Tables</vt:lpstr>
      <vt:lpstr>Answer Any Query from Condition Probability Tables</vt:lpstr>
      <vt:lpstr>Do We Need the Full Chain Rule?</vt:lpstr>
      <vt:lpstr>Answer Any Query from Condition Probability Tables</vt:lpstr>
      <vt:lpstr>Answer Any Query from Condition Probability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1087</cp:revision>
  <cp:lastPrinted>2018-11-27T13:42:27Z</cp:lastPrinted>
  <dcterms:created xsi:type="dcterms:W3CDTF">2018-10-11T11:39:27Z</dcterms:created>
  <dcterms:modified xsi:type="dcterms:W3CDTF">2023-03-21T16:23:27Z</dcterms:modified>
</cp:coreProperties>
</file>