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49"/>
  </p:notesMasterIdLst>
  <p:sldIdLst>
    <p:sldId id="2199" r:id="rId3"/>
    <p:sldId id="663" r:id="rId4"/>
    <p:sldId id="1015" r:id="rId5"/>
    <p:sldId id="993" r:id="rId6"/>
    <p:sldId id="992" r:id="rId7"/>
    <p:sldId id="1011" r:id="rId8"/>
    <p:sldId id="1012" r:id="rId9"/>
    <p:sldId id="1013" r:id="rId10"/>
    <p:sldId id="1016" r:id="rId11"/>
    <p:sldId id="1017" r:id="rId12"/>
    <p:sldId id="1019" r:id="rId13"/>
    <p:sldId id="1014" r:id="rId14"/>
    <p:sldId id="1018" r:id="rId15"/>
    <p:sldId id="956" r:id="rId16"/>
    <p:sldId id="1010" r:id="rId17"/>
    <p:sldId id="921" r:id="rId18"/>
    <p:sldId id="2198" r:id="rId19"/>
    <p:sldId id="945" r:id="rId20"/>
    <p:sldId id="952" r:id="rId21"/>
    <p:sldId id="947" r:id="rId22"/>
    <p:sldId id="994" r:id="rId23"/>
    <p:sldId id="996" r:id="rId24"/>
    <p:sldId id="997" r:id="rId25"/>
    <p:sldId id="998" r:id="rId26"/>
    <p:sldId id="2196" r:id="rId27"/>
    <p:sldId id="995" r:id="rId28"/>
    <p:sldId id="953" r:id="rId29"/>
    <p:sldId id="954" r:id="rId30"/>
    <p:sldId id="955" r:id="rId31"/>
    <p:sldId id="999" r:id="rId32"/>
    <p:sldId id="962" r:id="rId33"/>
    <p:sldId id="963" r:id="rId34"/>
    <p:sldId id="1000" r:id="rId35"/>
    <p:sldId id="1001" r:id="rId36"/>
    <p:sldId id="1004" r:id="rId37"/>
    <p:sldId id="965" r:id="rId38"/>
    <p:sldId id="967" r:id="rId39"/>
    <p:sldId id="1002" r:id="rId40"/>
    <p:sldId id="1005" r:id="rId41"/>
    <p:sldId id="1006" r:id="rId42"/>
    <p:sldId id="1007" r:id="rId43"/>
    <p:sldId id="961" r:id="rId44"/>
    <p:sldId id="964" r:id="rId45"/>
    <p:sldId id="1008" r:id="rId46"/>
    <p:sldId id="969" r:id="rId47"/>
    <p:sldId id="970" r:id="rId48"/>
  </p:sldIdLst>
  <p:sldSz cx="12192000" cy="6858000"/>
  <p:notesSz cx="7010400" cy="9296400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Calibri Light" panose="020F0302020204030204" pitchFamily="34" charset="0"/>
      <p:regular r:id="rId54"/>
      <p:italic r:id="rId55"/>
    </p:embeddedFont>
    <p:embeddedFont>
      <p:font typeface="Cambria Math" panose="02040503050406030204" pitchFamily="18" charset="0"/>
      <p:regular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E88510"/>
    <a:srgbClr val="AE7C42"/>
    <a:srgbClr val="F2B800"/>
    <a:srgbClr val="00A44A"/>
    <a:srgbClr val="00863D"/>
    <a:srgbClr val="0000FF"/>
    <a:srgbClr val="104F9C"/>
    <a:srgbClr val="EA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1" autoAdjust="0"/>
    <p:restoredTop sz="95745" autoAdjust="0"/>
  </p:normalViewPr>
  <p:slideViewPr>
    <p:cSldViewPr snapToGrid="0">
      <p:cViewPr varScale="1">
        <p:scale>
          <a:sx n="104" d="100"/>
          <a:sy n="104" d="100"/>
        </p:scale>
        <p:origin x="944" y="2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4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7.fntdata"/><Relationship Id="rId8" Type="http://schemas.openxmlformats.org/officeDocument/2006/relationships/slide" Target="slides/slide6.xml"/><Relationship Id="rId51" Type="http://schemas.openxmlformats.org/officeDocument/2006/relationships/font" Target="fonts/font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57" Type="http://schemas.openxmlformats.org/officeDocument/2006/relationships/commentAuthors" Target="commentAuthor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3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7T19:11:29.003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7030A0"/>
    </inkml:brush>
    <inkml:brush xml:id="br4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8073 9125 4607 0,'0'0'400'0,"-10"2"-400"0,1 0 0 0,9-2 0 15,-9 3 3936-15,9-3 704 0,0 0 144 0,0 0 16 16,0 0-3504-16,0 0-704 0,0 0-144 0,3-9-16 16,-3 9-96-16,5-11-16 0,0 2 0 0,0 1 0 15,1-1-192-15,-4 5-128 0,2 0 160 0,0 0-160 16,-1 1 176-16,-3 3-176 0,0 0 192 0,0 0-192 16,0 0 688-16,0 0 16 0,0 0 16 0,0 0 0 15,0 0 16-15,0 0 0 0,0 0 0 0,0 0 0 16,0 0-32-16,0 0-16 0,0 0 0 0,0 0 0 15,0 0-80-15,0 0-16 0,0 0 0 0,11 9 0 0,0 0-208 0,-11-9-64 16,9 15 0-16,0 2 0 0,-1 3-320 0,-2 1 144 16,1 2-144-16,-2 3 0 0,0-3 160 0,1 0-160 15,-2 0 128-15,-2 1-128 0,-2-1 176 0,-1 3-48 16,-3 2-128-16,1 4 192 0,1 1-48 0,-1 1-16 16,2 0 0-16,0 0 0 0,-1-2-128 0,2-2 192 15,2-1-192-15,0-6 192 0,1 0-64 0,-1-3-128 16,1-3 192-16,0 0-64 0,0-1 0 0,1-3 0 15,-1 3 0-15,2-2 0 0,-2-2-128 0,-1-1 0 16,-2-1 0-16,0 0 0 16,-1-1-640-16,1 0-176 0,0-9-16 0,-2 8-16 15,-1 0-2688-15,3-8-544 0,0 0-96 0,0 0-32 0</inkml:trace>
  <inkml:trace contextRef="#ctx0" brushRef="#br0" timeOffset="527.8">8063 9041 24767 0,'-16'-11'1088'16,"5"6"240"-16,-1 2-1072 0,3-3-256 0,3 1 0 0,-1-2 0 0,1 1 464 0,6 6 48 16,0-11 0-16,2 1 0 0,1 1-304 0,1-1-48 15,0 3-16-15,2 0 0 0,1 1-144 0,-1 0 0 16,-6 6 0-16,8-5 0 0,0 0 192 0,-8 5-64 16,10-4 0-16,1 0 0 0,-1 0 144 0,1 2 32 15,-2-4 0-15,1 4 0 0,2-1 112 0,1-1 32 16,0 0 0-16,1 2 0 0,2-6-80 0,2 3-16 15,2-1 0-15,2 1 0 0,3 0-160 0,3 1-16 16,4 2-16-16,0 2 0 0,2 0-160 0,0 2 0 0,-3 2 0 16,-2 1 128-16,-3 2-128 0,-2-1 0 15,-5 2 0-15,-2 3 0 0,-3 0 0 0,-2 0 0 0,-3 2 0 0,-1 1 0 16,0 2 0-16,-2-1 0 0,0 1 0 0,-4 0 0 16,-2-1 144-16,0-3-144 0,0 1 160 0,-1 0-160 15,-2-1 160-15,-1 1-160 0,1-3 160 0,-3 1-160 16,1-1 160-16,-4 3-160 0,0-1 160 0,-2 1-160 15,-2 3 128-15,-1-1-128 0,-2 5 0 0,-2-6 144 16,-3-1-144-16,-1-1 0 0,-1 1 0 0,-2-3 128 16,0 1-128-16,0-1 0 0,2 1 144 0,3-1-144 15,2-3 0-15,1-2 144 0,4-3-144 0,0 2 0 16,1-2 176-16,2 3-176 0,10-5 160 0,-9 0-160 16,9 0-320-16,0 0-144 0,0 0-48 15,0 0-14144-15</inkml:trace>
  <inkml:trace contextRef="#ctx0" brushRef="#br0" timeOffset="1069.26">8945 8827 5519 0,'0'0'240'0,"0"0"64"0,0 0-304 0,0 0 0 0,0 0 0 0,0 0 0 15,0 0 3968-15,0 0 752 0,0 0 144 0,0 0 16 16,0 0-3632-16,0 0-736 0,0 0-128 0,0 0-48 16,0 0-32-16,0 0-16 0,0 0 0 0,0 0 0 15,-9 6 32-15,0 1 16 0,-2-2 0 0,1 0 0 16,-2-1 32-16,0 3 0 0,-1-1 0 0,0 1 0 16,-2 1 336-16,0-1 80 0,0 1 16 0,-1 4 0 0,-1 1-80 15,0 5-16-15,0 3 0 0,1 5 0 16,2 3-240-16,0 3-48 0,1 5-16 0,1 3 0 0,0-1-144 0,-1-1-48 15,-1-4 0-15,1-1 0 0,1-2-16 0,0 3-16 16,1-2 0-16,0 9 0 0,2 2-48 0,1 6 0 16,2 5 0-16,3-1 0 0,2 1-128 0,1-7 192 15,1-9-192-15,2-5 192 0,1-5-64 0,1-6-128 16,1-4 192-16,3 1-64 0,-1-5-128 0,1 0 192 16,2 1-192-16,1-5 192 0,2 2-192 0,2-1 160 15,1 1-160-15,1 0 160 0,1 0-384 0,2-2-80 16,1 0-16-16,3 1 0 15,0-1-1600-15,1 2-336 0,3-3-64 0,1 2-7200 16,0-1-1424-16</inkml:trace>
  <inkml:trace contextRef="#ctx0" brushRef="#br0" timeOffset="1793.43">9086 9393 12895 0,'0'0'576'0,"-7"-2"112"0,7 2-560 0,-8-1-128 0,0 0 0 0,8 1 0 16,0 0 3488-16,0 0 672 0,0 0 128 0,0 0 16 16,0 0-2768-16,0 0-544 0,0 0-112 0,0 0-32 15,0 0-288-15,12 0-64 0,-12 0-16 0,13 4 0 16,-13-4-176-16,13 7-48 0,-2 0 0 0,0 2 0 15,-11-9-128-15,13 12-128 0,-1 0 144 0,-1-1-144 0,-1 0 128 0,-1 3-128 16,-1 3 0-16,0-3 0 0,0 5 0 0,1 3 128 16,-1 2-128-16,-2 4 0 0,-1 1 0 0,2 2 128 15,1 1-128-15,-3-2 0 0,0-4 0 0,0-2-336 16,1-4 48-16,-1-6 16 16,1-4-672-16,1-1-128 0,1 1-16 0,-2-7-16 15,1 3-1728-15,-7-6-352 0</inkml:trace>
  <inkml:trace contextRef="#ctx0" brushRef="#br0" timeOffset="2135.55">9507 9353 21183 0,'0'0'1888'0,"0"0"-1504"0,-11-3-384 0,2 1 0 16,9 2 1904-16,-10 3 304 0,10-3 64 0,-9 6 16 16,1 2-1776-16,1 1-368 0,1 2-144 0,1 0 128 15,-2 3-128-15,0 2 0 0,1 3 0 0,-1 9-176 16,0 4 176-16,-3 8 0 0,3 8 0 0,-2 4 0 15,-2 1-128-15,1-6 128 0,-2-8-128 0,-2 0 128 0,-2-7 0 0,0 6 0 16,-1 3 0-16,0 6 0 16,0 9 176-16,2 1 16 0,0 4 0 0,5-5 0 0,1-9-64 0,2-10-128 15,2-9 192-15,1-5-64 0,2-6 0 0,2-2 0 16,2-8 0-16,2-1-9200 16,-4-6-1840-16</inkml:trace>
  <inkml:trace contextRef="#ctx0" brushRef="#br0" timeOffset="2587">9740 8981 24767 0,'0'0'1088'0,"-9"-2"240"0,0-3-1072 0,9 5-256 0,-11 0 0 0,2 0 0 15,0 1 640-15,9-1 80 0,0 0 16 0,0 0 0 16,-5 7-432-16,5-7-96 0,0 0-16 0,-5 8 0 15,5-8 112-15,-4 13 16 0,4 0 0 0,0 4 0 16,0 2-80-16,1 5-16 0,2 4 0 0,-1 4 0 0,2 2 256 0,-1-3 48 16,-1-2 16-16,2-2 0 0,-1-2 96 0,1 1 32 15,-2 0 0-15,-2 1 0 0,2 6-176 0,-1 3-48 16,2 5 0-16,-1 2 0 0,1 2-224 0,1 1-48 16,2 0-16-16,0-6 0 0,-1-6-160 0,0-7 192 15,-1-1-192-15,2-3 192 0,1-5-64 0,1-1-128 16,1 0 192-16,0-2-64 0,-1-3-128 0,1-1-224 15,-3-2 48-15,1-1 16 16,0-1-992-16,-1 1-208 0,-6-8-48 0,0 0-8640 16,8 5-1744-16</inkml:trace>
  <inkml:trace contextRef="#ctx0" brushRef="#br0" timeOffset="2976.03">10361 9370 14735 0,'0'0'1312'0,"0"0"-1056"0,-11 0-256 0,2 0 0 0,9 0 4096 0,-9 0 768 15,9 0 160-15,0 0 32 0,0 0-4032 0,0 0-784 16,0 0-240-16,-7 11 0 0,1-1 0 0,1 1 0 16,-1 0 0-16,1 2 0 0,0-1 0 0,-1 4 0 15,-2 3 0-15,-1 1 0 0,-1 5 0 0,0 2-128 16,-2 3 128-16,-1 1 0 0,-1 2 0 0,0 1 0 15,-2 0 0-15,0-6 0 0,1-1 0 0,0-8 0 16,0-5 0-16,3-2 0 16,4-5-1504-16,2-2-240 0,6-5-48 0,0 0-10976 0</inkml:trace>
  <inkml:trace contextRef="#ctx0" brushRef="#br0" timeOffset="3264.78">9960 9395 6447 0,'0'0'576'0,"0"0"-576"0,0 0 0 0,0 0 0 16,-5-5 5328-16,5 5 960 0,0 0 192 0,0 0 48 16,0 0-4960-16,13 0-992 0,2 3-192 0,3 2-32 15,3-1-352-15,1 5 0 0,1 1-160 0,3 2 160 16,3 2 0-16,0 5-128 0,-2 1 128 0,-1 3 0 15,-2 4 0-15,-2-1 0 0,-3 4 0 0,1 0 0 16,-2 0 0-16,-1 0 0 0,0-3 0 0,-3-2 0 16,-1-4 128-16,2-5-128 0,-3-2 0 0,-2-1 0 15,-1-4-512-15,-1-1-192 0,1 0-32 16,-2-3-12320-16</inkml:trace>
  <inkml:trace contextRef="#ctx0" brushRef="#br0" timeOffset="3720.39">10422 8863 28335 0,'0'0'1248'0,"-9"-4"272"0,9 4-1216 0,0 0-304 0,0 0 0 0,0 0 0 16,0 0 592-16,0 0 64 0,0 0 16 0,0 0 0 15,0 0-544-15,0 0-128 0,12 4 0 0,-1 0 0 16,1 1 0-16,1 6-144 0,1 2 144 0,3 4-208 15,0 4 208-15,3 3 0 0,-1 6 0 0,2 4-144 16,1 4 272-16,2 1 48 0,-1 0 16 0,1-1 0 16,-1 0 96-16,-2-8 32 0,-1-7 0 0,-2 1 0 15,-1-2-96-15,-1 0-16 0,-2 0 0 0,0-2 0 0,-1-2 128 0,-1 6 32 16,-2 2 0-16,1 2 0 0,-2 4 32 0,-1 3 16 16,-3 1 0-16,-1 2 0 0,-1 1-224 0,-3-2-32 15,-2-5-16-15,0-2 0 0,-2-5-16 0,-2-1 0 16,1-4 0-16,-1 0 0 0,-3-4-128 0,-1-1 192 15,1 1-192-15,0 0 192 0,0 1-64 0,-1-3-128 16,-3-2 192-16,0-1-64 16,1 0-1552-16,-1-3-320 0,-3-2-64 0</inkml:trace>
  <inkml:trace contextRef="#ctx0" brushRef="#br0" timeOffset="4168.67">11305 9313 21183 0,'0'0'1888'0,"-11"0"-1504"0,1-1-384 0,2 1 0 0,8 0 2192 0,0 0 368 0,0 0 80 0,0 0 16 0,0 0-1776 0,0 0-368 15,0 0-64-15,0 0 0 0,9-2-16 0,3 0 0 16,-1-1 0-16,2 2 0 0,3-2 48 0,1 1 16 15,1-5 0-15,2 2 0 0,1-2-288 0,2 2-48 16,2 0-16-16,1 0 0 0,1 1-144 0,1 1 128 16,0 2-128-16,2 1 128 0,0 0-128 0,-1 1 0 15,0 2 0-15,0-1 0 16,-2 2-400-16,-1 0-112 0,-3 0-32 0,0 0 0 16,-4 1-592-16,-1-1-112 0,-1 1-32 0,-1 1 0 15,-2 0-1296-15,-1-2-272 0,2-3-48 0,-15-1-16 0</inkml:trace>
  <inkml:trace contextRef="#ctx0" brushRef="#br0" timeOffset="4436.68">11394 9519 25791 0,'0'0'2304'0,"2"-8"-1856"0,-1 2-448 0,3-1 0 15,1 2 2752-15,4 0 448 0,3 1 80 0,2 0 32 16,3 0-2624-16,3 1-528 0,2-1-160 0,3 2 0 0,1-2 0 0,1 3 0 16,2-1 0-16,1 2 0 15,0 2-384-15,1 0-64 0,1 1-16 0,-1-1 0 16,0 2-1056-16,-2-2-208 0,-3-1-32 0,-1 3-7856 15,-3-4-1584-15</inkml:trace>
  <inkml:trace contextRef="#ctx0" brushRef="#br0" timeOffset="4938.6">12464 9115 21183 0,'-3'10'1888'0,"0"1"-1504"0,-1 2-384 0,3 2 0 0,2 6 2640 0,2 1 464 16,0-1 96-16,1 5 0 0,-1-2-2368 0,1 1-496 15,2-1-80-15,-1 4-32 0,0-1-224 0,0 6 176 16,0 2-176-16,-1 5 160 0,0 5 32 0,-1-2 16 16,-1 0 0-16,2 0 0 0,0-2-80 0,0-4 0 15,-1-6-128-15,-2-6 192 0,0-7-192 0,-1-2 0 16,0-4-144-16,0-3 144 15,-1 0-1776-15,0-4-256 0,1-5-48 0</inkml:trace>
  <inkml:trace contextRef="#ctx0" brushRef="#br0" timeOffset="5343.42">12349 8893 40479 0,'-4'-18'1792'0,"4"9"384"0,0 0-1744 0,0 9-432 0,0 0 0 0,9-5 0 16,1-1 208-16,2 5-32 0,3 0-16 0,-1 1 0 0,0 2-160 0,2 2 0 16,0 3-192-16,2-1 192 15,1-2-176-15,1 5 176 0,1 2-128 0,1-1 128 16,1 3 0-16,2 3-160 0,0 1 160 0,1 1 0 0,-1 0-128 0,-2-1 128 15,-1 3 0-15,-2-2 0 0,-1 2-128 0,-2 0 128 16,-2 1 0-16,-2-1 0 0,0 1-144 0,-4 0 144 16,-3-1 0-16,0 1-144 0,-4-4 144 0,-2-1 0 15,0 1-144-15,-2-4 144 0,-2 0 0 0,-1-3 0 16,-1-1 0-16,-1 1 0 0,-4-3 0 0,-1 1 0 16,-1-1 144-16,-1-1-144 0,-3 0 128 0,-1 0-128 15,-3 1 128-15,-1-2-128 0,-2-1 128 0,1 1-128 16,-1 1 128-16,2-2-128 0,0 0 0 0,1-1 128 15,0-2-128-15,2 0 0 0,1-1-224 0,2 0-112 0,2-1-32 0,2 0 0 32,3-2-2512-32,9 3-512 0,0 0-112 0</inkml:trace>
  <inkml:trace contextRef="#ctx0" brushRef="#br0" timeOffset="5739.82">13324 8889 7359 0,'0'0'320'0,"0"0"80"0,1-7-400 0,-1 7 0 16,0 0 0-16,0 0 0 0,0 0 5216 0,0 0 960 15,-6-7 192-15,6 7 32 0,-9-5-4992 0,1 3-992 16,-1 2-208-16,0 3-32 0,-2 0-176 0,-1 3 0 16,-2 2 0-16,-2 4-176 0,-1 1 176 0,-1 4 0 15,0 6 0-15,-2 5 0 0,1 3 0 0,1 3-128 16,-1 5 128-16,1 4 0 0,1-1 304 0,2-5 144 16,-1-3 16-16,3-6 16 0,2 0 288 0,2-2 48 15,0 1 16-15,0 1 0 0,3 1-336 0,0 7-64 16,1 4-16-16,1 1 0 0,2 5-192 0,2 0-32 15,1-1-16-15,3-6 0 0,1-2-48 0,4-5-128 0,3-3 192 16,0-7-64-16,1-5-128 0,1-3 0 0,0-3-192 16,3-2 192-1,2-2-2288-15,0-1-336 0,1-3-64 0,2 2-6800 0,1-3-1376 0</inkml:trace>
  <inkml:trace contextRef="#ctx0" brushRef="#br0" timeOffset="6057.48">13685 9339 19343 0,'0'0'1728'0,"-6"-5"-1392"0,-4-4-336 0,1 2 0 0,0 5 4576 0,9 2 848 15,-10 0 160-15,10 0 48 0,-9 7-4416 0,9-7-864 16,-9 11-176-16,1-2-48 0,0 1-128 0,-1 3 0 16,-3 1 0-16,0 1 0 0,1 1 0 0,-1 2 0 15,-1 3 0-15,-2 2 0 0,0 3-128 0,-1 6 128 16,1-4 0-16,-2 2 0 0,-2 2 0 0,2 0 0 16,-1-3-144-16,1-3 144 0,2-2-240 0,-1-4 16 15,0-1 0-15,2-5 0 16,1-5-1632-16,1-4-336 0,2 1-64 0,1-6-7920 15,9 0-1568-15</inkml:trace>
  <inkml:trace contextRef="#ctx0" brushRef="#br0" timeOffset="6275.69">13214 9391 21183 0,'0'0'1888'0,"0"0"-1504"0,0 0-384 0,0 0 0 16,2-8 3440-16,0 2 608 0,2-1 128 0,-4 7 32 15,11 0-3104-15,-1 2-608 0,2 3-128 0,0 0-32 16,1 4-336-16,2 2 0 0,2 3 0 0,0 2 0 16,3 2 0-16,1 3 0 0,-1 1 0 0,3 3 0 15,-2-1 0-15,1 1 0 0,1 0 0 0,-1-3 0 32,-1 0-256-32,1-2-128 0,2-3-32 0,-2-1 0 15,1-3-1824-15,0 0-352 0,-3-3-80 0</inkml:trace>
  <inkml:trace contextRef="#ctx0" brushRef="#br0" timeOffset="6577.71">13852 9758 7359 0,'0'0'656'0,"0"0"-528"16,0 0-128-16,0 0 0 0,0 11 6512 0,3 0 1264 16,2 1 256-16,3-3 48 0,1 1-6416 0,3 0-1296 15,-1-2-368-15,4 4 144 0,0-3-144 0,2 2 0 0,0-1 0 16,-1-1 0-16,-2 3 0 0,-1 0 0 0,-2-2 0 16,-4-1 0-16,0 2 0 0,-2 0 0 0,-1 2 0 0,-3 2 0 15,-1-1-192-15,-1 2 192 0,-3-1-192 0,-1 4 192 16,-3-2-304-16,-1-2 64 0,0 0 16 0,0-5 0 31,-2-1-1248-31,2-2-240 0,0-1-48 0</inkml:trace>
  <inkml:trace contextRef="#ctx0" brushRef="#br0" timeOffset="6867.03">14196 9443 15663 0,'0'0'1392'0,"0"0"-1120"16,0 0-272-16,0 0 0 0,0 0 4928 0,0 0 912 15,0 0 192-15,9 13 48 0,-1 6-4736 0,1 2-928 16,0 6-192-16,2 3-32 0,-1 1-192 0,3 4 0 15,0-1 0-15,3-2 0 0,-2-4-160 0,1 0 160 16,0-4-208-16,2-1 80 16,0-6-656-16,1-3-128 0,1-1-32 0,-1-1 0 15,0-5-2352-15,-1 1-480 0,5-2-80 0,-5-4-32 0</inkml:trace>
  <inkml:trace contextRef="#ctx0" brushRef="#br0" timeOffset="7142.13">14754 9400 28559 0,'0'0'2544'0,"0"0"-2032"0,-9-10-512 0,0 5 0 16,1 3 2688-16,8 2 432 0,-8 11 80 0,3 3 32 15,1 2-2608-15,-1 7-624 0,-2 3 0 0,1 10 0 16,-2 4 0-16,-1 7 0 0,-1 5 0 0,-2-1 0 15,-1-2-208-15,-2-5 64 0,1-8 16 0,-2-5 0 16,-2-1-16-16,0 2 0 0,0-2 0 0,-1 3 0 0,1 4 144 0,3 1 0 16,0 1 0-16,3 0-128 15,1-1 128-15,2-3 0 0,1-4 0 0,3-3 0 16,-1-7-1504-16,4-6-272 0,0-3-48 0,1-6-13600 0</inkml:trace>
  <inkml:trace contextRef="#ctx0" brushRef="#br0" timeOffset="7571.92">14607 8878 17503 0,'0'0'1552'0,"-8"-4"-1232"0,8 4-320 0,-9-2 0 16,9 2 3920-16,0 0 736 0,0 0 144 0,0 0 16 16,-4 15-3888-16,4-15-784 0,7 19-144 0,0-3 0 15,2 5 0-15,3 2 0 0,1 3-160 0,4 7 160 16,3 3 0-16,3 5 0 0,2-2-144 0,1 0 144 15,3-1 0-15,1-6 0 0,1-3 0 0,2-3 0 16,0-1 0-16,0-3 0 0,-2-2 0 0,-1 2 0 0,-1 1 0 0,-3 3 0 16,-4 6 0-16,-3 3 0 0,-4 4 192 0,-3 3 80 15,-3 1 32-15,-2 0 0 0,-4-2-128 0,-1-4-32 16,-4-7 0-16,0-1 0 0,-2-6-144 0,0-2 160 16,-1-1-160-16,0-2 160 0,-5 0-160 0,3-2 192 15,-1-1-192-15,-1 4 192 0,-2-4-192 0,1 1 192 16,-2 0-192-16,-1-1 192 15,0 0-656-15,-3-1-128 0,-1 1-32 0,-1-1-9968 16,-1-4-2000-16</inkml:trace>
  <inkml:trace contextRef="#ctx0" brushRef="#br0" timeOffset="8426.6">15676 8992 4607 0,'5'-15'192'16,"-1"4"64"-16,-1 1-256 0,-1 1 0 0,1-2 0 0,-1 2 0 0,-2 9 2992 16,3-10 544-16,-3 10 112 0,0 0 32 0,4-11-2640 0,-4 11-528 15,0 0-96-15,4-10-32 0,-4 10 32 0,0 0 0 16,5-9 0-16,-5 9 0 0,0 0 96 0,0 0 0 16,9-7 16-16,-9 7 0 0,0 0 48 0,0 0 0 15,0 0 0-15,0 0 0 0,0 0 400 0,0 17 96 16,-4-1 16-16,-1 3 0 0,-3 2 208 0,0 7 48 15,-1 3 16-15,0 4 0 0,-1 8-352 0,-2 1-80 16,-2 3-16-16,-3-4 0 0,-2-5-368 0,0-3-80 16,-2-1-16-16,0 1 0 0,0 2 64 0,1 6 0 15,0 5 0-15,2 4 0 0,-1 4-160 0,2-5-32 16,1 0 0-16,0-7 0 0,2-4-320 0,1-5 128 16,-1-3-128-16,4 1 0 0,1 0 0 0,1-3-128 0,3 0 0 0,1 1 0 31,1 0-2160-31,1-1-416 0,0-8-96 0,1-1-12624 0</inkml:trace>
  <inkml:trace contextRef="#ctx0" brushRef="#br0" timeOffset="9275.67">15967 9054 11967 0,'0'0'1072'0,"0"0"-864"0,0 0-208 0,0 0 0 0,0 0 3360 0,0 0 624 15,0 0 128-15,-4 13 32 0,2 2-3088 0,4 1-608 16,2 5-128-16,1 0-32 0,0 1 160 0,0 1 16 16,0 1 16-16,2 1 0 0,1-2 368 0,-2 0 80 0,0 1 16 0,-1 1 0 15,-1 1-352-15,1 2-64 16,0 2-16-16,0 7 0 0,1 2-160 0,-3 4-32 0,1 1-16 0,-1 2 0 15,0 1-128-15,-2-7-32 0,-1-4 0 0,0-6 0 16,-1-4-16-16,-1-4 0 0,0-1 0 0,0 0 0 16,1-5 0-16,0 0-128 0,-2-3 192 0,2-1-64 15,1-12-320-15,-3 10-80 0,3-10-16 0,0 0 0 32,-1 9-2272-32,1-9-448 0</inkml:trace>
  <inkml:trace contextRef="#ctx0" brushRef="#br0" timeOffset="9674.54">15938 8986 35007 0,'4'-17'1552'0,"-2"6"320"0,0 4-1488 0,-2 7-384 15,5-8 0-15,-5 8 0 0,13-4 1024 0,1 3 144 16,2-1 32-16,2 5 0 0,1 1-1072 0,0 2-128 16,1 2-208-16,-1 3 48 0,1 0 160 0,-2 0 0 15,-1 2 0-15,-1 0 0 0,1 1 0 0,-2 2-160 16,0-1 160-16,-2 2 0 0,0 2-192 0,-2 0 64 16,2-1 128-16,-2 1-208 0,-1-1 208 0,-2-1 0 15,-1 0-160-15,-4-3 160 0,0 1 0 0,-2-1 0 16,-1 0-144-16,-2-1 144 0,-3-1 0 0,-1 1 0 0,0-1 0 0,-3 1 0 15,0-1 0-15,-2-1 0 0,1 1 0 0,1 0 0 16,-1-3 0-16,0 0 0 0,-2-1 128 0,2-2-128 16,-2 1 144-16,0-2-144 0,1 0 128 0,-1-1-128 15,-1 0 128-15,-1 0-128 0,-2 0 0 0,2 0 128 16,-1-2-128-16,1 1 0 0,0-2 144 0,-1-1-144 16,2 0 0-16,0-1 0 0,0-2-192 0,3 1 64 31,10 2-2128-31,-9-4-432 0,9 4-64 0</inkml:trace>
  <inkml:trace contextRef="#ctx0" brushRef="#br0" timeOffset="10090.34">16878 8922 18431 0,'0'0'816'0,"0"0"160"0,-5-7-784 0,5 7-192 16,-8-4 0-16,8 4 0 0,0 0 3312 0,-9 0 608 16,9 0 128-16,-9 3 32 0,0 0-3328 0,-1 5-752 15,1 1 0-15,-1 4 0 0,-3 4 0 0,-2 4 0 16,0 3-160-16,-1 4 160 0,-2 6 0 0,-2 2-144 0,1 3 144 0,-3-2 0 15,-1-5-128-15,1-3 128 0,-1-8 0 0,1 0 0 16,-2-2 0-16,2 3 272 0,1 1-16 0,2 4-16 16,-1-1 224-16,2 9 48 0,0 7 16 0,3 4 0 15,2 0 304-15,1 4 48 0,2 0 16 0,2-7 0 16,4-7-512-16,0-3-80 0,3-5-32 0,4-3 0 16,1-3-128-16,2-2-16 0,1-1-128 0,3 0 192 15,3-2-192-15,3 0 128 0,1-4-128 0,4 0 0 31,1-2-576-31,2 1-224 0,1-3-32 0,0-2-16 16,4-2-1488-16,-1-2-288 0,2 0-64 0,0-3-16 16,0-1-832-16,-2 0-176 0</inkml:trace>
  <inkml:trace contextRef="#ctx0" brushRef="#br0" timeOffset="10390.11">17324 9383 24879 0,'0'0'2208'0,"-12"-1"-1760"16,0 0-448-16,1 2 0 0,-2 0 2816 0,1 5 496 15,0 0 80-15,0 6 32 0,-1 0-2784 0,0 3-640 16,0 5 0-16,-2 2 0 0,-2 5 0 0,0 5 0 15,0-1 0-15,-1 0 0 0,-3 2 384 0,-2-1 96 16,0 0 32-16,0-4 0 16,-2-2-768-16,1-1-160 0,2-5-32 0,3-1 0 0,-4-3 448 0,4-3 0 0,1 0 0 0,2-1 0 31,2-4-256-31,2-2-128 0,3 1-32 0,2-3 0 16,7-4-2112-16,0 0-416 0,0 0-96 0</inkml:trace>
  <inkml:trace contextRef="#ctx0" brushRef="#br0" timeOffset="10640.99">16918 9514 15663 0,'0'0'688'0,"4"-8"144"16,-4 8-656-16,0 0-176 0,5-7 0 0,-5 7 0 16,0 0 4336-16,11 11 832 0,-1 2 160 0,1 3 48 0,-1 2-4368 15,1 3-880-15,-1 3-128 0,0 1 0 0,1 3 0 0,-1 2 0 16,2-2 0-16,1 1 160 0,0-3-160 0,1-2 0 15,2-5 0-15,1-2 0 0,-1-3 128 0,-1-1-128 16,2 0 0-16,0-1 128 0,0 0-128 0,-1-3 0 16,-2-2-192-16,1-1 192 15,-1 1-688-15,-1-2-16 0,-1 0 0 0,-2-1 0 16,-10-4-1536-16,12 3-304 0,-12-3-64 0,10-2-16 0</inkml:trace>
  <inkml:trace contextRef="#ctx0" brushRef="#br0" timeOffset="11081.99">17390 8939 16575 0,'0'0'1472'0,"-4"-9"-1168"0,0 0-304 0,4 9 0 16,-5-10 2960-16,5 10 544 0,0 0 96 0,0 0 32 15,-6-5-2896-15,6 5-576 0,0 0-160 0,0 0 0 16,0 0 176-16,0 0-32 0,0 0 0 0,0 0 0 16,0 0 320-16,0 0 64 0,0 0 16 0,0 0 0 0,0 0 32 0,9 11 16 15,1-1 0-15,2 2 0 0,2 2 128 0,5 6 32 16,0-1 0-16,3 6 0 0,3 1-240 0,1 4-32 15,2 4-16-15,-1 0 0 0,-1 1 112 0,0-2 0 16,-2-3 16-16,-4-3 0 0,0-2-192 0,-3-4-32 16,-1 1-16-16,-2-1 0 0,-2 1-224 0,-2 1-128 15,-2 2 160-15,-2 3-160 0,0 0 144 0,-2 1-144 16,-2 1 128-16,-1 0-128 0,-1 2 128 0,-1-2-128 16,-1 0 0-16,-4 0 128 0,-2-2-128 0,-1 0 160 15,-1-5-160-15,-3-1 160 0,-4-4-160 0,-1 0 192 16,-2 1-192-16,-2-2 192 0,-1-1-192 0,-4 4-224 15,-3 0 48-15,0-1 16 16,-2 1-1888-16,-1-1-368 0,1 2-80 0</inkml:trace>
  <inkml:trace contextRef="#ctx0" brushRef="#br1" timeOffset="45430.71">8249 10520 22047 0,'0'0'976'0,"0"0"208"0,0 0-944 0,0 0-240 15,0 0 0-15,0 0 0 0,-10 2 960 0,10-2 128 0,0 0 48 0,0 0 0 16,-9 6-400-16,9-6-80 0,0 0-16 0,-7 9 0 16,7-9-160-16,-3 7-32 0,2-1-16 0,-1 2 0 15,1-1-80-15,1 2-16 0,0 0 0 0,0 3 0 16,-1-1 224-16,1 17 32 0,-2 2 16 0,2 2 0 15,0 2 128-15,0 1 32 0,0-3 0 0,2-4 0 16,-2 0-176-16,1-2-16 0,0 0-16 0,1-3 0 16,-1 2-80-16,0 1-16 0,1 3 0 0,0 0 0 15,-1 1-224-15,1-2-48 0,-1 1-16 0,2 0 0 16,-1-2-48-16,1-4-128 0,-1 1 192 0,1-3-64 16,0-2 16-16,-2 0 0 0,2-1 0 0,-2-3 0 15,0-2-400-15,1-5-96 0,-2-1-16 0,0-7 0 16,0 0-2368-16,0 0-464 0,0 0-112 0</inkml:trace>
  <inkml:trace contextRef="#ctx0" brushRef="#br1" timeOffset="45998.67">8093 10471 14735 0,'0'0'1312'0,"0"0"-1056"0,0 0-256 0,-7-4 0 15,0 1 2816-15,7 3 496 0,0 0 96 0,0 0 32 16,0 0-2128-16,0 0-416 0,5-12-96 0,2 5-16 16,-7 7-160-16,12-7-48 0,-1 3 0 0,1-2 0 15,0 1-288-15,1 1-64 0,1-3-16 0,2 2 0 16,1 0 48-16,1-1 0 0,3 1 0 0,1 1 0 16,2 2 16-16,0-4 16 0,4 3 0 0,-1 0 0 15,0-2-48-15,1 2-16 0,-3 2 0 0,-2 0 0 16,-2 1 0-16,-4 0 0 0,-2 0 0 0,1 0 0 0,-2 2-32 15,1 1-16-15,-2 1 0 0,-1 0 0 0,-12-4-32 16,14 5 0-16,-1 1 0 0,-3 1 0 0,-10-7-144 0,11 12 0 16,-11-12 0-16,9 15 0 0,-4-2 0 0,-1 2 0 15,-1 0 0-15,-3 0 0 0,-2 2 0 0,-2 1 0 16,-2 0 144-16,-1 2-144 0,0 2 128 0,-1-1-128 16,-3-2 128-16,0 2-128 0,-4 1 176 0,0-1-48 15,-4-1 0-15,1-1 0 0,-3-1-128 0,-2 2 192 16,-2-3-192-16,0-3 192 0,-1 1-64 0,3-4-128 15,-2 2 192-15,1-4-64 0,2 1-128 0,1-1 0 16,2 0 144-16,2-1-144 0,0-2 0 0,1 1-128 16,2-1 0-16,1-1 0 15,1 2-1632-15,3-3-320 0,0 0-64 0,9-4-8064 16,-8 5-1616-16</inkml:trace>
  <inkml:trace contextRef="#ctx0" brushRef="#br1" timeOffset="46596.06">9239 10385 9215 0,'0'0'816'15,"0"0"-656"-15,0 0-160 0,0 0 0 0,0 0 2176 0,0 0 384 16,0 0 96-16,0 0 16 0,-9 2-1456 0,9-2-272 15,0 0-64-15,-9 2-16 0,1-2-224 0,8 0-64 16,-7 2 0-16,7-2 0 0,-11 0 128 0,11 0 32 16,-10 2 0-16,1-1 0 0,-2 1-192 0,2 1-32 15,0-2-16-15,0 1 0 0,0 2-32 0,-2-1 0 16,-1 3 0-16,-1-4 0 0,0 0 160 0,0 0 16 0,-1 1 16 0,0 2 0 16,-1 3-16-16,0 0 0 0,0 1 0 0,1 3 0 15,0 1-96-15,-2 4-32 0,0 5 0 0,-1 4 0 16,2 6-96-16,-1 5-32 0,-1 3 0 0,2 1 0 15,0 0-96-15,5-4-32 0,-1-8 0 0,2-2 0 16,3-2 48-16,2 0 0 0,1-3 0 0,2-1 0 16,1-1-48-16,2 4-16 0,1-3 0 0,4 7 0 15,-1 4-80-15,3 3-16 0,0 1 0 0,1 3 0 16,0 3-144-16,0-3 128 0,2 0-128 0,0-7 128 16,0-5-128-16,-1 0 160 0,1-7-160 0,1 1 160 15,1-4-160-15,1-2-256 0,0 1 64 0,1-3 16 31,1-1-416-31,1-3-96 0,2-2-16 0,1-6 0 16,0-1-352-16,-1 1-80 0,1-1-16 0,-1 0 0 0,-1-2-1280 0,0-4-256 0,-1 5-48 0,-4-4-9888 16</inkml:trace>
  <inkml:trace contextRef="#ctx0" brushRef="#br1" timeOffset="46996.86">9711 10724 21183 0,'0'0'1888'0,"-5"-4"-1504"0,5 4-384 0,0 0 0 16,-9-5 2384-16,9 5 416 0,-4 6 80 0,0 3 0 15,0 2-2240-15,-1 3-448 0,-3 7-192 0,2-4 176 16,-1 0-176-16,-2 1 0 0,-3-1-160 0,1 0 160 16,-4-1 0-16,0-2 0 0,-4-1 0 0,0 0 0 15,-3-1 0-15,-2 2 160 0,-1 0 0 0,1 3 0 16,-1 0 240-16,1 3 48 0,2 1 16 0,3 0 0 15,-1 2-80-15,5 0 0 0,0-2-16 0,3 0 0 16,1-3-224-16,2 2-144 0,-1-6 192 0,4 2-192 16,1-3 0-16,1-3-304 0,4-10 48 0,-4 8 0 15,4-8-2592-15,0 0-512 0,0 0-96 0,0 0-32 0</inkml:trace>
  <inkml:trace contextRef="#ctx0" brushRef="#br1" timeOffset="47264.71">9229 10978 14735 0,'0'0'1312'0,"0"0"-1056"16,0 0-256-16,-4-7 0 0,-1 1 5632 0,5 6 1088 0,0 0 192 0,0 0 64 15,13-4-5488-15,3 3-1088 0,2 1-208 0,1 5-64 16,2 3-128-16,1 2-144 0,1 1 144 0,1 4-208 15,1 3 208-15,2 3-144 0,1 4 144 0,-2 0-128 16,-1 4-192-16,-3 0-48 0,-3 3 0 0,2-2 0 31,-1-2-80-31,-1-3-32 0,0 1 0 0,-5-4 0 16,-1-5-208-16,-1-1-32 0,1-4-16 0,-1-3 0 16,1 0-1936-16,-2-4-384 0,2-1-80 0,-13-4 0 0</inkml:trace>
  <inkml:trace contextRef="#ctx0" brushRef="#br1" timeOffset="47582.97">9913 11334 22111 0,'0'0'1968'0,"0"0"-1584"0,0 0-384 0,8 6 0 0,3 1 2752 0,0-1 480 16,1 1 96-16,1 2 0 0,2-1-2704 0,-1 2-624 15,2 2 0-15,-2-3 0 0,0 0 0 0,-1 0 0 16,0 0 0-16,-1-1 0 0,-3 1 0 0,-1 2 0 16,-3-1 0-16,-1 2 0 0,0-3 0 0,-3 2-128 0,-1-11 128 0,-4 14-128 15,-1-1 128-15,-1 3 0 16,-3 1 128-16,-2-2-128 0,-1 6 0 0,1-1 0 0,-2-1 0 0,0 1-128 31,0-2-288-31,1-1-48 0,0-1-16 0,2-6-9216 0,-1-3-1840 0</inkml:trace>
  <inkml:trace contextRef="#ctx0" brushRef="#br1" timeOffset="48030.01">10354 10969 28735 0,'0'0'1280'0,"0"0"256"0,-10 0-1232 0,10 0-304 15,0 0 0-15,0 0 0 0,-8 2 1152 0,8-2 192 0,0 0 16 16,0 0 16-16,0 0-1056 0,0 0-320 0,0 0 128 0,0 0-128 15,10 12 368-15,2 0 0 0,-2 1 0 0,2 1 0 16,0 2-48-16,2 3 0 0,2 2 0 0,1 1 0 16,0 3-192-16,0-1-128 0,0 0 160 0,1-3-160 15,-1 1 0-15,1-5-240 0,-1 3 32 0,0-7 0 32,0-1-976-32,-1-3-192 0,-1-4-32 0,-2-1-13120 0</inkml:trace>
  <inkml:trace contextRef="#ctx0" brushRef="#br1" timeOffset="48286.33">10874 10956 25791 0,'0'0'2304'0,"-9"0"-1856"0,-1-2-448 0,1 4 0 0,9-2 2960 0,-7 11 496 15,2 1 112-15,2 5 16 0,2 3-2848 0,-2 4-560 16,1 4-176-16,-3 6 0 0,-1 6 0 0,1 6 0 16,-1 3 0-16,-4-2 0 0,-1-1 0 0,-1-7 0 15,-2-2 0-15,-1-8 0 0,0-1 0 0,-1-3 0 16,0-3-224-16,2-1 80 16,0 0-320-16,1-2-64 0,1 2-16 0,2-3 0 15,-1-3-496-15,2-2-112 0,2-7 0 0,7-6-8944 0,-7 7-1776 0</inkml:trace>
  <inkml:trace contextRef="#ctx0" brushRef="#br1" timeOffset="48747.21">10822 10472 4607 0,'-12'-4'400'0,"6"2"-400"0,-3-2 0 0,1 0 0 16,8 4 7392-16,0 0 1392 0,0 0 288 0,0 0 48 0,0 0-7168 0,0 0-1440 15,0 0-272-15,0 0-64 0,0 0-176 0,13 10 0 16,0 2-192-16,1 5 192 0,3 4 0 0,0 5 0 15,4 4 0-15,3 0 0 0,0 5 0 0,4 0 208 16,0 0-48-16,2-1-16 0,2 0-144 0,-2-4 192 16,-3-3-192-16,0-2 192 0,-2-4-192 0,-1 0 0 15,-5 0 0-15,-1 1 0 0,-3 1 128 0,-3 2-128 16,-3 4 128-16,-1 1-128 0,-2 2 272 0,-2 4-16 16,-3-1-16-16,-1 0 0 0,-1 3 32 0,-2-3 16 15,1-1 0-15,-2-7 0 0,0 1-160 0,0-6-128 16,-1-1 192-16,0-3-192 0,-2-5 176 0,1 1-176 0,-2-1 160 0,1 0-160 15,-1 2 0-15,-1-3 0 0,-1-2 0 0,-2-2 0 32,-1 0-512-32,-1-1-208 0,-3 0-48 0,-2-2 0 15,1-1-1392-15,0 1-272 0,-2 1-64 0,2-4-7488 0,1 2-1472 0</inkml:trace>
  <inkml:trace contextRef="#ctx0" brushRef="#br1" timeOffset="49130.42">11539 10956 21183 0,'0'0'944'16,"0"0"192"-16,0 0-912 0,-6-4-224 0,6 4 0 0,0 0 0 0,0 0 3568 0,0 0 656 16,2-5 144-16,-2 5 32 0,11-3-3312 0,0 2-640 15,2-1-144-15,2 2-32 0,2 2-272 0,2 0 128 16,4 1-128-16,1 2 0 0,1-1 0 0,1 1 0 15,1 0 0-15,2-1 0 0,0-2 176 0,0 3-176 16,-1-5 160-16,0 0-160 0,-1-3-192 0,-1 1-128 0,-1 0-16 0,-2-2-16 31,-2 2-336-31,-1-1-64 0,-3 1-16 0,0 0 0 16,0 2-1728-16,-2 0-368 0,0-1-64 0,-2 1-9424 0</inkml:trace>
  <inkml:trace contextRef="#ctx0" brushRef="#br1" timeOffset="49441.54">11614 11151 11967 0,'0'0'1072'0,"0"0"-864"16,0 0-208-16,0 0 0 0,0 0 5600 0,10-2 1072 15,2-1 224-15,1 3 32 0,2 1-5312 0,2 2-1056 16,2 1-224-16,-1 0-32 0,1 0-128 0,4 1-32 16,3 1 0-16,-2-2 0 0,0 2-144 0,-1-1 0 15,2 0 144-15,0-1-144 16,-2-1-384-16,-1-2-160 0,1-1-32 0,-1 0 0 15,0-3-2896-15,-1 1-592 0</inkml:trace>
  <inkml:trace contextRef="#ctx0" brushRef="#br1" timeOffset="50082.28">12620 10520 27807 0,'0'0'1232'0,"0"0"256"0,0 0-1184 0,0 0-304 0,0 0 0 0,0 0 0 16,0 0 1152-16,0 0 192 0,0 0 16 0,9 11 16 15,0 2-688-15,0 0-144 0,-1 4-32 0,3 0 0 16,-1 5-80-16,0 5-32 0,1 5 0 0,-1 5 0 16,-1 0-48-16,1-5-16 0,-3 2 0 0,3-6 0 15,-4-1-96-15,-1-2-32 0,-1-2 0 0,-1 3 0 16,-2-2 0-16,0 2 0 0,-1 1 0 0,2 1 0 16,-2 3-80-16,0 0 0 0,0 1-128 0,2 1 192 15,1 0-64-15,1 1-128 0,-3-3 176 0,2-2-176 16,-2-2 0-16,2-3 0 0,-2-6-240 0,-1-2 80 15,0-5-544-15,0-1-96 16,0-4-32-16,0-6 0 0,-3 7-2128 0,-1-4-432 0</inkml:trace>
  <inkml:trace contextRef="#ctx0" brushRef="#br1" timeOffset="50602.12">12559 10467 7359 0,'0'0'320'0,"-9"-7"80"0,2 2-400 0,7 5 0 0,-9-6 0 0,9 6 0 16,0 0 6272-16,0 0 1152 0,0 0 256 0,0 0 32 15,0 0-6208-15,0 0-1248 0,6-8-256 0,-6 8 0 16,12-5 0-16,0 1 0 0,-2 1 0 0,2 2 0 16,-1 1 0-16,2 1 0 0,1 2 0 0,4-1 0 15,0 1 0-15,3 1 0 0,1-2 0 0,3 2 192 16,0-1 48-16,1-1 16 0,-1 1 0 0,1 0 0 16,-1-2-16-16,-1-1 0 0,0 0 0 0,-3 1 0 15,-2 1 16-15,0 0 0 0,-1-2 0 0,0 0 0 16,-1 4-256-16,0 0 176 0,-1 1-176 0,-2 0 160 0,-1 2-160 15,-1 1 0-15,-1 0 0 0,-1 2 128 0,-3 0-128 0,-1 4 0 16,-2 0 0-16,-3 2 0 0,-1 2 0 0,-3-3 128 16,-1 2-128-16,-1 0 0 0,-3 2 128 0,-1-1-128 15,0 1 0-15,-1-2 128 0,-2-4-128 0,-1 2 128 16,1-2-128-16,-1 0 128 0,-1 0-128 0,1-5 128 16,-2 1-128-16,1-1 128 0,-2 1-128 0,2 0 0 15,0-1 144-15,-2-2-144 0,-2 2 0 0,0 0 144 16,-1-4-144-16,2 0 0 0,0 1 0 0,3-1-192 15,-2-3 0-15,-1 0 0 16,-1 1-1472-16,1-1-304 0,0 2-48 0,3-3-13216 0</inkml:trace>
  <inkml:trace contextRef="#ctx0" brushRef="#br1" timeOffset="51801.66">13616 10386 9215 0,'0'0'816'0,"0"0"-656"0,0 0-160 0,0 0 0 16,0 0 3072-16,0 0 592 0,0 0 112 0,5-8 32 16,-5 8-2752-16,5-8-544 0,-5 8-128 0,0 0 0 15,6-7-32-15,-6 7 0 0,0 0 0 0,6-7 0 16,-6 7 112-16,7-7 32 0,-7 7 0 0,6-6 0 15,-6 6-16-15,0 0 0 0,0 0 0 0,0 0 0 16,0 0 224-16,0 0 32 0,0 0 16 0,0 0 0 16,0 0-32-16,0 0 0 0,0 0 0 0,0 0 0 0,-6 8-160 0,-2 0-48 15,-1-1 0-15,0 3 0 0,-2-1-208 0,-1 0-48 16,-1 1-16-16,-2 1 0 0,-1 2-240 0,2 0 176 16,-1 4-176-16,2-2 160 0,-2 1-160 0,2 2 0 15,1 3 0-15,0 5 0 0,2 2 144 0,1 7 0 16,1 1 0-16,-1 5 0 0,0 2 144 0,1-4 32 15,0-3 0-15,1-3 0 0,2-3-128 0,3 0 0 16,-2-3-16-16,2 2 0 0,1-2-176 0,2 3 0 16,2 3 0-16,1-1 128 0,1 2-128 0,2 3 160 15,1 1-160-15,1 0 160 0,0-2-160 0,3-5 0 16,-2-1 144-16,2-5-144 0,1-4 0 0,2-4 0 0,5-1 0 0,-2-6 0 31,2-1-448-31,1-4-144 0,2 0-48 0,1-3 0 16,0 3-1056-16,1-5-224 0,-1 1-32 0,-1-1-8096 0,-2 2-1600 0</inkml:trace>
  <inkml:trace contextRef="#ctx0" brushRef="#br1" timeOffset="53679.03">13852 10949 3679 0,'0'0'320'0,"0"0"-320"0,0 0 0 0,0 0 0 16,0 0 2160-16,0 0 352 0,0 0 80 0,0 0 16 0,0 0-944 0,0 0-192 15,0 0-48-15,0 0 0 0,0 0-64 0,0 0-16 16,0 0 0-16,0 0 0 0,0 0 48 0,0 0 0 16,0 0 0-16,0 0 0 0,0 0 16 0,7-1 0 15,-7 1 0-15,0 0 0 0,0 0-592 0,6-3-112 16,-6 3-32-16,7 3 0 0,-1-3-384 0,5 3-80 15,-11-3-16-15,13 5 0 0,-2 0-16 0,1 0-16 16,-12-5 0-16,16 12 0 0,-3-4 32 0,0 3 16 16,-3 1 0-16,3 1 0 0,0-1-80 0,0 5-128 15,-1-4 176-15,1 4-176 0,0 0 144 0,1-2-144 16,2 2 0-16,0-2 144 0,-2-2-144 0,0-1 0 16,-1-2 144-16,0 0-144 0,-1-2 0 0,0-1-240 15,-2-2 48-15,1-1 0 16,-11-4-608-16,10 0-112 0,-10 0-32 0,12-3-9616 0,-12 3-1920 15</inkml:trace>
  <inkml:trace contextRef="#ctx0" brushRef="#br1" timeOffset="54026.42">14360 10901 20271 0,'0'0'1792'0,"0"0"-1424"0,-6-3-368 0,6 3 0 0,-8-4 2688 0,8 4 480 16,0 0 96-16,0 0 0 0,-9 4-2320 0,9-4-480 16,0 0-80-16,-7 9-32 0,7-9-176 15,-5 12-48-15,0 4 0 0,1-3 0 0,0 4-128 0,0-2 0 16,-1 6 0-16,1 0 0 0,-1 8 352 0,-2 3-16 15,1 5 0-15,-1 3 0 0,0 6 112 0,-1 1 32 16,0-4 0-16,0-5 0 0,-1-3-288 0,1-8-64 16,0-2-128-16,2 0 192 0,1-2-192 0,-1 0 176 15,2-4-176-15,2-1 160 0,-1-2-160 0,1 0 0 16,2-2 0-16,0-14 0 16,2 16-720-16,1-6-32 0,-3-10 0 0,0 0-9856 15,8 7-1968-15</inkml:trace>
  <inkml:trace contextRef="#ctx0" brushRef="#br1" timeOffset="54409.27">14757 10486 10127 0,'0'0'448'0,"0"0"96"0,0 0-544 0,0 0 0 0,-4-6 0 0,4 6 0 16,-4-4 6016-16,4 4 1088 0,0 0 208 0,0 0 48 16,0 0-5584-16,0 0-1136 0,-1 22-208 0,1 4-48 15,2 4-64-15,2 3 0 0,0 5 0 0,1 3 0 0,2 4-64 0,-1-4 0 16,1-3-16-16,1-3 0 0,-2-3-240 0,3-4 144 15,-2 0-144-15,-1 0 128 0,0 0-128 0,-1 2 0 16,0 2 0-16,0 2 0 0,-1 3 128 0,-1 1-128 16,-1-2 0-16,0-2 128 0,-1 0-128 0,3-2 0 15,-2-2 144-15,1-4-144 0,0-2-128 0,1-8-112 16,-2-2-16-16,1-1 0 16,-1-5-544-16,2 0-112 0,2-2-32 0,-1-2-10256 15,-5-4-2064-15</inkml:trace>
  <inkml:trace contextRef="#ctx0" brushRef="#br1" timeOffset="54711.95">15467 10862 14735 0,'0'0'640'0,"0"0"160"0,0 0-640 0,0 0-160 0,0 0 0 0,0 0 0 16,0 0 4624-16,0 0 896 0,-6 10 176 0,-1-1 48 16,1-1-4608-16,-1 1-928 0,-2-1-208 0,0 3 0 15,-1-2 128-15,-2 2 16 0,-3 0 0 0,-3 2 0 16,0 5 112-16,0 4 0 0,-1 1 16 0,0 4 0 16,-3 3 80-16,2 1 16 0,1 0 0 0,0 3 0 15,1 2-176-15,1-3-48 0,2 0 0 0,1-4 0 16,3-5-144-16,-1-3 0 0,2-1 0 0,-1-7 0 15,3-3-720-15,1-4-80 0,7-6-16 0,-10 1-10128 16,0-1-2016-16</inkml:trace>
  <inkml:trace contextRef="#ctx0" brushRef="#br1" timeOffset="54925.98">15128 10941 15663 0,'0'0'1392'0,"0"0"-1120"0,0 0-272 0,0 0 0 16,0 0 4592-16,0 0 848 15,0 0 192-15,11 7 16 0,0-1-3904 0,1 2-784 0,1 3-144 0,0 0-48 16,2 4-272-16,-1 2-64 0,2 4-16 0,1 2 0 16,1 4-272-16,1-2-144 0,2 1 160 0,1 3-160 15,1-4 128-15,0 1-128 0,-1-1 0 0,2-2 0 16,-2-3-144-16,-1-2-128 0,-2-3-32 0,1-2 0 31,-3-3-624-31,0-4-128 0,-2-1-32 0,0-2 0 16,-5-3-1504-16,-1-4-304 0,-1-6-64 0,0-5-16 0</inkml:trace>
  <inkml:trace contextRef="#ctx0" brushRef="#br1" timeOffset="55360.34">15235 10415 26719 0,'-6'-9'2368'15,"6"9"-1888"-15,0 0-480 0,-5-8 0 0,-1 1 3328 0,6 7 576 16,0 0 128-16,0 0 0 0,7-4-3136 0,-7 4-640 16,15 2-128-16,1 3-128 0,1 1 0 0,3 3-128 15,0 5-16-15,3 1 0 0,1 5 144 0,2 1 0 16,2 2 0-16,-1 7 0 0,1 4 0 0,0 4 0 15,2 1 0-15,-1 3 0 0,-3-1 0 0,-1-2 0 0,0-3 0 0,1-6 0 16,-3-6 0-16,1 1 0 16,-1-4 160-16,-1 1-160 0,-1 0 320 0,0 0-48 0,-3 3 0 0,-1 1 0 15,0 3 48-15,-3 2 16 0,-2 2 0 0,-1 1 0 16,-2 1-96-16,-1-1-32 0,-3-2 0 0,-3-2 0 16,-2-2-208-16,-1-2 176 0,-3-4-176 0,-2-2 160 15,-2-1-160-15,-3-2 0 0,-2 0 0 0,-2 0 128 16,-2 0-128-16,-2 3 0 0,0-5 0 0,-1 1 0 31,-2 2-416-31,0-2-112 0,-1 1-32 0,-1-3 0 16,1-1-656-16,2-3-144 0,3-3-32 0,-3-4 0 15,-1-6-2240-15,3-4-448 0</inkml:trace>
  <inkml:trace contextRef="#ctx0" brushRef="#br1" timeOffset="56579.43">16405 10563 13823 0,'0'0'1216'0,"0"0"-960"0,0 0-256 0,0 0 0 15,0 0 2464-15,0 0 448 0,0 0 96 0,10 4 0 16,-10-4-2176-16,11 7-432 0,-11-7-80 0,9 6-32 16,-2 2 480-16,0 1 112 0,-2 2 16 0,2-1 0 15,-1 2 256-15,1 1 48 0,-1 1 16 0,1 4 0 16,-1 3 64-16,2 0 0 0,0 8 16 0,1-2 0 15,-1 2-304-15,2-3-64 0,-2 1-16 0,1-4 0 16,-1 0-400-16,0 2-64 0,-2 0-32 0,0 2 0 16,-1 3-176-16,0 1-48 0,-1 3 0 0,0 1 0 15,-1-1-64-15,-1 1-128 0,1 1 176 0,1-5-176 16,1-2 160-16,1-3-160 0,-2-6 128 0,2 1-128 16,-3-5 0-16,1-2 0 0,2-1 0 0,-1-4 0 15,0-2-384-15,0-3-176 0,-5-4-16 0,0 0-16 16,0 0-1728-16,5-12-352 0,1-1-64 0</inkml:trace>
  <inkml:trace contextRef="#ctx0" brushRef="#br1" timeOffset="57010.77">16295 10545 35823 0,'-6'-12'1584'0,"2"4"336"0,0 1-1536 16,4 7-384-16,-1-11 0 0,1 11 0 0,0 0 672 0,9-10 64 15,1 1 16-15,2 1 0 0,1 1-752 0,1 5 0 16,2-5 0-16,1 5 0 0,1-1 0 0,2 2 0 16,2 1 128-16,1 0-128 0,2 0 0 0,0 2 0 0,1 2 0 0,-1-1 0 15,-2 1 0-15,1-3 128 0,-1 0-128 0,0 3 0 16,0 1 192-16,-4 1-64 0,-2-2-128 0,-1 2 192 15,-1 1 144-15,1 2 32 0,-2-3 0 0,2 5 0 16,0 2 0-16,-1-3 0 0,0 5 0 0,-1 0 0 16,0 2-208-16,-1 1-32 0,0 1-128 0,-2 0 192 15,-3 1-192-15,-2-1 128 0,1 0-128 0,-1-1 0 16,-3 1 128-16,-3-2-128 0,-1 0 0 0,-2-2 144 16,0-1-144-16,-2-2 0 0,-3-3 0 0,-1 0 128 15,-3 1 0-15,-1-3-128 0,-1-1 192 0,-3 1-64 16,-1-1 0-16,0 1 0 0,-2-2 0 0,1 0 0 15,-2-1-128-15,0 0 128 0,0 0-128 0,-1 0 128 0,0 1 0 16,-1-2 0-16,3-2 0 0,-1 0 0 16,1-3-544-16,2-1-112 0,1 2-32 0,3-2 0 15,-1 1-1456-15,2-1-288 0,3-1-64 0,10 4-16 16,-11-1-1328-16,11 1-272 0</inkml:trace>
  <inkml:trace contextRef="#ctx0" brushRef="#br1" timeOffset="57461.08">17367 10458 29135 0,'0'0'1280'0,"0"0"288"0,-9-4-1248 0,9 4-320 0,-11-2 0 0,11 2 0 16,0 0 880-16,0 0 112 0,-9 2 32 0,9-2 0 15,0 0-704-15,-8 4-144 0,0 0-32 0,8-4 0 16,-9 5-144-16,9-5 0 0,-9 8 144 0,1 1-144 16,1 1 208-16,0-1-16 0,1 2-16 0,-2-1 0 15,0 3 336-15,-1 3 80 0,0 5 16 0,0-2 0 16,-2 2 48-16,1 5 16 0,-2 4 0 0,2 3 0 15,-2 1-96-15,1-2-32 0,0 1 0 0,0-4 0 16,2-3 32-16,1 0 0 0,0-2 0 0,2 1 0 0,2 1-256 16,1 2-64-16,1 3 0 0,2 6 0 0,2 3-96 0,4-1-32 15,-1 1 0-15,1 0 0 0,2-3-128 0,1-3 128 16,2-1-128-16,-1-6 128 0,-1-2-128 16,2-7-176-16,-1 2 48 0,2-5 0 15,-2-2-496-15,3-2-80 0,-1-2-32 0,0 0 0 16,-2 2-352-16,2-4-80 0,1-1-16 0,0-1 0 15,0 0-224-15,1-2-32 0,2 1-16 0,0-2 0 16,-1 2-1552-16,2-3-320 0,0-1-64 0,-1 0-7344 0</inkml:trace>
  <inkml:trace contextRef="#ctx0" brushRef="#br1" timeOffset="57836.59">17924 10863 18431 0,'0'0'1632'0,"0"0"-1312"0,0 0-320 0,-10 7 0 15,1-2 3984-15,1 1 736 0,2 1 144 0,-1 1 16 16,1 1-3872-16,-1-1-784 0,0 0-224 0,-3 3 0 0,-1 2 0 0,-1 0 0 16,-1 0 0-16,-3 0 0 0,-1-1 0 0,-2 4 192 15,-2-1-48-15,-1 5-16 0,0 1 208 0,-1 5 48 16,0 0 0-16,-1 3 0 0,1-3-160 0,0 2-32 16,-2 1 0-16,1-2 0 0,2 0-64 0,3-4 0 15,2 0-128-15,1-3 192 0,2-3-192 0,3-4 176 16,-1-3-176-16,3 1 160 0,3-5-336 0,1 0-64 15,5-6-16-15,0 0 0 16,0 0-2704-16,0 0-560 0</inkml:trace>
  <inkml:trace contextRef="#ctx0" brushRef="#br1" timeOffset="58078.02">17526 11005 19343 0,'0'0'1728'0,"0"0"-1392"0,0 0-336 0,0 0 0 15,0 0 3456-15,0 0 640 0,0 0 112 0,0 0 16 16,0 0-2848-16,0 0-576 0,0 0-112 0,5 16-32 16,-5-16-80-16,8 19 0 0,0-2-16 0,0 2 0 15,-1-1-208-15,3 1-32 0,1 2-16 0,1 0 0 16,1-1-304-16,1 2 128 0,2 1-128 0,1-2 0 16,-1-3 0-16,2 1 0 0,3-1 0 0,-2-1 0 31,0-3-624-31,0-2-16 0,-1-4-16 0,2-2 0 15,-1 1-240-15,0-3-32 0,-1-2-16 0,0 1 0 16,0-3-2064-16,-1-4-400 0</inkml:trace>
  <inkml:trace contextRef="#ctx0" brushRef="#br1" timeOffset="58485.51">17852 10486 23039 0,'0'0'1024'0,"-4"-6"192"0,4 6-960 0,0 0-256 0,-5-7 0 0,5 7 0 15,0 0 3792-15,0 0 720 0,0 0 144 0,0 0 16 16,0 0-3824-16,13 2-848 0,-2 3 0 0,2 1 0 15,2 5-144-15,-1 2 144 0,2 4-128 0,2 4 128 16,2 6 0-16,0 4-128 0,3 3 128 0,0 1 0 16,1 1 0-16,0-1 0 0,1 1 144 0,-1-4-144 15,-4-5 320-15,1-1-64 0,-1-4 0 0,-2-1 0 16,0-1 128-16,-1-1 0 0,-2 1 16 0,-1-2 0 16,-1 3 48-16,-1-2 0 0,-2 5 0 0,-1 1 0 15,-2 2-112-15,-3 2-16 0,-2-1 0 0,0 1 0 16,-2 2-192-16,-2-1-128 0,-2-1 128 0,-2 0-128 15,-3-3 0-15,-2-3 0 0,-2-2 0 0,-1-3 0 16,0-2 0-16,-1-4 0 0,0 1-160 0,-4-1 160 16,1-3-1536-1,-3-3-208-15,-2 2-48 0,-3-8-16192 0</inkml:trace>
  <inkml:trace contextRef="#ctx0" brushRef="#br1" timeOffset="64422.97">8159 12138 5919 0,'0'0'256'0,"0"0"64"0,0 0-320 0,0 0 0 0,0 0 0 0,0 0 0 16,0 0 272-16,0 0-16 0,7-6 0 0,-7 6 0 15,8-7 352-15,-8 7 64 0,7-6 16 0,-7 6 0 16,6-7 976-16,-2 5 192 0,-4 2 32 0,0 0 16 15,0 0-64-15,0 0-16 0,0 0 0 0,0 0 0 16,0 0-480-16,0 0-112 0,0 0-16 0,0 0 0 16,0 0-320-16,0 0-64 0,0 0 0 0,0 0-16 15,0 0-208-15,0 0-32 0,0 0-16 0,0 0 0 16,0 0 16-16,7 14 0 0,-3-2 0 0,-2 3 0 0,0 0 128 0,-2 2 16 16,1 3 16-16,2 5 0 0,-1 3-160 0,1 2-48 15,-1 3 0-15,2-3 0 0,0-1-80 16,1-3-32-16,-1-1 0 0,0 2 0 0,0-2-96 0,0 2 0 15,0 1-16-15,0 3 0 0,-2 3-160 0,0 4-16 16,-1 1-128-16,-1 4 192 0,0 1-192 0,0-1 128 16,0-1-128-16,1-7 0 0,-1-6 128 0,2-3-128 15,-1-3 0-15,2-3 144 0,0-7-144 0,1-1 0 16,0 0 0-16,2-5 0 0,0 1-272 0,2-3 16 0,-8-5 0 16,9 4 0-1,-1-1-320-15,-8-3-64 0,10-1-16 0,-1-2 0 16,-9 3-2160-16,9-7-416 0</inkml:trace>
  <inkml:trace contextRef="#ctx0" brushRef="#br1" timeOffset="64992.24">8088 12194 34319 0,'-15'-9'1520'15,"4"5"320"-15,1-1-1472 0,1 1-368 0,9 4 0 0,0 0 0 0,-4-6 560 0,4 6 32 16,1-11 16-16,3 1 0 0,2-1-384 0,2-2-80 15,1 2-16-15,3 0 0 0,1 1-128 0,0-1 0 16,0 1 0-16,2-1 0 0,0 0 0 0,2 0 128 16,0-1-128-16,3 2 0 0,1 1 208 0,-1 1-32 15,3 0-16-15,-1 2 0 0,1 1 16 0,1 1 0 16,-1 1 0-16,1 0 0 0,-1 2 16 0,1 1 16 16,-2 0 0-16,0 3 0 0,-1-1-80 0,-2 2-128 15,1 1 176-15,-2 2-176 0,-2-1 144 0,-2 2-144 0,-1 1 0 0,-1 3 144 16,1 1-144-16,-1-1 0 0,-3 2 0 15,0 3 0-15,-1-2 0 0,-2 3 0 0,-1 0 0 0,-1 0 0 16,0 1 128-16,-1 3-128 16,-1-4 0-16,-2 3 128 0,-1 0-128 0,0 0 128 0,-3-2-128 0,-1 3 128 15,-2-5 0-15,-2 3-128 0,1-5 192 0,-2 1-64 16,-2 0 16-16,-1-2 0 0,0-1 0 0,-1-1 0 16,-3-7-144-16,0 2 160 0,-1-1-160 0,-3 1 160 15,-1-2-160-15,-2 1 128 0,-1 0-128 0,0-1 128 16,1 0-128-16,0 0 0 0,-2 0 0 0,4 2-176 15,2-1-144-15,1 1-16 0,-1-3-16 0,3 0 0 16,3-2-48 0,2 1-16-16,2 0 0 0,10-3 0 0,-9 1-32 15,9-1-16-15,0 0 0 0,0 0 0 0,0 0-1616 0,0 0-320 0,0 0-64 16</inkml:trace>
  <inkml:trace contextRef="#ctx0" brushRef="#br1" timeOffset="65543.7">9337 11986 4607 0,'0'0'400'0,"0"0"-400"0,0 0 0 0,0 0 0 16,0 0 4672-16,-6-7 832 0,6 7 192 0,0 0 16 15,-6-9-4016-15,6 9-800 0,0 0-176 0,0 0-16 16,2-10-128-16,-2 10-32 0,0 0 0 0,0 0 0 15,0 0-128-15,0 0-32 0,0 0 0 0,0 0 0 16,0 0 80-16,0 0 16 0,0 0 0 0,0 0 0 16,-11 0 64-16,0 2 16 0,-2 1 0 0,1 2 0 15,-1 2 0-15,1 3 0 0,-1 2 0 0,-1 1 0 16,1 0-16-16,-2 4 0 0,0 6 0 0,-1 1 0 16,2 6-96-16,1 4 0 0,0 2-16 0,1 6 0 0,0 1-144 15,2 0-32-15,-1-4 0 0,2-5 0 0,1-3-96 16,2-2-32-16,1-3 0 0,-1 4 0 0,1 0-128 0,1 0 0 15,-1 0 144-15,2 2-144 0,2 2 0 0,1 0 0 16,0-3 0-16,3 1 128 0,-1-4-128 0,4 0 0 16,1-1 0-16,1-3 0 0,-1-3-160 0,3-1 0 15,2 0 0-15,1-3 0 0,0-3-96 0,3-1-32 16,-1 2 0-16,1-5 0 16,0 0-304-16,1-2-64 0,1-1-16 0,1-2 0 15,0-1-528-15,-1 0-96 0,0-2-32 0,2 2-9088 16,-1-1-1808-16</inkml:trace>
  <inkml:trace contextRef="#ctx0" brushRef="#br1" timeOffset="65958.78">9979 12465 21183 0,'-11'-2'944'0,"5"2"192"0,-3-3-912 0,-1 3-224 0,1 0 0 0,2 3 0 0,0-1 2848 0,7-2 528 15,-8 4 96-15,8-4 32 0,-10 6-2704 0,1 1-544 16,1 1-96-16,0 1-32 0,0-1-128 0,0 3 0 16,0-2 0-16,2 2 0 0,-2 1 0 0,-1 0 0 15,0 2 0-15,-3 2 0 0,2 1 144 0,-2 5 0 16,-2 1 0-16,1 4 0 0,-3 3 336 0,0 3 64 16,-1 4 16-16,2-1 0 0,0 1-208 0,-2-6-32 15,2-2-16-15,-1-2 0 0,2-5-176 0,2-2-128 16,2-4 144-16,2-2-144 0,1-6 0 0,7-8-208 15,-2 8 16-15,2-8 0 16,0 0-1536-16,0 0-320 0,0 0-48 0,0 0-12448 0</inkml:trace>
  <inkml:trace contextRef="#ctx0" brushRef="#br1" timeOffset="66228.58">9601 12527 36223 0,'0'0'1600'0,"0"0"336"0,0 0-1552 0,0 0-384 0,0 0 0 0,0 0 0 15,0 0 448-15,0 0 0 0,13 5 0 0,-2 1 0 16,1 1-448-16,1 3 0 0,0 2 0 0,0 0 0 16,-1-2 0-16,1 5 0 0,0-1 0 0,0 6 0 15,0 0 0-15,0 1 0 0,-1 1 0 0,1 2 0 16,-1 1 0-16,-1-1 0 0,0 2-176 0,-1-2 176 0,2-1-384 15,0 0 16-15,-1-3 0 0,0-3 0 16,-2-4-160-16,3 0-48 0,-2-3 0 0,2-3 0 16,0 0-608-16,-1 1-128 0,-2-3-32 0,1 1-12464 15</inkml:trace>
  <inkml:trace contextRef="#ctx0" brushRef="#br1" timeOffset="66560.2">10168 12948 31327 0,'-12'-4'2784'0,"4"0"-2224"0,-1-3-560 0,2 4 0 15,7 3 2560-15,0 0 384 0,0 0 96 0,0 0 16 16,0 0-2592-16,11 13-464 0,-1 1-192 0,2-1 16 15,0 0 48-15,2-3 0 0,-1 1 0 0,0-1 0 16,-1-1-80-16,0 2-16 0,-2-1 0 0,-1 2 0 16,-9-12 96-16,11 10 128 0,-11-10-208 0,10 16 80 15,-5-2 128-15,-1 1 0 0,-2-1-144 0,-2 2 144 16,-3-2 0-16,0 3 0 0,-1 3 0 0,-1-2 0 16,0 1-160-16,0 1 160 0,-2 0-208 0,1-1 80 15,-3-2-496 1,1-1-80-16,0-2-32 0,0-1 0 0,2-4-1984 0,-2-2-400 0,-1-3-80 0,9-4 0 0</inkml:trace>
  <inkml:trace contextRef="#ctx0" brushRef="#br1" timeOffset="66867.17">10525 12588 8287 0,'0'0'736'0,"0"0"-592"0,0 0-144 0,0 0 0 15,0 0 5632-15,0 0 1088 0,0 0 208 0,0 0 48 16,3 12-5232-16,0 1-1040 0,1 2-224 0,2 2-32 16,0 4-128-16,2 1-32 0,0 3 0 0,2 3 0 15,2 1-96-15,0 1 0 0,-1-1-16 0,1-1 0 16,0-1-176-16,0-2 0 0,-2-3 0 0,0-3 128 15,1-2-128-15,-2-4 0 0,-1-1 0 0,-2-3 0 32,1 0-368-32,-1-2-96 0,1-1-32 0,-2-2 0 15,-5-4-656-15,8 4-144 0,1-1-32 0,-1-2 0 0,-8-1-2240 0,10-1-448 0</inkml:trace>
  <inkml:trace contextRef="#ctx0" brushRef="#br1" timeOffset="67143.13">11061 12580 16575 0,'0'0'736'0,"0"0"160"0,-12 5-720 0,0 1-176 16,-1 4 0-16,0 4 0 0,0 6 4944 0,0 6 960 15,-1 8 192-15,-1 6 48 0,0 7-5056 0,-1 4-1088 16,-1-3 0-16,-1-1-208 0,0-5 208 0,-2-4-144 15,1 1 144-15,-2 7-128 0,1 0 128 0,-1 7 0 16,2 0 0-16,-1 1-128 0,2-1 128 0,1-7-128 16,0-9 128-16,3-7-128 0,2-5 0 0,2-5 0 0,0-3 0 0,4-3 0 15,1-4-176-15,1 0-16 0,4-10-16 0,0 0 0 32,0 5-1904-32,0-5-384 0,0 0-80 0</inkml:trace>
  <inkml:trace contextRef="#ctx0" brushRef="#br1" timeOffset="67619.42">11063 12069 26719 0,'0'0'2368'0,"0"0"-1888"15,0 0-480-15,0 0 0 0,0 0 1728 0,0 0 256 16,0 0 64-16,0 0 0 0,8-4-1712 0,-8 4-336 15,13 0 0-15,0 7 0 0,-1-1 0 0,1 5 0 16,0 3 0-16,1 4 128 0,2 6 0 0,1 4 0 16,0 5 0-16,1 3 0 0,0 1 0 0,1 1 0 0,-1 1 0 0,1-5 0 15,-2-4 48-15,-1-4 0 16,-2-3 0-16,1 1 0 0,-2-2 128 0,0 5 16 0,-1-3 16 16,-1 4 0-16,1 6-80 0,0 0-32 0,-2 5 0 0,-1 1 0 15,-2 0-224-15,-2 3 144 0,-1-7-144 0,-3-2 128 16,-1-4-128-16,-1-2 0 0,0-4 144 0,-3 0-144 15,-1-3 176-15,-2-2-48 0,1 1 0 0,-1-1 0 16,0 1-128-16,1-4 160 0,1-1-160 0,0-2 160 16,-1-1-304-16,2-1-64 0,0-5-16 0,4-6 0 31,0 0-1744-31,0 0-336 0,0 0-80 0</inkml:trace>
  <inkml:trace contextRef="#ctx0" brushRef="#br1" timeOffset="68025.85">11874 12542 32655 0,'0'0'1440'0,"0"0"304"0,-9-5-1392 0,1 4-352 15,8 1 0-15,0 0 0 0,0 0 736 0,0 0 80 0,0 0 16 0,0 0 0 16,0 0-672-16,0 0-160 0,0 0 0 0,0 0 0 16,0 0 160-16,0 0 0 0,0 0 0 0,12-4 0 15,-3 1 240-15,2 1 48 0,-2-1 16 0,1 0 0 16,2 0 112-16,1 0 32 0,3 0 0 0,1 1 0 15,1-2 16-15,1-3 0 0,2 2 0 0,3 1 0 16,2 2-240-16,0-1-64 0,0 0 0 0,1 2 0 16,1 1-192-16,-1 1-128 0,-1 2 128 0,0 0-128 15,-2 2-224-15,-2-4-112 0,-3 4-32 0,0-3 0 16,-4 0-2000 0,0 2-416-16,-2 1-80 0,-2-3-13088 0</inkml:trace>
  <inkml:trace contextRef="#ctx0" brushRef="#br1" timeOffset="68329.67">11979 12750 28559 0,'0'0'2544'0,"0"0"-2032"0,0 0-512 0,7-6 0 16,1 4 2368-16,4-1 368 0,4 3 80 0,2 0 0 16,1-1-2256-16,4 1-560 0,1-3 0 0,4 3 0 15,0-1 0-15,1 0 0 0,-3 1 0 0,2 0-192 31,-1-2-336-31,-1 2-80 0,-1 0-16 0,-2-4 0 16,-2 2-1744-16,-1 1-336 0,-1-1-80 0,-3 0-10496 0</inkml:trace>
  <inkml:trace contextRef="#ctx0" brushRef="#br1" timeOffset="68811.98">12988 12115 17503 0,'0'0'1552'0,"0"0"-1232"0,0 0-320 0,0 0 0 16,0 0 2768-16,0 0 496 0,0 0 112 0,0 0 16 15,0 0-2112-15,0 0-400 0,-4 10-96 0,1 3-16 16,2 3-336-16,0 3-80 0,-1 4-16 0,2 3 0 15,2 4-128-15,-2 1-16 0,0 3-16 0,0-3 0 16,-2 0 96-16,2-3 32 0,0-2 0 0,0-3 0 16,0 2 192-16,0 1 32 0,0 0 16 0,-1 3 0 15,1 3 32-15,1 2 0 0,2 4 0 0,-1 1 0 16,1 0-256-16,0-1-64 0,-1-3 0 0,2 2 0 16,0-4-256-16,1-3-176 0,-1-7 32 0,0-5 0 15,0-2-560-15,0-4-96 0,-1-3-32 16,0-3 0-16,-3-6-1776 15,0 0-352-15,7 2-80 0</inkml:trace>
  <inkml:trace contextRef="#ctx0" brushRef="#br1" timeOffset="69247.45">12922 12059 40191 0,'-6'-9'1792'0,"6"9"352"0,0 0-1712 0,0 0-432 0,-3-8 0 0,3 8 0 0,0 0 400 0,7-11 0 15,2 3 0-15,0 2 0 0,0 1-400 0,0 1-176 16,3 0 16-16,-1 1 0 0,0-2 160 0,2 1-192 16,0 2 192-16,0 0-192 0,3 2 192 0,0 4-128 0,1-1 128 0,0 3-128 15,-2 2 0-15,1 3 0 0,-2-2 0 0,1 4 0 16,-1-4 128-16,-1 5-160 0,0-1 160 0,-1 3-160 15,-2-2 160-15,1 3 0 0,-4 0 0 0,1 1 0 16,-1 1 0-16,-2-1 0 0,0-1 0 0,0 1 0 16,-1 2 0-16,0-1 144 0,-1-1-144 0,1 3 0 15,-2-2 0-15,1 0 0 0,-2-2 0 0,-1 1 0 16,-1-6 0-16,-3 1 0 0,-1-1 0 0,-2-3 0 16,-2-1 0-16,-1-2 0 0,-1-1 0 0,-3 1 0 15,-3-2 160-15,0 1-160 0,-1-4 128 0,-3 4-128 16,-3-2 192-16,1 2-64 0,-2 2 0 0,0-2 0 15,-1 1-128-15,2 1 160 0,0-1-160 0,-1 0 160 16,1-2-160-16,0-1 0 0,3-3 0 0,3-1 0 16,1-1-528-16,5-1 16 0,3 0 0 0,9 3 0 15,0 0-1728-15,0 0-352 0,0 0-64 0</inkml:trace>
  <inkml:trace contextRef="#ctx0" brushRef="#br1" timeOffset="69794.42">13947 11943 26895 0,'0'0'1184'0,"0"0"256"0,0 0-1152 0,0 0-288 0,0 0 0 0,0 0 0 16,0-7 992-16,0 7 144 0,0 0 16 0,0-6 16 16,0 6-656-16,0 0-128 0,0 0-16 0,0 0-16 0,0 0-224 0,-10 0-128 15,1 0 160-15,-1 4-160 16,0 1 0-16,0 0 0 0,-1 0 0 0,-1 2 0 0,-2-3 224 0,0 3-48 16,-1 3-16-16,0-1 0 0,-2-3 320 0,0 6 64 15,-1 6 16-15,1 2 0 0,-2 3 160 0,2 8 48 16,2 7 0-16,-2 4 0 0,1 6-256 15,2-2-64-15,1 3 0 0,1-2 0 0,2-10-320 0,1-2-128 16,1-2 0-16,3-3 0 0,1-2 0 0,1 1 0 16,0-2 0-16,2 3 0 0,1-1-256 0,3 1 48 15,1 0 16-15,1 0 0 0,1 0-32 0,2-1 0 16,1 2 0-16,2-5 0 16,0 1-288-16,4-1-64 0,2-2-16 0,1-3 0 15,3 1-1440-15,2-6-272 0,2 1-64 0,1-3-16 0</inkml:trace>
  <inkml:trace contextRef="#ctx0" brushRef="#br1" timeOffset="70395.62">14426 12482 3679 0,'0'0'320'0,"0"0"-320"0,0 0 0 0,0 0 0 16,0 0 6064-16,0 0 1136 0,1-10 224 0,-1 10 64 15,3-8-5504-15,-3 8-1104 0,2-8-224 0,-2 8-32 16,0 0-64-16,0 0-16 0,0 0 0 0,0 0 0 16,0 0-128-16,0 0-32 0,-12 7 0 0,1-1 0 15,-5 0-144-15,-1 3-48 0,-1 0 0 0,-3 4 0 16,-2-3 48-16,-2 7 0 0,-3 0 0 0,-2 7 0 15,0 0 32-15,2 6 16 0,-1 0 0 0,3 0 0 16,1 2-64-16,3-1-16 0,1 3 0 0,4-2 0 16,2-4-208-16,2-2 0 0,1-3 0 0,1-4 0 15,4-5-688-15,0-8-176 0,1 1-32 0,6-7-16 16,0 0-2544-16,0 0-512 0,0 0-112 16,-2-26-16-16</inkml:trace>
  <inkml:trace contextRef="#ctx0" brushRef="#br1" timeOffset="70627.64">14038 12559 20271 0,'0'0'1792'0,"0"0"-1424"15,0 0-368-15,0 0 0 0,0 0 2720 0,0 0 480 16,0 0 80-16,0 0 32 0,8-5-2112 0,-8 5-432 16,11-3-64-16,-1 2-32 0,-10 1 112 0,17 8 32 15,-1 1 0-15,-1 3 0 0,2 2-336 0,3 2-64 16,-1 3-16-16,1 0 0 0,1 4-400 0,0 2 128 15,1 0-128-15,0 1 0 0,-1 2 0 0,0-2 0 0,-2 1 0 0,0 0 0 16,-3-4-144-16,0 0-112 0,0-8-32 0,-3 0 0 31,-1-2-288-31,1-4-64 0,0-4-16 0,1 1 0 16,-1-4-352-16,1-2-64 0,3-2-16 0,-1-1-13696 0</inkml:trace>
  <inkml:trace contextRef="#ctx0" brushRef="#br1" timeOffset="70980.89">14710 12026 41007 0,'-7'-9'1808'0,"7"9"384"0,0 0-1744 0,0 0-448 0,0 0 0 0,0 0 0 0,0 0 192 0,0 0-64 16,12 5 0-16,0 4 0 0,0 2-320 0,-2 6-64 16,0 2 0-16,1 7-16 0,1 8 272 0,-1 4-192 15,1 5 192-15,0 5-160 0,-2-3 160 0,1-2 0 16,-2-7 0-16,0-1 0 0,-1-5 0 0,0 0 144 16,-2 0-16-16,1 3-128 0,-2 1 208 0,0 2-64 15,0 5-16-15,0 2 0 0,1 0-128 0,0 0 0 0,1-4 144 16,-2-3-144-16,0-2 0 0,0-5 0 0,1-2 0 15,-1-3 128 1,0-6-576-16,1-1-128 0,0-4 0 0,-2 0-16 16,-1-5-2000-16,-3-8-400 0,3 9-80 0,-3-9 0 0</inkml:trace>
  <inkml:trace contextRef="#ctx0" brushRef="#br1" timeOffset="71289.17">15263 12540 16575 0,'0'0'1472'0,"-3"-4"-1168"0,-1-1-304 0,-1 1 0 0,0 1 6320 0,5 3 1200 16,0 0 240-16,0 0 48 0,0 18-6160 0,2-2-1248 15,0 5-240-15,3-3-160 0,0 4 0 0,3 3-176 16,1 2 0-16,0-1 0 16,0 1-192-16,2-1-32 0,0 1-16 0,1-2 0 15,-1-3-256-15,-1-4-48 0,-1 0-16 0,-1-2 0 16,0-2-144-16,-2-1-16 0,-1-5-16 0,-5-8 0 16,6 6-48-16,-6-6 0 0,0 0 0 0,0 0 0 15,11-2-1472-15,1 0-288 0,0-6-64 0</inkml:trace>
  <inkml:trace contextRef="#ctx0" brushRef="#br1" timeOffset="71544.95">15753 12546 23951 0,'0'0'2128'0,"-9"0"-1696"0,-3 0-432 0,-1 3 0 15,-1-2 3808-15,1 3 672 0,1 3 144 0,1 6 32 16,1 0-3648-16,0 6-736 0,-4 3-144 0,3 8-128 15,0 4 0-15,0 5 0 0,-1 6 0 0,-1 0 0 16,-2 1 0-16,0-4 0 0,-1-5 0 0,1-4 0 16,-2-4-144-16,0-3 16 0,0-1 0 0,0 2 0 15,-2-6-32-15,1 4 0 0,-1 2 0 0,-1-2 0 16,2 1 160-16,2-3 0 0,3-1-144 0,1-2 144 16,2-4-640-16,1-3-48 0,2-3-16 0,2-2 0 15,1-2-1680-15,4-6-352 0,0 0-64 0,0 0-10896 16</inkml:trace>
  <inkml:trace contextRef="#ctx0" brushRef="#br1" timeOffset="72005.92">15792 11990 21183 0,'0'0'1888'0,"0"0"-1504"0,-4-8-384 0,4 8 0 16,0 0 2640-16,0 0 464 0,0 0 96 0,0 0 0 15,0 0-2576-15,0 0-624 0,0 0 0 0,0 0 0 16,0 0 0-16,0 0 0 0,0 0 0 0,0 0 0 15,0 0 192-15,4 10 112 0,-4-10 16 0,5 13 0 16,-5-13 288-16,9 18 64 0,-1 1 16 0,3 0 0 16,-1 5 144-16,2 6 16 0,1 2 16 0,2 5 0 15,2 3-112-15,2 1-32 0,-2 0 0 0,-1-3 0 16,1-1-320-16,-1-5-64 0,0-6-16 0,-2-1 0 16,-1-1-320-16,0 0 0 0,-1 0 0 0,-2-1 0 15,-1 3 0-15,-2 0 0 0,-2 6 0 0,0-2 0 0,-1 0 0 0,-1 1 144 16,-1 0-144-16,0-2 0 0,-2-2 0 0,0 1 0 15,-3-2 0-15,1-4 0 0,-2-1 0 0,-2-2 0 16,0 0 0-16,1-4 0 16,-2 0-368-16,-1-4-128 0,-1 0-16 0,-2-2-16 15,-4 0-496-15,0-1-80 0,-2 2-32 0,-2-1 0 16,-2 1-2448-16,-1-4-480 0</inkml:trace>
  <inkml:trace contextRef="#ctx0" brushRef="#br1" timeOffset="72422.11">16604 12089 23951 0,'0'0'2128'0,"0"0"-1696"0,0 0-432 0,0 0 0 16,0 0 3104-16,0 0 544 0,-4 13 96 0,3 1 32 15,1 6-2944-15,1 4-592 0,1 6-112 0,0 7-128 16,1 5 128-16,1 1-128 0,-2 4 0 0,2-8 0 15,-4-4 144-15,0-3-144 0,0 0 128 0,0-2-128 0,-1-2 0 0,0 2 128 16,-1 3-128-16,0 1 0 0,-1 0 128 0,0 1-128 16,1-1 0-16,1 1 128 0,-1-1-128 0,1-4 0 15,0-4 144-15,-1-1-144 0,1-3-192 0,1-8-128 16,3 1 0-16,-1-5-16 16,1-3-576-16,-3-7-112 0,0 0-32 0,0 0-9424 15,0 0-1872-15</inkml:trace>
  <inkml:trace contextRef="#ctx0" brushRef="#br1" timeOffset="72797.82">16656 12029 34095 0,'0'0'1504'0,"-2"-12"320"0,-4 0-1456 0,4 2-368 0,2 10 0 0,0 0 0 15,6-12 2512-15,4 3 432 0,1 2 96 0,2 3 16 32,-1 1-2816-32,1 0-560 0,-1 2-128 0,1-2 0 0,0 0 192 0,1 2 64 0,1 2 0 0,-1-1 0 15,0 0 0-15,2 2 16 0,0-1 0 0,0 3 0 16,0 1 176-16,0-2-208 0,-2 2 80 0,0 2 128 16,1-1-256-16,-2 3 64 0,0-2 0 0,0 2 16 15,0 1 176-15,-3 1 0 0,1-1 0 0,-2 2 0 16,-1 2 0-16,-2 2 0 0,-1 1 0 0,-1 2 128 0,-2 2-128 0,-4 0 0 15,0 3 0-15,-3 0 0 0,-3 1 0 0,-1 0 0 16,-3-2 0-16,-1 1 0 0,-2-5 0 0,0 2 0 16,-2-1 0-16,1-3 0 0,-3-4 0 0,-1 0 0 15,1 0 0-15,-2-3 176 0,0-1-176 0,0 0 128 16,0-1-128-16,0-4 128 0,-1 1-128 0,3-1 0 16,3-4 0-16,-1 0 0 15,1 0-640-15,3-2-16 0,3-2 0 0,1-5 0 16,2 0-2416-16,2-3-496 0</inkml:trace>
  <inkml:trace contextRef="#ctx0" brushRef="#br1" timeOffset="73250.1">17626 11944 29487 0,'0'0'2624'0,"0"0"-2112"0,-5-9-512 0,0 4 0 16,5 5 2624-16,-7-4 432 0,7 4 80 0,0 0 0 16,-9 1-2592-16,9-1-544 0,-9 5 0 0,0 2-160 15,0-1-160-15,-2 1-48 0,0 3 0 0,-2 1 0 16,-2 2 48-16,-2 1 16 0,0 3 0 0,-1 1 0 0,-3 3 304 0,-1 5 0 15,0 4 0-15,0 3 0 0,0 3 528 0,-1 3 112 16,5 3 32-16,0 1 0 0,-2-1-128 0,2-3-32 16,1-5 0-16,2-3 0 0,-1-4-96 0,3 1-32 15,1-2 0-15,3 0 0 0,0 3-384 16,1 1 0-16,0 5 128 0,3-4-128 0,2 3 0 0,1 1 0 16,0 0 144-16,2-1-144 0,3 0 0 0,1-2 0 15,1-4 0-15,3-2 0 0,1-4 0 0,2-5 0 16,0 0-144-16,2-1 144 0,3-6-192 0,-2 2 16 15,2-1 16-15,0-1 0 0,-1-3-128 0,2 0-32 16,-1-1 0-16,0-1 0 16,-1-4-256-16,0 3-48 0,-2 3-16 0,0-5 0 15,-2 2-1456-15,0-3-288 0,-1 1-64 0,-10-2-12704 0</inkml:trace>
  <inkml:trace contextRef="#ctx0" brushRef="#br1" timeOffset="73719.78">17656 12512 25791 0,'0'0'2304'0,"0"0"-1856"16,0 0-448-16,0 0 0 0,0 0 3056 0,0 0 512 15,0 0 96-15,12 8 32 0,0 0-2832 0,-2 1-560 0,-10-9-112 0,14 16-32 16,1 1 32-16,-1 4 16 0,1-1 0 0,-1 4 0 16,-1 3-208-16,-1-1 0 0,-1 2 0 15,1 0 0-15,0 0-160 0,-2-1-80 0,-1-2-16 0,0-2 0 31,-2-2-192-31,0-2-32 0,-2-3-16 0,0-1 0 16,0-5-192-16,2-1-32 0,-1 0-16 0,2-3 0 16,-8-6-1504-16,12 4-320 0,-2-3-48 0</inkml:trace>
  <inkml:trace contextRef="#ctx0" brushRef="#br1" timeOffset="74000.64">18197 12512 32255 0,'0'0'1424'0,"-10"-4"304"0,-2-1-1392 0,0 3-336 0,1 4 0 0,-1 5 0 0,-1 1 2976 0,1 6 528 16,0 3 96-16,1 6 32 0,-4 2-3168 0,0 9-624 16,-2 6-128-16,-2 5-32 0,-1 3 160 0,-3 2 32 15,0-1 0-15,-2-5 0 0,-1-5-208 0,1-2-48 16,1-4 0-16,-1-3 0 0,0-3 224 0,2-1 160 15,-1 0-208-15,5-1 80 0,0 0 128 0,2-2 0 16,2-1 0-16,2-1 128 0,1-4-128 0,3-4-160 16,2 0 160-16,3-5-208 15,4-8-1712-15,0 0-352 0,0 0-64 0,0 0-13856 0</inkml:trace>
  <inkml:trace contextRef="#ctx0" brushRef="#br1" timeOffset="74497.28">18227 11919 6447 0,'0'0'576'0,"0"0"-576"15,0 0 0-15,0 0 0 0,0 0 6528 0,0 0 1216 16,0 0 224-16,0 0 48 0,8 12-6368 0,0 0-1280 15,0-3-368-15,1 1 144 0,1-1-144 0,2 3 0 16,0 4 0-16,1-5 0 0,1 5 0 0,0 1 192 16,2 0-192-16,1 4 192 0,0 6 0 0,0 3 16 15,1 3 0-15,0 2 0 0,1 3 384 0,-1 0 80 16,0-1 16-16,-1 0 0 0,-2-6 32 0,-1-2 16 0,-1-3 0 16,-1-1 0-16,-1 1-160 0,-2-3-16 0,1 3-16 0,-4 2 0 15,-1 2-224-15,1 5-64 0,-4 3 0 0,1-2 0 16,-3 1 0-16,-2-1 0 0,0-1 0 0,-2-1 0 15,-1-5-96-15,-2-3-32 0,-1-2 0 0,-1-4 0 16,-1 0-128-16,-3-3 128 0,-2-1-128 0,0-2 128 16,-3-1-128-16,-2 0 0 0,-1 1-192 0,-2-1 192 31,-2 0-2496-31,-2-1-384 0</inkml:trace>
  <inkml:trace contextRef="#ctx0" brushRef="#br2" timeOffset="92466.22">7625 13688 14735 0,'0'0'1312'0,"-5"-1"-1056"0,5 1-256 0,0 0 0 15,-8-1 1984-15,2 2 352 0,6-1 64 0,0 0 16 31,-8 3-2416-31,8-3-576 0,0 0-64 0,0 0 0 0,0 0-576 16,0 0-128-16,0 0 0 0,0 0-16 0,0 0 800 0,0 0 176 0,-4 1 16 0,4-1 16 0,0 0 592 16,0 0 112-16,-4-3 32 0,4 3 0 15,-2-1 960-15,2 1 208 0,0 0 48 0,0 0 0 16,0 0-240-16,0 0-32 0,-6-1-16 0,6 1 0 0,0 0-288 0,0 0-48 16,0 0-16-16,0 0 0 0,0 0-288 0,0 0-64 15,0 11-16-15,0 2 0 0,0 2-240 0,2-2-48 16,-1 1-16-16,0 2 0 0,1 2-32 0,-1 2-16 15,-1 1 0-15,-1-1 0 0,1 3 336 0,2 1 64 16,2 5 0-16,-3-3 16 0,1-2-48 0,0-2-16 16,2-1 0-16,0-2 0 0,-1-1-144 0,1 1-16 15,0 1-16-15,-2 4 0 0,1-1-80 0,-1 7-16 16,1 4 0-16,0 4 0 0,-1 3-48 0,1 0-16 16,-2 1 0-16,0-3 0 0,2-2-256 0,0-7 0 15,-2-6 0-15,0-3 0 0,1-5 160 0,-1-1-32 0,-1-5 0 16,1 1 0-16,2 0-128 0,-2-2 0 0,0-1-160 0,-1-8 160 31,0 0-720-31,0 0-48 0,0 0-16 0,0 0 0 16,0 0-1920-16,0 0-384 0,0 0-80 0</inkml:trace>
  <inkml:trace contextRef="#ctx0" brushRef="#br2" timeOffset="93107.7">7511 13630 11055 0,'0'0'976'0,"-8"-6"-784"16,-1 0-192-16,0 1 0 0,9 5 3712 0,0 0 688 15,-7-7 144-15,7 7 16 0,0 0-3408 0,0 0-704 16,0 0-128-16,4-10-16 0,-4 10-64 0,0 0-16 16,10-7 0-16,-10 7 0 0,0 0 144 0,11-4 16 15,-11 4 16-15,10-2 0 0,-10 2 160 0,11-2 16 0,-2 2 16 0,1 0 0 16,-10 0-112-16,0 0-32 15,13 0 0-15,-2 0 0 0,-11 0-64 0,12 0 0 0,-1-1-16 0,2 0 0 16,0 2 32-16,3-1 16 0,1 0 0 0,2 0 0 16,2 0-96-16,1 1-32 0,2-2 0 0,1 2 0 15,1-1-144-15,1 2-16 0,-1 2-128 0,0 2 192 16,-2-2-192-16,-2 1 128 0,-2 3-128 0,-4 0 0 16,0 1 192-16,-2 0-64 0,-1 2-128 0,-2-1 192 15,-3 0-192-15,1 2 0 0,-1 0 0 0,0 0 0 16,-3 1 160-16,0 0-160 0,0 0 160 0,0 0-160 15,-1-1 160-15,0 1-160 0,-1 2 160 0,-2 0-160 16,0 3 192-16,-1 0-48 0,0-1-16 0,0 1 0 16,0-1 0-16,-1 3 0 0,0-7 0 0,-2 1 0 15,-1 2-128-15,0-4 0 0,-1-1 0 0,1 2 0 16,-2-5 128-16,-3 0-128 0,-2 0 128 0,1-2-128 0,-1 1 128 0,1-3-128 16,-2 4 128-16,-2-3-128 0,-3-3 144 0,-1 2-144 15,-2 0 160-15,-1 0-160 0,-2 1 128 0,-2-2-128 16,0 2 0-16,-1 0 144 0,0 1-144 0,0 0 0 15,0 1 0-15,1 0 0 0,0 1 0 0,3 0 0 16,1 0 0-16,2 0 0 16,1-2-336-16,2-1-112 0,2-1 0 0,-1-1-11712 15,0-2-2320-15</inkml:trace>
  <inkml:trace contextRef="#ctx0" brushRef="#br2" timeOffset="96211.43">8603 13622 24991 0,'0'0'1104'0,"0"0"240"0,0 0-1088 0,0 0-256 0,0 0 0 0,0 0 0 15,0 0 512-15,0 0 32 0,0 0 16 0,0 0 0 16,0 0-16-16,0 0 0 0,0 0 0 0,0 0 0 16,0 0-176-16,7-8-48 0,-7 8 0 0,0 0 0 15,0 0-48-15,0 0-16 0,0 0 0 0,0 0 0 16,0 0 256-16,0 0 64 0,0 0 0 0,-9 1 0 16,-2-1 32-16,1 4 16 0,-1 1 0 0,1 1 0 15,-2 3 80-15,0 3 32 0,1-1 0 0,-1 6 0 16,0 1-336-16,1 5-64 0,-1 3-16 0,1 1 0 15,1 3-128-15,-1 1-48 0,1 3 0 0,0-2 0 16,-1-4-144-16,2 0 128 0,0-2-128 0,1-2 128 0,-2 1-128 0,-1 1 0 16,2 2 144-16,0 3-144 0,1 4 0 15,0 7 144-15,2 5-144 0,1 2 0 0,1 2 144 0,1-7-144 16,3-2 0-16,0-7 144 0,1-10 80 0,2 0 16 16,1-4 0-16,1 0 0 0,0-2-32 0,2-1 0 15,1-1 0-15,1-2 0 0,1-2-208 0,2-1 144 16,1 1-144-16,3 0 128 0,1 1-416 0,0-1-96 15,2-1 0-15,-1 3-16 16,2-2-704-16,-1 2-144 0,0-1-32 0,-1 0-10048 16,-1-1-2000-16</inkml:trace>
  <inkml:trace contextRef="#ctx0" brushRef="#br2" timeOffset="96861.3">8665 14272 16575 0,'0'0'1472'0,"-3"-10"-1168"0,-1 1-304 0,4 9 0 16,0-7 4480-16,0 7 848 0,0 0 176 0,0 0 16 15,0 0-4416-15,14 7-880 0,-1 3-224 0,2 5 0 16,-1 3 0-16,0 4-256 0,-1 5 48 0,2 3 16 16,0 0 16-16,0 2 16 0,0-1 0 0,-2-6 0 15,-1-1 160-15,0-3 0 0,-2-4 0 0,2 0 0 16,-2-2 0-16,1-2-128 0,-1-3 128 0,1 0 0 15,-1-3-224-15,2 1 32 0,0-4 16 0,1 1 0 16,0 1-480-16,0-4-112 0,-1-1 0 16,-1-1-16-16,0 0-1712 0,0-1-352 0,0-1-64 0,-2-4-16 0</inkml:trace>
  <inkml:trace contextRef="#ctx0" brushRef="#br2" timeOffset="97127.15">9272 14145 28559 0,'0'0'2544'0,"-8"-2"-2032"15,-1 2-512-15,0 3 0 0,-1 5 2016 0,0 3 304 16,1 4 64-16,0 4 16 0,-1 5-2112 0,-1 7-416 16,0 7-96-16,-2 5-16 0,-2 5 240 0,1 0-176 0,-2-5 176 15,-1-1-160-15,-1-8 160 0,0 0 0 16,-2-1 0-16,2 2 0 0,1 3 0 0,0 5 0 0,0 4 0 0,0-1 0 15,0 3 0-15,0-4 0 16,2 0 160-16,0-9-160 0,2-6 0 0,1-4 0 0,1-5 0 0,2-4 0 31,3-3-368-31,0 1-160 0,1-5-48 0,1-1 0 16,2 0-1872-16,2-9-384 0,0 0-80 0</inkml:trace>
  <inkml:trace contextRef="#ctx0" brushRef="#br2" timeOffset="97477.64">9380 13883 37151 0,'-8'-21'1648'0,"6"12"336"0,-1 2-1600 16,3 7-384-16,0 0 0 0,0 0 0 0,0 0 176 0,0 0-48 16,8 17-128-16,1 5 192 0,-1 4-400 0,0 0-96 15,0-2-16-15,-1 1 0 0,3-2 192 0,-1 2 128 16,-1 0-192-16,-1 2 192 0,0 0 0 0,-1 3 0 16,0 4 0-16,-1 5 144 0,0 4 0 0,0 2 0 15,0 3 0-15,1-2 0 0,-2-2-144 0,1-6 160 0,-1-7-160 0,1-4 160 16,-1-6-160-16,1-3 192 0,-1-1-192 0,1-1 192 15,0 1-192-15,-1-4 0 0,0 0 0 0,1-1 0 32,2-3-1360-32,2-1-304 0,1-2-64 0,1 1-13200 0</inkml:trace>
  <inkml:trace contextRef="#ctx0" brushRef="#br2" timeOffset="97757.47">10159 14180 14735 0,'0'0'1312'0,"0"0"-1056"0,-12-7-256 0,0 5 0 0,2-1 3328 0,1 3 592 16,-2 1 128-16,1 3 32 0,-2 3-3040 0,2-1-592 15,-1 5-128-15,-1 4-32 0,-1 6 32 0,-1 5 0 16,-2 0 0-16,-1 7 0 0,0 6-64 0,0 0 0 15,-1 0 0-15,-1-5 0 0,-2-2 144 0,0-5 32 16,0-5 0-16,2 0 0 0,0-2-128 0,2-2-32 16,2-1 0-16,0-3 0 0,4-2-272 0,0-2 0 15,3-2 0-15,8-8 0 16,-5 7-1792-16,5-7-256 0,0 0-48 0,0 0-16 0</inkml:trace>
  <inkml:trace contextRef="#ctx0" brushRef="#br2" timeOffset="97965.22">9839 14227 21183 0,'0'0'1888'0,"0"0"-1504"0,0 0-384 0,0 0 0 16,0 0 3856-16,5 17 704 0,4 2 144 0,2 3 32 16,2 3-3792-16,1 4-752 0,3-2-192 0,4 5 0 15,1 1 0-15,2-3 0 0,1-4 144 0,1-2-144 16,-2-3 0-16,1 0 0 0,0-2 0 0,0 1 0 15,-3-3-128-15,-1-2-112 0,-2-2-16 0,1 0 0 16,-3-2-2032-16,-2-3-400 0,-2 0-96 16</inkml:trace>
  <inkml:trace contextRef="#ctx0" brushRef="#br2" timeOffset="98380">10101 13793 38063 0,'-6'-10'1680'0,"6"10"368"0,0 0-1648 15,0 0-400-15,0 0 0 0,0 0 0 0,0 0 192 0,9 12-32 16,1 3-16-16,3 4 0 0,2 3-320 0,2 4-64 0,1 2-16 0,1 2 0 16,0-3 64-16,0-3 16 0,1-5 0 0,2-2 0 15,3-1 176-15,1-2-128 0,0 0 128 0,0 2-128 16,0 2 128-16,1-2 0 0,-1 2 0 0,-1 4 0 16,-3-1 256-16,-1 5 16 0,0 4 16 0,-1 3 0 15,-2-1 112-15,-1 5 32 0,-2 3 0 0,0-2 0 16,-2 4-176-16,0-8-48 0,-3-4 0 0,-1-2 0 15,-3-1-208-15,-2-3 144 0,-1 1-144 0,-3 2 128 16,-2-3-128-16,-2 3 0 0,-1 2 0 0,-2 0 0 16,-1-2 0-16,-1-1-144 0,-1-4 144 0,-2 0-208 15,-2-3-64-15,-2-5-16 0,0-1 0 0,0-8 0 16,-1-2-1872-16,1-4-368 0,0-9-80 0</inkml:trace>
  <inkml:trace contextRef="#ctx0" brushRef="#br2" timeOffset="98722.03">10891 13930 16575 0,'0'0'736'0,"0"0"160"0,0 0-720 0,0 0-176 16,0 0 0-16,0 0 0 0,0 0 4912 0,0 0 944 0,2 14 192 0,1 3 32 16,4-3-4864-16,2 2-960 0,2 1-256 0,0 2 0 15,2 1 0-15,0 3 0 0,-1-2 0 0,0 5 0 16,-2 2 0-16,-1 7 0 0,1 1 0 0,-4 3 0 16,-1 4 0-16,-1 2 0 0,-3 0 0 0,-2-5 0 15,-1-3 0-15,-2-3 0 0,-2-8 0 0,0-1 0 16,-1-3 0-16,2-1 0 0,0 0 0 0,0-4 0 15,0-1 0-15,1-2 0 0,0-4-176 0,4-10 176 32,-4 9-848-32,4-9-48 0,0 0-16 0,0 0-9856 0,0 0-1968 0</inkml:trace>
  <inkml:trace contextRef="#ctx0" brushRef="#br2" timeOffset="99120.2">10812 13967 20271 0,'-3'-24'896'0,"1"7"192"0,-4-4-880 0,4-1-208 15,2 3 0-15,1 2 0 0,0 4 4848 0,3 0 912 16,1 2 192-16,3 3 48 0,1-4-4912 0,2 4-960 16,2-1-128-16,1 3-192 0,2-2 192 0,1 3-208 15,2-2 80-15,3 3 128 0,1 0-208 0,1 3 80 16,3 1 128-16,-1 2-208 0,0 4 80 0,0 0 128 15,-2 5-208-15,0 0 80 0,-3 4-64 0,-2 0 0 16,-2 4 0-16,-2 3 0 0,-4 3 192 0,-1 1-192 0,-3 0 192 0,0 0-192 16,-2-4 192-16,-2-1 0 0,-3-2 160 15,0 1-160-15,0-4 192 0,-3-1-48 0,-2 1-16 0,0-3 0 16,1 0-128-16,-1 0 160 0,-1-1-160 0,1-1 160 16,0 0-160-16,-2-2 128 0,0 0-128 0,-3-1 128 15,1-4-128-15,-1 2 160 0,-1-3-160 0,-2-2 160 16,-1 2-160-16,-2-3 192 0,-1-3-192 0,-1 2 192 15,-1-2-192-15,-1 1 0 0,1-2 0 0,-2 0-176 16,0 0-336 0,1 0-64-16,1 1 0 0,0 0-16 15,4-1-1584-15,2 2-320 0,1-3-64 0,12 5-7360 0,0 0-1472 0</inkml:trace>
  <inkml:trace contextRef="#ctx0" brushRef="#br2" timeOffset="99512.14">11702 13760 13823 0,'0'0'608'0,"5"-8"128"0,-1-4-592 0,0 3-144 15,-1 0 0-15,1 3 0 0,1-1 4368 0,-5 7 848 16,6-8 160-16,1 3 48 0,-7 5-4304 0,0 0-864 15,0 0-256-15,0 0 128 0,0 0-128 0,0 0 0 16,0 0 0-16,0 0 0 0,-4 11 0 0,-2 4 0 0,-4 1 0 0,-1 5 0 16,-2 2 192-16,-3 5 16 0,-2 0 0 0,-2 6 0 15,-2 0 272-15,0-1 48 0,-2-6 16 0,4 2 0 16,-3-3-96-16,4 0-32 0,-1 0 0 0,3 1 0 16,2 2-96-16,2 4 0 0,1 6-16 0,1 4 0 15,2 1-48-15,3 3 0 0,1 0 0 0,1-4 0 16,1-7-128-16,2-3-128 0,-1-7 144 0,2-2-144 15,2-4 192-15,0 0-48 0,1-3-16 0,1 0 0 16,0 0-128-16,1 0-176 0,2-2 48 0,2 0 0 31,1-2-384-31,3 0-64 0,1-1 0 0,2-1-16 16,2 1-368-16,1-3-80 0,-1-1-16 0,0 0 0 0,0-2-1664 0,1 2-336 16,-1-4-64-16</inkml:trace>
  <inkml:trace contextRef="#ctx0" brushRef="#br2" timeOffset="100463.58">12211 13665 30399 0,'0'0'2704'0,"-7"-7"-2160"0,1 2-544 0,6 5 0 16,0 0 1856-16,0 0 256 0,0 0 48 0,0 0 16 16,0 0-1936-16,0 0-384 0,0 0-80 0,0 0-16 15,6 11 112-15,1 0 128 0,2 2-208 0,2 3 80 16,1 5 128-16,1 4-160 0,0 2 160 0,2 4-160 0,2 6 160 0,2 2 0 15,-2 3 160-15,1-6-160 0,2-5 256 0,-1-1-64 16,1-2 0-16,0 0 0 0,-2 2 16 0,1 4 0 16,1 4 0-16,-3 4 0 0,-1 3-64 0,-3 4-16 15,-2 0 0-15,-2-3 0 0,-2-2-128 0,-3-6 0 16,-2-4 0-16,-2-5 128 0,-2-5 16 0,-2 0 0 16,0-2 0-16,-1 1 0 0,-3-2 16 0,-1 3 0 15,-2-1 0-15,0-1 0 0,-2 1-160 0,0-3 192 16,0 0-192-16,0-3 192 0,0-4-416 0,-2 0-80 15,0-6-16-15,-2-1 0 16,-3-3-1408-16,-1-3-304 0,-4-3-48 0,1-3-13280 0</inkml:trace>
  <inkml:trace contextRef="#ctx0" brushRef="#br2" timeOffset="101100.14">12857 14194 21183 0,'0'0'944'0,"0"0"192"0,0 0-912 0,7-5-224 16,-7 5 0-16,8-5 0 0,-1 1 4144 0,4 1 784 16,-1 1 144-16,2 0 48 0,1 2-4304 0,0-1-816 15,1 0-256-15,2-1 0 0,0 1 256 0,2 0 0 16,0-1 0-16,2 1 0 0,-1 0 0 0,1 0 0 0,-1-1 0 0,1 1 0 16,-2 0-144-16,-1 1 16 15,-1 0 0-15,-1 0 0 16,0 0-352-16,-2 0-64 0,0 0-16 0,1 1 0 15,-1 0-416-15,0 2-96 0,0-3-16 0,2 1 0 16,-1 0-256-16,0 1-64 0,-1-2-16 0,0 1 0 16,2 0-1520-16,-1 1-288 0,-1-2-64 0,-2 1-16 0</inkml:trace>
  <inkml:trace contextRef="#ctx0" brushRef="#br2" timeOffset="101379.33">13033 14426 38015 0,'0'0'1680'0,"0"0"352"0,0 0-1632 0,0 0-400 0,7-6 0 0,2 2 0 0,3 0 544 0,1 1 32 15,1 2 0-15,2 0 0 0,1-1-576 0,1 4 0 16,1-1 0-16,1 3 0 0,1-2 0 0,0 2 0 16,0 3 0-16,-1-3 0 0,1 1-128 0,-1 0-96 15,-3 3-16-15,0 0 0 16,-2 0-464-16,0 1-112 0,-1-1-16 0,2 1-10272 0,-1-3-2064 0</inkml:trace>
  <inkml:trace contextRef="#ctx0" brushRef="#br2" timeOffset="105599.82">14019 14010 19119 0,'0'0'832'0,"0"0"192"0,0 0-816 0,0 0-208 16,-9-1 0-16,9 1 0 0,0 0 1184 0,0 0 192 15,0 0 32-15,0 0 16 0,0 0-544 0,0 0-112 16,-5 12-32-16,5-12 0 0,0 0-160 0,0 0-16 16,0 0-16-16,1 6 0 0,1 2-160 0,2 0-48 15,0 1 0-15,0 0 0 0,0 0-48 0,0 0-16 0,0 3 0 0,1 10 0 16,-1-2 112-16,0 3 32 0,1 2 0 0,-1 4 0 16,0 3 48-16,-3 6 16 15,2 3 0-15,0 3 0 0,-2 0-288 0,0-1-48 0,-1-4-16 0,1-5 0 16,2-5-128-16,-3-3 192 0,0-4-192 0,1-1 192 15,2-3-192-15,-2-2 160 0,-1-3-160 0,0-1 160 32,0-12-528-32,3 11-96 0,-2-1-32 0,-1-10-9680 0,0 0-1952 0</inkml:trace>
  <inkml:trace contextRef="#ctx0" brushRef="#br2" timeOffset="106033">13903 13997 35007 0,'-8'-32'3120'0,"4"10"-2496"0,0-6-496 0,3 3-128 0,4 5 1680 0,3 0 320 15,3 4 64-15,7 2 16 0,5-2-1760 0,1 3-320 16,3-1 0-16,-1 2-192 0,1 1 48 0,0 0 16 15,2 2 0-15,1 1 0 0,-1 4-16 0,0 0 0 16,-1 3 0-16,1 2 0 0,-1 1 144 0,-2 3 0 16,1 3 0-16,-1 2-128 0,-2 1 128 0,0 0-160 0,0 2 160 0,-1 2-160 15,-1-1 160-15,-2 4 0 16,-1-1 128-16,0 3-128 0,-3-1 0 0,-1 0 0 0,0 1-160 0,-1 3 160 16,-2-3-144-16,-3 3 144 0,-3-5 0 0,-2-1-144 15,0-3 144-15,-4 0 0 0,0-3 0 0,-2 2 0 16,-1 1 0-16,-2-1 0 0,-3-2 0 0,-2-1 0 15,-4 1 0-15,1-2 0 0,-4 1 0 0,-2 1 128 16,-2-4-128-16,-2 1 0 0,-1-1 0 0,-3-2 128 16,0-1-128-16,0 0 0 0,0 0 0 0,2-2 0 15,1-2 0-15,1 0-128 0,1-1 128 0,4 0-128 16,1-2-240-16,2 0-32 16,3 1-16-16,1-3 0 0,1 1-1472 0,3 0-288 15,9 4-64-15,0 0-7936 0,0 0-1600 0</inkml:trace>
  <inkml:trace contextRef="#ctx0" brushRef="#br2" timeOffset="106586.06">15074 13690 20271 0,'0'0'1792'0,"-3"-11"-1424"0,0 2-368 0,1 1 0 16,2 8 3392-16,0 0 624 0,0-9 112 0,0 9 32 15,0 0-3264-15,0 0-656 0,2-8-240 0,-2 8 176 16,0 0-176-16,0 0 0 0,0 0 0 0,0 0 0 16,0 0 0-16,0 0-144 0,0 0 144 0,-7 2 0 15,-4 2-160-15,1 2 160 0,-1 1-128 0,-2 6 128 16,-1 4 0-16,-3 5 144 0,-3 4 0 0,0 6 0 15,-3 5 480-15,-1 2 80 0,-4 3 32 0,1-2 0 0,1-3-240 16,1-3-48-16,0-3-16 0,3-1 0 0,4 0-224 0,2 0-32 16,2 2-16-16,3 5 0 0,4 2 32 0,1 5 0 15,4 6 0-15,0-1 0 0,2-3-192 0,3-3 160 16,1-8-160-16,1 0 160 0,0-7-160 0,1-2 192 16,0-3-192-16,2-2 192 0,0-1-192 0,1-1 160 15,3 1-160-15,1-2 160 16,0 0-480-16,2-1-112 0,4-1-16 0,1 0 0 15,3-1-592-15,1 0-128 0,2-2-32 0,1-3 0 16,-3 0-2160-16,1-3-432 0,8 0-96 0,-5-6-16 0</inkml:trace>
  <inkml:trace contextRef="#ctx0" brushRef="#br2" timeOffset="106885.88">15353 14219 30399 0,'-10'-1'2704'0,"0"2"-2160"0,0 3-544 0,-2 4 0 16,-2 3 1760-16,-1 6 240 0,0 4 48 0,-1 5 16 15,-1 4-1712-15,-1 3-352 0,-1 2 0 0,2 0 0 0,-2 2-128 0,1-5 128 16,-1-6 0-16,2-2 0 16,1-5 0-16,1-2 0 0,2-4 0 0,1 0 0 15,1-1 0-15,-1-1 0 0,2-2 0 0,0-3 0 16,4-1-512-16,6-5-16 0,-9 3-16 0,9-3-10240 16,0 0-2048-16</inkml:trace>
  <inkml:trace contextRef="#ctx0" brushRef="#br2" timeOffset="107103.4">15088 14284 41055 0,'0'0'1824'0,"0"0"368"0,0 0-1744 0,0 0-448 0,0 0 0 0,4 20 0 15,2 2 224-15,5 4-32 0,1 4-16 0,2 0 0 16,3 1-176-16,1-1 0 0,3-2 0 0,0-5-176 15,0 0 0-15,-1-4 0 0,1-5 0 0,0 0 0 32,0-1-704-32,0 0-144 0,0-1-16 0,0-1-16 15,0 0-1760-15,-2-2-368 0,-1-1-64 0</inkml:trace>
  <inkml:trace contextRef="#ctx0" brushRef="#br2" timeOffset="107423.5">15724 13849 35007 0,'-6'-20'3120'0,"2"8"-2496"15,-4 1-496-15,3 2-128 0,2 3 2080 0,3 6 400 16,0 0 80-16,0 0 0 0,1 12-1984 0,3 6-384 15,1 6-192-15,3 3 160 0,3 10-320 0,0-3-64 16,1-3-16-16,0 0 0 0,0-2 240 0,-1 1 0 16,2-3 0-16,-1 6-144 0,-1 1 144 0,-2 3 0 15,-3 4 0-15,-1 1-128 0,1 3 128 0,-2 0 0 16,0-5 0-16,-2-1 0 0,1-5 0 0,-1-4-128 0,1-4 0 0,0-4 0 31,-1-6-592-31,2-1-112 0,-1-1-32 0,-1-7 0 16,2 2-2224-16,-4-9-448 0,4 4-96 0</inkml:trace>
  <inkml:trace contextRef="#ctx0" brushRef="#br2" timeOffset="107681.36">16115 14232 22111 0,'0'0'976'0,"0"0"208"16,-6-9-944-16,1 2-240 0,5 7 0 0,0 0 0 0,0 0 5728 0,0 0 1104 16,6 13 208-16,4 2 64 0,2 3-5888 0,1 3-1216 15,2 2-128-15,0 5-96 16,1 0-160-16,1 6-16 0,0 1-16 0,1-2 0 16,2-4-272-16,-3-2-48 0,-1-5-16 0,0-3 0 15,-2-3-480-15,-1-4-112 0,1 1 0 0,-3-1-16 16,0-3-1200-16,-2-1-256 0,-1-4-32 0,-1 0-6608 15,1-2-1312-15</inkml:trace>
  <inkml:trace contextRef="#ctx0" brushRef="#br2" timeOffset="107919.82">16621 14270 32255 0,'0'0'2864'0,"-12"2"-2288"0,-2 2-576 0,0 5 0 15,-1 3 2816-15,2 6 464 0,0 7 96 0,2 5 16 16,-1 3-2624-16,0 2-528 0,0 1-112 0,1 1 0 16,-2-10-128-16,0 2 0 0,-1 1 0 0,1 1 128 15,0 1-128-15,0 3-160 0,-2 1 160 0,0 3-208 16,1 3-96-16,1 1-16 0,0 1 0 0,1-3 0 31,2-5-560-31,1-6-112 0,2-7-32 0,2-4 0 0,1-5-432 16,3-4-80-16,1-10-32 0,0 0-9264 0,0 0-1856 0</inkml:trace>
  <inkml:trace contextRef="#ctx0" brushRef="#br2" timeOffset="108351.23">16450 13637 6447 0,'-9'-7'576'0,"0"-1"-576"15,-1 3 0-15,10 5 0 0,-10-6 6656 0,10 6 1216 16,0 0 240-16,0 0 48 0,0 0-6496 0,0 0-1280 16,0 0-384-16,16 7 144 0,1 1-144 0,3 3 0 15,2 3-192-15,3 8 192 0,-1 4 0 0,1 5 0 0,2 7 0 0,2 4 0 16,0 2 0-16,0 0 160 0,-3-3-32 0,1-6-128 15,-2-6 208-15,0-3-64 0,-2-2-16 0,-2 0 0 16,-2-5 320-16,-2 5 64 0,-2-3 16 0,-1 3 0 16,-2 4 112-16,0 4 32 0,-3 2 0 0,0 4 0 15,-1 1-256-15,-1 0-48 0,0 2-16 0,-2-6 0 16,-1-4-208-16,-1-2-144 0,-2-4 192 0,-1-2-192 16,-3-1 160-16,-1 1-160 0,-2-5 128 0,1 0-128 15,-4 0 160-15,-1-1-160 0,-3 1 192 0,-1-1-192 16,-2-1 160-16,1-3-160 0,-2 1 128 0,0-1-128 15,0 1 0-15,-1-3-304 0,-1-2 48 0,0-2 16 16,-2-2-1504-16,0-5-304 16,0-2-64-16,0-4-14688 0</inkml:trace>
  <inkml:trace contextRef="#ctx0" brushRef="#br2" timeOffset="108919.29">17397 13795 28095 0,'0'0'1248'0,"0"0"256"0,-4-6-1200 0,4 6-304 16,0 0 0-16,0 0 0 0,0 0 1088 0,0 0 176 15,0 0 16-15,-5 9 16 0,1 6-992 0,2 4-304 16,2 2 128-16,2 2-128 0,0 2 160 0,4 4-32 15,-1-1-128-15,0 1 192 0,0-2 384 0,2 1 64 16,-2 0 0-16,0 5 16 0,0 1-272 0,1 5-48 16,-2 5-16-16,-1 2 0 0,0 3-176 0,-2-3-144 15,-1-2 192-15,0-5-192 0,0-3 208 0,0-5-64 16,0-6-16-16,0-4 0 0,2-3 0 0,-1-4-128 16,0-3 192-16,1-2-64 15,-1-3-688-15,0-1-144 0,-1-5-16 0,0 0-10112 16,0 0-2032-16</inkml:trace>
  <inkml:trace contextRef="#ctx0" brushRef="#br2" timeOffset="109305.13">17350 13730 29487 0,'-4'-14'2624'0,"3"5"-2112"0,-2-2-512 0,2 2 0 15,1 1 3216-15,2 2 544 0,-2 6 96 0,11-8 32 16,1 1-3104-16,2 3-608 0,2 1-176 0,2 1 0 16,3-3 0-16,-1 4-256 0,3 2 64 0,0 2 0 15,2 1 192-15,0 2-176 0,-1 1 176 0,2 3-160 16,-1 2 160-16,-1 2-208 0,-2 2 80 0,-1 1 128 0,-2 2-128 0,-2-2 128 16,-4 3 0-16,-2-1 0 0,-5 5 0 0,-1 0-176 15,-2 4 176-15,-3-3-128 16,-3-1 128-16,1-1 0 0,-2-3 0 0,-1-1 0 0,-3-1 0 0,1-4 0 15,0-1 0-15,-1 0 0 0,-1-2 0 0,2-1 0 16,1-1 0-16,-1 0 0 0,-1-1 0 0,-1-1 0 16,0-3 128-16,-1 0-128 0,-2 1 128 0,0-1-128 15,-1-2 128-15,-1 1-128 0,-2 0 128 0,-1-3-128 16,1 0 160-16,0-2-160 0,-3 2-160 0,4-1-128 16,0 0-32-16,1-1 0 15,1 0-1472-15,1-1-288 0,3 2-64 0,9 1-14128 0</inkml:trace>
  <inkml:trace contextRef="#ctx0" brushRef="#br2" timeOffset="109701.9">18264 13631 28559 0,'-3'-4'2544'0,"1"0"-2032"0,2 4-512 0,0 0 0 16,0 0 1840-16,0 0 272 0,0 0 48 0,0 0 16 0,0 0-1792 0,-10 3-384 15,1 1 0-15,9-4 0 0,-10 7 0 16,1 3-128-16,1 1 128 0,-1 4-128 0,-2-1 128 0,0 4-160 15,-2 6 160-15,0 6-160 0,-3 0 160 0,-1 8 0 16,-3 3 0-16,1 0 0 0,-2 2 208 0,1-4 128 16,2-8 32-16,1 0 0 0,0-1 192 0,3 2 32 15,2-1 16-15,2 3 0 0,1 4-208 0,1-1-32 16,1 4-16-16,3 2 0 0,1-3-192 0,1-1-32 16,4-2-128-16,1-6 192 0,3-2-192 0,1-3 176 15,3-5-176-15,1-2 160 0,1-3-416 0,1 1-64 0,0-4-32 0,3-3 0 31,1 1-528-31,1-2-96 0,2 1-32 0,-1 0 0 16,2 0-1152-16,0 0-224 0,-2 0-48 0</inkml:trace>
  <inkml:trace contextRef="#ctx0" brushRef="#br2" timeOffset="110048.9">18286 14180 28559 0,'0'0'2544'0,"0"0"-2032"0,0 0-512 0,0 0 0 0,0 0 2080 0,0 0 320 15,0 0 64-15,8 14 16 0,1-1-2048 0,1 0-432 16,1 3 0-16,0 1 0 0,1 4 0 0,3 2 0 16,2 2 192-16,-1 0-48 0,4 1-144 0,-2 1 128 15,1-2-128-15,0-2 128 0,-1 0-128 0,1-3 0 16,-4 0 0-16,0-4 0 16,-1-2-576-16,-1-2 0 0,-3-2 0 0,1-2 0 15,-3 0-448-15,-2 0-64 0,-6-8-32 0,7 5 0 16,-7-5-2464-16,0 0-512 0</inkml:trace>
  <inkml:trace contextRef="#ctx0" brushRef="#br2" timeOffset="110303.93">18847 14197 22111 0,'0'0'1968'0,"-12"-2"-1584"0,-3 0-384 0,1 2 0 0,-3 2 4912 0,0 8 896 0,0 5 176 0,0 7 32 16,2 6-4704-16,-1 6-944 0,-1 7-192 0,-1 2-48 16,-2 6-128-16,2-5 0 0,-2-2-160 0,4-4 160 15,0-5-320-15,2 1 48 0,1 1 0 0,1-2 0 16,1 2 96-16,2 0 32 0,0 5 0 0,1 0 0 0,3-6 144 16,1 1 0-16,0-1 0 0,2-1 0 15,0-10-304-15,2-2-16 0,3-2-16 0,0-4 0 16,0-5-2224-16,3-5-432 0</inkml:trace>
  <inkml:trace contextRef="#ctx0" brushRef="#br2" timeOffset="110752.9">18854 13623 29487 0,'-7'0'2624'0,"-3"0"-2112"0,1 1-512 0,9-1 0 16,-9 6 2496-16,9-6 384 0,0 0 64 0,-4 13 32 15,4-13-2464-15,2 19-512 0,0 2 0 0,3 5 0 16,3-2-192-16,3 3 192 0,2 4-192 0,2 3 192 16,2 1 192-16,3 2 176 0,2-2 16 0,3-2 16 15,1-6 192-15,1-2 48 0,-1-4 0 0,0 0 0 16,-1-1-320-16,0 1-48 0,-2 0-16 0,0 4 0 0,-4 0-64 16,-1 3 0-16,-2 4-16 0,-3 5 0 15,-3 5 16-15,0 1 16 0,-3 0 0 0,0-1 0 0,-2-3-208 0,0-2 144 16,-2-6-144-16,1-4 128 0,-2-2-128 0,2-2 0 15,0-2 0-15,1-1 0 0,-2-2 0 0,0-1 192 16,-2-1-192-16,-2 2 192 0,-2-5-192 0,-1 4 160 16,-1 3-160-16,-2-5 160 0,-3 1-416 0,-2-1-64 15,-2-3-32-15,-4-3 0 16,-4-2-2368-16,-8-7-480 0</inkml:trace>
  <inkml:trace contextRef="#ctx0" brushRef="#br3" timeOffset="150079.34">7878 15494 23903 0,'0'0'1056'0,"0"0"224"0,0 0-1024 0,0 0-256 15,0 0 0-15,0 0 0 0,0 0 624 0,0 0 80 16,0 0 0-16,0 0 16 0,0 0-592 0,0 0-128 16,0 0 0-16,0 0 0 0,0 12 0 0,0-6 0 15,0 1-128-15,0-1 128 0,0 2 0 0,2 1 0 16,-2 0 0-16,1 3 0 0,-1 0 720 0,1 9 112 15,2-4 0-15,-1-2 16 0,1-2 240 0,1-2 32 16,-4-11 16-16,5 19 0 0,0 0-352 0,1 1-64 16,-1 4-16-16,1 2 0 0,0 8-352 0,0 0-80 0,-1 6-16 15,1 4 0-15,-3 6-256 0,0-3 128 0,-3-4-128 16,0-5 0-16,-1-7 128 0,-2-4-128 16,-1 0 0-16,0-4 0 0,0-2 0 0,1 0 0 0,-3-3 128 0,2 1-128 15,0 0 0-15,1-1 128 0,-1-2-128 0,0-2 0 16,-1-2-192-16,-1-2-128 0,-2-2-48 0,8-8 0 31,-10 3-2432-31,1-6-480 0</inkml:trace>
  <inkml:trace contextRef="#ctx0" brushRef="#br3" timeOffset="150629.68">7790 15504 13823 0,'0'0'1216'0,"0"0"-960"15,0 0-256-15,0 0 0 0,-6-6 2144 0,6 6 384 16,-5-7 80-16,5 7 16 0,-4-9-1648 0,3 3-320 15,1-6-64-15,0 4-16 0,0-1 368 0,3 1 64 16,-1-2 16-16,2-1 0 0,1 2-256 0,2-1-32 16,-2 2-16-16,3 1 0 0,1 0-256 0,2 0-48 0,0 1-16 15,2 2 0-15,3-3-272 0,0 1-128 16,-2 0 0-16,0 3 128 0,1 0-128 0,-4 0 160 0,2 1-160 0,0-1 160 16,0 2 0-16,0-1 0 0,-1 2 0 0,-1 2 0 15,-11-2-16-15,13 5 0 0,-2 0 0 0,0 0 0 16,-11-5 16-16,12 10 0 0,-2-1 0 0,-1 0 0 15,-1 3-160-15,0 1 192 0,0 2-192 0,-1 0 192 16,1 0-192-16,-1 2 0 0,-2 0 144 0,1 0-144 16,0 1 0-16,-1-1 0 0,1-2 0 0,-2-2 0 15,0 2 0-15,-1-4 144 0,1-2-144 0,-3 1 0 16,-1-10 224-16,-1 9-64 0,1-9-16 0,-4 11 0 16,-1-3 144-16,-2 1 32 0,1-3 0 0,-2 2 0 15,-1 0-80-15,-2 1-16 0,0 0 0 0,-3 0 0 16,0 0-96-16,-2 1-128 0,0-3 176 0,-3 4-176 15,0-2 128-15,-1 0-128 0,-1-1 0 0,2 2 0 0,-2-2 0 0,0-1 0 16,0-1 0-16,0 1 0 0,0-1-144 0,2-1-96 16,1-1-16-16,1 0 0 15,-2-1-512-15,5-1-96 0,1 0-32 0,3-2 0 16,1-2-2112-16,9 2-448 0,0 0-64 0</inkml:trace>
  <inkml:trace contextRef="#ctx0" brushRef="#br3" timeOffset="151114">8565 15324 11967 0,'0'0'528'0,"10"-7"112"0,-4-2-512 0,-6 9-128 0,5-10 0 0,2 5 0 16,1-1 2688-16,-8 6 496 0,7-7 96 0,-7 7 32 16,0 0-2192-16,8-5-432 0,-8 5-96 0,0 0-16 15,0 0-256-15,0 0-48 0,8-5-16 0,-8 5 0 16,0 0 256-16,0 0 64 0,0 0 0 0,0 0 0 16,0 0 96-16,-8-2 32 0,-1 2 0 0,1 2 0 15,-2 2-192-15,-1-2-16 0,0 5-16 0,-1 3 0 16,-1-1-48-16,0 6-16 0,-1-2 0 0,1 5 0 0,0 2-112 15,-1 4-32-15,1 4 0 0,0 4 0 0,0 1-112 0,0-2-32 16,0-2 0-16,2-2 0 0,-1-1-128 0,0-4 128 16,2 1-128-16,-1 1 128 0,2 1-128 0,0 4 160 15,0 1-160-15,1 1 160 0,0 6-160 0,3 2 0 16,1 0 144-16,3 1-144 0,-2 2 208 0,1-4-16 16,0-4-16-16,2-6 0 0,0-2-16 0,2-3 0 15,0-3 0-15,2 0 0 0,1 0-32 0,2-1 0 16,1 2 0-16,1 1 0 0,1 3-128 0,2 1 0 15,0 1 0-15,1 1 0 16,1-1-416-16,2 0-16 0,1-3 0 0,0-1 0 16,0 1-544-16,-1-6-112 0,1-2-32 0,3-2 0 15,-3-3-1888-15,-1-4-384 0,4-4-80 0,0-7-7632 0</inkml:trace>
  <inkml:trace contextRef="#ctx0" brushRef="#br3" timeOffset="151415.69">8736 16004 31327 0,'-5'-5'2784'0,"5"5"-2224"0,0 0-560 0,0 0 0 16,0 0 2128-16,0 0 320 0,0 10 64 0,4 2 16 15,1-1-2352-15,3 4-480 0,2 0-80 0,3 1-32 16,2-2 224-16,2 1 32 0,0-1 16 0,2-1 0 0,1-1 144 0,-1 0 0 16,1 2-144-16,-2-1 144 0,-1-5 0 0,-1 3 0 15,-1 3 0-15,0-1 0 0,-4 0 0 0,0 1 0 16,-3 0 0-16,0 1 0 0,-2-1-160 0,-1-1 160 16,0-1-208-16,-1-1 80 15,0 3-2288-15,-4-14-448 0,4 13-80 0,-4-13-32 0</inkml:trace>
  <inkml:trace contextRef="#ctx0" brushRef="#br3" timeOffset="151715.23">9275 15942 35359 0,'0'0'1568'0,"-9"0"320"0,-1 4-1504 0,3 3-384 0,0 5 0 0,1 7 0 16,-1 9 256-16,2 0-32 0,0 1 0 0,-1 1 0 16,0-3-480-16,-1 2-112 0,1-6-16 15,-1 2 0-15,-2-4 192 0,1 4 48 0,1 0 0 0,-3 5 0 16,0 5 144-16,0 3 0 0,-2 2 160 0,-1 0-160 16,-2 3 512-16,2-1 0 0,0-5 0 0,0-6 0 15,0-5-128-15,0 0-32 0,0-8 0 0,0 1 0 16,1-1-224-16,1 0-128 0,0-5 128 0,2 1-128 15,0 0-1152-15,3-3-320 0,0-2-48 16,6-9-13776-16</inkml:trace>
  <inkml:trace contextRef="#ctx0" brushRef="#br3" timeOffset="152113.97">9517 15437 34495 0,'0'0'1536'0,"0"0"304"0,-8 2-1472 0,8-2-368 0,-6 7 0 0,3 3 0 16,3 3 496-16,3 3 16 0,2 2 16 0,2 4 0 15,0 2-528-15,2 0-144 0,1-3-16 0,0 0 0 16,0 0 160-16,1 1-208 0,-3-2 80 0,1 3 128 16,0 2 0-16,-1 8 0 0,-3 3 0 0,-1 8 0 15,-3 7 0-15,-2 3 0 0,-2-1 144 0,-1-5-16 16,-2-7-128-16,-1-7 192 0,1-6-64 0,1 0 0 15,1-7 0-15,0 0 0 0,0-1 0 0,1 1 0 16,2 0-128-16,0-3 0 0,-1 2 0 0,2-1 0 16,2-3-1600-16,0-2-352 15,1-1-64-15,-3-13-12256 0</inkml:trace>
  <inkml:trace contextRef="#ctx0" brushRef="#br3" timeOffset="152434.54">10277 15817 35247 0,'0'0'1552'0,"0"0"336"0,-9-1-1504 0,0 4-384 0,9-3 0 0,-10 7 0 15,0 4 288-15,4 2-16 0,-1 1 0 0,1 3 0 16,-3 5-272-16,0 4 0 0,-4 4 0 0,-2 3-144 16,0 1 144-16,-1-4 0 0,0-1 0 0,-1-5-128 15,-2-2 128-15,-2-3 0 0,-3-2 0 0,1-2 0 16,-2 1 0-16,0 1 0 0,2-1 0 0,0 1 0 16,-1 1 0-16,3 0 0 0,2 0 0 0,2-2 0 15,1 0-144-15,3-3-112 0,1-3 0 0,4-2-16 31,8-8-1584-31,0 0-320 0,0 0-64 0</inkml:trace>
  <inkml:trace contextRef="#ctx0" brushRef="#br3" timeOffset="152658.34">9962 15919 23951 0,'0'0'2128'0,"0"0"-1696"16,0 0-432-16,0 0 0 0,0 0 3520 0,9 16 640 15,-1 3 112-15,2 5 16 0,3 3-3456 0,0 2-704 16,1-1-128-16,2-3 0 0,0 0-128 0,1-3 128 16,0-1-192-16,0 0 192 0,0 0-256 0,0-2 48 15,-1-1 16-15,1 1 0 16,-2-5-576-16,-1 0-96 0,-2 1-32 0,0-2 0 16,-1-3-560-16,1 2-112 0,-3 1-32 0,-1-4 0 15,-8-9-1040-15,8 11-224 0,-8-11-32 0</inkml:trace>
  <inkml:trace contextRef="#ctx0" brushRef="#br3" timeOffset="153137.18">10222 15265 11967 0,'0'0'1072'0,"0"0"-864"16,0 0-208-16,0 0 0 0,0 0 4672 0,0 0 880 15,0 0 176-15,0 0 32 0,0 0-4128 0,0 0-832 16,7 9-160-16,1 0-48 0,0 2-368 0,3 4-80 15,2 2-16-15,4 2 0 0,3 2-128 0,1 5-176 16,4 4 48-16,1 4 0 0,1 0 128 0,2 1-160 16,-1-5 160-16,2-1-160 0,-1-4 160 0,0-2 0 15,-2 1 0-15,-1 4 0 0,-4-4 128 0,-1 6 64 16,-4 2 16-16,0 7 0 0,-4 7 192 0,-1 5 48 0,-3 4 0 16,-3-3 0-16,-2-3-48 0,-1-8 0 0,-2-5 0 15,-1-3 0-15,0-3-144 0,0 2-48 0,-1-2 0 0,0 3 0 16,-1 2-48-16,1 4-16 0,-2 2 0 0,0 1 0 15,-4-3-144-15,-1-2 128 0,0 0-128 0,-1-4 128 16,-2-6 16-16,-3-2 0 0,0-6 0 0,-1-1 0 16,-4 1-16-16,1-2 0 0,-3 0 0 0,-2-2 0 31,-3 0-2112-31,-3-2-448 0</inkml:trace>
  <inkml:trace contextRef="#ctx0" brushRef="#br3" timeOffset="158960.63">11157 15819 2751 0,'0'0'256'0,"0"0"-256"16,0 0 0-16,0 0 0 0,0 0 3712 0,0 0 688 15,0 0 144-15,0 0 16 0,0 0-2512 0,0 0-496 16,0 0-96-16,0 0-32 0,0 0-112 0,0 0-32 0,0 0 0 15,0 0 0-15,0 0-272 0,0 0-64 0,0 0-16 0,0 0 0 16,7 2-464-16,1 1-80 0,1-3-32 0,2 1 0 16,2-1-112-16,2 0-32 0,0 0 0 0,2 0 0 15,13-1-80-15,-4 1 0 0,-2-3-128 0,-2 1 192 16,0-1-192-16,0-1 0 0,-1 0 0 0,1 0 0 16,1 0 128-16,-3 0-128 0,1-1 0 0,0 1 0 15,0 0 0-15,-1 2 0 0,-2-1 0 0,0 2 0 31,-1 1-512-31,-1 1-64 0,-1 0 0 0,0 3 0 0,-4-2-560 0,0 0-112 16,-11-2-32-16,9 7 0 0,-1-1-1840 16,-8-6-368-16</inkml:trace>
  <inkml:trace contextRef="#ctx0" brushRef="#br3" timeOffset="159304.6">11083 16151 9215 0,'0'0'816'0,"0"0"-656"15,0 0-160-15,0 0 0 0,0 0 4992 0,0 0 960 16,0 0 192-16,0 0 32 0,13-3-4560 0,3 3-912 0,1 0-176 0,1 0-32 15,0 0-112-15,3 0 0 0,1 0-16 0,2 2 0 16,-1-2-240-16,2 0-128 0,-2-2 128 0,2 0-128 16,-2-2 0-16,1 0 0 0,-2 0 0 0,0 1 0 15,0 1 0-15,2-1 128 0,-3 1-128 0,-2-1 0 16,0 0 0-16,-1 3 0 0,0-2 0 0,0-1 0 16,-1 2-256-16,0 1 0 0,0-3-16 0,-1 2 0 31,-1 0-880-31,1-1-192 0,0 2-16 0,-2-2-12288 0</inkml:trace>
  <inkml:trace contextRef="#ctx0" brushRef="#br3" timeOffset="159776.47">12160 15613 28735 0,'0'0'1280'0,"0"0"256"0,0 0-1232 0,0 0-304 0,0 0 0 0,0 0 0 16,0 0 720-16,0 0 96 0,0 0 16 0,0 0 0 16,0 0-400-16,0 0-80 0,12 10-16 0,-2 2 0 15,-1 1-80-15,-1 1 0 0,0 2-16 0,1 2 0 16,0 2-96-16,0 3-16 0,0 6 0 0,-1 3 0 15,-1 6 64-15,-4 5 16 0,1 4 0 0,0 0 0 16,-1 0 32-16,1-7 0 0,-3-6 0 0,0-6 0 16,-1-4-240-16,0-4 128 0,-1-3-128 0,1 0 0 15,1-1 176-15,2-3-176 0,1-2 192 0,1-2-192 16,-5-9-192-16,0 0-128 0,0 0-48 0,0 0 0 16,0 0-2352-16,0 0-480 0,0 0-80 0,0 0-32 0</inkml:trace>
  <inkml:trace contextRef="#ctx0" brushRef="#br3" timeOffset="160205.34">12091 15605 29663 0,'-19'-12'1312'0,"9"6"272"0,0-1-1264 0,0-1-320 16,0-1 0-16,1-1 0 0,1-1 848 0,3-2 112 0,1 3 32 0,3-3 0 15,1 0-448-15,4 2-96 16,1-2 0-16,1 0-16 0,5 0-224 0,3 3-32 0,2-5-16 0,2 4 0 16,4 1-160-16,3 1 0 0,2 3 144 0,-1-1-144 15,2 5 144-15,0-1-144 0,0 3 192 0,-2 0-192 16,-1 3 128-16,-2 2-128 0,-3 0 0 0,-1 4 0 16,-1 2 160-16,-1 2-160 0,0 0 128 0,-1 1-128 15,1 2 224-15,-1 1-32 0,-2 1-16 0,0 0 0 16,-1 0-48-16,0 1 0 0,0-6 0 0,2 0 0 15,-5-1-128-15,-1-1 0 0,-2-2 144 0,-1 2-144 16,0 1 0-16,-3-1 144 0,-3-11-144 0,0 13 0 16,0-13 128-16,-3 17-128 0,-3-4 0 0,0-1 0 15,-3 0 0-15,-2-4 128 0,-1 1-128 0,-1 0 0 16,-1-1 176-16,-3 1-176 0,-1 0 160 0,0 0-160 16,-2 0 144-16,1 0-144 0,-2-2 128 0,-1-1-128 15,-2 0 128-15,-1 0-128 0,1-2 0 0,-1 0 128 0,3 0-128 0,1-4 0 16,0 0 0-16,1 0-176 15,1 0-544-15,2-3-112 0,1 2-32 0,3 0 0 16,3-1-2272-16,10 2-448 0,0 0-80 0</inkml:trace>
  <inkml:trace contextRef="#ctx0" brushRef="#br3" timeOffset="160704.76">13170 15233 15663 0,'0'0'1392'0,"0"0"-1120"0,0 0-272 0,0 0 0 15,0 0 2944-15,0 0 512 0,0 0 128 0,0 0 0 16,0 0-2752-16,0 0-544 0,0 0-112 0,0 0-32 16,0 0 16-16,0 0 0 0,0 0 0 0,0 0 0 15,-2 12 160-15,-2 0 48 0,-2-1 0 0,0 2 0 16,-5 2 160-16,0 0 48 0,-2 5 0 0,-2 2 0 16,-2 0 192-16,0 6 64 0,-2 2 0 0,-1 2 0 0,1 3-368 0,-1-2-64 15,-1 0-16-15,1-6 0 0,-1-1-96 0,1-1-32 16,2 0 0-16,1 1 0 0,0 2 0 0,3 6-16 15,2 0 0-15,3 3 0 0,1 4-32 0,3 0 0 16,2-1 0-16,3-1 0 0,1 0-32 0,3-5-16 16,0-6 0-16,3 0 0 0,-1-4-32 0,2-3-128 15,0-2 192-15,2 0-64 0,1-2-128 0,1-1 0 16,-1-2 0-16,2 2 0 0,-1 0 0 0,2 1 0 16,1 0-192-16,0 0 192 15,2 0-704-15,2-3 0 0,-1-1-16 0,1-1 0 16,2-3-544-16,1-1-96 0,1-2-32 0,-3-4 0 15,1-1-2240-15,-2-1-448 0,4-3-80 0,-6-3-32 0</inkml:trace>
  <inkml:trace contextRef="#ctx0" brushRef="#br3" timeOffset="161005.47">13568 15785 23039 0,'-8'-9'1024'0,"1"5"192"0,-2-2-960 0,-1 4-256 0,-1 2 0 0,2 2 0 16,9-2 3968-16,-7 8 768 0,0 1 128 0,2 4 48 15,0 4-4288-15,-1 4-864 0,-1 1-160 0,-3 6-48 0,-1 4 96 0,-2 0 16 16,-2 3 0-16,0 1 0 0,-2-4 192 0,0-4 144 15,0-4-192-15,0-3 192 0,-1-3 0 0,-3-4 0 16,-1-1 0-16,-1 3 0 0,0-4 0 0,-1 2 0 16,1 0 0-16,2-1 0 0,2-1 0 0,0-1 0 15,4-1 0-15,2-5-160 16,2 0-3152-16,2-2-624 0</inkml:trace>
  <inkml:trace contextRef="#ctx0" brushRef="#br3" timeOffset="161250.65">13127 15843 38815 0,'0'0'1728'0,"0"0"336"0,0 0-1648 0,0 0-416 0,0 0 0 0,0 0 0 16,7 16 528-16,3 2 32 0,2 2 0 0,2 2 0 15,3 3-560-15,1 0 0 0,3-1 0 0,3 2 0 16,0-1 0-16,3 0 0 0,0-4 0 0,0-2 0 15,-1-2 0-15,-1-1 0 0,-3-3 0 0,-1-1 0 16,-1-1-336-16,-2-1 16 0,-2 1 16 0,-1-3 0 31,0-3-304-31,-2 2-64 0,0-3-16 0,-3 1 0 16,-1-2-1312-16,0 0-272 0,-9-3-48 0,12 4-7248 0,-1-4-1440 0</inkml:trace>
  <inkml:trace contextRef="#ctx0" brushRef="#br3" timeOffset="161556.2">13855 15396 31327 0,'-3'-6'2784'0,"3"6"-2224"16,-5-4-560-16,5 4 0 0,0 0 1888 0,-3 13 272 15,2 6 48-15,2 6 16 0,3 8-1824 0,1-3-400 16,3 0 0-16,0-2 0 0,1 0 0 0,0-2 0 16,0-1 0-16,2-1 0 0,0-1 0 0,3 3 0 15,0 0 0-15,-1 4 0 0,-1 4 0 0,-1 3 0 0,0 0 0 0,-3 2 0 16,-3 1 0-16,0 0 0 0,-1 0 0 0,-1-6 0 16,-1-2-192-16,-1-4 32 0,-1-6 16 0,-1-4 0 31,0 0-1440-31,1-5-272 0,0-2-64 0,0-11-13312 0</inkml:trace>
  <inkml:trace contextRef="#ctx0" brushRef="#br3" timeOffset="161834.57">14315 15898 35007 0,'-5'-12'1552'0,"1"7"320"0,-3 1-1488 0,7 4-384 0,0 0 0 0,-6 11 0 0,2 4 2720 0,4 2 480 15,4 7 80-15,2-2 32 0,3 1-2864 0,2 2-448 16,-1-3-320-16,2 0 64 0,0-2-32 0,1-2 0 16,0 1 0-16,0-4 0 15,1 0-352-15,0-1-80 0,-2-2-16 0,0-1 0 16,0-2 16-16,-1-2 0 0,1 1 0 0,-1-2 0 15,-2 0 80-15,0-1 0 0,-9-5 16 0,13 2 0 16,-3 1-416-16,1-3-96 0,-11 0-16 0,11 0-9264 16,-11 0-1856-16</inkml:trace>
  <inkml:trace contextRef="#ctx0" brushRef="#br3" timeOffset="162106.13">14843 15862 26719 0,'-11'0'2368'0,"0"2"-1888"0,-4 3-480 0,1 6 0 16,0 3 2384-16,-1 6 384 0,1 5 80 0,0 5 16 15,-2 5-2336-15,2 0-528 0,-2 1 0 0,3 1 0 16,-3-6 0-16,1 2 0 0,-2-2 0 0,1 3 0 16,0 4 0-16,1 5 0 0,-1 4 0 0,0 2 144 15,0 3-144-15,1-1 0 0,-2-6 0 0,2-6 128 16,-1-9-128-16,2-3 0 0,1-7 144 0,1-1-144 0,1-4 0 0,2-2 144 15,3-3-144-15,1-2 0 0,2 0 0 0,3-8-176 16,0 0 0-16,0 0 0 16,0 0-2704-16,0 0-560 0,13-12-96 15,4-1-9280-15</inkml:trace>
  <inkml:trace contextRef="#ctx0" brushRef="#br3" timeOffset="162524.07">14752 15310 28559 0,'-10'-14'1264'0,"5"6"272"0,-1 0-1232 0,0 2-304 0,6 6 0 0,0 0 0 16,0 0 2112-16,0 0 384 0,0 0 64 0,0 0 0 15,0 0-2176-15,0 0-384 0,11 1-208 0,-2 4 16 16,0 2-64-16,2 2-32 0,0 4 0 0,2 5 0 16,0 2 288-16,3 6-128 0,1 4 128 0,1 4 0 15,2 5 0-15,1-3 0 0,1-3 0 0,-1-3 0 16,-2-3 144-16,2-1 96 0,0 0 16 0,-1 0 0 16,-2 2-64-16,-1-3 0 0,-2 6 0 0,0 5 0 15,-4 3-16-15,-1 6-16 0,-4 0 0 0,1 2 0 16,-3 0 64-16,-1-6 16 0,1-6 0 0,-4-5 0 15,-2-4-240-15,-1-5 0 0,1 0 0 0,-2-2 0 16,-2-1 0-16,1-1 0 0,0-1 128 0,-2-2-128 0,-2 1 0 0,0-1 128 16,-1-1-128-16,-2-1 0 0,-2 4 0 0,-3-6-208 15,0 0 32-15,-1-1 16 16,-2-5-272-16,-1 0-48 0,-1-4-16 0,0-1 0 16,0-6-1664-16,1-4-336 0,1-1-64 0</inkml:trace>
  <inkml:trace contextRef="#ctx0" brushRef="#br2" timeOffset="174041.41">12165 14163 7359 0,'0'0'656'0,"0"0"-528"0,0 0-128 0,0 0 0 16,0 0 4416-16,0 0 864 0,0 0 160 0,0 0 48 16,0 0-3952-16,0 0-768 0,0 0-176 0,0 0-16 15,0 0-336-15,0 0-64 0,0 0-16 0,0 0 0 16,0 0 16-16,0 0 0 0,0 0 0 0,0 0 0 16,0 0 496-16,0 0 96 0,0 0 32 0,-4 9 0 15,-2 1 32-15,-4 2 0 0,0 0 0 0,-3 2 0 16,-1 3-32-16,-2 1 0 0,0 5 0 0,-1 1 0 15,-2 0-80-15,-1 3-16 0,1 3 0 0,-1 1 0 16,-1-1-192-16,2-1-64 0,-1-1 0 0,1-4 0 0,-1-4-144 0,2-2-48 16,1 0 0-16,1-3 0 0,-1-2-256 15,3-2 0-15,0 1 128 0,1-1-128 0,1-4 0 16,1 0 0-16,2 1 0 0,3-2 0 0,6-6-256 16,-8 7-128-16,8-7 0 0,0 0-16 15,0 0-1376-15,0 0-272 0,-10-1-48 0,10 1-9328 16,0 0-1872-16</inkml:trace>
  <inkml:trace contextRef="#ctx0" brushRef="#br2" timeOffset="174476.77">11608 14233 16575 0,'0'0'736'0,"0"0"160"0,0 0-720 0,0 0-176 0,-1-10 0 0,1 10 0 15,0 0 2752-15,0 0 528 0,0 0 112 0,0 0 0 16,0 0-2336-16,0 0-480 0,0 0-80 0,0 0-32 16,8-5 80-16,-8 5 16 0,0 0 0 0,10 0 0 15,2 0 256-15,-2 0 48 0,-10 0 16 0,12 1 0 16,-12-1 80-16,13 1 32 0,-1 2 0 0,0-2 0 15,-2 0-208-15,2-1-32 0,0 2-16 0,-2 0 0 16,-1 1-64-16,2 1-16 0,-11-4 0 0,10 5 0 16,-10-5-144-16,10 9-48 0,-2 0 0 0,0 2 0 15,0 1-112-15,0 2-32 0,0-1 0 0,-1 3 0 0,1 2-128 0,1 3-48 16,2 3 0-16,0 0 0 0,2-1 64 0,1 1 16 16,-1-3 0-16,1-2 0 0,2-1-224 0,0-1 0 15,3-1 0-15,0-2 0 0,2-1 192 0,1 0-48 16,2 1-16-16,1-1 0 0,-1-2-128 0,1 1 192 15,-1 0-192-15,-2-1 192 0,-1 0-192 0,-2-1-256 16,-2 1 64-16,-1 1 16 0,-3-3 176 0,1 0 128 16,0 0-128-16,-2 0-14400 15,-1 0-2992-15</inkml:trace>
  <inkml:trace contextRef="#ctx0" brushRef="#br3" timeOffset="189772.18">15300 15557 33231 0,'0'0'1472'0,"-5"-8"304"0,0 1-1424 0,5 7-352 0,0 0 0 0,0 0 0 16,0 0 560-16,-8 9 32 0,3 3 16 0,1 1 0 16,1 3-608-16,2-3 0 0,0-1 0 0,2 1 0 15,0-2 0-15,2-3 0 0,0 1 0 0,1 2 0 16,1 0 320-16,0 5 0 0,2 2 0 0,0 1 0 15,1 5-64-15,7 25 0 0,-5-4-16 0,0 1 0 0,-1 1-16 0,-1-2 0 16,-1-2 0-16,-1-6 0 0,0-6-96 0,-3-2-128 16,1-2 176-16,0 2-176 0,0-7 144 0,0-1-144 15,-1 0 0-15,1-2 144 0,1-2-384 0,-1-1-80 16,1-3 0-16,-5-13-16 16,8 10-2704-16,-8-10-544 0</inkml:trace>
  <inkml:trace contextRef="#ctx0" brushRef="#br3" timeOffset="190236.1">15307 15382 31327 0,'-4'-13'1392'0,"3"5"272"0,-1 0-1328 0,1-2-336 0,1 2 0 0,0 8 0 15,4-5 2000-15,3-4 336 0,3 5 64 0,3-3 16 16,0 2-2032-16,3-2-384 0,1 2 0 0,2 1-192 16,1 2 192-16,-1-2 0 0,1 1 0 0,1 1-128 15,1 0 128-15,0 1 0 0,-1 0 0 0,0-2 0 16,0 0 0-16,-1 1 0 0,3-1 0 0,-2 2 0 15,-2-2 0-15,2 3 0 0,1 2 0 0,0 0 0 0,0 2 0 16,1 3 0-16,-3 2 0 0,1 4 0 16,0 2 0-16,0 4 0 0,0 2 0 0,-2 3 0 0,0 4 0 0,-4-2 0 15,-2 2 0-15,-2 4 0 0,-2-5 0 0,-4-1 0 16,-1-5 0-16,-3-1 0 0,-2-5 0 0,-3 1 0 16,-2-2 128-16,-2-3-128 0,-4 2 0 0,-4-3 0 15,-2 1 0-15,-1 0 0 0,-2-3 0 0,-3 1 0 16,0 2 0-16,-1-2 0 0,-1 0 0 0,0-1 0 15,0 1 0-15,1-3 0 0,1 1 0 0,2-3 0 16,1-2 0-16,2 0 0 16,0-4-464-16,3 1-64 0,1 0-16 0,2-2 0 15,1-1-2016-15,2-1-416 0,1 0-80 0</inkml:trace>
  <inkml:trace contextRef="#ctx0" brushRef="#br3" timeOffset="190669.21">16502 15293 37199 0,'-14'-6'1648'0,"4"3"336"0,-2 2-1584 0,0 1-400 0,0 4 0 0,2-2 0 0,1 2 272 0,1 0-16 16,2 4-16-16,6-8 0 0,-8 9-240 0,0 3 0 15,0 0-192-15,0 3 192 0,-1 1-304 0,-1 5 48 16,-2 5 16-16,-1 4 0 0,-3 1 240 0,2 2-144 16,-3-3 144-16,0-2-128 0,-1-4 128 0,1-2 0 15,0 0 0-15,0 0 128 0,0 0 320 0,1 3 80 16,1 0 16-16,2 2 0 0,1 6-48 0,2 5-16 15,2 1 0-15,1 4 0 0,2 1-112 0,2-2-32 16,3-3 0-16,4-2 0 0,2-8-64 0,0-1-16 16,2-5 0-16,1 0 0 0,1-3-256 0,2 0 128 15,0-4-128-15,1-1 0 0,-1 0 0 0,1-2 0 16,-2 0-192-16,2-2 48 16,0 0-336-16,1-3-64 0,-1-2-16 0,0 1 0 15,-2-2-1632-15,2-1-336 0,-1 1-64 0,0-5-7776 0,1-4-1568 0</inkml:trace>
  <inkml:trace contextRef="#ctx0" brushRef="#br3" timeOffset="190949.2">16505 15941 36863 0,'-9'-5'3264'0,"2"2"-2608"0,-2-2-528 0,0 5-128 0,3 1 2496 0,6-1 480 15,0 0 96-15,2 19 0 0,3 0-2736 0,5-1-544 16,0-1-112-16,3 0-32 0,1 0-16 0,3 0 0 16,2 0 0-16,0 0 0 15,1-1-160-15,1-1-48 0,-1 0 0 0,0-2 0 16,-2 0-320-16,-1-3-80 0,0-1-16 0,-3-2 0 15,0 2-1200-15,-3-2-240 0,0-1-64 0,-2-1-7776 16,-1 1-1568-16</inkml:trace>
  <inkml:trace contextRef="#ctx0" brushRef="#br3" timeOffset="191202.86">16891 15996 24879 0,'-9'1'2208'0,"-3"6"-1760"0,-1 3-448 0,1 6 0 15,1 5 4352-15,0 5 768 0,3-2 176 0,3 3 16 16,-1-3-4304-16,-1 2-880 0,-1-2-128 0,2 2 0 16,-3 4-176-16,1 1 176 0,-1 6-192 0,0 2 192 15,-2 3-176-15,-1 2 176 0,1 2-160 0,-2-3 160 31,0-3-720-31,1-6-48 0,-1-5-16 0,1-6 0 0,2-3-1072 16,2-7-224-16,3-3-32 0,1-2-13696 0</inkml:trace>
  <inkml:trace contextRef="#ctx0" brushRef="#br3" timeOffset="191657.53">17010 15291 11055 0,'0'0'976'0,"0"0"-784"0,-12 5-192 0,1 1 0 16,1 3 5440-16,1 3 1056 0,1 3 208 0,3 1 32 16,2 3-5200-16,3 0-1024 0,5 2-224 0,2 0-32 15,3 2-256-15,3 2 0 0,4-1 0 0,3 0 0 16,1 1 0-16,4-1 0 0,1-3 0 0,2-1 0 16,1 3 176-16,0-3 32 0,1 1 16 0,-3 3 0 15,-1-3 176-15,2 3 48 0,-1 2 0 0,-1 7 0 16,-1 2 80-16,-2 3 32 0,-1 1 0 0,-3 3 0 15,-4 1-304-15,-2-4-64 0,-2-6-16 0,-2-2 0 16,-4-6-176-16,0-2 128 0,-3-2-128 0,-2 1 128 16,-3-1 0-16,0 0-128 0,-2-2 192 0,0 2-64 15,0-1-128-15,-3-1 160 0,0 1-160 0,-1 0 160 0,-3-2-352 0,0 0-80 16,1 0-16-16,-4-1 0 16,-2-1-1296-16,-1 0-256 0,-1-1-48 15,-5 0-14496-15</inkml:trace>
  <inkml:trace contextRef="#ctx0" brushRef="#br3" timeOffset="193524.25">18474 15294 18431 0,'0'0'1632'0,"0"0"-1312"16,0 0-320-16,0 0 0 0,-11 8 3200 0,1 4 576 0,1 4 128 0,0 3 0 16,-1 5-2656-16,1 3-544 0,-1 6-96 0,1-2-32 15,-2 3-128-15,1 0-48 0,-1-4 0 0,1-4 0 16,0-4-144-16,3-9-48 0,-1-1 0 0,-1 2 0 16,-3 2 160-16,-1 3 16 0,-1 5 16 0,-3 4 0 15,-1 9 368-15,-21 39 64 0,2-1 0 0,1-10 16 16,-1-7-144-16,1-4-16 0,0-4-16 0,3 1 0 15,0 1-416-15,3 1-96 0,3 0-16 0,2-1 0 16,3-1-144-16,2-4 0 0,2-3 0 0,4-6 128 16,1-4-128-16,3-10 0 0,3-1 144 0,1-4-144 15,2-6 0-15,3 1-128 0,2-2 0 0,3 0 0 16,0-4-1392-16,-4-8-272 16,7 4-48-16,1 0-10096 0,2-4-2016 0</inkml:trace>
  <inkml:trace contextRef="#ctx0" brushRef="#br3" timeOffset="194143.65">18523 15764 14735 0,'0'0'1312'15,"0"0"-1056"-15,-9 0-256 0,9 0 0 0,-9 0 4736 0,9 0 896 16,0 0 192-16,0 0 16 0,0 0-3936 0,4 15-800 16,2 4-144-16,4 0-48 0,1 5-400 0,4 3-64 15,2 4-32-15,1 3 0 0,0 3-288 0,0 1-128 16,-1-2 128-16,0-2-128 0,-1-3 0 0,-3-1 0 15,-3-2 0-15,-2 0 0 0,-3 1 0 0,-2 2 128 16,0 2-128-16,-5 1 0 0,-2 1 0 0,-1-2 128 16,0 1-128-16,0-3 0 0,-3-3 0 0,1-5-304 0,1-4 48 0,1-4 16 31,-1-4-2080-31,4-4-432 0,2-7-64 0,0 0-32 0</inkml:trace>
  <inkml:trace contextRef="#ctx0" brushRef="#br3" timeOffset="194593.67">18600 15658 33167 0,'-9'-10'2944'0,"0"-2"-2352"0,-2-1-464 0,5 1-128 0,2 3 2624 0,4 0 512 16,4-1 112-16,4-2 16 0,3-1-2704 0,5 1-560 15,4-1 0-15,2 1-160 16,1-1 32-16,3 2 0 0,-1-2 0 0,3 1 0 0,-2 3 128 0,0 1 0 16,-2 3 0-16,1 1-128 0,0 4 128 0,-2 2-128 15,0 2 128-15,-3 4-128 0,1 2 128 0,0 2 0 16,0 0 0-16,0 2 0 0,0 1 0 0,-2 0-160 16,0 0 160-16,-2 0-160 0,-1-2 160 0,0 2 0 15,-2-2 0-15,1 0 0 0,-2 1 0 0,-1 2 128 16,-2-2-128-16,-1 0 128 0,-2 2-128 0,-2 2 0 15,-3-3 0-15,0 2 0 0,-5 1 0 0,1-1 0 16,-4 2 0-16,-3 1 0 0,-2-1 0 0,-3 1 0 16,-2 1 0-16,-3-2-128 0,-3 1 128 0,-1 0 0 0,-3-2 128 15,-1-1-128-15,-1 1 0 0,0-2 144 0,0-2-144 0,0-1 0 16,2-1 160-16,-1-1-160 0,0-3 128 0,2-1-128 16,0-2 0-16,3 2 0 0,1-5 0 0,1 1 0 15,2-3-240-15,4 0-16 0,1-3-16 0,2-1 0 31,11 4-368-31,0 0-80 0,0 0-16 0,0 0 0 16,-2-10-1984-16,2 10-400 0,0 0-80 0,14-8 0 0</inkml:trace>
  <inkml:trace contextRef="#ctx0" brushRef="#br3" timeOffset="195009.51">19639 15624 32943 0,'0'0'1456'0,"-1"-9"304"0,-2 0-1408 0,3 9-352 15,-4-6 0-15,4 6 0 0,0 0 304 0,-2-7-16 16,2 7 0-16,0 0 0 0,-7-4-288 0,7 4 0 15,-9 3 0-15,0-1 0 0,-1 2 0 0,-1 3 128 16,-1-2-128-16,-1 3 0 0,-2 0 496 0,-1 2-16 16,-1 2 0-16,0 1 0 0,0 4 464 0,-1 1 80 0,0 4 32 0,-3 2 0 15,0 2-288-15,-1 6-64 0,0 2-16 0,1 5 0 16,3 0-112-16,-1 3 0 0,2 0-16 0,2-6 0 16,0 1-304-16,4-7-48 0,2-3-16 0,1-2 0 15,2-1-16-15,4-1-16 0,1 0 0 0,3 1 0 16,2-1-160-16,3 3 0 0,2-3 0 0,2 4 0 15,4-2 0-15,0 0 0 0,2-1 0 0,3 1 0 16,1 1 0-16,4-2 0 0,-2-2-192 0,2 0 192 31,1-3-1152-31,1-2-96 0,2 0-32 0,0-2 0 16,-1-1-1600-16,1-5-336 0,-3 2-64 0,-1-1-16 16,-3-2 160-16,-1-3 48 0</inkml:trace>
  <inkml:trace contextRef="#ctx0" brushRef="#br3" timeOffset="195325.96">20208 16009 38351 0,'0'0'1696'0,"-11"-3"352"0,-1-1-1632 0,1 4-416 16,-2 3 0-16,0 4 0 0,0 2 784 0,1 4 80 16,0 2 16-16,-1 2 0 0,-1 3-752 0,-1-1-128 0,0 1 0 0,-1-2-128 15,-1 0 128-15,0 1-128 16,0 0 128-16,-1 0-128 0,0-3 128 0,-2 1 0 0,-1 3 0 0,2 1 0 16,-1-2 0-16,1 2 0 0,-1-1 192 0,2-1-64 15,0 2-128-15,-1 0 176 0,2-1-176 0,2-2 192 31,2-2-736-31,2-5-144 0,4 1-16 0,7-12-16 16,0 0-2064-16,0 0-416 0,0 0-64 0</inkml:trace>
  <inkml:trace contextRef="#ctx0" brushRef="#br3" timeOffset="195592.65">19719 16099 18431 0,'0'0'1632'16,"-3"-11"-1312"-16,1 4-320 0,2 7 0 0,0 0 4480 0,0 0 816 0,0 0 160 0,0 0 48 0,0 0-4096 0,0 0-832 16,13 5-144-16,0 3-48 0,0 3-384 0,2 2 0 15,2-2 128-15,1 3-128 0,2 2 0 0,1 0 0 16,1-3 0-16,3 2 0 0,0 1 0 0,-2-1 0 16,-1-1 0-16,2-1 0 0,-1 1 0 0,1 0 128 15,-1-2-128-15,1 1 0 0,-1 0 0 0,-1 0 0 16,-2-2-192-16,-1 0 192 15,1 1-704-15,-1-2-32 0,0-3 0 0,-1-1 0 16,-2-2-1760-16,-1-1-368 0,0-3-64 0,-2-1-16 0</inkml:trace>
  <inkml:trace contextRef="#ctx0" brushRef="#br3" timeOffset="195962.51">20205 15495 23039 0,'-5'-10'2048'0,"2"3"-1648"0,-1-2-400 0,0 3 0 15,2 0 3152-15,2 6 560 0,0 0 96 0,0 0 32 16,10-2-3120-16,2-1-720 0,0 3 0 0,1 2 0 15,1 3 0-15,2 4-176 0,1 3 48 0,1 2 0 0,0 2 128 0,2 2 0 16,-1 4 0-16,2 3 0 16,-1-4 416-16,1 0 16 0,-1-1 0 0,1 1 0 0,-3 0 128 0,1 0 16 15,-1 2 16-15,2 2 0 0,-2 3-112 0,1 2-32 16,1 3 0-16,1 4 0 0,-2-1-48 0,1 1-16 16,-1-1 0-16,0 1 0 0,-4-3 0 0,1-3 0 15,-2-3 0-15,-1-1 0 0,-2-2-224 0,-2 1-160 16,-3-3 192-16,0 3-192 0,-4 0 128 0,0 3-128 15,-4 1 0-15,-2 3 0 16,-2 4-1136-16,-5 1-272 0,-3 1-64 0</inkml:trace>
  <inkml:trace contextRef="#ctx0" brushRef="#br3" timeOffset="199527.84">7940 17249 5519 0,'0'0'240'0,"0"0"64"0,-6-7-304 0,6 7 0 0,0 0 0 0,0 0 0 0,0 0 4672 0,0 0 864 16,0 0 176-16,0 0 48 0,0 0-4096 0,0 0-832 16,0 0-144-16,0 0-48 0,0 0-320 0,0 0-80 15,0 0-16-15,0 0 0 0,0 0 80 0,0 0 16 16,0 0 0-16,0 0 0 0,0 0 144 0,0 0 48 16,2 11 0-16,0 0 0 0,0 4 16 0,0-2 16 15,2 2 0-15,0 6 0 0,3 0-96 0,-1 5 0 16,2 30-16-16,0-4 0 0,-2-1-96 0,-1-1-16 15,1-3 0-15,-1-7 0 0,0-7-144 0,0-5-48 16,-1 2 0-16,-1-3 0 0,-1 0-128 0,1-1 0 0,-2 1 144 16,2 2-144-16,1 2 0 0,-1-2 0 0,-1-4 0 15,1 0 0 1,-1-2-384-16,0-5-32 0,-2 1-16 0,0-9 0 16,-2-2-1760-16,2-8-368 0,0 0-64 0</inkml:trace>
  <inkml:trace contextRef="#ctx0" brushRef="#br3" timeOffset="200043.84">7792 17141 23039 0,'-4'-20'2048'0,"3"8"-1648"16,0-1-400-16,1 3 0 0,1-1 1728 0,3 4 272 15,1-1 48-15,2 3 16 0,1-1-1264 0,3 1-256 16,2 2-48-16,4 0-16 0,2 1-224 0,1 1-32 15,3 2-16-15,1 3 0 0,1-4-208 0,1 7 176 16,2-1-176-16,-2 2 160 0,-3 1-160 0,-2 2 0 16,1-1 144-16,0 2-144 0,-5-2 0 0,1-1 0 0,1 2 0 15,0-1 0-15,-3 1 128 0,0-1-128 0,-2-1 160 0,-1 0-160 16,-3-1 432-16,1 4-16 0,-3 1 0 16,-2-1 0-16,-1 3-80 0,-2-2-16 0,-3-13 0 0,3 17 0 15,-3-1-128-15,-2-2-48 0,-2 2 0 0,-1-2 0 16,1 1-144-16,-1 3 192 0,0-4-192 0,0 2 192 15,-2-1-192-15,1 1 160 0,-2-3-160 0,-1 1 160 16,-3-1-160-16,0 2 0 0,0-5 144 0,1 2-144 16,-4 0 128-16,1 1-128 0,0-2 128 0,-1 1-128 15,0 1 128-15,-1-1-128 0,0-2 160 0,1 1-160 16,2-2 0-16,-2-2-128 0,0-5-16 0,0 1 0 16,2-2-480-16,3-1-80 15,-1-1-32-15,11 1 0 0,-6-8-1808 0,6 8-352 0,-1-20-80 16,2 5-16-16</inkml:trace>
  <inkml:trace contextRef="#ctx0" brushRef="#br3" timeOffset="200543.59">8835 17060 15663 0,'0'0'1392'0,"-9"-4"-1120"0,-1 4-272 0,1 4 0 15,-1-2 2496-15,1 2 432 0,0 0 80 0,9-4 32 16,-8 5-2096-16,1 1-432 0,-1 0-64 0,0 1-32 16,-1 0-128-16,1 1-32 0,0 3 0 0,0-2 0 15,2 1-80-15,-1 2-32 0,1 0 0 0,-3 1 0 16,-2-3 256-16,1 1 48 0,-1-1 16 0,1 2 0 16,0-2 160-16,-1 5 16 0,1-1 16 0,1 0 0 15,-2 3-80-15,5 4-32 0,-1 0 0 0,2 6 0 16,0 1-160-16,-1 6-16 0,3 6-16 0,0 4 0 0,0 3-224 0,3-1-128 15,2-3 128-15,0-4-128 0,2-8 0 0,0-2 128 16,0-4-128-16,1 0 0 0,2-2 0 0,0 0 144 16,0 0-144-16,2 1 0 0,2 2 128 0,-1 2-128 15,-1 1 0-15,0 0 0 16,-1 1-448-16,0 0-160 0,1 4-32 0,-1-1 0 16,-2 1-800-16,2-5-160 0,0-9-48 0,2-4 0 15,0-6-1472-15,0-2-288 0,2-6-64 0</inkml:trace>
  <inkml:trace contextRef="#ctx0" brushRef="#br3" timeOffset="204130.83">9298 17502 2751 0,'0'0'128'0,"0"0"16"0,0 0-144 0,0 0 0 15,5-7 0-15,-5 7 0 0,0 0 3664 0,0 0 704 16,0 0 144-16,0 0 32 0,0 0-2576 0,0 0-512 16,0 0-112-16,0 0 0 0,0 0-96 0,0 0-16 15,0 0 0-15,0 0 0 0,0 0-400 0,0 0-96 16,-2 8-16-16,-2 0 0 0,0 1-96 0,-1 1-32 16,-1 3 0-16,0 0 0 0,-2 0 112 0,-1 3 0 15,-9 14 16-15,2-5 0 0,3-3-80 0,0-1 0 16,-3 0-16-16,1-3 0 0,0-1-144 0,0 0-32 15,-1-5 0-15,2 1 0 0,1 0-256 0,0-2-64 0,-2-3-128 16,4 1 192-16,-1 1-192 0,1-3 176 0,1 1-176 0,1-1 160 16,0-1-160-16,0-1 0 0,0-1 0 0,-1-1 128 31,0-2-1472-31,1 1-288 0,-2-2-64 0,2 0-9216 0,0-3-1840 0</inkml:trace>
  <inkml:trace contextRef="#ctx0" brushRef="#br3" timeOffset="204397.94">8890 17618 10127 0,'0'0'896'0,"0"-9"-704"0,0-1-192 0,0 10 0 16,0 0 4480-16,0 0 848 0,0 0 176 0,0 0 48 15,12 0-3888-15,-12 0-768 0,12 6-144 0,-2 0-48 0,-10-6 240 0,13 9 32 16,-3 4 16-16,2 0 0 0,1 0 160 0,0 4 16 15,0 2 16-15,2-1 0 0,0-5-432 0,1 3-96 16,0 1-16-16,-1-1 0 0,0-1-400 0,0 0-96 16,1 2-16-16,-2-1 0 0,-2 0-128 0,1-2 0 15,0 2 0-15,1-1 0 0,1 1 0 0,-1-2-272 16,0-1 64-16,1-2 16 16,0-1-2128-16,1-2-432 0,1-3-64 0</inkml:trace>
  <inkml:trace contextRef="#ctx0" brushRef="#br3" timeOffset="204833.31">9732 17078 30815 0,'-2'-12'1360'0,"2"12"288"15,0-9-1328-15,0 1-320 0,0 0 0 0,0 8 0 16,0 0 848-16,0 0 112 0,0 0 0 0,0 0 16 0,0 0-720 0,0 12-256 15,-2 1 144-15,1 0-144 0,0 2 192 0,-1-1-32 16,2 2-16-16,0 2 0 0,0 0 400 0,2 2 80 16,2 1 16-16,0-1 0 0,-1 3 128 0,1 1 16 15,0 2 16-15,0 10 0 0,3 5-416 0,-1 8-96 16,2 9-16-16,1 2 0 0,-1 0-144 0,1-5-128 16,0-7 144-16,-1-2-144 0,-1-1 176 0,-1 2-176 15,-1 4 192-15,1 4-192 0,-1 5-176 0,0-1-144 16,0-5-16-16,2-4-16 15,1-10-368-15,-2-7-80 0,-1-10-16 0,2-2 0 16,-2-3-1264-16,3-3-256 0,-3-3-48 0</inkml:trace>
  <inkml:trace contextRef="#ctx0" brushRef="#br3" timeOffset="205169.49">10069 17715 30351 0,'0'0'1344'0,"0"0"272"0,0 0-1296 0,5 12-320 0,-5-12 0 0,6 11 0 0,-6-11 880 0,9 9 96 15,-9-9 32-15,11 9 0 0,-11-9-48 0,12 12-16 16,-2-2 0-16,-10-10 0 0,0 0 128 0,14 21 16 16,-1-5 16-16,0 2 0 0,1-4-656 0,-4 1-128 15,2-1-16-15,-2-1-16 0,1 1-288 0,-1-2 160 16,-2 1-160-16,1 0 128 0,-1-3-400 0,-8-10-96 16,9 12-16-16,-1-1 0 15,-8-11-2112-15,0 0-416 0,9 7-96 0,-9-7-12288 0</inkml:trace>
  <inkml:trace contextRef="#ctx0" brushRef="#br3" timeOffset="205442.74">10632 17772 30399 0,'0'0'2704'0,"-11"1"-2160"0,0 3-544 0,0 1 0 15,2 0 1648-15,0 0 208 0,0 3 64 0,-2 1 0 16,-3 0-1600-16,-2 2-320 0,-3 2 0 0,1 3-128 16,-1-1 128-16,1 4 0 0,-1 4 0 0,2 3 0 15,0 7 224-15,0 4 128 0,2 6 32 0,1 2 0 16,1-1 288-16,1-3 64 0,1-5 16 0,1-5 0 16,0-3-304-16,2-4-64 0,2 0-16 0,0-2 0 15,1 2-224-15,1-4-144 0,0 3 192 0,2-4-192 16,-1 1-256-16,2-3-176 0,1-3-16 0,0-2-16 15,0-12-2432-15,0 0-496 0,0 0-80 0</inkml:trace>
  <inkml:trace contextRef="#ctx0" brushRef="#br3" timeOffset="205914.1">10374 16940 17503 0,'0'0'1552'0,"0"0"-1232"0,0 0-320 0,0 0 0 16,0 0 3648-16,5 10 688 0,4 1 128 0,1-1 16 15,2 1-3536-15,1 2-720 0,0 2-224 0,3 2 128 16,2 5 304-16,4 3 64 0,3 1 16 0,1 0 0 16,2-1 96-16,-1 0 32 0,0-2 0 0,1 2 0 15,-1 0-352-15,-1-2-64 0,-2 3-16 0,-5 6 0 16,1 0-208-16,-2 9 128 0,-1 3-128 0,-1 4 0 15,-3 4 128-15,0-5-128 0,-2-1 0 0,2-6 144 0,0-3-144 0,-1-3 0 16,0-2 144-16,0 3-144 0,-2-2 192 16,0 5-48-16,-2 4 0 0,-1 2 0 0,-2 3-144 0,-1 0 0 15,-1 1-192-15,-1-9 192 0,-3-4 0 0,-2-5 0 16,-1-2 0-16,0-5 0 0,-1-1 0 0,-3-3 0 16,-1-2 0-16,-1-1 0 15,1-2-2048-15,-3-1-320 0,-2-6-80 0</inkml:trace>
  <inkml:trace contextRef="#ctx0" brushRef="#br3" timeOffset="206432.9">11271 17472 26607 0,'0'0'576'16,"0"0"128"-16,0 0 32 0,0 0 16 0,2-8-608 0,-2 8-144 0,0 0 0 0,9-5 0 0,3 1 192 0,0 1 0 15,1 2 0-15,0-3 0 0,1 3 576 0,1 1 128 16,-1 0 32-16,3 0 0 0,1-2 288 0,3 2 48 16,1-4 16-16,3 3 0 0,1 0-368 0,3 1-64 15,3-3-16-15,2 3 0 0,3-1-464 0,-2 2-112 0,-1 2 0 0,-2-2-16 16,0 0-240-16,-4 3 0 0,0-2 0 0,-2-1 0 16,-4-1-192-16,0 0-128 0,-2 0-16 0,-1 0-16 31,-1-1-784-31,-1 1-144 0,-2 0-48 0,-2 1 0 15,-3 0-2640-15,-10-1-512 0</inkml:trace>
  <inkml:trace contextRef="#ctx0" brushRef="#br3" timeOffset="206763.21">11363 17795 27647 0,'0'0'2448'16,"0"0"-1952"-16,0 0-496 0,11-3 0 0,-1 0 1952 0,3 0 288 15,0-1 64-15,1 1 16 0,3-1-1696 0,2 2-352 16,-1-1-64-16,1 2-16 0,2 0 224 0,2 1 32 15,0-2 16-15,2 2 0 0,1 0-160 0,0 3-48 16,0 0 0-16,0-2 0 0,-1 1-256 0,0 1 128 16,-1 1-128-16,-1 0 0 0,-4-4 0 0,-2 0 0 15,3 0-240-15,-2 0 80 16,-3 0-480-16,1 0-80 0,0-4-32 0,-1 1 0 16,2 2-2544-16,0 0-512 0</inkml:trace>
  <inkml:trace contextRef="#ctx0" brushRef="#br3" timeOffset="207298.06">12491 17163 14735 0,'0'0'1312'0,"0"0"-1056"0,0 0-256 0,5 9 0 16,2 0 3264-16,2 1 576 0,1 1 128 0,1-1 32 15,-1 2-2864-15,2 2-576 0,1-2-112 0,-1 4-32 16,-1 3 528-16,2 7 96 0,0 6 32 0,-1 7 0 16,0 10-368-16,0 3-80 0,-2 7-16 0,-2-3 0 15,-2-4-368-15,-2-6-80 0,-1-7-16 0,-2-1 0 16,-1-6-144-16,-1 2 192 0,1-1-192 0,0 1 192 16,0 0-64-16,0-4 0 0,0 0 0 0,0-2 0 15,0 1-128-15,0-8 0 0,0-8-160 0,0-5-11072 16,0-8-2208-16</inkml:trace>
  <inkml:trace contextRef="#ctx0" brushRef="#br3" timeOffset="207748.87">12362 17043 33567 0,'1'-16'1488'0,"2"7"304"0,1-1-1424 0,1 0-368 0,3 0 0 0,3 2 0 16,4-2 624-16,0 1 48 0,2-4 16 0,3 2 0 15,-1 2-688-15,2 1 0 0,2 0 0 0,-1 2 0 16,0 2 0-16,3 4 0 0,1 1 0 0,1 2 128 15,2 3 32-15,-3 4 0 0,0-1 0 0,-1 2 0 16,-3 2 112-16,-1 2 32 0,-2 3 0 0,-1 2 0 16,-1-1-64-16,-2 1-16 0,-5 3 0 0,1-1 0 15,-4-1-224-15,1 0 144 0,-1 1-144 0,-1-2 128 16,0-3-128-16,-4 2 0 0,-2-4 144 0,-1 0-144 16,0 0 128-16,-1-1-128 0,-4 0 128 0,-1-2-128 15,-2 0 128-15,0 1-128 0,-1 0 160 0,-1-3-160 16,-1 3 160-16,-2-2-160 0,-2-1 160 0,-1 1-160 15,-1 0 160-15,-1-3-160 0,-2-1 160 0,0-1-160 16,0-2 0-16,0 1-160 0,0-3 0 0,2-2 0 16,1-2-544-16,-1 2-128 0,2-5 0 0,3 1-16 15,1-1-1952-15,2 0-384 0,2-2-80 0</inkml:trace>
  <inkml:trace contextRef="#ctx0" brushRef="#br3" timeOffset="208268.84">13533 16992 13823 0,'0'0'1216'0,"0"0"-960"0,-6-5-256 0,6 5 0 16,0 0 3584-16,0 0 656 0,0 0 144 0,0 0 32 15,-5-4-3360-15,5 4-672 0,-8-1-128 0,8 1-16 16,-10 2 16-16,1 2 16 0,0 3 0 0,0 2 0 16,-2 0 144-16,-1 4 32 0,-1 2 0 0,0 4 0 15,-1-4 176-15,0 6 32 0,-1 4 16 0,0 1 0 0,-2-1 64 0,1 0 16 16,-1-2 0-16,1 2 0 0,-1 1-208 0,3 7-32 16,1 2-16-16,3 8 0 0,-1 6 80 0,3 5 0 15,2 0 16-15,2-1 0 0,3-5-176 0,-1-5-32 16,2-5-16-16,2-3 0 0,0-1-192 0,4 1-48 15,-1 0 0-15,0 4 0 0,3 3-128 0,1 1 128 16,3 4-128-16,-2-3 128 16,0-1-512-16,2-2-96 0,1-7-32 0,2-6 0 15,-2-4-288-15,5-3-64 0,0-6-16 0,3-3 0 16,4-2-272-16,1 0-64 0,1-8-16 0,1 2 0 16,-1-4-1904-16,-4-1-384 0,-2-3-80 0</inkml:trace>
  <inkml:trace contextRef="#ctx0" brushRef="#br3" timeOffset="208902.16">13576 17723 14735 0,'0'0'640'0,"0"0"160"0,0 0-640 0,0 0-160 0,7 11 0 0,3-1 0 15,0 2 3936-15,2-3 752 0,-1-1 160 0,2 2 16 16,1-1-3200-16,-1 2-656 0,0-2-128 0,1 3-32 16,3-1-224-16,1 2-48 0,0-1-16 0,2 1 0 15,-2-1-304-15,0 0-64 0,2-3-16 0,-2 0 0 16,-2-1-176-16,0-3-256 0,-2 0 64 0,0-2 16 16,2-3-2000-16,-3 0-416 0,-13 0-80 0,13-3-11248 15</inkml:trace>
  <inkml:trace contextRef="#ctx0" brushRef="#br3" timeOffset="209167.59">14167 17652 23039 0,'0'0'1024'0,"-9"10"192"0,0 2-960 0,0 1-256 16,1 0 0-16,0 1 0 0,1 2 2640 0,0-1 496 0,1 2 80 0,-2-1 32 15,-3 2-2624-15,1-1-624 0,-3 2 0 0,0 0 0 16,-1 2 320-16,0 5 0 0,3 7 16 0,-1 3 0 16,0 8 432-16,1 2 96 0,-1 4 16 0,1-3 0 15,4-6-320-15,-1-3-64 0,-1-8-16 0,1-5 0 16,3 0-288-16,1-6-64 0,0 2-128 0,2-4 192 16,1-1-416-16,0-2-96 0,0-1 0 0,1 0-16 31,1-4-2416-31,-1-9-496 0,6 5-80 0</inkml:trace>
  <inkml:trace contextRef="#ctx0" brushRef="#br3" timeOffset="209553.61">14358 17187 16575 0,'0'0'1472'0,"0"0"-1168"16,-8-5-304-16,3 1 0 0,5 4 3648 0,0 0 688 15,0 0 128-15,0 0 16 0,0 0-3504 0,0 0-704 16,0 0-144-16,4 12-128 0,-2 0 304 0,-2-12-48 0,7 14-16 15,-2 1 0-15,0 0 640 0,0 5 128 16,-1 1 16-16,2 5 16 0,-1 4 0 0,0 7 0 0,2 9 0 0,-2 4 0 16,-1 2-528-16,0 1-128 0,0-1 0 0,-1-6-16 15,-1-6-192-15,-1-3-48 0,-1-1 0 0,0-2 0 16,-1 0-128-16,2 4 0 0,2 1 0 0,-1-1 0 31,1-2-384-31,1 0-96 0,0-4-32 0,2-4 0 16,3-5-1360-16,2-6-288 0,-1-3-48 0,2-5-8736 0,-2-2-1728 0</inkml:trace>
  <inkml:trace contextRef="#ctx0" brushRef="#br3" timeOffset="209933.29">15124 17530 28095 0,'0'0'1248'0,"0"0"256"0,0 0-1200 0,0 0-304 16,0 0 0-16,0 0 0 0,0 0 816 0,0 0 96 15,0 0 32-15,-5 11 0 0,0-2-176 0,0 1-16 0,0 2-16 0,-2-3 0 16,-2 0 384-16,0 0 80 0,-2 5 16 0,0 1 0 16,-4 3-400-16,2 2-80 0,-2-2-16 0,-2-1 0 15,-2 1-288-15,0-3-64 0,-1 0-16 0,-1-2 0 16,-1 0-224-16,0 2-128 0,1 0 128 0,0 2-128 16,2-2 0-16,2-2 0 0,0-1 0 0,3-1 0 31,-2 1-704-31,3-4-144 0,1-2-48 0,0 0 0 15,2-3-2272-15,1-1-464 0</inkml:trace>
  <inkml:trace contextRef="#ctx0" brushRef="#br3" timeOffset="210136.98">14718 17667 11967 0,'0'0'1072'0,"1"12"-864"0,2-2-208 0,0 0 0 0,-3-10 4992 0,11 11 960 16,-1 2 192-16,5 0 48 0,2-2-4416 0,2 1-880 15,1 4-192-15,1 3-16 0,-1-4 256 0,0 5 48 16,0-1 16-16,-2 2 0 0,0 2-592 0,-1 0-112 16,0 2-32-16,-1 1 0 0,-1-1-272 0,0-3 0 15,-1-4-176-15,0-2 176 16,-1-2-1920-16,0-5-288 0,2-5-48 0,-2-7-8512 16,0 0-1712-16</inkml:trace>
  <inkml:trace contextRef="#ctx0" brushRef="#br3" timeOffset="210572.23">14981 16920 27183 0,'0'0'1200'0,"0"0"256"0,0 0-1168 0,0 0-288 0,-9 4 0 0,9-4 0 16,-4 9 512-16,3 4 64 0,2 3 0 0,4 2 0 16,0 2-336-16,5 3-64 0,4 3-16 0,0 0 0 15,1-1 1040-15,0 1 208 0,2-1 32 0,3 0 16 16,1-2-64-16,-1-2-16 0,3 1 0 0,1-2 0 15,1 3-592-15,1 2-112 0,2 2-32 0,-1 7 0 0,2 3-336 0,-2-1-80 16,-1 7-16-16,-2-1 0 0,-2 4-64 0,-3-3-16 16,-2-3 0-16,-2-5 0 0,-5-2-128 0,-1-6 0 15,0 2 0-15,-4-2 0 0,-2 1 0 0,-3 0 0 16,-1 4 128-16,-2 0-128 0,-1 4 192 0,-1 3-64 16,-1 0 0-16,-1 0 0 0,-1-4-128 0,2-4 0 15,-3 2 0-15,-2-7 0 16,-1-3-640-16,1-4-16 0,-2-5 0 0,-2-5 0 15,2-1-1536-15,0-4-304 0,0-3-64 0,3-6-8240 16,-1-5-1632-16</inkml:trace>
  <inkml:trace contextRef="#ctx0" brushRef="#br3" timeOffset="211053.74">15776 17197 9215 0,'0'0'400'0,"0"0"96"0,4 9-496 0,-4-9 0 15,0 0 0-15,4 11 0 0,-4-11 3792 0,5 15 672 16,1-2 128-16,-1 0 16 0,1 0-2832 0,1 3-576 15,-2 2-112-15,2 5-32 0,-1 1-80 0,3 7-16 16,0 8 0-16,0 4 0 0,3 4 64 0,0 3 0 16,-2-2 0-16,1-2 0 0,-2-6-224 0,0-4-32 15,-1-3-16-15,-2-2 0 0,1-2-432 0,-2 2-96 0,-1 1-16 0,1 1 0 16,-1 0-208-16,0 1 144 16,-1 2-144-16,-2-9 128 0,-2-4-128 0,1-5 0 0,1 1-160 0,0-6 160 31,1-3-768-31,-2-10-64 0,0 0-16 0,0 0-10560 0,0 0-2112 0</inkml:trace>
  <inkml:trace contextRef="#ctx0" brushRef="#br3" timeOffset="211471.25">15742 17201 23039 0,'0'0'2048'0,"3"-8"-1648"0,0-3-400 0,1 5 0 0,1-1 3824 0,1 1 672 15,3-5 144-15,3 3 32 0,0 2-3824 0,1 1-848 16,1 0 0-16,1-1 0 0,-2 1 0 0,2 2 0 16,1 1 0-16,2-1 0 0,2-2 0 0,2 2 0 15,3 2 0-15,-1 0 0 0,1 1 0 0,0 2 128 16,-3 1-128-16,3 4 192 0,-2 3-192 0,-2 3 128 15,-4 1-128-15,0 2 0 0,-1 2 0 0,-2-1 0 16,-1-1 0-16,-2-2 0 0,-2 1 144 0,-3-1-16 16,-1 0 0-16,-1 1 0 0,-2-1 16 0,-1 0 0 0,-1 2 0 15,-1 0 0-15,-3-2-16 0,-2 2-128 0,-1-2 192 0,0 3-64 16,1-4-128-16,-3 1 192 0,-3-1-192 0,-1 0 192 16,0 0-192-16,-2-4 0 0,-2-2 144 0,-2 2-144 15,-2 0 0-15,-1-2 0 0,-2-3 0 0,1-2-192 16,-2 1-160-16,2-2-32 0,-2-2-16 0,1-2 0 31,4 1-464-31,0-4-96 0,3 0 0 0,3-2-16 16,2-1-2448-16,2 0-480 0</inkml:trace>
  <inkml:trace contextRef="#ctx0" brushRef="#br3" timeOffset="211901.55">16735 16998 13823 0,'0'0'1216'0,"0"0"-960"15,0 0-256-15,0 0 0 0,0 0 3264 0,0 0 624 16,0 0 112-16,0 0 32 0,0 0-2944 0,0 0-576 16,0 0-112-16,-4 12-16 0,0-3 256 0,-2 6 48 15,0 0 16-15,-1 6 0 0,1 5-48 0,-2-2 0 0,-1-2 0 16,0 0 0-16,0 1 128 0,-2 2 32 0,0-4 0 0,-1 1 0 16,1 2 128-16,1 2 16 0,0 3 16 0,-1 2 0 15,-1 7-448-15,2 3-80 0,0 4-32 16,0 2 0-16,3 1-160 0,0-1-48 0,2-6 0 0,2 0 0 15,1-9-80-15,2 2 0 0,0-1-128 0,2 1 192 16,2 0-192-16,3 1 0 0,0 1 0 0,4 1 0 16,-1 2 0-16,3-4-240 0,2-2 80 0,2-1 16 31,2-2-432-31,1-1-96 0,1-5-16 0,1-5 0 16,1-6-528-16,2-2-128 0,1-1 0 0,1-2-16 15,1-6-1536-15,1 2-304 0,-2-1-64 0</inkml:trace>
  <inkml:trace contextRef="#ctx0" brushRef="#br3" timeOffset="212278.14">17369 17526 21183 0,'0'0'1888'0,"0"0"-1504"0,0 0-384 0,-9 4 0 0,9-4 3968 0,-8 4 736 15,8-4 144-15,-6 7 16 0,-1-1-3840 0,1 2-784 16,1 0-240-16,-3 2 128 0,-3 2-128 0,-2 2 0 0,2 2 0 0,-4 2 0 16,-2 1 256-16,0 1 48 0,-2 1 0 0,1 1 0 15,-2-1 208-15,1-1 32 0,-4-3 16 0,4 0 0 16,-1 0 64-16,2-2 16 0,0 0 0 0,1-2 0 15,0 2-224-15,1-2-32 0,2 1-16 0,0-1 0 16,-2 0-224-16,3-2-144 0,1 0 192 0,3-3-192 31,-1-2-576-31,0 1-208 0,3-2-48 0,7-5-16 16,-8-1-464-16,8 1-96 0,0 0 0 0,-5-7-16 16,2-5-2368-16,2 1-480 0</inkml:trace>
  <inkml:trace contextRef="#ctx0" brushRef="#br3" timeOffset="212484.94">17011 17649 13823 0,'0'0'1216'0,"0"0"-960"0,0 0-256 0,0 0 0 0,0 0 4592 0,8 7 864 15,0-1 176-15,-1 3 48 0,1 4-4400 0,0 0-896 16,0-1-160-16,1 0-32 0,1-1 496 0,0 1 96 16,-1 0 32-16,0 1 0 0,0 4-192 0,0 1-48 15,-1 0 0-15,2 2 0 0,1 0-320 0,-1-1-80 16,2 2-16-16,0-2 0 0,-1 1-160 0,4 0-256 15,0 0 64-15,2-5 16 16,-1-1-736-16,2-3-160 0,2-4-16 0,1-3-16 16,-1-1-656-16,3-4-128 0,-1-5-32 0,1 0 0 15,1-3-1984-15,-1-3-416 0</inkml:trace>
  <inkml:trace contextRef="#ctx0" brushRef="#br3" timeOffset="212901.91">17333 17169 4607 0,'0'0'192'0,"-8"2"64"0,-1-4-256 0,9 2 0 0,0 0 0 0,0 0 0 16,-7-6 6560-16,7 6 1264 0,0 0 256 0,0 0 48 15,2-13-6336-15,-1 6-1280 0,-1 7-256 0,0 0-64 0,0 0 384 0,0 0 80 16,12 3 16-16,-2 1 0 16,-10-4 16-16,15 10 0 0,-1 2 0 0,3 1 0 15,0 5-160-15,1 2-16 0,2-1-16 0,0 3 0 0,4 3-112 0,1 3 0 16,-1 2-16-16,0 5 0 0,-2 3-112 0,-2 1 0 16,-5 2-16-16,1 2 0 0,-2 2-48 0,-1-4 0 15,-1-3 0-15,0-4 0 0,-3-3-192 0,0-1 128 16,0 0-128-16,-1-4 0 0,0 2 0 0,-2 2 0 15,1 2 0-15,-2 5 0 0,-1 1 192 0,-1 5-48 16,-3-1-16-16,-2-2 0 0,1-1-128 0,0-2 0 16,-3-6 0-16,-1-4 0 0,-2-3 0 0,3-5-176 15,0-1 16-15,2-3 0 16,-1-2-240-16,2-4-48 0,-2 0-16 0,0-5 0 16,3-4-1824-16,0 0-352 0,0 0-80 0,0 0-13488 0</inkml:trace>
  <inkml:trace contextRef="#ctx0" brushRef="#br3" timeOffset="213352.65">18654 17103 12671 0,'0'0'560'0,"0"0"112"0,0 0-544 0,0 0-128 15,-8-4 0-15,8 4 0 0,0 0 2336 0,-9 0 432 16,9 0 96-16,0 0 16 0,-9 1-768 0,9-1-160 15,-8 5-32-15,8-5 0 0,-9 8-768 0,2 3-176 16,1-1-16-16,-1 3-16 0,-1-2 16 0,0 0 0 16,-1-4 0-16,0 4 0 0,0 3 0 0,1 1 16 15,-2 5 0-15,-1 1 0 0,1 5-48 0,-1 6-16 16,0 6 0-16,-1 10 0 0,-1 10-288 0,0 3-64 16,-1 3-16-16,-1-4 0 0,0-8-384 0,-1-1-160 0,0-2 128 0,1 2-128 15,-2 1 0-15,1 3 0 0,2 9 0 16,-3-7 0-16,-1-1 128 0,2-3-128 0,2-14 128 0,2-4-128 31,1-4-256-31,5-5-144 0,-2-2-32 0,3-5 0 16,0-2-1392-16,1-4-288 0,1-1-48 0,2-3-9696 0,-3-1-1952 0</inkml:trace>
  <inkml:trace contextRef="#ctx0" brushRef="#br3" timeOffset="213677.67">18745 17425 23039 0,'0'0'1024'0,"0"0"192"0,0 0-960 0,0 0-256 15,0 0 0-15,0 0 0 0,0 0 4032 0,2 19 768 16,4 0 160-16,-1 1 32 0,-3 0-4128 0,2 6-864 15,0 3 0-15,0 3-208 0,0 0 208 0,0 2 0 16,-1 1 0-16,-1 0-144 0,3-2 144 0,-2 0 192 16,-4-1-32-16,1 2-16 0,-2 3 32 0,1 6 0 15,-1 3 0-15,-1 4 0 0,-1-2-176 0,3-4 160 16,-3-2-160-16,1-6 160 0,1-7-160 0,0-4 160 16,2-3-160-16,0-5 160 0,0-1-160 0,2-9 0 15,0 0-192-15,-2-7 192 16,0 0-1648-16,0 0-208 0,0 0-32 0,0 0-9312 0,0 0-1872 0</inkml:trace>
  <inkml:trace contextRef="#ctx0" brushRef="#br3" timeOffset="214052.94">18707 17328 21183 0,'0'0'944'0,"0"0"192"0,0 0-912 0,7-6-224 0,0 1 0 0,1-1 0 16,1 2 4272-16,3 1 800 0,2 0 176 0,2 0 16 16,-2 1-4256-16,1 0-864 0,-2 1-144 0,2 1 0 15,1 0 0-15,0 3 0 0,-1 1-144 0,1 0 144 16,0-1 0-16,-1 3-128 0,1 3 128 0,1-3 0 16,-1 3-144-16,-1 2 144 0,0-1 0 0,-1-1-144 0,0 2 144 0,-1 1 0 15,-1 1 0-15,-3 1 0 0,0 0 0 0,-1 2 0 16,-1 1 0-16,-1 0 0 0,-3 1 224 0,-1 0-32 15,0 1 0-15,-2-4 0 0,-3 2 64 0,-1-1 16 16,-1-1 0-16,-2 1 0 0,-2 0-48 0,-1 1-16 16,-1 1 0-16,-2-1 0 0,-1-3-208 0,-2-1 144 15,-1-1-144-15,0 0 128 0,-1-3-128 0,-1 0-144 16,-1-2 144-16,1 0-208 0,-2 0-112 0,0-2 0 16,3-2-16-16,-2-1 0 15,0 2-368-15,2-4-64 0,4-1 0 0,1-3-16 16,2 0-2592-16,11 4-512 0,-4-10-96 0,4-1-32 0</inkml:trace>
  <inkml:trace contextRef="#ctx0" brushRef="#br3" timeOffset="214437.02">19622 17279 10127 0,'0'0'896'0,"0"0"-704"0,0 0-192 0,0 0 0 15,0 0 4992-15,0 0 976 0,0 0 192 0,0 0 48 0,0 0-4736 0,0 0-960 16,0 0-176-16,0 0-32 0,0 0-112 0,0 0 0 16,-9 1-16-16,-1 4 0 15,-2 3 384-15,-1 3 80 0,-1 0 0 0,-2 2 16 0,-1 4-208 0,0 4-32 16,0 4-16-16,1 6 0 15,3 4 432-15,2 4 64 0,-1 6 32 0,3 0 0 0,1 2-304 0,0-4-64 16,2-6-16-16,0-1 0 0,0 1-256 0,2 1-48 16,1-2-16-16,1 7 0 0,-1 5-224 0,2 5 0 15,1 0 128-15,2 1-128 0,1-6 128 0,1-4-128 16,1-10 176-16,2-4-176 0,1-3 0 0,-1-3 0 16,1-2-192-16,3-1 48 0,0-3-176 0,4-1-16 15,2-1-16-15,1-3 0 16,1 0-1536-16,2 1-304 0,3-5-64 0,-1 2-16 15,-1-2-1600-15,1-4-320 0</inkml:trace>
  <inkml:trace contextRef="#ctx0" brushRef="#br3" timeOffset="214728.65">19852 17942 44751 0,'0'0'1984'0,"0"0"400"0,0 0-1904 0,0 0-480 16,-2 12 0-16,6 1 0 16,3 1-128-16,1-1-128 0,-2 1-32 0,2-4 0 15,-1 3 80-15,-1-3 16 0,1 0 0 0,0 0 0 0,1 3 192 0,1-4 0 16,0-1 0-16,1 2 160 0,-1 1-160 0,1-2-272 15,1-3 64-15,-1-2 16 16,-1-1-736-16,2 1-144 0,2 1-16 0,0-5-16 16,-2-2-1888-16,1-2-368 0,0 0-80 0</inkml:trace>
  <inkml:trace contextRef="#ctx0" brushRef="#br3" timeOffset="-214490.09">20249 17863 23039 0,'0'0'1024'0,"0"0"192"0,-6 9-960 0,-1 3-256 0,-2 1 0 0,0 1 0 16,0 3 3744-16,0 3 704 0,-2 4 144 0,0 6 16 16,-2 3-3632-16,-2 2-720 0,-2 0-256 0,0 3 144 15,-2 3 368-15,-1-5 64 0,1-3 0 0,-1-3 16 16,1 0-128-16,2 0-16 0,0 0-16 0,2-3 0 15,1 2-224-15,2 1-32 0,2 2-16 0,1 1 0 16,1-2-352-16,5-4-64 0,3-4 0 0,3-3-16 16,1-4-528-16,1-3-96 0,2-6-32 0,-7-7 0 15,0 0-1312-15,11-3-256 16,1 0-48-16,0-3-7728 0,-1-8-1552 0</inkml:trace>
  <inkml:trace contextRef="#ctx0" brushRef="#br3" timeOffset="-214051.27">20329 17197 20271 0,'0'0'1792'0,"0"0"-1424"0,0 0-368 0,-5-7 0 16,5 7 2384-16,0 0 416 0,0 0 80 0,0 0 0 15,-9-1-2304-15,9 1-576 0,0 0 0 0,-10 5 0 16,10-5 576-16,-6 9 64 0,1 0 0 0,2 0 0 16,3-9 352-16,1 15 80 0,-1-15 16 0,6 14 0 15,0 2 32-15,2 1 16 0,1-3 0 0,1 4 0 16,2-1-272-16,1 4-48 0,0 1-16 0,6 4 0 15,0 4-208-15,3 0-32 0,2 3-16 0,0-1 0 16,4 4-224-16,2-1-64 0,2 1 0 0,4-6 0 16,-1-4-256-16,0 2 0 0,0-1 0 0,-2 1 0 15,-2-4 144-15,-3 4-144 0,-4 0 0 0,-4 4 144 16,-5 2-144-16,-3 2 0 0,-4 8 144 0,-4 1-144 16,-5-1 0-16,-3-1 0 0,-4-4 0 0,-1-5 0 15,-2-4 160-15,0-4-32 0,-4-5-128 0,0 0 192 0,-5-3-192 16,-1-1 0-16,-2 1 0 0,-2-2 0 15,0 0-1536-15,-2-3-208 0,-2 0-48 0</inkml:trace>
  <inkml:trace contextRef="#ctx0" brushRef="#br4" timeOffset="-193611.33">12589 492 13823 0,'0'0'1216'0,"0"0"-960"0,0 0-256 0,0-6 0 15,0 6 3008-15,0 0 576 0,1-8 96 0,-1 8 32 0,0 0-1920 0,0 0-384 16,0 0-80-16,0 0-16 0,0 0-720 0,0 0-144 16,0 0-16-16,0 0-16 0,0 0-416 0,0 0 0 15,0 0 128-15,3 8-128 0,-2 2 0 0,-1 2 0 16,-1 5 0-16,-3 4 0 0,-2 3 0 0,-1 5 0 15,-2 5 0-15,-11 30 0 0,0-12 0 16,2-8 0-16,-3-7 0 0,2-3 0 0,-1-3 288 0,3-1-32 16,0-1 0-16,3 2 0 0,0 0-64 0,2 6-32 15,1 2 0-15,2 0 0 0,0-3-160 0,1 1 0 16,4-2-160-16,2-8-10192 16,1-10-2032-16</inkml:trace>
  <inkml:trace contextRef="#ctx0" brushRef="#br4" timeOffset="-193314.39">12603 422 33167 0,'-5'-12'2944'0,"1"2"-2352"0,4 10-464 0,-3-8-128 16,3 8 1968-16,4-9 368 0,1 1 80 0,5 4 16 15,1 1-2048-15,4 3-384 0,-1 3 0 0,4 2-192 16,3 4 192-16,1 4 0 0,2 3 128 0,-1 5-128 16,2 3 0-16,-2 9 0 0,0 5 0 0,-4 5 0 15,-1 4 0-15,1 1 0 0,-2 0 128 0,-2-6-128 16,-3-7 0-16,-2-1 144 0,0-5-144 0,-4 1 0 0,-1 0 0 0,0 0 0 16,-1 2 0-16,-1 5 0 15,-2 2-640-15,1 5-48 0,-1 2 0 0,2-2 0 16,-2 1-1600-16,0-6-320 0,-2-8-64 0</inkml:trace>
  <inkml:trace contextRef="#ctx0" brushRef="#br4" timeOffset="-193053.33">12460 905 19343 0,'-11'-5'1728'0,"-1"-1"-1392"0,1-3-336 0,2-1 0 16,3 5 4928-16,6 5 928 0,0 0 176 0,0 0 48 15,0 0-4816-15,0 0-960 0,15 5-304 0,-2 3 160 16,1-1-160-16,3 3-224 0,3-1 48 0,2 0 16 16,1 2 160-16,5-2 0 0,0 4 0 0,4-3 0 31,0 1-560-31,-1-2-16 0,1 3-16 0,-4-3 0 15,0-3-816-15,-3 1-176 0,-2-5-16 0,-2 2-8896 0,-3-4-1792 0</inkml:trace>
  <inkml:trace contextRef="#ctx0" brushRef="#br4" timeOffset="-192730.07">13175 373 28559 0,'-5'-6'2544'0,"-1"-1"-2032"16,-2 2-512-16,1 1 0 0,7 4 3008 0,0 0 496 16,0 0 96-16,-4 13 32 0,4-13-2944 0,3 21-688 15,2-1 0-15,0 6 0 0,2 1 0 0,2 6-128 16,-1 9 128-16,1 3-192 0,1 7 192 0,1-1 0 15,-1 1 0-15,-2-9 0 0,-1-4-128 0,-2-1 0 16,-1 1 0-16,0-2 0 16,0-1-528-16,0 5-112 0,-2 4 0 0,1-2-16 15,-2 0-208-15,2-2-32 0,-1-2-16 0,2-8 0 16,-3-9-304-16,2-1-48 0,-2 0-16 0,3-7-12336 0</inkml:trace>
  <inkml:trace contextRef="#ctx0" brushRef="#br4" timeOffset="-192292.51">13668 715 12895 0,'0'0'1152'0,"0"0"-928"0,0 0-224 0,0 0 0 0,0 0 4224 0,-10 5 816 16,2 0 144-16,1 3 48 0,1 0-4064 0,-1 5-800 15,1 0-176-15,-1 0-16 0,0-2-176 0,-1 2 0 16,-1-2 0-16,-1 1 0 0,0 0 0 0,2 1 128 16,-1-3-128-16,0 1 0 0,0-2 0 0,1 1 0 15,0-3 128-15,0 2-128 0,2-3 0 0,6-6 128 16,0 0-128-16,-8 6 128 0,8-6-128 0,0 0 0 16,0 0 144-16,0 0-144 0,0 0 0 0,0 0 128 15,0 0-128-15,0 0 0 0,0 0 0 0,0 0 0 16,0 0 0-16,12 2 128 0,-12-2-128 0,13 2 128 15,-2 0-128-15,0 1 128 0,-1-3-128 0,1 2 176 0,-11-2-176 0,14 4 192 16,-1-1-192-16,-1 1 0 0,-2 2 144 0,-10-6-144 16,11 4 0-16,-11-4 0 0,10 9 0 15,-10-9 128-15,0 0-128 0,0 0 0 0,7 17 0 0,-7-17 128 16,1 19-128-16,-1-5 0 0,-1 0 0 0,-2-2 0 16,0 2 0-16,0-3 0 0,-4 1 0 0,7-12 128 15,-6 14-128-15,0-1 0 0,0-1 128 0,2-1-128 16,-1 0 0-16,-1 1 0 0,1-1 0 0,1 0 0 31,0-2-1584-31,4-9-384 0,0 0-80 0</inkml:trace>
  <inkml:trace contextRef="#ctx0" brushRef="#br4" timeOffset="-191858.11">14020 913 6447 0,'0'0'576'0,"0"0"-576"0,-8-4 0 0,-1 2 0 0,0 0 6016 0,9 2 1104 15,-12 0 224-15,2 0 32 0,0-2-5232 0,0 4-1056 16,1 0-192-16,0 3-64 0,1 0-624 0,2 4-208 16,-1 2 128-16,2 3-128 0,-1 2 0 0,2 2 0 15,1 5 0-15,0 2 0 0,1 4 0 0,1 1 0 16,-2 0 0-16,3 2 0 0,3 2 0 0,-1-1 0 15,2-1 0-15,1-4 0 0,0-5-128 0,2-6-48 16,1-5 0-16,0-3 0 0,2-1-80 0,2-3 0 16,0 0-16-16,-1-5 0 0,1-4 128 0,2-2 144 15,-2-1-208-15,1-2 80 0,0-4 128 0,0-4 0 0,-2-2 0 0,0-2 128 16,0-4-128-16,0 0 144 0,0 1-144 0,-2-4 160 16,0 1-160-16,-1-2 0 0,0 2 144 0,-2-1-144 15,0 2 128-15,-3 2-128 0,0 3 128 0,-3 2-128 16,-3 2 0-16,-2 3 0 0,-1-2 0 0,-2 3-128 15,-1 4 128-15,-2-1 0 0,1-1-144 0,-3 5 144 16,-1 3 0-16,-2 3 0 0,-2 0 0 0,-1 0 0 16,0 0 0-16,-2 3 0 0,-2 1 0 0,0 0 0 15,2 0-576-15,5-2 0 16,0 1 0-16,3 0 0 0,1-2-2160 0,12-1-416 0,-13 1-96 16,13-1-16-16</inkml:trace>
  <inkml:trace contextRef="#ctx0" brushRef="#br4" timeOffset="-191458.2">14971 272 24879 0,'0'0'2208'0,"0"0"-1760"0,-8-5-448 0,0 3 0 16,0 6 2368-16,0 3 400 0,-1 4 80 0,1 2 16 16,-1 0-2288-16,-1 1-448 0,-2-3-128 0,-1 2 0 15,-1 0 0-15,-3 3 0 0,-2 2 0 0,1-1-144 16,-1 4-16-16,-1 8 0 0,-1 3 0 0,0 11 0 15,1 4 160-15,-1 8-160 0,0 2 160 0,0-3-160 16,0-11 160-16,3-3-192 0,1-2 192 0,1 0-192 16,-1 2 192-16,6 5 0 0,0 4 0 0,5 6 128 15,2 4 240-15,2-5 48 0,4-3 16 0,2-8 0 16,1-5-176-16,4-5-16 0,1-6-16 0,2-2 0 16,1-4-224-16,3-4-240 0,1-4 48 0,2-2 16 15,2-2-2016 1,3-2-416-16</inkml:trace>
  <inkml:trace contextRef="#ctx0" brushRef="#br4" timeOffset="-191121.02">15192 443 32255 0,'-5'-4'2864'0,"0"1"-2288"0,5 3-576 0,0 0 0 16,0 0 2624-16,1 25 400 0,4 1 96 0,3 1 16 15,1 5-2592-15,2 0-544 0,0 2 0 0,2 3 0 16,0 2-208-16,1-2 80 0,-1 0 128 0,-2-3-208 15,0-2-80-15,-3 2-16 0,-2-2 0 0,-2 5 0 32,-1 6-400-32,-2 6-64 0,-2 5-32 0,-1 1 0 15,1 0-336-15,0-7-64 0,-2-6-16 0,2-7 0 16,1-7-224-16,0-5-48 0,0-6-16 0,0-3-7792 0,1-2-1568 0</inkml:trace>
  <inkml:trace contextRef="#ctx0" brushRef="#br4" timeOffset="-190705.68">15632 1055 29487 0,'0'0'2624'0,"0"0"-2112"0,0-11-512 0,2 3 0 0,-2 8 3072 0,8-5 496 16,1-1 96-16,2 2 32 0,0-2-3184 0,2-1-640 15,0 0-128-15,2 0-32 16,-1-2-96-16,0 2-32 0,-1 1 0 0,0-3 0 16,-1 0-352-16,-1 1-80 0,0 1-16 0,0-1 0 15,-2 1-304-15,-9 7-64 0,8-11-16 0,-2 1 0 0,-6 10 768 0,5-13 160 0,-1 1 16 0,-4 12 16 16,0 0 288-16,0 0 256 0,-4-16-64 0,-5 5 0 16,-1 5 576-16,-2 1 96 0,-1 1 32 0,-1 3 0 15,-3 2-288-15,-1 2-48 0,-1 3-16 0,1 1 0 16,1 3-304-16,0 1-64 0,0 3-16 0,2 4 0 15,2-2-160-15,1 2 0 0,1 4 0 0,4 3 0 16,1 4 0-16,4 1 0 0,-1 5-128 0,3 2 128 16,0 2 0-16,3 0 0 0,1-1 0 0,1-2 0 15,1-3 0-15,2-6 0 0,1-6 0 0,0-2 0 16,1-7-176-16,-1 1-112 0,-1-4-32 0,2 1 0 16,0-7-320-1,1 3-64-15,1-1 0 0,1-3-16 0,1-2-1392 16,2-1-288-16</inkml:trace>
  <inkml:trace contextRef="#ctx0" brushRef="#br4" timeOffset="-190239.33">16217 827 27647 0,'0'0'2448'0,"-12"4"-1952"0,0 0-496 0,1 1 0 16,0 2 1984-16,1 2 320 0,-2 1 48 16,2-1 16-16,-1-1-1968 0,1 1-400 0,-1 2 0 0,0 0 0 15,-1-1-192-15,0 1 192 0,-1-2-192 0,0 1 192 16,0-1-288-16,0 0 48 0,0-3 16 0,0 1 0 15,3 1 48-15,0-2 16 0,10-6 0 0,0 0 0 16,0 0 160-16,0 0 0 0,0 0 0 0,0 0 0 16,0 0-304-16,11-2 32 0,1-2 0 0,1 1 0 15,1-1 16-15,2 0 0 0,-1 0 0 0,4 2 0 16,-1 0 256-16,0 1 0 0,-1 1 0 0,0 0 0 16,0 1 192-16,-1 3-64 0,-3-1-128 0,0 2 192 15,-2 0-192-15,1 3 0 0,-3 1 0 0,-1 4 0 16,-1-3 0-16,-2 3 0 0,-5-13-128 0,2 20 128 0,-2-1 0 15,-1-1 0-15,-2-1 0 0,0 0 144 16,-3 1 96-16,1-1 16 0,0-1 0 0,0-1 0 0,-2 1-16 0,2-2 0 16,0 2 0-16,0-3 0 0,-1-3-240 0,1 0 128 15,-1 0-128-15,-1-4 0 16,1-2-1408-16,6-4-384 0,0 0-80 16</inkml:trace>
  <inkml:trace contextRef="#ctx0" brushRef="#br4" timeOffset="-189810.64">16796 740 11967 0,'0'0'1072'0,"0"0"-864"0,0 0-208 0,-8-3 0 15,0 7 3856-15,0 3 736 0,-2 3 144 0,-1 0 16 16,-2 0-3184-16,0 1-640 0,-2 2-128 0,-2 0-32 15,-1-2-336-15,-2-1-80 0,0 1-16 0,1-1 0 16,-2-1 32-16,0 0 0 0,0 1 0 0,2-1 0 16,-1 0-368-16,2 0 144 0,2-1-144 0,2-2 0 15,1 1 176-15,2-1-176 0,4-3 160 0,7-3-160 16,0 0 176-16,0 0-176 0,0 0 192 0,0 0-192 16,0 0 208-16,0 0-64 0,0 0-16 0,10 0 0 15,1-7-128-15,0 5 0 0,1-1-192 0,1 2 192 16,1-4-144-16,2 3 144 0,0 2 0 0,-1 2 0 15,2-2 0-15,0 2-128 0,1 1 128 0,-1 1 0 0,-1 0 0 16,-2 1-192-16,1 1 192 0,-4 0-160 16,-11-6 160-16,10 10 0 0,-10-10-144 0,7 14 144 0,-7-14 0 0,3 16 0 15,-3 0-144-15,-3 2 144 0,-2-1 144 0,-3 5 96 16,-1-1 16-16,0 0 0 0,-1 2 32 0,-1 2 16 16,0 1 0-16,-3 1 0 0,0 1-304 0,0 0 160 15,-1 2-160-15,2-5 128 0,0-5-128 0,0-3-256 16,2-2 64-16,-1-2-16016 0</inkml:trace>
  <inkml:trace contextRef="#ctx0" brushRef="#br4" timeOffset="-189040.49">17415 964 16575 0,'0'0'1472'0,"0"0"-1168"0,0 0-304 0,-6-5 0 16,6 5 3152-16,0 0 576 0,-8-3 112 0,8 3 32 0,0 0-2592 0,0 0-528 16,0 0-112-16,0 0 0 0,0 0-480 0,0 0-160 15,-4 8 0-15,0 2 144 0,4-10-144 0,-4 19 0 16,-1-2 0-16,0 2 0 0,-2 3 224 0,1 1 64 16,0-3 16-16,1-1 0 0,0-1 416 0,1-1 96 15,0-3 16-15,1-1 0 0,1-1-144 0,2-12-32 16,0 0 0-16,0 0 0 0,0 0-224 0,0 0-48 15,0 0-16-15,0 0 0 0,0 0-112 0,9-9 0 16,-1-2-16-16,-2-2 0 0,1-1-112 0,-1-2 0 16,1 1-128-16,-1-2 192 0,0-3-192 0,0-1 0 15,1 3 0-15,-1 0 0 0,2 0 0 0,0 1 0 16,0 0 0-16,-1 4 0 0,1 2 0 0,1 1 0 16,-1 1 0-16,0 2 0 0,-8 7 0 0,9-5 0 0,-9 5 0 15,9-5 0-15,-9 5 288 0,12-3 64 0,-12 3 16 0,12 1 0 16,-2 3-240-16,1-1-128 0,-2 2 128 0,1-1-128 15,1 0 0-15,0 1 0 16,0 0 0-16,-1-1 128 0,-10-4-128 0,13 4 0 0,-2-1 0 0,-2 1 0 16,-9-4 0-16,12 0 144 0,-12 0-144 0,11-3 0 15,-11 3 0-15,12-4 0 0,-3 0 0 0,-9 4 0 16,11-9 128-16,-1 1-128 0,-2 1 0 0,1 1 0 16,0 0 192-16,1-1-192 0,1 1 192 0,1-1-192 15,-1-1 208-15,2 2-64 0,-2 1-16 0,-1 1 0 16,-10 4-128-16,12-3 0 0,-2 2 0 0,-10 1 0 15,0 0 0-15,12 4 0 0,-3 2 0 0,-9-6 0 16,0 0 0-16,8 9 160 0,-1 3-160 0,-2-1 160 0,-5-11-160 16,0 0 0-16,6 15 144 0,1 0-144 0,-7-15 0 0,6 18 128 15,-3-6-128-15,1 1 0 0,-4-13 144 0,4 15-144 16,-4-15 192-16,4 15-192 0,0-2 0 0,-4-13 0 16,0 0 0-16,6 13 0 0,-6-13 0 0,5 11 0 15,-5-11 160-15,6 11-160 0,-6-11 128 0,0 0-128 16,4 10 128-16,-4-10-128 15,0 0-320-15,0 0-160 0,1 16-32 0,0-4 0 16,-1-12-2608-16,0 0-528 0,0 0-96 0</inkml:trace>
  <inkml:trace contextRef="#ctx0" brushRef="#br4" timeOffset="-188676.01">18173 997 12895 0,'0'0'1152'0,"0"0"-928"0,5-8-224 0,1 1 0 16,-6 7 6080-16,9-6 1184 0,1 2 224 0,0-1 64 16,2 1-5696-16,2 0-1152 0,2 0-208 0,1-3-48 15,-2 3-448-15,3-1 0 0,2 1 0 0,-2-1 0 16,-2-4-256-16,0 2-16 0,-2 1-16 0,-1-1 0 31,1 1-192-31,-3 1-32 0,-11 5-16 0,10-5 0 0,-3-5 256 0,-2 1 48 0,-5 9 16 0,0 0 0 16,1-13 208-16,-1 3 0 0,0 10 0 0,-5-9 0 15,-4 3 144-15,0 4-144 0,-3-5 0 0,-1 7 144 16,-1 0 112-16,-2 2 0 0,0-1 16 0,1 3 0 16,-1 0-16-16,2 4 0 0,-2 1 0 0,2 2 0 0,1 1-64 15,2 3 0-15,3 0-16 0,3 2 0 0,1-1-176 0,2 2 0 16,-2 4 0-16,2 2 128 0,4 0-128 0,0 2 0 16,0 4 0-16,3-1 0 0,0 0 0 0,2 1 0 15,-1-2 144-15,3 2-144 0,3-2-224 0,0-5-112 16,1-4-32-16,2-4 0 15,4-3-1552-15,2-6-304 0,1-3-64 0,2-6-13040 0</inkml:trace>
  <inkml:trace contextRef="#ctx0" brushRef="#br4" timeOffset="-188208.57">18832 901 6447 0,'-13'-2'272'0,"3"-1"80"0,-5 1-352 0,1 0 0 0,-2 2 0 0,-1 0 0 16,1 0 7120-16,-3 3 1360 0,1 1 272 0,0 2 48 16,0-4-7072-16,-2 4-1408 0,0 2-320 0,1 2 0 15,1 1 0-15,-1 1 0 0,1 2 0 0,1 3-128 16,1 1 128-16,2 2 0 0,-2 1-144 0,5 1 144 16,0 2 0-16,2-1 0 0,4-1 0 0,2-3 0 15,2 1 0-15,2-2 0 0,2-2 0 0,1-3 0 16,2-3 320-16,2-1-32 0,3-1 0 0,0-3 0 15,4-7-96-15,0-1-32 0,1 2 0 0,2-4 0 16,2-6-160-16,-1 1 0 0,1-1 0 0,0-3 0 16,-1-2 0-16,-1 1 0 0,-1-2 0 0,-1 1 0 15,-2-1 0-15,1 0 0 0,-1-2 0 0,-2 1 0 0,-3 2 0 16,1 2 0-16,1-1 0 0,-2 3 0 0,-1 2 0 0,-2 1 0 16,1 0 0-16,-7 9-176 0,0 0 176 0,0 0 0 15,0 0 0-15,0 0-128 0,-2-9 128 0,2 9 0 16,0 0 0-16,0 0 128 0,-5-6 144 0,5 6 48 15,0 0 0-15,-6 11 0 0,6-11 208 0,-7 16 48 16,1 0 16-16,2 5 0 0,1 0-368 0,2 4-80 16,-2-2-16-16,3 1 0 0,0 2-128 0,3 0 0 15,1-1 144-15,0 1-144 16,1-3-448-16,3-3-176 0,2-6-16 0,2 2-16 16,0-3-736-16,-2-5-144 0,0-2-16 0,1-4-16 15,-1-5-1760-15,1 3-336 0,-11 0-80 0</inkml:trace>
  <inkml:trace contextRef="#ctx0" brushRef="#br4" timeOffset="-187824.8">18993 1008 5519 0,'0'0'240'0,"0"0"64"0,0 0-304 0,0 0 0 0,0 0 0 0,0 0 0 16,0 0 6384-16,0 0 1216 0,0 0 240 0,0 0 48 15,0 13-5712-15,0 2-1136 0,1-2-224 0,0-1-48 16,0 2-288-16,2-1-48 0,1 0-16 0,0-3 0 15,0 1-288-15,-4-11-128 0,0 0 0 0,8 9 128 16,-8-9-128-16,9 6 0 0,-9-6 144 0,10-3-144 16,-1-3 160-16,0 0-32 0,1-3-128 0,-3-3 192 15,1-1-16-15,0 0-16 0,0-1 0 0,0-1 0 16,-1-3 128-16,1 2 32 0,-1 3 0 0,1-1 0 0,-2-2-32 0,2 1 0 16,0 0 0-16,2 1 0 0,-2 0-160 0,1 2-128 15,-1 0 192-15,0 2-192 0,0-1 0 0,-8 11 0 16,7-9 0-16,0 1 0 0,-7 8 304 0,0 0 48 15,0 0 16-15,9-4 0 0,-9 4-16 0,13 4 0 16,-1 0 0-16,0 3 0 0,-2-1-352 0,0 5 0 16,-2 0 0-16,3 1 0 0,0-1 0 0,-1 3 0 15,0 0 0-15,0 2 0 0,2-3 0 0,-1 5 128 16,-2 2-128-16,0-1 0 16,0 2-304-16,-1 3-128 0,-2-4-16 0,1 0-16 15,-1-2-656-15,1-2-128 0,-2-4-32 0,-1-1-10688 0,-4-11-2128 16</inkml:trace>
  <inkml:trace contextRef="#ctx0" brushRef="#br4" timeOffset="-187636.72">19515 980 28559 0,'0'0'2544'0,"0"0"-2032"0,0 0-512 0,0 0 0 16,0 0 3312-16,-1 11 560 0,1-11 112 0,3 20 32 15,1-3-3120-15,1 2-608 0,0 4-128 0,2-4-32 16,0 1-128-16,1-1 0 0,0 1 144 0,0-1-144 16,0 0-1664-16,-1-4-416 15,0-2-80-15,-1-4-9472 0,-6-9-1888 0</inkml:trace>
  <inkml:trace contextRef="#ctx0" brushRef="#br4" timeOffset="-187464.44">19578 646 11967 0,'0'0'1072'0,"-1"-11"-864"16,-2 1-208-16,2 2 0 0,-1-2 5248 0,1 5 1024 15,1-1 192-15,0 6 32 0,0 0-4384 0,0 0-864 16,0 0-176-16,7 12-48 0,0 0-1024 0,1 2 0 16,-1 3-256-16,1 3 64 15,-1 1-2720-15,0 2-544 0</inkml:trace>
  <inkml:trace contextRef="#ctx0" brushRef="#br4" timeOffset="-187139.7">19691 1104 5519 0,'0'0'240'0,"0"0"64"0,0 0-304 0,4 11 0 0,-4-11 0 0,0 0 0 16,0 0 3488-16,0 0 640 0,0 0 128 0,0 0 32 16,0 0-2608-16,11 0-512 0,-11 0-96 0,9-5-32 15,-3-4-80-15,1 0 0 0,-1 0-16 0,1-2 0 16,-2-2-352-16,0-1-64 0,1 0-16 0,-1-1 0 15,0 1 32-15,0 1 0 0,2-4 0 0,1 1 0 16,-2-1 96-16,2 3 0 0,0 1 16 0,0 2 0 16,1 2-48-16,0 0-16 0,1 3 0 0,-1 0 0 15,0 1-16-15,-9 5-16 0,13-2 0 0,1 0 0 16,-1-2 0-16,-2 3 0 0,1 2 0 0,0 3 0 0,1-2-304 0,1 3-64 16,2-1-16-16,-1 4 0 0,0-1-176 0,-1 4 0 15,0 2 0-15,2 0 0 0,-2 0 0 0,-1 3 0 16,1-1 0-16,-3 2 0 15,1-1-592-15,0 1 0 0,-1 1 0 0,0 0 0 16,-3 2-560-16,1-1-128 0,0-6 0 0,0 2-16 16,0-3-336-16,0-2-64 0,0-2-16 0,-9-8-7360 15,11 5-1472-15</inkml:trace>
  <inkml:trace contextRef="#ctx0" brushRef="#br4" timeOffset="-186557.75">20450 918 18431 0,'0'0'816'0,"-10"-2"160"0,-1-2-784 0,1 1-192 0,-2 3 0 0,0-1 0 15,1 0 3776-15,-1 1 720 0,0 1 144 0,-1-1 32 16,-1 0-3536-16,1 0-704 0,-2 1-144 0,2 3-32 16,-1 1-96-16,0 2-32 0,-1-1 0 0,0 2 0 15,-1 1-128-15,2 2 0 0,1-1 0 0,1 3-176 16,0 0 176-16,2 0 0 0,-1 2 0 0,4-2 0 15,1-2 0-15,4 1 0 0,0 1 0 0,2-13 0 16,0 0 0-16,8 11 0 0,3-6 0 0,-1-1 0 16,2-4 0-16,2-2-160 0,3 0 16 0,1-2 0 15,2-1 144-15,-1-2 0 0,1 1 0 0,0-2-128 16,-2-1 128-16,-1 1 0 0,-2 0 0 0,0 0 0 16,-4 0 0-16,3 1 0 0,-4-2 0 0,-1-1 128 0,-2 1-128 15,-3-1 0-15,-4 10 128 0,2-14-128 0,-3 0 0 0,-2 1 0 16,1 0-160-16,-2 4 160 0,4 9-320 15,-9-10 32-15,1-2 16 0,1 4 0 0,-1-1 272 0,1 3 272 16,-3 2-48-16,10 4-16 0,-11-3 208 0,2 3 32 16,-1-1 16-16,10 1 0 0,-10 0-272 0,1 0-64 15,9 0-128-15,-8 6 192 0,2 1-192 0,0-1 0 16,6-6 0-16,-5 12 0 0,1 0 0 0,2 1-128 16,-1 4 128-16,0-2 0 0,2 2-128 0,0 7 128 15,1-1-192-15,0 6 192 0,1 6-128 0,2 4 128 16,-1 3 0-16,1 2 0 0,1 3 0 0,0-4 0 15,0-4 0-15,1-2 0 0,-3-10 0 0,1-1 0 16,0-2 0-16,-1-2 0 0,0 2 0 0,0-5 0 0,2 5 0 0,1 0 0 16,1 2 0-16,-1 0 0 0,-1 2 0 0,0 2 0 15,-2 1 0-15,-2-1 0 0,-2 0 0 0,-1-5 0 16,-1 1 0-16,-1-4 0 0,-2-2 128 0,0-2-128 16,-3-5 0-16,-1-1 0 0,-2-3 0 0,-2-3 0 15,0-2 128-15,-2 0-128 0,-2-6 0 0,1 0 0 31,0-2-624-31,1-4-208 0,-3-2-64 0,1-9-14864 0</inkml:trace>
  <inkml:trace contextRef="#ctx0" brushRef="#br4" timeOffset="-185724.46">20966 553 30351 0,'-4'-15'1344'0,"3"6"272"0,0-2-1296 0,0 3-320 15,1 8 0-15,0 0 0 0,-2-11 1120 0,1 1 160 16,1 10 16-16,0-11 16 0,0 0-1056 0,0 11-256 0,0 0 0 0,0-13 0 16,-3 2 0-16,1 0 0 0,2 1 0 0,-4-1 0 15,-3 2-256-15,-1-1-48 0,1 1-16 0,-2 1 0 16,-2-1 32-16,-1 2 0 0,-1 1 0 0,-1 2 0 16,0 0 544-16,-1 1 128 0,-2-1 0 0,0 3 16 15,0 2 144-15,1 3 32 0,-1-4 0 0,1 7 0 16,0 3-128-16,1 4 0 0,-1 5-16 0,2 2 0 15,2 5 80-15,1 9 32 0,2 5 0 0,2 8 0 16,0 3-256-16,4 0-48 0,2 0-16 0,1-4 0 16,1-5-224-16,2-5 0 0,0-1 0 0,1-2 0 15,-1-2-224-15,3 1-144 0,-1-1-16 0,1 1-16 16,1 1-624-16,1-3-112 0,-2-2-16 16,1-3-16-16,-1-5-1472 0,0-2-304 0,-4 0-48 0</inkml:trace>
  <inkml:trace contextRef="#ctx0" brushRef="#br4" timeOffset="-185506.5">20518 909 28559 0,'0'0'2544'0,"0"0"-2032"15,8-6-512-15,2 2 0 0,3 1 3088 0,3 2 528 16,2-2 96-16,2 1 32 0,1 0-3136 0,1 2-608 16,0 4-160-16,3-2-16 15,1 0-1712-15,0 2-352 0,-1 1-64 0,-2-1 0 0</inkml:trace>
  <inkml:trace contextRef="#ctx0" brushRef="#br4" timeOffset="-185054.41">20947 901 11967 0,'0'0'528'0,"0"0"112"0,-9 4-512 0,9-4-128 0,-9 0 0 0,9 0 0 16,-11 3 6496-16,11-3 1264 0,-8 10 256 0,2 2 48 16,1 2-6336-16,2 2-1280 0,0 0-256 0,2 1-64 15,1 2-128-15,3 2 0 0,-1 1 144 0,3 0-144 16,1-1-288-16,2-2-128 0,1-4-32 0,1-2 0 15,2-4-400-15,2-1-96 0,2-3-16 0,-1-2 0 16,0-6 256-16,0 1 32 0,1-2 16 0,0-1 0 0,-2-6 416 0,0 3 96 16,-1-3 16-16,0-1 0 0,-1-1 320 0,-1 0 64 15,-2-1 0-15,-1-1 16 0,-2 3 144 0,-1-1 32 16,1 0 0-16,-3 2 0 0,0-1-256 0,0 0-64 16,1 0 0-16,-2 2 0 0,-2 10-128 0,0 0-272 15,3-13 64-15,-3 13 16 0,0 0-64 0,0 0 0 16,0 0 0-16,0 0 0 0,0 0 256 0,0 0-144 15,0 0 144-15,0 0-128 0,0 0 384 0,0 0 96 16,0 0 16-16,8 7 0 0,-8-7 400 0,0 0 96 0,9 14 16 0,-3 0 0 16,1-1-368-16,-2 3-80 0,-1-3-16 0,1 1 0 15,0 2-416-15,1 1 0 0,-3-2 0 0,1 1 0 32,0 2-704-32,2-3-112 0,-1-4-16 0,0 3-16 15,0-1-800-15,0 0-144 0,2 1-48 0,-2-6 0 16,-5-8-144-16,0 0-48 0,5 11 0 0,-5-11-6000 0,0 0-1200 0</inkml:trace>
  <inkml:trace contextRef="#ctx0" brushRef="#br4" timeOffset="-184758.44">21438 473 42095 0,'0'0'1856'0,"-4"-4"400"0,1 0-1808 0,3 4-448 0,0 0 0 0,0 0 0 0,1 18 320 0,3 7-48 16,1 1 0-16,1 8 0 0,0 4-272 0,-1 6 0 15,1 4-176-15,1 0 176 0,-1-5-192 0,1 0 192 16,-1-4-192-16,2-2 192 15,1-3-704-15,1 2-16 0,-3-6-16 0,1 3 0 16,0 3-304-16,0-3-64 0,0-4-16 0,-1-3 0 16,1-1-352-16,-1-2-80 0,-1-3-16 0,1-6 0 15,2-10-1664-15,-9-4-336 0</inkml:trace>
  <inkml:trace contextRef="#ctx0" brushRef="#br4" timeOffset="-184324.82">21384 336 2751 0,'0'0'256'0,"0"-11"-256"0,0 1 0 0,1 1 0 0,0-3 5456 16,0 3 1056-16,1 0 208 0,-2 9 32 16,0 0-4576-16,0 0-928 0,0 0-176 0,0 0-48 0,12 0-256 0,-2 0-48 15,-10 0-16-15,13 4 0 0,-3 2-384 0,2 5-96 16,1 0-16-16,3 1 0 0,-1 0 48 0,4-1 16 16,2 1 0-16,-1-1 0 0,3 6 528 0,1 1 96 15,4 0 32-15,0 7 0 0,1 6-416 0,1 6-64 16,0 2-32-16,-1 4 0 0,-1 0-272 0,0 2-144 15,-2 1 160-15,-3-4-160 0,-2-4 0 0,-3-3 128 16,-1-1-128-16,-1-2 0 0,-4-2 0 0,-2 3 0 16,-1-1 0-16,-2 6 0 0,-3 3 128 0,-2-2-128 15,-2 1 0-15,-2 5 0 0,-3 4 0 0,-3-5 0 16,-1-2 0-16,-2-5 0 16,-2-3-240-16,1-7-144 0,-2-5-16 0,-2 2-16 15,-2-8-528-15,0 1-96 0,-2 0-32 0,0-2 0 16,-3-4-1840-16,0 0-368 0</inkml:trace>
  <inkml:trace contextRef="#ctx0" brushRef="#br4" timeOffset="-183792.47">22295 772 15663 0,'0'0'1392'0,"-5"-6"-1120"0,-2-5-272 0,3 5 0 15,4 6 6960-15,0 0 1328 0,-1-5 272 0,1 5 48 16,0 0-6880-16,0 0-1392 0,9 5-336 0,-9-5 0 15,0 0-1744-15,12 10-432 0,-3-2-64 0,-9-8-10240 16,6 11-2032-16</inkml:trace>
  <inkml:trace contextRef="#ctx0" brushRef="#br4" timeOffset="-183581">22363 1162 43487 0,'0'0'1920'0,"0"0"400"0,-8-4-1856 0,8 4-464 16,0 0 0-16,0 0 0 0,0 0 272 0,0 0-32 0,0 0-16 0,0 0-13248 31,0 0-2656-31</inkml:trace>
  <inkml:trace contextRef="#ctx0" brushRef="#br4" timeOffset="-178431.42">23222 493 5519 0,'0'0'496'0,"0"0"-496"16,0 0 0-16,0 0 0 0,-1-9 3040 0,1 9 512 0,0 0 96 0,0 0 32 16,-3-9-1584-16,3 9-320 0,0 0-64 0,0 0-16 15,0 0-208-15,-8-2-32 0,0-2-16 0,8 4 0 16,-10-2-480-16,5 4-112 0,-1 0-16 0,2 1 0 15,1 2-64-15,-1 5-32 0,0 4 0 0,0 2 0 16,1 4-288-16,2 22-64 0,-2-2-16 0,3 1 0 16,0-4 0-16,2-3 0 0,-1-4 0 0,0-4 0 15,-1-2-80-15,-2-5-16 0,-6 0 0 0,1-1 0 16,2 1-144-16,2 4-128 0,2 1 144 0,0 1-144 16,0 3 0-16,3 0 0 0,7 5 0 0,-2 2 0 31,-2-4-528-31,-1-2-208 0,-1-8-32 0,-1-2-16 0,1 1-704 0,2-7-144 0,-5-13-32 0,0 0-8240 15,0 0-1648-15</inkml:trace>
  <inkml:trace contextRef="#ctx0" brushRef="#br4" timeOffset="-177946.65">23069 467 21599 0,'0'0'960'0,"4"-9"192"0,1-3-928 0,2 5-224 0,-7 7 0 0,12-9 0 15,-1 1 832-15,0 2 112 0,-11 6 16 0,10-6 16 16,-10 6-448-16,11-7-80 0,-11 7-32 0,11-5 0 15,-11 5 112-15,12-2 32 0,-4-2 0 0,1 4 0 16,-9 0-112-16,12-4-32 0,0 1 0 0,-3 3 0 16,-9 0-288-16,11-4-128 0,1 0 128 0,0 0-128 15,0 2 0-15,-1-1 128 0,1 2-128 0,-1 0 0 16,-1-2 128-16,2 2-128 0,-12 1 0 0,15 5 128 16,-2 0 96-16,-1 2 16 0,-12-7 0 0,12 13 0 15,-12-13 0-15,9 15 0 0,-3 1 0 0,-2 0 0 16,-2 1-48-16,-2-2 0 0,-2 2 0 0,1 3 0 15,-3-6-32-15,0 3-16 0,0 1 0 0,0-1 0 16,-2 0 16-16,-2 1 0 0,-1 1 0 0,0-2 0 16,-2 1-160-16,1-1 192 0,0 0-192 0,-1 1 192 0,1 0-192 15,-1-3 160-15,1 2-160 0,2-3 160 0,0-1-160 0,0-3 0 16,1 1 0-16,0-5 0 0,2 1 0 0,0-2-272 16,5-5 64-16,0 0 16 15,0 0-592-15,0 0-112 0,0 0-32 0,0 0 0 16,0 0-1808-16,0 0-352 0</inkml:trace>
  <inkml:trace contextRef="#ctx0" brushRef="#br4" timeOffset="-177524.54">23863 357 12895 0,'0'0'576'0,"0"0"112"0,0 0-560 0,0 0-128 0,-9-2 0 0,9 2 0 15,-10 2 3056-15,1 0 576 0,9-2 112 0,-10 4 32 16,1 0-2368-16,0 1-480 0,0 0-96 0,0 1 0 15,1-3-448-15,0 4-64 0,-1 0-32 0,1-1 0 16,1 3-64-16,-3 0-16 0,1 3 0 0,0 1 0 16,-1 5 16-16,-2 3 0 0,2 5 0 0,-1 4 0 15,1 0 160-15,-1 4 16 0,0 4 16 0,-3 0 0 0,1-2-32 0,0-3 0 16,0-6 0-16,2 1 0 0,-2-4-224 0,1 4-160 16,3-1 192-16,4 3-192 0,1 4 144 0,1 0-144 15,3 4 0-15,4 0 144 0,1 2-144 0,4-4 0 16,3 1 0-16,4-3 128 0,3 1-128 0,1-2-192 15,-1-7 32-15,0-2 16 16,-1-8-368-16,-1 0-80 0,-3-2-16 0,2-3 0 16,-2-5-1904-16,-1-2-384 0</inkml:trace>
  <inkml:trace contextRef="#ctx0" brushRef="#br4" timeOffset="-177183.92">23889 899 28559 0,'0'0'1264'0,"0"0"272"0,0 0-1232 0,0 0-304 0,0 0 0 0,0 0 0 16,-6 0 1008-16,6 0 144 0,0 0 16 0,0 0 16 16,0 0-928-16,0 0-256 0,0 0 0 0,0 0 128 15,9 17-128-15,0-2 0 0,-2 0 0 0,3 2 0 16,2-2 0-16,-2 2 0 0,2 0 0 0,0 2 0 0,-1-3 0 0,2 5 0 16,0-1 0-16,0-4 0 0,2-2-176 0,-2 0-64 15,0-1-16-15,0-2 0 16,-1-5-752-16,1 1-144 0,-2 1-48 0,1-5-7568 15,1-6-1504-15</inkml:trace>
  <inkml:trace contextRef="#ctx0" brushRef="#br4" timeOffset="-176877.75">24318 862 16575 0,'0'0'736'0,"0"0"160"0,0 0-720 0,0 0-176 0,0 0 0 0,0 0 0 16,-8 3 2528-16,8-3 480 0,-11 1 80 0,11-1 32 15,-7 5-1840-15,1 2-384 0,-1 1-64 0,1 0 0 16,-2 1-544-16,0 0-96 0,-1 1-32 0,0 6 0 16,-2 1 32-16,2 6 0 0,0 2 0 0,-1 8 0 15,-2 6 64-15,1 1 0 0,1 3 16 0,-2-1 0 16,1 2-128-16,-1-5-16 0,1-9-128 0,1-3 192 15,1-4-192-15,-2-3 0 0,4-4 128 0,-1 0-128 16,-1 2-176-16,3-2-80 0,4 0 0 0,0-2-16 16,2-14-1504-16,4 14-288 15,0 1-64-15,-4-15-16 0</inkml:trace>
  <inkml:trace contextRef="#ctx0" brushRef="#br4" timeOffset="-176427.25">24374 453 16575 0,'0'0'1472'0,"-5"-7"-1168"0,5 7-304 0,0 0 0 15,-6-7 2464-15,6 7 432 0,0 0 96 0,0 0 16 16,-4-9-1456-16,4 9-272 0,0 0-64 0,0 0-16 16,0 0-720-16,0 0-144 0,0 0-16 0,0 0-16 15,0 0-304-15,0 0 0 0,0 0 0 0,0 0 0 16,0 0 0-16,13 2 0 0,-13-2-144 0,15 13 144 15,-2 7 0-15,0-1 0 0,0 6 0 0,2 4-128 16,-2-3 128-16,1 4 224 0,1 0-48 0,0 0-16 16,-1-2-160-16,0 0 160 0,-1-3-160 0,-2-2 160 15,0-1-160-15,-2-1 192 0,-1 0-192 0,-2 0 192 16,-1-2-64-16,-1 2 0 0,-1 1 0 0,-2-1 0 0,-1 1 0 0,0 3-128 16,-1 3 192-16,-2-1-64 0,-2 3-128 0,0-4-272 15,0 0 64-15,-1-1 16 16,-1 0-544-16,-1-3-96 0,0 0-32 0,1-3 0 15,-2-4-1376-15,2 0-256 0,-3 0-64 0</inkml:trace>
  <inkml:trace contextRef="#ctx0" brushRef="#br4" timeOffset="-175964.72">24928 858 15663 0,'0'0'1392'0,"0"0"-1120"0,0 0-272 0,0 0 0 0,0 0 3120 0,0 0 560 15,0 0 112-15,6-6 32 0,-6 6-2448 0,6-7-480 16,-6 7-112-16,11-4-16 0,-1 2-576 0,0 1-192 16,-10 1 128-16,15 0-128 0,-2 0 0 0,1 1 0 15,0 1 0-15,1 1 0 16,0 0-400-16,1-1-96 0,1 2-16 0,0-1 0 16,0-2-512-16,-1 2-96 0,-3 1-32 0,-2 1 0 15,-11-5-2160-15,13 4-432 0</inkml:trace>
  <inkml:trace contextRef="#ctx0" brushRef="#br4" timeOffset="-175625.32">24932 976 9215 0,'0'0'816'0,"0"0"-656"0,0 0-160 0,0 0 0 0,0 0 2160 0,0 0 400 15,0 0 64-15,0 0 32 0,0 0-992 0,0 0-192 16,8 5-32-16,-8-5-16 0,0 0-32 0,13 4-16 15,0-3 0-15,0 3 0 0,0-1-672 0,2 1-144 16,0 1-32-16,2-1 0 0,0-2-400 0,1 1-128 16,1 1 0-16,-1-2 0 15,0 2-1408-15,-2 0-320 0,-2-1-80 0,0-2-10064 0</inkml:trace>
  <inkml:trace contextRef="#ctx0" brushRef="#br4" timeOffset="-172345.38">25593 576 8287 0,'0'0'368'0,"-2"-8"80"0,-2-3-448 0,4 11 0 16,-2-9 0-16,1 1 0 0,0 1 2640 0,1 7 448 15,-1-8 96-15,-2 0 16 0,3 8-1408 0,0 0-288 16,-5-3-48-16,5 3-16 0,0 0-432 0,-4 3-96 16,0 3-16-16,1 4 0 0,2 1-544 0,1 4-112 0,0 2-32 0,1 2 0 15,2 5-80-15,3 20 0 0,2-9-128 0,0-2 192 16,1-5-48-16,-1-2-16 15,0-2 0-15,-2-2 0 0,1 0-128 0,-2 2 160 16,-2 0-160-16,-2 1 160 0,0 3-32 0,-1 3-128 0,-1 0 192 0,-2 2-64 16,1 1-128-16,-2 0 0 0,-1 1 0 0,-1-4 0 15,3-2-256-15,-3-3-64 0,1-4-32 0,1-2 0 32,-2-2-2000-32,0-5-400 0</inkml:trace>
  <inkml:trace contextRef="#ctx0" brushRef="#br4" timeOffset="-171859.6">25485 525 6447 0,'0'0'576'0,"-1"-11"-576"16,-1 2 0-16,2 1 0 0,0 8 4976 0,4-9 880 16,2 0 176-16,0 1 48 0,2 2-4480 0,1-3-880 0,-1 2-176 0,2-1-32 15,2 2-304-15,1 1-48 0,0-1-16 0,1 4 0 16,1-4-144-16,3 4 0 0,2-1 144 0,-1 3-144 15,-1 0 0-15,1 2 0 0,-1 0 0 0,0 2 0 16,0 0 0-16,1 1 0 0,-1 2 0 0,-2-3 0 16,-3 2 0-16,0 1 0 0,0-1 0 0,0-2 0 15,-2 1 0-15,1 1 0 0,-1 0 0 0,0 1 0 16,-11-7 0-16,9 10 0 0,-2-1 0 0,-2 2 0 16,-1-1 0-16,-3 2 0 0,1 1 0 0,-4 1 0 15,0 2 0-15,-1 2 0 0,1 3 0 0,-2-2 0 16,-2 2 0-16,1 1 0 0,-1 6 0 0,-3-5 0 15,-1-3 0-15,3-6 144 0,-2 2-144 0,-2-2 160 16,-1-2-160-16,-2-2 0 0,-2-3 0 0,-2-1-176 0,0 1-16 16,-2-2 0-16,1-2 0 0,-1 1 0 15,-1-2-144-15,2 1-48 0,-1-1 0 0,2 0 0 16,0 0-464-16,2-2-112 0,2 3 0 16,1-3-6976-16,1-3-1376 0</inkml:trace>
  <inkml:trace contextRef="#ctx0" brushRef="#br4" timeOffset="-171426.25">26368 393 19743 0,'0'0'880'0,"0"0"176"0,0 0-848 0,0 0-208 0,0 0 0 0,0 0 0 16,0 0 960-16,0 0 160 0,0 0 32 0,-11 1 0 16,1-1-208-16,-1 2-48 0,2 0 0 0,0 0 0 15,-1 0-384-15,-2 2-64 0,3 1-32 0,-2-1 0 16,0 3-224-16,-1 1-32 0,0-1-16 0,-1 6 0 15,-2 3-144-15,0 4 0 0,0 6 0 0,0 2 0 16,0 4 0-16,-1 4 0 0,0 3 0 0,1 2 128 16,-1-2 0-16,0-3-128 0,1-3 192 0,0-1-64 15,2-4-128-15,2 1 0 0,1-2 0 0,3 3 0 0,1 0 160 16,3-1-160-16,0 2 192 0,2 3-192 0,1-2 144 16,2 1-144-16,2-6 0 0,3 3 144 0,2 0-144 0,3-5-192 15,-2-4 32-15,3-5 16 16,0-2-1776-16,0-9-336 0,1-11-80 0,2 9-16 0</inkml:trace>
  <inkml:trace contextRef="#ctx0" brushRef="#br4" timeOffset="-171112.49">26370 909 15663 0,'0'0'1392'0,"0"0"-1120"0,0 0-272 0,0 0 0 15,0 0 2928-15,0 0 528 0,0 0 96 0,0 0 32 16,0 0-2624-16,0 0-512 0,9 9-96 0,-9-9-32 15,10 13-160-15,-10-13-32 0,9 17-128 0,-2-1 192 16,1-2-192-16,-1 2 144 0,-1-2-144 0,1-1 128 16,-1 2-128-16,1-2 0 0,-7-13-160 0,8 10 160 31,-8-10-592-31,9 8-32 0,-9-8 0 0,13 9 0 0,-1 0-1792 0,-2-2-352 0</inkml:trace>
  <inkml:trace contextRef="#ctx0" brushRef="#br4" timeOffset="-170828.16">26661 835 19343 0,'0'0'848'0,"-8"5"192"0,-2 0-832 0,1 2-208 16,1-1 0-16,-1 5 0 0,0-1 1856 0,-1 1 336 15,0 0 64-15,0 4 16 0,-2 2-1520 0,0 4-304 0,-1 3-64 0,1 2-16 16,1 3-368-16,-2 5 144 0,-2 3-144 0,2 3 0 16,0-1 160-16,0 1-160 0,-1-3 128 0,-1-4-128 15,1-6 0-15,1-1-272 0,-1 0 32 0,1-5 16 32,0-1-704-32,2-5-144 0,2-1-16 0,4 0-16 15,1-5-1600-15,4-9-320 0,-7 14-64 0,7-14-16 0</inkml:trace>
  <inkml:trace contextRef="#ctx0" brushRef="#br4" timeOffset="-170475.67">26858 604 27119 0,'0'0'1200'0,"0"0"256"0,0 0-1168 0,-1 11-288 16,1-1 0-16,2 3 0 0,2 3 512 0,0 1 32 15,0 4 16-15,1 1 0 0,3 1-384 0,-2 1-176 0,-2-1 160 0,0-1-160 16,0-1 144-16,-2 1-144 0,-4-2 128 0,1-1-128 16,1 4 0-16,-1 1 0 0,-2-1 0 0,-2 4 0 15,-3 4-208-15,0 2-128 0,0-1-32 0,0 1 0 32,1 1-2080-32,0-2-432 0,2-5-64 0,1-4-6672 0</inkml:trace>
  <inkml:trace contextRef="#ctx0" brushRef="#br4" timeOffset="-169615.92">27370 873 15663 0,'0'0'1392'0,"0"0"-1120"0,-10 2-272 0,-1 2 0 15,0-1 2576-15,0 2 464 0,-1 2 96 0,1 0 0 16,-2 1-1872-16,-2 1-384 15,1 2-80-15,0 2-16 0,1 3-592 0,-2 0-192 0,1 4 0 0,1 1 0 16,0 1 128-16,1 0-128 0,0 2 0 0,1-1 0 16,-1 2 0-16,3-4 0 0,0-2 0 0,1 3 0 31,1-1-384-31,2-4-192 0,3-5-48 0,-1 0-12112 0</inkml:trace>
  <inkml:trace contextRef="#ctx0" brushRef="#br4" timeOffset="-169378.68">27160 907 27519 0,'0'0'1216'0,"0"0"256"0,0 0-1168 0,0 0-304 15,12 4 0-15,-1-1 0 0,-11-3 624 0,13 4 64 16,-2 2 16-16,1 0 0 0,-2 2-480 0,2 2-96 15,-1-2 0-15,0 4-128 0,1 0 128 0,0 2-128 16,0 0 0-16,1-1 0 0,-2 3 0 0,1 0 0 0,0 1-240 0,0-4 80 31,-1 0-2080-31,0-3-400 0,-2-2-96 0,-1-2-16 0</inkml:trace>
  <inkml:trace contextRef="#ctx0" brushRef="#br4" timeOffset="-168925.18">27379 480 11055 0,'0'0'976'0,"0"0"-784"16,0 0-192-16,0 0 0 0,0 0 2784 0,0 0 512 16,0 0 96-16,0 0 32 0,0 0-1728 0,4 15-352 15,0-2-64-15,1-3 0 0,3 1-640 0,0 0-112 16,0 2-16-16,2 0-16 0,2 2-304 0,1 0-64 15,0 6-128-15,0-3 192 0,3 5-192 0,-2-1 0 16,0 1 0-16,1-1 0 0,-1 1 0 0,2-4 0 16,-2-1 0-16,2 1 0 0,-2 0 0 0,0-2 0 15,0-1 0-15,-3-1 0 0,0 1 0 0,-4 0 0 16,0-2 128-16,-3 4-128 0,-3-2 0 0,-1 2 0 0,-1 1 128 0,-3 1-128 16,0 0 0-16,0-2 176 0,0 3-176 0,-1-3 160 15,-1-1-304-15,0 3-64 0,0 2-16 0,-2-4 0 31,0 0-1648-31,0 1-336 0</inkml:trace>
  <inkml:trace contextRef="#ctx0" brushRef="#br4" timeOffset="-168474.82">27889 669 20271 0,'0'-14'1792'0,"0"14"-1424"0,-1-8-368 0,1 8 0 16,0-9 1888-16,1 3 304 0,-1 6 64 0,0 0 16 15,0 0-1360-15,0 0-272 0,11 0-48 0,-1 7-16 16,-1 8-448-16,-1 2-128 0,0 1 0 0,1 4 0 15,0 7 0-15,0-1 0 0,-2-3 0 0,2-1 0 16,-1-2 0-16,-2 1 0 0,-2-2 0 0,0 1 0 16,-3-1 0-16,1 4 0 0,-2 2 0 0,0-3 0 15,0 2 0-15,0 0 0 0,2 1-176 0,-1-4 176 16,-1-3-832 0,3-3-80-16,1 0-16 0,0-4 0 15,-2-2-1696-15,-2-11-320 0</inkml:trace>
  <inkml:trace contextRef="#ctx0" brushRef="#br4" timeOffset="-168043.18">27862 539 9215 0,'0'0'400'0,"0"0"96"0,1-10-496 0,2 3 0 16,-3 7 0-16,5-6 0 0,-5 6 4288 0,9-6 752 15,0 4 144-15,-9 2 48 0,12-5-3856 0,0 3-768 16,-2 2-160-16,0 0-16 0,1 0-432 0,-1 0 128 0,-10 0-128 0,15 2 0 16,-1 0 0-16,-2 2 0 0,-2 1 0 0,2-1 0 15,2 1 0-15,-2 2 0 0,-2 1 0 0,2 0 0 16,1-1 0-16,-1 1 0 0,-4 0 0 0,1 0 0 15,0 2 0-15,-1-1 0 0,0 3 0 0,-2 1 0 16,-2-1 0-16,-1 0 0 0,-1 1 0 0,0 0 0 16,-2 0 0-16,0 1 0 0,-2-2 0 0,1 2 0 15,-2-1 0-15,1-2 0 0,-1-2 0 0,-1 0 0 16,-1 3 0-16,-2-1 0 0,1-3 0 0,-2 1 0 16,0-2 0-16,-1 1 0 0,0 1 0 0,0-3 0 15,0-1-208-15,-3 3 80 0,-1-1 128 0,0-1-208 16,-1-3-48-16,-2 1-16 0,-1 0 0 0,1-2 0 15,-1 1-560-15,3-2-96 0,1 1-32 0</inkml:trace>
  <inkml:trace contextRef="#ctx0" brushRef="#br4" timeOffset="-166525.42">28538 535 11967 0,'2'-5'1072'0,"0"0"-864"0,0-1-208 0,0 1 0 15,-2 5 1920-15,3-6 320 0,-1 1 80 0,-2 5 16 16,0 0-960-16,0 0-192 15,0 0-32-15,0 0-16 0,0 0-352 0,0 0-64 16,-6 13-16-16,-1 0 0 0,1 2-240 0,-3 1-48 0,-2 2-16 0,1 3 0 16,-3 0-192-16,-2 5-32 0,1 1-16 0,-1 1 0 15,-1 0 80-15,-1-2 16 0,-3-2 0 0,2-6 0 16,-1-2 96-16,0-1 32 0,2 4 0 0,4-1 0 16,2 2-64-16,1 0 0 0,3 4 0 0,1-1 0 15,3 6-320-15,1 5 144 0,1-2-144 0,1 9 0 16,0-5 0-16,3 0 0 0,2 0 0 0,1-3 0 31,2-5-448-31,1 0-64 0,2-6 0 0,2-3 0 16,2-3-448-16,4-3-80 0,-1-1-32 0,1-3-11472 0</inkml:trace>
  <inkml:trace contextRef="#ctx0" brushRef="#br4" timeOffset="-166196.45">28806 899 14735 0,'0'0'1312'0,"0"0"-1056"0,0 0-256 0,0 0 0 15,-8-5 3520-15,8 5 656 0,0 0 128 0,0 0 32 16,0 0-3040-16,-8 1-592 0,8-1-128 0,-9 5-32 16,9-5-416-16,-9 11-128 0,1-1 0 0,0-1 0 15,-1 3 0-15,0 2 0 0,0-1 0 0,-3 3 0 16,2 1 0-16,-1 2 0 0,-1 1 0 0,2 3 0 16,-2-2 0-16,2 1-256 0,1 2 80 0,0-5 16 31,-1-2-480-31,3-2-80 0,0-1-32 0,2 0-8208 0,-2-1-1632 0</inkml:trace>
  <inkml:trace contextRef="#ctx0" brushRef="#br4" timeOffset="-165969.83">28593 1015 13823 0,'0'0'608'0,"0"0"128"0,0 0-592 0,0 0-144 15,0 0 0-15,8-4 0 0,-8 4 2224 0,8-3 400 16,-8 3 96-16,9 0 16 0,-9 0-1456 0,9 3-272 16,-9-3-64-16,13 8-16 0,-3 1-496 0,2 1-112 15,0 3 0-15,1 3-16 0,0-2-304 0,1 1 0 16,2 0 128-16,1 2-128 0,-1 0-176 0,1 0-80 16,1 1-32-16,-1-1-7904 15,-3-1-1568-15</inkml:trace>
  <inkml:trace contextRef="#ctx0" brushRef="#br4" timeOffset="-165524.15">28789 531 9215 0,'-13'-10'816'0,"13"10"-656"0,-8-11-160 0,3 5 0 0,5 6 4016 0,0 0 768 16,0 0 144-16,0 0 48 0,0 0-3408 0,0 0-672 15,0 0-144-15,0 0-32 0,0 0-304 0,10 10-64 16,0-1-16-16,2 3 0 0,1 1 48 0,2 3 16 15,2 2 0-15,1 3 0 0,3 0-160 0,-2 2-48 16,1 1 0-16,1-1 0 0,-2-2-32 0,1 0-16 16,-2 0 0-16,2-2 0 0,-2 1 48 0,-1-3 0 15,-3-7 0-15,2 3 0 0,-2 2-64 0,2-1 0 16,-3-2 0-16,-2-1 0 0,-1 0 16 0,-1-1 0 16,-1 2 0-16,-1 0 0 0,-1-1-144 0,-1 3 160 15,-3 0-160-15,1 0 160 0,-3 3-160 0,-1 1 192 0,-1 2-192 16,-2 0 192-16,-1 0-192 0,-1 1 160 0,-2 1-160 15,0 2 160-15,0-1-160 0,0-1 0 0,-2 2 0 0,-2-2 0 32,1 2-656-32,-5-2-64 0,0-5-16 0,-3-2-14560 0</inkml:trace>
  <inkml:trace contextRef="#ctx0" brushRef="#br4" timeOffset="-161762.8">30130 486 14271 0,'0'0'640'0,"0"0"128"0,0 0-624 0,-10-2-144 0,10 2 0 0,-9 0 0 16,9 0 384-16,0 0 32 0,0 0 16 0,0 0 0 0,0 0-208 0,0 0-32 15,0 0-16-15,0 0 0 16,0 0 80-16,0 0 32 0,-3 4 0 0,-1 0 0 0,4-4 224 0,0 0 64 16,-2 7 0-16,-1 2 0 15,-1-3 432-15,-1 3 80 0,-7 10 32 0,-2 1 0 0,-2 5 160 0,0 1 16 16,-1 8 16-16,-2 0 0 0,-5 1-384 0,-3-2-80 16,-3-2-16-16,0-1 0 0,-1-1-16 0,2 3-16 15,0 4 0-15,3 3 0 0,3 4-320 0,2 4-64 16,3 2-16-16,1-2 0 0,1-1-272 0,2-3-128 15,3-4 0-15,1-6 128 0,0-6-128 0,3-2 0 16,-1-6 0-16,3 0 0 16,0-5-320-16,0-1-128 0,2-1-48 0,-1-2 0 15,0-2-1456-15,4-8-288 0,-4 6-64 0</inkml:trace>
  <inkml:trace contextRef="#ctx0" brushRef="#br4" timeOffset="-161208.25">30294 841 3679 0,'0'0'320'0,"0"0"-320"0,0 0 0 0,0 0 0 16,0 0 2400-16,0 0 416 0,0 0 64 0,0 0 32 15,0 0-992-15,0 0-208 0,0 0-48 0,-5 12 0 16,-1-1-224-16,1-2-48 0,-1 0-16 0,1 1 0 15,5-10-48-15,-5 15-16 0,-2 0 0 0,5 5 0 16,-1-1-464-16,1 5-80 0,2 2-32 0,0 4 0 16,0 0-464-16,0 1-80 0,1 1-32 0,0-2 0 15,0 2-160-15,1 1 160 0,-2-5-160 16,0 0 160-16,0-2-160 0,1-4 0 0,-1-9 0 0,3 1 0 31,-1-3-544-31,0-2-144 0,-2-9-16 0,0 0-8752 0,3 5-1744 0</inkml:trace>
  <inkml:trace contextRef="#ctx0" brushRef="#br4" timeOffset="-160726.45">30262 779 20271 0,'0'0'896'0,"-4"-8"192"0,-3 0-880 0,7 8-208 16,-5-8 0-16,5 8 0 0,0 0 1808 0,0 0 320 15,-1-7 64-15,1 7 16 0,0 0-1696 0,0 0-320 16,0 0-192-16,0 0 192 0,9-8-192 0,-1 1 0 16,0 2 0-16,1 0 0 0,0-4 0 0,0 5 128 15,0-1-128-15,2-1 0 0,-2 0 0 0,1-1 0 0,-1 3 0 16,3 2 0-16,-2-2 128 0,1 1-128 15,-11 3 128-15,14 0-128 0,-1 0 0 0,0 2 0 0,0 0 128 0,-1 3-128 16,1 2 0-16,0 2 0 0,2 3 0 0,-1-2 128 16,2 3-128-16,-2-2 0 0,-1 0 0 0,0 1 0 15,0 1 0-15,-1 0 0 0,-4-4 0 0,-1 2 0 16,1-5 0-16,-1 2 0 0,-7-8 0 0,0 0 0 16,2 11 0-16,-3 0 128 0,1-11-128 0,-5 9 128 15,-2-1-128-15,7-8 160 0,-9 8-160 0,0 0 160 16,-1-2-160-16,-2-2 0 0,0 3 144 0,-1-3-144 15,0 2 128-15,-1 1-128 0,-2-1 128 0,2 1-128 16,-2-1 0-16,-1 1 144 0,0 1-144 0,0-2 0 16,3-1 160-16,-2 2-160 0,2-1 128 0,0 2-128 15,1-2 0-15,-1 0-144 0,1 1 0 0,2-2 0 16,-1-3-624-16,3 1-112 0,1 1-16 0,8-4-11520 16</inkml:trace>
  <inkml:trace contextRef="#ctx0" brushRef="#br4" timeOffset="-160313.62">30941 527 8287 0,'0'0'736'0,"0"0"-592"0,0 0-144 0,0 0 0 16,0 0 2944-16,0 0 544 0,0 0 112 0,0 0 32 16,0 0-2320-16,0 0-464 0,0 0-80 0,0 0-32 15,0 0 80-15,0 0 16 0,0 0 0 0,-8 8 0 16,-1 4-48-16,0 0 0 0,-1 2 0 0,-1 3 0 16,-1 1 96-16,-1 4 16 0,-1 3 0 0,2 1 0 15,1 3-448-15,-1-4-64 0,-1 2-32 0,1-5 0 16,0-2-160-16,2 2-16 0,-2-4-16 0,3 2 0 15,1-3-160-15,0 3 192 0,-1 3-192 0,0 1 192 16,-1 6-16-16,2 4 0 0,3 3 0 0,0 2 0 16,-1 4-176-16,4-4 160 0,2 1-160 0,-2-3 160 15,1-4-160-15,1-7 0 0,3-4 144 0,-1-3-144 0,1 0 0 0,2-4 144 16,0-2-144-16,3 0 0 0,0 0 0 0,2 0 0 16,1-1 0-16,-1-1 0 15,-2-4-400-15,1 1-48 0,-1 0 0 0,1-1 0 16,2-4-704-16,-1 1-128 0,2-1-48 0,-1-3-12784 15</inkml:trace>
  <inkml:trace contextRef="#ctx0" brushRef="#br4" timeOffset="-159959.35">31234 985 17503 0,'-10'-7'768'0,"10"7"176"0,-8-6-752 0,0 1-192 0,1 1 0 0,0 0 0 16,2 0 3328-16,5 4 624 0,0 0 128 0,-9-3 16 15,1 3-2896-15,8 0-592 0,-9 4-112 0,-2 3-32 16,0-2-336-16,-1 5-128 0,0 0 0 0,-1 1 0 15,-3 5 0-15,1-2 128 0,-5 3-128 0,2 3 0 16,-2-1 0-16,1 2 176 0,-1-1-176 0,1 2 160 16,2 0-160-16,0 3 160 0,0-2-160 0,3 3 160 15,-1-1-160-15,2 0 0 0,3-3 0 0,-1-5 0 16,4-5-768-16,1-1-64 0,2-3-32 0,4-1 0 16,0-7-976-16,0 0-192 0,0 0-32 0</inkml:trace>
  <inkml:trace contextRef="#ctx0" brushRef="#br4" timeOffset="-159695.87">30979 946 10127 0,'0'0'896'0,"0"0"-704"15,0 0-192-15,0 0 0 0,-1-7 4592 0,1 7 880 16,0 0 176-16,0 0 48 0,0 0-4224 0,0 0-832 15,0 0-160-15,13 11-32 0,-2-1-256 0,-3 3-64 16,0-1 0-16,0 4 0 0,1 0-128 0,0 4 0 0,-2 2 0 0,2 2 0 16,1-2 0-16,1 1 0 0,-2 3 0 0,1 0 0 15,2-2 0-15,0 1 128 0,-2-1-128 0,2-1 128 16,2-3-128-16,-1-1 0 0,0-6-192 0,0 0 192 31,0-3-448-31,-1 2 16 0,-2-4 16 0,1-2 0 16,1 1-1760-16,-1-3-368 0,-2-3-64 0</inkml:trace>
  <inkml:trace contextRef="#ctx0" brushRef="#br4" timeOffset="-158874.36">31545 658 11967 0,'0'0'1072'0,"0"0"-864"0,0 0-208 0,0 0 0 16,0 0 3392-16,0 0 624 0,0 0 128 0,0 0 16 16,-2-7-2512-16,2 7-512 0,0 0-112 15,0 0 0-15,3 13-176 0,0 3-16 0,-1 2-16 0,0 0 0 16,-1 2-160-16,1-1-16 0,1 2-16 0,1-2 0 16,0-1-384-16,0 1-80 0,0 1-16 0,1 1 0 15,-1-2 0-15,1 3 0 0,-2-1 0 0,2 3 0 16,-1 2-144-16,-2 4 160 0,1 0-160 0,-2 4 160 15,-1-3-160-15,0-1 0 0,-1-1 144 0,1-1-144 16,0 1 0-16,1 0 144 0,-1-3-144 0,2-3 0 16,0-3-176-16,1-2-144 0,-2-1-16 0,2-4-16 15,-2-1-864-15,2-4-192 0,-1-1-16 0,0 1-8448 16,-2-8-1696-16</inkml:trace>
  <inkml:trace contextRef="#ctx0" brushRef="#br4" timeOffset="-158520.52">31839 995 4607 0,'0'0'192'0,"-4"-6"64"0,-1-2-256 0,1 3 0 16,0 1 0-16,4 4 0 0,-2-3 6832 0,2 3 1312 0,0 0 272 0,0 0 48 15,0 0-6672-15,0 0-1344 16,9 13-272-16,-1 2-48 0,-3-2-128 0,3 5 0 0,0 1 128 0,-1 1-128 16,0 1 0-16,1-2 0 0,0 1 0 0,-1 0 0 15,3 0 0-15,0 0 128 0,0 0-128 0,1-4 0 16,-1-1 0-16,1 0-128 0,0 0 0 0,1-3 0 31,0-2-320-31,0-4-48 0,-2-2-16 0,3-1 0 16,-1 1-736-16,1-3-160 0,0-2-16 0,0 0-7648 0,0 1-1520 0</inkml:trace>
  <inkml:trace contextRef="#ctx0" brushRef="#br4" timeOffset="-158261.89">32172 972 11055 0,'0'0'976'0,"0"0"-784"16,0 0-192-16,0 0 0 0,-7-3 3456 0,7 3 640 16,-8 3 128-16,2-1 16 0,-1 4-2704 0,-2 2-560 15,-1 1-96-15,-1 5-32 0,1 3 48 0,-2 2 0 16,-1 8 0-16,0 0 0 0,-1-1-144 0,1 4-32 16,-1 4 0-16,0-2 0 0,1-2-352 0,2-2-80 15,-1-2-16-15,0 0 0 0,1-5-272 0,-1 1 128 16,0-1-128-16,3 1 0 0,0-2 128 0,2 0-128 15,1 1 0-15,2 0 0 0,0 0-144 0,1-4-144 16,2 3-32-16,1-4 0 16,3 1-784-16,-1-4-176 0,2-2-16 0,0-3-8400 0,-4-8-1680 0</inkml:trace>
  <inkml:trace contextRef="#ctx0" brushRef="#br4" timeOffset="-157775.12">32092 714 24351 0,'-5'-17'1088'0,"2"6"208"0,0 1-1040 0,0 1-256 0,3 2 0 0,0-3 0 0,1-2 512 0,2 4 32 16,-1 2 16-16,2-1 0 0,-1-3 16 0,0 3 0 15,-3 7 0-15,0 0 0 0,5-5-192 0,0 0-16 16,-5 5-16-16,0 0 0 0,0 0-160 0,0 0-48 16,0 0 0-16,12 4 0 0,-12-4-144 0,13 4 0 15,-13-4 0-15,13 9 0 0,-1 1 0 0,-2 3 0 16,0 2 0-16,3 3 0 0,2 0 432 0,2 4 48 15,0-1 16-15,1 1 0 0,-1-3 96 0,1 0 32 16,0-1 0-16,1 1 0 0,-1-2-304 0,-1 1-48 0,-3-1-16 0,1 2 0 16,-1-3-256-16,0 5 160 0,-1-2-160 0,-1 5 128 15,-2 2-128-15,1 1 128 0,-2 1-128 0,-1-1 128 16,-2 2-128-16,0-1 128 0,-4-3-128 0,-1 0 128 16,-1-2-128-16,-1 2 160 0,-3-3-160 0,0-2 160 15,-2-3-32-15,-3-3 0 0,-2 4 0 0,1-4 0 16,-2-3-128-16,2 2 192 0,-3 2-192 0,0-4 192 15,-2 2-384-15,0-2-64 0,-1-2 0 0,-5-1-16 32,-5 0-1696-32,-3-2-336 0</inkml:trace>
  <inkml:trace contextRef="#ctx0" brushRef="#br4" timeOffset="-142459.95">23193 1972 14735 0,'0'0'1312'0,"0"0"-1056"16,0 0-256-16,0 0 0 0,0 0 2000 0,0 0 352 16,0 0 64-16,0 0 16 0,0 0-992 0,0 0-192 15,0 0-32-15,0 0-16 0,0 0-544 0,0 0-96 16,0 0-32-16,-8 0 0 0,0 0-128 0,5 0-16 16,-3 4-16-16,4 0 0 0,-1 2 272 0,-1 1 48 15,3 6 16-15,-2-2 0 0,2 8-32 0,0 17 0 16,-1 5 0-16,2 0 0 0,2 1-160 0,0 0-48 15,0 1 0-15,2-5 0 0,-2-3-208 0,1-5-64 0,-1-4 0 16,2-3 0-16,-1-4 16 0,-1 0 0 0,2-2 0 0,-1 1 0 16,0 1-208-16,-1-1 144 0,3-1-144 0,-1-2 128 15,-1 0-384-15,0-2-64 0,-2 0-32 0,1 0 0 32,-2-3-2032-32,0-10-416 0,0 0-80 0</inkml:trace>
  <inkml:trace contextRef="#ctx0" brushRef="#br4" timeOffset="-141120.33">23187 1969 11055 0,'0'0'976'0,"0"0"-784"15,-11-6-192-15,3 0 0 0,2 1 2416 0,6 5 432 16,-8-5 96-16,8 5 0 0,0 0-1392 0,0 0-272 15,0 0-64-15,-5-8-16 0,1 0-304 0,4 8-48 16,0 0-16-16,0 0 0 0,0 0-304 0,5-9-64 16,-5 9-16-16,8-9 0 0,-2-3-224 0,2 2-48 15,0-2-16-15,3 3 0 0,-1-3 80 0,0 1 16 16,-2-1 0-16,3 0 0 0,-1-1-128 0,2 0 0 0,0 1-128 0,-1 1 192 16,2 0-16-16,0 3-16 0,-1 3 0 0,1 3 0 15,0 0-160-15,-13 2 160 0,14 5-160 0,-3 5 160 16,-11-10-160-16,12 13 160 0,-3 4-160 0,-1-3 160 15,-2-1-160-15,-1 0 0 0,1-1 144 0,-1-1-144 16,-5-11 160-16,6 14-32 0,-1-3-128 0,-1 0 192 16,-4-11-192-16,3 13 128 0,-3-13-128 0,4 14 0 15,-3-2 128-15,-1-12-128 0,0 12 0 0,0-12 144 16,-4 13-144-16,-1-2 0 0,-1-2 0 0,-2-1 128 16,-1 0-128-16,-3 1 160 0,1-2-160 0,0 2 160 15,-1-1-32-15,-1-1-128 0,-1 5 192 0,1-3-64 16,-2 2-128-16,2-1 160 0,0-1-160 0,1 3 160 15,-1 1-160-15,2 0 192 0,0 1-192 0,1-2 192 0,-3-1-192 0,1-1 160 16,2-1-160-16,-1-4 160 0,2-2-448 0,9-3-96 16,-10 1 0-16,10-1-16 15,0 0-752-15,0 0-128 0,0 0-48 0,0 0 0 16,0 0-2240-16,0 0-448 0</inkml:trace>
  <inkml:trace contextRef="#ctx0" brushRef="#br4" timeOffset="-140674.15">23883 1772 6447 0,'0'0'576'0,"0"0"-576"0,0 0 0 0,0 0 0 16,0 0 2176-16,0 0 320 0,0 0 64 0,0 0 0 15,0 0-976-15,0 0-208 0,0 0-32 0,-4 9-16 16,4-9-432-16,-5 14-64 0,-2-1-32 0,1 0 0 16,0 1 192-16,0-1 32 0,-3-1 16 0,0-2 0 15,-2-2 16-15,1 1 0 0,-1 1 0 0,2 1 0 0,-1 1-224 16,1-1-64-16,0 4 0 0,-2 2 0 15,-2-3-128-15,3 6-16 0,-2 0-16 0,0 8 0 0,-1 3-160 16,1 8-48-16,1 0 0 0,0 6 0 0,2 0-160 0,1-2-48 16,0-2 0-16,3-5 0 0,1-6-192 0,3-2 128 15,2-2-128-15,2-2 0 0,0 4 128 0,2-3-128 16,4 2 0-16,1 0 144 0,1 1-16 0,1-4-128 16,-1 1 192-16,4 0-64 0,3-2-128 0,-1-2 0 15,-3-1 0-15,-1-3 0 16,2-1-640-16,-2-2-176 0,0-5-16 0,0-1-16 15,-2-3-1680-15,1-1-336 0,-1-1-64 0</inkml:trace>
  <inkml:trace contextRef="#ctx0" brushRef="#br4" timeOffset="-140343.18">23900 2283 22111 0,'0'0'1968'0,"0"0"-1584"0,0 0-384 0,0 0 0 16,-7-2 1984-16,7 2 304 0,0 0 64 0,0 0 16 15,0 0-1584-15,0 0-304 0,0 0-64 0,3 14-16 16,2 2-400-16,0-1 0 0,0 0 0 0,3-1 0 15,-2-1 128-15,1 0-128 0,2 0 128 0,2 0-128 16,-3-2 128-16,2 0-128 0,2 2 128 0,1-1-128 16,3-1 144-16,1 0-144 0,1 1 160 0,0 0-160 0,-1-6 192 0,1 2-64 15,2-3-128-15,-1 1 192 0,0-1-336 0,-2 1-80 16,-1-4-16-16,-2 3 0 16,-3-4-1680-16,1 0-352 0,0-1-64 15,-1-1-9696-15</inkml:trace>
  <inkml:trace contextRef="#ctx0" brushRef="#br4" timeOffset="-140059.72">24361 2347 15663 0,'0'0'688'0,"-8"7"144"0,1-3-656 0,0 1-176 0,2 0 0 0,0 2 0 16,1-1 3248-16,-1 1 608 0,-1-1 128 0,1 3 32 15,0-1-2800-15,-2 1-544 0,-2-2-112 0,-1 1-32 16,-2-2-144-16,0 5-48 0,1 0 0 0,0 2 0 16,-1 3-160-16,-1 2-48 0,-2 0 0 0,-3 5 0 15,3-1-128-15,1 7 0 0,0 4 0 0,2 4 128 16,1 2-128-16,2 1 0 0,0 1 144 0,3-1-144 16,2-5 0-16,1-5 128 0,2-5-128 0,2-3 0 15,2-6-144-15,2-3-112 0,1-3 0 0,4 0-16 16,-1-3-1680-16,2 0-336 0,2-1-64 15</inkml:trace>
  <inkml:trace contextRef="#ctx0" brushRef="#br4" timeOffset="-139640.86">24518 1973 7359 0,'0'0'320'0,"0"0"80"0,0 0-400 0,0 0 0 0,0 0 0 0,0 0 0 16,0 0 4608-16,0 0 832 0,0 0 160 0,0 0 32 16,-9-5-4048-16,9 5-816 0,0 0-176 0,0 0-16 15,0 0-416-15,-8 6-160 0,1 1 128 0,7-7-128 16,-4 18 208-16,2 0-32 0,0 7-16 0,2 3 0 16,0 4 416-16,3 6 64 0,0 2 32 0,1 5 0 15,-1-2-176-15,3-5-48 0,0-3 0 0,2-3 0 16,-1-3-272-16,-1-3-176 0,1-1 192 0,0 0-192 15,1-1 224-15,-1 2-64 0,-3-1-16 0,1-1 0 16,1-2-368-16,1-1-80 0,-2-3-16 0,3-1 0 16,0 0-896-16,0-5-192 0,-2-1-48 15</inkml:trace>
  <inkml:trace contextRef="#ctx0" brushRef="#br4" timeOffset="-139260.34">25164 2377 23551 0,'0'0'1040'0,"0"0"224"0,0 0-1008 0,0 0-256 0,-9 0 0 0,9 0 0 15,-12 2 1136-15,2-1 176 0,1-1 32 0,0 4 16 16,-2-2-464-16,1 4-112 0,0 0-16 0,-1 1 0 16,-1-2-320-16,1 1-80 0,-2 2-16 0,1 1 0 15,0-2-112-15,0 2-32 0,-1 1 0 0,2 1 0 16,-1-1-64-16,1 2-16 0,1 0 0 0,0-2 0 15,-1-1-128-15,2 2 0 0,0-1 144 0,1 2-144 16,0-2 0-16,2-1-288 0,-1 2 48 0,2-2 16 16,5-9-784-16,-5 9-144 0,5-9-48 0,0 0-12304 15</inkml:trace>
  <inkml:trace contextRef="#ctx0" brushRef="#br4" timeOffset="-139041.58">24928 2446 19343 0,'0'0'1728'0,"0"0"-1392"16,0 0-336-16,0 0 0 0,-4-5 3296 0,3 1 592 15,1 4 112-15,0 0 32 0,0 0-3040 0,0 0-608 16,0 0-112-16,13 8-16 0,-13-8-128 0,16 16-128 16,-2-1 176-16,-1 0-176 0,-1 0 176 0,0 0-176 15,2 3 160-15,2-1-160 0,-2 1 0 0,3 0 0 0,1-2 0 16,2 0 0-1,-1-1-784-15,3 0-256 0,-1-4-48 0,2-1-16 16,0-3-2112-16,-2-1-432 0</inkml:trace>
  <inkml:trace contextRef="#ctx0" brushRef="#br4" timeOffset="-138625.28">25124 1960 24879 0,'-14'-6'2208'0,"14"6"-1760"15,-10-2-448-15,10 2 0 0,0 0 1408 0,0 0 192 16,0 0 32-16,0 0 16 0,0 0-1328 0,11 8-320 15,-11-8 0-15,16 11 0 0,-1-2 0 0,1 4 0 16,2-4 0-16,2 4 0 0,1-1 0 0,1 3 0 16,0 1 0-16,0 5 0 0,-2-3 0 0,0 3 0 15,0 1 0-15,0 1 0 0,-2 0 176 0,1 1 112 16,1 1 32-16,-1 1 0 0,0-4 192 0,-1 1 32 16,-1-1 16-16,0 0 0 0,-4-3-64 0,0 0-16 15,0-2 0-15,-1 0 0 0,-2-2-192 0,1 0-32 0,-4 0-16 0,1 1 0 16,-3 1-112-16,-1 0 0 0,-1 2-128 0,-3 1 192 15,-3-3-64-15,-1 6 0 0,-1 3-128 0,-3 4 192 16,1 3-192-16,-3 0 176 0,0 0-176 0,1 0 160 31,-3 1-480-31,0-7-112 0,1 3-16 0,-2-5 0 16,0-3-2144-16,-2-4-432 0</inkml:trace>
  <inkml:trace contextRef="#ctx0" brushRef="#br4" timeOffset="-137767.91">26368 1965 12895 0,'0'0'576'0,"0"0"112"0,0 0-560 0,0 0-128 16,0 0 0-16,0 0 0 0,0 0 2624 0,0 0 512 0,0 0 80 0,0 0 32 15,0 0-2112-15,-8 4-432 0,-1 0-64 0,0 0-32 16,-1-3 192-16,3 5 32 0,-1 0 16 0,1 4 0 16,-1 0 272-16,-1 4 48 0,3 6 16 0,-3 3 0 15,1 3-512-15,-1 5-96 0,0 7-32 0,-2 4 0 16,-2 2 48-16,-1-1 16 0,-2-4 0 0,-1-2 0 16,0-3-224-16,-1 0-32 0,-3 2-16 0,3 3 0 15,1 2-160-15,1 3-48 0,1 3 0 0,0 1 0 16,2 0 16-16,3-2 0 0,2-2 0 0,0-3 0 15,0-5-352-15,5-6-80 0,-3-4-16 0,2-4 0 32,2-3-2704-32,-1-4-560 0</inkml:trace>
  <inkml:trace contextRef="#ctx0" brushRef="#br4" timeOffset="-137132.02">26605 2132 2751 0,'0'0'256'0,"0"0"-256"15,0 0 0-15,0 0 0 0,0 0 3344 0,0 0 624 16,0 0 128-16,0 0 32 0,9 5-1808 0,-9-5-352 16,7 11-80-16,-7-11-16 0,2 13-192 0,2 2-32 15,-1 4-16-15,-1-1 0 0,0 3-496 0,-2 1-112 16,1 0 0-16,-1 0-16 0,0 1-224 0,0-1-32 16,0 1-16-16,0-1 0 0,0-3-432 0,0 1-96 15,0 1-16-15,0 1 0 0,-1 1-192 0,-2 0 128 16,0 2-128-16,2 1 0 0,0 0 192 0,0 1-48 15,-1 3-16-15,1-4 0 0,0 0-128 0,1 2 0 16,1-3 0-16,-1-4 0 16,0-2-480-16,1-3-128 0,2-2-32 0,-1-6 0 15,-2-8-1600-15,0 0-336 0,0 0-64 0</inkml:trace>
  <inkml:trace contextRef="#ctx0" brushRef="#br4" timeOffset="-136729.79">26593 2098 21183 0,'-8'-11'944'0,"3"3"192"0,0-1-912 0,1 1-224 0,0 1 0 0,2 1 0 0,2 6 2272 0,0 0 416 16,1-11 64-16,-1 11 32 0,4-9-2016 0,-4 9-384 15,5-9-96-15,-5 9-16 0,8-6-272 0,-8 6 0 16,10-7 128-16,2 3-128 0,2-2 0 0,2 2 0 15,2 0 0-15,3 1 0 0,4 3 0 0,1-2 0 16,0 0 0-16,0 2 0 0,1 0 0 0,0 4 0 16,-3-3 0-16,-2 2-144 0,-3 0 144 0,-1 1 0 15,-1-1-144-15,0 4 144 0,-2 0 0 0,1 2 256 16,-2 1-32-16,0 2-16 0,-3 1-80 0,-2 2 0 16,-1 2-128-16,0 3 192 0,-1 2-48 0,-2 0-16 15,0 2 0-15,-4-1 0 0,-2-2 0 0,0 3 0 16,-2-2 0-16,-1 0 0 0,-2-1-128 0,-2 0 0 15,1-3 144-15,-2-2-144 0,-1-3 0 0,-1-2 144 16,0-2-144-16,-2 1 0 0,-3-4 128 0,0 2-128 0,-2-3 0 0,-4 0 0 16,-4-1 144-16,-2 0-144 0,1-1 0 0,-3 1 144 15,0-3-320-15,1 0-64 0,2 1-16 0,2 0 0 32,3 2-2496-32,4-3-512 0</inkml:trace>
  <inkml:trace contextRef="#ctx0" brushRef="#br4" timeOffset="-136293.25">27301 1993 15663 0,'0'0'688'0,"0"0"144"0,-10 0-656 0,2-3-176 15,8 3 0-15,0 0 0 0,-8 0 2640 0,8 0 496 16,0 0 112-16,0 0 16 0,-8 3-2112 0,8-3-400 16,-9 2-96-16,0 2-16 0,-1-3 96 0,-1 5 16 15,-2 0 0-15,1 6 0 0,-1 6-240 0,0 0-64 16,0 9 0-16,2 1 0 0,0 5-304 0,1 2-144 15,1 3 128-15,-1 2-128 0,3-1 0 0,-1-2 0 16,0-5 0-16,1-3 0 0,1 0 0 0,1-3 0 0,-1 1 0 16,3-1 0-16,-1 4 144 0,1 0-144 0,0 3 160 0,1 2-160 15,1 3 144-15,1-2-144 0,5 1 128 16,0-4-128-16,1-5 144 0,4-2-144 0,1-1 160 0,1-5-160 16,2-3-128-16,-1-4-128 0,0 0-32 15,4-4 0 1,3-1-832-16,0-3-160 0,2 0-48 0,0-1 0 15,0-1-1472-15,-1 0-288 0,4 0-64 0,-7-3-16 0</inkml:trace>
  <inkml:trace contextRef="#ctx0" brushRef="#br4" timeOffset="-135903.28">27658 2367 18431 0,'0'0'1632'0,"0"0"-1312"15,0 0-320-15,0 0 0 0,0 0 2272 0,0 0 384 16,-7 4 80-16,7-4 16 0,0 0-1792 0,-7 10-336 0,1 1-80 0,-1-1-16 16,0 0-224-16,1 0-48 15,-4-4-16-15,2 5 0 0,0 0 272 0,0 5 64 0,-1 1 16 0,0 1 0 16,-3 3 112-16,2 2 32 0,-2 4 0 0,0 0 0 16,-1 4-368-16,3 2-80 0,1-1-16 0,1 1 0 15,0 2-96-15,1-4-32 0,0-3 0 0,3-5 0 16,-2-3-144-16,4-6-272 0,-1-2 64 0,2-6 16 31,1-6-1552-31,0 0-304 0,0 0-64 0,0 0-16 0</inkml:trace>
  <inkml:trace contextRef="#ctx0" brushRef="#br4" timeOffset="-135677.48">27378 2467 30111 0,'0'0'1344'0,"0"0"256"0,0 0-1280 0,0 0-320 16,9-1 0-16,-9 1 0 0,12-5 800 0,-3 3 96 16,-9 2 0-16,14 6 16 0,-1 0-336 0,0 2-64 15,1 0 0-15,0 2-16 0,0 2-304 0,2 1-48 16,-2-1-16-16,2 3 0 0,-1-3 0 0,2 4-128 16,2 1 192-16,-1 0-64 0,0-3-128 0,-1 2 0 15,-1-2 0-15,-1-1 128 16,1 1-784-16,-2-1-176 0,1-2-16 0,-1-2-16 15,-2-1-560-15,-2-2-112 0,-10-6-32 0,0 0-7280 16,11 4-1456-16</inkml:trace>
  <inkml:trace contextRef="#ctx0" brushRef="#br4" timeOffset="-135305.36">27958 2068 15663 0,'0'0'688'0,"0"0"144"15,0-9-656-15,0 9-176 0,0 0 0 0,0 0 0 16,-1-12 4064-16,1 12 784 0,0 0 144 0,0 0 48 15,0 0-3616-15,-4 16-720 0,3 6-128 0,-1 8-48 0,1 3-272 0,0 5-64 16,-1 5-16-16,4-2 0 0,-2 0-32 0,1-5 0 16,0-6 0-16,1 0 0 0,-1-4-144 0,3-2 192 15,-3 2-192-15,2-3 192 0,-2-1-192 0,0 1 0 16,1-1 144-16,0 0-144 16,1 1-448-16,-2 2-144 0,1-3-48 0,-1-3 0 15,-1-1-432-15,2-2-80 0,0-2-32 0,-1-1 0 16,-1-1-1104-16,0-2-208 0,0-10-64 0,0 12 0 0</inkml:trace>
  <inkml:trace contextRef="#ctx0" brushRef="#br4" timeOffset="-135067.25">28134 2531 14735 0,'0'0'1312'0,"0"0"-1056"0,0 0-256 0,0 0 0 16,0 0 4480-16,0 0 832 0,0 0 160 0,13 13 32 15,-1-1-4368-15,0 1-880 0,-1 1-256 0,1-1 0 16,1 2 160-16,-1-1-160 0,0 0 160 0,-1 1-160 16,1-1 0-16,1-1 0 0,0-1 0 0,0-2 0 15,-1 2-880-15,0-4-64 0,-2-3-16 0,-1-1 0 16,-9-4-2016-16,0 0-416 0</inkml:trace>
  <inkml:trace contextRef="#ctx0" brushRef="#br4" timeOffset="-134805.72">28544 2536 12895 0,'-10'0'1152'0,"-3"0"-928"0,-4 2-224 0,1-1 0 0,-1 3 5312 0,-2 2 1024 16,4 2 208-16,-1 7 48 0,-2 1-4480 0,1 7-896 15,0 4-192-15,0 4-16 0,0 6-560 0,-1 2-128 0,2 4 0 16,0-5-16-16,2 1-176 0,-2-3-128 0,1-2 192 0,2-1-192 16,2-2 0-16,2-2 0 0,1-1-240 0,3-4 80 31,3-3-928-31,0-3-192 0,2-1-48 0,3-5 0 15,-3-12-512-15,5 10-96 0,-5-10-32 0,0 0-7616 0,12 3-1520 0</inkml:trace>
  <inkml:trace contextRef="#ctx0" brushRef="#br4" timeOffset="-134286.33">28452 1950 11967 0,'0'0'528'0,"0"0"112"0,-9-8-512 0,1 1-128 16,8 7 0-16,0 0 0 0,0 0 3520 0,0 0 656 0,-6-6 144 0,6 6 32 16,0 0-2576-16,0 0-512 0,0 0-112 0,0 0 0 15,10-3-832-15,2 1-144 0,2 7-48 0,1 1 0 16,0 6 160-16,1 1 32 0,0 0 0 0,-2 7 0 15,2-2 64-15,1 7 0 0,-2-2 16 0,2 6 0 16,-1 2-192-16,1 2-32 0,-2 3-16 0,2 1 0 16,-1 1-160-16,1-2 0 0,0-3 144 0,-1-5-144 15,-1-2 0-15,2-1 144 0,-1 0-144 0,-1 0 0 16,-2-3 176-16,0 1-176 0,-2 2 160 0,-2 0-160 16,-4 0 176-16,2 1-176 0,-2 1 192 0,-1 0-192 15,-1 0 208-15,-2 0-64 0,0 3-16 0,-2-4 0 16,0 1-128-16,-1-1 192 0,-2-3-192 0,-1 0 192 15,0-2-384-15,-3-2-64 0,-1-2 0 0,0 0-10592 16,-3-4-2112-16</inkml:trace>
  <inkml:trace contextRef="#ctx0" brushRef="#br4" timeOffset="-133720.55">29198 2502 19919 0,'0'0'880'0,"0"0"192"0,0 0-864 0,0 0-208 15,0 0 0-15,0 0 0 0,0 0 1568 0,0 0 272 16,0 0 48-16,0 0 16 0,0 0-320 0,0 0-64 15,0 0-16-15,0 0 0 0,0 0-768 0,9-2-160 16,2-2-16-16,0 0-16 0,4-1-400 0,0 2-144 16,1 1 0-16,5-2 144 0,1 2-144 0,4 0 192 15,3 0-192-15,1 2 192 0,1-1-192 0,0 1 0 16,-2-1-192-16,-2 1 192 16,-2 1-656-16,-3-1-16 0,-3 0 0 0,-4 0-9104 15,0 0-1808-15</inkml:trace>
  <inkml:trace contextRef="#ctx0" brushRef="#br4" timeOffset="-133388.45">29189 2682 3679 0,'0'0'320'0,"0"0"-320"16,0 0 0-16,0 0 0 0,0 0 6384 0,0 0 1200 16,0 0 240-16,0 0 48 0,0 0-5952 0,0 0-1216 15,0 0-224-15,13 7-48 0,-1-1 80 0,1-6 32 16,1 2 0-16,3-1 0 0,3-2-240 0,2 1-48 15,4 0-16-15,1-2 0 0,6 2-48 0,2-2 0 16,1 0 0-16,2-1 0 0,-1 1-192 0,-3-2-256 16,-4 0 48-16,-3 1 16 15,-1-3-1824-15,-1 2-352 0,-2-2-80 0</inkml:trace>
  <inkml:trace contextRef="#ctx0" brushRef="#br4" timeOffset="-132136.22">30242 2231 13823 0,'0'0'1216'0,"0"0"-960"15,-5-6-256-15,5 6 0 0,0 0 3600 0,0 0 688 16,0 0 128-16,0 0 16 0,0 0-3200 0,0 0-640 16,0 0-128-16,0 0-16 0,0 0-448 0,-1 13 0 15,1-2 0-15,1 4 0 0,2 2 0 0,1 0 0 16,0 4 0-16,1 1 0 0,0 3 256 0,0-3 112 16,0-3 16-16,2 1 16 0,-2 1-112 0,0-2-32 15,1 1 0-15,-1 1 0 0,-1 1-80 0,-2 0-32 16,1-1 0-16,0 4 0 0,-1-1-144 0,1 1 0 15,-1-3 144-15,1 0-144 16,-3-2-800-16,1 1-224 0,1-4-64 0,-4-2-13056 0</inkml:trace>
  <inkml:trace contextRef="#ctx0" brushRef="#br4" timeOffset="-131633.42">30099 2152 9215 0,'4'-13'400'0,"-4"2"96"0,-1-2-496 0,3 0 0 15,5 1 0-15,2 2 0 0,1 0 5312 0,3 0 960 16,0 1 192-16,0 0 32 0,-1 0-4864 0,0 1-976 16,0 3-192-16,-2-1-32 0,0-1-112 0,0 2-32 15,-1 0 0-15,1 1 0 0,-1-3-160 0,3 1-128 16,0 0 192-16,2 3-192 0,0-1 128 0,5 1-128 16,0 2 0-16,2 1 0 0,1 1 0 0,4-1 0 15,2 1 0-15,0 3 0 0,1 1 128 0,0 2-128 16,-2-2 0-16,-1 2 0 0,-1-3 0 0,-2 1 0 15,-2 0 0-15,-3 0-192 0,-3 0 192 0,-2 1 208 16,-3 0-32-16,-10-6-16 0,11 11 48 0,-5-1 16 0,-6-10 0 16,4 16 0-16,-1-3-224 0,-3 1 144 0,-3 2-144 0,1 1 128 15,-2 2 0-15,-2-2 0 0,-1 3 0 0,-3 2 0 16,0-1 0-16,-2 1-128 0,1 1 192 0,-6 0-64 16,-2 1-128-16,1-4 0 0,-3-3 144 0,-2-2-144 15,-2 0 0-15,-1-2 0 0,0-3 0 0,2-1 0 16,1-1-160-16,3-1 160 0,2 1-192 0,4-3 192 15,1 0-320-15,1-2 64 0,2-1 0 0,10-2 0 16,-11 0-448-16,11 0-96 0,0 0-16 16,0 0 0-16,0 0-2032 0,0 0-416 0</inkml:trace>
  <inkml:trace contextRef="#ctx0" brushRef="#br4" timeOffset="-131220.68">30888 2006 27519 0,'0'0'1216'0,"0"0"256"0,0 0-1168 0,0 0-304 15,0 0 0-15,0 0 0 0,0 0 848 0,0 0 112 16,-8-7 32-16,8 7 0 0,0 0-176 0,0 0-48 16,-8-5 0-16,8 5 0 0,-9-4-272 0,9 4-64 0,0 0-16 0,-9 3 0 15,1-1-416-15,8-2 0 16,-8 11 128-16,2 2-128 0,-1-2 0 0,1 5 0 0,0 1 0 0,-1 3 0 16,-3 6 0-16,3 2 208 0,-1 4 0 0,-1 2 0 15,0 3 304-15,-1 0 48 0,1 1 16 0,0-6 0 16,1-2-320-16,0-4-64 0,1-1-16 0,-1 0 0 15,0-4-176-15,4 1 0 0,2 1 0 0,-1 1 128 16,2-1-128-16,2 3 192 0,3 4-192 0,2-2 192 16,2 0-192-16,3 2 0 0,-1 2 0 0,2-4 0 31,-1 0-448-31,4-3-112 0,-2-6-16 0,0-2-16 16,0-3-1040-16,3-3-208 0,-2-2-32 0,0-3-12704 0</inkml:trace>
  <inkml:trace contextRef="#ctx0" brushRef="#br4" timeOffset="-130947.63">31027 2497 3679 0,'0'0'160'0,"0"0"32"0,0 0-192 0,0 0 0 15,0 0 0-15,0 0 0 0,-1-4 6848 0,1 4 1344 16,0 0 256-16,0 0 48 0,0 0-6064 0,0 0-1200 0,0 0-240 0,12 16-48 16,-2-2-672-16,3-1-128 0,1 2-16 0,1 0-128 15,2 0 176-15,0-1-176 0,0-1 160 16,1 1-160 0,-1-2-336-16,1 1-176 0,-2-1-16 0,-1-2-16 15,1 1-752-15,-2-3-160 0,-2-3-16 0,0-1-16 16,-2-2-816-16,2 1-144 0,-12-3-48 0,10 0-8800 0</inkml:trace>
  <inkml:trace contextRef="#ctx0" brushRef="#br4" timeOffset="-130659.68">31397 2442 29375 0,'0'0'1296'0,"0"0"272"0,-9 6-1248 0,1-1-320 16,8-5 0-16,-6 8 0 0,6-8 448 0,-7 10 16 16,2 2 16-16,0 0 0 0,-2-1-272 0,2 2-48 15,-1 0-16-15,-1 4 0 0,-1 2-144 0,3 3 0 16,-1 5 0-16,-2 4 128 0,-1 6-128 0,0 5 192 16,1 3-192-16,-1 1 192 0,0-3-192 0,-5-4 192 15,-1-8-192-15,-2-2 192 0,-1-6-192 0,-1-2 0 16,0-1 0-16,2-3-176 15,4-2-240-15,2 0-48 0,2-2-16 0,1-3 0 16,3-2-1632-16,5-8-336 0</inkml:trace>
  <inkml:trace contextRef="#ctx0" brushRef="#br4" timeOffset="-130194.11">31391 2011 24879 0,'0'0'1088'0,"-7"-1"256"0,7 1-1088 0,0 0-256 0,0 0 0 0,0 0 0 0,0 0 2016 0,0 0 352 15,0 0 64-15,0 0 0 0,0 0-1776 0,0 0-352 16,11 14-80-16,1 0-16 0,-1 3-208 0,1 3 0 16,2 5 0-16,2 2 0 0,1 6 0 0,1 2 0 15,2 1 0-15,-1 1 0 0,1 1 0 0,1-6 0 16,0-3 0-16,-3-6 0 0,-3-6 0 0,0 0 0 15,-3-2 0-15,-1-2 0 0,0 0 0 0,-2 0 0 16,-3 0 0-16,1 2 0 0,-1-3 0 0,0 4 0 16,-6-1 0-16,1 2 0 0,0 0 0 0,-2 3 0 0,-2 2 0 0,1-1 144 15,-2 5-16-15,0-3-128 0,-3 2 192 0,1 1-64 16,-2-1-128-16,2 0 0 0,-1-3 0 0,-1 0 0 16,-2-4 0-16,-1 1 0 0,1-5 0 0,1 0 128 15,-3 1-400-15,-1-5-96 0,0 0-16 0,1-3-9776 16,-1-2-1952-16</inkml:trace>
  <inkml:trace contextRef="#ctx0" brushRef="#br4" timeOffset="-129502.83">32339 1990 13823 0,'0'0'1216'0,"0"0"-960"0,0 0-256 0,0 0 0 15,0 0 2528-15,0 0 464 0,0 0 80 0,0 0 32 0,0 0-1584 0,0 0-320 16,0 0-64-16,0 0-16 0,0 0-128 0,0 0-32 16,0 0 0-16,0 0 0 0,-3-9-368 0,3 9-80 15,-5-3 0-15,5 3-16 0,-7 6 128 0,0 4 16 16,-4 7 16-16,-1 5 0 0,-1 8 32 0,-2 8 0 16,-4 6 0-16,1 7 0 0,-3 2-16 0,-1-3 0 15,-3-6 0-15,1-2 0 0,-4-3-208 0,1 0-32 16,-1 0-16-16,4 6 0 0,-1 4-224 0,3 3-32 15,0 3-16-15,2-1 0 0,4-2-144 0,2-7 0 16,1-2 0-16,4-9 0 16,2-6-576-16,2-4-128 0,1-3-48 0,3-5 0 15,2-3-400-15,1-5-64 0,-2-8-32 0,5 9-10096 0,1-6-2032 16</inkml:trace>
  <inkml:trace contextRef="#ctx0" brushRef="#br4" timeOffset="-129167.43">32392 2234 21183 0,'0'0'1888'0,"0"0"-1504"0,0 0-384 0,0 0 0 15,0 0 2560-15,0 0 432 0,0 0 80 0,0 0 32 0,0 10-2000 0,1 1-400 16,1 2-64-16,0 2-32 0,0 10-336 0,0 1-64 16,1 0-16-16,0-1 0 0,-2-1 96 0,0-2 16 15,0-3 0-15,1 2 0 0,-1 1-176 0,0 2-128 16,-1 2 192-16,0-1-192 0,0 2 192 0,0 2-192 16,2 3 192-16,0 0-192 0,1-1 176 0,-1 1-176 15,1 0 160-15,0-4-160 0,1-4-192 0,-1-3-128 16,0-4-16-16,1 1-16 15,1-5-1728-15,-1-3-352 0,0-2-64 0,-4-8-11008 0</inkml:trace>
  <inkml:trace contextRef="#ctx0" brushRef="#br4" timeOffset="-128768.75">32430 2180 24879 0,'0'0'2208'0,"-3"-11"-1760"0,2 0-448 0,1 0 0 16,3 0 2816-16,1 1 496 0,1-1 80 0,3 2 32 15,2 1-2464-15,0 2-512 0,2-1-80 0,0 1-32 16,1 0-336-16,1 3 0 0,1-1 0 0,-1 1 0 16,0 0 0-16,2 2 0 0,0 0 0 0,-1 2 0 15,1 2 0-15,0 1-128 0,-2-2 128 0,0 2-192 16,1 3 192-16,-1-1-160 0,-2-1 160 0,-1 6-160 15,1 1 160-15,-1 1 0 0,-4 2 0 0,0 4 0 0,-2-1 0 0,-1 5-160 16,0 1 160-16,-3-1 0 0,-1 3-128 16,-2-1 128-16,-2 1 0 0,-1-1 0 0,-1-4 0 0,0-2 0 15,-3-3 0-15,0 0 0 0,-1-5 0 0,0 1 0 16,-2 0 0-16,-1-3 0 0,-1-1 0 0,-3-2 128 16,0-1-128-16,-1 2 0 0,-2-2 128 0,1 4-128 15,-1-5 0-15,-1 1 144 0,0 1-144 0,0-1 0 16,1 0 0-16,0 0 128 0,2-2-128 0,1 1 0 15,3-3 0-15,0 0 0 16,1 1-288-16,3-2-144 0,2 0-16 0,8 0-16 16,-9-3-2224-16,9 3-448 0,0 0-96 0,0 0-16 0</inkml:trace>
  <inkml:trace contextRef="#ctx0" brushRef="#br4" timeOffset="-128385.42">33045 2152 13823 0,'0'0'1216'0,"0"0"-960"0,0 0-256 0,0 0 0 16,0 0 2608-16,0 0 464 0,0 0 112 0,0 0 16 15,-9 8-1968-15,-1 3-384 0,-2 2-80 0,0 4 0 16,1 0 48-16,-2 4 16 0,-3 3 0 0,0 3 0 16,-1 4 192-16,0 3 32 0,0-1 16 0,-2-3 0 0,-1-6-96 0,2-1-16 15,1-4 0-15,1-1 0 0,5 1-384 0,0 0-96 16,2 1-16-16,0 1 0 0,4 0-272 16,1-1-48-16,0 4-16 0,3 2 0 0,1-3-128 0,0 1 0 15,2-2 144-15,2 1-144 0,0 1 0 0,4-3 0 16,1 1 0-16,3 1 128 0,0-3-128 0,1 3 144 15,4-2-144-15,1-2 160 0,0-8-432 0,0 1-96 16,1-2-16-16,0-3 0 16,1-1-1072-16,-1-3-208 0,1 0-64 0,-1-2 0 15,1-1-1296-15,1-1-272 0,-2-1-48 0</inkml:trace>
  <inkml:trace contextRef="#ctx0" brushRef="#br4" timeOffset="-128073.71">33546 2531 22111 0,'0'0'1968'0,"-12"0"-1584"0,2 1-384 0,-2 1 0 15,-1 0 3088-15,0-2 544 0,0 2 96 0,0 3 32 16,0-3-2032-16,-3 5-416 0,-2 1-80 0,-2 2-16 0,1 2-688 0,-1 2-144 16,-1 3-16-16,1 3-16 0,-3 1-224 0,1 3-128 15,-1 4 128-15,1 2-128 0,1 0 0 0,1 0-208 16,1-2 16-16,10-13 16 16,-1 0-496-16,1 1-96 0,1-2-32 0,1 1 0 15,0-2-544-15,1-3-128 0,0-1 0 0,0 2-16 16,6-11-1872-16,0 0-368 0</inkml:trace>
  <inkml:trace contextRef="#ctx0" brushRef="#br4" timeOffset="-127882.27">33211 2654 30927 0,'0'0'1360'0,"0"0"304"0,0 0-1344 0,0 0-320 0,12 5 0 0,-1 1 0 15,1 1 1024-15,0-2 144 0,0 3 32 0,1 4 0 16,1 1-704-16,2 2-144 0,-2 2-32 0,2 0 0 15,1 2-320-15,-3 0 128 0,-1 2-128 0,-1-2 0 32,-1 1-288-32,0-2-128 0,-3-1-32 0,-2 0 0 15,-1 1-2080-15,1-5-416 0,-1-1-96 0</inkml:trace>
  <inkml:trace contextRef="#ctx0" brushRef="#br4" timeOffset="-127513.08">33444 2143 8287 0,'0'0'736'0,"0"-10"-592"0,0 10-144 0,5-9 0 0,-5 9 5696 0,8-6 1120 15,-8 6 224-15,9-5 32 0,-9 5-5024 0,11-4-1024 16,-11 4-192-16,12 2-32 0,-2 5-432 0,2 6-96 16,-1 5-16-16,3 7 0 0,-3 5-96 0,2 4-32 15,3 2 0-15,0 2 0 0,-1-1-128 0,-6-18 192 16,2 1-192-16,-1 1 192 0,1-2-192 0,-1 2 0 16,-1 0 144-16,0-2-144 0,0 2 0 0,7 18 144 15,-4-5-144-15,-4-1 0 0,-3-2 320 0,-1 2-64 0,-3-1 0 16,-1 1 0-16,-1-6 224 0,-2 2 32 0,1-3 16 0,-2-1 0 15,-2-2-144-15,1-1-16 0,-3-1-16 0,1-1 0 16,-3-2-224-16,5-7-128 0,-3 0 160 0,-2 1-160 31,-2 1-1216-31,-2 0-352 0,-3 1-64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0T19:49:06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79 10079 0 0,'0'0'463'0'0,"8"-15"162"0"0,-2 8 13 0 0,0 0 0 0 0,1 1 0 0 0,-1 0 0 0 0,1 0 0 0 0,10-6 0 0 0,4-4 478 0 0,-21 16-1069 0 0,1 0-21 0 0,-1-1 1 0 0,0 1 0 0 0,0 0-1 0 0,1-1 1 0 0,-1 1 0 0 0,0 0-1 0 0,1 0 1 0 0,-1-1-1 0 0,1 1 1 0 0,-1 0 0 0 0,0 0-1 0 0,1 0 1 0 0,-1 0 0 0 0,0 0-1 0 0,1-1 1 0 0,-1 1 0 0 0,1 0-1 0 0,-1 0 1 0 0,1 0 0 0 0,-1 0-1 0 0,0 0 1 0 0,1 0 0 0 0,-1 0-1 0 0,1 0 1 0 0,-1 1-1 0 0,0-1 1 0 0,1 0 0 0 0,-1 0-1 0 0,1 0 1 0 0,-1 0 0 0 0,0 0-1 0 0,1 1 1 0 0,-1-1 0 0 0,0 0-1 0 0,1 0 1 0 0,-1 1 0 0 0,0-1-1 0 0,1 0 1 0 0,-1 0-1 0 0,0 1 1 0 0,0-1 0 0 0,1 0-1 0 0,-1 1 1 0 0,0-1 0 0 0,0 0-1 0 0,0 1 1 0 0,1-1 0 0 0,-1 1-1 0 0,0-1 1 0 0,0 1 0 0 0,1 2-30 0 0,0 0 0 0 0,0-1 0 0 0,-1 1 0 0 0,1 0 0 0 0,-1 0 0 0 0,0 0 0 0 0,0 0 0 0 0,0 0 0 0 0,-1 4 0 0 0,-5 30-70 0 0,5-27 54 0 0,-11 65 4 0 0,8-44-2 0 0,-1 1 0 0 0,-1-2 0 0 0,-2 1 0 0 0,-12 30 0 0 0,19-57 14 0 0,-1-1 0 0 0,0 1-1 0 0,0 0 1 0 0,-1-1-1 0 0,1 1 1 0 0,-1-1 0 0 0,0 0-1 0 0,0 0 1 0 0,0 0 0 0 0,0 0-1 0 0,-7 4 1 0 0,9-6-6 0 0,-1 0 0 0 0,1 0 0 0 0,0-1 0 0 0,-1 1 0 0 0,1-1 0 0 0,-1 1 0 0 0,1-1 1 0 0,0 0-1 0 0,-1 1 0 0 0,1-1 0 0 0,-1 0 0 0 0,1 0 0 0 0,-1 0 0 0 0,0 0 0 0 0,1 0 0 0 0,-1 0 0 0 0,1-1 0 0 0,0 1 0 0 0,-1 0 1 0 0,1-1-1 0 0,-1 1 0 0 0,1-1 0 0 0,-1 0 0 0 0,1 1 0 0 0,0-1 0 0 0,0 0 0 0 0,-1 0 0 0 0,1 0 0 0 0,0 0 0 0 0,0 0 0 0 0,0 0 1 0 0,0 0-1 0 0,0 0 0 0 0,0 0 0 0 0,-1-3 0 0 0,1 3-23 0 0,0 0-4 0 0,0-1 0 0 0,0 1-1 0 0,0 0 1 0 0,0-1 0 0 0,0 1-1 0 0,0 0 1 0 0,0-1-1 0 0,1 1 1 0 0,-1-1 0 0 0,1 1-1 0 0,-1-1 1 0 0,1 0-1 0 0,0 1 1 0 0,-1-1 0 0 0,1 1-1 0 0,0-1 1 0 0,0 0-1 0 0,0 1 1 0 0,0-1 0 0 0,0 1-1 0 0,1-1 1 0 0,-1 0 0 0 0,0 1-1 0 0,1-1 1 0 0,-1 1-1 0 0,1-1 1 0 0,0 1 0 0 0,1-3-1 0 0,-1 3 60 0 0,0-1 1 0 0,0 1-1 0 0,0 0 0 0 0,0 0 0 0 0,0 0 1 0 0,0 0-1 0 0,0 0 0 0 0,1 0 0 0 0,-1 0 1 0 0,0 1-1 0 0,1-1 0 0 0,-1 0 0 0 0,1 1 0 0 0,-1-1 1 0 0,1 1-1 0 0,-1-1 0 0 0,1 1 0 0 0,-1 0 1 0 0,1 0-1 0 0,-1-1 0 0 0,1 1 0 0 0,-1 0 0 0 0,1 1 1 0 0,-1-1-1 0 0,1 0 0 0 0,-1 0 0 0 0,1 1 1 0 0,-1-1-1 0 0,1 0 0 0 0,1 2 0 0 0,7 1 102 0 0,-1 1-1 0 0,1 1 1 0 0,13 8-1 0 0,-6-4-230 0 0,6 2 86 0 0,-16-9-472 0 0,0 1 1 0 0,0 0 0 0 0,-1 1 0 0 0,12 8 0 0 0,-11-6-4777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0T19:49:12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0 919 0 0,'-6'7'9152'0'0,"10"-1"-4807"0"0,-2-5-5702 0 0,17 16 2324 0 0,10 8-168 0 0,39 43-1 0 0,-58-56-688 0 0,0 0 0 0 0,-1 1 0 0 0,13 25 0 0 0,-18-30-101 0 0,0 1 0 0 0,-1 0 0 0 0,0 0 0 0 0,-1 0 0 0 0,0 0 0 0 0,0 1 0 0 0,0 14 0 0 0,-7 314 1063 0 0,2-266-565 0 0,2-69-629 0 0,1 16 78 0 0,-1 0 0 0 0,-7 29 0 0 0,6-42-1331 0 0,0 1 0 0 0,0-1 0 0 0,-4 9-1 0 0,1-7-3776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0T19:48:59.1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23 7455 0 0,'0'0'675'0'0,"0"-1"-555"0"0,2-1-16 0 0,-2 1 365 0 0,11-17 4675 0 0,-39 55 1140 0 0,5-9-6502 0 0,-26 42 0 0 0,31-36-458 0 0,-18 45-1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0T19:48:59.5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2303 0 0,'0'0'8666'0'0,"6"22"-4326"0"0,-1-15-3921 0 0,0 1 1 0 0,0-1 0 0 0,1 0-1 0 0,0 0 1 0 0,10 8 0 0 0,11 13-424 0 0,-22-24-369 0 0,-1 1 0 0 0,0 0-1 0 0,-1 1 1 0 0,1-1 0 0 0,-1 1-1 0 0,0-1 1 0 0,0 1 0 0 0,0 0-1 0 0,2 10 1 0 0,-3-7-1022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0T19:49:00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7 123 10735 0 0,'5'-20'1168'0'0,"5"4"-348"0"0,1 1-1 0 0,0 0 0 0 0,1 0 0 0 0,19-16 0 0 0,-30 29-774 0 0,1 2-30 0 0,-1-1 0 0 0,0 0 0 0 0,0 0 0 0 0,0 0 0 0 0,0 1 0 0 0,0-1 0 0 0,1 0 0 0 0,-1 1 0 0 0,0-1 0 0 0,0 1 1 0 0,1 0-1 0 0,-1-1 0 0 0,1 1 0 0 0,-1 0 0 0 0,2 0 0 0 0,-2 0-17 0 0,0-1 0 0 0,0 1 0 0 0,0 0 0 0 0,-1 0 0 0 0,1 0 0 0 0,0 0 0 0 0,0 0 0 0 0,0 0 0 0 0,0 0 0 0 0,-1 1 0 0 0,1-1 0 0 0,0 0 0 0 0,0 0 0 0 0,-1 1 0 0 0,1-1 0 0 0,0 0 0 0 0,0 1 0 0 0,-1-1 0 0 0,1 1 0 0 0,0-1 0 0 0,-1 1 0 0 0,1-1 0 0 0,0 1 0 0 0,-1 0 0 0 0,1-1 0 0 0,-1 1 0 0 0,1 0 0 0 0,0 0 0 0 0,5 19-81 0 0,-6-19 82 0 0,2 13-5 0 0,-1 1-1 0 0,-1-1 1 0 0,0 1-1 0 0,-2-1 1 0 0,1 1-1 0 0,-2-1 0 0 0,1 0 1 0 0,-2 0-1 0 0,0 0 1 0 0,-7 15-1 0 0,4-14-274 0 0,-1-1 1 0 0,0-1-1 0 0,-1 0 0 0 0,-20 23 0 0 0,15-20-151 0 0,-19 30 0 0 0,33-46 468 0 0,-1 1 0 0 0,0 0 0 0 0,1 0 0 0 0,-1 0 0 0 0,1 0 0 0 0,-1 0 0 0 0,1 0 0 0 0,0 0 0 0 0,-1 0 0 0 0,1 0 0 0 0,0 0 0 0 0,0 0 0 0 0,0 0 0 0 0,0 0 0 0 0,0 0 0 0 0,0 0 0 0 0,0 0 0 0 0,0 0 0 0 0,0 0 0 0 0,0 0 0 0 0,0 0 0 0 0,1 0 0 0 0,-1 0 0 0 0,1 1 0 0 0,0-1 52 0 0,0 0 1 0 0,0 0 0 0 0,0 0-1 0 0,0 0 1 0 0,0 0-1 0 0,0 0 1 0 0,0 0 0 0 0,0-1-1 0 0,1 1 1 0 0,-1 0-1 0 0,0-1 1 0 0,1 1 0 0 0,-1-1-1 0 0,0 1 1 0 0,3-1-1 0 0,3 1 110 0 0,0 0 0 0 0,0 0 0 0 0,1-1 1 0 0,-1 0-1 0 0,12-2 0 0 0,25-7-673 0 0,-15 1-4808 0 0,-16 3 299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0T19:49:00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4143 0 0,'-1'-1'1690'0'0,"18"2"3534"0"0,-8 2-4478 0 0,0 1 0 0 0,-1-1-1 0 0,0 2 1 0 0,15 9 0 0 0,-13-6-418 0 0,-1 0-1 0 0,0 0 1 0 0,0 1-1 0 0,-1 0 1 0 0,14 19-1 0 0,7 11-193 0 0,-19-26-173 0 0,0 0 0 0 0,-1 1 1 0 0,0 0-1 0 0,-1 0 0 0 0,7 16 1 0 0,22 90-695 0 0,-19-58 143 0 0,-15-54 344 0 0,-1 1 1 0 0,1-1 0 0 0,-2 1-1 0 0,1 0 1 0 0,-1 0-1 0 0,-1 0 1 0 0,0-1-1 0 0,0 1 1 0 0,0 0-1 0 0,-4 17 1 0 0,-2-8-306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0T19:49:01.4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1 4143 0 0,'0'0'191'0'0,"-16"1"301"0"0,-28 7 7223 0 0,35-5-6931 0 0,1-1 0 0 0,-16 9 0 0 0,19-9-763 0 0,0 1-1 0 0,0 0 1 0 0,0 1 0 0 0,1-1 0 0 0,0 1-1 0 0,-1-1 1 0 0,1 1 0 0 0,1 1 0 0 0,-1-1-1 0 0,1 0 1 0 0,-1 1 0 0 0,1 0 0 0 0,-4 8-1 0 0,1 2 20 0 0,1-1 0 0 0,0 2 0 0 0,1-1 0 0 0,0 0 0 0 0,2 1 0 0 0,0 0 0 0 0,0-1 0 0 0,1 1 0 0 0,1 0 0 0 0,1 0 0 0 0,0 0 0 0 0,1-1 0 0 0,1 1 0 0 0,5 16 0 0 0,6 11 588 0 0,23 54 0 0 0,-29-80-536 0 0,1 0-1 0 0,1-1 1 0 0,1 0 0 0 0,0 0 0 0 0,24 25 0 0 0,-13-19-528 0 0,0 0-191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0T19:49:03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62 4143 0 0,'0'0'191'0'0,"7"-18"193"0"0,-3 10 1292 0 0,-2 5-755 0 0,0 0-1 0 0,0 0 1 0 0,0 0 0 0 0,-1-1-1 0 0,0 1 1 0 0,1 0 0 0 0,0-8 570 0 0,-2 11-1417 0 0,0-1 0 0 0,-1 1 0 0 0,1 0 1 0 0,0 0-1 0 0,-1 0 0 0 0,1 0 0 0 0,0-1 0 0 0,-1 1 0 0 0,1 0 1 0 0,0 0-1 0 0,-1 0 0 0 0,1 0 0 0 0,-1 0 0 0 0,1 0 0 0 0,0 0 0 0 0,-1 0 1 0 0,1 0-1 0 0,0 0 0 0 0,-1 0 0 0 0,1 0 0 0 0,0 0 0 0 0,-1 0 1 0 0,1 0-1 0 0,0 1 0 0 0,-1-1 0 0 0,1 0 0 0 0,0 0 0 0 0,-1 0 1 0 0,1 0-1 0 0,0 1 0 0 0,-1-1 0 0 0,1 0 0 0 0,0 0 0 0 0,0 1 0 0 0,-1-1 1 0 0,1 0-1 0 0,0 1 0 0 0,0-1 0 0 0,-1 1 0 0 0,-11 12-187 0 0,-1 5 113 0 0,1 1-1 0 0,-13 31 0 0 0,-6 8-61 0 0,17-36 60 0 0,2 1 1 0 0,1 0-1 0 0,1 0 0 0 0,0 1 0 0 0,-6 30 1 0 0,1-1-45 0 0,7-27 28 0 0,1 1 0 0 0,1-1 0 0 0,-2 31 0 0 0,8-39-36 0 0,2 1 0 0 0,0 0 0 0 0,0 0-1 0 0,2-1 1 0 0,1 1 0 0 0,0-1 0 0 0,1 0-1 0 0,17 34 1 0 0,-1-15-874 0 0,-4-15-3234 0 0,-2-9-756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0T19:49:05.1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243 0 5983 0 0,'0'0'6540'0'0,"-15"11"-3750"0"0,9-4-2597 0 0,0 1 0 0 0,0 0 0 0 0,1 0 0 0 0,-7 14 1 0 0,-10 15 174 0 0,11-21-450 0 0,-57 76-2254 0 0,56-78 1742 0 0,-1 0 1 0 0,0-1-1 0 0,-30 23 0 0 0,32-29-445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0T19:49:05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8807 0 0,'0'0'800'0'0,"13"0"-378"0"0,-8 2-181 0 0,-1 0 0 0 0,1 1 1 0 0,0 0-1 0 0,-1 0 0 0 0,0 0 1 0 0,0 1-1 0 0,0-1 0 0 0,0 1 1 0 0,5 6-1 0 0,2 3 499 0 0,15 25 0 0 0,-14-17-1112 0 0,-1 1 1 0 0,9 25-1 0 0,-14-34-4260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3/16/23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28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48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821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669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89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3/16/23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202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3/16/23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226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3/16/23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229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3/16/23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013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3/16/23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496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3/16/23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498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664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339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3/16/23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3/16/23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3/16/23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3/16/23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3/16/23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3/16/23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40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28.png"/><Relationship Id="rId18" Type="http://schemas.openxmlformats.org/officeDocument/2006/relationships/customXml" Target="../ink/ink7.xml"/><Relationship Id="rId26" Type="http://schemas.openxmlformats.org/officeDocument/2006/relationships/customXml" Target="../ink/ink11.xml"/><Relationship Id="rId3" Type="http://schemas.openxmlformats.org/officeDocument/2006/relationships/image" Target="../media/image24.png"/><Relationship Id="rId21" Type="http://schemas.openxmlformats.org/officeDocument/2006/relationships/image" Target="../media/image32.png"/><Relationship Id="rId7" Type="http://schemas.openxmlformats.org/officeDocument/2006/relationships/image" Target="../media/image25.png"/><Relationship Id="rId12" Type="http://schemas.openxmlformats.org/officeDocument/2006/relationships/customXml" Target="../ink/ink4.xml"/><Relationship Id="rId17" Type="http://schemas.openxmlformats.org/officeDocument/2006/relationships/image" Target="../media/image30.png"/><Relationship Id="rId25" Type="http://schemas.openxmlformats.org/officeDocument/2006/relationships/image" Target="../media/image34.png"/><Relationship Id="rId2" Type="http://schemas.openxmlformats.org/officeDocument/2006/relationships/image" Target="../media/image230.png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27.png"/><Relationship Id="rId24" Type="http://schemas.openxmlformats.org/officeDocument/2006/relationships/customXml" Target="../ink/ink10.xml"/><Relationship Id="rId5" Type="http://schemas.openxmlformats.org/officeDocument/2006/relationships/image" Target="../media/image690.png"/><Relationship Id="rId15" Type="http://schemas.openxmlformats.org/officeDocument/2006/relationships/image" Target="../media/image29.png"/><Relationship Id="rId23" Type="http://schemas.openxmlformats.org/officeDocument/2006/relationships/image" Target="../media/image33.png"/><Relationship Id="rId10" Type="http://schemas.openxmlformats.org/officeDocument/2006/relationships/customXml" Target="../ink/ink3.xml"/><Relationship Id="rId19" Type="http://schemas.openxmlformats.org/officeDocument/2006/relationships/image" Target="../media/image31.png"/><Relationship Id="rId4" Type="http://schemas.openxmlformats.org/officeDocument/2006/relationships/image" Target="../media/image680.png"/><Relationship Id="rId9" Type="http://schemas.openxmlformats.org/officeDocument/2006/relationships/image" Target="../media/image26.png"/><Relationship Id="rId14" Type="http://schemas.openxmlformats.org/officeDocument/2006/relationships/customXml" Target="../ink/ink5.xml"/><Relationship Id="rId22" Type="http://schemas.openxmlformats.org/officeDocument/2006/relationships/customXml" Target="../ink/ink9.xml"/><Relationship Id="rId27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1.png"/><Relationship Id="rId4" Type="http://schemas.openxmlformats.org/officeDocument/2006/relationships/image" Target="../media/image1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200.png"/><Relationship Id="rId3" Type="http://schemas.openxmlformats.org/officeDocument/2006/relationships/image" Target="../media/image100.png"/><Relationship Id="rId7" Type="http://schemas.openxmlformats.org/officeDocument/2006/relationships/image" Target="../media/image140.png"/><Relationship Id="rId12" Type="http://schemas.openxmlformats.org/officeDocument/2006/relationships/image" Target="../media/image190.png"/><Relationship Id="rId2" Type="http://schemas.openxmlformats.org/officeDocument/2006/relationships/image" Target="../media/image91.png"/><Relationship Id="rId16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80.png"/><Relationship Id="rId5" Type="http://schemas.openxmlformats.org/officeDocument/2006/relationships/image" Target="../media/image120.png"/><Relationship Id="rId15" Type="http://schemas.openxmlformats.org/officeDocument/2006/relationships/image" Target="../media/image330.png"/><Relationship Id="rId10" Type="http://schemas.openxmlformats.org/officeDocument/2006/relationships/image" Target="../media/image170.png"/><Relationship Id="rId4" Type="http://schemas.openxmlformats.org/officeDocument/2006/relationships/image" Target="../media/image112.png"/><Relationship Id="rId9" Type="http://schemas.openxmlformats.org/officeDocument/2006/relationships/image" Target="../media/image160.png"/><Relationship Id="rId14" Type="http://schemas.openxmlformats.org/officeDocument/2006/relationships/image" Target="../media/image3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7" Type="http://schemas.openxmlformats.org/officeDocument/2006/relationships/image" Target="../media/image310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40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7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0.png"/><Relationship Id="rId4" Type="http://schemas.openxmlformats.org/officeDocument/2006/relationships/image" Target="../media/image36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00.png"/><Relationship Id="rId4" Type="http://schemas.openxmlformats.org/officeDocument/2006/relationships/image" Target="../media/image3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639901" cy="5420626"/>
          </a:xfrm>
        </p:spPr>
        <p:txBody>
          <a:bodyPr/>
          <a:lstStyle/>
          <a:p>
            <a:r>
              <a:rPr lang="en-US" dirty="0"/>
              <a:t>Assignments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HW7 </a:t>
            </a:r>
            <a:r>
              <a:rPr lang="en-US" dirty="0">
                <a:solidFill>
                  <a:srgbClr val="0070C0"/>
                </a:solidFill>
              </a:rPr>
              <a:t>Due tonight!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HW8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rgbClr val="0070C0"/>
                </a:solidFill>
              </a:rPr>
              <a:t>Due Tues </a:t>
            </a:r>
            <a:r>
              <a:rPr lang="en-US" dirty="0">
                <a:solidFill>
                  <a:srgbClr val="0070C0"/>
                </a:solidFill>
              </a:rPr>
              <a:t>3/28</a:t>
            </a:r>
            <a:r>
              <a:rPr lang="en-US" sz="2800" dirty="0">
                <a:solidFill>
                  <a:srgbClr val="0070C0"/>
                </a:solidFill>
              </a:rPr>
              <a:t>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P4: MDPs/RL </a:t>
            </a:r>
            <a:r>
              <a:rPr lang="en-US" sz="2800" dirty="0">
                <a:solidFill>
                  <a:srgbClr val="0070C0"/>
                </a:solidFill>
              </a:rPr>
              <a:t>Due Thursday 4/6,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Check the Final Exam Schedule for conflicts by next week 3/31</a:t>
            </a:r>
            <a:endParaRPr lang="en-US" sz="2800" dirty="0">
              <a:solidFill>
                <a:srgbClr val="C00000"/>
              </a:solidFill>
            </a:endParaRPr>
          </a:p>
          <a:p>
            <a:r>
              <a:rPr lang="en-US" dirty="0"/>
              <a:t>Coming up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Midterm 2 Review – Tues. 3/28 6-8pm in GHC Rashid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Midterm 2 – 3/30 (covers Logic, Classical Planning MDPs, RL, Bayes)</a:t>
            </a:r>
          </a:p>
          <a:p>
            <a:pPr marL="687388" lvl="1" indent="-457200"/>
            <a:r>
              <a:rPr lang="en-US" dirty="0"/>
              <a:t>80 minutes in class, same general rules as before</a:t>
            </a:r>
          </a:p>
          <a:p>
            <a:pPr marL="687388" lvl="1" indent="-457200"/>
            <a:r>
              <a:rPr lang="en-US" dirty="0"/>
              <a:t>Single function calculators or graphing calculators (no phones, iPads, </a:t>
            </a:r>
            <a:r>
              <a:rPr lang="en-US" dirty="0" err="1"/>
              <a:t>etc</a:t>
            </a:r>
            <a:r>
              <a:rPr lang="en-US" dirty="0"/>
              <a:t>) </a:t>
            </a:r>
          </a:p>
          <a:p>
            <a:pPr marL="687388" lvl="1" indent="-457200"/>
            <a:r>
              <a:rPr lang="en-US" dirty="0"/>
              <a:t>1 8.5”x11” handwritten pen/pencil/paper </a:t>
            </a:r>
            <a:r>
              <a:rPr lang="en-US" dirty="0" err="1"/>
              <a:t>cheatsheet</a:t>
            </a:r>
            <a:r>
              <a:rPr lang="en-US" dirty="0"/>
              <a:t>, not written digitally and printed</a:t>
            </a:r>
          </a:p>
          <a:p>
            <a:pPr lvl="2" indent="0">
              <a:buNone/>
            </a:pPr>
            <a:endParaRPr lang="en-US" sz="2800" dirty="0"/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662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09485EA-5756-644C-97AA-A39EC3E5527B}"/>
              </a:ext>
            </a:extLst>
          </p:cNvPr>
          <p:cNvGrpSpPr/>
          <p:nvPr/>
        </p:nvGrpSpPr>
        <p:grpSpPr>
          <a:xfrm>
            <a:off x="692087" y="2317012"/>
            <a:ext cx="5943593" cy="3427810"/>
            <a:chOff x="6019800" y="2362200"/>
            <a:chExt cx="5943593" cy="342781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5C2CCB7-440A-8F4F-9B8E-FAA78CAF5939}"/>
                </a:ext>
              </a:extLst>
            </p:cNvPr>
            <p:cNvGrpSpPr/>
            <p:nvPr/>
          </p:nvGrpSpPr>
          <p:grpSpPr>
            <a:xfrm>
              <a:off x="6019800" y="2362200"/>
              <a:ext cx="5943593" cy="3427810"/>
              <a:chOff x="5867400" y="3123009"/>
              <a:chExt cx="5943593" cy="342781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786697-82BE-AD4C-888A-2A94DFFE05D8}"/>
                  </a:ext>
                </a:extLst>
              </p:cNvPr>
              <p:cNvSpPr/>
              <p:nvPr/>
            </p:nvSpPr>
            <p:spPr>
              <a:xfrm>
                <a:off x="5867400" y="3124200"/>
                <a:ext cx="5943593" cy="3426619"/>
              </a:xfrm>
              <a:prstGeom prst="rect">
                <a:avLst/>
              </a:prstGeom>
              <a:solidFill>
                <a:srgbClr val="E9AF6B"/>
              </a:solidFill>
              <a:ln w="127000">
                <a:solidFill>
                  <a:srgbClr val="E096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0B3BEBE-A659-E447-BAF6-F0C360E4B6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39624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395AEBB-93C9-AE4A-8890-FC6973FB7149}"/>
                  </a:ext>
                </a:extLst>
              </p:cNvPr>
              <p:cNvCxnSpPr>
                <a:cxnSpLocks/>
                <a:stCxn id="45" idx="1"/>
                <a:endCxn id="45" idx="3"/>
              </p:cNvCxnSpPr>
              <p:nvPr/>
            </p:nvCxnSpPr>
            <p:spPr>
              <a:xfrm>
                <a:off x="5867400" y="483751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1556939-5AEB-5B40-B448-1ACAEE96ED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57150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B4B1FC1-346B-1A47-B629-CAC518280D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04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A5E8DEF-DABD-924D-BE4E-8D62DBA5BB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96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F3FD7BE-2F7D-C64E-AD1A-B05E4E7E81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3124200"/>
                <a:ext cx="0" cy="3426619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305F7B5-1A5F-2C46-A1E0-2ECC1D74CC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680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3" name="Content Placeholder 42">
              <a:extLst>
                <a:ext uri="{FF2B5EF4-FFF2-40B4-BE49-F238E27FC236}">
                  <a16:creationId xmlns:a16="http://schemas.microsoft.com/office/drawing/2014/main" id="{0CE5F513-A4AC-194F-87F1-8339FC2B2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3070" y="3227989"/>
              <a:ext cx="432319" cy="420556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3B13CF8-E884-1D4D-A742-0945225BF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589" y="3614513"/>
              <a:ext cx="432317" cy="427907"/>
            </a:xfrm>
            <a:prstGeom prst="rect">
              <a:avLst/>
            </a:prstGeom>
          </p:spPr>
        </p:pic>
        <p:pic>
          <p:nvPicPr>
            <p:cNvPr id="56" name="Content Placeholder 42">
              <a:extLst>
                <a:ext uri="{FF2B5EF4-FFF2-40B4-BE49-F238E27FC236}">
                  <a16:creationId xmlns:a16="http://schemas.microsoft.com/office/drawing/2014/main" id="{AA5D9866-6188-AD45-991D-CFAF4CB7D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5797" y="410120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22707786-32AA-A24A-B960-83CC31C6D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1316" y="4487728"/>
              <a:ext cx="432317" cy="427907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64150E2-B220-704D-A464-701567458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029" y="4481919"/>
              <a:ext cx="456707" cy="427906"/>
            </a:xfrm>
            <a:prstGeom prst="rect">
              <a:avLst/>
            </a:prstGeom>
          </p:spPr>
        </p:pic>
        <p:pic>
          <p:nvPicPr>
            <p:cNvPr id="59" name="Content Placeholder 42">
              <a:extLst>
                <a:ext uri="{FF2B5EF4-FFF2-40B4-BE49-F238E27FC236}">
                  <a16:creationId xmlns:a16="http://schemas.microsoft.com/office/drawing/2014/main" id="{FCB64CE3-DC98-664F-B576-47B326B58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4825" y="41021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6090B0A-F9BE-2C49-9E48-3C44D2415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344" y="4488697"/>
              <a:ext cx="432317" cy="427907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CC8B883A-FEAC-5842-BA81-3E93ACF2E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057" y="4482888"/>
              <a:ext cx="456707" cy="427906"/>
            </a:xfrm>
            <a:prstGeom prst="rect">
              <a:avLst/>
            </a:prstGeom>
          </p:spPr>
        </p:pic>
        <p:pic>
          <p:nvPicPr>
            <p:cNvPr id="62" name="Content Placeholder 42">
              <a:extLst>
                <a:ext uri="{FF2B5EF4-FFF2-40B4-BE49-F238E27FC236}">
                  <a16:creationId xmlns:a16="http://schemas.microsoft.com/office/drawing/2014/main" id="{F5CC95A9-AFE4-8B45-983D-594BAC0DD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2269" y="32188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D8D22232-9BE8-7449-AAFB-0007A1C5D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788" y="3605397"/>
              <a:ext cx="432317" cy="427907"/>
            </a:xfrm>
            <a:prstGeom prst="rect">
              <a:avLst/>
            </a:prstGeom>
          </p:spPr>
        </p:pic>
        <p:pic>
          <p:nvPicPr>
            <p:cNvPr id="64" name="Content Placeholder 42">
              <a:extLst>
                <a:ext uri="{FF2B5EF4-FFF2-40B4-BE49-F238E27FC236}">
                  <a16:creationId xmlns:a16="http://schemas.microsoft.com/office/drawing/2014/main" id="{52ACE502-D78E-A543-8E51-BEC3A783D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20632" y="2436410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Content Placeholder 42">
              <a:extLst>
                <a:ext uri="{FF2B5EF4-FFF2-40B4-BE49-F238E27FC236}">
                  <a16:creationId xmlns:a16="http://schemas.microsoft.com/office/drawing/2014/main" id="{95708B33-EB4B-2644-9473-2B89E0CE6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5972" y="2434657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C361DF54-7CCA-C646-A423-935773978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795" y="5263023"/>
              <a:ext cx="456707" cy="427906"/>
            </a:xfrm>
            <a:prstGeom prst="rect">
              <a:avLst/>
            </a:prstGeom>
          </p:spPr>
        </p:pic>
        <p:pic>
          <p:nvPicPr>
            <p:cNvPr id="67" name="Content Placeholder 42">
              <a:extLst>
                <a:ext uri="{FF2B5EF4-FFF2-40B4-BE49-F238E27FC236}">
                  <a16:creationId xmlns:a16="http://schemas.microsoft.com/office/drawing/2014/main" id="{1FF34B95-2558-144B-B29D-166F7F787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268" y="498765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E09B8A68-4C30-7C48-9ACA-0090C7ED3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130" y="5263992"/>
              <a:ext cx="456707" cy="427906"/>
            </a:xfrm>
            <a:prstGeom prst="rect">
              <a:avLst/>
            </a:prstGeom>
          </p:spPr>
        </p:pic>
        <p:pic>
          <p:nvPicPr>
            <p:cNvPr id="69" name="Content Placeholder 42">
              <a:extLst>
                <a:ext uri="{FF2B5EF4-FFF2-40B4-BE49-F238E27FC236}">
                  <a16:creationId xmlns:a16="http://schemas.microsoft.com/office/drawing/2014/main" id="{72428C3B-31A9-434C-B202-1BA7883FC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4302" y="4986685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8FA2BAC4-E2C8-EA42-A808-43559B375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2850" y="4476696"/>
              <a:ext cx="456707" cy="427906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A6BC32B3-173B-1947-BA27-CF7DBCA07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6410" y="4476696"/>
              <a:ext cx="456707" cy="427906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4CF697FE-0F5F-0147-AB8F-5778C304F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0616" y="5257800"/>
              <a:ext cx="456707" cy="427906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89358156-CE70-954E-9040-DD4BDEB3B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606" y="5257800"/>
              <a:ext cx="456707" cy="427906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B35540D0-6D47-A549-B598-C8750D470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9787" y="4476696"/>
              <a:ext cx="456707" cy="427906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1C5686ED-19FA-534C-A4CC-FABB8E43D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8983" y="5257800"/>
              <a:ext cx="456707" cy="427906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4AFA9BEA-3761-4F43-BE3A-C591C9BE8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3107" y="4487728"/>
              <a:ext cx="432317" cy="427907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F7D78B41-C93F-B043-B076-13623D786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551" y="3604428"/>
              <a:ext cx="432317" cy="42790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CF93A8-44A8-46B6-A124-AF014DCC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5D85A-EB21-4332-845C-89C0802A9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1113178"/>
            <a:ext cx="3809094" cy="479409"/>
          </a:xfrm>
        </p:spPr>
        <p:txBody>
          <a:bodyPr/>
          <a:lstStyle/>
          <a:p>
            <a:r>
              <a:rPr lang="en-US" dirty="0"/>
              <a:t>Conditional distribution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00852" y="212755"/>
                <a:ext cx="3891148" cy="221822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Discrete Random Variables</a:t>
                </a:r>
              </a:p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(and their domains)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ctr"/>
                <a:r>
                  <a:rPr lang="en-US" sz="2400" b="0" dirty="0">
                    <a:solidFill>
                      <a:schemeClr val="tx2"/>
                    </a:solidFill>
                  </a:rPr>
                  <a:t> </a:t>
                </a:r>
                <a:r>
                  <a:rPr lang="en-US" sz="800" b="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ctr"/>
                <a:r>
                  <a:rPr lang="en-US" sz="2400" b="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852" y="212755"/>
                <a:ext cx="3891148" cy="2218226"/>
              </a:xfrm>
              <a:prstGeom prst="rect">
                <a:avLst/>
              </a:prstGeom>
              <a:blipFill>
                <a:blip r:embed="rId5"/>
                <a:stretch>
                  <a:fillRect l="-2273" t="-2841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592587"/>
                <a:ext cx="1917969" cy="47940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592587"/>
                <a:ext cx="1917969" cy="479408"/>
              </a:xfrm>
              <a:prstGeom prst="rect">
                <a:avLst/>
              </a:prstGeom>
              <a:blipFill>
                <a:blip r:embed="rId6"/>
                <a:stretch>
                  <a:fillRect l="-1974" r="-3947" b="-35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54E2B6F8-63C2-8648-BE21-12A825C892F9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Icons: CC, https://openclipart.org/detail/296791/pizza-slice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08DA6D1-3A27-6C46-AFF9-EE3FB91D56D6}"/>
              </a:ext>
            </a:extLst>
          </p:cNvPr>
          <p:cNvSpPr/>
          <p:nvPr/>
        </p:nvSpPr>
        <p:spPr>
          <a:xfrm>
            <a:off x="634832" y="2248567"/>
            <a:ext cx="6075351" cy="905456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1D4A49C-FE9E-9A4E-A359-D7A0FCF04F50}"/>
              </a:ext>
            </a:extLst>
          </p:cNvPr>
          <p:cNvSpPr/>
          <p:nvPr/>
        </p:nvSpPr>
        <p:spPr>
          <a:xfrm>
            <a:off x="4273487" y="3154022"/>
            <a:ext cx="2451351" cy="1754977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AB894BB-E392-5446-95C6-5330255B8581}"/>
              </a:ext>
            </a:extLst>
          </p:cNvPr>
          <p:cNvSpPr/>
          <p:nvPr/>
        </p:nvSpPr>
        <p:spPr>
          <a:xfrm>
            <a:off x="642159" y="4913553"/>
            <a:ext cx="6075351" cy="905456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F3FCDC-138D-D84A-B9E5-B19588869DFD}"/>
              </a:ext>
            </a:extLst>
          </p:cNvPr>
          <p:cNvSpPr/>
          <p:nvPr/>
        </p:nvSpPr>
        <p:spPr>
          <a:xfrm>
            <a:off x="634832" y="2248566"/>
            <a:ext cx="6075351" cy="3567844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09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09485EA-5756-644C-97AA-A39EC3E5527B}"/>
              </a:ext>
            </a:extLst>
          </p:cNvPr>
          <p:cNvGrpSpPr/>
          <p:nvPr/>
        </p:nvGrpSpPr>
        <p:grpSpPr>
          <a:xfrm>
            <a:off x="692087" y="2317012"/>
            <a:ext cx="5943593" cy="3427810"/>
            <a:chOff x="6019800" y="2362200"/>
            <a:chExt cx="5943593" cy="342781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5C2CCB7-440A-8F4F-9B8E-FAA78CAF5939}"/>
                </a:ext>
              </a:extLst>
            </p:cNvPr>
            <p:cNvGrpSpPr/>
            <p:nvPr/>
          </p:nvGrpSpPr>
          <p:grpSpPr>
            <a:xfrm>
              <a:off x="6019800" y="2362200"/>
              <a:ext cx="5943593" cy="3427810"/>
              <a:chOff x="5867400" y="3123009"/>
              <a:chExt cx="5943593" cy="342781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786697-82BE-AD4C-888A-2A94DFFE05D8}"/>
                  </a:ext>
                </a:extLst>
              </p:cNvPr>
              <p:cNvSpPr/>
              <p:nvPr/>
            </p:nvSpPr>
            <p:spPr>
              <a:xfrm>
                <a:off x="5867400" y="3124200"/>
                <a:ext cx="5943593" cy="3426619"/>
              </a:xfrm>
              <a:prstGeom prst="rect">
                <a:avLst/>
              </a:prstGeom>
              <a:solidFill>
                <a:srgbClr val="E9AF6B"/>
              </a:solidFill>
              <a:ln w="127000">
                <a:solidFill>
                  <a:srgbClr val="E096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0B3BEBE-A659-E447-BAF6-F0C360E4B6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39624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395AEBB-93C9-AE4A-8890-FC6973FB7149}"/>
                  </a:ext>
                </a:extLst>
              </p:cNvPr>
              <p:cNvCxnSpPr>
                <a:cxnSpLocks/>
                <a:stCxn id="45" idx="1"/>
                <a:endCxn id="45" idx="3"/>
              </p:cNvCxnSpPr>
              <p:nvPr/>
            </p:nvCxnSpPr>
            <p:spPr>
              <a:xfrm>
                <a:off x="5867400" y="483751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1556939-5AEB-5B40-B448-1ACAEE96ED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57150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B4B1FC1-346B-1A47-B629-CAC518280D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04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A5E8DEF-DABD-924D-BE4E-8D62DBA5BB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96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F3FD7BE-2F7D-C64E-AD1A-B05E4E7E81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3124200"/>
                <a:ext cx="0" cy="3426619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305F7B5-1A5F-2C46-A1E0-2ECC1D74CC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680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3" name="Content Placeholder 42">
              <a:extLst>
                <a:ext uri="{FF2B5EF4-FFF2-40B4-BE49-F238E27FC236}">
                  <a16:creationId xmlns:a16="http://schemas.microsoft.com/office/drawing/2014/main" id="{0CE5F513-A4AC-194F-87F1-8339FC2B2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3070" y="3227989"/>
              <a:ext cx="432319" cy="420556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3B13CF8-E884-1D4D-A742-0945225BF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589" y="3614513"/>
              <a:ext cx="432317" cy="427907"/>
            </a:xfrm>
            <a:prstGeom prst="rect">
              <a:avLst/>
            </a:prstGeom>
          </p:spPr>
        </p:pic>
        <p:pic>
          <p:nvPicPr>
            <p:cNvPr id="56" name="Content Placeholder 42">
              <a:extLst>
                <a:ext uri="{FF2B5EF4-FFF2-40B4-BE49-F238E27FC236}">
                  <a16:creationId xmlns:a16="http://schemas.microsoft.com/office/drawing/2014/main" id="{AA5D9866-6188-AD45-991D-CFAF4CB7D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5797" y="410120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22707786-32AA-A24A-B960-83CC31C6D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1316" y="4487728"/>
              <a:ext cx="432317" cy="427907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64150E2-B220-704D-A464-701567458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029" y="4481919"/>
              <a:ext cx="456707" cy="427906"/>
            </a:xfrm>
            <a:prstGeom prst="rect">
              <a:avLst/>
            </a:prstGeom>
          </p:spPr>
        </p:pic>
        <p:pic>
          <p:nvPicPr>
            <p:cNvPr id="59" name="Content Placeholder 42">
              <a:extLst>
                <a:ext uri="{FF2B5EF4-FFF2-40B4-BE49-F238E27FC236}">
                  <a16:creationId xmlns:a16="http://schemas.microsoft.com/office/drawing/2014/main" id="{FCB64CE3-DC98-664F-B576-47B326B58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4825" y="41021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6090B0A-F9BE-2C49-9E48-3C44D2415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344" y="4488697"/>
              <a:ext cx="432317" cy="427907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CC8B883A-FEAC-5842-BA81-3E93ACF2E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057" y="4482888"/>
              <a:ext cx="456707" cy="427906"/>
            </a:xfrm>
            <a:prstGeom prst="rect">
              <a:avLst/>
            </a:prstGeom>
          </p:spPr>
        </p:pic>
        <p:pic>
          <p:nvPicPr>
            <p:cNvPr id="62" name="Content Placeholder 42">
              <a:extLst>
                <a:ext uri="{FF2B5EF4-FFF2-40B4-BE49-F238E27FC236}">
                  <a16:creationId xmlns:a16="http://schemas.microsoft.com/office/drawing/2014/main" id="{F5CC95A9-AFE4-8B45-983D-594BAC0DD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2269" y="32188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D8D22232-9BE8-7449-AAFB-0007A1C5D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788" y="3605397"/>
              <a:ext cx="432317" cy="427907"/>
            </a:xfrm>
            <a:prstGeom prst="rect">
              <a:avLst/>
            </a:prstGeom>
          </p:spPr>
        </p:pic>
        <p:pic>
          <p:nvPicPr>
            <p:cNvPr id="64" name="Content Placeholder 42">
              <a:extLst>
                <a:ext uri="{FF2B5EF4-FFF2-40B4-BE49-F238E27FC236}">
                  <a16:creationId xmlns:a16="http://schemas.microsoft.com/office/drawing/2014/main" id="{52ACE502-D78E-A543-8E51-BEC3A783D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20632" y="2436410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Content Placeholder 42">
              <a:extLst>
                <a:ext uri="{FF2B5EF4-FFF2-40B4-BE49-F238E27FC236}">
                  <a16:creationId xmlns:a16="http://schemas.microsoft.com/office/drawing/2014/main" id="{95708B33-EB4B-2644-9473-2B89E0CE6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5972" y="2434657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C361DF54-7CCA-C646-A423-935773978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795" y="5263023"/>
              <a:ext cx="456707" cy="427906"/>
            </a:xfrm>
            <a:prstGeom prst="rect">
              <a:avLst/>
            </a:prstGeom>
          </p:spPr>
        </p:pic>
        <p:pic>
          <p:nvPicPr>
            <p:cNvPr id="67" name="Content Placeholder 42">
              <a:extLst>
                <a:ext uri="{FF2B5EF4-FFF2-40B4-BE49-F238E27FC236}">
                  <a16:creationId xmlns:a16="http://schemas.microsoft.com/office/drawing/2014/main" id="{1FF34B95-2558-144B-B29D-166F7F787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268" y="498765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E09B8A68-4C30-7C48-9ACA-0090C7ED3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130" y="5263992"/>
              <a:ext cx="456707" cy="427906"/>
            </a:xfrm>
            <a:prstGeom prst="rect">
              <a:avLst/>
            </a:prstGeom>
          </p:spPr>
        </p:pic>
        <p:pic>
          <p:nvPicPr>
            <p:cNvPr id="69" name="Content Placeholder 42">
              <a:extLst>
                <a:ext uri="{FF2B5EF4-FFF2-40B4-BE49-F238E27FC236}">
                  <a16:creationId xmlns:a16="http://schemas.microsoft.com/office/drawing/2014/main" id="{72428C3B-31A9-434C-B202-1BA7883FC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4302" y="4986685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8FA2BAC4-E2C8-EA42-A808-43559B375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2850" y="4476696"/>
              <a:ext cx="456707" cy="427906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A6BC32B3-173B-1947-BA27-CF7DBCA07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6410" y="4476696"/>
              <a:ext cx="456707" cy="427906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4CF697FE-0F5F-0147-AB8F-5778C304F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0616" y="5257800"/>
              <a:ext cx="456707" cy="427906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89358156-CE70-954E-9040-DD4BDEB3B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606" y="5257800"/>
              <a:ext cx="456707" cy="427906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B35540D0-6D47-A549-B598-C8750D470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9787" y="4476696"/>
              <a:ext cx="456707" cy="427906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1C5686ED-19FA-534C-A4CC-FABB8E43D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8983" y="5257800"/>
              <a:ext cx="456707" cy="427906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4AFA9BEA-3761-4F43-BE3A-C591C9BE8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3107" y="4487728"/>
              <a:ext cx="432317" cy="427907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F7D78B41-C93F-B043-B076-13623D786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551" y="3604428"/>
              <a:ext cx="432317" cy="42790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CF93A8-44A8-46B6-A124-AF014DCC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5D85A-EB21-4332-845C-89C0802A9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1113178"/>
            <a:ext cx="3809094" cy="479409"/>
          </a:xfrm>
        </p:spPr>
        <p:txBody>
          <a:bodyPr/>
          <a:lstStyle/>
          <a:p>
            <a:r>
              <a:rPr lang="en-US" dirty="0"/>
              <a:t>Conditional distribution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00852" y="212755"/>
                <a:ext cx="3891148" cy="221822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Discrete Random Variables</a:t>
                </a:r>
              </a:p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(and their domains)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ctr"/>
                <a:r>
                  <a:rPr lang="en-US" sz="2400" b="0" dirty="0">
                    <a:solidFill>
                      <a:schemeClr val="tx2"/>
                    </a:solidFill>
                  </a:rPr>
                  <a:t> </a:t>
                </a:r>
                <a:r>
                  <a:rPr lang="en-US" sz="800" b="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ctr"/>
                <a:r>
                  <a:rPr lang="en-US" sz="2400" b="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852" y="212755"/>
                <a:ext cx="3891148" cy="2218226"/>
              </a:xfrm>
              <a:prstGeom prst="rect">
                <a:avLst/>
              </a:prstGeom>
              <a:blipFill>
                <a:blip r:embed="rId5"/>
                <a:stretch>
                  <a:fillRect l="-2273" t="-2841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592587"/>
                <a:ext cx="1917969" cy="47940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592587"/>
                <a:ext cx="1917969" cy="479408"/>
              </a:xfrm>
              <a:prstGeom prst="rect">
                <a:avLst/>
              </a:prstGeom>
              <a:blipFill>
                <a:blip r:embed="rId6"/>
                <a:stretch>
                  <a:fillRect l="-1974" r="-3947" b="-35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54E2B6F8-63C2-8648-BE21-12A825C892F9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Icons: CC, https://openclipart.org/detail/296791/pizza-slice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08DA6D1-3A27-6C46-AFF9-EE3FB91D56D6}"/>
              </a:ext>
            </a:extLst>
          </p:cNvPr>
          <p:cNvSpPr/>
          <p:nvPr/>
        </p:nvSpPr>
        <p:spPr>
          <a:xfrm>
            <a:off x="634832" y="2248567"/>
            <a:ext cx="6075351" cy="905456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1D4A49C-FE9E-9A4E-A359-D7A0FCF04F50}"/>
              </a:ext>
            </a:extLst>
          </p:cNvPr>
          <p:cNvSpPr/>
          <p:nvPr/>
        </p:nvSpPr>
        <p:spPr>
          <a:xfrm>
            <a:off x="4273487" y="3154022"/>
            <a:ext cx="2451351" cy="1754977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AB894BB-E392-5446-95C6-5330255B8581}"/>
              </a:ext>
            </a:extLst>
          </p:cNvPr>
          <p:cNvSpPr/>
          <p:nvPr/>
        </p:nvSpPr>
        <p:spPr>
          <a:xfrm>
            <a:off x="642159" y="4913553"/>
            <a:ext cx="6075351" cy="905456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F3FCDC-138D-D84A-B9E5-B19588869DFD}"/>
              </a:ext>
            </a:extLst>
          </p:cNvPr>
          <p:cNvSpPr/>
          <p:nvPr/>
        </p:nvSpPr>
        <p:spPr>
          <a:xfrm>
            <a:off x="634832" y="2248566"/>
            <a:ext cx="6075351" cy="3567844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11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93A8-44A8-46B6-A124-AF014DCC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5D85A-EB21-4332-845C-89C0802A9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1113178"/>
            <a:ext cx="3809094" cy="479409"/>
          </a:xfrm>
        </p:spPr>
        <p:txBody>
          <a:bodyPr/>
          <a:lstStyle/>
          <a:p>
            <a:r>
              <a:rPr lang="en-US" dirty="0"/>
              <a:t>Conditional distribution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00852" y="212755"/>
                <a:ext cx="3891148" cy="221822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Discrete Random Variables</a:t>
                </a:r>
              </a:p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(and their domains)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852" y="212755"/>
                <a:ext cx="3891148" cy="2218226"/>
              </a:xfrm>
              <a:prstGeom prst="rect">
                <a:avLst/>
              </a:prstGeom>
              <a:blipFill>
                <a:blip r:embed="rId2"/>
                <a:stretch>
                  <a:fillRect l="-2273" t="-2841"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FF3FCDC-138D-D84A-B9E5-B19588869DFD}"/>
              </a:ext>
            </a:extLst>
          </p:cNvPr>
          <p:cNvSpPr/>
          <p:nvPr/>
        </p:nvSpPr>
        <p:spPr>
          <a:xfrm>
            <a:off x="656565" y="2190231"/>
            <a:ext cx="6694261" cy="4399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592587"/>
                <a:ext cx="2867995" cy="47940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592587"/>
                <a:ext cx="2867995" cy="479408"/>
              </a:xfrm>
              <a:prstGeom prst="rect">
                <a:avLst/>
              </a:prstGeom>
              <a:blipFill>
                <a:blip r:embed="rId3"/>
                <a:stretch>
                  <a:fillRect l="-1322" b="-35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871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93A8-44A8-46B6-A124-AF014DCC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5D85A-EB21-4332-845C-89C0802A9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1113178"/>
            <a:ext cx="3809094" cy="479409"/>
          </a:xfrm>
        </p:spPr>
        <p:txBody>
          <a:bodyPr/>
          <a:lstStyle/>
          <a:p>
            <a:r>
              <a:rPr lang="en-US" dirty="0"/>
              <a:t>Conditional distribution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00852" y="212755"/>
                <a:ext cx="3891148" cy="221822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Discrete Random Variables</a:t>
                </a:r>
              </a:p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(and their domains)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852" y="212755"/>
                <a:ext cx="3891148" cy="2218226"/>
              </a:xfrm>
              <a:prstGeom prst="rect">
                <a:avLst/>
              </a:prstGeom>
              <a:blipFill>
                <a:blip r:embed="rId2"/>
                <a:stretch>
                  <a:fillRect l="-2273" t="-2841"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FF3FCDC-138D-D84A-B9E5-B19588869DFD}"/>
              </a:ext>
            </a:extLst>
          </p:cNvPr>
          <p:cNvSpPr/>
          <p:nvPr/>
        </p:nvSpPr>
        <p:spPr>
          <a:xfrm>
            <a:off x="656565" y="2190231"/>
            <a:ext cx="6694261" cy="4399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592587"/>
                <a:ext cx="2867995" cy="47940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592587"/>
                <a:ext cx="2867995" cy="479408"/>
              </a:xfrm>
              <a:prstGeom prst="rect">
                <a:avLst/>
              </a:prstGeom>
              <a:blipFill>
                <a:blip r:embed="rId3"/>
                <a:stretch>
                  <a:fillRect l="-1322" b="-35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3666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9"/>
                <a:ext cx="8534751" cy="487022"/>
              </a:xfrm>
            </p:spPr>
            <p:txBody>
              <a:bodyPr/>
              <a:lstStyle/>
              <a:p>
                <a:r>
                  <a:rPr lang="en-US" dirty="0"/>
                  <a:t>Which of the following probability tables sum to one?</a:t>
                </a:r>
              </a:p>
              <a:p>
                <a:r>
                  <a:rPr lang="en-US" dirty="0"/>
                  <a:t>Select all that apply.</a:t>
                </a:r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marL="571500" indent="-571500">
                  <a:buFont typeface="+mj-lt"/>
                  <a:buAutoNum type="romanLcPeriod"/>
                </a:pPr>
                <a:endParaRPr lang="en-US" dirty="0"/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/>
                <a:endParaRPr lang="en-US" sz="2800" dirty="0"/>
              </a:p>
              <a:p>
                <a:pPr marL="457200" indent="-457200"/>
                <a:endParaRPr lang="en-US" sz="3600" dirty="0"/>
              </a:p>
              <a:p>
                <a:pPr marL="917575" lvl="2" indent="-457200"/>
                <a:endParaRPr lang="en-US" sz="2800" dirty="0"/>
              </a:p>
              <a:p>
                <a:pPr marL="917575" lvl="2" indent="-457200"/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9"/>
                <a:ext cx="8534751" cy="487022"/>
              </a:xfrm>
              <a:blipFill>
                <a:blip r:embed="rId2"/>
                <a:stretch>
                  <a:fillRect l="-1486" t="-20000" b="-7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100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9"/>
                <a:ext cx="8534751" cy="487022"/>
              </a:xfrm>
            </p:spPr>
            <p:txBody>
              <a:bodyPr/>
              <a:lstStyle/>
              <a:p>
                <a:r>
                  <a:rPr lang="en-US" dirty="0"/>
                  <a:t>Which of the following probability tables sum to one?</a:t>
                </a:r>
              </a:p>
              <a:p>
                <a:r>
                  <a:rPr lang="en-US" dirty="0"/>
                  <a:t>Select all that apply.</a:t>
                </a:r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marL="571500" indent="-571500">
                  <a:buFont typeface="+mj-lt"/>
                  <a:buAutoNum type="romanLcPeriod"/>
                </a:pPr>
                <a:endParaRPr lang="en-US" dirty="0"/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/>
                <a:endParaRPr lang="en-US" sz="2800" dirty="0"/>
              </a:p>
              <a:p>
                <a:pPr marL="457200" indent="-457200"/>
                <a:endParaRPr lang="en-US" sz="3600" dirty="0"/>
              </a:p>
              <a:p>
                <a:pPr marL="917575" lvl="2" indent="-457200"/>
                <a:endParaRPr lang="en-US" sz="2800" dirty="0"/>
              </a:p>
              <a:p>
                <a:pPr marL="917575" lvl="2" indent="-457200"/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9"/>
                <a:ext cx="8534751" cy="487022"/>
              </a:xfrm>
              <a:blipFill>
                <a:blip r:embed="rId2"/>
                <a:stretch>
                  <a:fillRect l="-1486" t="-20000" b="-7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3CF4E0-C6D8-4B09-B93D-9EB3A53805FE}"/>
              </a:ext>
            </a:extLst>
          </p:cNvPr>
          <p:cNvSpPr/>
          <p:nvPr/>
        </p:nvSpPr>
        <p:spPr>
          <a:xfrm>
            <a:off x="342900" y="2645229"/>
            <a:ext cx="3477986" cy="48702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05CAFB-E836-49F9-97A8-8F14BAE2D3AD}"/>
              </a:ext>
            </a:extLst>
          </p:cNvPr>
          <p:cNvSpPr/>
          <p:nvPr/>
        </p:nvSpPr>
        <p:spPr>
          <a:xfrm>
            <a:off x="342900" y="3665764"/>
            <a:ext cx="3477986" cy="1665515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65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6735F-DA66-4B89-8341-70BA2CB36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141AF5-432D-4173-AFD6-45B26772E0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11379200" cy="472916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How many valid equations can we compose using: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and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=,  ×,  ÷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	First one: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A) 2</a:t>
                </a:r>
              </a:p>
              <a:p>
                <a:pPr marL="0" indent="0">
                  <a:buNone/>
                </a:pPr>
                <a:r>
                  <a:rPr lang="en-US" dirty="0"/>
                  <a:t>B) 4</a:t>
                </a:r>
              </a:p>
              <a:p>
                <a:pPr marL="0" indent="0">
                  <a:buNone/>
                </a:pPr>
                <a:r>
                  <a:rPr lang="en-US" dirty="0"/>
                  <a:t>C) 7</a:t>
                </a:r>
              </a:p>
              <a:p>
                <a:pPr marL="0" indent="0">
                  <a:buNone/>
                </a:pPr>
                <a:r>
                  <a:rPr lang="en-US" dirty="0"/>
                  <a:t>D) &gt;7</a:t>
                </a:r>
              </a:p>
              <a:p>
                <a:r>
                  <a:rPr lang="en-US" dirty="0"/>
                  <a:t>E) Other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141AF5-432D-4173-AFD6-45B26772E0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11379200" cy="4729164"/>
              </a:xfrm>
              <a:blipFill>
                <a:blip r:embed="rId2"/>
                <a:stretch>
                  <a:fillRect l="-1116" t="-2139" b="-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F4A863E-D800-4E19-B1AB-B5643EB3DD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6" r="31103"/>
          <a:stretch/>
        </p:blipFill>
        <p:spPr>
          <a:xfrm>
            <a:off x="9372600" y="4380835"/>
            <a:ext cx="2895600" cy="24771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9A027BC-98FA-4351-AC85-A61903DFFB96}"/>
                  </a:ext>
                </a:extLst>
              </p:cNvPr>
              <p:cNvSpPr/>
              <p:nvPr/>
            </p:nvSpPr>
            <p:spPr>
              <a:xfrm>
                <a:off x="8229600" y="2736502"/>
                <a:ext cx="379730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At most one use per probability term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e.g. Not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9A027BC-98FA-4351-AC85-A61903DFFB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2736502"/>
                <a:ext cx="3797300" cy="1384995"/>
              </a:xfrm>
              <a:prstGeom prst="rect">
                <a:avLst/>
              </a:prstGeom>
              <a:blipFill>
                <a:blip r:embed="rId4"/>
                <a:stretch>
                  <a:fillRect l="-3210"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1C898CB-26ED-466F-9BEB-F865B690B9AD}"/>
                  </a:ext>
                </a:extLst>
              </p:cNvPr>
              <p:cNvSpPr/>
              <p:nvPr/>
            </p:nvSpPr>
            <p:spPr>
              <a:xfrm>
                <a:off x="8256639" y="4224590"/>
                <a:ext cx="3969774" cy="267765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Must be different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e.g. Cannot also use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 =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1C898CB-26ED-466F-9BEB-F865B690B9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639" y="4224590"/>
                <a:ext cx="3969774" cy="2677656"/>
              </a:xfrm>
              <a:prstGeom prst="rect">
                <a:avLst/>
              </a:prstGeom>
              <a:blipFill>
                <a:blip r:embed="rId5"/>
                <a:stretch>
                  <a:fillRect l="-3067" t="-2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79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6735F-DA66-4B89-8341-70BA2CB36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141AF5-432D-4173-AFD6-45B26772E0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11379200" cy="472916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How many valid equations can we compose using: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and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=,  ×,  ÷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	First one: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A) 2</a:t>
                </a:r>
              </a:p>
              <a:p>
                <a:pPr marL="0" indent="0">
                  <a:buNone/>
                </a:pPr>
                <a:r>
                  <a:rPr lang="en-US" dirty="0"/>
                  <a:t>B) 4</a:t>
                </a:r>
              </a:p>
              <a:p>
                <a:pPr marL="0" indent="0">
                  <a:buNone/>
                </a:pPr>
                <a:r>
                  <a:rPr lang="en-US" dirty="0"/>
                  <a:t>C) 7</a:t>
                </a:r>
              </a:p>
              <a:p>
                <a:pPr marL="0" indent="0">
                  <a:buNone/>
                </a:pPr>
                <a:r>
                  <a:rPr lang="en-US" dirty="0"/>
                  <a:t>D) &gt;7</a:t>
                </a:r>
              </a:p>
              <a:p>
                <a:r>
                  <a:rPr lang="en-US" dirty="0"/>
                  <a:t>E) Other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141AF5-432D-4173-AFD6-45B26772E0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11379200" cy="4729164"/>
              </a:xfrm>
              <a:blipFill>
                <a:blip r:embed="rId2"/>
                <a:stretch>
                  <a:fillRect l="-1116" t="-2139" b="-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F4A863E-D800-4E19-B1AB-B5643EB3DD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6" r="31103"/>
          <a:stretch/>
        </p:blipFill>
        <p:spPr>
          <a:xfrm>
            <a:off x="9372600" y="4380835"/>
            <a:ext cx="2895600" cy="24771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9A027BC-98FA-4351-AC85-A61903DFFB96}"/>
                  </a:ext>
                </a:extLst>
              </p:cNvPr>
              <p:cNvSpPr/>
              <p:nvPr/>
            </p:nvSpPr>
            <p:spPr>
              <a:xfrm>
                <a:off x="8229600" y="2736502"/>
                <a:ext cx="379730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At most one use per probability term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e.g. Not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9A027BC-98FA-4351-AC85-A61903DFFB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2736502"/>
                <a:ext cx="3797300" cy="1384995"/>
              </a:xfrm>
              <a:prstGeom prst="rect">
                <a:avLst/>
              </a:prstGeom>
              <a:blipFill>
                <a:blip r:embed="rId4"/>
                <a:stretch>
                  <a:fillRect l="-3210"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1C898CB-26ED-466F-9BEB-F865B690B9AD}"/>
                  </a:ext>
                </a:extLst>
              </p:cNvPr>
              <p:cNvSpPr/>
              <p:nvPr/>
            </p:nvSpPr>
            <p:spPr>
              <a:xfrm>
                <a:off x="8256639" y="4224590"/>
                <a:ext cx="3969774" cy="267765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Must be different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e.g. Cannot also use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)/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 =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1C898CB-26ED-466F-9BEB-F865B690B9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639" y="4224590"/>
                <a:ext cx="3969774" cy="2677656"/>
              </a:xfrm>
              <a:prstGeom prst="rect">
                <a:avLst/>
              </a:prstGeom>
              <a:blipFill>
                <a:blip r:embed="rId5"/>
                <a:stretch>
                  <a:fillRect l="-3067" t="-2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C6613F3-A5C0-42FB-91D8-5D8B639FC62B}"/>
                  </a:ext>
                </a:extLst>
              </p14:cNvPr>
              <p14:cNvContentPartPr/>
              <p14:nvPr/>
            </p14:nvContentPartPr>
            <p14:xfrm>
              <a:off x="2692080" y="95400"/>
              <a:ext cx="9451440" cy="6622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C6613F3-A5C0-42FB-91D8-5D8B639FC62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2720" y="86040"/>
                <a:ext cx="11810160" cy="664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C8BB18DF-3ADE-4438-87EA-18DE1565F7EC}"/>
              </a:ext>
            </a:extLst>
          </p:cNvPr>
          <p:cNvGrpSpPr/>
          <p:nvPr/>
        </p:nvGrpSpPr>
        <p:grpSpPr>
          <a:xfrm>
            <a:off x="11763149" y="56728"/>
            <a:ext cx="382320" cy="296280"/>
            <a:chOff x="11763149" y="56728"/>
            <a:chExt cx="382320" cy="2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FB4DD5A-31BA-45E7-A73B-67565574C1DD}"/>
                    </a:ext>
                  </a:extLst>
                </p14:cNvPr>
                <p14:cNvContentPartPr/>
                <p14:nvPr/>
              </p14:nvContentPartPr>
              <p14:xfrm>
                <a:off x="11847389" y="208648"/>
                <a:ext cx="55800" cy="89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FB4DD5A-31BA-45E7-A73B-67565574C1D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838749" y="200008"/>
                  <a:ext cx="734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A6254F7-31E7-4111-840A-81B2220D602E}"/>
                    </a:ext>
                  </a:extLst>
                </p14:cNvPr>
                <p14:cNvContentPartPr/>
                <p14:nvPr/>
              </p14:nvContentPartPr>
              <p14:xfrm>
                <a:off x="11858189" y="219088"/>
                <a:ext cx="41760" cy="63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A6254F7-31E7-4111-840A-81B2220D602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849189" y="210088"/>
                  <a:ext cx="594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F06277E-007B-41E3-AEA4-2832CF2AFF1C}"/>
                    </a:ext>
                  </a:extLst>
                </p14:cNvPr>
                <p14:cNvContentPartPr/>
                <p14:nvPr/>
              </p14:nvContentPartPr>
              <p14:xfrm>
                <a:off x="11966549" y="130528"/>
                <a:ext cx="59760" cy="142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F06277E-007B-41E3-AEA4-2832CF2AFF1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957909" y="121528"/>
                  <a:ext cx="774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15D756E-9B1D-4514-BC99-C2835D1EC549}"/>
                    </a:ext>
                  </a:extLst>
                </p14:cNvPr>
                <p14:cNvContentPartPr/>
                <p14:nvPr/>
              </p14:nvContentPartPr>
              <p14:xfrm>
                <a:off x="12037829" y="56728"/>
                <a:ext cx="107640" cy="198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15D756E-9B1D-4514-BC99-C2835D1EC54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028829" y="48088"/>
                  <a:ext cx="1252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DB79FA6-4C44-4FC0-95CE-6244F98960AA}"/>
                    </a:ext>
                  </a:extLst>
                </p14:cNvPr>
                <p14:cNvContentPartPr/>
                <p14:nvPr/>
              </p14:nvContentPartPr>
              <p14:xfrm>
                <a:off x="11763149" y="121168"/>
                <a:ext cx="70200" cy="231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DB79FA6-4C44-4FC0-95CE-6244F98960A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754149" y="112528"/>
                  <a:ext cx="87840" cy="24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3DE158-76C0-414E-A6B5-9DAAD53E976C}"/>
              </a:ext>
            </a:extLst>
          </p:cNvPr>
          <p:cNvGrpSpPr/>
          <p:nvPr/>
        </p:nvGrpSpPr>
        <p:grpSpPr>
          <a:xfrm>
            <a:off x="11602229" y="1190728"/>
            <a:ext cx="293760" cy="285840"/>
            <a:chOff x="11602229" y="1190728"/>
            <a:chExt cx="29376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906D5A2-4BFA-4F6E-8FBF-9B0A06BFEFB6}"/>
                    </a:ext>
                  </a:extLst>
                </p14:cNvPr>
                <p14:cNvContentPartPr/>
                <p14:nvPr/>
              </p14:nvContentPartPr>
              <p14:xfrm>
                <a:off x="11602229" y="1190728"/>
                <a:ext cx="80640" cy="285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906D5A2-4BFA-4F6E-8FBF-9B0A06BFEFB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593229" y="1182088"/>
                  <a:ext cx="982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36B413C-D581-4F90-9FF7-D5B835FFD6DE}"/>
                    </a:ext>
                  </a:extLst>
                </p14:cNvPr>
                <p14:cNvContentPartPr/>
                <p14:nvPr/>
              </p14:nvContentPartPr>
              <p14:xfrm>
                <a:off x="11703389" y="1320688"/>
                <a:ext cx="87480" cy="105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36B413C-D581-4F90-9FF7-D5B835FFD6D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694389" y="1311688"/>
                  <a:ext cx="1051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005CC57-2D7E-4CEC-BEE3-EEFED0FA8A17}"/>
                    </a:ext>
                  </a:extLst>
                </p14:cNvPr>
                <p14:cNvContentPartPr/>
                <p14:nvPr/>
              </p14:nvContentPartPr>
              <p14:xfrm>
                <a:off x="11703749" y="1343368"/>
                <a:ext cx="53280" cy="69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005CC57-2D7E-4CEC-BEE3-EEFED0FA8A1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695109" y="1334728"/>
                  <a:ext cx="709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CEE3969-B835-44BE-9049-2315BC13FC2E}"/>
                    </a:ext>
                  </a:extLst>
                </p14:cNvPr>
                <p14:cNvContentPartPr/>
                <p14:nvPr/>
              </p14:nvContentPartPr>
              <p14:xfrm>
                <a:off x="11825789" y="1258048"/>
                <a:ext cx="70200" cy="143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CEE3969-B835-44BE-9049-2315BC13FC2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817149" y="1249048"/>
                  <a:ext cx="87840" cy="16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8AA32F8-AB1E-4378-AB48-FCDEB64053DA}"/>
                  </a:ext>
                </a:extLst>
              </p14:cNvPr>
              <p14:cNvContentPartPr/>
              <p14:nvPr/>
            </p14:nvContentPartPr>
            <p14:xfrm>
              <a:off x="11921549" y="1184608"/>
              <a:ext cx="70560" cy="298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8AA32F8-AB1E-4378-AB48-FCDEB64053D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912549" y="1175608"/>
                <a:ext cx="88200" cy="31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848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E13E-6144-4455-9AAC-6BA23A1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Tools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761BB-4089-4BB6-AB31-93AED7736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6832600" cy="472916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Our toolbox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Definition of conditional probability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Product Rule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Bayes’ theorem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Chain Rule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/>
              <p:nvPr/>
            </p:nvSpPr>
            <p:spPr>
              <a:xfrm>
                <a:off x="7653983" y="2206966"/>
                <a:ext cx="3010568" cy="1004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983" y="2206966"/>
                <a:ext cx="3010568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91028D-97C6-42C9-8117-638AD4AA36CA}"/>
                  </a:ext>
                </a:extLst>
              </p:cNvPr>
              <p:cNvSpPr/>
              <p:nvPr/>
            </p:nvSpPr>
            <p:spPr>
              <a:xfrm>
                <a:off x="7653983" y="3437164"/>
                <a:ext cx="37857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91028D-97C6-42C9-8117-638AD4AA3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983" y="3437164"/>
                <a:ext cx="378571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E075F2-96CA-460C-98B7-660C960A9EC8}"/>
                  </a:ext>
                </a:extLst>
              </p:cNvPr>
              <p:cNvSpPr/>
              <p:nvPr/>
            </p:nvSpPr>
            <p:spPr>
              <a:xfrm>
                <a:off x="7730183" y="4275364"/>
                <a:ext cx="3751733" cy="1004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E075F2-96CA-460C-98B7-660C960A9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183" y="4275364"/>
                <a:ext cx="3751733" cy="10049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AE0551-1073-4B60-826E-B8C9BB346633}"/>
                  </a:ext>
                </a:extLst>
              </p:cNvPr>
              <p:cNvSpPr/>
              <p:nvPr/>
            </p:nvSpPr>
            <p:spPr>
              <a:xfrm>
                <a:off x="5036015" y="5373157"/>
                <a:ext cx="6749585" cy="1303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AE0551-1073-4B60-826E-B8C9BB3466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015" y="5373157"/>
                <a:ext cx="6749585" cy="1303883"/>
              </a:xfrm>
              <a:prstGeom prst="rect">
                <a:avLst/>
              </a:prstGeom>
              <a:blipFill>
                <a:blip r:embed="rId5"/>
                <a:stretch>
                  <a:fillRect t="-100000" b="-15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39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DDF998B8-7A5F-43F7-83B4-B7F76425AB3B}"/>
              </a:ext>
            </a:extLst>
          </p:cNvPr>
          <p:cNvGrpSpPr/>
          <p:nvPr/>
        </p:nvGrpSpPr>
        <p:grpSpPr>
          <a:xfrm>
            <a:off x="6019800" y="2362200"/>
            <a:ext cx="5943593" cy="3427810"/>
            <a:chOff x="5867400" y="3123009"/>
            <a:chExt cx="5943593" cy="34278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382CA7-2474-44A2-ACCA-4BFA34DC019E}"/>
                </a:ext>
              </a:extLst>
            </p:cNvPr>
            <p:cNvSpPr/>
            <p:nvPr/>
          </p:nvSpPr>
          <p:spPr>
            <a:xfrm>
              <a:off x="5867400" y="3124200"/>
              <a:ext cx="5943593" cy="3426619"/>
            </a:xfrm>
            <a:prstGeom prst="rect">
              <a:avLst/>
            </a:prstGeom>
            <a:solidFill>
              <a:srgbClr val="E9AF6B"/>
            </a:solidFill>
            <a:ln w="127000">
              <a:solidFill>
                <a:srgbClr val="E096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EA6350-7926-4503-961D-EEC72A2CDB83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9624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D2245C-1CC9-4480-AD4E-6AEE7D8D6000}"/>
                </a:ext>
              </a:extLst>
            </p:cNvPr>
            <p:cNvCxnSpPr>
              <a:cxnSpLocks/>
              <a:stCxn id="4" idx="1"/>
              <a:endCxn id="4" idx="3"/>
            </p:cNvCxnSpPr>
            <p:nvPr/>
          </p:nvCxnSpPr>
          <p:spPr>
            <a:xfrm>
              <a:off x="5867400" y="483751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975A8B-0E87-444F-96CF-E09E060AB761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57150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6F4B40D-8D17-4C5C-89DA-2C32D82A1349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876063-13F4-4FC2-AD84-8AB076D8629B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533BBF-3CC3-4A58-B7A7-58296E5005AB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3124200"/>
              <a:ext cx="0" cy="3426619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A223F5-66B8-4D1B-880E-8F7A9D74F717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AC4D63-B94C-4649-8548-69BD6C64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Any Query from Joint Distribution</a:t>
            </a:r>
          </a:p>
        </p:txBody>
      </p:sp>
      <p:pic>
        <p:nvPicPr>
          <p:cNvPr id="43" name="Content Placeholder 42">
            <a:extLst>
              <a:ext uri="{FF2B5EF4-FFF2-40B4-BE49-F238E27FC236}">
                <a16:creationId xmlns:a16="http://schemas.microsoft.com/office/drawing/2014/main" id="{1E67CFBD-F9FD-4641-BB4E-8D6127D8D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70" y="3227989"/>
            <a:ext cx="432319" cy="420556"/>
          </a:xfr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C4BBE7F-4BB0-496A-9556-B8F3F6750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89" y="3614513"/>
            <a:ext cx="432317" cy="42790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C0CCC32-6E2B-4A07-B0BC-906443E1C152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Icons: CC, https://openclipart.org/detail/296791/pizza-slice</a:t>
            </a:r>
          </a:p>
        </p:txBody>
      </p:sp>
      <p:pic>
        <p:nvPicPr>
          <p:cNvPr id="49" name="Content Placeholder 42">
            <a:extLst>
              <a:ext uri="{FF2B5EF4-FFF2-40B4-BE49-F238E27FC236}">
                <a16:creationId xmlns:a16="http://schemas.microsoft.com/office/drawing/2014/main" id="{FC5E3583-D10D-468B-A4B2-0F5C3DA9E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5797" y="410120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EA54876-616F-41AB-81BF-07C33BC392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16" y="4487728"/>
            <a:ext cx="432317" cy="42790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32B4E92-DD39-4478-A294-EF739FB8A7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29" y="4481919"/>
            <a:ext cx="456707" cy="427906"/>
          </a:xfrm>
          <a:prstGeom prst="rect">
            <a:avLst/>
          </a:prstGeom>
        </p:spPr>
      </p:pic>
      <p:pic>
        <p:nvPicPr>
          <p:cNvPr id="52" name="Content Placeholder 42">
            <a:extLst>
              <a:ext uri="{FF2B5EF4-FFF2-40B4-BE49-F238E27FC236}">
                <a16:creationId xmlns:a16="http://schemas.microsoft.com/office/drawing/2014/main" id="{1D05830E-AC46-40E3-AC75-20D764CAF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4825" y="41021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CFD0794-74F0-4DF6-BB34-70E510E2A2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44" y="4488697"/>
            <a:ext cx="432317" cy="42790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BFAD7C0-F565-4741-8087-203A3C7EC6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57" y="4482888"/>
            <a:ext cx="456707" cy="427906"/>
          </a:xfrm>
          <a:prstGeom prst="rect">
            <a:avLst/>
          </a:prstGeom>
        </p:spPr>
      </p:pic>
      <p:pic>
        <p:nvPicPr>
          <p:cNvPr id="55" name="Content Placeholder 42">
            <a:extLst>
              <a:ext uri="{FF2B5EF4-FFF2-40B4-BE49-F238E27FC236}">
                <a16:creationId xmlns:a16="http://schemas.microsoft.com/office/drawing/2014/main" id="{21B212E1-C503-4433-A3C0-86290DE60E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2269" y="32188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3E79718-D330-4662-BCA2-036690C272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88" y="3605397"/>
            <a:ext cx="432317" cy="427907"/>
          </a:xfrm>
          <a:prstGeom prst="rect">
            <a:avLst/>
          </a:prstGeom>
        </p:spPr>
      </p:pic>
      <p:pic>
        <p:nvPicPr>
          <p:cNvPr id="58" name="Content Placeholder 42">
            <a:extLst>
              <a:ext uri="{FF2B5EF4-FFF2-40B4-BE49-F238E27FC236}">
                <a16:creationId xmlns:a16="http://schemas.microsoft.com/office/drawing/2014/main" id="{50EB3959-948B-4A0D-AD88-4C054014E3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632" y="2436410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Content Placeholder 42">
            <a:extLst>
              <a:ext uri="{FF2B5EF4-FFF2-40B4-BE49-F238E27FC236}">
                <a16:creationId xmlns:a16="http://schemas.microsoft.com/office/drawing/2014/main" id="{428CD638-06AD-4328-912E-72B10CF839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5972" y="2434657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1671611-14F5-4041-A6BA-5882C9FE9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95" y="5263023"/>
            <a:ext cx="456707" cy="427906"/>
          </a:xfrm>
          <a:prstGeom prst="rect">
            <a:avLst/>
          </a:prstGeom>
        </p:spPr>
      </p:pic>
      <p:pic>
        <p:nvPicPr>
          <p:cNvPr id="64" name="Content Placeholder 42">
            <a:extLst>
              <a:ext uri="{FF2B5EF4-FFF2-40B4-BE49-F238E27FC236}">
                <a16:creationId xmlns:a16="http://schemas.microsoft.com/office/drawing/2014/main" id="{C79014A1-22C1-4914-83ED-A0BA05AD28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268" y="498765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915FBF6-EBFF-434E-A3DA-DCFCDBC08E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30" y="5263992"/>
            <a:ext cx="456707" cy="427906"/>
          </a:xfrm>
          <a:prstGeom prst="rect">
            <a:avLst/>
          </a:prstGeom>
        </p:spPr>
      </p:pic>
      <p:pic>
        <p:nvPicPr>
          <p:cNvPr id="62" name="Content Placeholder 42">
            <a:extLst>
              <a:ext uri="{FF2B5EF4-FFF2-40B4-BE49-F238E27FC236}">
                <a16:creationId xmlns:a16="http://schemas.microsoft.com/office/drawing/2014/main" id="{2177B112-6067-4A0A-A94B-14C2471B3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4302" y="4986685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EAEE690-9321-4A7F-ABCF-75AB9567DB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50" y="4476696"/>
            <a:ext cx="456707" cy="42790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77383F6-66F2-4AC1-836C-600426C65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10" y="4476696"/>
            <a:ext cx="456707" cy="42790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E901E40-A135-422D-B99C-CBB9DF0287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16" y="5257800"/>
            <a:ext cx="456707" cy="42790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17035C7-1753-49B7-87BA-C282CB393B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06" y="5257800"/>
            <a:ext cx="456707" cy="42790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BBD4A31-5206-4F33-8491-E2954E0370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87" y="4476696"/>
            <a:ext cx="456707" cy="42790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D74F819-E8F4-41F3-A0A5-DFC38CE16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83" y="5257800"/>
            <a:ext cx="456707" cy="427906"/>
          </a:xfrm>
          <a:prstGeom prst="rect">
            <a:avLst/>
          </a:prstGeom>
        </p:spPr>
      </p:pic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700B5F6B-9982-4EAC-82E4-D884BC929EB2}"/>
              </a:ext>
            </a:extLst>
          </p:cNvPr>
          <p:cNvSpPr txBox="1">
            <a:spLocks/>
          </p:cNvSpPr>
          <p:nvPr/>
        </p:nvSpPr>
        <p:spPr bwMode="auto">
          <a:xfrm>
            <a:off x="406399" y="1066800"/>
            <a:ext cx="11252189" cy="83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en-US" kern="0" dirty="0"/>
              <a:t>What is the probability of getting a slice with: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6DA53CED-3937-415B-BCD4-F5C91F6EF8EE}"/>
              </a:ext>
            </a:extLst>
          </p:cNvPr>
          <p:cNvSpPr txBox="1">
            <a:spLocks/>
          </p:cNvSpPr>
          <p:nvPr/>
        </p:nvSpPr>
        <p:spPr bwMode="auto">
          <a:xfrm>
            <a:off x="21075" y="1879599"/>
            <a:ext cx="5777595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14381" lvl="1" indent="-514350">
              <a:buAutoNum type="arabicParenR"/>
            </a:pPr>
            <a:r>
              <a:rPr lang="en-US" kern="0" dirty="0"/>
              <a:t>No mushrooms</a:t>
            </a:r>
            <a:endParaRPr lang="en-US" sz="3600" kern="0" dirty="0"/>
          </a:p>
          <a:p>
            <a:pPr marL="914381" lvl="1" indent="-514350">
              <a:buAutoNum type="arabicParenR"/>
            </a:pPr>
            <a:r>
              <a:rPr lang="en-US" kern="0" dirty="0"/>
              <a:t>Spinach and no mushrooms</a:t>
            </a:r>
            <a:endParaRPr lang="en-US" sz="3600" kern="0" dirty="0"/>
          </a:p>
          <a:p>
            <a:pPr marL="914381" lvl="1" indent="-514350">
              <a:buAutoNum type="arabicParenR"/>
            </a:pPr>
            <a:r>
              <a:rPr lang="en-US" kern="0" dirty="0"/>
              <a:t>Spinach, when asking for slice with no mushrooms</a:t>
            </a:r>
          </a:p>
          <a:p>
            <a:pPr marL="914381" lvl="1" indent="-514350"/>
            <a:r>
              <a:rPr lang="en-US" sz="2400" kern="0" dirty="0"/>
              <a:t>Mushrooms</a:t>
            </a:r>
          </a:p>
          <a:p>
            <a:pPr marL="914381" lvl="1" indent="-514350"/>
            <a:r>
              <a:rPr lang="en-US" sz="2400" kern="0" dirty="0"/>
              <a:t>Spinach</a:t>
            </a:r>
          </a:p>
          <a:p>
            <a:pPr marL="914381" lvl="1" indent="-514350"/>
            <a:r>
              <a:rPr lang="en-US" sz="2400" kern="0" dirty="0"/>
              <a:t>No spinach</a:t>
            </a:r>
          </a:p>
          <a:p>
            <a:pPr marL="914381" lvl="1" indent="-514350"/>
            <a:r>
              <a:rPr lang="en-US" sz="2400" kern="0" dirty="0"/>
              <a:t>No spinach and mushrooms</a:t>
            </a:r>
          </a:p>
          <a:p>
            <a:pPr marL="914381" lvl="1" indent="-514350"/>
            <a:r>
              <a:rPr lang="en-US" sz="2000" kern="0" dirty="0"/>
              <a:t>No spinach when asking for no mushrooms</a:t>
            </a:r>
          </a:p>
          <a:p>
            <a:pPr marL="914381" lvl="1" indent="-514350"/>
            <a:r>
              <a:rPr lang="en-US" sz="2000" kern="0" dirty="0"/>
              <a:t>No spinach when asking for mushrooms</a:t>
            </a:r>
          </a:p>
          <a:p>
            <a:pPr marL="914381" lvl="1" indent="-514350"/>
            <a:r>
              <a:rPr lang="en-US" sz="2000" kern="0" dirty="0"/>
              <a:t>Spinach when asking for mushrooms</a:t>
            </a:r>
          </a:p>
          <a:p>
            <a:pPr marL="914381" lvl="1" indent="-514350"/>
            <a:r>
              <a:rPr lang="en-US" sz="2000" kern="0" dirty="0"/>
              <a:t>No mushrooms and no spinach</a:t>
            </a:r>
          </a:p>
          <a:p>
            <a:pPr marL="914381" lvl="1" indent="-514350">
              <a:buAutoNum type="arabicParenR"/>
            </a:pPr>
            <a:endParaRPr lang="en-US" kern="0" dirty="0">
              <a:solidFill>
                <a:srgbClr val="7030A0"/>
              </a:solidFill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6407DFD-879C-466C-A289-14D87CABF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107" y="4487728"/>
            <a:ext cx="432317" cy="42790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EC2A839-AB88-4B14-B248-FCDC870C54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51" y="3604428"/>
            <a:ext cx="432317" cy="42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5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Bayes Nets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9AAFA2-ACA7-429B-B0B7-B2B13C26A4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1981200"/>
            <a:ext cx="4800599" cy="34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60CC4-CAA4-45AD-94F8-877F8D208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Any Query from Joint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B79C2-5423-481C-A494-71FED692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584199"/>
          </a:xfrm>
        </p:spPr>
        <p:txBody>
          <a:bodyPr/>
          <a:lstStyle/>
          <a:p>
            <a:r>
              <a:rPr lang="en-US" dirty="0"/>
              <a:t>You can answer all of these questions: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2E64A3E-843C-4FCC-936E-FA664ABDAA0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57200" y="1981200"/>
              <a:ext cx="1981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32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32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1557950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2E64A3E-843C-4FCC-936E-FA664ABDAA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6324968"/>
                  </p:ext>
                </p:extLst>
              </p:nvPr>
            </p:nvGraphicFramePr>
            <p:xfrm>
              <a:off x="457200" y="1981200"/>
              <a:ext cx="1981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0099" r="-1478" b="-2024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557950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100000" r="-168852" b="-1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200000" r="-168852" b="-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7122933-959D-4FB2-9B7D-5F4BCE8DBE2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57200" y="4317999"/>
              <a:ext cx="1981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32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32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1557950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7122933-959D-4FB2-9B7D-5F4BCE8DBE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1443289"/>
                  </p:ext>
                </p:extLst>
              </p:nvPr>
            </p:nvGraphicFramePr>
            <p:xfrm>
              <a:off x="457200" y="4317999"/>
              <a:ext cx="1981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099" r="-1478" b="-2024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557950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99206" r="-168852" b="-1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200800" r="-168852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2BBC1ED-A1F0-40E9-A2F3-157641EAA6C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536053" y="2759774"/>
              <a:ext cx="2667000" cy="3048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0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918841212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34183017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3914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2BBC1ED-A1F0-40E9-A2F3-157641EAA6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0480268"/>
                  </p:ext>
                </p:extLst>
              </p:nvPr>
            </p:nvGraphicFramePr>
            <p:xfrm>
              <a:off x="3536053" y="2759774"/>
              <a:ext cx="2667000" cy="3048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0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918841212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800" r="-289381" b="-3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00893" t="-800" r="-191964" b="-3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00000" r="-28938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00893" t="-100000" r="-19196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201600" r="-289381" b="-1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00893" t="-201600" r="-191964" b="-1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34183017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301600" r="-289381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00893" t="-301600" r="-191964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39148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BF64219D-747D-4E58-B3F2-F611BED6A00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239001" y="2286000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BF64219D-747D-4E58-B3F2-F611BED6A0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8652902"/>
                  </p:ext>
                </p:extLst>
              </p:nvPr>
            </p:nvGraphicFramePr>
            <p:xfrm>
              <a:off x="7239001" y="2286000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t="-1600" r="-137681" b="-1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t="-101600" r="-137681" b="-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6650BFE-BCE3-46DB-B9A8-7EE80D9FBC02}"/>
                  </a:ext>
                </a:extLst>
              </p:cNvPr>
              <p:cNvSpPr/>
              <p:nvPr/>
            </p:nvSpPr>
            <p:spPr>
              <a:xfrm>
                <a:off x="7772400" y="1600200"/>
                <a:ext cx="172867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sz="3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6650BFE-BCE3-46DB-B9A8-7EE80D9FB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1600200"/>
                <a:ext cx="172867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66F25B0A-12D7-4D67-8BB5-5F8E99D43D6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717296" y="2286000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66F25B0A-12D7-4D67-8BB5-5F8E99D43D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0568883"/>
                  </p:ext>
                </p:extLst>
              </p:nvPr>
            </p:nvGraphicFramePr>
            <p:xfrm>
              <a:off x="9717296" y="2286000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t="-1600" r="-137681" b="-1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t="-101600" r="-137681" b="-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6F3B1D3-C1D1-4C69-9E85-E9B99E9AE070}"/>
                  </a:ext>
                </a:extLst>
              </p:cNvPr>
              <p:cNvSpPr/>
              <p:nvPr/>
            </p:nvSpPr>
            <p:spPr>
              <a:xfrm>
                <a:off x="10250695" y="1600200"/>
                <a:ext cx="17654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6F3B1D3-C1D1-4C69-9E85-E9B99E9AE0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0695" y="1600200"/>
                <a:ext cx="176542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8E27FD2-3098-4EFA-9EA5-2F0B4CC16C2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275306" y="4775528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8E27FD2-3098-4EFA-9EA5-2F0B4CC16C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2984435"/>
                  </p:ext>
                </p:extLst>
              </p:nvPr>
            </p:nvGraphicFramePr>
            <p:xfrm>
              <a:off x="7275306" y="4775528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9"/>
                          <a:stretch>
                            <a:fillRect t="-794" r="-137681" b="-1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9"/>
                          <a:stretch>
                            <a:fillRect t="-101600" r="-137681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75CAF35-FA28-4BE0-89D9-D5A41AB82FAD}"/>
                  </a:ext>
                </a:extLst>
              </p:cNvPr>
              <p:cNvSpPr/>
              <p:nvPr/>
            </p:nvSpPr>
            <p:spPr>
              <a:xfrm>
                <a:off x="7808705" y="4089728"/>
                <a:ext cx="176356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75CAF35-FA28-4BE0-89D9-D5A41AB82F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705" y="4089728"/>
                <a:ext cx="176356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26DA183A-37C5-4007-B899-D8F3B2EFEAF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753601" y="4775528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26DA183A-37C5-4007-B899-D8F3B2EFEA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1005270"/>
                  </p:ext>
                </p:extLst>
              </p:nvPr>
            </p:nvGraphicFramePr>
            <p:xfrm>
              <a:off x="9753601" y="4775528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1"/>
                          <a:stretch>
                            <a:fillRect t="-794" r="-137681" b="-1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1"/>
                          <a:stretch>
                            <a:fillRect t="-101600" r="-137681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B7D8651-A51E-427F-B8E5-B38F0F14336F}"/>
                  </a:ext>
                </a:extLst>
              </p:cNvPr>
              <p:cNvSpPr/>
              <p:nvPr/>
            </p:nvSpPr>
            <p:spPr>
              <a:xfrm>
                <a:off x="10287000" y="4089728"/>
                <a:ext cx="176984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B7D8651-A51E-427F-B8E5-B38F0F143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0" y="4089728"/>
                <a:ext cx="1769843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4517D5-8380-4337-BD4C-2262DF69714F}"/>
                  </a:ext>
                </a:extLst>
              </p:cNvPr>
              <p:cNvSpPr/>
              <p:nvPr/>
            </p:nvSpPr>
            <p:spPr>
              <a:xfrm>
                <a:off x="4648201" y="2025935"/>
                <a:ext cx="162121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4517D5-8380-4337-BD4C-2262DF6971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1" y="2025935"/>
                <a:ext cx="1621213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85FD4E0-7654-4BB5-BB91-FEF0398AC28F}"/>
                  </a:ext>
                </a:extLst>
              </p:cNvPr>
              <p:cNvSpPr/>
              <p:nvPr/>
            </p:nvSpPr>
            <p:spPr>
              <a:xfrm>
                <a:off x="1219200" y="2819400"/>
                <a:ext cx="12554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12/20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85FD4E0-7654-4BB5-BB91-FEF0398AC2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819400"/>
                <a:ext cx="1255472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E65F490-3008-4098-A135-220E7B348E21}"/>
                  </a:ext>
                </a:extLst>
              </p:cNvPr>
              <p:cNvSpPr/>
              <p:nvPr/>
            </p:nvSpPr>
            <p:spPr>
              <a:xfrm>
                <a:off x="5046718" y="3657600"/>
                <a:ext cx="10567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6/20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E65F490-3008-4098-A135-220E7B348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718" y="3657600"/>
                <a:ext cx="1056700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5409AAD-97D0-44EA-A1AA-304B811D1397}"/>
                  </a:ext>
                </a:extLst>
              </p:cNvPr>
              <p:cNvSpPr/>
              <p:nvPr/>
            </p:nvSpPr>
            <p:spPr>
              <a:xfrm>
                <a:off x="8153400" y="5656523"/>
                <a:ext cx="10567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5409AAD-97D0-44EA-A1AA-304B811D13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5656523"/>
                <a:ext cx="105670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08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Answer Any Query from Joint Distribution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P(Weather)?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P(Weather | winter)?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P(Weather | winter, hot)?</a:t>
            </a:r>
          </a:p>
        </p:txBody>
      </p:sp>
      <p:graphicFrame>
        <p:nvGraphicFramePr>
          <p:cNvPr id="1037467" name="Group 155"/>
          <p:cNvGraphicFramePr>
            <a:graphicFrameLocks noGrp="1"/>
          </p:cNvGraphicFramePr>
          <p:nvPr/>
        </p:nvGraphicFramePr>
        <p:xfrm>
          <a:off x="7249886" y="1515801"/>
          <a:ext cx="4580433" cy="3566160"/>
        </p:xfrm>
        <a:graphic>
          <a:graphicData uri="http://schemas.openxmlformats.org/drawingml/2006/table">
            <a:tbl>
              <a:tblPr/>
              <a:tblGrid>
                <a:gridCol w="1273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Season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Weather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P(S, T, 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489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Answer Any Query from Joint Distribution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P(Weather)?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graphicFrame>
        <p:nvGraphicFramePr>
          <p:cNvPr id="1037467" name="Group 155"/>
          <p:cNvGraphicFramePr>
            <a:graphicFrameLocks noGrp="1"/>
          </p:cNvGraphicFramePr>
          <p:nvPr/>
        </p:nvGraphicFramePr>
        <p:xfrm>
          <a:off x="7249886" y="1515801"/>
          <a:ext cx="4580433" cy="3566160"/>
        </p:xfrm>
        <a:graphic>
          <a:graphicData uri="http://schemas.openxmlformats.org/drawingml/2006/table">
            <a:tbl>
              <a:tblPr/>
              <a:tblGrid>
                <a:gridCol w="1273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Season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Weather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P(S, T, 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49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Answer Any Query from Joint Distribution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P(Weather | winter)?</a:t>
            </a:r>
          </a:p>
        </p:txBody>
      </p:sp>
      <p:graphicFrame>
        <p:nvGraphicFramePr>
          <p:cNvPr id="1037467" name="Group 155"/>
          <p:cNvGraphicFramePr>
            <a:graphicFrameLocks noGrp="1"/>
          </p:cNvGraphicFramePr>
          <p:nvPr/>
        </p:nvGraphicFramePr>
        <p:xfrm>
          <a:off x="7249886" y="1515801"/>
          <a:ext cx="4580433" cy="3566160"/>
        </p:xfrm>
        <a:graphic>
          <a:graphicData uri="http://schemas.openxmlformats.org/drawingml/2006/table">
            <a:tbl>
              <a:tblPr/>
              <a:tblGrid>
                <a:gridCol w="1273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Season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Weather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P(S, T, 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280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Answer Any Query from Joint Distribution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P(Weather | winter, hot)?</a:t>
            </a:r>
          </a:p>
        </p:txBody>
      </p:sp>
      <p:graphicFrame>
        <p:nvGraphicFramePr>
          <p:cNvPr id="1037467" name="Group 155"/>
          <p:cNvGraphicFramePr>
            <a:graphicFrameLocks noGrp="1"/>
          </p:cNvGraphicFramePr>
          <p:nvPr/>
        </p:nvGraphicFramePr>
        <p:xfrm>
          <a:off x="7249886" y="1515801"/>
          <a:ext cx="4580433" cy="3566160"/>
        </p:xfrm>
        <a:graphic>
          <a:graphicData uri="http://schemas.openxmlformats.org/drawingml/2006/table">
            <a:tbl>
              <a:tblPr/>
              <a:tblGrid>
                <a:gridCol w="1273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Season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Weather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P(S, T, 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76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E13E-6144-4455-9AAC-6BA23A1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Probability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761BB-4089-4BB6-AB31-93AED7736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99" y="1397001"/>
            <a:ext cx="10785341" cy="4729164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Marginalization (law of total probability) (summing out)</a:t>
            </a:r>
          </a:p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dirty="0"/>
          </a:p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dirty="0"/>
          </a:p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dirty="0"/>
          </a:p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Normalization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/>
              <p:nvPr/>
            </p:nvSpPr>
            <p:spPr>
              <a:xfrm>
                <a:off x="4210831" y="2097061"/>
                <a:ext cx="4111831" cy="1137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</m:sub>
                            <m:sup/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831" y="2097061"/>
                <a:ext cx="4111831" cy="1137876"/>
              </a:xfrm>
              <a:prstGeom prst="rect">
                <a:avLst/>
              </a:prstGeom>
              <a:blipFill>
                <a:blip r:embed="rId2"/>
                <a:stretch>
                  <a:fillRect t="-131111" b="-18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E075F2-96CA-460C-98B7-660C960A9EC8}"/>
                  </a:ext>
                </a:extLst>
              </p:cNvPr>
              <p:cNvSpPr/>
              <p:nvPr/>
            </p:nvSpPr>
            <p:spPr>
              <a:xfrm>
                <a:off x="3397602" y="3435966"/>
                <a:ext cx="4622164" cy="2274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∝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E075F2-96CA-460C-98B7-660C960A9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602" y="3435966"/>
                <a:ext cx="4622164" cy="2274918"/>
              </a:xfrm>
              <a:prstGeom prst="rect">
                <a:avLst/>
              </a:prstGeom>
              <a:blipFill>
                <a:blip r:embed="rId3"/>
                <a:stretch>
                  <a:fillRect l="-274" b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B629A8C-B9AF-4278-BE42-58510F99A3D9}"/>
                  </a:ext>
                </a:extLst>
              </p:cNvPr>
              <p:cNvSpPr/>
              <p:nvPr/>
            </p:nvSpPr>
            <p:spPr>
              <a:xfrm>
                <a:off x="4784161" y="5571114"/>
                <a:ext cx="4622164" cy="1137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𝑧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sub>
                        <m:sup/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B629A8C-B9AF-4278-BE42-58510F99A3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161" y="5571114"/>
                <a:ext cx="4622164" cy="1137876"/>
              </a:xfrm>
              <a:prstGeom prst="rect">
                <a:avLst/>
              </a:prstGeom>
              <a:blipFill>
                <a:blip r:embed="rId4"/>
                <a:stretch>
                  <a:fillRect t="-128571" b="-180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8397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Any Query from Joint Distribution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3D795E9-350E-4B38-8166-BFA3D3F1A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543901" cy="4830422"/>
          </a:xfrm>
        </p:spPr>
        <p:txBody>
          <a:bodyPr/>
          <a:lstStyle/>
          <a:p>
            <a:r>
              <a:rPr lang="en-US" dirty="0"/>
              <a:t>Joint distributions are the best!</a:t>
            </a:r>
          </a:p>
          <a:p>
            <a:pPr lvl="2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lvl="2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 </a:t>
            </a:r>
          </a:p>
          <a:p>
            <a:pPr marL="917575" lvl="2" indent="-457200"/>
            <a:endParaRPr lang="en-US" sz="2800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EB4DD3B2-0609-4372-BBA3-D407529C8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005410"/>
              </p:ext>
            </p:extLst>
          </p:nvPr>
        </p:nvGraphicFramePr>
        <p:xfrm>
          <a:off x="3219726" y="2611911"/>
          <a:ext cx="1694892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EE4E47A7-7F47-42DB-AAE0-D7E869A3DB47}"/>
              </a:ext>
            </a:extLst>
          </p:cNvPr>
          <p:cNvSpPr/>
          <p:nvPr/>
        </p:nvSpPr>
        <p:spPr>
          <a:xfrm>
            <a:off x="3243538" y="1901787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6A2B06E-2BD2-48F5-A4C5-C1D50E5DAFD6}"/>
                  </a:ext>
                </a:extLst>
              </p:cNvPr>
              <p:cNvSpPr/>
              <p:nvPr/>
            </p:nvSpPr>
            <p:spPr>
              <a:xfrm>
                <a:off x="5959578" y="2791902"/>
                <a:ext cx="3472893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,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,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3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6A2B06E-2BD2-48F5-A4C5-C1D50E5DA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578" y="2791902"/>
                <a:ext cx="3472893" cy="1274195"/>
              </a:xfrm>
              <a:prstGeom prst="rect">
                <a:avLst/>
              </a:prstGeom>
              <a:blipFill>
                <a:blip r:embed="rId2"/>
                <a:stretch>
                  <a:fillRect l="-1230" t="-12919" r="-281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ight Arrow 27">
            <a:extLst>
              <a:ext uri="{FF2B5EF4-FFF2-40B4-BE49-F238E27FC236}">
                <a16:creationId xmlns:a16="http://schemas.microsoft.com/office/drawing/2014/main" id="{47B957D3-3C04-440E-AAFE-6C4545916823}"/>
              </a:ext>
            </a:extLst>
          </p:cNvPr>
          <p:cNvSpPr/>
          <p:nvPr/>
        </p:nvSpPr>
        <p:spPr>
          <a:xfrm>
            <a:off x="5244392" y="3384440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99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84009-6DDF-418B-88B5-8D3BC7DAE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Any Query from Joint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65DD8F-92EC-4CCD-AB58-94B13D1784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tools to go from joint to query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Definition of conditional probability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8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>
                    <a:solidFill>
                      <a:schemeClr val="tx1"/>
                    </a:solidFill>
                  </a:rPr>
                  <a:t>Law of total probability (marginalization, summing out)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65DD8F-92EC-4CCD-AB58-94B13D1784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65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6829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84009-6DDF-418B-88B5-8D3BC7DAE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Any Query from Joint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65DD8F-92EC-4CCD-AB58-94B13D1784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Two tools to go from joint to query</a:t>
                </a:r>
              </a:p>
              <a:p>
                <a:r>
                  <a:rPr lang="en-US" dirty="0"/>
                  <a:t>Joint: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/>
                  <a:t>Query: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Definition of conditional probability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>
                    <a:solidFill>
                      <a:schemeClr val="tx1"/>
                    </a:solidFill>
                  </a:rPr>
                  <a:t>Law of total probability (marginalization, summing out)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sz="16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65DD8F-92EC-4CCD-AB58-94B13D1784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  <a:blipFill>
                <a:blip r:embed="rId2"/>
                <a:stretch>
                  <a:fillRect l="-1217" t="-5090" b="-175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861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Answer Any Query from Joint Distribution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P(Weather)?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P(Weather | winter)?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P(Weather | winter, hot)?</a:t>
            </a:r>
          </a:p>
        </p:txBody>
      </p:sp>
      <p:graphicFrame>
        <p:nvGraphicFramePr>
          <p:cNvPr id="1037467" name="Group 155"/>
          <p:cNvGraphicFramePr>
            <a:graphicFrameLocks noGrp="1"/>
          </p:cNvGraphicFramePr>
          <p:nvPr/>
        </p:nvGraphicFramePr>
        <p:xfrm>
          <a:off x="7249886" y="1515801"/>
          <a:ext cx="4580433" cy="3566160"/>
        </p:xfrm>
        <a:graphic>
          <a:graphicData uri="http://schemas.openxmlformats.org/drawingml/2006/table">
            <a:tbl>
              <a:tblPr/>
              <a:tblGrid>
                <a:gridCol w="1273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Season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Weather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P(S, T, 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328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DDF998B8-7A5F-43F7-83B4-B7F76425AB3B}"/>
              </a:ext>
            </a:extLst>
          </p:cNvPr>
          <p:cNvGrpSpPr/>
          <p:nvPr/>
        </p:nvGrpSpPr>
        <p:grpSpPr>
          <a:xfrm>
            <a:off x="6019800" y="2362200"/>
            <a:ext cx="5943593" cy="3427810"/>
            <a:chOff x="5867400" y="3123009"/>
            <a:chExt cx="5943593" cy="34278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382CA7-2474-44A2-ACCA-4BFA34DC019E}"/>
                </a:ext>
              </a:extLst>
            </p:cNvPr>
            <p:cNvSpPr/>
            <p:nvPr/>
          </p:nvSpPr>
          <p:spPr>
            <a:xfrm>
              <a:off x="5867400" y="3124200"/>
              <a:ext cx="5943593" cy="3426619"/>
            </a:xfrm>
            <a:prstGeom prst="rect">
              <a:avLst/>
            </a:prstGeom>
            <a:solidFill>
              <a:srgbClr val="E9AF6B"/>
            </a:solidFill>
            <a:ln w="127000">
              <a:solidFill>
                <a:srgbClr val="E096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EA6350-7926-4503-961D-EEC72A2CDB83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9624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D2245C-1CC9-4480-AD4E-6AEE7D8D6000}"/>
                </a:ext>
              </a:extLst>
            </p:cNvPr>
            <p:cNvCxnSpPr>
              <a:cxnSpLocks/>
              <a:stCxn id="4" idx="1"/>
              <a:endCxn id="4" idx="3"/>
            </p:cNvCxnSpPr>
            <p:nvPr/>
          </p:nvCxnSpPr>
          <p:spPr>
            <a:xfrm>
              <a:off x="5867400" y="483751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975A8B-0E87-444F-96CF-E09E060AB761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57150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6F4B40D-8D17-4C5C-89DA-2C32D82A1349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876063-13F4-4FC2-AD84-8AB076D8629B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533BBF-3CC3-4A58-B7A7-58296E5005AB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3124200"/>
              <a:ext cx="0" cy="3426619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A223F5-66B8-4D1B-880E-8F7A9D74F717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AC4D63-B94C-4649-8548-69BD6C64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Omega Pizzeria!</a:t>
            </a:r>
          </a:p>
        </p:txBody>
      </p:sp>
      <p:pic>
        <p:nvPicPr>
          <p:cNvPr id="43" name="Content Placeholder 42">
            <a:extLst>
              <a:ext uri="{FF2B5EF4-FFF2-40B4-BE49-F238E27FC236}">
                <a16:creationId xmlns:a16="http://schemas.microsoft.com/office/drawing/2014/main" id="{1E67CFBD-F9FD-4641-BB4E-8D6127D8D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70" y="3227989"/>
            <a:ext cx="432319" cy="420556"/>
          </a:xfr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C4BBE7F-4BB0-496A-9556-B8F3F6750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89" y="3614513"/>
            <a:ext cx="432317" cy="42790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C0CCC32-6E2B-4A07-B0BC-906443E1C152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Icons: CC, https://openclipart.org/detail/296791/pizza-slice</a:t>
            </a:r>
          </a:p>
        </p:txBody>
      </p:sp>
      <p:pic>
        <p:nvPicPr>
          <p:cNvPr id="49" name="Content Placeholder 42">
            <a:extLst>
              <a:ext uri="{FF2B5EF4-FFF2-40B4-BE49-F238E27FC236}">
                <a16:creationId xmlns:a16="http://schemas.microsoft.com/office/drawing/2014/main" id="{FC5E3583-D10D-468B-A4B2-0F5C3DA9E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5797" y="410120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EA54876-616F-41AB-81BF-07C33BC392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16" y="4487728"/>
            <a:ext cx="432317" cy="42790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32B4E92-DD39-4478-A294-EF739FB8A7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29" y="4481919"/>
            <a:ext cx="456707" cy="427906"/>
          </a:xfrm>
          <a:prstGeom prst="rect">
            <a:avLst/>
          </a:prstGeom>
        </p:spPr>
      </p:pic>
      <p:pic>
        <p:nvPicPr>
          <p:cNvPr id="52" name="Content Placeholder 42">
            <a:extLst>
              <a:ext uri="{FF2B5EF4-FFF2-40B4-BE49-F238E27FC236}">
                <a16:creationId xmlns:a16="http://schemas.microsoft.com/office/drawing/2014/main" id="{1D05830E-AC46-40E3-AC75-20D764CAF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4825" y="41021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CFD0794-74F0-4DF6-BB34-70E510E2A2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44" y="4488697"/>
            <a:ext cx="432317" cy="42790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BFAD7C0-F565-4741-8087-203A3C7EC6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57" y="4482888"/>
            <a:ext cx="456707" cy="427906"/>
          </a:xfrm>
          <a:prstGeom prst="rect">
            <a:avLst/>
          </a:prstGeom>
        </p:spPr>
      </p:pic>
      <p:pic>
        <p:nvPicPr>
          <p:cNvPr id="55" name="Content Placeholder 42">
            <a:extLst>
              <a:ext uri="{FF2B5EF4-FFF2-40B4-BE49-F238E27FC236}">
                <a16:creationId xmlns:a16="http://schemas.microsoft.com/office/drawing/2014/main" id="{21B212E1-C503-4433-A3C0-86290DE60E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2269" y="32188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3E79718-D330-4662-BCA2-036690C272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88" y="3605397"/>
            <a:ext cx="432317" cy="427907"/>
          </a:xfrm>
          <a:prstGeom prst="rect">
            <a:avLst/>
          </a:prstGeom>
        </p:spPr>
      </p:pic>
      <p:pic>
        <p:nvPicPr>
          <p:cNvPr id="58" name="Content Placeholder 42">
            <a:extLst>
              <a:ext uri="{FF2B5EF4-FFF2-40B4-BE49-F238E27FC236}">
                <a16:creationId xmlns:a16="http://schemas.microsoft.com/office/drawing/2014/main" id="{50EB3959-948B-4A0D-AD88-4C054014E3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632" y="2436410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Content Placeholder 42">
            <a:extLst>
              <a:ext uri="{FF2B5EF4-FFF2-40B4-BE49-F238E27FC236}">
                <a16:creationId xmlns:a16="http://schemas.microsoft.com/office/drawing/2014/main" id="{428CD638-06AD-4328-912E-72B10CF839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5972" y="2434657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1671611-14F5-4041-A6BA-5882C9FE9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95" y="5263023"/>
            <a:ext cx="456707" cy="427906"/>
          </a:xfrm>
          <a:prstGeom prst="rect">
            <a:avLst/>
          </a:prstGeom>
        </p:spPr>
      </p:pic>
      <p:pic>
        <p:nvPicPr>
          <p:cNvPr id="64" name="Content Placeholder 42">
            <a:extLst>
              <a:ext uri="{FF2B5EF4-FFF2-40B4-BE49-F238E27FC236}">
                <a16:creationId xmlns:a16="http://schemas.microsoft.com/office/drawing/2014/main" id="{C79014A1-22C1-4914-83ED-A0BA05AD28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268" y="498765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915FBF6-EBFF-434E-A3DA-DCFCDBC08E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30" y="5263992"/>
            <a:ext cx="456707" cy="427906"/>
          </a:xfrm>
          <a:prstGeom prst="rect">
            <a:avLst/>
          </a:prstGeom>
        </p:spPr>
      </p:pic>
      <p:pic>
        <p:nvPicPr>
          <p:cNvPr id="62" name="Content Placeholder 42">
            <a:extLst>
              <a:ext uri="{FF2B5EF4-FFF2-40B4-BE49-F238E27FC236}">
                <a16:creationId xmlns:a16="http://schemas.microsoft.com/office/drawing/2014/main" id="{2177B112-6067-4A0A-A94B-14C2471B3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4302" y="4986685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EAEE690-9321-4A7F-ABCF-75AB9567DB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50" y="4476696"/>
            <a:ext cx="456707" cy="42790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77383F6-66F2-4AC1-836C-600426C65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10" y="4476696"/>
            <a:ext cx="456707" cy="42790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E901E40-A135-422D-B99C-CBB9DF0287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16" y="5257800"/>
            <a:ext cx="456707" cy="42790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17035C7-1753-49B7-87BA-C282CB393B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06" y="5257800"/>
            <a:ext cx="456707" cy="42790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BBD4A31-5206-4F33-8491-E2954E0370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87" y="4476696"/>
            <a:ext cx="456707" cy="42790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D74F819-E8F4-41F3-A0A5-DFC38CE16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83" y="5257800"/>
            <a:ext cx="456707" cy="427906"/>
          </a:xfrm>
          <a:prstGeom prst="rect">
            <a:avLst/>
          </a:prstGeom>
        </p:spPr>
      </p:pic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700B5F6B-9982-4EAC-82E4-D884BC929EB2}"/>
              </a:ext>
            </a:extLst>
          </p:cNvPr>
          <p:cNvSpPr txBox="1">
            <a:spLocks/>
          </p:cNvSpPr>
          <p:nvPr/>
        </p:nvSpPr>
        <p:spPr bwMode="auto">
          <a:xfrm>
            <a:off x="406399" y="1066800"/>
            <a:ext cx="11252189" cy="83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en-US" kern="0" dirty="0"/>
              <a:t>What is the probability of getting a slice with: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6DA53CED-3937-415B-BCD4-F5C91F6EF8EE}"/>
              </a:ext>
            </a:extLst>
          </p:cNvPr>
          <p:cNvSpPr txBox="1">
            <a:spLocks/>
          </p:cNvSpPr>
          <p:nvPr/>
        </p:nvSpPr>
        <p:spPr bwMode="auto">
          <a:xfrm>
            <a:off x="21075" y="1879599"/>
            <a:ext cx="5777595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14381" lvl="1" indent="-514350">
              <a:buAutoNum type="arabicParenR"/>
            </a:pPr>
            <a:r>
              <a:rPr lang="en-US" kern="0" dirty="0"/>
              <a:t>No mushrooms</a:t>
            </a:r>
            <a:endParaRPr lang="en-US" sz="3600" kern="0" dirty="0"/>
          </a:p>
          <a:p>
            <a:pPr marL="914381" lvl="1" indent="-514350">
              <a:buAutoNum type="arabicParenR"/>
            </a:pPr>
            <a:r>
              <a:rPr lang="en-US" kern="0" dirty="0"/>
              <a:t>Spinach and no mushrooms</a:t>
            </a:r>
            <a:endParaRPr lang="en-US" sz="3600" kern="0" dirty="0"/>
          </a:p>
          <a:p>
            <a:pPr marL="914381" lvl="1" indent="-514350">
              <a:buAutoNum type="arabicParenR"/>
            </a:pPr>
            <a:r>
              <a:rPr lang="en-US" kern="0" dirty="0"/>
              <a:t>Spinach, when asking for slice with no mushrooms</a:t>
            </a:r>
          </a:p>
          <a:p>
            <a:pPr marL="914381" lvl="1" indent="-514350"/>
            <a:r>
              <a:rPr lang="en-US" sz="2400" kern="0" dirty="0"/>
              <a:t>Mushrooms</a:t>
            </a:r>
          </a:p>
          <a:p>
            <a:pPr marL="914381" lvl="1" indent="-514350"/>
            <a:r>
              <a:rPr lang="en-US" sz="2400" kern="0" dirty="0"/>
              <a:t>Spinach</a:t>
            </a:r>
          </a:p>
          <a:p>
            <a:pPr marL="914381" lvl="1" indent="-514350"/>
            <a:r>
              <a:rPr lang="en-US" sz="2400" kern="0" dirty="0"/>
              <a:t>No spinach</a:t>
            </a:r>
          </a:p>
          <a:p>
            <a:pPr marL="914381" lvl="1" indent="-514350"/>
            <a:r>
              <a:rPr lang="en-US" sz="2400" kern="0" dirty="0"/>
              <a:t>No spinach and mushrooms</a:t>
            </a:r>
          </a:p>
          <a:p>
            <a:pPr marL="914381" lvl="1" indent="-514350"/>
            <a:r>
              <a:rPr lang="en-US" sz="2000" kern="0" dirty="0"/>
              <a:t>No spinach when asking for no mushrooms</a:t>
            </a:r>
          </a:p>
          <a:p>
            <a:pPr marL="914381" lvl="1" indent="-514350"/>
            <a:r>
              <a:rPr lang="en-US" sz="2000" kern="0" dirty="0"/>
              <a:t>No spinach when asking for mushrooms</a:t>
            </a:r>
          </a:p>
          <a:p>
            <a:pPr marL="914381" lvl="1" indent="-514350"/>
            <a:r>
              <a:rPr lang="en-US" sz="2000" kern="0" dirty="0"/>
              <a:t>Spinach when asking for mushrooms</a:t>
            </a:r>
          </a:p>
          <a:p>
            <a:pPr marL="914381" lvl="1" indent="-514350"/>
            <a:r>
              <a:rPr lang="en-US" sz="2000" kern="0" dirty="0"/>
              <a:t>No mushrooms and no spinach</a:t>
            </a:r>
          </a:p>
          <a:p>
            <a:pPr marL="914381" lvl="1" indent="-514350">
              <a:buAutoNum type="arabicParenR"/>
            </a:pPr>
            <a:endParaRPr lang="en-US" kern="0" dirty="0">
              <a:solidFill>
                <a:srgbClr val="7030A0"/>
              </a:solidFill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6407DFD-879C-466C-A289-14D87CABF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107" y="4487728"/>
            <a:ext cx="432317" cy="42790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EC2A839-AB88-4B14-B248-FCDC870C54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51" y="3604428"/>
            <a:ext cx="432317" cy="42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1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Any Query from Joint Distribution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3D795E9-350E-4B38-8166-BFA3D3F1A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543901" cy="4830422"/>
          </a:xfrm>
        </p:spPr>
        <p:txBody>
          <a:bodyPr/>
          <a:lstStyle/>
          <a:p>
            <a:r>
              <a:rPr lang="en-US" dirty="0"/>
              <a:t>Joint distributions are the best!</a:t>
            </a:r>
          </a:p>
          <a:p>
            <a:endParaRPr lang="en-US" dirty="0"/>
          </a:p>
          <a:p>
            <a:r>
              <a:rPr lang="en-US" dirty="0"/>
              <a:t>Problems with joints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We aren’t given the joint table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Usually some set of conditional probability tables</a:t>
            </a:r>
          </a:p>
          <a:p>
            <a:pPr marL="917575" lvl="2" indent="-457200"/>
            <a:endParaRPr lang="en-US" sz="2800" dirty="0"/>
          </a:p>
          <a:p>
            <a:pPr marL="917575" lvl="2" indent="-457200"/>
            <a:endParaRPr lang="en-US" sz="2800" dirty="0">
              <a:solidFill>
                <a:schemeClr val="tx1"/>
              </a:solidFill>
            </a:endParaRPr>
          </a:p>
          <a:p>
            <a:pPr lvl="2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 </a:t>
            </a:r>
          </a:p>
          <a:p>
            <a:pPr marL="917575" lvl="2" indent="-457200"/>
            <a:endParaRPr lang="en-US" sz="2800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EB4DD3B2-0609-4372-BBA3-D407529C87CE}"/>
              </a:ext>
            </a:extLst>
          </p:cNvPr>
          <p:cNvGraphicFramePr>
            <a:graphicFrameLocks noGrp="1"/>
          </p:cNvGraphicFramePr>
          <p:nvPr/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EE4E47A7-7F47-42DB-AAE0-D7E869A3DB47}"/>
              </a:ext>
            </a:extLst>
          </p:cNvPr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6A2B06E-2BD2-48F5-A4C5-C1D50E5DAFD6}"/>
                  </a:ext>
                </a:extLst>
              </p:cNvPr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6A2B06E-2BD2-48F5-A4C5-C1D50E5DA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3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ight Arrow 27">
            <a:extLst>
              <a:ext uri="{FF2B5EF4-FFF2-40B4-BE49-F238E27FC236}">
                <a16:creationId xmlns:a16="http://schemas.microsoft.com/office/drawing/2014/main" id="{47B957D3-3C04-440E-AAFE-6C4545916823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5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79B7FF5-BD92-4A6F-8688-1DB98B516F0D}"/>
              </a:ext>
            </a:extLst>
          </p:cNvPr>
          <p:cNvGraphicFramePr>
            <a:graphicFrameLocks noGrp="1"/>
          </p:cNvGraphicFramePr>
          <p:nvPr/>
        </p:nvGraphicFramePr>
        <p:xfrm>
          <a:off x="4762802" y="2558143"/>
          <a:ext cx="1483900" cy="2438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67489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7810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18804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167987"/>
                  </a:ext>
                </a:extLst>
              </a:tr>
            </a:tbl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Joint Distribution Using Chain Rule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300021" y="255814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69746" y="2561316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221564" y="2558143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114530" y="2558143"/>
          <a:ext cx="14839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</a:tbl>
          </a:graphicData>
        </a:graphic>
      </p:graphicFrame>
      <p:sp>
        <p:nvSpPr>
          <p:cNvPr id="28" name="Right Arrow 27"/>
          <p:cNvSpPr/>
          <p:nvPr/>
        </p:nvSpPr>
        <p:spPr>
          <a:xfrm>
            <a:off x="6584966" y="2857782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89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Conditional Probability Tables and Chain Rule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E88510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554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Joint Distribution Using Chain Rule</a:t>
            </a:r>
            <a:endParaRPr lang="en-US"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0A101555-828B-43D3-A43D-7387F23193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Two tools to construct joint distribution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Product rule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8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8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>
                    <a:solidFill>
                      <a:schemeClr val="tx1"/>
                    </a:solidFill>
                  </a:rPr>
                  <a:t>Chain rule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  for ordering A, B, C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  for ordering A, C, B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  for ordering C, B, A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0A101555-828B-43D3-A43D-7387F23193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  <a:blipFill>
                <a:blip r:embed="rId2"/>
                <a:stretch>
                  <a:fillRect l="-1217" t="-5090" b="-194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0097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Joint Distribution Using Chain Rule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63959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>
                <a:latin typeface="Calibri"/>
                <a:cs typeface="Calibri"/>
              </a:rPr>
              <a:t>Binary random variables</a:t>
            </a:r>
          </a:p>
          <a:p>
            <a:pPr lvl="5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Fire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Smoke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Alarm</a:t>
            </a:r>
          </a:p>
          <a:p>
            <a:pPr lvl="1"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1" y="1371600"/>
            <a:ext cx="3352797" cy="220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19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  <a:endParaRPr lang="en-US"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80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06400" y="1295400"/>
                <a:ext cx="11379200" cy="4729164"/>
              </a:xfrm>
            </p:spPr>
            <p:txBody>
              <a:bodyPr/>
              <a:lstStyle/>
              <a:p>
                <a:pPr eaLnBrk="1" hangingPunct="1"/>
                <a:r>
                  <a:rPr lang="en-US" sz="2400" dirty="0">
                    <a:latin typeface="Calibri"/>
                    <a:cs typeface="Calibri"/>
                  </a:rPr>
                  <a:t>Variables</a:t>
                </a:r>
              </a:p>
              <a:p>
                <a:pPr lvl="1" eaLnBrk="1" hangingPunct="1"/>
                <a:r>
                  <a:rPr lang="en-US" sz="2000" dirty="0">
                    <a:latin typeface="Calibri"/>
                    <a:cs typeface="Calibri"/>
                  </a:rPr>
                  <a:t>B:   Burglary</a:t>
                </a:r>
              </a:p>
              <a:p>
                <a:pPr lvl="1" eaLnBrk="1" hangingPunct="1"/>
                <a:r>
                  <a:rPr lang="en-US" sz="2000" dirty="0">
                    <a:latin typeface="Calibri"/>
                    <a:cs typeface="Calibri"/>
                  </a:rPr>
                  <a:t>A:   Alarm goes off</a:t>
                </a:r>
              </a:p>
              <a:p>
                <a:pPr lvl="1" eaLnBrk="1" hangingPunct="1"/>
                <a:r>
                  <a:rPr lang="en-US" sz="2000" dirty="0">
                    <a:latin typeface="Calibri"/>
                    <a:cs typeface="Calibri"/>
                  </a:rPr>
                  <a:t>M:  Mary calls</a:t>
                </a:r>
              </a:p>
              <a:p>
                <a:pPr lvl="1" eaLnBrk="1" hangingPunct="1"/>
                <a:r>
                  <a:rPr lang="en-US" sz="2000" dirty="0">
                    <a:latin typeface="Calibri"/>
                    <a:cs typeface="Calibri"/>
                  </a:rPr>
                  <a:t>J:    John calls</a:t>
                </a:r>
              </a:p>
              <a:p>
                <a:pPr lvl="1" eaLnBrk="1" hangingPunct="1"/>
                <a:r>
                  <a:rPr lang="en-US" sz="2000" dirty="0">
                    <a:latin typeface="Calibri"/>
                    <a:cs typeface="Calibri"/>
                  </a:rPr>
                  <a:t>E:   Earthquake!</a:t>
                </a:r>
              </a:p>
              <a:p>
                <a:pPr lvl="1" eaLnBrk="1" hangingPunct="1"/>
                <a:endParaRPr lang="en-US" sz="2000" dirty="0">
                  <a:latin typeface="Calibri"/>
                  <a:cs typeface="Calibri"/>
                </a:endParaRPr>
              </a:p>
              <a:p>
                <a:pPr marL="0" lvl="1" indent="0" eaLnBrk="1" hangingPunct="1">
                  <a:buNone/>
                </a:pP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How many different ways can we write the chain rule?</a:t>
                </a:r>
              </a:p>
              <a:p>
                <a:pPr marL="457200" lvl="1" indent="-457200" eaLnBrk="1" hangingPunct="1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1</m:t>
                    </m:r>
                  </m:oMath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  <a:p>
                <a:pPr marL="457200" lvl="1" indent="-457200" eaLnBrk="1" hangingPunct="1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5</m:t>
                    </m:r>
                  </m:oMath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  <a:p>
                <a:pPr marL="457200" lvl="1" indent="-457200" eaLnBrk="1" hangingPunct="1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5 </m:t>
                    </m:r>
                    <m:r>
                      <a:rPr lang="en-US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𝑐h𝑜𝑜𝑠𝑒</m:t>
                    </m:r>
                    <m:r>
                      <a:rPr lang="en-US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 5</m:t>
                    </m:r>
                  </m:oMath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  <a:p>
                <a:pPr marL="457200" lvl="1" indent="-457200" eaLnBrk="1" hangingPunct="1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5!</m:t>
                    </m:r>
                  </m:oMath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  <a:p>
                <a:pPr marL="457200" lvl="1" indent="-457200" eaLnBrk="1" hangingPunct="1">
                  <a:buFont typeface="+mj-lt"/>
                  <a:buAutoNum type="alphaU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5</m:t>
                        </m:r>
                      </m:e>
                      <m:sup>
                        <m:r>
                          <a:rPr lang="en-US" sz="20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5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0680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295400"/>
                <a:ext cx="11379200" cy="4729164"/>
              </a:xfrm>
              <a:blipFill>
                <a:blip r:embed="rId2"/>
                <a:stretch>
                  <a:fillRect l="-857" t="-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792" y="234043"/>
            <a:ext cx="5393213" cy="358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2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79B7FF5-BD92-4A6F-8688-1DB98B516F0D}"/>
              </a:ext>
            </a:extLst>
          </p:cNvPr>
          <p:cNvGraphicFramePr>
            <a:graphicFrameLocks noGrp="1"/>
          </p:cNvGraphicFramePr>
          <p:nvPr/>
        </p:nvGraphicFramePr>
        <p:xfrm>
          <a:off x="4762802" y="2558143"/>
          <a:ext cx="1483900" cy="2438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67489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7810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18804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167987"/>
                  </a:ext>
                </a:extLst>
              </a:tr>
            </a:tbl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Joint Distribution Using Chain Rule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300021" y="255814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69746" y="2561316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221564" y="2558143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114530" y="2558143"/>
          <a:ext cx="14839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</a:tbl>
          </a:graphicData>
        </a:graphic>
      </p:graphicFrame>
      <p:sp>
        <p:nvSpPr>
          <p:cNvPr id="28" name="Right Arrow 27"/>
          <p:cNvSpPr/>
          <p:nvPr/>
        </p:nvSpPr>
        <p:spPr>
          <a:xfrm>
            <a:off x="6584966" y="2857782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89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Conditional Probability Tables and Chain Rule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E88510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90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84009-6DDF-418B-88B5-8D3BC7DAE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1082008" cy="627812"/>
          </a:xfrm>
        </p:spPr>
        <p:txBody>
          <a:bodyPr/>
          <a:lstStyle/>
          <a:p>
            <a:r>
              <a:rPr lang="en-US" dirty="0"/>
              <a:t>Answer Any Query from Condition Probability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5DD8F-92EC-4CCD-AB58-94B13D178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Process to go from (specific) conditional probability tables to query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Construct the joint distribution</a:t>
            </a:r>
          </a:p>
          <a:p>
            <a:pPr marL="974725" lvl="2" indent="-514350">
              <a:buFont typeface="+mj-lt"/>
              <a:buAutoNum type="arabicPeriod"/>
            </a:pPr>
            <a:r>
              <a:rPr lang="en-US" sz="2800" dirty="0"/>
              <a:t>Product Rule or </a:t>
            </a:r>
            <a:r>
              <a:rPr lang="en-US" sz="2800" dirty="0">
                <a:solidFill>
                  <a:schemeClr val="tx1"/>
                </a:solidFill>
              </a:rPr>
              <a:t>Chain Rule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Answer query from joint</a:t>
            </a:r>
          </a:p>
          <a:p>
            <a:pPr marL="974725" lvl="2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Definition of conditional probability</a:t>
            </a:r>
          </a:p>
          <a:p>
            <a:pPr marL="974725" lvl="2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Law of total probability (marginalization, summing out)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208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84009-6DDF-418B-88B5-8D3BC7DAE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1082008" cy="627812"/>
          </a:xfrm>
        </p:spPr>
        <p:txBody>
          <a:bodyPr/>
          <a:lstStyle/>
          <a:p>
            <a:r>
              <a:rPr lang="en-US" dirty="0"/>
              <a:t>Answer Any Query from Condition Probability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65DD8F-92EC-4CCD-AB58-94B13D1784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Bayes’ rule as an example</a:t>
                </a:r>
              </a:p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dirty="0"/>
                  <a:t>	Query: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endParaRPr lang="en-US" sz="800" dirty="0">
                  <a:solidFill>
                    <a:schemeClr val="tx2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Construct the </a:t>
                </a:r>
                <a:r>
                  <a:rPr lang="en-US" dirty="0">
                    <a:solidFill>
                      <a:srgbClr val="00B050"/>
                    </a:solidFill>
                  </a:rPr>
                  <a:t>joint</a:t>
                </a:r>
                <a:r>
                  <a:rPr lang="en-US" dirty="0">
                    <a:solidFill>
                      <a:schemeClr val="tx1"/>
                    </a:solidFill>
                  </a:rPr>
                  <a:t> distribution</a:t>
                </a:r>
              </a:p>
              <a:p>
                <a:pPr marL="974725" lvl="2" indent="-514350">
                  <a:buFont typeface="+mj-lt"/>
                  <a:buAutoNum type="arabicPeriod"/>
                </a:pPr>
                <a:r>
                  <a:rPr lang="en-US" sz="2800" dirty="0"/>
                  <a:t>Product Rule or </a:t>
                </a:r>
                <a:r>
                  <a:rPr lang="en-US" sz="2800" dirty="0">
                    <a:solidFill>
                      <a:schemeClr val="tx1"/>
                    </a:solidFill>
                  </a:rPr>
                  <a:t>Chain Rule</a:t>
                </a:r>
              </a:p>
              <a:p>
                <a:pPr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Answer </a:t>
                </a:r>
                <a:r>
                  <a:rPr lang="en-US" dirty="0">
                    <a:solidFill>
                      <a:schemeClr val="tx2"/>
                    </a:solidFill>
                  </a:rPr>
                  <a:t>query</a:t>
                </a:r>
                <a:r>
                  <a:rPr lang="en-US" dirty="0">
                    <a:solidFill>
                      <a:schemeClr val="tx1"/>
                    </a:solidFill>
                  </a:rPr>
                  <a:t> from </a:t>
                </a:r>
                <a:r>
                  <a:rPr lang="en-US" dirty="0">
                    <a:solidFill>
                      <a:srgbClr val="00B050"/>
                    </a:solidFill>
                  </a:rPr>
                  <a:t>joint</a:t>
                </a:r>
              </a:p>
              <a:p>
                <a:pPr marL="974725" lvl="2" indent="-514350"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tx1"/>
                    </a:solidFill>
                  </a:rPr>
                  <a:t>Definition of conditional probability</a:t>
                </a:r>
              </a:p>
              <a:p>
                <a:pPr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974725" lvl="2" indent="-514350">
                  <a:buFont typeface="+mj-lt"/>
                  <a:buAutoNum type="arabicPeriod" startAt="2"/>
                </a:pPr>
                <a:r>
                  <a:rPr lang="en-US" sz="2800" dirty="0">
                    <a:solidFill>
                      <a:schemeClr val="tx1"/>
                    </a:solidFill>
                  </a:rPr>
                  <a:t>Law of total probability (marginalization, summing out)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65DD8F-92EC-4CCD-AB58-94B13D1784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  <a:blipFill>
                <a:blip r:embed="rId2"/>
                <a:stretch>
                  <a:fillRect l="-1217" t="-5090" b="-173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0435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6400" y="1343870"/>
            <a:ext cx="11379200" cy="139932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One node per random variable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DAG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One CPT per node: P(node | </a:t>
            </a:r>
            <a:r>
              <a:rPr lang="en-US" sz="2800" i="1" dirty="0">
                <a:latin typeface="Calibri"/>
                <a:cs typeface="Calibri"/>
                <a:sym typeface="Wingdings"/>
              </a:rPr>
              <a:t>Parents</a:t>
            </a:r>
            <a:r>
              <a:rPr lang="en-US" sz="2800" dirty="0">
                <a:latin typeface="Calibri"/>
                <a:cs typeface="Calibri"/>
                <a:sym typeface="Wingdings"/>
              </a:rPr>
              <a:t>(node) )</a:t>
            </a:r>
          </a:p>
        </p:txBody>
      </p:sp>
      <p:sp>
        <p:nvSpPr>
          <p:cNvPr id="14337" name="Rectangle 14336"/>
          <p:cNvSpPr/>
          <p:nvPr/>
        </p:nvSpPr>
        <p:spPr>
          <a:xfrm>
            <a:off x="8390164" y="621334"/>
            <a:ext cx="1790490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  <a:sym typeface="Wingdings"/>
              </a:rPr>
              <a:t>Bayes net</a:t>
            </a:r>
          </a:p>
        </p:txBody>
      </p:sp>
      <p:cxnSp>
        <p:nvCxnSpPr>
          <p:cNvPr id="10" name="AutoShape 6"/>
          <p:cNvCxnSpPr>
            <a:cxnSpLocks noChangeShapeType="1"/>
            <a:stCxn id="2" idx="2"/>
            <a:endCxn id="7" idx="0"/>
          </p:cNvCxnSpPr>
          <p:nvPr/>
        </p:nvCxnSpPr>
        <p:spPr bwMode="auto">
          <a:xfrm flipH="1">
            <a:off x="9065160" y="2005492"/>
            <a:ext cx="332997" cy="99460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6"/>
          <p:cNvCxnSpPr>
            <a:cxnSpLocks noChangeShapeType="1"/>
            <a:stCxn id="5" idx="5"/>
            <a:endCxn id="8" idx="7"/>
          </p:cNvCxnSpPr>
          <p:nvPr/>
        </p:nvCxnSpPr>
        <p:spPr bwMode="auto">
          <a:xfrm flipH="1">
            <a:off x="9441089" y="1935471"/>
            <a:ext cx="109175" cy="243194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6"/>
          <p:cNvCxnSpPr>
            <a:cxnSpLocks noChangeShapeType="1"/>
            <a:stCxn id="30" idx="2"/>
            <a:endCxn id="8" idx="0"/>
          </p:cNvCxnSpPr>
          <p:nvPr/>
        </p:nvCxnSpPr>
        <p:spPr bwMode="auto">
          <a:xfrm>
            <a:off x="9066475" y="3457734"/>
            <a:ext cx="207103" cy="84325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6"/>
          <p:cNvCxnSpPr>
            <a:cxnSpLocks noChangeShapeType="1"/>
            <a:stCxn id="5" idx="3"/>
            <a:endCxn id="6" idx="7"/>
          </p:cNvCxnSpPr>
          <p:nvPr/>
        </p:nvCxnSpPr>
        <p:spPr bwMode="auto">
          <a:xfrm flipH="1">
            <a:off x="8421434" y="1935471"/>
            <a:ext cx="793808" cy="46899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9145856" y="1543827"/>
            <a:ext cx="486403" cy="461665"/>
            <a:chOff x="5990597" y="3500735"/>
            <a:chExt cx="486403" cy="461665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6008795" y="3500735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8795" y="3500735"/>
                  <a:ext cx="468205" cy="46166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8017026" y="2323612"/>
            <a:ext cx="493941" cy="468035"/>
            <a:chOff x="5410200" y="4340347"/>
            <a:chExt cx="493941" cy="468035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5410200" y="4354773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33CC33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8828263" y="2996069"/>
            <a:ext cx="473794" cy="461665"/>
            <a:chOff x="6511771" y="4340347"/>
            <a:chExt cx="473794" cy="461665"/>
          </a:xfrm>
        </p:grpSpPr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9036681" y="4289877"/>
            <a:ext cx="497455" cy="464718"/>
            <a:chOff x="5990597" y="5326482"/>
            <a:chExt cx="497455" cy="464718"/>
          </a:xfrm>
        </p:grpSpPr>
        <p:sp>
          <p:nvSpPr>
            <p:cNvPr id="8" name="Oval 3"/>
            <p:cNvSpPr>
              <a:spLocks noChangeArrowheads="1"/>
            </p:cNvSpPr>
            <p:nvPr/>
          </p:nvSpPr>
          <p:spPr bwMode="auto">
            <a:xfrm>
              <a:off x="5990597" y="533759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𝐷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itle 19">
            <a:extLst>
              <a:ext uri="{FF2B5EF4-FFF2-40B4-BE49-F238E27FC236}">
                <a16:creationId xmlns:a16="http://schemas.microsoft.com/office/drawing/2014/main" id="{F9AD94AE-95FA-4BA3-AFDA-45282694A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Networks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B51AAD23-B601-4CCE-8CB8-95DEBB259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562540"/>
              </p:ext>
            </p:extLst>
          </p:nvPr>
        </p:nvGraphicFramePr>
        <p:xfrm>
          <a:off x="4456732" y="2963428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872E4002-7CC9-445E-8400-3CEDD06D4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280071"/>
              </p:ext>
            </p:extLst>
          </p:nvPr>
        </p:nvGraphicFramePr>
        <p:xfrm>
          <a:off x="3526457" y="2966601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29BBB2FD-BB6F-44D1-882C-CD25036C5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833511"/>
              </p:ext>
            </p:extLst>
          </p:nvPr>
        </p:nvGraphicFramePr>
        <p:xfrm>
          <a:off x="5378275" y="2963428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2C650B45-9949-4891-B979-78AF643EC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34431"/>
              </p:ext>
            </p:extLst>
          </p:nvPr>
        </p:nvGraphicFramePr>
        <p:xfrm>
          <a:off x="6271241" y="2963428"/>
          <a:ext cx="14839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896F563-5B31-40BA-8922-0C9143E7A9E9}"/>
                  </a:ext>
                </a:extLst>
              </p:cNvPr>
              <p:cNvSpPr/>
              <p:nvPr/>
            </p:nvSpPr>
            <p:spPr>
              <a:xfrm>
                <a:off x="563969" y="4548253"/>
                <a:ext cx="8024859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𝐶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800" b="0" i="1" smtClean="0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896F563-5B31-40BA-8922-0C9143E7A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69" y="4548253"/>
                <a:ext cx="8024859" cy="444545"/>
              </a:xfrm>
              <a:prstGeom prst="rect">
                <a:avLst/>
              </a:prstGeom>
              <a:blipFill>
                <a:blip r:embed="rId6"/>
                <a:stretch>
                  <a:fillRect l="-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AutoShape 6">
            <a:extLst>
              <a:ext uri="{FF2B5EF4-FFF2-40B4-BE49-F238E27FC236}">
                <a16:creationId xmlns:a16="http://schemas.microsoft.com/office/drawing/2014/main" id="{182D32F6-83B2-4BEF-AA56-C0CD01C7C31D}"/>
              </a:ext>
            </a:extLst>
          </p:cNvPr>
          <p:cNvCxnSpPr>
            <a:cxnSpLocks noChangeShapeType="1"/>
            <a:stCxn id="6" idx="5"/>
            <a:endCxn id="7" idx="1"/>
          </p:cNvCxnSpPr>
          <p:nvPr/>
        </p:nvCxnSpPr>
        <p:spPr bwMode="auto">
          <a:xfrm>
            <a:off x="8421434" y="2725217"/>
            <a:ext cx="476215" cy="34131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6">
            <a:extLst>
              <a:ext uri="{FF2B5EF4-FFF2-40B4-BE49-F238E27FC236}">
                <a16:creationId xmlns:a16="http://schemas.microsoft.com/office/drawing/2014/main" id="{C43BC271-C799-458B-BF59-11DB0D5EFBAD}"/>
              </a:ext>
            </a:extLst>
          </p:cNvPr>
          <p:cNvCxnSpPr>
            <a:cxnSpLocks noChangeShapeType="1"/>
            <a:stCxn id="6" idx="4"/>
            <a:endCxn id="8" idx="1"/>
          </p:cNvCxnSpPr>
          <p:nvPr/>
        </p:nvCxnSpPr>
        <p:spPr bwMode="auto">
          <a:xfrm>
            <a:off x="8253923" y="2791647"/>
            <a:ext cx="852144" cy="157576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46" name="Rectangle 14345">
                <a:extLst>
                  <a:ext uri="{FF2B5EF4-FFF2-40B4-BE49-F238E27FC236}">
                    <a16:creationId xmlns:a16="http://schemas.microsoft.com/office/drawing/2014/main" id="{80909CBD-0956-441A-A082-5DB50484E4B3}"/>
                  </a:ext>
                </a:extLst>
              </p:cNvPr>
              <p:cNvSpPr/>
              <p:nvPr/>
            </p:nvSpPr>
            <p:spPr>
              <a:xfrm>
                <a:off x="76199" y="5213027"/>
                <a:ext cx="8821450" cy="1597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80000"/>
                  </a:lnSpc>
                </a:pPr>
                <a:r>
                  <a:rPr lang="en-US" sz="2800" dirty="0">
                    <a:cs typeface="Calibri"/>
                  </a:rPr>
                  <a:t>Encode joint distributions as product of conditional distributions on each variable</a:t>
                </a:r>
              </a:p>
              <a:p>
                <a:pPr lvl="1">
                  <a:lnSpc>
                    <a:spcPct val="80000"/>
                  </a:lnSpc>
                </a:pPr>
                <a:endParaRPr lang="en-US" sz="800" dirty="0">
                  <a:cs typeface="Calibri"/>
                </a:endParaRPr>
              </a:p>
              <a:p>
                <a:pPr marL="457176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…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  <a:sym typeface="Wingdings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  <a:cs typeface="Calibri"/>
                                      <a:sym typeface="Wingding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  <a:cs typeface="Calibri"/>
                                      <a:sym typeface="Wingdings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𝑃𝑎𝑟𝑒𝑛𝑡𝑠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)) 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14346" name="Rectangle 14345">
                <a:extLst>
                  <a:ext uri="{FF2B5EF4-FFF2-40B4-BE49-F238E27FC236}">
                    <a16:creationId xmlns:a16="http://schemas.microsoft.com/office/drawing/2014/main" id="{80909CBD-0956-441A-A082-5DB50484E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" y="5213027"/>
                <a:ext cx="8821450" cy="1597232"/>
              </a:xfrm>
              <a:prstGeom prst="rect">
                <a:avLst/>
              </a:prstGeom>
              <a:blipFill>
                <a:blip r:embed="rId7"/>
                <a:stretch>
                  <a:fillRect t="-8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78000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Bayes Net Using Chain Rule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63959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>
                <a:latin typeface="Calibri"/>
                <a:cs typeface="Calibri"/>
              </a:rPr>
              <a:t>Binary random variables</a:t>
            </a:r>
          </a:p>
          <a:p>
            <a:pPr lvl="5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Fire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Smoke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Alarm</a:t>
            </a:r>
          </a:p>
          <a:p>
            <a:pPr lvl="1"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1" y="1371600"/>
            <a:ext cx="3352797" cy="220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1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93A8-44A8-46B6-A124-AF014DCC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F5D85A-EB21-4332-845C-89C0802A95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867510" cy="5377691"/>
              </a:xfrm>
            </p:spPr>
            <p:txBody>
              <a:bodyPr/>
              <a:lstStyle/>
              <a:p>
                <a:r>
                  <a:rPr lang="en-US" dirty="0"/>
                  <a:t>Notation and conventions in this course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x-IV_mathan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x-IV_mathan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=+</m:t>
                        </m:r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x-IV_mathan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x-IV_mathan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x-IV_matha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x-IV_matha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x-IV_matha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sub>
                      <m:sup/>
                      <m:e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b="0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=+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nary>
                    <m:r>
                      <a:rPr lang="x-IV_mathan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endParaRPr lang="x-IV_mathan" dirty="0">
                  <a:solidFill>
                    <a:schemeClr val="tx2"/>
                  </a:solidFill>
                </a:endParaRPr>
              </a:p>
              <a:p>
                <a:pPr marL="0" lvl="1" indent="0" fontAlgn="ctr">
                  <a:buNone/>
                </a:pPr>
                <a:r>
                  <a:rPr lang="en-US" sz="2800" dirty="0">
                    <a:solidFill>
                      <a:schemeClr val="tx2"/>
                    </a:solidFill>
                  </a:rPr>
                  <a:t>        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x-IV_mathan" sz="28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x-IV_matha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x-IV_mathan" sz="28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x-IV_matha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x-IV_mathan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x-IV_mathan" sz="28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 sz="28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 sz="28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x-IV_mathan" sz="28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 sz="28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 sz="28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x-IV_mathan" sz="28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 sz="28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 sz="28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sub>
                      <m:sup/>
                      <m:e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x-IV_mathan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nary>
                    <m:r>
                      <a:rPr lang="x-IV_mathan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endParaRPr lang="x-IV_mathan" sz="2800" dirty="0">
                  <a:solidFill>
                    <a:schemeClr val="tx2"/>
                  </a:solidFill>
                </a:endParaRPr>
              </a:p>
              <a:p>
                <a:pPr marL="0" lvl="1" indent="0" fontAlgn="ctr">
                  <a:buNone/>
                </a:pPr>
                <a:endParaRPr lang="en-US" sz="800" dirty="0"/>
              </a:p>
              <a:p>
                <a:pPr lvl="1" fontAlgn="ctr"/>
                <a:r>
                  <a:rPr lang="en-US" dirty="0">
                    <a:solidFill>
                      <a:srgbClr val="00B050"/>
                    </a:solidFill>
                  </a:rPr>
                  <a:t>Random variables</a:t>
                </a:r>
                <a:r>
                  <a:rPr lang="en-US" dirty="0"/>
                  <a:t>:</a:t>
                </a:r>
              </a:p>
              <a:p>
                <a:pPr lvl="3" fontAlgn="ctr"/>
                <a:r>
                  <a:rPr lang="en-US" sz="2400" dirty="0"/>
                  <a:t>Capitalized</a:t>
                </a:r>
              </a:p>
              <a:p>
                <a:pPr lvl="3" fontAlgn="ctr"/>
                <a:r>
                  <a:rPr lang="en-US" sz="2400" dirty="0"/>
                  <a:t>Represents all potential outcomes</a:t>
                </a:r>
              </a:p>
              <a:p>
                <a:pPr lvl="3" fontAlgn="ctr"/>
                <a:r>
                  <a:rPr lang="en-US" sz="2400" dirty="0"/>
                  <a:t>e.g.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/>
              </a:p>
              <a:p>
                <a:pPr lvl="1" fontAlgn="ctr"/>
                <a:r>
                  <a:rPr lang="en-US" dirty="0">
                    <a:solidFill>
                      <a:srgbClr val="00B050"/>
                    </a:solidFill>
                  </a:rPr>
                  <a:t>Outcomes (values)</a:t>
                </a:r>
                <a:r>
                  <a:rPr lang="en-US" dirty="0"/>
                  <a:t>:</a:t>
                </a:r>
              </a:p>
              <a:p>
                <a:pPr lvl="3" fontAlgn="ctr"/>
                <a:r>
                  <a:rPr lang="en-US" sz="2400" dirty="0"/>
                  <a:t>lower case</a:t>
                </a:r>
              </a:p>
              <a:p>
                <a:pPr lvl="3" fontAlgn="ctr"/>
                <a:r>
                  <a:rPr lang="en-US" sz="2400" dirty="0"/>
                  <a:t>e.g.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:endParaRPr lang="en-US" sz="2400" dirty="0"/>
              </a:p>
              <a:p>
                <a:pPr lvl="1" fontAlgn="ctr"/>
                <a:r>
                  <a:rPr lang="en-US" dirty="0">
                    <a:solidFill>
                      <a:srgbClr val="00B050"/>
                    </a:solidFill>
                  </a:rPr>
                  <a:t>Variables for values</a:t>
                </a:r>
                <a:r>
                  <a:rPr lang="en-US" dirty="0"/>
                  <a:t>:</a:t>
                </a:r>
              </a:p>
              <a:p>
                <a:pPr lvl="3" fontAlgn="ctr"/>
                <a:r>
                  <a:rPr lang="en-US" sz="2400" dirty="0"/>
                  <a:t>lower case</a:t>
                </a:r>
              </a:p>
              <a:p>
                <a:pPr lvl="3" fontAlgn="ctr"/>
                <a:r>
                  <a:rPr lang="en-US" sz="2400" dirty="0"/>
                  <a:t>E.g.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dirty="0">
                  <a:solidFill>
                    <a:schemeClr val="tx2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F5D85A-EB21-4332-845C-89C0802A95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867510" cy="5377691"/>
              </a:xfrm>
              <a:blipFill>
                <a:blip r:embed="rId2"/>
                <a:stretch>
                  <a:fillRect l="-1167" t="-3529" b="-7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592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B:   Burglary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A:   Alarm goes off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M:  Mary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J:    John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E:   Earthquake!</a:t>
            </a: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marL="0" lvl="1" indent="0" eaLnBrk="1" hangingPunct="1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Given the Bayes net, write the joint distribution?</a:t>
            </a:r>
          </a:p>
          <a:p>
            <a:pPr marL="0" lvl="1" indent="0">
              <a:buNone/>
            </a:pPr>
            <a:endParaRPr lang="en-US" sz="2000" dirty="0">
              <a:solidFill>
                <a:schemeClr val="tx1"/>
              </a:solidFill>
              <a:cs typeface="Calibri"/>
              <a:sym typeface="Wingdings"/>
            </a:endParaRPr>
          </a:p>
          <a:p>
            <a:pPr marL="457200" lvl="1" indent="-457200" eaLnBrk="1" hangingPunct="1">
              <a:buFont typeface="+mj-lt"/>
              <a:buAutoNum type="alphaUcPeriod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792" y="234043"/>
            <a:ext cx="5393213" cy="3586843"/>
          </a:xfrm>
          <a:prstGeom prst="rect">
            <a:avLst/>
          </a:prstGeom>
        </p:spPr>
      </p:pic>
      <p:cxnSp>
        <p:nvCxnSpPr>
          <p:cNvPr id="5" name="AutoShape 6">
            <a:extLst>
              <a:ext uri="{FF2B5EF4-FFF2-40B4-BE49-F238E27FC236}">
                <a16:creationId xmlns:a16="http://schemas.microsoft.com/office/drawing/2014/main" id="{CCFFBE79-AE8D-41E9-8756-82D3DD0D06A4}"/>
              </a:ext>
            </a:extLst>
          </p:cNvPr>
          <p:cNvCxnSpPr>
            <a:cxnSpLocks noChangeShapeType="1"/>
            <a:stCxn id="11" idx="2"/>
            <a:endCxn id="16" idx="0"/>
          </p:cNvCxnSpPr>
          <p:nvPr/>
        </p:nvCxnSpPr>
        <p:spPr bwMode="auto">
          <a:xfrm flipH="1">
            <a:off x="4419681" y="828796"/>
            <a:ext cx="332997" cy="99460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30EF8553-1884-4DB1-BB3C-004A6457BE8A}"/>
              </a:ext>
            </a:extLst>
          </p:cNvPr>
          <p:cNvCxnSpPr>
            <a:cxnSpLocks noChangeShapeType="1"/>
            <a:stCxn id="10" idx="5"/>
            <a:endCxn id="19" idx="7"/>
          </p:cNvCxnSpPr>
          <p:nvPr/>
        </p:nvCxnSpPr>
        <p:spPr bwMode="auto">
          <a:xfrm flipH="1">
            <a:off x="4795610" y="758775"/>
            <a:ext cx="109175" cy="243194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6">
            <a:extLst>
              <a:ext uri="{FF2B5EF4-FFF2-40B4-BE49-F238E27FC236}">
                <a16:creationId xmlns:a16="http://schemas.microsoft.com/office/drawing/2014/main" id="{5E5AF484-08E0-456D-8292-A430F0321C59}"/>
              </a:ext>
            </a:extLst>
          </p:cNvPr>
          <p:cNvCxnSpPr>
            <a:cxnSpLocks noChangeShapeType="1"/>
            <a:stCxn id="17" idx="2"/>
            <a:endCxn id="19" idx="0"/>
          </p:cNvCxnSpPr>
          <p:nvPr/>
        </p:nvCxnSpPr>
        <p:spPr bwMode="auto">
          <a:xfrm>
            <a:off x="4420996" y="2281038"/>
            <a:ext cx="207103" cy="84325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6">
            <a:extLst>
              <a:ext uri="{FF2B5EF4-FFF2-40B4-BE49-F238E27FC236}">
                <a16:creationId xmlns:a16="http://schemas.microsoft.com/office/drawing/2014/main" id="{8E38F79E-2581-480F-A298-C93F572E6C15}"/>
              </a:ext>
            </a:extLst>
          </p:cNvPr>
          <p:cNvCxnSpPr>
            <a:cxnSpLocks noChangeShapeType="1"/>
            <a:stCxn id="10" idx="3"/>
            <a:endCxn id="13" idx="7"/>
          </p:cNvCxnSpPr>
          <p:nvPr/>
        </p:nvCxnSpPr>
        <p:spPr bwMode="auto">
          <a:xfrm flipH="1">
            <a:off x="3775955" y="758775"/>
            <a:ext cx="793808" cy="46899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34DF588-2E93-4CD3-AF06-FA181A545120}"/>
              </a:ext>
            </a:extLst>
          </p:cNvPr>
          <p:cNvGrpSpPr/>
          <p:nvPr/>
        </p:nvGrpSpPr>
        <p:grpSpPr>
          <a:xfrm>
            <a:off x="4500377" y="367131"/>
            <a:ext cx="486403" cy="461665"/>
            <a:chOff x="5990597" y="3500735"/>
            <a:chExt cx="486403" cy="461665"/>
          </a:xfrm>
        </p:grpSpPr>
        <p:sp>
          <p:nvSpPr>
            <p:cNvPr id="10" name="Oval 3">
              <a:extLst>
                <a:ext uri="{FF2B5EF4-FFF2-40B4-BE49-F238E27FC236}">
                  <a16:creationId xmlns:a16="http://schemas.microsoft.com/office/drawing/2014/main" id="{7560FAA5-5E04-4362-9D5B-A5FAB396D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D3407F1-2522-4190-B934-529A3AAFE18E}"/>
                    </a:ext>
                  </a:extLst>
                </p:cNvPr>
                <p:cNvSpPr/>
                <p:nvPr/>
              </p:nvSpPr>
              <p:spPr>
                <a:xfrm>
                  <a:off x="6008795" y="3500735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D3407F1-2522-4190-B934-529A3AAFE1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8795" y="3500735"/>
                  <a:ext cx="468205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8B3ADE-8F00-4DE3-8DD1-C7A591F2896F}"/>
              </a:ext>
            </a:extLst>
          </p:cNvPr>
          <p:cNvGrpSpPr/>
          <p:nvPr/>
        </p:nvGrpSpPr>
        <p:grpSpPr>
          <a:xfrm>
            <a:off x="3371547" y="1146916"/>
            <a:ext cx="473794" cy="468035"/>
            <a:chOff x="5410200" y="4340347"/>
            <a:chExt cx="473794" cy="468035"/>
          </a:xfrm>
        </p:grpSpPr>
        <p:sp>
          <p:nvSpPr>
            <p:cNvPr id="13" name="Oval 3">
              <a:extLst>
                <a:ext uri="{FF2B5EF4-FFF2-40B4-BE49-F238E27FC236}">
                  <a16:creationId xmlns:a16="http://schemas.microsoft.com/office/drawing/2014/main" id="{80567F51-C9B4-48C8-A6E5-A354E7A6F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4354773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D235ED0-A8D4-47F0-BB1D-98A018A6A413}"/>
                    </a:ext>
                  </a:extLst>
                </p:cNvPr>
                <p:cNvSpPr/>
                <p:nvPr/>
              </p:nvSpPr>
              <p:spPr>
                <a:xfrm>
                  <a:off x="5424266" y="4340347"/>
                  <a:ext cx="4521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33CC33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D235ED0-A8D4-47F0-BB1D-98A018A6A4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266" y="4340347"/>
                  <a:ext cx="452175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003C95E-D795-4787-8B87-070187A28528}"/>
              </a:ext>
            </a:extLst>
          </p:cNvPr>
          <p:cNvGrpSpPr/>
          <p:nvPr/>
        </p:nvGrpSpPr>
        <p:grpSpPr>
          <a:xfrm>
            <a:off x="4182784" y="1819373"/>
            <a:ext cx="473794" cy="461665"/>
            <a:chOff x="6511771" y="4340347"/>
            <a:chExt cx="473794" cy="461665"/>
          </a:xfrm>
        </p:grpSpPr>
        <p:sp>
          <p:nvSpPr>
            <p:cNvPr id="16" name="Oval 3">
              <a:extLst>
                <a:ext uri="{FF2B5EF4-FFF2-40B4-BE49-F238E27FC236}">
                  <a16:creationId xmlns:a16="http://schemas.microsoft.com/office/drawing/2014/main" id="{036134A7-5955-4139-A717-FDEC6177C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330B0A9-3C23-4A71-A096-DF3550301729}"/>
                    </a:ext>
                  </a:extLst>
                </p:cNvPr>
                <p:cNvSpPr/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𝐸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330B0A9-3C23-4A71-A096-DF35503017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ACE4315-1762-44D4-AC80-2BFA20E6FE5B}"/>
              </a:ext>
            </a:extLst>
          </p:cNvPr>
          <p:cNvGrpSpPr/>
          <p:nvPr/>
        </p:nvGrpSpPr>
        <p:grpSpPr>
          <a:xfrm>
            <a:off x="4391202" y="3120262"/>
            <a:ext cx="473794" cy="461665"/>
            <a:chOff x="5990597" y="5333563"/>
            <a:chExt cx="473794" cy="461665"/>
          </a:xfrm>
        </p:grpSpPr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79213F3D-7A44-4DCF-A00D-6D92D364B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533759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102D995F-C90F-4578-B797-22880CE783A7}"/>
                    </a:ext>
                  </a:extLst>
                </p:cNvPr>
                <p:cNvSpPr/>
                <p:nvPr/>
              </p:nvSpPr>
              <p:spPr>
                <a:xfrm>
                  <a:off x="6053920" y="5333563"/>
                  <a:ext cx="37664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𝐽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102D995F-C90F-4578-B797-22880CE783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3920" y="5333563"/>
                  <a:ext cx="376642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1613" b="-118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1" name="AutoShape 6">
            <a:extLst>
              <a:ext uri="{FF2B5EF4-FFF2-40B4-BE49-F238E27FC236}">
                <a16:creationId xmlns:a16="http://schemas.microsoft.com/office/drawing/2014/main" id="{D476E621-525F-49EC-8D9A-AD18216DF533}"/>
              </a:ext>
            </a:extLst>
          </p:cNvPr>
          <p:cNvCxnSpPr>
            <a:cxnSpLocks noChangeShapeType="1"/>
            <a:stCxn id="13" idx="5"/>
            <a:endCxn id="16" idx="1"/>
          </p:cNvCxnSpPr>
          <p:nvPr/>
        </p:nvCxnSpPr>
        <p:spPr bwMode="auto">
          <a:xfrm>
            <a:off x="3775955" y="1548521"/>
            <a:ext cx="476215" cy="34131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6">
            <a:extLst>
              <a:ext uri="{FF2B5EF4-FFF2-40B4-BE49-F238E27FC236}">
                <a16:creationId xmlns:a16="http://schemas.microsoft.com/office/drawing/2014/main" id="{C60C9B03-4AE8-41C0-AFA0-C74A7D75B86C}"/>
              </a:ext>
            </a:extLst>
          </p:cNvPr>
          <p:cNvCxnSpPr>
            <a:cxnSpLocks noChangeShapeType="1"/>
            <a:stCxn id="13" idx="4"/>
            <a:endCxn id="19" idx="1"/>
          </p:cNvCxnSpPr>
          <p:nvPr/>
        </p:nvCxnSpPr>
        <p:spPr bwMode="auto">
          <a:xfrm>
            <a:off x="3608444" y="1614951"/>
            <a:ext cx="852144" cy="157576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4116250-7621-4217-B35A-D34CC49C5C89}"/>
              </a:ext>
            </a:extLst>
          </p:cNvPr>
          <p:cNvGrpSpPr/>
          <p:nvPr/>
        </p:nvGrpSpPr>
        <p:grpSpPr>
          <a:xfrm>
            <a:off x="5469792" y="1450640"/>
            <a:ext cx="522387" cy="462675"/>
            <a:chOff x="5964091" y="5328525"/>
            <a:chExt cx="522387" cy="462675"/>
          </a:xfrm>
        </p:grpSpPr>
        <p:sp>
          <p:nvSpPr>
            <p:cNvPr id="24" name="Oval 3">
              <a:extLst>
                <a:ext uri="{FF2B5EF4-FFF2-40B4-BE49-F238E27FC236}">
                  <a16:creationId xmlns:a16="http://schemas.microsoft.com/office/drawing/2014/main" id="{A37A7CD0-B948-430C-8AD1-A0993CB70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533759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BF0525BD-239A-4860-8199-28F175443EC3}"/>
                    </a:ext>
                  </a:extLst>
                </p:cNvPr>
                <p:cNvSpPr/>
                <p:nvPr/>
              </p:nvSpPr>
              <p:spPr>
                <a:xfrm>
                  <a:off x="5964091" y="5328525"/>
                  <a:ext cx="52238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𝑀</m:t>
                        </m:r>
                      </m:oMath>
                    </m:oMathPara>
                  </a14:m>
                  <a:endParaRPr lang="en-US" sz="240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BF0525BD-239A-4860-8199-28F175443E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4091" y="5328525"/>
                  <a:ext cx="522387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6" name="AutoShape 6">
            <a:extLst>
              <a:ext uri="{FF2B5EF4-FFF2-40B4-BE49-F238E27FC236}">
                <a16:creationId xmlns:a16="http://schemas.microsoft.com/office/drawing/2014/main" id="{FF3E27A5-BDFB-477D-9CDE-63F1BE3A0911}"/>
              </a:ext>
            </a:extLst>
          </p:cNvPr>
          <p:cNvCxnSpPr>
            <a:cxnSpLocks noChangeShapeType="1"/>
            <a:stCxn id="24" idx="0"/>
            <a:endCxn id="11" idx="3"/>
          </p:cNvCxnSpPr>
          <p:nvPr/>
        </p:nvCxnSpPr>
        <p:spPr bwMode="auto">
          <a:xfrm flipH="1" flipV="1">
            <a:off x="4986780" y="597964"/>
            <a:ext cx="746415" cy="86174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6">
            <a:extLst>
              <a:ext uri="{FF2B5EF4-FFF2-40B4-BE49-F238E27FC236}">
                <a16:creationId xmlns:a16="http://schemas.microsoft.com/office/drawing/2014/main" id="{3675E17F-B0F2-45BF-B65A-1064FC4A197F}"/>
              </a:ext>
            </a:extLst>
          </p:cNvPr>
          <p:cNvCxnSpPr>
            <a:cxnSpLocks noChangeShapeType="1"/>
            <a:stCxn id="24" idx="1"/>
            <a:endCxn id="13" idx="6"/>
          </p:cNvCxnSpPr>
          <p:nvPr/>
        </p:nvCxnSpPr>
        <p:spPr bwMode="auto">
          <a:xfrm flipH="1" flipV="1">
            <a:off x="3845341" y="1388147"/>
            <a:ext cx="1720343" cy="1379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6">
            <a:extLst>
              <a:ext uri="{FF2B5EF4-FFF2-40B4-BE49-F238E27FC236}">
                <a16:creationId xmlns:a16="http://schemas.microsoft.com/office/drawing/2014/main" id="{C84231F3-89F0-4252-B460-B05DE501CC8C}"/>
              </a:ext>
            </a:extLst>
          </p:cNvPr>
          <p:cNvCxnSpPr>
            <a:cxnSpLocks noChangeShapeType="1"/>
            <a:stCxn id="24" idx="2"/>
            <a:endCxn id="17" idx="3"/>
          </p:cNvCxnSpPr>
          <p:nvPr/>
        </p:nvCxnSpPr>
        <p:spPr bwMode="auto">
          <a:xfrm flipH="1">
            <a:off x="4655098" y="1686511"/>
            <a:ext cx="841200" cy="36369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" name="AutoShape 6">
            <a:extLst>
              <a:ext uri="{FF2B5EF4-FFF2-40B4-BE49-F238E27FC236}">
                <a16:creationId xmlns:a16="http://schemas.microsoft.com/office/drawing/2014/main" id="{F1A161CB-3524-459B-B660-7FEB6A7EC921}"/>
              </a:ext>
            </a:extLst>
          </p:cNvPr>
          <p:cNvCxnSpPr>
            <a:cxnSpLocks noChangeShapeType="1"/>
            <a:stCxn id="24" idx="3"/>
            <a:endCxn id="19" idx="6"/>
          </p:cNvCxnSpPr>
          <p:nvPr/>
        </p:nvCxnSpPr>
        <p:spPr bwMode="auto">
          <a:xfrm flipH="1">
            <a:off x="4864996" y="1846885"/>
            <a:ext cx="700688" cy="150421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275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237130" cy="627812"/>
          </a:xfrm>
        </p:spPr>
        <p:txBody>
          <a:bodyPr/>
          <a:lstStyle/>
          <a:p>
            <a:r>
              <a:rPr lang="en-US" dirty="0"/>
              <a:t>Answer Any Query from Bayes Net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519666"/>
              </p:ext>
            </p:extLst>
          </p:nvPr>
        </p:nvGraphicFramePr>
        <p:xfrm>
          <a:off x="1535242" y="4386090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742506"/>
              </p:ext>
            </p:extLst>
          </p:nvPr>
        </p:nvGraphicFramePr>
        <p:xfrm>
          <a:off x="604967" y="4389263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763270"/>
              </p:ext>
            </p:extLst>
          </p:nvPr>
        </p:nvGraphicFramePr>
        <p:xfrm>
          <a:off x="2456785" y="4386090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192546"/>
              </p:ext>
            </p:extLst>
          </p:nvPr>
        </p:nvGraphicFramePr>
        <p:xfrm>
          <a:off x="3349751" y="4386090"/>
          <a:ext cx="14839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</a:tbl>
          </a:graphicData>
        </a:graphic>
      </p:graphicFrame>
      <p:sp>
        <p:nvSpPr>
          <p:cNvPr id="28" name="Right Arrow 27"/>
          <p:cNvSpPr/>
          <p:nvPr/>
        </p:nvSpPr>
        <p:spPr>
          <a:xfrm>
            <a:off x="6584966" y="2857782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610490"/>
              </p:ext>
            </p:extLst>
          </p:nvPr>
        </p:nvGraphicFramePr>
        <p:xfrm>
          <a:off x="7493657" y="2535399"/>
          <a:ext cx="1676399" cy="1485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481843" y="1882923"/>
            <a:ext cx="3821360" cy="128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Bayes Net and </a:t>
            </a:r>
          </a:p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Conditional Probability Tables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AutoShape 6">
            <a:extLst>
              <a:ext uri="{FF2B5EF4-FFF2-40B4-BE49-F238E27FC236}">
                <a16:creationId xmlns:a16="http://schemas.microsoft.com/office/drawing/2014/main" id="{9EAC0D0C-BAEC-4EA1-8DA2-796F112EF73E}"/>
              </a:ext>
            </a:extLst>
          </p:cNvPr>
          <p:cNvCxnSpPr>
            <a:cxnSpLocks noChangeShapeType="1"/>
            <a:stCxn id="26" idx="2"/>
            <a:endCxn id="38" idx="0"/>
          </p:cNvCxnSpPr>
          <p:nvPr/>
        </p:nvCxnSpPr>
        <p:spPr bwMode="auto">
          <a:xfrm flipH="1">
            <a:off x="5421593" y="2446364"/>
            <a:ext cx="332997" cy="99460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6">
            <a:extLst>
              <a:ext uri="{FF2B5EF4-FFF2-40B4-BE49-F238E27FC236}">
                <a16:creationId xmlns:a16="http://schemas.microsoft.com/office/drawing/2014/main" id="{A722B40D-E925-4A24-A9DE-4C3A51E53773}"/>
              </a:ext>
            </a:extLst>
          </p:cNvPr>
          <p:cNvCxnSpPr>
            <a:cxnSpLocks noChangeShapeType="1"/>
            <a:stCxn id="22" idx="5"/>
            <a:endCxn id="41" idx="7"/>
          </p:cNvCxnSpPr>
          <p:nvPr/>
        </p:nvCxnSpPr>
        <p:spPr bwMode="auto">
          <a:xfrm flipH="1">
            <a:off x="5797522" y="2376343"/>
            <a:ext cx="109175" cy="243194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6">
            <a:extLst>
              <a:ext uri="{FF2B5EF4-FFF2-40B4-BE49-F238E27FC236}">
                <a16:creationId xmlns:a16="http://schemas.microsoft.com/office/drawing/2014/main" id="{BB9A966E-BD29-4200-80D7-771F7A872F14}"/>
              </a:ext>
            </a:extLst>
          </p:cNvPr>
          <p:cNvCxnSpPr>
            <a:cxnSpLocks noChangeShapeType="1"/>
            <a:stCxn id="39" idx="2"/>
            <a:endCxn id="41" idx="0"/>
          </p:cNvCxnSpPr>
          <p:nvPr/>
        </p:nvCxnSpPr>
        <p:spPr bwMode="auto">
          <a:xfrm>
            <a:off x="5422908" y="3898606"/>
            <a:ext cx="207103" cy="84325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6">
            <a:extLst>
              <a:ext uri="{FF2B5EF4-FFF2-40B4-BE49-F238E27FC236}">
                <a16:creationId xmlns:a16="http://schemas.microsoft.com/office/drawing/2014/main" id="{AA129164-EFF2-4611-9738-AF4DE7B41F50}"/>
              </a:ext>
            </a:extLst>
          </p:cNvPr>
          <p:cNvCxnSpPr>
            <a:cxnSpLocks noChangeShapeType="1"/>
            <a:stCxn id="22" idx="3"/>
            <a:endCxn id="33" idx="7"/>
          </p:cNvCxnSpPr>
          <p:nvPr/>
        </p:nvCxnSpPr>
        <p:spPr bwMode="auto">
          <a:xfrm flipH="1">
            <a:off x="4777867" y="2376343"/>
            <a:ext cx="793808" cy="46899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43D795D-3385-41CA-8945-E59CA26A5900}"/>
              </a:ext>
            </a:extLst>
          </p:cNvPr>
          <p:cNvGrpSpPr/>
          <p:nvPr/>
        </p:nvGrpSpPr>
        <p:grpSpPr>
          <a:xfrm>
            <a:off x="5502289" y="1984699"/>
            <a:ext cx="486403" cy="461665"/>
            <a:chOff x="5990597" y="3500735"/>
            <a:chExt cx="486403" cy="461665"/>
          </a:xfrm>
        </p:grpSpPr>
        <p:sp>
          <p:nvSpPr>
            <p:cNvPr id="22" name="Oval 3">
              <a:extLst>
                <a:ext uri="{FF2B5EF4-FFF2-40B4-BE49-F238E27FC236}">
                  <a16:creationId xmlns:a16="http://schemas.microsoft.com/office/drawing/2014/main" id="{914AE275-5D5E-4887-AD28-B0DAFFBAC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829FE21-E589-4F1C-BC43-F8B77B69415A}"/>
                    </a:ext>
                  </a:extLst>
                </p:cNvPr>
                <p:cNvSpPr/>
                <p:nvPr/>
              </p:nvSpPr>
              <p:spPr>
                <a:xfrm>
                  <a:off x="6008795" y="3500735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8795" y="3500735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6A0DF74-B6EE-465D-9366-6CA327B002F2}"/>
              </a:ext>
            </a:extLst>
          </p:cNvPr>
          <p:cNvGrpSpPr/>
          <p:nvPr/>
        </p:nvGrpSpPr>
        <p:grpSpPr>
          <a:xfrm>
            <a:off x="4373459" y="2764484"/>
            <a:ext cx="493941" cy="468035"/>
            <a:chOff x="5410200" y="4340347"/>
            <a:chExt cx="493941" cy="468035"/>
          </a:xfrm>
        </p:grpSpPr>
        <p:sp>
          <p:nvSpPr>
            <p:cNvPr id="33" name="Oval 3">
              <a:extLst>
                <a:ext uri="{FF2B5EF4-FFF2-40B4-BE49-F238E27FC236}">
                  <a16:creationId xmlns:a16="http://schemas.microsoft.com/office/drawing/2014/main" id="{4235923A-B2B5-41A3-931B-8369CEAB9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4354773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90A4DC00-E2A4-4000-BCD9-373052DF4051}"/>
                    </a:ext>
                  </a:extLst>
                </p:cNvPr>
                <p:cNvSpPr/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33CC33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B95F47A-A592-4ACA-B22D-7F232D4BC593}"/>
              </a:ext>
            </a:extLst>
          </p:cNvPr>
          <p:cNvGrpSpPr/>
          <p:nvPr/>
        </p:nvGrpSpPr>
        <p:grpSpPr>
          <a:xfrm>
            <a:off x="5184696" y="3436941"/>
            <a:ext cx="473794" cy="461665"/>
            <a:chOff x="6511771" y="4340347"/>
            <a:chExt cx="473794" cy="461665"/>
          </a:xfrm>
        </p:grpSpPr>
        <p:sp>
          <p:nvSpPr>
            <p:cNvPr id="38" name="Oval 3">
              <a:extLst>
                <a:ext uri="{FF2B5EF4-FFF2-40B4-BE49-F238E27FC236}">
                  <a16:creationId xmlns:a16="http://schemas.microsoft.com/office/drawing/2014/main" id="{84BE50D1-D5B0-43DD-B0AF-67A33B316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BF2D1D2F-65CC-44A2-9CB6-E408ACA155EB}"/>
                    </a:ext>
                  </a:extLst>
                </p:cNvPr>
                <p:cNvSpPr/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E8A53A0-20A4-44FA-A523-B3DEC82624C3}"/>
              </a:ext>
            </a:extLst>
          </p:cNvPr>
          <p:cNvGrpSpPr/>
          <p:nvPr/>
        </p:nvGrpSpPr>
        <p:grpSpPr>
          <a:xfrm>
            <a:off x="5393114" y="4730749"/>
            <a:ext cx="497455" cy="464718"/>
            <a:chOff x="5990597" y="5326482"/>
            <a:chExt cx="497455" cy="464718"/>
          </a:xfrm>
        </p:grpSpPr>
        <p:sp>
          <p:nvSpPr>
            <p:cNvPr id="41" name="Oval 3">
              <a:extLst>
                <a:ext uri="{FF2B5EF4-FFF2-40B4-BE49-F238E27FC236}">
                  <a16:creationId xmlns:a16="http://schemas.microsoft.com/office/drawing/2014/main" id="{E2B088FB-3AF3-4F44-8625-5CBB2F239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533759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3C862C77-16F4-4D5E-AF08-02CFB9FF7BD3}"/>
                    </a:ext>
                  </a:extLst>
                </p:cNvPr>
                <p:cNvSpPr/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𝐷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3C862C77-16F4-4D5E-AF08-02CFB9FF7B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3" name="AutoShape 6">
            <a:extLst>
              <a:ext uri="{FF2B5EF4-FFF2-40B4-BE49-F238E27FC236}">
                <a16:creationId xmlns:a16="http://schemas.microsoft.com/office/drawing/2014/main" id="{271F8D9D-1FE8-4532-B795-11DF1E478142}"/>
              </a:ext>
            </a:extLst>
          </p:cNvPr>
          <p:cNvCxnSpPr>
            <a:cxnSpLocks noChangeShapeType="1"/>
            <a:stCxn id="33" idx="5"/>
            <a:endCxn id="38" idx="1"/>
          </p:cNvCxnSpPr>
          <p:nvPr/>
        </p:nvCxnSpPr>
        <p:spPr bwMode="auto">
          <a:xfrm>
            <a:off x="4777867" y="3166089"/>
            <a:ext cx="476215" cy="34131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6">
            <a:extLst>
              <a:ext uri="{FF2B5EF4-FFF2-40B4-BE49-F238E27FC236}">
                <a16:creationId xmlns:a16="http://schemas.microsoft.com/office/drawing/2014/main" id="{F7638511-1602-4795-A869-849BFCE7251A}"/>
              </a:ext>
            </a:extLst>
          </p:cNvPr>
          <p:cNvCxnSpPr>
            <a:cxnSpLocks noChangeShapeType="1"/>
            <a:stCxn id="33" idx="4"/>
            <a:endCxn id="41" idx="1"/>
          </p:cNvCxnSpPr>
          <p:nvPr/>
        </p:nvCxnSpPr>
        <p:spPr bwMode="auto">
          <a:xfrm>
            <a:off x="4610356" y="3232519"/>
            <a:ext cx="852144" cy="157576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285679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79B7FF5-BD92-4A6F-8688-1DB98B516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097739"/>
              </p:ext>
            </p:extLst>
          </p:nvPr>
        </p:nvGraphicFramePr>
        <p:xfrm>
          <a:off x="4762802" y="2558143"/>
          <a:ext cx="1483900" cy="2438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67489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7810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18804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167987"/>
                  </a:ext>
                </a:extLst>
              </a:tr>
            </a:tbl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261622" cy="627812"/>
          </a:xfrm>
        </p:spPr>
        <p:txBody>
          <a:bodyPr/>
          <a:lstStyle/>
          <a:p>
            <a:r>
              <a:rPr lang="en-US" dirty="0"/>
              <a:t>Answer Any Query from Condition Probability Tables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301808"/>
              </p:ext>
            </p:extLst>
          </p:nvPr>
        </p:nvGraphicFramePr>
        <p:xfrm>
          <a:off x="1300021" y="255814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501880"/>
              </p:ext>
            </p:extLst>
          </p:nvPr>
        </p:nvGraphicFramePr>
        <p:xfrm>
          <a:off x="369746" y="2561316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046254"/>
              </p:ext>
            </p:extLst>
          </p:nvPr>
        </p:nvGraphicFramePr>
        <p:xfrm>
          <a:off x="2221564" y="2558143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842971"/>
              </p:ext>
            </p:extLst>
          </p:nvPr>
        </p:nvGraphicFramePr>
        <p:xfrm>
          <a:off x="3114530" y="2558143"/>
          <a:ext cx="14839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</a:tbl>
          </a:graphicData>
        </a:graphic>
      </p:graphicFrame>
      <p:sp>
        <p:nvSpPr>
          <p:cNvPr id="28" name="Right Arrow 27"/>
          <p:cNvSpPr/>
          <p:nvPr/>
        </p:nvSpPr>
        <p:spPr>
          <a:xfrm>
            <a:off x="6584966" y="2857782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05139"/>
              </p:ext>
            </p:extLst>
          </p:nvPr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89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Conditional Probability Tables and Chain Rule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E88510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038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79B7FF5-BD92-4A6F-8688-1DB98B516F0D}"/>
              </a:ext>
            </a:extLst>
          </p:cNvPr>
          <p:cNvGraphicFramePr>
            <a:graphicFrameLocks noGrp="1"/>
          </p:cNvGraphicFramePr>
          <p:nvPr/>
        </p:nvGraphicFramePr>
        <p:xfrm>
          <a:off x="4762802" y="2558143"/>
          <a:ext cx="1483900" cy="2438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67489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7810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18804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167987"/>
                  </a:ext>
                </a:extLst>
              </a:tr>
            </a:tbl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302444" cy="627812"/>
          </a:xfrm>
        </p:spPr>
        <p:txBody>
          <a:bodyPr/>
          <a:lstStyle/>
          <a:p>
            <a:r>
              <a:rPr lang="en-US" dirty="0"/>
              <a:t>Answer Any Query from Condition Probability Tables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300021" y="255814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69746" y="2561316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221564" y="2558143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114530" y="2558143"/>
          <a:ext cx="14839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89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Conditional Probability Tables and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E88510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493D5D0C-FDC1-454E-88A2-B1BB5C7641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93572" y="1384851"/>
                <a:ext cx="3954236" cy="3677562"/>
              </a:xfrm>
            </p:spPr>
            <p:txBody>
              <a:bodyPr/>
              <a:lstStyle/>
              <a:p>
                <a:r>
                  <a:rPr lang="en-US" sz="3200" dirty="0">
                    <a:solidFill>
                      <a:schemeClr val="accent2"/>
                    </a:solidFill>
                  </a:rPr>
                  <a:t>Problems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Huge</a:t>
                </a:r>
              </a:p>
              <a:p>
                <a:pPr marL="917575" lvl="2" indent="-457200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variables with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values</a:t>
                </a:r>
              </a:p>
              <a:p>
                <a:pPr marL="917575" lvl="2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entries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We aren’t given the right tables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493D5D0C-FDC1-454E-88A2-B1BB5C7641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93572" y="1384851"/>
                <a:ext cx="3954236" cy="3677562"/>
              </a:xfrm>
              <a:blipFill>
                <a:blip r:embed="rId3"/>
                <a:stretch>
                  <a:fillRect l="-4012" t="-3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4459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Do We Need the Full Chain Rule?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63959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>
                <a:latin typeface="Calibri"/>
                <a:cs typeface="Calibri"/>
              </a:rPr>
              <a:t>Binary random variables</a:t>
            </a:r>
          </a:p>
          <a:p>
            <a:pPr lvl="5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Fire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Smoke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Alarm</a:t>
            </a:r>
          </a:p>
          <a:p>
            <a:pPr lvl="1"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1" y="1371600"/>
            <a:ext cx="3352797" cy="220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131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79B7FF5-BD92-4A6F-8688-1DB98B516F0D}"/>
              </a:ext>
            </a:extLst>
          </p:cNvPr>
          <p:cNvGraphicFramePr>
            <a:graphicFrameLocks noGrp="1"/>
          </p:cNvGraphicFramePr>
          <p:nvPr/>
        </p:nvGraphicFramePr>
        <p:xfrm>
          <a:off x="4762802" y="2558143"/>
          <a:ext cx="1483900" cy="2438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67489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7810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18804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167987"/>
                  </a:ext>
                </a:extLst>
              </a:tr>
            </a:tbl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204472" cy="627812"/>
          </a:xfrm>
        </p:spPr>
        <p:txBody>
          <a:bodyPr/>
          <a:lstStyle/>
          <a:p>
            <a:r>
              <a:rPr lang="en-US" dirty="0"/>
              <a:t>Answer Any Query from Condition Probability Tables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300021" y="255814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69746" y="2561316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221564" y="2558143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114530" y="2558143"/>
          <a:ext cx="14839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</a:tbl>
          </a:graphicData>
        </a:graphic>
      </p:graphicFrame>
      <p:sp>
        <p:nvSpPr>
          <p:cNvPr id="28" name="Right Arrow 27"/>
          <p:cNvSpPr/>
          <p:nvPr/>
        </p:nvSpPr>
        <p:spPr>
          <a:xfrm>
            <a:off x="6584966" y="2857782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89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Conditional Probability Tables and Chain Rule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E88510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567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147322" cy="627812"/>
          </a:xfrm>
        </p:spPr>
        <p:txBody>
          <a:bodyPr/>
          <a:lstStyle/>
          <a:p>
            <a:r>
              <a:rPr lang="en-US" dirty="0"/>
              <a:t>Answer Any Query from Condition Probability Tables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767930" y="2857782"/>
            <a:ext cx="1401908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Bayes Net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0" y="5410146"/>
                <a:ext cx="6327157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10146"/>
                <a:ext cx="6327157" cy="444545"/>
              </a:xfrm>
              <a:prstGeom prst="rect">
                <a:avLst/>
              </a:prstGeom>
              <a:blipFill>
                <a:blip r:embed="rId3"/>
                <a:stretch>
                  <a:fillRect t="-684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A81F87-B034-4329-9A8E-37235E59619E}"/>
              </a:ext>
            </a:extLst>
          </p:cNvPr>
          <p:cNvGrpSpPr/>
          <p:nvPr/>
        </p:nvGrpSpPr>
        <p:grpSpPr>
          <a:xfrm>
            <a:off x="2224886" y="1967637"/>
            <a:ext cx="2066925" cy="2286000"/>
            <a:chOff x="2047875" y="2667000"/>
            <a:chExt cx="1662112" cy="1920082"/>
          </a:xfrm>
        </p:grpSpPr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1CA2B715-A458-4F86-B744-0B7D87DEB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3BF4349C-A629-4A2C-B8A1-1A6F3F6A1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5" y="3380583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5981EEE0-2B44-476D-ADFC-B7DD33A00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337185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4C02642D-B1EF-495D-ADD3-DDFC0B33B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4B16CB20-B9A0-40AC-992D-F4BDC6C58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7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E8851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" name="AutoShape 6">
              <a:extLst>
                <a:ext uri="{FF2B5EF4-FFF2-40B4-BE49-F238E27FC236}">
                  <a16:creationId xmlns:a16="http://schemas.microsoft.com/office/drawing/2014/main" id="{0C2C710D-F1EC-487D-8876-CE1138F6F560}"/>
                </a:ext>
              </a:extLst>
            </p:cNvPr>
            <p:cNvCxnSpPr>
              <a:cxnSpLocks noChangeShapeType="1"/>
              <a:stCxn id="17" idx="5"/>
              <a:endCxn id="19" idx="0"/>
            </p:cNvCxnSpPr>
            <p:nvPr/>
          </p:nvCxnSpPr>
          <p:spPr bwMode="auto">
            <a:xfrm>
              <a:off x="2839804" y="2992204"/>
              <a:ext cx="284396" cy="3796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>
              <a:extLst>
                <a:ext uri="{FF2B5EF4-FFF2-40B4-BE49-F238E27FC236}">
                  <a16:creationId xmlns:a16="http://schemas.microsoft.com/office/drawing/2014/main" id="{E5F598BB-FCD9-4C3E-9012-E99E773C39D8}"/>
                </a:ext>
              </a:extLst>
            </p:cNvPr>
            <p:cNvCxnSpPr>
              <a:cxnSpLocks noChangeShapeType="1"/>
              <a:stCxn id="19" idx="5"/>
              <a:endCxn id="21" idx="0"/>
            </p:cNvCxnSpPr>
            <p:nvPr/>
          </p:nvCxnSpPr>
          <p:spPr bwMode="auto">
            <a:xfrm>
              <a:off x="3258904" y="3697054"/>
              <a:ext cx="260583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8C2EBF52-FBB5-4E19-A2AF-C7FDA714B7E5}"/>
                </a:ext>
              </a:extLst>
            </p:cNvPr>
            <p:cNvCxnSpPr>
              <a:cxnSpLocks noChangeShapeType="1"/>
              <a:stCxn id="19" idx="3"/>
              <a:endCxn id="20" idx="0"/>
            </p:cNvCxnSpPr>
            <p:nvPr/>
          </p:nvCxnSpPr>
          <p:spPr bwMode="auto">
            <a:xfrm flipH="1">
              <a:off x="2705100" y="3697054"/>
              <a:ext cx="284396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13E031DE-8F04-4019-AB72-174445282602}"/>
                </a:ext>
              </a:extLst>
            </p:cNvPr>
            <p:cNvCxnSpPr>
              <a:cxnSpLocks noChangeShapeType="1"/>
              <a:stCxn id="17" idx="3"/>
              <a:endCxn id="18" idx="0"/>
            </p:cNvCxnSpPr>
            <p:nvPr/>
          </p:nvCxnSpPr>
          <p:spPr bwMode="auto">
            <a:xfrm flipH="1">
              <a:off x="2238375" y="2992204"/>
              <a:ext cx="332021" cy="3883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E5DCF0D-B6B8-4CAB-8118-BE45DBADF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982298"/>
              </p:ext>
            </p:extLst>
          </p:nvPr>
        </p:nvGraphicFramePr>
        <p:xfrm>
          <a:off x="1869287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CA42E71-FACD-457C-8597-9427FB202E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376199"/>
              </p:ext>
            </p:extLst>
          </p:nvPr>
        </p:nvGraphicFramePr>
        <p:xfrm>
          <a:off x="939012" y="4485410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08E7EF4-A839-4FB7-BFFE-D4C3744D5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899551"/>
              </p:ext>
            </p:extLst>
          </p:nvPr>
        </p:nvGraphicFramePr>
        <p:xfrm>
          <a:off x="2790830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79C159E-CB8B-4FCE-B2A2-4A4C6279F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12309"/>
              </p:ext>
            </p:extLst>
          </p:nvPr>
        </p:nvGraphicFramePr>
        <p:xfrm>
          <a:off x="4576766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133CCC7-BF00-4D56-B023-7D5329550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45861"/>
              </p:ext>
            </p:extLst>
          </p:nvPr>
        </p:nvGraphicFramePr>
        <p:xfrm>
          <a:off x="3683798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5A02A29-4B0B-40A2-94F7-D302DD5E2B53}"/>
                  </a:ext>
                </a:extLst>
              </p:cNvPr>
              <p:cNvSpPr/>
              <p:nvPr/>
            </p:nvSpPr>
            <p:spPr>
              <a:xfrm>
                <a:off x="166548" y="5904085"/>
                <a:ext cx="5985164" cy="907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80000"/>
                  </a:lnSpc>
                </a:pPr>
                <a:endParaRPr lang="en-US" sz="800" dirty="0">
                  <a:cs typeface="Calibri"/>
                </a:endParaRPr>
              </a:p>
              <a:p>
                <a:pPr marL="457176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…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  <a:sym typeface="Wingdings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  <a:cs typeface="Calibri"/>
                                      <a:sym typeface="Wingding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  <a:cs typeface="Calibri"/>
                                      <a:sym typeface="Wingdings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𝑃𝑎𝑟𝑒𝑛𝑡𝑠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)) 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5A02A29-4B0B-40A2-94F7-D302DD5E2B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48" y="5904085"/>
                <a:ext cx="5985164" cy="9078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4428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93A8-44A8-46B6-A124-AF014DCC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F5D85A-EB21-4332-845C-89C0802A95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9724510" cy="5377691"/>
              </a:xfrm>
            </p:spPr>
            <p:txBody>
              <a:bodyPr/>
              <a:lstStyle/>
              <a:p>
                <a:r>
                  <a:rPr lang="en-US" dirty="0"/>
                  <a:t>Notation and conventions in this course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x-IV_mathan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x-IV_mathan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=+</m:t>
                        </m:r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x-IV_mathan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x-IV_mathan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x-IV_matha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x-IV_matha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x-IV_matha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sub>
                      <m:sup/>
                      <m:e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=+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nary>
                    <m:r>
                      <a:rPr lang="x-IV_mathan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endParaRPr lang="x-IV_mathan" dirty="0">
                  <a:solidFill>
                    <a:schemeClr val="tx2"/>
                  </a:solidFill>
                </a:endParaRPr>
              </a:p>
              <a:p>
                <a:pPr marL="0" lvl="1" indent="0" fontAlgn="ctr">
                  <a:buNone/>
                </a:pPr>
                <a:r>
                  <a:rPr lang="en-US" sz="2800" dirty="0">
                    <a:solidFill>
                      <a:schemeClr val="tx2"/>
                    </a:solidFill>
                  </a:rPr>
                  <a:t>        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x-IV_mathan" sz="28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x-IV_matha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x-IV_mathan" sz="28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x-IV_matha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x-IV_mathan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x-IV_mathan" sz="28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 sz="28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 sz="28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x-IV_mathan" sz="28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 sz="28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 sz="28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x-IV_mathan" sz="28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 sz="28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 sz="28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sub>
                      <m:sup/>
                      <m:e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x-IV_mathan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nary>
                    <m:r>
                      <a:rPr lang="x-IV_mathan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endParaRPr lang="x-IV_mathan" sz="2800" dirty="0">
                  <a:solidFill>
                    <a:schemeClr val="tx2"/>
                  </a:solidFill>
                </a:endParaRPr>
              </a:p>
              <a:p>
                <a:pPr lvl="1" fontAlgn="ctr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F5D85A-EB21-4332-845C-89C0802A95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9724510" cy="5377691"/>
              </a:xfrm>
              <a:blipFill>
                <a:blip r:embed="rId2"/>
                <a:stretch>
                  <a:fillRect l="-1304" t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4171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93A8-44A8-46B6-A124-AF014DCC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5D85A-EB21-4332-845C-89C0802A9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197289" cy="3300047"/>
          </a:xfrm>
        </p:spPr>
        <p:txBody>
          <a:bodyPr/>
          <a:lstStyle/>
          <a:p>
            <a:r>
              <a:rPr lang="en-US" dirty="0"/>
              <a:t>Partitions</a:t>
            </a:r>
          </a:p>
          <a:p>
            <a:pPr marL="0" lvl="1" indent="0" fontAlgn="ctr">
              <a:buNone/>
            </a:pPr>
            <a:r>
              <a:rPr lang="en-US" sz="2800" dirty="0"/>
              <a:t>For each random variable</a:t>
            </a:r>
          </a:p>
          <a:p>
            <a:pPr marL="463550" lvl="1" indent="-457200" fontAlgn="ctr"/>
            <a:r>
              <a:rPr lang="en-US" sz="2800" dirty="0"/>
              <a:t>Discrete outcomes</a:t>
            </a:r>
          </a:p>
          <a:p>
            <a:pPr marL="463550" lvl="1" indent="-457200" fontAlgn="ctr"/>
            <a:r>
              <a:rPr lang="en-US" sz="2800" dirty="0"/>
              <a:t>Disjoint outcomes</a:t>
            </a:r>
          </a:p>
          <a:p>
            <a:pPr marL="463550" lvl="1" indent="-457200" fontAlgn="ctr"/>
            <a:r>
              <a:rPr lang="en-US" sz="2800" dirty="0"/>
              <a:t>Accounts for entire event space</a:t>
            </a:r>
          </a:p>
          <a:p>
            <a:pPr marL="463550" lvl="1" indent="-457200" fontAlgn="ctr"/>
            <a:r>
              <a:rPr lang="en-US" sz="2800" dirty="0"/>
              <a:t>Not always binary</a:t>
            </a:r>
          </a:p>
          <a:p>
            <a:pPr marL="6350" lvl="1" indent="0" fontAlgn="ctr">
              <a:buNone/>
            </a:pPr>
            <a:endParaRPr lang="en-US" sz="800" dirty="0">
              <a:solidFill>
                <a:schemeClr val="tx2"/>
              </a:solidFill>
              <a:latin typeface="Cambria Math" panose="02040503050406030204" pitchFamily="18" charset="0"/>
            </a:endParaRPr>
          </a:p>
          <a:p>
            <a:pPr fontAlgn="ctr"/>
            <a:r>
              <a:rPr lang="en-US" dirty="0"/>
              <a:t>Event space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60465" y="1594971"/>
                <a:ext cx="6361216" cy="221822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:r>
                  <a:rPr lang="en-US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Discrete Random Variables</a:t>
                </a:r>
              </a:p>
              <a:p>
                <a:pPr fontAlgn="ctr"/>
                <a:r>
                  <a:rPr lang="en-US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(and their domains)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600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465" y="1594971"/>
                <a:ext cx="6361216" cy="2218226"/>
              </a:xfrm>
              <a:prstGeom prst="rect">
                <a:avLst/>
              </a:prstGeom>
              <a:blipFill>
                <a:blip r:embed="rId2"/>
                <a:stretch>
                  <a:fillRect l="-1992" t="-4545" b="-2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C9C883F-7306-EF42-9C65-7DDEED152E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2097" y="4567602"/>
                <a:ext cx="1062939" cy="47940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C9C883F-7306-EF42-9C65-7DDEED152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97" y="4567602"/>
                <a:ext cx="1062939" cy="4794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FF3FCDC-138D-D84A-B9E5-B19588869DFD}"/>
              </a:ext>
            </a:extLst>
          </p:cNvPr>
          <p:cNvSpPr/>
          <p:nvPr/>
        </p:nvSpPr>
        <p:spPr>
          <a:xfrm>
            <a:off x="926305" y="4624009"/>
            <a:ext cx="3040063" cy="202123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1CC0FF6-679A-7944-B752-1C2A1360EB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8976" y="4567602"/>
                <a:ext cx="1062939" cy="47940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1CC0FF6-679A-7944-B752-1C2A1360E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976" y="4567602"/>
                <a:ext cx="1062939" cy="4794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8E2A09F0-463A-434D-BC9E-AB6BEC1DDFA6}"/>
              </a:ext>
            </a:extLst>
          </p:cNvPr>
          <p:cNvSpPr/>
          <p:nvPr/>
        </p:nvSpPr>
        <p:spPr>
          <a:xfrm>
            <a:off x="4843184" y="4624009"/>
            <a:ext cx="3040063" cy="202123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0A627F6E-CB3F-CF43-983F-8CDFFC8A02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05855" y="4567602"/>
                <a:ext cx="1062939" cy="47940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0A627F6E-CB3F-CF43-983F-8CDFFC8A0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855" y="4567602"/>
                <a:ext cx="1062939" cy="4794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ECB07A7A-9ADE-F245-87FA-87F8A16E8D62}"/>
              </a:ext>
            </a:extLst>
          </p:cNvPr>
          <p:cNvSpPr/>
          <p:nvPr/>
        </p:nvSpPr>
        <p:spPr>
          <a:xfrm>
            <a:off x="8760063" y="4624009"/>
            <a:ext cx="3040063" cy="202123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1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93A8-44A8-46B6-A124-AF014DCC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5D85A-EB21-4332-845C-89C0802A9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1113178"/>
            <a:ext cx="3809094" cy="479409"/>
          </a:xfrm>
        </p:spPr>
        <p:txBody>
          <a:bodyPr/>
          <a:lstStyle/>
          <a:p>
            <a:r>
              <a:rPr lang="en-US" dirty="0"/>
              <a:t>Marginal distribution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00852" y="212755"/>
                <a:ext cx="3891148" cy="221822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Discrete Random Variables</a:t>
                </a:r>
              </a:p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(and their domains)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852" y="212755"/>
                <a:ext cx="3891148" cy="2218226"/>
              </a:xfrm>
              <a:prstGeom prst="rect">
                <a:avLst/>
              </a:prstGeom>
              <a:blipFill>
                <a:blip r:embed="rId2"/>
                <a:stretch>
                  <a:fillRect l="-2273" t="-2841"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FF3FCDC-138D-D84A-B9E5-B19588869DFD}"/>
              </a:ext>
            </a:extLst>
          </p:cNvPr>
          <p:cNvSpPr/>
          <p:nvPr/>
        </p:nvSpPr>
        <p:spPr>
          <a:xfrm>
            <a:off x="1712932" y="1719154"/>
            <a:ext cx="3607213" cy="221822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694548"/>
                <a:ext cx="1062939" cy="47940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694548"/>
                <a:ext cx="1062939" cy="479408"/>
              </a:xfrm>
              <a:prstGeom prst="rect">
                <a:avLst/>
              </a:prstGeom>
              <a:blipFill>
                <a:blip r:embed="rId3"/>
                <a:stretch>
                  <a:fillRect r="-1176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B27E571A-8763-5B4D-BB23-5E0D05FF55DA}"/>
              </a:ext>
            </a:extLst>
          </p:cNvPr>
          <p:cNvSpPr/>
          <p:nvPr/>
        </p:nvSpPr>
        <p:spPr>
          <a:xfrm>
            <a:off x="1712932" y="4272642"/>
            <a:ext cx="3607213" cy="221822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C89CD062-7AEC-FE4D-9794-D3E4209C5B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4248036"/>
                <a:ext cx="1062939" cy="47940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C89CD062-7AEC-FE4D-9794-D3E4209C5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4248036"/>
                <a:ext cx="1062939" cy="479408"/>
              </a:xfrm>
              <a:prstGeom prst="rect">
                <a:avLst/>
              </a:prstGeom>
              <a:blipFill>
                <a:blip r:embed="rId4"/>
                <a:stretch>
                  <a:fillRect r="-117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6F83802E-5EEF-B445-877A-A071B26126E9}"/>
              </a:ext>
            </a:extLst>
          </p:cNvPr>
          <p:cNvSpPr/>
          <p:nvPr/>
        </p:nvSpPr>
        <p:spPr>
          <a:xfrm>
            <a:off x="7126100" y="4272642"/>
            <a:ext cx="3607213" cy="221822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B5519FF-C511-E142-8171-CD291A7CCD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65267" y="4248036"/>
                <a:ext cx="1062939" cy="47940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B5519FF-C511-E142-8171-CD291A7CC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267" y="4248036"/>
                <a:ext cx="1062939" cy="479408"/>
              </a:xfrm>
              <a:prstGeom prst="rect">
                <a:avLst/>
              </a:prstGeom>
              <a:blipFill>
                <a:blip r:embed="rId5"/>
                <a:stretch>
                  <a:fillRect r="-117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063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93A8-44A8-46B6-A124-AF014DCC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5D85A-EB21-4332-845C-89C0802A9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1113178"/>
            <a:ext cx="3809094" cy="479409"/>
          </a:xfrm>
        </p:spPr>
        <p:txBody>
          <a:bodyPr/>
          <a:lstStyle/>
          <a:p>
            <a:r>
              <a:rPr lang="en-US" dirty="0"/>
              <a:t>Joint distribution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00852" y="212755"/>
                <a:ext cx="3891148" cy="221822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Discrete Random Variables</a:t>
                </a:r>
              </a:p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(and their domains)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852" y="212755"/>
                <a:ext cx="3891148" cy="2218226"/>
              </a:xfrm>
              <a:prstGeom prst="rect">
                <a:avLst/>
              </a:prstGeom>
              <a:blipFill>
                <a:blip r:embed="rId2"/>
                <a:stretch>
                  <a:fillRect l="-2273" t="-2841"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FF3FCDC-138D-D84A-B9E5-B19588869DFD}"/>
              </a:ext>
            </a:extLst>
          </p:cNvPr>
          <p:cNvSpPr/>
          <p:nvPr/>
        </p:nvSpPr>
        <p:spPr>
          <a:xfrm>
            <a:off x="656565" y="2190231"/>
            <a:ext cx="6694261" cy="4399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592587"/>
                <a:ext cx="1917969" cy="47940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592587"/>
                <a:ext cx="1917969" cy="479408"/>
              </a:xfrm>
              <a:prstGeom prst="rect">
                <a:avLst/>
              </a:prstGeom>
              <a:blipFill>
                <a:blip r:embed="rId3"/>
                <a:stretch>
                  <a:fillRect l="-197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5568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09485EA-5756-644C-97AA-A39EC3E5527B}"/>
              </a:ext>
            </a:extLst>
          </p:cNvPr>
          <p:cNvGrpSpPr/>
          <p:nvPr/>
        </p:nvGrpSpPr>
        <p:grpSpPr>
          <a:xfrm>
            <a:off x="692087" y="2317012"/>
            <a:ext cx="5943593" cy="3427810"/>
            <a:chOff x="6019800" y="2362200"/>
            <a:chExt cx="5943593" cy="342781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5C2CCB7-440A-8F4F-9B8E-FAA78CAF5939}"/>
                </a:ext>
              </a:extLst>
            </p:cNvPr>
            <p:cNvGrpSpPr/>
            <p:nvPr/>
          </p:nvGrpSpPr>
          <p:grpSpPr>
            <a:xfrm>
              <a:off x="6019800" y="2362200"/>
              <a:ext cx="5943593" cy="3427810"/>
              <a:chOff x="5867400" y="3123009"/>
              <a:chExt cx="5943593" cy="342781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786697-82BE-AD4C-888A-2A94DFFE05D8}"/>
                  </a:ext>
                </a:extLst>
              </p:cNvPr>
              <p:cNvSpPr/>
              <p:nvPr/>
            </p:nvSpPr>
            <p:spPr>
              <a:xfrm>
                <a:off x="5867400" y="3124200"/>
                <a:ext cx="5943593" cy="3426619"/>
              </a:xfrm>
              <a:prstGeom prst="rect">
                <a:avLst/>
              </a:prstGeom>
              <a:solidFill>
                <a:srgbClr val="E9AF6B"/>
              </a:solidFill>
              <a:ln w="127000">
                <a:solidFill>
                  <a:srgbClr val="E096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0B3BEBE-A659-E447-BAF6-F0C360E4B6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39624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395AEBB-93C9-AE4A-8890-FC6973FB7149}"/>
                  </a:ext>
                </a:extLst>
              </p:cNvPr>
              <p:cNvCxnSpPr>
                <a:cxnSpLocks/>
                <a:stCxn id="45" idx="1"/>
                <a:endCxn id="45" idx="3"/>
              </p:cNvCxnSpPr>
              <p:nvPr/>
            </p:nvCxnSpPr>
            <p:spPr>
              <a:xfrm>
                <a:off x="5867400" y="483751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1556939-5AEB-5B40-B448-1ACAEE96ED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57150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B4B1FC1-346B-1A47-B629-CAC518280D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04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A5E8DEF-DABD-924D-BE4E-8D62DBA5BB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96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F3FD7BE-2F7D-C64E-AD1A-B05E4E7E81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3124200"/>
                <a:ext cx="0" cy="3426619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305F7B5-1A5F-2C46-A1E0-2ECC1D74CC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680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3" name="Content Placeholder 42">
              <a:extLst>
                <a:ext uri="{FF2B5EF4-FFF2-40B4-BE49-F238E27FC236}">
                  <a16:creationId xmlns:a16="http://schemas.microsoft.com/office/drawing/2014/main" id="{0CE5F513-A4AC-194F-87F1-8339FC2B2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3070" y="3227989"/>
              <a:ext cx="432319" cy="420556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3B13CF8-E884-1D4D-A742-0945225BF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589" y="3614513"/>
              <a:ext cx="432317" cy="427907"/>
            </a:xfrm>
            <a:prstGeom prst="rect">
              <a:avLst/>
            </a:prstGeom>
          </p:spPr>
        </p:pic>
        <p:pic>
          <p:nvPicPr>
            <p:cNvPr id="56" name="Content Placeholder 42">
              <a:extLst>
                <a:ext uri="{FF2B5EF4-FFF2-40B4-BE49-F238E27FC236}">
                  <a16:creationId xmlns:a16="http://schemas.microsoft.com/office/drawing/2014/main" id="{AA5D9866-6188-AD45-991D-CFAF4CB7D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5797" y="410120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22707786-32AA-A24A-B960-83CC31C6D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1316" y="4487728"/>
              <a:ext cx="432317" cy="427907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64150E2-B220-704D-A464-701567458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029" y="4481919"/>
              <a:ext cx="456707" cy="427906"/>
            </a:xfrm>
            <a:prstGeom prst="rect">
              <a:avLst/>
            </a:prstGeom>
          </p:spPr>
        </p:pic>
        <p:pic>
          <p:nvPicPr>
            <p:cNvPr id="59" name="Content Placeholder 42">
              <a:extLst>
                <a:ext uri="{FF2B5EF4-FFF2-40B4-BE49-F238E27FC236}">
                  <a16:creationId xmlns:a16="http://schemas.microsoft.com/office/drawing/2014/main" id="{FCB64CE3-DC98-664F-B576-47B326B58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4825" y="41021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6090B0A-F9BE-2C49-9E48-3C44D2415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344" y="4488697"/>
              <a:ext cx="432317" cy="427907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CC8B883A-FEAC-5842-BA81-3E93ACF2E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057" y="4482888"/>
              <a:ext cx="456707" cy="427906"/>
            </a:xfrm>
            <a:prstGeom prst="rect">
              <a:avLst/>
            </a:prstGeom>
          </p:spPr>
        </p:pic>
        <p:pic>
          <p:nvPicPr>
            <p:cNvPr id="62" name="Content Placeholder 42">
              <a:extLst>
                <a:ext uri="{FF2B5EF4-FFF2-40B4-BE49-F238E27FC236}">
                  <a16:creationId xmlns:a16="http://schemas.microsoft.com/office/drawing/2014/main" id="{F5CC95A9-AFE4-8B45-983D-594BAC0DD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2269" y="32188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D8D22232-9BE8-7449-AAFB-0007A1C5D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788" y="3605397"/>
              <a:ext cx="432317" cy="427907"/>
            </a:xfrm>
            <a:prstGeom prst="rect">
              <a:avLst/>
            </a:prstGeom>
          </p:spPr>
        </p:pic>
        <p:pic>
          <p:nvPicPr>
            <p:cNvPr id="64" name="Content Placeholder 42">
              <a:extLst>
                <a:ext uri="{FF2B5EF4-FFF2-40B4-BE49-F238E27FC236}">
                  <a16:creationId xmlns:a16="http://schemas.microsoft.com/office/drawing/2014/main" id="{52ACE502-D78E-A543-8E51-BEC3A783D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20632" y="2436410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Content Placeholder 42">
              <a:extLst>
                <a:ext uri="{FF2B5EF4-FFF2-40B4-BE49-F238E27FC236}">
                  <a16:creationId xmlns:a16="http://schemas.microsoft.com/office/drawing/2014/main" id="{95708B33-EB4B-2644-9473-2B89E0CE6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5972" y="2434657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C361DF54-7CCA-C646-A423-935773978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795" y="5263023"/>
              <a:ext cx="456707" cy="427906"/>
            </a:xfrm>
            <a:prstGeom prst="rect">
              <a:avLst/>
            </a:prstGeom>
          </p:spPr>
        </p:pic>
        <p:pic>
          <p:nvPicPr>
            <p:cNvPr id="67" name="Content Placeholder 42">
              <a:extLst>
                <a:ext uri="{FF2B5EF4-FFF2-40B4-BE49-F238E27FC236}">
                  <a16:creationId xmlns:a16="http://schemas.microsoft.com/office/drawing/2014/main" id="{1FF34B95-2558-144B-B29D-166F7F787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268" y="498765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E09B8A68-4C30-7C48-9ACA-0090C7ED3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130" y="5263992"/>
              <a:ext cx="456707" cy="427906"/>
            </a:xfrm>
            <a:prstGeom prst="rect">
              <a:avLst/>
            </a:prstGeom>
          </p:spPr>
        </p:pic>
        <p:pic>
          <p:nvPicPr>
            <p:cNvPr id="69" name="Content Placeholder 42">
              <a:extLst>
                <a:ext uri="{FF2B5EF4-FFF2-40B4-BE49-F238E27FC236}">
                  <a16:creationId xmlns:a16="http://schemas.microsoft.com/office/drawing/2014/main" id="{72428C3B-31A9-434C-B202-1BA7883FC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4302" y="4986685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8FA2BAC4-E2C8-EA42-A808-43559B375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2850" y="4476696"/>
              <a:ext cx="456707" cy="427906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A6BC32B3-173B-1947-BA27-CF7DBCA07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6410" y="4476696"/>
              <a:ext cx="456707" cy="427906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4CF697FE-0F5F-0147-AB8F-5778C304F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0616" y="5257800"/>
              <a:ext cx="456707" cy="427906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89358156-CE70-954E-9040-DD4BDEB3B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606" y="5257800"/>
              <a:ext cx="456707" cy="427906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B35540D0-6D47-A549-B598-C8750D470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9787" y="4476696"/>
              <a:ext cx="456707" cy="427906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1C5686ED-19FA-534C-A4CC-FABB8E43D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8983" y="5257800"/>
              <a:ext cx="456707" cy="427906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4AFA9BEA-3761-4F43-BE3A-C591C9BE8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3107" y="4487728"/>
              <a:ext cx="432317" cy="427907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F7D78B41-C93F-B043-B076-13623D786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551" y="3604428"/>
              <a:ext cx="432317" cy="42790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CF93A8-44A8-46B6-A124-AF014DCC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5D85A-EB21-4332-845C-89C0802A9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1113178"/>
            <a:ext cx="3809094" cy="479409"/>
          </a:xfrm>
        </p:spPr>
        <p:txBody>
          <a:bodyPr/>
          <a:lstStyle/>
          <a:p>
            <a:r>
              <a:rPr lang="en-US" dirty="0"/>
              <a:t>Joint distribution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00852" y="212755"/>
                <a:ext cx="3891148" cy="221822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Discrete Random Variables</a:t>
                </a:r>
              </a:p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(and their domains)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ctr"/>
                <a:r>
                  <a:rPr lang="en-US" sz="2400" b="0" dirty="0">
                    <a:solidFill>
                      <a:schemeClr val="tx2"/>
                    </a:solidFill>
                  </a:rPr>
                  <a:t> </a:t>
                </a:r>
                <a:r>
                  <a:rPr lang="en-US" sz="800" b="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ctr"/>
                <a:r>
                  <a:rPr lang="en-US" sz="2400" b="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852" y="212755"/>
                <a:ext cx="3891148" cy="2218226"/>
              </a:xfrm>
              <a:prstGeom prst="rect">
                <a:avLst/>
              </a:prstGeom>
              <a:blipFill>
                <a:blip r:embed="rId5"/>
                <a:stretch>
                  <a:fillRect l="-2273" t="-2841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FF3FCDC-138D-D84A-B9E5-B19588869DFD}"/>
              </a:ext>
            </a:extLst>
          </p:cNvPr>
          <p:cNvSpPr/>
          <p:nvPr/>
        </p:nvSpPr>
        <p:spPr>
          <a:xfrm>
            <a:off x="634832" y="2248566"/>
            <a:ext cx="6075351" cy="3567844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592587"/>
                <a:ext cx="1917969" cy="47940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592587"/>
                <a:ext cx="1917969" cy="479408"/>
              </a:xfrm>
              <a:prstGeom prst="rect">
                <a:avLst/>
              </a:prstGeom>
              <a:blipFill>
                <a:blip r:embed="rId6"/>
                <a:stretch>
                  <a:fillRect l="-197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54E2B6F8-63C2-8648-BE21-12A825C892F9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Icons: CC, https://openclipart.org/detail/296791/pizza-slice</a:t>
            </a:r>
          </a:p>
        </p:txBody>
      </p:sp>
    </p:spTree>
    <p:extLst>
      <p:ext uri="{BB962C8B-B14F-4D97-AF65-F5344CB8AC3E}">
        <p14:creationId xmlns:p14="http://schemas.microsoft.com/office/powerpoint/2010/main" val="1022053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23282</TotalTime>
  <Words>2248</Words>
  <Application>Microsoft Macintosh PowerPoint</Application>
  <PresentationFormat>Widescreen</PresentationFormat>
  <Paragraphs>660</Paragraphs>
  <Slides>46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Calibri</vt:lpstr>
      <vt:lpstr>Cambria Math</vt:lpstr>
      <vt:lpstr>Wingdings</vt:lpstr>
      <vt:lpstr>Calibri Light</vt:lpstr>
      <vt:lpstr>Arial</vt:lpstr>
      <vt:lpstr>Office Theme</vt:lpstr>
      <vt:lpstr>1_Office Theme</vt:lpstr>
      <vt:lpstr>Announcements</vt:lpstr>
      <vt:lpstr>AI: Representation and Problem Solving </vt:lpstr>
      <vt:lpstr>Omega Pizzeria!</vt:lpstr>
      <vt:lpstr>Probability Notation</vt:lpstr>
      <vt:lpstr>Probability Notation</vt:lpstr>
      <vt:lpstr>Discrete Probability Distributions</vt:lpstr>
      <vt:lpstr>Discrete Probability Distributions</vt:lpstr>
      <vt:lpstr>Discrete Probability Distributions</vt:lpstr>
      <vt:lpstr>Discrete Probability Distributions</vt:lpstr>
      <vt:lpstr>Discrete Probability Distributions</vt:lpstr>
      <vt:lpstr>Discrete Probability Distributions</vt:lpstr>
      <vt:lpstr>Discrete Probability Distributions</vt:lpstr>
      <vt:lpstr>Discrete Probability Distributions</vt:lpstr>
      <vt:lpstr>Poll 1</vt:lpstr>
      <vt:lpstr>Poll 1</vt:lpstr>
      <vt:lpstr>Poll 2</vt:lpstr>
      <vt:lpstr>Poll 2</vt:lpstr>
      <vt:lpstr>Probability Tools Summary</vt:lpstr>
      <vt:lpstr>Answer Any Query from Joint Distribution</vt:lpstr>
      <vt:lpstr>Answer Any Query from Joint Distribution</vt:lpstr>
      <vt:lpstr>Answer Any Query from Joint Distribution</vt:lpstr>
      <vt:lpstr>Answer Any Query from Joint Distribution</vt:lpstr>
      <vt:lpstr>Answer Any Query from Joint Distribution</vt:lpstr>
      <vt:lpstr>Answer Any Query from Joint Distribution</vt:lpstr>
      <vt:lpstr>Additional Probability Tools</vt:lpstr>
      <vt:lpstr>Answer Any Query from Joint Distribution</vt:lpstr>
      <vt:lpstr>Answer Any Query from Joint Distribution</vt:lpstr>
      <vt:lpstr>Answer Any Query from Joint Distribution</vt:lpstr>
      <vt:lpstr>Answer Any Query from Joint Distribution</vt:lpstr>
      <vt:lpstr>Answer Any Query from Joint Distribution</vt:lpstr>
      <vt:lpstr>Build Joint Distribution Using Chain Rule</vt:lpstr>
      <vt:lpstr>Build Joint Distribution Using Chain Rule</vt:lpstr>
      <vt:lpstr>Build Joint Distribution Using Chain Rule</vt:lpstr>
      <vt:lpstr>Poll 3</vt:lpstr>
      <vt:lpstr>Build Joint Distribution Using Chain Rule</vt:lpstr>
      <vt:lpstr>Answer Any Query from Condition Probability Tables</vt:lpstr>
      <vt:lpstr>Answer Any Query from Condition Probability Tables</vt:lpstr>
      <vt:lpstr>Bayesian Networks</vt:lpstr>
      <vt:lpstr>Build Bayes Net Using Chain Rule</vt:lpstr>
      <vt:lpstr>Question</vt:lpstr>
      <vt:lpstr>Answer Any Query from Bayes Net</vt:lpstr>
      <vt:lpstr>Answer Any Query from Condition Probability Tables</vt:lpstr>
      <vt:lpstr>Answer Any Query from Condition Probability Tables</vt:lpstr>
      <vt:lpstr>Do We Need the Full Chain Rule?</vt:lpstr>
      <vt:lpstr>Answer Any Query from Condition Probability Tables</vt:lpstr>
      <vt:lpstr>Answer Any Query from Condition Probability Tables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Stephanie Rosenthal</cp:lastModifiedBy>
  <cp:revision>1087</cp:revision>
  <cp:lastPrinted>2018-11-27T13:42:27Z</cp:lastPrinted>
  <dcterms:created xsi:type="dcterms:W3CDTF">2018-10-11T11:39:27Z</dcterms:created>
  <dcterms:modified xsi:type="dcterms:W3CDTF">2023-03-21T14:24:23Z</dcterms:modified>
</cp:coreProperties>
</file>