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1.xml" ContentType="application/vnd.openxmlformats-officedocument.presentationml.notesSlide+xml"/>
  <Override PartName="/ppt/ink/ink15.xml" ContentType="application/inkml+xml"/>
  <Override PartName="/ppt/notesSlides/notesSlide1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3.xml" ContentType="application/vnd.openxmlformats-officedocument.presentationml.notesSlide+xml"/>
  <Override PartName="/ppt/ink/ink19.xml" ContentType="application/inkml+xml"/>
  <Override PartName="/ppt/notesSlides/notesSlide14.xml" ContentType="application/vnd.openxmlformats-officedocument.presentationml.notesSlide+xml"/>
  <Override PartName="/ppt/ink/ink20.xml" ContentType="application/inkml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ink/ink2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22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8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ink/ink29.xml" ContentType="application/inkml+xml"/>
  <Override PartName="/ppt/tags/tag24.xml" ContentType="application/vnd.openxmlformats-officedocument.presentationml.tags+xml"/>
  <Override PartName="/ppt/ink/ink3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8"/>
  </p:notesMasterIdLst>
  <p:sldIdLst>
    <p:sldId id="968" r:id="rId3"/>
    <p:sldId id="858" r:id="rId4"/>
    <p:sldId id="663" r:id="rId5"/>
    <p:sldId id="860" r:id="rId6"/>
    <p:sldId id="820" r:id="rId7"/>
    <p:sldId id="929" r:id="rId8"/>
    <p:sldId id="859" r:id="rId9"/>
    <p:sldId id="823" r:id="rId10"/>
    <p:sldId id="2285" r:id="rId11"/>
    <p:sldId id="829" r:id="rId12"/>
    <p:sldId id="970" r:id="rId13"/>
    <p:sldId id="839" r:id="rId14"/>
    <p:sldId id="842" r:id="rId15"/>
    <p:sldId id="971" r:id="rId16"/>
    <p:sldId id="852" r:id="rId17"/>
    <p:sldId id="825" r:id="rId18"/>
    <p:sldId id="931" r:id="rId19"/>
    <p:sldId id="894" r:id="rId20"/>
    <p:sldId id="896" r:id="rId21"/>
    <p:sldId id="830" r:id="rId22"/>
    <p:sldId id="917" r:id="rId23"/>
    <p:sldId id="2277" r:id="rId24"/>
    <p:sldId id="2278" r:id="rId25"/>
    <p:sldId id="975" r:id="rId26"/>
    <p:sldId id="826" r:id="rId27"/>
    <p:sldId id="906" r:id="rId28"/>
    <p:sldId id="923" r:id="rId29"/>
    <p:sldId id="926" r:id="rId30"/>
    <p:sldId id="2287" r:id="rId31"/>
    <p:sldId id="2279" r:id="rId32"/>
    <p:sldId id="2281" r:id="rId33"/>
    <p:sldId id="2282" r:id="rId34"/>
    <p:sldId id="897" r:id="rId35"/>
    <p:sldId id="898" r:id="rId36"/>
    <p:sldId id="899" r:id="rId37"/>
    <p:sldId id="864" r:id="rId38"/>
    <p:sldId id="974" r:id="rId39"/>
    <p:sldId id="862" r:id="rId40"/>
    <p:sldId id="2283" r:id="rId41"/>
    <p:sldId id="863" r:id="rId42"/>
    <p:sldId id="2286" r:id="rId43"/>
    <p:sldId id="834" r:id="rId44"/>
    <p:sldId id="900" r:id="rId45"/>
    <p:sldId id="950" r:id="rId46"/>
    <p:sldId id="951" r:id="rId47"/>
    <p:sldId id="901" r:id="rId48"/>
    <p:sldId id="944" r:id="rId49"/>
    <p:sldId id="921" r:id="rId50"/>
    <p:sldId id="904" r:id="rId51"/>
    <p:sldId id="905" r:id="rId52"/>
    <p:sldId id="954" r:id="rId53"/>
    <p:sldId id="955" r:id="rId54"/>
    <p:sldId id="956" r:id="rId55"/>
    <p:sldId id="957" r:id="rId56"/>
    <p:sldId id="958" r:id="rId57"/>
    <p:sldId id="959" r:id="rId58"/>
    <p:sldId id="960" r:id="rId59"/>
    <p:sldId id="961" r:id="rId60"/>
    <p:sldId id="962" r:id="rId61"/>
    <p:sldId id="963" r:id="rId62"/>
    <p:sldId id="964" r:id="rId63"/>
    <p:sldId id="965" r:id="rId64"/>
    <p:sldId id="966" r:id="rId65"/>
    <p:sldId id="967" r:id="rId66"/>
    <p:sldId id="928" r:id="rId67"/>
  </p:sldIdLst>
  <p:sldSz cx="12192000" cy="6858000"/>
  <p:notesSz cx="7010400" cy="92964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alibri Light" panose="020F0302020204030204" pitchFamily="34" charset="0"/>
      <p:regular r:id="rId73"/>
      <p:italic r:id="rId74"/>
    </p:embeddedFont>
    <p:embeddedFont>
      <p:font typeface="Cambria Math" panose="02040503050406030204" pitchFamily="18" charset="0"/>
      <p:regular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1CC15-7932-4874-92C5-463A6C83019D}" v="1" dt="2023-02-28T17:24:02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75152" autoAdjust="0"/>
  </p:normalViewPr>
  <p:slideViewPr>
    <p:cSldViewPr snapToGrid="0">
      <p:cViewPr varScale="1">
        <p:scale>
          <a:sx n="55" d="100"/>
          <a:sy n="55" d="100"/>
        </p:scale>
        <p:origin x="102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6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1.fntdata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4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5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0DD1CC15-7932-4874-92C5-463A6C83019D}"/>
    <pc:docChg chg="modSld">
      <pc:chgData name="Stephanie Stephanie" userId="1565e37e99b0f997" providerId="LiveId" clId="{0DD1CC15-7932-4874-92C5-463A6C83019D}" dt="2023-02-28T17:24:02.474" v="0"/>
      <pc:docMkLst>
        <pc:docMk/>
      </pc:docMkLst>
      <pc:sldChg chg="addSp">
        <pc:chgData name="Stephanie Stephanie" userId="1565e37e99b0f997" providerId="LiveId" clId="{0DD1CC15-7932-4874-92C5-463A6C83019D}" dt="2023-02-28T17:24:02.474" v="0"/>
        <pc:sldMkLst>
          <pc:docMk/>
          <pc:sldMk cId="3932024502" sldId="820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3932024502" sldId="820"/>
            <ac:inkMk id="2" creationId="{DDD03CFA-8433-72A3-87E7-0BB2E54F0210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2175139563" sldId="823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2175139563" sldId="823"/>
            <ac:inkMk id="2" creationId="{E11E34A6-584F-CFE5-70E6-AA06CBF33C23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1107051401" sldId="829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1107051401" sldId="829"/>
            <ac:inkMk id="4" creationId="{3B96A66D-4941-0D20-0EB8-EBEE78CED235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0" sldId="830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0" sldId="830"/>
            <ac:inkMk id="2" creationId="{67B363B0-8FF3-DE01-2902-EE271DF9BEDA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642502498" sldId="839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642502498" sldId="839"/>
            <ac:inkMk id="4" creationId="{6AD49C95-9EC2-5CF4-7A36-FB5308970B8E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1668062081" sldId="842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1668062081" sldId="842"/>
            <ac:inkMk id="2" creationId="{7956688F-AB4D-DA1A-F643-2EDCB360F91D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2250939506" sldId="852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2250939506" sldId="852"/>
            <ac:inkMk id="3" creationId="{838EEF72-702D-E771-9ACC-8D270CCFA0AC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1109387747" sldId="858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1109387747" sldId="858"/>
            <ac:inkMk id="3" creationId="{A580FEA0-F529-3F03-F3E3-A988BAF47AE7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2343089778" sldId="859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2343089778" sldId="859"/>
            <ac:inkMk id="2" creationId="{8250E4BF-FC22-383D-A383-CE0E938E2749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0" sldId="863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0" sldId="863"/>
            <ac:inkMk id="2" creationId="{20038497-E810-4343-FB40-8B59AB637CD4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0" sldId="894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0" sldId="894"/>
            <ac:inkMk id="11" creationId="{C0024A16-55F7-14BC-9D36-51DDA67CB711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0" sldId="896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0" sldId="896"/>
            <ac:inkMk id="3" creationId="{E2F1750E-C408-A2D1-D5ED-4400C67B650D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0" sldId="898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0" sldId="898"/>
            <ac:inkMk id="4" creationId="{4655F607-1003-E9F3-79B5-612B37C48975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2466282124" sldId="906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2466282124" sldId="906"/>
            <ac:inkMk id="3" creationId="{4BEAAF29-68EE-E3D3-4C06-D79A2DD6713C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3772676716" sldId="917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3772676716" sldId="917"/>
            <ac:inkMk id="3" creationId="{D36B20CD-FA37-78DE-534D-0B49B975D49F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3958517279" sldId="923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3958517279" sldId="923"/>
            <ac:inkMk id="2" creationId="{592D696E-F6FC-978F-6573-8DC693DF6FD4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4109788173" sldId="926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4109788173" sldId="926"/>
            <ac:inkMk id="3" creationId="{9CFA2CB5-F388-41DD-D66F-02CC786BBCE2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3117967139" sldId="929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3117967139" sldId="929"/>
            <ac:inkMk id="3" creationId="{4931CA59-7190-58EA-3EF6-6A42D2B44BDB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1647727921" sldId="968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1647727921" sldId="968"/>
            <ac:inkMk id="5" creationId="{BF5D65D0-FC29-C8CD-7ED4-C921868F6EFC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1942149665" sldId="970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1942149665" sldId="970"/>
            <ac:inkMk id="3" creationId="{4107AB33-DDDB-D7DE-3E02-62915D3FFDD8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826396056" sldId="974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826396056" sldId="974"/>
            <ac:inkMk id="2" creationId="{29B3A339-1250-3167-D329-69C1E912887E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16132750" sldId="975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16132750" sldId="975"/>
            <ac:inkMk id="2" creationId="{4FD00459-F09F-4D16-F044-1BB7CEE2E094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2166090215" sldId="2277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2166090215" sldId="2277"/>
            <ac:inkMk id="2" creationId="{3571B21C-C363-ACDF-91A1-6FCDDAECD86F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2657136183" sldId="2278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2657136183" sldId="2278"/>
            <ac:inkMk id="2" creationId="{1CAE70D3-9925-0004-B111-C445B88AE7FC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3825076309" sldId="2279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3825076309" sldId="2279"/>
            <ac:inkMk id="6" creationId="{39CB9EAB-A8FA-AA3F-B30B-71894170E801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34261825" sldId="2281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34261825" sldId="2281"/>
            <ac:inkMk id="3" creationId="{B8E72165-06E8-BB9A-A38A-ACE6F6C1AD65}"/>
          </ac:inkMkLst>
        </pc:inkChg>
      </pc:sldChg>
      <pc:sldChg chg="addSp">
        <pc:chgData name="Stephanie Stephanie" userId="1565e37e99b0f997" providerId="LiveId" clId="{0DD1CC15-7932-4874-92C5-463A6C83019D}" dt="2023-02-28T17:24:02.474" v="0"/>
        <pc:sldMkLst>
          <pc:docMk/>
          <pc:sldMk cId="2727040020" sldId="2283"/>
        </pc:sldMkLst>
        <pc:inkChg chg="add">
          <ac:chgData name="Stephanie Stephanie" userId="1565e37e99b0f997" providerId="LiveId" clId="{0DD1CC15-7932-4874-92C5-463A6C83019D}" dt="2023-02-28T17:24:02.474" v="0"/>
          <ac:inkMkLst>
            <pc:docMk/>
            <pc:sldMk cId="2727040020" sldId="2283"/>
            <ac:inkMk id="4" creationId="{08911ADA-C685-E6D4-62E9-77C58297F67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5:58:57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12263 2251 1516 0,'0'1'-64'0,"-1"-1"-97"0,-1 0 21 15,2 0 109-15,2 0 26 0,-2 0 13 16,1 0 10-16,0-4-3 0,-1-4-8 15,3-8-8-15,-3-5-5 0,-1-4 12 0,0 1 26 16,-1-1 9-16,1 0 0 0,-3-3-11 16,0-1-20-16,-5-7-8 0,-5-1-2 15,0 3-2-15,-2 0 2 0,4 9 2 16,3 4-1-16,3 8-1 16,3 4 0-16,0 4-9 0,3 5-6 0,0 0-5 15,0 0-3-15,5 2 7 0,9 4 7 16,17 12 4-16,16 9 2 0,19 7 1 0,4 3-1 15,3-1 1-15,-7-5 2 16,-6-5 2-16,-2-3 4 0,-7-5 3 0,0-2-1 16,1-1-2-16,0-1 0 0,-6-2-4 15,-5-2 0-15,-11-4 10 0,-8 0 5 16,-9-3 6-16,-6 0-4 0,-7-3-13 16,1 0-10-16,-1 0-10 0,-8-5-3 15,-6-2 4-15,-23-11 3 0,-27-16 5 0,-28-22 5 16,-26-25-4-16,-17-18-12 15,-15-10 4-15,-5-1-2 0,5 4 5 0,4 8 10 0,19 7-3 16,20 12 2-16,20 16 0 0,29 18 3 16,24 18 7-16,19 13 6 15,14 13 16-15,-1-5 1 0,8 8-4 0,12 7-6 16,24 16-15-16,30 22-5 16,31 26-2-16,26 20-1 0,15 13 0 0,13 5 2 15,7 7-2-15,-1 3 0 0,0-1 1 16,-9-8 1-16,-17-12 5 0,-20-13 3 15,-24-14 0-15,-29-17-1 0,-23-19-6 0,-18-17-7 16,-21-18-3-16,3 5-2 0,-12-9-5 16,-8 0 7-16,-13-6 14 0,-17-5 11 15,-25-19 14-15,-21-11 4 0,-31-15-14 16,-17-7-9-16,-7 0-6 0,-18-5-5 16,3 0 1-16,1-1 0 0,0 0-1 15,13 5 0-15,14 6 1 0,21 13-3 16,28 12 2-16,31 13 1 15,26 11-1-15,17 5-6 0,9 6 1 0,1 0 2 16,1 1-1-16,5 4 7 0,12 8-1 0,16 14-3 16,27 19 2-16,33 25-1 0,25 11 1 15,18 9-1-15,4-2 0 16,0-6 1-16,-4-1 2 0,-9 2-2 0,-6-4-1 16,-2 1 1-16,-7-10-2 15,-18-12 0-15,-19-15 3 0,-28-15-2 0,-26-16 2 16,-10-7 1-16,-11-5-7 15,-1-1 1-15,-2 0-7 0,-3-3-2 0,-9-4 6 16,-12-10 2-16,-20-12 6 0,-33-21 2 0,-20-14 0 16,-24-16-1-16,-9-8-3 0,-8 5 1 0,1 4-2 15,9 13 0 1,14 12 1-16,24 11-3 0,16 10 1 0,17 9 1 0,18 8-1 16,19 8-4-16,20 8-9 0,-6-2-1 15,11 3 3 1,0-1 10-16,3 3 5 0,5 6 2 0,16 11-2 0,17 12-3 15,14 14 2-15,12 9 0 16,-1 0-2-16,-9-4 1 0,-11-11 0 16,-19-9-2-16,-14-12-8 15,-9-6-8-15,-7-5-8 0,-2-4-4 0,-7 1 2 0,-5-3 9 0,-9 0 6 16,-14-4 10 0,-11-8 7-16,-11-6 3 15,-11-9 2-15,-5-4-5 0,2 1-4 16,3 1-7-16,13 4-17 0,14 5-27 0,12 5-46 15,12 4 51-15</inkml:trace>
  <inkml:trace contextRef="#ctx0" brushRef="#br0" timeOffset="1442.15">12160 452 1504 0,'-1'0'1'0,"77"-14"-343"15,-304 57 342 1,170-29 0-16,9-1 0 16,-6 4 1-16,-2 3 1 0,2 3-2 15,0 2 0-15,10 5 0 0,1 3-3 16,6 5-2-16,8 3 2 0,7 4 2 0,6 3 1 15,3 0 1-15,8 0-2 16,5-8-3-16,2-9-1 0,7-6 1 16,1-8 2-16,1-3 5 0,5-4 6 0,9-1 5 15,12 0-1-15,13 0-5 0,18-2-7 16,12-1-5 0,2-5-4-16,3-3 2 0,-6-8 5 0,-15-4 5 0,-7-2 5 15,-8-2 3-15,1-4-5 0,-2-1-3 16,-1 0 2-16,-5 2 13 15,-14-3 11-15,-3 1 12 0,-4 1-2 16,-10-2-13-16,4-1 0 0,-6 2-2 0,-4 2 3 0,3 4 3 16,-3 3-7-1,0 4-7-15,-2 2-7 0,0 3-4 0,-2 4-6 16,0 0-7-16,0 1-6 16,0 0-7-16,0 0-5 0,-2 1-3 0,2 4 0 15,-1-2 6-15,-4 8 6 0,2 5 7 0,-5 5 5 16,-1 8 2-16,2 3 2 15,1 2 0-15,6 0-5 0,0-2-1 0,1-6-1 0,3-4-3 16,-2-3 3-16,7-4 2 0,2-3 0 16,1-3 5-16,7 0 0 0,4-1-4 0,5-2 1 15,1-6-2-15,-3 0 1 0,-6-7 7 16,-6-2 15-16,-3-2 3 0,-1-5-3 16,1-9-28-1,-2-10-39-15,-1-6 12 0,-6-5 34 16,-2 6 33-16,-7 8 28 0,-3 4-18 15,-3 2-37-15,-2 0-12 0,0 6 0 16,3 6-1-16,5 9 3 0,1 3 1 16,1 2-10-16,3 0-8 0,0 3-5 15,2 3-2-15,2 0 4 0,1 4 10 16,4 4 8-16,1 2 4 0,4 4 5 16,7 3 1-16,5 1 0 0,5 0 1 15,7-4-2-15,0-2 1 0,1-8-1 16,-1-3 1-16,-5-7 2 0,-7 0 6 0,-3-4 5 15,-2 0 3-15,-4-7 0 0,3-2-6 16,-2 1-7-16,-3-6-2 0,2 2 2 16,-1 0 1-16,0 2 2 0,0 1-3 15,1 2-5-15,-1 3-2 0,-2 2-3 0,-1 6-2 16,0 0 0-16,0 4-2 0,0 5 1 16,0 7 2-16,-2 2 0 0,0 7 0 15,-3 1 1-15,-2 5-2 0,-1-1 1 16,0-2 2-16,-2 3-1 0,-1-5 2 15,-2-3 2-15,-2-2 1 0,2-5 1 16,-1-4 1-16,1-3-1 0,2-4 2 0,0-5 1 16,0 1 0-16,0-1 4 0,0 0 11 15,0 0 8-15,3-3 7 0,0-2-3 16,5-8-153-16,5-13 92 0</inkml:trace>
  <inkml:trace contextRef="#ctx0" brushRef="#br0" timeOffset="1632.59">13349 730 1220 0,'39'-27'-26'0,"-3"2"-3"15,-8 9-30-15,-4 6 34 16,-15 10 37-16,0 2-21 0,2 4-14 0,-3 7-7 16,2 5-1-16,0 8 10 0,-1 5 6 15,1 6 7-15,-1 5 8 0,-1-2-2 0,1-1-1 16,0-5 1-16,-4-7-1 16,0-4 1-16,-2-10 3 0,-2-7 3 15,1-5 7-15,-2 0 10 0,1-1 10 16,-1 0 13-16,0 0 10 0,1-3-9 15,6-8-20-15,5-13-101 0,5-13 50 0</inkml:trace>
  <inkml:trace contextRef="#ctx0" brushRef="#br0" timeOffset="2137.84">13689 758 1062 0,'10'-16'162'15,"13"-3"-311"-15,-1 4 25 0,3 5-113 0,1 10 249 16,-9 2-22-16,3 8-25 16,1 7-7-16,3 4-1 0,-2 4 12 0,1 5 17 15,-2 4 5-15,-3 2 3 0,0 2 6 16,-6-4 0-16,4-1 2 15,-4-5 3-15,1-6 2 0,0-3 6 0,-5-6 10 0,2-6 12 16,-4-2 31-16,-1-4 12 0,5-1 3 16,1 0-8-1,4-3-31-15,4-3-17 0,-1-3-11 0,7-4-5 16,4-3-4-16,5-2-2 16,4-6-1-16,-3-3-2 0,0-2 0 0,1-2 1 0,-1-3 1 15,2 0 7-15,-3-3-2 0,-3-1-10 16,-2 2-5-16,-4 2-6 15,-3 4 12-15,-1 4 16 0,-5 3 16 16,-2 4 9-16,-5 1-3 0,-4 3 0 0,-4 5-13 0,-2 1-20 16,-5 4-20-1,-9 2-19-15,-5 0-2 0,-10 5 2 0,-4 1 11 0,-5 6 2 16,-3 4 3 0,-4 1-2-16,3 6-2 0,3 1-6 0,8 4-9 15,10 4-11-15,7 1-1 0,11 6 17 0,7-1 13 16,10 6 21-16,5 0 21 15,6 4 6-15,6-3 11 0,11-5 11 16,10-3 2-16,4-7 1 0,3-2-6 0,-4-7-7 16,-4-4-7-16,1-5-8 15,0-3 4-15,-3-3 4 0,-2-3 0 16,1-2-3-16,-2-1-8 0,-1-2-10 0,-6-2-1 16,-11 1 10-16,-8 1 9 0,-7 1 8 15,-4-1-2-15,-2 1-12 0,-3 3-12 16,-3 1-11-16,0-2-10 0,1 2-15 15,-1-1-20-15,0 1-29 0,1 0-59 16,-1 0 75-16</inkml:trace>
  <inkml:trace contextRef="#ctx0" brushRef="#br0" timeOffset="208246.74">4544 15721 969 0,'36'9'221'0,"-30"-5"-113"32,5 1-100-32,6 2-2 0,-31-5-21 15,38 5 4-15,5 2 3 0,3-2 3 16,3-2 4-16,-2 3 3 0,2-4 6 0,-1 0 5 15,5 0 8-15,8-2 4 0,8 0-3 16,6 1-4-16,6-3-8 0,0 0-5 16,4 0-1-16,10-2-1 0,6-1-1 15,9 1 0-15,2-2 0 0,4 2 0 16,8 0 3-16,11 2-3 0,9 1 0 16,5 6 0-16,4 3-1 0,0 5 1 15,-4 1 0-15,-8 5-1 0,-8 1 0 16,-11-3 2-16,-8-3-2 0,-15-4 0 15,-18-2 1-15,-14-3-1 0,-17-2 13 16,-10-2 11-16,-8-1 8 0,-9-1 9 16,-3-1-6-16,-6 0-6 0,0 0-10 0,0 0-13 15,0 0-11-15,0 0-5 0,0 0-1 16,-2-2 1-16,1-2 2 0,-2-1-2 16,0-4-5-16,-3-8-5 0,-2-9-15 15,-2-12-16-15,-5-8-14 0,-1-8-18 16,-2-4-16-16,-7-4 54 0,2-2-275 0,-6 7 227 15</inkml:trace>
  <inkml:trace contextRef="#ctx0" brushRef="#br0" timeOffset="208603.99">6911 15289 556 0,'-54'-13'82'0,"15"4"53"15,5 3-23-15,19 6-55 0,6 4-13 0,4-1-13 16,2 1-15-16,2 1-5 0,1 3-3 16,1-1 0-16,6 2 17 15,2 1 10-15,1 2 10 0,4 0 12 0,0 3-6 0,3 0-6 16,5 1-14-16,3 2-10 0,6 1-8 15,2 1-8-15,4 0-1 0,7 3-2 16,1 3-1-16,3 2 1 0,1 6-1 16,-5 1 0-16,-2 0 0 0,-2 3 8 15,-4-3 7-15,-3-1 3 0,-4-4 4 16,-7-3-9-16,-7-6-7 0,-7-4-1 16,-5-3-1-16,-5 1 3 0,-5 3 9 15,-9 2 4-15,-10 3 1 16,-7 0 6-16,-2 3-7 0,-5-1 0 0,3-5-1 15,-2 0-8-15,-2-2-2 0,3-2-5 0,-4-1-2 16,2-3 0-16,4-1 2 0,6 0-2 16,6-1 2-16,5-1 0 15,5-1-2-15,1-2 1 0,5 1 1 0,2-4-4 16,2-1 2-16,3-1-1 0,-2 2-7 16,3-1-13-16,-1 0-19 0,1-2-29 15,0 0-29-15,0 0-28 0,0 0 62 16</inkml:trace>
  <inkml:trace contextRef="#ctx0" brushRef="#br0" timeOffset="209746.93">25743 16573 938 0,'8'-4'35'0,"2"0"-11"0,1-2-10 16,0-2-11-16,-1 4 2 0,-3 0 25 16,-2 4 29-16,-4-2 20 15,0 2 14-15,-1 0-5 0,1-2-16 0,-1 2-13 0,0 0-12 16,0 0-21-16,0 0-14 15,0 0-13-15,0 0-9 0,0 0-4 0,-1 0-9 16,-6-1-9 0,-2 1 3-16,-5 5 6 0,-7-4 11 0,-6 1 10 15,0 2 1-15,-5-4-1 0,-6 1 2 16,-8-1 0-16,-13 0-1 0,-4 3 1 16,-4 0 1-16,2 2-1 0,1-1 1 15,2-1 0-15,-7 0-1 0,-10-2 1 16,-4 0 0-16,-5 3 0 0,7-1 0 0,10 0 1 15,7 0-2-15,-1-3 0 0,-3 0 0 0,-3 0 0 0,1-3-1 16,7 0 1-16,7-3 4 16,9 0 3-16,8 2 0 0,7-2 0 0,8 1-4 15,6-1 0-15,1 3 0 16,7 2 1-16,6 1 2 0,3 0-3 16,-6-1-5-16,7 1-14 0,2-4-25 0,-2 4-27 15,1 0-14-15,-1 0-18 0,2 2 122 16,7 0-31-16</inkml:trace>
  <inkml:trace contextRef="#ctx0" brushRef="#br0" timeOffset="210296.82">25832 16833 1453 0,'0'0'4'0,"-4"0"-45"0,-3 2-20 16,-9 1 9-16,-6 3 25 0,-4-1 18 0,-2-1 6 31,0-2 2-31,-2 0 0 0,-7-2 1 0,-5 1 1 0,-5-1 8 0,-6-1 2 16,2-1 2-1,0 0-1-15,1-3-7 0,2 1 6 0,0-1 0 0,-1 1 4 16,0-3 0 0,-8 3-6-16,-8-2-1 0,-5 0 0 0,-1 0-2 15,5 1 0 1,8 0-1-16,1-1-3 0,3 1 1 15,-7 0-1-15,-5-2-1 0,-2 1 2 16,1-1 0-16,8 1 2 0,7 0 4 0,9 3 3 16,9 0 1-16,11 1 3 0,5 2 2 15,6-1 6-15,1 1 5 0,5 0 5 16,5 0-5-16,-1 1-3 0,1-1-4 0,0 2-3 16,0-2 0-16,0 0-1 0,1 0-2 15,-1 0-1-15,1 0-3 0,0 0-5 16,0 0-2-16,0 0-1 0,0 0-3 15,0 0-1-15,0 0-9 0,0 0-14 16,0 0-16-16,0 0-14 0,0 0-17 0,0 0-9 16,0 0-6-16,0 0-16 0,-1 0 74 15,0 3-1-15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17:39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20618 4163 1029 0,'0'9'42'0,"-19"-21"438"47,9 9-640-47,0 3-17 0,-4-1 179 16,1 1 2-16,-6 0 1 0,-6 1 4 15,-2 4 3-15,-7-4 1 0,2 6-1 0,-4-2-4 16,-6 1-2-16,1 1-2 0,-9-1 1 16,4 3-2-16,4-2 1 0,8 0 1 15,7 0-1-15,3-2 0 0,4 1 1 16,1-2-1-16,6 0-1 0,6 1-1 15,2-1-2-15,4-1-5 16,1 0-2-16,0 0 3 0,3 0 3 0,1 1 4 16,1 4 2-16,11 6-4 0,8 4 0 15,10 4-1-15,18 7 0 0,10 5 0 16,10 2 0-16,3 1 0 0,1 1 1 16,-5 1-1-16,-2-2 1 0,4 1 1 15,-4-5-3-15,-2-2 8 0,-10-3 5 0,-12-6 2 16,-18-3 2-16,-9-4-8 0,-8 1-6 15,-8-8-4-15,0 4-1 0,-3-1-4 16,-3 4 3-16,-6 3 5 0,-11 2 5 16,-8 4 8-16,-13 1 3 0,-12-1 0 0,-8-3-2 15,-1-4-4-15,0-4-3 0,0-6 0 16,2-3 0-16,-6-8-2 0,-6-5 1 16,-3-4 0-16,-2-3-3 0,6-2-1 15,7 0 1-15,8-1-1 0,5-1 0 16,11 2 1-16,6 2-2 0,8 4 1 15,7 3 1-15,6 3 0 0,5 3 2 16,9 3-7-16,-1-1-15 0,1-1-17 0,0-1-30 16,5 1 607-16,8-5-411 0</inkml:trace>
  <inkml:trace contextRef="#ctx0" brushRef="#br0" timeOffset="2542.23">11666 6695 1138 0,'-2'-3'24'0,"0"0"-17"0,-2-2-9 15,-2-4 0-15,-6-2 2 0,-6-2 0 16,-3-5-1-16,-7 0-1 15,1 0 2-15,-1 3-1 0,-5 2 2 16,1-1 1-16,-4 5 0 0,-5 5 3 0,-3 0 1 16,-8 8 2-16,-3 5 1 0,1 2 1 15,-1 8-4-15,2 2-1 0,3 4-2 16,2 7-4-16,8-1 0 0,4 3 0 16,2-4-7-16,4-4-3 0,4 1-7 15,4-2-5-15,6 2 4 0,9-2 1 16,-1-2 4-16,8-2 5 0,4-2 5 0,1-2-2 15,8-1-15-15,0-3-19 0,3-1-12 16,2-1 8-16,2 0 28 0,1-3 21 16,6 0 16-16,3-3 1 0,1-2-6 0,-1-3 4 15,4-1 3-15,-2-6-1 16,-1 0 5-16,2-2-3 0,-5-2-2 16,2-3-2-16,3-1-6 0,-1 0-6 0,3-1 1 15,-5 1 6-15,-4-1 7 0,1 3 5 16,-9-3-3-16,0 2-6 0,-2 0-7 15,-8-1-2-15,3 0 2 0,-4 3 3 0,-3-1-1 16,2 1-4-16,-2 1-3 0,-2 1-4 16,3 2 0-16,-5 0 2 0,2 5-1 15,0 1-4-15,-2-3-3 0,0 3-3 16,3-1 0-16,-3 3 2 0,0 0-2 16,0 0-3-16,0 0-2 0,0 1 0 15,-1 1 0-15,-2 2 3 0,-1 1 3 16,0 4-2-16,0 3 2 0,2 6 1 15,2 4 0-15,-1 1 0 16,4 3-3-16,0-1-1 0,7 2 3 0,4 2 3 0,2-3 3 16,3 1 1-16,3 3 6 0,2-1 2 15,3 0 1-15,2-1 2 0,-1-2-3 16,-1-4-1-16,-2-4 0 16,-7-4-1-16,-3-1 0 0,-1-3-2 0,-4-3 1 15,0 1 5-15,-2-3 4 0,1 2 2 0,-1-4-1 16,-2 0-5-1,-1 2-6-15,-3-5-2 0,2 2 0 16,-4-1-2-16,0-1 1 0,1 0 1 16,-1 0-1-16,0 0 1 0,0 0 3 0,0 0-1 0,0 0 2 15,0 0-1-15,0 1-4 0,0-1-8 0,0 0-17 16,0 0-22-16,0 0-23 0,0 0-123 16,0 0 120-1</inkml:trace>
  <inkml:trace contextRef="#ctx0" brushRef="#br0" timeOffset="7832.53">5032 16853 1334 0,'-10'-2'22'0,"-7"-1"-28"16,-10-1-5-16,-10-4 10 0,-5 1 2 15,-4-2 0-15,0 2 1 0,-3 2 0 16,-2 0 0-16,1 5 0 0,-1 2 0 16,5 3 0-16,1 3-1 0,1 3-1 15,1 4 0-15,1-2 0 0,3 4-2 0,7 1 0 16,7 0 1-1,4 1-1-15,5 0 2 0,4-1-1 0,2-1 1 16,3-1 1-16,5-6 3 0,1 1 4 0,2-2 0 16,1-2 2-16,2 0 2 0,-1-1 0 0,3 0 5 15,1 2-1-15,4-1-2 0,0-1 0 16,7 4-1-16,3 1 0 0,6-1 1 16,2-1-2-16,3 2-1 0,-1-1 1 15,-2 2-1-15,3 3 0 16,-4 0 0-16,-3 0-3 0,3 3-1 0,-5-2-1 15,-3 1-2-15,3 0 3 0,-7-2 3 16,-3 1 1-16,2 3 0 0,-5 1-5 0,-3 3-3 16,-3-2-3-16,-4-2 0 0,-4 0 0 15,-4-1 0-15,-5 1 2 16,-3 3 4-16,-4-3 5 16,-2-3 4-16,-3-1-1 0,1-1 1 0,-3-5-1 15,0 0-1-15,1 0 0 0,-1-4-3 0,2-2-3 16,4 1-3-1,3-3-1-15,1 0-1 0,6 1-1 0,3-1 2 16,3-1-1-16,5 0 1 0,-1 0-1 0,0 0 0 0,1 0 0 16,0 0-2-16,0 0-1 15,-1 0-5-15,1 0-7 0,-1 0-9 0,1 0-8 16,0 0-9-16,0 0-13 16,0 0-9-16,-1 0-8 0,0 0 3 0,-4 0-3 15,-4-1-14-15,-5-3-115 0,-3-1 120 0</inkml:trace>
  <inkml:trace contextRef="#ctx0" brushRef="#br0" timeOffset="8358.36">5524 16315 1644 0,'50'0'145'0,"-68"2"-119"31,-19-1-51-15,36 4 10-16,0 3 5 0,0 4 7 16,-4 2 1-16,1 4 2 0,-2 3-1 15,-3 4 0-15,3 4 1 0,-3 1-1 0,-3-1 0 16,4 1 1-16,-4-3 0 15,2-2 0-15,2-2 0 0,-1-4 0 0,2-1 0 16,2 0 0-16,0-4 1 0,2-1 0 16,1-3 0-16,-1-1 0 15,1 0 0-15,-1 0 0 0,1 0-1 16,-2 2-1-16,1 0-1 0,-1-1 2 0,1 0 0 16,1 0 0-16,-2-1 0 0,2-1 0 15,-1-1-1-15,-1 1 1 0,1-3 0 16,0 2 0-16,0-1 2 0,2-5-1 15,-1 1 4-15,2-2-13 0,0 1-37 16,0-1-25-16,0 0-32 0,0 0 43 0</inkml:trace>
  <inkml:trace contextRef="#ctx0" brushRef="#br0" timeOffset="44596.79">7775 11086 962 0,'0'-1'21'0,"0"1"-20"16,0-2-13-16,0 1-10 0,-2 1 0 16,2-5 3-16,0 3 10 0,0 0 12 0,0-2 18 15,0 2 13-15,0 2 8 16,0-3-6-16,3-2 1 0,-1 2-5 15,2-2-4-15,2 1 6 0,2-2-12 0,1 0-9 16,2 1-7-16,3-2-5 0,1 2 3 16,2-4 2-16,2 2 3 0,4 1 3 15,3 1-3-15,2 0-2 0,2 2-2 16,5 2-3-16,0 1 1 16,3 0 2-16,1 2-1 0,-2 3 2 0,-3 0 0 0,-2 3 0 15,-1 1-2-15,-7 1 1 16,-1 1 0-16,-3 1 2 0,-6-1 3 0,-3 0-3 15,-3 1-2-15,-6 1-3 0,-2 1-3 16,-2 1-2-16,-7 2-1 0,-4 1 1 16,-7 2-1-16,-1-2 3 15,-4 0 0-15,0-1 1 0,1-6 0 16,-3-1-1-16,1-3 1 0,0-1 0 0,1-3 1 16,6-1-1-16,3-1 2 0,5 0-1 15,5-1 1-15,6 0 3 0,-2 0 1 0,2 0 6 16,0 0 5-16,-1 2-2 0,4-2 4 0,-1 1-5 15,1-1-5 1,3 2 0-16,3-1-5 0,8 2-1 0,4 3-1 16,6 0 0-16,4 5-1 0,-3-1-1 0,2 0 1 15,-5 1 0-15,-1 2 0 0,1-2 1 16,-6-1-1-16,0 0-1 0,-4 1 0 16,-5 1-1-16,-1-2-2 0,-4 2-2 15,-4-1-6-15,-1 4 2 0,-5-1 0 16,-3 6 1-16,-4-1 5 15,-4-1 1-15,-4 2 0 0,-4-2 1 0,-4-2 1 16,0-3 4-16,-2-3 2 16,0-2 3-16,-2-2 1 0,-4-2-3 0,-2-2 1 0,1-1-2 15,4 1 0 1,6-2 0-16,1 0 0 0,4 0 0 0,0 0-2 0,3-2 0 16,5 2-2-16,0-1 1 0,3 1-2 15,0-1 1-15,3 0 1 16,0 0 0-16,4 1-3 0,0-1-8 0,4 1-23 0,-3 0 143 15,1-2-92-15</inkml:trace>
  <inkml:trace contextRef="#ctx0" brushRef="#br0" timeOffset="46320.47">10753 13376 1427 0,'41'27'135'0,"-71"-57"-217"62,129-26 96-15,-77 46-12-47,-7 3 0 0,1 2 1 16,-1 0 2-16,-3 2-2 0,1-1 0 0,-2 3-2 15,0 0-4-15,-1 1-3 0,-2 2 0 16,-2-1-5-16,0 2 0 0,-3-1-2 16,-1 0-6-16,0 3-6 0,-1 2-6 0,-1 4-2 15,0 4 5-15,-5 4 10 0,0 5 6 16,-6 2 4-1,-4-1 2-15,-2 2 0 0,-4-1 3 0,-3 0 3 16,2 1 0-16,-3-2 2 0,-1-3 1 16,3-1-1-16,-1-1 0 0,4-2 1 0,4-5-2 15,2 1 0-15,3-4-1 0,2 1 0 16,5-1-1-16,2 0 1 0,1-1 0 16,1-1 0-16,3-1 0 0,-1-3 5 15,4 1 16-15,-1-1 15 0,1 0 17 16,2-1 4-16,2 1-5 0,2-1-9 0,6 0-15 15,4 1-10 1,0 0-9-16,5-1-3 0,3 1-1 0,3 0-3 16,4 2 0-16,5-2 0 0,-2 1-3 0,2-1 9 0,-4 0 9 15,-5-2 5-15,1-1 4 16,-3 0-8-16,-3 0-8 0,-7 1-5 0,-6-2-2 16,-4 0 1-16,-6 0-16 0,-1 0-28 15,-4 0-46-15,0 0 42 0</inkml:trace>
  <inkml:trace contextRef="#ctx0" brushRef="#br0" timeOffset="47113.62">13119 12149 1353 0,'0'0'31'0,"-2"0"-24"15,-1-2-4-15,1 2-2 0,1-2 4 16,0 1 5-16,1-1 12 0,2 0 11 16,0-3 11-16,1-1 1 0,5-1-4 15,2-4-16-15,3-1-16 0,7 0-6 16,1 1-5-16,7 0 3 0,7 2 4 15,7 2-4-15,11 2-3 0,-2 5-3 0,2 3-1 16,-9 3 6-16,-6 3 5 0,-3-1 4 16,-7 3 1-16,-5-2-5 0,-3 4-5 15,-6-1-6-15,-3 4-8 0,-3 6-10 16,-3 8-7-16,-4 5 2 0,-3 6 5 16,-9 2 9-16,-5-1 7 0,-3 1 5 15,-4-4-2-15,1 1 3 0,-1-4 1 16,3-5 0-16,2-3 1 0,0-4 1 0,3-4 0 15,4-2 1-15,0-2-1 0,2-3 0 16,3-2-1-16,2-2 0 0,4 0 0 16,1-5-1-16,2 2-2 0,1-1 2 0,-1-1 7 15,6 2 12-15,1 0 6 16,4-1 3-16,5 2-2 0,0-1-8 0,4-1-2 16,3 0-4-16,2-1-4 0,2 0-1 15,1-3-2-15,6-1-1 0,0 0-1 16,6 0 0-16,4 0-1 0,-4 0 0 15,-3 2 2-15,-7-1 2 0,-9 1-6 16,-9-1-28-16,-4 0 634 0,-2 1-452 16</inkml:trace>
  <inkml:trace contextRef="#ctx0" brushRef="#br0" timeOffset="48892.68">9071 9159 1487 0,'10'12'101'15,"-10"-12"-126"1,0-2 32-16,-6-8-10 0,7 10 2 16,0 0 1-16,2 0 0 0,1 0 2 0,2-3 1 15,5 1 1-15,6 1 1 0,5-1-3 16,11 1-2-16,4 0 0 0,7-1 1 15,10-1 0-15,1 1 0 0,6 0-1 16,1-2 0-16,1 1 0 0,3-1 3 16,-5-2 5-16,0-1 2 0,-13-2 0 0,-2 0-2 15,-1 0-3-15,-5 1-3 0,2 2 0 16,-5-1 1-16,-3 0-1 0,-1 2 0 16,0 1 0-16,-5 3-2 0,0 1 5 15,-7 1 2-15,-5 3 1 0,-3-2 1 16,-7 0-5-16,-1 1-6 0,-3 1-5 0,-1 1-4 15,0 3-3-15,-1 5 2 16,0 3 6-16,-3 8 2 0,0 6 3 0,-1 7 2 16,2 4-1-16,-3 5 0 0,-1 3 1 15,-1 3 0-15,0 4 0 0,2 1 1 16,1 2-1-16,3-1 1 0,0 0 0 16,3-7-1-16,0-5 1 0,3-8 1 15,1-6-2-15,-1-7 2 0,0-5-1 0,-1-2 0 16,-2-9 0-16,0 0 2 0,0-6-1 15,-2-1 1-15,1 1 1 16,-1-3-5-16,0 0-4 0,0 0-9 16,0 0-15-16,0 0-16 0,-2 0-23 15,2 0-19-15,2-4-42 0,4-4 71 0</inkml:trace>
  <inkml:trace contextRef="#ctx0" brushRef="#br0" timeOffset="53494.99">20198 10044 1409 0,'8'0'123'0,"-8"0"-110"16,-1-1-28-16,1 1-23 15,-8-2 41-15,9 2-1 0,-1 0 2 16,0 0-3-16,0 0-1 0,-1 0 0 0,1 0-1 16,-1 0-1-16,1 0-1 0,-6 0-2 15,1 0-2-15,-1 4 0 0,-6-1-1 16,-1 4 1-16,-5 3 1 0,-2 4 2 15,-7 5 1-15,-1 9 3 16,-6 5 0-16,-2 8 0 0,4 5 2 0,0 2-2 16,9 2-7-16,3-3-4 0,8 0-5 0,8-3-7 15,4 0-2-15,12 0-3 0,8-1 2 16,9 2 8-16,5 0 11 16,3-7 11-16,1-5 15 0,-3-7 12 15,-1-6 10-15,-3-4-2 0,1-4-7 16,0-4-10-16,-1-3-3 0,-4-2 6 15,-3-3 7-15,-5-1 14 0,-6-6 1 16,-1 1-6-16,-4 1-6 0,4-4-16 16,-2-4-9-16,-4-3-3 0,1-6-5 0,-6-2-2 15,1-3 2-15,3 3 3 0,-5 4 6 16,-3 2 3-16,3 5-1 0,-3 4-3 16,0 2-5-16,0 3-6 0,0-1-8 0,-6 2-5 15,0 1-14-15,-1 0 1 16,-8 2 7-16,2 0 1 0,-8 2 13 15,-6 3-2-15,0 4-4 0,0 2 0 0,2 0 0 16,3 5 1-16,5-4 1 0,-1 5 2 16,2-2 2-16,1-1 1 0,0 1 3 15,4-4 0-15,3 0 1 0,3 1 0 16,1-3 0-16,3-2 0 0,0 2 1 16,-1-1 0-16,0-1 0 0,3 1 0 15,-2-1 0-15,0-2 0 0,4 3 1 16,-2-5 0-16,-2 1 0 0,4 3 1 15,-2-6-1-15,1 1 2 0,1-1-10 0,0 0-15 16,-2 3-25-16,5-3-30 16,-2-1 237-16,1 0-139 0</inkml:trace>
  <inkml:trace contextRef="#ctx0" brushRef="#br0" timeOffset="59798.08">28278 9549 1144 0,'4'0'136'0,"-1"0"205"0,-1 2-336 0,-3-2-29 0,-2 1-14 0,1 0-2 15,0 1 11-15,0 4 7 0,-4 2 9 16,-2 4 9-16,-5 4 1 16,-2 2 1-16,2 4 1 0,-8 3 0 0,0 4 1 15,-4 4 0-15,-5 4 0 16,3 6 0-16,-2 2 0 15,-1 1 0-15,2 0 1 0,-3 1 0 0,5-3-1 0,3-1 2 16,1 3-1-16,7-1 0 16,1 3-1-16,5-2 0 0,4 1-2 0,2-6 0 0,4 0 1 15,5-3-1-15,3-5 1 0,2-5 1 16,2-6 0-16,0-1 2 16,2-4 0-16,3-1 1 0,-3-5 1 15,0-2 3-15,-4-5 9 0,-4-1 13 16,2-2 6-16,0-1 6 15,1 0 5-15,-2-1-3 0,1-2 1 0,0-2-3 0,2-2-11 0,2 0-11 32,-1-4-7-32,2-1-6 0,1-1-5 0,2-2 1 0,1-2 0 15,0 3-1 1,-2-2 1-16,0-1 0 0,-2 1 0 0,-4-2 0 16,1 3-2-16,-1-1-2 0,0-1 0 15,-3 0-4-15,-2 1-11 0,-2-2-9 16,-7-1 2-16,0-2 0 0,-4-3 11 15,-5 1 10-15,-2 0 0 0,-9-1 1 16,-5-2 2-16,-2-1 0 0,-5 0 0 16,1 0 0-16,-2-1-1 0,-2-1 1 15,1-4 0-15,-3-2 0 0,0-1 0 16,3-2 1-16,-2 0-1 0,2-4 0 16,-4 2 1-16,0-1-1 0,1 3 1 0,3 5 0 15,9 6-1-15,7 4 0 0,5 5 2 16,7 4 2-16,4 5 15 0,3 4 11 15,3 1 11-15,0 0 7 0,0 2-6 16,0-1-3-16,3 2-5 0,0-1-20 0,5 0-4 16,2 0-9-16,4-3-6 0,5 1 9 15,9-1-12-15,8 1-6 0,10 3-5 16,4 1 0-16,3 3 7 0,-2 3 6 16,-2-1 6-16,-3 1 2 0,-1-1 5 15,-1-2 1-15,-5-1 2 0,1 2-2 0,-2-3-5 16,-3 2-1-16,-3-1-1 15,-6 1 4-15,-8-2 3 0,-2 2-1 0,-8-2-1 16,-3 0-5-16,-4-1-3 0,0 0-6 16,-1 1-9-16,0-1-12 0,0 0-10 15,0 0-8-15,-1 1-11 16,0-2-4-16,0 1-12 0,0 0-22 0,1 0-11 0,-1 0 3 16,-4-1 49-16</inkml:trace>
  <inkml:trace contextRef="#ctx0" brushRef="#br0" timeOffset="61980.73">5719 11785 1502 0,'0'1'21'15,"-1"1"-40"-15,0-2-11 0,-2 1-2 16,-2-1 9-16,-1 0 11 0,-4 0 4 15,-5 0 1-15,-5 0 5 0,-4 0 2 16,-3-2 1-16,-1 0 1 0,-6 1 0 16,-9-4-2-16,-5 3 1 0,-6 0 0 15,-5 2-1-15,-3 0 0 0,-7 4 1 0,-7 1-1 16,-13 4 0-16,-10 1 1 0,-5 2-1 16,-12 3 0-16,-2-2 1 0,-13 1-1 15,-12-2-1-15,-3-3-8 0,-18-1-9 0,0-2-6 16,1-1-3-16,-12-1 3 0,6 1 6 15,-1-1 3-15,-4-4 6 0,7 0 2 16,1 0 2-16,5 0 2 16,4-2 1-16,7 0 2 0,10-3-1 15,3-1 1-15,8-1 0 0,5-4 0 0,4-2 0 16,3-5 0-16,4-5 1 0,3-2-1 16,7-2 1-16,6-3-1 0,13 0 1 15,10-3 0-15,8 1 1 0,12 0 10 0,8 2 8 16,10 2 9-16,10-1 9 15,9 1-5-15,6-1-6 0,5 2-3 0,2-4-10 16,3-2-8-16,1 2-3 0,1-3-2 16,3 5 1-16,2 1 6 0,5 1 0 15,10 0-3-15,5 0-2 0,9 0-1 0,8-1-2 16,4 0-2-16,12 0-2 0,6 0-1 16,7 2-2-16,11 0 5 0,4-2-1 15,2 1 2-15,4 0 0 0,0 0-1 0,-1 5 2 16,3-2 0-16,4 1-1 15,1 5 1-15,2 1 0 0,-5 0 0 0,-3 3-1 16,0 1 0-16,0 1 0 0,2 2 1 16,-1 3 0-1,-3-1 0-15,1 2 0 0,2 2 2 16,2 0-2-16,4 2 0 0,3 1 3 16,1 1 1-16,4 0 0 0,-1 5 2 0,1 0-4 0,-2 2-2 15,1 2 1-15,0 0-1 16,-3 2 1-16,-7-1 0 0,-8 0 0 15,-6 4 0-15,4-3 1 0,-3 1-2 0,1 2 1 16,-1-1 0-16,-5 1-1 0,-6 2 1 0,0-2 0 16,-1 2-1-16,-2 0 0 0,-1 2 2 0,-2 2-1 15,-5-2 0-15,-5-2 2 16,-3-1-2 0,-2 0 1-16,-11-1 0 0,-7 0-1 15,-5-3-1-15,-11-1 0 0,0-1 0 0,-3-1-2 16,-3 0 0-16,-1 1 2 0,-1-1 3 15,-3-3 0-15,-6 3-1 0,-1 0-4 16,-1 2-4-16,0 3 0 16,-2-1 2-16,-3 3 3 0,-4 1 1 0,-1 5 0 15,-4 0 1-15,-1 3-1 0,-3 1 1 16,-2 0-1-16,0 0 0 0,-1-2-1 16,-1 1 1-16,-4 2 0 0,0-3 0 15,-1 6 1-15,0-4-1 0,-3-1 1 16,-5 1-1-16,-1-4 0 0,-3 0 1 15,-2 0 1-15,-6-3-1 0,-2-3 0 0,-3 0-1 16,1-3 0-16,3-2 1 0,1 2 0 16,3-5-1-16,-1 2 1 0,3-2 1 15,2-2-2-15,5 2 1 0,1 0 0 16,2-1-1-16,0-1 2 0,-2 1 0 0,4-1-2 16,-1-1 2-16,5-1-1 0,4 1 0 15,4-1 0-15,5-1 1 0,5 1-2 16,2-3-8-16,2 2-13 0,0-2-18 15,4 0-16-15,0 0-11 0,0 0-106 16,0 0 110-16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19:04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5035 4832 1390 0,'21'9'132'15,"21"5"631"-15,-42-14-889 16,-1 0 548-16,-19-8-993 0,-21-2 123 16,41 10 442-16,0 0 0 0,-1 0 0 15,0 0 1-15,1 0-2 0,0 0 1 0,0 1 0 0,2 0 1 16,2 4 1-16,0 1 2 0,4 8 0 15,7 5 2-15,8 8 0 0,14 11 1 16,8 7 0-16,15 7 2 0,8 7-1 16,13 3 1-16,11 2-1 15,6 2 0-15,6 2 0 0,4 2 1 0,10 4-1 16,2 1 1-16,0 0-1 0,2-4 1 0,-8-5 0 16,-1-5-1-16,-8-10-1 0,-13-8-1 15,-19-11 2-15,-19-9 0 16,-17-8 2-16,-12-6 1 0,-9-6 0 0,-6-3 0 15,-6 0 2-15,-3 0-6 0,1-1 0 16,-1-6-8-16,-2-3-9 0,-3-9 0 0,-3-11-16 16,-3-10-1-16,-7-7 5 0,-5-5 6 15,-2 2 14-15,-4-4 10 0,1 1 1 16,3 5-2-16,-1 1 3 0,6 6 7 16,5 12 9-16,5 9 14 0,7 7 10 15,1 8 0-15,1 1-9 0,0 4-11 16,0 0-17-16,0 0-12 15,0 0-4-15,0 0-4 0,1 7 3 0,8 2 5 0,2 8 2 16,6 10 3-16,5 4 0 16,5 5 0-16,1 1 1 0,-4 0 1 0,2-1-2 15,-4-2 1 1,-3-2-1-16,0-3 1 0,-7-3 0 0,0 1 0 0,-3-3-2 16,-3-2-3-16,-4-1-3 0,-5-2-2 15,-7 0-1-15,-7 0 0 16,-9 1 1-16,-10 2 0 0,-11-3 4 15,-11-3 4-15,-14-3 2 0,-10-8 6 0,-4-1-3 16,-2-3 0-16,2-2 0 0,4 0-2 16,8-2 0-16,9 0-1 0,8 2 0 15,13 1 1-15,7 1-1 16,11 2 1-16,8-1 6 0,7-1 6 0,4 0 6 0,5 0 3 0,2-1-4 31,0 1-5-31,0 0-4 0,0-1-3 16,0 0-2-16,0 0-20 0,0 0-33 0,0 0-39 15,0 0-162-15,4-7 153 0</inkml:trace>
  <inkml:trace contextRef="#ctx0" brushRef="#br0" timeOffset="35011.92">26264 8256 1047 0,'0'0'-5'0,"-1"0"-26"15,-4 3-6-15,-1 1 13 0,1-1 22 0,0 0 2 0,0 0 1 16,1-1 3-1,-4-1 7-15,0 1 4 0,1 0 4 0,-4 2 3 16,1-1 1-16,-1-2 0 0,-6 4 2 16,-1-4 0-16,-7 1 7 0,-9 2 3 0,-6-1-1 0,-5-2-3 15,-4 0-8-15,-1 3-5 0,2-1-5 16,-5 1-2-16,0 2-1 0,-2 0 0 16,-11 0 1-16,-7 1 2 15,-7 2-3-15,-6 0-2 0,3-1-1 0,-1-1-3 16,-9-1 0-16,-8 0 1 0,-7-4 0 0,-2 2-5 15,5-4 25-15,-10 0 3 16,-2 0 0-16,-2-2 7 16,-1 2-28-16,8 0-2 0,-8 2 15 15,3 0 2-15,-2 0 2 0,5 3-1 16,-5-2-14-16,-2 0-4 16,-3 2-2-16,1-2-1 0,3 3 0 15,-6-5 1-15,-2 2-2 0,4 0 0 16,5-1 0-16,-4-1 0 0,8 0 0 0,-3 1 1 15,8-1-2-15,8 3 9 0,-5-2 10 16,4 3 2-16,1-2 3 0,13 0-8 16,4 1-9-16,1-2-3 0,4 1-1 15,2 1-1-15,8-1 0 0,14-1 1 16,9 2-3-16,11 0 1 0,8-1-1 0,7 2 0 16,1-2-1-16,8 0-2 0,3-1-2 15,6-1 1-15,3-1-19 0,0 0-17 16,0 0-25-16,0 0-25 0,4 0 4 15,13-1 14-15,14-5 37 0</inkml:trace>
  <inkml:trace contextRef="#ctx0" brushRef="#br0" timeOffset="35686.81">25701 8584 1451 0,'-12'1'31'32,"-7"7"-28"-32,-11-3-4 0,-17 4 5 0,-10 0 1 0,-11-2-1 15,-8 1 0-15,2-2 0 0,0 1-1 0,-6-1 0 0,-12-3 1 16,-7 1 0-16,-4-1-1 15,2-1 3-15,10 2-2 0,-11-4 5 16,-1 0 27-16,-9 0 7 0,-1-5 13 0,5 2-3 16,-12-3-27-16,3 0-8 15,-3 2-13-15,6 1-3 0,1-1 1 0,-3 3-1 16,2 2 0-16,-3 1 0 0,14 3-1 0,-5 3 0 16,2-3 1-16,1 4-1 15,2-2 0-15,19 2 0 0,1 3-1 16,0-3 0-16,-5 2 0 0,2-2 9 0,4 2 6 15,10-1 4-15,11-1 4 0,0 1-8 16,-2-3-5-16,-4-1-1 16,0-3-1-16,4-1 1 0,8 0 3 0,11 0 1 0,6 2-1 15,8-1 0-15,5-1 0 16,4 0 1-16,6 0 2 0,3-1 1 0,3-1-1 16,3 1 2-16,5-1 2 0,2 1 3 15,0-1 3-15,0 0-2 0,-1 0-4 16,0 0-8-1,0 0-7-15,-3-1-4 0,3 1-8 0,0 0-5 0,2 3-6 16,4-1-6-16,-6-2-9 0,-1 0-14 0,1 0-15 16,-2 0-16-16,2 0-13 15,-2 0-6-15,2 0-5 0,3 0 6 0,5 0 51 16</inkml:trace>
  <inkml:trace contextRef="#ctx0" brushRef="#br0" timeOffset="38082.26">23304 9067 1291 0,'0'0'20'0,"0"1"-27"0,0 5-9 0,-1 3 0 16,0 3 11-16,-1 4 5 0,0 4 0 15,-2 0-1-15,2 8 1 16,-2 4-1-16,0 8 0 0,0 6 0 0,-1 7-1 15,2 4 1-15,-2 3 1 0,2 6 0 16,-1 1 0-16,0 0 0 0,-1-3 2 16,0-5-1-16,-1-4 1 0,3-7-1 15,0-7 1-15,-1-10-2 0,2-7-10 0,0-6-25 16,2-5 741-16,0-4-526 0</inkml:trace>
  <inkml:trace contextRef="#ctx0" brushRef="#br0" timeOffset="38445.19">23812 9109 1747 0,'0'0'-2'0,"-1"0"-53"16,-2 0-11-16,-4 0 27 0,-5 0 27 16,-8 2 11-16,-10-2 1 0,-8 0 0 15,-11-2 1-15,-9 0 0 0,-9 0 0 16,-11-3 0-16,3 2 0 0,1-1 0 16,4 1 1-16,14 0 3 15,-2-1 1-15,5-2 2 0,1 0 1 0,-2 2-1 16,2-4-3-16,-1 2 0 15,6 0-3-15,10 0 0 0,5 1-1 0,7 1 0 16,4 1 0-16,3-1 2 0,6 2-8 0,4 1-12 16,2 1-29-16,6 0-31 0,0 0-31 15,3-2-31-15,3 4 20 0,9 2 54 16</inkml:trace>
  <inkml:trace contextRef="#ctx0" brushRef="#br0" timeOffset="39762.43">29348 7989 1229 0,'-2'0'50'16,"-10"0"40"-16,-9 0-90 0,-15 0-9 0,-17 0 9 0,-5 0 1 15,-1 0 1-15,-4 0-1 16,3 0 2-16,0-2-2 0,-3 1 0 16,-17-1 1-16,-3-1-1 15,-11 2 1-15,-1-2 0 0,12 2-1 16,0 0 1-16,-6 0 0 0,-5 0-1 0,0 1 0 15,4-2 1-15,11-1 0 0,7 1 1 16,1 0 1-16,0-2-1 0,-2 2 0 0,4 1 1 16,6 1-2-16,9 0 1 0,5 2 1 15,5 3-3-15,5-3 0 0,3 3 0 16,4-1-1-16,-1 1 1 0,0-2 1 16,0 1-2-16,4 1 2 0,7-1-1 0,4-1-1 0,5 1 1 31,6-3-1-31,5-1-9 0,1 1-15 0,0-1-23 0,1 0-26 0,2 0-10 15,16-4 39-15</inkml:trace>
  <inkml:trace contextRef="#ctx0" brushRef="#br0" timeOffset="40224.07">29258 8175 1227 0,'0'0'79'16,"0"1"136"-16,0-1-248 0,1 0-9 15,-1 0 16-15,0 0 12 0,-2 0 6 16,-2 3 3-16,-4-1 1 0,-9 0 3 15,-9 1 4-15,-8 1 4 0,-6-1 3 16,-6 0 4-16,-3 0 4 0,-6-1 0 0,-4-2 0 16,-3 0-4-16,-16-4-4 0,-4 1-3 15,-7-1 1-15,-1-2 0 0,13 1 0 16,1 2 0-16,-3-1-3 0,-6 1-1 16,-1 3-1-16,-1-2-2 0,10 0 1 0,8 2-1 15,10 0 0-15,5 0 0 0,-3 0 0 16,-2 0 0-16,1 1 0 15,7 0 2-15,12-1 0 0,8 2 2 0,8-2 2 16,2 3-1-16,4-1-1 0,6-1-1 16,3 1 0-16,3-1-1 0,3 0 1 15,2-1-1-15,0 0-1 0,0 0 1 16,0 0-11-16,0 0-18 0,0 0-30 16,0 0-32-16,1 0-10 0,4 0 63 0,3-3 5 15</inkml:trace>
  <inkml:trace contextRef="#ctx0" brushRef="#br0" timeOffset="41145.8">29525 8825 1365 0,'0'3'3'0,"0"-3"-33"0,0 0-17 0,-3-5 25 15,2 1 12-15,-2-3 4 16,-4-2 5-16,-3-2 3 0,-1-1 14 0,-2 0 9 16,1 3 3-16,0 1 2 0,-2 1-6 15,0 2-8-15,-3-3-3 0,-1 3-4 16,-4 2-3-16,0 1-1 0,-7 2-3 15,-4 0-1-15,-2 0-3 0,-2 3-2 16,4 3-3-16,5 1-3 0,4 4 2 0,6 3-2 16,2 7 2-16,-1 6 2 0,2 7 0 15,0 9 4-15,3 8 0 0,3 9 2 16,3 5 0-16,2 4 1 0,-1 1 0 16,0-1-1-16,0-4 2 0,-2-4-1 15,1-4 0-15,-2-6 0 0,0-3 0 0,0-5 0 16,1-8 1-16,2-3 0 15,-1-8-4-15,3-7-8 0,-2-6-17 0,3-7-22 16,2-3-24-16,0 1-29 0,0-2 33 16,0-2 25-16</inkml:trace>
  <inkml:trace contextRef="#ctx0" brushRef="#br0" timeOffset="41434.16">29541 9330 1594 0,'-27'0'1'0,"-5"0"-50"16,-10 0-8-16,-2-5 56 0,-8-4 1 15,-9-3-2-15,-11-5-5 0,-6 0-3 16,6-2-4-16,9-2-3 0,9 0-5 15,8 0-1-15,6 2 2 0,-1-1 7 0,1 4 8 16,0 1 3-16,3 2 3 0,7 4 0 16,10 2 0-16,4 2-2 0,7 4-20 15,8 1-26-15,1 0 733 0,-2-3-517 16</inkml:trace>
  <inkml:trace contextRef="#ctx0" brushRef="#br0" timeOffset="41763.56">29338 9371 1398 0,'0'6'-2'0,"-1"5"-39"0,1 9-4 0,1 6 24 0,-1 2 21 16,5 6 0-16,-3 2 0 0,3-1-2 15,10 1-1-15,-4-5 2 0,5-4 1 16,1-3 0-16,-3-5 3 0,4-4 0 15,3 0 3 1,-2-4 4-16,1-2 1 0,-2-2 3 16,0-5 4-16,-1-4 1 0,-2-1 2 0,1-6 2 0,-5-3 5 0,2-3-3 15,-1-4-3 1,-1-5-6-16,-1-6-13 0,-1-1-3 0,-2 0-3 0,-2 1-2 16,-3 3 1-16,-2 5 2 0,0 6 2 15,0 5 0-15,-1 6-3 16,0 0-9-16,1 1-17 15,0 3-17-15,2-2-23 0,1 2 20 16,5-2 20-16</inkml:trace>
  <inkml:trace contextRef="#ctx0" brushRef="#br0" timeOffset="42062.71">30106 9149 1211 0,'0'20'298'0,"0"-18"-200"16,-2 2-115-16,-2 8-20 16,-2-15 33-16,-3 30 1 0,0 7 2 15,-1 10 1-15,-2 10 0 0,-1 5 2 16,0 5 0-16,-1 3-2 0,0-2 2 15,2 6 0-15,1-9-1 0,4-4-1 0,4-4-1 16,1-13-5-16,1-3-2 0,1-10-3 16,0-5-13-16,-1-5-16 15,2-5-19-15,0-3-23 0,2-5-7 0,7-1 45 16</inkml:trace>
  <inkml:trace contextRef="#ctx0" brushRef="#br0" timeOffset="42274.25">30314 9594 1372 0,'3'0'64'0,"-1"0"19"0,-2 0-80 15,-6 0-45-15,-4-2 14 0,-8 1 19 0,-7 0 7 16,-6-2 2-16,-9-1 0 0,0 1 0 16,1-1 1-16,-2-1-1 0,2-1 0 15,1 1 0-15,1-3 0 0,3-1 0 16,4-2-4-16,-1-2-11 0,0 0-13 15,-1 1-15-15,1-1-15 0,2 1-13 16,4 0-8-16,5-2-172 0,6 3 165 16</inkml:trace>
  <inkml:trace contextRef="#ctx0" brushRef="#br0" timeOffset="42596.37">30335 9640 1241 0,'62'33'74'16,"-119"0"-75"-1,57-3-4 1,-1 3 0-16,0-3 0 0,1-1 0 0,1-3 0 16,7-1 1-16,1-6 1 0,0-1 2 0,4-2 1 15,-1-1 2-15,2-3-1 0,1-1 3 16,-3-7 4-16,-2-1 3 15,-2-1 4-15,-1-2 3 0,-2 0 4 0,-3-4 10 16,2 0 8-16,0-1-1 0,1-2-6 16,0-5-11-16,-2-4-16 0,0-7-7 15,-1-2-6-15,-1-3-4 0,2 4-1 16,-3 2-3-16,1 3-12 16,1 1-19-16,0 0-24 0,2 0 15 15,2 1 20-15</inkml:trace>
  <inkml:trace contextRef="#ctx0" brushRef="#br0" timeOffset="42861.8">30799 10110 903 0,'0'0'79'16,"0"0"41"-16,0-1-7 0,0 0-35 0,3-4 4 15,-3 0 4-15,0-3-14 0,6-3-12 16,2-5-15-16,8-6-18 0,2-2-13 16,-1-2-6-16,3-1-5 0,-1 4 5 15,-2-1 1-15,0 4 0 0,0 3-2 16,-3-1-10-16,6 2-14 0,-1-1-20 16,2 3-19-16,2 0-18 0,-1 3-17 15,0 3-18-15,-2 3-30 0,-3 4-12 0,-5 4 74 16</inkml:trace>
  <inkml:trace contextRef="#ctx0" brushRef="#br0" timeOffset="43228.64">31235 10136 1100 0,'54'29'95'0,"-33"-28"-50"15,4-2-23-15,1-2-11 16,-38-32 30-16,32 28-14 0,-3-2-7 15,2-1-2-15,-7-1 1 0,-2 0 3 16,1-3-2-16,-5 1-2 0,-1-4 1 0,-3 2-3 16,-2 2-3-16,0 3-9 0,-5 1-6 15,2 0-12-15,-5 2-5 0,-4 0-5 16,-1 4-9-16,-5 2-2 0,-6 3 1 16,-7 6 1-16,-4 4 2 0,-3 9 6 0,7 1 0 15,2 6 2-15,5 1 4 0,6-2 2 16,7-1 2-16,5-1 0 0,5-5 5 15,1-1 5-15,5-1 5 16,-1-4 10-16,2-1 7 0,3 2 3 0,1-1 0 16,4 3-4-16,4 0-6 0,4-1-2 15,4-1-4-15,2 0-3 0,4 0-1 16,-3-2-3-16,1-1 0 0,-3-3-1 16,-3-1-5-16,1 0-13 0,-3-1 740 0,0 0-529 15</inkml:trace>
  <inkml:trace contextRef="#ctx0" brushRef="#br0" timeOffset="43688.59">29302 10358 1679 0,'-2'4'-16'0,"1"5"-56"0,-3 5-18 0,0 9 1 0,-4 6 57 15,2 5 29-15,5-1-3 0,2 3 0 16,3-1-2-16,-1 0 3 0,4 1 2 15,2 0 2-15,1 0 1 0,2 2 0 16,-2-5 0-16,-1 0 1 0,-1-1 0 16,-2-9 2-16,0 1 0 0,0-3-2 15,1-4 1 1,-1-1 2-16,3-4 3 0,-5-4 3 0,2-1 0 16,3-5-1-16,1-1-5 15,3-1-4-15,4-3-4 0,7-5-1 0,-1-4 0 0,3-3 5 0,0-1 7 16,-4-3 9-16,-1-1 5 15,1-2 1-15,-1-3-7 16,3-7-12-16,2 0-7 0,-3-2-3 0,-1 5 0 16,-6 10 8-16,-5 3 5 15,-1 5-2-15,0 0-12 16,0 0-22-16,1 0-24 0,1-2-24 0,0-2 40 16</inkml:trace>
  <inkml:trace contextRef="#ctx0" brushRef="#br0" timeOffset="45149.28">30191 11286 1671 0,'4'-9'23'0,"3"-8"-28"0,1-12-56 0,-2-8-12 15,-1-2 31-15,-5-2 27 0,-3 4 6 16,-5 2 2-16,-4 2 0 0,0 2 2 16,-1 3 5-16,-1 6 1 0,-2 4 1 15,2 2-1-15,-4 5-5 0,-1-1-5 16,-4 5-5-16,-1 4-3 0,-3 3-12 16,0 6-6-16,0 9-2 0,1 7-8 0,0 6 9 15,-2 4-1-15,0 4-2 0,0-5 2 16,6 2-2-16,8-6-14 0,10-4 6 15,7-5 14-15,3-3 30 0,3-5 38 16,-1-2 15-16,0-2 2 0,5-2-15 16,0 1-14-16,4-2-6 0,2-2-1 15,-1-1 1-15,3-3 1 0,2-2 0 0,-1-4 0 16,0-1-2-16,-1-1 0 16,-3 0-2-16,-2 0-2 0,-5 4-1 15,-4 1 5-15,-3 3 7 0,-1 3 1 0,0 0-2 16,0 0-12-16,0 0-10 0,2 4-6 15,0 4-16-15,3 4-7 0,0 6-9 0,0 5 5 16,0-2 12-16,1-3 11 16,0-4 8-16,2-2 1 0,-1-4 0 0,3 2 0 15,0-1 0-15,3-2-2 0,3-1-4 0,3 0-2 16,3-4-3-16,0 0 1 16,-2-2 4-16,0-2 0 0,0-5-5 0,2-6-4 15,2-3-4-15,-2-4 2 0,-2-2 13 16,2-5 6-16,-1-3 3 0,3-7-5 0,0-10-20 15,2-7-9-15,-2-6 0 16,1-1 5-16,2-3 21 0,0 3 14 0,-3 7 17 16,-5 9 17-16,-3 11 14 0,-8 12 11 15,-2 7 3-15,-4 8-7 0,-5 5-13 16,0 2-21 0,0 0-33-16,0 0-21 0,-3 0-17 15,-2 14 5-15,-7 11 16 0,-4 16 8 0,-5 16 11 0,-3 10 0 16,-3 5 3-16,0 1-1 0,1 0-1 15,3-7-1-15,4-3 0 0,3-3 0 16,5-6-1-16,7-6-1 16,4-7-2-16,6-4 0 0,0-7 2 0,4-3 1 15,-1-3 8-15,4-7 5 0,-1-3 1 0,5-2 2 16,3-6-5-16,5 0-3 16,5-3-1-16,5-5-1 0,4-3-3 0,1-6 2 15,0-6 3 1,-4-3 2-16,-7-5 1 0,-5-4 1 15,-4 3-2-15,-4 1 3 0,-3 3 6 16,-4 7 3-16,-4 4 4 0,0 3 2 0,-4 5-3 16,2 0-6-16,-3 3-4 0,0 0-11 15,0 0-6-15,0 0-12 0,0 0-15 16,0 0 2-16,0-1-8 0,0 5 0 16,-1 2 7-16,-2 8 4 0,-1 2 9 15,2 3 10-15,-1 1 1 16,2-7-4-16,3 1-1 0,0-3-1 0,3 1 3 15,1 0 4-15,-1-3 3 0,3-3 1 16,0 2 3-16,-1-4 4 0,1-2-1 16,-2 0-1-16,3-3-4 0,2-2-2 15,1-3 1-15,-1-1 7 0,0-2 6 0,0 1 4 16,-3-2-1-16,0 1-5 0,-1-1-1 16,-1 2 2-16,-2 2 6 0,-2 1 7 15,0 4 1-15,-2 1-7 0,0 0-11 16,1 0-6-16,-1 0-14 0,0 0-8 15,-1 0-2-15,-1 9-19 0,2 7-1 0,-1 7 10 16,0 8 6-16,1-3 17 0,2-1 9 16,3 0-2-16,3-5-1 0,4 0 2 15,4 1-1-15,4-2 1 0,5 0 1 0,1-5 1 16,3-1 1-16,1-3 0 0,-3-3 0 16,5-1-2-16,-4-2-1 15,2-3-1-15,1 1 3 0,0-4 10 16,2 0 7-16,1-3 5 0,0-1 2 0,-2-2-5 15,3-2-7-15,0-3-5 0,7-2-8 16,0-5 0-16,-5 2 1 0,-3-3 1 16,-10 1 4-16,-11 0 1 0,-1 3 4 15,-4 4 6-15,0 2 6 0,-3 3-2 0,-1 3-4 16,-5 1-14-16,-2 0-13 16,-2-2-14-16,-3 1-7 0,-1 1-5 0,-10-2 6 15,-7 3 10-15,-6 2-1 0,-7 5 0 16,0 5 0-16,5 3-5 0,4 2 1 0,7 2 1 15,5-1-4-15,4 1 3 16,4-1 6-16,6-2 10 0,4-1 9 0,2-1 6 16,4 1 10-16,1 2 14 15,5 0 1-15,1 2 2 0,5 2-3 16,5-2-11-16,7 2-2 0,6-2-1 16,4 1-1-16,-2-3 4 0,-5-4 0 0,0 2-2 0,-10-5-6 15,2 3-5-15,4 1-2 0,-5 0-4 16,2-1 1-16,-3 2 1 0,-4-3-4 15,-2 1-9-15,-5-3-18 0,-2-2-32 16,-1 1 716-16,-3-6-494 0</inkml:trace>
  <inkml:trace contextRef="#ctx0" brushRef="#br0" timeOffset="46244.95">19423 8029 1105 0,'5'0'157'0,"-8"6"-231"31,3-6 82-16,-2 0 3-15,1 2 7 0,1-2 3 0,-1 2 1 16,1 0-2-16,0 3-8 16,-3-1-4-16,3 5-5 0,-4 4-3 15,-1 9 2-15,-1 5 1 0,-3 8 2 0,0 6 1 16,-1 9 2-16,-3 8-2 16,0 9 0-16,-4 8-2 0,0 12 0 0,-4 10-1 15,-1 7 0-15,-5 8-1 0,-4 2 1 16,-2-3 0-16,-1-2 1 0,2-4-1 0,4-10 1 15,8-7-1-15,3-14 7 0,2-11 9 16,3-11 6-16,0-9 7 0,2-4-1 16,3-10-7-16,2-7-5 0,2-9-6 15,1-2-7-15,1-6-3 0,-1-1 1 16,2 0-2-16,-1 1 3 0,1-5-3 16,-1-2-9-16,1 0-18 0,0 2-19 15,1-1-23-15,0 1-6 0,8-4 3 16,6-22 33-16</inkml:trace>
  <inkml:trace contextRef="#ctx0" brushRef="#br0" timeOffset="46783.17">19430 8023 1490 0,'-2'0'-26'0,"0"1"-59"0,2-1-5 0,-1 0 57 16,2 2 25-16,1-2 0 0,-2 2-2 15,5-1 0-15,-1 2 0 0,2 2 6 16,2 4 1-16,2 0 2 0,1 2 0 15,3 1 0-15,-2 3 2 0,0 2 1 0,1 1 1 16,-2-1 1-16,2 8-1 0,3 0 0 31,2 7-1-31,2 6 1 0,-2-3-2 0,0 4-1 0,-2-5 0 0,-4-5-3 16,-1-6-1 0,-7-3 3-16,-4-8-7 0,1-5-5 15,-2-4-6-15,-2-3-6 0,0 0 6 0,-6-4 10 0,-4-8 9 0,-4-8 2 16,-9-14 2-16,-2-7-6 15,-1-12-5-15,0-5-2 0,5 3 1 16,3 0 3-16,5 4 7 0,4 7 2 0,2 5 2 16,-2 4 1-16,3 8 5 15,3 7 10 1,1 8 15-16,5 10 7 0,-1 1-6 16,-6-2-13-16,3 7-16 0,-7 4-5 15,-4 7 1-15,-3 6 1 0,-3 6 2 0,-6 5-2 16,-7 4-3-16,-9-2-1 0,-6 0 1 15,3-5-1-15,4-2 1 0,10-3 1 16,3-6-2-16,6-5-1 0,4-3 1 16,3 0 3-16,8-3-11 0,3 1-28 0,1-1 69 15,4-4-41-15</inkml:trace>
  <inkml:trace contextRef="#ctx0" brushRef="#br0" timeOffset="48867.47">18445 10528 1156 0,'1'0'60'15,"0"-2"38"-15,-1 0-83 0,1-3-24 0,0-1 4 16,0-1 6-16,0-4 6 0,-1-3-1 15,0-2 2-15,0-2 1 0,-3-5 1 16,1 4 2-16,-4-6 2 0,0 2-1 16,-3 1 0-16,-2-3-3 0,0 4-3 15,-4-4-2-15,-1 3 0 0,-1 3 0 16,-1 3-2-16,0 3-4 0,0 4-6 16,0 4-6-16,-2 3-1 0,-6 2 1 0,0 6-4 15,-8 4 1-15,-3 7-1 0,1 6-1 16,-3 2 7-16,4 5 3 0,3 4 2 15,6-3 0-15,9-1-1 0,6-4-2 16,6-7-1-16,4 0 0 0,1-5 3 0,0-2 6 16,1-1 1-16,1-2 3 0,3 0 8 15,3-2 1-15,4 0 4 0,2-3-1 16,0 1-3-16,4-1-1 0,3-1-1 16,2-1-2-16,4-2-1 15,1-4-2-15,3 1-1 0,1-3-2 0,-3 1 2 16,-2-4-1-16,-6 0 1 0,2 1 2 0,-5-4 1 15,-4 2 0-15,2-2 2 0,-5 2 0 16,-1-1-2-16,3 2 1 16,-4 1-2-16,0 0-1 0,1 3 0 0,-6-1-1 15,0 2-1-15,-3-1 0 0,0 3 0 16,-1 2 3-16,0 0 2 0,1 0 0 16,-1 0-3-16,0 0-7 0,1-4-6 15,-1 8-4-15,0-1 1 0,1 1 2 0,2 5 4 16,1 1 2-16,4 6 2 15,1 1 1-15,1 1 1 0,0 0-1 0,3 0 1 16,2 0 7-16,3 1 6 0,4-2 7 16,-3-1 3-16,-5-3-4 0,-3-1-4 15,-4-1-6-15,0-2-4 0,-4-4-1 16,1 1-1-16,-2 0-1 0,0-2-1 16,-1 0 1-16,0-1-1 0,2-1 0 0,-3-1 2 15,0-1-5-15,0 0-9 0,0 0-17 16,0 0-36-16,0 0-31 15,3-1 310-15,0-1-187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20:14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21002 4833 1491 0,'1'2'29'16,"-3"-2"-30"-16,0 2-26 0,-2-1-5 16,-1 2 11-16,-2 2 17 0,-3 0 3 0,-6 2 1 0,0 0 0 15,-3 0 0-15,-5 1 2 0,-6-1 1 0,-4 0 5 16,-5 1 4 0,-2 0 6-16,-5-1 5 0,-1 0 3 0,0 1 5 15,-3 1 0-15,-3 1-4 0,-3-2-5 16,-14-1-9-16,-9-1-5 15,-6 1-1-15,-7 1-3 0,0 0-1 0,6-1-1 0,-9-3 0 0,-5 2-1 16,-2-1 2-16,-1-2-2 0,1-1 0 16,-5-1 0-16,-5-2-1 0,-5-1 1 15,-3-4 0-15,12 2 1 0,-3-3-1 16,2 1 1-16,4 2 1 0,5 1 0 16,13 0 2-16,2 1 0 0,-2 0-1 15,-1 2-2-15,8 3 0 0,10-1-2 0,14 5 0 31,12-1 1-31,4-2-1 0,11 1 0 0,12-4 0 0,3-1-7 0,9 1-11 32,3-1-13-32,2 0-21 0,0 0-12 0,0 0-13 15,0-4 5-15,5-3 0 16,4-7 478-16,3-7-299 0</inkml:trace>
  <inkml:trace contextRef="#ctx0" brushRef="#br0" timeOffset="510.27">18248 4793 1160 0,'0'0'37'0,"0"1"-18"15,-1-1-3-15,-1 1-8 16,-1 0-6-16,-3 2-3 0,-2 2 1 0,-1 1-1 15,-6 1 1-15,-6 4 7 0,-6 0 5 16,-8 1 7-16,-5 1 6 0,-2-1-2 16,2-1-3-16,0 1-4 15,4 0-4-15,-1-2-2 0,3 1-2 0,1 2-4 16,5-4 0-16,4 3-2 0,6-2-1 16,4 0 1-16,1-2-1 0,3 0 1 15,1-2 1-15,1-2 5 0,4 1-4 16,3-1-2-16,3 1-1 0,4-1-3 0,2 1 2 15,-2 1 7-15,1 0 1 0,1 1 1 16,1-1-1-16,1 2-1 0,2-1 0 16,-5-1-2-16,0-2 0 0,-3-2 0 15,2 3 4-15,1-4 4 0,-1 0 2 0,0 1 2 16,-3-2-5-16,-2 0-4 0,4 0-2 16,-3 0-4-16,-1 3 0 0,3-2 1 15,-3-1-3-15,1 2 0 0,-2-2 1 16,0 0-1-16,0 0-1 0,1 1 1 0,-1 0-1 15,2 1 0-15,-2 0 0 0,2-1 0 16,0 3 0-16,1 0 0 0,2-1 0 16,3 2 1-16,-1 0 0 15,5 1 1-15,-1-2 1 0,0-1 0 0,4 2-1 16,-1-3-1-16,0 0 2 0,-1 4-2 16,1-3 1-16,-2 1-8 0,0 0-17 15,0-1-30-15,-3 0-31 0,-1-2 111 16,1 1-45-16</inkml:trace>
  <inkml:trace contextRef="#ctx0" brushRef="#br0" timeOffset="16787.59">22194 7506 1546 0,'-1'0'7'15,"-2"-2"-43"-15,-1 0-8 0,-3 0 27 0,-1 1 11 16,-2-3 5-16,-2 2 0 0,-4-1 0 16,-4-4 0-16,-2 1 1 0,0-1-1 15,-4 1 0-15,0-1 4 0,-4 2 4 16,-9-2 6-16,-8 2 5 15,-16-1 0-15,-10 0-4 0,-6-2-3 0,-4 0-4 0,-5-2-4 16,-12 1-1-16,-4-1-1 0,-3 1 1 16,3 1-1-16,12 2-1 15,-3-1 1-15,2 1 0 0,1 1 0 0,2 0-1 16,10 3 2-16,8 0-2 0,7-2 1 16,6 3 1-16,0 0-2 0,4 1 0 15,7 1 1-15,6 0-1 0,12 1 0 16,9 2 2-16,4-4 0 0,5 2 1 15,2 0-8-15,2 1-12 0,3-1-25 16,5-2-29-16,0 0-29 0,0 0 330 0,1 0-190 16</inkml:trace>
  <inkml:trace contextRef="#ctx0" brushRef="#br0" timeOffset="17359.8">22361 9161 1448 0,'-3'0'-8'0,"0"1"-46"0,-1 2-4 0,-3-2 41 0,0 2 14 0,-4-1-3 16,-3 0 6-1,-4 0 7-15,-7 1 8 0,-3-2 8 0,-1 1-1 0,-5 1-1 16,-4 0 3-16,-6-1 1 0,-5 0 1 16,-3 0-3-16,-8 0-7 0,-4-1-7 15,0 1 1-15,-1 2 9 0,9-1 0 16,4 1 0-16,4 0-5 0,2 0-10 0,1 1-1 15,2-1-1-15,0 0 0 16,0 1 0-16,2-1-2 16,2 1 2-16,7-1-2 0,5 1 2 15,6-3-1-15,5 0 0 0,1 1 0 0,3-1 2 0,0 0-6 0,3 0-10 32,3-2-18-32,1 2-31 0,2-2-11 0,2 0-122 0,0 2 119 15</inkml:trace>
  <inkml:trace contextRef="#ctx0" brushRef="#br0" timeOffset="30142.4">19011 7349 1197 0,'0'6'84'0,"-46"-8"1012"47,30 2-1695-47,-4 0 180 0,-3 0 295 0,-5-2 123 16,-3-2-2-16,-3 1 4 0,-8-1 5 15,-5 1 6-15,-11-1 5 0,-4-1 3 0,-4 1 0 16,-7-2-3-16,-1 0-3 16,-8 0-7-16,-10-3-3 0,-5 0-1 0,-2-1-2 15,1 3 0-15,7-4 1 0,-2 4-1 16,-6-1 0-16,2 0 0 0,-1 2-1 15,10 3 1-15,10-1 1 0,0-1-2 16,2 1 1-16,4 3 0 0,3-2-1 16,14 4 0-16,7 2 1 0,7 0-1 0,6 3 0 15,2-2 1-15,6 1-1 16,5 1 0-16,2-1 1 0,8-1 0 16,3 1 1-16,0-2 3 0,5 1-1 0,-1-2 2 15,4-2-3-15,0 0-15 16,-6 1-19-16,10-1-28 0,-3 0-29 0,4 0-49 15,15-1 75-15</inkml:trace>
  <inkml:trace contextRef="#ctx0" brushRef="#br0" timeOffset="30657.67">18910 7506 705 0,'-26'3'69'0,"-2"0"24"15,2-2 5-15,-3-1-39 0,-2-1-14 16,-4-2-10-16,-8 0-1 0,-6-4 1 16,-1 1-1-16,-6-2-4 0,1 0-5 15,-2 1-10-15,-2-2-7 0,2 2-3 16,-6 1-3-16,-6 1 0 0,-2-1 0 15,-2 3-1-15,-2-2 1 0,3 2 0 16,2 1-2-16,-7-2 1 0,1 2 1 0,-3 1-2 16,-2-1 2-16,8 0-1 15,9 1 0-15,4-1 0 16,9 1 0-16,1 0 0 0,0-3 0 16,5 3 0-16,1 0-1 0,8 0 1 0,5 1 0 0,3 0 0 15,3 0 0 1,5 0 0-16,4 1-1 0,7 0 3 15,4-1-4-15,2 1-10 0,3-1-13 0,0 0-20 0,0 0-24 16,0 0-117-16,0 0 116 16</inkml:trace>
  <inkml:trace contextRef="#ctx0" brushRef="#br0" timeOffset="31441.03">19326 9180 1679 0,'-8'-5'133'16,"14"9"-269"0,-7-4 111-1,-4-1 7-15,1 1 4 16,-3-1 7-16,-6-3 6 0,-4 0 0 0,-9-4 1 16,-10 0 0-16,-7-1 0 0,-5 3 2 15,-6-3 3-15,-2 2 0 0,-5-2 2 16,-6 0-2-16,-4 1-1 0,-15-1-1 15,-10 2-2-15,-4-1 0 0,-5 3 0 0,4-4 0 16,-7 0 0-16,-2 0 1 16,1 1-1-16,3 0 0 0,13 1 0 0,2 1 0 15,2-1-1-15,6 1 1 16,6 1 0-16,12 1-1 0,11 2-1 16,6 0 10-16,10 2 5 0,2-2 3 0,8 2 3 15,6 0-11-15,2 0-3 0,8 2 0 16,2-2 0-16,5 1 1 0,2-1 2 15,2 0-1-15,1 0-5 16,0 0-14-16,1 0-23 0,3 0-24 0,-1 0-13 0,4 1 5 16,9-1 6-16,12 0 500 0,13 0-323 0</inkml:trace>
  <inkml:trace contextRef="#ctx0" brushRef="#br0" timeOffset="31846.59">19252 9430 1542 0,'-1'0'8'0,"0"-2"-47"0,-1 2-14 0,-2-3 26 0,-7-3 5 15,-11-1 8-15,-17-6 6 16,-10-1 2 0,-11-1 6-16,-5 0 1 0,-1 1 2 15,-4 3 2-15,-2 1 5 0,-7 1 3 16,-6 2 3-16,-3-1 2 0,2 2 4 16,8 3-3-16,0-4-1 0,-3 4-6 15,-3-5-5-15,2 0-3 0,0 2-2 0,7 1 0 16,6-3 0-16,2 2-1 0,2-3 0 15,0 4 1-15,2-3-1 0,3 2 1 16,10 4 1-16,6 0-1 0,8-3-1 16,7 4 1-16,5-2-1 0,4 3 1 0,5-2 1 15,3 2-2-15,2 2-9 0,5-1-13 16,3 1-26-16,1-1-29 0,1-1 117 16,0 0-244-16,-2 3 168 0</inkml:trace>
  <inkml:trace contextRef="#ctx0" brushRef="#br0" timeOffset="32503.42">18732 11000 1230 0,'6'-2'20'0,"-1"0"-23"15,-2 0-15-15,-1 2-4 0,-2-1 15 16,2 1 15-16,-2 0 9 0,1 0 11 15,-1 0 19-15,0 0 8 0,0 0-6 16,0 0-11-16,-2-1-25 0,-3 1-21 16,-4 1-2-16,-6 0 9 0,-18 0 12 15,-10 2 13-15,-6-1 2 16,-9-1-8-16,-2 0-7 0,-4 0-7 16,-2-2-2-16,-7 0 0 0,-11-2-1 0,-6-1 1 0,-6 1 1 15,3-2 0-15,4 2-1 16,-3-2 1-16,-4 2-2 0,-3 2 2 0,4 1-1 15,9 0-2-15,8 0 0 0,2-1 0 16,1-1 0-16,4 2 0 0,5-2 2 16,13 0-1-1,7 1 0-15,9-1 0 0,8 0 0 0,3 2 1 0,6 0 1 16,3 0-1-16,4 0 1 0,4 0 1 0,3 0-12 16,2 0-20-16,2 0-30 15,2 0-29-15,0 0-15 0,3 2-62 0,12-2 99 16</inkml:trace>
  <inkml:trace contextRef="#ctx0" brushRef="#br0" timeOffset="32943.14">18550 11235 1191 0,'-2'0'94'0,"-5"0"155"15,-10 2-252-15,-6-2-13 0,-6 1 14 16,-5-1 2-16,-2 1 2 0,-7-1-2 15,-4 0 1-15,-4-2 0 0,-9-3-1 16,-6 1 1-16,-5-1 0 0,2 1 8 16,6 0 6-16,5 2 3 0,3 1 0 15,-3 0-6-15,-1 1 3 0,0 0 4 0,-5 1 2 16,-3 2 0-16,8 1-11 0,-1-2-6 16,10 3-2-16,5-1-1 0,2-1-1 15,-2 2 1-15,-3-2-1 0,-3 0 1 16,0 0 0-16,7-2-1 15,5 1 0-15,6-1 1 0,8-1-1 0,7 0 1 0,7 0 2 16,5 0-2-16,1 0 1 16,-1 0 2-16,4 2-8 0,1-2-18 0,0 0-24 15,1 0-41-15,0 0 607 0,0-2-402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24:13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9116 15891 802 0,'0'0'35'0,"0"0"13"0,0 0-28 0,0 0-6 16,0 0-2-16,0 0-5 15,0 0-1-15,0 0 4 0,0 0 5 0,0 0 8 16,0 0 3-16,0 0-3 0,0 0-2 16,0 0-7-16,0 0-3 0,0 0-4 15,0 0-5-15,0 0-3 0,0 0-4 0,-5 3-1 16,-1-1-1-16,-1 2 2 15,-4 1-1-15,-3 0 2 0,-2 2 0 0,-1-1 3 16,-5 2 1-16,-1-2 1 0,-1 2 2 16,-3-2 0-16,-4-1 1 0,-5 1-2 15,-3 1 1-15,-1 0 0 0,-2-1 0 16,1 2-1-16,-1 1 0 16,-2-2-1-16,-1 0 0 0,2 2 1 15,4 0-1-15,3 0 2 0,6 2-1 16,2-4 0-16,4-2 0 0,4 1 1 0,6-4-1 0,5 0-1 15,2-1 0-15,7-1-1 16,0 0 2-16,0 2 4 0,0-2 8 0,0 0 11 16,0 0 9-16,1 2 5 15,1-2-1-15,2 0-3 0,5-4-8 16,3-1-9-16,8-2-9 0,6-1-9 16,5-4-7-16,11-2-10 0,3-4-7 0,11-1-2 15,8 4 3-15,1 1 6 0,7 5 16 0,-4 2 14 16,-4 3 14-16,-4-1 6 0,0 1-6 15,-1-2-11-15,4-2-8 0,1-2-15 16,-2 0-7-16,-4-1 1 0,-8-1-1 0,-3 2 10 16,-7 1 6-16,-6 0 4 15,-3 2 7-15,-7 0 9 0,-5 3 10 0,-2 0 6 16,-5 2-2-16,-6 1-7 0,-2 1-15 16,-2 0-11-1,-2 0-13-15,-2-4-13 0,-1 4-2 0,-9 2 1 0,-5 0 9 16,-4-2 10-16,-8 3 3 15,-3 1 1-15,-4-1 0 0,-6 1 1 16,-6 0-1-16,-1 0 1 0,-7 1 1 16,-7-2 0-16,-5-1 1 0,-1 0 1 15,3-2-1-15,0-2 1 0,2 1-1 16,5-1 0-16,-1 0 0 16,7 2-1-16,6 0 0 0,8 0 1 0,4 2-2 15,8 1 0-15,4 0 1 0,2 2-1 16,6-1 0-16,3-1 1 0,7 0 0 15,5 0 1-15,-1-3 0 0,1 2 3 16,0-2 2-16,0 0 3 0,0 0 4 0,0 0 6 16,0 0 4-16,0 0 10 0,0 0 6 15,0 0 1-15,2 1 1 0,3-1-8 16,6-3-10-16,8-1-7 0,9-1-16 16,12-1-14-16,11 0-12 0,5 1-6 15,6 0 7-15,1 2 9 0,-6 2 15 0,-1-3 11 16,-5 2 8-16,-4 0 1 0,3-1-5 15,-4-1-7-15,1 2-5 0,-4-1-2 16,-7 0 1-16,-2 0-1 0,-6 0 1 16,-8-1 0-16,-2 1 0 0,-4 1 1 15,-5 0 1-15,-3 0 0 0,1 1 1 16,-5 0-1-16,0 1-2 0,0 0-5 16,0-1-3-16,-2 1-8 0,0 0-5 15,0 0-1-15,-1-2-6 0,-5 2 4 16,1 2 4-16,-8-1 5 0,-6 0 5 0,-3 1 5 15,-9 3 1-15,-2-1 1 0,-8 1 0 16,-6 0 0-16,-5 1 1 0,-3 1 1 16,1-2 0-16,3 0 0 0,-3 1 0 15,-2-1-1-15,1 0 0 0,-2 1 1 0,1-1-1 16,7-1 0-16,3 2 0 16,1-3 0-16,10 2 1 0,5-2 0 15,6-1 0-15,11 2 0 0,1-3 1 0,6 0-1 16,0 0 1-16,5-1 2 15,0 0 1-15,1 0 4 0,0 0 7 0,0 0 2 0,0 0 7 16,0 0 4-16,-1 1 1 0,2-1 0 16,0 0-4-16,2 0-5 15,0-1-5-15,2 0-6 0,4-1-5 16,6-4-4-16,7-1-6 0,11-3-6 0,6 1 0 16,7-1 1-16,4 2 4 15,-2 1 6-15,-3 0 0 0,0 0 2 16,-5 1 0-16,3 1 0 0,-4-2-2 0,2 1 0 0,-4 1 0 15,1 0 0-15,2 2 0 16,-2-1 1-16,-2 0-1 0,-1 2 1 0,-7 0 1 16,-3 1 0-16,-8-1 0 0,-6 1 0 15,-3 0 0-15,-7 1-2 0,0 0-7 16,-1 0-14-16,0 0-10 0,-1 0-18 16,1 0-6-16,-1 0 4 0,-6 4 8 15,-2-1 19-15,-5 1 11 0,-5 4 10 0,-7 0 1 16,-7 1 1-16,-6 1 1 0,-3-2-1 15,-3 2 1-15,2-2 0 16,-4 1 0-16,-1-3 0 0,1 0 0 16,-5 0 0-16,2 0 0 0,2-4 1 15,0 1-1-15,7 1 2 16,1-2-1-16,7 1 0 0,4-1 1 0,4 2 0 0,7-3-1 0,7 0 0 16,2 1 1-16,1-1-2 15,2 3 2-15,1-4 0 0,0 1-1 16,5-1 2-16,-1 0-1 0,0 1 1 0,0-1 0 0,0 1 0 15,1-1 0-15,0 0 1 16,0 0 1-16,0 0-2 0,0 0 1 0,0 0 0 16,0 0-1-16,0 0 0 0,0 0-2 15,0 0-6-15,1 0-8 0,-1 0-11 16,0 0-12-16,0 0-14 0,0 0-16 0,0 0 378 16,0 0-243-16</inkml:trace>
  <inkml:trace contextRef="#ctx0" brushRef="#br0" timeOffset="631.02">8607 15936 1152 0,'-1'0'-13'0,"-4"3"-38"15,-3 0-3-15,-5 3 22 0,-6 0 25 16,-6 2 5-16,-4-1-1 15,1 2 1-15,0-4 1 0,-3 1 0 0,1 1 1 16,-3-2 0-16,0 0 0 0,0 2 2 16,3-4 3-16,3 2 1 0,0-1 4 15,0-2 0-15,3 2 1 0,0-4-1 16,3 0 0-16,2 0 0 0,3 0 2 16,2 0 3-16,2 2 1 0,3-2 0 0,2-2-1 15,1 2 0-15,3 0-1 16,1 0 0-16,2 0-1 0,0 0-2 15,-4-3 0-15,4 3 2 0,0 0 6 0,0 0 5 16,0 0 2-16,0 0-1 16,0-2-2-16,0 1-2 0,0 1 2 0,0 0-4 0,0 0-5 15,0 0-4-15,0 0-8 16,1 0-3-16,1 0-5 0,0-3-3 0,-1 2-9 16,0 1-10-16,0 0-13 0,3-3 30 15,0-5-3-15</inkml:trace>
  <inkml:trace contextRef="#ctx0" brushRef="#br0" timeOffset="20675.54">14261 17572 1105 0,'-53'18'51'15,"54"-16"-70"1,-81 1 17-16,23-11 3 0,8 11 0 16,-13-3-1-16,-5 0 0 0,-5 3 1 15,0-1 0-15,4 2 0 0,1-1 0 16,-2 1 0-16,-7 0 0 0,-7-2 0 16,1 0-1-16,6-2 1 0,8-1 1 15,14-1-1-15,5 1 0 0,6-1 1 16,6 2-1-16,5 2 1 0,2-1-4 15,6 3-12-15,5-2-15 0,7 0-31 16,6-1-32-16,6-1 49 0</inkml:trace>
  <inkml:trace contextRef="#ctx0" brushRef="#br0" timeOffset="21087">14120 17841 1354 0,'14'0'99'15,"-13"0"-94"-15,-1 0-26 0,1 0-11 16,-14 0-7-16,9-1 14 0,-8-1 6 16,0-5 7-16,-9 0 15 0,-7-2 3 15,1 2 1-15,-13-2 5 0,-8 2-8 16,-2 0-2-16,-11 0 0 0,3 3 0 15,-1-2 0-15,-1 3-1 0,3-1 1 16,-6 2-1-16,-1 0 0 0,-4-1 1 16,1 3-1-16,8 0 1 0,11-2-1 15,9 4 0-15,6 0-1 0,5 0 0 16,7 1 0-16,4-1 0 0,7 1 2 16,4 0 4-16,1-2 7 0,5-1 4 15,0 2 4-15,-1-2 4 0,1 0 1 0,0 0 0 16,-1 0 0-16,1 0-2 0,-2 0-6 15,1 0-3-15,1 0-6 0,0 0-7 16,0 0-4-16,0 0-8 0,0 0-6 16,0-2-7-16,0 2-11 0,0 0-12 15,-1-1-13-15,1 4-9 0,0-3-10 16,1 0 23-16,5-3 24 0</inkml:trace>
  <inkml:trace contextRef="#ctx0" brushRef="#br0" timeOffset="23501.96">20315 12363 898 0,'0'-1'28'0,"0"0"-5"0,0 0-16 0,0 1-3 0,-3-1 2 0,0-1 5 15,-1 2 3-15,0 0 6 0,3 0 4 16,0 0 3-16,-6-1-1 16,2-1-3-16,-1 2-6 0,-3 0-8 0,-1 0-5 15,-5 0-1-15,-4-1 0 0,-4 1 0 16,-3-1 1-1,-2 1 0-15,0 0-1 0,-5 1 0 0,-4-1-2 0,-5 1 1 16,-7-1-1-16,1 0 0 0,-3 0 1 16,-3-1 0-16,-6 0-1 0,-4-1 1 0,-2 0-1 31,2-1 0-31,7 0 1 0,3 1-1 0,2 2 0 0,6 0-1 16,0 0 1-1,3 0-1-15,-2 0 0 0,0 2 2 16,7 1-2-16,6-1 1 0,10 2 0 15,5-2-1-15,4 1 1 0,4 0 0 0,0-1 0 16,4 0-1-16,-1 1 4 0,3-3 0 16,2 3 2-16,0-1 1 0,1-2-3 15,0 0-4-15,1 0-7 0,-1 0-8 16,1 0-10-16,4-2-7 0,2 2 9 16,7-1-131-16,10 1 108 0</inkml:trace>
  <inkml:trace contextRef="#ctx0" brushRef="#br0" timeOffset="23981.56">20289 12533 1351 0,'-1'0'58'0,"1"0"-5"16,-3 0-53-16,2 0-32 0,1 1 1 16,0-1 16-16,-2 0 7 0,-1 1 3 0,-6-1 1 15,-6 0 3-15,-2 0 2 16,-7 0 0-16,-2 0 0 0,-5 1 1 0,0-1 0 16,-4 0 1-16,-4-1 1 0,-3 0 0 15,-7-1 2-15,4 0 2 0,-5-3 1 16,2 1 0-16,-2-3-1 0,-8 1-3 15,3 0-2-15,4-1-1 0,6 3-1 0,4 0 0 16,5 3 0-16,-1-1 0 0,2 0 0 16,5 2 0-16,1 0 0 15,4 0 1-15,4 4 6 0,0-2 6 16,0 0 5-16,6 1 2 0,-2-3-3 0,3 2-3 16,4-1 0-16,0 1 3 0,4 0 5 0,2-2 4 15,4 0 3-15,-1 0 0 16,0 0-2-16,1 0-4 0,0 0-4 0,0 0-5 15,0 0-5-15,0 0-4 0,0 0-2 16,0 0-3-16,0 0 0 0,0 0 0 16,3 3-3-16,-3-3-7 0,0 0-10 15,1 0-22-15,-1 0-15 0,0 0-15 0,0 0-20 16,0 0-9-16,0 0 52 0</inkml:trace>
  <inkml:trace contextRef="#ctx0" brushRef="#br0" timeOffset="35979.9">7423 14338 780 0,'0'0'28'16,"0"0"-9"-16,-1 0-10 0,0 2-17 0,-2 0-2 16,1 0-1-16,-1 0 3 0,1 1 6 15,-1-1 2-15,1 2-1 0,0-3-17 16,0 1-76-16,1 0 61 0</inkml:trace>
  <inkml:trace contextRef="#ctx0" brushRef="#br0" timeOffset="48148.41">32003 16206 1565 0,'0'-2'61'0,"-4"2"21"15,2 0-95-15,0 0-31 0,-9 2-9 16,-4 0 1-16,-15 3 19 0,-12-1 20 15,-4 1 10-15,-5-2 2 0,-1 0-1 16,0 2 0-16,-3-2-1 16,-5 2 0-16,-4 3-1 0,-10-1 2 0,-13 1-2 15,-6 1 2-15,-9 1 2 0,0-2-2 16,-8 0 2-16,-10-3 0 0,-9-3 3 16,-3-1 2-16,-8-2 1 0,-2-1-2 15,-4-1-1-15,-8 0 0 0,-9 0-2 0,-2-1 1 16,-2 1 0-16,-15-4 0 0,11 1-1 15,3-1 1-15,-14 0-1 0,17-2 0 16,7-2 1-16,-6-3-1 0,18 2 0 16,12-1 0-16,8 2-4 0,16 3 8 0,4 1 4 15,12-1-1-15,3 4 5 0,12 1-10 16,17 3-1-16,5 0-1 0,6 1 1 16,-1 1 1-16,-2-1-5 0,1 2-8 15,5-1-21-15,11 0-34 0,11 0-27 0,10 4-175 16,9 0 165-16</inkml:trace>
  <inkml:trace contextRef="#ctx0" brushRef="#br0" timeOffset="48702.33">31185 16563 1618 0,'0'0'109'16,"0"0"150"-16,0 0-254 0,0-1-3 15,0 1-12-15,0 0-24 0,-2 0-14 0,2 0-5 0,0 0 12 16,-1 0 18-16,-4 0 7 15,-2 0 4-15,-4 1 2 0,-7 1 3 0,-9 2 2 16,-8-1 6-16,-10 0 8 16,-4 0 6-16,-20 0 4 0,-17-2 0 0,-11 1-5 15,-12-2-3-15,4-1-4 0,-7-2-3 0,-9-3-2 16,-5 1-1-16,-5-1 2 0,-3-2-2 16,-3 1 0-16,-2 0 2 0,4 1-3 15,0 0 1-15,3 2 0 0,6-1-1 16,5 2 0-16,5 2 0 0,1-3 0 0,2 1 8 15,2 1 3 1,16-2 2-16,10 0 3 0,1-1 0 0,0 0 1 16,3 2 2-16,7 0 1 0,17 1-5 15,10 2-2-15,7-3-4 0,6 3-2 0,6 0-1 16,0-1-2 0,3 1-1-16,3 0 0 0,-2 0-1 0,2 0-1 0,3 0-1 15,3 0 1-15,5 0 0 0,4 1-1 16,-1-1 1-16,3 0-1 15,0 0 0-15,1 0 3 0,2 0-15 0,2 0-18 0,-1 0-22 16,0 0-30 0,1 0-15-16,-1 0-17 0,-2 2 163 0,-4 4-164 15,0 4 113-15</inkml:trace>
  <inkml:trace contextRef="#ctx0" brushRef="#br0" timeOffset="62124.83">3945 13058 1384 0,'-2'-3'28'16,"-1"1"-26"-16,-4-4-14 0,-4-1-14 16,-9-5 6-16,-6-1 5 0,-5-1 5 15,0 2 8-15,2 0 2 0,4 3 1 16,2 2 3-16,-5 1 1 0,-3 2-1 0,-5-1 0 15,-6 1-3-15,-5 0-1 0,-3 2 1 16,-3-1-1-16,-4 3 0 0,2 0 0 16,0 0 0-16,4 0 0 0,12 1 0 15,4 2 1-15,7 2-1 16,5-1-1-16,5 1-6 0,5-5-28 0,8 0-24 16,5 1-145-16,8-1 123 0</inkml:trace>
  <inkml:trace contextRef="#ctx0" brushRef="#br0" timeOffset="62394.61">4020 13115 1341 0,'-1'0'29'0,"-3"2"-2"16,-9 1-40-16,-10 3-7 0,-13-1 14 15,-13-2 5-15,-7-3 0 0,-6-2 1 16,4-3 0-16,0 0 3 0,7-1 3 16,0 1 1-16,5 0 2 0,3-1-2 0,2 3-3 15,2-3 0-15,-3 3-2 0,6-1 0 16,4 1-1-16,1 1 0 0,5 0 0 16,2 2-1-1,2 0-10-15,4 0-20 0,1 2-29 16,-2 0 273-16,1 1-176 0</inkml:trace>
  <inkml:trace contextRef="#ctx0" brushRef="#br0" timeOffset="62911.34">13608 9138 1076 0,'31'-11'-111'15,"-6"6"-155"-15,1 3 132 0</inkml:trace>
  <inkml:trace contextRef="#ctx0" brushRef="#br0" timeOffset="63397.37">13805 9590 1287 0,'-1'1'27'0,"-2"0"-25"0,-2 1-6 0,-6 0 0 16,-10 1 3-16,-4-1 1 0,-7 2 1 15,-6-4 1-15,2 0-2 0,-6 0 3 16,-3-5 2-16,-2 2-2 0,-2 2 1 15,-6-3-1-15,1 2-2 0,2 1 0 16,2-1 1-16,1 2 0 0,0 0-1 16,-4-2 1-16,0 0-2 0,-1 2 1 15,-4-1 0-15,0 0 0 16,-2 1 0-16,7-1 0 0,10 1-1 0,8 0 1 0,9 0-1 16,8 0-6-16,9 0-12 0,2 1-16 15,4 0-23-15,3-1-39 16,0 0 163-16,1 0-75 0</inkml:trace>
  <inkml:trace contextRef="#ctx0" brushRef="#br0" timeOffset="63694.45">13663 9633 1223 0,'-1'0'36'0,"-3"1"6"0,-3 1-46 16,-9 2 0-16,-1 1 3 0,-9 4 2 15,-5 0 1-15,-9 0 0 16,-13-2 1-16,-9 1 0 0,-4-6 0 0,1 1 2 16,10-4 4-16,7-1-1 0,7 0 0 15,3 0-2-15,1-1-3 0,3 3-1 16,4-1 1-16,-1-1-2 0,5 1 1 15,-1 1-1-15,3 0 0 16,2 0 0-16,4 0 2 0,5 0-7 0,4 0-21 0,5 0-34 16,4 0 31-16</inkml:trace>
  <inkml:trace contextRef="#ctx0" brushRef="#br0" timeOffset="65391.27">16819 16739 1539 0,'8'10'87'16,"5"4"725"-16,-13-14-128 0,-9-9-1053 15,-3-6-708 1,11 15 1081-16,1 0-8 0,0 0 4 0,0 0 6 16,0 0 2-16,0 0 1 0,0 0-4 0,0 0-5 15,0 0-6-15,0 0-3 0,-1 1-1 16,-5 3 1-16,-1-2 2 0,-7 0 1 0,-4 3 0 16,-7-2 1-16,-3 1 2 0,-5 2-1 15,-9-1 2-15,-6 0 1 16,-5 0 0-1,-3-2 1-15,2 1 0 0,0-1 0 0,-1 0 1 16,4 0 1-16,1 0-2 0,2-1 2 0,2-1-1 16,-2 2 0-16,1-1-1 15,5 0-1-15,4 3-3 0,6-2-7 0,8 0-6 0,5 2-7 32,4-2-6-32,1 3 0 0,-2-3-3 0,4 3-11 0,1-3-18 0,2 1-13 0,2-1-114 15,3-1 117-15</inkml:trace>
  <inkml:trace contextRef="#ctx0" brushRef="#br0" timeOffset="65867.84">16732 17017 1571 0,'1'0'60'0,"-2"0"-6"0,1 0-42 15,-1-2-30-15,-1 2-2 0,2 0 5 16,-1 0 4-16,1-2 2 0,-2 2 2 16,0-1 4-16,-3 0 2 0,1 0-1 0,2 1 1 15,-5 0 4-15,2 0 4 0,2 0 9 16,-4 0 6-16,3 0 1 0,-1 1-2 15,-4 0-7-15,-2 0-5 16,-4 1-4-16,-1 0-1 0,-6 3-2 0,-4 0 0 16,-3-1 0-16,-2 2 4 0,-4-2 3 15,2 2 1-15,2-3-1 0,0 2-3 16,5-1-4-16,2 2 0 0,2-3 0 16,3 1 3-16,1-2 7 0,2 0 4 0,2 3 1 15,2-2-4-15,3 3-6 0,0-5-4 16,0 0-2-16,1 1 0 0,-2-1 1 15,2 2-2-15,0 0 0 0,-1-2 1 16,3 0-1-16,1 0 1 0,0-1 1 16,5 0-2-16,-4 3 1 0,4-3 1 0,0 0-2 15,-1 0-9-15,1 0-11 0,0 2-15 16,0-2-16-16,1 0-12 0,-2-2-13 16,1 2-21-16,0 0 246 0,-1 0-130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25:51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4488 5048 1303 0,'-3'0'25'0,"-2"0"-27"0,-8 1-5 15,-5-1 7-15,-6 3 0 16,-9 2-1-16,-9-1 1 0,-6 3-1 0,-6 0 1 0,-1 1 1 0,-3 1-1 15,2-2 1-15,4-1 0 0,2 1 0 0,7-2 0 16,3 1 1 0,5-2-2-16,5 1 1 15,9 1-1-15,6-3 0 0,8-1-4 16,7 0-4-16,-1 1-2 0,3-2-3 16,5 2 3-16,5 4 4 0,10 3 3 15,11 3 3-15,7 3 0 0,4 2 1 0,-1 2 0 16,2-1-1-16,2 3 0 15,-2 3 0-15,0 0 0 0,-4 1-1 16,-11 0 0-16,-5-2-1 0,-6 0-1 16,-5-2 1-16,-2 0-1 0,-4-2-2 15,-5-3 0-15,-3 0 1 0,-6-2 2 0,-5 2 6 16,-2-1 5-16,-6-2 3 0,-4 0 0 16,-4-1-4-16,-7-3-3 0,-5-1 2 15,0-2-1-15,-4-4 0 0,2-3 1 0,-1-3-2 16,-1-5-5-16,-3-3-12 0,1-5-23 15,5-3-50-15,5-3-157 0,9-3 147 16</inkml:trace>
  <inkml:trace contextRef="#ctx0" brushRef="#br0" timeOffset="311.33">4776 4802 1674 0,'-5'20'12'0,"-7"7"-60"0,-6 8-21 16,-3 12 48-1,-5-4 21-15,3 6-2 0,3 6 1 0,2 1 1 16,1 0-1-16,0-5 1 0,2-1-8 0,6-8-15 15,8-4-4-15,5-3-2 0,4-6 9 16,1-2 13-16,-4-5 5 0,3-6 2 16,0-4 0-16,-3-5-2 0,-1-1-14 15,0-1-24-15,-2-3-27 16,5-2 23-16,4-6 10 0</inkml:trace>
  <inkml:trace contextRef="#ctx0" brushRef="#br0" timeOffset="1183.65">5256 5156 1543 0,'0'0'24'16,"-3"2"7"-16,-3 1-58 0,-3 3-1 16,-3 2 26-16,-9 7 0 0,-4 1 2 0,-5 3 0 15,-2 3 2-15,2-1 0 0,3 2 0 16,3 0-1-16,4 0-9 0,4-3-25 15,7-2-23-15,4-7-10 0,5-1 8 16,5-1 22-16,8 1 23 0,6-1 10 16,2-1 2-16,6-1 3 0,0-4 6 15,1-2 2 1,5-2 1-16,-5-4-1 0,-1-5-4 0,-2-3-1 0,-3 1-4 0,-4-1 1 16,0 1 1-1,-5-1 1-15,-4-2-7 16,-2-3-13-16,-5-1-7 0,-4 0 5 0,-6-2 15 0,-3 1 16 15,-2 4 13-15,-1 2 0 16,1 1-4-16,1 4-3 0,1 3-2 0,0-2-6 16,0 4-3-16,1 1-5 15,1 0-2-15,2 3-7 0,5 0-17 0,2 0-13 16,0 0-19-16,0 0-8 16,1 1 10-16,4-1 9 0,8 1 19 15,4 0 7-15,12 2 2 0,7 1 4 16,2 0 0-16,6 1 7 0,1 0 5 15,-2 0-1-15,0-1 1 0,1 0 0 16,-6-2 0-16,-2 3-1 0,-1-4 1 0,-7 2-1 16,-7 0 0-16,-3-1 0 0,-7 2-1 15,0 2 0-15,-4 2 4 0,1 0 3 16,-2 6 1-16,-3 2 1 0,-2 1-5 16,1 4-1-16,-2 2 1 0,-4-1 0 15,2-1 1-15,-1 0 2 0,1-3-3 0,2 2-1 16,3-4-1-16,2-2-1 15,2-5-1-15,1-4 3 0,3-2 7 0,3-2 6 16,0-1 3-16,4-4 1 0,-1-3-5 16,1-3 0-16,-1-3 6 0,0 1 5 15,-2-4-2-15,0 0-3 0,-2-2-22 16,0 0-8-16,-3 0-2 0,0 0-2 16,-3 2 10-16,-4-1-7 0,-2 1-2 15,-1 3 9-15,0 2 18 0,0 6 22 16,0 5 7-16,0-1-6 0,0 1-18 0,0 0-17 15,0 1-11-15,5 4-4 0,4 9 1 16,4 6 5-16,10 6 7 0,4 2 1 16,2 4-1-16,8-4 0 0,-2-5 1 15,2-1-1-15,-2-4 0 0,-5-10 2 0,-1 1 2 16,-3-4 11-16,-4-5 7 0,-4-2 5 16,-3-5 8-16,-4-1 6 0,-2-2 5 15,-3 0 9-15,-1 0 17 0,-1-1-6 16,-3-4-22-16,-1 0-25 0,-2-3-29 0,-5-3-8 15,-2 4 13-15,1 1 8 16,1 3 6-16,2 4 0 0,-1 1-2 0,2 4-12 16,-2-1-19-16,3 0-18 15,-1 0-23-15,1 1-13 0,2-5-237 0,1-3 211 16</inkml:trace>
  <inkml:trace contextRef="#ctx0" brushRef="#br0" timeOffset="2633.41">23303 5206 1049 0,'1'-2'61'16,"1"-2"23"-1,-1 1 8-15,0-1 0 0,-1-1-9 0,0-1-16 0,0 0-16 16,0-3-18-16,-2-1-17 16,-3-6-15-16,-4-4-6 0,-9-7-2 15,-13-7 1-15,-13-5 3 0,-11-8 3 0,-11-4 0 16,-11 2 0-16,-5 3 0 0,1 5 2 16,3 9-2-16,9 3 0 0,10 6 0 0,7 9-1 15,6 2-3-15,11 6-3 16,5 6-3-16,3 2-4 0,1 7 1 15,5 5 0-15,-1 7 4 16,6 9 4-16,7 9 1 0,1 16 1 0,11 14 2 16,11 11-1-16,10 9 0 15,11 1 1-15,-1 0-2 0,-1-3 3 0,-3-2 0 0,-7-6-1 0,1-2 1 16,-5-8 0-16,-1-9 0 0,0-5 1 16,-2-6 1-1,-2-7-2-15,0-6 2 16,-2-5-1-16,-2-8-9 0,-1-6-19 0,-2-7-19 0,-4-5-10 0,2-5-2 0,-1-3 11 31,4-6 735-31,3-6-506 0</inkml:trace>
  <inkml:trace contextRef="#ctx0" brushRef="#br0" timeOffset="2835.16">23015 5564 1287 0,'-17'13'21'15,"-6"2"-31"-15,-13 5-2 0,-11-2 9 16,-8-1 3-16,-8 1 3 0,-6-4 2 16,-1 1 2-16,-1-10 1 0,-1-1-1 0,3-4 0 15,-1-5 0-15,5-1-2 0,10-1 1 16,12-2 0-16,8-4-1 0,9 3 0 16,6-2 1-16,7 3 1 0,7 3-6 15,6 5-2-15,1-3 7 0,7-5-7 16</inkml:trace>
  <inkml:trace contextRef="#ctx0" brushRef="#br0" timeOffset="3365.46">23775 5820 1824 0,'-4'-9'73'0,"-31"-42"-266"15,39 53-43-15,-79-67 239 16,36 45-17-16,6 8 1 0,-4 6-2 16,3 2 0-16,-2 4 5 0,-1 1 1 0,3 5 1 15,-5 4 2-15,9 3-1 0,5 0 2 16,8 4-3-16,6 2-2 15,1-1 1-15,0-1 3 0,2 0 0 0,4-4 0 16,1-1-1-16,5 0-3 0,2-2-3 0,4-1-6 16,0-2 2-16,2 2 2 0,7-5 4 15,5 1 3-15,9-1-9 16,8-3-8-16,0-1-5 0,-2 0 7 0,-2-3 9 16,-8-1 8-16,-8-2 6 15,-1 0 0-15,-6 2-2 0,-3-2-1 0,3 3 4 16,-6-2 16-16,-1 4 11 0,0-1 10 0,-2 2 7 15,-2 0-7-15,-1 0-10 16,0 0-12-16,0 0-16 0,1 2-13 16,0 4-4-16,-1-2 5 0,3 8 6 0,2 1 6 15,2 5 1-15,4 3 1 16,2 0-1-16,3 0 1 0,1-2 1 16,-1-4-3-16,-1-2-8 0,0-3-10 0,0-4-16 15,-1-1-9-15,1-3-93 16,-1 0-88-16,4-4 126 0</inkml:trace>
  <inkml:trace contextRef="#ctx0" brushRef="#br0" timeOffset="3747.9">24329 5626 1420 0,'-36'8'27'0,"2"2"-32"0,-10 1 1 0,3 2 8 16,1-2-17-16,0 0-21 0,4 2-26 15,4-6-32-15,7 3-9 0,8-4 1 16,10 0 9-16,4 0-26 0,5-3 35 16,7 0 40-16,2 2 33 0,10-1 63 15,6 4-5-15,2 0-12 16,6 1-6-16,-1 2 2 0,3 1-1 0,6 1-6 15,0 5-7-15,-2 1 0 0,-2 6 6 16,-9-2 5-16,-4 3 2 0,-3 3-9 16,-6 1-8-16,-5 1-1 0,-7 2-4 15,-10-3 0-15,-4-3-2 0,-6-3-4 0,-5-3-1 16,-1-3 0-16,-1-2 1 0,2-4 0 31,-2-5 2-31,0-3 0 0,2-4 0 0,1-4 0 16,3 3-4-16,7-5-2 0,3 0-1 0,5-5-5 0,1-9-113 15,3-9 87-15</inkml:trace>
  <inkml:trace contextRef="#ctx0" brushRef="#br0" timeOffset="4056.1">25148 5279 1810 0,'2'0'10'0,"-2"1"-60"0,-1 7-32 0,-3 8-9 16,3 9 44-16,1 7 43 16,2 12 4-16,4 4 0 0,-1 5 0 15,-3 3 1-15,1-1-1 0,-4-4 5 0,3-2-16 16,1-4-26-16,1-2-25 0,7-1-28 15,-4-1-10-15,5 0-1 0,0-7-38 16,-1-8 5-16,0-11 20 0,-3-10 47 16,-2-5 92-16,-4-4 32 0,2-3 5 0,5-3-34 15,1-1-47-15,5-4-38 16,1-2-55-16,-1-2 65 0</inkml:trace>
  <inkml:trace contextRef="#ctx0" brushRef="#br0" timeOffset="4277.43">25432 5759 1298 0,'-1'0'51'0,"-1"-1"1"16,1 1-42-16,-2 1-26 0,-5 0 1 16,-8-1 15-16,-6 0 10 0,-11 0 8 15,-3-2 5-15,-6-3-4 0,-7-1-1 16,-2-4-4-16,-4-2-1 0,-8-1-6 16,0-1-1-16,-1 1-2 0,3-3-1 15,7 3-1-15,5-3 1 0,4 4-1 16,5 1 1-16,4 2 0 0,8 2-1 0,3 1 0 15,1 1 1-15,4 1-1 0,2 1 6 16,6 2-14-16,3 1-18 0,4 0-22 16,0 3-34-16,0-1-15 0,2 3-101 15,2 4 119-15</inkml:trace>
  <inkml:trace contextRef="#ctx0" brushRef="#br0" timeOffset="21749.96">5988 10406 1247 0,'-34'0'30'0,"1"0"-21"16,-10-1-1-16,-4-2-2 0,-3 0 0 16,-7-3-1-16,-4 0-1 0,-5-5-1 15,-12 0 1-15,-5-3 0 0,-3 1-1 16,-5-2 1-16,9-1-2 0,1 2-1 0,-5 2 2 16,9 0-2-16,6 7 3 0,5 5 1 15,3 1 0-15,-2 0 1 0,-5-4-1 0,1-4-5 16,7 2-8-16,10 2-18 0,9 5-19 15,15 1-22-15,12 0-22 0,9 4 102 16,6-1-30-16</inkml:trace>
  <inkml:trace contextRef="#ctx0" brushRef="#br0" timeOffset="22162.44">6179 10503 1237 0,'23'5'146'0,"-70"-1"-92"31,96 4-56-31,-267-29 1 16,117 12-6-16,12 1-6 0,0 0-7 15,-6-1-3-15,-3-1 8 0,-1-1 5 16,1 0 7-16,5 0 3 0,7 1 0 0,0 0 1 16,-1 1 1-16,9 3-2 0,4-1 3 15,9 2 3-15,5 2 2 0,4 2 0 16,4 1 2-16,2 0 1 0,3 2 0 16,-1 0 2-16,2 3-4 0,9-1-4 15,6 2-2-15,8 1-3 0,8 2 0 0,6-3 0 16,3 0 0-16,2-2 1 15,-1 1 0-15,2-1-1 0,0 2-3 0,2-3-7 16,0 1-6-16,1-3-9 0,0-1-19 16,0 1-23-16,5 1 654 15,0-1-446-15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27:00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17369 6691 1218 0,'-2'6'21'0,"-2"-1"-23"0,-2 4-7 0,-3-1 5 0,-1 2 4 16,-2 1-1-16,-2-1 0 16,-4 1-1-16,-4-2 0 0,-7 0 1 15,-6 0 1-15,-3-2 0 0,-9 0 2 0,-1 1 0 16,-1-1-1-16,-3-2 1 0,7-2 0 15,2-2 0-15,1-1 1 16,2-3 1-16,-2-1-1 0,2-2 1 0,1-5 1 16,0-1 0-16,-2-1 0 0,0-5 9 15,2 2 2-15,4-8 1 0,5 2 2 16,3-5-7-16,-1-5-4 0,2 4-1 0,3-4-5 16,1 0 13-16,2 4 5 0,4-1 6 15,4 3 11-15,1-2-11 0,5 2 0 0,0 0-4 16,4 1 0-16,0-1 3 15,4 0-2-15,3 0 3 16,3-2-4-16,7 0-6 0,4-2-4 0,7 2-7 0,3-1-5 16,13 4-5-16,4 2 1 0,9 0 0 15,9 5 0-15,0 2 2 0,1 1 0 16,-1 5 0-16,-5 3-6 0,8 5-4 16,1 2-5-16,7 4-1 0,5 1 3 15,-5 2 6-15,-6 2 3 0,-9 1 3 16,-4 1 2-16,-5 2 0 0,3-1-1 15,-1 5-3-15,1 3 0 0,-1 0-2 0,-6 4 1 16,-7-2 2-16,-7 3-3 0,-8-1-2 16,-5 5-2-16,-4-1-1 15,-6 2 3-15,-6 4 3 0,-4 5 2 16,-5 2-2-16,-11 6 0 0,-2 3 0 0,-7 3 1 16,-11 1 4-16,-8-1 1 0,-5-8 3 15,-11-7 0-15,4-9-1 0,2-6-1 0,-2-6 0 16,6-5-1-16,-2-3 0 15,-4-6 1-15,-5-2 0 0,-5-2 2 0,-4-4 2 16,3-4-2-16,1-3 14 0,2-3 5 0,3 0-1 16,4-3 1-16,7 2-13 15,5 1-7-15,6 2-1 0,8 2 1 0,0 0 1 16,9 0 7-16,4 4 5 0,3-4 4 16,5 5 4-16,0 0-3 0,4 2-3 15,1 2-2 1,4 2-1-16,-4-4-2 0,5 4 0 0,0 0-1 0,0 0-5 15,0-1-3 1,0 0-2-16,0 0-1 0,0-1-1 0,0 2-4 16,1-3-13-16,-1 3-15 0,0-1-23 0,0 1-24 0,0 0-18 31,0 0 24-31,0 0 30 0</inkml:trace>
  <inkml:trace contextRef="#ctx0" brushRef="#br0" timeOffset="1565.19">16075 8537 1077 0,'1'0'25'0,"-1"0"-8"0,0 2-32 0,-1 0-3 16,1 2 9-16,0 1 8 16,-3 0 1-16,2 4 0 0,-3-2 1 0,-4 1 1 15,1 1 0-15,-3 0-2 0,-2 4 9 16,-4 1 3-16,-8 3 7 0,-4 4 6 16,-5 0-7-16,-7 3-1 0,-2 1-2 0,-3-4-4 15,-5 0 0-15,-1-3-2 16,-1-6-2-16,-5-2-1 0,-8-2 0 15,1-2-1-15,-2-3-1 0,2-1 1 16,6-4-2-16,-4-3 0 0,3-5 2 0,-3-8-1 0,-8 0 0 16,3-9 2-16,-5-4 0 15,5-5 0-15,12-6 6 0,0 1-2 0,7 0 0 16,7 3 4 0,4 1 0-16,4 4 10 0,10 1 6 0,1 4 7 0,9 0 2 15,8 1 2 1,5 0 2-16,5-6-31 0,10-1-5 0,3-6-12 0,8-2-13 15,7-1 18-15,4 1-7 0,9 2 0 32,8 3 2-32,7 2 1 0,3 4 3 0,11 0-3 0,2 4-1 15,1 3 0-15,2 2 0 0,-6 2 6 0,-4 2-6 16,14 2-2-16,2 6-4 0,5 5-4 16,4 7 6-16,-5 5-2 0,-1 11 2 0,2 5 2 15,5 6 1 1,-7 5 1-16,-10 2 4 0,-9 3 0 0,-16 6 1 0,-11 7 3 15,-7 4-1 1,-10 8 0-16,-7-1-1 0,-9 2 1 16,-10-1-1-16,-13 2 2 0,-12 4 0 15,-11 1 2-15,-12 0 4 0,-8-4-1 16,-6-10 0-16,-2-12-1 0,-1-11-2 16,-3-11 2-16,2-7 1 0,1-7 2 0,4-5 6 15,3-6 1-15,0-3 1 0,1-8 7 16,-6-3-1-16,1-2 4 0,4-1 1 15,4-2-5-15,15 2-6 0,9 4-5 16,2 1-5-16,7 3-3 0,7 4 3 16,4 1 6-16,10 6 8 0,-2-2 7 15,2 3 1-15,0-1-6 0,1 0-8 0,0 0-7 16,-1 0-6-16,2 1-3 0,-2-1-2 16,0 0-5-16,0 0-8 0,0 0-5 15,1 0-13-15,-1 0-15 0,0 0-16 16,0 0-23-16,0 0-16 0,0 0-15 15,-3 4 451-15,2-1-264 0</inkml:trace>
  <inkml:trace contextRef="#ctx0" brushRef="#br0" timeOffset="8336.73">14828 11051 737 0,'0'0'33'0,"-1"0"8"15,-1 0-25-15,-3 0-15 0,-2 0-1 16,-3 0 0-16,-2 2 0 0,-3 0 1 0,-3 0-1 16,-2 3 1-16,-3-1 4 15,-10 1 1-15,-2 0 4 0,-3 1 1 16,-11-2 2-16,-2 2-1 0,-10-2 1 16,-6-1-2-16,0-3-3 0,1-4 0 0,5 0-3 15,1-5-1-15,-2 0 0 0,-6-2-1 16,-5-1 0-16,-5 0-1 0,4 0 0 0,3-3 0 15,3-2 2-15,1-1 0 0,-8-5 1 16,-1-5 1-16,-3-4 0 16,6-5 4-16,11-3 5 0,5 0 2 0,6-5 4 15,2-1 2-15,0-1-5 0,2 1 4 16,0 2-4-16,5 2-2 16,9 1 2-16,8 0 13 0,11 4 15 0,7 1 7 15,6 2 1-15,7-2-16 0,7-3-13 16,5-5-14-16,10-2-10 0,11-1-9 0,0 3-5 15,8-1-1-15,4 2 4 0,-1-2 4 16,8 3 3-16,3 1 3 0,4 2 1 16,7 4 1-16,2 1 2 15,3 5-1-15,-5 3-1 0,-4 6-2 16,3 7-4-16,6 4-4 0,11 7-4 0,4 4 0 0,-2 7 0 16,-3 4 3-16,-6 6 5 15,1 4-2-15,4 9-3 0,0 2-1 16,-4 2-2-16,-4 2 2 0,-10-1 3 0,-6-1 1 15,-9-3 2-15,-8 1 2 0,-4 0-1 0,-5 1 1 32,-4-1-3-32,-1 6 3 0,-8 1 2 0,-6 5 5 0,-6 4 1 0,-6 3-1 15,-5 3-2-15,-7-1-1 0,-6-2 1 16,-7-3 0-16,-7 1-1 0,-6 1 2 16,-4 4 0-16,-8 1 0 15,-3 1 1-15,-4-4 1 16,-5-4-1-16,-1-10 0 0,-5-7 2 0,-7-6 0 15,-2-7 0-15,-3-5 4 0,-4-2-3 0,6-5 0 16,0-4 6-16,-1-4-2 16,-2-3 0-16,-4-5 1 0,-3-6-3 15,6-1 0-15,7-4-2 0,1-4 0 0,3-4-4 0,-7-4 0 16,-1-4-2-16,1 0 4 0,8-2 0 16,12 4-2-16,10-1 7 0,9 3 0 15,2 4 0-15,5 2 2 0,4 3-4 0,7 5-5 16,4 2-2-16,5 5-9 0,3 3-10 15,4 0-25-15,5-4 23 0</inkml:trace>
  <inkml:trace contextRef="#ctx0" brushRef="#br0" timeOffset="27540.4">17544 15092 1321 0,'0'0'84'0,"0"0"71"16,0 0-149-16,0 0-49 0,-2 0 8 15,-5 0 14-15,-6 0 11 0,-3 0 7 16,-7 0 2-16,-3 0 1 0,-1 0 0 16,-3 0 0-16,-6 2 1 0,0 0-1 15,-2 0 1-15,-5 1-1 0,-3 2 1 16,-7 2 0-16,-4-1-1 15,1-1 0-15,0 1 1 0,8-3 0 0,4 3 0 16,4-4 0-16,7 1-1 0,-1 1 0 0,5-4 1 16,3 2-1-16,2-1 0 0,10 1 2 15,-3-2-1-15,6 3 2 0,-1-3-10 16,4 0-15-16,4 0-12 0,2 0-14 16,5 2-3-16,-2-1-2 15,-1-1-7-15,0 0 18 0,5 2 16 0</inkml:trace>
  <inkml:trace contextRef="#ctx0" brushRef="#br0" timeOffset="27998.07">17583 15180 614 0,'0'6'106'0,"-12"-7"-33"0,2-1-39 0,-2 2-3 15,-13-7 17-15,3 5-8 0,-5 0-4 16,-1 0 0-16,-1 0-5 0,-4-1-6 15,1 2-10-15,-2-2-5 0,-1 0 0 16,-1 0 6-16,-3 0 10 0,-7 1 6 16,-1 0-1-16,-4-2-9 0,1 1-4 15,3 1 5-15,2-3 9 0,2 1 7 0,0-1-4 16,5 3-11-16,0-2-11 0,3-1-9 16,3 3-2-16,1-3-1 0,1 2 0 15,0 0 0-15,1 0 0 0,5 0 0 0,2 3-1 31,7 0 2-31,5 0-2 0,1 0 1 0,2 0-4 0,4-1-13 0,1 1-13 16,1 0-15 0,1 0-8-16,-2 0 2 0,3 0 4 0,3 1-1 0,3-1 25 15,11-3 6-15</inkml:trace>
  <inkml:trace contextRef="#ctx0" brushRef="#br0" timeOffset="28451.14">17675 15276 1085 0,'-1'0'20'0,"0"0"-18"0,-4 0-32 16,7 0-8-16,-7 0 15 0,-2 0 17 16,4 0 5-16,-14 0 2 0,0 1 3 0,0 0 2 15,-5-1 2-15,-1 2 2 16,-5-1 6-16,-5 3 3 0,-5-2 1 0,-3 0 2 16,2 3-6-16,-3-4-3 0,0 1 0 15,0 0 0-15,-2 2 1 0,-2-2 0 16,-1-1 0-16,0-1-5 0,3 0 2 15,1 0 2-15,7-1 0 0,5 0 2 16,3 0-2-16,3 1 0 0,3-4 2 0,-2 3 3 16,4 0 2-16,1 0-6 15,3 0-2-15,3 0-5 0,1 1-4 16,3-2 0-16,1 2-2 0,4 0 0 0,-2 0 2 16,4 0-2-16,-1 0 1 0,3 0 0 15,0 0 0-15,0 0 0 0,0 0-1 16,0 0-8-16,1 0-14 0,-1 0-17 15,0 0-27-15,0 0-20 0,1 0-48 0,-1 0 74 16</inkml:trace>
  <inkml:trace contextRef="#ctx0" brushRef="#br0" timeOffset="43468.58">26972 13301 649 0,'0'0'-52'0,"1"0"-46"16,-1 0-7-16,0 0 46 0,-1 0 49 16,1 0 32-16,0 0 22 0,-2 0 20 0,2 0 18 15,0 0 6-15,0 0 3 0,0 0-5 16,0 0-18-16,0 0-20 0,-1 0-16 16,-4 1-10-16,0-1-7 15,1 1 1-15,-3-1 3 0,0 0 3 0,-2 2 4 16,-1-2 1-16,-1 2-5 0,-4-1-3 15,0 0-5-15,-2-1-3 0,-2 1 0 16,0 1 1-16,-3-2 0 0,0 0 5 16,-3 2 1-16,5-2 1 0,-6 0-2 15,0 0-6-15,-4-2-5 0,-8 2-2 16,2 0 0-16,-4-1 0 0,0 1 5 0,2 0 3 16,1-1 1-16,-1 1-2 15,2 0-3-15,-4 1-5 0,2 0 0 0,1 1-2 16,-3 0 0-16,-3 1 0 0,-4 1 0 15,-8-1-1-15,2 1 2 0,-1 1 1 16,3-1 9-16,7 1 3 0,0 1 4 16,2-2-3-16,2 2-5 0,-1-2 0 0,-2 1 1 15,-7 0 5-15,-6 1 3 0,-6-1-2 16,2 1-3-16,1-1-2 16,5 0-1-16,3 1 2 0,-2-5 0 15,4 0-3-15,-6 1-3 0,-4 3-4 16,-3-3-2-16,0 0-2 0,6 3 1 0,3-2 0 0,4 1 0 15,-2-2 1-15,0-1-1 16,-2-1 0-16,-8 1 2 0,-3 1-1 0,-1-2 0 16,0 0 4-16,4 0 6 0,5 0 5 15,0-2 1-15,2 0-2 0,-5-3-6 16,-8 1-3-16,-2-1-3 0,-1 1 0 0,5 2 0 16,5-3-1-16,5 3 0 0,0-4 2 15,1 3-1-15,-3-1 2 0,-9 2 0 16,4 0-2-16,-1 1-1 15,7-1 0-15,8 2-2 0,1 0 1 0,2 0-1 16,3 0-1-16,6 0 0 0,-7 2 1 16,1-2-1-16,-7 0 0 0,-1 1 0 15,4-1 13 1,5 0 12-16,6 0 3 0,4 0 4 0,2 0-14 0,1 2-9 16,3-2-4-16,-1 0-3 15,4 0 1-15,2 0-2 0,3 1-1 0,1-1 1 16,3 0-1-16,-2 0 1 0,0 0 0 15,4 3 0-15,-2-1 0 0,3-2 0 0,1 1 0 0,-1-1 0 16,2 0 1-16,-1 1 0 0,0-1-1 16,2 0 1-16,0 0-1 0,3-1 0 15,-1 1 1-15,1 0-2 0,-1-1 2 16,4 1-1-16,-3 1-1 0,4-1 1 0,-6 1 0 16,4-1-1-16,1 0 0 15,0 0 2 1,1 1-8-16,0-1-7 0,0 0-12 15,0 0-16-15,0 0-11 0,-2 0-17 16,2 0-14-16,0-1-26 0,0 1-6 0,3-2 17 16,1 2 42-16</inkml:trace>
  <inkml:trace contextRef="#ctx0" brushRef="#br0" timeOffset="48420.39">15884 15329 1464 0,'0'0'116'0,"0"0"168"16,0 0-319-16,0 0-50 0,0 0-34 15,-1-2 122-15,-2-2-240 16,-1-4 194-16</inkml:trace>
  <inkml:trace contextRef="#ctx0" brushRef="#br0" timeOffset="48666.79">15861 15417 1723 0,'0'0'-190'0,"-1"-1"106"15</inkml:trace>
  <inkml:trace contextRef="#ctx0" brushRef="#br0" timeOffset="48855.45">15886 15451 1882 0,'21'27'13'0</inkml:trace>
  <inkml:trace contextRef="#ctx0" brushRef="#br0" timeOffset="49070.16">15992 15487 2158 0,'16'12'41'0,"-16"-12"-58"0,0 0-33 16,-1 0 33-16,-17-12-264 0,18 12-239 15,-2 0 313-15</inkml:trace>
  <inkml:trace contextRef="#ctx0" brushRef="#br0" timeOffset="49234.87">16045 15595 1840 0,'0'0'-23'0,"-2"0"11"0,0 2-19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28:30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9172 5841 1014 0,'0'0'26'0,"-1"-1"-17"0,1 1-3 16,0 0-4-16,0 0 1 16,0 1 0-16,0-1 1 0,1 0 4 15,-1 0 3-15,-6 0 7 0,-1 0 1 16,-3 0 0-16,-1 2 0 0,-4 0-1 0,-5 2 2 15,-6-1 3-15,-10 3 6 0,-5-2 2 16,-6 1-1-16,-11-1-4 0,-2-3-9 16,-15 3-6-16,-4-4-4 0,-5 0-1 0,-3 0-2 15,3 0 2-15,-3 0 8 16,1 1 2-16,-11 0 1 0,-4 0-1 16,-3-1-9-16,-1 1-2 0,-2 0 0 0,-6 1-2 15,-7-2 3-15,-5 0 3 0,1 0 3 16,-8-3-1-16,-2 0-1 0,-5-2 0 0,-7 1-1 15,5-1 1-15,0 0 4 16,2 0 6-16,1 1 2 0,4 0-1 16,4 3-1-16,3 0-7 0,6 0-4 0,4 1-3 0,3 1-2 15,5 1-2 1,11 2-1-16,7 0 1 0,3 1-2 0,4 0 2 0,10 1-1 16,2-1 0-16,13-1 0 15,6 1 1-15,2-1-2 0,11 1 0 16,8-1 2-16,10-2-2 0,7 0 1 0,4 0 0 15,4-2-1-15,1 0-5 0,6 0-16 0,0 0-16 16,0-3-14-16,9-1-4 16,5-5-24-16,11-5-37 0,16 0-44 15,13-2-52-15,9 6 39 0,12 4-82 16,9 2 157-16</inkml:trace>
  <inkml:trace contextRef="#ctx0" brushRef="#br0" timeOffset="492.95">8452 6114 1192 0,'9'0'-3'15,"-4"-2"-40"-15,0 4-25 0,-5-1 2 0,0 0 21 16,-1 1 16-16,-3 1 18 0,0 3 11 16,-2 1 19-16,-4-2 9 15,-6 4 12-15,-4 2 11 0,-7-4-3 0,-5-1 3 16,-4 2 0-16,-9-4-3 16,-6 0-5-16,-14-2-2 0,-8-1-7 15,-4 2-9 1,-8-3-5-16,5 2-9 0,-2 0-5 0,-6-2-2 15,-3 0-1-15,-6 1 0 0,0 0 0 0,-3 2 1 0,-5-3-1 16,-3 0 0-16,-2 0 0 16,-2-1-1-16,10 1 0 0,0-2 0 0,2 1-2 15,4 1 1 1,1-1 0-16,7 1-1 0,8 0 0 16,3 2 6-16,-3-2 9 0,5 3 2 15,0-3 2-15,6 2-6 0,10 1-9 16,4 1 0-16,7-2-4 0,7 1 1 0,5-2 0 15,2 2-1-15,3-3 1 0,3 3 1 16,3-3-2-16,6 0 1 0,9 0 1 16,2-1 0-16,3 1-4 0,4 0-9 15,1 0-15-15,0 0-24 0,0 0-3 16,4-2-2-16,1-1-2 0,9-3 39 0</inkml:trace>
  <inkml:trace contextRef="#ctx0" brushRef="#br0" timeOffset="24203.37">21428 9716 1076 0,'25'0'106'0,"-29"2"-63"15,-3-1-37-15,-1 2-3 0,-24-3-1 16,26 2-1-16,4-1-1 0,2 0 2 16,0-1-1-16,0 0 5 0,0 0 6 15,0 0 5-15,3-1 7 0,2 1-4 0,0 1-6 16,4-2-4-16,2 0 0 15,0-1 2-15,6 2 4 0,1 0 3 0,3-2-1 16,3 1-2-16,2-1-3 0,5 0-6 16,7-1-4-16,10 0-1 0,15-2-1 15,17 1-1-15,2 2-3 0,8-2-3 16,-3 2 0-16,-5 2 1 0,8 0 4 16,-2 0 1-16,-7-1 0 0,-12 1 0 15,-7 0 0-15,-10-1 0 0,-4 1 0 16,-4-2 1-16,-10 1 1 0,-5-3-2 0,-6 0 1 15,-4 3 0-15,-3-4-1 0,-2 2-4 16,-5 2-5-16,-5-4-8 0,1 2-4 16,-4 0-5-16,-1-4-28 0,-5-4-13 15,-9-8-8-15,-9-3 3 0,-6-3 30 0,-8 0 18 16,-5-1 10-16,-3 0 5 0,-4 0 1 16,2 3 0-16,0-1 1 0,-4 2 2 15,1 2 0-15,-3 2 1 0,6 6 0 16,7 1 0-16,9 4 2 0,11 6 1 0,6 0-2 15,6 1 1-15,4 3 2 16,0-2 4-16,4 2 14 0,6 11 34 16,1-3-18-16,2 3-2 0,8 2-1 15,6-1-4-15,8 2-7 0,8-1-8 16,4-1 2-16,1-2 1 0,0-1 0 16,-3 0 4-16,-4 0 3 15,-4 0 2-15,1 0 0 0,-2-2-1 0,-2 1-5 0,-3-2-4 16,-2 1-4-16,-4 0-5 0,-5 1-2 15,-5 1-1-15,-1-1 0 16,-1-4 0-16,0 0 0 0,-1 1 1 0,-1 2-1 16,-1 2 2-16,0 1-1 0,-2 4 0 15,0 1-1-15,-1 3-2 0,-4-1 9 16,-3 3 5-16,-8 2 3 0,-2-1 4 16,-4 4-4-16,-4 2-4 0,-1 2-1 15,-8 0-2-15,-2-1-1 0,-2-3-1 0,0 0 0 16,1-4-2-16,5-3 0 0,0-1-1 15,-1-2 0 1,1 0 11-16,-4-1 1 0,2-1-1 0,5-4 9 16,0-1-3-16,7 0 4 0,1-6 7 0,4 3-3 15,5-1 0-15,3-3 0 0,1 1 2 16,5-5-3-16,-1 1-2 0,1 0-4 16,0-1-6-16,0 1-6 15,0-1-3-15,0 0-5 0,0 0 0 0,0 0-3 0,0 0-11 16,0 0-13-16,0 0-19 0,1 0-13 0,0-1-22 15,0 1-25-15,5-6-332 0,6-1 286 16</inkml:trace>
  <inkml:trace contextRef="#ctx0" brushRef="#br0" timeOffset="47336.72">10978 16927 1189 0,'0'0'61'16,"0"0"11"-16,0-1-27 0,0 1-26 16,0 0-8-16,-1 0-4 0,1-2-4 0,0-1-2 0,-4 0 1 15,4 0 0-15,-1-1 2 16,1 1 7-16,-1 1 8 0,1 2 8 15,0 0 6-15,-1-2-2 0,0 2-6 0,1 0-8 16,0 0-5-16,0 0-6 0,-1 0-3 16,0 0-1-16,-1 0-1 0,-2-2-1 15,3 2 1-15,-6 1-1 0,-1 0 2 0,-3 1 2 16,-1 0 1-16,-1-1 1 0,2 1 1 16,-2 2 0-16,-2-1 2 0,-4 1 0 15,-6 0 1-15,0 1 3 0,-2 0 2 16,1 1-3-16,-4-1-1 0,3 2-4 15,-3-1-3-15,2 0 5 0,1 1 8 16,1 1 2 0,1 1 7-16,0-4 0 0,-2 2-6 0,-5 0 3 0,1 1-2 0,0-1 1 15,1 3 3-15,-1-4 1 16,-1 1-4-16,-3 0-5 0,-2 0-3 16,-1 2-3-16,-5-4-1 0,0 3 1 0,4 1 0 15,0 0 0-15,2 1 1 0,-1-1-3 16,-5-1 0-16,3 0-3 15,2-1-3-15,-2-1 0 16,2 1-1-16,-5 0-1 0,-5-3 1 0,-2 2 0 0,0-2 0 16,0 2 1-16,2-1-1 0,0 0 0 15,2-2 0-15,1 1 0 16,-1-2-1-16,0 0 0 0,-8 1 0 0,-2-1 1 0,0 0 0 16,1-1 0-16,5 5 0 0,-1-3 0 0,1 3 0 15,2-1-1 1,-4 0 1-16,3 1-1 0,-6-3 0 0,-1 1 0 0,-3-1 0 15,3 3 0-15,0-3-1 16,3 2 1-16,-1-1 0 0,0-2-1 16,1 1 2-16,-11-3-1 0,-2 1 7 0,-4 0 6 0,0 1 0 31,4-2 3-31,1 0-6 0,4 0-4 16,-3 0-1-16,1 0 0 0,-4 0-2 0,-1-2-2 0,0 1 0 0,3 1-2 15,7 0 1-15,0 0 0 0,3 0 0 16,-4 0 0-16,-3-1 0 0,-4 0-1 15,0-1 2-15,3 0-1 0,4 1 0 16,0-4 0 0,7 2 0-16,-1 2-1 0,1-3 1 0,-1 0-1 15,2 3 0 1,1-3 0-16,4 2 1 0,5 1-1 16,0-1 1-16,5 2-1 0,2 0 0 15,2 0 0-15,0 2 0 0,2-1 0 16,4 0 0-16,0-1 1 0,4 1-1 0,6 0 1 15,-2-1-1-15,4 1 0 0,1-1 1 16,-5 0 0-16,6 0 0 0,1 2-1 16,1-1 1-16,3 1-1 0,-1-2 1 0,4 1-1 15,-2-1 1-15,0 0-1 0,4 0 0 16,2 0 0-16,-1 0 0 0,1 0 1 16,-1 0-1-16,0 0-4 0,0 0-4 15,1 0-7-15,0 0-10 0,0 0-14 16,0 0-17-16,0 0-15 0,0 0-10 0,1 0-21 15,-1 0 10-15,0 0-1 16,4-1 2-16,1-1 26 0,6-5-8 0,10-5-2 16,13-4 44-16</inkml:trace>
  <inkml:trace contextRef="#ctx0" brushRef="#br0" timeOffset="48096.63">10365 17093 1356 0,'0'0'189'63,"0"0"-193"-63,-2 0 2 0,0 0-2 0,0 1-1 0,-1 0-1 15,-4 4 3-15,-1-2 2 0,-2 1 4 16,-6 4 2-16,0-2 0 0,-5 2-1 16,-4 1-1-16,0 2-2 0,-10-1 2 15,-5 3 3-15,-2 1 0 0,-4 3 2 16,-3 1-1-16,-1 2-3 0,-7-3 0 15,-4-2-1-15,-3 1-2 0,-8-2 0 0,-2 2 0 16,-4 0 0-16,-1-1 0 0,2 1-1 16,-4 0 11-16,-6-5 7 15,-8 1 4-15,0 0 7 0,-1 0-4 16,7-1 0-16,1-2-2 0,-7 0-1 0,1 0-4 0,-3-2-3 16,0-1 1-16,3-3 7 0,-9 0 2 15,-1 0-1 1,1-2-3-16,2-1-13 0,7 0-4 0,3 0-3 0,-2-1 0 15,4-1-1-15,3 1 0 0,6 1 0 16,9 0 0-16,4-1 0 0,0 0 0 0,-1 0 1 16,4 1-1-16,2 1 0 0,9 0 0 15,9 1 0-15,4 1 1 0,6-3-1 16,6 3 0 0,3-1 0-16,8 1 1 0,7-2 0 0,2-1-1 0,6 2 2 15,2-2 0-15,-1 1 1 0,1-1 0 16,-1 0-2-16,-3 1-2 0,4-1-9 15,0 0-7-15,4-1-6 0,-4 1-8 16,1 0-12-16,-1 0-13 16,0 0-14-16,1-1-15 0,1-4-3 0,7-2-217 15,12-11 200-15</inkml:trace>
  <inkml:trace contextRef="#ctx0" brushRef="#br0" timeOffset="49353">12156 11324 1192 0,'-1'0'842'47,"0"2"-1239"-47,0 0 103 0,-1-2 298 15,2 0 3 1,-3 1-2-16,0-1 3 0,-4 1 1 0,-2 1 3 15,-6-1 3-15,-3 2-1 0,-5 1 2 0,-7 1-1 0,-3-2-1 16,-2 0 0-16,-4-2-1 0,-2 1-1 16,-7-2 0-1,-8 2-1-15,-4 0-3 0,-7 0-1 0,0 1-1 0,-3-3-2 16,0 0-2 0,-2 0 1-16,-10 0-3 0,1 0 1 15,-8 0 3-15,1 0 7 0,6 0 7 16,-9 0 3-16,-8-5 0 0,-2 3-6 15,-3-4-3-15,2 1-2 0,3 2 4 0,-11-3 4 0,2 5 3 16,-3-3 1 0,2 1-3-16,3-3-7 0,-6 3-5 15,-3-2-4-15,2 2-1 0,1 2-1 16,-5 1 0-16,1 0-1 0,-4 0 1 16,4 0 0-16,3 1-1 0,-3 0 0 15,1-1 1-15,-1 1-1 0,8 1 1 16,-3-2 0-16,-1 2 0 0,4 0 0 15,0 1 0-15,12 3-1 0,2-3 0 0,-3 2 1 16,3 0 1-16,2 2 0 0,4-1 0 16,16 3 0-16,3-4 0 0,0 2 4 15,5-1 1-15,-1-1 4 0,6 1 1 0,7-1 0 16,8 1-1-16,7-1-1 0,7-1-2 16,4-1 1-16,4 0-2 0,5-1-3 15,3-1 0-15,4 1-2 0,7 1-2 16,3-3 1-16,-5 0 0 0,5 0-5 15,-6 0-9-15,6 0-17 0,0 0-18 16,0-3-13-16,3 3-6 0,-1 0 1 0,-1-2 4 16,8-1-1-16,8-3-20 0,12-4 616 15,10 0-407-15</inkml:trace>
  <inkml:trace contextRef="#ctx0" brushRef="#br0" timeOffset="50602.61">11316 6943 673 0,'-57'10'233'15,"27"-8"-161"1,3 2-23-16,-2-1-11 0,-3-2-10 16,-1-1 1-1,-2 0 7-15,0 0 7 0,2-1 0 16,-1 1-2-16,0-1 1 0,0-1 0 0,-7 0-1 0,-5 0-4 16,-5 1-5-16,-5-1-5 15,0 2-2-15,2-2-2 0,-2-1-3 0,1 2-4 16,-4-1-6-16,-7 2-4 0,-3-1-2 0,-10 1-2 15,-2 0 1-15,2 1 0 0,-5 1-1 16,7 0 0-16,-6 2 2 16,-8 1 1-16,0 1 3 0,-2 0 2 0,1 2 0 0,4 2-2 15,-10-1-2-15,-5 0-2 0,1 2-1 16,-5-2 1-16,6 0-2 0,-4 0 1 16,-6-2 9-16,2-2 8 0,-1 0 6 15,5 0 9 1,-7 1-5-16,-2-1-5 0,2 0-5 0,-4-2-7 0,5-2-6 31,-3 3-2-31,-1-3-2 0,2 2-2 0,8 2 1 16,1-4-1-16,0-1 0 0,-1 0 1 0,1-1-2 0,7-1 1 31,8 0 1-31,2-1-1 0,4 3 1 16,4-1 1-16,7 0 5 0,7 1 2 0,5 0 3 15,7 0-1-15,8-2-3 0,5-1-3 16,9 3-2-16,4 0-1 0,4 1 0 15,9 3-2-15,1-4 1 0,5 0 0 16,3 1 1-16,1-1 2 0,4 0 1 0,0 0-1 16,0 0 2-16,0 0 2 0,0 0 2 15,0 1 0-15,0-1 0 0,0 0-3 16,0 0 0-16,0 0-2 0,2-1-1 16,-1 2-1-16,-1-1-2 0,1-1 1 0,-1 1-1 15,0 0 1-15,0 0-1 0,0 0 1 16,0 0-2-16,0 0-1 0,0 0-6 15,0 0-9-15,0-1-14 0,0 1-11 16,0 0-17-16,0 0-19 0,0 0-15 16,0 0-24-16,0-2-8 0,-1 2-7 0,-2-6 67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29:54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26767 4920 817 0,'-2'-1'38'0,"2"1"0"0,-3-2-8 0,-1 4-27 15,-1-2 1-15,-2 1 5 16,1 5 2-16,-1-1 0 0,0 2 1 0,0 0-2 15,-2 2-2-15,2 0-2 16,0 2 4-16,-3 0 5 0,0 3 5 16,-1 0 8-16,0 0 0 0,-4 4-1 0,5 2-3 15,-8 1-3-15,0 5 1 0,-2 4-2 0,-6 2-2 16,0 3-5-16,-4 1-5 0,-2 1-4 16,1 2 0-16,1 0-2 0,0 4 0 15,1-2 0-15,3 0-2 0,2-2 1 16,2-1 0-16,6-3 0 0,-1-2-1 15,1-3 1-15,-1-3 0 0,-1-2-1 16,0 0 2 0,4-4-2-16,0-3 2 0,6-5-1 0,0-3 0 0,4-2 1 15,0-4 0-15,1-1 1 0,3-3 8 16,0 0 6-16,0 0 5 16,0 1 5-16,0-1 3 0,0 0 6 0,5 0-2 0,0 0-5 15,11 0-11 1,9 0-12-16,0-1-3 0,9 1-2 0,2-1-1 0,6 1 2 15,8-2-2 1,6 2 1-16,13 0 0 0,11 3-1 0,1 0 0 16,-2 2 1-16,-3-2-1 15,-8 1 0-15,2 0 1 0,3-1-1 16,3 1 0-16,-7-3 1 0,-11-1-1 16,-11 1 2-16,-11-1-1 0,-6 0-1 15,-2 0 1-15,-6-1-1 0,-9 0 1 0,-5 1 0 16,-3 0 1-16,-3 0 1 0,-2 0 0 15,0 0 1-15,0 0 2 0,0 0 4 16,0 0 2-16,0 0 7 0,0 0 4 16,0-2-1-16,0 2-1 0,0 0-4 15,0-2-3-15,-1-2-4 0,-1 1-1 16,-1-3-3-16,-1-3-5 0,-3-3-1 16,-4-5 0-16,-6-6-1 0,-4-2 1 15,-4-6 0-15,0-1 0 0,2-2 0 16,-4-3 0-16,2-1 0 0,-3-3 1 15,-5-1 0-15,1-1 0 0,-3 0-1 16,1 2 1-16,4 1-1 0,3 0 0 0,4 1 0 16,3-3-3-16,-1 0-4 0,2 2 0 15,0-2-2-15,1 2 4 0,2 2 2 16,3 3 2-16,1 7 0 0,3 9 2 0,3 4 0 16,0 4 1-16,-1 2 0 0,3 5-2 15,-1-1-1-15,0 3 0 0,2 2-2 16,1-2 0-16,2 2 0 0,-1 0-1 15,1 0 1-15,0 0 1 0,-1 0-1 16,1 0 1-16,0 0 1 0,0 0 1 0,0 0-1 16,0 0-2-16,0 0-5 0,0 0-9 15,0 0-6-15,0 0-18 16,1 0-18-16,-1 0-21 0,0 0 5 0,0-2 34 16</inkml:trace>
  <inkml:trace contextRef="#ctx0" brushRef="#br0" timeOffset="2931.19">29180 6127 1486 0,'-5'3'2'0,"-4"4"-13"0,-6 6-33 16,-5 5 4-16,0 0 37 0,-3 5 3 0,-1 1 0 15,-2 4 0-15,-1 2 0 16,-3 0-1-16,-3 0 0 0,1 2 0 16,0 2 1-16,-1 2-1 0,-3 2 0 0,-10 2 0 15,-13 2-2-15,0 2 1 0,-4 1-1 16,0 1-1-16,0 1 2 0,-3 2 0 16,-7-1 1-16,-13 2 1 0,-6 4-1 15,-7 4 1-15,-4 3 0 0,3 2 1 16,-12-1 0-16,-11-4 0 0,-2-3 2 15,-8-5-1-15,-1-4 0 0,-4-6 1 16,1-5-2-16,-5-6 1 0,-1-4-1 16,1-2 0-16,2-5 3 15,-3-3 6-15,9-2 1 0,1-2 5 16,4-2 5-16,3-2 1 0,-4-3 3 0,0-4-1 16,-3-4-7-16,-3-8-8 0,-1-4-3 0,-3-8-3 15,-2-4 0-15,-6-10-1 0,3-4 1 0,2-6 2 16,-1-8 0-16,0-8-3 15,7 0 6-15,2-7 0 0,6 0 1 16,6 6 13-16,10-1-2 0,3 8 3 0,5 3 5 16,17 3-5-16,-3 2-5 0,2 2-5 0,8 1-4 15,5 5-5-15,11 4-1 0,12 4 5 16,10 6 9-16,12 7 10 0,7 1 10 16,8 6 6-1,3 4 1-15,2 1 0 0,4 3 1 0,2 2 0 0,4 2-1 16,0 2-3-16,1 0-3 15,-1-1-4-15,0 1-8 16,1 0-6-16,0 0-8 0,0 0-6 0,0 0-4 0,0 0-2 0,0 0-2 16,0 0 0-1,0 0 0-15,0 0 1 0,0 0 0 0,0 0 1 16,1-2 0-16,-1 2 0 0,0 0 2 0,0 0-2 16,-1 0 0-16,1 0 0 0,0 0 0 15,0 0 0-15,0 0 0 0,0 0 0 16,0 0-1-16,0 0 0 0,0 0-2 15,-1 2-1-15,1-2-1 0,0 0-4 16,0 0-5-16,0 0-6 0,0 0-4 16,0 0-3-16,0 0 1 0,0 0 2 15,0 0 0-15,0 0-2 0,0 0-3 16,0 0-3-16,0 0-3 0,0 1-1 0,0-1-4 0,0 0-9 16,0 0-5-16,0 0-29 0,0 0-15 15,0 2-14-15,4 4 267 16,9 2-132-16</inkml:trace>
  <inkml:trace contextRef="#ctx0" brushRef="#br0" timeOffset="6674">7886 2905 1254 0,'0'0'-7'16,"-3"2"-44"-16,3-2-19 0,0 2 16 15,0-2 30-15,-1 0 22 0,0 0 2 0,0 0 3 16,1 0 6-16,-3 0 10 0,-1 0 7 15,-1-1 2-15,-1 1-4 0,-5-1-10 16,-5 0-7-16,-3 0-3 0,-10 1-3 16,-5 0 1-16,-5 1 0 0,-11 1-1 15,-2-1 0-15,-9 3 1 0,1-2-2 16,0-1 1-16,1 0 1 0,3-2-1 16,3 0 0-16,7 1 1 0,3-2-1 15,4 0 1-15,5-1 0 0,3 2-1 0,9 1 1 16,6 1 0-16,7 0-1 0,2-1 0 15,4 0 1-15,3 0 0 0,-2 0-1 16,2 0-1-16,0 2-2 0,1-2-2 16,-1 2-1-16,3 1 0 15,-2 2 0-15,3 4 0 0,-1-2 0 0,-2 4 1 0,1 3 2 16,1 1 0-16,-1 2 2 16,2 3 1-16,-1 2 1 0,-1 5 1 0,-1 2 2 15,0 2-2-15,0 0 1 0,3 6 0 16,-2 3-1-16,-3 7 2 0,0 2 0 15,-3 12 0-15,4 4 4 0,-1 7 4 16,0 3 1-16,0-1 1 0,-4 4-1 16,4 0-2-16,-2 6 2 0,-2 3 1 0,1 0 4 15,-3-5-2-15,-1 0 0 0,-1 2 9 16,0 1-2-16,0 1 0 0,-1 2-4 16,4-5-12-16,-1-2-4 0,-1 0 0 15,0 2 2-15,-1-1 6 0,-1-2 2 16,-2-4 3-16,-1-4 1 0,-2-1-7 15,-1 0-1-15,0 0-4 0,-1-2-4 0,2-4 1 16,0-5 1-16,2-8-1 0,-3-7 0 16,6-5 0-16,-2-7-1 0,3-8-2 15,6-2 6-15,1-10 5 0,0-1 6 16,2-5 8-16,2-2 3 0,0-3 5 16,-1-1 3-16,4 1 0 0,-2 0-3 15,3-2-3-15,4 0-7 0,3 0-4 0,6 0-1 16,7-2-6-16,9-1-3 15,9-1-2-15,5-2-2 0,7 2-1 0,3 0 0 16,-3 1-2-16,-1 1 1 0,-3-1-1 16,-3 2-1-16,3 0 0 15,-3 0 0-15,-8 1 0 0,-7 0 1 0,-8 0 0 16,-7 0-1-16,-3 0 1 0,-6 0 0 16,-3 0 0-16,-4 0 0 0,0-1 2 15,-2 1-26-15,-1 0-59 0,5-5 606 16,8-4-418-16</inkml:trace>
  <inkml:trace contextRef="#ctx0" brushRef="#br0" timeOffset="7671.8">14538 2913 1286 0,'-1'0'60'0,"1"0"111"0,-1 0-304 15,-1 2 20-15,2-2 33 0,0 1 51 0,0 0 22 16,2-1 2-16,0 0 1 16,-2 0 5-16,1 0 23 0,0 0 13 0,-1 0 8 0,2 0-2 15,1 3-14-15,4-3-8 0,5 0-7 16,9 1-3-16,11-1-5 0,6 0-3 16,10 0 0-16,4-3 0 0,-1 2 4 15,7 0 2-15,6-4 1 0,0 0-1 16,2-2-4-16,-3-3-2 0,-4 1-1 15,-4 0 0-15,-4 0-1 16,-5 4 1-16,-6-1 0 0,-1 3-1 16,-4-1 0-16,-6 2 0 0,-6 1-1 15,-9 1 2-15,-5 0 0 0,-3 0-1 16,-2 1 1-16,-2 0-1 0,1 0 1 16,-1 3 1-16,-1-2-1 0,2 4-2 0,-3 0-2 15,1 5 0-15,-2 5-2 0,-2 8 3 16,1 6 1-16,-2 8 4 0,-2 8 4 15,-2 5 2-15,-2 4 1 0,-6 9-3 0,0 6-1 16,2 12-4-16,-2 11 0 0,5 3 1 16,2 7-3-16,2 3 2 0,5 7 0 15,4 3 0-15,7 0 0 16,5-5 1-16,9-3-1 0,1-3 3 16,-1 0 0-16,4-7 1 0,-3-9-1 15,0-7 4-15,-2-3 6 0,-7-3 3 16,-1-1 3-16,-4-5-6 0,0-8-5 15,-4-5-4-15,-2-3-1 0,-4-6 1 0,-1-6-1 16,-1-2-1-16,-5-3 1 0,1-1-1 16,0-5-1-16,-2-2 1 0,0-2-1 15,-5-6 1-15,-1 1-1 0,-6-4 2 16,-3-1-3-16,-4-2 7 0,-11-3 15 16,-1-2 4-16,-6-4 11 0,-4-1 4 15,-1-3-4-15,-5-2 2 0,1-1-6 16,3-1-7-16,0-2-10 0,-1 0-5 15,-4-1-4-15,0 0-5 0,1 1-2 16,6-1-2-16,4 3 1 0,5 0-1 16,7 2 0-16,3 0 1 0,7 0 0 0,3 0-1 15,5-3 1-15,4 3 0 0,4 2 0 16,0-2 0-16,3 0 2 0,4 0-1 16,-1 0 1-16,0 0 1 0,-4 1-2 15,5-1-2-15,0 0-1 0,0 0-18 0,0 0-34 16,1 0-45-16,1 0-39 0,6 5 65 15</inkml:trace>
  <inkml:trace contextRef="#ctx0" brushRef="#br0" timeOffset="11647.73">27903 10962 1514 0,'1'0'144'0,"-18"16"-371"16,6-8 218-16,-4 4 3 15,-2 3 3 1,-2 7 0-16,-3 3 0 0,-1 7 2 0,-7 4 0 0,-5 7 1 15,-10 3 3-15,-6 8 3 0,-5 6 2 16,-6 2 1-16,-6 6-1 0,-4 4 0 16,-10 4 2-1,-10 1-1-15,-8 4 1 0,-9 0 1 0,-3-4-2 0,-7-1 0 16,-8-8-3-16,-4-6-2 16,-5-8-2-16,-6-6 0 0,-3-6 1 15,-3-6 1-15,-5-9 0 0,-10-8 0 0,-2-10 1 16,1-9-1-16,-16-5 3 0,8-9-2 15,4-8-2-15,-10-7-3 16,9-8 33-16,6-6-1 16,-7-3 3-16,9-4 3 0,13-5-34 0,-3-3 1 15,12-1-1-15,1-6-1 0,2 1 2 16,2-3-3-16,4-1 2 0,1-2-1 16,4 3 0-16,14-2-1 0,11 8 1 15,9 7-2-15,11 8 1 0,8 6 1 0,14 9 4 16,18 4 7-16,8 4 1 0,10 8 8 15,9 7 7-15,6 1 4 0,2 5 10 16,5 2-4-16,0-2-8 0,0 0-8 16,0 1-7-16,0 1-1 0,0 0-1 15,-1 0 0-15,1 0 1 0,0-2 1 16,0 2 0-16,0 0 0 0,0 0-13 0,0 0 1 16,0 0-4-16,1 0-2 15,0 1 5-15,-1-1-5 0,1 0-4 0,0 0-2 16,-1 0 0-16,0 0-1 0,0 0 2 15,-1 1 1-15,1-1 0 16,1 0 1-16,-1 0-1 0,3 1-1 0,-3-1-3 16,0 0-4-16,0 0-5 0,0 0-7 15,0 0-5-15,0 0-8 0,0 0-8 16,0 0-12-16,0 0-11 0,0 0-7 16,0 0-15-16,0 0-11 0,0 0 709 15,0 0-464-15</inkml:trace>
  <inkml:trace contextRef="#ctx0" brushRef="#br0" timeOffset="20522.25">27015 14225 784 0,'0'0'103'0,"0"-2"173"16,0 2-257-16,2 0-23 0,-2-1-2 16,0 1 6-16,-5 0 1 0,-3-1 6 15,0 1 3-15,-3-2 3 0,0 0 1 16,-2 1-5-16,-1-2-1 0,-4 1-2 15,-5 0-2-15,-4-3 0 0,-5 1-1 16,-5-2 3-16,-6 1 7 0,-8-4-1 0,-14 0 1 16,-9-2-3-16,-4-1-7 0,0 1-1 15,6-1 0-15,7 0-1 0,-6 1 0 16,-7-2 0-16,-4 2 0 0,-5-1 0 16,10 2 0-16,9 1 0 15,9-1-1-15,7 3 1 0,1-1-1 0,-1 2 1 16,1 3 0-16,2 0 0 0,3 2 0 15,10 1 0-15,7 0-1 0,7 1 1 16,10-1 0-16,4 0 0 0,5 0 0 16,3 0 10-16,0 0 8 0,0 0 13 0,0 0 8 15,0 0-1-15,0 0-5 16,0-1-8-16,0 1-5 0,0 0-7 0,1-2-2 16,0 5-3-16,1-3-2 0,3-3-2 15,3-4-1-15,6-5 0 0,8-8-2 16,7-5-2-16,8-7 0 0,6-6-3 0,-3-1 1 15,2 0 1-15,-6-2 0 0,-5-3 0 16,3-3-7-16,-4-5-6 0,1-1-2 16,0-2-2-16,-8 3 10 15,-1 6 9-15,-2 0 4 0,-1 1 3 16,0 2-2-16,-1 1-3 0,-2 5-1 16,-3 4 3-16,0 6 11 0,-4 10 11 15,-2 0 13-15,0 9 7 0,-3 2-7 0,-1 4-8 16,0 0-15-16,0 1-8 0,-1 1-5 15,-2 0-5-15,4 0-4 0,-3 1-4 0,3 0-5 16,1 1 1-16,2 3-1 0,9 4 3 0,7 5 3 16,9 7 4-16,8 4 2 15,-1 6 2-15,2 2 0 0,0 3 0 16,5 9 0-16,7 8 3 0,6 8-5 0,6 10-1 16,6 4-1-16,-2 5-1 0,-6-2 5 15,-8 3 0-15,-11 3 1 0,-5-2 0 16,2 1-1-16,-4-5 0 15,-1-6 1-15,-4-8-1 0,-2-11 0 0,-6-6 3 0,-3-14 0 16,-6-10 2-16,-6-6-1 0,-3-12 0 16,-2 0-2-16,-4-5-2 15,2 0-1-15,-1 0-1 16,-1 0 0-16,0 0-3 0,0 0-9 0,0 0-10 16,0 0-14-16,-1-6-11 0,-5-7-14 15,-4-12-16-15,-9-14 43 0</inkml:trace>
  <inkml:trace contextRef="#ctx0" brushRef="#br0" timeOffset="21578.87">20507 13221 1676 0,'1'0'45'0,"-1"0"-21"0,0 0-28 0,0 0-19 16,0 0 9-16,0 0 9 16,0 0-1-16,0 0 1 0,0 0 11 15,0 0 16-15,0 0 11 0,0 0 6 16,0 0-8-16,0 0-12 0,0 0-12 0,0 2-10 16,1 1-7-16,3 1 0 0,3 10-1 15,6 12 5-15,2 14 3 0,7 13 2 16,6 5 0-16,3 3 1 0,4-4 1 15,4-2-1-15,4 0 1 0,2 2-1 16,1 0 1-16,-5 1 0 0,-1 0-1 0,-7-8 0 16,-4-7 2-16,-5-12 0 0,-5-5-1 15,-5-6 1-15,-4-4-2 0,-2-1 0 16,-4-4 1-16,0-2-1 0,0-5 0 16,-3 1-1-16,-1-5-1 0,1 0 1 15,-1 1 1-15,0-1 1 0,0 0 0 16,-1 0-1-16,-3 1-3 0,-2 1-1 0,-2 3 2 15,-7-2-1-15,-10 3 5 0,-5-3 2 16,-10 3 1-16,-9-2 3 16,-15 0-3-16,-14-1-2 0,-9 2 0 15,-5-2-2-15,-3 2-1 0,-15 1 1 16,-9-1 1-16,-2 2-2 0,1-2 0 0,13-1-1 0,7 0-2 16,6 0-1-1,9-1 1-15,15-1 1 0,17 0 2 0,16-1 0 16,10-1 0-16,10 0 1 0,7 0 0 15,5 1 8-15,2-1 8 0,3 0 12 0,0 0 14 0,0 0 1 16,0 0-2-16,-1-1-10 0,1 1-9 16,1 0-5-16,0 0-5 0,2-5-4 15,2-1-9-15,2-4-3 0,6-12-2 16,10-7 1-16,9-13 3 0,8-10 1 16,9-8 1-16,10-6 1 0,7-2 1 15,-3-1 1-15,-3 3-2 0,-8 2 0 16,-5 0 1-16,-1-1-2 15,-1 0 1-15,-5 2-1 0,-6 8 1 16,-5 3 0-16,-8 10 0 0,-3 6 1 0,-2 4-1 0,-1 2 0 16,0 1 0-1,-4 7 1-15,-2 6 1 0,-5 5 2 16,0 5 1-16,-1 4 1 0,-3 2 2 0,0 0-1 0,0 0 0 16,0-1-6-16,0 1-2 15,0 0 0-15,0 0-3 0,0 0-3 0,0 0-8 0,0 0-11 16,0 0-17-16,0 0-20 15,0 0-40-15,0 0-55 0,2 2 136 16,13-1-33-16</inkml:trace>
  <inkml:trace contextRef="#ctx0" brushRef="#br0" timeOffset="22597.06">29507 12974 1510 0,'1'0'50'0,"-1"0"-10"15,0 0-31-15,0 0-12 0,4 5-4 16,4 1 1-16,6 6 0 15,9 10 1-15,11 9 2 0,13 14 1 0,14 4 0 16,5 5 1-16,1 3 1 0,-3 2-2 16,-1 5 2-16,2 3 1 0,9 6 0 15,16 3 0-15,5 8 1 0,1 1 0 16,0 0-1-16,-13-6-3 0,-1-8 12 0,0-10 6 16,-8-10 5-16,-6-6 2 15,-11-7-15-15,-16-2-5 0,-8-7-3 0,-10-5 1 16,-7-10-1-16,-7-5 0 15,-4-4 1-15,-5-5-5 0,0 0-9 0,-2 2-7 16,-2-1-6-16,-6 1 1 0,-8 3 9 16,-10-3 10-16,-12-2 6 15,-15-1 5-15,-14-7 3 0,-11-2-2 16,-5-2 0-16,0-4 0 0,6 3-2 0,-10-5-1 0,-9 2-1 16,-3-1-1-16,-4-1 0 15,7 1 1-15,6 1-1 0,-4 2 0 16,5 0 1-16,6 5-2 0,7 2 0 15,19 3 0-15,11 2-2 0,13 2 1 16,9 1 1-16,7 1 0 0,5 3 1 0,5-5 0 0,5 2 1 16,4-1 6-16,0-1 17 15,0 0 15-15,0 0 16 0,0 0 3 0,0 0-7 16,0 0-10-16,0-1-14 0,2-5-7 16,0 1-12-16,7-8-7 0,6-7-7 15,0-8-10-15,7-10-4 0,2-9-2 16,0-3 2-16,2 0 8 0,-1-3 10 15,2 3 5-15,-1-6 2 0,2-6-2 16,4-7-10-16,1-6-9 16,4-9-10-16,-3-1-1 0,2 6 2 0,-5 2 7 15,-4 10 7-15,0 11 15 16,-8 10 22-16,-2 13 19 0,-5 9 12 0,-2 8-6 16,-3 3-14-16,0 2-12 0,-4 2-10 15,-1 2-5-15,1 4-3 0,-2 3-8 0,2 0-10 16,-2 0-6-16,-1 0-10 15,1 0-5-15,-1 0-2 0,-1 0-6 16,1 0-9-16,-2-1-17 0,2 2-32 0,-1 2-32 16,-6 6-10-16,-2 1 64 15</inkml:trace>
  <inkml:trace contextRef="#ctx0" brushRef="#br0" timeOffset="23878.92">17927 13010 1901 0,'2'0'154'0,"-2"0"-181"16,0 0-77-1,0 3 68-15,1 1 3 0,1 5 2 16,1 7 7-16,2 10 11 0,8 8 10 0,3 5 2 16,9 6 0-16,5 3 1 15,3 0-1-15,3 4 1 0,1 1 0 0,1 5 0 16,-5 2 0-16,-4 0 1 0,-5-4-1 15,-6-5 1-15,2-4 0 0,-1-5 0 16,-5-2 1-16,0-7 0 16,-6-3-1-16,-3-8 0 0,2-4 1 15,-3-2-2-15,0-5 1 0,-2-2 1 16,-2-4-1-16,1-4 1 0,-1 0 0 0,0-1-2 0,-1 1-1 16,-1-2 1-16,2 1 1 0,0 0 2 15,0 0 2-15,0 0-3 16,0 0-2-16,0-1-6 0,-2-6-4 15,-2 5-1-15,2-4 0 0,-3-5 1 0,-4-8 2 0,-4-9 4 16,-4-12 1-16,-3-11-1 16,-1-7-9-16,-5-13-11 15,-2-7-12-15,-6-3-3 0,-1-4 3 0,-1 3 6 0,-2 3 8 16,6 4-1-16,0 2 0 0,5 6 4 16,7 2 3-16,3 12 9 0,6 14 10 15,3 10 13-15,1 12 12 0,1 3 13 0,0 6 3 16,2 3 1-16,0 0 0 15,4 5-3-15,-1 0-6 0,0-1-7 16,0 1-11-16,0 0-7 0,1 0-6 0,-4 0-4 16,1 2-1-1,-2 4-2-15,-1-1 0 0,-6 9 0 16,-4 8 2-16,-6 6-1 0,-2 9 0 0,-7 7 1 0,-6 9 0 16,-1 7 0-16,-11 4 1 0,-8 6-1 15,-1 6 0-15,-8 9 0 0,-1 9 0 0,2 2 0 16,0-3 1-1,-1-4 0-15,-5-13 0 0,4-8 0 0,1-11-1 16,9-5 2-16,10-6-1 0,7-5-1 16,7-5 2-16,4-9 0 0,10-7-1 15,4-7 1-15,6-6 1 0,7-2 1 0,2-5 8 0,-1 1 7 16,-1 0 4-16,2-1 6 16,0 0-3-16,1 0-7 0,2-1-9 15,1 0-10 1,3-4-8-16,8-2-1 0,10-6 2 0,11-5 2 0,21-3 3 0,24-5 2 31,15 0 2-31,12-1 0 0,5 0 1 0,-1 6-1 16,5 1 0-16,-4 4-1 15,-5 5 0-15,-15 2-1 0,-12 5 1 0,-1 3 0 16,-11 1-1-16,-3 3 0 0,-13 0-1 16,-9 1 1-16,-6 2 0 0,-5 1-1 15,-6-2 1-15,-7 0 0 0,-4-1 0 16,-8 0 3-16,-4-4 1 0,-3 1 1 15,-1 0 5-15,0-1 8 0,0 0 0 16,0 0-1-16,0 0-4 0,0 0-11 0,0 0-4 16,2 0-4-16,-2 0-11 15,0 0-10-15,0 0-13 0,-2 0-24 0,2 0-30 16,-3-1 5-16,-3 0 37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30:43.7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63.78738" units="1/cm"/>
          <inkml:channelProperty channel="Y" name="resolution" value="63.82979" units="1/cm"/>
          <inkml:channelProperty channel="T" name="resolution" value="1" units="1/dev"/>
        </inkml:channelProperties>
      </inkml:inkSource>
      <inkml:timestamp xml:id="ts1" timeString="2023-02-28T16:32:52.429"/>
    </inkml:context>
  </inkml:definitions>
  <inkml:trace contextRef="#ctx0" brushRef="#br0">20703 4819 1366 0,'0'0'15'0,"-1"1"-35"16,1-1-8-16,0 0 7 0,-1 0 13 15,1 0 7-15,-1 0 1 16,1 0-3-16,0 0 1 0,-5 0 2 0,1 0 0 16,-2 0 2-16,-2 0 1 0,-1 0 0 0,0-1 2 15,2-1 0 1,-2 2 1-16,-3-2 1 0,-1 0 0 0,-6 0-2 16,-1-1 0-16,-5 3-2 0,-5-2-1 0,-4 1-1 15,-5-1 0-15,-2 1-1 16,-3 0 0-16,-7-1 1 0,-8 1-1 0,-4 1 1 15,-3-2 0-15,1 2-1 16,1-1 1-16,0 1 0 0,4 0-1 16,1 0 0-16,-4 0 1 0,3 1-1 0,0 1 0 15,7-1 1-15,9 1-1 0,1 1 0 0,6 1 1 16,-2-1-1-16,4 0 0 16,5 0 2-16,1 1 10 0,4-2 8 0,4 3 1 15,-1-5 0-15,5 2-11 16,3 0-5-16,0-1-2 0,7 1 1 0,-2 0 0 0,5-2 7 31,1 0 11-31,3 0 4 0,0 0 5 0,-1 0-6 0,1 1-6 16,0-1-3-16,0 0-1 0,0 0-2 15,0 0-4-15,0 0-2 0,1 0-1 16,0 0-2-16,-1 0-1 0,0 0 0 0,0 0 0 0,0 0-5 16,0 0-16-16,0 0-21 15,1 0-28-15,-1 0-20 16,0-1-1-16,0 1-113 0,0 0 129 0</inkml:trace>
  <inkml:trace contextRef="#ctx0" brushRef="#br0" timeOffset="2223.44">13446 3745 1330 0,'0'0'23'0,"-1"0"-30"0,4 1-3 16,-2-1 8-1,-1 0 2-15,2 0 1 0,-4 0 1 16,5 0 4-16,-4 0 1 0,-5-1 3 0,7 1-1 0,-2 0-2 16,0 0-1-16,2 1-1 0,-1-1-1 15,0 0 0-15,0 0 0 0,0 0-1 16,-5 1-1-16,0 0-1 15,-3 1 0-15,-5 1 0 16,-4 0 0-16,-3 2 2 0,-4-2-2 16,3 3 0-16,1 1 1 0,-2-1 0 0,2 0-1 0,0-1 0 0,2 1 0 15,1 1-1-15,1-2 0 0,3 0 1 0,-2-1 0 16,5 0 1-16,1-2 1 0,5 0-1 16,0-1 0-16,4-1 1 15,-1 2-1-15,-4 0 0 16,5-2 1-16,0 0-2 0,0 0 1 0,0 0-2 0,0 1-2 15,0 0-1-15,0 0 0 0,-4 3-2 16,4-1 1-16,0 1-1 0,-2 2 0 0,0 0 2 16,0 2-1-16,-1 2 1 15,1 2 1 1,-1 1 0-16,0 2 0 0,0 2 0 0,1 2 0 0,-3 1 0 0,1 5 1 31,-1 0 1-31,0 6-1 16,0 1 1-16,0 2 1 0,0 3-1 0,1-1 0 15,-2 1 0-15,-2 0 1 0,0 1-1 16,0-1 1-16,3 2 0 0,0-2 0 16,2-2-1-16,-2-3 0 0,0-5 0 15,3-1 0-15,0-3 0 0,-1-3 0 16,3 0 0-16,0-1 0 0,0-2 2 0,2-2 1 16,-2-6-1-16,0 0 0 0,1-3 9 15,2 0 2-15,-2-2 1 0,-1 1 2 16,2-2-11-16,1 0 2 0,0-1 5 0,-3 0 8 15,0-2 6-15,0 0 6 0,0 1-1 16,2 1-1-16,0 0-3 0,2-2-5 16,0 1-3-16,-1-1-4 0,2 0-2 15,0 0-2-15,2-1-2 0,3-2-2 16,4 2-1-16,4 0-2 0,4 0-2 16,3 0 1-16,1-1-2 0,-4-1 0 15,3 2 0-15,-1 1-1 0,-2-1 1 0,4 1-1 16,-3 0 1-16,2 0 0 15,0 1-1-15,-4 0 1 0,-2 0-1 0,-2 1 1 16,1 0-1-16,-1-2 0 0,-4 1 0 16,0 0 0-16,-4-1 1 0,-1 1-1 15,0-1 1-15,-2 1-1 0,-5-1 0 16,0 0 1-16,1 0-1 0,-2 0 1 16,3 0 0-16,-3 0-1 0,0 0 0 0,0 1-1 15,0-1-2-15,-1 0 1 16,1 0 1-16,0 0-1 0,-1 0 0 0,-4 0 2 15,3 2-1-15,-1-1 0 0,-5-1 1 16,-3 0 0-16,-6 2 0 0,-5 0 1 16,-2 0 0-16,-3 1-1 0,1-1 2 15,-1 0-2-15,4 0 1 0,5 0 1 0,3-1-2 16,1 1 2-16,3-2-1 0,0 0 0 16,1 0 0-16,1 0 0 15,3 0 0-15,-1 0 0 0,5 0 0 0,-1 0 0 0,2 0 0 16,-1 0 0-16,-3 0 1 15,0 0-1-15,3 0 1 0,1 0 0 0,0 0 2 16,0 0-2-16,0 0 9 16,0 0 1-16,-1-2 0 0,1 2 3 0,0-1-4 15,0-1 2-15,0 1 3 0,0 0 2 16,-3-6 0-16,2 3 1 0,1-2 2 16,-1 2-4-16,0-5-1 0,0 1 0 0,-1-2 0 15,1-5-2-15,1-2-3 0,-3-2-4 16,1-2-4-1,1-3-2-15,-2-3 0 0,-1-4-1 0,1-3 1 0,1-1-1 16,-2-2-4-16,1 0 0 0,-2 0-4 16,1 0 0-16,-1 1 1 0,1-1-6 15,-1 0 4-15,-2 0 0 16,1-3-9-16,-1-2 7 0,2 0 4 16,0 3 2-16,2 3 7 0,-1 5-2 15,3 4-1-15,-2 1-4 0,3 4 4 16,1 2 1-16,0 7 1 0,0 1 0 0,1 5-2 15,-1 0-3-15,-1 2 2 0,1 1 1 16,0 0-1-16,0 1 2 0,3-1 0 0,-3 1 0 0,1-1 0 16,-1 1 0-16,-1 1 0 15,1-2-2-15,-2 1-2 0,4 3-2 0,-1-5-1 16,0 3 1-16,0 2 0 16,-1-1-1-16,2-4-1 0,0 3-2 0,0 1 0 0,0-1 2 15,1 0 2-15,1 0 2 16,1 0 2-16,2-1-1 0,1-3 1 15,4 1 0-15,2-1-1 0,1-1 2 0,3-1 0 16,3 1 0-16,-2-2 1 0,2-2 0 16,4 2-1-16,1 0 1 0,6 0 0 15,2 2-1-15,-1 0 1 0,3 2-1 0,-1 0 0 32,-3-2-1-32,-3 3 1 0,-4-2-1 15,-4 1-1-15,0 3 1 0,-5 0-1 0,-3 1 0 0,-5 1-1 0,-3 0-3 16,-4 0-2-16,0 0-1 0,-1 0 1 31,0 0 2-31,2-2 1 0,-2 2-2 16,0 2-1-16,0-2 0 0,0 0 1 15,-2 2 4-15,-1-2 1 0,3 0-1 16,0 0-8-16,-1 0-13 0,-1 1-19 16,2-1-22-16,-1 2-15 0,4-2-16 0,-1 2-94 15,-2-2 119-15</inkml:trace>
  <inkml:trace contextRef="#ctx0" brushRef="#br0" timeOffset="3542.63">20849 3701 696 0,'4'-1'106'0,"-2"1"172"0,-1-1-240 0,-1 1-20 15,1 0 2 1,1 0-1-16,-2 0-2 0,0 0-10 0,0 0-2 15,0 0 3-15,0 0 1 0,0 0 4 16,0 0 0-16,0 0-2 0,0 0-1 16,1 1 2-16,-1-1 2 0,4 1 8 0,-3-1 7 0,2 0 5 15,0 0 4 1,-1 0 1-16,5-1-5 0,-6 1-6 0,7-1-6 0,3-2-9 16,-2 2-4-16,9-1-3 0,2-1-3 15,0 1-2-15,4-2 1 16,-3 2-2-16,-1 0 1 0,-2 1 0 0,0 1-1 0,-3 0 0 31,-2 0 1-31,0-2-1 0,-2 2-1 0,-1 0 1 0,0 0-2 0,-1 2 2 16,-2-1-1-16,0 1-2 0,-3 0 0 15,1 0 0-15,-1 0 0 0,-1 1 0 16,0-1 0 0,-1 1-2-16,-2 0-2 0,0 0-3 15,0 3-2-15,0 0-1 0,-1 3 5 16,0 2 3-16,0 3 3 0,-2 2 3 0,0 2-1 0,0 1 2 15,-2 3 1 1,3 1-2-16,1 5 1 0,1 1 0 16,1 4-1-16,2 4 1 0,3 1 1 15,1 6-2-15,0-2 1 0,1 1 0 16,1 1 1-16,1 0-1 0,0-2 0 16,-1 3-1-16,-1-2-1 0,0 1 0 0,-1 2 0 15,-1-1 2-15,-3-1 1 0,-2-4 2 16,-1-3 0-16,-2-4-1 0,1-6-1 15,0-5 0-15,-3-2-1 0,4-4 2 16,-3 1 1-16,1-2 1 0,-1-2-1 0,1-3 0 16,1-2 1-16,1-2-1 15,0-4 10-15,0-1 6 0,0 0 1 0,0-1-1 16,0 1-8-16,0-1-7 0,-1 0-1 16,0 0 1-16,0 0 0 0,-1 0 1 0,-7-1 3 15,6 0-1-15,-3 1 0 0,1-1-1 16,-4-1-3-16,-2 0-1 0,-6 1-2 15,-7-3-2-15,-3 0 2 0,-2 0-1 16,0 0-1-16,1 2 1 0,0-1 1 16,0 1-1-16,2 0-1 0,3-2 2 15,4 2-2-15,4 1 2 0,1-1 0 16,3 2-1-16,2 0 0 0,2 0 0 0,4 0 0 16,3 0 1-16,-6 0 1 0,4 0-2 15,0 0 2-15,-2 0-1 16,4 0 0-16,4 0 0 0,-3 0-1 0,-1 0 0 15,0 0-1-15,0 0 4 0,0 0-10 16,0 0-16-16,-1 0-22 0,-2 0-33 16,2 0-21-16,0 0 84 0,0 0-15 15</inkml:trace>
  <inkml:trace contextRef="#ctx0" brushRef="#br0" timeOffset="4560.57">16369 4871 1319 0,'1'10'42'0,"-2"-20"-34"32,0 10-6-17,-3 0-2-15,1 1 0 0,-7 1-1 0,-10 2 3 16,-11 1 10-16,-15 0 6 0,-15 0 5 0,-20-1 2 16,-14 1-4-16,-8-2 1 15,-6 2-1-15,2-3-3 16,-12-1-2-16,-8 1-6 0,-2-2-4 15,-7 0-1-15,3 0-2 0,-3-2-1 16,1 1-1-16,6-1 3 0,2-2 12 16,7 4 3-16,7-1 5 0,10 1-2 15,16 0-11-15,0 3-3 0,7-1-5 16,10 0-1-16,3 1 0 0,21 1-2 16,13-2 0-16,4 1 1 0,14 1-1 0,2-1 0 15,6 1 1-15,3-1-1 0,4-2-1 16,0 0-5-16,0 0-1 0,4-1-14 15,-1-1 1-15,0-1-1 0,6 1 1 16,9-5 15-16,18 1 3 0,28-4 2 16,22-3 1-16,11 3-1 0,7-2-1 15,0 2 1-15,5 1 0 0,11 2 0 16,8 1 1-16,7 4-1 0,10 1 0 0,2 2 1 16,3 4-1-16,-5-1 0 0,-4 2 0 15,-6 1-1-15,-10 1 1 0,-3 1 1 16,-10 0 0-16,-5 0-1 0,-8-3 0 15,-13 0-1-15,-17-6 1 0,-17 0 0 0,-11-1 1 16,-11 0 0-16,-6-2 0 0,-3 0-1 16,-3-2 2-16,-2 2-2 15,-7 1 13-15,-5-3 11 0,-4 3 9 0,0 0 3 16,0 1-14-16,-4 0-12 0,0 1-10 16,-2 0-4-16,-8-1 0 0,-6 4 0 15,-16-1 3-15,-16 3 3 0,-14 2 4 0,-24-2 0 16,-19-1 1-16,-10-1-2 15,-6-1-3-15,-1-1 0 0,-2 0-1 0,-4-2 0 16,-3 0 2-16,2 0-3 0,-1 0 2 16,3-1-1-16,-2-2-1 0,5 1 4 0,1-1 1 15,-2 1 0-15,4 0 1 0,4-1-2 16,1 1-2-16,13 0 0 16,4 0 0-16,7 2-2 0,20 0 4 15,11 0 4-15,11 2-2 0,11-1 3 0,6 2-6 16,5 0-3-16,7 0 1 0,8 0 1 15,8-3-1-15,6 3 1 16,3-3-2-16,0 0-3 0,-1 0-2 0,3 0-13 0,-2 0-22 16,4-3-11-16,2 3-16 0,11-1-2 15,22 0 358-15,22-4-222 0</inkml:trace>
  <inkml:trace contextRef="#ctx0" brushRef="#br0" timeOffset="7399.98">26257 6578 1746 0,'27'-20'-55'0,"-8"4"-79"0,0-2-4 0,-6 4 58 16,0 4 57-16,2-1 20 15,3 0-1-15,-1 2 0 0,-3-2 2 0,-1 2 5 16,-6 0 14-16,-1 0 16 0,0 3 14 15,-1 2 10-15,0-1 2 0,-4 5-6 16,0 0-13-16,-1 0-15 0,0 0-17 16,0 0-12-16,0 0-7 0,0 0-3 15,-6 3 0-15,2 3 2 0,-3 4 3 16,-5 4 1-16,-6 7 5 0,-8 3-1 0,-7 4 3 16,-2 6 1-16,-7 4 0 0,0 3 1 15,-5 3 1-15,-6-1-1 0,3 0 0 16,-8 1 2-16,4 2-2 0,2 3-1 15,1 3 2-15,4 8-2 0,0 2 2 16,3 9 1-16,-3 2-2 0,-1 1 0 16,-7-4 0-16,-6 4-1 0,0 2 0 15,0 6 0-15,2 6 0 0,4 0 1 16,4 2 0-16,-1 2 0 0,-3 3 0 0,-4 8 0 16,-2-1 0-16,2 1-1 0,4 2 2 15,8 4-2-15,8 6 2 0,5 7 0 0,9 3 1 16,7 7-1-16,7 5 0 0,8 0-2 15,5-2 0-15,5 3-1 16,5-1 7-16,3-2 9 0,4 6 7 16,6 4 10-16,5-1 0 0,6-3 4 0,6 1 1 15,8-9-2-15,4-2 0 0,2-9-7 16,-4-4-6-16,-6-2-5 0,2 3-8 16,4 6-3-16,7 1-2 0,11 7-1 0,8-4-1 15,1-2 3-15,-1-4 0 16,-2-4 5-16,-6-7 3 0,-2-10 7 0,2-8 8 15,-4-12 4-15,-4-12-2 0,-6-11-6 16,-8-10-5-16,-8-12-6 16,-9-6-1-16,-9-7 0 0,-5-9-1 0,-5-4-2 15,-7-6 0-15,-4-3-4 0,0-2-2 16,-2 0-3-16,1 0-10 16,-1 0-7-16,0 0-12 0,-5-2-6 15,-5 1 6-15,-6-2 7 0,-11-3 11 0,-10-4 11 16,-11-3 4-16,-11-11 1 0,-3-3 5 15,-5-4 0-15,-1-10 0 0,5-4 4 0,0-7-3 16,-2-9-1-16,-11-8 1 16,-7-4-3-16,-6-5-3 0,4-4 0 0,7-4-2 15,5-8-1-15,-3-2 0 0,-3-7-1 0,0 0-1 16,3-1 0-16,9-8-1 16,12 5 2-16,7-5-1 0,9 6 4 0,9 2 6 0,7 5 9 15,6 6 11-15,6 4 5 16,5 2 4-16,8-1-3 0,3-2-8 15,5-11-8-15,2-10-10 0,0-16-9 0,6-15-6 16,2-10-6-16,6-8-6 0,3 0 0 16,5 3 4-1,0 5 6-15,5 7 7 0,2 5 0 16,1 6 0-16,3 5 1 0,2 3 2 0,1 10-1 0,-1 6 3 16,-2 6 1-16,-3 6 0 0,-7 0-2 15,5 6-3-15,1 5-2 0,4 6-4 0,8 2 3 16,5 3-5-1,5-5-4-15,6 2-1 0,1 4-6 0,-4 5 6 16,-3 4 5-16,-5 1 9 0,2 0-14 16,3-6 0-1,1-1-1-15,2 5-3 0,-2 5 29 0,-8 6 5 0,-8 6 5 16,-9 4-1-16,-7 7-2 16,-3 3 0-16,-3 7 0 0,-4 4-4 15,-5 5-7-15,-4 7-4 0,-5 2-4 16,-3 6-1-16,-2 0-3 0,-2 5-9 0,0-1-7 15,0 1-8-15,0 0-6 0,0 0 1 16,0-1 3-16,-1 3 5 0,-1 1 5 16,-1-1 6-16,-4 2 3 0,-5 6 3 15,-6 4 3-15,-6 8 0 0,-5 8 3 16,-7 3 0-16,-9 9-1 0,-15 6 1 16,-9 5 1-16,-8 12 0 0,0 9 0 0,1 10 0 15,3 6 0-15,-3 0 2 0,-1 2-15 16,-1 0-3-16,3 4-1 15,5 3-2-15,10-2 16 0,6 1 2 16,6 3 1-16,5 1-1 0,2 7 0 0,1 3 1 16,-4 2 0-16,2 9 0 0,-3 5 0 15,3 5 0-15,11 3-1 0,3 0 1 16,8 3-1-16,6-1 0 0,3 3 0 16,6-1 1-16,4 2-1 0,4-2 1 0,5 3-1 15,3-3 0-15,5-2 0 0,1-3 0 16,3-8 1-16,5-4 0 0,0-8 0 15,5-5-1-15,4-2-1 0,-2-1 0 16,5 0 0-16,-2 1 0 0,0 5 1 16,4-5 1-16,-1 1 1 0,4-8-1 0,2-3 2 15,0-3 0-15,4-8 1 0,0-1 0 16,2-8 1-16,-2-6-1 0,-5-2 2 16,-10-9 7-16,-5-6 5 15,-11-12 3-15,-4-10-1 0,-4-11-7 0,-3-6-8 16,1-5-1-16,-5-3-3 0,-1-2 0 15,-2-3 0-15,1 0-1 0,0-1-5 16,-2 0-7-16,1-1-5 0,-2 0-2 0,-2 0-2 16,1 1 5-16,-3-1 4 15,-4-1 2-15,-3-1 4 0,-5-3 3 16,-6-4 1-16,-5-3 1 0,-7-6 2 0,-5-6 0 16,-1-9 0-16,-1-6 2 0,3-6 2 15,-2-11 1-15,1-11 0 0,0-9 0 16,0-16-2-16,4-8-3 15,-2-6 1-15,-4-8-1 0,-1-2-1 0,1-3 1 16,-2-5 0-16,8-1 1 0,4 0 0 0,3-1-1 16,4 1 1-16,4 1 0 15,0-3 2-15,4 0 2 0,3 0 1 0,3 1 0 16,5 3-1-16,3 4 0 0,1 5 2 16,2 1 2-16,1 2 0 0,2-2-1 15,2 0 0-15,4-4-3 0,2 2-2 16,2-2 1-16,3 7 4 0,1 7 6 0,3 6 6 15,5 7 6-15,2 1 2 0,2 3 0 16,6 0 0-16,3 1-1 0,7 1-8 16,3 2-2-16,3-1-6 0,0-8-7 15,0-7-5-15,6-3-4 0,0-3-2 16,9 2 1-16,5 0 4 0,3-1 1 0,1 7 2 16,-4-3-1-16,-5 4-6 0,-8-2 0 15,-5 3 0-15,-2 3 3 0,-4 9 3 16,1 8-2-16,1 7-4 0,-3 3 2 0,5 5 2 15,-11 2-1-15,-1 6 3 16,-8 6-1-16,-9 6-1 0,3 5 2 16,-5 4-2-16,0 3-3 15,1 4-2-15,-4 2-1 0,-1 5 1 0,-2 4 3 0,-4 2 2 16,-2 2 1-16,-3 3-3 0,-1 1-6 16,-2 3-2-16,0 0-5 0,0 0-4 15,0 0 3-15,0 0 0 16,-1 0 2-16,0 0 1 0,-4 3 0 0,-2 2 0 0,-2 4 2 15,-8 6 4 1,-4 7 2-16,-9 11 3 0,-6 11 1 0,-10 13 0 16,-6 13 2-16,-10 9-1 0,-2 9 0 15,1 4 0-15,3 10 0 0,5 9-1 0,1 8 1 0,5 7 0 16,-3 7-9-16,4 0-1 16,-1 2 1-16,3 1-1 0,3 1 8 0,2-1 4 31,8 2-2-31,0 4 2 0,2-1 0 0,3 1-2 15,2-1 2-15,6-1 0 0,1-8 0 16,6-4 0-16,0-1 0 0,3-2 0 16,-1-1 0-16,4 6 0 0,0 0 0 15,4 2 0-15,6 2-1 0,3 0-1 16,5-4 0-16,2 2 0 0,4-2 0 16,7-2 0-16,7 2 2 0,4 2-2 15,6-1 2-15,4-2 0 0,6 0-1 16,3-4 1-16,1-6 0 0,-6-7 7 15,-8-14 9-15,-9-13 4 0,-8-16 3 16,-5-14-7-16,-3-11-6 0,-2-12-4 16,-2-7-2-16,-3-7 0 0,-3-6 0 0,0 0 2 15,-4-6 1-15,0 0 0 0,2-2 4 16,-3-2 3-16,-1-2 4 0,0 2 1 16,0-1 0-16,0 0-2 0,0 0-2 0,0-1 1 15,0 0-1-15,1 0 2 16,0 0 1-16,-1 0 0 0,0 0 1 0,0 0 2 15,0 0-2-15,0 0 0 0,0 0 0 16,0 1-5-16,0-1-3 0,0 0-1 16,0 0-4-16,0 0-3 0,0 0 0 15,0 0-3-15,0 0-1 0,0 0 1 0,0 0-1 16,0 0 0-16,0 0-2 0,-1 0-5 16,1 0-5-16,0 0-7 0,0 0-7 15,0 0-4-15,0 0-9 0,0 0-13 16,0 0-12-16,0 0-19 0,0 0-18 15,0 0-19-15,0 0 3 0,-9-6-171 0,-2 3 186 16</inkml:trace>
  <inkml:trace contextRef="#ctx0" brushRef="#br0" timeOffset="10477.06">26207 13220 1606 0,'12'0'91'0,"-12"0"-80"16,0 0-17-16,0 0-13 0,-11 0 8 16,11 0 1-16,-1 0 0 0,1 0-1 15,0 0 1-15,0 3 1 0,0-1 0 16,0 1 5-16,0 1 4 0,4 2 4 15,2 4 1-15,1 3 1 0,4 4-2 16,3 3-1-16,3 5 0 0,5 5-2 16,2 4 0-16,7 9 0 0,5 8-1 15,8 8 1-15,10 7 0 0,10 10-1 0,8-1 1 16,-7 2 0-16,-7-4-1 0,-12-7 1 16,-14-9 0-16,-2-5-1 15,-6-5 0-15,-1-2 0 0,-6-5-3 16,-5-8 0-16,-4-11 0 0,-6-6 2 0,-2-8 2 0,0-1 3 15,-1 1-2-15,-1-1-3 16,-3-2-3-16,-3-1-2 0,-4 3 3 0,-6-1 3 16,-6 2 1-16,-5 0 3 0,-6-1 0 15,-3-2 0-15,-6 1 0 0,-12-4 0 16,-9 1-1-16,-8-1 1 16,-7 0-1-16,3 3-1 0,-1-3 0 0,-9 0 0 15,-6 0-2-15,-3-1 2 0,5 0 0 0,15 0-1 16,13 0 1-16,12 0 0 0,9 0-1 15,6 0 1-15,6 0-1 0,3 0-1 16,5 0 2-16,1 0 0 0,6 0-2 16,7 1 14-16,7-1 8 0,0 0 2 15,0 0 7-15,0 0-10 0,0 0-5 16,1 0 4-16,-2 0 8 0,2 0 5 16,0 0 6-16,-1-2-4 0,4 2-14 0,-3 0-9 15,2 0-6-15,-2 0 3 0,0-1 6 16,4-5 5-16,1 3 5 0,3-4 3 15,3-5 2-15,4-12-3 16,10-7-8-16,1-14-8 16,4-8-8-16,4-8-3 0,-3-1 0 0,2-2 1 0,-1 3 0 15,-2 1 1-15,6 1 0 0,3-4-1 16,5-3-1-16,3-1 0 0,-4 8 0 0,-6 6 0 16,-6 11 14-16,-8 9 6 0,-5 4 1 15,-2 0 1-15,-3 6-12 0,-1 4-5 0,0 1 0 31,-5 4 0-31,-1 5-1 0,-4 3 1 0,1 1-1 0,-2 1 1 16,0 4 0-16,-1 0 2 0,0 0-2 0,0 0-1 16,0 0-3-16,0 0 2 0,0 0 0 15,0 0-3-15,0 0-4 0,0 0-10 16,0 0-6-16,0 0 1 0,0 0-1 16,0 0-1-16,0 0 0 0,0 0-4 15,0 0-5-15,0 0-1 0,0 0-3 16,0 0 1-16,0 0 3 0,0 0 3 15,-4 5 3 1,2-1 6-16,-5 5 2 0,-6 7 5 16,-5 16 4-16,-8 9 2 0,-7 13 4 15,-9 10 1-15,-6 5 1 0,-5 5-1 16,0 4 0-16,4 2 0 0,-1 4-2 16,5-6 0-16,5-6 1 0,5-10-1 15,4-15 2-15,5-7-1 0,3-7 1 0,6-9 0 16,1-2 0-16,4-6 0 0,3-4 1 15,2-2-1-15,3-3 0 0,3-1 1 16,-2-3 0-16,3-2 0 0,-3 1 1 0,3-2-2 16,0 0 0-16,0 0 0 0,2 0-1 15,-2 0 1-15,5 3 2 0,-1-3-1 16,2 3 3-16,2-1-2 0,2 2-2 16,7-1 0-16,7 0 0 0,8 2-1 15,11 0 0-15,7 1 1 0,7-1-2 16,4 0 1-16,2-1 1 0,5-1 1 15,2-2 1-15,0 1 0 0,-3-1-1 16,-4-1 0-16,-4 0 0 0,-6-1 0 16,-7-1 5-16,-5-1 3 0,-3-2 0 15,-1-3 0-15,2 4-3 0,-8-5-3 0,-6 0 4 16,-4 2 8-16,-2 0 4 0,-5 3 10 16,-1-1 0-16,-5 2-6 0,-6 0-4 15,5-1-9-15,-2 2-5 0,-1-1-2 16,-1 0-2-16,1 2 0 0,-1-1 0 15,0 2 2-15,-1 0-1 0,-2 0 2 16,0-1-1-16,0 1-2 0,0-1 9 0,0 1 6 16,0 0 3-16,1 0 5 0,-1-2-7 15,0 0-8-15,0 1-6 0,0 0-6 16,0 0-5-16,0 0-3 0,0 0 1 16,0 1-1-16,0-8 2 0,-3 3 4 0,2 1 1 15,0-1 3-15,0 0 1 16,-2-4 0-16,1-4 2 0,-2-3-1 15,-4-5 0-15,3-6-1 0,-5-6 1 0,2-2-1 16,3-2 0-16,-2 0 0 0,2 2 0 16,-5-2 0-16,0-2 1 0,-4 0-1 15,1-4 0-15,-2 2 1 0,-5-3-7 0,0-1-3 16,-2 3 0-16,1-1-2 16,3 7 6-16,2 6 3 0,-1 1-3 0,4 4 2 15,-1-1 0-15,1 0-2 0,-1 2-1 16,1 1 1-16,0 4 0 0,1 4 5 15,4 2 2-15,3 4 2 16,1 2 1-16,1 4 0 0,2-1 3 0,1 4 2 16,0-1 0-16,0 0 1 0,0 1-4 15,0 0-2-15,-1 0-2 0,1 0-2 0,0 0-2 16,-1 0-3-16,0 0-3 0,1 0-1 16,0 0-4-16,-2 0-2 0,-1 2-4 15,1 0-12-15,-4 1-1 0,-3 5 3 16,-4 2 6-16,-6 6 15 15,-6 7 5-15,-2 2 0 0,-3 3 2 0,-3 2-1 16,-2 5 1-16,-8 2-10 16,-9 3-6-16,-3 1 0 0,-4 0 0 0,8-1 10 15,5 0 6-15,5-3-1 0,5-2 1 16,5 0 0-16,4-1 0 0,0-3 0 0,3 2 0 16,2-7 0-16,1 3-1 0,1-4 0 15,2-4 0-15,4-3 1 0,-1-2-1 16,5-5 0-16,2-2 1 0,3 0-2 15,2-5 1-15,1 1 2 0,1-1 0 0,1-1 1 16,-1-1 0 0,1 0-1-16,0-1-1 0,0 0-1 0,0 3-2 0,2-1-3 0,2-1 0 15,-1 2 0-15,3-1 2 0,0 1 3 16,4 2 1-16,2-1 0 16,4 4 3-16,7 0-2 0,-2 2 0 0,4 0 0 15,0 1-1-15,-4 0 1 0,3-3 0 16,-2 0 1-1,1-2 0-15,0-1 0 0,3 1 0 16,4 0 0-16,2-1 2 0,3 1-1 0,3-1 2 16,-1-2 3-1,-1-2-1-15,2 0 3 0,-4-2 0 0,-2-3 0 16,1 0-1-16,-5-2-1 0,2 1-3 16,1-1-2-16,0 2-1 0,4-1-1 15,-3 0 0-15,1 1 0 0,-3-2-1 0,4 1 1 16,3 0 0-16,2 0-1 0,7-1 0 15,-5 2 0-15,-5 1 0 0,-5 0 0 16,-8-2 1-16,-4 2 0 0,-2-1 0 16,-5 0 1-16,-2 2-2 0,-1-1 1 0,-2 1 0 15,-2 1 0-15,1 0 2 0,-4-2 0 16,4 2-1-16,-4 0 6 0,-1-1 6 16,-1 1 3-16,0 0 3 0,1 0-1 15,-1 0-5-15,0 0-2 0,0 0 0 16,0 0-3-16,0 0 1 0,0 0 2 15,0 0-6-15,0 0-4 0,0 0-3 16,0 0-4-16,0 0 0 0,0 0 0 16,0 0-3-16,-4-2-4 0,4 2-5 15,0 0-7-15,-1-1-4 0,2 1-6 0,2 0-3 16,-2 1-2-16,-1-1-1 0,0 0-5 16,0 0-16-16,0 0-13 0,0 0-35 15,0 0 676-15,0 0-434 0</inkml:trace>
  <inkml:trace contextRef="#ctx0" brushRef="#br0" timeOffset="121835.53">14644 5541 1796 0,'-2'2'14'16,"-1"-1"-52"-16,1 4-7 0,1 1 24 16,1 4 8-16,1 7 6 0,-1 0 2 15,5 7 1-15,-3 0 3 0,2 5-1 0,4 5 0 0,-2 3 0 16,4 8-2-16,2 8 2 0,3 13 1 15,2 10 0-15,-2 6 1 0,3 8 3 0,0-3-1 16,1 2 1-16,3 0 0 0,-4-5-1 16,0 0 0-16,-5-6 1 0,-3-11-2 31,0-6 1-31,-1-13 1 0,-2-11-1 0,0-9-1 0,-2-7-6 0,0-10-9 16,-3-4-5-16,-1-5 2 0,0-2 3 15,3 0 8-15,-4 0 6 0,1-7 2 0,5-3 3 16,1-11-6-16,2-10-7 15,2-11-4-15,-4-9 2 0,-4-5 9 0,-1-7 8 16,-7-8 6-16,-2-7-4 0,-4-4-4 16,-5-10-3-16,-4-5-2 0,-1-6 2 0,-5-2 4 15,-2 5 2-15,2 8 11 16,3 11 12-16,4 8 15 16,5 9 10-16,4 8 6 0,3 9-5 0,4 5-7 0,1 11-6 15,2 9-14 1,1 6-10-16,0 7-8 0,0 4-12 0,3 2-10 0,-2 3-7 15,1 0-6-15,3 0 0 0,0 1 4 16,8 3 2-16,6 4 6 0,7 5 3 16,5 2 2-16,5 6 3 0,1 1 2 15,2 2 0-15,2 3 1 0,-3 1 0 0,-4-3-1 16,-2 0 1 0,-8 0 0-16,-1-4 0 0,-7-4 0 15,-6-5 1-15,-3-4-2 16,-6-5-3-16,-2-3-11 0,0 2-13 15,0-2-2-15,-4 1 1 0,0-1 6 16,0-1 10-16,-2-4 3 0,-3 2 3 0,-3-7 4 16,-6-7 4-16,-5-4 2 0,1-5 0 15,-8-9 0-15,-1-2-1 0,-2-2 1 16,-2-1-1-16,4 5-1 0,2 2 0 16,5-2 0-16,1 5 3 0,4 6 7 0,2 6 4 15,4 7 3-15,4 4-3 0,2 3-2 16,5 4-6-16,-2-1-4 0,0 1-2 15,-3 3-4-15,-1 1-2 0,-4 5 1 16,-5 5 1-16,-3 5 1 0,-7 3 2 16,-5 5 0-16,0 6 0 0,-11 3 0 15,-2 2 0-15,-6 4 1 0,-5-3 0 16,9-2-1-16,1-6 2 0,9-5-2 16,6-6 1-16,0-3 0 0,7-3 0 15,4-3 0-15,5-1 0 0,1-1 1 16,7 0-2-16,-1-2 1 0,3 0 0 0,2-3 0 15,-1 1 0-15,2-2 2 16,1 0-1-16,1 2 0 0,0-4-1 0,0 2 1 16,-1 0-2-16,1-3 1 0,0 2 0 15,0-2 1-15,0 0 0 0,0 0 0 16,-1 1-7-16,1-1-12 0,0 0-27 16,0 0-38-16,0 0-31 0,1 0-19 0,0 0 193 15,-1 0-70-15</inkml:trace>
  <inkml:trace contextRef="#ctx0" brushRef="#br0" timeOffset="122341.48">14020 6928 1778 0,'2'1'107'0,"-2"-1"160"0,2 1-343 0,-2 1-3 16,0 0 14-16,-1 8 24 0,-5 10 17 16,5 15 7-16,1 19 8 0,1 14 4 15,5 11 2-15,2 5 1 16,-1 2 1-16,1 7 1 0,-2 0 0 0,-2 7 2 0,0-3 0 15,0-2 0-15,2-8 0 0,-6-11 1 16,2-13-1-16,-1-14 0 0,-1-11 0 0,-1-7 1 16,-1-5-1-16,0-2 1 15,0-5-1-15,2-6-5 0,0-4-13 16,0-7-28-16,0 0-22 0,2 1-30 16,-2-3-13-16,1-7 14 0,4-18 42 0</inkml:trace>
  <inkml:trace contextRef="#ctx0" brushRef="#br0" timeOffset="122610.06">14473 7467 1226 0,'1'1'132'16,"0"3"190"-16,3 6-318 0,1 7-23 15,5 6 2-15,2 9 12 0,-2 6 5 16,1 7 0-16,-3 4 0 0,1 5 0 0,-1 0 2 15,-4-2-1-15,1-3 0 0,-3-3 1 16,-1-4 0 0,1-4 1-16,2-4 0 0,-3-6-2 0,2-7 1 0,-1-3 3 15,-2-5-4-15,0-8-17 0,0 0-22 16,3-3-21 0,-3-2-16-16,0 0-1 0,0-5 4 0,4-4 12 0,5-7 31 15</inkml:trace>
  <inkml:trace contextRef="#ctx0" brushRef="#br0" timeOffset="122941.16">14766 7685 1386 0,'0'-1'48'0,"0"1"4"0,0 1-43 0,1 0-12 16,0 4-6-16,4 0-3 0,-1 8-2 31,7 9 5-31,4 9 6 0,3 9 4 16,2 2 5-16,1 3 0 0,-3-1 0 0,2 1 1 0,3-1-3 0,1-6 1 15,0-5 0-15,-5-7 0 16,-2-9 0-16,-7-6 1 0,-2-5-1 0,-3-5 11 16,-5-1 9-16,0 0 13 0,4-3 15 0,-3-1-3 15,8-7-8-15,1-8-16 0,-1-11-15 32,5-6-10-32,-2-3 0 0,0-2 4 15,1 1 3-15,-1 0 2 0,0 0-1 16,-2 3-4-16,-1 1-1 0,-1 5-1 15,-2 5 0-15,1 3-2 0,1 5 2 16,-2 1-6-16,1 1-10 0,-2 5-3 0,0 2-13 16,3 1-14-16,1 1-20 15,3-2-28-15,4-1-22 0,2 2 419 16,2-3-247-16</inkml:trace>
  <inkml:trace contextRef="#ctx0" brushRef="#br0" timeOffset="123146.42">15461 7572 970 0,'-1'18'41'0,"0"5"13"0,1 11-34 15,1 5 6-15,2 3 9 0,1 4 6 16,1 0-10-16,1 3-10 0,2-1-11 16,-3 0-2-16,2-1-4 0,-1-4-1 15,-4-5 2-15,5-5-3 0,0-8 1 0,1-4-3 16,1-5-10-16,-1-7-11 0,-3-3-25 15,4-3-20-15,6-3-187 0,3-1 162 16</inkml:trace>
  <inkml:trace contextRef="#ctx0" brushRef="#br0" timeOffset="123968.51">15850 8254 1120 0,'0'0'85'0,"0"-2"31"0,0-1-25 15,-1-1-10-15,1-5-16 0,-1-9-8 16,1-6-22-16,0-10-18 0,2-7-8 16,1-4 6-16,4 0 10 0,1 1 5 15,3 3-5-15,3 1-7 0,5 4-12 16,4 2-3-16,7 3-1 0,1 2 0 0,1 1-1 16,-2 7 0-16,-1 1-4 0,-3 7-1 15,0 3-1-15,-8 3-2 0,-5 5 4 16,-3 3-3-16,-2 5-3 0,3 7-6 15,2 8-3-15,2 12-4 0,-1 7 3 16,-2 8 4-16,-2 2-8 0,-2 2-6 0,-2-3-11 16,-1-2-10-16,0-2 2 0,2-6 8 15,3-6 8-15,0-6 6 16,2-7 8-16,3-5 5 0,-2-5 8 0,3-5 2 16,1-1 3-16,5-3-1 0,5-1-7 15,5-5-6-15,6-2-5 0,-1-5 0 0,0-4-1 16,2-4 0-16,-4-5-1 0,-4-3-1 15,-3-3 8-15,-4-1 6 0,1-4 6 16,-5-3-2-16,-2-4-9 16,-5-4-8-16,-9 0 6 0,-1 3 15 0,-3 2 30 15,-3 11 21-15,1 6 9 0,-4 8 1 16,1 6-19-16,-1 4-16 0,-1 3-12 16,-1 4-15-16,-5 0-3 0,-5 3-7 15,-1 7 0-15,-2 7 2 0,-3 6 0 0,1 2 5 16,-1 5 1-16,-2 1 0 0,7 1-4 15,3-6-6 1,5-2-3-16,8-5-1 0,3-2 4 0,2-2 6 16,8-3 6-16,-2-3 6 0,-3-1 3 0,5-3 5 15,-8-1 2-15,0-1 0 0,1-2 0 16,-3 0 1-16,5-1-2 0,-1 0 0 16,3-1 0-16,4-2-2 0,-3 0 1 15,0-3-1-15,1-2 4 16,-1 0 7-16,2 1 11 0,-3 2 11 0,-3 0 5 0,-3 3-3 15,3 0-13-15,-1 2-12 0,1 0-12 16,2 1-9-16,-3 1-8 0,6 7-7 0,3 6-5 16,9 13 2-16,6 13 3 0,5 14 4 15,3 11 6-15,3 9 1 16,6 8 3-16,0 7 0 0,2 10 1 0,4 9 0 16,-6 4 0-16,-2 7 2 0,-8-1-3 15,-15-5 2-15,-8-11 0 0,-9-10-1 16,-6-5 1-16,-9-7-1 0,-10-6-1 15,-5-7 1-15,-8-11-1 0,-6-9 0 16,1-7 0-16,-6-8 0 0,5-7-1 16,3-6 1-16,-3-4 0 0,2-9 0 15,-6-7-1 1,-3-6 0-16,-1-8-4 0,-6-9-5 0,0-7-9 0,-5-8-16 0,6-6-21 16,3-6-19-16,7-5-15 0,6-4-263 15,5-4 237-15</inkml:trace>
  <inkml:trace contextRef="#ctx0" brushRef="#br0" timeOffset="124175.51">15588 7347 2091 0,'1'0'4'0,"-1"0"-36"0,2 2-125 15,-4-2-32-15,4 2 16 0,-4 0 601 16,-4-1-340-16</inkml:trace>
  <inkml:trace contextRef="#ctx0" brushRef="#br0" timeOffset="124366.12">14426 7014 1605 0,'0'0'-36'0,"4"2"-83"0,8 2 0 0,10 4 84 15</inkml:trace>
  <inkml:trace contextRef="#ctx0" brushRef="#br0" timeOffset="125612.66">17755 7465 1316 0,'34'7'182'15,"-21"-4"-128"1,26 4-82-16,-108-19 23 16,58 9 14-16,11 3 1 15,0 0 3-15,0 0 0 0,0 0-3 0,0 1-4 16,0 6-6-16,-3 4-4 0,4 16 1 0,5 21 1 15,4 16 2-15,7 20 3 0,1 8 1 16,2 5-1-16,-1-1 1 0,-2-7-2 16,-5-16 0-16,-4-17-1 0,-3-17-2 15,-3-15 0-15,-1-12-3 16,-1-11 0-16,0 1 1 0,0 0 12 16,1-4 7-16,-2-4 1 0,-3-9 1 0,-1-14-12 0,-2-17-2 15,0-18-2-15,1-8 2 0,0-3-3 16,4 6-1-16,2 8-1 15,4 4 1-15,4 6 0 0,7-2-3 0,4 4-1 0,4 1 0 16,6 5 1 0,5 7 8-16,5 4 4 0,9 6 3 0,-2 7-1 0,-2 6-2 31,-5 4-3-31,-8 4-5 0,-3 5-6 16,-6 5-21-16,3-1-32 0,0 8-33 0,-1 1-123 15,1 2 127-15</inkml:trace>
  <inkml:trace contextRef="#ctx0" brushRef="#br0" timeOffset="126025.69">18395 7986 1757 0,'23'-5'39'0,"-5"-1"-28"16,3-3-13-16,1 0 7 0,4-2 5 15,-1-5-1-15,4-1 1 0,-5-4-1 16,3 0 2-16,4-6 2 0,-4-3 7 16,0-1 10-16,-3-2 10 0,-6 1 3 15,-3-3-6-15,-5-2-17 0,-5-2-12 16,-4 4-5-16,-2 3-1 0,-6 7 2 0,2 5-3 16,-3 6-2-16,-4 3-5 0,3 2-9 15,-6 5-6-15,-4 2-13 0,-4 3-6 16,-6 6-2-16,0 7-2 0,1 8 8 15,-2 8 5-15,1 8 7 0,2 6 2 0,0 2 3 16,8 2-5-16,8-3-4 0,7-3-6 16,6-2 2-16,5-3 9 0,6-1 8 15,9-2 9-15,4-4 6 0,0-1 1 16,0-7 3-16,-2-2 2 0,-1-3-2 16,5-3 1-16,4-2-1 0,1-1-4 15,-1-2-6-15,0-2-10 0,-2-2-11 16,-1-1-7-16,0-4-4 0,-1-5-4 15,0-1-5-15,-1-5-15 0,3-3 79 16,-1-4-28-16</inkml:trace>
  <inkml:trace contextRef="#ctx0" brushRef="#br0" timeOffset="126729.66">19232 7468 1000 0,'3'11'-20'16,"5"0"-22"-16,-1 2-33 0,1 0-13 15,-3-7-8-15,-1-3-23 16,1-1 33-16,1-2 54 0,1-2 74 0,-4 1 62 0,3-3 20 16,-2 0 10-16,-2 0-11 15,3 2-20-15,-1 0-28 0,0 0-21 16,-3-1-13-16,1 2-8 0,-2 1-5 0,0-3-4 15,0 3-4-15,1 0-4 0,-1 0-5 16,0 0-5-16,0 0-6 0,0 1-2 0,-1 1-2 16,0 2 0-16,-1 3 0 15,1 7 3-15,-3 6 3 0,1 9 2 0,0 8 2 16,-2 8 1-16,1 6-4 16,1-2-1-16,6 0-2 0,0-6 5 0,5-2 2 15,4-6 2-15,2 1 4 0,9-2-4 16,2-1 0-16,4-6 2 0,-1-6 4 15,-2-6 5-15,-2-6 9 0,-2-6 5 16,-2-2 2-16,2-3-3 16,1-7-5-16,-1-2-1 0,1-5-1 15,-2-2 2-15,0-2 1 0,0-1-6 16,-2-4-6-16,-2 0-6 0,-2-3-6 0,-8 0-1 0,2 2 2 16,-6 3 4-16,-1 4 8 0,2 4 4 15,-4 5 3-15,3 3-1 16,-3 3-7-16,0 4-9 0,0 0-9 0,2-3-13 0,1 3-10 15,-3 0-3-15,1 3-1 0,-1-1-1 16,6 5 7-16,4 4 1 0,8 3-1 16,10 7 4-16,4 1 2 0,4 1 3 15,-3-5 9-15,-4-6 4 0,0-2 1 0,-4-2 1 16,3-3-2-16,-4-1 2 0,-2-2 10 16,-6-2 8-16,-7-2 10 0,-2-3 2 15,-4 1 0 1,0-2 7-16,0-2-3 0,0 0-2 0,0-3-6 0,-1-2-16 15,-2-3-6 1,-4-3-6-16,0-2-3 0,-1 0 1 0,0 1-7 0,0-3 0 16,1 4 3-1,0-2-14-15,1 0 3 0,1 3-6 16,1-3-19-16,1 4-6 0,3-7-18 0,3 1-17 16,3 0-5-16,3-2-10 15,8 4 7-15,7 2 49 0</inkml:trace>
  <inkml:trace contextRef="#ctx0" brushRef="#br0" timeOffset="127354.11">20842 7875 1309 0,'5'-1'117'15,"-3"1"140"-15,-1-1-219 0,-1-3-24 0,-3 2 7 16,2-3 7-16,-1-4-8 0,-2-4-18 15,-1-7-4-15,-5-6 1 0,-6-3 1 16,0 1 1-16,-1 3 1 0,-2 4 0 16,5 3 0-16,-3 3-3 15,1 5-1-15,4 3-1 0,-1 4-4 0,2 1-7 16,1 2-7-16,-2 0-12 0,0 5-4 16,1 4 4-16,-1 0 4 0,1 6 3 15,2-1-10-15,1 2-9 0,5 7-6 16,3 5 4-16,5 6 13 0,6 3 3 15,4-1 2-15,4 3 3 0,1-7 6 0,0-3 9 16,2-8 8-16,-4-8 4 0,1-1 3 16,-4-5 2-16,-1 0 0 0,-2-1 1 15,-3-6-1-15,1 0 3 0,-1 0-2 16,1-6-1-16,4-1-4 0,-1-5-5 16,5-4-8-16,4-5-5 0,-1-3 2 15,0 2 4-15,1 2 7 0,0 0 2 0,3 5-3 16,1 3 0-16,2 5 2 0,1 5 0 15,5 5 2-15,4 7-1 0,0 6-3 16,4 2-2-16,-1 3 3 0,4 2-2 16,0 2 2-16,-5-2 3 0,-5-2 0 15,-10-5-2-15,-7-6 6 0,-7-3 1 16,-6-6 4-16,-4-1 8 0,1 0 8 16,-2 0 13-16,1 0 8 0,-1-3-7 0,-3-2-8 15,-2-1-6-15,-4-4 2 0,1-5 10 16,-2-3 1-16,2 1-8 0,2-3-9 15,0 2-2-15,3 3 7 0,-1 2 9 0,6 1 7 16,1 1 1-16,0 0-9 16,3-2-23-16,3-1-20 0,3-4-21 15,7-1-5-15,2-1 13 0,0 2 13 0,1 4 9 16,0 3-10-16,-2 1-11 0,1 1-19 16,1 0-22-16,-2-2-22 15,2-1 50-15,-2 3 2 0</inkml:trace>
  <inkml:trace contextRef="#ctx0" brushRef="#br0" timeOffset="127942.26">22070 7718 1458 0,'14'22'98'0,"-13"-25"-98"15,-1 2-16-15,2-4-21 16,-16-22 36-16,12 25-2 15,-1-4 1-15,-4 2 1 0,0 1 2 0,-2-3 6 16,-3 3 2-16,-1 3-5 0,-4 0 0 16,1 5-3-16,-2 1-2 0,1 4-2 15,0 2 0-15,0 2-9 0,4 2-7 0,3-1-8 16,4 2-9-16,7 1 5 0,5-2 7 16,9-2 10-16,6 2 11 15,1-2 3-15,7 0 2 0,-4 1 2 0,1-6 11 16,0-2 1-16,1-4 5 15,-2 0 7-15,-3-3 2 0,-2 0 9 16,-3-2 7-16,-3-2-2 0,-2-2-3 0,0-2-1 16,1 0-4-1,-1-1 2-15,3-5-12 0,-1-7-12 0,0-7-11 0,0-10-6 16,-2-10 3-16,-5-13 2 0,-2-11-14 16,-6-7-2-16,-6-6 16 0,-6-5-34 15,-6-2 16-15,-4-2-3 16,3 8-12-16,2 14 41 0,6 19 14 0,5 15 4 15,2 17-6-15,3 9-9 0,-1 5-24 0,2 7-12 0,-3-1-12 16,1 7-7 0,-1 4 9-16,0 11 6 0,1 12 12 0,3 14 8 0,3 15 3 15,5 11 3-15,3 3 0 16,5 4 1-16,6-1 0 0,5-3 4 0,7-4 3 16,4-5 4-1,0-3 3-15,0-9 0 0,-4-9 1 0,-7-6 0 0,-3-10-2 0,-7-6-2 16,-4-5-3-16,-1-5-2 0,-3-4-2 15,-1-2-1 1,-3-2 1-16,-3-5 1 0,-1 0-1 16,-1-1 4-16,1 0-5 15,-1 0-11-15,0 0-18 0,1 0-43 0,-1 0-8 16,-2-2 35-16</inkml:trace>
  <inkml:trace contextRef="#ctx1" brushRef="#br0">22207 7532 0</inkml:trace>
  <inkml:trace contextRef="#ctx0" brushRef="#br0" timeOffset="130083.67">21245 4910 1163 0,'-13'3'18'16,"-7"6"0"-16,-13 1-47 0,-10 2 25 15,-1-6 7-15,-10-2 0 16,-6-2 0-16,-15-4 1 0,-16-7-1 15,-5-3 1-15,-7-4-1 0,5-2 0 0,0-1-1 16,-9-1 0-16,0 2-1 0,4 2 0 16,5 0 1-16,14 2-1 0,1 1 0 15,0 3 2-15,3-1-3 0,8 4 1 16,12-1 2-16,9 5-12 0,8 3-7 0,5 0-189 16,10 2 139-16</inkml:trace>
  <inkml:trace contextRef="#ctx0" brushRef="#br0" timeOffset="130352.01">20903 4992 1782 0,'-2'0'-25'0,"-9"4"-36"0,-16 4-24 16,-19 2 34-16,-22 3 51 15,-8-4 5-15,-9 0-2 0,0-5-1 16,-6-4 0-16,-10 0-1 0,4-7 0 0,1 0 1 16,7-4 0-16,15-2-1 0,5-1 1 15,5 1 0-15,4 1-1 0,4 1 0 16,8 0 1-16,6 2 0 0,13 3-1 16,10 0-3-16,7 3-11 0,11 3-20 15,0 0-26-15,1 0-29 0,-1-3-10 16,16 1 48-16</inkml:trace>
  <inkml:trace contextRef="#ctx0" brushRef="#br0" timeOffset="130621.1">21219 5300 1477 0,'-1'3'104'0,"-49"8"-147"16,65-10-9-1,-150 14 50-15,61-6 5 0,2-3 1 16,-9-3-2-16,-5-2 2 0,0-1-2 16,7-3 0-16,6-1 1 0,4-1-1 15,-3 0-1-15,1-2 1 0,5 2-2 16,9 0 2-16,7 1-1 0,12-1 1 0,8 3 0 16,2 1 2-16,4 0-6 0,6 1-21 15,0 0-30-15,0 0-34 0,3 0 29 16,1 2 16-16</inkml:trace>
  <inkml:trace contextRef="#ctx0" brushRef="#br0" timeOffset="168257.1">11525 6365 1450 0,'0'0'16'15,"-5"0"26"-15,-1 0-86 0,-3-1 5 0,-4 0 36 0,-7 0 1 16,-5-1 1-16,-16 0 1 15,-19 1-1-15,-22-5 1 0,-16 0 1 0,-10-3 0 16,-17-2 1-16,-9 0 1 0,-11-7-1 16,-7 1 1-16,-14-1 0 0,1-1-2 15,-5-2 1-15,-16 0-1 16,3 2-1-16,-10-2 2 0,-16 3 1 0,1 2-1 16,-15 2 1-16,-6 1 0 0,-14 2-1 15,-8 1 0-15,-12-2 0 0,-9 3 0 0,-4 0-1 16,-9 2 2-16,1-1-2 0,3 0-1 15,6 1 1-15,13 3-1 0,8 1 0 16,10 3 1 0,13 2-1-16,7 1 0 0,23 4 0 0,2 3 1 0,16 2 0 0,14 2 1 15,-1 0 0 1,18 2-1-16,14 0 0 16,12 0-1-16,21-1 0 0,10-3 2 15,18 1-1-15,13-4 1 0,19 1-4 16,17-2-12-16,11-2-15 0,8-2-23 0,3 1-27 15,5-5 550-15,-2 3-362 0</inkml:trace>
  <inkml:trace contextRef="#ctx0" brushRef="#br0" timeOffset="168793.13">10240 6928 1536 0,'12'-1'37'0,"-3"-1"-39"0,-7 0-35 16,-2 2-24-16,-2 0 1 0,-1 0 16 16,-6 0 17-16,-8 0 17 0,-16 0 10 15,-13-6 12-15,-14-1 12 0,-13-4 12 16,-10-2 1-16,-17-3 0 0,-15-4-6 16,-16 1-6-16,-16-3-1 0,-16 2-6 15,-15 1-3-15,-10 1-2 0,-19 2-7 0,-1 0-2 16,-18 3 0-16,-6 4-2 0,-11 0 0 15,-7 4 0-15,-10 1 0 0,-6-3 1 16,-1 5-8-16,-4-1-13 0,6 0-11 16,4 1-6-16,9-2 5 0,11 3 9 15,20-3 11-15,14 3 6 0,21 0 3 16,20-2 1-16,12 3 0 16,18 0-1-16,17 0 1 0,16 0 1 0,22 2 1 15,15-2 2-15,15 1-2 0,15 0 1 16,7-1 0-16,12 2 0 0,6-2 2 0,4-1 1 15,7 1-6-15,0-1-7 0,0 1-10 0,0 0-18 16,0 0-10-16,0 0-5 0,1 0-7 16,0 0-5-16,-1 0 62 0,1-1-13 15</inkml:trace>
  <inkml:trace contextRef="#ctx0" brushRef="#br0" timeOffset="169933.88">2897 4539 1314 0,'2'1'-6'0,"-1"-1"-64"16,-1 1-61-16,0 1-13 15,1 1 32-15,4 3 41 0,5 3 43 0,1 1 3 16,5-1 4-16,-1 3 2 0,2-4 4 15,0-3 9-15,-2 0 27 0,-4-4 29 16,-4-1 17-16,-6 0 16 0,0 0-16 16,-1 0-21-16,0 0-5 0,0 0-2 0,0 0 1 15,0 0-3-15,0 0-11 0,-1 0-12 16,-6-1-10-16,1 3-4 0,-4 2-1 16,-9 2-3-16,-18 3 0 0,-20 0 4 15,-19 2 1-15,-13 0 3 0,-10 0 1 16,2-1 0-16,2-2-2 0,-2-1 1 15,11-1-1-15,5 0 0 0,11 0 0 16,12-2 0-16,6 1 0 0,10-4 0 0,6-1 1 16,6 3 0-16,12-3 3 15,7 1 2-15,10-1 7 0,0 0 3 16,0 0 1-16,1 0 3 0,0 0-4 0,1 1 1 16,5-1 0-16,3 0-6 0,9 1-3 15,16 2-4-15,18-1-4 0,20 1-1 16,18 1-2-16,13 1 1 0,11-1 1 15,2-2-2-15,5-1 1 0,-5 0 1 16,-3 1 0-16,-6-2 0 0,-7 0 1 0,-9 0-1 16,-12 0 1-16,-10-1-3 0,-14-1 8 15,-12 1 4-15,-8-1 0 0,-15-1 0 16,-5 2-7-16,-14 1-3 0,0 0-1 0,5-1 8 16,-6 1-4-16,-6-1 2 0,0 1-1 15,-9-1-7-15,-8-1 1 0,-11-1 0 16,-23-1-1-16,-16-2 1 15,-13 1 0-15,-15 0 1 0,-9 1 0 0,-5 1-1 16,1 1 1-16,4 2-1 0,7-1 0 16,12 0 2-16,9 1 0 0,15-2 0 0,17 2 2 15,16 0-2-15,16 0-2 0,11 0 11 16,7 0 10-16,0 0 18 0,0 0 9 16,0 0-6-16,1 0-9 0,3 0-16 15,-1-1-8-15,3 1-4 16,7 0-2-16,10-2-1 0,16 2-1 15,14 2-1-15,11-1 0 0,5 1 1 0,0-2 0 16,-5 0 1-16,-12 0-5 0,-10 0-8 16,-8-2-14-16,-8 2-26 0,-3 0-21 15,-1-1-21-15,-4-2-17 0,-2 1 710 16,-1 0-455-16</inkml:trace>
  <inkml:trace contextRef="#ctx0" brushRef="#br0" timeOffset="175061.55">5069 3455 931 0,'2'-10'37'0,"-1"0"8"15,0 1 7-15,0 1 11 0,2-2 0 16,-3 1-13-16,0-1 0 0,-1 0 4 16,-3 1-1-16,1 1 1 0,-4 0-17 15,-2 0-17-15,-1 0-12 0,-6 1-6 16,-3 1-2-16,-9 2 0 0,-4 0 0 0,-6 4 0 16,1 0 3-1,1 5-1-15,5 1 1 0,4 4 1 0,2 4-4 0,4-2 0 16,0 5-5-16,2 1-7 15,3 1-1-15,2 5-9 0,5 2 0 0,5-1-1 16,4 1-8-16,3-1 2 0,7-4-2 0,9 2 6 16,6-3 10-16,4-1 7 0,8-1 6 15,3-2 2-15,4-6 0 0,5-1 0 16,-3-5 0-16,-2-4 2 0,-8-1 1 16,-8-3 0-16,-6-4 0 0,-1 0 1 15,-5-1 0-15,0-1 1 0,-1 1 4 16,-10-1 7-16,1 2 8 0,-5-2 11 15,0 2 1-15,-1-2-3 16,-3-2-4-16,2 0-4 0,-3 2 4 16,2 1 6-16,1 1 1 0,0 5-4 15,-1-3-6-15,2 6-12 0,0 0-8 0,0-1-6 0,0 1-8 16,0 0-2-16,0 0-4 0,0 1 0 16,1 4-1-16,0-1 3 15,3 4 2-15,5 5 4 0,6 5 3 16,-4 2 2-16,4 3 2 0,-3-2-3 0,0 1-13 15,0-1-10-15,-1-3-8 0,1-1-3 16,-1-4 6-16,-2-2 1 0,-3-7-2 16,-4 1-7-16,-2-5-11 0,0 0-13 15,0 0-14-15,0 0-7 0,1-4 42 0</inkml:trace>
  <inkml:trace contextRef="#ctx0" brushRef="#br0" timeOffset="175477.98">5557 3435 1233 0,'-2'10'13'0,"0"5"-35"0,2 7-2 0,2 4 24 16,5 4 0-16,2 0 2 0,-1 1 0 16,2-2-1-16,-3-4 1 0,-3-7 0 0,2-5-1 0,-1-2 2 15,-1-6 1-15,-1-1 0 16,-3-4 9-16,0 0 19 0,0 0 17 0,-1 0 19 16,1-2 8-16,0 1-13 0,0-4-14 15,2-3-23-15,-2-8-27 0,1-4-20 16,-2-5-7-1,1 0 2-15,0 2 12 0,1-3 8 16,2 2-1-16,0 1 2 0,4 1 2 16,-1 3 3-16,6 3 1 0,2 2-1 15,1 1-3-15,2 1-5 0,1 2-3 16,0 2-8-16,1 4-11 0,1 1-8 0,1 4-11 16,2 2-6-16,-1 6-14 15,-2 2-15-15,0 0 13 0,-1 3 30 0</inkml:trace>
  <inkml:trace contextRef="#ctx0" brushRef="#br0" timeOffset="176190.06">6378 3606 1086 0,'2'-5'72'16,"-1"1"61"-16,0-1-101 0,-1 1-13 15,0-1 6-15,-1 1 2 0,-2-4-6 16,0 0-14-16,-1 0 4 0,-3-2 7 16,-1-2 3-16,-3 3-3 0,-4-4-6 15,-1 4-7-15,1 4-3 0,1 1-2 0,0 4-1 16,-1 0 0-16,-1 2-3 0,1 0 2 16,2 2-5-16,2 2-5 15,-1 2-2-15,-1 2-7 0,0 1 0 0,2 0-7 16,2 1-9-16,5-1-5 0,3-4-3 0,1-1 7 15,5-1 10-15,0-2 12 16,4 3 7-16,7-2 6 0,5 4 3 0,3-2 0 16,2-1 2-16,1-2 0 0,-7-1 0 15,-1-1 0-15,-3-1 1 0,-4 1-2 0,-1-1 3 16,-2 0 1-16,-1-1-1 16,-2-2 1-16,-2 2-2 0,-2 1 0 15,-2 0 1-15,0 0 0 0,2 0 0 0,-2 0 6 16,0 0 4-16,0 0-2 15,0 0-1-15,0 0-8 0,0 0-6 0,0 1-2 16,-2 1 0-16,4 4 0 0,2 4 2 16,2 4 1-16,5 8 0 0,3 2 2 15,6 5 0-15,1 5 0 0,-2 1 0 0,5 2 1 16,-2-1-1-16,-2 3 0 0,-1-1 0 16,-2-2-1-16,-6-1-1 15,-2-6-1-15,-6-4-1 0,-6-2 3 0,-6-5 2 16,-4-2 5-16,-4 0 6 0,-5-1 5 0,-4-5 6 15,-9-1 1-15,-4-5 0 16,-5-3-4-16,-2-2 2 0,3-5-3 16,0-3 4-16,5-3 2 0,8 0 1 0,5 1 12 15,5-4 6-15,8 4 6 0,2-1 4 16,3 2 1-16,5 1 5 0,-1 3 7 16,3 3-2-16,1-2-14 0,-1 3-24 15,0-4-17-15,2 3-9 0,-1-3-1 0,0 6 3 16,1-5-16-16,1 2-7 0,-1 2 0 15,0-4-2-15,-1 5 12 16,2-3-10-16,-2 1-19 0,-1 2-23 16,0 0-20-16,0-1-10 15,-2-8-11-15,-7-6 37 0,-10-5 28 0</inkml:trace>
  <inkml:trace contextRef="#ctx0" brushRef="#br0" timeOffset="176693.94">2328 2732 1723 0,'0'0'12'0,"0"3"-49"16,-1 7-84-16,1 6-17 0,1 7 59 16,2 8 75-16,-1 4 4 0,1 5 0 15,-3 2-1-15,2 4 1 0,-2-5 0 16,0 0-1-16,4-4 1 0,-4-2 1 0,3-5-1 15,-3-1 0-15,0 1 0 0,0-5 0 16,-2-1 2-16,2-4 1 0,0-9-1 16,0-4 2-16,0-6 0 0,0 0 0 15,0 1 0-15,0-2 5 0,0 0-11 0,0 0-19 16,0 0-26-16,0 0-37 0,0-7 43 16</inkml:trace>
  <inkml:trace contextRef="#ctx0" brushRef="#br0" timeOffset="176995.12">2521 2817 1373 0,'0'1'27'0,"0"-1"-27"0,0 4-31 0,0-2-10 16,0 5 15-16,0 7 20 15,2 7 3-15,0 11 2 0,-1 5 1 16,3 6 0-16,-2 2 0 0,2 1 1 0,3 2 0 16,-2 2-1-16,2 2 1 0,0 0 0 15,-1 1 0-15,0-7 1 0,0-7-1 16,-2-6 1-16,1-13 1 0,-4-8 0 16,1-4 1-16,-2-8 1 0,0-1 0 15,0 0-1-15,0 1-11 0,0-1-13 16,3-10 87-16,3-6-58 0</inkml:trace>
  <inkml:trace contextRef="#ctx0" brushRef="#br0" timeOffset="177325.5">3049 2787 1420 0,'17'0'64'0,"-46"13"-59"16,58-7-19-16,-161 1 12 15,64-7 4-15,-7 9 0 0,-9 1-1 0,-9 1 0 16,2 3-1-16,-4-2 3 0,-5 0-1 0,3 0 0 16,-3-5 0-1,3 2 1-15,6-4-2 0,5-1 2 16,2-2 0-16,13-2 0 0,9 0 2 0,10-2 0 15,15 1 2-15,9-1 2 0,11 0 0 16,6 2-2-16,6 1-2 0,5-1-3 0,0 0-1 16,0 0-6-16,0 0-16 0,0 0-16 0,0 0-15 15,2-1-16-15,5-1-12 16,10 0-230-16,14 0 204 0</inkml:trace>
  <inkml:trace contextRef="#ctx0" brushRef="#br0" timeOffset="177757.3">3294 2651 1338 0,'16'5'105'0,"-141"159"-362"47,99-131 257-47,-2 1 2 0,0 3-1 16,0 1 1-16,2 0-1 0,3-2 0 0,3 0 1 15,3 1 1-15,2-2 1 0,7 2 3 16,2-3 0-16,6-2 1 0,1-1 0 16,5-2 0-16,6-5 0 0,2-1 2 15,4-3-1-15,0 0 0 0,1-4-1 0,0-1-3 16,6 2 1-16,3-1 0 0,2 0 0 16,5 1-6-16,-3-2-7 0,-2-2-10 15,-1-4-15-15,-5-1-9 0,-2-3-11 16,-1-3-10-16,-2-2-12 0,-5-2 65 15,-3-5-10-15</inkml:trace>
  <inkml:trace contextRef="#ctx0" brushRef="#br0" timeOffset="178265.17">3766 2943 1390 0,'-3'0'-5'0,"0"0"-33"0,-1 1-8 16,-1 3 16-16,-3 2 29 0,-2 4 1 15,-5 1 1-15,-4 2-1 0,-6-1 2 16,0 2 0-16,-1-1 0 0,3 1 0 0,1-4 1 15,1-2-2-15,2 1 1 0,3-5-2 16,3 0 1-16,5 0 0 0,3 0-1 16,4-3 0-16,1 1 1 0,0-1-1 15,1-1 0-15,-1 0 1 0,0 0-1 16,0 0 1-16,0 1-1 0,4-1-2 16,7 0-1-16,8 3 2 0,9 2 1 15,9 1 0-15,0 3 1 0,0-2-1 16,-6 1-1-16,-3 2 0 0,-5-1 0 15,-2 2 0-15,-1-1 0 0,-4 3-2 16,-4-2-1-16,-3 1-2 0,-7-1-4 0,-3 1 2 16,-6 4 2-16,-4 0 5 15,-4 0 3-15,-1 0 3 0,-5-1 1 0,1-4 0 16,-2 0 2-16,-3-3-2 0,0 0 0 16,-2 0 0-16,0-5-2 0,3 3-2 0,1-5-2 15,4 0-7-15,3 0-9 0,7-1-8 16,8 0-14-16,-2-3-1 15,3 1 9-15,3-4 13 0,-1-4 10 0</inkml:trace>
  <inkml:trace contextRef="#ctx0" brushRef="#br0" timeOffset="178690.83">3723 2661 1361 0,'1'1'1'0,"2"4"-35"16,1-1-6-16,7 6 8 0,6 6 25 16,9 7 5-16,8 4 1 15,3 4-1-15,4 5 2 16,1 1-2-16,-7 0 1 0,0 4 1 0,-6 0-1 15,-3 1-2-15,-1 1 0 0,-3 0-1 0,-5 1 3 16,-6 2 1-16,-3 0 3 0,-7-1 1 16,-3-2 1-16,-5 2 1 15,-3-5 0-15,-3-1 0 0,1-4-1 0,-1-6 0 0,1-2 0 16,0-6-1 0,2 0 0-16,0-3 1 0,1-5-3 0,2 0 1 0,-2-1 0 0,5-2-2 15,0 1 1-15,0-1 0 0,0-1-2 16,1 0 1-16,0 0 1 15,-2-1-2-15,1-1 1 0,-1 1 0 16,3-3 0 0,2 2 0-16,0-1 1 0,1-2-1 0,-1 1-15 15,1-3-23-15,0 3 56 0,3-2-32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31:56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23269 6123 1566 0,'0'23'209'0,"0"-10"-214"15,0 18-98-15,-2-82 107 0,-2 45-10 16,-3 12 2-16,-3 5 0 16,-5 7 2-16,-4 3 0 0,1 6 0 0,-2 5 1 15,0 2 1-15,2 7-1 0,0 3 1 16,1 5 0-16,0 8 0 16,0 4 0-16,1 6 0 0,-5 4-1 0,-4-2 1 15,-3 1 0-15,-5-4 1 0,0-2 0 16,4-4 0-16,0-1 0 15,4-3 0-15,4-7 0 0,5-4-1 0,3-7 1 0,5-3 0 16,2-3-1-16,4-5-5 0,2-8-8 16,3-1-7-16,2-6-5 0,0-4 3 15,2-1 2-15,1-2 6 0,1-1 5 16,2-1 5-16,4-1 4 16,4-2 2-16,9 0 2 0,3-2 1 0,7-5 1 15,-1-3-2-15,-1-3-1 0,3-1-3 16,-1-5 0-16,4-1-2 0,-2-6 2 0,-2 0 9 15,-5 3 13-15,-8 3 11 16,-8 2 6-16,-6 6-1 0,-4 2-8 0,-3 3-3 16,-3 7-10-16,0-1-8 0,-1 1-4 15,0 0-8-15,-1-1-3 16,0 4-5-16,-3 2-1 0,-2 6 2 0,-9 5 3 16,-10 9 4-16,-8 5 2 0,-9-1 1 0,-3 0 0 15,1-4 0-15,-3-6 0 0,-2-5-2 16,2-5 0-16,-1-4-3 0,6-5 2 15,7-3 2-15,4-5 2 0,6-2 3 16,2-3 2-16,1-4-1 0,3-4 0 0,-5-3 6 16,1-4-1-1,1-5 1-15,0-1-2 0,2-1-6 16,-1-3 0-16,3 2 0 0,3 1-1 16,1 2 1-16,1 2 1 0,2 6-1 0,-1 6 0 0,6 5-1 15,2 4-2-15,2 5 1 16,2 5-5-16,0 0-26 0,0 0-36 15,0 0-42-15,0 0 508 0,0 4-322 16</inkml:trace>
  <inkml:trace contextRef="#ctx0" brushRef="#br0" timeOffset="520.44">24532 9587 1452 0,'-1'0'32'0,"0"0"-10"16,1 0-19-16,0 0 1 0,0 0 10 15,-1 0-5-15,-7 0-5 0,-9-2-4 16,-10 0 3-16,-11-2 8 0,-7-3 0 15,-9-3 2-15,0-1-3 0,-5-5-6 16,-2-2 0-16,-3 0-2 0,-10-1 0 16,-8 2 1-16,-4 0-2 0,-1 3 1 15,8-4 0-15,5 3-2 0,-8-3 2 16,-2 3 0-16,6 1-2 0,3 1 1 0,12 2 0 16,13 1 0-16,4 3 0 0,7 0 1 15,9 1 0-15,4-1 0 0,4 4-1 16,6 2-1-16,-2 1-9 0,12 0-9 0,1-1-14 15,0 1-14-15,8 0-8 16,-4 0-16-16,1 0-4 0,4-2 7 16,7-5 31-16</inkml:trace>
  <inkml:trace contextRef="#ctx0" brushRef="#br0" timeOffset="829.09">23534 9041 1176 0,'29'20'220'0,"-11"-11"-380"16,-170-1 377 15,108 2-210-31,3 1 0 16,1-3-1-16,5 3-2 0,0 0-1 16,0-2 1-16,2 0-3 0,4-2 1 15,8 0 0-15,3-2-2 0,7 1 0 0,5-1 0 16,3-1 0-16,1 1 6 0,4-1 3 15,3 3 0 1,2 4 2-16,10 8-4 0,6 7-2 0,9 9-1 0,11 4 0 16,-3 0-4-16,0 0 9 0,-1-8 4 0,-6-4 0 15,1-5 3-15,-3-2-9 0,-5-2-5 32,-3-1 0-32,-4-2-8 0,-2-3-18 0,-4-3-34 15,-5-2 31-15</inkml:trace>
  <inkml:trace contextRef="#ctx0" brushRef="#br0" timeOffset="64193.2">10497 7563 1166 0,'9'0'106'0,"-9"0"-97"16,0 0-25-16,-1 0-18 0,-7 0 31 0,7 0 0 31,0 3 1-31,-3-1-2 0,-1 2 3 0,-3 0 7 0,-3 1 6 0,-4-3 10 16,-4 3 5-16,-3 0 0 0,-7 0 4 15,-4-1-1-15,-4 0-3 0,-9-3 1 16,-9 2-3-1,-7-1-1-15,-6-2-1 0,-3 1-5 16,-4 0-3-16,-7-1-3 0,-13 0-4 0,-7 0-3 16,-8-2-1-16,-7 0-1 0,-10 1-1 15,-9-2 1-15,-7-3-1 0,-12 0-2 16,-6-3 13-16,-9-1 6 0,-5 1-1 0,-7-2 1 16,0 3-19-1,-10 1 29-15,-11-1 6 0,1 1 0 0,-15-2 8 0,8 2-38 16,3 1-4-16,-3 3-1 15,15-2 0-15,-7 1 1 0,-1-1 0 16,9 0 1-16,-12-2 1 0,11 0 0 16,8 1 2-16,-4 1 2 0,12 0 4 15,8 1 3-15,-2 0 4 0,4 4-1 16,9-1-3-16,-7 1-2 0,6 1-5 16,10 2 0-16,-8 2 1 0,13 1-3 15,8 2 0-15,7 0 0 0,18 0-3 0,13 1 1 16,11 0 0-16,15-2-1 15,15 0 0-15,14-1-1 0,13 0 0 0,7-2-1 16,5 1 0-16,6-2 0 0,4-2 0 16,4 0 5-16,5-1-11 0,0 0-6 15,0 0-15-15,1 0-26 0,1-2-15 16,2 1-28-16,-1-1-13 0,5-2 2 0,12-5 382 16,16-4-214-16</inkml:trace>
  <inkml:trace contextRef="#ctx0" brushRef="#br0" timeOffset="64933.57">9645 7932 1687 0,'4'1'156'0,"1"-1"-188"16,6 2-88-16,-53-7 129 16,11 1-17-16,-1 2 4 15,-11-2 2-15,-10 0 1 0,-14-4 1 0,-10-2 0 0,-13-3 0 16,-10 1 0-16,1-2 1 0,-4 2-1 16,6 0 0-16,-5-1 0 0,-8 1 0 15,-7 0 0-15,-4-1-1 0,-12 4 1 16,-5-2 0-16,-2 2 0 0,-8 0 0 15,-8 1 2-15,-12 3 3 0,-2-4 5 16,-14 2-1-16,8 5-1 0,10-2-3 0,-9 4-5 16,5 1 0-16,5-1 0 15,-8-2 0-15,1 0 1 0,13 2-1 16,-12-2 1-16,9 2 2 0,9 2 4 0,-5-2 2 16,9 3 2-16,3 1-2 0,3-2-3 15,7 3-2-15,0 2-1 16,6 0 0-16,6 3-1 0,6-2 0 15,2-1 3-15,3-1 8 0,2-3 1 0,6 3 1 16,15 1-2-16,1-2-8 16,5-1-1-16,1-1 7 0,3 1 4 0,10-1-1 0,11-1 0 15,7 2-7-15,12-4-4 16,8 2 8-16,5-1 3 0,7 0 3 16,3-1 0-16,1 0-8 0,6-1-3 0,5 1-2 15,0 0-1-15,2 0 1 16,1 0 2-16,2 0 1 0,0 0 0 0,0 0 0 0,0 0-3 15,0 0-1 1,0 0-3-16,0 0-6 0,0 0-10 0,0 0-11 0,0 0-16 16,1-2-15-16,-1 3-21 0,2 0-2 0,-2-1-9 15,1 0-10-15,0 0 4 0,1 0-98 16,7 0 118-16</inkml:trace>
  <inkml:trace contextRef="#ctx0" brushRef="#br0" timeOffset="69717.78">3993 7386 1333 0,'-1'0'29'0,"0"2"-16"16,-3-2-16-16,-1 3-7 0,0-1 8 16,-9 4 2-16,-4-1-1 0,-13 6 2 15,-14-2 1-15,-6 1 0 0,-10-1 0 16,-4 0 1-16,-3-2 6 0,-2 0 4 15,-2-3 1-15,-8-1 2 0,0 0-5 0,-2 0 0 16,-4-1 1-16,2-1-1 0,-3 0-2 16,-6-1-4-16,-1 0-2 0,-1-2-2 15,1 2 0-15,7-5 0 0,7 3 1 16,-1 0-2-16,9 0 1 0,2-1 1 16,8 2-1-16,11 0 0 0,5 1 0 15,10 0-1-15,3 1 0 0,8 0 0 16,10 0 0-16,2 1 0 0,9 0 1 15,3-1-3-15,0 0-3 0,4 0-1 0,-1-1-7 16,4 0 2-16,3 0 4 0,5 1 0 16,13 2 7-16,8-1 1 0,17-2 0 15,11 1 0-15,11-1 1 16,10 0-1-16,3 0 1 0,6-1 0 0,0-3-1 0,4 3 0 16,7 1 1-16,2 1-1 15,1 1 0-15,4 1 0 0,-8-1-1 0,-1 2 0 16,-11-2 1-16,-9-2-1 0,-8 1 1 15,-14-1-1-15,-9 0 0 0,-7 0 1 16,-7-1 0-16,-6-3-1 0,-10 2 2 0,-6 1 4 16,-8 0 4-16,-3 1 7 0,-3 0 4 15,-1 0 0-15,0 0 0 0,0 0 2 16,-1 0-4-16,-5-1-2 16,1 1-4-16,-3 0-9 0,-11 1 1 0,-11 0-2 15,-16 1 0-15,-20 1-1 0,-11-1 2 16,-17-2-2-16,-5 0 1 0,4 1 0 15,-2 0-2-15,9 0 0 16,5 1 1-16,-2 2-2 0,3-3 1 16,3 0 1-16,-1 0-2 0,3 0 1 0,4-1 0 15,8 0-1-15,1 0 0 16,1 0 1-16,5 1-1 0,2 1 0 16,5-2 1-16,13 2-1 0,6-2 0 15,8 1 0-15,5 1 0 0,5-1 1 0,5-1 0 0,4 3 0 16,4-3-1-16,1 0-1 15,0 0-4-15,-1 0-3 0,2 0 0 0,0 0 3 0,0 0 4 16,0 0 2-16,2 1 2 16,0-1 0-16,0 0 0 0,-1 0-1 0,-2 0 0 15,1 0 0-15,1 0 0 0,-1 0 0 0,-1 0 0 32,0 0 0-32,0 0-7 0,0 0-14 0,0 0-20 0,0-1-25 0,0 1-25 15,0-2 86-15,0 2-95 0,0 0 79 16</inkml:trace>
  <inkml:trace contextRef="#ctx0" brushRef="#br0" timeOffset="132614.47">22837 8625 1585 0,'11'9'39'0,"20"32"425"15,-115-77-546 1,88 36-439-16,-56 11 523 15,15-3-3-15,-5-2 0 0,-8-2 1 0,-4-2 0 16,-2-2 1-16,-5 0 0 0,-5-2-1 16,-3 0 1-16,3-3 0 0,5-1 0 15,5 0 0-15,4-1 0 0,0-1-1 16,2 2 1-16,1-1 0 0,-8-2 0 16,1 1-1-16,1 0 1 0,1 0 0 15,11 2 0-15,4 0-2 0,10 3-3 16,4-2 0-16,6 3 1 0,8 2 1 15,4-2 2-15,6 2 0 0,0 0-3 0,1 0-3 16,0 0-1-16,1 0-3 0,2 0-3 16,1 0-1-16,0 0 1 0,4 0 2 15,7 0 7-15,10 0 4 0,16 0-6 16,14 2-3-16,19 0-1 0,11 1 0 16,4 1 7-16,4-3 2 0,-4 1 1 15,7 0 0-15,7 0 0 0,-2 1 0 16,2 0 1-16,-10 0-1 0,-12-1 0 0,-5-2 0 15,-14 0 3-15,-12-2 2 0,-12 2 1 16,-12-3 0-16,-8 2-3 16,-8 0 0-16,-3 1 4 0,-7 0 12 0,0 0-2 15,0 0-4-15,-1 0-2 0,-6 0-13 16,-3 0 0-16,-9 0 0 0,-9-1 3 0,-14 0 5 16,-8-3 2-16,-7 0 2 0,-7-2-5 15,-3 2-3-15,-4-4-1 16,-10 2-1-16,-5 0 1 0,-4 2 0 0,-3-1 0 15,7 4 0-15,7-1 0 0,0 2-1 16,-4 3 1-16,2 2-1 0,2 1 1 16,9 1 0-16,11-1 1 0,9 0-2 0,4 2 1 15,6-3-1-15,3 2 0 16,4-1 1-16,2-3 0 0,8 3 0 0,1-5-1 16,7 0-4-16,8 0 18 15,6-1 14-15,0 0 16 16,0 0 19-16,1 0-9 0,0 0-7 0,0 0-4 0,0-1-14 15,2 1-4-15,-1-1-7 16,4 0-7-16,0-1 4 0,-3-4-7 16,5-1-1-16,1-5-2 0,0-5-4 0,7-4 0 0,-1-4 2 15,-5-1 4-15,1 0 10 0,-1 4 8 16,-2-4 3-16,2-2-2 16,0-2-8-16,-4-6-8 0,1-5-4 0,-2-3-3 0,0-6-2 15,-4-5-1-15,4-4 0 16,-3 0-4-16,2 0-1 0,0 1-4 15,-2-4-2-15,3-1 4 0,-3-4 2 0,4-3 2 16,1 0 1-16,2 0-6 0,1 5-2 0,-3 0 1 16,0 6 3-16,1 8 6 0,-2 3 8 15,1 8 0 1,0 10 2-16,-1 5-2 0,0 9-2 0,-3 5-4 16,1 4-7-16,-3 7-10 15,0 0-11-15,3 0-8 0,-2 2-11 0,3 3-6 0,3 3 1 16,2 4 9-1,6 3 16-15,4-1 16 0,1 2 9 16,1-4 0-16,5 3 0 16,1-4 1-16,4 3-1 0,10-1 2 0,6-2 0 0,9 0 0 0,3 0 1 15,4-4 0-15,1-1-1 16,0-1 0-16,10 0 0 16,8 0-1-16,6-1 0 0,1-1 0 15,-4 0-1-15,-4-2 1 0,-9-1-1 16,2 0 1-16,-2 1-1 0,-5-1 1 0,-8 0 0 15,-12 0-1-15,-15-2 1 0,-13 2-1 16,-2 0 1-16,-7 0 0 0,-1 0-5 16,-8 0-1-16,2 2 0 0,1 2-2 15,-3-1 2-15,0 2-2 0,-2 3-2 16,-4 5-1-16,1 5 4 0,-3 2 2 0,0 6 3 16,0 8 1-16,2 6 0 0,-2 7 0 15,3 9 2-15,-4 4-2 0,1 2 0 16,-1 4 1-16,-1-2-1 0,1 1 0 15,0-1 1-15,1 1-1 0,1 0 1 16,2 2 0-16,0-2-1 0,5-1 1 16,0-5 0-16,1-4-1 0,2-2 1 15,-2-6 1-15,2-4-1 0,-1-6 0 0,0-5 0 16,-2-7 0-16,2-6 0 16,-1-4 2-16,-2-6-1 0,6-1 6 0,-4-4 8 15,-3-2 8-15,2 0 12 0,-2-2 7 16,1 0 2-16,0 0 1 0,0 0-2 15,0 0-7-15,1 0-5 0,0 0-5 16,1 0-7-16,-2 0-3 0,0 0-2 0,-1-2-1 16,0 2 1-16,0 0 1 0,-1-3-2 15,2 3-2-15,1 0-5 0,-1 0-5 16,0 0-2-16,0 0-4 16,-3-1-6-16,3 0-5 0,5 1-10 15,-5 0-11-15,0 0-19 0,1 1-22 16,-3 0-26-16,2-1-19 0,0 0 263 0,-1-1-365 15,10-2 228-15</inkml:trace>
  <inkml:trace contextRef="#ctx0" brushRef="#br0" timeOffset="24403.73">27286 1560 443 0,'-1'-2'-2'0,"-1"-1"18"0,-2-1 36 15,2 0 39-15,1 3 26 0,0-3 6 16,0 3-32-16,1 1-36 0,1-1-27 15,-1 1-14-15,0 0-8 0,0 0 5 16,0 0 9-16,0 0 10 0,-1 0 5 16,1 0-4-16,0 0-8 0,0 0-12 0,0 0-6 15,0 0-4-15,-1 0-3 0,2 4 1 16,-1 3 4-16,-3 6 2 0,2 5 2 16,0 2-3-16,1 10-1 0,0 9 7 15,1 13 7-15,-1 12-1 0,4 10-1 16,0 6-6-16,2 2-8 0,-2 0-7 0,3 2 25 15,-4 4 1-15,2 1-1 0,2 0 26 16,-3-4-14-16,0-5 3 0,-1-2 15 16,-1 1-4-16,-2 1-7 0,2-1 6 15,2-3-9-15,-4-3-11 0,2-8-3 16,-2-1-10-16,0-6-2 0,2-4-4 16,0-2-1-16,3-6-3 0,-1-3 16 15,3-6 3-15,2-5 0 0,-2-7 3 16,-1-5-16-16,-1-4-3 0,-3-7 0 15,2-5 2-15,-3-1-1 0,1-1 2 0,-2-2-1 16,1 0 0-16,2 0 2 0,-1-4-2 16,1 3 0-16,2-1-1 0,0-2-2 15,2-1 0-15,1-2 0 0,1 1-1 16,1 0 0-16,-1 3 0 0,-2 1-2 16,-2 0-1-16,-2 0-1 0,-3 2-1 0,0 0-6 15,0 0-3-15,0 0-5 0,0 0-7 16,0 0 1-16,0-1-5 15,0 1 1-15,0 0 3 0,0-2 0 0,0 4-2 16,0-2-7-16,0 0-13 0,0-2-15 0,1-2-12 16,1 2-19-16,-1-1 207 0,1-1-103 15</inkml:trace>
  <inkml:trace contextRef="#ctx0" brushRef="#br0" timeOffset="25104.57">27745 3217 1242 0,'2'-1'29'0,"0"1"-20"0,-1 0 2 0,-1 0 2 0,-1 3 2 16,-3 4 6-16,0 6-1 15,-4 3 8-15,-5 8 0 0,-4 4-3 0,-6 3-7 0,3 5-13 16,-2 7 3-16,-1 1 5 0,-2 1 5 16,0-5 6-16,-3-2 1 0,4-3-6 15,-1-4-4-15,3-1 2 0,2-6-5 16,-2-5 0 0,5-5-3-16,6-4-6 0,1-3 11 15,1-2 4-15,1-2 1 0,-3-3 2 0,1-1-9 0,-3-5-5 16,-1-3 1-16,-2-5-2 15,-4-5-2-15,-1-6 0 0,-4-9 0 0,-3-4-1 16,-5-4-1 0,-4-1 0-16,-2-4-1 0,-6-2 0 0,1-3 1 0,4 0-2 15,-1 0 1-15,4 4 0 0,1 2-1 0,3 2 1 32,2 2 0-32,5 7-1 0,3 5 1 15,3 4-1-15,3 4 0 0,0 6 1 0,6 3 0 16,3 6-1-16,7 7-1 0,0-2-2 15,1 2 1-15,0 0-1 0,1-2 3 16,-4 4 1-16,5 1 0 0,-1 0 3 16,1 3-3-16,1 2 1 0,-2-1 0 15,1-3-11-15,0 3-19 0,-2-7-19 0,0 2-27 16,1-1-14-16,-1-1-2 0,0 0-5 16,1 1 0-16,1 5 0 0,-2 5-2 15,5 6-50-15,2 7-95 0,5 7 142 16</inkml:trace>
  <inkml:trace contextRef="#ctx0" brushRef="#br0" timeOffset="25784.65">27469 4084 1006 0,'7'-12'-15'0,"-3"3"-36"0,0 3 9 16,-4 4 42-16,0 1 13 15,1 1-1-15,-1 0-8 0,1 2-6 0,-1 4 3 16,0 6 10-16,0 2 10 0,1 4 16 15,0 4 13-15,0 1 5 0,2 5 11 16,-2 8-4-16,0 7-3 16,2 9-5-16,-1 8-19 0,1 4-10 0,-3 2-12 15,0 4-7-15,-3-5-4 16,1 1 0-16,0-3 0 0,2-7 0 0,4-1 0 0,5-4 2 16,8-5 1-16,9 1 0 0,8-8 2 15,10-1 1-15,2 0 2 0,2-4 4 16,3-2-2-16,-4-3 0 0,-1-7-1 15,4-1-2-15,0-5 4 16,1-2-2-16,8-4-2 0,1-2-3 0,-1 1-5 0,-3-4-2 16,-4 0 0-16,-7-2 1 0,-6 0 1 15,-3-3 1-15,-2 0 0 16,-10 0-2-16,2-2 2 0,-1 1-1 0,-9 0 0 0,-3 1-6 16,-5-2-7-16,-5 0-14 15,1 1-13 1,-2-3-8-16,2 1-10 0,2-3-8 0,-3-3-9 0,1-2-11 0,-2-5 3 15,-1-2 14-15,-1 0 1 0,-2-2 10 16,1-4-91 0,-4-1-48-16,0-5 103 0</inkml:trace>
  <inkml:trace contextRef="#ctx0" brushRef="#br0" timeOffset="26133.54">28391 4945 918 0,'0'4'39'0,"3"1"9"0,-1 0 0 0,6 4-10 16,2 4-2-16,3 1-5 16,4 3-9-16,2 1 1 0,2-1 3 15,0 1-5-15,2 0-5 16,1-1-7-16,-1 1-5 16,2 2-2-16,0 0-1 0,-3-2 9 15,1-1 4-15,-5-3 1 0,-8-1 1 16,0-3-9-16,-4 2-5 0,-3 0-1 0,0 0-1 15,-3 0 0-15,-2 1-2 0,-6 2 0 16,-4 1-1-16,-5 2 1 0,-5 0 1 16,0 0 1-16,1-1 0 0,2 0 2 15,2 1 1-15,-2 2-1 0,-1-2 1 16,-1 0 0-16,3-1-2 0,0-2 1 16,3-1 0-16,0-3 0 0,2-1 0 0,4-2 0 15,0 0-1-15,1-4 1 16,1-1-1-16,4 2 1 0,2-5-6 0,1 1-17 15,0 1-33-15,-4-1-28 0,4 4 40 16</inkml:trace>
  <inkml:trace contextRef="#ctx0" brushRef="#br0" timeOffset="29183.7">27298 4018 764 0,'8'0'51'15,"-20"3"5"17,11-6-54-32,1 3 2 0,0 0 3 15,0 0 11-15,0 0 10 0,0 1 4 16,0 3 0-16,0-3-7 0,0 1-9 16,0 1-2-16,-2-1 0 0,-1 5 1 15,3 1 1-15,-3-1-1 0,3 0-5 16,0 0-3-16,-2-1-3 0,2 2-2 0,-1-1 0 15,-1-3 1-15,1 1-2 0,1-1 7 16,1-2 5-16,-1 1 2 0,0-3 6 16,0-2-1-16,0 2-2 0,-1-2-1 0,1 2 1 15,0 0-3-15,0 0-1 0,0 0-2 16,0 0-3-16,0 0-3 0,0 0 0 16,-1 0-3-16,1 0-1 0,0 0 1 15,0 0-2-15,0 0 0 16,0 2 0-16,1-2-1 0,-1 0 0 0,0 2 1 0,0-2-1 15,0 0 0-15,0 0 1 0,0 0-1 16,0 0 1-16,0 0 0 0,0 0-1 16,1 0 0-16,-1 0 1 0,0 5-1 15,0-3 1-15,0 3-1 0,2 1 0 16,-1-2 1-16,1 4 0 0,-2 0-1 0,1 1 0 16,0-2 1-16,0 2-1 15,-1-2 1-15,3 3 0 16,-1 1-1-16,0 0 0 0,0-2 0 0,2 0 3 15,-2-2 2-15,-2-2 2 0,3 0 0 0,0 3-1 16,-3-3-1-16,3 2-1 0,-2 0 0 16,1 2 1-16,2 2-3 0,-1-2 0 15,0 1 1-15,0 1-2 0,0 0 1 16,-1-1 1-16,2 1-2 0,-1-2 2 16,-1-2 3-16,-1 1 3 0,3 0 4 15,-1 0 3-15,0-2-4 0,0 0-3 0,-2-3-2 16,-1 2-4-16,1-1-1 15,1 1-1-15,2 1-1 0,-2-2 0 0,1 2 0 16,-1 2 0-16,0-1-1 0,-1 2 1 16,-1 2-1-16,0-1 1 0,1 2-1 15,0 3 1 1,0-3 0-16,-1 1 0 0,1 0 0 0,0-1 0 0,-1 0 0 0,3 2 0 16,-2 1-1-16,-1-6 1 0,2 4 0 15,-2 0 0-15,1 0 1 0,0 1-1 16,0-3 0-16,-1-2 0 0,1 0 0 15,-1-4 0-15,0 2 1 0,2-2-1 0,-2 3 0 16,0-3 0 0,1 0 0-16,-1 2 0 0,0 0 1 0,1 0-1 15,0 1 0-15,-1-4 0 0,1 5 0 16,-1-3 0-16,1 2 1 0,-1-3-1 16,1 1 0-16,-1-1 0 0,0 0 0 0,1 0 0 15,-1-1 0-15,0-1 0 16,0 2 1-16,0-2-1 0,0 0 0 0,0 0 0 15,0-1 0 1,0 2 0-16,0-2 0 0,0 0 1 0,2 0-1 16,-2 1 0-16,0-1 2 0,0 0-2 15,-2 1 0-15,2 1 0 0,0-1-1 0,0 1 1 0,0 1 0 16,0 0 0 0,0 0 0-16,0 2 0 0,-1-1 0 0,1 0 0 15,0 0 0-15,-1 2 0 16,1-4 0-16,0 3 0 0,0 0 0 0,0 2 0 0,0-1 0 15,0 1 0 1,1 0 0-16,0 0 0 0,1 0-1 16,-1-2 1-16,-1 0 1 0,1-1-1 0,-1 1 0 15,0-1 1-15,0 1-1 0,1 2 0 16,0-1 0-16,-1-4 0 0,0 6 0 16,1 1 0-16,-1 0-1 0,0 5 1 15,0-2 0-15,1 0 0 0,-1 6-1 16,1-2 1-16,0 0 0 0,-1 3 0 15,2-1 0-15,-2 3 0 0,1-3 0 16,0 1 0-16,-1 3 0 0,2 2 0 16,0-3 0-16,1 2 0 0,0 0 0 15,0-3 0-15,0 0 0 0,-2-2 0 16,1-2 3-16,-2-4 0 0,1 1 0 0,0-3 0 16,-1 2-2-16,1-3-1 0,-1-2 1 15,1 0-1-15,-1-3 0 0,0-3 2 16,0 0-2-16,0 0 2 0,0 0-1 15,0-3 0-15,0 1 0 0,0 0 0 16,0 0 0-16,0 0 0 0,0-1 0 0,0 2-1 16,0-2 0-16,0 2 2 0,0-1-2 15,2 0 1-15,-2 0 0 0,0-1-1 16,0 1 0-16,1 2 0 0,-1-1-1 0,0-2 1 16,0 1 0-16,0-1 0 0,0 1-1 15,0 2 1-15,0 1-1 0,-1-1 1 16,1 3 0-16,1-3 0 0,-1 3 0 15,0-2 0-15,0 1 0 0,-1-1-1 0,1 4 1 16,-2 0-2-16,2 3 1 16,-2 0 1-16,2 3-1 0,0 1 1 0,-2 0 0 15,1 0-1-15,0-2 1 0,-2 2 0 16,1-2 0-16,0 1 0 0,2-2 0 16,-2-1 0-16,2 0 0 0,-1 0 0 15,-1-1-1-15,1-1 1 16,1-1-1-16,0-1 0 0,0-2-3 0,1-1-1 15,1-1-2-15,-2-3-1 0,0 1-1 16,0-1-1-16,0 0-1 0,1 0 0 0,1 1 1 16,-1-1 1-16,2 0 2 15,3-2 2-15,0 0 2 0,4-3 3 16,0-3 0-16,1 0-1 0,-1-3 1 16,-3-1 0-16,1-2 2 0,-1 2 1 15,2 0 1-15,1 0-1 0,0 3 2 0,-1 0-1 16,-2 4 2-16,-1-1 2 15,-1 1-3-15,-1 1 1 0,0 1 2 0,-4 3 3 16,1-2 5-16,-1 2-1 0,0-2-4 0,1 1 2 16,-1 1 1-16,0 0-3 0,1-2-1 0,-1 2-7 31,0 1-9-31,0 0-4 0,-1 2-2 0,-1 2-1 0,-2 6 4 16,-2 6 3-16,-7 4 3 0,0 4 2 15,-2 1 0-15,2 0 0 0,2-2 0 0,0-1 0 16,0-4-1-16,-1-2 1 0,-2-1 1 0,4-4 0 15,0-2 2-15,2-1 6 0,2-4 1 16,2-1 1 0,0-1 3-16,-1-1-6 0,1-4-1 0,-2-1-1 0,0 0 1 15,-2-2 0-15,-1 0 2 0,-2-4 1 16,-1-4 0 0,1 0 3-16,-3 0-3 0,1-3 0 0,3-1-1 0,-1 2-5 31,1 0-1-31,0 3-1 0,1 3-1 0,1 2 1 15,4 0 1-15,2 0-2 0,2 3 1 16,-1 0 0-16,1 4-1 0,-3-3-2 16,3 3-7-16,0 0-9 0,0 0-16 15,0 0-18-15,0 0-15 0,0 0-13 16,0-5-5-16,3-3 612 0,1-8-397 16</inkml:trace>
  <inkml:trace contextRef="#ctx0" brushRef="#br0" timeOffset="29897.37">27132 4014 1159 0,'1'0'69'0,"-1"1"68"0,-2 2-137 16,-5 0-16-16,-1 3 6 0,1 5 10 16,-7 2 0-16,2 7 0 0,-3 6-1 15,1 6-2-15,3 5 1 0,4 5 2 16,1 2 1-16,4 3 2 0,2 0-1 0,2 2-1 16,1 2 1-16,3-2 3 15,2 3 2-15,-3-5 1 0,2-1 2 16,0-1 1-16,-4-5 1 0,0-1-1 0,-6-7-4 15,-3 0-2-15,-3-4-3 0,-3-3-2 16,-1 0 0-16,-1-3 0 0,-1-5 0 16,-1 1 2-16,-2-2 2 0,-2 2 1 0,-4-3 4 15,-6-3 3-15,-4-3 1 0,-4-4 0 16,-1-2 1-16,-4-2-3 0,-6-4 1 16,-4-1-1-16,-9-5-4 0,1-2 1 15,2 1 0-15,4-3-3 16,5 0 0-16,2 0-1 0,4 1-2 0,0 3 1 15,3 1-1-15,0 0-1 0,-3 1 0 16,3 4 0-16,1-1-1 0,6 2 1 16,6 0 0-16,5 1-1 0,3 1 1 15,2 0 0-15,4 0 0 0,2 0 1 0,6 0 0 16,1 0-1-16,2 1 0 16,3-1 1-16,0 1-2 0,0-1-2 0,0 0-7 15,0 1-6-15,0-1-9 16,-1 0-14-16,1 0-9 0,0 0-10 0,0 0-4 15,0 0-1-15,0 0-8 0,0 0-6 16,3 0-14-16,0 0-75 0,3 0 102 16</inkml:trace>
  <inkml:trace contextRef="#ctx0" brushRef="#br0" timeOffset="30256">26066 4660 1553 0,'-12'7'-15'0,"-6"2"-54"16,-4 6-9-16,-5 2 67 0,0 4 11 15,-6 3 0-15,-2 3 0 16,0-1 1-16,1 1 0 0,6-1 0 0,4-1 0 15,3-1-1 1,0-6 2-16,3-2 5 0,4-4 2 0,4 0 8 16,4-4 4-16,4-1-1 0,1-2 0 0,1-1 9 0,1 0 0 15,2 3-2-15,3-3 0 0,4 5-18 16,7 1-7-16,2 2-2 0,6 2-2 16,-1-1 0-16,1 0 2 0,-1 1 0 15,-1-2-2 1,1 0-4-16,-3-1-7 0,-2 2-4 0,-2-2 1 0,-1 3-4 15,-1-2-9-15,2 0-21 0,0-1-26 0,2 0-14 32,-3 0 42-32</inkml:trace>
  <inkml:trace contextRef="#ctx0" brushRef="#br0" timeOffset="30883.86">27005 6473 1280 0,'0'0'64'16,"0"0"42"-16,0 0-106 0,0 0-18 0,1 0 7 15,-1 0 3 1,0 0-6-16,0-1-5 0,0 1-5 0,0 0 12 16,0 0 13-16,0 0 14 0,0 0 11 15,3-1 7-15,0-1-1 0,3 0-6 0,-1-2-2 16,1 2-3-16,-3 1 0 0,2-1-1 16,-2 2-5-16,-1 0-5 0,2 0-6 15,-4 0-3-15,1 0-1 0,-1 0-2 16,0 0-5-16,0 0-10 0,0 0-11 15,0 3-8-15,-1-2 1 0,-3 1 5 0,2-1 11 16,2-1 7-16,-1 2 9 0,-4 0 2 16,3-2 2-16,0 0 1 0,2 0 0 15,0 0 2-15,-1 0-1 0,1-2-2 16,0 2 0-16,-2-5 0 0,3 4 0 16,1 0 0-16,1-1 0 0,0-1 0 0,0 1-1 15,3 0 0-15,-2 0-7 0,3 2-8 16,1 0-8-16,0 0-13 0,3 0-12 15,6 3-19-15,3 0 35 0</inkml:trace>
  <inkml:trace contextRef="#ctx0" brushRef="#br0" timeOffset="31501.73">27672 6198 1494 0,'2'0'24'0,"-4"1"-16"16,-1 2-44-16,0 4-8 0,-9 7 25 16,-3 7 18-16,-5 8 1 0,-6 3 0 15,-5 0-1-15,3-2-3 0,5 1-1 16,-2-2 1-16,7-1 3 15,-2-3 0-15,1-4 1 16,4-4 1-16,6-6-1 0,5 0-1 0,3-5 3 16,1 0-1-16,2 2 3 0,1-5-2 0,2 3-3 15,4 3-3-15,4-4-1 0,4 4-2 0,0 0-4 16,1-3 2-16,-1 0 0 0,2-1 4 16,-2-4 7-16,1 0 4 0,-5-1 4 0,-4-3 2 15,0-1-3-15,-2 1 0 16,-1-1 0-16,-1-1-4 0,-2-1-3 0,-3 0-2 15,0 0 0-15,-2-1 0 0,-1 0 1 16,-2-4 1-16,-3 0-1 0,-2-1 0 0,0-1-1 31,-3 0 1-31,-1-2-1 0,1-1-1 0,0-4-1 0,2-1 0 0,1-2-2 16,2-3-1 0,-1-2-5-16,-1 0-4 15,0 2 0-15,2 4 3 0,2 5 3 0,3 5 7 16,2 7 1-16,1-2-1 0,0 1 1 0,1 2 0 15,0-2-1-15,0 2-2 16,2 2 1-16,1-1-1 16,-1 1 1-16,2 0 3 0,1-2 1 15,0 1 4-15,1-1 8 0,0 1 3 0,2 1 2 16,4 0-2-16,4 2-7 0,3 2-3 16,3 2 1-16,0 1-1 0,4 2 0 15,1 0-5-15,0 4-4 0,-2-2-1 16,-7 0 0-16,-3-4-4 0,-6 0-17 0,-1-1-20 15,1-1-25-15,-1-1-22 0,-2-2 49 16</inkml:trace>
  <inkml:trace contextRef="#ctx0" brushRef="#br0" timeOffset="31985.05">28865 5543 1164 0,'24'0'33'0,"-24"1"-90"15,-2 1 9-15,-1 0-15 16,-25-1 65-16,24 0-1 0,3 2-1 16,0 1 1-16,1-2 1 0,0 0-2 0,0-2-2 15,0 0-6-15,-2-2-14 0,1 2-10 0,1 0 12 16,0-4 4-16</inkml:trace>
  <inkml:trace contextRef="#ctx0" brushRef="#br0" timeOffset="32285.28">29168 5076 1248 0,'9'0'293'15,"14"23"766"-15,-20-25-248 0,-3 2-702 16,-9 2-972-16,-15-18 16 0,17 30 574 16,2 7 61-16,0 9 209 0,-1 6 1 15,2 1 1-15,1 2-1 16,1 3 1-16,1-4 1 0,-2 1 0 15,-1 0 1-15,1-5 0 0,2-1-1 0,1-4 1 16,0-4 0-16,0-9 0 0,-1-2 1 16,1-6-9-1,0-3-28-15,0-4-35 0,1-1 35 0</inkml:trace>
  <inkml:trace contextRef="#ctx0" brushRef="#br0" timeOffset="33142.79">24763 5058 1065 0,'5'10'179'0,"-4"-8"-158"16,0 2-55-16,1-2-22 16,-4-8 62-16,3 8 0 0,3 0-2 0,-2-1-1 15,-1 2 2-15,2 2 6 0,1-2 7 16,-1 3 5-16,1-5-2 0,-1 1-3 16,-3-2-6-16,0 0-5 0,0 0-2 15,0 0-1-15,0 0-2 0,1 2-1 16,-1-2-3-16,0 0-9 15,0 0-9-15,0 0-11 0,0 0-15 16,0 2-16-16,0-1-19 16,0-1-133-16,0 0 135 0</inkml:trace>
  <inkml:trace contextRef="#ctx0" brushRef="#br0" timeOffset="33523.51">25285 4780 1538 0,'6'4'35'0,"-7"8"-123"16,-1 5 7-16,-1 7-6 0,-8 4 91 0,11-1-1 16,-1 4-2-1,1 3-1-15,-1 1 1 0,1 0 4 0,1 3 2 16,2-3 8 0,2 3 5-16,0-7 0 0,-2-2-4 0,0 0-4 15,0-6-6-15,-2-3-2 0,1-1-1 16,-1-4-2-16,0-1 1 0,0-3 0 15,1-3-1-15,-2 0 1 0,0-2-4 0,0-2-11 16,0-1-16-16,0-3-20 0,0 0-24 16,0 0 71-16,0 0-17 0</inkml:trace>
  <inkml:trace contextRef="#ctx0" brushRef="#br0" timeOffset="40553.21">23579 2594 765 0,'-3'0'9'0,"1"0"-14"16,-2 1-7-16,0 0 8 0,0 0 3 15,-1 0-1-15,-3 0-2 0,-1 1-2 16,-2 0-1-16,1 0 3 0,-1 1 0 16,-5 0-1-16,-6-3 12 0,-7 0 18 15,-3 2 4-15,-6 0 2 0,3-1 1 16,-6 3-6-16,0 0 3 0,-4 1 1 15,-9 2-12-15,-1 0-11 0,-6 0-3 16,-6 1-3-16,-4-1 2 0,0 0-1 0,3 1-1 16,3-1 0-16,3-1 0 0,1 0-1 15,4 0 0-15,-5-3 1 0,-1 0 0 16,-5 0 0-16,3-2-1 0,5-1 0 16,4 0 1-16,8 0 1 0,1 0 0 15,5-1 0-15,5 1 1 0,-1 0-3 16,-1 0 2-16,0 0-1 0,1 0 1 15,4 1 0-15,5 0 1 0,5 1 0 0,2 2 1 16,2-3 1-16,5 0-2 0,1 0 0 16,5 1 1-16,4 0-1 15,1 0-13-15,2-2-8 0,2 0-77 0,-2 0-89 16,2 0 108-16</inkml:trace>
  <inkml:trace contextRef="#ctx0" brushRef="#br0" timeOffset="41240.08">22043 2433 1450 0,'5'1'85'0,"-5"0"-177"16,-6 1 2-16,2-2-31 16,-8 2 123-16,6 1 0 0,2 1-2 0,-3-1 0 15,2 0 0-15,3-3 0 0,0 0 0 16,1 1 2-16,0 1 1 0,1-1 0 16,-1-1 8-16,1 0 5 0,-1 0 6 15,1 0 2-15,-3 0-6 16,3 0-7-16,0 0-5 0,0 0-4 0,-2 0 0 15,2 0-2-15,0 0 0 0,-3-3-1 16,3 3 1-16,0 0-2 0,0 0 0 16,-4 0 0-16,1 0 0 0,-6 2-1 15,0-1 1-15,-3 2-1 0,-4 0 2 0,-6 2 0 16,-4 2-1-16,-3 2 0 0,-4 3 0 0,2 3-1 16,0 0 1-16,3 3 0 0,1 2 1 15,4 2 1-15,2-2 1 16,0 0-1-16,7-2 1 0,0-2 0 0,4-1-1 15,1-3 2 1,2-2 1-16,1-2-2 0,1-1 1 0,3-1-1 0,0-1-1 16,1-1 0-16,1 1 6 0,1-4 3 15,-1 2 3-15,2 0 0 16,0-1-5-16,2 2-4 0,1 1-2 0,4-1 0 0,0 3 1 16,2 1 1-16,-1-1-2 15,3 2 2-15,-1 0-1 0,4 0-1 16,1 0 1-16,0-3 3 0,3 2 1 15,1 0 2-15,5 0 4 0,4 1 1 16,2-2 2-16,-1-2 0 0,-4 1-3 0,-2-2-1 16,-3 2-2-16,-3-2-2 15,-3 0-2-15,-3-1-1 0,-3-3-2 16,-1 2-1-16,-2 2 0 0,-2-3 0 16,-1 2-2-16,-1-2-6 0,0 1-7 0,2 0-5 0,-4-2-3 15,0 0-3-15,0 0-5 0,-1 1-7 16,0-1-17-16,0 0 22 0,0 2-183 0,3-2 150 31</inkml:trace>
  <inkml:trace contextRef="#ctx0" brushRef="#br0" timeOffset="44330.51">21478 2684 1041 0,'0'0'5'0,"-2"2"-32"0,0-2 1 0,2 0 25 0,-3 1 0 0,3-1-3 16,0 1-4-16,-4-1 0 0,1 1 4 15,-4 0 3-15,1-1 3 0,3 2 6 16,-2-1 3-16,5-1 2 0,-1 0 3 16,-7 0-4-16,5 2-3 0,-7-2-4 15,-2 0-4-15,0 1-1 0,-1-1 1 16,-6-1-1-16,2-1 0 0,-8 2 2 16,0-3-2-1,5 2 0-15,-2-1 1 0,4-1 0 0,0 0 0 0,-3 0 1 16,-2 1-1-1,-5-3 0-15,-2 1 0 0,-1-1 0 0,1 1 1 16,0-5 1-16,-2 1-1 0,4 0-2 16,2 0 0-16,2 0-1 15,3 2 1-15,2-2 7 0,0 1 9 0,6-2 6 0,-3 1 3 16,3-1 5-16,0-2 2 0,1 2 2 0,2-1-2 0,2 1-6 16,-2-1-4-16,0-4-5 15,-2-1 0-15,-2-5-3 0,0-4 0 0,1-7-1 16,-1-4-2-16,1-7 1 15,1 0-3-15,-1-4-1 0,2-2-2 16,1-1-2-16,-1-2-1 16,2-1-2-16,1 0 1 0,1-1 1 15,1-7-2-15,0 2 0 0,0-2 1 16,3 3-2-16,0 4 1 0,2 2-1 16,1 2 0-16,0 3-1 0,0 0 0 15,1 1 1-15,-1 0-2 0,0 4 1 16,2 2-2-16,-1 5 0 0,-1 5 2 15,0 6-2-15,1 3 0 0,0 4 0 0,0 4-2 16,0 1 2-16,1 2 0 0,-2 4-3 16,2 1-2-16,-2 4 0 0,1 0-5 15,0-1 5-15,-1 1 2 0,1 0-4 16,-1 0 0-16,1 0-8 0,2 1-1 16,1 3 4-16,3 5 6 0,5 5 7 15,7 7 1-15,5 3 1 0,1 1-2 16,2 0 1-16,-3-2 1 0,-2-4 0 15,-4-3 1-15,-3-2 1 0,-3-3-2 0,-4-1 0 16,-1-1 0-16,-1-3-4 0,-6-4-6 16,1-1-6-16,-1 2-3 0,0-3-3 15,0 0 5-15,0 0 4 0,2 1-1 16,-2-1 5-16,-3 0 1 0,-3-1 3 16,-1-2 5-16,-2 0 3 0,-2-4 0 0,-4 2 3 15,-7-8-2-15,-2-5 0 0,-3 0 1 16,0-5-2-16,2-1 0 0,-1-1 0 15,1 1-1-15,5 2 0 0,3 4 0 16,3 3 0-16,3 6 0 0,1 3 1 16,1 2 2-16,2 2 3 15,6 2 0-15,-5 2-2 0,-3 2-2 0,-2 4-2 16,-3 3 0-16,-2 5-1 0,0 2 0 0,-2 3-1 16,0 4 0-16,-1 2 2 0,-3-4-2 15,3 1 1-15,1-3 1 16,1 2-2-16,2-4 1 0,0-3 0 15,-1 0-1-15,1-2 1 0,1 1 1 0,0-1 0 16,1-3 2-16,-1-1 1 0,4-2-2 16,1-3 0-16,2-1 0 0,4 1 0 15,0-2 1-15,3-2-4 0,0 0-12 16,-1-1-12-16,0 0-15 0,1 0-23 0,0 0-62 16,0 2-90-16,3-2 116 0</inkml:trace>
  <inkml:trace contextRef="#ctx0" brushRef="#br0" timeOffset="45071.03">21649 2561 934 0,'0'0'-1'15,"-1"0"-35"-15,1 0 0 0,0 0 35 16,0 1 8-16,0-1 7 0,0 0 4 15,0 1-4-15,0-1 0 0,0 0 3 16,0 0 1-16,0 0 7 0,-1 2 1 0,-4 1 0 16,4-1-3-16,-1-1-5 0,-2 4-4 15,0-3-3-15,-2 0 0 0,-4 4-1 16,-4-3 0-16,-4 3-1 0,-5-2-2 16,-3 0-2-16,-3-1 1 0,-5 1-2 15,-6-3 0-15,-7 2 0 0,-6-2-2 16,-2-1 0-1,-3 1 1-15,-2 2-2 0,2-3 0 0,-6 1 2 16,1-1-2-16,-1 0 0 0,-6 0 0 0,-2-1-1 16,-1 1 0-16,6-2 0 0,2 1 0 15,4 2 1-15,4-1-1 0,-7 3 0 16,-3 0 0-16,-1-2 0 0,-1 2 1 16,2 1-1-16,5 0 2 15,8 1-2-15,2 0 0 0,8-1 0 16,4 0 0-16,7 1 0 0,6-2 1 15,3 3-1-15,5-4 1 0,2 0 1 16,4 1-1-16,5-1 2 0,1-1 0 0,3 0 0 16,-1 0 0-16,4-1 1 0,-1 1-2 15,2-1 1-15,0 0 2 0,0 0-6 16,0 0-6-16,1 0-11 0,-1 0-20 16,-1 0-14-16,1 0 56 0,-1 0-243 15,0-2 181-15</inkml:trace>
  <inkml:trace contextRef="#ctx0" brushRef="#br0" timeOffset="45712.96">19664 2533 905 0,'0'4'191'0,"-19"-3"-129"31,19-5-62-15,-2 12 0-16,-5-1-2 0,0-2 2 0,1-1 0 16,0-2 2-16,1 1 1 0,1 1 0 15,1-4 0-15,-1 1 0 0,4-1 1 16,-1 0-2-16,1 0 2 0,-1 0 0 16,0 0-2-16,0 0 1 0,1 0-2 0,0 0-1 15,0 1 0-15,-1 0 0 0,0 0-2 16,0-1 0-16,1 1 0 15,-2 1 0-15,-2 0 1 0,2-1 1 0,-1 0 1 16,1 0 0-16,0-1 0 0,1 1-1 16,-1 2 0-16,-1-1 1 0,0 1-1 0,0-2 0 15,-2 4 0-15,2-3 0 16,-1 1 0-16,1 2 2 0,-2-1-2 0,1 3 1 16,-3 2 0-16,-2 0-1 0,-1 2 0 15,0 1 0-15,-2 0 0 0,0 0 1 16,0 0-1-16,1-2 1 0,2-1 0 15,0 0 1-15,1-2-2 0,0 0 1 16,3-1 1-16,0-1-2 0,3 0 1 16,-2-2 1-16,3 0-2 0,1-1 3 15,0 0 5-15,0-2 5 0,1 1 7 0,1 0 4 16,-2-1-1-16,1 1-1 16,1 2-2-16,0-3-6 0,3 4-3 0,-1-2-4 15,4 3-4-15,1 2 0 0,5 2-1 16,5 3 0-16,2 3 0 0,3 1-1 0,2 1 0 15,1 3 0-15,-1-2 0 16,1-4 0-16,-3-1 0 0,-3-2 0 0,2-3 0 16,-1 5-1-16,-3-4 1 15,0-2-1-15,-5-1 1 0,-2 1 0 16,-2 0-1-16,-2-2-5 0,1 1-12 0,-7-3-15 0,-1-1-20 16,3 1 16-16,-1-2-153 0,1 1 130 15</inkml:trace>
  <inkml:trace contextRef="#ctx0" brushRef="#br0" timeOffset="46305.92">20363 988 1440 0,'0'2'-52'0,"0"-1"-63"0,-1 1-33 15,1-1 50-15,0-1 63 0,0 0 35 16,3 0 4-16,-3 0 0 0,0 0 0 15,0 0 15-15,1 1 26 0,-1-1 26 16,1 0 16-16,-1 0-8 16,0 0-21-16,0 0-24 0,0 0-18 0,2-2-6 15,-2 2-5-15,2-3-2 0,-1 3-1 16,-1-2-2-16,0 2 0 0,0 0 0 16,0 0-2-16,0 0-2 0,0 0-8 15,0 0-4-15,0 0-2 0,0 0 0 0,-1 0 3 16,0 0 3-16,-4 2 4 0,0 1 0 15,0 1 4-15,-1 1 1 0,3-3 0 16,0 0 1-16,0 0-1 0,3-2-2 16,-1 0 1-16,0 0-2 0,-3 0-5 15,3 0-14-15,1 0-20 0,-3-2-68 0,3 2-106 16,0 0 125-16</inkml:trace>
  <inkml:trace contextRef="#ctx0" brushRef="#br0" timeOffset="46719.82">20632 443 1202 0,'-2'5'-13'0,"-1"4"-45"16,-2 2-9-16,0 0 56 0,1 2 6 0,1 0 0 0,2 3 2 15,0 1 1-15,1 0 0 0,0 1 7 16,2 2 9-16,0 1 6 0,3 1 6 15,1 2-3-15,1 3-5 0,1 5-3 0,1 0-1 16,0 2-3 0,1 1 0-16,-1-6-4 0,-2-4-3 0,-1-5-1 15,-2-1 0-15,-2-4 0 0,0-3-1 16,0-1 1-16,-1-4-1 0,0 0-1 0,-1-2 2 16,0 1-2-16,0-3-5 0,0 1-10 0,0-4-16 15,0 0-15-15,0 0-31 0,0 0-89 16,0 0 100-16</inkml:trace>
  <inkml:trace contextRef="#ctx0" brushRef="#br0" timeOffset="47385.3">18729 2831 1191 0,'14'8'140'0,"-14"-8"-163"16,3 0-41-16,-2 0-21 16,-13-6 72-16,12 7 3 0,-1 0 3 0,-2 2 1 15,2-2 1-15,1 3 3 16,0 1 3-16,0-5 6 0,0 4 6 0,0-4-1 16,-1 0-4-16,0 1-3 0,-5 3-3 15,6-4-1-15,0 2 0 0,-1 0 1 16,1 0 0-16,-1 1 1 0,2-3 0 0,-1 2-2 15,0-2-4-15,0 0-15 16,-1 1-16-16,1-1-23 0,0 0 29 0</inkml:trace>
  <inkml:trace contextRef="#ctx0" brushRef="#br0" timeOffset="48216.12">19412 2242 1051 0,'0'1'38'0,"0"2"73"15,-2 3-147-15,0 3 1 0,1 5 26 0,-3 0 5 16,-2 6 2-16,-2 3 0 0,-2 5 1 16,-1 4 1-16,1 2-1 0,1 1 1 15,-1-1 0-15,3 0-1 0,-4-1 1 16,-2-1 0-16,4-3 0 0,-2-3 0 15,3-5 0-15,-2-2 0 0,1-1 1 16,1 0 0-16,-3-1-1 0,5 0 2 16,4-1 0-16,-3-3-2 0,5-1 2 15,3-1-1-15,-2-4-1 0,3 0-2 16,2 1-1-16,4-2-1 0,4 3-2 16,1-1 1-16,3 0 1 0,-2-3 1 15,0 1 3-15,0-1 1 0,-4-3 6 16,-1 2 6-16,-4-4 5 0,1 0 1 15,-2 0-3-15,1-4-1 0,0 2 3 0,-3 0 4 16,1-1 5-16,-2 1 0 0,0 0-6 0,0 0-2 16,-1 1-7-1,-1-1-4-15,-1-1-5 0,0 0-3 0,-3-3 1 0,0 0-1 16,-1-4 1-16,-4-2 2 0,0-1-1 16,-3-4-1-16,-1-2 1 15,-4 0-2-15,2 1 0 0,-8-6 1 0,0 1 0 0,-2-2-1 16,-4-5 2-16,0 0-2 0,-2 0-5 15,0 1-4-15,2 1-3 0,6-1-1 16,3 2 6-16,2 1 2 0,4-1 3 16,1 2 1-16,3 2-1 0,-1 0 1 15,1 3 0 1,1 3 0-16,2 5-1 0,1 4 1 16,3 0-1-16,2 3 7 0,0 1 9 0,0 3 3 0,3-4 4 15,2 2-4-15,3 0-8 0,3-2-9 16,5-2-7-16,5 1-10 15,8 2-1-15,7 2 8 0,2 2 15 0,-2 2 13 0,-6 2 3 16,-1 0-3-16,-4 4-10 16,-1 0-5-16,-3 2-2 0,0-1 1 15,-6-1-1-15,2 0 1 0,-3 1-11 0,-4-3-3 0,-2 0-4 16,-3-3-9-16,-1-2-6 0,0 1-21 16,1 0 52-16,-2 1-218 15,-1 1 163-15</inkml:trace>
  <inkml:trace contextRef="#ctx0" brushRef="#br0" timeOffset="49092.21">21449 2724 562 0,'0'0'-15'0,"0"0"78"0,-2-1-157 15,2 1 16-15,-1 0 63 0,-2 0 15 16,1 0 1-16,-1-1 1 0,3 1 6 0,-2 0 31 16,3 0 31-16,-1 0 21 0,0 0 2 15,-3 0-26-15,3 0-32 0,-5-4-19 16,-2 3-11-16,-1-1-3 0,-5 0 1 16,-1 0 0-16,-8-2 0 0,-7 1-1 15,-4 0-2-15,-3-2 0 0,0-1 0 16,0 2 1-16,-2-2 0 0,-2 2 2 15,1-3 0-15,2 5-1 0,5 2 0 16,1 1-2-16,4 2-2 0,-1 2 2 16,4-1-2-16,0 2 1 0,0 1 1 0,3 1-2 15,-1 0 0-15,0 3-20 16,1 0 20-16,3 3-4 0,0 2 5 0,2 1 22 16,1 3-17-16,1 4 5 0,3 1-6 15,-1 3-4-15,1 6-4 0,1 3 1 0,1 5 1 16,1 2 3-16,3 0 1 0,-1 1-1 15,1-2 2-15,2 3-1 0,1-3 0 16,2 0 3-16,2 3 4 0,2 1 5 16,1 2 3-16,1 3 0 0,0-4-3 15,-2 2-5-15,1-3-3 0,-1-2-1 16,2 0-1-16,-1-7 0 0,1-2 1 16,0-3 6-16,-1-5 6 0,1 2 4 0,1-4 4 15,-2-1-1-15,1-3 0 16,2-1 1-16,-2-5-2 0,1-1-2 15,0 1-4-15,0-3-4 0,-3-1-5 16,1-2-2-16,-2-1-2 0,-1-1 1 16,-1-1 1-16,0-3 0 0,-1-1-1 0,0-3-2 15,0 0-2-15,0 2-4 0,0-1-3 16,0-1-6-16,0 0-7 0,0 0-10 16,-1 0-13-16,-1 0-43 0,3 0-7 15,3 0 4-15,2-7 11 0,3-6-24 16,7-7 71-16</inkml:trace>
  <inkml:trace contextRef="#ctx0" brushRef="#br0" timeOffset="49462.05">20919 3884 741 0,'5'-2'37'15,"0"0"33"-15,-4 2-56 0,0-2 0 16,-2 2 1-16,1 0-1 0,0 0 0 16,0 0 1-16,0 0-3 15,1 4-5-15,-1 1-2 0,0 8 2 0,-3 10 6 16,-2 8 5-16,0 5 0 0,-4 5-2 15,-2 1-5-15,-4 0-4 0,-3 0-1 16,-2-4 2-16,-5-2-1 16,1-4 1-16,3-7-1 0,0-5-2 0,4-8 1 0,1-2 1 15,4-4-3-15,1-3-1 0,2-3-3 16,1 0-4-16,-1-2 1 16,-1-1 6-16,-2-6 3 0,-1 1 4 15,-1-8 2-15,0-1-5 0,-1-1-1 16,1-3-1-16,1 0-2 0,2-2-1 15,-4 0 0-15,4-1-2 0,0 5 8 0,1 2 3 16,7 7 0-16,-4 1 3 0,3 2-5 16,3 2 2-16,1 3 2 0,-2-3 3 0,2 5-1 15,1-2-2-15,0 2-5 16,-1 0-9-16,0 0-9 0,0 0-15 0,0 0-18 16,0 0-20-16,0 0-26 15,-1 0-38 1,1 0 70-16</inkml:trace>
  <inkml:trace contextRef="#ctx0" brushRef="#br0" timeOffset="49961.8">20594 5026 1178 0,'0'0'33'0,"0"0"5"15,0 1-44-15,-1-1 1 0,1 0 3 16,0 0 0-16,0 0 2 0,1 0 5 16,-1 0 4-16,1 0 5 0,1 0 4 15,2-3-1-15,-1 5-5 0,2-1-6 16,0 3-5-16,1-2-6 0,-1 1 1 15,0 2 0-15,-3-1-1 0,1 2 3 16,-3-3-3-16,0-3-7 0,0 0-3 0,0 0-2 16,-1 3 1-16,-2-1 5 0,1-1-1 15,-2 2-2-15,-2-1-1 16,0-2 1-16,0 0 1 0,0 0 1 0,0 0-11 16,0-5-15-16,-2 2-17 0,2-3-13 15,1-2-55-15,2 1-67 0,2-2 108 16</inkml:trace>
  <inkml:trace contextRef="#ctx0" brushRef="#br0" timeOffset="50358.19">21229 4598 1251 0,'0'0'6'0,"0"0"-35"0,1 0-12 0,-1 2 21 0,0 3 5 16,-2 8 1-16,-1 4 5 0,1 4 6 15,1 1 2-15,0 1 0 0,1-1 1 16,0 4 0-16,0 3 0 0,0 1 3 15,-1-1 1-15,0-2 0 0,-1-4 2 16,0 1-4-16,0-2 0 0,1-1 0 16,0-3-1-16,0 0 1 0,-1-5 1 15,-1-1-1-15,1-3 1 0,-1-1 0 16,-1 1-1-16,2-2 0 0,-2-1-1 0,1 0-3 16,1-1-4-16,-1-5-4 0,2 1-6 15,1-1-8-15,-4 2-15 0,3-1-14 16,1-1-103-16,0 0 99 0</inkml:trace>
  <inkml:trace contextRef="#ctx0" brushRef="#br0" timeOffset="53549.91">21833 1693 1294 0,'8'0'24'0,"-4"-3"23"0,2 3-86 16,-5 0 1-16,0 0 29 15,2 0 10-15,-3 0 1 0,0 0 1 0,0 0 0 16,0 0 4-16,1 0 11 0,-1 0 5 15,4 0 3-15,-4 0-5 0,0 0-10 16,1 0-8-16,-2 0-3 0,-3 4-3 16,4 1-1-16,-3 6 2 0,3 8 0 15,0 5 0-15,0 8 1 0,5 9 1 16,-2 5 0-16,4 5 0 0,1 2 1 0,4 2-1 16,6 0 0-16,5 0 1 0,5 1-1 15,4-1 1-15,3-6 1 0,4-6-2 0,2-8 0 16,-2-8 3-16,2-7-1 15,4-4 3-15,4-3 1 0,6-7-2 0,-3-2 2 16,-6-4 1-16,-10-6 0 0,-10-3 5 16,-3-2 6-16,-4-4 2 15,0-2 2-15,-1-3-3 0,-2-1-6 0,-5-5-6 16,-2-4 2-16,-2-1-5 0,-5-4-13 0,-2-4 4 16,-4-2-6-16,-5 2 3 0,-1 2 17 15,2 6 9-15,-1-1 8 0,1 7 8 16,3 7 3-16,3 3-1 0,2 11-6 15,0 2-13-15,0 2-12 0,0 0-15 16,0 0-18-16,2 7-4 0,7 6 2 16,6 8 7-16,5 8 14 0,12 8 8 15,4 6 1-15,5-2-1 16,6 3 0-16,7-1-4 0,8-4 1 0,5-2-1 0,0-4 3 16,-8-7 1-16,-7-5 2 15,-8-9 1-15,-6-6 0 0,-6-5 3 16,-6-3 0-16,-6-7 2 0,-4-2 11 0,-5-7 4 15,3-1 8-15,-3-5 8 0,-1-6-13 16,-4-3-8-16,-8-5-9 0,-8-6-10 0,-7-2 0 16,-5-3 1-16,-6-4-5 0,-11-11-3 15,-7-5 2-15,-5 0 3 0,4 2 8 16,6 11 6-16,1 11 8 0,10 14 4 16,5 7 3-16,6 10-1 0,9 8-4 15,3 4-4-15,2-3-7 0,5 5-4 0,0 0-4 16,-1 0-9-16,1 1-9 0,-3 1-7 15,6-2-12-15,-3 0-6 0,0 0-8 16,0 0-7-16,0 0-3 0,0 0-6 16,-4-2-4-16,4 2-6 0,4 0 553 15,7 2-360-15</inkml:trace>
  <inkml:trace contextRef="#ctx0" brushRef="#br0" timeOffset="55550.82">28505 1895 1405 0,'-23'0'-4'0,"-5"6"-47"0,-16-4-9 0,-7 4 56 0,-9 3 4 16,-9-2 0-16,-3 7 0 0,-1 1 0 15,6 0 2-15,11 1-1 16,8-1-1-16,7 1 1 0,6-2 0 16,6-2-1-1,5-2 1-15,5-1 0 0,0-1-1 0,4-1 0 16,5 1 0-16,1-3 0 0,6-1 2 15,0 0 1-15,1-1 0 0,3-1 3 16,3 0 2-16,1 0 1 0,11 4 0 16,2 2-1-16,13 1-4 0,7 3-1 0,4 4 0 15,6 2-2-15,7 2 1 0,4 3 0 16,5-1-2-16,4 4 1 0,-7-1 0 16,-3 3-1-16,-11 2 0 0,-7 0-1 15,-8 1-1-15,-7-2 0 0,-6-3-1 16,-8-1-2-16,-4-1 1 0,-6-5 3 15,-3 0-1-15,-6-1 9 0,-5-2 9 16,-6 1 3-16,-11-5 11 0,-7 0-1 16,-15-1-4-16,-18-7-2 0,-11-3-7 15,-5-2-5-15,2-3-4 0,9 0-3 0,10-3-1 16,0 0 0-16,2 0 2 0,5 1 10 16,5 0 2-16,9 1 3 0,14 1 0 15,11 0-4-15,6 3 0 0,10 1-2 16,3 0-2-16,-1 0-4 0,1 0-3 15,0 0 1-15,0 0-1 0,0 0-2 16,1 1-1-16,2-1-4 0,3 2-8 0,3 2-9 16,5 0-16-16,4 2-21 0,6-3-16 15,3 1-15-15,4 2 721 0,8 0-477 16</inkml:trace>
  <inkml:trace contextRef="#ctx0" brushRef="#br0" timeOffset="200157.82">22966 17805 1143 0,'0'0'47'0,"0"-2"6"0,0 2-29 15,0 0-14-15,-2 0 0 0,2 0 5 16,0 0 8-16,1 0 9 0,2-1 12 16,-2-1 9-16,2 2 2 0,-3 0-8 15,0 0-14 1,-1 2-16-16,1-2-12 0,0 0-7 15,-1 0-8-15,-5 2-4 0,4 2 1 0,-7 1 3 16,-5 0 5-16,-6 4 4 0,-6 0-2 16,3-2-1-16,-1 2 1 0,1 2-2 0,-3-4 1 15,0 2-1-15,-1-1-1 16,-3 0 1-16,-5 0 1 0,-3-2 1 0,-5 3 2 0,-1-4 1 31,3 1 1-31,-7-1 1 0,-8 0-1 0,-7-1 1 16,-5 1-2-16,-1 1 1 0,4-3 0 15,3 0-1-15,-4 1 2 0,-10 0-2 16,-5 0 0-16,-6-1 2 0,1-2-2 16,4-1 0-16,2 0 1 0,-5-3-1 15,-5-2 1-15,-3 0 0 0,-4-3 0 0,6 0 0 16,6 0 0-16,2 0-1 0,-8 1 0 16,2 3 1-16,-2-2-1 0,2 4 1 15,14-1-1-15,-6-1 0 0,-10 1 0 16,5-1 1-16,-6 2-1 0,4 0 1 15,12-1 0-15,-2 0-1 0,2 0 0 16,2 0 0-16,-3-3-3 0,4-2 7 16,7-1 3-16,2-2 0 0,3-4 6 0,1-3-7 15,-5-2-2-15,-1-1 1 0,2-2-1 16,-1 1-1-16,7-2 1 0,2 2 1 16,1-3-1-16,4-1 0 0,1 0 0 15,-4-2-2-15,-4 1 2 0,6 0-1 16,-2 1 2-16,7-1-1 0,7-2 0 15,3 4-1-15,7 0 1 0,5 0 1 0,2 2 2 16,2 4 2-16,4 1 4 0,3 2 2 16,4 3 7-16,2 2 9 0,2 1 8 15,4 3 5-15,1 0 3 0,1 0-5 0,0 0-3 16,2-2-3-16,-1 1-8 0,3 0-5 16,0 0-7-16,0 1-6 15,-1-3-3-15,-2-3 3 0,5 1 0 0,0-1 0 16,2 1 1-16,1-1-6 0,-1-5-5 15,3 1 0-15,3-6-1 0,3-2-5 16,2-2-5-16,1-2-2 0,4 3-4 0,2-1 6 16,1 2 7-16,2 2 1 0,-4 3 3 15,3 1 0-15,1 0 1 0,2 0 0 16,-1 1-1-16,-3 2 1 0,1-1 1 16,-6 2-1-16,-3 0 2 0,-2 2 0 15,-3-1-1-15,5 3 0 0,4-2 0 16,3 1-2-16,-1-1 0 0,4-1-1 15,0 2-1-15,2 1 0 0,-1 4 1 16,2-2 0-16,-2 1 0 0,3 0 1 16,5-2-1-16,2 2 1 0,4 1 0 15,1-3-2-15,-2 6 1 0,-2-5-1 0,-1 1 1 16,-1 2 0-16,1-2 1 0,4 3-1 16,2 0 1-16,7-1-1 0,4 3 0 15,2 2-2-15,1 0 0 0,-3 1-1 16,-1 4 1-16,2-3 2 0,3 3-1 15,4 1 1-15,7 1 0 0,3 3-2 0,-3-1 2 16,-7-1 0-16,-9 1 0 0,-6-1 1 16,-2 2 0-16,0 0-1 0,6 0 0 15,8-2 1-15,2 2-1 0,1 3 1 16,-4 0 0-16,-7 0 0 0,-2 1 0 16,-1-2 0-16,4-2 0 0,-2 2 0 15,8 0 0-15,3 1 0 0,-2 1 0 16,4-3 0-16,-8 1 0 0,-6-1 0 15,-5-1 1-15,-5 0-1 0,0-2 0 16,-4-1 1-16,2-1-1 0,6 1 0 16,-1 1 1-16,2-3-1 0,-2 2 0 15,-11-2 0-15,-2 1 0 0,-6-2 0 0,-3 1 0 16,3 0 0-16,0-1 0 16,4 3 0-16,3 1 0 0,-1 2-1 0,4 0-2 15,0 0-1-15,-3-2 1 0,-2-1 1 16,-5 0 0-16,-4-2 2 0,-5-1-1 0,1 2 1 15,-2-1 0-15,-1-1 0 0,3 1 0 16,-6 0-1-16,2 0 1 0,-1 2 0 16,-4-2 0-16,5 3-1 0,1 1-1 15,3 1-3-15,6 3-3 0,2 3-4 16,4 2-1-16,1 3 2 0,1 1 1 16,-3 0 4-16,-5 2 3 0,-2-3-1 0,1 1 1 15,-1-1 2-15,5-1-2 16,-2 2 1-16,1 1 1 0,2 1-3 0,-6 1 1 15,2 1 0-15,-3-4-2 0,-5 2-1 16,2 2 0-16,-5 2-1 0,-3 1 1 16,3 4 1-16,-5-1-1 0,-1 3 1 15,0-1 2-15,-1 3-2 0,-4 0 2 16,-1 0 0-16,-1-2 1 0,-6-3-2 16,4-2 2-16,-3-4-2 0,-5-1 0 15,2 2 2-15,-5-3 1 0,2 0 1 0,-2-3 0 16,-9-2 0-16,0-1 0 15,-4-1 2-15,-1-2-2 0,-1 1 4 0,0-4 0 16,-1 0-1-16,2-1 1 0,4-1-1 16,2-2 0-16,-2 0 2 0,2 0 0 15,-4-2 0-15,-2 1-1 0,-3-3 2 0,1 3-2 16,-1-4 2-16,-1-1 0 0,2-1-1 16,-1-1 0-16,-5-1 0 0,-4-3-2 15,-2 3 1-15,-5 0-1 0,2-4-2 16,7 3 0-16,4-2 0 0,1 2 0 15,2-2-1-15,-4 2 1 0,-1-1 0 16,3-1-1-16,2 1 2 0,2 0-2 16,4 2 0-16,1 1 1 0,1-1-1 15,5 2 0-15,2 0 1 16,4 0 0-16,5 2 0 0,0-2 1 16,0 0 7-16,4 1 7 0,1-1 5 0,1 0 4 15,-4 0-4-15,4 0-5 0,0 1-2 16,0-1-1-16,-1 1 0 0,1-1-2 0,0 0-1 15,0 0-3-15,1 0-3 0,3 1-1 16,-4-1-2-16,0 0-1 0,1 0 0 16,-1 0 0-16,-1 0 0 0,1 0 0 15,0 0 0-15,0 0 0 0,0 0 0 0,0 0 0 16,0 0-1-16,0 0 0 0,0 0 0 16,-1 0 0-16,-1 0-1 0,2 0-5 15,0-2-3-15,0 2-2 0,0 0-2 16,0 0-2-16,0 0-10 0,-1 0-14 15,1 0-18-15,0 0-13 0,0 0-4 16,0 0 1-16,0 0 1 0,1-1-2 16,-1 1-6-16,0 0-9 0,0 0 311 15,2 0-178-15</inkml:trace>
  <inkml:trace contextRef="#ctx0" brushRef="#br0" timeOffset="203293.33">31064 17667 1214 0,'-1'20'74'0,"-11"-11"-69"31,1-8-8-31,4 7 0 16,-10-7 1-16,-5 12-1 0,-1 3 0 0,0-2 0 0,-8 0 1 15,2 0-1-15,-10 1 2 16,-6-4-1-16,-1 1 1 0,-4-2 1 16,7 3-2-16,1-4 1 0,3 1 0 15,-3 1 7-15,-1 0 5 0,1 1 1 16,-5 0 3-16,-5 1-1 0,-9 1 2 0,-8 1 0 15,-1-2 0-15,-2-1-4 0,1-2-4 0,2-2-1 16,-10-1-2-16,-6 0-1 0,-5-4-1 16,-3 3 0-1,5-6-1-15,9 1-1 0,0-1 1 0,-6 0 1 0,-1 0 8 16,-5 1 2-16,7-1-1 16,9 1-1-16,-1-1-7 0,-8 0-2 15,-6-1 0-15,-2 0 0 0,2 1-1 0,12-1-1 0,5-1 0 16,-8 2 0-16,-4-2 1 0,1 2 0 15,-1 2-1-15,12-2 6 0,4-2 1 16,9 1 0 0,-3-2 1-16,-5 2-5 0,-2-1 0 0,-3-3 2 0,5-1 3 15,4-1 0-15,8-3-1 0,-2-3 4 16,0 1 1-16,-1-6 3 0,-4 0 5 0,2-2-6 16,3 1-1-16,5-4-1 0,7-1-2 15,7 3 1-15,2 0 3 16,6 1-1-16,7 0 1 15,-3 1-2-15,4-1-5 0,-8 0-1 0,-2-1 2 0,2-2-2 0,-5 2 1 32,2-4 0-32,-2-1-5 0,4-1 0 15,0-1 0-15,3-2-3 0,1-2-2 16,-1 0-1-16,1-3-3 0,3 0 1 16,0 0 2-16,4-1 0 0,1 4 1 15,3 4 2-15,4-1 1 0,3 4 2 16,2 4 3-16,1-1 4 0,2 3 4 15,1 1 1-15,-1 0 2 0,2 2 2 16,-3 2 5-16,5 2 4 0,-2-1 2 0,3 3 1 16,2-1-4-16,-2 2-2 15,6-4-3-15,-4 1 0 0,6-1-2 0,2-4-1 16,1-3-1-16,5-3-10 0,3 0-1 16,7-6-11-16,7-2-3 0,8-4-2 0,1-2-5 15,3 1 7-15,1 4 1 16,2 5 6-16,1 6 4 0,-4 2 3 0,-2 0-1 15,-5 2-2-15,-1-2-2 0,1 4-1 16,2-1-2-16,5 2 0 0,0 3 0 16,0-1 1-16,5 1 1 0,0-1 2 15,10 2 2-15,-1 1 0 0,1 0 0 0,-4 1 0 16,-3 2 0-16,4-1-2 0,-2 2 0 16,6 1 1-16,0-1-1 0,0 1 2 15,-2 3 1-15,-8-4 0 16,-6 3 2-16,-6 0 0 0,1-3-4 0,2 3-1 15,4 0-1-15,5-2-1 0,6 3 0 0,4 0 0 16,4 0 0-16,-3 1 0 16,-4 0 0-16,-4 1 0 0,-1 1-1 15,2 0 1-15,1 0-1 0,4 0 1 0,5 1 0 16,0 1 0-16,-2-1 0 16,-13-1 0-16,-11 2-1 0,-7-3 1 15,-1 1 0-15,0 0 0 0,4 2 0 0,4-2 1 16,4 1-1-16,8 3-1 0,8 2-1 15,0 1-2-15,1 0-1 0,-6 2 0 16,-5-1 0-16,2 3 3 0,2-1 1 16,0 0 1-16,4 1 0 0,1-2 0 0,-1-1 0 15,-1 0-1-15,-4 0 1 0,-11-1 0 16,-5 1 0-16,-1-1 0 0,-2-1 0 16,1 0 0-16,1-2 0 15,-3 5 0-15,5-2 0 0,2 2-1 0,4 4-3 0,3-1 1 16,1 3-1-1,-2-1 0-15,-5-5 2 0,-8 0 0 0,-4-1 0 16,-2 1 2-16,-1-4 0 0,0 2 0 16,-5-2 0-16,0 0 0 0,-3-3 0 0,-4 1 0 0,-1-2 0 15,-1 3 0-15,-1-3 0 16,2 3-1-16,1-2-2 0,2 3-1 16,6 1-3-16,4 2-3 0,6 3-3 0,6 3 1 15,-5 0 2 1,1 0 3-16,-7-4 5 0,-9-2 0 0,-2-1 2 0,-5-1-1 15,-1 0 1-15,4 1-2 0,-2 0 1 16,1 1-3-16,-2-1 0 0,-2 1-2 16,-1 0-2-16,0 1-2 0,1 3 1 0,-3-1 0 15,1 5 1 1,-2 0 2-16,4 4 1 0,-2-1 0 0,-2-2-2 16,0 2 0-16,-3 2-1 15,-1 0 1-15,0 4 3 0,-2 1 0 0,-3 2 3 16,2 1-1-16,-1 3 1 15,-2-2 1-15,-2 1-1 0,-4 0 1 0,2-1 0 16,0 1 0-16,-1 1 0 0,0 2 0 16,-2-1-1-16,-2-1 0 0,-1 0 0 0,-2-1 0 15,-3-2 0-15,-1 0 0 0,-2-2 0 16,-3-1-1-16,2-4 2 0,-2-2-1 0,-1-1 1 16,1-3 3-16,1 0-1 0,3-3 1 15,2-1 0-15,2-1 2 0,-1 0 2 16,2-4-1-16,-1 0 6 0,0-4-1 0,2 1 0 15,0-2 6-15,3-3-2 0,2 3 3 16,0-3 0-16,3 0-1 16,1 1-4-16,1-2-3 15,3 3-4-15,-2-3-1 0,3 0-1 16,0 0-1-16,3 0 1 0,-5 0-2 0,4 0 4 0,1 0 9 0,0 2 2 16,0-2 1-16,0 0-1 0,0 0-8 15,0 0-2-15,0 0-1 0,0 0-1 16,-1 0-2-16,1 0-1 15,-2 0-2-15,2 0-8 0,1 0-8 0,1 0-14 16,0 0-15 0,-1 0-17-16,-1 0-27 0,0 0-44 0,-2 0 344 15,2 0-189-15</inkml:trace>
  <inkml:trace contextRef="#ctx0" brushRef="#br0" timeOffset="207630.58">31264 16818 1396 0,'0'0'50'16,"0"0"-8"-16,0 0-16 0,0 0-19 15,1 0-1-15,-1-1 0 0,2 1 5 0,-2-2 12 16,1 2 11-16,1-3 4 0,1 0 2 16,2-3-4-16,4-1-11 0,3-5-8 15,5-1-6-15,4-9-6 0,1-1-2 16,0-1 5-16,-2-3 6 0,-2 3 9 0,0 0 11 15,-4 4 1-15,6 0 1 0,-2 2-7 16,-3 0-9-16,6 1-7 0,-4-1-6 16,4-2-7-16,4 1 0 15,-2-1-3-15,2 6-3 0,2-3-2 0,0 2-2 16,2 0-7-16,7 5-10 0,8-2-16 16,9 6-17-16,-3 1-7 0,3 4 9 15,-6 4 14-15,-3 4 20 0,3 4 10 16,-1 5 2-16,4 4 3 0,-7 4-2 15,4 3 4-15,0 1 0 0,-1 4 1 16,2 6-1-16,-9 1 1 0,-5 7 1 16,-4 6-1-16,-6-1 4 0,0 5-2 0,-4 2 1 15,-3 0 0-15,-3 2 0 16,-4 1 2-16,-4 3 1 0,-3 3 1 0,1 1-1 16,-8 2 0-16,-2-3 1 0,-2-1-1 15,-11-2-2-15,4-4 1 0,-3-3-3 0,-3-6 0 16,-3-5 1-16,-7-1-1 15,-13-7 3-15,-8-1 2 0,-6-4-1 16,-2-2 2-16,2-4 0 0,-2-4 0 0,-3-7 2 16,-1-4 2-16,-2-7-1 0,-6-3 0 15,0-2-1-15,2-4-1 0,-1-5-1 0,5-4 0 16,6-4-3-16,2 0 1 0,3-6 1 16,2-1 0-16,-2-6 3 0,3-1-1 15,4-4 1-15,7 3 4 0,8-4 3 16,4 1 5-16,3-3 3 0,2-2 1 15,3 2 4-15,4-3 0 0,2 0 6 16,4 2 0-16,1-4 0 0,4 0-1 0,2 1-7 16,2-5-2-1,3 1-4-15,1-4-5 0,5 2-3 0,2 0-1 0,-1 1-1 16,1 6 0-16,2 2 3 0,2 0-1 16,3 2 1-16,3-3-6 0,2-4-3 15,2-1-4-15,-1 4-2 16,0 1 4-16,-1 7 5 0,1 7 5 15,5-5 1-15,6 6-6 0,4-1-6 0,2-1-10 16,1 3-3-16,-1 4 3 16,-4 4 1-16,4 5 2 0,4 2-9 0,4 2-8 0,7 5-18 15,7 3 1-15,5 5 10 0,0 5 8 16,0 3 19-16,-6 1 6 0,-8 2 2 16,-5-1 6-16,-6-2 0 0,-1 1 1 0,-3-1-1 15,1 1-3-15,3 1-3 0,3 2 2 16,-3 0 1-1,0 1 0-15,-4 1 2 0,-14 4-4 0,8 3-5 0,-8 2-2 16,1 6-4-16,8 2 0 0,-9 0 2 16,0 2 1-1,-6-1 1-15,-4-2 2 0,-4 0 0 0,1 0 0 0,-3 4 0 16,0 1 0-16,-6 5 0 0,0-1-1 0,-2 1-2 16,-8 1-2-1,-3 2 1-15,-4 5-1 0,-6 6 3 0,-2 5 2 0,2 4 1 16,-8-1 1-1,-4-2 0-15,-6-8 0 0,-14-9 1 16,0-6 1-16,-4-7 0 0,6-3 1 0,5-6 0 0,5-3-2 16,3-4-1-16,-4-3 1 15,1-5 0-15,1-6 2 0,-1-3 2 16,-3-5-2-16,-4-4-2 0,-3-2 1 0,1-3-1 16,6-2 2-16,6 1 1 0,-1-5-1 15,3-2 3 1,0 0-8-16,4 1-8 0,1-2-11 15,2 2-16-15,-4-5-15 0,-5-2-22 0,-8-6 148 16,-2-5-73-16</inkml:trace>
  <inkml:trace contextRef="#ctx0" brushRef="#br0" timeOffset="-114026.37">1170 11724 1055 0,'-6'-2'151'0,"2"0"202"0,4 2-268 16,0 0-38-16,1 0-13 0,-1 0-10 15,0 0-12-15,0 0-12 0,0 0-2 16,1 0-1-16,1 0 0 0,2 2 0 16,1-1-3-16,4 3 0 0,9 2 0 0,11 5 1 15,16 11 0-15,12 5 0 16,13 5 2-16,13 7 0 0,11 2 2 16,19 5 0-16,11 1 1 0,5 4 0 0,10-2 1 15,1 0-1-15,1-1 1 0,2-3 1 0,-11-6-1 16,-8-3 2-16,-16-4 0 15,-14-6-2-15,-14-3 1 0,-18-1-1 16,-12-4 1-16,-8-2-1 0,-13 0 1 16,-7-7-2-16,-6 0 0 0,-8-4 0 0,-3-1-5 0,-3-2-10 15,-1 0-17 1,-1-2-30-16,0 0-16 0,0 0-4 0,0 0-5 0,-5 1 9 16,-2-6-11-16,-13-11 47 0</inkml:trace>
  <inkml:trace contextRef="#ctx0" brushRef="#br0" timeOffset="-113662.27">2881 11452 1848 0,'-2'2'39'0,"-1"0"-39"0,-1 2-16 15,-2 6-3-15,-11 4 7 16,-7 7 12-16,-11 8 4 0,-14 7 1 0,-7 6 3 0,-11 5 0 16,-7 3-3-16,-5-1 0 15,-9 2-1-15,-4 0 0 0,-7 3-1 16,-5 2 1-16,1 4 0 0,-3-3 0 0,0 0 0 0,0 1-1 16,1 2 1-16,11-2-1 15,2-3-1-15,6-3 0 0,4 0 2 16,-1-3 0-16,5 0 0 15,4 0 1-15,7-4-3 0,5-1 0 0,7-4 0 0,4-5-1 0,5-3-1 16,5-5 1-16,13-4-1 0,12-7 0 31,1-1 1-31,7-7-12 0,1 0-26 16,-1-3-37-16,8-3-41 0,0-2-23 16,0 0-20-16,6-2 30 0,5-5 63 15</inkml:trace>
  <inkml:trace contextRef="#ctx0" brushRef="#br0" timeOffset="-112891.93">1252 12689 1169 0,'5'8'40'0,"-1"3"12"0,4 5-4 0,5 3 4 16,0 5 14-16,2 3 0 15,5 3-20-15,0 4-8 0,5 2 6 0,5 1-2 16,4 3 0-16,5 2-1 0,9-1-11 15,3 3-5-15,7-4-5 0,9 1-4 16,2-1-3-16,5 2-1 0,2 2-2 16,0 5-1-16,3-2 0 0,1 2-1 0,-1-3-2 15,-5-3 2-15,-10 0-3 0,-8-6 0 16,-6 0 1-16,-5-3-4 16,-4 2 1-16,-3-2-1 0,-3-1-2 0,0 1 1 15,-3-2 1-15,-3 0-2 0,-3-5 1 16,-7-5 1-16,-2-5-12 0,-5-4-15 15,-5-6-14-15,-3-1-23 0,-2-3-11 16,0-1-10-16,-1-2-8 0,-1 1 1 16,0-1 12-16,0 0 4 0,0 0 12 15,-1-6 13-15,-1-12 13 0,0-10 20 16,-2-16 7-16,-1-12-12 0,2-2-9 0,1 1-4 16,2 5 2-16,3 2 23 0,3 1 22 15,0 1 14-15,1-2 18 0,0 3 9 16,1 5 14-16,-3 4 11 0,2 8 8 15,-3 3 12-15,2 8-3 0,-1 1-2 0,0 5-5 16,1 3-8-16,-4 4-6 16,-2 1-4-16,0 4-10 0,0 0-7 15,0 1-10-15,0 0-9 0,0 0-10 0,-1 0-17 16,-6 0-13-16,0 2-11 0,-6 5-3 0,-17 11 10 16,-22 9 8-1,-20 13 4-15,-22 10 5 0,-10 8-1 0,-11 0-4 0,-9 3 0 16,-3-4-1-16,-3 0-2 0,1 0 2 15,-1-4 1-15,0 3-3 0,1 0 0 16,-3 0 1-16,-1 1-1 0,5-4 1 16,6-3 0-16,15-5 1 0,10-5 0 15,19-5 0-15,1-3 12 0,14-4 7 16,11-2 8-16,1-1 7 0,14-4-13 0,2-3-1 16,11-2-3-16,6-5-2 15,4-2 1-15,10-2-4 0,0-5-3 0,3-1 2 16,1-1 4-16,0 0 7 0,0 0 6 15,0 0 2-15,0 0-5 0,0 0-8 16,0 0-6-16,0 0-9 0,0-1-1 16,0 0-3-16,0 1-4 0,1 0-5 0,-1 0-7 15,0 0-7-15,0 0-9 16,0 0-8-16,0 0-10 16,0-1-9-16,0 1-19 0,0-3-15 0,0 3-25 15,0 0-22-15,1 0-20 0,3 0-8 16,-4 0 240-16,0 0-85 0</inkml:trace>
  <inkml:trace contextRef="#ctx0" brushRef="#br0" timeOffset="-60219.77">32785 11465 1363 0,'0'0'43'0,"0"0"-11"16,-2 0-29-16,2 1-15 0,0 0 6 15,0-1 6-15,-1 0 0 0,1 0-3 0,-3 0-1 16,3 0 1-16,-3 0 1 15,0 1 0-15,0 3 0 0,-1-1-3 0,1 5-1 16,-4 0 3-16,-2 3 1 0,-5 3 2 16,-5 2 1-16,-5 8-2 0,-11 4-1 15,-5 1 1-15,0 4 0 16,-13-3 1-16,-11-2 0 0,-3 0 0 0,-10-2-1 16,8 0-1-16,6-5 0 15,-3-2 2-15,5-1 1 0,-3-7 0 0,-1 0 1 0,-4-6-1 16,-1-5 0-1,4-2 0-15,5-5 1 0,9-3 0 0,1-1 0 16,7-4 3-16,-1-2-1 16,-3-2 2-16,1-2 2 0,-6-4 3 0,4-1 4 15,1-4 6-15,5-6 1 0,5-3 0 0,3-6-2 0,4 1-4 16,4-1-1-16,1-1 4 16,4 2-1-16,6 1 4 0,1 0 2 15,5-1 0-15,2 1 5 0,2 4 2 0,6 1 0 0,-2 0 4 16,4 5 1-16,3-1-5 15,3 2-1-15,3-6-7 0,6-3-11 16,6-9-5-16,6-5-10 0,8-3-7 0,5 0 4 16,9 6 1-1,11 5 7-15,7 7 3 0,8 0-1 0,-2 4-4 0,-1 4-3 16,-4 3-2 0,0 5-3-16,11 5 2 0,1 3 3 0,-1 2-2 0,-3 5-1 15,-9 3-3-15,-4 3-2 16,2 3 1-16,5 6 4 15,-5 3 2-15,-1 5 0 0,-7-1 1 0,-13 5-3 0,-5 1-1 16,-6 4 0-16,0 4-4 0,-5 1 1 16,-1 8 0-16,-2 1 0 15,-4 8 2-15,-2 8 2 0,-5 7 2 0,-2 8 1 16,2 7 3 0,-1-2-1-16,-3 1-1 0,-6 0 1 0,-4-1 0 15,-6 0-1-15,-5-3 2 0,-3-8-3 16,-1-3 1-16,-2-6 2 0,1-3-2 15,-5-3 2-15,-4-6 0 0,-1-2 0 16,-5-2 3-16,-2 1 2 0,-6-5 2 0,-13 0 1 16,2-4 0-16,-15-3 0 0,-3-5-2 15,0-3 1-15,-6-6 0 0,8-1-2 16,1-7 0-16,2-3-2 0,1-1 0 16,-7-8 0-16,-5 0-1 0,5-2 1 15,1-2 1-15,11 1 3 0,9-4 1 16,0 1 0-16,6-2 1 0,7 1-3 0,0 2 2 15,7-1-2-15,-1 3 1 16,1 2 2-16,5 1 2 0,3 1 2 16,2 2 1-16,5 0-3 0,3 3 1 0,3 1 4 15,5 1 4-15,-1 0 4 16,1 0 0-16,0 0-2 0,2-1-3 0,0 1-2 16,-2 0 1-16,1 0 0 0,-1 0-4 15,0 0-6-15,0 0-5 0,0 0-6 0,0 0-5 16,0 0-3-16,0 0-6 0,0 0-6 15,0 0-7-15,0 0-7 0,0 0-15 16,0 0-14-16,0 0-25 0,0 0-14 16,0-2-13-16,1-6 167 0,8-8-55 15</inkml:trace>
  <inkml:trace contextRef="#ctx0" brushRef="#br0" timeOffset="-23845.49">32024 11020 1415 0,'-3'0'43'0,"2"1"47"0,-2-1-106 0,3 1-8 15,-2-1 17 1,-3 0-3-16,2 0-1 0,-4 0 1 16,-3 0 4-16,-4-1 5 0,3 0 1 15,-2 0 1-15,4 0 0 0,0 1 0 0,-6-4 0 16,1 3-1-16,-8 0 1 0,-3-1-1 16,2 1 1-16,-3-1 0 15,-1-1-1-15,-3 2 0 0,-2 1 1 0,-1 0-2 0,-4 1 0 0,-1 2 1 16,0-1 0-16,-2 0 0 15,-2 0 0-15,-3-1 0 0,-7 1 0 16,-5 0 0-16,0-1 0 16,1 0 0-16,4 0 0 0,7 0 0 15,-1 0 0-15,3 1 1 0,-2-1 2 16,-5-1 7-16,-4 0 3 0,-6-1 1 16,-8-2 0-16,3 2-7 0,4-1-2 0,6 1-3 15,9-3 1-15,0 2-3 0,1 1 0 16,0 1 1-16,-7-2 0 0,-7 2 7 15,0 0 1-15,-2 0 1 0,5 0-2 16,3 1-4-16,0 1-3 0,3 2 0 16,-3-1 1-16,-8 0-1 0,-3 1 0 0,-5 0 0 15,-2 0-1-15,6 1 0 16,3 0 0-16,5 0 0 0,4-1 1 16,-1 0-1-16,-2 1 1 0,-8-2-1 15,1 3 5-15,0-2 6 0,5 1 1 0,5 0 2 16,1 1-6-16,3-1-5 0,-4 1-1 15,-9 0-1-15,-5 0 0 0,-5 1 0 16,2-2-1-16,6 0 1 0,4 1 1 0,2-4-2 16,4 0 1-16,-3 3 0 0,-3-4 0 15,-4 1 0-15,-4-1 0 0,4 0 0 16,9 1 1-16,5 0 8 16,2-2 2-16,5 0 2 0,-5 1 3 0,0 1-6 15,-5-1-3-15,1 2-3 0,0-1-2 16,4-1-2-16,4 2 0 0,4 2-1 15,3-5 0-15,3 3 1 0,0-1-1 16,1 0 2-16,3-1 0 0,3-1-2 16,0 0 8-16,3 2 8 0,-1-2 1 15,0 0 2-15,2-2-6 0,1 2-8 0,2 0-3 16,0-3 1-16,0 2-3 0,5 0 2 16,-1-2 0-16,3 3 0 0,2-4 0 15,1 2 2-15,4 1 0 0,1-1 1 0,-1-3 2 16,3 2 7-16,0 0 9 0,-1 0 7 15,2-1 2-15,-1-1-2 0,1 1-5 16,-1-3-3-16,1-2-2 0,1-1-2 16,-1-5-5-16,-3-4-4 0,3-5-1 0,-1-3-6 15,1-6-1 1,0-4 0-16,0-6-1 0,0 1 0 0,-2-6 0 16,2-3 0-16,-2-1 0 0,-2-3 1 0,1 1-1 15,2 6 0-15,0-2 0 0,2 1 0 16,1-3-3-16,0-2-2 0,1-1-2 15,0 2 2 1,0 2 4-16,0 2 1 0,0 2 0 0,1 1 0 0,1 0 0 16,-1-2 0-16,-1-4 0 0,1 2 0 15,-1 0 0-15,3 3 1 0,0 0 0 16,1-1-1-16,-1 1-1 0,0 1-1 16,-2 5 2-16,1 0 3 0,1-2 0 15,-2 1 0-15,1 1-1 0,-2-2-2 0,2 2 1 16,-2-2 0-16,0 1 0 0,0 0-1 15,1 0 1-15,-2 2-1 0,3 1 1 16,-2-1-1-16,0 2 0 0,0 0 0 0,0-1 0 16,0 0-2-16,-1 0 1 0,1-2 1 15,0 3-1-15,0-1-4 0,2-2-1 16,-2 0-4 0,1-1 0-16,0 2 4 0,-1 3-1 0,2 0 3 15,-2 1-4-15,0 0 0 0,1 2 1 16,-1-1 0-16,2-1 4 0,-2 0-2 15,1-2 1-15,-1 3 2 0,2 2 0 0,-1 1 3 16,0 2-2 0,1 1-6-16,-1-2-6 0,1 6 4 15,1 3 7-15,1 5 4 0,-1 4 8 16,0 1-4-16,-1 3-5 0,0 1-3 0,0 0 0 16,0 0-1-16,0 1 1 0,2 3 0 15,-1-2-1-15,1 1 0 0,0 1 0 16,-1 1 1-16,1-2-1 0,1 1-1 15,0 1 0-15,1-2-1 0,2 2-1 0,2-2 2 16,0 0-8-16,2 0-3 0,-3 1 2 16,4 0 0-16,-1 2 8 0,0-1 3 15,0 0 0-15,-1 1 0 0,0 0 1 0,5 0-1 16,3-2 1-16,1 1-2 0,5-2 1 16,2 3 1-16,2 0 0 0,6 0 0 15,6 0 1-15,-3 2 0 16,9 0 0-16,6 2-1 0,1 2 1 0,3-2 0 15,-6 1 0-15,-3-1 0 0,-1-1 0 16,3 1-1-16,5 2 1 0,1 1-1 16,9 2 1-16,4 1 0 0,1-3 0 0,-2 0 0 15,-2-1 0-15,-3-1 0 16,2 2 1-16,-3-1 0 0,8-1-1 0,-2-1-2 16,0-1 2-16,-4 0-1 0,-8-1 1 15,-3-1 0-15,-2 0-1 0,4-1 1 16,2-2 0-16,5-1-1 0,5 1 1 0,-6-1 1 15,-2 2 1-15,-8 0 2 16,-2-1 2-16,1 1 0 0,3-1 0 16,4 1-2-16,2-2-2 0,7 2 0 0,1 2-1 15,-4-1 0-15,-4-1-1 0,-5 0 1 16,-2 2-1-16,4-4 0 0,6 5 1 16,6 0-1-16,2 0 1 0,-2 0-1 15,-3 0 1-15,-4 0-1 0,-5-1 1 16,6 1-1-16,5 0 0 0,5 0 1 0,1 1-1 15,-6-1 0-15,-5 1 0 16,-12 1 0-16,-2 0 1 0,3-1-1 16,-2 0 0-16,9 6 0 0,2-4 1 15,3 3-1-15,-6-2 0 0,-8 1 1 0,-8-2 0 16,-11-2 0-16,2 2 0 0,-5-3-1 0,-3 0 1 16,-1 1 0-16,-6-1-1 15,-4 2 1-15,-2 0 1 0,-3-2-2 0,-3 0 1 16,-3 0 1-16,0-1 0 0,0 1 0 15,-3 0-1-15,1 0 0 0,-1 0-1 16,0 0-1-16,0 0-4 0,0 0-7 16,0 0-2-16,0-1-7 0,0 1-1 15,0 0 1-15,0 0-3 0,-1 0-3 0,-5-5 4 16,-2 0 2-16,-9-6-3 0,-10-5 2 16,-10-11-8-1,-5 0-10-15,-5-6-8 0,-6-1 0 0,-6 1 9 16,-2-2 14-16,1 6 17 0,6 3 5 15,10 3 3-15,7 0 0 0,1 3 1 16,4-2 0-16,0 6-1 0,5 2 0 0,4 4 0 16,4 2-1-16,4 1 2 15,0 4 0-15,4 1 0 0,2 2-1 0,1 0 0 16,3 0-3-16,0 0 2 0,5 0 0 0,-1 0 0 16,0 0-2-16,0 0 0 15,0 0 0-15,1 0 2 0,0 0 1 0,1 1 3 16,2-1 1-16,0 0 0 0,-3 0-3 15,-2 0 1-15,2 0-1 0,4 3-2 0,4 3 1 0,5 0 0 16,3 5 0-16,3 0 0 16,9 4 2-16,7 7-1 0,6 3 1 15,4-2-1-15,2 4-1 0,3-1 1 16,3 0-1 0,4 0 0-16,-2 1 0 0,-4-4 0 15,-10-2 0-15,-5 2 0 0,-6-4 1 16,-5-3-1-16,-2-1 0 0,-5-2 0 0,-5-2 0 15,-3-3 0-15,-3 0 1 16,-4-5 2-16,1 2 2 0,-3-2 2 16,-1 3-1-16,-1 0-3 0,-2 0-1 15,-2 2-2-15,0-1 0 0,-5 3 0 16,-1 0 0-16,-4 4 1 0,-3 1 2 0,0 3 1 16,-2 1-1-16,1 2 1 0,-2 0-2 15,-4 1-1-15,-2 1 2 0,-4-1-3 16,-3 0 2-16,-2-4-1 0,2-2 0 15,3-1 0-15,4 0 2 0,4 0 0 0,4-1 3 16,0-2 6-16,2-1 2 0,3 0 3 16,0 0 1-16,1-4-4 0,2 0 1 15,2-1-1-15,1-2 1 0,3 1 4 16,1-2 3-16,0 0-3 0,1-1-2 16,1-1-4-16,2-1-6 0,0 1-1 0,0 0-3 15,-1-1-1-15,1 1-1 16,0-1 1-16,0 0-2 0,0 1 0 0,-2 1 1 15,-1 1-4-15,3-3-9 0,0 0-14 16,0 0-19-16,-1 0-22 0,1 1-18 16,0 0 644-16,-2 1-429 0</inkml:trace>
  <inkml:trace contextRef="#ctx0" brushRef="#br0" timeOffset="-17573.65">31005 9387 1199 0,'20'15'61'0,"-21"-15"-34"16,-1 0-11-16,-1 1-9 15,-24-14-1-15,22 13 0 0,-4 4 4 16,-1-1 5-16,-4 3 3 0,-5-2 5 16,-2 1 2-16,-4 2-2 0,-5-2-1 0,-3 3 0 15,-5-3 4-15,-5 1 4 0,2 1 2 16,-4 2-2-16,1-4-2 0,-2 2 1 0,-2 0-1 16,-5-3-5-16,-9 1-5 15,-10-2-9-15,-6-1-3 0,-8 0-1 0,4-2-1 16,8 0 0-16,7-2 0 0,-2 0 0 15,-3 0 0-15,-4-1 3 0,-3 1 4 16,6 1 2-16,8 0 2 0,10 1-2 16,6 0-3-16,5 0-1 0,1 0 1 15,-3 1 0-15,-2 2-1 0,1-3-2 16,5 3-4-16,9-1 1 16,5 0-1-16,6 2 0 0,4-1 0 0,4-1-1 15,5 2 0-15,1-3 1 0,2 0-1 0,1 0 2 16,3-1 0-16,1 0 1 0,0 0 0 15,1 0 0-15,0 0-5 0,0 1-10 16,2-1-12 0,1 0-27-16,-3 0-12 0,1 0-9 0,3-3-1 0,1-2 20 15,9-4-16-15,9-8 42 16</inkml:trace>
  <inkml:trace contextRef="#ctx0" brushRef="#br0" timeOffset="-17084.81">29426 9150 1042 0,'17'20'212'0,"-7"-6"-103"16,12 13-119-16,-67-72 14 0,31 36-8 16,5 12 3-16,-3 5 7 0,-3 2 6 15,-7 2 6-15,-1 3 3 0,-6 0-2 16,-6 1 1-16,-5 2 1 15,-3-2-3-15,2 2-1 0,2 1-3 0,4 1-7 0,5 4-2 16,-2-3-1 0,5 0-2-16,3 0 1 0,1-3 0 15,4 0-1-15,2-6 1 0,4 1 0 0,3-3 0 0,1 1 0 16,2 0 2 0,1 0-1-16,1-1 1 0,2 1 0 0,1-4-3 0,2 0-1 15,0-2-1-15,2 1 1 0,3 0 4 0,0 0 2 16,2 3 2-16,1 0 8 0,4 2 4 15,4-1 2-15,2 0 4 0,3 1-7 16,4 0-5-16,2 2-3 0,3-2-1 16,3 0 0-16,-3 1-2 0,2-5 2 15,-2 2-4-15,-2-1-3 0,0-2-1 0,-3 1-1 32,-9 2 0-32,-3-5 1 0,-5-1-2 0,-2 1 1 0,-1-3 0 0,0 2 0 15,-1 2 1-15,-4-5 0 0,0 0 1 16,0 0-1-16,0 0 1 0,0 1-2 31,3 2-1-31,-3-3 0 0,0 0-2 0,0 0-3 16,1 0-14-16,-1 0-26 0,-1-2-28 15,-4 1-33-15,6 1 516 16,-1 0-323-16</inkml:trace>
  <inkml:trace contextRef="#ctx0" brushRef="#br0" timeOffset="-13080.92">20656 10433 1546 0,'-1'0'20'0,"1"0"-36"15,-1 0-9-15,0-2 36 0,1 1 11 0,-1-3 13 16,1-1 4-16,0-1 0 0,0-7 1 16,2-2-3-16,2-7 0 15,2-4-7-15,2-6 0 0,1-6-1 16,-1-3 2-16,2-5 3 0,1 1-1 0,1-5-5 15,1-5-5-15,-1-4-4 16,-3-7-5-16,-1-3 1 0,0-5-3 0,-4-2-3 16,0-3-3-16,-3-3-2 0,-1-1-2 15,-4-1 0-15,-1 1 1 0,1 2-2 16,-3 7 2-16,4 5-1 0,2 6 0 16,0 8 2-16,2 6-1 0,1 5-2 15,1 6 1-15,-1 5-1 0,1 10-1 0,1 5 0 0,-1 4 1 16,-1 4 0-16,0 4-1 0,1 3-2 15,-2 3-9 1,0 0-6-16,0 1-5 0,0 2-3 16,-1-3 5-16,0 2 1 0,0-1 3 0,2 3 3 15,3 4 1-15,-1 2 4 0,5 8 2 16,-1 7 4-16,8 9 0 0,1 6 1 0,5 9 0 16,6 0-1-16,0 3 0 0,6 4-1 15,-1-7 0-15,-1 3 0 0,4-4 2 0,-1-3 1 16,-2-2-1-16,-2-8 1 0,-6-3 0 15,-6-5 1-15,-6-7 0 0,-4-5-1 16,-2-5 0-16,-2-3 2 0,-2-3-1 16,-1 1 1-16,0-5 2 0,-2 0 1 0,0 0 2 15,0 0 0-15,0 0 0 0,0 0 5 16,0 0 1-16,0 0-3 0,0-2-1 16,-4-7-6-16,-1-3-2 0,-2-12 1 15,-8-11 0-15,-9-17-2 16,-5-7 0-16,-4-2 0 0,0-1-1 0,2 4 1 15,4 2 2-15,0 1-2 16,2 5 0-16,1 5 1 0,5 5 0 0,7 8 7 16,0 8 5-16,4 7-1 0,1 8 0 0,0 1-8 15,3 5-6-15,1 3-7 16,0 2-2-16,1 0-2 0,-2 3-1 16,-3 7 4-16,-11 8 1 0,-10 10 4 0,-15 9 5 0,-9 9 0 15,-4 4 0 1,0 3 0-16,-3 2 0 0,2-5-1 0,7-3 1 15,-3-5-1-15,6-9 0 0,6-3 1 16,0-6-1-16,1-5 9 0,7-2 6 0,5-6 6 16,6-1 9-16,8-3 1 0,6-3 1 0,1-1 4 15,3-1-3-15,0-2-4 0,2 1-4 32,2-3-6-32,0 2-3 0,0-1-4 15,-3 1-4-15,3-2-2 0,0 0-5 16,0 0 0-16,0 0 0 0,0 0-2 0,0 1 1 15,0 0-1-15,1-1-1 16,-1 0-2-16,1 0-12 0,-1 0-17 0,0 0-22 16,0 0-28-16,0 0-35 0,0 0-27 15,0 0 651-15,1 0-403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03:08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13836 8819 1346 0,'16'18'167'0,"-7"-17"-173"31,10 21-95-31,-52-74 114 0,27 36-32 16,6-2-2-16,-3-6 2 0,-1-9-3 0,-4-8 6 15,-1-7 6-15,-1-4 4 0,0-1 6 16,2 5 0-16,0 2 0 16,0-1 0-16,0-1 0 0,-1-1 0 15,0-3 1-15,2 3 0 0,0 3-1 0,4 5 2 16,3 10 1-16,0 7-1 0,3 10 6 0,1 5 0 16,-1 4-8-16,1 2-2 0,2 2-12 15,-2-1-2-15,2 2 8 16,-2 0 1-16,2 5 4 0,3 4-3 0,1 8 1 15,6 12-1-15,8 9 4 0,10 12 2 16,7 7 0-16,8 4 0 0,0 3 0 16,-3-8 0-16,-2-5 0 0,-9-10 1 15,-3-9-1-15,-7-9 2 0,0-6 1 16,-5-7-1-16,-2-3 0 0,-3-3 2 16,-4 1-2-16,-1-5 1 0,-1 0 6 0,-1 0 3 0,0 0 4 15,-2-5 0-15,-2 1-8 16,1-5-10-16,-3-9-11 15,-1-9-11-15,-2-12-10 0,-7-11-5 16,-7-10-10-16,-7-7 1 0,-7-6 12 0,-3-2 10 0,4 2 14 16,0 3 14-16,8 13 14 0,4 12 21 15,4 13 19-15,6 10 0 0,1 8-8 16,3 5-18-16,-1 2-14 16,2 4-9-16,1 1-9 0,2 2-16 15,3 0-11-15,0 2-8 0,5 3-35 16,7 5 46-16</inkml:trace>
  <inkml:trace contextRef="#ctx0" brushRef="#br0" timeOffset="424.82">14893 8293 1188 0,'20'18'120'16,"-23"-20"-78"-16,-2 1-41 15,-1-2-4-15,-23-18 3 0,17 20-2 16,0-3 0-16,-5 6-1 0,-1 1-1 16,-1 3-4-16,0 0-6 0,1 3-4 15,0 4-4-15,3 0-9 0,3 3-5 16,2 0-7-16,4 0-16 0,4 1 7 15,2 3 7-15,5 2 11 0,4-2 16 0,2 0 8 16,5-1 5-16,0-2 3 0,5-1 4 16,1-5 1-16,-1-2-3 0,2-2 0 15,-5-6 0-15,-4-1 19 0,-5-1 27 0,-1-4 8 16,-3-1-8-16,-2-8-32 16,0-5-28-16,-1-5-6 0,-2-1 9 15,-4 2 20-15,1 4 10 0,-2 4 2 0,1 4 0 16,-2 2-4-16,1 3-1 0,0-2-7 15,0 4-4-15,0 1-6 0,2-2-7 16,-1 3-4-16,1 0-6 0,0 1-18 0,0 1-32 16,3 0 39-16</inkml:trace>
  <inkml:trace contextRef="#ctx0" brushRef="#br0" timeOffset="934.66">15981 7771 1592 0,'-6'-2'7'0,"-9"2"-21"0,-8 6-31 16,-8 1 11-16,-5 5 29 16,-2 6 2-16,-2 0 1 0,-3 5 0 0,0 0-1 0,-1 3 0 15,2 3 1-15,-5 4-1 16,-1 2-2-16,4 3-4 0,4-3-7 0,13 7-9 16,10-2-1-1,11 1 1-15,5 0 7 0,3-5 11 0,7-2 5 16,5-2 4-16,9-5 4 0,8-1 0 0,5-4-1 15,7 1 2-15,1-2-6 16,2 1-3-16,1-3 0 0,0-3-4 0,1-5 4 0,-5-5 3 16,-4-4 4-16,-4-3 5 0,-6-4 6 15,-1-2-3-15,-3-6-10 0,0-3-16 16,-3-11-25-16,-5-6 0 0,-4-7 11 16,-12-6 23-16,-7-3 21 0,-7-6 11 15,-10-3 1-15,-2-3 4 0,-3 5 3 0,-2 5-5 16,6 10-9-16,3 6-8 0,5 7-11 15,2 8-1 1,3 2-5-16,2 3-16 0,2 5-17 0,5 3-20 0,2 3-3 16,5 2 27-1</inkml:trace>
  <inkml:trace contextRef="#ctx0" brushRef="#br0" timeOffset="1235.06">16395 7638 1454 0,'1'12'29'0,"0"11"-28"0,1 13-11 0,4 12 2 16,2 9 5-16,3 6 3 0,5 6 0 16,-2-1 0-16,1 3 3 0,-4 0-3 15,-2-5 1-15,0-4 1 0,2-6-4 16,1-5-7-16,2-8-6 0,1-8-10 0,-3-8 0 16,-3-10 5-16,-3-8 1 0,-5-8-1 15,-1 0-8-15,0-1-9 0,4-4 0 16,4-11 18-16</inkml:trace>
  <inkml:trace contextRef="#ctx0" brushRef="#br0" timeOffset="1457.85">16871 7765 1398 0,'0'2'133'0,"28"190"-167"31,-20-125 33-15,2-5 1-16,0 3 2 0,5 2-3 15,-1 1-23-15,2-4-24 0,0-2-33 16,0-5-36-16,-2-8-111 0,1-11 136 0</inkml:trace>
  <inkml:trace contextRef="#ctx0" brushRef="#br0" timeOffset="1662.7">16834 8154 1082 0,'-46'15'29'0,"1"-1"-16"16,-11-1-3-16,3-3-3 0,-3 1 1 16,-4-5-3-16,6 1 0 0,5-4 1 15,6 0-6-15,12-1-9 0,6-2-16 16,8 0-27-16,9 2-40 0,7-2-50 15,-1 2-62-15,10-5 107 0</inkml:trace>
  <inkml:trace contextRef="#ctx0" brushRef="#br0" timeOffset="2427.56">18064 8193 1866 0,'0'0'-7'16,"-1"0"-73"-16,-3 0-37 0,-4 0 10 0,-4 1 25 16,-7 6 23-16,-5 0 20 0,1 5 12 15,-1 2-2 1,-2 6-7-16,5 3-6 0,0 3-18 0,5 2-8 0,10 2 2 0,6 5 6 15,12-1 26 1,7 0 19-16,0-5 15 0,0-8 19 16,0-5 15-16,-2-5 6 0,4-2-4 15,7-2-10-15,4-2-12 0,1-1-8 16,1-4 5-16,-9 0 13 0,-6-7 10 16,-5 0-4-16,-2-4-21 0,-2-8-39 15,-2-8-34-15,-9-8 11 0,-8-4 26 16,-8 0 27-16,-8 0 33 0,-3 4-10 15,-3-1-6-15,-1 0-1 0,2 3-8 16,3 4 0-16,4 3-1 0,9 8-5 16,2 7 1-16,9 3 4 0,3 8 16 0,0-1 10 15,1-4 2-15,8 4-3 0,8 0-23 16,15 2-26-16,12 8-17 0,13 7-6 16,4 8 7-16,0 4 16 0,-5-3 14 15,-9 0 3-15,-4 0 0 0,-9-4 0 16,-4 4 2-16,-2 2-2 0,-4-2-1 15,-2 3-2-15,-4 1-4 0,-9 0-1 0,-2 4-1 16,-6 3-2-16,-1-2 2 0,-2 0 2 16,-3-4-3-16,0-4-2 0,-1-7-5 15,2-7-3-15,0-5 3 0,3-3 12 0,1-4 13 16,0 0 26-16,-2-2 19 16,2-5 10-16,0-4-7 0,2-11-18 15,0-8-23-15,4-12-20 0,2-3-6 16,1-1-3-16,1 6 5 0,1 5 7 0,6 1 1 15,4 2-1-15,4-2-3 0,3 0-6 0,-1 0-2 16,-5 6-2-16,0 4 8 0,-8 5 14 16,-1 8 24-16,-3 7 12 0,-4 4-3 15,-1 3-13-15,1 6-23 0,-1 10-9 16,3 15-4-16,3 14 2 0,2 7 4 16,1 6 3-16,0 2-2 0,-2-2 2 15,-1-4 1-15,-3-3 0 16,1-6 1-16,-1-9 0 0,-1-9-1 0,-1-9 1 15,-1-9 3-15,-3-6-8 0,-2-5-10 16,2 1-10-16,-2-2-16 0,0 0 6 16,3-9 44-16,1-7-14 0</inkml:trace>
  <inkml:trace contextRef="#ctx0" brushRef="#br0" timeOffset="2717.06">19874 7749 1709 0,'-3'4'-41'0,"-2"9"-61"0,3 12-8 16,-1 12 44-16,3 18 52 0,2 10 11 15,0 15 2-15,1 9 0 0,-3 4 1 0,-3 1 1 16,3-3 1 0,1-4-5-16,4-3-8 0,1-6-10 0,0-12-7 15,1-16 1-15,-2-18 3 0,-2-17 2 16,-3-10-4-16,0-5-11 16,0 1-4-16,4-9 19 0</inkml:trace>
  <inkml:trace contextRef="#ctx0" brushRef="#br0" timeOffset="2981.35">20530 7701 1774 0,'-5'1'-32'0,"-8"-1"-63"0,-7 3-4 15,-13 1 60-15,-8 1 38 0,-11 6 1 0,-14 0 2 16,-5 3-2-16,-2 2-12 16,4 3-14-16,10 0-15 0,6 2-14 0,10-5-1 15,6-1 5-15,7-2 2 0,8-2 1 16,3-4-3-16,10-1-11 16,1-3-18-16,8-3-105 15,0 0-49-15,-1 0 113 0</inkml:trace>
  <inkml:trace contextRef="#ctx0" brushRef="#br0" timeOffset="3161.53">20061 8149 1316 0,'-18'1'29'16,"1"3"-28"-16,-3 1 1 0,1 1 0 15,0 1-1-15,-1-1-10 0,5 3-18 16,-3-2-26-16,5 0-39 0,3-2 49 16</inkml:trace>
  <inkml:trace contextRef="#ctx0" brushRef="#br0" timeOffset="3587.1">20360 8331 1320 0,'22'16'58'0,"-24"-11"-57"16,-4 6-10-16,3 4-4 0,-30-8 12 15,25 15 1-15,2 1 0 0,-3 2 2 16,3 0-1-16,5 0 1 0,1 1 1 15,0-2-1-15,0-3 1 0,0-4 1 0,0-6-1 16,0-5 1-16,1-3 2 0,-2-3-4 16,1 0-5-16,0 0-2 0,0-1 0 15,0-1 3-15,-2-3 9 0,1 0 3 16,3-7 0-16,0-9 0 0,2-7-4 0,5-8-2 16,-2 0 0-1,-1 1-2-15,4 5 3 0,-2 3-1 0,1 4-2 16,2 2-2-16,2 1-14 0,0-1-14 15,8 0-8-15,6 3-4 0,6 0 3 0,3 7 7 16,0 7 10-16,4 3 8 0,-2 1 11 0,4 3 7 16,-3 0 0-16,-2 1-1 15,-4 3-1-15,-2-1-14 16,-6-1-14-16,-3 2-16 0,-7-3-37 0,-5 0 45 0</inkml:trace>
  <inkml:trace contextRef="#ctx0" brushRef="#br0" timeOffset="3805.05">20946 8251 1148 0,'0'1'30'16,"-2"3"-9"-16,-3 1-21 0,3 6-8 0,-2 4 4 15,2 4 4 1,1 4 1-16,-2 0 1 0,-2 1-6 0,5-2-11 0,0 0-9 15,1-4-4-15,0-5 0 16,1 0 1-16,0-4 2 0,0-2-9 16,0-1-24-16,2-1 163 0,1-1-93 15</inkml:trace>
  <inkml:trace contextRef="#ctx0" brushRef="#br0" timeOffset="4450.7">21631 8394 1349 0,'0'0'82'0,"1"-3"94"16,-1 1-233-16,0-1-23 0,0-1 12 0,0-2 31 15,0 0 28-15,-2-1 7 16,-2-6 6-16,-2 1 2 0,-6-4-3 16,0-3 2-16,-1-1 1 15,-3 0-1-15,1-2 1 0,2 7 2 16,-3 1-4-16,4 5 1 0,-2 3-2 16,0 3-3-16,0 4-3 0,-2 3-1 15,-3 7-4-15,-4 2-2 0,-2 9 3 16,-4 7-7-16,0 1-4 0,3 6-9 15,0-1-13-15,9 1-8 0,10-4-8 0,3 1-9 0,4-4-13 16,3-2 3 0,5-4 11-16,3-3 19 0,7-9 27 15,1-1 18-15,1-3 9 0,8-3 3 0,-3-1 3 16,6-3 0-16,-3-1 16 0,-3-4 19 16,-2-2 23-16,-4-3 4 15,-1-2-18-15,-1-10-26 0,-1-6-31 16,0-8-18-16,0-5-3 0,0-9-10 15,-5-8-16-15,-4-13-10 0,-5-12-22 0,-5-8 1 16,-3-1 9-16,-5 1-12 16,0 5 21-16,0 8 28 0,1 6 44 0,3 12 53 15,1 12 21-15,1 14-8 0,2 16-31 16,2 8-30-16,1 8-41 0,-1 1-41 16,-2 11 8-16,-2 13 15 0,5 20 40 0,0 21 39 15,6 13-4-15,4 13-11 0,0 4-14 16,6 5-5-16,-2 0-1 0,2 1 0 15,1-5 1-15,0-11 0 0,3-8-1 16,1-13 2-16,0-15 0 0,-3-10 1 16,1-9 3-16,0-6-4 0,3-3-7 15,9-1-17-15,2-4 9 0</inkml:trace>
  <inkml:trace contextRef="#ctx0" brushRef="#br0" timeOffset="4710.56">22325 8294 1216 0,'0'0'101'0,"0"-1"120"16,-3 0-201-16,-2-5-28 0,-7-1 1 0,-3 2 5 16,-5-3 2-16,-4 1-3 0,3 6-1 15,0 1-4-15,2 3-7 0,0 5-3 16,-4 2-3-16,1 5-3 0,-2 2-4 15,2 2-9-15,4 2-18 0,5 3-20 16,7 3 2-16,6 5 11 0,6 4 12 16,7 1 25-16,3-3 7 0,9-5 3 15,-1-8 9-15,-3-6 2 0,0-5 0 0,-4-5-10 16,2-4-52-16,4-4 43 16</inkml:trace>
  <inkml:trace contextRef="#ctx0" brushRef="#br0" timeOffset="4885">22380 8270 1079 0,'5'18'27'16,"2"7"-13"-16,9 12-14 15,7 7 0-15,-1 1 2 0,3-2 1 0,-4-3 0 16,-2-3-1-16,3-5 0 0,-3-4-2 16,1-4 0-16,-1-6-1 15,-2-4 0-15,-3-9-1 0,0-2-5 0,-2-1-12 16,2-5 463-16,3-6-329 15</inkml:trace>
  <inkml:trace contextRef="#ctx0" brushRef="#br0" timeOffset="5281.15">22752 8272 644 0,'1'18'45'0,"5"1"49"16,1 12-76-16,7 4-6 0,3 2 1 0,4 3 1 0,7 1-6 0,1-4-1 15,4-1-3 1,1-8 2-16,-7-3 3 0,2-5 2 0,-4-7 11 0,-3-4 17 16,0-4 18-16,-5-5 18 0,-1-4 1 0,-1-3-17 15,-1-5-27 1,3-7-35-16,0-7-37 0,1-6-22 0,-3-12-19 16,-3-1 11-1,-4-2 24-15,-3 2 24 0,-2 8 37 16,0 7 23-16,-1 7 21 0,0 11 6 0,-2 3-10 15,0 9-22-15,0-2-33 0,0 2-27 16,0 2-17-16,-4 8 0 0,-2 9 12 16,-2 10 15-16,1 9 14 0,-1 12 3 15,-1 5 2-15,-1 7 0 0,1 8 0 0,-5 6 0 16,2 2 0-16,-3-1-1 0,-3-1 1 16,4-1 0-16,0-1 2 0,5 3 2 15,7-4-1-15,2-7 2 0,3-8-7 16,2-10-7-16,0-10-10 15,3-13-18-15,0-7-15 0,1-8-6 16,4-6 26-16</inkml:trace>
  <inkml:trace contextRef="#ctx0" brushRef="#br0" timeOffset="5653.11">24012 8331 1241 0,'44'1'412'0,"-25"10"635"0,-21-11-556 16,-14 4-13-16,-48-1-1516 16,13-3 358-16,8 13-24 15,1 2 704-15,-1 4 1 0,2 0-8 0,5 3-16 16,0-1-12-16,7-2-9 0,7-3 6 15,7-4 13-15,9-4 12 0,2-4 6 0,4-2 4 16,-2-2 8-16,2 0 17 0,0 1 8 16,0 2 1-16,6 1-8 0,3 5-13 15,9 7-6-15,6 9-2 0,1 7 0 16,1 2-2-16,-7-1 0 0,-4-4 0 16,-7-4-4-16,-5-5 1 0,-3 3-4 15,-3-1-5-15,-4-1-4 0,-4 0-2 16,-6-4 5-16,-5-3 2 0,-8-2 1 0,-4-4-7 15,-6-5-19-15,-6-6 27 0,-4-8-4 16</inkml:trace>
  <inkml:trace contextRef="#ctx0" brushRef="#br0" timeOffset="5901.15">21044 7946 1678 0,'10'0'51'15</inkml:trace>
  <inkml:trace contextRef="#ctx0" brushRef="#br0" timeOffset="6647.92">22516 8471 738 0,'-2'2'33'0,"0"0"8"0,-1 1-26 0,-1 3-17 16,-3 3 2-16,-3 1 1 15,0 2 2-15,-6 5 0 0,1 1 1 16,-5 2 0-16,-1 3-4 0,-2-4-17 15,-5 0-62-15,1-2 50 0</inkml:trace>
  <inkml:trace contextRef="#ctx0" brushRef="#br0" timeOffset="30845.93">23565 12314 1623 0,'34'4'89'16,"-32"7"-120"-1,44 0-50-15,-162-28 84 0,75 7-8 0,14 10 2 16,-10 0 0-16,-5-2 0 0,3 2 1 0,-4 0 1 0,1 0 3 16,-1 0 4-16,-8 0 4 0,0 0 2 15,-4 0-1 1,-12 0-2-16,-8 2-3 0,-9-2-1 15,-8 0-4-15,2 3-1 0,1-1 0 0,-10 3 0 16,-7 1-1-16,-9-1 1 0,-2 1 0 16,-7-2 0-16,-8 0 0 15,-3-2 0-15,-9-1 0 0,-9 0 0 0,-3-1 0 16,-7-1 0-16,-17-2 0 16,5-3 0-16,-1-2 0 0,-19 1 0 0,0 0 12 15,-7 1 13-15,-15 3 5 0,14 1 1 16,-4 6-13-16,4 0-14 0,15 2-3 15,-13 3-1-15,11-1 0 0,5 2 0 16,-8 2 0-16,10 3 1 0,-4 1 10 16,-9 0 1-16,13 1 3 0,-8 1 2 0,3 1-5 15,13-1 0-15,-15-1 3 0,7-1 0 16,5-6-1-16,-14-2-3 0,9-4-4 16,4-4-2-16,-13-3-2 0,11-4-1 15,3-3 8-15,-10-1 1 0,11-1 3 16,8-3 1-16,-8 1-6 0,17 1-4 0,8 0-3 15,-6 0-1-15,9 4-1 16,11 0 0-16,7 2 1 0,7 3 0 16,3-1-10-16,2 2-2 0,-1-1-4 0,18 1-7 15,8 1 1-15,11 0-12 0,13 0-10 16,12 0-9-16,23 1-8 0,16 0-14 16,11 0-29-16,8 1 209 0,5-9-104 15</inkml:trace>
  <inkml:trace contextRef="#ctx0" brushRef="#br0" timeOffset="31798.84">23036 12830 1864 0,'0'0'35'0,"0"-2"-37"0,-1-2-61 0,-2-4-26 16,-2 0 21-1,1-1 31-15,-4 1 21 0,0 2 9 16,-1 0 6-16,-1 0 7 0,3 2 6 0,-5-1 7 0,2 1 1 15,-3 0-4 1,-8 1-4-16,-3-1-7 0,-9-1-1 0,-10 0-1 16,2-1 1-16,-6-1 1 0,-3 0 0 15,-4 0-2-15,-5 0-2 0,-1-2-1 0,-11 1-1 16,-10 0 0-16,-9 1 1 0,-3 3-2 16,7 1 0-16,-4 3 0 15,-11 0 1-15,-4 1-1 0,-7 2 2 0,4 0 0 16,-7 2 0-16,0-1 1 0,-8-1 0 0,-4 1 2 0,5-2 3 15,-13 1 5-15,0 0 2 0,-3-1-1 32,-4 0-2-32,-3 2-2 0,-3-1 2 15,3 1 5-15,-7 0 1 0,7 3 2 0,2 0-2 16,-5 0-3-16,4 5-3 0,-2-3-4 16,3 4-2-16,-10 1-3 0,2-2 0 15,4 0-1-15,-7 3 6 0,-1-3 5 16,2 1 5-16,3-2 7 0,-8-2-4 0,7-2-2 0,3-3-2 15,-4 1-6-15,-1-2-2 0,8 0-4 0,2 0-2 16,-6-3 1 0,7 0-1-16,1-5 1 15,-1-2 0-15,2 5 4 0,6-4 1 16,7 4 6-16,2 0 3 0,10-3 0 16,0 2-3-16,2 2-4 0,0-2-4 15,11-1-3-15,-4 1 0 0,-3-3 0 0,-4 4-1 16,-2-3 2-16,11 2-3 0,2-1 0 15,4 0 1-15,2 3-1 0,4 0 1 16,15 0-1-16,11-1 2 0,10 2-2 16,-3 0 2-16,0 0-2 0,1 0 1 15,5 3 0-15,4-2-1 0,11 1 1 0,6 0 0 16,1-1-1-16,8-1 1 0,3 0 0 16,4 0-1-16,2 0 1 0,8 0 1 15,-1 0 0-15,1 0 1 0,2 0-1 16,0-1-2-16,4 1-6 0,-1 0-8 0,1 0-13 15,0 0-17-15,-1 0-18 0,1-2-17 16,-1 2-21-16,1 0-19 0,0 0-17 16,0-1 193-16,2 7-70 0</inkml:trace>
  <inkml:trace contextRef="#ctx0" brushRef="#br0" timeOffset="56684.8">20817 15769 1627 0,'11'-10'43'0,"3"1"5"0,-2-6-67 16,-3 1-10-16,0 0 18 0,-5-2 8 16,7 0 1-16,4 0 2 0,-3-2 0 0,4 3 1 15,-6 4 10-15,-2 2 5 0,-1 3-4 16,-2 4 0-16,3 2-11 16,4 7-6-16,3 4 0 0,3 8 0 15,2 7 0-15,2 7 3 0,0 3 1 16,1 2 1-16,-1 0 0 0,0-1 2 15,-5-4-2-15,-2-4 1 0,-5-9 2 16,-4-8-2-16,-4-6-5 0,-2-6-21 0,-2 1-10 16,-4-1 0-16,-5-1 8 0,-7-3 17 15,-6-4 8-15,-4-4 2 0,-3-6 0 16,-1-3 2-16,-2-5 4 0,-2 0 1 16,-1-1 1-16,0-1 0 0,-1-1 0 15,-1 0 0-15,1 0-2 0,1 2-2 0,4 0-2 16,4 3 1-16,8 7-3 0,6 7 2 15,5 4 1-15,6 4-1 0,4 2 3 16,-2-1 1-16,2 1-2 0,3 3 2 16,0 1 2-16,5 10 0 0,8 13 1 15,13 14-1-15,12 19-5 0,11 15-5 16,4 7 0-16,-1-2-3 0,-8-10 3 16,-4-12 4-16,-11-15 1 0,-9-11 3 0,-6-10 0 15,-8-6 0-15,-3-7 2 16,-5-8-3-16,0 1-9 0,-1-3-11 0,-5-2-5 15,-4-3 1-15,-11-6 9 0,-9-10 11 16,-9-12 8-16,-7-13 7 0,-7-8 6 16,-8-7 3-16,-3-7-5 0,-4-3-4 15,9 5-7-15,3 0-2 0,4 3-3 0,5 6-2 16,1 8 0-16,9 8 0 0,7 11-2 16,6 13 1-16,8 5 0 0,6 8 1 15,8 5-1-15,0 0 1 0,2 1-1 16,2 0 2-16,-2 2 2 0,4 3 1 15,2 3 1-15,4 7-1 0,8 10-2 16,3 8-1-16,9 10-2 0,4 7-1 0,4 0 0 16,0 6 2-16,-3-1-1 15,1 1 0-15,-2 1 0 0,-2-6-1 0,-4-4 1 16,-8-9 0-16,-7-14 1 0,-6-5-2 16,-7-9-3-16,-2-8-7 0,-6 2-12 15,-3-5-5-15,-7 0 4 0,-8-3 6 0,-7-7 12 16,-6-7 7-16,-8-11 8 0,-9-11 7 15,-3-11 5-15,-12-13 4 0,-12-10-3 16,2-9-7-16,-9-3-5 0,1-1-5 16,13 2-2-16,3 11-2 0,9 5 0 15,8 13 0-15,9 14-1 16,10 10 0-16,10 13-1 0,14 12-1 0,6 4 0 16,5 2-7-16,6 5 3 15,-1-2 2-15,4 5 2 0,12 16 5 0,11 13-1 16,16 27-15-16,15 24-16 0,8 16-1 15,8 12-1-15,-1-2 16 0,5-7 13 0,-3-9 1 16,-6-5 2-16,-7-9 0 0,-13-6 9 16,-10-15 19-16,-13-15 16 15,-9-20 7-15,-9-12-7 0,-8-10-21 0,-5-3-21 16,0-1-13-16,-1-2-24 0,0 0-4 0,-3-4-2 16,-4 2 7-16,-7-3 20 15,-6-1 7-15,-6-9 6 0,-6-5 2 0,-8-10 3 0,-7-12 3 16,-14-11 2-16,-2-6-1 15,-4-5-1-15,3 0-4 0,5 6-1 0,6 4-1 16,8 11-2-16,12 10 0 0,10 12 1 16,4 6-2-16,8 8 1 0,3 2 0 15,3 4 0 1,1 1 1-16,4 2-2 0,2 0-2 0,1 2-2 0,3-1 0 16,-3 2 0-1,0 4 4-15,1 5 2 0,7 8 0 0,1 8 2 16,5 7-1-16,2 5-2 15,5 4 1-15,6-1 0 0,1 3-1 0,2-1 1 0,-4-7 1 16,-5-5-1-16,-4-9 0 0,-6-8 1 16,-4-6-2-16,-2-6 3 0,-6-5 1 0,0-1-4 15,0 0-4-15,0 0-9 0,0 0-8 16,0 0-1-16,-5-4 5 16,0 1 4-16,-4-3 7 0,-7-2 4 0,-4-6 1 0,-7-3 2 15,1-2 1-15,-2-1 0 16,1 0-1-16,2 1 1 0,3 1-1 15,2 4 0-15,5 3-7 0,4 4-15 0,4 5-24 16,5 2-26-16,-1 0-26 0,3 1-9 0,3 4-110 16,0 3 132-16</inkml:trace>
  <inkml:trace contextRef="#ctx0" brushRef="#br0" timeOffset="57323.03">19925 14435 1169 0,'13'28'309'0,"-12"-28"-172"15,-1 0-135-15,0 0-3 0,-13-25-17 16,12 25 3-16,1-1-2 0,-1 1-2 15,0-4-4-15,-5 4 0 0,3-1 2 16,-3 1 4-16,-3 0 9 0,-3 0 5 16,-6-3 2-16,-7 2 2 0,0-3 0 0,-1 1 1 15,-2 3 1-15,-1 0 1 16,-5 0 0-16,4 2 0 0,1 1 1 0,8 0-2 16,4 3-4-16,2 1-6 0,3 1-13 0,3 4-14 15,2-2-2-15,5 1 6 16,2 0 15-16,1-1 14 0,6 0 3 0,6 6 0 15,7 8-2-15,13 9-2 0,11 7 0 16,6 5 0-16,3 1 0 0,-6 0 4 16,-10-5 7-16,-6-3 2 0,-4-6 1 15,-5-4-1-15,-2-3-5 0,-5-4-3 16,-7-3-1-16,-1-1-1 16,-6-6 3-16,-1-2-3 0,-4 0-3 15,-5-1-3-15,-3-1-2 0,-7 2 3 16,-1-3 2-16,-5 1 2 0,-2-2 0 0,-1-1 0 15,1-3 3-15,-3-2 0 0,-5-3 1 0,1-3 0 16,-5-2-3-16,4-2-4 16,7 2-9-16,3 2-12 0,7 0-9 0,5 0-8 15,5 3-8-15,7 4-9 16,-2-2-9-16,3 4 30 0,8-2 10 0</inkml:trace>
  <inkml:trace contextRef="#ctx0" brushRef="#br0" timeOffset="57878.98">20094 14772 1445 0,'0'0'36'0,"0"0"-22"0,0 1-16 0,0 1-8 0,0 5-3 0,0 5 1 15,0 12 2-15,0 10 4 0,2 12 6 16,0 8 0-16,2 4 0 0,2 6 0 31,1-3 0-31,-2-2 0 0,2-6 0 16,0-6 0-16,-3-10 0 0,0-10 1 15,-4-9-1-15,0-10 0 0,0-6-5 16,0-1-8-16,0-1-7 0,0-1 0 16,-1-2 5-16,1-2 5 0,-2-4 10 0,1-8 3 15,-2-10 1-15,0-17 3 0,-4-12-1 16,-1-11-1-16,0-5 1 0,1 0-3 15,2 2-3-15,0 3-5 0,3 3-8 16,0 7 1-16,-1 3 2 0,3 6 2 0,0 7 6 16,3 9 12-16,0 5 10 0,0 13 18 15,1 5 9-15,1 1-16 0,4 4-19 16,5-2-18-16,7 4-15 0,7 3-1 16,7 8-5-16,10 10-21 0,1 15-4 15,-1 4 5-15,-6 4 14 0,-11-5 28 16,-5-6 9-16,-5-3 3 0,-5-1 1 15,-1 3 0-15,-5 2-1 0,-2-1 3 0,-7 1 0 16,-4-7-6-16,-5-3-4 0,-4-1-4 16,-3-4-2-16,-2-3 0 0,-5-2 1 15,-4-3 0-15,-1-3 2 0,-2-6 0 16,-4 0 1-16,0-4 0 0,1-4 2 16,-1-3-2-16,6-2-5 0,6-2-7 0,0-2-12 15,4 1-16-15,2-3 4 16,3-1 16-16</inkml:trace>
  <inkml:trace contextRef="#ctx0" brushRef="#br0" timeOffset="58339.77">20522 14704 1504 0,'9'2'197'0,"-6"-2"-145"16,-3 1-71-16,-3-1-11 15,-6-2-19-15,9 2-12 0,2 2-13 16,-2 4 3-16,0 6 18 0,0 8 26 0,1 7 21 16,3 5 5-16,4 1 1 0,1-3 1 15,-2-4-1-15,-2-8 0 0,-1-10 2 16,-2 0-2-16,-2-7 3 15,0-1 0-15,1 0 0 0,-1 0 3 0,0 0 0 0,0 0 4 0,0 0 8 16,0 0 6-16,1-5-2 0,-1 4-7 16,0-6-7-16,1-1-6 0,2-4 0 15,-1-7 2-15,2-2 1 0,1-1 1 16,0 2 2-16,1 2 2 0,1 2 4 16,3 1 1-16,0 1-3 15,0-3-3-15,2 0-5 0,1 1-3 0,-2 1-1 16,-1 4 1-16,1 2-1 0,-1 3-4 15,3 3 4-15,3-1-1 16,-2 4 0-16,2 2 0 0,2 2-18 16,0 4-20-16,2 3-15 0,3 5-8 15,-2 0-4-15,-3 0 3 0,-4 0-4 16,0-1-5-16,-4-2-94 0,0-2 106 0</inkml:trace>
  <inkml:trace contextRef="#ctx0" brushRef="#br0" timeOffset="58545.66">21040 14739 1156 0,'0'8'30'0,"0"6"-18"0,0 9-10 16,0 8-2-16,0 4-10 0,2 0-9 15,1-1-10-15,-1-7-14 0,-2-2-3 16,1-4-1-16,0-6-4 0,0-5-37 16,2-3-86-16,-3-6 101 0</inkml:trace>
  <inkml:trace contextRef="#ctx0" brushRef="#br0" timeOffset="58911.12">21185 15026 1310 0,'1'0'110'0,"1"-3"60"15,0-1-77-15,1-1-76 0,1-6-12 16,2-1-4-16,1-6-1 0,0-3-1 16,-1 2-1-16,3-2 2 0,4 2-3 15,0-1-2-15,5 1-6 0,4-3-14 0,2 1-10 16,0-3-8-16,-1 3-4 0,-4 2 4 15,4 4 2-15,-3 1-6 16,1 5 5-16,1 3 9 0,-4 3 12 0,-1 0 20 16,-5 3 7-16,-3 0 0 0,-5 3-2 15,0 0-5-15,-1 3-10 0,0 5-5 16,0 7 1-16,-3 3 0 0,-4 6 7 16,1 3 5-16,-5 2 0 0,4-2 2 15,-3-1-5-15,-1-1-8 0,1-1-17 16,2-1-26-16,5 0-72 0,2-1-32 0,5 0-13 15,2-3-10-15,0-2 47 0,4-3 11 16,1-6 65-16</inkml:trace>
  <inkml:trace contextRef="#ctx0" brushRef="#br0" timeOffset="59448.22">21867 14675 1271 0,'0'-7'70'16,"0"2"28"-16,0-1-63 0,-2 1-42 0,-3 2-6 16,-1 1 0-16,-4 2-5 0,-1 0-2 15,-3 2-2-15,-4 5-1 0,-2 2 4 16,2 3 2-16,3 5 6 0,-2 5 3 0,6 5 2 0,1 5 2 16,3 5-4-1,5 3-12-15,2 1-14 0,3 1-10 0,3-2 3 0,1-8 12 31,2-4 13-31,2-10 12 0,-6-4 7 0,3-7 31 0,-3-5 32 0,-3-2 19 16,3-3 2-16,1-3-29 0,4-4-43 16,5-12-35-16,-3-8-18 0,-1-8-1 0,-4-4 11 15,-4 4 26-15,-1 6 12 0,-1 6 8 16,-1 6 9-16,0 5 5 0,1 5 2 16,0 4-4-16,-1 6-7 15,0 0-12-15,0 0-15 0,4-1-8 16,0 3-7-16,-3 1 4 0,6 4 6 15,-2 8 4-15,5 10 3 16,6 12 1-16,1 12 1 0,1 11 0 16,2 6 0-16,-4 7-1 0,-4 2 1 0,-2 4 0 15,-6-2 0-15,-4-5 0 0,-7-5-1 0,-5-10-2 16,-3-12-3-16,-5-10-2 16,-5-6-3-16,-6-8 2 0,-9-3 3 0,-1-5 4 0,-3-4 4 15,2-5 2-15,2-4 1 16,-1-3 2-16,-2-7 1 0,-3-5 1 0,-2-4 2 15,-3-10-2-15,-4-5-1 0,2-5-2 16,5-1-2-16,5 0-4 0,10 3-7 0,5 1-11 16,3 0-20-1,4 1-23-15,6-2-90 16,4-3 90-16</inkml:trace>
  <inkml:trace contextRef="#ctx0" brushRef="#br0" timeOffset="59625.96">21054 13980 2370 0,'-1'0'84'0,"-1"0"-33"0,2 2-115 15,-1-1-68-15,1-1-47 0,0 2-11 16,0-2-14-16,0 1 136 0,-1 2 9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48:42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9821 2868 1569 0,'2'-7'-19'15,"-1"2"-52"-15,0 1-14 0,2 4 27 16,-4-2 42-16,1 0 16 0,-4 2 0 16,1 0 0-16,3 0 0 0,-1 0 0 0,-5-4 0 15,0 2 2-15,-1-1 0 0,-2 2-2 16,0-2 3-16,-2 2 2 0,-4-1 1 15,-9 1 3 1,-13-3-6-16,-15 1-1 0,-9 1-1 0,-12-3 0 16,-13 1 1-16,-7-3 1 0,-18 1-1 15,-8-1 1-15,-10 1 0 0,-14-3-2 0,-6-3 3 16,-11 0-1-16,-5-1-1 16,-10-1 0-16,0 1-1 0,-3 0 0 0,-3-2-1 0,6 5-1 15,-8-5 8-15,-8 3 4 0,0-2 4 0,-13 3 4 16,-3 2-9-16,8 4-4 0,-11 2-2 15,11 3-3-15,-6 4 1 16,-2 0-1-16,11 4-1 0,-6-2 0 0,12 6 0 16,7-2 0-16,-2-1 2 0,15 2-1 15,9-3-1-15,-7-3 7 0,13 1 6 16,3-3 3-16,-1-1 4 0,11-1-7 16,4 0-4-16,-1-1-3 0,-1-1 3 15,-3-2 5-15,-8-2-2 0,-2 1-1 16,2-3-4-16,13 1-4 0,16 2-2 15,11-2 1-15,14 1 0 16,8-2-1-16,2-1 0 0,4 2 1 0,3 0-2 0,4 3 1 16,7 1-1-16,-1 0 0 0,5 0 1 15,6-1 0 1,4 0-1-16,13 2 1 0,11-1-1 0,6 2 1 0,9 0 0 16,2-1 1-16,1-1-2 15,4 1 4-15,5 1 9 0,4 0 9 0,-1-1 14 0,-3-2 10 16,2-2 4-16,0 2-6 0,1-5-3 15,0-5-14-15,1-7-15 0,0-8-3 16,0-6-11-16,1-8-1 0,3-7-1 16,3-8 0-16,2-2 2 0,4-7-1 0,2 2 1 15,-2-3 1-15,3-1 2 16,-1-2 2-16,3-6 1 0,-1-2 0 0,-2 1-2 16,-2 2-1-1,-4 6 1-15,-1-1-1 0,-1-1-1 16,0-2 0-16,2-2 0 0,0 5-2 15,0 3-3-15,1 2-6 0,3-1-3 0,2-5 0 0,-1 4 5 16,0 1 9 0,-1 9 6-16,-4 14 1 0,0 5 0 15,-3 10-6-15,0 5-3 0,2 3-1 16,-2 5-1-16,0 3-1 0,1 4-1 16,-3 0-1-16,1 3 0 0,2 3 1 15,-3 0-1-15,4 1-1 0,3 1 0 16,3 1 0-16,5 2 1 0,2 2 2 15,7 0 3-15,7 3-1 0,4 1 2 16,13 1 0-16,6 0-1 0,9 1 1 0,7-2 0 16,6 0 0-16,3 0 1 0,3-2 0 15,15 1-1-15,7 1 0 0,10-1 1 16,7-1-1-16,5 0 1 0,10-3-1 16,3 1 1-16,8-1-1 0,10-3 1 0,1 0 0 15,11-2 0-15,8-2 1 0,-7-1-1 16,7 0 0-16,4-3 0 15,-5 0 0-15,6 0 0 0,3-2 0 0,-6 2 0 16,8 0 0-16,-2 2 0 0,-6-2 0 16,9 2 0-16,-4 2 0 0,4 0 0 15,13 1 0-15,-10 2 1 0,5 0-1 0,-1 0 0 16,-11 0 0-16,8 2 0 0,-7 0 0 16,-7-1 0-16,10 1 0 0,-10 0 0 15,-7 2 0-15,-1-4 0 0,-17 0 0 16,-14 0 0-16,-10-4 0 0,-13 1 0 15,-7-1 0-15,-6-1 0 0,-6 1 0 16,-11-2 0-16,-6 0 0 0,0 0 0 16,-4 0 0-16,-1 0 1 0,-6 2-1 15,-6-1 1-15,-3 3-1 0,2 1 0 0,6 1 1 16,3 2-1-16,5 2 0 0,-6 2 0 16,-10 1-2-16,-9 0 2 0,-10 0-1 15,-9-1-1-15,-2 2-2 16,-7 0-2-16,-2 1-4 0,-1 0-1 0,-1 1 0 15,-5 1 0-15,-1 1 2 16,-3 3 1-16,-4 4-1 0,2 6 2 0,-2 5 0 16,0 10 1-16,-1 1 2 0,0 5 2 15,-5 5 0-15,0 1 1 0,-1-2 0 0,-3 2 0 16,4-2 1-16,-1 7 0 0,-2 3-1 0,2 5 1 16,-2 4 0-16,2-7 0 0,0 1-1 15,-3-2 1-15,1 1 0 0,0 3-1 16,3 5 1-16,0 1 0 0,-1 2 0 15,2-5 0-15,-1-3 0 0,4-4 1 16,2-2 0-16,0 2-1 0,2 1 0 16,1 4 1-16,1-2-1 0,4 0 0 15,3-3 1-15,-3-9-1 0,3-3 1 16,-3-6 0-16,-1-5-1 16,1-4 1-16,-1-3 0 0,-1-5 0 0,-3-5-1 15,-3-3 2-15,-3-4-2 0,-5-5 0 16,0-2 2-16,-2-3 0 15,0-4 1-15,0 0 1 0,0 0-1 16,0 0 0-16,0 0 2 0,0 0 0 0,-4 1 1 16,-1-1 1-16,1 1-4 0,-4 0 0 0,-3 0-2 0,-5 0-1 15,-2 3 1 1,-4-3-1-16,-6 2 0 0,-2 5 0 0,-8-3 0 16,-7 4 0-16,-10 2 0 0,-14-2 0 15,-3 0 0-15,-8 0 2 0,-1-6-1 16,4 1 1-16,-9-2-1 0,-6-6 2 0,2 2-2 0,1-1 0 15,-1-5 2-15,11 2-2 0,-5-3 0 16,-6 5 2-16,5-1-7 16,-5 2-22-16,7 0-29 0,7-1-34 0,0 3 41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49:28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5685 5152 621 0,'-2'0'51'0,"-1"0"64"0,-1 0-104 16,1 2-10-16,0 0 0 15,-2-2 2-15,2 0 10 0,-1 2 14 16,4 0 14-16,-1 1 9 15,-1-1 1-15,2 1-5 0,-3-1-6 0,-1 2-5 0,4 1-7 16,-2 0-7-16,1 2-8 0,1 2-5 16,0 3-2-16,-1 3-2 0,0-1-1 15,0 4 0 1,0 2-1-16,1 3 1 0,0 4 2 0,1-1 0 0,-1 6 3 16,0 0 1-16,-1 1-1 0,-2 3 1 15,2 1 5-15,1-1 3 0,1-2 4 0,3-3 1 16,-1-4-6-16,1-1-4 15,1-2-4-15,-2-1-3 0,2 1 0 0,-2-3 2 0,2-2-1 16,4-1 5-16,-1-2 6 16,3 0 0-16,0-3 2 0,-2-1-3 0,1-1-4 15,-1-4 0-15,1-2-2 16,-1 2 0-16,1-2-3 0,2 0 1 16,0-2-4-16,0 2 1 0,1-3-1 0,-2 1-2 15,-1 1-1 1,1-4 0-16,-2 1-3 0,0-1-5 15,-1-1-4-15,-1 1-5 0,-2 0-5 16,0-2-6-16,-2 0-13 0,1 1-21 16,-2-1-34-16,-1 0-65 0,1-3-81 15,2-1 127-15</inkml:trace>
  <inkml:trace contextRef="#ctx0" brushRef="#br0" timeOffset="814.82">5645 5115 1064 0,'7'7'57'16,"6"23"-71"15,-4-22 4-15,-4-2 1-16,5 2 2 0,2-3 3 15,1 2 2-15,1 0 3 0,1 0 5 0,-2-1 2 16,1 0 1 0,1 2-2-16,0-1-2 0,0 0-1 0,-2 1-2 0,-1 0 0 15,-4 0 4-15,-1-2 6 16,-2-1 3-16,-2 1 2 0,-1-3-2 0,-1 1-6 15,0-1-1-15,-1-3 0 0,0 1-1 16,0 0-1-16,0 0 0 0,0 0-2 16,0-1-1-16,-1 0 2 0,1 0 0 15,-1 0 2-15,1 0 3 0,-1 0 0 0,0 0 6 16,0 0 0-16,-5-3-2 0,3-1-1 16,-2 0-6-16,-1-1-1 15,-3-4 1-15,-3 0-2 0,-2-1-1 16,-3-4-2-16,1 1 0 0,-1-2-1 15,2-1 0-15,-1 3 1 0,-1-1-1 0,0 2-1 0,3 3 1 16,3 2-1 0,-2 0 0-16,5 5 1 0,-1-1 3 0,-1 3 2 0,3 1 2 15,-2-1-1-15,0 4-3 0,0 1-2 16,-1 1 0-16,-1 3-1 0,-1-2 1 16,-2 6 0-16,1-1 0 15,-4 1 1-15,-1 0-2 0,-1-1 1 16,0 0 1-16,3-1 0 0,1-2 3 15,3-1 3-15,2 1 5 0,0-1 4 0,3-2-1 0,1 0-3 32,2-2-3-32,2 1-4 0,-1-3-2 0,1-1 0 0,2 1-2 0,0-2-1 15,0 2 1-15,0 0 2 0,0-2 0 16,0 0-3-16,0 0-7 16,0 0-8-16,0 0-11 0,0 0-11 0,0 0-12 15,0 0-15-15,0 0 115 0,0 0-347 0,0 0 237 16</inkml:trace>
  <inkml:trace contextRef="#ctx0" brushRef="#br0" timeOffset="1394.15">6389 5619 1146 0,'0'4'-8'0,"-2"4"-33"0,0 5-6 15,0 3 28-15,0 2 19 0,-2 2 1 16,0 2-1-16,0 1 0 0,0 3 0 16,-1 0 0-16,1 2 0 15,-2 1 4-15,1 2 3 0,1 1 2 0,1-2 1 0,0 0-2 16,3-3-2-16,2-2 0 0,1 0-1 16,4 0 4-16,1-5 2 0,1-1 2 15,0-3-1-15,1 0-1 0,0-3-4 16,2-1-3-16,0-1 0 0,1-5-2 15,2 3-1-15,-3-2 2 0,0-5-1 16,1 0 0-16,1-2-2 0,3-1-14 16,1 0-11-16,1-1-6 0,-5-1-4 15,0-2-3-15,-1 3 0 0,-3-3-27 16,0 0-41-16,-2-4 63 0</inkml:trace>
  <inkml:trace contextRef="#ctx0" brushRef="#br0" timeOffset="1681.29">6558 5831 1252 0,'-3'3'14'0,"-4"3"-24"0,-6 3-8 16,-5 0 12-16,-3 0 7 0,-2-2-1 15,-2-1 0-15,-4 1 0 0,-4-4 1 16,0 0 2 0,1-1 2-16,1-2 0 0,1 0-1 0,6-2 0 0,2 2-1 0,3-1 0 15,3-1 1-15,2 0-1 0,1 1 2 16,4-2-3-16,5 3-2 16,4 0-10-16,-5-3-20 0,3 2 19 0,1 0-186 15,4-2 138-15</inkml:trace>
  <inkml:trace contextRef="#ctx0" brushRef="#br0" timeOffset="1901.12">6786 5963 1288 0,'0'33'15'16,"0"4"-21"-16,1 1-8 0,2-3-29 16,-1-16-24-16,1-3-62 15,2 0-31-15,-1-4 16 0,1-3 18 0,-2-1 28 16,1-6-39 0,2-1 76-16</inkml:trace>
  <inkml:trace contextRef="#ctx0" brushRef="#br0" timeOffset="2782.95">7071 6144 986 0,'-1'2'43'0,"1"-2"10"15,1-3-12-15,-1-1-14 0,2 1 5 16,0-1-1-16,-2-4-6 0,4-4-2 15,1-4 0-15,2-1 2 0,-1-1-3 16,1 0-6-16,0 0-7 0,-3 2-3 16,3 3-2-16,0 1 3 0,-2 3 2 0,1 2-2 15,0-1-1-15,-1 4 1 0,-1-2-2 16,1 3 0-16,0 1-3 0,-1 1-4 16,2 1-7-16,-5 0-6 0,3 3-3 15,-4 0-2-15,6 4 1 0,0 4 0 0,1 2 0 16,4 4 3-16,-2 1 4 0,0-1 8 15,-3-2 0-15,2-1 0 0,-1-4 0 16,-3-1-1-16,2-1 2 0,-3 0 1 16,3-1 0-16,0-3 0 15,-2-1 2-15,2-2 0 0,-1 1-1 0,0-2-1 0,0 2-1 16,-1-2-2-16,-2-2 0 16,0 0 2-16,3-4 3 0,-1-1 0 0,2-2 2 15,0-2-2-15,2-2 1 0,0-1 1 16,4-3-2-16,0 4-2 0,0-5 0 15,3 7-4-15,-1 0 2 0,0 4 4 16,-3 1 8-16,-1 3 5 0,-1 3-1 0,3 0-3 16,1 4-7-16,4 3-4 15,2 2-3-15,-2 3-2 0,-1 3 1 16,-2-1 1-16,-3 2 0 0,2 1-1 16,-3-4 0-16,-3 1 2 0,-2-2 4 0,2 1 0 15,1-2 2-15,-1-2 1 16,3 1-1-16,-4-4-1 0,6 5 1 0,1-2-1 15,-3-5 0-15,3 1 1 0,-3-1 0 16,1-1 2-16,2 0 1 16,1-2 0-16,3-1 0 0,-2-2 1 0,1-4 6 15,1 3 1-15,-2-6 1 0,0 1 0 16,1 0-4-16,-4-2 1 0,1-2-1 16,-3 2 0-16,-1-4 0 0,-1-3-2 0,-2 3 3 15,0 0-1-15,-1 1-1 0,-2 6-1 0,-3 0-3 16,1 0-4-16,-1 3-2 15,-1-1-5-15,-1 2-4 0,-3 1-2 16,0-2 0-16,-2 2-3 16,-2 1 1-16,-2 1 0 0,-1 1-4 0,-1 5 2 0,-1 1-1 0,0 2 1 15,0 3 5-15,4 0 2 0,0 1-4 16,6-2-2-16,1-1-2 16,3 2 3-16,1 0 6 15,5-2 7-15,3 3 2 0,2-1 2 0,4 4 1 16,3 1 1-16,-1-2 3 15,0-1 2-15,1-3-1 0,0 0-1 0,2-2-3 0,1 0-1 16,-3-2 0-16,-1 0-1 16,0-2-1-16,-2-1-2 0,3 0-2 15,-2-4-4-15,-2 0-3 0,-1-2-5 16,1-1-8-16,-1-3-14 0,2 1-33 0,-2-9-61 16,0 1 74-16</inkml:trace>
  <inkml:trace contextRef="#ctx0" brushRef="#br0" timeOffset="3195.9">8453 5867 1194 0,'-27'26'21'15,"8"-11"-30"-15,-4 3 9 0,1-1-9 0,2-3-3 16,3 0-6-16,1-4-8 0,0-2 1 16,5-2 3-16,3-4 5 0,5-1 9 15,3-1 3-15,0 1 2 0,0 0 5 16,0 1 5-16,3 0 3 0,1-1-3 16,1 2-9-16,5 2-3 0,5 4-1 15,1 1 4-15,3 0 3 0,1 1 1 16,1 2 0-16,0 0-1 0,-2 1 2 15,-5 0 2-15,-2-1 3 0,-5-1 3 16,-1-1 2-16,-3-2-2 0,-1-1-5 0,-2 2-2 16,-4 0-3-16,1 3-1 0,-4-3 0 15,1 1 0-15,-3-4 2 0,0 2 3 16,-1-4 0-16,-2-1-1 0,2-2-2 16,0-1-2-16,1-1-2 0,1 0-3 0,0-3-3 15,1-2-3-15,1-1-24 0,-3-3-99 16,3-1 86-16</inkml:trace>
  <inkml:trace contextRef="#ctx0" brushRef="#br0" timeOffset="4199.53">8758 5437 1051 0,'2'33'16'0,"0"3"-20"0,1 9-5 16,1-4 0-16,-2 2 9 0,0-4 1 15,0 2-1-15,-2-2 0 0,0-4 0 16,5-1-1-16,-2-4 1 0,3 0 1 15,-1-2-1-15,2-3 0 0,3-1 0 16,3-2-2-16,0-2 0 0,4-2 0 0,1 0 0 16,-1-5 1-16,1 0 6 15,-3 0 5-15,0-6 3 16,0-3 0-16,0 1-6 0,2-3-4 16,1-4 0-16,1 2-3 0,0-6-3 0,-1-2 2 0,3 1-2 15,-4-4 2-15,0-2 3 0,-2-2 3 0,-4-2 4 16,-3-2 3-16,0-3-3 0,-3 0-1 15,-2 0 2-15,-3 0 2 0,-3 5 1 16,-3 1 0-16,-2 3-4 16,-1 3-4-16,-1 2-2 0,-5 3-3 0,-1-1 0 0,-1 4-8 15,-4 1-7-15,4 2-5 16,-1 5-6-16,1 0 1 0,3 6 4 0,-1 0 4 16,5 3 1-16,5 2-3 0,1 5-4 15,4-3 1-15,4 1 1 0,6 3 8 16,3-3 2-16,4 2 2 0,4 0-2 15,3 0 1-15,2-2 6 0,1-2 6 16,1-3 4-16,-3-4 5 0,0-2-1 16,0-1-3-16,-1 0 0 15,0-5-4-15,-1 1-1 0,3-2-1 16,-4-2 0-16,1 0 7 0,-3-5 11 0,-7 1 6 16,3-1 1-16,-5 1-8 0,-1 2-8 15,-3-1-8-15,0 1-1 16,-1 2 1-16,-2-1 5 0,2 2-1 0,-2 4-2 15,1 0-2-15,4 6-12 0,-2 9-4 16,2 3 1-16,-1 7 1 0,-1 2 8 0,-6-1 4 0,0 1 1 16,-1-4 4-16,-1-1-3 15,1-2 1-15,0-4 0 0,0-3-3 0,0-5 0 16,-1-4 1-16,1-3 2 16,0-3 0-16,0-3 4 15,0 1 8-15,0-1 2 0,0 0 7 0,-1-2 1 0,-2-1-6 16,-3-8 4-16,-1-7 0 0,-2-3-1 15,0-7-3 1,5-5-7-16,-2-1-6 0,5-2 1 16,0-2 1-16,1-3 0 0,4 2 1 0,3-3-4 15,2 0-2-15,2 1-1 0,1 0 0 16,-1 7 3-16,1 6 9 0,1 8 2 16,-1 0 1-16,1 5-2 15,3 3-10-15,3 4-5 0,3 0-2 16,-1 3-6-16,0 3 1 0,-4 1-2 0,-1 1 0 15,-6 2 2-15,-1 3 2 0,-4-3 1 16,0 1-4-16,-1 2-5 0,-4 2-7 16,0 6-2-16,-5 3 5 0,-5 4 4 15,-4 1 7-15,-3 0 2 0,-5 0 0 0,-6-2 1 16,-1-2 2-16,1-1 1 0,1-4 1 16,1-2 1-16,1-2-2 0,0-6-2 15,3-1-4-15,5 0-9 0,2-2-11 16,3 1-11-16,1-3 13 0,-1-3-115 15,0 0 99-15</inkml:trace>
  <inkml:trace contextRef="#ctx0" brushRef="#br0" timeOffset="4481.6">9112 5561 1453 0,'-49'28'26'0,"6"-4"-32"0,-2 0-1 0,11-9 2 16,0 0-7-16,0-5-4 0,-3-1-2 16,2-1 4-16,4-4 6 0,-1-1 3 15,6-1 1-15,1-2 2 0,-1-2 1 16,5-1 1-16,1 2 0 0,5-2 0 15,4 3-7-15,1-2-13 0,4-1-20 16,0 2 48-16,0-1-19 0</inkml:trace>
  <inkml:trace contextRef="#ctx0" brushRef="#br0" timeOffset="29246.92">6208 8868 1254 0,'0'6'152'16,"-120"15"-332"31,69-19 245-47,-7 0-8 0,4-2-38 0,-5 0 7 0,-1 0 1 15,-4-1 2-15,-5-2 1 16,-10-2-7-16,-10 2 0 0,-15-3 4 15,-16 2-2-15,-9-2 1 0,-7 0-7 16,2 4-11-16,6 2-6 0,5 0-3 0,1 2 1 0,0 0-1 16,1 1 1-16,-1-2 0 0,2 2 0 15,-1-3 0-15,3 3 0 0,1-2 0 16,13 2 1-16,6 1 0 0,8-2-1 16,7 3 0-16,8-1 1 0,12 3-1 15,8-3 0-15,10 2 0 0,7-2 0 16,7 2 0-16,9-3 1 0,9 0-2 15,6 0-7-15,6-3-13 0,1 0-23 16,0 0-25-16,-1 0-15 0,4 0-10 0,13-6 68 16,16-3 4-1</inkml:trace>
  <inkml:trace contextRef="#ctx0" brushRef="#br0" timeOffset="29736.06">6305 9236 1664 0,'-11'3'15'0,"-11"0"-37"0,-11 1-8 0,-15 1 17 16,-9-4 12-16,-13 0 1 0,-13-1-2 16,-13 0 0-16,-11-1-1 0,-1-3 0 15,-14-2 2-15,-11-4 3 0,-5-4 2 16,-16 0 0-16,9 0-2 0,8 3-3 16,8 3 0-16,14 5 2 0,-5-2 8 15,2 2 6-15,-1 2 1 0,1-1-1 16,3 2-6-16,1 3-6 0,6 3-1 15,7 1-1-15,12 1-1 0,11 0 0 0,5 0 0 16,2 1 0-16,9 1 1 0,6-1-1 16,11 1 1-16,9-1-1 0,7-1 1 15,8-1-1-15,3-3 0 0,4 1 1 16,5-3 0-16,5 0 1 0,1 1 2 16,3-1 2-16,0-2 6 0,0 0 3 0,0 0-2 15,0 0-3-15,0 0-7 16,0 0-6-16,0 0-5 0,0 0-9 0,1 0-10 15,2 0-6-15,-3 0-8 0,1 0-14 16,-1 0-20-16,1 0-5 0,2-5 8 16,4 3-259-16,7-2 238 0</inkml:trace>
  <inkml:trace contextRef="#ctx0" brushRef="#br0" timeOffset="32038.83">22930 8821 1231 0,'31'14'136'0,"-55"-32"-262"47,23 17 139-47,1 1 4 0,0 0 12 0,1 0 4 16,-1 0 2-16,-3 0 0 0,-4-2-6 15,-6 0-7-15,-4 2-9 0,-7-2-5 16,-10-1-4-16,-3 3 0 0,-6-1 0 0,-8-1 0 16,-3 2-1-16,-2 0-1 15,-2 3-1-15,-5 2 0 0,-10-5 0 16,-7 1-1-16,-5 1 1 0,4 0 0 16,8 2-1-16,4-2 0 0,-7-2 2 0,-4 0-2 15,-3 0 1-15,-5-2 4 0,13 2 10 16,4 0 1-16,1-2 2 0,0 0-5 15,-1 1-9-15,6-2 0 0,8 2-1 16,7-3 5-16,10 3 2 0,4 0 0 16,7 1-1-16,7 1-5 0,4-1-2 0,7 1 0 15,4-1 0-15,6 0-1 0,0 0-5 16,1 0-17-16,0 0-28 16,-1 2-18-16,7-2-23 0,7-4 213 15,14-1-104-15</inkml:trace>
  <inkml:trace contextRef="#ctx0" brushRef="#br0" timeOffset="32449.51">23005 9035 1241 0,'-6'0'105'0,"-6"1"176"0,-12 3-294 15,-19 0-7-15,-11 1 12 0,-7-2 8 16,-8 1-6-16,2-2-3 0,-3-2 0 16,-4-5-1-16,-8 1 8 0,-8-2 2 15,3 1 0-15,-4-1 0 0,10 1 0 16,2 1 3-16,-10-1 5 0,-2 1 3 0,-2 0 3 15,7 0-5-15,7 0-2 0,6 0-3 0,-1 1-2 16,-2 0 1-16,4-1-3 16,2 2 1-16,10 1 0 15,12 1-1-15,3 0 1 0,8 1 0 0,7 0-1 0,5 0 0 16,6 1 2-16,7 1-2 0,4-1-1 0,2 0 1 16,1-1-3-16,4 0-10 0,1-1-9 0,-2 0-24 15,1 0-28-15,0 0-21 16,-1-1-188-16,5 0 180 0</inkml:trace>
  <inkml:trace contextRef="#ctx0" brushRef="#br0" timeOffset="32982.48">23018 9426 1094 0,'-15'1'48'0,"-10"2"36"0,-12-3-84 0,-12 0-1 16,-8-2 2-16,0-2 1 0,-8-1 2 15,1-2-3-15,1 0 2 16,-4-1 2-16,-2 0 9 0,-10-1 14 16,-3-2 6-16,-4 2 8 0,4 0-2 0,6 1-12 15,-8 0-7-15,-3-1-8 0,-2 1-6 0,-2-1 0 16,12 4-2-16,6 3-2 0,6-1-1 15,-3 3-1-15,1 0 0 0,5 0 0 16,2 1 2-16,11 4-2 0,7-1 0 16,7 3 1-16,8 0-1 0,8 0 1 15,6-2 0-15,4 1 1 0,4-3 3 16,2 1 2-16,1-2 0 0,4-2 1 0,-1 0 1 16,1 0 0-16,0 0 6 0,-2 0 1 15,4 0-3-15,-1 0-2 0,0 0-7 16,1 0-7-16,-2 0-14 0,1 0-17 15,-1 0-23-15,1 0-12 0,3-4 26 16,4 1-166-16,8-1 149 16</inkml:trace>
  <inkml:trace contextRef="#ctx0" brushRef="#br0" timeOffset="63010.99">8955 8938 527 0,'1'-4'21'0,"-1"2"2"0,0 1-24 0,0-1-11 16,0 1 3-16,0-1 4 15,0 1 5-15,0 0 5 0,0 1 15 16,0 0 18-16,-1-1 12 0,-4-2 10 16,2 2-2-16,-1 1-5 0,-3-2-5 0,-1 2-5 0,-5 0-8 15,-3 0-9 1,-6 3-5-16,-4 1-4 0,-7 1-2 0,-2-1-1 0,-5 1-3 16,-6-2-1-16,-3 0-2 0,-5 0-2 15,4-3-1-15,3 2-1 0,0-1-1 0,3-1 1 16,3 0-1-16,3 1 0 0,3-1 2 15,5-1 2-15,3 1 3 0,0-3 2 16,8 3-2-16,4 0-3 16,6 0-3-16,9 0-4 0,-1 0 0 0,1 0-17 15,-1 0-27-15,2 0-127 0,-1 0 103 0</inkml:trace>
  <inkml:trace contextRef="#ctx0" brushRef="#br0" timeOffset="63344.63">8882 9079 942 0,'0'0'38'16,"0"0"12"-16,0 0-32 0,0 0-4 15,0 1 5-15,-1-1 5 0,-1 0-2 16,-4 0-2-16,-2 0-5 0,-5 0-7 0,0-1 1 16,-7 0 0-16,-2 0-1 0,0-1-1 15,-7 2-3-15,3 0-2 0,-2 0-1 16,-7 0 2-16,4 2-2 0,-3-1 2 16,0 0 0-16,4 0-1 0,0 0 1 0,3 1 0 15,1-1-2-15,2 1 1 0,1 0-1 16,-2 0-1-16,4-1 1 0,1 1-10 15,1 0-17-15,3-1-6 0,3 0 10 16</inkml:trace>
  <inkml:trace contextRef="#ctx0" brushRef="#br0" timeOffset="69011.66">9909 9621 653 0,'20'1'67'0,"-62"-11"232"31,42 8-244-31,-2 2 1 16,1 0-2-16,1 0-3 0,0 0-10 15,0 0-9-15,-1 0-5 16,0 0-7-16,-1 0-4 16,1 0-3-16,2 0-4 0,1 0-3 0,0 0 1 0,2 0-1 15,1 0 0-15,2 0 1 0,-3 0-2 16,3 0 0-16,3 0 1 0,1 0 0 15,5-1-1-15,1 1 2 0,3 0-2 0,3 0 1 16,3-1-1-16,6 0-1 0,7 0 0 0,7 0 0 31,6-1 3-31,6 2 3 0,-2-2 1 0,3 1-2 16,3 1-2-16,0 0-2 0,14 0-2 0,11 0-2 16,5 0 1-1,3 0-1-15,-2-1-1 0,-7 1 3 0,9-1 7 16,9 1 1-16,1-1 3 0,-1 0-2 0,1-1-5 15,0 0 0-15,7 1 3 16,4 0 4-16,-6 0 0 0,-2-1 0 16,2 0-3-16,4-1-3 15,2 1-2-15,0 1-1 0,3 1-1 0,5-1-1 16,1 1 0-16,0 0 0 0,-6 1 8 16,5 0 4-16,-3 1 3 0,0 1 0 15,2-1-7-15,-1 0-3 0,6 1-2 16,-1 2-2-16,2-1 0 0,0 2-2 0,2 1 0 15,-1-2 0-15,0 2-2 0,2 0 1 16,0 0 1-16,3 0-1 0,1 2 0 16,8 0 1-16,-2 2-2 0,3 1 1 15,10 3 0-15,-6-1-1 0,0 2 2 16,7 2 0-16,1-2-2 0,-4 2 4 16,-4-2 8-16,8 1 4 0,-4 1 1 15,-5 0-1-15,8 0-9 0,-4 0-3 16,-7-1-2-16,2 1-1 0,4-2 1 15,-4 2 0-15,-2-3-1 0,1-1 0 16,-1 0 5-16,-8-2 5 0,-3-1 3 0,-3-1 2 16,0-1-3-16,1-1-5 0,1-1-3 15,0-2-1-15,-2 1-1 0,-4-2 0 16,2 2 0-16,-2-2-1 0,4 2 1 16,3 0-2-16,1 0 0 0,0 2-1 15,-1 1 1-15,-3 1-1 0,0 2 0 0,3-1 0 16,-6 0 0-16,1 1 1 0,-3 0-1 15,-5-1 0-15,-2 0 1 0,-1-1-1 16,3 0 0-16,-5 0 0 0,-4-1 0 16,0-1 0-16,0 1 0 0,-7-2 0 0,-3 1 0 15,-12-1 1-15,-5-3-1 16,8 1 1-16,-2 0 0 0,-5-3-1 0,-11 3 0 16,-13-2 1-16,-8-2-1 0,-4 3 0 15,-7-4 0-15,-3 0 0 16,1 0 1-16,0 0 0 0,5 0-1 0,-3 0 1 0,-7 0 0 15,-7-2-1-15,-6-1 0 0,-4 2 1 16,-3 1 0 0,1-1 0-16,-1 1 0 0,-4-2 0 0,-1 0 0 0,-2-1 0 15,-3 2 1-15,2 1-1 0,-3 0 3 0,-3-3-2 16,1 3 1-16,-2-5 1 0,-1 5-2 16,1 0 2-16,1 0 1 0,-2 0-2 15,1 0 2-15,0-1 0 16,-1 1 1-16,0-1 0 0,0 0-2 0,0 1-3 15,0 0-1-15,0-1 0 16,1-4 0-16,0 3 4 0,-1 2 3 0,2-7 0 16,-1 4 2-16,1-5-2 0,1 1 0 15,-1 0 1-15,2-4 0 0,-1 0-4 16,1-5-1-16,2-2 2 0,-1-3 0 16,2-2 4-16,-2-2 0 0,-1 0 1 15,3 0 2-15,-2 2-2 16,1-6 0-16,1-2-4 0,0-2-5 0,1-6-3 15,0-4-6-15,-1 0 1 0,-1-2-1 16,-1-2 1-16,-1 2 1 0,-1-1 0 16,1 9 6-16,-2 5 5 0,-2 8 5 0,2 6-2 0,-2 1-7 15,2 1-6-15,1 3-1 0,-2 4-2 16,-1 4-2 0,0 1 1-16,0 4-3 0,0 0-3 0,0 0-2 0,0 0-3 15,0 0-2-15,0 0 3 0,0 0 4 0,0 0 2 16,0 0 3-16,-1 0 2 0,1 0 0 15,0 0 3-15,-1 0 0 0,1 0-3 16,-2 0-7-16,1 0-5 0,1 0-15 16,-1 2-18-16,0-1-13 0,-2 5-32 15,-1 5-18-15,-2 7 64 16</inkml:trace>
  <inkml:trace contextRef="#ctx0" brushRef="#br0" timeOffset="70338.95">9550 9204 1205 0,'0'0'34'16,"0"1"26"-16,0-2-65 0,0 1-2 15,0 0 16-15,0 0 3 0,0 0 3 16,0 1 3-16,0-1 2 0,0 0 4 15,0 1 1-15,0-1-2 0,0 0-4 16,0 0-7-16,0 0-7 0,0 0-3 0,0 1-1 16,0-1-2-16,0 1 0 0,-1 4-2 15,0-1 0-15,0 4 1 16,-1 2 0-16,-3 5 1 0,0 3 0 16,-2 4 1-16,0 3 0 0,-1 2 0 0,3 2 1 15,-2-2-1-15,2 0 1 0,1-2 0 16,2-6-1-16,-1-1 0 0,2 1 3 15,1-2-1-15,0 0 3 0,0-3 2 16,2-1 2-16,2-2 2 16,-1 0 1-16,2-1-1 0,-1-2-1 0,1 1-1 0,-2-3-2 15,2 2-1-15,-1-3-1 0,1 0-2 16,0 1-1-16,0 1 1 0,0 0 0 16,1-3 1-16,-2 1 0 0,3 0 3 15,-1-1 5-15,2-1 6 0,-1 3 3 16,4-6 2-16,-2 2-2 0,1 0-6 15,1-2-5-15,1 3-2 0,2-2-4 0,0-1-1 16,3 0 0-16,0 0-1 0,3 0 1 16,2 0 0-16,0 0-2 0,-2 0 3 15,2-3 4-15,0 0 1 16,3 1 2-16,1-4 2 0,2 3-3 16,-3-2-2-16,0 1-2 0,1-1-3 0,0 1-2 15,-1-5 0 1,0 1-1-16,2-1 0 0,4 0 2 0,1-2-2 0,3-3-10 15,6-1-30-15,6-5 609 0,10-8-425 0</inkml:trace>
  <inkml:trace contextRef="#ctx0" brushRef="#br0" timeOffset="80174.37">14625 7983 1106 0,'23'6'54'0,"-23"-6"-46"0,-2 1-11 15,2 1-5-15,-22-4 8 0,22 6 0 16,4 1-2-16,-2-1 2 0,2-2-1 0,1 1 2 16,0 0 1-16,-1-1 0 15,0 2 1-15,0 0 4 0,3 1 1 16,0 0 3-16,2 2 1 0,2 1-2 15,0 1-2-15,4-1-4 0,-1 4-2 16,2-1-1-16,0 2 0 0,1 1 0 0,2 1-1 16,0-2 1-16,0 2-1 0,-3-4 0 15,-4-1 0-15,1 1 0 0,-1 0 1 16,-1-4-1-16,-3 0-5 0,-4-5-7 16,-3 0-13-16,-1-2-23 0,0 0-34 15,-5 1-183-15,-1-5 167 0</inkml:trace>
  <inkml:trace contextRef="#ctx0" brushRef="#br0" timeOffset="80585.5">14818 7937 1401 0,'0'2'7'0,"0"3"-41"0,-1 0-3 16,-2 3 30-16,0 1-11 0,0 1-10 16,1-2-6-16,-2 0 3 0,1-2 14 15,1-3 12-15,-1-1 2 0,3-1 6 16,-1-1 6-16,0 1 3 0,-5 2 8 15,4 1 0-15,-2 1-1 0,-1 2-3 0,-3 2-3 16,-3 4-6-16,-4 1-2 0,0 2-3 16,-2 3-1-16,-1 0 1 0,2 0-1 15,0-1 1-15,0-1 0 0,3 0 1 16,1-1-1-16,1-3 0 0,2-1 1 16,2-4-1-16,0 0 1 15,5-1 1-15,2 0-2 0,-2-5 1 0,3 1 1 16,-1 1-2-16,-1-4-2 15,1 2-9-15,0-2-22 0,0 0-25 0,-2-1-19 0,2 1 36 16</inkml:trace>
  <inkml:trace contextRef="#ctx0" brushRef="#br0" timeOffset="93119.42">20373 7625 1285 0,'0'0'32'0,"0"0"-20"0,0 0-4 0,0 0-2 15,1 0 4-15,0 0 2 16,-1 0 5-16,-1 0 9 0,1 0 6 0,0 0 5 15,0 0-3-15,4-6-8 0,-1 0-1 16,4-4-1-16,0 0 4 0,2-2 5 16,5-2-1-16,-1 2-2 0,1-3-2 15,0 0-2-15,1 0-3 0,3-1-4 16,3-2-4-16,-4 0-5 0,1-2-5 16,1 1-2-16,2-1-3 0,4-3 1 0,7 1-1 15,2-2-2-15,6-2 1 0,3 0 0 16,4-1-1-16,1-2 2 15,-3 1 1-15,3 0 2 0,-2 1 1 0,5 2 2 0,6 1-1 16,-2 1 0-16,10 1-1 16,9 2-3-16,2 0-1 0,5 2-1 0,-3 4-3 15,1 3 0-15,14 3 1 16,8 2-1-16,6 4-1 0,0 0-1 0,-5 2 1 0,3 1 0 16,4 0 4-16,-5 1 1 0,-4 0 0 15,-8 0 0-15,0-2 0 16,9 0 0-16,-2 1 0 0,0 1 0 0,-5 2 0 15,-11 1 1-15,7 0-1 0,-1 3 2 16,-7-2-1-16,-3 1 0 0,-10 1 2 16,-10-1-2-16,-2 2-1 0,-11 0 1 15,-5-2 0-15,-3 1-1 0,-4-1 1 16,-4-2 0-16,-4 0-1 0,-9-4 2 16,-6-1 2-16,-3 0-3 0,-3-1 0 0,-3 1-2 15,1 1-6-15,-3-1-2 0,0 0-8 16,0 0-9-16,-1 0-6 15,1 0-7-15,0 0-5 0,0 0-7 0,0 0-9 16,0 0-7-16,-1-1-4 16,-2-3-2-16,-1 3-5 0,-3-6-71 15,-1-4 92-15</inkml:trace>
  <inkml:trace contextRef="#ctx0" brushRef="#br0" timeOffset="94464.65">20376 7237 1074 0,'3'1'25'0,"-3"-1"-16"0,1 1-6 0,-1 0-1 16,-4 1 2-16,4 0-3 0,0-2 0 0,-1 1 1 15,2 1 3-15,-1 2 7 0,0-2 7 16,0 1 1-16,0 3-1 0,-2-2-4 15,1 5-4-15,0 3-2 0,-2 2 0 16,1 6-2-16,-1 3-1 0,-1 2-3 16,-2 1-1-16,3 3 0 0,-4-2 0 0,2 1 0 15,2-4 0-15,0 0 5 0,0-3 8 16,1-2 4 0,2-2 3-16,3 0-3 0,1-2-7 15,1-2-2-15,-2 1-3 0,0-3 2 0,0-2 6 0,0-1 4 16,0 0 6-16,0-4 5 15,1 2-1-15,-2-4 2 0,0 0-4 0,1 1-1 16,1-1-1-16,2 1-1 16,3-1-1-16,3 2-6 0,5-2-3 0,2 2-7 15,3-1-4-15,1-1 0 0,-1-1-1 16,1 0 0-16,-4-1 0 0,0 2 0 0,-2-2 0 16,-1 0 0-16,3 1-2 0,-1 1 1 15,0 0-2-15,-3-2-4 0,0 0-5 16,-5 0-14-16,-4 0-18 0,-3 0-38 15,-2 0 77-15,-1 0-22 0</inkml:trace>
  <inkml:trace contextRef="#ctx0" brushRef="#br0" timeOffset="95727.17">24595 7018 1280 0,'0'0'-20'0,"-1"-1"-56"0,1 1-19 0,0 0 31 15,0 0 17-15,0 0 11 0,-1-1 10 16,1 1 12-16,0 0 20 0,0 0 24 16,0 0 19-16,0 0 13 0,0 0 2 15,0 0-11-15,0-2-11 0,3-2-11 16,-1 3-8-16,-1 1-4 0,1 0-3 15,-2-1-5-15,3-2-3 16,-3 3-4-16,0-2-3 0,0 1 0 0,0 0 0 0,1 1-1 16,0-1 2-16,1-1 4 15,-3 0 1-15,0-1 3 0,1 2 1 16,0-1 0-16,1 2 1 0,0 0 2 0,1-1 2 16,-2-1 2-16,0 2 1 0,0-1-3 0,0-1-3 31,0 1-2-31,0 0-3 0,0 0-1 0,0 0-1 0,-5-8-4 0,-1 6-2 15,4-1-2-15,-5 1-1 0,0-4 1 16,-5 3 4-16,-6-2 0 0,-1 1 1 16,-5 3 0-16,-4 1-4 0,-5 1 1 15,0 2-1-15,1 3 0 0,3 2-1 16,3-1-1 0,0 3-2-16,3 4-1 0,1-1-4 0,4 3-3 0,5 0-9 15,2 2-2-15,6 3-2 16,4 1 3-16,3 4 10 0,5 1 4 0,4 0 5 0,6-1 4 15,3-5 1-15,-1-2 2 0,0-5 2 16,-3 0 3 0,-3-6 5-16,0-3 2 0,-3-1 0 0,-1-3 1 0,0-1-3 15,0-2-2-15,4-3-1 16,0-3-5-16,2 0-3 0,1-1 3 16,-2-4 2-16,-2 2 5 15,-2 1 5-15,-2-3 2 0,-4 2-1 0,0-1-2 0,0-1-4 0,-3 2-3 16,4 2-2-16,-3 3 0 0,-2 0-2 15,1 5-1-15,-3 0-2 0,2 2-3 0,0 0-9 16,0-1-1 0,0 1 1-16,0 0 2 0,0 0 6 0,-1-2-4 0,2 5-2 15,5 5-1-15,7 10 0 0,14 13 2 32,0 14 4-32,4 9 2 0,2 3 1 15,-4 1 0-15,2-1-3 0,-6-5 1 16,-1-3-1-16,-8-2-1 0,-4-6 1 0,-6-3-2 15,-6-6-1-15,-4-5-2 16,-5-3 0-16,-4-2 0 0,-2-1 3 0,-5-3 4 16,-1-4 4-16,-3-1 4 15,-3-6 1-15,1-4-1 0,-3-1 1 0,-2-4 4 16,-6-6 0-16,-2-1-1 0,-2-6-2 16,3-1-5-16,5-1-1 0,5-4 0 15,7 3-3-15,4 1-4 0,2 1-3 16,6 2-6-16,1-2-6 0,6 2-4 15,5-4-12-15,5-3-13 0,4-4-22 0,4-2 667 16,5-5-449-16</inkml:trace>
  <inkml:trace contextRef="#ctx0" brushRef="#br0" timeOffset="96226.68">25077 7142 1444 0,'0'0'35'0,"0"0"-23"0,1-1-8 15,-1-2-17 1,1 0 7-16,-5-3 1 0,0-2-4 0,-6-5 1 0,-6-5 2 16,1-1 3-16,-8-1 3 0,1 4 5 15,-1 4-1-15,2 3-2 0,1 0 2 16,1 5-3-16,1 3 0 0,0 1 0 15,2 2-2-15,-1 3-2 0,2 4 0 16,2 1-3-16,2 3-12 0,3 2-13 16,3 0-12-16,2 5-9 0,3-4 5 15,3 3 9-15,3-1 2 0,4 0 6 0,0-3 5 16,1-3 2-16,3-3 12 0,-2 0 8 16,3 0 6-16,0-2 6 0,-2-1 0 15,2-2 1-15,-1-2-3 0,0-2 1 16,-2 0-1-16,-4-3 4 15,-1-1 3-15,-2-1 2 0,-1 1-1 0,1-1-4 16,1-1-1-16,-3-1 1 0,1-2 4 16,0 0 4-16,-3 1 2 0,3 6 0 0,-1-4 5 15,-3 5-5-15,0 0-2 0,2-4-4 16,4 5-10-16,1 0-4 0,4 2-7 0,6 7-3 16,4 3-3-16,3 7 2 0,-1 2 6 15,-3 0 3 1,-4-3 1-16,1-4-9 0,-2-3-15 0,-1 1-16 0,-2-5-10 15,-1-1-2-15,-5-1 4 0,-1-5 8 16,-2 0-50-16,3-2 58 0</inkml:trace>
  <inkml:trace contextRef="#ctx0" brushRef="#br0" timeOffset="96811.74">25376 7242 892 0,'1'9'26'16,"-1"-3"-11"-16,1 0-6 16,-1-4-4-16,-1 0-3 0,1 0-2 15,0-2 0-15,-1 0 28 0,1 0 22 16,0 0 12-16,0-2 13 0,-2-2-16 16,2-2-12-16,0-2-4 0,3-3-12 0,-1-6-12 15,1-1-8-15,2-3-9 0,2-1-1 0,0 3-1 0,5-2 0 16,-2 0 0-16,1 0-4 0,2 2-2 15,2 1 2-15,1 5 8 0,1 4 9 16,-3 4 3-16,4 2 0 16,-2 3-8-16,3 1-6 0,-1 6-3 0,-1 2-1 15,0 6-3-15,-3 4 1 0,3 3 0 16,-6 3-2-16,2 2 0 0,-7-3 2 16,-1 0-1-16,-1 0 2 0,-4-8-1 0,2 4-2 15,-2-10 1-15,1-2 1 0,1-1 2 31,0-4 2-31,0-2 0 0,-2-1-3 0,0 0 1 0,0 0 0 16,0 0 1-16,0 0 6 0,0 0 8 0,0 0-3 16,0-2 2-1,0-4-2-15,2-1-9 0,3 2 3 0,1-9-1 0,2-1-5 16,1-3-1-16,-2 1 1 0,1 0 3 16,-1 3 9-1,2 2 8-15,2 1 2 0,2 0-1 0,-1 3-3 16,0 0-5-16,0 2-5 15,-1 3-1-15,2 2-4 0,1 1-1 16,0 2-1-16,1 3-2 0,0 2 0 0,-3 2-1 16,-2 3-1-16,0 0-1 0,-2 1 0 15,-1 1-5-15,-3-3-7 0,1 2 2 16,-3-1-5-16,-1-2 1 0,0 2 2 16,0-2-8-16,-1-1-7 0,0 0-13 15,-1-5-18-15,1-3-11 0,0 0-134 0,0-1 132 16</inkml:trace>
  <inkml:trace contextRef="#ctx0" brushRef="#br0" timeOffset="97477.55">26260 7180 906 0,'1'5'86'0,"1"6"137"0,2 10-219 16,0 1-3-16,-1 2 1 0,2 1 0 16,-3-7 1-16,1 0-4 0,-3-6-2 15,0-4-1-15,0-5 0 0,0-3 5 16,0 0 5-16,0 0 3 0,0 0 14 0,1 0 13 16,0 0 3-16,1-3 2 0,-2-2-5 15,0-1-13-15,0-6-4 0,3-3-4 16,0-1-7-16,1-1-3 0,0-1-2 15,2 1-3-15,-1 1 1 16,2 0-1-16,2 4-3 0,2 1 1 0,-1 2 1 0,3 0 1 16,0 4 4-16,2-1 2 0,1 3-3 15,-1 3-1-15,-1 2 2 0,0 2-1 16,1 1-1-16,2 4 1 0,-1-2-3 16,-3 4-2-16,-1 1-1 0,1 2-1 15,-3 2 0-15,-1 0-2 0,-2 0-4 16,-3 0-6-16,1-4-2 0,-3-1 1 15,0-3 4-15,0-1 8 0,-1-4 3 16,1 1 0-16,1-1 1 0,-2-3-1 16,-1 0-1-16,1 0-1 0,4 1-2 0,-5-1-3 15,0 0-1-15,0 0-1 0,0 0-2 16,0 0-1-16,3 0 0 0,-3-2 5 16,5-5 7-16,1 1 2 0,2-4 3 15,2-1-1-15,-1-2-2 0,-1-2 2 16,2 4 8-16,3-2 1 0,-6 3 8 0,5 0-2 15,-4-1-4-15,-1 2-2 16,7 1-4-16,-4 1-3 0,2 4-1 16,2 1-3-16,-2 2-3 0,3 1-2 15,-2 2 0-15,0 2 0 16,1 2 0-16,-3 2 0 0,2 3 1 0,-1 0 0 0,-4 1 2 16,-1-1-2-16,1-1-1 0,-3 0 1 0,1 0-3 15,-2-2-3-15,-1-2-2 0,0 2-4 16,-1-1 0-16,3 0-1 0,-2 0-2 0,2-2-2 15,-1-1-6-15,-2 1-11 0,1-4-15 16,1 0-76-16,1 1 79 16</inkml:trace>
  <inkml:trace contextRef="#ctx0" brushRef="#br0" timeOffset="98010.78">27458 7288 1276 0,'0'0'52'15,"1"-3"20"-15,-1 1-82 16,0-3-22-16,-1-1 8 0,-1-1 12 16,-4 0 9-16,0 2 1 0,-5-3 3 0,-1 0 2 15,-2 0 0-15,0 0 0 16,-2 2-2-16,0 1-1 0,1 5 0 0,-1 0 0 15,0 1 0-15,0 5 0 0,2 1-1 16,-1 0 1-16,4 4-8 0,1-2-7 16,2-2-10-1,2 2-18-15,0-2 5 0,3 1-1 0,3 0 0 16,3-1 9-16,3 2-2 0,3 2 6 16,0-1 14-16,3 0 6 0,-2-2 13 15,-2 0 4-15,2-5 5 0,0-1 7 16,1 1-3-16,-1-3 3 0,1-1-3 15,2-4-5-15,-4-2-1 0,2 1-3 16,-2-1 8-16,-3-4 2 0,1 2 6 16,-1 0 4-16,-1 0-8 0,0 0 3 0,-2 0 4 15,1 3 4-15,-1 0 1 16,-2 3-5-16,-1 3-10 0,1 0-15 16,-1 0-5-16,2 0-8 0,0 0-4 15,1 3 1-15,1 4 1 0,5 3 5 0,3 5 3 16,3 4 1-16,-1-1 2 0,2 1 0 15,2-2-1-15,0-3 1 0,4 1 1 0,2-1-1 16,-1-2 0-16,1 0 1 0,0 1-9 16,-3-2-10-16,1-1-14 0,-6-2-19 15,-4-3-15-15,-1 0 192 0,-5-1-109 16</inkml:trace>
  <inkml:trace contextRef="#ctx0" brushRef="#br0" timeOffset="155608.68">4192 11543 1503 0,'0'0'36'0,"0"0"-22"0,0 2-9 0,0-2-7 0,-1 0 2 0,1 0-1 16,0 0-4-16,1 0 0 0,-1 0 1 16,0 0 0-16,0 0 1 15,0 0 1-15,0 0-1 0,-1 4 0 0,1 3 2 16,2 1 0-16,0 7 1 0,2 6 1 0,4 8 0 16,2 8 1-16,4 8 0 15,1 5-1-15,0 8 1 0,2 0-2 0,1 2 0 16,2 6 1-1,4-2 0-15,-2 1 0 0,-3-4 0 16,2-5 1-16,-6-8-1 0,0-5 0 0,-4-11 0 0,-2-8-1 16,-3-7 1-1,-1-5 2-15,-3-7-3 0,-1-3 2 0,1 0 5 0,-2-2 2 16,1 0 19-16,0 0 13 16,0 1 2-16,3-3 6 0,0-5-11 0,2-3-11 15,5-8-3-15,2-9-9 0,3-10-7 0,1-13-3 16,3-9-3-16,5-4-2 15,-1-2 0-15,4 0 0 0,-3 0 1 16,0 1 1-16,1 3 0 16,-2 6 0-16,-4 5-1 0,-1 7 0 15,-2 6 0-15,0 4 1 0,-2 7 0 16,-1 7 5-16,-3 4 3 0,-2 7 2 16,-2 1-3-16,-3 5-7 0,-3 2-2 0,1 0-7 15,-1-2-8-15,-1 2-11 0,0 0-14 16,0 0-4-16,0 0-5 0,0 2-5 15,0 0-7-15,-4 5-14 0,1 1-10 16,-4 5-7-16,-5 5 48 0</inkml:trace>
  <inkml:trace contextRef="#ctx0" brushRef="#br0" timeOffset="156617.74">2352 12570 998 0,'0'0'-8'0,"0"0"-116"0,1 1 67 0</inkml:trace>
  <inkml:trace contextRef="#ctx0" brushRef="#br0" timeOffset="157323.97">1968 11431 1361 0,'3'0'116'0,"7"35"-95"62,-4-18-23-62,2-1 1 0,3 6-1 0,0 6 1 16,5 7 1-16,2 8 0 0,0 9 0 16,4 8 0-16,2 11 2 0,4 11 0 15,2 5 0-15,2 8 0 0,5 2 1 16,-1-2-2-16,2-4 1 0,-2-9 0 15,-5-10-2-15,-3-10 1 0,-4-9 0 0,-3-10-1 16,-2-9 0-16,-2-10 1 16,-3-8-1-16,-5-7 0 0,-5-6 0 0,-3-2 2 15,-1-1 21-15,0 0 13 0,0 0 11 16,3-3 6-16,2-4-14 0,5-7-4 0,4-12-10 16,3-14-6-16,1-12-6 15,0-12-7-15,-2-7-1 0,0-11-3 16,-3-9-8-16,-2-7-10 0,-2-7-13 15,0-4-5-15,0 1 5 0,1 8 7 0,0 12 20 16,2 13 14-16,0 12 6 0,0 12 6 16,1 8-2-16,0 9-5 0,-1 11-4 15,-2 8-4-15,-2 4-7 0,-1 4-5 16,0 0-12-16,-2 4-5 0,1 2-7 16,-2 1-13-16,-3 1-19 0,0-1-13 0,-3 3-13 15,0 5-8-15,-5 9 16 0,-1 10 8 16,-5 3 757-16,-5 2-503 15</inkml:trace>
  <inkml:trace contextRef="#ctx0" brushRef="#br0" timeOffset="157774.07">2823 12067 1429 0,'0'0'27'0,"0"0"3"0,0-2-57 16,0 2-5-1,0 0 24-15,0 0 8 0,-2 2 0 0,0-2-1 16,0 0 7-16,-1 0 9 0,-1 0 9 0,-1 0 7 16,-3 1 2-16,-5 0 2 0,-4 1 1 15,-3 3 3-15,-9-1-1 16,-4 1-5-16,-2 0-9 0,-6 1-10 16,1 1-6-16,-2-2-6 0,2 1 0 0,5 0-1 15,5-1-1-15,-1-1 1 0,5 3 1 16,-1-1-2-16,0-1 0 0,2 1 2 15,1-1-2-15,4-2 0 0,6-1 2 0,8 2-2 16,1-4 0-16,5 0-2 0,0 0-3 16,0 0-4-16,0 1-9 0,0-1-4 0,0 0-11 15,0 0-25-15,0 0-26 0,0 0-27 16,0 0 10-16,-1-1 46 16</inkml:trace>
  <inkml:trace contextRef="#ctx0" brushRef="#br0" timeOffset="160387.54">3286 11842 1166 0,'0'1'61'15,"0"-1"16"-15,0 0-24 0,0 0-37 16,0-2 2-16,-1 1 0 0,1 1-8 15,-2 0-5-15,0 0-3 0,0 1 0 16,-4-1 1 0,-1 2 4-16,-5-2 1 0,-6 1 1 0,-4 3-4 0,0-3-1 0,-2 5-2 15,3-1-2-15,-1 1 5 0,0 1-2 16,1-2 2-16,3 2-2 0,3 0-3 16,1-1-3-16,4 2-1 15,1 1-4-15,-1-1-4 0,4 0-4 16,0 1-4-16,2-1 4 0,3-1 3 0,0 0 0 15,1 1 3-15,4 1 1 0,3 1 2 16,-3-1 7-16,5-1 1 0,1 2 2 16,3-1 2-16,7 0 1 0,2 3 0 15,7-2 1-15,-1 1 1 0,2 0 0 0,5-1 3 16,0-1 0-16,1 1-2 0,2-1-1 0,-3 1-3 16,-2 0-1-16,-1 1-2 15,-5 1 1-15,-6 0-3 0,-4 2 0 16,-6-3 0-16,-2 1 4 0,-6 0 5 15,1 1 4-15,-4 3 1 0,-5 0-2 0,-3 2 0 0,-3 3 0 16,-6-2 4-16,-4-2 1 16,-6-1 2-16,-10-3 4 0,-6 0 2 0,-8 0 2 15,-3-4 1-15,0 0-6 0,-3-5-7 16,4 1-5 0,7-4-4-16,4-2-1 0,8 1 2 0,9-4 6 0,2 2 3 15,7 0 7-15,5 1 5 0,4 1 0 0,3-2 6 31,3 2 1-31,1 0-1 0,1 2-9 0,-1-2-10 0,0 0-15 0,0 0-17 16,0 0-20-16,0 0-17 0,0 0-16 16,0 0-20-16,0 0-15 15,0 0-12-15,0-4 63 0,1 3 13 0</inkml:trace>
  <inkml:trace contextRef="#ctx0" brushRef="#br0" timeOffset="161792.63">4061 12311 1294 0,'-2'0'53'0,"2"0"7"0,0 2-15 0,-1-2-18 16,1 0 6-16,0 0 3 15,0 0-6-15,0 0-2 0,0 0-5 16,0 0-8-16,0 1-9 0,1 1-6 0,-1 2-3 15,0 0-1-15,-2 4 2 0,-2 7-1 16,1 7 3-16,-5 5 0 0,-1 6 1 16,-3 1 2-16,-2 2-1 0,0-2 0 15,-4-3-1-15,0-4 0 0,0-6-5 0,2-1-9 16,4-4-13-16,2-3-22 0,-1-1-21 16,-3 0-23-16,4-3 452 15,1-4-283-15</inkml:trace>
  <inkml:trace contextRef="#ctx0" brushRef="#br0" timeOffset="163072.41">5123 12158 1223 0,'26'3'100'16,"-53"-1"858"15,25 2-1472-31,0 1 111 16,1 2 403-16,-3 3 0 0,1 3 0 15,3 3 1-15,-1 6 0 0,1 4 1 0,0 1 1 16,1 5 1-16,1 2-1 0,-1 2 0 15,3 2-1-15,-2 1 0 16,-2 1 0-16,4-2-1 0,-4-4 1 16,0-3 2-16,0-1-2 0,0-3 0 0,-4-3-1 15,2-6 0-15,1-4-1 0,-1-3 2 16,0-2-2-16,2-3-8 0,-3-2-14 16,3-2-21-16,0-2-23 0,0 1-9 15,-1 0 4-15,1-3 1 0,0-4 0 16,0-6 43-16</inkml:trace>
  <inkml:trace contextRef="#ctx0" brushRef="#br0" timeOffset="163489.9">5497 12169 1484 0,'-4'0'31'16,"-2"3"-28"-16,-4 4-9 0,-5 3 5 16,-10 3 1-16,-2 5 1 0,-1 0 0 15,-1 2-1-15,2 0 1 0,2 0 0 16,2-2-1-16,1-1 1 0,4-2 0 16,3-2-1-16,5-1 1 0,1-3 1 0,2 0-2 15,3-4 1-15,0-3-1 16,4-2-1-16,0 1-2 0,0 0 0 15,1 3 1-15,0-3 2 0,1-1 2 16,2 2-2-16,1-2 0 0,8 6 0 0,4-2-1 16,6 6 1-16,5 2 1 0,3 2 0 15,-2 1 1 1,-2-1 0-16,-2 2-2 0,-3-2 0 0,2 2 0 0,3 1 0 16,-6 0-1-16,-1 1 1 15,-1-2 0-15,-8-2 0 0,-2-1 0 16,0-3 0-16,-9-2-2 0,5-5-5 0,-2-1-11 15,-3-2-14-15,0 0-13 0,-1 0-16 16,1 0-13-16,0 0 7 16,-2-5 30-16</inkml:trace>
  <inkml:trace contextRef="#ctx0" brushRef="#br0" timeOffset="163773.22">5770 12218 1394 0,'0'0'31'16,"0"2"26"-16,0 4-76 15,1 8-5-15,3 5 16 0,0 8 0 16,1 3 1-16,-1-2 1 0,-1-1 5 15,0-3 1-15,-3-3 0 0,0 4-1 16,-1-3-1-16,-2 3 1 0,1-4 0 16,-1-3 1-16,1-2-8 0,0-5-14 15,0-3-20-15,-1-2-24 0,2-1-23 0,1-5-177 16,0 2 170-16</inkml:trace>
  <inkml:trace contextRef="#ctx0" brushRef="#br0" timeOffset="164003.53">6031 12406 1209 0,'1'0'46'0,"-1"0"9"16,-5 0-47-16,-5 1-15 0,-12-1 3 0,-6 0 3 15,-6-3 0-15,-2-1 1 16,1 0 0-16,-1-2 0 0,6 3 1 0,0 2 0 15,1-3 0-15,6 4-8 0,-2-2-12 16,3-1-13-16,4 3-16 0,3-2-9 16,4 2-12-16,0 0-9 0,9 0-78 15,0 0 95-15</inkml:trace>
  <inkml:trace contextRef="#ctx0" brushRef="#br0" timeOffset="164790.09">6232 12209 1071 0,'4'0'110'0,"-11"4"-51"31,6-2-60-31,0 0 0 0,0 1 2 16,0 2 3-16,1 2 0 0,0 4 2 15,1 4 1 1,1 2-1-16,1 4-1 0,2 5 1 0,-3 0-3 0,3 1 0 31,-2 4 1-31,-2-3-3 0,2 2 1 16,0-1 1-16,-2-3-2 0,0 0 2 0,0-2-1 15,-1 0-1-15,1-2 0 0,-1-2 0 16,1 2 0-16,0-3 0 0,0 1 0 16,1-1 0-16,-2-2 0 0,0-5 0 15,-2 2-1-15,1-5 2 0,0 2-1 0,0-6 1 16,0 1-2-16,0-3-9 0,-1 1-15 16,2-4-20-16,0 0-25 0,0 0 37 15</inkml:trace>
  <inkml:trace contextRef="#ctx0" brushRef="#br0" timeOffset="165322.54">7314 11324 1246 0,'12'4'324'0,"-5"44"995"15,-83 7-2681 17,52-20 1363-32,-2 2 0 15,-1 3 1-15,2 1-2 0,-4 4 2 16,0 2-1-16,-1 4 0 0,2 2 1 0,3 6 0 15,4 1-1-15,6 5 0 0,7 1 0 16,6 0-1-16,8 0-1 0,9-3-1 16,9-4-2-16,9-2 0 0,4-3 2 15,0-3 1-15,-1-1 2 0,-5-5 1 16,-4-6 0-16,-2-4 1 0,-3-4 0 16,-3-2-2-16,0-6-4 0,-2-3-10 0,-4-5-18 15,-1-5-21-15,0-1-24 16,0-5 18-16,1-2 23 15</inkml:trace>
  <inkml:trace contextRef="#ctx0" brushRef="#br0" timeOffset="165782.46">7880 11864 1614 0,'0'2'43'0,"-2"-2"7"0,-3 0-79 15,-3 0-10-15,-8 0 21 0,-8 1 12 16,-7 1-2-16,-6-1-1 16,-2 2-1-16,-1 0 0 0,6 3-2 0,3 0-7 15,3 2-4-15,6 1-1 0,4-2 3 0,7-3-1 16,4 1 0-16,5-2 0 15,2-1 4-15,4 3 12 0,6 3 6 0,7 1 4 16,8 5 2-16,15 5-2 0,2 3 0 16,2-2 0-1,0 0 1-15,-4 0 3 16,0-2-1-16,-3 0 0 0,2 2-1 16,-4-1-5-16,-3 2 0 0,-3 3-1 15,-9-2 0-15,-3-1 1 0,-5 2 3 16,-5-3 1-16,-7 1 3 0,-6 0 2 15,-7-5 0-15,-4 4 4 0,-5-5 2 0,-5 0 1 16,-3-2 2-16,-1-4-3 0,-3-3-2 16,3-2-3-16,0-4-5 0,3 0-3 15,5-2-5-15,2-3-12 0,4-1-12 0,5 0-15 16,2-3-14-16,1-2-13 16,6-8 44-16,0-9 2 0</inkml:trace>
  <inkml:trace contextRef="#ctx0" brushRef="#br0" timeOffset="166118.6">7964 11412 1498 0,'6'0'44'0,"2"1"-10"16,4 4-30-16,7 4-8 0,7 3-1 15,11 6 1-15,2 3 2 0,0 4-1 16,-3 3 0-16,-8 1 0 0,1 6-3 16,1 4 2-16,1 7 2 0,-1 6 2 0,-3 5 2 15,-2 5 2-15,-5 3-1 0,-3 6 0 16,-7 0 0-16,-8-1 0 0,-4-2 2 16,-8-5 2-16,-5 0-2 0,-3-4-1 15,-2-2-1-15,-2-5-2 0,4-6-1 16,-2-5 1-16,6-11-2 0,0-5-2 0,3-5-5 15,3-3-16-15,2-4-19 16,3-4-17-16,1-3-21 0,1-4-14 0,1-1-20 16,1-1 240-16,4-3-118 0</inkml:trace>
  <inkml:trace contextRef="#ctx0" brushRef="#br0" timeOffset="166423.18">9777 11834 1697 0,'-3'0'2'0,"-8"3"-36"16,-3 2-16-16,-10 3 22 0,-7 0 26 15,-9 1 4-15,-6-1-2 0,-3-1 2 16,0-4 1-16,7 0-1 0,1 0 1 0,6-2 0 16,3 2 0-1,2-3-4-15,3 1-2 0,0-1-8 16,5 0-12-16,5-1-10 0,2 1-22 0,5 2-19 16,2-2-22-16,3 0-11 0,0 0 55 15</inkml:trace>
  <inkml:trace contextRef="#ctx0" brushRef="#br0" timeOffset="166675.65">9676 12141 1231 0,'10'0'343'0,"-9"3"-256"16,19-5-175-16,-88 14 88 0,26-5 0 15,12-1 0 1,-4-2 1-16,0 1 1 0,1-3 1 0,4 0-2 0,3-1 0 16,2 3-2-16,1-3-6 0,0 1-1 15,-1 2 0 1,2-1 2-16,3-1-7 0,-3 0-12 0,-1 1-21 0,0-3-21 0,-3 0-20 16,0-3 479-16,4 0-304 0</inkml:trace>
  <inkml:trace contextRef="#ctx0" brushRef="#br0" timeOffset="167319.01">10265 11275 1498 0,'-3'0'45'0,"2"0"-6"0,-1 1-34 16,3 0-10-16,0 1 0 0,1 4-1 15,-2 2-2-15,0 7 1 0,0 5 2 16,3 2 1-16,2 12 2 0,4 4 0 0,5 10 0 16,3 9 2-16,3 5 0 0,2 9 1 15,2 8 0-15,2 6 1 0,0 1-2 16,-3 1 2-16,-2-7 1 0,-3-7-1 15,-1-9 0-15,-2-12 0 0,-3-7-2 16,-2-9 0-16,-1-8 1 0,-1-5-1 0,-1-3 1 16,0-8 0-16,-2-3 5 0,-1-4 7 15,-1-5 9-15,-3 0 10 0,1 0 2 16,3 1 3-16,-1-1-1 0,1-3 1 16,3-6-2-16,5-4-10 0,4-11-4 0,6-6-9 15,2-7-3-15,1-11 0 16,3-4-2-16,-4-6 0 0,-1-7 0 0,1-1-1 15,-5-4-3-15,2-4 0 0,-2 2 0 16,-3 1-2-16,-1 6 1 16,-3 8 2-16,-1 8-2 0,0 10 1 0,1 5 2 15,-4 4-4-15,-1 7-4 0,0 0-7 16,-1 7-11-16,-2 2-10 0,0 1-8 16,0 1-12-16,1 4-11 0,-1-1-10 15,2 4-17-15,-3-1-14 0,0 0 174 16,2 1-74-16</inkml:trace>
  <inkml:trace contextRef="#ctx0" brushRef="#br0" timeOffset="167875.77">10996 12169 1230 0,'0'16'243'0,"1"53"-241"47,-1-37 0-47,1 4-1 0,1 1 1 16,0 1-1-16,1 6 1 0,-2-4-1 0,0 0-1 15,1-4 1-15,-1-8 0 0,0-4-1 16,2-1-3-16,-2-5-11 0,1-2-12 16,-1-3-17-16,1-3-19 0,0-3-21 15,-2-4 43-15</inkml:trace>
  <inkml:trace contextRef="#ctx0" brushRef="#br0" timeOffset="168221.39">11261 12240 1564 0,'7'7'74'16,"-186"125"-244"15,146-107 161-31,11-7 2 16,4-4-1-16,6 0 2 0,4-7 5 15,4-1-1-15,2-1 2 0,1-3 2 16,1 1 9-16,0-3 11 0,1 4 5 16,-1-4 1-16,2 0-2 0,2 3-10 0,-2 1-5 15,6 2-5-15,2 4-3 0,6 2-1 16,4 2 0-16,-1 1 1 0,-1-5-1 16,-2 1 0-16,-3-1 0 0,2-1 0 15,-3 0-1-15,-1-1-1 0,1 1-6 16,-1-2-7-16,-1 0-11 0,1-1-12 15,3-1-21-15,0-1-6 0,12 1 30 16</inkml:trace>
  <inkml:trace contextRef="#ctx0" brushRef="#br0" timeOffset="168658.9">11855 11123 1614 0,'2'0'18'0,"-1"-1"-38"0,2 1-33 0,-3 0 8 0,0 0 9 15,0 1 6-15,-4 2 6 0,-1 2 2 16,-3 3 4-16,-7 6 9 0,-2 6 8 16,-3 3 4-16,-4 9 6 0,0 3 1 15,0 6-3-15,-1 5-2 0,4 6-3 0,-5 7 0 16,0 5 0-16,3 9-1 16,-1 6 2-16,7 6-1 0,6 2 0 0,8-1 0 15,4 0 1 1,10-10-1-16,8-5 0 0,5-8 1 0,2-13 3 15,2-5 3-15,-1-5 2 0,2-4-3 16,1 0-3-16,2-3-2 0,-2-1-2 16,-4-8 1-16,-3-1 1 0,-2-7-1 15,-9-2-7-15,-1-1-8 0,-4-6-15 0,-1 0-11 16,0-5-9-16,1-2-12 0,-1-6 1 16,7-4 29-16</inkml:trace>
  <inkml:trace contextRef="#ctx0" brushRef="#br0" timeOffset="169158.03">12584 11594 1453 0,'11'1'287'0,"-12"-1"-237"15,-8-1-92-15,-2 0-46 0,-20-3 83 16,6 3 3-16,-2 1 1 0,-8 0-1 16,-2 1 2-16,-5 5-2 0,1 1-2 31,1 0-5-31,1 2-9 0,8 0-8 0,7 0-5 0,5 1-2 0,8 1 4 16,2 0 5-16,0-2 6 0,3 1 5 0,2 0 5 15,0 0 1-15,4-1 3 0,0-1 3 16,4 0 1-1,1 0 3-15,2 3 1 16,3 4 2-16,5-1-1 0,5 4 0 16,5 1-3-16,4 3 2 0,-1-4 2 0,0 0 0 15,-1-1 3-15,-2-3-1 0,-6 2 2 16,-1-3 3-16,-6 0-2 0,-3-3-2 16,-1-1-3-16,-5-2-6 0,-3-1 1 15,0 1-1-15,-5 0 2 0,-3 2 2 16,0 1 0-16,-4 0 2 0,-2 0-1 15,-3 3 1-15,-6-5 1 0,-3 1 0 0,-2 0-2 16,-3-2-1-16,2 0-1 0,1-1-3 16,0-1 0-16,3-1-3 15,2-1-10-15,-2 0-11 0,5-2-18 0,0 1-19 16,3-2-13-16,1-3-16 0,4-1-9 0,4-2-165 16,3 1 167-16</inkml:trace>
  <inkml:trace contextRef="#ctx0" brushRef="#br0" timeOffset="169642.99">12628 10992 1618 0,'1'0'53'0,"-1"1"-13"0,1-1-45 16,-1 1-25-16,1 1 2 16,2 2 9-16,2 5 8 0,4 5 2 15,6 9 3-15,1 4 2 0,6 2 1 0,2 4 1 16,3 5 0-16,7 4 1 0,3 6 0 0,1 6 0 16,1 3 2-1,-8-1 4-15,-3 7 3 0,-1 3 1 0,-5 8-3 16,2 9-2-16,-8 5-2 0,-1 5 1 0,-4 4 9 15,-8-3 6-15,-3-2 1 0,-11-7 1 16,-5-8-9-16,-4-12-7 16,-5-6 2-16,1-9-1 0,1-6 1 0,0-7 2 0,2-8 0 15,2-5 1-15,0-7 2 16,4-1 5-16,6-3 9 0,4-4 10 16,1-6 7-16,1 3-1 15,0-5-5-15,3-1-7 0,0 1-6 16,0-1-5-16,0 0-5 0,0 0-4 0,0 0-2 0,0 0-4 15,0 0 0-15,0 0-1 16,0 0-3-16,0 0-4 0,0 0-11 0,0 0-9 16,0 0-11-16,1 0-10 15,-1 0-7-15,4-1-7 0,3-2-18 16,6-6 49-16,13-11 4 0</inkml:trace>
  <inkml:trace contextRef="#ctx0" brushRef="#br0" timeOffset="214488.87">2724 7494 957 0,'0'0'74'15,"0"0"82"-15,-1 0-148 0,-1 0-15 0,0 3-3 16,0-1 9-16,1-1 1 0,-1 1-2 16,0 2 1-16,-1 0-2 0,1 2-1 15,-2 3-4-15,1 3 4 0,1 5 5 16,1 10 9-16,1 8 5 0,4 7-2 15,3 10-4-15,0 6-5 0,2 5-2 0,-1 11-1 16,-2 7 1-16,2 7-2 0,-2 3 1 16,0 0 1-16,1-5 0 0,-1-6-1 15,-1-9 2-15,1-13-2 0,2-6 0 16,-2-11 1-16,1-3-1 0,0-10 0 16,-2-5 1-16,-2-5-1 0,-1-7 0 0,-1-2 1 15,2-3 0-15,-1-4 0 16,-1-1 2-16,-1-1 2 0,1 0 5 0,-1 0 2 15,1 0-3-15,-1 0-1 0,0-10-4 16,1-7-9-16,-1-17-19 0,3-18 22 16,-5-13-225-16,-1-10 160 0</inkml:trace>
  <inkml:trace contextRef="#ctx0" brushRef="#br0" timeOffset="-213633.27">2778 8185 441 0,'7'-93'130'0,"-35"-88"77"16,54 180 1-1,-112-162-270-15,63 87 145 0,11 21-31 16,1 5-21-16,-1 2-17 0,2 2-9 15,1 7-3-15,0 3 0 0,4 9 12 0,0 5 7 16,3 3 5-16,2 3 3 16,0 3-5-16,1 1 1 0,0 6 7 0,0 2-2 15,-1 2-5-15,4-1-10 0,-2 3-12 16,1-2-3-16,1-2 0 0,2 0-2 16,5-1 5-16,3 1 3 0,8-2 0 15,1 4 1-15,6-2-2 0,3 0-2 16,0 1 2-16,2-2 1 0,1 1-3 15,1-1-1-15,5 3-1 0,5 0-1 16,4 0 0-16,6 2 1 0,-6-3-1 16,3-1 1-16,-3 1 1 0,4-1 0 15,-3-1 0-15,1-1 0 0,0-1 0 0,0-2 0 16,6 0 0-16,6 0-2 16,4-2 1-16,9 1 0 0,10-1 6 0,8 3 7 15,0 1 3-15,-9 1-2 0,-6 1-5 16,-8-1-6-16,1 1-2 0,-1-2-1 15,0 1 1-15,5 1-1 0,1 1-1 16,-1-1 1-16,1-1 0 0,2 2 0 16,-5-2 0-16,-3-1 0 0,5 0 0 0,-7 2-1 15,5-2 0-15,4 3 0 0,-2 0 1 16,-3 1-1-16,-7 1 0 0,-4-1 0 16,-5 2 0-16,3 1 0 0,2 1 0 15,-4 2-1-15,1 0 1 0,-12-1 0 16,-4 2 0-16,-11 0 0 0,-12-3 3 15,-6 1 0-15,-7 0 0 0,-2 0 2 16,-2-2-2-16,2 2-2 0,-4 1 1 16,2 1-3-16,-4-1-5 0,0 1 0 15,2 2 1-15,-1 6 1 0,6 2 2 16,-5 6 0-16,2 4 2 0,-1 3 0 0,2 5 0 16,1 3 1-16,-1 5 1 0,2 1-1 15,3 2 1-15,3 1 1 0,-1 4-2 16,1 0 1-16,2 2 0 0,0 6-2 15,0-7 0-15,4 3 0 0,-3-2 0 16,-1-2 0-16,-1-2 0 0,0 1 0 16,1-4 1-16,-2 1 4 0,0 2 0 0,-1 3 1 15,-1-2 0-15,0-1-4 16,0 0-1-16,2 0 1 0,-1-3-1 0,-1 1 1 16,1-5 0-16,-1-2-1 0,-1-2 0 0,0-6 1 15,-1 0-1-15,0-2 1 16,0-4 0-16,1-2-1 0,-3-3 1 15,4-1 1-15,-3 0-1 0,-4-4 0 16,3-1 0-16,-3 1-2 0,-1-4 1 16,1-2 0-16,1-1-1 0,-4-2 1 15,2 0 1-15,-2 0 0 0,-1-3 0 16,0-1 12-16,0 0 1 0,0 0 1 0,0 0 4 16,0 0-12-16,0 0 2 0,0 0 0 15,0 0-4-15,-5 2 4 0,1-2-2 16,-1 0-1-16,-1 0 1 0,-3 2-1 15,-4-2 0-15,-4-1 3 0,-4 1 1 16,-5-3-1-16,-1 0-1 0,-4 2-3 16,-2-2-3-16,-3 0-1 0,-1 0 0 0,-5-1-1 15,0 0-1-15,-1 1 1 0,0 1 0 16,1-2-1-16,-7 1 2 0,-5 1-2 16,-4-2 2-16,-3-1-1 0,2-1-1 15,-1 1 1-15,1 0-1 0,3 3 1 16,-6-2-1-16,-5 2 1 0,-1 0-1 15,-7 2 0-15,2-1 1 0,2 1-1 16,-1-2 1-16,0 2 0 0,-9 0-1 0,-1 0 0 16,-1 0 1-16,-2 0-1 0,6 0 0 15,4 0 1-15,0 0-1 0,-3 2 0 16,1-1 2-16,-3 2-2 0,0-2 0 16,6 3 0-16,3-2 0 0,1-1 2 15,-3 0 1-15,0-1 0 0,-2 1 2 16,2 1 2-16,7-2-2 0,1 0-1 0,3 2-1 15,-3-2-2-15,0-2 0 16,0 0 2-16,1 1-2 0,9 0 0 16,3 0 0-16,4 0-1 0,0 0 1 15,0-1 0-15,7 2-1 0,1 0 0 16,2 0 1-16,0 0-1 0,-3 3 0 0,-2 0 1 16,2 0-1-16,5 3 0 0,4-1 0 15,6-1 0-15,4 1 0 0,3-3 1 16,-1 1-1-16,6 2 0 0,-1-1 0 0,0 0 0 15,1-2 0-15,3 0 1 0,1-1 3 16,4 1 2-16,4-1 4 0,-2 1-1 16,4-1 1-16,0 0 0 0,0-1-3 15,0 0 1-15,0 0-2 0,0 0-2 16,0 0-1-16,0 0-1 0,0 0-2 16,-1 1 0-16,1-1 1 0,1 0-1 15,-1 0 1-15,0-1-1 0,0 1 0 16,0 0 1-16,2-1 0 0,-2 1-1 15,0 0-7-15,0 0-7 0,0 0-10 0,0 0-10 16,0 0-10-16,0 0-9 0,0 0-10 16,0 0-14-16,-2 0-14 0,2-1 702 15,0 1-465-15</inkml:trace>
  <inkml:trace contextRef="#ctx0" brushRef="#br0" timeOffset="-212242.73">425 7337 1026 0,'-11'-18'90'16,"-23"-30"-14"-1,34 39-73 1,0 9-3-16,0 0-1 0,0 0-6 16,0 0-2-16,4 2 1 0,3 5 1 15,2 5 3-15,4 4 3 0,2 4 2 0,6 5 1 16,-3 4 0-16,6 9 0 0,2 6-1 16,2 9 0-16,5 11-1 15,4 4 1-15,3 10 1 0,1 2 0 0,5-2-1 16,-4 5 1-16,-3-3 0 0,-4-2-1 15,-6-9 1-15,0-7 0 0,0-11-1 16,-7-11 0-16,-1-11 1 0,-8-10-2 16,-4-6 1-16,-6-6 0 0,0-3-1 0,-3-4 32 15,0 0 14-15,2 0 21 0,-2 0 18 16,1 0-4-16,-1 0 6 0,0 0 0 16,1-2 1-16,-1-2-15 0,1-1-9 15,1-7-14-15,3-8-15 0,5-14-14 16,3-13-9-16,4-13-10 0,2-10-2 15,-3-3 1-15,0 0 0 0,-3 2 0 0,0 4 2 16,0-3-1-16,-3 3-1 16,0-2 5-16,0 4 4 0,-2 4 7 15,-1 8 3-15,0 8-3 0,-1 6-5 0,1 11-5 16,1 7-4-16,-1 2-2 16,-3 4 0-16,-2 4-1 0,1 1-4 0,-1 3-6 15,0 2-8-15,-1 0-8 0,-1 5-10 0,0-1-8 16,4-2-9-16,-4 3-11 0,0 0-7 15,0 0-11-15,-1 0-11 0,-4 2-3 16,2 0-7-16,-5 5-12 16,-6 5 4-16,-4 5-19 0,-4 6 68 0</inkml:trace>
  <inkml:trace contextRef="#ctx0" brushRef="#br0" timeOffset="-211924.69">1200 7921 1509 0,'0'0'83'0,"-2"0"64"15,1 0-136-15,-1 0-25 16,-2 0 3-16,-2 1 4 15,-4 1-8-15,-7 3-4 0,-2-1-3 0,-7 1 4 16,2-1 10-16,1 1 5 0,2-1 3 16,0 1 0-16,-2-1 0 0,-1 2 0 0,-3-3 0 15,-1 3 0-15,2-3 0 16,3 0 1-16,4 1-1 0,3-2 1 16,2 1 0-16,4-3-1 0,1 3 1 0,3-2 1 15,1 0-9-15,3-1-18 0,2 0-29 0,0 0-36 16,1 0 200-16,-1 0-107 0</inkml:trace>
  <inkml:trace contextRef="#ctx0" brushRef="#br0" timeOffset="-211289.84">2010 7864 1352 0,'-20'7'29'0,"-6"-1"-26"0,-8 4-3 0,-3 1 0 16,-1 1 0-16,-3 2-6 0,0 1 0 0,0 1-2 0,2-4 1 16,9-1 4-16,8-2 1 15,6-1-1 1,8-1-1-16,3-3-1 0,2-2 0 15,2 2 2-15,1-4-1 0,0 0-1 0,0 1 0 16,0-1 1-16,1 1 1 0,2 2 1 16,-1 0 1-16,2 1-1 0,4 3-1 15,5 2 3-15,6 1 0 0,5 3 2 16,3-2 0-16,-1 0 0 0,-2 0-1 16,-3-1 0-16,-1 3 0 0,-2-2 0 15,-2 0 1-15,-1 4-1 0,-2-2 1 0,1 3 0 16,-3 1 0-16,1 2 0 15,1 0 0-15,-3-2 0 0,0 0 1 0,-1-5 0 16,-4-3-1-16,0-2 0 16,-2-1 0-16,-3-5 0 0,0-1 0 0,1 0-1 15,-1 0-1-15,0 2-5 0,0-1 2 16,0 0 0-16,-7 2 2 0,-4 1 4 16,-5 1 3-16,-7 2 4 0,-9-1 2 0,-8-2-2 15,-6 1-2-15,-4-4-3 0,4 1-3 16,5 4 2-16,3-5 4 0,5 2 2 15,2 2 7-15,1-2 2 0,5 1 2 16,2-3 1-16,6 2 2 0,3-1 1 16,5 1 3-16,3-2 0 0,2-1-2 0,2 2-3 15,2-2-4-15,-1 0-6 0,-1 0-2 16,2 0-3 0,0 0-3-16,0 0-4 0,3 0-1 0,-3 0-1 0,1 0-2 15,0 0-3-15,0 0-8 0,0 0-12 16,-1-2-9-16,0 2-14 0,0 0-23 15,0 0 56-15,0 0-7 0</inkml:trace>
  <inkml:trace contextRef="#ctx0" brushRef="#br0" timeOffset="-206892.5">2194 8559 1231 0,'0'1'51'0,"0"-1"-1"0,0 1-19 0,0-1-28 15,0 0-1-15,0 0-1 0,0 0-1 16,0 1 0-16,0-1-1 0,-2 2 0 16,2 0 1-16,-1-2 1 0,0 1 0 15,-6 1 0-15,5-1 2 0,-1 2 2 16,-2-1 4-16,1-2 1 0,-2 2-2 15,2 0-2-15,-2 3-3 0,-1 0-2 0,-2 4-1 16,-4 2 1-16,-1 3-1 0,0 2 0 16,-3 2 0-16,0 0 0 0,-2-2 1 15,1 0 1-15,0-1-2 0,6 0 0 16,1-4 2-16,-3-2-2 0,4-1 0 16,-2 1 1-16,1-2-1 0,5-1 1 15,0-1 1-15,3 1-1 0,0-1 0 0,0-3 1 16,1 0-1-16,0-1 0 0,-1 3 0 15,3-3 0-15,-1-1 2 0,1 0-14 16,0 0-23-16,-1 0-30 0,1 0 98 16,5 0-44-16</inkml:trace>
  <inkml:trace contextRef="#ctx0" brushRef="#br0" timeOffset="-205134.17">10521 14688 1287 0,'0'0'108'0,"0"0"111"0,0 2-187 0,-1-2-51 0,1 0-5 16,0 0-2-16,-2-2-12 0,-2 1-2 15,-3-2 6-15,-4-2 13 0,-4 1 14 16,-3-2 6-16,-3 2 1 0,-1 0 3 16,-2 3 2-16,-2 2 0 0,-3 4 0 0,-3 1-4 15,-7 4-1 1,-7 3 0-16,-4 3 0 15,-4 3-6-15,4 2-6 0,9 1-7 16,8 0-4-16,8-2 2 0,7-2-2 0,7-2 3 16,6-3 5-16,0 2 6 0,7 2 8 0,5 2 13 15,4 2 2-15,7 5 0 0,5 3 7 0,6 1-2 16,9 3 6-16,12 4 3 0,7 2-3 0,7 0-2 31,0 0-1-31,-5-4 1 0,-2-2 0 16,-5-3 1-16,-2-2-6 0,0-1-7 15,2 0-3-15,3 0-4 0,1 0-1 0,-8-5-1 16,-6 0 0-16,-14-2 3 0,-9-2 1 16,-5-2 1-16,-6-3-1 0,-2 4 0 15,-3 1 2-15,-2 2 0 0,-4 1 0 16,-6 2-5-16,-9 0-4 0,-10 4-1 16,-10-1 0-16,-12-2 9 0,-8-3 7 0,-2-4 2 15,-3-5 2-15,-5-4-6 0,1-4-3 16,-5-4-2-16,-4-3-2 15,-2-3-2-15,4 0-1 0,8-3 0 0,12 1 1 16,12-2 3-16,10 2 5 0,8 0 9 16,6 4 13-16,4-1 13 15,7 3 12-15,6 2 11 0,-3-2 1 0,6 2-2 16,-1 0-8-16,-1 0-10 0,1 0-15 0,-1 0-16 16,0 0-10-16,0 0-10 0,-1 0-7 15,1 0-1-15,0 0-5 16,2 0-5-16,-2 0-1 0,1 0-4 15,0 0-7-15,-1 0-7 0,0 0-11 0,0 0-16 16,-1 0-15-16,1 0-22 0,0 0-16 16,1 0-14-16,0 0 454 0,0 0-258 15</inkml:trace>
  <inkml:trace contextRef="#ctx0" brushRef="#br0" timeOffset="-199672.98">11432 14911 1669 0,'7'0'92'0,"-17"2"-374"47,13-2 247-47,-2 1 16 0,-1 0 11 15,3 3 8-15,-5-1 3 0,4 3 5 16,4 3 2-1,2 2 0-15,5 3 0 0,-1 3-1 16,4 2-1-16,1 2-2 0,2 0-3 0,1 5-2 0,0 0 1 0,4 3-2 16,1-2 1-1,-1 2 1-15,5 0-2 0,-6 0 0 16,3 1 1-16,1-5-1 0,-2 0 0 0,-1-4 2 0,-2 1-2 16,-7-4-3-16,-2-4-6 0,-3 0-10 0,-5-4-11 15,0-2-15-15,-2-5-16 0,2-1-11 16,-5-2 36-16</inkml:trace>
  <inkml:trace contextRef="#ctx0" brushRef="#br0" timeOffset="-199350.6">11891 15039 1867 0,'-2'0'86'0,"2"0"10"0,-6 0-92 0,7 0-53 15,-3 1-16 1,0 2 3-16,-2 3 8 0,-6 4 12 16,-7 5 16-16,-3 3 13 0,-3 3 12 0,-2 1 0 15,1 2 1-15,-2 2 0 0,-1 3 0 16,1 4 0-16,-4-1 1 0,1-1-1 15,3-5 0-15,2 0 1 0,3-4-1 0,3 0 1 16,2-4 0-16,0-2-1 0,1-2 1 16,4 0 3-16,1-2-18 0,0-3-25 15,5-2-35-15,1-3-39 0,0 0-16 16,6 0 9-16,3 2 61 0</inkml:trace>
  <inkml:trace contextRef="#ctx0" brushRef="#br0" timeOffset="-198843.69">12203 15915 1168 0,'0'0'125'16,"0"0"105"-16,1 0-154 0,-1 0-88 0,0-1-9 15,0-1 6-15,1-3 11 16,2-4 6-16,0-4 11 0,3-9 10 0,-1 0 8 15,1-10 9-15,-1-1 1 16,1-2-4-16,0-9-8 0,0-5-11 0,3-4-8 16,2-10-6-16,-4-8-1 0,2-3-6 15,0-6-9-15,-1-2-3 0,5 6-2 16,0 9 6-16,1 6 9 0,2 8 2 0,2 3 0 16,1-4 3-16,2 4-3 15,-1 2 6-15,1 6 4 0,-1 9 6 0,-4 5 10 16,2 5 1-16,0 4-2 15,-1 3-6-15,2 3-9 0,-1 4-10 0,-3 0-2 16,-3 3-6-16,-1 5-3 0,-3 1 3 16,2 7-5-16,3 2 0 0,3 9 0 15,5 10-1-15,3 9 5 0,3 12 5 16,2 9 2-16,2 10 1 0,1 6 0 0,2 5 2 16,-2 3-1-16,-6 0 0 0,0-3 1 15,-3-2 0-15,-5-7-1 16,1-2 2-16,-6-7-2 0,-1-8 0 0,-1-6 1 15,0-6-1-15,-2-4 1 0,-1-3 0 16,-3-4 0-16,-1-4 0 0,0-4-3 16,-4-7-9-16,1-1-12 0,2-9-13 15,-3 0-16-15,1-4-13 0,-1 0-13 0,0-1-9 16,0 0 8-16,1-3-3 0,-1-8 2 16,0-13 48-16</inkml:trace>
  <inkml:trace contextRef="#ctx0" brushRef="#br0" timeOffset="-198501.66">13144 15316 1582 0,'-3'1'52'0,"-9"2"6"16,-9 1-55-16,-8 4-3 0,-12 0 1 0,-8 1 4 15,-6 0-2-15,-8-4 1 0,2 0-1 16,3-1 0-16,10 0 6 15,8-3 6-15,5 1 0 0,2-1 1 0,5 0-4 16,0 1-5-16,3-2 2 16,6 0 3-16,4 1 2 0,2 1 1 0,3 0 0 15,0 0-4-15,1 1-2 16,-3-3-1-16,0 3-4 0,2-1-1 16,1 2-2-16,0-2-1 0,1 1 1 15,2 1-1-15,-2-2 1 0,3 0-1 0,2 1 0 16,-5 1 0-16,3-3 0 0,-3 1 0 0,2-1-5 15,5-1-9-15,0 0-9 16,1 0-13-16,-1 0-8 0,0 0-7 0,-1 0-8 16,2 0-14-16,0 0-9 15,0 0-9-15,0 0-1 0,0 0 49 0</inkml:trace>
  <inkml:trace contextRef="#ctx0" brushRef="#br0" timeOffset="-196298.92">10535 9532 904 0,'0'0'30'0,"-3"-2"-9"16,0-1-16-16,-2 0 2 0,-1 2-7 16,1-3 0-16,-3 2 0 0,-1 1 0 15,-6 0 6-15,0 0 6 16,-9 1 4-16,-2 0 3 0,-4 2-5 0,-11 5-2 15,-9-3-3-15,-13 4-3 0,-8 2-1 16,0-2-1-16,4 2-2 0,4-1-1 16,3-1 1-16,2 0-2 0,5-2 2 15,5-1 0-15,8 1-1 0,3-2 1 16,2 1-1-16,7-3 0 0,5 1 0 0,8 0-1 16,6-3 0-16,9 0-9 0,-2 0-16 15,1 0-15 1,1 0-15-16,1 0-36 0,7 0 54 0</inkml:trace>
  <inkml:trace contextRef="#ctx0" brushRef="#br0" timeOffset="-195943.08">10533 9467 1160 0,'2'2'60'0,"51"8"-33"31,-177-13-26-31,81 8 0 16,-3 1 0-16,-6-2-1 0,-1 1-1 16,-3-1 2-16,2 1 1 0,6 0 0 0,9 0 2 31,3 1-3-31,2-1 2 0,-1 2 1 15,-1 0-1-15,-1-2 1 0,3-1-1 0,1 2-1 16,-1-1 0-16,7-3 0 0,0 1-1 0,2 1 0 16,7-2 0-16,5 0-1 15,2 1 0-15,4-3-2 0,4 0 0 0,-1 0 1 0,4 0-1 0,0 0-5 16,0 0-8 0,0 0-9-16,0 0-12 0,0 0-9 0,0 0-8 15,1 0-71-15,3 0 77 0</inkml:trace>
  <inkml:trace contextRef="#ctx0" brushRef="#br0" timeOffset="-191674.99">13532 14816 1623 0,'0'0'78'0,"1"0"27"0,1 0-74 15,-1 2-38-15,0 0-13 0,4 5-2 16,3 5-2-16,6 4 1 0,4 5 12 15,3 0 5-15,0 0 4 0,0-2 2 0,1 1 5 16,1-2 2-16,8 4 1 16,2 3-1-16,9 4-3 0,4 6-2 0,0 0-1 15,-2-5 0-15,-4-2-1 16,-11-6 2-16,-5-7-1 0,-7-3-1 16,-6-2-4-16,-3-4-13 0,-5-1-11 0,-1-2-19 0,0-1-25 15,-1-2-19-15,2 2-19 0,2-4 4 16,1-5 55-16</inkml:trace>
  <inkml:trace contextRef="#ctx0" brushRef="#br0" timeOffset="-191389.41">14019 14802 1395 0,'5'0'162'31,"-3"1"-151"-31,-2 1 2 0,-3 4-11 0,-5 3-1 16,-5 7 0 0,-2 6-1-16,-7 4 3 0,-3 3 2 0,-7-1-1 0,0 1 2 15,0 1-2-15,5-4-1 0,6 1-1 0,1-3 1 16,2 0-1-16,-1-4-1 0,3-2 1 16,6-1-1-16,2-2-1 0,3-1 2 15,1-4-10-15,0-1-13 16,2-3-18-16,1-2-22 0,1-2-12 15,0-2-15-15,0 1-10 0,1 3 45 0,6-4 17 16</inkml:trace>
  <inkml:trace contextRef="#ctx0" brushRef="#br0" timeOffset="-190567.46">15153 14618 1738 0,'4'0'113'0,"3"2"-148"15,1-2-106-15,-21 0 179 0,1-2-97 16,-6 1 24-16,-4-2 14 0,-13-2 15 15,-8 1 4-15,-3 1 1 0,-5-2 1 16,5 4 0-16,1 1 1 0,3 3 0 16,-1 2 0-16,-2 2 0 0,1 4 0 15,2 5-1-15,-1 3 0 0,-1 5 3 0,-1 2-5 16,-3 7 0-16,3 0-1 0,9 5-5 16,7-1-1-16,8-1-1 0,4-5-2 15,2 0-1-15,5 0 4 0,6-2 0 16,2 0 3-16,4-3 5 0,2-4 1 15,2-1 2-15,3-3 4 0,3-1 0 16,1-1 3-16,1-3 3 0,-1 0 1 16,3 0 2-16,5-4 3 0,8 0-2 0,4 0 3 15,3-1-1-15,-4-2-2 0,1-1-2 16,-7-2-1-16,6 0-2 0,5 1-1 16,0-2-3-16,8 2-2 0,2-2-2 15,1 1-1-15,2 3-1 0,1-3 0 16,-2 3 1-16,-3-1 0 0,-6 3 0 15,-9 0 1-15,-5 2-2 0,-2 0 0 16,-2 2 1-16,-1 3-1 0,-5 1 2 16,-3 2 3-16,-4 1 1 0,-1 1 2 15,-4 5-1-15,-2 4-3 0,-1 5-3 0,-3 3-2 16,-8 2 0-16,-3 1-3 0,-9 0 0 16,-6 1-2-16,-2-4 1 0,-9-4 7 15,-11-2 2-15,-3-7 4 0,-2-1 1 0,-3-6-3 16,6 1 3-16,3-6 0 0,-4-2 1 15,5-3 2-15,-3-2-2 0,0-1 0 16,-3-1 1-16,-4-2 0 0,4 0 1 16,3-1-1-16,7-1 0 15,9 1 4-15,4 0 1 0,7 0 7 0,8 0 5 0,5 0 7 16,6 0 10-16,2 0 6 16,3 0 5-16,-1 0 0 0,0 0-2 0,1 0-4 15,-1 0-2-15,1 0-4 0,0 0-6 16,0 0-5-16,0 0-9 0,0 0-8 15,0 0-8-15,0 0-5 0,0 0-3 16,0 0-1-16,1 0-2 0,0 0-1 0,-1 0-2 16,0 0-4-16,0 0-2 0,0 0-3 15,0 0-4-15,0 0-2 0,0 0-4 16,0 0-5-16,0 0-9 0,1 0-12 16,-1 0-18-16,0 0-20 0,0 0-20 15,0 0-22-15,3-2-25 0,-1 0-17 16,3-6 91-16</inkml:trace>
  <inkml:trace contextRef="#ctx0" brushRef="#br0" timeOffset="-183925.08">897 6569 1112 0,'-1'0'29'0,"-1"1"-17"16,-1 0-9-16,0 0-3 0,2-1-1 16,0 1-1-16,1 0 0 0,0-1 2 15,0 0-1-15,-1-1 1 0,1 0 8 16,2 1 5-16,-2 0 7 0,1 0 9 0,-1 0-4 16,2 0 0-16,-2 0-4 0,0 0-6 15,3-2-6-15,-3 3-4 0,0-1-4 16,2 2-1-16,-2-1-1 0,2 1-1 15,1 0 0-15,2 0 2 0,3 4-1 16,3 0 0-16,8 4 1 0,4 3 0 16,3 5 0-16,7 0 0 0,5 5 0 15,5 5 0-15,9 1 0 0,5 5 1 0,4 0 0 16,0 2 0-16,3 4-1 0,3 4 2 16,1 3 0-16,9 6 1 15,-1 4 0-15,2-3 1 0,-3-2-1 0,-3-4-1 16,-5-5 1-16,-4-1-2 0,1-4 0 15,-7-5 2-15,2-1-1 0,-3-5 5 16,-4-2 14-16,-7-5 0 0,-13-6 2 0,-7-2-4 16,-6-4-13-16,-8-4-1 0,-1-2 4 15,-3 0 9-15,-5-2 9 16,-1 0 11-16,1 0 7 0,-2 0-1 0,0 0 0 16,1 0 3-16,-1 0 8 0,0 0 4 15,0-1 6-15,-3-5-9 0,6 3-13 16,-4-3-13-16,-2-2-14 0,1-8-9 15,-4-3-5-15,2-7-2 0,-4-1-2 0,0-1-1 16,-2-1-2-16,1 1 1 0,-3-4-1 16,-2 0 2-16,2 0 3 0,-4 1-2 15,3 5 1-15,0 1-1 0,0 4-4 16,3 2 1-16,1 5 2 0,1 3 1 0,1 3 2 16,3 4 0-16,-2 2 0 15,6 2-2-15,0 0-3 0,0 0-12 16,0-2-4-16,0 2-5 0,-2-2-6 15,2 3 7-15,1 2 1 0,-1-1 1 0,3 2 8 16,4 4 6-16,2 8 1 16,6 6 7-16,4 8 2 0,3 6-1 0,3 1 0 15,1 3 1-15,-3-1-1 0,0-2 0 16,-4-5 0-16,-2-1 0 0,-4-4 0 16,-3-3 0-16,-4-2 0 0,-5-4-2 0,-1-2-3 15,-6-3-4-15,-1 0-3 0,-1-1-2 16,-6-1 1-16,-1 2 6 0,-6-3 4 15,-1-1 4-15,-4-2 5 16,0-2 2-16,-2-1 1 0,-2-2-1 0,1-2 0 16,3 0-4-16,2-2 1 0,6 2 0 15,6 0-1-15,3-3 0 0,2 2 1 0,4 0-1 16,-1-1-1-16,2 0 1 0,2 2 1 16,0 0-1-16,-3-1-4 15,3-1-13-15,0 0-11 0,0 2-27 0,-5-5-21 16,-4-10 157-16,-10-8-85 0</inkml:trace>
  <inkml:trace contextRef="#ctx0" brushRef="#br0" timeOffset="-183179.05">235 6806 1284 0,'-4'0'14'0,"-1"2"0"15,-6 4-46 1,2 0-9-16,0 2 29 0,4-1-3 15,3 1-2-15,-2-1 1 0,3-2 2 16,-1 1 8-16,2-5 12 0,0-1 22 0,0 0 22 16,1 0 25-16,0 0 16 0,0 0-1 15,1 0-5-15,1-1-7 0,1-4-16 16,3 1-9-16,0-4-11 0,1-1-8 16,-1-3-5-16,0-3-3 0,2-4-5 15,0-5-7-15,4-5-5 0,-2-8-5 16,2-6-1-16,1-4-2 0,-1-1 0 15,3 0 1-15,-4 4 0 0,4-1 1 0,-1 3 2 16,-3 1-3-16,2-6-2 16,-4 1 0-16,0-4-4 0,-1 0 2 15,1-3 1-15,-1 1 1 0,-1 4 1 16,0 4 1-16,-2 7-1 0,1 7 1 16,-1 4 1-16,-3 8-1 0,-1 1 3 0,1 7 2 15,-3 4-4-15,0 6-3 0,0-1-7 16,0 1-7-16,1-1-12 0,-1 6-8 15,1 3 2-15,4 8 4 0,8 8 13 16,5 6 9-16,8 11 3 0,-4 5 1 0,1 11 0 16,-1 4 2-16,2 5-1 0,6 1 1 15,0 5 0-15,3 2 1 0,0 1 0 0,-6 3 1 16,-1-5 0-16,-1-6-2 0,1-7 1 16,1-11 1-16,-1-9-2 0,-5-7-1 15,-8-7-5-15,-2-7-2 0,-5-6 0 16,-1-6 2-16,-5-5 1 15,0-2 2-15,0 2 1 0,0-1 1 0,0-1 8 16,0 0 8-16,0 0-1 0,-6-6 0 16,-3-3-6-16,-5-5-8 0,-10-8 0 15,-5-7-1-15,-4-4-3 0,-8-7-3 0,-10-6-6 16,-10-5-7-16,-12-3-4 0,-4-3 1 16,-6 2 4-16,3 6 11 15,6 5 9-15,2 6 5 0,8 7 3 16,3 6-1-16,-70-22-3 0</inkml:trace>
  <inkml:trace contextRef="#ctx0" brushRef="#br0" timeOffset="-182878.54">142 6212 1712 0,'64'-4'2'0,"0"-1"2"0,-2-4-1 15,-1-4 0-15,13 1 0 0,-2-3 0 16,-1 0-1-16,1 3 3 0,-13-3-2 0,0 2 1 15,-8 0 1 1,0 4-4-16,-7 0 0 0,-7 2 0 0,-11 3-1 0,-13 2 0 16,-6 1-4-16,-6 1-5 0,-1 3-1 15,0 2-4-15,-3 5 4 0,-5 7 6 16,-7 6 3-16,-10 8 1 0,-14 5 1 0,-6 4 0 16,-10 5 0-16,-9-1 2 15,-1 5 0-15,-6 0-1 0,-1 1 2 0,4 2-1 16,3 2-1-16,1 1 4 0,5 1-1 15,4-3 0-15,5-4 0 0,5-2-5 16,3-6 8-16,6 3 12 0,3-5 7 16,-3-5 8-16</inkml:trace>
  <inkml:trace contextRef="#ctx0" brushRef="#br0" timeOffset="-154672.45">20917 1314 736 0,'-7'-5'13'0,"1"-2"-12"0,1 3-1 16,0-1 19-16,4 1 18 0,-1 1 14 15,2-1 6-15,0-3-1 0,2 0 1 16,3-2-3-16,1 0-5 0,0 0-6 0,1-2-12 16,0 0-10-16,5-1-9 0,3-1-7 15,9 0-5-15,5 0-2 0,3 2 2 16,6 0 0-16,5 1 1 0,-1 2 5 16,4 4 0-16,0 0 2 0,0 4-2 15,4 0-4-15,-1 1 0 0,-7 3-1 16,-2 2-1-16,-6 2-1 0,-4 2 1 0,-1 0 6 15,-5 3 1-15,-3 3 4 0,0 2-4 16,-2 5-4-16,2 5-2 0,0 7-1 16,3 4 0-16,-4 1 0 0,-2 2 0 0,-3-2 0 15,-4-2 0-15,-5 1 1 16,-6-3 0-16,-4 2 1 0,-7 2-3 16,-5 0 0-16,-3-1 0 0,-7 4 1 0,-2-1 1 15,0-5 3-15,-6 1 6 16,2-9 2-16,-1-5 0 0,-3-1-2 0,5-5-3 15,-4-1-1-15,-1-5 0 0,-3-3 3 16,-5-6 0-16,0-1 2 0,6-2 0 16,3-2-1-16,6-2 1 0,0-1-1 15,0-4 2-15,1 2 3 0,-1-5 1 16,0-3 5-16,-2-4-4 0,-4-8-3 0,0-1-3 16,-2-7-7-16,1 1-1 0,4-1 1 15,0 4 2-15,6 2 3 0,6-2 7 16,0 2 5-16,2 1 8 15,6 1 1-15,0-1-8 0,7-1-9 16,4-4-14-16,3-3-5 0,7-3 1 0,4 0 6 16,5-4 2-16,6 4 0 0,1-3 0 0,5 5-3 15,0 4 1-15,1 1-4 0,-2 4-6 16,-2 3-8-16,4 4-4 0,-1 3 2 16,5 2 3-16,-1 5 9 0,1 2-7 15,0 3-9-15,-2 4-10 0,2 1-20 0,1 1-2 16,5 1-91-16,3 0 91 15</inkml:trace>
  <inkml:trace contextRef="#ctx0" brushRef="#br0" timeOffset="-153311.25">22641 894 737 0,'0'3'3'0,"-3"1"-18"0,0 0-2 0,0 0 13 16,-2 2 12-16,2 0 8 16,-1 2 4-16,0-1 1 0,-1 3 2 15,1 0 6-15,-1 3 17 16,0 1 6-16,-3 0-2 0,-3 4-3 0,1 0-18 0,-5 1-3 0,2 4 2 16,-1 2-2-16,-4 3-2 15,1 2-6-15,-5 5-3 0,-4 6-2 0,-5 0-3 16,-4 4-1-16,0-3-2 0,-1 0-3 15,3-5-1-15,4-5 0 0,8-5-1 0,4-5 1 16,2-2 0-16,4-2-1 0,-1-1 1 16,1-3-1-16,3-4 0 0,-1-1 1 15,2-4 1 1,1 1-2-16,3-3 2 0,1-1 1 0,1 1 9 16,1-3 8-16,0 0 6 0,0 0 4 0,0 0-3 15,3 1-3-15,-3-1-3 0,1 0-3 16,0 0-2-1,4 1 3-15,0-1 0 0,4 1-1 0,6-1-5 0,4 1-7 0,11 3-3 16,11-3-4 0,9 1 1-16,7 0 0 0,-1 2-1 0,-8-2 0 0,-8 0 1 15,-3 3-1 1,-4-3 0-16,1 0 0 0,-2 3-1 0,-1-4 1 0,-9 2 0 16,-3 0 0-16,-6-2 0 0,-6-1 1 0,0 0-1 31,-2 0 1-31,-3 0-1 0,-2 0 1 0,0 0-1 0,0 0 3 15,0 0-1 1,0 0 1-16,0 0 0 0,0 0-1 0,0 0-1 0,0 0 0 0,0 0-1 31,0 0-1-31,0 0 0 0,0 0-1 16,0 0-1-16,0 0 1 0,0 0-5 0,0 0-9 16,0 0-16-16,0 0-21 0,0 0-17 15,-1-4 387-15,2-6-247 0</inkml:trace>
  <inkml:trace contextRef="#ctx0" brushRef="#br0" timeOffset="-151694.4">23690 1010 809 0,'0'0'36'0,"-3"0"17"16,2 2-42-16,0-2-11 0,-1 1 0 16,0 3 0-16,-1-2 0 0,1 0 0 15,-1 1 0-15,-2-1 1 0,3-1-1 16,-2 2 0-16,0 2 1 0,2-2-1 16,-2 1 0-16,0 0 1 0,1 1-1 15,-1 1 0-15,-2 2 0 0,-1 0-1 0,-2 2 1 16,-1 2 0-16,0 1 0 15,-4 3 0-15,2 2 3 16,-2 3 2-16,-2 4 3 0,1 2 4 0,-5 3 2 16,-2 2 1-16,1 9 1 0,-5 0-1 0,-2 2-5 15,-1 2-2-15,-1-6 8 0,6 1 5 16,6-2 2-16,7-4-2 0,1-1-11 0,-1 3-6 16,-1-2-2-1,0-3 0-15,2 0 1 0,1-2 1 0,4-2 2 0,2-1 3 16,3-4-1-16,1 1 3 0,1-4-1 15,4 1-1-15,2-1-1 0,0-4-1 16,3 0 0-16,0-2 1 0,-1 0 5 16,-1-2 0-16,0-2 9 0,2-2 7 15,4 0 4-15,4-3 2 0,2-3-3 16,3 3-6-16,0-4-2 0,0-2 4 16,0-1-2-16,0-1 0 0,-5-3 0 15,1-1-6-15,-2-1-1 0,-4-2 2 0,1 2 2 16,-5 0 2-16,4-1-2 0,-3 2-6 15,1-2-8 1,-3 1 0-16,-1 1 2 0,0-1 3 0,-1 0 3 16,-1-4-2-16,0-1-3 0,0-2-2 15,-1 2-1-15,1-3-1 0,-2 1 0 0,0-2-2 0,-1 3-4 16,-3-5 1-16,0 0-2 0,-2 0-1 16,-3 0 2-16,2-4-5 0,-5-2-3 15,0-1-7-15,-3-1-1 0,-4-1 4 16,-1-1-5-16,-2-3 6 0,-1 0 0 0,-5-7-1 15,-2 1 1-15,-5 0 1 16,-2 2 1-16,-2 5 1 0,-2 2 5 0,3 3 1 16,4 3 0-1,4 2 0-15,5 2 0 0,0-2 0 0,-5 1-1 0,0 0 0 16,0 1 0 0,6 2 1-16,4 4 2 0,3 3 0 0,5 1 0 0,1 3 2 15,3 2-1-15,3 1-1 16,1 4 2-16,0 0-3 0,-2-2 1 0,1 0 0 15,1 1-1-15,-1 0 2 0,0 0 2 0,0 0-3 16,1 0 1-16,0 1-2 0,0 0-1 16,0 0-1-16,1 0 1 15,-1 0-1-15,0 0 0 0,0 0-2 16,0 0-13-16,0 0-14 0,1 0-15 16,-1 0-17-16,0 0-13 0,0 0-1 15,0 0-78-15,4 0 94 16</inkml:trace>
  <inkml:trace contextRef="#ctx0" brushRef="#br0" timeOffset="-150514.09">24539 808 1215 0,'0'-1'0'0,"-1"1"-32"16,1 0-6-16,-1 1 21 0,-1-1 16 15,1 1-2-15,0-1 0 16,2 2-1-16,-2 1-2 0,0-2 1 0,-1 5 2 0,-2 1 0 0,0 4 3 15,-5 3 0-15,-2 5 1 16,-7 5 2-16,-5 4 3 0,-3 5-2 0,0 5 1 16,-1 2-2-16,0 4-2 0,3 2 1 15,-4 3 0-15,-1 0 0 16,2 4 0-16,1-4 0 0,5-1-1 0,4-5-1 16,0-7 0-1,2-2 1-15,2-7 3 0,2-5 2 0,1-2 1 0,3-6-3 16,0-1 6-16,1-4 12 0,3-4 2 15,2 0 5-15,1-3-5 16,0 0-6-16,0-2 1 16,0 0 2-16,0 2 5 0,1-2 4 0,2 1-1 0,-1 1 9 0,2-2-5 15,2 2-4-15,4-2 1 16,3 0-11-16,5 0-4 16,5 0-3-16,4-1 0 0,10 0-3 0,4-1 1 15,4-1-1-15,8 3-5 0,0 0-3 16,3 0 0-16,-2 3 0 0,-8-3 0 0,-6 3 0 15,-6-1-1-15,-5 0 1 0,-1 0 0 16,-6 0 0-16,-2-1 0 0,-3 0 0 0,-4 0-1 16,0 0 1-1,-3 2 0-15,-3-3 0 0,1 2-1 16,-2-1 1-16,-2 0-1 0,-1-1-1 16,-3 0 1-16,1 0-2 0,0 1 0 15,-1 0-1-15,0-1-1 0,0 0 1 16,0 0 2-16,0 0-2 0,0 0-2 0,0 0-7 15,0 0-10-15,0 0-12 16,0 0-13-16,0 0-14 0,0 0-13 0,0 0-16 16,-3-2 49-16</inkml:trace>
  <inkml:trace contextRef="#ctx0" brushRef="#br0" timeOffset="-149960.36">25527 893 1437 0,'36'0'36'0,"-74"4"-431"47,38-4 405-47,0 3-4 0,0-2-5 16,0-1 0-16,0 1 1 0,1 3 3 16,-1 0 7-16,1 5 4 0,-1 1 1 0,4 5 0 15,-4 1-2-15,2 3-5 16,0 6 0-16,0 6-2 0,2 1-4 15,-1 4 0-15,3 7-3 0,-3 5 0 0,5 10 1 16,-1 8-1-16,-1 5 0 0,1 2 1 16,0-3-1-16,0 0 0 0,-1 0 10 15,1 4 12-15,3-3 19 0,-4-4 2 0,-1-4-9 16,2-11-13-16,-3-6-6 16,7-5 16-16,-5-6 2 0,0-2 5 15,1-5-13-15,-7-5-15 0,4-1-3 0,1-5 0 16,-2 0 2-16,2-3 2 0,-3-4 4 0,-2-3 4 15,2-3 3-15,-1-2 0 0,-1 0-2 16,1-2-6-16,-1 0-5 0,0 0-4 16,0 0-1-16,0 0-1 15,0 0 0-15,0 0 2 0,0 0-4 0,0 0-10 16,0 0-15-16,0-6-25 0,5-3-31 0,-3-8 43 16</inkml:trace>
  <inkml:trace contextRef="#ctx0" brushRef="#br0" timeOffset="-120563.42">18656 8551 1214 0,'0'0'48'15,"0"-1"72"-15,0 0-132 16,-4 0-4-16,1-1 16 0,-5 1 2 15,-7-2-1-15,-1 1-1 0,-8-2-1 16,-5-1 2-16,-6 2-1 16,-4-1 1-16,-10 1 1 0,-6 0 0 0,-7-1 0 15,-22 1 1-15,-16-2 1 0,-11 1 1 16,-10-4 0-16,-7-1-1 0,-5 0-1 16,-4-1 0-16,1 1-2 15,-2 0 8-15,4 1 7 0,2 1 3 0,5 1 3 0,5 1-2 16,3-1-6-16,1 2-2 0,2 1-2 15,15 0-4-15,3 3-2 0,3 0-2 0,8 1 0 16,4 1-1-16,17 1 0 0,13 3 0 16,7-2 0-16,7 1 0 0,5-2-1 15,5 1 0-15,4 0 1 16,5-1-3-16,3 1-16 0,8-2-18 0,2-2-23 16,4 0-25-16,3 0-6 0,6-2 766 0,12-5-510 15</inkml:trace>
  <inkml:trace contextRef="#ctx0" brushRef="#br0" timeOffset="-120180.86">18317 8698 1679 0,'-2'2'-11'0,"-1"-2"-59"0,-6-2-38 0,-10-4 29 15,-7 5 35-15,-18-2 25 16,-16 2 13-16,-16 1 0 0,-9-2 1 0,-1-3-1 16,-1 1 5-16,-10-1 1 0,-9 1 0 15,-7 1 0 1,-1-3 0-16,0 0 2 0,-3 2 5 0,-7-3 4 0,0 1 4 0,5 3 4 31,-4 1 0-31,2-2-3 0,-2 2-3 0,2 0-6 0,5-1-5 16,2 3 0-1,6-3 0-15,7 3-1 0,16 0 1 0,18 0-1 16,4 0-1-16,7 3 0 0,3-3 1 0,6 3-1 0,5-2 1 16,12 1-1-1,12 1-14-15,9-3-15 0,9 0-27 0,0 0-23 0,-1 2-12 16,13-2 43-16</inkml:trace>
  <inkml:trace contextRef="#ctx0" brushRef="#br0" timeOffset="-119816.2">18049 9067 1715 0,'-13'-2'-4'16,"-7"-1"-55"-16,-9 0-6 0,-11-3 54 16,-9 2 11-16,-8-3 0 0,-16-1 0 15,-18-1 1-15,-13-1-1 0,-5 1 0 16,-1-2 1-16,-1 1-1 0,-2 1 0 15,-2 0 1-15,0 1-1 0,14 2 0 16,-1 0 1-16,1 2-1 0,4-1 0 16,2 2 2-16,13 2-2 0,9 0 2 0,3 1-1 15,4 0-1-15,3 0 1 0,0 0 0 16,10 1-1-16,9 1 1 0,11 0 0 16,8 2-1-16,4-1 5 0,7-1-11 15,6-2-40-15,8 0-5 0,0-5 14 16</inkml:trace>
  <inkml:trace contextRef="#ctx0" brushRef="#br0" timeOffset="-98379.27">22569 1838 956 0,'2'0'-9'0,"-2"1"-69"0,3-1-63 16,-1 1-2-16,-2-1-18 0,6-2 78 15</inkml:trace>
  <inkml:trace contextRef="#ctx0" brushRef="#br0" timeOffset="-97712.6">22710 1766 381 0,'7'1'87'0,"1"4"1433"16,-6-18-754-1,-2 2-1926-15,0 9 415 16,0 2 590-16,0 0 152 0,0 0-1 0,0 0-5 16,-2 2-5-16,2 0-1 0,-2 2 1 15,-3-1 8-15,-2 3 9 16,-3-2 11-16,-2 1 9 0,-4 1 9 0,-2-3 2 16,-1 3 12-16,-2 0 6 0,-2 0-3 15,-1-2 0-15,-2 1-13 0,1-2-12 16,-1 1-8-16,2 1-7 0,-3-1-4 15,-1-1 0-15,-2 0-1 0,5 2 0 0,0-4-1 16,1 3 1-16,2 0-2 16,-1-3 1-16,2 2 0 0,4 0-2 0,1 0 2 15,4-1 1-15,1 0-2 0,2-2 1 16,-1 0 0-16,2 0-3 0,2 0 18 16,2 0 11-16,4 0 3 0,-1 0 9 15,-1 0-14-15,2 0-9 0,0 0-1 16,0 0-6-16,0 0-4 0,0 0-5 0,0 1-4 15,3 0 0-15,0-1 0 0,2-1 2 16,6 1 2-16,3-3 1 0,10 1-1 16,10-1 1-16,5-1-1 15,7-1-1-15,1-1 0 0,-4 0 1 0,-2 0-1 16,-2 1 1-16,-5 0-1 0,1 1 0 0,0 0 0 16,-3 1-1-16,-3 1 1 0,-2 0-1 15,-6 2 0-15,-6 0 1 0,-6-2-1 0,-4 2 1 16,-1-1 0-16,-4 1 0 15,0 0 0-15,0 0 2 16,0 0-3-16,0 0 3 0,0 0 0 0,0 0-5 16,0 0 1-16,-1 0-2 0,-6 0 0 0,-1 0 3 15,-4 0 3 1,-8 0-1-16,-4 0 1 0,-4-1 0 16,-3 0-3-16,4 1 2 0,3 0-1 0,2 2-1 15,4 3 0-15,2-3 0 0,0 5-1 16,3-4 1-16,-2 3 0 0,-1-2 0 0,0 2 0 15,-3 1 1-15,3-1-1 0,1-1 0 16,-1-1 2-16,3-1-2 0,-1 1 2 0,2-2-1 16,2-1 0-16,1 1 1 15,-2 0 1-15,4-2-3 0,0 1-4 0,1-1-16 16,5 0-22-16,0 0-29 0,1 0 36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55:53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19802 8865 1468 0,'-1'0'30'0,"1"0"-50"0,-3 0 27 0,4 0-10 16,-2 2-3-16,0-1 2 15,-3 0 0-15,-5 2 3 0,-3 1 1 16,-6-1-1-16,-4-2 1 0,-11 2 2 0,1-1-2 16,-10-1 10-16,0 3 0 0,1 0 2 15,-10 1 4-15,-4 2-7 0,-11 0 3 16,-18 0 1-16,-12-2-2 0,-7-1-3 15,-5 1-3-15,5-1-1 0,-7-1-1 16,-3-1 0-16,5-1-1 0,0 0 0 16,8 1-2-16,-1-2 1 0,-4 0 0 0,7 0 1 15,6 0 1-15,15 0-3 16,12 0 0-16,2 0 3 0,2 0-10 0,7 0-1 16,-2 0-7-16,11-3-13 0,9 1 0 15,4-2-21-15,13 2-16 0,4 0-20 16,8-3 195-16,8-5-100 0</inkml:trace>
  <inkml:trace contextRef="#ctx0" brushRef="#br0" timeOffset="588.79">26711 6654 1406 0,'-3'1'37'0,"3"0"-23"0,-6 1-14 16,5-1-9-16,-7 2 3 0,-5 3 5 15,-5 1 2-15,-13 4 0 0,-6 1 2 16,-12 0 1-16,-7 2 0 0,-3-2 1 0,-1 2 0 15,-1-1 0-15,-3-1 0 16,-8-1-1-16,-9-4-1 0,-3 2 0 16,-1 0 0-16,4 2-1 0,8-1 0 15,-3-1 0-15,-9 2 0 0,-5-6 0 0,-2 3 1 16,7 0-7-16,8 0-6 0,10-1-25 16,-2-2-33-16,-2 0 513 0,3-2-348 15</inkml:trace>
  <inkml:trace contextRef="#ctx0" brushRef="#br0" timeOffset="1095.43">31826 8878 1663 0,'0'0'11'0,"0"0"-42"0,-3 1-16 15,-9 0-5-15,-5 0 31 0,-11 3 14 16,-5 1 5-16,-8 3 2 0,-10 6 0 16,-8-3 0-16,-15 1 2 15,-18 0-2-15,-9-1 2 0,-7-2 0 0,1-2-1 0,5-1 1 16,-9-1 0-16,-3-2-2 15,0-1 1-15,6 0 1 0,9-2-2 16,-3 0 2-16,1 0 0 0,1-2-1 16,8 2 1-16,13-1 1 0,6 1-2 15,-4 0 2-15,0 1 0 0,2 2-2 0,4 0 1 16,12 3 6-16,12 0-19 0,5 2-31 0,10 2-39 16,12 6 34-16</inkml:trace>
  <inkml:trace contextRef="#ctx0" brushRef="#br0" timeOffset="15874.39">19809 8899 835 0,'-8'4'16'16,"2"-1"-16"-16,-6 3 1 0,-1-2 8 15,-13 2 0-15,-11 1-2 0,-9-1-1 16,-6 1-2-16,4 1 1 0,1-2 0 0,-1 0-1 16,-2 0-1-16,0 2 1 0,-5-4-2 15,-12 2 3-15,-4 0 1 16,-8-1 0-16,0 0 2 0,3-2 1 0,-1-3 0 16,-4-3 1-16,-8-2-1 0,-5-3 0 15,-3-1-3-15,2-2-1 16,-2 0-1-16,-11-6 3 15,-3-1-8-15,-4-2-13 0,5-4-18 0,2-4-20 0,-4-2-1 16,3-5 10-16,4-1 19 0,16-1 26 0,8 1 24 16,1 0 20-1,4 5 13-15,0 1 5 0,11 3 2 0,11 2-5 16,9 0 0-16,7 0 0 0,5 2-4 0,4 0 2 16,5 2 3-16,6 1 4 0,3 1 9 0,6-3 2 15,2-1-13-15,3-12-21 16,3-12-31-16,4-22-53 0,3-22-55 15,4-16-13-15,2-13-135 0,-2-1 97 16,0 7 93-16,1 13 57 0,-4 12 171 16,6 4-58-16,3-1-45 0,-2-11-43 15,2 1-22-15,1 5 0 0,0 4 1 0,1 7-2 16,5 3-1-16,7 2-3 0,6 6 3 16,12 6-4-16,11 10-1 0,11 6-7 0,6 3-9 31,5 7 1-31,9 7 2 0,5 5 4 15,12 5 4-15,1 3 4 0,-6 4-1 16,-9-2 1-16,-3 4 0 0,4-1-1 0,0 7 1 16,1 1 0-16,-8 3 0 0,-3 4-1 15,0 1 1-15,7 6 0 0,0 3 0 16,-3 3 2-16,-3 4-2 0,-3 2 1 16,9 9 0-16,9 6-1 0,5 6 2 15,1 8 0-15,-3 10 0 0,0 6 0 0,0 6 0 16,-1 2 0-16,-4-3 0 15,-8-1 0-15,-9-1-1 0,-3 1-1 0,-1 2 0 16,-4 0-1-16,-9-3 1 0,-10-7 0 16,-13-7 0-16,-8-6 1 0,-6-1 1 15,-3-3 0-15,-5 2 0 0,-3 3 3 16,-4 3-3-16,-6-1-1 0,-4 5 1 16,-6-2-2-16,-6 1 3 0,-8 6 1 0,-7 4 0 15,-4 6-1-15,-6 3 2 0,-1 3-2 16,-7-3 1-16,-7-5-2 0,-6-2 0 15,-6-7-3-15,2-6-1 0,2-3-2 16,-2-8 2-16,0-3 2 0,-2-4 1 16,-8-8 1-16,-7-2 3 0,-4-3 1 15,-3-4 2-15,2-4 1 0,10-3 0 0,-2-2 1 16,0-4 4-16,1-4 5 16,0 1 6-16,4-5 3 0,9 2 0 0,7-1 1 15,2 0-2-15,12 0-4 16,3 1 2-16,6 0 3 0,3-2 2 0,1 1 4 15,3 0-1-15,3-1-3 0,8 0 1 16,1 0 2-16,3 0 1 0,3 1 3 16,4-1-3-16,0 0-3 0,0 0-3 0,0 0-6 15,1 0-5-15,0 0-3 0,0 0-4 16,0 0-3-16,0 0-1 0,1 0-2 16,1 0-4-16,-2 0-9 0,-1 0-11 0,1 0-27 15,-1 0-30-15,1 0-41 16,0 0 662-16,5-2-424 0</inkml:trace>
  <inkml:trace contextRef="#ctx0" brushRef="#br0" timeOffset="21851.43">19317 14399 1569 0,'0'0'62'16,"0"2"11"-16,0-2-67 0,0 0-22 15,0-2 1-15,-1 2 7 0,-4 0 3 16,-2 0-1-16,-10 2 2 0,-6-2 2 0,-6-2 0 15,-6 0 2-15,-2 1 1 16,0-1-1-16,4 2 0 0,-1-1 2 16,0 0-2-16,2-1 1 0,-4 2 1 15,4-3-2-15,3 1 1 0,3 0 1 0,5 0-2 16,0 2 1-16,6 0 0 0,-1 0-1 16,0 0 1-16,4 0-11 0,-1 0-18 15,3 0-28-15,3 0-32 0,0 0-20 16,4 0 54-16</inkml:trace>
  <inkml:trace contextRef="#ctx0" brushRef="#br0" timeOffset="22201.24">19469 14713 1601 0,'-6'1'27'0,"-7"0"17"16,-9 0-75-16,-3 1 6 16,-3-2 25-16,-1 0 0 0,-1 0 2 0,-5-2 8 15,-4 1 5-15,-3 0 5 0,0-1 0 16,-1 1-5-16,7 1 1 0,-1-2-2 15,2 2 2-15,5 2-4 0,-2-1-3 16,7 0-3-16,0 0-1 0,1 0-1 16,3 0-1-16,2 1 0 0,1-2-3 15,3 0 3-15,4 2-6 0,2-2-22 16,2 1-41-16,3-1-17 0,-3-3 35 16</inkml:trace>
  <inkml:trace contextRef="#ctx0" brushRef="#br0" timeOffset="27053.64">20458 14143 1003 0,'23'9'77'0,"-10"-3"-57"15,20 7-29-15,-89-35 8 0,39 17-1 16,17 5 4-16,0 0 2 0,-2 2 7 16,-3-1 10-16,-5 2 3 0,-1 2 2 15,-4 2-4 1,-3 0-10-16,-2 4-5 0,-8 0-4 15,-6 2-2-15,-2 2 0 0,-3-1 0 0,2 2-1 16,3 0 1-16,5 1 0 0,8-3-1 16,3 2 2-16,4-2 0 0,4-3-1 0,2-2 1 0,4-2 0 15,3-4 1 1,1 1 6-16,0 0 4 0,0-4 4 0,3 2 1 0,-1-2-3 0,3 2-2 16,1 1-2-16,1-2-3 0,3 2-1 15,3-1-3-15,0 2 0 0,7 1-3 16,6 2 0-16,2 2 0 0,6 2-1 15,1-1 0-15,-3 4 1 0,0-1-1 0,-5 0 0 16,-7 2 2 0,-4-1-2-16,-2-3 0 0,-1-1 1 0,-2 3-1 0,-1 0-1 31,-5 2 1-31,1 0-3 0,-2 2-1 16,-4-1-2-16,0 0 1 0,-5-1 5 0,-3 2 3 15,-4-1 5-15,-3 0 1 16,-5-2 0-16,-1-3-2 0,-4 0 0 15,-1-2-1-15,-4-2-4 0,-3-1-1 0,4-1-1 0,1-2-4 0,6-1-4 16,2 0-5 0,7 0-9-16,4-2-8 15,3 2-16-15,6-2-26 0,0 0-13 16,2 0 40-16</inkml:trace>
  <inkml:trace contextRef="#ctx0" brushRef="#br0" timeOffset="27442.45">20821 14074 1821 0,'0'0'30'0,"0"1"-36"0,1-1-39 0,-1 1-2 15,3-1 6-15,-1 1 8 0,-2 0 4 16,0 1 3-16,-1-2 2 0,0 0 5 16,1 2 5-16,-4 3 1 0,4 8 7 15,2 6 3-15,1 10 0 0,-1 6 2 16,0 1 1-16,-3 1-1 0,2 1 1 16,1-1 1-16,2 1-1 0,-2-1 1 0,-2 1 0 15,0-4 0-15,-1 0 1 16,1-1 1-16,0-2-2 0,0-1 2 15,0-3-1-15,-3-2 2 0,1-4-5 0,4 0-13 16,-4-3-13-16,5 0-14 0,0-4-10 16,-1-1-8-16,3-3-11 0,0-1-16 15,5 0 396-15,4-2-245 0</inkml:trace>
  <inkml:trace contextRef="#ctx0" brushRef="#br0" timeOffset="27878.63">21287 14335 1591 0,'1'0'34'0,"1"0"-24"16,-2 0-32-16,0 0-8 0,-4 0 4 0,1 0 4 15,-5 2 3-15,-3-1 9 16,-4 2 4-16,-1 4 5 0,1 1 0 15,0 3 0-15,-1 3-1 0,-2 2-1 16,-1 4 1-16,1 0-2 0,4 1 1 0,2 0-1 16,3 3-1-16,6 0-5 0,2 3-3 15,2 2-4-15,6-3-2 0,4 1 3 16,6-5 3-16,1-2 4 0,2-4 4 16,-1-5 3-16,-2-1 1 0,1-3 2 0,0-4 2 15,3 1 2-15,4-4 1 16,-1 0 5-16,-5-4 9 0,-2 2 8 0,-7-3 6 15,-4 1-4 1,2-1-8-16,0-2-8 0,-1-2-6 0,0-6-5 16,-4-4-7-16,-3-9-8 0,-5-8-7 0,0-1-5 15,-5-2-2-15,-5-1 6 0,-2 8 4 16,-6-2 2-16,-3 2 4 0,0 4-9 0,1-3-11 16,3 2-15-16,4 2-21 0,2 5-14 15,3 6-11-15,3 4-82 0,4 5-66 16,5 7 130-16</inkml:trace>
  <inkml:trace contextRef="#ctx0" brushRef="#br0" timeOffset="28474.99">21617 14392 1311 0,'3'27'128'0,"-10"1"-246"32,4-38 112-17,0 23 3-15,1 0 0 0,2-2 2 0,1-1 1 0,1-1 0 16,3 0 1-16,-1 0 3 0,1-1-1 0,-1-4 1 16,3 3 2-16,2 1-3 0,1-1 1 15,3-1-2 1,1 1-1-16,1-5 2 15,-2 1-1-15,1-3 0 0,-1-3 2 16,2 0 2-16,2-4-2 0,-2 1 1 16,2-5-1-16,0 1-2 0,-1 0 0 0,-2-2 2 15,-1-1-1-15,-3 1-1 0,-1-1 0 16,1 1-3-16,-4 0 0 0,-2 1-2 16,-3 2 0-16,-1-2-1 0,3 2 1 15,-3 0-1-15,0 0 0 0,2 2 2 16,-6 0-2-16,1 4 2 0,3-4-1 15,-2 5-2-15,2-2-1 0,0 4-2 0,0 0-3 16,0 0-4-16,0-1-17 0,0 1-12 16,0 0 4-16,2 3 5 0,7 8 11 15,8 12-9-15,4 18-16 0,10 6-6 16,0 2 5-16,-3-6 28 0,1-9 26 16,-3-11 14-16,0-2 7 0,0-5-5 15,1 0-1-15,1-2 6 0,-2-3 13 16,-4-4 29-16,-3-4 8 0,-8-2 10 0,-2-2-4 15,-2-2-23-15,-1-4-10 0,2-2-9 16,-3-6-9-16,3-5-6 0,-3-8-8 16,-2-7-10-16,-2-4-5 0,-5-2-2 15,-4 1-2-15,-4 2-1 0,-4 0-1 16,0 3-3-16,0 2-8 0,3 5-12 16,-1 2-16-16,2 4-23 0,1-1-18 0,-1 4 613 15,2 2-405-15</inkml:trace>
  <inkml:trace contextRef="#ctx0" brushRef="#br0" timeOffset="29273.77">20400 16259 1096 0,'36'6'303'0,"64"29"-69"31,-228-119-231-31,123 66 7 15,0 1-3 1,-3-2-4-16,-4-3-3 0,-5 0 0 0,-2 4-1 16,-3-1-3-16,0 2 2 0,-2 4-6 15,-1-5-7-15,2 6-5 0,0 0-10 16,3 3-4-16,6 5 0 0,1-2 2 0,5 4 3 0,4 1-1 16,1-1-9-16,1 2-2 0,1 0-1 0,-2 2 3 31,2 5 8-31,0 6 8 0,1 8 7 0,0 12 9 0,3 13 9 15,4 3 10 1,3 4 8-16,3 1 6 0,0-2-2 16,4 5-7-16,1 3 1 0,1-1 8 0,1 1 14 15,-4-4 14-15,-2-8-2 0,-5-4-15 16,-2-3-13-16,2-1-15 0,-5-5-6 16,2-1 0-16,-3-4-2 0,-2-1 1 15,-1-9 2-15,2-3-10 0,-4-2-10 16,1-5-11-16,0 1-14 0,0-6-10 15,1-1-15-15,0-4 192 0,0 0-326 16,-1 0 193-16</inkml:trace>
  <inkml:trace contextRef="#ctx0" brushRef="#br0" timeOffset="29510.25">20485 16607 1389 0,'0'-2'73'0,"-4"2"36"0,-5 0-80 16,-6 2-44-16,-8 1 6 0,-5 3 6 15,-8-2 3-15,-9 1 0 0,-6-2-3 16,-5-2 0-16,4 2-2 0,10 2 1 16,5 0-5-16,7 2-6 0,6-1-14 0,2-3-15 15,6 1-12-15,2 0-12 16,3 1-8-16,3-2-11 0,3 3 48 15</inkml:trace>
  <inkml:trace contextRef="#ctx0" brushRef="#br0" timeOffset="30065.03">21012 16819 1502 0,'-1'-2'54'0,"0"-2"4"15,-3-3-67-15,-1-8-23 0,-6-5 3 16,-5-11 7-16,-3-1-3 0,-5-1 1 16,3 5-7-16,1 4 1 15,-3 3 6-15,5 6 5 0,-2 3 5 16,2 6-1-16,2 0 1 0,-2 3-3 15,3 3 0-15,-6 0 2 0,2 8-4 0,-1 2-3 0,1 4-3 16,3 4-4-16,2 5-7 16,4 6-1-16,2 7 1 0,4-1 3 0,5 1 15 15,4-4 15-15,4-3 12 0,4-3 18 16,1-3 7-16,1-3 0 0,-1-2-4 0,4-2-11 16,0-4-6-16,0-1-2 0,0-3-2 15,-5-4 0-15,0-2-3 0,0 0-4 16,2-4-4-16,3-4-6 0,1-4-3 15,-1-7-3-15,-1-3 2 0,-3-4 2 16,1 0 3-16,1 0 4 0,-5 0 3 16,1 0 0-16,0-2 0 0,-5 0-2 15,0 5-5-15,-5 3-3 0,2 6-1 16,-3 8-1-16,-1 3 12 0,1 1 7 16,0 0 2-16,2 0 5 0,0 1-5 15,-2 2-7-15,1 7 1 0,0 7-3 16,3 9-3-16,0 3 1 0,1-1 13 15,0-4 8-15,-3-5 1 0,0-3 4 16,1 1-16-16,0 4-4 0,1-1-2 0,-2-2 0 16,1-4-1-16,-2-5-8 0,0-2-18 15,1-1 128-15,1 1-85 0</inkml:trace>
  <inkml:trace contextRef="#ctx0" brushRef="#br0" timeOffset="30525.45">21466 16499 1724 0,'0'-1'10'0,"0"-1"-36"16,-6 2-66-16,-7 0 14 0,-10 0 16 15,-12 2 12 1,-5-1 20-16,-2 1 8 0,3 0-4 0,11 4 1 16,6 1 3-16,6-3 8 0,5 3 5 0,2 0 3 15,2-3 2-15,2 4 2 0,2-1 0 16,2 0 0-16,1 2 2 0,0 0 0 16,3 0 1-16,2 4 2 15,3 3 0-15,2 0-1 0,1 3 0 0,4 5 1 16,4-1-1-16,4 0 1 0,7 1 0 0,1-3 1 0,3 1 0 15,-2-1 4-15,-3-1 4 0,-6-2 9 16,-5-3 11-16,-7-3 2 16,-4-3-3-16,1-2-8 0,-5-2-10 15,2 0-8 1,-3-1-5-16,-1 0-3 0,-1-1-7 16,0 1-6-16,0-1-3 0,-5 0 0 15,-1 2 6-15,-6-1 5 0,2 1 3 0,-2-3 1 16,-1-1-6-16,0-1-4 0,-3 0-5 15,1 0-8-15,0-2-11 16,-1 1-18-16,-2-4 572 0,4 2-390 0</inkml:trace>
  <inkml:trace contextRef="#ctx0" brushRef="#br0" timeOffset="30868.93">21922 16322 1609 0,'-37'92'-166'46,"35"-71"161"-30,3 1 3-16,2 5 1 0,2 5 1 16,-2-1 6-16,4 6 0 0,-4 2 1 15,4-2 0-15,-1 4-4 0,-2-4-1 16,4-2 0-16,-5-3-2 0,-1-2 1 16,4-1 3-16,-5-1-4 0,2-1-7 15,5-3-14-15,-2-2-23 0,-3-4-21 0,4-2-22 16,-5-4-23-16,-1-3-16 0,5-2 66 15</inkml:trace>
  <inkml:trace contextRef="#ctx0" brushRef="#br0" timeOffset="31137.55">22143 16556 1456 0,'0'1'63'0,"-1"1"25"0,0-1-71 0,-8 3-27 16,-5 1 4-16,-5 1 4 0,-2 0 2 15,-1 0 0-15,-2-2 1 16,1 1 1-16,3-3 1 0,0-1-2 0,1 2 1 16,2-2 0-16,-3 4 0 0,2-2-3 15,-3 0-7-15,-1 0-11 0,-4-1-15 16,1-2-19-16,0 1-18 0,-2-1-16 15,0 0-158-15,2 0 157 0</inkml:trace>
  <inkml:trace contextRef="#ctx0" brushRef="#br0" timeOffset="31942.06">19905 14514 1411 0,'13'16'223'0,"-100"65"-347"47,73-56 124-47,1 4 0 15,-1 0-2-15,-2 8 2 0,-4 8 0 0,-5 6-1 16,-4 7 1-1,0 3 0-15,1 3 0 0,-1 2 1 0,2-2 0 0,0 1-1 16,-1-2 0-16,1-2 0 0,-2-1 0 16,-1-4 0-16,0-6 0 0,2-6-1 0,3-5 1 15,1-4 1-15,3-2-1 16,1-4 0-16,0-5 1 0,2-2-1 0,6-2 0 16,-1-4 1-1,4-2 0-15,3-3 0 0,-1-4 0 0,5-2-1 16,2-2-1-16,0-3-1 0,1 2 1 15,-1-2 5-15,0 0 6 0,0 1 0 0,3 2 0 16,0-3-3-16,4 3-1 0,7 0 0 0,-2 2 2 16,6 2-3-16,4-1-2 0,-1 1 1 15,10 1-4 1,5 0 2-16,2 0 1 0,6 1-1 0,-4 3 1 0,4-3-1 16,0 0-2-16,-1 0 1 0,-4-1 0 0,-5-3 1 15,-7 3 2-15,-7-2 0 0,-5-3 0 16,-9 1-1-16,1 0 0 0,1 0-1 15,-1-3 2-15,-1 3-6 0,-5-3-16 16,-1 0-14-16,-1-1-30 0,0 0-19 16,0 0-14-1,-10 1 68-15,-6 5-1 0</inkml:trace>
  <inkml:trace contextRef="#ctx0" brushRef="#br0" timeOffset="32760.13">17627 15566 1441 0,'12'34'101'15,"-4"9"-169"1,20-11-111-16,-88-35 221 0,33 22-110 0,18 8 26 16,1-4 15-16,2-5 15 0,3-7 11 15,0 0 1-15,1-3 0 0,0-3 1 16,2 1 1-16,-1-3 0 0,1-3-1 16,0 0 2-16,0 0 0 0,0 0-1 15,0 0-1-15,0 0-8 0,-1 0-18 16,1-6-3-16,3-6 4 0,4-7 9 15,3-10 18-15,6-5-3 0,4-7-11 16,2 0-7-16,2 2-7 0,0 7 5 0,-4 5 11 16,-1 8 13-16,-5 3 11 0,-1 3 10 15,-1 6 1-15,-5 0-4 0,3 2 0 16,-2 1-2-16,1 2 3 0,0 2 2 16,-2 2-5-16,0 4-4 0,0-1-6 0,1 3-8 15,4 5-3-15,1 7-2 0,-2 1-4 16,1 6 4-16,-3 2 2 0,0-2 0 15,-2 1 2-15,-2-2 0 0,-1-2-1 16,-1-3 1-16,0-5 0 0,-1-3-1 16,-1-3 2-16,-1-3-1 0,2-1-4 15,-2-6-6-15,0 1-13 0,1 0-16 16,1-1-5-16,1 0 4 0,0-2 13 16,1-5 18-16,2-1 8 0,6-6 3 15,1-1 0-15,4-4-1 0,1 0-1 16,-3 2 0-16,-1 1 7 0,0 5 10 0,-1 3 9 15,-2 3 8-15,3-1-6 0,-2 5-6 16,-1-4-8-16,-1 5-7 0,2 0 0 16,-4 1 1-16,-2 3-2 0,1-4-2 15,-1 1-1-15,-2 1-4 0,4 5-2 16,-4 4-2-16,0 3-9 0,1 4-2 0,-2 2-1 16,-2-1 0-16,2 0 2 0,-2-1-1 15,-3-1-1-15,2-4 2 0,1 0-3 16,-2-4-12-16,3 2-16 0,3 0 23 15</inkml:trace>
  <inkml:trace contextRef="#ctx0" brushRef="#br0" timeOffset="33234.26">18549 15721 1072 0,'0'0'128'0,"0"0"135"0,1-2-186 16,0 1-82-16,0-2-6 0,-1 0-3 15,1-1-2-15,-1 1-2 0,0 1 4 16,-2-3 5-16,1 1 10 0,-1 1 8 0,2 3 2 16,0 0-1-16,-5-2-11 0,3 2-5 15,-2 0-13-15,-2 0-10 0,-4 2-2 16,-4 4-10-16,-1 0 2 15,-1 7 2-15,1-2 3 0,8 4 5 0,0-2 6 16,3 1 8-16,3-3 3 0,0 0 5 16,1-1 7-16,0 1 0 0,4-2 1 0,-1-2 2 15,1 0 0-15,1-1-3 0,1-2-5 16,0 1-7-16,2-5-6 16,3 1-4-16,2-1-6 0,2-3-3 0,0-2-1 15,-1-2 2-15,-3 1 8 0,-3 0 12 16,-3 1 10-16,0 2 11 15,-1 2 6-15,0 0 1 0,-2 1-2 0,1 0-4 16,-2-2-5-16,2 2 2 0,-1 0 2 0,-1 0-3 16,1 2-1-16,3-1-6 0,-1 3-6 15,2 2 2-15,3 2 3 0,0 2 0 16,0 0 3-16,-1 0-1 0,-2 0 4 16,1 0-8-16,1-2-10 0,-1 1-5 0,1 0-85 15,1-1 69-15</inkml:trace>
  <inkml:trace contextRef="#ctx0" brushRef="#br0" timeOffset="33501.28">18847 15725 1292 0,'4'12'35'0,"6"8"1"16,1 8-74-16,6 5-18 0,4 4 22 16,-5-4 19-16,0-7 12 15,-2-9 2-15,-2 1 0 0,5 2 7 0,2-1 7 0,-1 0 2 16,-2-2 1-16,-3-1-5 16,-4-4-6-16,-1-3-5 0,0-1-8 0,-4-4-12 15,1-1-23 1,-3-1-25-16,-2-2 468 0,0 0-311 0</inkml:trace>
  <inkml:trace contextRef="#ctx0" brushRef="#br0" timeOffset="33687.16">19026 15799 1127 0,'-1'1'143'0,"-1"2"169"0,-6 6-283 0,-4 7-91 0,-6 9-2 0,-5 7 6 16,2-3-5-16,-3 0-23 16,0-3-25-16,-1-5-18 0,0 2 16 0,6-7 56 15</inkml:trace>
  <inkml:trace contextRef="#ctx0" brushRef="#br0" timeOffset="35577.03">22757 13846 1740 0,'7'6'157'16,"-9"-13"-240"15,2 7 26-15,0 0 14-16,-1-2 5 0,1 2 9 15,0 0 5-15,0 0-8 0,0 0-29 0,0 0-32 16,-5-1 423-16,0 1-270 0</inkml:trace>
  <inkml:trace contextRef="#ctx0" brushRef="#br0" timeOffset="35780.69">22716 14153 1628 0,'1'0'154'0,"-1"0"180"15,0 0-298-15,0 0-67 16,0 0-21-16,1 0-20 0,-1 0-24 0,0 0-26 15,0 0-13-15,0 0 6 0,0 0 11 16,1 0 16-16,2-3 10 16,0-3 49-16</inkml:trace>
  <inkml:trace contextRef="#ctx0" brushRef="#br0" timeOffset="36425.61">22572 16231 1534 0,'-1'0'110'0,"0"0"86"0,0-2-191 15,1 2-84-15,0 0-20 0,0 0-21 16,0 0-16-16,1 2-29 0,-1-2-28 16,-1 3-93-16,-3 1 36 0,1 1 50 15,2 2 65-15</inkml:trace>
  <inkml:trace contextRef="#ctx0" brushRef="#br0" timeOffset="36607.86">22508 16614 1648 0,'32'31'179'0,"64"120"-482"31,-223-335 187-31,123 180 953 16</inkml:trace>
  <inkml:trace contextRef="#ctx0" brushRef="#br0" timeOffset="39570.08">24862 13193 1157 0,'0'0'22'15,"0"0"-22"-15,0 0-17 0,-1 0-5 0,0 0 4 16,-1 0 4-16,-3-1 6 0,-3 0 2 0,-3-2 4 16,-2 1 2-16,-3-2-1 15,-1 2 1-15,-3 1-1 0,-5-3-2 0,-5 2 2 16,-5 1 1-16,-9-1-1 15,-15 0 1-15,-16-3-1 0,-14-1-9 0,-7 1-4 16,3-2-3-16,0 0-1 0,-7 0 7 16,0 2 4-16,-2 2 2 15,1 2 4-15,10 2 1 0,-9 2-1 0,0 3 1 16,0 0 0-16,1 3-1 0,15 1 1 0,2 1 0 0,0 0 0 16,1-2 1-1,3 1-1-15,5 0 0 16,10 0 7-16,8 0 5 0,3-1 3 15,4-1 6-15,7-1 2 0,-2 0 5 0,4-3 4 16,3 1-1-16,2-1-6 16,7-3-9-16,5 0-6 0,3 0-5 15,6-1-1-15,7 0 3 0,5 0-13 16,-1 0-15-16,0-5 14 0</inkml:trace>
  <inkml:trace contextRef="#ctx0" brushRef="#br0" timeOffset="40536.62">23768 13754 1188 0,'0'0'29'0,"-1"0"-8"16,1 0-27-16,0 0-2 0,-1 0 5 15,1 0 0-15,0 0-1 0,0 1 2 16,0 1 1-16,-1 2 5 16,-1 0 4-16,2 5 2 0,-3 3-1 0,2 4-4 0,1 4-3 15,0 8-1-15,3 5 3 0,-1 7 0 16,1 4 1-16,1 3 0 16,-1 3-2-1,1-2-2-15,-1 2 1 0,-1-3-2 0,0 2 0 0,-2 1 0 0,1 1 9 16,0 4 5-16,1-6 3 0,0-2-1 0,0-8-10 15,-1-5-4-15,0-4-1 0,-1-5 1 16,0-4-1-16,-1-6 6 0,0-7 6 16,1 1 6-16,0-4 6 0,0-1-3 15,-1-1-4 1,1-2-4-16,0-1-2 0,0 0 1 0,0 0-1 0,0 0 1 16,0 0-2-16,0 0-2 0,0 0-3 15,0 0 0-15,1 0-2 0,0 0-3 16,-1 0-2-16,0 0-9 0,0 0-8 0,0 0-9 15,0 0-10-15,0 0-5 16,1 0-9-16,3-5 2 16,2-6 24-16</inkml:trace>
  <inkml:trace contextRef="#ctx0" brushRef="#br0" timeOffset="41142.43">24364 14087 1114 0,'11'20'149'15,"-21"-32"-159"1,11 13-11-16,1 4 9 0,3 3 6 15,0 1 4-15,5 0 0 0,4 4 2 16,4 3 2-16,3 2 1 0,4 2 2 0,2 3-1 16,0 0-2-16,2 1 0 0,-2-1 0 15,-2 2-2-15,-4 0 2 0,-2-3 0 16,0 0-2-16,-2-4 2 0,-2-2-1 16,-1 0-1-16,-5-3 0 15,0-3 2-15,-1-1-2 0,-4-4 1 0,1 1 3 16,-3-4-7-16,-1 0-8 0,0-2-16 15,-1 1-27-15,2-1-104 16,-1-2 97-16</inkml:trace>
  <inkml:trace contextRef="#ctx0" brushRef="#br0" timeOffset="41487.91">24720 14104 1207 0,'14'14'288'0,"-36"-16"-381"47,16 8 91-47,1 0 1 0,0 2 0 0,-2-1 1 16,-1 2-2-16,1 1 2 0,-5 3 1 15,0 1 1-15,1 0 0 0,-2 3-1 16,1 0-1-16,1-1 0 0,-3-1 2 16,-1 1 0-16,0-1 0 0,2 1 1 15,0 0 0-15,1-1-7 16,6-3-13-16,-2-3-14 0,5-1-14 0,3 0-6 16,-2-1-5-16,2 4-8 15,1 0 160-15,1 0-85 0</inkml:trace>
  <inkml:trace contextRef="#ctx0" brushRef="#br0" timeOffset="42218.27">25792 13718 1577 0,'0'0'28'0,"-1"0"-17"16,0 0-30-16,-1 0 2 0,2 0 11 15,-5 0 3-15,-3 0 0 0,-3 0 1 16,-5 0 2-16,-2 0 2 0,1-1-1 16,-3 1 0-16,-1 0 1 0,-4-4 0 15,-2 3 1-15,-5-1 0 0,-3 0-1 16,1 2 0-16,1-4 1 0,1 2-3 16,5 0 2-16,6 1 0 0,2 1-2 0,5-2 0 15,5 2 1-15,3 2-1 0,2-1 1 16,1 0-1-16,2 0-1 0,0 1-3 15,-1 2 0-15,2-2-1 0,0 3 1 16,-1-1 3-16,1 4-1 0,-1 2 2 0,1 5 0 16,0 6-1-16,0 6 1 15,2 7 1-15,1 8 0 0,0 4 0 0,0 5 1 16,0 3-2-16,-2 3 1 0,-1 3 1 16,0 5-2-16,0 1 2 15,-5 0-1-15,1-1 0 0,-4-2 0 0,-3 0 0 16,-5-1-1-16,0 0 1 0,-1-6 1 0,3-7-1 15,4-7 0-15,1-9 0 16,-1-8 0-16,4-2 1 0,-2-9 0 0,3 0-1 16,2-4 1-16,2-4 0 15,1-1 0-15,-1-4 0 0,2 0 2 0,-1-1 1 16,0 0 4-16,0 0 3 0,0 0 2 16,4 2 2-16,-1-2 6 0,3-2-3 15,4 0 2-15,8-1-7 0,13-4-7 16,15 0-3-16,17 2-3 0,12 0 0 0,10 4 0 15,-3 1 0-15,-7 4 0 0,-1 3 0 16,-3 4 0-16,1 1-1 0,-1 0 0 16,-14-4 3-16,-14-1 2 0,-12-2 1 15,-9 0-1-15,-4-1-2 16,-3 1-2-16,-1 1 0 0,-6-3-10 0,1 1-21 16,-5-1-31-16,-2-3-26 0,0 4 41 15</inkml:trace>
  <inkml:trace contextRef="#ctx0" brushRef="#br0" timeOffset="43294.07">30745 13783 1272 0,'58'28'1490'31,"-116"-57"-2733"16,60 29 1264-47,0 0 3 0,0-1 1 0,3-1-2 16,0 0-4-16,5 0-9 0,1-1-4 15,9-1-4-15,3 1-1 0,5-1-1 16,5 0 0-16,-5-1 1 0,1 1 3 16,-1 1-2-16,-2-3 1 0,3 2-1 15,-2-3-2-15,0 1 4 0,2 2 5 16,-6-1 6-16,-1 1 4 0,-2-2-2 15,-2 3-4-15,2 0-6 0,-4-1-2 16,-2 2 0-16,-2-1 6 0,-3 3 2 0,0-1 1 16,1 1-1-16,-4 0-2 0,0 0-4 15,-1 0-2-15,-4 0-3 0,0 0-2 16,0 0-2-16,-1 1-3 0,3 1-3 16,-2 0-2-16,0 3-1 0,0 2 1 0,0 7 1 15,1 8 3-15,1 8 2 0,-1 9 1 16,-2 8 3-16,1 8 0 0,-1 7 0 15,1 5 2-15,3 5-1 0,0 0 1 16,3 2 0-16,3 1-2 0,0 0 1 16,4-2 0-16,-2 0-1 0,-1-6 0 15,1 0 2-15,1-4-2 0,-3-7 1 16,0-8 0-16,-5-9-1 0,-1-12 0 0,-3-7-1 16,0-8 0-16,-1 1-1 15,0-8 2-15,-1 2-2 0,-3-1 1 0,-2-4-1 16,3 3 1-16,-7-4 1 0,3 7 3 15,-3-3 0-15,-6 0 0 0,2 4 0 16,-9-6 0-16,-4 0 0 0,-2 0 1 16,-2-3 0-16,1 0 2 0,3 0 2 15,4 0-1-15,1 0 0 0,2 0-1 0,2 0-4 16,3 0 0-16,3 0 0 0,3 0-1 16,3 0 1-16,2 0 0 0,-1 0-1 15,3 0 1-15,2 0-1 0,-1 2-1 16,0-1 0-16,-2 3-3 0,0-2-10 15,3-2-16-15,0 2-26 0,-5 0-39 0,-2 3-27 16,-3 6 712-16,-7 0-462 0</inkml:trace>
  <inkml:trace contextRef="#ctx0" brushRef="#br0" timeOffset="45277.08">26352 13693 1191 0,'6'1'101'0,"0"0"-53"31,2 1-42-31,-24-4-9 0,13 2 4 16,0 0 1-16,3 0-1 15,0 0 3-15,0 0 3 0,0 0 2 0,0 0 0 16,0 2-2-16,0 3-6 0,0 2-1 16,-1 5-1-16,0 6-2 0,1 8 2 15,-1 6 1-15,-1 2-1 0,1 7 1 16,0 0 1-16,1 0-1 0,0 3 1 0,0-2 11 16,0-4 4-16,0 2 11 15,0-9 5-15,1-3-4 0,0-4 1 16,1-2-5-16,-2-3-6 0,1 1-5 0,-1 0-4 15,0-4-5-15,0 0-1 0,0-2 0 0,0-3-6 16,0 0 17-16,-2-2 12 16,2-1 10-16,0-1 12 0,0-3-16 0,0-1-13 15,0 1-10-15,0 0-5 0,-1-1-3 16,1-1 1-16,0 1-1 0,0 1 0 16,2-3 1-16,-2 0 1 0,0 0-1 15,0-1 1-15,0 1-1 0,0-1-1 0,0 1 0 16,0-1 0-16,0 0-8 15,0 2-10-15,0 0-15 0,0-2-20 0,2 1-16 16,-2-1-19-16,3 1-17 0,1 2-10 16,5 5 59-16</inkml:trace>
  <inkml:trace contextRef="#ctx0" brushRef="#br0" timeOffset="45849.56">27631 13992 1213 0,'0'0'58'0,"0"2"25"0,0-2-72 0,0 3-40 0,0-2 2 16,0-1 7-16,0 0 5 15,-1-1 5-15,2-1 10 0,0 2 9 0,0 0 16 16,0 0 13-16,-1 0 5 0,0 0-2 16,0 0-12-16,0 0-12 0,0 0-8 0,0 0-9 15,0 0-2-15,0 3-4 0,2 2-1 16,0 2 2-16,-4 5 2 16,2 5 0-16,0 5 1 0,2 4 2 0,-1 1-2 31,3 2 2-31,-4-4 0 0,2 0 1 0,3-4 0 15,-5-3 0-15,6-1-1 0,-4-1 1 0,0-3 0 16,1 3 0-16,-3-2 0 0,3 2 0 0,-1 0 0 16,-1-1 0-1,-1-4 1-15,0 1 2 0,0-1-9 0,0-5-12 16,3 1-12-16,-4-4-16 0,1 0-3 0,0-1-8 16,0-2-8-16,0 0 28 0,-1 0 11 15</inkml:trace>
  <inkml:trace contextRef="#ctx0" brushRef="#br0" timeOffset="46323.87">27848 14182 1236 0,'-1'0'45'0,"1"0"-2"15,0 0-42-15,0 0-19 0,0 0-8 0,-3 0 4 16,-1 0 2-16,-4 0 2 16,-1 0 13-16,1-2 4 0,-1 0 6 0,1 1 6 15,1 0 6-15,-4 0 9 16,1-1 4-16,-3 0-3 0,-9-2-5 0,-6 1-10 15,-12-2-10-15,-7 1-2 0,-3-2 2 16,3 1 0-16,1 0-1 0,2 0 0 16,5 0 1-16,-2-1-2 0,8 1 0 0,1 1 11 15,3-1 12-15,6 3 9 0,1-3 8 16,0 3-8-16,3-3-10 0,0 3-4 16,-4-2-5-16,6 2-1 0,4 1-2 15,0-1-1-15,4 1 8 0,4 1 6 16,4 0 6-16,0 0 4 15,-1 0-5-15,1 0-7 0,1 0-7 0,-2 0-5 0,5 1-3 16,-4-1-11-16,1 0-17 0,0 0-16 16,0 0-18-16,0 0-9 0,1 0-7 15,1 0-12-15,2 1 39 0,11-1 16 16</inkml:trace>
  <inkml:trace contextRef="#ctx0" brushRef="#br0" timeOffset="53973.52">28419 13693 726 0,'1'-2'29'0,"-1"1"9"16,2-1-21-16,-2-1-8 0,0 2 2 0,0-1 0 16,1 1 8-16,0-1 12 0,-1 2 15 15,0 0 9-15,0 0 6 0,0-1 6 0,0 1 5 16,0 0-4-16,0 0-8 0,0 0-15 15,0 0-19-15,0 0-11 0,0 0-5 16,0 0-6-16,0 0-3 0,0 1-2 16,0 2-4-1,1 0 1-15,-1 3 0 0,0 2 1 0,1 2 2 0,-1 3 3 16,0 3 3-16,-1 2 2 0,1 3 2 16,0 4-5-16,-1 2-1 0,1 5-1 0,-1 2 0 15,1 5 2-15,1 1 0 0,-1 0 1 16,1 0 0-16,-1 1-1 0,0 1 10 15,0 3 7 1,0-1 3-16,0 3 1 0,0-5-7 16,1 1-5-16,-1-2 2 0,0-3 8 0,-1-5 3 15,1-2 0-15,0-6-1 0,0-3-7 0,0-2-6 16,0-3-3-16,0-1-2 0,-1-3-2 16,1-2 1-16,0-2 6 0,0 0 3 15,0-3 2 1,0-1 0-16,0-3-5 0,0-2-2 0,0 1 1 15,0-1 4-15,0 1 1 0,0-1-1 16,0 0-5-16,0 0-5 0,0 0-1 16,0 0-2-16,0 0-1 0,0 0 2 15,0 0-6-15,0 0-13 0,0 0-15 16,0 0-20-16,1 0-23 0,0 0-18 16,-1 0-20-16,3 1 707 0,5-6-456 15</inkml:trace>
  <inkml:trace contextRef="#ctx0" brushRef="#br0" timeOffset="54436.34">28942 13989 1446 0,'2'2'66'0,"-2"-2"18"16,-1 1-63-16,0-1-24 0,-2 0-3 15,4 0 2-15,-1 1 0 0,0-1 1 16,3 2-2-16,-3-2 2 0,0 0 1 15,0 0 1-15,0 0 2 0,1 3 1 16,-1-3 0-16,1 0 1 0,1 6-1 0,2-1-1 16,-2 2-1-16,2 6 2 0,4 3-2 15,1 1 1-15,4 3 1 0,0 1-2 16,-2 3 1-16,0-4 1 0,1 1-2 16,-1-2 0-16,2-1 0 0,0-1 0 15,-2-2 0-15,-3-3 1 0,-1-2-1 16,-3 0 0-16,-1-2 0 0,2 0 1 15,-1 0-1-15,-1 1 0 0,0-1 1 16,-1-1-8-16,3 2-6 0,-3-5-8 0,3 3-19 16,-1-4-9-16,-2 1-17 0,1-1-12 15,-2-3-25-15,0 1 56 16</inkml:trace>
  <inkml:trace contextRef="#ctx0" brushRef="#br0" timeOffset="54807.71">29297 13940 1638 0,'-2'0'100'0,"2"0"73"0,0 1-166 0,-1-1-27 0,1 2-2 15,0 1-2-15,-2 0-1 0,-4 6 0 0,0 1 0 16,-2 4 17-16,-3 2 7 16,0 2 1-16,-2 3 1 0,-2 4-1 15,1 0 0-15,-2 1 0 0,0-1 0 16,0 1 0-16,1-3 0 16,-2 1 0-16,5-3-1 0,-1 0 1 0,2-1-1 0,1-2 1 15,-2-1 0-15,-2-3 0 0,3 1 1 16,1-3-1-16,3-1 0 15,3 0-1-15,-1-4 3 0,-1 1-6 16,0-1-15-16,0-1-21 0,-1-1-39 16,2 1-30-16,0-3 710 0,0 3-466 0</inkml:trace>
  <inkml:trace contextRef="#ctx0" brushRef="#br0" timeOffset="60190.75">32220 13213 1074 0,'0'0'80'0,"0"0"38"0,0-2-35 16,-1 2-48-16,1 0-8 0,0 0-8 15,0 0-8-15,0 0-9 16,0 0-2-16,0 0 2 0,0 0 0 0,0 0 0 16,0 0 2-16,0 2-4 0,-5-1 1 0,1-1 1 15,-5 2 1-15,-2-1 1 0,-4 0 2 16,-2 0-2-16,-3 0-1 0,-5 0 1 15,-4-1-2 1,-2 0 1-16,-10-1 1 0,-5 0-2 0,-7-1-1 0,-11-1 1 16,-1 3-1-16,0-3 1 0,1 1 0 15,4 0-1-15,0 0 1 0,-4-1-1 16,-11 0 0-16,-3 1-1 0,-6-3 2 0,3 1-2 16,11-1 1-16,6 1 1 0,2-2-2 15,-4 3 1-15,-3-4-3 16,-4 3 14-16,9-1 5 0,9 1 2 0,10 2 10 15,10 0-11-15,7 1-2 0,7 1-2 16,4 0-4-16,3 0 7 16,3-1 6-16,4 1 4 0,4 0 8 0,3 0-4 15,0 0 3-15,-1 0 2 16,1 0-1-16,-5-1 0 0,5 1-2 0,0 0-2 16,0 0-4-16,0 1-6 0,1-1-8 15,-1 0-5-15,0 0-1 0,0 0-4 0,0 0-2 16,0 0 1-16,0 0-5 0,2 0-2 0,-2 0-5 15,1 0-8-15,-1 0-8 0,0 0-9 16,0 0-10-16,0 0-3 0,0 0-3 16,0 0-4-16,0 0-4 0,0 0-14 15,0 0-15 1,0 0-13-16,0 0 720 0,0 0-470 0</inkml:trace>
  <inkml:trace contextRef="#ctx0" brushRef="#br0" timeOffset="61357.38">16614 8294 659 0,'68'-46'39'0,"-12"6"21"15,4-5-38-15,-18 6-18 0,4 0-1 0,-1 0 1 16,2-2 0-16,2 1 1 0,-1 1-2 15,2-3-3-15,-9 1 0 0,-1 1 0 16,-8-1 1 0,-4 1 2-16,-1 2-1 0,-4 3 0 15,-4 4-1-15,-3 4 0 16,-2 3-12-16,-1 2-20 0,0 2-25 0,0 3-23 16,0 1-39-16,-2 3-32 0,-3-1 83 15</inkml:trace>
  <inkml:trace contextRef="#ctx0" brushRef="#br0" timeOffset="62155.04">17361 7449 656 0,'0'0'24'0,"-1"2"7"16,-1-2-30-16,2 1-4 0,0 1-3 15,0 1 0-15,0 3 2 0,2 3 3 16,-1 1 1-16,1 2 3 0,2 3 4 16,2 3 2-16,1 0 2 0,-2 4-1 15,3 3-3-15,0-3-2 0,1 3 0 16,1 1-2-16,3-2 1 0,-1 0-2 0,-1 0 0 16,-1 0-1-16,-2-1 0 15,-2 2 0-15,0-5 0 0,1-2 0 0,0-5 0 16,-1-2-1-16,-2-4 1 0,-3-3 0 15,-1-3 7-15,0-1 10 0,0 0 6 16,0 0 17-16,0 0 16 0,0 0 2 16,-5-6-9-16,-2-4-19 15,-2-6-26-15,0-6-11 0,0-5 1 0,-1-1 3 0,-1 0 2 16,0 1 2-16,1 1 0 0,1 0-2 16,3-1 0-16,-1-1-3 0,2 2 3 15,1-1 4-15,1 5 8 0,-2 4 12 16,3 3 11-16,1 5 5 0,0 2 4 15,1 4-8-15,-2-1-7 0,2 5-4 0,0-1-9 16,0 1-6-16,0 0-5 0,0 0-6 16,0 0-6-16,0 0-1 0,-1 0-1 15,1 0 2-15,-3 5 2 0,1-1 3 16,-1 3 0-16,-1 2 1 0,1 1 1 16,-1 0-1-16,1-1 1 0,-2 1 0 15,2-2 0-15,1 0 0 0,1-1 1 16,-1-4-1-16,2-2 0 0,0 0 1 15,0-1-1-15,0 0 1 16,0 0-1-16,0 0-1 0,-1 0 0 0,0 0-1 0,0 0 4 16,0 0 6-16,0 0 2 0,0-1 0 15,-4-3-2-15,2 0-3 0,-1 1-3 16,-1 1-1-16,-5-3 0 0,0 2-2 16,-6 0-1-16,-4-1 0 0,0 3-1 15,-7 0 0-15,0 1 2 0,-1 2-2 16,-10 2 1-16,7 1 1 0,-3 1 0 15,2-1 0-15,6 0 0 0,1 3 0 0,2-5 0 16,2 3 1-16,6-3-1 0,1-2 0 16,7 2 0-16,4-1-2 0,2-2 3 15,1 1 4-15,0 0 3 0,0-1 2 16,0 1 2-16,-2 3-7 0,2-3 0 16,0-1 0-16,0 0-1 15,0 0 0-15,0 0 1 0,0 0-2 0,0 0 0 0,0 0 0 16,0 0-1-16,1 2 1 15,-1-1-12-15,0-1-17 0,0 0-25 16,0 0 188-16,1 1-113 0</inkml:trace>
  <inkml:trace contextRef="#ctx0" brushRef="#br0" timeOffset="63992.24">4529 14191 1571 0,'0'3'72'16,"13"-2"-98"-1,-5 4-75-15,-16-12 132 0,-8 5-71 0,14 2 10 16,-4-4 12-16,1 2 5 0,-4 0 13 16,-1 1 15-16,3 1 10 0,-2-2 9 15,-1 2-3-15,3-2-7 0,-10 2-9 16,-7 4-10-16,-10-3-4 0,-17 2 1 15,-7 4-2-15,-9 0 1 0,-6 2 1 16,-6-2-1-16,-11-1-1 0,-3 2 2 16,1-1-1-16,4 0 0 0,12-1 0 15,11-1-1-15,9-3 1 0,6 0 1 16,15-1-2-16,7-1 2 0,10 2 2 0,8-2-6 16,3 0-6-16,6 0-19 0,1 0-30 15,0 0-19-15,0 0-20 0,4-2 174 16,10-3-75-16</inkml:trace>
  <inkml:trace contextRef="#ctx0" brushRef="#br0" timeOffset="64458.03">4703 14122 1152 0,'0'0'95'0,"-1"0"75"0,1 1-85 15,-4-1-58-15,2 0-1 0,-4-1-8 16,-3 0-6-16,-9-1-10 0,-7 1-2 16,-9-4 3-16,-9 3 4 0,-2 0 11 15,-8-2 5-15,-3 2 1 0,0 1-2 16,-3-1-10-16,-2 2-5 0,3 0-3 0,-1 0-1 16,2 1 1-16,-2 1-1 0,-1 0 0 15,-4 2 1-15,1-1 0 16,4 3 1-16,8-2 1 0,5 2 1 0,3 0-1 15,4 0-1-15,3 0-2 0,-1 1-2 16,3-1 1-16,3 1 4 0,3-2 2 16,5 0 1-16,5-3 2 15,4 2-4-15,2-2-1 0,7 0-1 0,-1 1 1 0,3-1 0 16,3-2 2-16,0 0-1 16,0 0-1-16,-1 0 2 0,1 0-2 0,0 0-1 15,-2 1-2-15,2-1-3 0,0 0-1 0,0 0 1 16,0 0-3-16,0 0-1 0,0 0 0 15,0 0 0-15,0 0-3 16,0 0 0-16,0 0-4 0,0 0-5 0,0 0-6 16,0 0-9-1,0 0-6-15,0 0-6 0,0 0-11 0,0 0-14 0,0 0-14 0,0 0-20 16,-3 4-17-16,1 3 64 16</inkml:trace>
  <inkml:trace contextRef="#ctx0" brushRef="#br0" timeOffset="68466.44">32222 13932 1187 0,'0'-1'94'0,"0"1"78"16,0 0-126-16,0 1-47 0,0-1-4 0,0 0 3 15,0-1 0-15,0 0 0 0,0 1-2 16,0 0 2-16,0 0-1 0,-1 0 3 16,-7-2 1-16,3 1 0 0,-5 1 2 15,-2 0-1-15,0 2 0 0,-3-1 0 0,3-1 1 16,-4 0-1-16,0-1 0 0,1 0 0 15,-1 0-1-15,2 1 0 0,0-2 1 16,1 2-1-16,1 0 0 16,2 0 1-16,0 0-2 0,2 0 1 0,0 2 1 15,3-2-10-15,0 1-13 0,-1 1-18 16,-1-2-17-16,2 4-7 0,-1-4-15 0,3 0-7 16,1 0 44-16</inkml:trace>
  <inkml:trace contextRef="#ctx0" brushRef="#br0" timeOffset="68784.5">32249 14144 1355 0,'-1'0'49'0,"1"2"-1"0,-1-2-36 15,1 0-14-15,0 0-1 0,-3 0 2 16,-3 0 0-16,-1 1 1 0,-3 0 3 16,-3 0 1-16,-1 0 3 0,0-1 1 15,-1 2 0-15,2-2 2 0,1 0 0 0,-1 0-2 16,-2-2-1 0,2 1-3-16,-2 0-2 0,3 1 1 0,1 0 0 0,-3 0-2 15,0-1 1-15,-2 1 0 0,0 0-1 16,0-1 4-1,3 1-12-15,1 1-13 0,-4-1-25 0,2 3-33 16,-5 0 198-16,4 1-110 0</inkml:trace>
  <inkml:trace contextRef="#ctx0" brushRef="#br0" timeOffset="74473.78">23299 15887 1376 0,'0'0'58'15,"0"0"10"-15,0 0-51 0,0 0-21 16,0 0-2-16,0 0 3 0,0 0-2 16,0 0-2-16,0 0 1 0,0 0 2 15,0 0 5-15,1 0 7 0,-1 0 4 16,1 0 6-16,-1 0 2 0,0 0-3 16,0 0-5-16,0 0-4 15,0 0-6-15,0 0-2 0,1 0-2 0,-1 0-7 0,0 0-6 16,2 1-6-16,-2 2-9 0,0 2-13 15,0 0-4-15,0 0-5 0,0 3 3 16,-1-5 15-16,1 3 9 0,-1-5 13 16,0 0 10-16,-1 0 2 15,0-1 1-15,-1 0 3 0,-1 0-2 0,0 0-2 16,-2-3-4-16,0-3-6 0,-1 1 0 0,3-2 2 16,1-1 3-16,1 1 7 15,2 2 8-15,2-1 4 0,0 0 8 16,1 2 10-16,2 1 0 0,0-2-1 0,2 1-5 15,1-1-11-15,-1 1-5 0,3 0 2 16,2 2-2-16,2 1 1 0,-2 1 1 16,-1 0-4-1,-3 1 2-15,-1 0 0 0,-3 0-2 0,-2 0 0 0,0-1-4 16,-2 0-10-16,0 0-19 0,0 0-21 0,4 0-21 16,-6 0-19-16,1 0 206 0,-3 1-107 15</inkml:trace>
  <inkml:trace contextRef="#ctx0" brushRef="#br0" timeOffset="75279.71">24198 15361 1515 0,'0'0'34'16,"0"0"-20"-16,2 0-52 0,-2 0-8 16,-2-1 8-1,1 1 9-15,1 0 8 0,0 1 0 16,0-1 7-16,0 0 8 0,0 0 3 15,-5 1 0-15,-2 2 1 16,-2-1 0-16,-6 1 1 0,-1-1 1 0,-2 2 0 16,-3-1 0-16,-3-1 2 0,1 3-2 15,0-3 0-15,1 3 0 0,1-3 0 16,0 0 0-16,3 2 1 0,1-3-1 16,6 1-5-16,4 0-4 0,2 0-2 0,1 1 2 15,3 3 4-15,-3 0 1 0,0 3 3 16,-2 4 0-16,2 2 1 0,-1 2 1 15,-1-1 2-15,1 4-2 0,-1-2-1 16,1-2 2-16,-1-2-2 0,2-2 0 16,0-4 2-16,0-2-2 0,-1-4 2 15,2 0 0-15,3 0 0 0,0 0 1 0,0-2 1 16,0 0 4-16,0 0 6 0,0 0 6 16,1 0 2-16,0 0-3 0,0 0-4 15,-1 0-5-15,0 0 1 0,3 1-1 16,-3-1-1-16,2-1-2 0,1 1-3 15,3-4-3-15,3 3 1 16,2 1-1-16,8-3-1 0,1 0-1 0,10 0-4 16,5 3-4-16,0 3 0 0,-2 2 0 0,-7 1 3 15,-9-1 4-15,-3 1 1 0,-3 1 0 16,-2-3 0-16,1 3 2 0,1 1 4 16,-4-1-1-16,-1 2 1 0,-5-2-5 0,0 2-1 15,2 4 1-15,-2 1-2 16,-2 3 2-16,-5 1-1 15,-2 0-1-15,-1 0 1 0,-1-1 0 0,0-2-1 0,-2-3 1 16,-1 0 1-16,-1-3-1 0,-2-2 2 16,0 0 3-16,2-5-2 0,-2-1 2 15,-1 0 1-15,1-1 3 0,2-1 1 16,0-1 2-16,5 1-3 16,4-1 0-16,0 0 2 0,3 1-1 0,-2 0-1 0,4 1 0 15,0 0-5-15,0 0 0 0,0 0-1 16,0 0-1-16,0 0-4 15,0 0-6-15,0 0-11 0,0 0-13 0,0 0-12 16,0 0-20-16,0 0-1 0,0 0 33 16</inkml:trace>
  <inkml:trace contextRef="#ctx0" brushRef="#br0" timeOffset="78553.16">20913 7151 636 0,'-1'0'18'16,"1"3"-25"-16,-2-2 11 0,2 2 1 16,-1-1-3-16,-1-2-1 0,-1 4-1 15,3-2-1-15,1 3 1 0,2-2 1 16,2 3 1-16,-1 1-1 0,2 2 0 16,2 3-1-16,2 4 0 0,3 2 0 15,-1 2 0-15,2 3 0 0,1 4 1 16,0 1 0-16,3 7 0 15,1 5 1-15,-1 2-1 0,2 9-1 0,1 2 1 16,3 6-1 0,-2 5 0-16,3 4 1 0,-3-1 0 0,-3 0 11 0,1 2 8 15,-2-1-6-15,-1 1-2 16,-3-4-10-16,-7-4-4 0,-4-3 11 0,0-5 7 16,-5 0 4-16,1-3 8 0,-1 0 0 0,-3 1 0 15,-2 0-2-15,-4-1-9 16,-3 2-7-16,-2-3-2 0,1 1-2 15,-3-4 1-15,-5-1 2 0,0-1 1 0,-4 3-3 0,0-3-3 16,-1 1 0-16,0-2-1 16,-5-1 0-16,0 1 1 0,2-1-1 0,-2 2 0 0,1-3 0 15,-5-4 0-15,-5-1 1 0,-5-4-1 32,0-3 10-32,1-2 2 0,1-3 1 0,7-4 1 0,3-1-8 15,-2-5-1 1,2-2 0-16,-3-4 0 0,0-3 2 15,-2 0-2-15,2-3 2 0,-6-1 0 16,-4-1-1-16,2-3 1 0,1-2 2 0,0-2-3 16,7-2 2-16,2 0 2 15,-6-5 1-15,4 0 1 0,0-2 0 16,-2-4-3-16,5 4-4 0,-6-3-3 16,-6 1-2-16,0-5-1 0,-2 3 0 0,4 1-1 15,9 1 0-15,3 0 1 0,6 2-2 16,4 0 4-16,1 0 7 0,4 1 3 15,1-1 5-15,5 4-2 0,0-1-3 16,0-1-1-16,1 2 0 0,2-1-2 0,4 2-2 16,-1 0-1-16,2-4-4 0,-5-1-2 15,0-5-2-15,-2-3-5 0,0-2-2 16,-1-1-1-16,2 1-3 0,-1 1-1 16,-1 1-2-16,-1 0-2 0,2 0 0 0,-3 3 3 15,4 5-1-15,-1 1-5 16,0 3-8-16,3 1-11 0,-2-1-8 0,1 3-3 15,-2-2-1-15,0 0-1 0,-2 2-3 16,0-1-3-16,2 0 5 16,-1 1 10-16,1-1 14 0,-1 2 13 0,1 0 8 0,1-1 1 15,0 0 1-15,-2-1-1 0,-4 0-2 16,-1 1 0-16,2 1 2 0,2 4 1 16,4-1 3-16,3 1 15 15,2-1 22-15,4 5 17 0,-1 0 18 0,0 0-1 16,1 0-8-16,0 0-5 0,0 0-8 15,0-1-3-15,0 1-7 0,0 0-8 16,0 0-7-16,1 1-8 0,1 3-7 16,2-4-3-16,3 1-3 0,9 3-1 15,5 5-1-15,7 3 1 0,8 4-1 16,4-1 0-16,7 1 1 0,0 2-1 0,0-2 2 16,-6 0-1-16,-7 0-1 0,-2-2 1 15,-7-5 0-15,-4-2 0 0,-4 1 1 16,-4-4 0-16,-3 0-1 0,-2 0 1 15,-3-3-1-15,-5-1-1 0,0 0 0 0,0 0-7 16,0 0-6-16,0 0-3 0,0 0-4 16,-6-3 0-16,-2 3 7 15,-6-2 4-15,-3-2 6 0,-5-5 6 0,-1 2 1 16,-2 0 0-16,-5-3-2 0,-1 2-1 16,3 0 0-16,0 4-1 0,4 4 1 15,0 0-2-15,-2 1-1 0,7 1 0 0,0 2-1 16,7 0 3-16,1 3 1 0,4-3 6 15,1 4 5-15,-1 2 1 0,2 3-1 16,-1 2-5-16,2 3-3 0,-2 6-2 16,1 3-1-16,0 3 1 0,0 2-1 15,2-1 0-15,-3-2 2 0,1-3-1 0,0 0 1 16,0-8 0-16,1-1-1 0,1-4-1 16,0-4 8-16,3 0 3 0,-3-3 2 15,2-3 0-15,1 1-7 0,-1-2-3 16,1-2-1-16,0 0 0 0,0 0-3 15,0 0-6-15,0 0-8 0,0 0-10 16,0 0-6-16,0 0-10 16,0 0 4-16,0 0 1 0,0 0 16 0</inkml:trace>
  <inkml:trace contextRef="#ctx0" brushRef="#br0" timeOffset="79678.39">24696 15475 1114 0,'-1'0'32'16,"0"0"-8"-16,0 0-20 0,-3 0-12 0,4 0 8 15,0 0 5-15,0 0 1 0,3 0 1 16,-3 0 3 0,0 0 5-16,0 0 4 15,0 0 2-15,0 0-3 0,0 0-6 0,2 0-4 0,0 0-5 0,0 0-3 16,2 2 0-16,1 1-1 0,4 1 0 16,1 5 0-16,4-2 0 15,-1 1 4-15,2 4 3 16,1-1-2-16,-1-1 3 0,3 1-6 0,1 0-5 15,4 1-7-15,2 2-9 0,-2-1-6 16,-1-1 4-16,-6-5 6 16,-5-4 2-16,-6-2-8 0,-5-1-19 15,0 0 480-15,0 0-333 0</inkml:trace>
  <inkml:trace contextRef="#ctx0" brushRef="#br0" timeOffset="79964.14">24886 15393 1545 0,'-1'2'29'15,"-1"1"-16"-15,-5 6-30 0,-4 6-1 0,-5 6 14 16,-2 4 4-16,-2 3 0 0,-1-1 0 15,0 0 1-15,0 0-1 0,4-5 0 16,2-3 1-16,3-1 0 0,1-4 0 16,1-2 1-16,3 3-2 0,1-4 1 15,-2 0 1-15,1-2-8 0,-1-1-14 0,1 0-15 16,6-2-23-16,-1-1-15 0,2-1-18 16,0-2-21-16,0-2-26 0,0 0 73 15</inkml:trace>
  <inkml:trace contextRef="#ctx0" brushRef="#br0" timeOffset="84637.94">26118 15360 952 0,'-7'0'205'0,"7"0"-112"15,0 0-74-15,0-1-25 0,7 0 4 16,-4 1 3-16,-2-4 6 0,10 2 9 16,-9 0 10-16,1-1 11 0,3-1 7 15,-6 1 1-15,8-2-4 0,-3-1-9 0,2 0-11 16,0-4-9-16,4 0-6 0,1-4-2 16,4 1-4-16,7-3 1 0,-5-1 0 15,3 3-1-15,1-1 0 0,0 2 1 16,2 2-2-16,4 0 0 0,1 2 0 15,1 3-4-15,1 0 4 0,0 1-1 0,0 3 0 16,-6 1 2-16,-3-1 1 0,-5 2 0 16,-3 0 2-16,-5 0 4 0,-2 1-3 15,-2 1-3-15,-2 0-1 0,0 1-12 16,-2 5-3-16,-1 4-8 0,-5 7 0 16,-3 8 5-16,-3 5 7 0,-5 3 8 15,-3 2 3-15,-1 0 0 0,-6-1 1 16,0 1 1-16,-1 2 0 0,0-1-1 0,-1 1 1 15,4-1-1-15,0-2 0 16,4-3 0-16,3-4 0 0,2-2-1 16,4 0 0-16,0-3 1 0,2 0-1 15,1-2 0-15,2-2 0 0,4-2-2 0,1-5 1 16,2 2-3-16,1-3 0 0,1-3 2 16,1-1 2-16,1-1 9 0,-1-2 5 15,6 0 5-15,2-1 1 0,2-1-1 0,6 2 4 16,-1-2-2-16,6-2 5 0,-2-1-2 15,4-4-2-15,2-1-3 0,3-1-5 16,7-1-1-16,-1 1-2 0,-1-1 0 16,-4-2-2-16,-1 0-3 0,-6 1-2 15,-7 0-3-15,-7 4 1 0,-4 0 1 0,-2 2-2 16,0 1 1-16,1-1 0 0,-5 2-1 16,0 0-2-16,-1 0-6 0,-1 0-14 15,0 0-13-15,0 0-13 0,0 0-10 16,1-3-5-16,-1 3-11 0,0 0-9 15,0 0-12-15,0 0 48 16</inkml:trace>
  <inkml:trace contextRef="#ctx0" brushRef="#br0" timeOffset="85007.38">27410 15277 1656 0,'0'0'30'0,"0"0"-28"0,0 0-27 16,0 0-14-16,-2 1 5 0,2 0-6 15,-1 3-6-15,0 1 6 0,1 5 12 16,-1 3 16-16,0 1 9 0,1 3 0 16,-1 1 1-16,1 1 1 0,0 1 0 15,1-1 1-15,2-2 0 16,-2-1 0-16,1-1 0 0,-2 0 1 0,0 0 0 16,1 0 2-16,0 0-2 0,-1-3-20 0,0-3-22 15,0-3-30 1,0 0-34-16,-1 1-30 0,0-1-120 0,-1 0 151 15</inkml:trace>
  <inkml:trace contextRef="#ctx0" brushRef="#br0" timeOffset="85336.25">27574 15407 1507 0,'0'0'61'0,"-2"0"13"16,2 0-70-16,0 0-25 0,0 0-3 0,-2 0-2 15,-2 0-3-15,-4 1-1 16,-6 2 9-16,-1-1 15 0,-1 0 4 0,1-1 2 15,1-1 1-15,-2 2-1 16,-4-2 1-16,-3 2 1 0,3-2-2 16,-1 0 0-16,1 2 2 0,-4-2-2 15,0 0 0-15,4 0-2 0,-2 1-20 0,7 0-31 16,-1 0 42-16,-2 1-13 16</inkml:trace>
  <inkml:trace contextRef="#ctx0" brushRef="#br0" timeOffset="86203.81">25848 15030 930 0,'0'1'129'0,"0"-2"157"0,-1 1-211 15,0 0-69-15,1 0-6 0,-1 0-2 16,1 0 0-16,-1 2-3 0,-2-2 2 0,-3 1 2 16,-2-1 0-16,-2 0 1 0,-1-1 0 15,-2 0 0-15,1 0 1 0,1-1 1 16,-3 0-1-16,2 1 0 0,-2 0 0 15,0 0-1-15,2 1 0 0,0 0 1 0,0 2-1 16,3 1-1-16,1 0 0 0,-1 0-1 16,3 3-1-16,1 2-4 0,-6 1-5 15,6 3 1-15,0 2 0 0,1 4 5 16,4 2 4-16,-2 3 4 0,0 7 2 16,-2 4 1-16,3 5 1 0,0 1-3 15,-1 5-1-15,1 0 0 0,0 7 0 16,-3 3-1-16,2 2 1 0,-4 4 1 15,1-1 5-15,-3 3 3 0,-1-3-2 16,-5 3-1-16,-1-3-5 0,-3 1-2 16,0-2 1-16,0-1 0 0,0 0-1 15,2-10 1-15,4-2 0 0,2-5-1 0,1-9 0 16,3-2 0-16,0-5-1 0,3-3 1 16,0-5 1-16,0-2-3 0,3-5 7 15,0-3 5-15,3-1 4 0,-1-3 7 16,0 3-4-16,3-3-3 0,-2-1-2 0,3 2-2 15,0-4-1-15,3 1 1 0,6 0 2 16,4 1 0-16,8-1 2 0,7-2 0 16,1 0-2-16,0-1 0 15,-1-1-1-15,-5-2-5 0,-2-1 2 0,-2 2 3 16,0-2 1-16,-4 2 3 0,-2 0-2 16,-2 1-7-16,-2 1-5 0,-5 0 1 0,-1 0-2 15,-3 0 1-15,0 1 0 16,-1 0-1-16,-1 1 0 0,1-1 1 0,-3 1-2 15,0-2 0-15,1 2 1 0,1 0-1 16,-1 0-4-16,-3 0-4 16,1 0-9-16,0 0-12 0,1 0-11 0,-1 0-11 15,-1 0-11-15,1 0-6 0,-1 0-12 16,0 0-12-16,2-4 50 0</inkml:trace>
  <inkml:trace contextRef="#ctx0" brushRef="#br0" timeOffset="90599.65">4545 14258 1203 0,'0'0'29'0,"0"0"-13"0,-2 0-27 16,0 0-20-16,1-1-11 15,-6-1-14-15,-2-2-17 0,-4-1 1 0,-6-2 15 16,-1 0 23-16,6 1 32 0,5 2 28 15,3 1 15-15,2 1 7 0,-1 2-5 0,-3-1-11 16,-3 1-12-16,-7 0-10 0,-9 1-6 16,-9 7-4-16,-10-1-1 15,-4 3 1-15,-8 1 0 0,-3 0 0 0,-2 0 0 16,-9-1-1 0,-2 0-1-16,1 0 1 0,4-2 1 15,11 0 2-15,8-3 8 0,7-1 5 16,3 1 5-16,4-3 2 0,4 1-6 0,5-2-3 0,8-1 1 15,9 0 6-15,3 0 8 16,7 0 1-16,0 0-3 16,-2 0-9-16,2 0-9 0,1 0-6 0,-1 0-6 0,0 0-8 15,1 0-12-15,3 0-14 0,-4 0-11 0,0 0-11 16,1 0-8-16,4-3-2 0,11 2-13 31,5-4 46-31</inkml:trace>
  <inkml:trace contextRef="#ctx0" brushRef="#br0" timeOffset="92992.16">28344 14984 1228 0,'0'-2'51'0,"0"2"8"0,0 2-35 16,-2-2-21-16,-2 2-3 0,4-2 0 16,0 0-3-16,2 2 1 15,1 2 2-15,-3 4 3 0,1 2 8 0,-3 3 4 16,2 8 0-16,2 8-3 0,0 5-3 16,3 10-6-16,-1 6 0 0,0 1-2 15,2 5 0-15,1 3 0 0,-2-3 1 16,1-1 0-16,-2-6-1 0,0-4 1 15,1-1-1-15,-1-6 0 0,0-3 1 0,-2-5-1 16,0-5 1-16,-1-6 0 0,-1-6-1 16,5-2 2-16,-3-4-1 0,-2-4 0 15,0-1 1-15,0-1 1 0,0 2-2 16,0-3 1-16,0 0 0 16,0 0-12-16,0 0-14 0,1 0-20 0,0 0-19 15,-1 0-19-15,1 0-15 0,8-6 53 16</inkml:trace>
  <inkml:trace contextRef="#ctx0" brushRef="#br0" timeOffset="93336.61">28926 15367 1383 0,'0'0'78'15,"0"0"30"-15,0 0-68 0,0 0-43 16,0 0-4 0,1 0 5-16,-1 0 2 0,0 0 0 0,0 0 1 0,0 0-1 0,0 0 0 15,0 0-2-15,3 1-1 0,-1 0-2 16,1 1 1-16,1 3 0 0,3 0 0 16,2 4 2-16,6 3 0 0,2 2 1 15,-2 2 1-15,2 1 0 0,-2-4 0 16,-2 0 0-1,2-1 2-15,-2-1-2 0,0-1 0 16,-2 4 3-16,-2-4-6 0,1-1-4 0,-1 0-5 0,0-5-14 0,-1-1-5 16,2 1-11-16,-1-2-8 31,2 3-3-31,4 0-9 0,0 0-9 16,5 1 189-16,4-2-102 0</inkml:trace>
  <inkml:trace contextRef="#ctx0" brushRef="#br0" timeOffset="93640.45">29307 15290 1393 0,'0'0'65'0,"0"0"28"0,0 0-89 15,-1 4-20-15,-8 1 1 0,4 6 8 16,-7 2 5-16,-2 4 0 0,4 4 0 16,-7 1 0-16,6 0 2 0,0 0-1 15,-2 2 1-15,3 0 1 0,-2-2-1 16,0-1 0-16,-1 0 0 0,-1-3 0 16,2 0 0-16,1-2 2 0,1-1-2 15,1 0 0-15,1-2 0 0,-2-2-14 16,1 1-17-16,-1-1-23 0,0-2-27 0,1 1-17 15,2 0 267-15,2-4-145 0</inkml:trace>
  <inkml:trace contextRef="#ctx0" brushRef="#br0" timeOffset="95515.52">30441 14807 1609 0,'0'0'28'0,"0"2"-25"0,1-2-20 0,-2 0-3 15,-1 0 5-15,3 0-6 0,-2 0-8 16,2 0 3-16,0 0 11 0,0 2 10 16,-1-2 11-16,0 0 4 0,0 0-1 15,1 1 1-15,8 0 0 16,4 1-1-16,5 1-3 0,11 1-2 0,2 1-2 16,6 1-1-16,4 0 1 0,3-3-1 15,3 0 2-15,1-3 3 0,3-2 0 0,-5-1-1 16,-3-1 0-16,-3-2-3 15,-5 0 0-15,-6 2 1 0,-10-2 14 0,-3 3 13 16,-7 1 6-16,-4-2 0 16,2 2-15-16,-1 1-12 0,-3-1-9 0,1 2 2 15,0 0 1-15,-4 0-1 0,0 0 1 0,0 0-1 16,1 0-3-16,-1 0-4 16,0 0-5-16,1 0-4 0,-1 0-2 0,1 2 0 15,-1 2 0-15,-1 8 2 0,0 7 5 16,0 8 3-16,0 7 5 0,1 8 1 15,1 9 2-15,1 6 0 0,2 3 1 16,3 9 0-16,3 1 0 0,3 7-1 0,0 1-1 16,3 2-1-16,0 1 2 0,0-3-2 15,0-5 0-15,2-8 2 0,-3-9-2 16,-2-9 0-16,-2-11 2 0,-3-8-2 16,-1-9 0-16,-4-4 2 0,1-4-2 15,-3-4-1-15,0 0-2 16,-1-4 0-16,0 1 2 0,-1-1 2 0,-2-3 0 15,-3 2-3-15,-1 0-2 0,-4 1-2 16,-5-1 3-16,-4 0 1 0,-4-2 1 16,-3-4 1-16,-3 1 2 15,0-3-1-15,0 3 0 0,-2-2 1 0,5-1-2 16,1 3 0-16,0-4 1 0,3 5-1 0,0 2 0 16,2 0 0-16,1 0 0 0,1 3-2 15,3 1-1-15,0-1-12 0,5-2-13 16,3 2-15-16,3 1-19 0,2-2-5 15,3-1-5-15,0-1-20 0,-1 2 660 16,1-2-431-16</inkml:trace>
  <inkml:trace contextRef="#ctx0" brushRef="#br0" timeOffset="95855.48">31858 15408 1842 0,'0'0'9'15,"-3"0"-56"-15,-1-1-21 0,0 1 11 16,-4 0 19-16,-2 0 19 0,-4 0 7 15,-8 1 9-15,0-1 3 0,1-1 0 16,1-1 0-16,4-1 0 0,0 3 0 0,2-1 1 16,2-2-1-16,-1 3 1 0,-2 0-1 15,0-1 3-15,3 1-3 0,1 0-20 16,0 0-27-16,4 2-26 0,-2-2-22 16,1 0-7-16,2 0 73 15,0 0 2-15</inkml:trace>
  <inkml:trace contextRef="#ctx0" brushRef="#br0" timeOffset="96162.29">31893 15580 1507 0,'-1'0'57'0,"-2"0"-3"0,3 0-61 0,0 1-19 16,1 0 0-16,0-1 12 16,-3 0 4-16,2 0 2 0,-8 2 1 15,0 1 5 1,-1-1 2-16,-8 0 2 0,2 3-1 0,-6-2 2 0,-1 0-2 0,-2 0 2 16,1 0-1-16,4 0 0 0,-1-1 0 15,8 1 0-15,0-3 0 16,1 2 1-16,0-2-1 0,-1 3-1 15,1-3 0-15,2 0 0 0,0 3-11 0,2-3-23 16,2 2-24-16,-1 1-30 0,1 0 8 16,2 0 36-16</inkml:trace>
  <inkml:trace contextRef="#ctx0" brushRef="#br0" timeOffset="97801.2">23711 17602 1153 0,'0'36'185'0,"7"-6"-153"15,-6 26-131-15,1-152 122 16,-4 62-42-16,2 30 9 0,3 1 6 0,-2-1 8 16,2 1 11-16,-3 3 12 0,1-2 13 15,1-4 3-15,-1 6-8 0,-1-1-11 16,1-1-12-16,0-3-9 0,2-2-1 15,-1 1-3-15,1 1 0 0,1-3 1 0,-1 1-1 16,3 0 1-16,-4 2 0 0,3 0-3 16,-1 3-1-16,-1-2-1 15,2 2-2-15,-2 0-2 0,2 1 0 16,-2 0 0-16,-1 1 0 0,2 1-2 0,-3 0-2 16,2 1-4-16,-2 3-2 0,1 1-4 15,0 6-4-15,-1 7 2 0,-2 5 1 16,-2 1 7-16,-2-2 6 0,-1-5 1 0,0-7 0 15,0-4 2-15,-1-3 0 0,-2-1 1 16,1-3 0-16,-1 0 3 0,0-4 4 16,0-1 0-16,0-1 1 0,2-1 1 15,1 3 1-15,2-3-1 0,1 1 1 16,0 3 5-16,1 1 4 0,2 2 3 0,0 0 4 16,2-2 1-16,-1 2 1 15,1-2 3-15,-2 2-1 0,1 0-4 0,0 0-3 16,3-1-7-16,0 1-5 0,-1 1-3 15,4 3-2 1,-1 1-5-16,1 0-11 0,2 3-25 0,2 0 42 0,3 1-14 16</inkml:trace>
  <inkml:trace contextRef="#ctx0" brushRef="#br0" timeOffset="98700.29">24667 16933 1560 0,'0'0'22'0,"0"0"-35"16,-1 0-39-16,1 0-5 0,-6-2 10 15,-5 1 14-15,-3-1 13 0,-8 0 11 16,-1-5 7-16,-2 0 2 0,-3 1 0 15,-5-3 0-15,-1 0 0 0,1 0 2 16,0 0-2-16,6 1 1 0,3 1 0 0,4 0-1 16,7 3 0-16,0-1 1 0,4 2-1 15,5 2 1-15,4 1 0 0,-1 0-1 16,0 0-2-16,0 0-2 0,1 0-2 16,0 0 1-16,-3 2 2 0,4 0-1 15,1 3 2-15,1 0 0 0,-2 8 1 0,2 4 0 16,2 6 1-16,-2 2 0 0,3 2 0 15,-3 0 1-15,1-6 0 0,-3 1 0 16,-1-3 0-16,0 1-1 0,-1-2 0 16,0-1 1-16,-1-6-1 0,1-4-1 15,-1-2 1-15,1-3 0 0,1 0 0 16,0-2 3-16,0 0-1 0,0 0 1 16,0 0 3-16,0 0 0 0,0 0 1 15,0 0 0-15,0 0-1 0,0 0 4 0,0 0 4 16,0 0-2-16,0 0 2 0,0 0-3 15,0 0-6-15,0 0 1 16,2 0-2-16,0 0-2 0,3-2-1 0,6 0 0 16,5 2 0-16,12-3-3 0,9 1-5 15,6 2-3-15,1 0 0 0,-7 4 3 16,-10-1 7-16,-6 2 2 0,-8-4 0 0,0 1-1 16,1 3-1-16,-1 2-2 15,-1 0-2-15,1 0 1 0,-4 2 0 0,-2 1-3 16,1 3 0-16,-5 3-2 0,2 4 0 15,-4 0 3-15,-2 2 3 0,-1 0 2 16,-3 1 0-16,0 0 0 0,-2-1 0 16,-1-2 0-16,-1-3 0 0,0-3 0 0,0-2 2 15,0-2 0-15,-1 0 1 0,0 0 0 16,0-1 0-16,-3 0 1 0,0-1 0 16,-1-1 1-16,-4 0 0 0,3-3 0 15,-2 1-1-15,-1-3-1 0,1 1-2 16,-1-1 1-16,0 0-1 0,-1-2 0 15,1 0-1-15,2 0-3 0,2 0-1 16,1 0-1-16,3 0-1 0,1-2-1 16,1 1-4-16,1-1-5 0,1 1-3 15,1-2-2-15,2 2-5 0,0 1-6 0,3 0-9 16,-1 0-11-16,1 0 27 0</inkml:trace>
  <inkml:trace contextRef="#ctx0" brushRef="#br0" timeOffset="99329.97">25135 17063 1390 0,'0'0'124'15,"0"1"130"-15,-1-1-227 0,1 0-61 16,-1 0-5-16,1-1-2 0,3 3-4 16,-2-2-7-16,1 0 4 0,-1 1 10 15,5 3 20-15,0 1 15 0,5 3 3 0,-1 3 0 16,3 2 1-16,1 0-1 15,2 3 0-15,-4 0 1 0,1-1-1 16,-2 1 2-16,0 1-1 0,3 1 0 16,1 0-1-16,1-1-11 0,1 1-17 0,0 0-17 15,-3-5-16-15,2-2-17 0,0-2-16 0,2-1 289 16,-2-1-166-16</inkml:trace>
  <inkml:trace contextRef="#ctx0" brushRef="#br0" timeOffset="99603.19">25374 16917 1420 0,'-2'5'22'15,"-6"8"-20"-15,-3 4-17 0,-5 7 5 0,-3 3 10 16,-1 3 0-16,1-2 1 0,-1-1-1 0,3-3 0 16,1 0 0-16,3-5 0 0,3-1 1 15,-6-2 0-15,0-2 1 16,3 1-5-16,0-5-12 0,4 0-15 0,4-1-18 16,-1-1-16-16,2-2-14 0,2-2 42 0</inkml:trace>
  <inkml:trace contextRef="#ctx0" brushRef="#br0" timeOffset="100356.08">26558 16508 1657 0,'24'20'90'0,"189"136"-283"15,-470-301 192 1,204 129-1-16,16 16 1 0,-1 2 1 15,-1-2 1-15,-2 0 0 0,3 0 0 16,3-2 0-16,3 0-1 0,0 1 1 0,0 0 0 16,-1 1 0-16,-2 1 0 0,4 2 0 15,3-1-1-15,2 0 0 0,6 1 0 16,4 1 0-16,4-3-1 0,3 3 1 16,3 1-2-16,0 2-2 0,3 1 0 15,0 2-2-15,-1-1-1 0,2 5 2 0,1 1-1 16,0 3 4-16,0 4 0 15,1 7 0-15,0 6 2 0,-1 3-1 0,-1 5 1 16,0 5 2-16,-1 4-1 0,-2 4 0 16,0 0 0-16,-3-1 0 0,-3 1-1 15,-3-4 1-15,-3 1 0 0,-1 0-1 16,-1 1 2-16,1-5-1 0,-2 1-1 0,1-2 1 16,0-3 0-16,2 0 0 0,2-7 0 15,4-7 1-15,2-6-2 0,2-6 0 16,5-2 1-16,1-6-3 0,1-1 2 15,0-3 0-15,0-2 2 0,2-1 2 16,-2-3 1-16,0-1-1 0,1 0 0 16,3 0 2-16,0 1 0 15,2-1 4-15,4 0 2 0,4 0 0 0,2 0 0 16,9-2-3-16,4 0-4 0,7-1-1 0,7-1-4 16,5 3 1-16,8 1-1 15,0 0 2-15,0 0-2 0,-8 0 1 0,-5 0 1 16,-6 2-1-16,-6-2 1 0,-1 4 0 15,-5 0 8-15,-5-2 4 0,-2 3 3 16,-3-2 0-16,-6-1-9 0,-2 0-3 16,-2 0-3-16,-1-1 0 0,-1 0 0 15,0 0-3-15,0 1-7 0,-3-2-5 0,0 0-10 16,0 2-8-16,0-2-8 0,0 0-12 16,0 0-11-16,0 2-13 0,0-2-10 15,0 0-31-15,0 0 67 0</inkml:trace>
  <inkml:trace contextRef="#ctx0" brushRef="#br0" timeOffset="102390.31">26384 16919 955 0,'0'0'67'0,"0"0"38"0,0 0-56 0,0 0-38 16,0 0-2-16,0 0 1 0,-1 0-4 15,1 0-6-15,0 0-3 0,0 0 0 16,0 0 3-16,0 0 7 0,0 0 13 0,0 0 2 16,0 0 3-16,0-2-1 0,0 2-6 15,1 0-3-15,4-5-4 0,0 2-6 16,3-2-3-16,1 0 0 0,2-3-7 15,1-2-7-15,3-2-10 0,7-2-14 0,3 1-2 16,6-2 4-16,1 3 5 0,1 3 9 16,0 2 5-16,-1 2 1 0,-5 1 0 15,2 2 1-15,0 2-3 0,0 3 0 16,0 3 4-16,-6 0 11 16,-4 2 12-16,-4 0 7 0,-4 0 0 0,0 1-10 0,-2 2-12 15,-2 4-8-15,-2 5-4 0,-4 2 3 16,-2 2-2-16,-6 0 2 15,-4 0-1-15,-4 1-1 0,-2-1 4 0,-2 3 5 16,0 2 4-16,-6-6 3 0,3 5 6 16,-1-1 2-16,-5 2 0 0,4-1-2 15,-6-5-3-15,0-3-2 0,8-3 0 16,1-2-1-16,7-3-1 0,4-1 1 0,2 0-1 16,2-4 0-16,4-1 3 15,1-3 4-15,1-1 9 0,0-1 11 16,2 3 6-16,3-2 3 0,0 1-4 0,8 0-7 15,7 0-7-15,7 2-7 0,8-1-7 16,-1 1-4-16,-1-2-2 0,-2 1 7 16,-1-2 16-16,-3 1 10 0,1-2 10 15,-1 0-4-15,2 3-11 0,0-4-10 0,-1 0-7 16,0 1-4-16,-1 0-4 0,-1 0 1 16,-2 0 0-16,-6 0-2 0,-5 1 1 15,-4-2 1-15,-2 0-2 0,-3 0-6 0,-4 0-13 16,1 0-22-1,0 0-22-15,-1 0-16 0,0 0 39 0</inkml:trace>
  <inkml:trace contextRef="#ctx0" brushRef="#br0" timeOffset="102723.07">27754 16776 1179 0,'0'2'96'0,"2"0"84"0,0-1-161 0,-2 1-43 0,0 3-13 0,1 8-3 15,-4 6 6-15,1 7 3 0,2 1 8 16,-2 2 14-16,1-2 7 0,2 0 1 16,0-1 1-16,2 0-1 15,-1-1 1-15,-1-1 1 0,1 2-1 0,-2-5-2 0,1 0-12 16,2-1-22-16,-1-4-22 0,0-3-27 16,-2-3 43-16</inkml:trace>
  <inkml:trace contextRef="#ctx0" brushRef="#br0" timeOffset="102944.82">27851 16881 1229 0,'1'0'104'0,"-1"0"101"0,-2 0-199 15,-7 0-46-15,-9 2 1 0,-2-1 19 16,-3 0 13-16,-8 0-11 0,2 1-12 16,-8-2-15-16,-3-2-3 0,7 1-1 15,1 0-1-15,3-2-6 0,5 1-4 16,2-3 174-16,4 1-96 0</inkml:trace>
  <inkml:trace contextRef="#ctx0" brushRef="#br0" timeOffset="104439.38">24174 6753 746 0,'17'15'67'0,"-18"-19"-34"16,-1 3-21-16,2-1-7 0,-18-18 4 15,18 19 3-15,2-1 5 0,0 2 3 16,1-3 2-16,-1 1-1 16,3-4-2-16,1 3 0 0,0-3-3 0,3 4 1 15,2-4-2-15,4 5 5 16,2 0 0-16,4 1-4 0,3 2-4 0,-1-1-6 15,3 3-3-15,2-1-1 0,6 3 1 16,8-2-2-16,5 3 0 0,0-1 0 16,-3 0-1-16,-4 1 1 0,-3-2 1 15,0-1-2-15,3-1 1 0,-3-1 1 16,-1 1-2-16,-2-1 6 0,-3 2 0 0,-5-2 2 16,-7 0 1-16,-6 0-3 0,-2-1 0 15,-4 3-1-15,-1-4 1 0,-1 1-2 16,-5-1 3-16,1 1 0 0,2 0-4 15,-7 3 1-15,2 1-3 0,-5 2 0 16,0 3 0-16,-1 4 1 0,-2 0-2 16,-1 3 1-16,1 2 0 0,1 1-1 0,0-1 1 15,0 2 1-15,2-1-2 0,-2-1 0 16,2 3 1-16,1 1-1 0,1-3 0 16,-1 1 0-16,1-2 0 0,2-2 0 15,0-1 0-15,0-1 1 0,2-3 0 0,0-1 0 16,1-2-1-16,-1 0 1 0,1-1 1 15,0-1-1-15,0-2 0 0,-1 0 1 16,1-2-2-16,0 1 1 0,0 2 2 16,1-3-2-16,0 3-11 0,0-3-23 15,2 1-25-15,1-4 26 0</inkml:trace>
  <inkml:trace contextRef="#ctx0" brushRef="#br0" timeOffset="107745.12">7361 14148 1110 0,'0'0'26'0,"2"0"-20"0,2 0-6 0,5 0-7 15,5-2 3-15,4 0 3 16,4-1-1-16,9-1-2 0,7-1-1 16,10 0-1-16,4-4 1 0,0 2 3 0,-5 1 2 15,-1 4 2-15,-4 1-3 0,-4 0-18 16,-1-2-15-16,0-1-155 0,0-3 121 15</inkml:trace>
  <inkml:trace contextRef="#ctx0" brushRef="#br0" timeOffset="107949.11">7440 14273 1337 0,'10'18'97'0,"11"44"-675"16,-6-116 548-1,26 63-36-15,13-3 29 16,2-3 21-16,0-3-62 0,-4-2-80 16,-1-1 88-16</inkml:trace>
  <inkml:trace contextRef="#ctx0" brushRef="#br0" timeOffset="108883.08">28537 16277 1088 0,'0'0'98'0,"-1"2"100"0,1-2-150 15,0 0-47-15,0 0-3 0,0 0 0 0,0 1 2 16,0 1-2-16,0 4 0 0,4 3 1 15,0 2-1-15,3 6 1 0,1 5 1 16,2 5-1-16,-1 8 0 0,1 8 1 16,2 6-2-16,2 10 2 15,5 7 0-15,3 1 0 0,0-2 0 0,-1-4 0 16,-2-8 0-16,-3-5 0 16,-4-1 0-16,-2-3 0 0,-6-7 0 0,0-4 2 15,1-12-2-15,-3-5 0 0,3-5 3 16,-2-4-5-16,-2-3-18 0,1-1-21 15,-2-3-34-15,0 0-28 0,0 0 151 16,-1 2-60-16</inkml:trace>
  <inkml:trace contextRef="#ctx0" brushRef="#br0" timeOffset="109188.65">29143 16599 1520 0,'24'17'85'0,"-10"13"104"31,-13-37-335-31,25 35 32 16,6 4 108-16,3 5 4 0,-4-4 1 15,-6-6 0-15,-4-5 1 0,-7-7 0 0,-4-3 0 16,-1-2 2-16,-1-2-1 16,-1-1-1-16,1 1 2 0,-2-2-6 15,3 1-26-15,0-1-35 0,2-2-35 16,1-3 151-16,1-1-63 0</inkml:trace>
  <inkml:trace contextRef="#ctx0" brushRef="#br0" timeOffset="109451.21">29496 16589 1315 0,'0'9'145'16,"-77"155"-124"30,63-121-33-46,5-10 4 16,1-4-3-16,1 1-2 0,1-1-3 0,-2-6-4 0,4 0 3 16,-3-5 1-16,3-7-8 0,2-1-11 15,2-4-15-15,2 1-19 0,-2-3-14 16,-2-1-19-16,0-1 34 0,2-2 26 16</inkml:trace>
  <inkml:trace contextRef="#ctx0" brushRef="#br0" timeOffset="110733.52">30227 16160 1582 0,'2'1'47'0,"0"0"-12"0,-1-1-28 0,2 1-7 16,-1-1 0-16,0 0 0 0,1 1 0 15,3 0 0-15,3 2 0 0,9 0 0 16,4 2-1-16,5 0 0 0,4 0 1 16,-1 1 0-16,0-1 0 15,-1-3 2-15,6-1 0 0,3 1-1 0,6 2 0 16,3-2-1-16,-1-1 2 0,0-1-2 16,-1-2 3-16,0-1 2 0,-8 1 4 0,-4-1 1 15,-5-1-2-15,-8 0-1 0,-1 1-5 16,-5-3 0-16,-4 3 0 0,-2 3-1 15,-4-2 2-15,-3 2 2 0,-1 0-6 16,0 0-4-16,0 0-2 0,0 0-8 16,0 0-3-16,-2-1 1 0,2 2-2 15,-1 2 2-15,-1-1 5 0,3 6 2 16,-1 6 2-16,1 7 3 0,-1 8 2 0,0 6 2 16,1 4 1-16,1 4-1 0,4 2 1 15,0 3 1-15,2 7 0 0,0 2 0 16,6 9 0-16,-2 0-1 0,4 1 2 15,0 5 0-15,-2-4-1 0,1-4 0 16,-6-12 0-16,0-10-1 0,-2-12 0 0,-3-8 0 16,0-1 0-16,-2-4-1 0,-2-5 0 15,1-2-2-15,-1-4 0 16,-2-3 2-16,1 1-2 0,-3-2-3 0,0 0-2 16,-2 1 0-16,-1-1 1 15,-2 2 6-15,-4-2 1 0,-4-1 3 0,-4-1 0 0,-5-2 0 16,1-1-1-16,-1-1 2 15,-1 0-3-15,2 1 0 0,-9-1 1 16,0 2-2-16,-2-1 1 0,1 0 1 16,6 2-2-16,3 1 1 0,5 3 0 15,4-2-1-15,5 2 0 0,2-1 1 0,3 2 0 16,2-1-1-16,3-1-8 0,0 2-7 16,2-4-22-16,0 0-26 0,-1 5-19 15,1-4-17-15,2 4 50 0</inkml:trace>
  <inkml:trace contextRef="#ctx0" brushRef="#br0" timeOffset="162207.13">26134 14233 1151 0,'-5'0'24'0,"3"0"-17"16,2 0-16-16,0 0 9 16,0 0 1-16,-1 0 0 0,0 0-1 0,1 0-3 15,2 0-2-15,0 0-6 0,-2 0-14 16,0 0 758-16,-2 0-540 0</inkml:trace>
  <inkml:trace contextRef="#ctx0" brushRef="#br0" timeOffset="162549.89">26021 15615 1480 0,'-1'-1'20'0,"1"1"-35"0,-1 0-7 16,1 0 5 0,0 1-30-16,0-1-27 0,-2 1-25 0,-5-4 47 0</inkml:trace>
  <inkml:trace contextRef="#ctx0" brushRef="#br0" timeOffset="162884.85">26084 17103 1291 0,'3'0'71'16,"-2"1"71"-16,-1 1-131 16,-1-2-4-1,1 0-5-15,0 0-5 0,0-2-9 0,1 2-6 0,-1 0-18 0,0 0-15 16,0 0-16-16,0 0 5 0,-8-6 29 15</inkml:trace>
  <inkml:trace contextRef="#ctx0" brushRef="#br0" timeOffset="172131.74">16557 6469 1081 0,'-4'0'-41'0,"-1"3"-35"0,-8 3-16 0,-4 4 9 16,-10 5 62-16,-5 1 17 15,-9 3 0-15,-8 3 4 0,-9 0 0 16,-10 0 0-16,-8 0 1 0,-11-1 0 0,-3 2 0 16,3 2-1-16,3 4 1 0,7 1-1 0,3 4 0 15,-6 3 0-15,1 3-1 0,1 7 1 16,-1 7-1-16,9 14-1 16,0 9 0-16,0 6 1 0,-1 6-2 15,-2 1 1-15,5 7 0 0,3 6-2 0,12 4 2 16,11-3 1-1,8-5-9-15,13-6-13 0,8-3-26 0,13-2-32 16,10-6 3-16,13-9 17 0,13-7 30 16,14-7 27-16,15-2 4 0,13-5-16 15,8 0-8-15,9-5 9 0,-1-6 22 0,4-7 28 0,3-11 11 16,-3-10 26-16,-3-8-7 16,-2-6 2-16,-7-8-1 0,5-6-16 0,1-4-11 15,-1-4-14-15,-3-9-11 0,-4-3-19 16,-7-4-19-16,-1-5-26 0,6-3-9 15,-1-5-90-15,0-3-33 0,-5-2 29 0,-6-4 53 16,-5-2 138-16,-3-1 110 16,-4 1 46-16,-1 1-36 0,-7 5-28 15,0 5-54-15,-9 6-29 0,-6 3 6 16,-7 2-12-16,-9 3 1 0,0 5-17 0,-8 3 2 16,2 9 4-1,-4 2-3-15,-5 3-9 0,0 5-4 16,-3 3-8-16,-1 7-8 0,0 1-9 15,0 0-15-15,0 0-9 0,-1 1 1 16,-4 1 9-16,0 4 8 0,-2 4 9 16,-3 0 3-16,-3 5 1 0,-1 3 1 15,0-2 1-15,-1 1 0 0,1 1-1 0,2-1 0 16,2 1 0-16,-3 1-4 0,2 0 0 0,4 3-7 0,-1-1-4 16,5 2-3-16,4 2-8 0,0 1-8 15,5 2-8 1,-3 2-6-16,1-5-89 15,-1-4 92-15</inkml:trace>
  <inkml:trace contextRef="#ctx0" brushRef="#br0" timeOffset="172534.34">17175 7691 1187 0,'16'-23'34'0,"-2"9"-11"0,-7-2-20 16,-2 10-4-16,-2 5 3 0,-2-1-1 15,3 3-5-15,-3 1-9 0,2 6-9 0,2 6-6 16,-1 5 2-16,3 8 3 0,-1 4 7 16,1 3 4-16,2 2 2 0,-2-5 3 15,-1-1 3-15,-3-5 3 0,1-1 3 16,-1-3 3-16,-1-2 1 0,0-4 2 16,0-4 2-16,-2-4-2 0,0-4-5 0,-3-1-3 15,0-2-7-15,-4 0 0 0,-1-4 3 16,-3-1 6-16,-2-7 6 0,-1-1 2 15,-3-7-1-15,-3-2-3 0,-7 0-1 16,-3-2-3-16,-1 3 0 0,5 1 0 16,4 5-2-16,5 4-1 0,3 3 0 0,1 1-4 15,4 5-1-15,2 1-2 16,1 1-4-16,-1 0-1 0,3 2 1 16,-3-1 3-16,0 1 3 0,-2 2 4 15,-4-4 2-15,-2 2 3 0,-1 0 3 0,1-1 1 16,0 1 1-16,0-2-1 0,2 0-2 15,1-3-2-15,2 2-1 0,3 0-6 16,2 2-1-16,2-1-76 16,2 1 54-16</inkml:trace>
  <inkml:trace contextRef="#ctx0" brushRef="#br0" timeOffset="176631.23">29911 13888 785 0,'1'2'86'0,"-1"-2"156"0,-1 0-227 16,1 0-4-16,-2 0 8 0,3 0 7 15,2 0 1-15,-3 0-3 0,4 0-3 16,-4-2 3-16,0-2 5 16,0 2 13-16,1 1 11 0,1-3 2 0,-2 1-2 15,2 1-5-15,0-2-14 16,1 1-9-16,0-3-10 0,3 1-8 0,-4-3-1 15,2 1 4-15,3-2 2 0,1 0-1 0,1-2-2 16,1-4-5-16,4-1-4 16,0-2 1-16,3 2-5 0,0-1-1 0,-1 2 0 15,-2 2-1-15,3 3 6 0,0 2-2 16,3 1 1-16,0 2-1 0,0 2-1 0,1 1 0 16,-4 1 2-16,-2 1 0 15,2 1-1-15,-3 1 0 0,1 1-1 0,2 1-3 16,-6 1 1-16,-3 0 0 0,-4 2-4 15,-4 3 0-15,3 4-1 16,-3 6 0-16,-4 2 3 0,1 6 4 0,-8 4 0 16,1 3 1-16,-2 3 1 15,-8 1-2-15,0 4 2 0,-3 3 1 0,-4 6 0 0,-4 8 5 16,-1 3 0 0,-2-1-1-16,2-12 0 0,1-9-3 0,5-10-2 0,2-7 1 15,5 1-1-15,2-4 0 16,2-2 1-16,3-2 0 0,3-3 0 15,0 0 0-15,1-3 0 0,5-1 1 0,0-6-1 0,3-2 3 16,0 1-2 0,3-2 9-16,-1 1 10 0,1-2 9 15,-1 0 9-15,3 0-4 0,3 0-7 16,4 0-6-16,5 1-8 0,3-2-3 0,4-2-1 0,3-2-3 16,0 0 0-16,0 0 0 0,1-1 2 15,-1 1-2-15,4 1-1 0,2-2-1 0,4 4-3 16,-1 0 4-16,-1-3 6 0,-2 5 2 15,-4-2 2-15,-2 1-1 16,-3 0-5-16,-3 2 1 16,-4-1 0-16,-3 2 1 0,-2 2-2 0,-3-4-3 0,-3 0-3 15,-1 2 0-15,-1-2-2 0,-2 0-1 0,-1 0-1 32,0 0-4-32,1 2-6 0,-1-2-8 0,-1 0-8 0,0 0-19 15,0 0-16-15,0 0-33 0,-3-2-34 16,-8-7 223-16,-9-14-104 0</inkml:trace>
  <inkml:trace contextRef="#ctx0" brushRef="#br0" timeOffset="177417.39">4401 10102 868 0,'-81'-2'140'0,"-86"29"-93"15,170 11-68 1,-162-67 19-16,84 25 2 0,17 9 0 16,3 2-1-1,10-1 0-15,10-1 1 0,10-1 1 0,9-1-1 0,5-1-1 0,7-1-1 16,4-1 2-16,0 0 2 15,0 0-2-15,0 1 0 0,3 1-12 16,6-2-11-16,8 0-21 0,10 1 13 0,13 1 10 0</inkml:trace>
  <inkml:trace contextRef="#ctx0" brushRef="#br0" timeOffset="177684.41">4505 10276 688 0,'-27'57'515'47,"-16"-52"-462"-47,-13-1-13 0,-7-2-11 15,-5-1-14-15,3-1-6 0,3 0-2 16,6-1-5 0,3 1 1-16,5 0 2 0,2-2-1 0,-5 0 1 0,6 2-1 15,4 0-1-15,6 2-1 0,8-2-1 16,5 3-1-1,7-1 0-15,3 0-1 0,6-2-7 0,6 0-8 16,0 0-11-16,-2-1-13 0,3 2-7 0,4-1 5 16,9 0-4-16,7-2-19 15,15-1 41-15</inkml:trace>
  <inkml:trace contextRef="#ctx0" brushRef="#br0" timeOffset="177930.54">4353 10293 831 0,'-1'0'19'16,"-1"5"-2"-16,-5-2-15 0,-5 3 16 16,-5 3 11-16,-1-1 4 0,-4 1 1 15,-4 0-1-15,-2 0 7 0,-8 2 7 0,-2-6-2 16,1 2-8-16,5-1-14 0,4-2-5 16,8 1 1-16,3-1 4 15,0-1 5-15,6 0-3 0,2-1-7 16,1 0-6-16,-2 1-6 0,9 1-3 0,-4-3-1 15,3 0-1-15,4 1 0 0,-2-2-2 16,0 0-14-16,-1 3-6 0,1-2-13 16,0 2-20-16,0 0-16 0,2 2-125 15,7 2 119-15</inkml:trace>
  <inkml:trace contextRef="#ctx0" brushRef="#br0" timeOffset="182584.14">30074 15131 1229 0,'0'-1'65'0,"-1"1"22"0,1 0-59 0,-1-2-30 15,1 2-2-15,0 2 4 16,0-2 3-16,0 0 0 0,0 0 1 0,0 0 1 16,0 0 5-16,0 0 9 0,0-2 9 15,2-3 6-15,1 3 1 0,2-4-2 16,0 3-7-16,2-6-6 0,0-2-7 15,1-1-7-15,-1-1-3 0,4-1-1 16,-1 5-1-16,2-1 0 0,3 0-1 0,-2 1 0 16,2-1 0-16,3 0-2 15,0 4 1-15,3 1-1 0,1-2-1 16,-1 3 1-16,-1-1 0 0,2 3-2 0,-1 2-6 16,-1 2-3-16,1 3 0 0,-6 0 1 0,-3 1 7 15,-4 2 3-15,-2-2 1 16,0 5-1-16,-2-1-2 0,2 6-1 15,-4 6 0-15,-4 4 0 0,-3 5 3 0,-4 4 0 16,-4 3 1-16,0 1 1 16,-7 3 0-16,-6 0-1 0,-3 2 0 0,-9 4 2 15,-3 3 0-15,1 3 1 16,-1-4 0-16,8-1-1 0,4-7-1 0,7-4-1 16,4-9-2-16,2-3 0 0,6-6 2 15,2-3 1-15,3-5 0 16,0-4 0-16,3-3 0 0,1-2 0 0,1-1 5 0,0-2 8 15,0 0 10 1,0 0 8-16,0 0 8 0,3 1-1 0,2 0-5 0,3 1-5 0,7-2-11 16,4 2-6-1,7-2-5-15,8 0-4 0,1 0 0 0,11-2-2 16,3-2 1-16,2-1 1 0,-3-1 0 16,-6-1-1-16,-9 1 1 0,-6 0 11 0,-4 0 14 15,-8 2 9-15,-1-1 1 16,-5 1-12-16,-2 2-13 0,-3-2-8 0,-1 3-5 0,2 0 0 15,-3 1-3-15,-1 0-7 0,0 0-3 16,-1 0-9-16,0 0-16 0,0 0-11 16,0 0-19-16,0 0-26 0,0 0-18 15,0 2-16-15,-3 0 429 0,-4 2-243 16</inkml:trace>
  <inkml:trace contextRef="#ctx0" brushRef="#br0" timeOffset="184665.33">30066 16596 1414 0,'-1'0'38'15,"0"-2"-8"-15,1 2-42 0,0 0-12 32,0-1 3-32,0 1-1 0,1-1 0 0,0 0 1 0,0 1 0 0,0-4 5 15,1 1 6-15,1-1 5 0,0 0 5 16,1 3 3 0,0 0 4-16,-2 1 5 0,-1 0 4 0,0 0-1 0,-1 0-1 15,0 0-1 1,0 0-2-16,0 0 1 0,1 0-3 0,1 1-3 0,0 7-4 0,0 2-2 15,1 7-1 1,1 8-1-16,-1 5 1 0,2 6-2 0,-1 2 3 16,1 1 3-16,1-2 4 0,-1-3 4 0,1 1 5 31,-1-2 4-31,-1-7 1 0,-1-2 2 16,0 0 0-16,0-5-1 0,-1-2 0 15,-2-3-1-15,0-3-1 0,0 0 1 0,0-6 2 16,0 1 1-16,0 1 0 0,0-4-5 15,0 3-4-15,0-4-4 0,0 0-3 16,-1-1-3-16,1 2 2 0,0-1-3 16,0-2 1-16,-1 0-1 0,1 0-1 0,0 0-1 15,0-2-1-15,0 4 0 0,0-2 0 16,0 1 0-16,0 0-1 0,0 0 0 16,0 0 0-16,0-1 1 0,0 0-1 15,0 0 1-15,0 3-1 0,0-3 0 16,0 0 1-16,0 2-1 0,0-2 0 15,0 0 2-15,0 0-6 0,0 0-14 0,0 0-17 16,0 0-25-16,0 0-21 16,0 0-12-16,0 0-9 0,0 0 53 0</inkml:trace>
  <inkml:trace contextRef="#ctx0" brushRef="#br0" timeOffset="193800.12">32489 13756 1243 0,'-4'0'51'16,"0"0"11"-1,6-1-46-15,-4-2-18 0,5 0 4 0,-1 1 6 16,1-1 4-16,-2-4 0 0,3-1-4 0,3 0 0 15,1-2 3-15,2 0 3 0,-2-1 1 16,1 0-1-16,2 1-8 0,4-1-4 16,4 1-2-16,3-1-1 0,4 2-1 15,2 0 1-15,5 1-1 0,-1 2 1 16,4-2 1-16,8 4-2 16,3 3 1-16,7 0-1 0,-2 4 0 0,-11 2 1 15,-6-1 1-15,-9 4-1 0,-7 1-1 0,0 1 0 16,-4 5-2-16,-5 2-1 0,-8 3-1 15,-2 6 0-15,0 5 1 16,0 3 1-16,-10 3 0 0,0 0 2 16,-6 1 0-16,-5-1 1 0,4-1 0 15,-7-2 0-15,-5-5 0 0,1-4 1 0,0-5 1 0,-4-3 2 16,10-5-2-16,-2-2 1 0,5-3-2 16,6-5 1-16,-2 2 2 0,10-4 3 15,4 0 7-15,-3 0 11 0,4 0 8 0,0 0 7 16,0 0 3-16,0-5 0 0,4 1-9 15,2-1-8 1,3-1-11-16,6-3-11 0,5 2-3 0,9 0-3 0,3 2 0 16,4 2 0-16,0 3-1 0,-2 1 1 0,-3 7 0 31,0 1-1-31,-5 4 2 0,0 0 1 16,8 3 0-16,-6 3 0 0,2-1 1 15,-8 3-1-15,-10-1-1 0,1 1-1 16,-1 1-2-16,0 1-1 0,-4 0 2 15,-16 2 0-15,-5 2 2 0,2-2 2 16,1 0 0-16,3 0 0 0,-7 2 0 16,-11-5-1-16,-5 0-1 0,2-8 0 15,-3-1 1-15,4-9 2 0,0-3 4 0,-10-4 6 16,-5-5 9-16,-10-1 7 0,-1-3 4 16,3-4-2-16,8 0-4 0,8-2-2 15,4 0-1-15,5 2-3 0,5 2-7 16,4 4-5-16,6 4-4 0,4 4-3 15,6 2 0-15,0 0 0 0,0 0 1 0,0 0-4 16,0 0-16-16,0-2-18 0,2 0-22 16,6 2-42-16,5 0 138 0,6 0-50 15</inkml:trace>
  <inkml:trace contextRef="#ctx0" brushRef="#br0" timeOffset="201651.57">32372 15850 1056 0,'1'-6'41'15,"2"1"5"1,-2-2-31-16,-1-1-20 0,4 0 3 0,-4-1 5 0,2 0 2 16,5-1 3-16,-1-2 1 0,1 0 3 0,3-1 5 15,-4 1 3-15,3-2 2 16,-5 3-4-16,8-4-4 0,3 4-10 16,-1 0-4-16,9-3-3 0,-7 5-4 0,0 0 3 15,3 3 0-15,-2 2 0 16,5 2 1-16,1 2 0 0,4 4 0 0,1 4 2 0,-4 1-1 15,2 3 0-15,-9 1 0 0,-4 2-3 16,-6 3-2-16,-4 3 0 16,-5 6 3-16,-2 4 2 0,-6 6 3 0,-7 2 2 15,-3 1 0-15,-7-1 0 0,-6-5 2 16,3-1 2-16,-3-8 1 0,-1-5 1 16,2-8 3-16,-13-6-2 0,3-4 0 0,1-2 1 31,-3-5-1-31,12-3 1 0,1-2 0 0,6-1 1 0,10-2 0 0,5 4 0 31,4 0 4-31,5 4 4 0,1 2 2 0,0-2 4 16,3 1-3-1,3-3-6-15,6 0-8 0,6-2-6 0,5 5-4 16,8-3-3-16,9 7 2 0,0 0-2 16,2 5 2-16,-5 2 2 0,-16 2-1 15,6 2 1-15,-10 0 1 0,-3 1 0 16,9 2 0-16,-11 4 0 0,3 2-2 0,-3 2-1 15,-7 5-1-15,-5 6 0 0,0 2 2 16,-5-2 1-16,-3 2 0 0,3-1 1 16,-8-5 0-16,-2-3 0 0,-1-3 0 15,-7-3 0-15,-1-4 0 0,-5-1 3 0,-5-5 1 16,-5-2-1-16,-3-6 3 0,2-3-1 16,1-3-2-16,8-3 0 0,2-4-2 15,3 1-3-15,6-2-3 0,1 2-7 16,6 0-13-16,5 1-14 0,3 0-28 15,3 0-26-15,2-1 292 0,6-3-171 0</inkml:trace>
  <inkml:trace contextRef="#ctx0" brushRef="#br0" timeOffset="201825.11">32791 16435 1694 0,'0'0'77'0,"0"0"9"0,0-1-127 0,1 1-47 15,-1 0-29-15,0-2 0 0,0 2 3 16,0-2 649-16,7-3-409 0</inkml:trace>
  <inkml:trace contextRef="#ctx0" brushRef="#br0" timeOffset="202443.57">33314 16070 1910 0,'1'0'19'0,"-1"1"-54"15,0-1-21-15,-2 0-4 0,1 0 11 16,-12-1 11-16,3-2 2 0,1-3 2 0,-2-4 12 16,4-3 9-16,-3 0 6 15,-4 1 4-15,-4 0 0 0,1 2-5 16,1 1-2-16,0 1-1 0,5 3 2 0,2 1 3 16,-1 4 2-16,3 0 0 0,4 5-1 15,-5 3 0-15,6 2 1 16,0 5 1-16,-8 3 0 15,-2 3 2-15,1 2 0 0,1 3 0 0,11 2-1 0,0-1-3 16,-1 0 1-16,-2-2-3 0,-10-3 3 0,9-5 2 16,2-4 1-16,0-4 0 0,1-4 1 15,0-3 0-15,0-2 4 0,-1 2 3 16,2-2 2-16,0 0 3 16,6-3 3-16,-5 2-3 0,0 0-1 0,2-3-1 0,-3 0-8 15,10-1-2-15,3-1-1 0,-1-1-2 16,1 3 2-16,-2-2 0 0,3 3 0 15,9-2 0-15,8 5 1 0,-3 1-4 16,9 4 0-16,0 4 0 0,2 2-1 0,-1 3 3 31,-2 2 2-31,-1 1-1 0,-12 0 1 0,-1 1-2 0,-6 1-3 0,-9 5 0 16,1 5-1-16,-5 4 3 0,-5 6 7 16,-4 1 8-1,-17 0 3-15,-13 0-1 0,-8-3-4 0,-8-5-5 16,2-2-2-16,7-6 0 15,-2-8 1-15,3-7 2 0,4-9 1 0,0-9-1 0,4-7-2 16,8-5 2 0,-2-1-6-16,0-7-2 0,4 5-10 0,-3 0-17 15,7 3-20-15,1 2-20 16,-1 0 703-16,8 1-477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7:00:29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23807 6565 515 0,'11'-1'41'16,"0"6"-100"-16,0-4-7 16,4 2-11-16,-2 2 10 0</inkml:trace>
  <inkml:trace contextRef="#ctx0" brushRef="#br0" timeOffset="1164.02">24009 6558 590 0,'-1'43'83'16,"52"-11"20"0,68 34-46-1,-256-177-62-15,91 78 19 0,38 34 5 0,-3 3 4 16,-3-2 4-16,-2 0 4 0,-1 3 0 16,-1-4 6-16,-2 1 4 0,-4 0 0 0,-1-2-2 15,-1 0-4-15,-3 0-7 0,1 0-5 0,-4 0-4 16,-4 0-5-16,-2-1-1 15,-3-2 1-15,-1 3 0 0,-3 0 1 0,-7-1-2 16,-8 1-4-16,3 0-3 0,-1 0-2 0,-1 0-2 16,8 2-1-16,-4 0 1 0,1-2-1 15,0 0 0-15,-6 0 0 16,-4-2 0-16,1 1 0 0,7 0 0 16,5 1 0-16,1 0-1 0,6 0 2 0,-1 0-2 15,5 1 0 1,6 0 1-16,-3-1 0 0,1 1-1 0,-1-1 2 15,0-2-2-15,3 1 0 0,3-5 1 16,4 4-1-16,3 1 0 0,9 1 1 16,3-2-1-16,6 0 5 0,1 1 13 15,5 1 14-15,0 0 19 0,0 0 7 0,0 0-4 0,1-6-9 16,3-1-15-16,1-10-18 0,7-4-11 16,1-10-5-1,4-2-2-15,4-4 4 0,-2-2 2 0,4 1 0 0,-2-3 2 16,-2-7 0-16,3 1-2 0,-7-1 1 0,1 1 0 15,-1-3-2-15,-5 1 1 0,-1 2-4 16,-5-4-8-16,-3 4-3 16,-1-3-4-16,-1-1 2 0,-1 0 8 15,0-1 7-15,2 2 1 0,0-1 1 0,0 0 0 16,3 2 0 0,-3 7 0-16,1 2 0 0,3 6 0 15,-4 4 0-15,1 2 2 0,1 6 3 0,0 4 6 0,2 4 1 0,-1 3-3 16,0 4-2-16,0 2-4 0,-1 1-2 15,-1 3-1 1,2-1 0-16,-2 0 0 0,3 2-2 0,0-1 0 0,2 1-1 16,0-3 2-16,1 2 1 15,6-3 0-15,-2-1 2 0,5-1 0 0,3-2 0 16,-2-2-1-16,5-4 0 0,4 1-1 16,4-2 0-16,1 2 0 0,6 1 0 15,4-1-4-15,7-1-1 0,8 2-2 16,2-1 0-16,-3 3 0 0,-3 3 0 0,0 1 1 15,-2 2 1-15,2 1 0 0,-8-2 3 32,-1-1 1-32,1 3 0 0,-4-3 0 0,9-1 1 15,-4 3 0-15,-7-1 0 0,-5 2 0 16,-2-1 0-16,-5-1 0 0,-3 1 0 16,1-1 0-16,-2 2 0 0,1 1 1 15,0 0-2-15,1 0 0 0,2 4 0 16,-4 0-2-16,1 1 1 0,-1 1 1 15,2-1 0-15,-1 3-1 0,1-5 1 16,-5 5 0-16,-3-3-1 0,-2 1 1 0,-1 1-2 16,-2 1-1-16,1 2-3 0,-4 2-5 15,1 4-1-15,0-2 2 0,-6 6 2 16,0 3 4-16,-4 8 4 16,-2 8-1-16,-2 4 1 0,-1 9 1 0,3 4 0 15,-6 5 0-15,3 12 0 0,-2 3 0 16,-2 5 0-16,6 1 0 0,-1-2 0 15,6-6 1-15,4-3 0 0,0 0-1 16,3-3 1-16,-1-2-1 0,1-3 0 16,0-6 1-16,-4-7 0 0,3-4 0 0,-1-7 0 15,1-5 0-15,6-4-1 0,-6-5 0 16,-1-1 1-16,-1-6-1 0,-5 0 1 16,5-2 0-16,-2-3 0 0,0-1 1 15,-3-2 0-15,2 1-2 0,0-5 2 16,0 1-1-16,2-1-1 0,-2 0 1 0,-2-1 0 15,3-2-1-15,-3 0 1 0,0-1 0 16,0 1-1-16,-2 2 0 0,2-1 1 16,0-2-1-16,2 1 1 0,-2 0 0 15,1 1 0-15,0-1 0 0,0 1 0 16,-1-2-1-16,1 0 0 0,0 0 1 16,0 0-1-16,-1 0 0 0,0 0-2 15,0 0-15-15,0 0-23 0,0-2-13 16,-1-3 175-16,1-9-104 0</inkml:trace>
  <inkml:trace contextRef="#ctx0" brushRef="#br0" timeOffset="3167.35">22017 2857 626 0,'-28'5'30'15,"-10"1"6"-15,-10 1-12 0,-8-2 1 16,1 1-2-16,0-5 3 16,5 3 4-16,3-2 6 0,7 1 2 15,6 1 0-15,-1-2 1 0,2 1-2 0,3-1-3 16,-5 0-6-16,3 0-11 0,0 0-8 16,0-1-3-16,4 1-2 0,5-1-1 15,4 0 0-15,6-1-1 0,2 2 2 16,5-1 2-16,2 1 0 0,4-2 1 0,0 0 3 15,0 0 7-15,-1 0 7 0,1 0 3 16,0 0 2-16,0 0-1 0,0 0-3 16,2 1-4-16,4-1-4 0,5-1-8 15,13 1-4-15,12-2-3 0,9 2 1 0,3-1-3 16,0-2 2-16,-4 0 1 16,1 0-2-16,1-3 1 0,2 1-1 15,5 0 0-15,3-1 1 0,4-1-1 0,-6 0 0 16,-9 5 1-16,-12-2 0 0,-9 3-2 15,-8-1 0-15,-4 2 0 0,-5 0-1 16,-2 0-3-16,-5 0-2 0,0 0-6 16,2 0 1-16,-7 0 2 0,1 3 4 15,-9 1 6-15,-11 2 4 0,-19 1 1 16,-19-4 1-16,-13-2 0 0,-4 0-2 16,4-1-1-16,-1 0-1 0,1 0-1 0,-5-2-1 15,0 0 1-15,7 1-2 16,7-1 2-16,15 0-1 0,6 1-1 15,8 0 4-15,8 0 2 0,6 1 1 0,5 0 1 16,7 0-4-16,3 0 0 0,4-1 4 16,4 1 9-16,1 0 7 0,-1 1 3 0,1-1-2 15,6 1-8 1,1-2-8-16,6-3-3 0,12-1-5 0,11-1 1 0,13-1 1 16,5 2-3-16,5-2 0 0,8 1 1 15,-5-1-1 1,3-1 0-16,-3 2 1 0,-9 2-1 0,-2 1 0 0,1 1 0 15,-2 1-1-15,0 1 1 0,-1 0 0 0,-7 3 0 16,-8-1 0-16,-5 0 0 0,-16 0-1 16,-3 1-1-16,-3-1-3 0,-5-1-7 15,-2-1-6-15,0 1 0 0,-1 2 1 0,-10 2 8 16,-8 2 9-16,-15 2 1 16,-14 3 3-16,-9-1 2 0,-8-1-2 15,1 0-1-15,1-1 0 0,3-3-2 0,-2 1 1 16,3-3 0-1,-2 0-2-15,10-2 1 0,9 0 0 16,9 0-1-16,8 1 1 0,5-1-1 16,3-1 0-16,7 0 0 0,4 0-2 15,5-1 0-15,0 0 0 0,0 0-1 16,0 0 1-16,1 0 2 0,0 0-1 0,2 0-1 16,3 0-7-16,4 0-14 0,6 0-20 15,4 1-23-15,8 2 429 0,9-3-281 0</inkml:trace>
  <inkml:trace contextRef="#ctx0" brushRef="#br0" timeOffset="4736.29">30893 2900 538 0,'-2'5'-12'0,"-2"-2"-19"0,-1 3 7 15,-1-2 25-15,-6 1 21 0,3 1 6 0,-3-2 4 16,-5 2 3-16,0 1-3 0,-6-1-5 15,-1 1-2-15,0-4-1 0,-2 3 1 0,1-4-1 16,3 0 0-16,0-1-2 0,5 3-2 16,3-3-3-16,0 1-2 15,1 2-4-15,0-4-1 0,3 2-3 0,1-1-2 16,1 0 1-16,5 1-3 16,2-2-1-16,0 0 4 0,1 0 10 0,0 0 9 15,0 0 12-15,0 0 7 0,0-1-3 0,2 1 5 16,3 0-10-16,6-3-9 0,3-1-9 15,8-5-12-15,9 4-3 0,10-4-1 16,8-5-1-16,9 4 1 0,4-1 0 16,-3 0-2-16,-3 2 1 0,-7 0 1 15,-3 0-2-15,-4 1 1 0,-5 1 3 16,-8 2 3-16,-10 0 4 0,-6 3 1 16,-7 0-2-16,-3 2-5 0,-3 0 0 15,0 0 0-15,0 0-1 0,0 0 2 0,-6 0 0 16,0 0-1-16,-4 0 1 0,-7 2-2 15,-8 0 1-15,-6-2 0 16,-4 0-2-16,-2 2 1 0,-1-3-1 16,2 1-1-16,-4 1-1 0,-4 2 0 0,1 1 0 15,-2-1 0-15,8 2 0 0,8-2-1 16,8 0-1-16,6 0 0 0,5 0-2 16,7 0 0-16,3-1 1 0,0-2 0 15,0 0-1-15,0 0 2 0,0 0-1 0,1 1 2 16,1-1 3-16,1 0 0 0,4 0 1 15,3 1 1-15,9-1-3 16,9 0 2-16,13-1-4 0,7 1 0 0,4 0-2 0,-2 1-4 16,-2 0-7-16,-5 0-6 0,-2 2-14 15,-2-1-20-15,-2-1 31 0</inkml:trace>
  <inkml:trace contextRef="#ctx0" brushRef="#br0" timeOffset="17246.71">24422 5765 1332 0,'11'9'145'15,"-20"-18"-870"17,5 9 1086-32,-4 0-79 15,-2 2-287-15,-5-2 1 0,-3 0 3 0,-3 0 1 16,-4-4 0-16,-9 2 2 16,0 1 0-16,-5-1 0 0,-2 0 1 0,-2-1 0 15,-6 1-1-15,-11 1 1 16,-6-2-1-16,1 3-1 0,3-2-1 0,4 2 1 0,8 2-4 15,2-2-8-15,1 3-5 0,3 0-9 16,-3 0 0-16,0-1-2 16,1 1-9-16,-3-2-6 0,10 4-13 15,6-3-17-15,8 1-18 0,6 2 162 0,4-3-74 16</inkml:trace>
  <inkml:trace contextRef="#ctx0" brushRef="#br0" timeOffset="17535.06">23453 5492 1359 0,'-4'4'20'0,"-5"5"-6"0,-7 5-36 15,-11 6 3-15,-6 2 19 0,2 2 0 0,-4 1 1 16,1 4 1-16,-2-5-1 15,-2 3 1-15,3-4-1 0,6-4 0 16,8-2 0-16,1-5-1 0,10-2 0 0,4-3-1 16,1-4 1-16,5 1 0 0,0-4 2 0,3 1 2 15,9 2 3-15,3 3 0 0,11 3 1 16,12 5-6-16,10 2-3 16,-1 1-10-16,10 1-10 0,1 1-14 0,1 0-21 15,4 0-23-15,-8 0 41 0</inkml:trace>
  <inkml:trace contextRef="#ctx0" brushRef="#br0" timeOffset="18049.07">25060 5740 822 0,'52'-2'143'0,"-50"6"-123"15,-2-4-40 1,4 5-24-1,-49-2 44-15,47 0 0 0,2 0-7 16,-7-3-3-16,3 0 7 0,1 2 18 0,0-2 24 16,0 0 23-16,0 0 13 0,-1 0-1 15,0 0-7-15,0 0-10 0,0 0-12 16,5 0-8-16,-2-2-8 0,3 2-8 16,2-3-6-16,-1 3-6 0,5-3-4 15,4 0-3-15,5 0 0 0,3-1-1 16,7-1 0-16,4-1 0 0,5 0 0 15,9 0 1-15,10 1-2 0,8-1 0 0,8 3 2 16,1-3-2-16,-2 4 0 16,-3-1 0-16,0-1-1 0,11 4 1 0,9 0 0 15,7 4 0-15,-1 2-1 0,-5 2 0 16,-8 2-1-16,-2 3 0 0,0-4 0 16,-7 2 1-16,-11-4 0 0,-15-1 1 15,-17-1-1-15,-12-3-12 0,-6 0-15 0,-6-1-15 16,-6-1-21-16,-2 0-17 15,0 0 95-15,1 0-29 0</inkml:trace>
  <inkml:trace contextRef="#ctx0" brushRef="#br0" timeOffset="18416.53">26637 5475 1267 0,'72'29'1545'31,"-36"10"-1879"-31,-18-20-131 16,2 2-50-16,-1-5 516 0,-4 0 0 0,-3-5 1 15,-5-3-2-15,-1 0-1 0,-2-3 0 16,-1 3-1-16,1-3 1 0,-3 0 0 15,-1-2-2-15,-1 0-2 0,-3 0 0 16,1 0 0-16,-3 3 3 16,-2 0 2-16,-3 6 1 0,-6-1 0 0,-3 1 1 15,-5 4 0-15,-6-2 0 0,-7 3 1 16,-7-2-2-16,-9 0 1 0,0-1 1 0,5 0-1 16,0 1 1-16,9-1-6 15,4 0 1-15,0 0-13 0,1-1-14 0,3-1-18 16,-3 1 20-16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7:01:01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15959 9107 1188 0,'-26'-3'19'0,"4"1"-8"0,-3 0-25 15,6 1 3-15,1 1 12 0,4 0 0 0,1-1 0 16,5 1 6-16,1 0 11 16,6 0 7-16,0 0 8 0,0 0 0 0,0 0-6 15,1 0-7-15,0 1-5 0,1 6-4 16,5 0-3-16,-2 5 0 0,6 5-1 15,1 6-3-15,3 1-1 16,1 7-2-16,-2 3-1 0,3 2 0 16,2 7 1-16,4 3-1 0,4 2 3 15,3 5-2-15,0 2 0 0,2 6 1 0,-3-2-1 0,-6 4 0 16,1-2 1-16,-8-5-2 0,0-9 1 16,0-9 0-1,-6-10-1-15,-3-8 0 0,2-6 3 0,-2-6-3 0,-2-3 10 16,-3-3 7-16,1-2 7 0,-1 0 7 0,1-2-4 15,4-4 2-15,0-4-3 16,3-12-3-16,7-8-5 0,1-11-7 16,3-10-5-16,5-8-5 0,-2-4-3 0,0-3-3 15,-3 1-4-15,-3-1-2 16,-4-2-3-16,-1-2-5 0,-1 4 2 0,-1 2 4 0,-2 14 5 16,0 11 11-16,-3 11 6 0,0 6-1 15,0 6 2-15,2 1-4 0,-1 4-6 16,1 2-3-16,-2 2-5 0,1 1-9 15,-1 3-7 1,0 2-14-16,-1 1-24 0,0 2-30 0,1 7 281 0,-1 6-162 16</inkml:trace>
  <inkml:trace contextRef="#ctx0" brushRef="#br0" timeOffset="444.04">16788 9744 1596 0,'0'1'2'15,"0"1"-39"-15,-3 2-21 0,-4-1 42 31,-3 6 13-31,-4 4 3 0,-4 1 0 0,0 2 1 16,-2 2-1-16,1-2 0 0,2-2 0 16,2 3 0-16,1 2 1 0,3 1-1 15,4 4-3-15,5-1-1 0,4 1-3 16,7 1 2-16,6-2 1 0,6 3 1 16,7 1 2-16,7 0 0 0,5-2 1 15,3-4 1-15,-4-3 0 0,0-6-1 16,0-7 0-16,-7-3 0 0,0-5 0 0,-4-4-2 15,-5-3 0-15,-1-5 2 16,-3-3 3-16,-3-2 8 0,-3 0 2 16,-5-2 2-16,-3-3-2 0,-3-4-6 0,-7-2-3 15,-5 0-3-15,-5 1-1 0,-1 0 3 16,-1 8 4-16,0 2 2 0,0 6-3 16,-4 2-4-16,-4-2-12 0,-4 6-2 15,1-1-4-15,-2 4-10 0,0 0-10 0,-1 3-24 16,-6 0-22-16,-3 0 25 0,2-2 21 15</inkml:trace>
  <inkml:trace contextRef="#ctx0" brushRef="#br0" timeOffset="1300.86">20037 8682 1522 0,'0'0'17'0,"0"0"-34"0,0 0-2 16,0 0 24-16,1-2 10 0,-1-3 0 31,3-4-3-31,0-7 4 0,0-6 4 0,4-4 9 16,2-3 8-16,0-7-1 0,1-7-5 0,0-9-9 0,0-5-11 15,4-6-7-15,-1-5-3 16,5-7-3 0,0-3-2-16,6-3-5 0,1 2-4 15,-1 0-2-15,4 8-2 0,-2 1 5 0,-6 10 6 16,3 11 7-16,-6 12 4 0,-4 12 1 16,2 9-2-16,-6 3-6 0,0 7-2 15,-1 1-3-15,-1 5-8 0,6 5-4 16,0 8 1-16,7 13 1 0,5 10 7 15,-2 11 6-15,0 9 6 0,-3 8 2 0,-4 2 2 16,-1 6-1-16,-4 2-2 0,3 4 1 16,-1 1-1-16,4-1 2 0,2-5-2 15,3-5-2-15,2-11 1 0,-3-11 0 16,-2-10-4-16,-4-9-7 16,-4-10-16-16,-2-4-31 0,2-6-19 0,-2-6-21 15,4-7 126-15,0-7-39 0</inkml:trace>
  <inkml:trace contextRef="#ctx0" brushRef="#br0" timeOffset="1487.57">20834 8139 1030 0,'-24'12'93'0,"-14"4"161"0,-12 4-236 16,-11 4 0-16,8-5-3 0,1 2-7 15,2-3-3-15,0-2-1 16,-2-2 1-16,0-5 1 0,-2-3-1 0,-1-4-2 15,5-2 1-15,9-5-4 0,12-2-9 16,8-1-17-16,8-3-24 0,6 0 8 16,7-9 14-16</inkml:trace>
  <inkml:trace contextRef="#ctx0" brushRef="#br0" timeOffset="2224.9">22510 8188 1888 0,'2'2'22'0,"-2"9"25"0,-2 6-181 16,1 13 3-16,0 12 69 0,2 2 59 15,3 3 3-15,0-1-11 0,-3-3-12 16,1-2-14-16,0-7-5 0,-1-10 10 0,-1-7 12 16,0-9 11-16,0-7 8 0,0 0 3 15,0-1 18-15,0 0 20 0,0-9 1 16,-3-7 0-16,-1-10-16 16,-3-12-21-16,1-5-3 0,0 0 4 0,-2 0 2 15,6 3 0-15,1-5-3 16,4 1-8-16,0-3-6 0,3-1-5 15,1 0 4-15,3 4 1 0,8 4 3 0,2 4 6 0,6 3 1 16,5 3 0-16,8 2 3 0,0 8-1 16,6 4-1-16,2 4 2 0,3 6 2 15,6 4-2-15,-3 3 4 0,-5 6-2 0,-11 2-2 16,-9 2 2-16,-6 4-2 16,-4 3-3-16,-4 1 2 0,-5 8-2 0,-6 5 2 15,-5 7 1-15,-7 3 0 0,-8 5-2 16,-6-2-2-16,-2-1-1 0,-9-6-1 15,-4-6-3-15,-3-5 0 16,0-10 0-16,6-4 1 0,7-5 3 0,7-4 0 16,6-2 2-16,7 0 3 15,2-2 2-15,6 0 4 0,-1 0 5 16,1-2 6-16,0 2 10 0,0-2 3 16,3-2-4-16,2 1-7 0,5-2-13 0,5 1-8 0,5-3-3 15,7 1-2-15,9 3 0 16,3 1 0-16,4 5 0 0,-1 3 0 0,-2 5 1 15,0 2 0-15,0 3-1 16,-1 2 5-16,-5 2 0 0,-5 2-1 16,-9-1 0-16,-5-1-3 0,-8 1-3 0,-9 2 0 15,-7 1-2-15,-5-1 1 0,-11 2 3 0,-7-5 4 16,-10 0 2-16,-7-2 3 0,-10-5 0 16,-9-6 0-16,-8-3-3 0,1-4 1 15,3-4-3-15,8-1-1 0,13-1-8 16,5-2-17-16,12 1-24 0,12-1-19 0,9 2-12 15,6 0-2 1,5-1 94-16,9-6-21 0</inkml:trace>
  <inkml:trace contextRef="#ctx0" brushRef="#br0" timeOffset="2652.01">25432 7942 1985 0,'-5'0'-38'15,"-8"-1"-71"-15,-12 1-12 0,-11 0 37 0,-5 3 61 16,-3 1 21-16,-3 3 2 0,-1 2 0 16,-6 1-1-16,-3 3-1 0,2 4 0 15,1 5-1-15,8 3 3 0,8 8 0 16,3 3 2-16,6 2 1 16,4 3-3-16,8-1-2 0,11 0-6 0,9 2-4 15,14 0 1-15,13 1 3 0,17 2 6 16,22 0 4-16,15-4 2 0,8-3 0 15,1-7 2-15,1-2-1 0,7-4-1 0,7-2 0 16,-1-3-2-16,-3-2-2 0,-12 0 0 16,-7-6 1-16,1-1-3 0,-10-5-12 15,-9-3-11-15,-13-3-19 0,-13-4-15 16,-6-3-9-16,-7-5 35 0</inkml:trace>
  <inkml:trace contextRef="#ctx0" brushRef="#br0" timeOffset="3312.6">27031 8139 2053 0,'0'6'-60'0,"0"9"-71"0,-1 9-6 15,1 10 65-15,0 6 67 0,1 5 4 16,4 3 1-16,-2 1 0 0,-2-1 0 16,0-5 2-16,-1-6-2 0,1-8-9 15,4-4-4-15,0-7-6 0,-2-6-4 16,-1-5-1-16,-2-7 0 0,0 0-1 15,0 0 6-15,1-7 3 0,-3-12-18 16,-2-14-39-16,-5-16-46 0,-4-7-17 16,0-1 21-16,-2 6 45 0,6 3 50 15,2 1 19-15,2 5 1 0,-2-5-1 0,-1 3 1 16,0 1-3-16,0 8 12 0,3 8 19 16,1 8 20-16,2 9 18 0,1 3 5 15,1 6-12-15,0 0-18 0,0 0-16 0,0 1-11 16,0 0-3-16,0 0 0 15,3-2 2-15,5 2-1 0,2 3-3 16,9 1-1-16,8 3-1 0,7 2 3 0,9 3 0 16,4 3 0-16,1 3-2 0,-1 6-6 15,0 3-1-15,-2 5-1 0,9 7-1 16,2 2 1-16,7 3 0 0,9 3 1 16,-4-2 0-16,-4-3 0 0,-14-4-1 0,-14-3 0 15,-7-4 0-15,-6 1 0 0,-5-1 4 16,-4-2 1-1,-6-3 8-15,-8-2 5 0,-2-2 3 0,-11 1 1 0,-8-1-4 16,-7 0 4-16,-8 1 0 16,-14-5 4-16,-13-3 2 0,-6-3-5 0,-6-5-5 15,8-2-5-15,5-1-6 16,7-4-4-16,7-4 0 16,7-1-3-16,5-1-3 0,5-1-14 0,7 2-17 0,2-1-17 15,7-1-18-15,5 3-9 16,3-4 19-16,7-2 27 0</inkml:trace>
  <inkml:trace contextRef="#ctx0" brushRef="#br0" timeOffset="3771.33">29485 8174 1334 0,'9'3'88'16,"-25"6"-103"-1,-7 0-12 1,-6 4-23-16,-20-3 51 15,9-2 1-15,-8-1 0 0,-15-1-1 0,-1 3 2 16,1-1-2-16,4 2 1 0,11 5 0 16,0-1-1-16,6 5 0 0,5 1 0 15,2 2-1-15,5-3 0 0,5 3 1 0,4-1-1 16,1 0-1-16,9 0 0 16,4 3-1-16,7-1 2 0,14 3 2 0,9 2 0 15,7 2 3-15,7 4 0 0,5 3 0 16,5 2 1-16,7-6 0 0,4-3-1 15,6-6-2-15,4-4 0 0,-2-2-1 0,-6-3 0 16,-7-1-3-16,-8-6-13 0,-2-1-23 16,-1-1-29-16,-6-4-27 0,0-2-27 15,-7-4 12-15,-3-5 53 0</inkml:trace>
  <inkml:trace contextRef="#ctx0" brushRef="#br0" timeOffset="3952.73">29416 8463 991 0,'-55'14'44'0,"-4"2"0"0,-14-2-3 0,-1 2-15 16,3-2-8-16,6 1-8 0,9-3-4 16,7-1-3-16,4-6 1 0,4-1-1 15,1-3 0-15,0-2-4 0,6-3-14 16,-1-1-21-16,8-2 760 0,9-3-539 15</inkml:trace>
  <inkml:trace contextRef="#ctx0" brushRef="#br0" timeOffset="4561.25">31954 8136 1827 0,'-1'25'-1'0,"0"15"-52"0,-2 10-2 16,0 8 27-16,3-2 25 0,-2-6 3 16,0 2 0-16,-3-4 0 15,1-1 0-15,0-2 1 0,6-3-4 0,2-8-10 16,3-4-4 0,2-10-9-16,-8-10-17 0,0-9-13 0,1 6-25 0,-2-5-14 15,10-2 46-15,7-3 14 0</inkml:trace>
  <inkml:trace contextRef="#ctx0" brushRef="#br0" timeOffset="4835.72">32681 8139 1950 0,'-155'24'-39'16,"192"-24"39"-16,-115 0 0 0,-9 0 0 16,-3-5 0-16,0-3 0 0,1-4 0 15,6-5-3-15,-3-2 0 0,-3-2-1 16,7-1 0-16,5 3-5 0,15 1-5 16,9 2-6-16,7 0-13 15,3 4-14 1,6 0-19-16,0 3-23 0,-4 3-20 15,6 5-18-15,0 6 688 0,9 6-433 0</inkml:trace>
  <inkml:trace contextRef="#ctx0" brushRef="#br0" timeOffset="11135.1">20311 9498 850 0,'0'-1'66'0,"1"-2"21"16,-1 1-20-16,0-1-30 15,0-1-14-15,-1-2 1 0,-1-1 5 0,3 2 10 16,-1-2 7-16,0-3-6 0,3 1-8 15,-3-4-8-15,7 2-4 0,4 1 2 0,1 0 3 16,3 1-1-16,-4-1-5 0,2 1-7 16,2 0-7-16,-1-1-7 0,6 1-3 15,5 1-1-15,3 0 0 0,5 3 3 16,3 5-4-16,4 3-4 0,10 7-5 16,9 7-4-16,6 2 2 15,2 6 4-15,-9 0 6 0,-11-1 4 16,-9-4 1-16,-10-1 1 0,-5 0-2 0,-5 3 0 15,-5 1 1-15,1 3-3 0,-2 2 0 16,-5 5 1-16,-5 4 0 0,-3 6 3 16,-8 5 1-16,-5 2-1 0,-6-2 0 15,-4-6 1-15,-7-2-1 0,-1-8 2 16,-2-5 0-16,-8-5 2 0,0-8 0 16,-4-6 2-16,-7-6 1 0,6-4 1 0,2-7 3 15,5-7 0-15,6-6 0 16,-7-16-3-16,-1-6-6 0,-4-18-7 15,-2-9-6-15,1-2-4 0,6 4-1 0,6 9 11 16,10 14 13-16,14 13 28 0,9 11 14 0,5 7-3 16,7-1-23-16,15-4-36 0,17-3 5 15</inkml:trace>
  <inkml:trace contextRef="#ctx0" brushRef="#br0" timeOffset="11701.26">22747 9612 1601 0,'0'-4'12'0,"0"1"-29"15,0-4-33 1,0 0 27-16,0 1 18 16,0-3 6-16,1-2 0 0,1 0 7 15,0-1 7-15,3-3 11 0,7 2 6 16,2-3-3-16,5 0-4 0,5 1-9 0,3-2-7 15,7 0-7-15,4 1-4 0,3 4 0 16,1 1 1-16,-2 5 1 0,1 2 3 16,-2 1-5-16,0 3-6 0,0 3-1 15,-3 2-8-15,-8 4-3 0,-3 3 3 16,0 5-6-16,-1 6 1 0,2 0 0 16,-3 10-3-16,-1 5 4 0,-9 7 2 15,-6 4 2-15,-7 4-4 0,-11-1-3 16,-7-3-3-16,-12-5 2 0,0-9 5 15,-1-6 6-15,-2-7 6 0,2-6 5 16,-4-6 3-16,-3-5 4 0,2-5 2 0,-3-7 2 16,5-5 3-16,-3-5 0 15,-3-7 0-15,-1-4-3 0,-1-4-3 0,3-4-1 16,4 0-1-16,6-3 0 0,5 0 0 16,7 2-1-16,6 0 1 0,7 4 1 0,2 0-3 15,2 4-1-15,7-4-15 0,9 3 516 16,15-2-368-16</inkml:trace>
  <inkml:trace contextRef="#ctx0" brushRef="#br0" timeOffset="12295.77">25313 9425 1443 0,'0'0'54'16,"0"0"5"-16,0 0-40 0,0 1-26 16,-1 0 8-16,1-1 7 0,0-1 3 15,1 1 9-15,-1 0 10 0,0-1 5 16,3-5 5-16,0 1-5 16,6-4-13-16,5-2-11 0,2-2-10 0,8-2-5 0,4 2-4 15,8 1 2 1,9 1 0-16,5 2-6 0,4 2-7 0,-2 1 1 15,-2 3-1-15,-4 3 5 0,1 2 2 0,4 6-11 0,-3 4-7 16,0 5 1-16,-4 3 5 0,-6 1 9 16,-8 1 7-1,-7 3 0-15,-7-2-3 0,-4 11-2 0,-6 3-1 0,-4 7 2 16,-5 2 1-16,-11 2-2 0,-4 3 4 16,-10-6 2-16,-7-3 2 0,-3-4 6 15,-6-10-1-15,1-3 1 0,3-7 0 0,-2-5-1 16,5-9 2-16,0-4 0 15,3-4-1-15,2-5 2 16,0-6 1-16,-3-2 2 0,-1-5 2 0,-4-4-2 0,6-1-2 16,2-4-2-16,5-3-2 15,4-1-5-15,2-4-3 0,6-4-9 0,3-2-12 16,7 0-11-16,5 1-19 16,7 3 391-16,12 2-255 0</inkml:trace>
  <inkml:trace contextRef="#ctx0" brushRef="#br0" timeOffset="12851.66">27428 9560 1098 0,'0'0'138'0,"-2"0"188"0,2 0-324 16,-2-2-47-16,1 2 5 0,2 0 28 16,0 0 12-16,-1 0 0 0,0 0 11 0,0 0 18 15,1-3 19 1,2-1 9-16,1-3-5 0,3-4-6 0,2-3-17 0,3 0-10 15,1-6-7 1,1 1-11-16,4-2-3 16,5 1-7-16,8 1 1 0,7 1 2 15,3 2-9-15,6 3-4 0,-2 5-9 0,5 5-4 16,1 6 6-16,3 9-7 0,2 9 5 16,-2 3 4-16,-5 3 6 0,-7-1 12 15,-6-2 2-15,-6 5-1 0,-4 3-3 16,-5 10 1-16,-4 6 1 0,-2 7-1 0,-6 1 2 15,-11 1-2-15,-5-3-3 0,-13-6-2 16,-7-8 2-16,-1-4 2 0,-10-7 5 16,-2-5 4-16,1-7 1 0,-2-7 0 15,4-6 0-15,2-4 0 0,3-5 3 16,0-4 1-16,3-8 3 0,1-2 2 0,-1-5-1 16,2-5 0-16,1-3-1 15,-2-8-2-15,1-1-3 0,3-2-1 16,2-3-4-16,6 2-6 0,5-1-7 0,3 1-9 15,8 7-4-15,7 4-11 0,6 3 698 16,10 3-485-16</inkml:trace>
  <inkml:trace contextRef="#ctx0" brushRef="#br0" timeOffset="13353.15">29170 9436 1656 0,'2'-2'20'0,"0"-2"-19"0,3 0-35 16,-1-1 7-16,1 0 14 0,2-1 0 15,2-1-6-15,4-2-3 0,7-1 9 0,4-3 14 16,0 3 16-16,1 0 14 0,0 1 0 16,2 3-6-16,2 2-11 15,6 4-9-15,2 2-3 0,1 3-2 16,3 6 0-16,2 3 2 0,-1 6-6 0,-1-1-3 16,-3 4-1-16,-2 1-3 0,-7-5 9 15,-5 8-2-15,-6 1 1 0,-4 6-4 16,-8 2-1-16,-3 1 0 0,-3-3-3 15,-10 1 0-15,-3-4 3 16,-6 0-3-16,-10-4 4 0,-6-5 4 0,-6-2-2 16,-4-4 5-16,0-4 0 0,-3-3 0 0,1-4 0 15,1-3 0-15,5-3 1 0,4-3 0 16,4-4 1-16,2-5-1 0,1-3 1 0,2-6 0 16,3-1-1-16,-4-9-1 0,0-5-2 15,3-10-5-15,4-3-9 0,7-1-6 16,9 4-9-1,4 5 7-15,7 8 16 0,10 7 2 0,16-1-5 16,16-2 10-16</inkml:trace>
  <inkml:trace contextRef="#ctx0" brushRef="#br0" timeOffset="14018.73">31827 9359 1428 0,'0'-2'85'0,"0"2"56"0,1 0-130 16,0 2-49-16,0-2 13 15,-1 0 16-15,0 0 11 0,0-2 7 0,4 0 3 16,-1-2-1-16,6-4-2 0,7-2-7 15,1-2-3-15,2-2 4 0,3 2 6 16,1-3 2-16,4 3-1 0,4 1-8 16,7 2-6-16,0 2-4 0,2 4-1 0,1 0 0 15,0 7 0-15,-1 0-7 0,2 5 2 16,0 3-2-16,2 3-4 0,0 4-4 16,0 4-5-16,-10 7 1 15,-6 6 6-15,-8 2 9 0,-8 3 6 0,1 0 1 16,0 0 1-16,-7 0 0 0,-9 1-2 15,-4 1 1-15,-6 2-2 0,-3 0 0 16,2-1 0-16,-9-5 1 0,-13-3 3 16,-5-3 3-16,-14-8 1 0,-2-4 0 15,-1-6 1-15,4-6-1 0,6-6 2 0,0-4 0 16,3-8 0-16,-2-9 1 0,-3-6 0 16,3-5-1-16,-6-7 1 0,5-3 0 15,2-9-3-15,6-4 1 0,6-1 0 0,4-2-1 16,9 3-1-16,4 4-1 15,7 6-1-15,10 4 10 0,5 8 16 0,5 2 11 16,5 0 5-16,0-6-17 0,5 0-28 16,5 0-15-16,2 7 0 0,8 6 11 15,3 8 8-15,12 7-20 16,6 7 34-16,3 14-20 0</inkml:trace>
  <inkml:trace contextRef="#ctx0" brushRef="#br0" timeOffset="21019.82">4639 8947 1320 0,'-6'-2'17'0,"-1"0"-28"16,-6-1-9-16,-6-2 10 0,-6 3 7 0,-9-2 0 15,-6 1 2-15,-12 0 0 16,-15-1 1-16,-19-1 0 0,-10 3 4 16,-15-3 0-16,-15 4-2 0,-6 1 1 15,-2 2-3-15,-4 3-1 0,1-1 0 0,1 1 1 0,-1-2 0 0,2 1 0 16,3-2-2-16,3 0-3 0,2 0-3 15,7 1-2-15,7 0 0 0,8-2 3 16,13 1 2-16,11 1 1 0,16 0 3 0,9 0 0 16,11 2-8-16,14-3-14 15,8 3-32-15,12-1 1 0,6 3 21 16</inkml:trace>
  <inkml:trace contextRef="#ctx0" brushRef="#br0" timeOffset="21432.06">4666 9284 1391 0,'1'4'68'0,"126"77"-105"16,-428-151 39 0,185 41 1-16,15 22 0 0,-10 1-3 15,-1-3 0-15,-9 0 1 0,-2 0-1 16,-4 1 0-16,3-1 0 0,7 3-1 16,4 3 0-16,-1 3 0 0,2 0 2 15,0 0-4-15,-5 4-3 0,4 1-4 16,-4 2-5-16,7-1 2 0,9 0 1 15,4 3 4-15,12-4 3 0,11 3 4 16,14 0 0-16,11-2 0 0,12 3 1 0,8-2-1 16,8-2 1-16,8 1 0 0,5-1-4 15,2-1-3-15,6-4-2 0,0 0-7 16,-2 2-1-16,3-1-4 0,-1 0-6 16,0-1-7-16,1 4-8 0,-1-1-5 0,2-2-7 15,4 3-79-15,0-3 87 0</inkml:trace>
  <inkml:trace contextRef="#ctx0" brushRef="#br0" timeOffset="22781.66">16407 11087 1375 0,'0'2'6'0,"0"-2"-36"0,0 0-15 0,0 0 13 16,0 0 19-16,0 0 12 15,0 0 0-15,0 0 3 0,0 0 7 0,0 0 6 16,0 0 4-16,0 0 1 0,0 0-6 15,2 3-6-15,1 1-4 0,1 5-3 16,4 6-1-16,3 4 1 0,3 7-1 16,0 5-1-16,1 10 1 0,1 6-1 15,2 7 0-15,2 9 1 0,5 4-1 0,-3 5 0 16,2 2 1-16,-3-1 0 16,1-2 0-16,-3-6 1 0,-1-6-1 0,0-7 0 15,-6-10 1-15,1-6 0 0,-4-13 0 16,-4-7 1-16,0-7-7 0,-1-4 19 0,-3-5 8 15,0 2 11-15,1 0 20 16,-2-2-7-16,2-2-3 0,6-7-9 16,5-9-12-16,6-10-14 0,6-11-5 0,2-8-2 15,-4-2-1-15,0-2-1 0,-1 2 4 16,-1 0 2-16,4-2 3 0,-2-2-1 16,1 1-4-16,-3 1-1 0,-2 4 5 15,1 5 8-15,-5 11 7 0,-3 5 4 16,1 9-5-16,-7 3-8 0,0 2-5 15,-1 3-3-15,-4 3-2 0,3 1-5 16,-2 3-11-16,-2 2-9 0,1-2-9 0,-1 2-10 16,0 0-10-16,1 0-9 15,-1 0-8-15,0 0-1 0,0 0 0 0,0 2-5 16,0-2 72-16,-1 3-215 0,1 4 164 16</inkml:trace>
  <inkml:trace contextRef="#ctx0" brushRef="#br0" timeOffset="23093.49">17351 11939 1627 0,'1'0'42'16,"-1"0"-21"-16,0 2-23 15,-1-1-1-15,1-1-4 0,0 0-3 0,1 0 0 16,-1 2 1-16,0 6 3 0,1 5 4 16,2 5-1-16,1 11 0 0,1 6 1 15,1 4-2-15,-2 4 2 0,2 0 0 16,0 1 0-16,-3 2 1 16,0-1 1-16,0 0 0 0,-2-2 0 0,0-6 2 0,1-3 0 15,0-5 3-15,-1-10-5 0,2-5-18 16,-3-3-17-16,1-6-22 15,-1-4-20-15,0 0-5 16,0-1-118-16,0 0 126 0</inkml:trace>
  <inkml:trace contextRef="#ctx0" brushRef="#br0" timeOffset="26491.32">24130 6671 497 0,'-1'2'11'0,"-3"0"-7"0,0 3-5 15,-3-3 1-15,1 2 0 0,-3-1-3 16,0 0-1-16,-2 2-5 0,-1-3-20 16,-1-1-46-16,-3-1 44 0</inkml:trace>
  <inkml:trace contextRef="#ctx0" brushRef="#br0" timeOffset="27525.46">21872 2905 543 0,'0'-6'-29'0,"0"2"-30"0,-5-4-4 15,1 0 45 1,1 2 25-16,-3-1 16 0,0 1 13 15,0 2 10-15,-3-1 7 16,-4 2-1-16,-2 0-3 0,-9 0-9 16,-4 0-9-16,-3-1-7 0,-3 2-5 0,-3 0-5 15,-7 2 3-15,-3-2 2 0,-7-1 2 16,-7 2 5-16,-12 0-4 0,-3-1 0 16,-3 2-4-16,2 0-5 0,5-2-2 15,-4 2-4-15,-2 0-1 0,-6 0-1 0,-2 0-1 16,7-2-1-16,7 2 0 0,8-2 0 15,6 1-2-15,-1-1 2 0,3 0-2 16,3 0 0-16,3 0 2 0,6 1-3 16,8 0 2-16,8 0 1 0,8 1-1 15,5 0 1-15,6 0 1 0,4 1 0 0,3-1-13 16,1 0-4-16,1 1 5 0</inkml:trace>
  <inkml:trace contextRef="#ctx0" brushRef="#br0" timeOffset="28034.12">22152 3076 538 0,'-28'2'52'0,"-2"2"29"0,-12-1-31 15,-2 0-36-15,-10-2-8 0,-12 0-3 16,-3-1-3-16,-7 1 0 0,6 0-3 16,3 1 1-16,1 1-2 15,-6-2 1-15,-9-1 3 0,0 0 1 0,-4 0 2 16,8-1-1-16,6 0 0 0,4-1-1 16,5 2 0-16,1-3 0 0,0 1-1 15,-3-3 3-15,5-1-2 0,5 0 1 0,13 2 0 16,10 2-2-1,5-1 1-15,6 0-1 0,1 2 2 0,5-1 6 16,6 0 1-16,7 2 0 0,-5 4-4 0,4-4-5 16,-1 3-2-16,2-1-6 15,-1 2-19-15,1-2-18 0,1 0-14 0,-2 2-8 16,0-1-4-16,2-1-16 16,0-1-19-16,0 2 54 0</inkml:trace>
  <inkml:trace contextRef="#ctx0" brushRef="#br0" timeOffset="47734.4">3995 10539 870 0,'5'3'117'0,"25"-3"949"16,-14 2-2047-16,-35-6 2069 16,-11 4-1700-16,27 0 137 0,3 0 478 15,-1 0 7 1,1 0 4-16,1 4-1 0,-2-2-3 16,1 4-4-16,0 2-1 0,-1 2 1 15,5 2 5-15,-6 5 0 0,2-1 2 0,2 5 0 0,-5 4-5 31,3 5-1-31,-1 4-2 0,-2 6-2 0,3 5-1 16,-3 2 0-16,3 0-1 0,-3-2 0 16,2-1 1-16,-1-3-1 0,1-2 0 15,1-5 0-15,0-2 0 0,3-4-1 16,-2-3 2-16,0-4 0 0,0-3 4 16,0-3 6-16,1-4 2 0,1-2 3 0,-3-3-4 15,1-1-5-15,-1-1-3 0,0-1-1 16,1-1-1-16,-1-1-1 0,0-1 1 15,0 0-7-15,0 0-9 0,0 0-13 16,0 0-18-16,0 0-25 0,0 0-67 0,1-3 80 16</inkml:trace>
  <inkml:trace contextRef="#ctx0" brushRef="#br0" timeOffset="50418.24">24249 5779 1319 0,'0'0'15'16,"-2"0"-31"-16,0 0-16 0,-1 0 0 0,1 0 17 15,0 0 13 1,0 0 3-16,-1 0-1 0,0 0 1 0,1-1 0 0,-2 1 1 16,-1 0 2-16,0 1 1 0,-3 0 0 15,-4 2-2-15,-4-1 0 0,-7 1-2 16,-8 1 0-16,-2-1 0 0,-13 0-1 16,-8 1 1-1,-7-2 1-15,-1-2-1 0,5 1 1 0,5 0 0 0,6-1-2 16,1 2 1-16,2-2 0 0,1 0 0 15,5 0-1-15,-3 0 1 0,4 2 0 16,-5-2 0-16,4 0 0 0,7 1-1 0,4-1 0 16,12 2-3-1,3 0-3-15,7-1-4 0,4-1-5 0,-1 0-10 0,1 0-13 0,-2 0-20 16,2 0-27-16,-2-2 208 0,3-5-111 16</inkml:trace>
  <inkml:trace contextRef="#ctx0" brushRef="#br0" timeOffset="50724.03">23661 5626 1370 0,'-6'6'5'0,"-10"4"-34"0,-2 4-7 0,-8 4 24 15,-1-3 12-15,-1 0 0 16,-4-2 0-16,-6 2 2 0,-3-3-1 16,2 0 0-16,2-3 0 0,9-3 0 15,7 1-1-15,9 0 1 0,3-2-1 0,0 1 1 16,2 0 0-16,2-1-2 0,1 1-3 16,3-2-8-16,1 3-5 0,1-2-4 15,5 6 5-15,4-1 7 0,2 2 6 16,10 4 5-16,8 2-2 0,9 2 1 15,10 2-1-15,1 2-6 0,-4 1-7 0,-3 1-15 16,1-1-25-16,-3 0-25 0,4-2 40 16</inkml:trace>
  <inkml:trace contextRef="#ctx0" brushRef="#br0" timeOffset="51228.54">24625 5820 1530 0,'0'0'-17'15,"0"0"-51"-15,0 0-10 0,0 0 24 16,0 0 36-16,1 0 12 0,-1 0 3 16,3 2 0-16,-2-2 3 0,2 0 0 15,4-2 6-15,2 2 1 0,5-2 0 0,7 1 0 16,3-2-5-16,6 0 1 0,0 0 5 16,4-1 0-16,0-2 3 0,5 0-1 15,3-1-5-15,9 0-2 0,4 0-2 16,1-1 0-16,2 1 0 0,-1 2-1 15,2 1 0-15,5 1 0 0,8 3 1 0,7 0-1 16,2 3 0-16,-5 1 0 0,-9-1-1 16,-8 1 1-1,-11-1 0-15,-4-2 0 0,-6 2 0 0,-5-1 1 0,-4-2-1 16,-3 1 0-16,-5-1 0 0,0 0 0 16,-4 0 1-16,-3 0 1 0,-3 0-1 15,-2-1 0-15,-4 1 0 0,-1 0-9 16,-4 0-11-16,0 0-10 0,-4 1-10 15,4-1 4-15,0 0 8 0,0 0 8 16,-1-1 3-16,-1-1-15 0,-5-3 448 16,-3-3-313-16</inkml:trace>
  <inkml:trace contextRef="#ctx0" brushRef="#br0" timeOffset="51618.16">25727 5410 1441 0,'0'0'4'16,"-1"2"-34"-16,2 4-15 0,5 1-5 16,7 5 33-1,7 8 15-15,7 1 2 0,8 7 0 0,6 6 1 0,6 0-1 16,4-2 1-16,8 2 0 0,0-3-1 15,0-1 1-15,-2 1 0 0,-7-3 0 16,-4-2 0-16,-8-4 0 0,-3-3-1 16,-10-3 0-16,-6-3 1 0,-5-4-1 15,-8-3-1-15,-4-1-5 16,-2-2-3-16,-1 2-1 0,-4 3 3 16,-5 2 5-16,-6 5 2 0,-4 2 4 15,-7 0-1-15,-1 0 0 0,-2-1 1 0,-3-3-2 0,5-1 0 16,-1 1 0-16,0-3-1 0,1-1 0 15,-2 1 1-15,0-2-1 16,4 1-3-16,4 2-16 16,2-1-27-16,5 3 408 0,5-3-280 0</inkml:trace>
  <inkml:trace contextRef="#ctx0" brushRef="#br0" timeOffset="57598.97">10598 5849 1425 0,'0'0'1'0,"1"-2"-51"15,-1 2-17-15,0 0 6 0,0 0 25 0,0 0 21 16,0 0 8-16,0 0 4 0,0 0 3 16,0 0 1-16,0 0 7 0,0 0 6 15,0 0 4-15,0 0 4 0,-1 0-2 16,0 0-5-16,-5 2-4 0,-1 0-3 15,-4 1-4-15,-3 2 1 0,-8 3 3 16,-3 1-1-16,-10-1 1 0,-6 3-1 16,-5 1-1-16,-4 1-1 0,-6-1 0 0,-6 1-2 15,-3-1-1-15,1 1 1 0,2 1 0 16,0-3 3-16,-3 0 6 16,-3-1 3-16,-10 0 1 0,-2-1-1 0,-4-2-5 15,-4-1 0-15,1-2 5 0,-4-2 0 0,-10 1 2 16,-4-3-2-16,0 2-7 0,-1-1-3 15,4-1-1-15,-8-3 0 0,0 1 0 16,-4 0 2-16,3 0-1 16,-3-1 1-16,-4 0-1 0,0 2-1 0,0 0-1 15,6 0-1-15,-9 1-1 0,0 0 2 16,0 0-2-16,1 0 1 0,0 1-1 16,-3 0 0-16,1 2 0 0,-1 1 0 0,2-1 1 15,-1 2-2 1,-2-2 1-16,-4-1 0 0,2 2-1 0,-3-1 0 0,-1-2 0 15,1 2 0-15,6-3 0 16,-1 3 1-16,3 0-1 0,2 2 1 0,1-3 1 16,4-1-2-16,-2 3 0 15,0 2 7-15,-1 1 4 0,7 2 1 16,-1-1 1-16,-2-1-8 0,-1 2-3 0,2 4-1 16,5-3 0-16,-5-2 0 0,0 0 0 0,-2-2-1 15,2 0 0-15,7-2 0 16,0-2 0-16,1-1 1 15,5-1 0-15,3 1-1 0,14 0 1 0,6-2 2 0,0 1 2 16,5-2 1-16,-4 0 2 0,5 2-5 16,0-1-1-16,5-2 0 15,0 0-1-15,1-2 0 0,-1 1 0 0,1-1-1 16,4 1 0-16,5-1 1 0,9 2 0 16,2 1 0-16,3-3 0 0,0 3-1 0,2-4 0 0,4 3 1 15,-1-3-1-15,0 1 0 16,-1-1 1-16,-1 1-1 0,-1-1 0 15,-1 2 0-15,5-1 0 0,3 1 0 0,5-1 0 16,2-1 0 0,4 1 0-16,2-1 1 0,3 3 0 0,3-2 0 0,1 2 0 0,1 0-1 15,7-2 0-15,-1 3 0 16,4-2 3 0,0 2 3-16,1 0 7 0,0-1-3 0,0-3-1 0,3-2-3 0,1-4-6 15,3-6 1-15,5-5-1 0,-1-5-1 16,4-1-1-1,-1-2 2-15,2 1 0 0,0 1 0 0,2-1 2 0,0-5-2 16,-4 0 2-16,-3-2-1 0,-2 0 0 16,-1 1 1-1,1-2 1-15,1 0-1 0,0-5-2 0,2-1-1 0,-1 4-4 16,-2 1 1 0,1 3 1-16,-3 3 0 0,1 2 3 15,-2 1 0-15,-1 2 0 0,0 1 0 16,-1 4 0-16,-1-4-2 0,2 3 0 15,-2 1 0-15,-1 4-1 0,1 3 3 0,-1 2 1 16,-1 2-1-16,2 0 0 0,-1 4 0 16,-2-1-1-16,0 5-1 0,0 3 0 15,2-2-1-15,-1 2-1 0,-1-1 0 16,2 2-2-16,-2-2 0 0,0 2 0 16,1 2-1-16,0-2 1 0,4 2 0 0,-1-4-1 15,2 2 1-15,2 0 0 0,2 0 0 16,3 2 0-16,5-1 3 0,4 1-1 15,2-1 1-15,7-1 2 0,3 5-2 16,6-2 2-16,2 3 1 0,6 1-1 16,3-1 1-16,7 2 0 0,9 2 0 15,5-1 0-15,3 0 0 0,3 1-1 16,-5-2 1-16,2 1 0 0,1 0 0 0,4-1 0 16,0 0 0-16,1-3-1 0,-2-1 0 15,-2-3 1-15,0 2-1 16,6 2-1-16,2-2 2 0,3-1-2 0,5 0 2 15,-3-2 1-15,13-2-1 0,5 2 0 16,4 0 0-16,4-1 0 0,-2-1-1 16,3 1 1-16,2 0 0 0,1 1-1 15,-1 0 1-15,-3-2-1 0,3 2 1 16,3 0 0-16,1 0 0 0,-3-3 0 0,3 2 0 16,0 0 1-16,-2-1-1 15,-2-2 0-15,-3-1-1 0,-3-1-1 0,3 1 2 16,0 0-1-16,-6 1 1 15,5-1 0-15,4 2 0 0,-2-2 0 0,0 2 1 16,1 0-1-16,-2 0-1 0,2-1 1 0,2-1-1 16,-5 2 1-16,8 2 1 15,0-1-1-15,-4-1 0 0,2 2 0 0,1 1 0 16,2-1 0-16,0 1 1 0,-1 0-1 16,-8 0 0-16,4 0 0 0,-3 1 0 0,-2-1 0 15,-9 2 0 1,-5-2 0-16,5 2-1 0,1 0 1 0,1-2 0 15,-8 0 0-15,3 0 0 0,1 2 0 0,2 0 0 16,-3-2 0-16,-9 1 0 0,-3 1 0 16,3 0 1-16,1 2-1 0,2 1 0 15,-6-4 0-15,-8 1 0 0,0 0-1 16,3 3 1-16,4-3 0 0,3 3 0 0,-9-1 2 16,-4-2-1-16,-7 1 0 15,0 0 0-15,4 0-1 0,-6 0 0 16,-2 1 0-16,-11-1 0 0,-14-1 0 0,-9 0 1 15,-11-1-1-15,-7 0 0 16,-7 1 1-16,-3-1-2 0,-4 1-3 16,-2-2-2-16,0 0-1 0,0 0 2 0,0 2 2 0,0-2 2 31,1 4 1-31,-1 1 0 0,-1-2-2 0,1 3 1 0,0-1 1 0,-1 2-1 16,1 2 2-1,0 1 0-15,0 3-1 0,0-1 1 16,0 0 0-16,0 4 0 0,2-1 0 0,3 2 0 0,0-2-1 0,1 3 0 15,3 2 0-15,-1 1-1 0,1 2 0 16,2 3 1-16,4-2 0 16,2 3 0-16,1 3 1 15,-2-5-1-15,-3-1 1 0,-2-1 0 16,-1-6-1-16,-1 1 0 0,-2-2 1 16,-2-3-1-16,-3-6 1 0,1 2-1 15,-2-3-1-15,0 2 0 0,-1-3 1 0,-1 3 1 16,0-3 1-16,-2 0 1 15,1 0-1-15,-1-1 0 0,-3 2 1 0,1-1-1 0,-1 0 1 16,-2 0 0-16,0 1 0 0,-1 0 0 16,-3 1 2-16,-6 2-1 15,-5-1 0-15,-3 2 2 0,-3-1-2 0,-1 0 1 0,-5-1 0 16,-1 1-1-16,-7-4 2 0,-9 2 0 0,-4-1-1 16,-5-1-1-16,3 1 0 0,2 0-1 15,4-1 1 1,-1 1 1-16,1-2-2 0,2 1 1 0,-11-2 1 0,-5 1-3 15,-5-1 1-15,2-1 0 0,7 0-1 16,8 2 0-16,8-4 0 0,3 1-1 16,7 0 0-1,7 1 1-15,3-1-2 0,10 1 2 0,2 0-1 0,3-1 0 0,2 0 1 16,1 1 0 0,4-1 0-16,2 1 0 0,2-2-2 0,0 0 0 0,2 2 0 15,2-2-4-15,-2 0-14 0,-2 0-19 31,1 0-36-31,-1 0-39 0,5 0 289 16,9 0-162-16</inkml:trace>
  <inkml:trace contextRef="#ctx0" brushRef="#br0" timeOffset="70265.97">23197 5038 1257 0,'2'20'76'0,"-2"-19"-113"0,-2 0-2 16,1-1-27-16,-4-18 70 15,4 18 10-15,1-1 10 0,0 1 16 0,1-2 9 16,-1-2 6-16,2-4 1 0,2 0-7 15,-1-5-8-15,3 0-6 16,0-3-8-16,2-4-3 0,2 0 0 0,0-5 2 16,2 1 4-16,1-2-3 0,-3-1-5 0,0-4-8 15,-2 0-6-15,-1-2-1 16,3-3-1-16,1-6-1 0,7 0 1 0,0-5 2 16,1-4 0-16,3 1 0 0,-1-4-1 15,4 0 0-15,2 1-2 0,-1 3-1 16,-2-2 2-1,0 0 0-15,-5-2-2 0,5-2 4 0,-3 2 0 16,1 3 1-16,2-1 0 0,-4 5-4 16,3-2-2-16,-2 2-2 0,-1 4-1 15,0 0 0-15,-1 0 3 0,-3 4-1 16,4-3 0-16,4 0 0 0,4-2-3 0,6-3-1 16,3 5 0-16,2 2 0 0,5-2-2 15,0 4 1-15,-2 1-2 16,4 1 0-16,4 2 1 0,4 2 0 15,5-1 0-15,9 4 0 0,-3-1-2 16,0 0 1-16,-8 3 1 0,-10 3 1 16,-3 2 2-16,-3 2 0 0,1 3-2 0,1 0-2 15,3 5-6-15,5 3 0 0,5 0 0 16,7 3 4-16,-2 2 3 0,-3 3 2 16,-8-1 1-16,-5 2-3 0,2 2-3 15,-2-1 0-15,2 5-2 0,-2-2 3 16,-6 3 3-16,-6-3 3 0,-7 0-4 15,-7 2 1-15,-4-3-2 0,-5 0 0 16,-4-2 2-16,-5-1-1 0,-1 0 1 16,0 0-2-16,0 0-3 0,0 0-3 15,-5-4-7-15,-5 0-11 0,-10-4 2 0,-7-4 4 16,-12-6 6-16,-6-7 11 16,-5-3 4-16,3-2 0 0,0 0 2 0,1-2-1 15,-2 0 0-15,-5 0 1 0,-6 0 0 16,1-2-1-16,3 4 1 0,5-1 0 15,12 4 0-15,8 6 0 0,8 2 0 16,6 8-2-16,5 2-1 0,4 4 1 16,2 3-1-16,5 2 1 0,0 0 2 0,0 0-2 15,0 0-1-15,0 0 1 0,0-2-3 16,3 2 3-16,2 2 1 0,2 5 0 16,5 0 1-16,4 4 0 0,8 2 1 0,7 4 1 15,9 2 1-15,13 2-1 0,6 2-1 16,2 0 0-16,-4 2 0 15,-8 0-1-15,-9-2 2 0,-1 1-2 0,-2 0 0 16,-6 1 0-16,1-2-2 0,-7-1 0 16,-3 1 0-16,-4-4-3 0,-6 2-2 15,-6-1 0-15,-5 0 1 0,-3 1 1 16,-7 1 4-16,-5 4 1 0,-6 2 0 0,-5 0 4 16,-4 0 1-16,-4-2 1 0,1-2 1 15,-2-1 0-15,2-1-1 0,1-5 0 16,2-1-2-16,2-1 0 0,1-1-2 15,2-1 0-15,-1 1-1 16,-2-1 0-16,6-1-1 0,1 2-1 0,5-1-2 16,2 1-1-16,1 3-1 0,1 1 11 15,2 2-24-15,3-1-31 0,1 2 193 16,2-1-136-16</inkml:trace>
  <inkml:trace contextRef="#ctx0" brushRef="#br0" timeOffset="71667.42">4667 10597 1291 0,'-3'2'41'0,"-8"3"25"0,-8 8-87 0,-4 1-12 16,-4 7 21-16,3 1 11 0,2 3 0 16,0 0 0-16,0 5-3 0,3-1 1 15,1 2 0-15,4 0-2 0,5 0 2 0,3 2 1 16,4-3-1-16,2 2 3 15,3-3 0-15,3-3 0 0,1-2 0 0,4 0 0 16,3-2 2-16,-2-2 1 0,5-1 1 16,3-3 1-16,3 1 0 0,4-1 0 15,6-3-1-15,3-2-4 0,8-4 1 16,4-2-1-16,5-5 0 0,6-1 0 16,2-10-1-16,-4 0-1 0,-2-2 2 0,-9-3 2 15,-6-1 2-15,2-1 0 0,-6-3-1 16,-4-2 1-16,-2-6-1 0,-4 1 2 15,-4 0 0-15,-2 0 3 0,-7-1 0 16,-6-6-5-16,-7-3-3 0,-4-7-10 16,-9-5-7-16,-5-4-7 15,-4 1-6-15,-4-2-5 0,-11-5-44 0,-11 0 11 16,-9 3 6-16,-8 4 10 0,-1 12 54 0,2 12 2 16,1 8 4-16,5 9 2 0,5 8-1 15,6 4-3-15,-3 5-2 0,10 8-1 16,6 3 2-16,11 7 1 15,10 3 5-15,6 5 8 16,7 4 5-16,2-4 3 0,0-4-3 0,5-4-8 16,-2-3-9-16,-1-3-5 0,1-1-1 15,-3-5-5-15,0-2-8 0,2-2-15 16,1-3-21-16,2 1-5 0,4-2 19 0,2-2 10 16</inkml:trace>
  <inkml:trace contextRef="#ctx0" brushRef="#br0" timeOffset="72069.53">6017 10711 1291 0,'8'20'169'15,"-8"-19"-169"1,-16 16-4-16,-7-11 4 0,20 12 2 0,3 3-2 16,2 3 2-16,3 1 3 0,4 2-1 15,-1 3 1-15,1 0-1 0,0 2-2 16,0 2 0-16,0-2-1 0,1 4-1 0,0-6 0 16,-3-3 1-16,2-6-11 0,0-3-13 15,-2-5-14-15,0-5-24 0,0 0-7 16,-4-7-15-16,5-1-90 0,2-6 110 15</inkml:trace>
  <inkml:trace contextRef="#ctx0" brushRef="#br0" timeOffset="72291.27">6427 10934 1114 0,'4'15'104'0,"2"-2"6"15,3 12-28 1,-40-68-89-16,7 30 13 0,-4 14-1 15,-7 1 0-15,-7 0 1 0,-3 1 1 16,-1 2 1-16,-2-3-1 0,1 2 0 0,-4-1-1 16,1 0-2-16,3-1-1 0,3-1-2 15,10-1-1-15,8 0-4 0,7 0-9 16,6 0-13-16,5-1-22 16,7 1-21-16,1-5 97 0,12-2-40 0</inkml:trace>
  <inkml:trace contextRef="#ctx0" brushRef="#br0" timeOffset="73908.86">27493 3107 971 0,'-10'2'7'0,"-8"3"-27"0,-7-2-6 0,-4 3 25 16,-2-1 1-16,-1 2 0 16,0 1 1-16,-2 1-1 0,-2 1 0 15,-3 1 0-15,-9 1 0 0,-4 0 0 16,-6 0 0-16,-1 3 0 0,1 0 1 16,-1-1 0-16,3 0-1 0,-5-3 2 0,-9-7 0 15,-4-3 0-15,-2-4 1 0,2-6 2 16,9-4-2-16,6-5 4 0,4 1-1 0,0-3-1 15,-3-2 1-15,-3-1-3 16,-3-1 0-16,6-1-1 0,3-2 1 0,6-2-1 16,10-3 1-16,3-3 7 0,8-5 2 15,1-2 2-15,1-3 3 0,0-3-6 16,5-1 2-16,0 2 2 0,-1-1 0 0,8 1 11 16,-1-2-1-16,8-1 7 0,2-9 5 15,0-2-11-15,4 0-3 0,1-3-10 16,0 6-9-16,5 0-4 15,-1 3 0-15,3 0 0 0,6-2-2 0,1 0 2 16,3 0 0-16,3 2 0 0,0 6 1 16,6 5 3-16,3 5-1 0,-1 5 1 15,2 6 0-15,3 2-3 0,3 6-1 16,2 2 0-16,6 5 0 0,2 2-1 16,2 2-1-16,3 4 0 0,-3 0-1 0,-3 2 2 15,2 3-2-15,0 2 1 16,6 2-1-16,6 5-2 0,13 2-2 15,13 0 0-15,4 3-5 0,-1-2 2 0,-3 0 0 0,-10 1-1 16,5-2 5 0,-1-1 1-16,-2 1-1 0,-10-2 2 0,-21-2 3 0,-13-3-1 15,-14 1-2-15,-7-1-5 0,-3 1-4 16,-1 2-2-16,-2 2 2 16,-3 3 5-16,4 5 3 0,-2 2 4 15,1 5 0-15,0 7 1 0,-1 6 0 0,0 5-1 0,-1 3 1 16,2 3-1-16,-1 2 0 15,3 2 1-15,2 3 0 0,4 2 0 16,3 4 0-16,1 4 1 0,1 4-1 0,-6-1 0 16,0 0 1-1,-6-4-1-15,-3-5 0 0,-1 1 0 0,-3-1 1 0,-1 4 0 0,-2 6 0 32,-1-3-1-32,-2 0 8 0,-2-4 3 0,-5-8 1 0,-5-6 3 15,-1-5-9-15,0-5-2 0,5-3 0 0,4-9 0 16,2-1-3-16,3-3 9 15,3-3 2-15,0-3 0 16,1-1 2-16,1-3-9 16,0-1-3-16,2 0 1 0,0-2 0 0,1 0-2 0,1-1 1 15,-1-4 0-15,1 1-3 0,-4-4-10 16,1-1-15 0,0 0-17-16,-1 0-10 0,0 0 26 15</inkml:trace>
  <inkml:trace contextRef="#ctx0" brushRef="#br0" timeOffset="74573.24">32581 10501 1373 0,'-8'-1'18'16,"-8"0"-5"-16,-2-1-35 0,-16 2-4 15,-4-2 23-15,-7 0 2 0,-8-1 1 16,6 1-1-16,-2-1 1 0,5 2 0 0,5-1-1 16,4-1 1-16,4-1 0 0,-1 1 0 15,4 0 0-15,2-1 0 0,5 1 1 16,3-1 0-16,4 1 0 0,1 1 0 16,1 0-1-16,4-1-6 0,-2 1-12 15,1 0-16-15,3 2-16 0,-1-5-18 16,4 4 195-16,2 1-108 0</inkml:trace>
  <inkml:trace contextRef="#ctx0" brushRef="#br0" timeOffset="74857.53">32832 10522 1544 0,'-3'0'-14'0,"-13"4"-50"16,-5-2-4-16,-6 5 43 0,-9-2 23 15,4 2 2-15,-6-2-1 0,-3 1 1 16,-4-3 0-16,9 0 0 16,-11-3 0-16,-3-1-1 0,5-1 0 0,-9-2 1 0,18 2 0 15,8-1 1-15,5 2 0 0,8-1-1 16,2 0 1-16,3 1 2 0,2-1-7 15,-2 0-16-15,-2-2-22 0,1-3 696 16,-1-3-490-16</inkml:trace>
  <inkml:trace contextRef="#ctx0" brushRef="#br0" timeOffset="76459.52">7256 10557 1180 0,'1'0'25'0,"-1"-1"-12"0,1 1-13 0,-1 0 12 0,-1 0 7 0,2 0 0 0,-3 0-5 16,0 0-8-16,2 0-4 0,-1 0 0 15,-5 1-2-15,-3 0 0 16,-1 1 2-1,-5 2-2-15,0 2 0 0,-2 3-1 16,-5 3-3-16,-2 5-1 16,-1 2 2-16,-5 6 0 0,2 2 0 0,1 5 2 15,2 4 0-15,0 3 1 0,5 2 0 16,2 2-1-16,3-3 0 0,6-1-5 16,5 3-1-16,5-7 3 0,4 3-3 15,8-3 5-15,7-1 0 0,6 1 1 0,9-1 3 16,6 1 3-16,6-5 1 0,2 0 1 15,0-3-3-15,-1-3 1 0,2-4-1 16,0-3 8-16,-3-5 2 0,3 0 3 16,-2-6 3-16,-1-3-5 0,6-3 0 15,-2-5-2-15,-3-6 0 0,-2-5-1 16,-8-1 1-16,-5-1 3 0,-3-2 1 0,-5-1 1 16,-4-4-2-16,-2-2-4 0,-2-2-3 15,0-1-1-15,-1-5-4 0,-4-3 0 16,-4-6-4-16,-4-7-8 0,-4-2-1 15,-5 2-1-15,-5 3 2 0,-6 5 5 16,-2 2 3-16,-3 4-4 0,-5-2-4 16,-7 1-6-16,-6 0-7 0,-4 8 0 15,-3 5 5-15,-7 7 2 0,1 5 4 16,-7 4 6-16,4 5-2 0,7 2 4 0,2 0 1 16,9 6-5-16,2-2 0 0,7 3-3 15,5-1-6-15,6 2-4 0,3 0-11 16,5 0-3-16,2 0-7 0,0-1-5 15,4 2-7-15,3 2 487 0,-1 1-328 16</inkml:trace>
  <inkml:trace contextRef="#ctx0" brushRef="#br0" timeOffset="79797.44">20216 10932 1027 0,'0'0'16'0,"0"2"-9"16,0-2-29-16,0 0-5 0,2 0 17 15,-2 0 7-15,-1 0 1 16,1-2 2-16,0 2 8 0,0 0 9 0,0 0 11 16,0 0 6-16,0 0-5 15,0 0-11-15,1 5-8 0,2 1-9 0,-1 1-1 0,1 7 0 16,1 0 0-16,0 8 0 16,0 4 0-16,-2 4 0 15,2 6 0-15,-4 5 0 0,-1 4 0 0,-2 5 1 0,-2 5 0 16,-2 2 0-16,-3 4 0 15,-2-1 1-15,-3-1-2 0,2-3 1 0,0-7 1 0,3-3-2 16,2-8 2-16,3-7 0 0,1-5-2 16,2-7 2-16,-1-4 0 0,-1-5 0 15,3-3 0 1,0-5 1-16,1-2-7 0,0 2-14 16,0-2-12-16,1-4 135 0,5-8-86 0</inkml:trace>
  <inkml:trace contextRef="#ctx0" brushRef="#br0" timeOffset="80447.1">20731 10991 1132 0,'-4'1'224'31,"-1"3"-331"-31,-1 0 90 0,-2 3 5 16,-1 4 11-16,-1 1 1 0,1 0 0 15,0 3 0-15,0 1 0 0,-1 0 0 16,2 3 1-16,1 2 2 0,1 3-1 15,0 3 2-15,0 4 1 0,3 4-2 16,0 0 0-16,4 4 1 0,6 0-1 16,4 1 2-16,5 3 1 0,3-1-1 15,5-1 0-15,5-2 0 0,6-3-2 0,-1 0 1 16,0-4-1-16,-1-3-2 0,-5-3 2 16,4-3 0-16,-4-3 0 0,0-4 1 15,-1-4 2-15,-3-5-1 0,0-5 5 16,-2-2 7-16,2-3-2 0,3-4 2 15,1-2-1-15,-1-6-3 0,-2-3 3 16,-3-3-3-16,2-4-3 0,2-2-7 16,2-3-4-16,-4-5-5 0,-2-1-3 0,-5-3 1 15,-8-6-6-15,-7-1-3 0,-3-5-3 16,-12-4-6-16,-8-2 1 0,-5 1 8 16,-5 3 2-16,-4 6 8 0,5 5 7 15,-6 5-3-15,1 6 0 0,-2 4-1 0,-2 2-6 16,7 6 4-16,-1 2 1 15,4 6 1-15,2 4 3 0,5 4 1 16,3 4-2-16,4 2 0 0,3 4 1 0,0 2 1 16,2 1 0-16,0 1 0 0,2-1 5 15,-1-2 2-15,8 2 1 0,-1-2 0 16,1 1-3-16,1 0-1 0,-2-1-4 0,2 1 0 16,3-1-5-16,-3-2-4 0,2 3-7 15,-1-4-9-15,-1 2-17 0,7 1 670 16,2 1-467-16</inkml:trace>
  <inkml:trace contextRef="#ctx0" brushRef="#br0" timeOffset="83125.56">30201 4819 957 0,'5'2'48'0,"39"5"-65"15,-110-36 83 17,57 16-38-32,-2-5-1 15,-2-3 1-15,1-4-4 0,1-2-2 0,1-2 3 16,1-3 1-16,2-1 2 15,-1-1 4-15,1-1-3 0,0-2-2 0,2-1-5 16,-1-3-7-16,2 1-6 16,-2 1-4-16,-1 1-3 0,2-1 0 0,-4-2-1 15,-1-3-1-15,-4-7-1 0,-4-7 0 16,-4-6-2-16,-6-6-2 0,-3 0 0 16,-9-1-3-16,-7 1-1 0,-9-3 0 0,-10-3 1 15,2-5 0-15,4 0 2 0,1 4 1 0,3 6 0 16,2 7 3-16,-5 1-2 15,-5 3 3-15,-7-3-6 0,-5-1-6 0,-2 3-6 16,5 5-1-16,1 6 4 0,-5 9 7 16,-7 10 7-16,-2 6 1 15,-3 9 0-15,9 4 1 0,5 3-1 0,-2 3 1 16,-4-1 0-16,-2 2-1 0,1 2 1 16,7 0 0-16,13 2 0 15,13 1 0-15,10 2 0 0,8 3 0 0,4-1 0 16,7-1 0-16,3-1 0 15,9-2 1-15,7 0-4 0,-2 0-6 0,3 0-1 16,0 0 2-16,3 0-2 0,4 0-11 16,7-2-32-16,10 2 30 15</inkml:trace>
  <inkml:trace contextRef="#ctx0" brushRef="#br0" timeOffset="83474.81">28452 2305 1158 0,'-15'11'17'0,"-7"-1"-26"0,-8 7-8 31,-9 0 19-31,-8 2 0 0,-8 3 0 0,-8 1 0 16,-3-1-1-16,4 0 0 0,5 2 1 15,7 0-2-15,6 0 1 16,2-1 1-16,6-1-2 0,6-4 1 16,4-2 0-16,5-2-1 0,5-2 0 0,5 1 0 15,7-4 1-15,5-2 4 0,6 0 8 16,3 2 6-16,6 0 1 0,3 3-1 16,10 6-7-16,6 3-5 0,9 6-2 15,4 3-2-15,2 5-1 0,-1 2 0 16,0 0-2-16,2 1 1 0,-6-2 0 0,-2-2 0 15,-5 1 1-15,-6-5-2 0,0 0-16 16,-3-4-15-16,-3-1 15 0</inkml:trace>
  <inkml:trace contextRef="#ctx0" brushRef="#br0" timeOffset="86082.31">29776 2431 1033 0,'9'-6'2'0,"-2"0"-12"0,-3 2-26 0,3 1 19 16,-2-2 24-16,0 3 13 0,2 0 6 15,-6-2 0-15,-1 2 8 0,0 2 0 16,0-1-7-16,0 1-3 0,0 0-3 16,0-2 5-16,1 2 4 0,-1 0-2 15,0 1-8-15,0-1-8 0,1 1-6 16,-1 2-3-16,4 5 1 0,-1 0 2 16,-2 7 1-16,6 3 1 0,0-1 0 0,-2 4-1 15,2-4-3-15,0-4 0 16,-1-4-2-16,-1-5 0 0,-3 1 1 0,-2-4 0 15,0-1-1-15,0 0 3 16,0 0 2-16,0-2 7 0,0 2 2 16,0-2 0-16,-7-6-4 0,-2-7-4 0,0-7-4 0,-4-5 0 15,-2 0-1-15,0 1-1 0,-1 3 0 16,4 7 1-16,4 4-1 16,0 5 2-16,3 1 3 0,1 5 2 0,4 1 2 0,0 0-2 15,2 0-1-15,-2 0 2 0,6 2 1 16,2 3-1-16,5 4-4 0,12 7-2 15,4 7-4-15,5 9 0 0,5 4 1 16,-1-2-1-16,0 1 0 0,-3-3 2 16,-4-5-1-16,-6-4 0 0,-7-4 1 15,-3-4-2-15,-5-5 1 0,-7-4 0 16,-3-6-3-16,0 2-2 0,0-2-1 16,0 0-1-16,-4-2 4 0,-5-1 2 0,-8-3 2 15,-6-6 1-15,-11-6 2 0,-8-5-1 16,-4-6-1-16,-2-2 1 15,-6 0-3-15,-2 2 1 16,1 2 0-16,0 4-2 0,13 4 1 16,7 3 1-16,6 5-1 0,10 2 0 15,6 2 0-15,11 7-1 0,-3-2 7 0,5 2 10 16,0 0 4-16,0 1 3 0,3 2-8 0,5 3-9 16,7 9-3-16,13 7-1 15,12 13-2-15,12 6 1 0,12-1 0 0,-1 2-1 0,-8-8 1 16,-8 0 1-16,-10-6-3 15,-1-5 2-15,-5-2 0 0,-5-4-1 16,-9-6 1-16,-8-4 2 0,-3-3-2 0,-6-4-1 16,0 0-1-16,0 0-6 0,-1-1 1 15,-2 0 1-15,-2 0 3 0,-4-4 1 0,-7 0 4 16,-8-4-1-16,-6-4 1 0,-5 0 0 16,3-2-2-1,-2 1 1-15,3 0-1 0,0 3-1 0,-2 1 0 0,3 2 1 16,3 0-2-1,7 3 0-15,10 5 0 0,9 0-1 0,-2-1-2 0,3 1 2 0,0 0 0 16,1 1 2 0,3 2 1-16,4 3-1 0,9 5 1 0,12 8 0 15,10 10-1-15,9 9 1 0,0 7 0 16,-2 0 0-16,-6-2 0 16,-3-4 0-16,-5-5-1 15,-6-5 0-15,-8-6 1 0,-6-9-1 0,-5-7-1 16,-7-6-3-16,1 1-10 0,-2-4-3 15,-3 1 0-15,-3-4 4 0,-6 1 9 16,-4-4 3-16,-6-3 2 0,-5-7 1 16,-3-2 0-16,-2-3-1 0,2 2 1 15,4 4-1-15,4 3 0 0,5 6 0 0,3 2-2 16,3 3-1-16,6 1-2 0,1 1-1 16,5 1-3-16,0 0 2 0,0 0-2 15,-3 3 3-15,3-2-1 0,-1-1-13 16,4 3-19-16,-3-3-19 0,0 0-20 15,2 0-7-15,3-7 44 0</inkml:trace>
  <inkml:trace contextRef="#ctx0" brushRef="#br0" timeOffset="86631.62">30252 1674 1755 0,'-9'2'-83'0,"-7"2"-66"0,-7 2-8 16,-6 3 71-16,-3 2 81 0,-1 3 4 15,-8-1 1-15,-5 0 0 0,-3-5 2 16,-4-3-1-16,-2-4 0 0,0-1 2 16,3 0-2-16,7-2-1 0,12 1 8 15,10-2 6-15,7 3 7 16,7 0 5-16,5 0-6 0,-1 0-5 0,3 2-5 16,2-2-3-16,-1 1 0 0,-2 2 1 15,1 2 0-15,-2 5-3 0,2 3 0 16,-1 9-3-16,-2 4 1 0,2 5-1 0,-1 3-1 15,1 1 1-15,-3-1 0 0,1-2-1 16,-1-2 0-16,0-6 1 0,5-4-2 16,0-7 1-16,1-4 1 0,2-3 2 0,2-1 3 15,-1-3 1-15,2-1 2 16,0 1 0-16,2 0 1 0,7 2 0 0,7-1-4 16,14 4 0-16,10-1-4 15,1-1-3-15,1-1 7 0,-11-1 3 16,-9-1 1-16,-9-1 5 0,-6 0-11 15,-3 1-3-15,0-1-1 0,-1 1 0 16,-1-2-1-16,-2 0-9 0,-4 0-16 16,-1 0-23-16,1 0-19 0,3-5 9 0,0-6 206 0,1-6-116 15</inkml:trace>
  <inkml:trace contextRef="#ctx0" brushRef="#br0" timeOffset="86828.2">29993 1806 745 0,'-2'4'28'0,"-5"-2"19"0,-3 1-61 16,-6 3-2-16,-3 2 6 0,-2 1 4 16,-4 2 3-16,-4 0 9 0,-7 1 8 0,-7-1 10 15,-2-2 18-15,-1 0-2 16,5-1-3-16,7 1-7 0,5 0-16 0,5-4-7 16,6-1-2-16,6-1-2 15,4 0 0-15,5-2 2 16,3 1-8-16,0-2 49 0,0 0-34 15</inkml:trace>
  <inkml:trace contextRef="#ctx0" brushRef="#br0" timeOffset="94696.95">8278 9186 1259 0,'19'23'179'0,"-19"-23"-179"16,2 0-44-16,-1 0-42 0,-18-23 73 0,17 23 4 16,0 0 0-16,0 0 4 0,-8 0 1 0,2 2 2 15,-4-2 6 1,-6 1-2-16,-5 3 0 0,-10 1-1 16,-15 3 0-16,-13 4-1 0,-14 5 1 15,-8 0 0-15,-3 3 0 0,-6 3-3 0,-7-6-4 16,2 1-3-16,0-3-1 0,8-1 5 15,15-4 1-15,7 0 4 0,5-1 0 16,3-1 0-16,-2-1 0 0,3 2 0 16,5-3-2-16,5 2-9 0,7 1-13 15,5-2-13-15,7 1-4 0,5-4 5 16,3 1 12-16,9-3 13 0,3-1 7 16,6-1 4-16,1 0 1 0,0 0 1 15,0 0-1-15,0 0-1 0,-1 0-6 16,0 0-12-16,0 0-13 0,1 0-65 15,0 0-99-15,0 0 114 0</inkml:trace>
  <inkml:trace contextRef="#ctx0" brushRef="#br0" timeOffset="95906.15">30273 4744 415 0,'0'4'0'0,"-7"-8"-251"46,5 2 333-46,2 2-5 16,0-1-4-16,1 1-15 0,-1 0-29 0,0 0-33 0,1 0-19 0,-1-1-14 16,2-4-17-1,0 1-4-15,1-1 3 0,-1-4 11 0,1 0 20 0,-1-3 20 16,2 1 7-16,1-1-4 0,-1-1 3 16</inkml:trace>
  <inkml:trace contextRef="#ctx0" brushRef="#br0" timeOffset="96507.29">27708 2635 203 0,'15'5'5'0,"1"-1"-3"0,-2 2-1 0,0 0 0 15,-1-1-1-15,1 1-1 0,-1-4 1 16,1 0 0-16,-4 1 0 0,-2-1 0 15,1-2 1-15,0 1-1 16,-3 0 1-16,2 1-1 0,0-1 0 0,-3 2 0 16,-4-3 0-16,0 0 0 0,0 0 0 15,0 0-1-15,0 0 0 0,-1 0-2 0,0 0 1 16,0 2 0-16,0-2 1 0,0 0 1 16,1 0 0-16,-1 0 1 0,0 0 0 15,0 1-1-15,0-1 1 0,0 0-1 16,0 0 0-16,0 0 0 0,0 0 0 15,1 1 0-15,1-1 0 0,-2 0 0 16,0 0 0-16,0 0 2 0,0 0 0 16,0 0-1-16,0 0-3 0,0 0-47 15,0 0 34-15</inkml:trace>
  <inkml:trace contextRef="#ctx0" brushRef="#br0" timeOffset="102133.23">29520 10730 1611 0,'0'-2'15'0,"-1"-1"-35"0,1 3-13 15,0 0 17-15,0 0 12 16,0 0 0-16,0 0 0 0,1 2-2 16,-1-2 0-16,0 0 2 0,0 0 3 0,0 0 1 15,0 0 3-15,0 1-2 0,0 5-1 16,1 5 2-16,-1 9 12 0,1 13 14 15,0 14 12-15,2 11 4 0,0 10-14 0,2 8-12 16,-1 3-14-16,2 0-5 16,-1 1-1-16,1 0 2 0,-1-3-3 0,1-1 3 15,0-3 0-15,0-4-1 0,0-5 1 16,-1-4 0-16,-3-16 0 0,-1-8 1 16,0-9 1-16,0-13-2 0,-1-6 2 15,0 0 1-15,0-8 13 0,0 0 12 0,0 0 11 16,0 0 3-16,0 0-12 0,0 0-11 15,0 0-11-15,0 0-8 0,0 0-10 16,0 0-14-16,0 0-18 0,0 0-20 16,0 0-15-16,0 0-23 0,0-9 336 0,4-12-192 15</inkml:trace>
  <inkml:trace contextRef="#ctx0" brushRef="#br0" timeOffset="103131.44">32255 11031 1018 0,'-32'-9'377'16,"36"9"-381"-1,-13-1 0-15,-5 1 0 16,1 0 0-16,-2 1-2 0,2 5 1 0,-1 1 0 16,-2 2-3-16,-2 5 2 0,0 5-1 15,-3 3 0-15,1 3 2 16,1 6 2-16,-2 1-1 0,5 5 2 15,0 1 1-15,2 3-1 0,5 1 1 0,2 0 0 16,6 5 0-16,6 0-1 0,0-3 1 16,3-1-1-1,1 0 1-15,-1-5 1 0,4-1 0 0,3-2 0 0,5-1 1 0,-1-3 0 0,3-1 1 16,1-2 0-16,0-3 1 16,3 0-1-16,2-4 3 0,0-3 2 15,3-2 2 1,5-3 5-16,2-4 1 0,6-2 2 15,4-2 3-15,-1-5 0 0,-4 0 0 16,2-4-2-16,-13-5-1 0,-1-1 7 16,-4-2 9-16,-9-6 6 0,5 1-2 15,-5-1-2-15,-1-2-6 0,-2-4-3 16,-2-4-2-16,-2-2-10 0,-1-4-11 16,-4-3-5-16,-3 0-4 0,0-2 2 0,-2-3 4 15,-2 1 0-15,-4-4-2 0,-2 1 0 16,-4-3-3-16,-3-1-3 0,-3 2 3 15,-4 3-2-15,0 2 2 0,3 4 2 16,-2 2-4-16,-1 4-2 0,3 4-4 0,-7 3 3 16,2 4-2-16,8 4 3 0,-3 5 0 15,-4 3-1-15,-1 3 4 0,-11 1-1 16,-3 2 2-16,5-1 2 0,-1 3-1 16,1 3 2-16,1-2 2 0,4 1 0 15,0 1 1-15,4-1-1 0,1 0-2 0,2-2-1 16,3 1-3-16,1-1-3 0,5 1-7 15,1-1-7-15,4 1-9 0,5-1-2 16,0 0-4-16,-3 2-7 0,3 0-10 16,1 2-3-16,5 5 105 0,6 6-84 15,5 3 55-15</inkml:trace>
  <inkml:trace contextRef="#ctx0" brushRef="#br0" timeOffset="106522.52">32172 12977 944 0,'0'-5'43'0,"0"-2"8"15,-1 3-25-15,-3-1-13 0,-1 3-2 0,-1-1 3 16,-4-3 2-16,0 3 2 0,-4 1 7 15,-1 2 4-15,-3 3 1 0,-8 3 3 16,-1 5 1-16,-5 6-6 16,2 5-7-16,-9 7-6 0,-7 6-9 0,-5 8-4 15,-4 3-1-15,10 7-1 0,10 3 0 16,6 4 0-16,9 6-1 0,5 2 0 16,6 3 1-16,5 0-2 0,7 1 1 15,9-3 1-15,6 1 0 0,10-2 0 16,10 1 1-16,10-7-1 0,12-10 1 0,5-10 1 15,1-14 0-15,-1-11 3 0,0-10 2 16,2-8-2-16,7-10-3 0,3-5 0 16,5-6-2-16,-8-4 6 0,-11-3 9 15,-17-8 9-15,-13-7 10 0,-5-10-10 16,-6-12-19-16,-4-9-20 0,-10-14-53 16,-11-5 18-16,-13-3 13 0,-6 3 15 0,-8 10 39 15,-3 13-9-15,-1 7-4 16,-5 7 0-16,-12 6 0 0,-6 8-1 0,-4 10 0 15,1 6-2-15,10 8-1 0,4 3-1 16,2 7-1-16,5 7 2 0,3 4-2 16,4 7-5-16,0 4-8 0,5 5-12 15,2 4-17-15,6 3-15 0,6 1 184 16,-1 1-230-16,5 1 123 0</inkml:trace>
  <inkml:trace contextRef="#ctx0" brushRef="#br0" timeOffset="107099.36">32541 15022 1839 0,'-19'33'122'0,"9"-37"-202"16,-8-3 3-16,-2 0-54 15,2-38 131-15,-21 38 0 0,-6 1 0 16,-9 0 0-16,4 1 0 0,3 3 0 0,6 2-2 15,1 4-2 1,1 4-7-16,5 5-5 0,-2 2-3 0,6 7-3 16,2 3 1-16,-2 5 7 0,4 6 2 15,3 1 5-15,7 6 3 0,5 0-2 0,11 2 2 16,13 2 0-16,8 3 1 16,8 4 1-16,4-2 1 0,-1 1-1 15,7-1 1-15,0-8 0 0,7-3 1 0,3-9 1 0,4-3 4 16,9-11 3-16,9-6 3 15,1-10-1-15,-5-7-4 0,-11-10 8 0,-12-10 7 16,-6-7 1-16,-1-9-1 0,-1-8-10 0,-4-3-8 16,-8 2 6-16,-6-1 13 15,-5 7 3-15,-4 6-1 0,-8 5-8 16,-2 1-16-16,-8 5-12 16,-3 1-2-16,2 4-10 0,-4 4-2 15,-5 4 1-15,-8 7-7 0,-9 1 4 16,-2 6 3-16,-6 3 0 0,-2 4-1 0,-10 2-9 0,-12 2-14 15,-5 2-18-15,-2-1 724 0,10 0-492 16</inkml:trace>
  <inkml:trace contextRef="#ctx0" brushRef="#br0" timeOffset="107713.8">32659 16800 1009 0,'-35'-1'205'0,"-11"38"-96"31,-1-119-109-31,-53 83 0 16,40 11 0-16,-3 9 0 0,4 9 0 0,8 10 3 16,-6 12-1-16,6 6 0 15,5 7 1-15,3 0-3 0,8 0-1 0,9-5-2 16,5 0-1-16,9-6-1 0,7-7 0 0,6-3 7 16,9-6 14-16,2-5 14 0,7-3 16 15,3-4-2-15,5-3-2 0,7-4-7 16,4-2-7-16,4-3-3 0,7-5-9 15,5-2-4-15,10-6-4 0,3-2 3 16,-4-5 3-16,-7-4 10 16,-14-5 1-16,-9-4 3 0,-2-6-2 15,-7-5-12-15,0-6-5 0,-5-5-8 0,-2-4-2 0,-3 1 1 16,-3 1 5-16,-4 5 0 16,-7 3 0-16,-3 5-3 0,-4-6-6 15,-3 3-6-15,-7-3-11 0,-4-2-9 16,1 0-12-16,-7-2-9 0,-1-1-17 15,-4 2-21-15,-19-4 12 0,2 4 31 0</inkml:trace>
  <inkml:trace contextRef="#ctx0" brushRef="#br0" timeOffset="113834.75">22300 10535 1663 0,'-2'-2'57'16,"0"0"30"-16,0 2-125 0,0 0-16 0,2 0 15 15,0 2 17-15,0 0 0 16,-2 5-3-16,-2 5 4 15,-5 10 1-15,-1 10 8 0,0 7 5 0,1 13 3 16,1 7 1-16,1 10 2 0,1 6 1 16,1 6 2-16,0 4 0 0,0 11 2 15,-1 7-2-15,2-1 0 0,1-3-1 0,1-10-1 16,2-14-1-16,3-10 1 0,2-11 0 16,1-7 1-16,-1-4 1 0,2-5-1 15,0-7 1-15,-1-6-4 0,1-5-11 16,-1-6-19-16,-2-6-29 0,3-2-22 15,2-6-18-15,9-6 39 0,13-15 24 0</inkml:trace>
  <inkml:trace contextRef="#ctx0" brushRef="#br0" timeOffset="114609.01">22350 10522 1296 0,'0'0'80'0,"2"2"91"0,-1-2-183 0,-1 0-18 16,1 0 8-16,3 2 15 0,2-2 5 16,7 2 2-16,2-1 3 0,10-1 2 15,4 0-2-15,11-3 1 0,5-3 0 0,12-1-2 16,9-2 2-16,14-1-1 0,18 0-1 15,4-2 2-15,5-2-1 0,-3 2-1 16,-7-3-1-16,4 2 0 0,-1 1-1 16,-11 3 1-16,-7 1 0 0,-14 2-1 15,-10 4 0-15,2 2 0 0,-1 3-2 16,-1 5 1-16,-3 0 0 0,-9 4-2 0,-13 4-2 16,-5-2 0-16,-8 2-1 0,-6 0-1 15,-2 1 1-15,-5 0 1 16,0 2 1-16,-4 2 2 0,1 1 1 0,-2 3 0 15,-1 6 1-15,0 1 0 0,-1 9 0 0,0 5 1 16,0 4-1-16,-2 4 1 16,1 2 0-16,0 3-1 0,-2 0 1 15,3 4 0-15,-1 6 0 0,1 5 0 0,4 3 0 16,-1 2-1-16,4-1 1 0,0-7 0 16,-1-5-1-16,2-2 1 0,0-3 1 15,0-4-2-15,1-6 0 16,-2-5 2-16,0-8-2 0,-1-5 0 0,0-9 1 0,-3-4-1 15,-1-8 1 1,-2-4 5-16,0-3 7 0,0-2 10 0,0-3 8 16,0 0 5-16,0 0-3 15,0 0-5-15,-1 0-6 0,-1 0-11 0,-5 0-3 16,-4 0-3-16,-6 1-3 0,-10-2 1 0,-8 1-2 16,-15-1 1-16,-21-1 0 0,-12-3-2 15,-10 3 1-15,-5-3 1 0,6 2-1 16,-9 2-1-16,-7-3 2 0,-4 3-2 15,-1 0 0-15,16 1 0 16,-4-1 4-16,1 1 8 0,9 3 6 0,4 1 9 0,15-1 6 16,18 3 3-16,4-2 0 0,10 3-6 0,7 1-9 15,5-1-11-15,2 1-6 16,2-3-1-16,4 2-2 16,2-3 1-16,6 1-1 0,4-3 1 15,7-2 0-15,0 1 2 0,0-1 1 0,-1 0 2 0,2 0 0 16,0 0-8-16,0 2-14 0,0-2-23 15,2 0-27-15,-1 0-32 0,3-2-10 16,16-6 53-16</inkml:trace>
  <inkml:trace contextRef="#ctx0" brushRef="#br0" timeOffset="120032.96">22827 11144 1445 0,'0'0'12'0,"0"0"-29"0,0 0-13 0,0 0 18 0,0 0 12 16,-3-2 1-16,-1 0-4 0,-2-1-2 15,-12-8-1-15,0-2-2 16,-5-5 2-16,-6-6 2 0,-1-5-2 0,-7-3 5 15,-4-3 0-15,4-2-1 0,1-1 2 16,1-3 0-16,2 1 0 0,-3 2 2 16,-2 0-1-16,-4 4 1 0,-3-1 2 15,0-1-2-15,4 0 1 16,-1 0-1-16,3 3 0 0,1-1 0 0,-1 0-1 0,3 4 1 16,4 1-2-16,-3-1 0 0,0 3 0 15,-4 2-2-15,-6-1 0 16,-1-3 2-16,0 4 0 0,4-1 0 0,7 2 1 15,5 3-1-15,3 2 0 0,5 1 1 16,2 5-1-16,0 0 0 0,5 2-1 16,-1 3-2-16,1 1 1 0,3 2 1 0,3 1 0 15,5 2-7-15,2 2-11 16,2 0-18-16,0-2-24 0,0 2-17 0,0 0 40 16</inkml:trace>
  <inkml:trace contextRef="#ctx0" brushRef="#br0" timeOffset="120428.19">21797 9990 989 0,'1'0'42'0,"-1"0"9"0,0 0-38 0,0 0-17 16,0 0-1-16,4 0-4 0,-4 0-6 15,-1-1-3-15,1 1 0 0,0 0 7 16,-5 0 10-16,-1 0 4 0,-5 0 9 16,-5 0 7-16,-7-1 1 0,-9-4 1 15,0 2-6-15,-7-2-7 0,0 2-2 16,3 1-4-16,-1 2 1 0,9 0-1 0,-3 2-2 16,5 3-1-16,-3-2-1 0,3 1-3 15,7 3 0-15,3-1 0 0,9-1 1 16,4 0 4-16,2 1 11 0,1-1 11 15,4 4 4-15,8 5 4 0,1 6-4 0,12 5-8 16,-2 10-2-16,6 10-6 0,3 6-4 16,-5 3-1-16,4-2-4 15,0-4 1-15,-5-5 0 0,-2-4 0 16,-2-10-1-16,-8-8 1 0,-4-5-1 0,-3-6 0 16,-2-2-10-16,-3-3 710 0,-2-3-510 15</inkml:trace>
  <inkml:trace contextRef="#ctx0" brushRef="#br0" timeOffset="128801.46">23744 10885 783 0,'3'27'76'0,"-2"-11"529"15,-3-42-308-15,-2 8-587 16,4 18-90-16,0 0 412 0,0 0-6 31,0 0 0-31,0 0-3 0,0 0-1 0,0 0 0 0,0 0 1 0,0 0 3 16,0 0 2 0,2 0 0-16,-2 0 0 0,3-2 0 15,-3 2-3-15,3-3-2 0,0 0-2 0,-1 0-4 16,1-2 0-16,2 0 2 0,-2-1-3 15,3-1-1-15,-1 2-2 0,3-2-7 16,1-2-1-16,0-2-1 0,1-2-3 16,4-3 1-16,1 0-1 15,6-1 2-15,1-2 1 0,3 0 3 0,1 0 1 16,1-3-1-16,-4 0-1 0,2 1-3 16,-1-2 6-16,0 2 9 0,-1 0 4 15,-3-1 2-15,3 1-7 0,-2-1-11 16,3 0-2-16,-2 2-1 0,-1-4 4 15,4 1 0-15,1 0-1 0,1 0-2 0,1 0-3 16,-1 0 0-16,1 0-1 0,2 3 0 16,1-1 5-16,0 0 4 0,-4 3 4 15,-3 3 4-15,-2-1-8 0,-5 2-2 16,0 1-4-16,-3-1-1 0,-4 2 1 0,3 2-1 16,-6-2 0-16,0 3-1 0,2 0 0 15,-2 0 0-15,1 3 0 0,0-1 0 16,-1 1-4-16,1-1-5 0,-1-2-4 15,0-2-5-15,0 0 2 0,-4 0 2 0,5 0 3 16,-1 1 3-16,-2 1 3 0,2 1 1 16,-3 0 2-16,1 1 1 15,-2 0-2-15,2 4-2 0,-2-3-1 0,-1 0-2 16,1 2 0-16,-1-1-1 0,-1 2-1 16,1 0-1-16,2 0 1 0,-3-1-1 15,0 1 2-15,1 0 2 0,-1 2 1 16,0-3 2-16,2 2 3 0,-2 0-1 0,1-1 1 15,-2-1 3-15,1 1 0 0,-1 3 1 16,2-2 1-16,1 2-3 0,-2-2-1 16,-1-1 0-16,0 2-1 0,0 1-1 15,0 0-1-15,0 0-1 0,0 1-1 16,0 0 1-16,0-1-2 0,1 0 1 16,-1 0 1-16,0 0 0 0,0 0 0 15,0 0 0-15,0 0-6 0,0 0-5 16,0 0-9-16,0-2-7 0,0 2-6 15,0 0 2-15,0 1 3 0,0-1 7 16,0 0 8-16,0 0 4 0,-1 0 4 16,0-1 5-16,-1 0 1 0,-3-3 1 0,3 2 1 15,-1 0 0-15,3 2 0 0,-6-5-1 16,2 3-1-16,-1-1 0 0,-2 0 1 16,0-1-1-16,2 0 2 0,-2 3 0 0,-1-3-1 15,1 2 1-15,0-1 0 16,3 1 0-16,1 1 0 0,-1 0 0 0,0 0-2 15,-4 0 2-15,1 1-1 0,-2 0 0 0,-1 0 0 16,2 0 1-16,0 1-1 0,-1-2 1 16,4 1 0-16,-1 0-1 0,2 0 0 15,1 2 1-15,-1 0-1 0,-2-2 1 16,2 2 0-16,-3-1-1 0,-4 1 1 16,2-2 0-16,-2 0 0 0,4 1 0 15,5-1 0-15,-1 2 0 16,0-1 0-16,1 1 1 0,1-1 0 15,1-1 1-15,-4 0 4 0,4 0 3 0,-2 0 4 16,2 0 1-16,0 0-1 16,0 0 0-16,0 0-1 0,1 0 0 0,-1 0 7 0,0 0 3 15,1 0 0-15,0 0 3 0,0 0-3 16,1 0-4-16,-1 0-1 16,0 0-1-16,-1 0-4 0,7 2-1 15,-3-2-1-15,3 0-4 0,3-2-2 0,-1 1-2 0,8 1-2 16,2-2 0-16,4 4 1 0,0-2-1 15,2-4 0-15,2 0 2 0,-3 3-2 16,3-3 1-16,-1 2 0 0,0 1-1 16,-4-4 1-16,1 2 0 0,-2 2 0 15,0-4 0-15,2 3 0 0,-1 0-1 0,1 2 0 16,-4 0 1-16,-1-2-1 16,-3 2 1-16,-5 0-1 0,-5-2 0 0,-4 2-1 31,1 0-3-31,-1 0-4 0,4 4-1 0,-3-3 1 0,-2-1 2 0,-1 2 3 15,-2 4 3-15,1-5-1 0,1 7-1 16,-3 0 2 0,1 5-2-16,-2 3 2 0,2 3 0 0,2 2 0 0,-2 1 0 15,1 1 0 1,2 1 0-16,-1-2 0 0,1 0 0 0,-2 2 0 16,1-1 0-16,-2-1 1 0,3 0-1 0,1-1 0 15,-1 0 1-15,0-3-1 16,0-2 0-16,0-3 2 0,0 0-2 0,1-3 0 0,-1-3 2 31,1 1-2-31,0-3 1 0,-1 0 1 16,0-2-2-16,0-1 2 0,0-1 1 0,0-1 1 15,0 0 2-15,-3 0 0 0,3 0-2 16,0 0 0-16,1 1-1 0,-1-1-1 16,0 0 0-16,0 0-1 0,0 0-1 15,0 0-2-15,0 0-12 0,1-1-26 16,-1 1-23-16,0 0 31 0</inkml:trace>
  <inkml:trace contextRef="#ctx0" brushRef="#br0" timeOffset="140137.15">22994 10985 1142 0,'2'0'25'0,"-2"1"-12"16,-3-1-15-16,2-1 7 0,0-1 10 0,2-1 3 15,3-2 3-15,1 1-2 0,3-3-4 0,1-1-5 16,5-4-5-16,2-2-1 0,2 0-4 0,6-1 1 15,1 0 0-15,5 3-1 16,4 1 0-16,3 2 0 0,-2 0-1 16,3 0 1-16,2 4 1 0,6 2 0 15,6 3 1-15,-4 0-2 0,-4 1-1 0,-8 2 0 16,-3 2 0-16,-2 4-1 0,-3 2-1 0,0 5 0 31,-3 0 0-31,-5 2-1 0,-2 2 2 0,-5 0-1 0,2 4 1 0,-3 6 2 16,2 1 2-1,-5 6 1-15,-2 5 0 0,-4 3 1 16,-2 3 1-16,-1 1 3 0,-2 0-2 16,-5-2 0-16,-4 1 0 0,-3-2-2 15,0-1 1-15,-3-4 0 0,-2-7-2 0,-4-6 1 0,-2-3 1 16,0-3 0 0,0-5 0-16,-1-5 2 0,1-3-1 15,-7-3-1-15,-3-4 3 0,-7-2-3 0,-4-2 4 0,-1-4 0 0,6-3-3 31,4-3 1-31,1-3-1 0,4-3 0 16,-2-1-1-16,4-2 1 0,6 0-4 0,2 0 4 16,8 3 7-16,3 3 12 0,0 2 12 15,6 2 12-15,-1 2 8 0,4-5-4 16,1 3-7-16,0-4-13 0,1-4-15 16,2 0-9-16,4-3-5 0,0-1 0 15,2 0-2-15,0-8-2 0,-1 1-2 16,1 0-2-16,1-1-2 0,-3 6 5 0,1 8 5 15,-1 1 0-15,-2 5 1 0,0 0-5 16,-1 2-11-16,0 0-10 0,0 2-13 16,-2-1-14-16,3 0-9 0,0 0-5 15,0-2-8-15,4-1 18 0,5-6 23 16</inkml:trace>
  <inkml:trace contextRef="#ctx0" brushRef="#br0" timeOffset="141240.91">23336 10836 1128 0,'-1'0'54'16,"1"0"16"-16,0 0-46 0,0 1-23 15,0-1 0-15,-1-1 0 0,1 1-1 16,0 0 0-16,0 1-1 0,0-1 0 16,0 0 1-16,-1 1-2 0,-3 0 2 15,2 3-1-15,-1-2-1 0,-2 5 0 16,-1 4 2-16,-1 1-2 0,-2 8 2 15,-4 3 0-15,-6 0 0 0,-3 3 0 16,-6 2 7-16,1 3-20 0,0 2-17 16,2 3 20-16</inkml:trace>
  <inkml:trace contextRef="#ctx0" brushRef="#br0" timeOffset="148566.01">25605 11110 1456 0,'1'0'33'0,"-1"0"-20"0,1 0-30 0,-1-2-17 15,0 2 23-15,1 0 24 0,0-1 2 0,-1-2-4 16,0-2-2-16,4-2-6 16,-4-3 1-16,6-3 4 0,0-1 2 0,0-2 1 15,5-1-1 1,-1-1-4-16,2 1 6 0,1 1 3 0,-3 0 0 0,1 2 2 0,2 0-7 16,0-2-5-16,1 1-4 0,2-1-1 15,-1 1-4-15,4 4-2 16,2-3 0-16,5 3-6 15,5 3-4-15,4 1-7 0,9 3-9 16,4 5 1-16,-1 2 4 0,-2 5 11 0,-12 2 12 16,-8-3 5-16,-4 1 1 0,-6-1 0 15,-3 5-2-15,-3 6 0 16,-3 7-1-16,-2 6 1 0,1 9 1 0,-5 9 1 0,-3 9 1 16,-5 12 0-16,-3 5-1 0,-6 4-3 0,-7-3-8 15,-13-6-3-15,-8-13-4 16,-7-13-4-16,-5-11 2 0,-1-15 4 0,-1-12 1 15,-1-6 8-15,3-9 1 0,-5-10 7 16,-8-9 4-16,-9-10 3 16,-3-11 1-16,4-6-6 0,12-8-1 0,10-3-4 0,11 6 0 15,10 1-2 1,11 12 2-16,10 10 9 16,10 7 22-16,5 4 19 0,7 6 3 0,2-4-5 15,7-4-40-15,6-6-57 0,6-3 132 16,11 0-86-16</inkml:trace>
  <inkml:trace contextRef="#ctx0" brushRef="#br0" timeOffset="149201.01">27496 11082 1636 0,'0'0'35'0,"0"0"-19"0,0 0-34 0,0 0-11 16,0 0 25-16,1-2 15 15,0-2 6-15,5-3-4 0,6-2-4 0,6-7-3 16,4 0-4-16,7-2 5 0,1-1 2 16,5 2-1-16,3-1 1 0,0 1-6 15,-1 0-1-15,2 2 0 0,-1 1 1 0,-1 1-3 16,6 4-1-16,-1 5-3 15,0 1-2-15,0 5 1 0,-7 3 1 0,-4 1-1 16,-9 1 1-16,-2 5-8 0,-2 5-14 16,-2 8-4-16,1 10-1 0,-9 5 8 15,-2 5 12-15,-6 4 7 0,-5 4 0 16,-8 4 1-16,-7 0-1 0,-9-2-1 16,-7-3-1-16,-8-6 0 0,-2-5-1 0,-4-6-1 15,-1-9 1-15,-3-13 0 16,-2-7 4-16,-3-6 3 0,-9-8 0 15,0-8 0-15,0-6-2 0,4-6 7 0,7-10 1 16,5-5 5-16,5-5 1 16,8-7-6-16,6 2-2 0,11-3-2 0,3 8 3 15,9 8 6-15,5 6 21 0,4 7 14 0,7 4 4 16,7 0-13 0,7-3-39-16,11-3-39 0,6 0-32 0,2 4-13 15,8 7 6-15,-4 8 12 0,1 6 7 16,1 4 0-16,-5 3 341 0,-1-1-218 0</inkml:trace>
  <inkml:trace contextRef="#ctx0" brushRef="#br0" timeOffset="150373.18">25562 10901 1292 0,'1'0'39'15,"-1"-1"-9"-15,1 2-22 0,-2-1-4 16,0 0-1-16,1 0 1 0,-1 0 2 16,1 0 2-16,0 0 2 0,1 0-3 15,-4 0-5-15,-2-1-3 0,-2 1-4 0,0 1 0 16,-7 0 3-16,1 2-1 0,-6 2 3 15,-3 3 0-15,1 1 0 0,-5 4 1 16,1 3 0-16,1 2-1 0,0 3 2 16,3 3 0-16,3 1-1 0,4 4-1 0,3-3-2 15,9-1-2-15,2 1 1 0,8 0 4 16,6 1 4-16,4 2 5 16,5-1 4-16,2-3-1 0,4 0 1 0,-1-7-3 15,2-1-4-15,-3-3 0 0,0-1-3 16,-2-2-1-16,-3-1-2 0,-2-1 1 15,-4 1-1-15,-4-4-1 0,1 0 9 16,-7-3 2-16,0-1 1 0,-1 1 2 16,-2-2-9-16,1 0-3 0,-3-1-1 0,1 0-3 15,-2 0-4-15,-2 0-4 16,1 0 0-16,0 0 5 0,1 0-2 0,0 0-2 16,-5-2-4-16,-4-3-1 15,-8 0 4-15,-10-8 7 0,-9-1 3 0,-5 2 0 16,-3-6 0-16,0 1 0 0,6-2 0 15,0-2 0-15,6-2 1 0,3 0-1 16,4-2 1-16,3-2 0 0,5 4 2 0,3 3 8 16,5 4 15-16,5 4 19 15,3 3 19-15,1-1 10 0,1-2-8 0,4 0-14 16,2-2-17-16,4-4-14 16,4-5-9-16,5 0-10 0,8-9-19 0,4-1-7 0,8 0 0 15,3-1 4-15,1 3 16 0,6-1 4 16,1 3 0-16,1 2-1 15,-3 1-4-15,-9 5-1 16,1 5 1-16,-10 6 5 0,1 2 1 0,-1 3-5 0,3 3-18 16,2 4-10-16,4 3-9 0,2 8 1 15,-3 1 12-15,-3 7 4 0,-4 1 5 16,-2 5 2-16,-3 4 2 0,-4 5 2 0,-1 7 3 16,-5 3 4-16,-1 6 3 0,-1-3 1 15,-3 0 1-15,-2-1-3 16,-4-4-1-16,-5-4 0 0,-4 1 0 0,-4-2 0 15,-5-4 2-15,-5 3 0 16,-7-6 2-16,-10-2 1 0,-11 0 4 16,-10-8 1-16,-4-3 1 0,-3-4 1 15,3-7-3-15,4-4 1 0,3-4-1 16,6-4-3-16,0-5 6 0,-6-6 1 0,-6-5 0 0,-5-6 3 16,0-4-6-1,5-3-1-15,8-1-3 0,10-1 0 0,7 2-1 16,8 3 10-16,9 3 11 0,5 6 22 0,5 1 21 0,3 6 11 15,3-2-1-15,2-1-18 0,2-7-21 16,6-4-24-16,4-11-20 0,8-4-24 16,7-6-20-16,5 0 0 0,11 4 9 15,8 4 19-15,6 7 22 16,10 6 7-16,-2 1-3 0,-2 9-2 0,-5 0-3 16,-10 6-2-16,-1 7 3 0,-4-2-1 15,-5 7-3-15,2 3-2 0,-4 8-6 16,1 7-7-16,-1 8-6 0,0 9-4 15,-6 10 1-15,-8 7-2 0,-8 2-9 16,-10 1-17-16,-5 0-24 0,-7-1 623 0,-8-3-414 16</inkml:trace>
  <inkml:trace contextRef="#ctx0" brushRef="#br0" timeOffset="151199.63">27369 11048 1268 0,'0'0'22'0,"0"0"-16"0,-1 0-27 0,1-1 4 15,3-2 11-15,3-2 6 16,2-3 1-16,0-2-1 0,4-2 5 0,3 1 13 15,0-1 4-15,5 0 3 0,-2-3-4 16,3 0-9-16,2 0-2 0,3 0 2 16,8 3-1-16,4-1-2 0,3 4-2 15,-2 0-6-15,1 1-3 0,-3 1-2 16,-1 3-3-16,5 4 2 0,-2 2-4 16,0 5 1-16,0 3 2 0,-1 3-4 0,0 5 4 15,0 3 0-15,-1 0-1 0,-1-1 2 16,-4 0 1-16,-7-2 1 0,-4 2 2 15,-7 0 1-15,-7 3 0 16,-1 3 0-16,-6 3 0 0,-3 4 1 0,-3 4 0 16,-4 4 0-16,-5 0 1 0,-6 0-1 15,-9-2 1-15,-9-1 0 0,-7-4 1 0,-3-4 0 16,-2-7 5-16,2-5-1 0,3-6 0 16,0-4 1-16,5-2-2 0,-5-5 0 15,-2-2 0-15,-5-6-1 0,-7-4-1 0,9-2 0 16,0-8 0-1,4-3 5-15,4-3 1 0,-2-6-7 0,7-4 7 0,3-3-7 16,5-5 2-16,4 1 3 0,7 2-1 16,2 5 9-16,7 5 5 15,3 6 15-15,4 4 13 0,3 3 9 0,2 3 5 16,5 0-17-16,3 0-23 0,8-1-21 16,2-2-12-16,10 0-8 15,8 1-7-15,4 1-14 0,15 6-24 16,2 2-16-16,12 3-18 0,5 6 15 0,-4 0 40 15</inkml:trace>
  <inkml:trace contextRef="#ctx0" brushRef="#br0" timeOffset="152736.5">16130 13199 953 0,'0'0'31'15,"0"0"6"-15,0 0-14 16,3 0 12-16,-3 0 15 0,0 0 11 16,1 0 1-16,-4 0-4 0,3 0-9 0,0 0-13 15,0 0-16-15,0 0-11 0,4 0-7 16,-4 0-2-16,0 0-2 0,0 0-3 15,1 2 0-15,4 1 1 0,1 0-2 16,0 1 1-16,3 8 2 0,5 6-2 0,1 9 3 16,7 12 0-16,1 11 1 0,4 12 1 15,5 13 0-15,-1 6-1 0,-2 6 0 0,-2 3 0 16,-1 1-3-16,-2 2 0 0,1-2 1 16,-2-9-1-16,0-13 3 0,-2-12 1 15,-2-15 0-15,-2-9 0 0,-5-11 0 16,-2-6 0-16,-6-6 0 0,1-4 0 15,0-4 5-15,-3-2 10 16,6 0 13-16,-4-2 14 0,4-7-1 0,4-7-3 16,2-6-3-16,1-11-12 15,5-7-2-15,1-10-4 16,1-4-5-16,0-8-1 0,-2-4-2 0,-2-3-2 16,-2-2-2-16,2 1-2 0,-1 6-1 15,1 9 0-15,-2 7-1 0,-3 7 2 16,-2 9-1-16,-1-1 1 0,4 5-10 0,2 2-20 0,3 2-19 0,1 1-31 15,-2 2-17-15,2 3-12 16,-1 3-16-16,-1 7 35 0,1 7 39 0</inkml:trace>
  <inkml:trace contextRef="#ctx0" brushRef="#br0" timeOffset="153230.18">17110 14296 1360 0,'1'0'61'0,"2"-3"13"15,0-5-56-15,0-4-36 0,2-10 0 16,-1-6 3-16,5-3-6 0,3-5-4 15,0 5 1-15,0 4 19 0,-3 6 22 16,5 8 23-16,-3 3 16 0,2 1-11 16,2 1-14-16,4-1-18 0,6-1-13 15,5 4-4-15,2 5-2 0,-1 1-2 16,0 5 1-16,-5 0 4 0,-7 1 3 0,-4 3-1 16,-8-2-6-16,-3 7-14 0,0 7-8 15,-4 10-1-15,-6 4 2 0,-9 5 8 16,-8 2 1-16,-8 3 3 0,-7-2 3 15,-1-1 4-15,-3 1 5 0,2-4 1 16,0-2 2-16,1-2-2 0,5-5-4 16,4-4 0-16,10 0-1 0,9-9 2 0,6-2 3 15,10-3 1-15,3-1 4 0,3-6 7 16,7 3 14-16,1-2 9 0,7-2 3 16,5 0-1-16,6-4-9 0,3 0-5 15,1-4-6-15,2 0-5 0,1-1-1 16,2 1-4-16,5-1-1 0,7 2 1 0,1 1-2 15,3-3-1-15,-9 2-12 0,-8 0-19 16,-8-1-23-16,-6-1 26 0</inkml:trace>
  <inkml:trace contextRef="#ctx0" brushRef="#br0" timeOffset="159112.73">31136 9316 84 0,'-15'130'5'0,"1"-9"-1"16,3 16-1-16,4-7 0 16,4 10 3-16,2 16 2 0,1 8 2 0,3 20-3 15,4 15 0-15,5 10-2 0,5 18 0 0,4 5 5 16,10 12 2-16,6 9 12 0,13-1 24 16,6 2 1-16,6-2 2 15,-7-1-13-15,-8-7-16 16,-7-5-2-16,-10-6-6 0,-1 1 0 0,-5-5-6 0,-5 0-5 15,-11-2-3 1,-8-6-29-16,-9 6-23 0,-9-6-25 0,-5 5 31 16</inkml:trace>
  <inkml:trace contextRef="#ctx0" brushRef="#br0" timeOffset="159322.96">31726 18463 918 0,'82'23'71'0,"-10"-7"105"15,3-4-183-15,-17-9-10 0,1 0 6 16,-1-3-2-16,4 0-2 16,17-4-13-16,7-1-18 0,1-2-11 0,1 0-16 15,-7 2-31-15,2 1-84 0,17 4 113 16</inkml:trace>
  <inkml:trace contextRef="#ctx0" brushRef="#br0" timeOffset="159630.13">33597 17270 1038 0,'8'76'0'0,"-27"-236"0"0,-8-2 0 0,6-8-1 16,-11-1 1-16,4-4 0 0,1-11-1 16,-2-3-1-16,11-5-1 15,3-8-4-15,5 0 2 0,3-4 0 0,5-7 7 16,2-10 3-16,2-12-1 0,-2-8 1 15,0-1-16-15,-3-5-11 0,-3 10 3 16,-1 7 3-16,0 13 7 0,-1 13 14 16,1 5-1-16,2 8-8 0,-10-9-2 0,0-2-99 15,2-5 70-15</inkml:trace>
  <inkml:trace contextRef="#ctx0" brushRef="#br0" timeOffset="159756.23">33091 8876 669 0</inkml:trace>
  <inkml:trace contextRef="#ctx0" brushRef="#br0" timeOffset="160061.29">33088 8421 871 0,'0'-1'68'0,"0"-3"38"16,3 4-69-16,-3 0-59 0,0 4-11 15,-6 0 4-15,-6 3 1 0,-3 4 10 16,-7 2 10-16,-8 1 8 0,-12 3 3 0,-11 0 3 16,-4 1 1-16,-2 0-1 0,3 0-1 15,0 0 0-15,-1 2-1 0,-14 3 0 16,-11 0 0-16,-7 3-1 0,-3 2-1 16,8 1 1-16,6 4-3 0,3-2 0 15,-6 2 0-15,-5-2-4 0,-1-3 2 16,3 4-3-16,10-8-6 0,9 2 0 15,6-3-2-15,1-6-6 0,-3-5 2 0,2-4-4 16,1-4-1-16,10-3 7 0,10-1 6 16,8-2 5-16,3-1 2 15,3-2 2-15,4 1 0 0,1-3 0 0,3-1 1 16,0 0 0-16,3 3 0 0,2-2 0 16,3 3-1-16,7 4-2 0,-1-2-5 15,2 2-3-15,-1 0-57 0,0 0 45 16</inkml:trace>
  <inkml:trace contextRef="#ctx0" brushRef="#br0" timeOffset="167649.84">19977 13122 1108 0,'12'5'149'0,"-12"-5"-113"0,0 0-49 16,-1 0-18-16,-14-5 13 0,15 5 0 15,0 0-2-15,0 0 4 0,0 0 4 16,0 0 6-16,0 0 4 0,0 0 3 16,2 5 5-16,0 3 4 0,0 5 1 15,0 5 0-15,1 7-1 0,0 7-4 16,1 8-2-16,1 9 0 0,1 10-2 16,1 5 0-16,0 6 0 0,-2 0 0 0,1 0-1 15,1 0 1-15,0-6-1 0,4 2 0 16,2-4 1-16,0-5 0 0,-4-9 0 15,-3-6 1-15,-2-9-2 0,-1-2 1 16,0-6 0-16,-1-4-1 0,0-3 1 16,1-7 0-16,-1-2 0 0,1-2-4 0,-1-5-5 15,-1-2-13-15,2 0-13 16,5-2-7-16,6-6-2 0,10-9 20 16</inkml:trace>
  <inkml:trace contextRef="#ctx0" brushRef="#br0" timeOffset="168179.25">20962 13343 1439 0,'-2'0'56'16,"2"-2"9"-16,2-1-56 0,-1 1-20 0,0 2 7 15,0-1 9-15,-1 0-1 16,1 1-6-16,-1-2-8 0,0 2-9 0,-6 0-2 15,0 2 6-15,-4-1 4 0,-7 7 6 16,-5 1 4-16,-6 7-2 0,-7 8 3 16,-7 4 0-16,-5 8-2 15,-4 9-4-15,4 3-1 0,8 5-2 0,9 1-8 16,14-2 0-16,8-3-4 16,8 2 0-16,4-1 8 0,7-1 5 0,7-2 0 15,8-6 3-15,3-4-2 0,5-7 5 16,3-3 3-16,0-7 3 0,3-7 1 15,-3-1 2-15,-1-6-2 0,2-3 3 16,0-3 7-16,2-4 2 0,2-7 7 0,-2-4 1 16,-3-4-2-16,-1-4 0 0,-5-2-1 15,-3-5-1-15,-2-6-3 0,-3-7-6 0,3-3-7 16,-1-6-5-16,-5 3-4 16,-4-3-4-16,-8-1-6 0,-7-4-10 15,-6-2-11-15,-9-2-7 16,-9 3 5-16,-5 9 8 0,0 5 13 0,-2 8 6 0,0 8 2 15,-1 5 2-15,-3 5 1 0,4 2 4 0,4 6 1 16,6 4 0-16,3 4-3 0,5 2 1 16,0 2-7-1,5 3-2-15,1 2-4 0,-1 0-3 16,3 4 6-16,-1 0-3 16,1 1-5-16,0 2-6 0,3 4-13 0,1 2-8 15,3 1 145-15,3 2-82 0</inkml:trace>
  <inkml:trace contextRef="#ctx0" brushRef="#br0" timeOffset="173844.27">29581 12962 1180 0,'0'0'44'0,"-3"-1"5"0,2 1-28 0,1 0-8 15,-1 0 5-15,1 0 4 0,0 0-3 16,0 0-1-16,0 0 0 0,0 0-3 15,0 0 0-15,0 1-1 0,0-1-6 16,0 1-2-16,0 0-2 0,0 3-4 16,0 0-1-16,1 3-1 0,-1 0-1 0,1 5-1 15,-1 1 2-15,2 3-1 0,-1 7 3 16,0 2 5 0,1 7 1-16,-1 2 1 0,1 4 0 0,0 2-5 15,-1 9-1-15,2 2 1 0,-1 8-2 0,2 5 2 16,-1 2 0-16,2 0-1 15,-2-3 0-15,0-3 0 0,2-6 0 0,-2-5 0 16,-1-7 1-16,1-8 0 0,-3-4 21 16,0-8 7-16,0-5 7 0,0-3 5 0,0-6-14 0,0-3-3 15,0-5-1-15,0 1-3 0,-3 1-2 16,3-2 0-16,0 0-2 0,0 0-3 16,0 0-3-16,0 0-1 0,0-1-5 15,0 1-1-15,0 0-1 0,0 0-2 16,0 0 0-16,0 0-13 0,0 0-23 15,0 0-38-15,0-1-30 0,0 1 51 16</inkml:trace>
  <inkml:trace contextRef="#ctx0" brushRef="#br0" timeOffset="176532.88">22280 12618 1569 0,'0'0'26'0,"1"0"-42"0,-1 1-22 0,0-1-17 15,0 0 16-15,0 0 22 0,0 2 9 16,0 0 2-16,0 2 3 16,0 6 1-16,0 7-1 0,3 7 1 0,2 8 0 15,1 9 0-15,3 11 1 16,0 9 1-16,1 13 1 0,-1 10-1 15,0 4 2-15,-2 7-2 0,-2 2 1 16,-1 1 0-16,-4 0-1 0,-5-12 0 0,-4-6 0 16,1-8 0-16,-1-8 2 0,5-7 0 0,0-7-2 0,2-9 2 15,-1-9-2-15,2-5-5 16,-2-9-18-16,2-4-27 0,0-6-30 0,1-5 91 16,0-1-31-16</inkml:trace>
  <inkml:trace contextRef="#ctx0" brushRef="#br0" timeOffset="177229.75">22251 12471 1750 0,'0'0'46'0,"0"0"6"0,0-1-126 16,0 1-23-16,1 0 33 0,6 3 40 15,7 3 21-15,12 5-4 0,15 1-7 16,11-2-2-16,6 2-1 0,4-6 4 16,8-1 12-16,7 2 2 0,20-1-5 0,16 1-5 15,2 1-3-15,8-1-4 0,-9 0 7 16,1-4 5-16,-7-3 3 0,-17-3 2 15,-12-8 1-15,-16 0 0 0,-5 1-2 16,-2 1 1-16,1 3-1 0,-2 1-1 16,-3 3 4-16,-8 2 2 0,-8 3 1 0,-10 4 1 15,-4 1-4-15,-6 2 2 0,-5 2-2 16,-2 3-1-16,-3 5-2 0,-1 3-2 16,-4 4-2-16,-1 4-1 15,-1 4 3-15,-2 4 0 0,-1 8 0 0,2 11 2 16,0 8 0-16,3 9 0 0,1 6 1 15,7 9 0-15,1 5 0 0,4 9 1 0,4 5 0 16,-1-2-1-16,4 2 2 0,1-2 10 16,2-5 4-16,-2-7 1 15,-4-13-1-15,-5-14-11 0,-8-13-4 0,-5-9-3 16,-5-8-1-16,-9-5 1 0,-7-7 3 16,-6-6 3-16,-8-6 2 15,-8-7-1-15,-9-7-3 0,-17-7-2 0,-15-9 0 0,-7-9 1 16,-8-4 7-16,6-1 2 15,3-3 0-15,-12 3 1 0,4 0-9 0,-2 3 0 16,6 4-1-16,13 2 0 16,-6 3 1-16,-1 3-1 0,2 3-2 15,3 5 1-15,11 2 0 0,16 5 0 0,11 3 1 16,9 2 2-16,13 2 2 16,7-1 5-16,5-2 4 0,5 1 0 0,3-1-1 15,-1-2-2-15,3 1-5 0,1-3-3 16,0 2-1-16,-1-2-1 0,0 1-9 15,0-1-24-15,0 1-33 0,1 0-33 0,0 0-21 16,5 4 315-16,4-4-166 16</inkml:trace>
  <inkml:trace contextRef="#ctx0" brushRef="#br0" timeOffset="177727">23252 13319 1499 0,'0'0'90'0,"0"0"-215"16,-1-1 19-16,1 0-61 16,-4 1 146-16,2 1 7 0,-3 0 8 15,-1-1 5-15,-2 0 16 0,-3-3 17 16,-2-2 15-16,-1-1 14 0,-3-1-1 0,-6-4-6 31,-2-3-9-31,-6-5-8 0,-9-5-10 0,-10-1-7 16,-13-6-6-16,-11-3-7 0,-2-7-4 0,-3-4 0 0,6-2-3 15,7 1 2 1,-1 2-1-16,-3 1-1 0,-2 4 1 0,0 1 1 0,7 4-1 16,9 3 1-16,10-2 0 0,4 5-2 15,5 0 4-15,7 3 6 0,6 5 1 16,5 2 5 0,5 4-4-16,-1 0-5 0,0 3-2 15,4 0-2-15,0 2-2 0,2 0-1 0,3 0-2 0,0-3-9 0,-2 2-13 16,0 1-20-1,-1-1-24-15,-1-2-17 0,4-4-7 16,1-1 46-16</inkml:trace>
  <inkml:trace contextRef="#ctx0" brushRef="#br0" timeOffset="178077.58">21994 12238 1332 0,'0'2'57'16,"0"-2"44"-16,0 0-99 15,-3 1-2-15,-3 1 1 0,-5 4-1 0,-12-2 2 16,-11 3 3-16,-8-1 1 0,-8-2 2 16,-1 3-2-16,3-1-1 0,6 1-2 15,1-1 0-15,6 2-2 0,4 1 0 16,2-2 0-16,5 2 0 0,3 2 0 15,3-3 1-15,4 3-2 0,4 0-3 16,2-2-1-16,6 1-4 0,2 1-1 16,1 2 4-16,3 0 1 0,1 5 4 15,2 4 3-15,3 1 2 0,0 0 0 16,2 0 0-16,-3 1-2 0,1-4-1 16,-3 1 0-16,0 2-1 0,1 2 0 0,0-1 1 15,1 3-1-15,3 1 2 0,4 3-5 16,2 1-19-16,6 4-29 0,8 5 600 15,5 1-419-15</inkml:trace>
  <inkml:trace contextRef="#ctx0" brushRef="#br0" timeOffset="179261.46">23744 13524 1162 0,'0'-1'59'0,"0"1"31"15,0 0-78-15,0 0-30 0,1 0 10 16,1 0 15-16,1-5 5 0,3-4-2 0,3-1-1 16,3-5 0-16,2-2 9 15,2-2 19-15,5-2 14 0,2 1 7 0,7-3-3 16,3-1-13-16,2 1-13 0,3-7-10 0,2-3-9 15,-1 0-6-15,3-7-1 0,-1-2-1 16,4-2-1-16,7-8-1 0,0-1-3 16,9-4-6-1,5-1-1-15,-2 3 0 0,-2 2 5 16,-6 2 3-16,-5 3 1 0,-1 1-3 16,1 3-3-16,1 1-2 0,-3 5-1 0,2 3 3 15,-5 5 9-15,-3 8 10 0,-4 1 3 16,-9 4 1-16,-4 1-7 0,-6 2-8 15,-7 4-1-15,-5 3 0 0,-3 5 1 0,-3 1-5 0,0 1-11 16,-2 0-14 0,1 0-8-16,-1 0-5 15,0-1 4-15,0 1 8 0,-1-4 8 16,1 4 8-16,0 0 7 0,0 0-2 0,0 0-8 16,0 2-11-16,3 0-17 0,-3-2-11 15,-2 0-4-15,2 0-4 0,-1-4 6 16,1 1 9-16,4 1 10 0,-4-3 14 0,1 1 15 15,0 0 14-15,0 2 20 0,2 0 11 16,0 1 3-16,-3 1 2 0,1 0-10 16,-1 0-11-16,0 0-7 0,-2-2-13 15,2 2-6-15,-2 2-2 0,4-1 0 16,0 2 4-16,-1 4 5 0,2 4 8 16,2 5 5-16,2 4 2 0,3 6-2 15,2 3-5-15,1 5-3 0,2 3-1 0,-1 2-3 16,-2 2 1-16,1-2 0 0,-1 2-2 15,-2-6 1-15,-5-2 1 0,0-6-2 16,-5-7 2-16,0-3-2 0,0-7-2 16,-2-3-4-16,2-5-1 0,-3-1 3 15,3-1 3-15,-4 1 3 0,0-1 3 16,2-1-1-16,-2-2 3 0,-1-4 3 0,1-4 3 16,-3-4 2-16,3-4-3 15,-2-3-1-15,-1-7-3 0,0-4-3 0,2-3 0 16,0-2-1-16,2-4-3 0,1 0-1 15,1 1 0-15,-2 4 12 0,3 8 9 16,0 5 12-16,1 3 11 0,-1 5-2 0,0 4 3 16,3 2-6-16,-3 3-7 15,0 1-9-15,0 2-13 0,0 3-10 16,0-1-5-16,0 2-5 16,-7-3 1-16,-5 3 3 0,-7-1 2 0,-10 1 4 15,-9-1 0-15,-12-3 0 0,-10 1 0 16,-7-4 1-16,2-5-1 0,4 1 2 15,8 0 0-15,6-3-2 0,5 3 1 0,8 0-1 16,2 2 0-16,2 1 0 0,1 0 3 0,-2 3-5 16,2-2-10-1,3 3-28-15,6 1 671 0,9 2-471 0</inkml:trace>
  <inkml:trace contextRef="#ctx0" brushRef="#br0" timeOffset="204752.67">24432 5697 540 0,'-2'1'13'16,"-1"2"-7"-16,-2-1-9 0,-2 0 4 15,5-1-1-15,-1 0 0 16,0-1 4-16,2 0 13 0,1 0 14 0,-1 0 11 16,-4 0 8-16,1 0 2 15,-1 0-1-15,-1 1-3 0,0-1-10 0,1 4-10 16,-3-4-10-16,-2 0-4 15,-4-2-3-15,-1-1-1 0,-7 2 0 16,-4 0-1-16,-2 0-2 0,-3 0-2 16,3-1-1-16,-4-1-1 0,0-1-2 0,-4 0 0 0,-4-1 0 15,-6-2 0-15,-1 0 1 0,-3 1 0 16,5 1 4-16,5 1 4 0,5 4 2 16,3-1-1-16,0 2-2 0,-3 2-5 15,1 1-2-15,0 3-1 0,1-3-1 0,1 2 1 16,2-1 0-16,-3-2-1 0,1 3 1 15,-1-3-1 1,-2 1 0-16,3-1 0 0,5-1 2 16,7 0-2-16,4 2 7 0,2-3 9 15,2 3 1-15,-3-2 2 0,2 1-5 0,-1-1-11 0,2-1 0 16,0 3-1-16,-1-4-1 0,1 3 0 16,1-1 1-16,1-1-2 15,3 2 1-15,1-3 1 0,2 2-1 16,-1-1 2-16,5-1 1 0,-1 0 0 0,1 0 1 0,0 0 0 15,0 0-1-15,0 0 1 16,0 0-5-16,0 0-5 0,0 0-13 16,0-1-18-16,4-1-42 15,0-2 51-15,4-6-4 0</inkml:trace>
  <inkml:trace contextRef="#ctx0" brushRef="#br0" timeOffset="205228.51">23504 5464 1297 0,'42'31'87'0,"-43"-30"-87"0,-4-1-15 15,-1 2-17-15,-46-31 32 0,37 31 0 16,-6 5 0-16,-7 1 0 0,-7 3 0 15,1 4-1-15,6 3 0 0,4 1 0 16,3 3-1-16,0 1 1 0,-4-2 0 16,1 1-1-16,0-1 1 0,4 1 0 15,3 1 0-15,0-6-1 0,6 1 2 16,1-3-2-16,1 0 0 0,3-2 2 16,2 0-3-16,-2-1 1 0,3-3 0 15,3 1-3-15,1 0 2 0,1-1 1 0,6 3 2 16,1-1 2-16,6 1 2 0,4 4-1 15,6 0 1-15,4 5-1 0,2 0-1 16,0 1-1-16,-2 1 2 0,-1 1-3 0,1-4 1 16,0-1 0-16,1-2-1 15,-4 0 0-15,-1-5 6 0,-4 1 2 0,-2-3 5 16,-2-1 5-16,-7-2-1 0,-2-1 0 16,-6-1-1-16,-1-3-5 0,1-1-2 15,0-1-2-15,-2 0-3 0,0 0 1 16,-1-1-1-16,1 1-1 0,0 0-6 0,0 0-20 15,1 0-16-15,-5-4 15 0,-3 2-264 16,-5-3 208-16</inkml:trace>
  <inkml:trace contextRef="#ctx0" brushRef="#br0" timeOffset="213359.06">23062 13033 1412 0,'0'0'37'0,"-1"1"-16"16,0-1-17-16,1-1-4 0,-2 1 1 15,4 0 1-15,-2 1-3 16,0 2-1-16,-3 2 1 0,-2 2 3 0,-2-1 6 0,3 7 9 15,0 5 6 1,0 4 1-16,0 8-1 0,-4 4-8 16,2 8-6-16,-2 8-2 0,-3 6-4 0,2 6 0 0,-4 2-1 15,3-1-2-15,-1-5 1 16,-1-5 0-16,5-6-1 0,-1-6 0 0,1-5 3 16,6-6-2-16,-6-7 1 0,5-5-1 15,2-6-1-15,-3-5 1 0,2-1 0 0,1-1 1 16,0-5-3-16,0 0-8 15,-5 1-13-15,3-2-12 16,2-1 5-16,3-5-33 0,5-11 455 0,6-9-293 0</inkml:trace>
  <inkml:trace contextRef="#ctx0" brushRef="#br0" timeOffset="213977.38">23570 13165 1192 0,'5'-2'39'0,"0"0"7"0,-4 0-25 0,-1 0-13 0,0 2 3 16,0-1-5-1,-4 1-4-15,-2 1 7 0,-4 1 8 0,-7 1 5 0,-4 1 1 0,-1 3-8 16,-4 2-5-16,-5 4-2 0,-1 5-4 15,-1 4 1-15,0 7-1 0,5 5-2 16,3 0-1-16,5 3 0 0,2 2-1 31,3-1 0-31,6 5 2 0,5-2 0 0,4 2 1 16,4-1 1-16,5-4-1 0,5-4 5 16,-1-4 2-16,1-3-2 0,-3-5 2 15,4 2-3-15,4-5-1 0,7-3-1 16,5-2 2-16,4-5-3 0,-1-5 2 15,3-4 1-15,-4-3-2 0,3-6-1 16,-1-2-1-16,-2-3-2 0,3-2 0 16,-4-4 2-16,-1-1-1 0,-3-1 1 0,-6-2-3 15,-2-1-5-15,-2-5-4 16,-1-3 0-16,-2-2 2 0,-4-7 4 0,-7 3 4 16,-8-4-1-16,-10-1-1 0,-1 1 0 15,-5-1-3-15,-2 0 0 0,-1 4 1 16,-4 1 0-16,-3 3 1 0,-2 2 2 15,0 3-2-15,1 4 0 0,3 3 0 16,2 7-1-16,4 4 1 0,0 8 1 0,3 3-2 16,5 4 0-16,-4 5 0 0,3 0 1 15,2 5 2-15,-1 2 2 0,6 2 2 16,0 1 1-16,3-3-1 0,4 3-1 16,-2-4-1-16,2 1 0 0,1-3-2 15,0-2 0-15,0-1 1 0,2-1-1 0,-2 0-1 16,0-4-2-16,0 1-10 0,2 0-17 15,0-1-22-15,-1 2-23 0,2-2-90 16,2 1 102-16</inkml:trace>
  <inkml:trace contextRef="#ctx0" brushRef="#br0" timeOffset="-211876.94">27343 12612 1005 0,'0'0'36'0,"-1"0"-5"0,1 0-12 16,-1 0-15-16,1 0-1 0,0 0 1 0,1 0 10 15,-1 0 15-15,0 0 10 16,0 0 9-16,0 0 0 0,0 0-12 0,0 0-11 15,-1 3-11-15,-2 1-10 16,-1 7-2-16,1 7 0 0,-3 6-2 16,-3 5 1-16,-3 9 0 0,0 6-1 0,-3 9 1 15,2 6 0-15,-2 7-1 0,3 2 0 0,0-2 1 16,2-2 0-16,4-3 0 0,-1-3 0 16,3 1-1-16,4-3 1 0,0-3 1 15,2-7 1-15,-2-5 0 0,0-9 1 16,3-1-2-16,-2-9 0 0,2-3 1 0,1-3-2 15,-4-7 0-15,1-1 0 16,0-4 2-16,0 0-7 0,-1-4-10 16,0 0-24-16,0 0-17 0,0 0 29 0,0-8 1 15</inkml:trace>
  <inkml:trace contextRef="#ctx0" brushRef="#br0" timeOffset="-211105.8">27285 12413 1583 0,'0'0'46'0,"0"0"-15"0,1 1-29 16,-1 0-9-16,1-1 0 0,-1-1 4 15,1 0 3-15,4 1 0 0,3-6 0 0,5 3 2 16,6-5-2-16,5 0 0 0,11-2 0 0,5 2-2 15,13 2 0-15,14 4 0 16,7 2-1-16,4 2 2 0,-6 0 0 0,-7 1 0 16,-3 0 1-16,2 0 0 0,6 1 0 15,3-2 0 1,-2 1 0-16,-9-1 0 0,-10-4 1 16,-9-1 1-16,-4 0-2 0,-3 2 1 0,-4-1-1 0,-3 2 0 15,-2 0 0 1,1 0 0-16,-3 4-1 0,-1 3 0 0,-2-3 0 15,-2 3-2-15,-1 0 0 16,-2-2 1-16,1 4-1 0,-6 0 0 0,-2 2 2 0,0 1-2 16,-5 2 0-16,1 6 0 15,-3 4-2-15,-3 7 1 0,-2 9 1 16,-4 8 0-16,-1 10 1 0,-5 11 1 0,-3 8 0 0,-2 10 1 0,-2 8 0 16,4-1 0-1,4 4 0-15,4-1 1 16,5 0-1-16,2-5 0 0,1-5 1 15,2-11-1-15,0-10 0 0,0-9 1 16,-1-6-1-16,1-7 0 0,-2-13 1 0,0-4-1 16,-1-8 4-16,-1-5 2 0,1-5 2 15,-3-5 1-15,2 0-3 0,-1-2-1 16,0-2-2-16,-2 1 0 0,0 0-4 16,-3 0 2-16,-4 0 1 0,-12-1 0 15,-7 0 6-15,-8-1 1 0,-5 0-2 16,-6-3 0-16,-4-4-2 0,-8-3-4 15,-10-4 3-15,-7 1-1 0,-1 2-1 16,2-1 1-16,11-1-1 0,5 0-1 16,1 1 1-16,-2 1 0 0,-6-2-2 0,-3 1 5 15,3-2 2-15,5 2 0 0,8-4 0 16,4 2-3-16,9 2-4 0,8 1 2 16,5 1-2-16,4 4 7 0,3 0 3 15,0 1 5-15,4 3 4 0,6-1-3 16,2 2-1-16,3 1-3 0,2 1-1 15,2-1-2-15,2 1-2 0,0 0 1 0,1 0-1 16,0 0-2-16,0 0-2 0,1 0-5 16,-1 0-7-16,1 1-22 0,2-1-23 15,-1 0-28-15,6 0 355 0,13-1-219 16</inkml:trace>
  <inkml:trace contextRef="#ctx0" brushRef="#br0" timeOffset="-207335.77">27920 12891 1348 0,'12'4'-16'0,"-5"-1"-58"0,-2-3-14 15,-3 0 12-15,2 0 36 0,1-3 29 16,2-2 11-16,0-2 13 0,1 2 10 16,-4-2 6-16,2 0 5 0,0 1 4 0,1-1 1 0,6 0-3 0,1-2-6 15,3-2-9 1,2-3-9-16,3-2-4 0,1-4-3 0,3-2 2 15,0-2 7-15,3-3 8 0,0-1 9 0,3-3 7 16,-4-3 2-16,-2-1-5 0,-1-6-9 0,1-5-10 16,6-5-8-16,0-2-5 15,4 2-1-15,0-3 0 0,0 2-1 0,-2 1-1 16,3 1 1-16,0 3 1 16,3 2 0-16,3 2 1 15,-8 2 2-15,-4 3-1 0,-6 4 1 16,-8 2 0-16,0 5-2 0,-2 5 1 0,-3 3 2 15,1 3 0 1,-4 2 1-16,2 5-1 0,-2 0-4 16,-2 2-2-16,0 1 0 0,-4 2-2 15,1 2 2-15,0-1 0 0,-1 1 0 0,1 2 0 16,-1-1 0-16,-2 1 0 0,-1 0 0 16,1 0-3-16,3 0-1 0,0 2 0 15,1 0 0-15,3 4 0 0,1 1 1 16,3 5 0-16,2 2 0 0,0 6-1 0,3 5-1 15,-1-1-1-15,-1 4 1 0,1 2 1 16,-5 0-3-16,-2 2-2 0,-2 1-2 16,1 2-1-16,-4-4 2 0,-1-5-1 15,-1-7-7-15,-2-8-4 0,-1-3-5 16,-1-3-1-16,-2-3 8 0,2-1-1 0,0-1 3 16,-3-1 2-16,1-8 5 0,-4-8 6 15,-1-12 3-15,-1-11 2 0,-3-10-4 16,2-5-3-16,0-2 1 15,3 4-1-15,1 4 3 0,3 10 6 0,2 9 8 0,-1 8 10 16,2 5 9-16,-1 3 2 0,1 6-4 16,-1 3-7-16,-1 1-8 15,3 4-5-15,0 0-3 0,-1 0-2 16,-4-2 2-16,-2 2 2 0,-3 1-2 0,-5 4 0 16,-5-1-2-16,-2 2 0 0,-4 2-1 15,-4-3 1-15,0 1-1 0,-4 2 0 16,-3-4 0-16,-3-1-1 0,0 1 0 15,4-1 2-15,7 1-2 0,12-2-2 16,5 1 7-16,4-1 1 0,4 1 2 16,-1-1 4-16,2 0-7 0,0 2 0 15,-1-4-5-15,1 2-8 0,0 0-13 0,-1-1-18 16,0 3-15-16,-1-3-19 0,-1 1 16 16,0 0 24-16</inkml:trace>
  <inkml:trace contextRef="#ctx0" brushRef="#br0" timeOffset="-204626.34">27778 12732 1260 0,'9'0'83'15,"20"17"-65"1,-3 17-32-16,-62-74 13 0,6 29-1 15,30 11 4-15,0 0 2 0,0 0 2 16,-6-2 2-16,2 0 0 0,-4 0 1 16,-1-1 1-16,-2-2-1 0,-3 1-2 15,0-4 0-15,-9-2-2 0,-4-4 0 0,-7-2 0 16,-4-4 0-16,-1-3-1 16,-2-2 1-16,-1-3-1 15,0-1 0-15,-4-3 1 0,1 0-2 16,1-3 3-16,-4-1 2 0,-4 0-1 15,-7 2 0-15,-6-2 0 0,2 1-5 16,2-1 0-16,5-1 0 0,2-1-2 0,1 1 2 16,-1-1 0-16,-4-3 0 15,-6 1 0-15,-2 0 0 0,7 3-1 0,9 3 0 0,8 4 0 16,7 3 0-16,4 4-1 16,5 5 2-16,5 4-2 0,5 5 1 0,6 1 0 15,1 3-2-15,5 2 0 0,4 3 0 16,-2 0-3-16,2 0 3 0,0 0-11 15,0 0-7-15,0 0-6 0,0 0-19 16,3-2-3-16,-3 2-17 0,1 0 7 0,2 0-27 16,5-2 47-1</inkml:trace>
  <inkml:trace contextRef="#ctx0" brushRef="#br0" timeOffset="-204255.15">26512 11631 876 0,'28'0'298'16,"-28"0"-293"-16,-5 0-7 16,-27 0 1-16,20 0 1 15,-6 0 0-15,-3 0 1 0,-6 2 1 0,2 1 0 16,-3 0 0-16,-3 3 0 0,5 0-2 15,1 3 0-15,1 0 1 0,4 0-1 16,2 1 0-16,1 0 2 0,5 3-2 16,2-4 1-16,0 1 0 0,1-1-3 0,2 0 10 15,5 0 5-15,-1 0 2 0,3 1 11 16,0 0-5-16,3 2-1 0,3 4 0 16,5 2-5-16,-4 0-4 0,5 3-4 15,1 3 0-15,1 2-2 16,1-3-1-16,0 2 0 0,-4-2-3 0,-1-2 0 15,-3 0 0-15,-1-1-2 0,-1 2-2 16,-3-4-1-16,-2-4-4 0,0 2 0 0,-4 1-19 16,-3 2 617-16,-4-1-434 15</inkml:trace>
  <inkml:trace contextRef="#ctx0" brushRef="#br0" timeOffset="-200022.18">16032 8819 1446 0,'30'0'37'15,"-30"0"-219"-15,0 2 50 0,-3-2-64 0,-30 0 225 16,31 0-5-16,0 0 4 16,-4 0 4-16,-6 1-8 0,-9 2 10 15,-9-3 11-15,-4 3-7 0,-9-3-1 0,-5 0-1 0,-11 2-10 16,-13-2-3-16,-19-6-4 15,-9 1-8-15,-7-2 1 0,1-1 0 0,12 0-1 16,2 2 1-16,1-1-4 0,0 4 0 16,4 2 0-16,10 1 1 0,6 0-2 15,7 0-2-15,3-1-1 0,0 1-3 0,6 0 0 32,6 1 1-32,10 0-2 0,10 2 1 0,5-1 0 15,8-2-1-15,4 2-9 0,11-2-21 0,0 1-21 0,-1-1-16 16,4 2-5-16,11-2 11 15,11-1-178-15,24 1 165 0</inkml:trace>
  <inkml:trace contextRef="#ctx0" brushRef="#br0" timeOffset="-199621.57">15775 8929 1278 0,'0'0'89'16,"-1"0"186"-16,0 0-292 0,1 0-6 15,-2 0 21-15,1 0 2 0,-2 0-5 16,-4-1 1-16,-6-2 1 0,-6 0-1 16,-8-2 5-16,-7 1 1 0,-12-1 1 15,-17 1 3-15,-11 1-1 0,-10-2-1 16,-3 3-1-16,6-3-1 0,2 3-1 15,-9 0 1-15,1 2 1 0,0 1-1 0,4 2 0 16,11 2-1-16,7-2 0 16,5 3-1-16,4-3 1 0,1 3-1 15,0-4 1-15,7 1 0 0,8-1 0 0,8-2 0 16,8 0-1-16,3 0 1 16,3 0-1-16,6-2-10 0,4 1-13 0,7 1-14 15,1 0-15-15,0-1-8 0,0 1 1 16,1-3 5-16,9-3 10 0,11-1-3 0,12-2-29 15,16 2-66-15,14 1-82 0,3 3 13 16,2 5 72-16,-9 0 80 0,-7-1 108 16,-2-1-40-16,7 2-4 15</inkml:trace>
  <inkml:trace contextRef="#ctx0" brushRef="#br0" timeOffset="-199344.84">15178 8926 745 0,'0'2'36'0,"0"-1"30"0,0-1 0 0,-2 0 21 16,2 0 13-16,0 0-5 0,-1 0-33 15,-1 2-13-15,-3 0-6 16,-1 1 0-16,-6 2 1 0,-2 1-5 0,-5-1-11 16,-7 1-9-16,-10 1 0 0,-15-3 2 0,-6 1 3 15,-9-1-1-15,-2-2-3 0,4-1-7 16,-1 1-3-16,2-2-6 0,3 0-1 16,-7 0 0-16,4-2-2 0,6 1 1 15,2 0 1-15,10 0-2 0,7 1 0 16,5 0 1-16,9 0-1 0,8 2 0 0,5-1-1 15,3 1 0-15,3 0 0 16,4-2 0-16,0 0 0 0,0 0-11 0,1 0-4 16,0 0-22-16,0 0-15 15,0 0-7-15,3-2-8 0,3 0 11 0,9-2-3 16,14-3 34-16</inkml:trace>
  <inkml:trace contextRef="#ctx0" brushRef="#br0" timeOffset="-196419.41">11950 8786 1343 0,'-1'1'19'0,"-5"0"-31"16,-3-1-5-1,-4 2 13-15,-2-2 4 0,-2 4 1 0,-4-1-1 0,-7 1 1 16,-9-1 0-16,-1 0-1 0,-6-2 1 16,-3 3 2-16,-1-1-1 0,-5-1 2 0,-4 3 1 15,-4-4 1-15,-7-1 0 0,-13-2 4 16,-6-3 0-16,-5 1 2 16,-1-2 0-16,0 1-3 15,-18-4-2-15,-4 0-3 0,-6 2-2 0,-6-1-1 0,1 0 1 16,-3 3-2-16,2-2 1 0,-1 1 1 15,2 3-2-15,2-4 2 0,2 5-1 16,6-2-1-16,11 2 0 0,0 0 1 0,6 1 2 16,6 1 1-16,7 1 10 0,15 3 3 15,7 2 0-15,4 1 0 16,5-5-8-16,4 3 3 0,4-2 3 0,2 0 4 16,5 3 1-16,8 0 0 0,5-2-4 15,10 1-2-15,6-4 1 16,4 2-1-16,4-1 0 0,0 2-3 0,3-4-3 15,-1 0-3-15,1 0 1 16,-2 0-1-16,2 0 0 0,0 0 3 0,0 0-2 16,1 0-1-16,-1 0-1 0,1 0-2 0,-1 0 0 15,0 0-2 1,1 0-1-16,-1 0-2 0,0 0-5 16,0 0-6-16,0 0-14 0,2 0-13 0,-2 0-13 0,0 0-9 0,1 0-8 15,4-2-8-15,8 2-15 0,12 0 131 16,10 0-46-1</inkml:trace>
  <inkml:trace contextRef="#ctx0" brushRef="#br0" timeOffset="-191721.61">28119 12918 1157 0,'0'9'63'15,"-1"-8"-46"-15,-1-2-14 0,2 1-4 0,0-9 7 16,1 9-2-16,1 0 4 0,1 1 0 15,-3-1 4-15,0 0 2 0,0 1-1 16,0 1-1-16,0-2-2 16,0 0-4-16,0 3 0 0,0 0 5 0,0 7 3 0,-1 1 4 15,-2 4 5-15,1 6-3 0,0 3-5 16,0 10-2-16,2 4-9 16,1 6-2-16,0 6-1 0,2 5-1 0,1 4 0 15,0 6 1-15,1 0-1 16,0-2 0-16,-3 0 1 0,3-8-1 0,-2-6 0 15,-2-5 0-15,-1-8 0 0,0-5 1 0,-1-7 0 16,0-7 1-16,-1-6 0 16,1-5 1-16,1-5 8 15,0 0 15-15,0-1 13 0,0 0 15 0,0 0 6 0,0 0-5 16,0 0-2-16,0 0-12 0,-1-3-13 16,2-3-9-16,0-3-12 0,1-7-2 15,3-7-2-15,-1-5 0 0,-2-10-2 0,4-1 0 16,-4-4-1-16,2-6 0 0,-3-2 0 15,0-6 0-15,-1 0 0 0,-1-1-2 16,1-3-6-16,0 4 0 0,2 2-1 16,0 2 1-1,0 2 6-15,-2 2 0 0,-1 0 0 0,-2 0 1 0,-3 3 0 0,1 6 2 16,0 6 3-16,2 9 5 0,0 9 3 16,0 4 0-1,1 6-2-15,0 2-7 0,2 4-6 0,0 0-12 0,0 0-7 31,0 0-2-31,0 3 0 0,-2 1 9 0,-2 2 6 0,-3 6 4 0,1 8 3 16,-2 7 2 0,2 9 1-16,3 5 0 0,2 3 0 0,0 8 0 0,1 4 1 0,2 4-1 15,2 4 0-15,1-2-1 16,0-2 2-16,1 0-2 16,1-5 1-16,-2-5 1 0,0-6-1 15,1-3-1-15,-1-8 2 0,1-2-1 0,1-4 0 0,-2-7 1 16,-2-4-1-16,0-6 0 0,-1-1 1 0,-1-4 0 15,0-1 0 1,3 0 1-16,-4-4 0 0,0 1 0 0,0-1 3 0,0 0-2 16,0 0 8-16,0 0 9 0,0 0 3 31,0 0 5-31,0-1 1 0,0 0 9 0,0-2-1 16,0 0-1-16,1-3-7 0,-2-1-17 15,1-3-4-15,0-8-4 0,-2-6-2 16,4-6-2-16,-4-3 1 15,1-6-2-15,0-3 1 0,-1-2-1 16,-3-8 0-16,-2-3 0 0,-2-4-3 0,-1 0-4 16,-2-3-5-16,2-1-6 15,-1-2 3-15,0 2-11 0,-1 3 5 0,4 4 6 16,2 12 4-16,1 8 19 0,4 12 7 16,1 8 4-16,0 5-2 0,0 3-3 15,-1 5-7-15,1 3-11 0,0 0-14 16,0 0-5-16,-1 0-9 0,1 3 1 0,-3 6 11 15,-1 7 4-15,-1 11 10 0,-1 11 5 16,2 7 0-16,1 8 0 0,3 2 1 16,0 0 0-16,4 2 0 0,-2-1 1 15,1 0-1-15,1-3 0 0,1 0 1 0,1-4-1 16,-2-2 0-16,2-4 1 0,-4-9-1 16,1-5 1-16,-1-5 0 0,-1-8-1 15,1-3 2-15,-2-3-1 0,2-2 6 16,-2-2 5-16,0-3 1 0,0 1 0 15,1 1-5-15,-1-3-4 0,0 0-2 0,0 0 0 16,0 0 0-16,0-2-1 16,0 0 1-16,0 0 0 0,0 0 2 0,0 0-5 15,0 0-10-15,0 0-16 0,0 0-27 0,0 0-31 16,0 0-36-16,0 0-275 16,0 0 252-16</inkml:trace>
  <inkml:trace contextRef="#ctx0" brushRef="#br0" timeOffset="-189655.5">25762 13089 1483 0,'-2'0'20'0,"-1"0"-33"0,1 0-4 16,2-1 10-16,-1 1 8 0,1-4 3 16,-1 1-1-16,-5-3 0 0,-2-1 0 15,-4-6 0-15,-2-2-2 0,-3-6 0 16,-5-5-1-16,-6-6 0 0,-13-10 0 0,-13-7 0 15,-10-5 0 1,-6-6 0-16,2-5 0 0,1-1 0 0,3-5 1 0,1 5 0 16,-6 1-1-16,-3 4 0 15,2 6 0-15,1 4-1 0,7 2 1 16,7 4 1-16,1 3-1 0,8 2 0 16,2 2 1-16,4 3 0 0,4 4-7 0,1 4-10 0,6 3-16 15,5 6-20 1,4 5-10-16,9 4-14 0,5 6-9 0,6 3 100 15,0-4-235-15,9 1 176 0</inkml:trace>
  <inkml:trace contextRef="#ctx0" brushRef="#br0" timeOffset="-189402.06">24807 11755 1323 0,'-1'0'49'0,"0"0"-3"0,-2 0-37 0,-3 0-21 16,-5 3 3-16,-8 0 9 0,-9 2 1 0,-6-1 1 16,-5 1 2-16,-3-2-2 0,-4-1 0 0,-2 2 0 15,-3-2-1-15,3 3 0 0,6 0 1 16,9 0-2 0,8 4 1-16,4 0 1 0,4 2-7 0,3 2-11 0,3 2-12 15,4 4-9-15,7 0-2 16,4 2 1-16,6 4 4 0,5 0-4 0,3 2-7 15,5 3 250-15,3 0-159 0</inkml:trace>
  <inkml:trace contextRef="#ctx0" brushRef="#br0" timeOffset="-188703.21">26603 12306 1472 0,'1'0'74'0,"-1"0"38"0,0-1-103 0,-1 1-27 15,2-1 13-15,0 1 21 16,-1-2 12-16,3 2 12 0,-2-2 5 16,1 1-3-16,4-5-4 0,2-1-10 0,2-5-13 15,5-9-6-15,7-7-17 0,4-7-13 16,2-6-14-16,4-7-6 0,-1-6 10 16,2 1 9-16,4-7 5 0,0-1-2 0,2 1-1 15,-1 0 4-15,-2 9 9 0,3 4 7 16,-3 6 1-16,-2 9 3 0,-9 7 6 15,-8 7 2-15,-3 6 0 16,-5 5-8-16,-1 3-14 0,-7 4-11 16,0 0-8-16,0 0-16 0,-2 2-11 0,4 5-5 15,-3 7 8-15,0 6 17 16,4 6 21-16,-4 5 12 0,2 3 1 0,2 0 0 0,-5 2 2 16,1-3-2-16,1 7 2 15,2-2 0-15,7 4-1 0,1-5-3 0,-3-3-2 16,1-5-6-16,-6-10-5 0,-1-7-3 15,3-4-5-15,-6-7 1 0,2 0 1 16,-1-1 4-16,0-1 9 0,3-2 6 16,-1-2 2-16,0-6 0 0,1-9-37 15,-3-12-206-15,-2-9-45 0,-3-3 44 0,-4 0 110 16,3 10 286-16,2 8 95 0,4 10-1 16,0 4-41-16,2 5-56 15,0 0-34-15,-2 1-33 0,0 3-30 0,-2-1-28 16,2 3-16-16,0 1-8 0,-2-1-8 15,-1 1-2-15,-5 2 0 16,-1 3 1-16,-10-1 5 0,-5 4 6 16,-8 0 1-16,-9 1 2 0,0-1 0 0,-3-4-2 15,2-2-10-15,4-2-5 0,2-4-7 0,4-2-9 16,2-2-2-16,3 0-17 0,2-1 284 0,-1-2-183 16</inkml:trace>
  <inkml:trace contextRef="#ctx0" brushRef="#br0" timeOffset="-188004.81">26600 13173 1296 0,'-4'-8'39'16,"0"-2"-8"-16,-4-2-25 0,-1-3-6 15,-1 2 0 1,-3 0 1-16,-1 0 5 0,-1 1 7 0,-1-1 0 15,-2 3-2-15,-4 0-2 0,4 0-8 0,-4 3 0 16,1 2 1-16,-3 1-2 0,-4 3-1 16,1 3 1-16,-1 4-2 0,-4 2 2 0,2 5-1 15,-7 3 0-15,3 6 1 0,-4 5 4 16,-3 3-5-16,1 6-2 0,-4 0-1 16,11 4-5-16,6 3-3 0,10 4-10 0,8-1-5 31,4 3-3-31,8 2 10 0,6 0 7 0,5 0 7 0,6-4 3 15,5-6-2 1,1-5 2-16,4-6 2 0,1-5 1 16,0-3 5-16,5-4 12 0,-4-4 8 15,-2-7 13-15,0-2 11 0,-1-4-3 16,6-2 0-16,5-4-11 0,1-2-12 16,6-5-8-16,2-1-4 0,1-4-3 0,2-1 3 15,-7-1 12-15,-5 0-2 16,-6-3 2-16,-9 1-3 0,-2-4-15 0,-2-2-4 15,0-2-1-15,-2-2 0 0,-2-1 6 0,-5 0 4 16,-1-6-8-16,-5-4-15 0,-3-13-25 16,-3-5-9-16,-7 1 6 0,-4 6 18 15,-1 8 19-15,-3 9 8 0,1 5 3 16,-2 1-2-16,-2 3 0 0,0 2-1 16,1 4-6-16,-5 1 1 0,0 6-2 15,-2 5 1-15,0 1 3 0,4 8-1 0,0 2-3 16,0 4-3-16,0-1-1 15,2 3 1-15,-1 4-1 0,0 0-19 16,2 1-22-16,2 3-34 0,1 2 514 0,5 3-334 16</inkml:trace>
  <inkml:trace contextRef="#ctx0" brushRef="#br0" timeOffset="-185884.88">16599 15228 1146 0,'2'1'78'0,"2"3"56"0,-1 7-90 0,4 7-44 15,-6 5 0-15,-1 5 1 0,5 1 0 16,-4 1-1-16,4 0 1 0,1 2-1 16,-2-3 0-16,4 1 2 0,3 2 5 15,1 0 6-15,1 0 4 0,-3 0-4 16,2 4-4-16,2 0 1 0,3-1 0 15,3 3 2-15,2-3 1 0,-2 5-7 0,1 0-4 16,2 0-1-16,-2 1-1 16,-2-2 0-16,-1-2 2 0,1-1-2 0,-1-6 1 15,1-7 0-15,-3-4 1 0,-6-4 0 16,-1-4 2-16,-2-3 0 0,-2-2 6 16,2-3 11-16,-2-2 6 0,-1 0 7 15,-1-1 9-15,1 0-10 0,4-3-1 16,-1-4-1-16,5-3-14 0,5-3 2 15,1-7 0-15,4-5-6 16,4-6 0-16,-3-8-2 0,0-5-5 0,-4-7 1 0,-2-8-3 16,-1-11-4-16,0-5-3 15,0-7-1-15,0-5-1 0,-3 1 2 16,-3 5 1-16,2 4 1 0,-2 8 1 0,0 6-3 0,2 7-3 16,2 5-5-16,-2 10-2 0,0 9 1 15,1 10 5-15,-4 9 7 0,-1 2 0 16,-2 6-2-16,0 3-8 15,-2 0-21-15,1 2-22 0,1 2-17 0,0 0-28 16,1 5-11-16,0 3 316 0,-2 5-178 16</inkml:trace>
  <inkml:trace contextRef="#ctx0" brushRef="#br0" timeOffset="-184776.53">17545 16211 1457 0,'0'0'55'0,"1"0"7"0,-1 0-47 16,0-1-5-16,0 1-6 16,-2-1 0-16,2 1 0 0,0 1 0 0,0-1 8 15,1 0 7-15,-1 0 10 0,0 0 8 16,0-1 3-16,0 0 1 0,1 0-6 0,1-4-5 15,-1 4-7-15,1-1-6 0,-1-2-5 16,0 2-6-16,1 0-2 16,-1 0-1-16,0-1-3 0,0 1 1 0,-1 2 0 15,1-1-2-15,2-5-1 0,-1 3 0 16,0 2 0-16,-1-1 0 0,2-1 1 16,-3 3-1-16,0 0 1 0,0-5 1 15,0 3 0-15,0 1 0 0,0 1 1 16,1-2 0-16,-1 2 0 0,0 0 1 15,1-2-2-15,-1 1 0 0,0 0 0 16,0 0-1-16,1 1 0 0,-1-1 0 16,2-4 0-16,0 3-1 0,2-1 2 0,-2-1-2 15,0 1 1-15,1-3 1 0,-2 2-1 16,2-3 0-16,2-1 1 0,-1 2-2 16,3-3 1-16,-2 2 0 0,1-3-1 15,3 1-1-15,-1-2 0 0,2-1-1 0,0 1 2 16,0-3-1-16,4 3 1 15,-2 1-2-15,-2 0 1 0,2 2-6 16,-1 0 2-16,3 3-4 0,4-1-1 0,-1 3 0 0,2 1-4 16,4 2 1-1,0 2 0-15,1 3 3 0,-1 1-1 0,-4 4 3 16,-3-1 2-16,-2 2-6 0,-7 4-4 0,1 2-1 16,-1 3-3-16,-2 1 4 0,-2 2 4 15,-4-1 0-15,-5 2 2 0,-2-2 6 16,-3 3 3-16,-5-4 2 0,-5 1 1 15,-7-3 0-15,-5-3 0 0,2-1 3 0,4-1 0 16,1-5 2-16,7 0-1 0,4-6-1 16,3 1-1-16,4-3-1 0,2 1 7 15,1-2 1-15,4 0 3 0,1 0 9 16,-5 1 3-16,5-1 7 0,0 0 8 16,-1 0 3-1,2 0-3-15,-1 0-6 0,2 0-10 0,5 0-9 0,1 0-5 16,7 0-3-16,3 0-1 15,9 0-4-15,6 3-1 0,7 4 0 0,2 2-2 16,-6 1 1-16,-2 3 1 0,-7-2 0 16,-4 1-1-16,-1 1 1 0,-3 0-7 0,-2 2-3 15,-5 1 0 1,-4 1-8-16,-3 2-3 0,-5 0 1 0,-4 3 0 0,-5-1 6 0,-4-1 8 16,-5 1 0-16,-5 2 0 0,-2 2 4 15,-1-2-2-15,-5 1 8 0,-2-4 5 16,-3-5 1-16,-2-3 3 15,4-3-2-15,2-2-1 0,1-4-1 16,2 2-1-16,-6-5-2 0,4 0-1 0,5-4 0 16,2 2-1-16,8 0 0 0,4-1-1 0,3 3 1 15,3-3 0-15,3 3 1 0,3 0 1 32,0 0 0-32,-1 0-1 0,1 0-2 0,0 0-2 0,0 0 1 0,0 0-6 15,0 0-9-15,0 0-11 0,0 0-19 16,0 0-25-16,0 1-35 0,0 1 670 15,2-2-440 1</inkml:trace>
  <inkml:trace contextRef="#ctx0" brushRef="#br0" timeOffset="-183949.03">20097 15001 1609 0,'0'2'184'15,"0"-1"-184"-15,0-1-6 16,1 0-3-16,-1 1-5 0,0 4-2 16,1 10 2-1,0 10 4-15,1 13 7 0,2 11 1 0,0 8 2 0,4 5 0 16,1 4 0-16,-1 1-1 0,0-2 1 15,-4 3-3 1,-1 3 1-16,-2 2 0 0,-1-2 0 0,-3-1 1 0,1-13 0 16,-2-5 0-16,1-10 2 0,3-12 0 15,0-6-1-15,0-5 2 0,0-6 0 16,0-4 2-16,0-1-2 0,0-5-18 0,0-3-25 16,0 0-50-16,4-3 686 0,8-12-459 15</inkml:trace>
  <inkml:trace contextRef="#ctx0" brushRef="#br0" timeOffset="-183474.09">20832 14962 1824 0,'-6'4'3'0,"-7"7"-45"16,-11 7-19-16,-9 8 43 0,-3 8 17 0,-4 3-2 0,0 6-5 15,6 8-6 1,2 1-6-16,4 2-4 16,7 1 1-16,2-3 4 0,5 3 5 15,10-1 5-15,5 1 5 0,9 0 1 0,3 0 0 16,4-3 2-16,2-5 0 0,4-5 0 15,0-8 1-15,5-6 2 0,4-8 2 16,6-6 1-16,9-6 2 0,9-5-3 16,7-7-5-16,3-7-5 0,3-7-3 0,0-6 1 15,-4 1 4-15,-6-6 8 0,-5-2 11 16,-8-4 5-16,-4-8 1 0,-1-9-6 16,-7-8-12-16,-8-6-10 0,-9-7-7 15,-10 0-5-15,-7 0 0 0,-7 2 6 0,-7 7 10 16,-4 5 8-16,-11 7 7 0,-8 7 5 15,-8 5-5-15,-8 0-4 16,-4 3-8-16,-3 1-1 0,0 5-2 16,-3 3-4-16,-2 2-1 0,-2 5-12 0,-1 3-9 15,2 2-18-15,11 6-20 0,13 5 710 16,18 7-486-16</inkml:trace>
  <inkml:trace contextRef="#ctx0" brushRef="#br0" timeOffset="-182655.93">29722 14751 1245 0,'34'-1'149'0,"-32"1"-90"16,-2-2-44-16,2 1-20 0,-31-3 0 15,31 2 2-15,3-1 2 0,2-1 2 16,-2 2 4-16,1-1 9 0,1 1 13 0,-1 0 12 31,-2 1 9-31,-3 1 1 0,0 0-9 0,0 0-9 0,0 0-15 0,3 1-16 16,-2 6-8-16,3 9-5 0,-3 14 3 16,4 21 7-16,1 13 3 0,1 14 1 15,-1 8 1-15,-5-4-1 0,-2 0-1 16,-2-8-1-16,-1-2 1 0,0-5 0 15,3-3 0-15,2-6 0 16,4-9 0-16,-2-12 1 0,1-10 1 16,-1-9 0-16,-4-8-7 0,2-1 17 15,-1-4 11-15,-1-2 13 0,1-1 18 0,0-2-9 0,0 0-4 16,-1 0-9 0,0 0-9-16,0 0-6 15,0 0-5-15,0 0-4 0,0 0-5 0,0 0-10 0,0 0-13 0,0 0-22 16,-3-1-13-16,3 1-16 15,0 0-28-15,-5-1 662 0,-3-1-432 16</inkml:trace>
  <inkml:trace contextRef="#ctx0" brushRef="#br0" timeOffset="-178557.51">22740 14657 1231 0,'0'0'26'0,"0"0"-10"0,1 0-31 16,-1 0 2-16,0-1 1 15,1 1-2-15,-1 0 1 0,0-2 2 0,0 2 8 16,0 0 7-16,0 0 7 0,0 0 7 15,0 0 7-15,0 0 3 0,0 0 1 16,0 0-4 0,0 2-9-16,0-2-6 0,1 5-4 0,0 4-3 15,1 8 1-15,2 7 5 0,-1 7 5 16,3 7 4-16,1 5 3 0,2 3-5 0,0 1-2 0,-1 3-2 16,-1 1-2-16,-1 6 1 0,-1 0-1 15,1 1 1-15,-2-1 1 16,1-6 3-16,-1-3-2 0,-3-3-1 0,1-4-2 15,0-6-5-15,-2 1-1 0,2-6-2 0,-1-1-1 16,-1-4 0-16,2-4 0 16,0-2 0-16,-1-6 1 0,0-1-1 0,1-4 1 15,-2-6 0 1,1 5-2-16,0-7-6 0,-1 0-11 16,0 0-16-16,0 0-19 0,0 0-21 0,0 0-17 0,1-4-174 15,5-7 169-15</inkml:trace>
  <inkml:trace contextRef="#ctx0" brushRef="#br0" timeOffset="-177940.41">23582 14747 1452 0,'0'0'103'16,"0"0"90"-16,-2 0-182 0,2 0-60 16,-3 0 11-16,-2 5 24 0,-4 4 9 15,-9 3 5-15,-6 1 0 0,-4 1-1 0,-2 1 1 16,-4 2 0-16,0 3 1 0,2 4-1 15,2 3 0-15,7 5 0 0,2 8-3 16,5 1 2-16,1 9-2 16,3-2 2-16,5 7 1 0,6 4-4 0,2 2-3 15,8 8-7-15,5-2-8 0,0 3 2 16,4-6 2-16,6-7 5 0,5-10 8 16,8-11 5-16,-1-9 0 0,-1-7 3 15,3-4 1-15,-2-3-1 0,3-3-1 16,6-5-4-16,-1-5-4 0,2-5-1 15,1-7 1-15,-4-7 3 0,1-5 2 16,3-9-1-16,6-7-9 0,-4-8-6 0,-4-7-3 16,-11-6 1-16,-9-1-2 0,-10-8 0 15,-3-1 1-15,-8 0-2 0,-4 0 10 0,-9 3 6 16,-7 5 4-16,-12 5 3 16,-5 5 0-16,-11 4-1 0,-12 4 2 0,3 6-2 15,-7 4 2-15,2 6 0 0,6 6-2 16,-2 7 0-16,5 5 0 0,1 3 1 15,0 5 1-15,7 3 2 16,3 2 0-16,7 4 1 0,4 1 3 0,5 0 0 16,4 0 1-16,3 1 0 0,7-2-4 0,3 2-2 15,1-1-1-15,3 1-3 0,0-2-8 16,1-2-9-16,0 1-13 16,1-1-8-16,5 3-6 0,6 2 319 0,10 2-205 15</inkml:trace>
  <inkml:trace contextRef="#ctx0" brushRef="#br0" timeOffset="-174904.74">25080 14454 1751 0,'-11'-8'120'0,"24"16"-127"47,-13-4-1-32,-1 1 1-15,0 7 2 0,-1 9 0 0,2 12 0 16,-2 14 3-16,-1 10 0 0,-4 15 1 16,-2 12 1-16,-2 9 0 15,-3 4 1-15,-3 2 0 0,-5-3-1 16,1-3 0-16,2-11 0 0,5-9 1 0,1-14-1 16,3-6 0-16,2-3 0 0,2-8-5 0,2-5-6 15,1-6-14-15,1-10-19 0,0-9-25 16,2-5-25-16,0-6-19 0,0 0-12 15,2-1 330-15,3-10-173 0</inkml:trace>
  <inkml:trace contextRef="#ctx0" brushRef="#br0" timeOffset="-174176.63">25205 14359 2059 0,'0'0'25'0,"1"0"-37"0,0 1-26 16,1 1 11 0,7 0 18-16,5-1 6 0,12 2-8 0,11 1-3 0,12-1-2 15,13 2-1-15,14-4 10 16,5 1 3-16,1-2 5 0,2 0 0 0,10 0 3 31,15-2-4-31,15 2-11 0,6 0-3 0,-5 2-4 0,-8-1 5 0,-9-1 8 16,-13-3 5-16,-14 0-1 15,-11-1 1-15,-10 1 1 0,-3-1-1 0,-7 4 0 16,-6 0 1 0,-9 4 1-16,-7-1 1 0,-8-1 1 0,-6 0-3 0,-7 3 0 0,-1-1 1 31,-5 2-4-31,0 4-1 0,-1 6-3 0,0 6-2 15,-4 7 2-15,-7 7 2 16,-2 8 1-16,-5 3 3 0,-2 4 0 16,1 6 0-16,0 2-1 0,0 6 1 15,3 8 0-15,4 0 0 0,2 4 2 0,3 4-2 16,0-1 1-16,4 1 1 0,2-5-2 16,1-4 0-16,3-3 0 0,4-1-1 15,2 1 1-15,0 0-1 0,1-2 1 16,-1-9 0-16,0-10 1 0,-3-11-1 15,0-9 0-15,-3-9 1 0,0-5-1 0,-3-3 1 16,0-4-1-16,-3 0 0 0,0 2 0 16,-3-3 0-16,0 0-7 0,-6 2-3 15,-8-1-4-15,-10-1 3 0,-12 0 3 16,-6-4 10-16,-6-2 12 0,-17-3 0 0,-15-6 7 16,-15-7-3-16,-8-2-7 0,7-3 1 15,-5-1-5-15,-4 1-1 0,-3-1 0 16,-1 0-4-16,15 1 0 0,-6 0 0 15,-1 2-1-15,2 3 1 0,4 3 0 16,22 4 0-16,17 2 0 0,15 4 2 16,2 1 1-16,9 1 0 0,4 1 4 15,3 0-1-15,7 0 0 0,8 0 1 0,5 0-1 16,3 1 1-16,5 0 0 0,1-1-4 16,0 0-7-16,0 0-18 0,0 0-18 15,0 0-22-15,0 0-37 0,0 0-34 16,0 0-112-16,3-3 137 0</inkml:trace>
  <inkml:trace contextRef="#ctx0" brushRef="#br0" timeOffset="-173723.57">25839 15077 1628 0,'0'-1'70'15,"0"1"62"-15,0 0-144 0,-1 0-26 0,0 0 19 16,0 0 8-16,-2-3-1 0,-3-1 0 15,-3-4 1-15,-8-4 4 0,-2 0 3 0,-4-8 2 16,-4-1 0-16,-3-2 1 0,-7-6 0 16,-10-2-1-16,-8-2 1 0,-8-2-1 15,-1-4 0-15,2 1 1 0,5-1 0 16,3-3 1-16,0 0 0 16,2-2 0-16,-10-5 0 0,-9-2 0 0,-3-1 0 15,-1-3 2-15,4 0 0 16,9 3 0-16,5 0-4 0,4 6-4 0,1 1 0 15,-2 5-3-15,3 6 7 16,1 5 0-16,13 7 2 0,9 3 0 0,13 8 0 16,7 5-2-16,2 3-2 0,6 3-11 0,0 0-12 15,0-1-17-15,0-1-30 0,0 1-5 0,7-3 74 16,5-3-19-16</inkml:trace>
  <inkml:trace contextRef="#ctx0" brushRef="#br0" timeOffset="-173398.95">25004 13994 1496 0,'-1'-1'91'0,"-2"1"69"0,0 0-150 0,-1 4-49 0,-10-8 10 15,-8 2 14-15,-17-5 11 0,-9-5 1 16,-8 1 3-16,0-5 0 0,-3 0 0 0,4 2 1 15,0-1 0-15,-4 5-1 0,-3 1 1 16,-1 2 0 0,0 3-1-16,6 2 0 0,8 4-2 0,5 2-2 0,10 6-8 15,8 6-8 1,7 2-9-16,3 3-2 0,6 4 7 0,4 2 4 16,2 1 12-16,4 3 2 15,0 2 3-15,4 2 3 0,1 4 3 0,2 2 0 16,3 1 0-16,1 3-3 0,-1 1-10 15,4 0-22-15,-2 0-25 0,-1-3 85 16,4-1-41-16</inkml:trace>
  <inkml:trace contextRef="#ctx0" brushRef="#br0" timeOffset="-172287.4">26193 15010 1549 0,'0'0'59'16,"0"0"26"-16,0 2-76 0,1-2-20 15,-1-2 12-15,1-1 4 16,3-1-2-16,1-5-4 0,7-1-1 0,3-5-1 16,3-5 2-16,5 1 1 0,3-4 1 0,2 0 3 15,7-2 1-15,-3-2 1 16,3-3 7-16,7 0-1 0,-3-2 5 0,6-1 5 16,-3 1 2-16,0-3 3 15,-4-2 1-15,-5 0-3 0,-1-6-8 0,-4-5-5 16,8-3-5-16,4-6-6 0,2 1 2 0,6 1-2 15,-2 3 0-15,2 7 1 0,1 4-1 16,0 3 0-16,-7 3-5 0,-4 2-1 16,-6 6-1-16,-9 6 0 0,-2 4 6 15,-8 4 0-15,-3 4-2 16,0 2-4-16,-4-1-8 0,0 5-11 0,-2-1-10 16,-3 1-12-16,0 3-10 0,0 0-8 15,1 0-3-15,-2 0 4 0,2-3 10 0,0 1 10 16,-2 0 7-1,1 2 1-15,0-5-5 0,3-2-14 0,2-2-23 0,1-4-36 16,1 1-31-16,-3 4 23 0,-2 2 64 16,0 2 77-1,0 3 69-15,-2-2 12 0,2 2-21 0,0-2-23 0,1 0-14 16,-1 0-4-16,2 0 2 0,-2 1 1 16,0 1 1-16,-2 1-2 0,1-1-6 15,1-5-5-15,0 4-2 0,0 1 1 16,0-1 8-16,-2 2 13 0,-1 0 6 15,1-2 3-15,0 2-5 0,-1 0-11 0,1 0-7 16,1 0-10-16,-1 0-10 0,-1 0-7 0,0 0-7 16,0 0-5-16,0 4-5 15,1 5-1-15,-1 8-1 16,1 12 1-16,0 11 4 0,-2 5 3 0,1 5 3 0,0-3 0 0,0-6 0 16,0-2-6-16,0-8-1 15,-1-7 0-15,0-4-3 16,0-8 0-16,-1-5-7 0,1-3-7 0,1-4-2 0,0 0-9 15,0 0-1 1,0 0 8-16,0 0 6 0,0 0 11 16,-1-3 7-16,2-3 3 15,-1-4 2-15,3-8 4 0,0-12 1 16,-1-8-8-16,-1-7-9 0,-2 0-3 16,-1 1-1-16,0 6 8 0,-1 5 9 15,1 6 6-15,0 5 2 0,-3 1 0 0,0 4-3 16,0 2-1-16,2 5 1 0,1 2 7 15,1 5 4-15,1 3-1 0,0-2-2 16,-6-1-10-16,-2 3-6 0,-5 0-4 0,-9 3 2 16,-7 0 2-16,-5 1 2 0,-4 2 2 15,-3-1-3-15,-9-1 1 0,-3 1-1 16,0-1 0-16,4-2 1 0,10 1 0 16,5-3-1-16,7 2 0 0,3-1 0 15,5 0 2-15,4 1-5 0,3 1-4 0,4 0-9 16,1 1-28-16,1 2-19 0,1 3 646 15,0 1-446-15</inkml:trace>
  <inkml:trace contextRef="#ctx0" brushRef="#br0" timeOffset="-163574.14">25552 14706 1063 0,'0'0'145'0,"2"0"180"0,-2 0-251 0,-1 0-68 16,2 0-6 0,-1 0 1-16,0 1-1 0,1-1-3 15,-1 0-5-15,-1 0-2 0,-3 2-3 0,4-2-2 0,1 4 2 16,-1 1 2-16,2 7 3 0,-2 5 4 16,-6 6 1-16,3 9 1 15,-1 3 2-15,1 5 2 0,4 4 3 16,-1 3 2-16,5 1-3 0,-1 3 1 0,-1 3-1 0,2-3-2 15,0 2 0-15,2-2 0 0,0-2-1 16,1-2 0-16,-1-1 1 0,2-1-2 16,1-4 1-1,-2-9 0-15,-1-6 0 0,-3-6 0 0,-3-4 1 0,2-3 0 0,-1-4-1 32,-2-5 2-32,1 1-6 0,1-4-10 0,-3-1-31 15,1 2-36-15,-1-2 106 0,2-2-48 0</inkml:trace>
  <inkml:trace contextRef="#ctx0" brushRef="#br0" timeOffset="-162972.34">26293 14911 1509 0,'0'0'60'0,"-1"0"19"0,1 0-78 16,0 0-31-16,0 0 10 15,-1 1 9 1,-1-1 5-16,-5 1 0 0,-1 4 0 16,-4 1 1-16,-4 5 3 0,-2 4 1 15,-2 5-5-15,-5 2-1 0,-3 5-4 0,-2 7-3 16,-1 5 1-16,1 3 1 0,4 3-3 15,4 4 3-15,5-3 2 0,7 3-2 16,6-1 7-16,6 1 0 16,7 1 2-16,4-4 2 0,5 2 1 0,4-3 2 15,4-6 1-15,-2-1 0 0,-1-13 0 16,-5-6 1-16,0-7 1 0,-1-6 4 16,-2-3 3-16,2-3 2 0,-2-3 2 15,3-3 7-15,3-6 4 0,0-1 0 16,3-5 1-16,0-3-6 0,2-3-5 15,1-3 0-15,-3-3-3 0,1-1-3 16,0-4-4-16,2-3-5 0,1 1 0 0,-3-2 1 16,-4 3-1-16,-4-3 1 0,-5 0-4 15,-5-4-8-15,-3 2-4 0,-7-4-5 16,-8-1 0-16,-5-2-2 0,-8-2 0 0,-8-3-1 16,-1 0-6-16,-8-1 1 15,4 5 3-15,2 7 5 0,0 10 4 0,11 6 0 16,3 10-1-16,6 7-7 0,5 4 5 15,0 5 4-15,2 0 1 0,3 0 4 16,1 2 0-16,1 1 0 16,1 1-2-16,1 1 4 0,-2 4-3 0,3 6-11 15,0 3-15-15,4 7 668 0,7 5-472 0</inkml:trace>
  <inkml:trace contextRef="#ctx0" brushRef="#br0" timeOffset="-162374.84">28553 14742 1511 0,'0'0'37'0,"0"0"-19"0,0 1-23 0,0 3-1 16,0-2 1-16,0 5 3 16,-2 0 0-16,1 3 1 0,-2 5 1 0,2 4 0 15,-1 7 0-15,0 5-1 0,0 9 2 16,-1 13-1-16,1 5 0 0,1 14 3 15,0 9-2 1,1 5 1-16,0 3 0 0,0-5 0 0,3-7-2 16,2-10 10-16,-1-8 5 0,1-8 5 15,-1-8 6-15,1-8-5 0,-1-9-5 16,-1-8-1-16,-1-7-2 0,-1-7 0 0,-1-1-1 16,0-1-1-16,0-2 4 0,0 0 6 15,0 0 5-15,0 0 0 0,0 0-4 0,0 0-8 16,0 0-6-1,0 0-2-15,0 0-4 0,0 0-2 0,0 0-7 0,0 0-25 16,0 0-31-16,0 0-35 0,0-6 294 0,3-2-169 16</inkml:trace>
  <inkml:trace contextRef="#ctx0" brushRef="#br0" timeOffset="-160073.35">28363 14620 1432 0,'1'1'46'16,"-1"-1"-9"-16,0 0-40 0,-2 0-20 15,-2-3 8-15,-2 2 11 0,-2-2 3 16,-7-5-2-16,0 1 3 16,-7-7 0-16,-7-5 0 0,-7-2 1 15,-6-2 1-15,-6-4 1 0,-2-2 0 0,3-5 0 0,-4-3-2 16,3-2 1-16,-2-3 1 0,2 1-2 15,0-2 0-15,-5 2 1 0,-4-1-1 16,-5 2-1-16,5 3 3 0,5 1-3 16,6 3 0-16,8 5-2 0,2 2-14 15,1 4-10-15,8 4-10 0,0 1-13 0,2 2-6 16,4 1-12 0,-5 2-17-16,0 0 45 0</inkml:trace>
  <inkml:trace contextRef="#ctx0" brushRef="#br0" timeOffset="-159724.1">27330 13687 1065 0,'0'0'51'0,"1"1"13"0,-2-1-36 0,2 0-28 16,-1 0 0-16,0 0 0 0,1 0 4 15,-1 0 4-15,0 0 1 0,0 0 6 16,0 0-5-16,0 0 0 0,-7 0-2 16,2 0-2-16,-6 0-1 0,-7 0-1 15,-4-3 2-15,-5-1 3 0,-5-1-1 16,-4 1 0-16,-6-2-2 0,2 3-3 0,2 2 0 16,3-1 0-16,8 2-2 0,4 2-1 15,6 0 0-15,4 3-5 0,1 2-4 16,2 2-6-16,2 3-2 0,3 4 2 15,5 4 4-15,1 4 6 0,5 5 4 0,1 5 1 16,3 5 0-16,0 1 2 0,0 0 1 16,2-2-4-16,0-2-4 0,1-4-14 15,1-4-14-15,4-1 18 0</inkml:trace>
  <inkml:trace contextRef="#ctx0" brushRef="#br0" timeOffset="-158858.39">28601 14678 1581 0,'44'12'907'0,"-44"-16"-254"0,-9 3-692 15,10 0-612-15,-24-8-181 16,16 4 825-16,10 0 5 0,10-9 2 0,5-4 2 16,9-6-8-16,5-6-1 15,0 0-1-15,-1 1 10 0,-6-1 9 0,-2 0 8 16,1 0-1-16,1-1-3 0,2 0 0 15,-2 2 5-15,3 1 6 0,-1 2-4 16,5-3-11-16,3-2-14 0,0 0-8 0,-1-1-1 16,0 7 16-16,-5 6 8 15,0-1-1-15,-2 2-10 0,-1 0-9 0,-2 4-10 16,-3 2-2-16,-6 1 6 0,-3 2 1 16,-4 0 5-16,-1 3 2 0,1 3-1 15,-6 2 1-15,0-3-3 16,-1 3-3-16,-1 1-7 0,0-1-8 0,0 1-6 15,1 0-5-15,-1 1-2 0,0 0 1 0,0-1 1 16,0 0 5 0,0 4 3-16,-1 0 8 0,1 4 7 0,0 3 5 0,1 3 6 15,-1 0 1-15,0 3 1 16,3 0 0-16,-2 1 2 0,2 1 0 16,0 0-1-16,-3 2 1 0,4 0-1 0,-4-1 0 0,3-1 1 15,1 1 0-15,-6-2 0 16,4-1 0-16,-2-5-1 0,0-5 1 0,5-2 1 15,-5-4 0-15,0-1-1 0,-1 2 0 0,1-2-2 16,0 0 4-16,0 0 6 0,-1-2 5 16,1 2 1-16,-1-1 3 15,-1-4-2-15,3-1-4 0,-1-3 3 0,0-7-6 16,-3-9-4-16,2-3-1 0,-2-3-2 16,2 5 0-16,-1 3 1 15,0 6 0-15,6 5 1 16,-4 1 2-16,0 2-3 0,3 0 0 15,-4-1 0-15,0-1-4 0,1 2-1 0,-1 0-1 0,1 5 5 16,-1-1 4 0,-2 2 2-16,1 2-1 0,-2 0-7 0,-2-1-1 0,-2-3-1 15,-2 1 1-15,-6-2 1 0,-2 0 0 0,-4 0 0 16,-3-1 1 0,-6 1-1-16,-5-2 0 0,3 3 1 15,3-1-2-15,6 3 1 16,5 1 1-16,5-1-1 0,1 3 2 0,3 0 2 15,5 1-2-15,-2 3 2 0,2-4-1 16,0-2-2-16,0 2 0 0,0 0 1 16,0 0-1-16,2 0 1 0,-1 0-3 15,1-2-10-15,0 2-17 0,-1-1 13 0,2 1 2 16</inkml:trace>
  <inkml:trace contextRef="#ctx0" brushRef="#br0" timeOffset="-156663.15">16393 17056 1452 0,'0'-2'52'0,"1"0"-5"0,0-1-38 0,0 2-19 0,1-1 8 15,-1-1 12-15,0 1 8 0,1 2 9 0,-2 0 7 16,0 0 11-16,0 0 5 0,0-1 2 15,0 1-2-15,0 0-11 16,0 0-13-16,0 0-12 0,0 0-14 16,0 0-10-16,1-2-5 15,1 5-2-15,1 4 1 0,3 6 2 16,5 5 3-16,4 7 4 0,2 10 3 16,2 6 2-16,2 9 2 0,4 9 0 0,5 3 1 15,6 6 0-15,-1 5-1 0,-3-3 0 0,-4-1 0 0,-5-6 0 16,-3-8 0-16,-3-9 0 15,-4-9 2-15,-2-10-1 0,-4-8 1 0,-3-6 1 16,-1-7-1-16,-1-1-2 0,0-4-3 0,-1-1-3 16,0 0 0-16,-1 0 6 15,0 0 10-15,3-5 3 0,1 1 4 16,3-4 1-16,2-4-2 0,5-11 1 16,4-8-2-1,2-6-4-15,4-11-5 0,4-4-1 16,1-3-3-16,2-1 0 0,2 1-1 15,-3 3 0-15,3-2 2 0,-1 1-2 0,1-1 0 16,-2 0 0-16,-3 4-4 0,-6 6-1 16,-2 9 1-16,-9 7-1 0,-1 7 4 15,-2 5 2-15,-3 5 0 0,0 5 1 16,-1 3 0-16,1 0-2 0,-2 1-4 16,-1 0-6-16,-1 0-11 0,-1 2-10 15,0 0-12-15,-1 0-9 0,1 0-14 16,0 0-15-16,-1-2-3 0,1 2-4 15,0 0 43-15,0 0 22 0</inkml:trace>
  <inkml:trace contextRef="#ctx0" brushRef="#br0" timeOffset="-156224.92">17486 17745 1521 0,'0'0'52'0,"0"0"1"15,0 0-47-15,0 0-6 0,0-2-7 16,0 1-4-16,-1 1-1 0,0 0 0 0,1 0 4 16,0 1 4-16,0-1-1 0,0 2 1 15,-2 2 2-15,0 1-1 0,-2 6 1 16,-1 1 2-16,-2 5-1 0,-3 3 1 15,0 2 0-15,0 0 0 0,1 2-1 16,0 0-1-16,2 1-1 0,5-2-1 16,-1-4-1-16,5-3 1 0,0-2 0 15,2-4 1-15,1-1 3 0,0-2 0 0,2-2 4 16,-1 1 1-16,1-1 1 0,0-2 0 16,0-1-1-16,-1 0 0 15,1-2 2-15,-3 0-1 0,2 1-2 0,1-1-1 16,4 0-1-16,0 0-1 0,3-3 0 15,0 1-2-15,1-1-6 0,-1-2-3 0,0-1-6 16,0 1-2-16,3-3 0 0,-1 2 2 16,-3 3 4-16,2-3-2 0,-3-2-10 15,2-2-19-15,7-3-13 0,0-7 25 16</inkml:trace>
  <inkml:trace contextRef="#ctx0" brushRef="#br0" timeOffset="-155967.48">17718 17711 1054 0,'1'0'110'0,"-2"0"87"16,3 0-107-16,-3 1-80 0,1 0-7 0,2 3-3 16,-2 1 0-16,0 9 0 0,-1 11 0 15,1 10 2-15,-1 5-2 0,1-1 2 16,1-1 0-16,-1 1 0 0,0 2 0 0,0-2 0 15,-1-4 0 1,1-5-1-16,-3-3 1 0,3-1-1 16,0 2 0-16,-2-2 0 0,2-2-1 0,-1-2 1 15,0-3 0-15,-1-2-2 0,1-4-5 16,-1 0-3-16,-1-9-16 0,2 1-18 0,2-2 2 16,-1-1 14-16</inkml:trace>
  <inkml:trace contextRef="#ctx0" brushRef="#br0" timeOffset="-154042.16">20513 16783 1550 0,'0'-1'67'15,"-1"1"14"-15,-1 0-69 0,1 1-25 16,1 3-1-16,-1 1 9 0,0 6 1 0,-3 5 1 15,0 4 1-15,-3 10 1 16,1 7 0-16,1 9 0 0,0 10-1 16,5 3 0-16,-1 6 1 0,1 1 0 15,4 3 1-15,-2 1 1 0,2 0-1 0,3-2 0 16,0-6-2-16,1-5 1 0,2-6-2 16,1-4-2-16,-3-6-7 0,1-2-3 15,-2-9-5-15,-3-10-12 0,1-4-16 0,-3-7-23 16,5-5 4-16,4 1 29 15</inkml:trace>
  <inkml:trace contextRef="#ctx0" brushRef="#br0" timeOffset="-153603.74">21389 16845 1519 0,'0'0'60'0,"-2"0"36"16,-3 2-103-16,-7 4-42 0,-13 1 25 15,-9 5 16-15,-4 4 5 0,-5 6 3 16,1 3 0-16,3 1-2 0,-1 7 1 0,1 3 0 16,4 6-2-16,3-1 2 0,4 3-8 15,8 1-13-15,7 0-4 16,7 6-6-16,6 2 10 0,4 6 7 0,10 4 3 15,6-3 1-15,6-3-3 0,6-9 8 16,1-11 1-16,4-7 5 0,1-5 8 16,1-7 0-16,6-3-1 0,6-6 2 15,3-6-3-15,0-4 0 0,-6-8 5 16,-6-4 9-16,-9-4 2 0,0-7 2 16,-1-9-9-16,0-8-12 15,0-13-10-15,-1-9-9 0,-9-4-5 0,-6-2 5 0,-10 4 7 16,-9 4 7-16,-8 1 4 0,-6 3-8 15,-4-3-4-15,-8-1-5 16,-5 5-17-16,-6 5-6 0,-4 8-17 0,-2 9-16 16,-1 9 1-16,-1 8-2 0,5 7-14 0,6 9 112 15,6 6-260-15,10 3 180 16</inkml:trace>
  <inkml:trace contextRef="#ctx0" brushRef="#br0" timeOffset="-153254.85">23107 16943 2136 0,'0'0'-3'0,"-1"3"-64"0,-2 3-24 16,1 9 43-16,-5 17 27 0,1 7 15 16,-1 13 3-16,2 5 1 0,2-1 1 15,2 2 1-15,1-1-1 0,-1-6 1 16,3-1 1-16,0-9 1 0,-1-6-1 15,1-6-15-15,0-5-26 0,-2-5-32 0,2-1-34 16,3-4-18-16,-2-2-6 0,1-3 6 16,4-7 66-16</inkml:trace>
  <inkml:trace contextRef="#ctx0" brushRef="#br0" timeOffset="-152796.28">24004 16781 1831 0,'-1'0'42'0,"1"0"-17"16,-3 0-80-16,0 0-15 0,1 2 18 16,-6 5 30-16,-5 5 8 0,-7 7 6 15,-4 5 8-15,-3 1 0 0,-2 6 1 0,2 3 0 16,3 1 0-16,3 3-1 0,6 2 0 15,2 5 0 1,3 7-3-16,3 5 0 0,7 5-7 0,5 2-3 0,6-5 0 16,6-2 2-16,1-8 7 15,6-10 4-15,3-5 0 0,6-5 2 0,6-3 0 16,3-2-2-16,-1-2-2 0,-4-6-1 0,-7-7 8 16,-7-8 5-16,-3-6 7 0,-1-4 2 15,5-10-12-15,3-9-5 16,1-5-4-16,4-7 2 0,-3-4 6 0,-7 2 13 15,-3 1 7-15,-6 5 2 0,-5 5 5 16,-5 3-9-16,-3 2-6 0,0-2-8 16,-7-2-11-16,-2-5-3 0,-4 0-1 15,-6 1-3-15,-5 1 0 0,-4 0 2 16,-1-2-6-16,-3-2 4 0,0 0-5 16,0-1-12-16,0 1-9 15,0 2-14-15,2 4-13 0,-3 1-7 0,1 2-8 0,0 2-16 16,3 4 606-16,3 4-394 0</inkml:trace>
  <inkml:trace contextRef="#ctx0" brushRef="#br0" timeOffset="-152406.52">25543 16616 2256 0,'-2'0'-3'0,"1"0"-49"0,-2 0-62 15,3 2 27-15,0 5 38 0,-1 14 12 16,1 14 3-16,0 17 6 0,0 7 10 16,6 4 13-1,3-1 5-15,2-4-2 0,-2 1 2 16,0-2 0-16,-6-1 0 0,2 0 2 0,-1-4 0 0,0-2-2 16,-1-5 2-16,-2-3 1 0,1-5-1 15,-2-6-12-15,3-7-26 16,-2-6-32-16,-1-7-33 0,2-4-17 0,0-5-7 0,1-1 755 31,1-1-477-31</inkml:trace>
  <inkml:trace contextRef="#ctx0" brushRef="#br0" timeOffset="-151892.25">26397 16523 1842 0,'-5'2'-5'0,"-5"2"-49"0,-6 5-11 16,-6 3 46-16,-4 3 19 0,-3 4 0 15,0 4 0-15,0 5-1 0,-2 6-1 0,-3 3 0 16,-2 2-1-16,-1 3-2 15,2 2-1-15,7 4-3 0,6 6-5 0,8 4-5 16,12 1 3-16,8-2 3 0,6-7 7 16,7-6 8-16,5-8 2 0,2-2 1 15,6-3 2-15,1-3 0 0,-1-2-2 0,2-4 2 16,-2-4 0-16,0-6 3 16,0-4 14-16,-7-7 6 0,-1-1 3 0,1-4-1 15,-3-4-16-15,4-4-8 0,2-7-3 16,2-6-5-16,4-5-5 0,4-9-8 15,0-9-7-15,-2-8-7 0,-6-9-9 0,-10-3 5 16,-8-2 4 0,-4 3 1-16,-8 5 10 0,-3-1 2 0,-11 1-5 15,-8-2 1-15,-7 0-5 0,-9 7-9 16,0 3-7-16,-1 13-3 0,4 10 3 16,8 11 7-16,1 5 12 0,4 7 8 0,4 6 2 0,-1 3 0 15,2 5 2-15,0-1 4 0,-1 4 2 16,1 3 0-16,0 5-2 15,1-1-8-15,0 5-24 0,1 4 741 0,3 1-523 16</inkml:trace>
  <inkml:trace contextRef="#ctx0" brushRef="#br0" timeOffset="-151383.91">27796 16413 1110 0,'-1'0'153'16,"-1"0"157"-16,0 0-199 0,2 1-114 0,0-1-10 0,0 3-5 16,2 6-1-16,-4 12 5 15,1 18 4-15,-2 14 4 16,0 15 2-16,2 12 2 0,-1 7 1 0,-1 9 3 0,-3 6 2 16,2 1-2-16,-2-3 0 15,3-8 0-15,-2-10-1 0,-2-9 0 0,2-9 0 16,-2-10-1-1,4-8 1-15,3-9 1 0,-1-7 3 16,0-7-4-16,2-5-23 0,-2-9-35 0,1-8-41 16,0 0 45-16</inkml:trace>
  <inkml:trace contextRef="#ctx0" brushRef="#br0" timeOffset="-150590.23">27703 16371 1798 0,'-1'0'177'16,"33"3"-136"0,-22-2-92-16,-16-2 61 0,-27-2-47 15,33 3 12-15,3 0 5 0,0 0 12 16,6 0 7-16,5 0 1 0,4 1-1 0,8-1-2 15,5 1 2-15,4 0 1 0,9 2 0 16,3-1 0-16,8 0 1 0,12 0-1 16,10 1 1-16,10-1-3 0,-4 0-4 15,-6 0 0-15,-11-2-5 0,-7-1 23 16,-9-2 14-16,0-4 5 0,-3-2 4 16,-1-1-22-16,-2-2-13 0,-13 3 1 15,-6 0 12-15,-13 4 10 0,-4 1 3 16,-1 0-3-16,-4 2-12 0,0 0-7 15,-2 0-5-15,-1 2-2 0,2-3-3 0,-2 3-4 16,1 0 0-16,-1 0 0 16,1 0 4-16,0 0 1 0,0 0-2 15,1 0-5-15,-1 0-9 0,-1 1-3 0,0 1-7 0,-1 4-8 16,-3 7 6-16,-1 16 6 0,-2 14 12 16,1 15 11-16,-2 18 4 15,5 14 0-15,2 6 1 0,-1 8-1 0,2 4 1 0,0-3-1 16,3 1 1-16,4-6 1 0,-4-12-2 15,3-6 1-15,-3-6 0 0,0-11-1 16,3-10 0-16,-3-10 1 0,1-11-1 16,-1-7 1-16,-1-6 0 0,0-3-1 0,-2-2 0 15,0-6 0-15,0-1-1 0,0-5-2 16,-2 1-3-16,2-3 2 16,0-2 4-16,0 1 5 0,0-1 2 0,0 0 1 15,0 0-3-15,-3-1-4 0,0 1 0 16,-1-1-1-16,-1-2 0 15,-3 3 0-15,-2-4 0 0,-7 1 1 0,-11-2 1 16,-8 0 1-16,-12-2 0 0,-4-3-1 16,-2 0 2-16,-1-3-2 0,2 2 0 0,-3 1 0 15,1-2-1-15,0 3 0 0,-8-4 0 16,-6 2-1 0,0 6 1-16,4-1-1 0,6 3 1 0,10 7-1 0,5-1 2 15,4 4-2-15,6-1 0 0,4-1 0 16,4-1 1-16,6-1 0 15,2 1 0-15,9-2-1 0,2 1 1 0,1-1 1 0,5-2-1 16,0 0 0-16,0 0 2 0,0 0-4 16,0 0-11-16,0 0-21 15,-1-2-33-15,2 2-33 0,-1 0-19 0,1 0 10 16,1-8 52 0</inkml:trace>
  <inkml:trace contextRef="#ctx0" brushRef="#br0" timeOffset="-149116.17">30065 16356 1352 0,'5'3'175'0,"-1"-1"-66"31,2-1-96-31,-18-2-16 0,10-1 4 0,1 2-1 16,1 0-1-16,0 0-3 0,0 0-1 15,0 0-3-15,0 2-2 0,1 5-1 16,2 6-2-16,2 13 3 0,1 14 4 15,3 14 0-15,0 16 10 0,0 13 5 0,2 10 1 16,-4 4 5-16,1-1-6 0,0-2 2 16,-2-7-2-16,-1-6 0 0,0-9-3 15,-2-8-4-15,1-7 0 0,-2-2-1 16,2-6 14-16,0-4 9 0,-1-8 8 16,-1-10 4-16,-2-7-8 15,3-7-5-15,-2-5-2 0,0-1 2 0,-1-6 2 16,0 0 1-16,0 0 0 0,0-1-7 15,0 0-5-15,0 0-5 0,0 0-4 16,0 0-3-16,0 0-5 0,0 0-10 16,0 0-17-16,0 0-13 0,0 0-23 15,0 0-16-15,0 0-15 0,1-3 48 0</inkml:trace>
  <inkml:trace contextRef="#ctx0" brushRef="#br0" timeOffset="-143664.86">28372 16908 1153 0,'0'0'152'0,"0"0"195"0,-2 0-303 16,1 0-63-16,1 0-8 0,-1 0 5 15,1 0 8-15,0 0-2 16,-4-2-5-16,4 0 3 0,-4 1 4 16,-2-1 5-16,3 0 5 0,-3-3 2 0,1 2 0 0,-1-2 1 15,-2 0 0-15,-3-1 1 16,3-2 1-16,-2 1 1 0,0 0 0 15,2-2 5-15,-4 0 1 0,-3-2-1 0,-3-1 0 16,-4-1-2-16,-4-3-3 0,-2-3 1 16,-3-3 0-16,-2-1-2 0,-2-4 0 0,-1-1 1 15,-3 0-2 1,-3 0 0-16,2-2 1 0,-8-4-2 0,1-2 9 0,-8-4 12 16,-8-1 1-1,-6 0 2-15,-2-4-8 0,1-1-12 0,7-2-2 0,6-1 3 0,4 2-3 31,9 2 1-31,-3 2 0 0,1 6-1 0,2 3-1 16,-2 9 1-16,12 3 0 16,7 8 1-16,4 4 2 0,7 1-2 15,5 3 0-15,2 0 0 0,2 2-2 16,2 0 0-16,2 2 0 0,1 2 0 16,1 0 1-16,0 0 1 0,1 0-2 15,0 0 3-15,0 0-7 0,0 0-12 16,0 0-20-16,0 0-28 0,0 0-24 0,0 0-10 15,-1 0 48-15</inkml:trace>
  <inkml:trace contextRef="#ctx0" brushRef="#br0" timeOffset="-143251.28">27033 15599 1559 0,'0'0'113'0,"0"0"97"0,0 0-178 15,0 1-45-15,0-1-2 0,0 4 2 16,0-3 5-16,0-1-5 0,0 0-7 16,-4-1-1-16,-4 1 3 0,-2 0 5 15,-5 3 8-15,-3-1 4 0,-1 3 0 0,-3 1 1 16,-3-2 0-16,-2 5 0 0,-2 0 0 15,-1 1 0-15,1 2 1 0,1 1-1 16,5 1 0-16,3 1 0 0,1 0-2 16,2 3 0-16,2-2-10 15,4 4-6-15,3 3-6 0,6 4-4 0,3 6 8 0,4 6 6 16,9 3 7-16,-1-3 4 0,4 0 3 16,-1-3 2-16,0-4 0 15,-2-4 3-15,0-6 7 0,-4-5 5 0,-2-4 3 16,-3-2-3-16,0-5-6 0,-2 0-4 15,-1-3-3-15,0-1-1 0,-1 0 1 16,-1 0-15-16,0-2-35 0,0 0-44 16,0 0-24-16,0 0 48 0</inkml:trace>
  <inkml:trace contextRef="#ctx0" brushRef="#br0" timeOffset="-141966.18">28461 16721 1390 0,'1'0'45'0,"-1"2"-6"31,0-2-25-31,0 0 0 0,0 0 13 0,0 0 14 0,0 0 1 16,0 0-4-1,0 0-1-15,1-3 3 0,3 3 10 16,-2-1 12-16,1-3-3 0,4 0-9 16,2-4-13-16,2-1-13 0,4-2-10 0,5-3-7 15,2-1-6-15,8-3 0 16,7-4-1-16,5 0 0 0,4-4 0 0,0-1 0 15,-7-1 0-15,-6-3 0 0,-2-1 0 16,-3 0-1-16,5 2 1 16,1-1 0-16,1-2 1 0,5-1-2 0,-1-1-2 15,0 2-1-15,-2 6 2 0,-7 7 2 16,-3 3 2-16,-2 3 0 0,-2 1-2 16,1-1-3-16,-1 3-3 0,-3 1 2 15,-7 1-1-15,-2 3 4 0,-4-2 1 16,0 2-2-16,-3 2-1 0,-1-1-1 0,-1 3-2 15,2 1 0-15,1 1-1 0,-2-1 0 16,0 0 2-16,-3-3 0 0,0 4-1 0,0 0 0 16,0 0 0-16,1-2 0 15,-1 2 1-15,1 0 1 0,0 0 1 0,0-3 0 16,0 3 1-16,-1-2-5 0,1 2 0 16,3-5-3-16,-1 3-2 0,-1-2 4 15,0 1 4-15,2 1 1 0,-3-3 3 16,0 1 2-16,2 2-1 0,-1-3 1 15,1 3 2-15,-2 2 0 0,4-1 1 0,-3-1-1 16,-1 2-2-16,0 0-1 0,1-3-1 16,1 2 2-16,-2 0 1 15,-1 1 0-15,0-1 2 0,3 0-2 0,-2-1 1 16,0 0-1-16,-1 2 1 0,0 0 3 16,0 0 1-16,1-2-2 0,1 2-3 0,-2 0-2 15,0-2-4-15,0 2-3 0,-2 1-9 16,5 0-9-16,-2 3-10 0,-1 0-4 15,0 11 5-15,-1 9 8 0,1 13 12 16,1 13 7-16,2-3 6 0,2-1 0 16,-2-5 1-16,0-10 0 15,1-3 0-15,-2-6-1 0,-1-6 0 0,3-5 1 0,-4-5-1 16,0-3 2-16,-2-3-9 16,2 0-14-16,2 0-15 0,-2 0-7 0,0 0 4 15,1 0 14-15,-1-1 10 16,1 0 6-16,-1-1 3 0,0 2 4 0,0 0 7 15,1-5 4-15,2 1 0 0,3-4-3 16,-2-5-2-16,1-5-4 16,2-8-1-16,-3-8-9 0,2-2-8 15,-3-2-2-15,-1 3 2 0,-1 6 7 16,1 5 8-16,-1 11 3 0,-1 4 1 0,0 6 8 0,-1-2 3 16,1 5-1-16,0 0-3 15,0-1-5-15,0 0-3 0,0 1 2 0,-2-2 3 16,1 0-4-1,-3-2-1-15,0 3 2 0,-2-5-2 0,-2 3 0 0,-2-4 1 16,-3 1-1-16,-1-1 0 0,-2-2 2 0,0 2-1 16,1-1 0-16,1 1 0 0,1 3-1 15,-2-3 1-15,-3 3 0 0,-2-1 0 16,-5 1 0-16,2 0 0 0,-4-1 0 16,0 3 0-16,1 1 2 15,-2 1-2-15,5 3 2 0,5-1-2 0,4-2 0 0,4 0-1 16,2 0 1-16,3 0 0 15,1 0 0-15,4 0 2 0,-5 0-3 16,4 1 2-16,1-1-1 0,-1 0-1 0,1 0 2 16,0 0-1-16,0 0 0 0,0 0-1 15,0 0-3 1,0 0-8-16,0 0-12 0,0 0-17 0,0 0-24 0,0 0 512 16,0 0-344-16</inkml:trace>
  <inkml:trace contextRef="#ctx0" brushRef="#br0" timeOffset="-134224.66">28956 15896 782 0,'1'0'34'0,"-1"0"4"0,0 1-22 16,-1 0-17-16,1 1-4 15,0 3-1-15,0 0-8 0,1 1-13 0,-1 1-11 16,0 0-5-16,0-2 3 0,0 0 11 16,0-2 12-16,0-3-17 15,0 1-7-15,0-1 2 0,0 0 31 16,-1 0 49-16,1 0 33 0,0 0 15 0,-1 0-17 0,-2 1-16 16,-3-2-20-1,0 1-15-15,-2 1-10 0,-4 0-7 0,-1 2-1 0,-5 1-1 16,-4 1-2-16,-4-1 1 0,-12 3 1 15,-9-2-1-15,-13 0 0 0,-6-2 0 16,1 0 0-16,4-1 0 0,7-2 1 16,0 0-1-16,2-2 1 0,-1-3 1 15,-3-1-1-15,2 1 0 0,0-2 0 16,5 0-2-16,6 1-2 0,6-1-1 0,5 0 0 16,6 0 0-16,4 2 3 0,6 0 0 15,7 2 2-15,3 2 0 0,6 1 0 16,0-2 3-16,-1 2 3 0,1-2 14 15,-1 1 5-15,1 0 5 0,-1-4 1 0,4-1-11 16,1-4-4-16,0-7-7 0,3-3-6 16,-1-7-2-1,2-12-3-15,3-8-1 0,2-9-3 0,-2-5-1 16,1-5-1-16,-3 2 1 0,-1 1 3 16,-2 3 2-16,-1-4 0 0,2-1 0 15,1 3 0-15,0-2 0 0,0 0-1 0,-4 1 0 0,0 0 0 16,-2 2-2-1,-2 0 2-15,0 2-1 0,0 2-1 0,-4-2-4 16,2 6-7-16,-1 0 1 16,-2 6 2-16,3 12 6 0,1 8 7 0,1 12 0 15,0 7 3-15,0 8 6 0,0-1 8 0,1 0 0 16,5-3-4 0,-1 4-3-16,7 0-8 0,3 0 3 15,11 6-14-15,9 2-28 0,9 3-13 16,5 4-5-16,-3-3 17 0,-2 1 35 0,-5-6 15 15,-3-6 5-15,1-2-1 16,2-5-13-16,-1 0-5 0,2 0-2 16,1 0 2-16,4-1 12 0,5 0 0 0,1 0 1 15,3-4-4-15,-11 0-9 0,-4 2-3 16,-4 1 0-16,-5 4-1 0,-1 3 7 16,-4-1 14-16,-5 2 12 0,-6 2 6 15,-2-2-4-15,-6 1-9 0,-2 0-15 16,-2 0-4-16,-2 3-5 0,1 0-3 0,-1 5-1 15,0 3-1-15,0 6 2 0,0 9 3 16,0 2 2-16,-1 9 0 0,0 5 1 16,-1 8 0-16,-1 10-1 0,3 12 5 15,0 11 0-15,0 9 0 0,0 4 2 16,0-1-4-16,0-5-2 0,-1-3 0 16,0-2-1-16,0-1 0 0,1-2 2 15,0-4-2-15,0-6 0 0,1-10 1 16,-1-10-1-16,0-10 0 0,0-8 1 0,0-10 1 15,0-4 0-15,-3-7 2 0,0-1 0 16,0 0-3-16,1-5 2 0,0 0-3 16,1-5-2-16,-1 1-4 15,2-2-15-15,-2 0-21 0,0-2-17 0,-1 1-188 16,-1-3 160-16</inkml:trace>
  <inkml:trace contextRef="#ctx0" brushRef="#br0" timeOffset="-131826.2">28215 16636 1494 0,'-1'0'35'0,"0"-3"-1"0,0 3-53 0,1 0-6 31,2-1 21-31,0 1 10 0,-2 0 2 0,0 0-8 0,0 0 0 0,1 1 3 16,0 1 2-16,-1-2 1 0,1 2 0 16,-3 3-4-16,0 8-2 0,-3 5 0 31,-1 5-2-31,-3 5 2 0,-4 5 0 16,0 2 0-16,-2 1 0 0,1 3 0 0,-1 0 0 0,3 0-4 15,-3 2 11 1,5-2 2-16,1 0 1 0,1-2 6 0,4-1-12 15,-1 2-2-15,2-2 0 0,-1 0-1 16,2-5 1-16,0-4 0 0,1-1-1 16,-1-4 3-16,-1-4-6 0,2-6-6 15,1-4-7-15,1-5-7 0,0-3 3 16,-1 1-3-16,0-1-6 0,0 0-17 16,0 0-19-16,3-2 59 0,5-7-16 0</inkml:trace>
  <inkml:trace contextRef="#ctx0" brushRef="#br0" timeOffset="-131210.71">28513 16633 1445 0,'0'0'126'0,"0"0"131"0,-2 0-235 0,2 0-53 0,-1 0 0 16,0 3 13-16,-4-1 10 15,-3 8 1-15,-7 6 3 0,-2 3 3 0,2 7 0 16,-2-2 1-16,1 1 0 0,0 2-2 16,1-1 1-16,-2 2-1 0,5 3 0 15,2-2 0-15,1 2 0 0,8 4 0 16,-1 1 0-16,2 4 0 0,6 5-3 15,-1 0-5-15,8 4-2 0,2-2-3 0,1-4 4 16,2-6 4-16,-3-9 3 0,-4-6 3 16,-1-5 1-16,0-5 0 15,1-3 0-15,0-2 1 0,1-4 0 16,-3 0 3-16,-3-3 3 0,1-1-1 0,-1-2 1 0,1-1 0 16,3-2 0-16,2-2 0 0,3-4 2 15,-2-4-5-15,-1-4 1 16,1-2 0-16,-1-5-4 0,4-5 0 0,1 0-3 15,1-4-1-15,-3-4 0 0,-4-2-1 16,-5 0-2-16,-1-3-4 0,-4-2-5 16,-1 1-4-16,-1 1-8 0,-7 1-2 0,-2 3 2 15,0 6 2-15,-5-1 9 16,2 8 0-16,-1-1 4 0,1 5 4 0,0 4 2 16,3 2 5-16,0 4 0 0,-2 2-1 15,-1 3 2-15,2 1 2 0,0 3-1 16,3 2 0-16,2 2 4 0,2 0 3 15,2 0 3-15,-2 1 2 16,4 0-6-16,-3 1-2 0,1 1-2 0,-2-2-3 16,3 3 0-16,-1-2 0 0,0 2-4 15,-1 0-4-15,0-1-7 0,-1 3-19 16,-1 0-20-16,1 0-17 0,-2 6 719 16,2 0-488-16</inkml:trace>
  <inkml:trace contextRef="#ctx0" brushRef="#br0" timeOffset="-126036.53">15551 17483 1899 0,'1'0'47'0,"1"0"-35"15,-1 0-66-15,-1 0-7 16,1 0 9-16,-6 0 35 0,-3 0 10 16,-5-1 6-16,-8 1 1 0,-6-2 2 15,-6-2-1-15,-2 2 0 0,-3 1 3 16,-6-1-1-16,-7 2 2 0,-9 0 3 15,-5 0-3-15,-15 2 0 0,-10 1-1 0,-11-1-3 16,-9 2 1-16,7-4 0 0,-11 0 0 16,0 1 1-16,-2-1-1 0,-1-1-1 15,7-1 0-15,-5-2 0 0,-1 2 2 16,1-1-9-16,6-2-2 0,11-1-1 0,5 1-3 16,9-1 12-16,12 3 0 0,18 1 0 15,17 2 2-15,12 0-2 0,4 0 3 16,9 0-2-16,4 2-13 0,7-2-34 15,0 0-45-15,0-2-47 0,7-1-7 16,10-3-94-16,10-6 144 0</inkml:trace>
  <inkml:trace contextRef="#ctx0" brushRef="#br0" timeOffset="-125531.03">15222 17008 1331 0,'0'26'272'0,"2"-52"-177"31,-2 26-96-31,-2 1 0 0,2-1 1 16,0 0 0-16,-1 0-3 0,2 0-1 15,0 1 0-15,0 2 1 0,2 1 3 16,3 1 4-16,6 6 1 0,7 2 1 16,8 4 1-16,6 2-2 0,6 2-1 15,13 1-2-15,9 3-1 0,5 2 0 16,2 3 0-16,-10-1-1 16,-7-3 1-16,-10-4 4 0,-8-4 3 0,-10-2 3 15,-7-6 0-15,-6-1-5 0,-4-3-5 0,-3-2 1 16,-2 0 0-16,-1-2 5 0,-2 2-4 15,-5 1-2-15,-8 6 0 0,-8 2-1 16,-7 4 8-16,-5 1 7 0,-1-1 1 16,-1 1-2-16,0 0-3 0,-9-2-6 15,-6 2-2-15,-2 0 0 0,3-3 0 16,7 0-2-16,8-2 0 0,4 1 1 0,4-1-2 16,3 1 2-16,5-4 1 15,6 0-8-15,1-2-9 0,4-1-18 0,0 2-33 16,-1 2-24-16,-1 1-23 15,-2 3 701-15,-4 3-450 0</inkml:trace>
  <inkml:trace contextRef="#ctx0" brushRef="#br0" timeOffset="-120267.91">30534 17907 1368 0,'11'0'92'0,"-9"0"-58"16,-6 0-35-16,1 0-10 0,-11 0 3 15,8-1 4-15,-2 0 2 0,-1 0 1 16,1 1 1-16,-2 0 0 0,-5 0 1 16,3 0 1-16,-3 0-2 0,-2-1 2 15,-1 0 0-15,-10-1-1 0,-3-1 1 16,-4 0-1-16,-6-1 1 0,-1-1 0 16,-1-2 0-16,2 3-1 0,5-3-1 15,2 3-1-15,3 0-6 0,0 2 0 0,6 1-7 16,-1 1-4-16,3 0-8 0,7 1-9 15,0 1-8-15,6 2-11 0,2 0-10 16,-1 1 1-16,4-1 31 0</inkml:trace>
  <inkml:trace contextRef="#ctx0" brushRef="#br0" timeOffset="-119871.86">30645 18123 1093 0,'3'0'95'15,"-7"0"-103"-15,-6-2-21 16,-2 0 13-16,-5 1 2 0,-3-2 6 15,-4 2 3-15,-2 1 2 0,-3-1 2 16,0 1 1-16,-1-1 0 0,-2-2 0 0,-4 1 1 16,-4-1-1-16,-3 1 0 0,-2-3 2 15,5 3-2-15,5 0 0 0,5 2 0 16,3 0 0 0,3 1 1-16,3-1 0 0,2 1 1 0,0 1 0 15,-2 1 0-15,3 2-1 0,2-1 1 16,2 0-1-16,3 1 1 0,2-2-1 15,1 1 2-15,1-1-3 0,4 0 0 16,-1-1 0-16,1-1-1 0,2 0 1 16,1-1 3-16,0 2-6 0,0-2-13 0,0 0-20 15,0 2-119-15,0-2 99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41.4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 9828 10191 0,'0'0'448'0,"0"0"96"0,-9-3-544 0,9 3 0 16,0 0 0-16,-10 0 0 15,10 0-832-15,0 0-288 0,0 0-48 0,0 0-16 16,0 0 240-16,0 0 48 0,2-9 16 0,-2 9 0 0,5-9 704 0,-5 9 176 16,4-9 0-16,1 0 0 0,2 0 0 0,-7 9 256 15,5-8-64-15,-5 8-16 0,0 0 528 0,0 0 128 16,0 0 0-16,0 0 16 0,8 13 1264 0,-8-13 240 16,0 0 48-16,0 0 16 0,0 0-240 0,0 0-64 15,0 0 0-15,0 0 0 0,0 0-240 0,0 0-48 16,0 0-16-16,-2-7 0 0,1-2-480 0,1 3-112 15,1-1 0-15,-1 7-16 0,7-4-624 0,-7 4-128 16,0 0-32-16,10-2 0 0,-10 2-288 0,12-2-128 0,-12 2 0 0,0 0 128 16,12 0-128-16,-12 0 0 0,9 10 0 0,-9-10 0 15,0 0 0-15,0 0 0 0,6 13 0 0,-3 1 0 16,-2 2 0-16,2-2 192 0,1 3-64 0,0 2 0 16,-3 2 160-16,3 4 32 0,0 0 0 0,0 1 0 15,1 1 16-15,0 6 16 0,0 2 0 0,3-1 0 16,0 1-48-16,1 0-16 0,-1 1 0 0,1-5 0 15,0-5-160-15,2 0-128 0,-3-5 192 0,-1 0-192 16,0-3 176-16,-1 2-176 0,1-5 160 0,-1 2-160 16,0 0 176-16,-1 3-176 0,-1-3 192 0,0 2-192 15,0 1 128-15,0-1-128 0,-1 2 0 0,1 1 0 0,0 0 128 16,0-1-128-16,0-2 0 0,1-2 0 0,0-2 320 16,-1-2-32-16,0 0-16 0,2-4 0 0,-6-9 112 0,0 0 0 15,0 0 16-15,0 0 0 16,0 0-96-16,0 0-32 0,7-5 0 0,-1-5 0 0,-3-3 48 0,0-4 0 15,1-4 0-15,1-1 0 0,2-2-80 0,-1-4-16 16,1-4 0-16,-1 0 0 0,1-5-96 0,-1 1-128 16,1-3 176-16,1-1-176 0,-1-1 0 0,0-2 0 15,-2-2 0-15,0 1 0 0,2-4 0 0,-2 4 0 16,0-1 0-16,2 3 0 0,-1 6 0 0,1 2 0 16,-2 3 0-16,2 1 0 0,1 1 160 0,-1 3-160 15,0 1 128-15,-2 3-128 0,0 1 128 0,0 3-128 16,1 0 0-16,-1 2 128 0,1 3-128 0,0 0 0 15,0 0 0-15,1 0 0 0,-2 4-352 0,3 2 0 0,2 2 0 0,1 2 0 32,-11 3-2208-32,11-3-448 0,6 0-96 0,-17 3-16 0</inkml:trace>
  <inkml:trace contextRef="#ctx0" brushRef="#br0" timeOffset="2018.05">2877 10682 29535 0,'0'0'1312'0,"-4"-8"272"0,4 8-1264 0,-4-8-320 0,3 2 0 0,1 6 0 16,-1-11 320-16,1 11 16 0,0-7 0 0,0 7 0 15,-3-10-336-15,1 4 0 0,2 6 0 0,0 0 0 16,-6-7-240-16,6 7-16 0,-7-2 0 0,7 2 0 16,-10 0-160-16,1 2-32 0,-1 2-16 0,2 3 0 15,2 2 288-15,-4 1 176 0,0 2-192 0,1 4 192 0,0 1 0 0,0 1 128 16,0 0 0-16,-1 0 16 0,3 3 160 0,0-5 16 16,1-2 16-16,-1 2 0 0,1 0-16 0,2 2 0 15,1-4 0-15,3 3 0 0,0-1-144 0,3-1-48 16,2 2 0-16,1-4 0 0,2-1-128 0,3 0 0 15,-1-3 0-15,0 0 0 0,0-1 0 0,0-2 128 16,0 0-128-16,2-1 0 0,1-3 0 0,-1 0 0 16,0-4 0-16,1 0 0 0,0-2 128 0,1-3-128 15,0-2 0-15,2 0 128 0,0-1-128 0,1-3 192 0,1-2-192 0,1-2 192 16,-2 3-32-16,-1 0 0 0,-2-2 0 0,1 2 0 16,-2-2 16-16,-1 0 0 0,-3 1 0 15,-2-2 0-15,0 1 112 0,-3 2 32 0,-4-2 0 0,-1 2 0 16,-3 0 0-16,-3 2 0 0,-2 0 0 0,-1 4 0 15,-2-2-96-15,-1 3-16 0,-2 2 0 0,1 1 0 16,-1 3-208-16,-2 1 0 0,0 0 0 0,0 3 0 16,0 2 0-16,0 3 0 0,0 3-176 0,2 0 176 31,1 0-848-31,2 1-48 0,2 0-16 0,1 2-9104 0,-2-1-1824 0</inkml:trace>
  <inkml:trace contextRef="#ctx0" brushRef="#br0" timeOffset="2616.67">3765 9531 1839 0,'0'0'0'0,"0"0"160"0,0 0-160 0,-5-8 0 0,-2 3 0 0,3 0 0 16,4 5 3216-16,-3-7 624 0,-4 2 112 0,1 0 16 16,0 2-3136-16,-1 0-640 0,0 2-192 0,-1 1 0 15,-1 0 336-15,-1 4-16 0,-1-3 0 0,1 6 0 16,-3-1 368-16,0 3 64 0,-2-2 16 0,1 3 0 0,1 1 80 0,-1 2 32 15,-3 2 0-15,0 5 0 16,0 2-128-16,-1 0-32 0,-1-1 0 0,1 1 0 16,-2 2-16-16,0 1-16 0,-3 2 0 0,4 3 0 0,2 3-224 15,-1 0-32-15,-2 0-16 0,2 4 0 0,0 0-208 0,2 2-32 16,2 5-16-16,-1 0 0 0,2-1 144 0,4 0 16 16,3 0 16-16,0-1 0 0,1-3-96 0,4-1-32 15,1-1 0-15,1-1 0 0,3-1-208 0,4 1 0 16,4 2 0-16,-1-1 0 0,0-2 176 0,3-4-176 15,0 2 192-15,3-5-192 0,3 0 0 0,1-2-320 16,1-3 32-16,1-2 16 16,1-1-192-16,-1-1-48 0,1-3 0 0,1-2-8640 15,-1-2-1728-15</inkml:trace>
  <inkml:trace contextRef="#ctx0" brushRef="#br0" timeOffset="3287.54">4150 9957 17503 0,'0'0'768'16,"0"0"176"-16,0 0-752 0,0 0-192 0,0 0 0 0,0 0 0 0,0 0 2096 0,0 0 384 15,0 0 80-15,0 0 0 0,-9 0-2048 0,-1 1-512 16,0 5 0-16,0-4 0 0,-2 2 224 0,-1 1-64 16,-1 3-16-16,-1 0 0 0,1 1-144 0,-2-1 128 15,-1 2-128-15,0 3 128 0,0 0-128 0,0 2 0 16,-1-1 0-16,0 3 128 0,0 3 128 0,1-3 0 16,-2 2 16-16,4-2 0 0,2-1 112 0,1 1 0 0,0-3 16 0,3 2 0 15,3-3-160-15,2-3-48 0,1-1 0 0,3-9 0 16,1 8-192-16,-1-8 0 0,4 7 0 0,3-1 0 15,-7-6 0-15,12 4 0 0,-1-1 0 0,1-1 0 16,0 1 0-16,1 1 0 0,0 0 0 0,1 2 0 16,1-2 0-16,0 1 0 0,2 2 0 0,0-1 0 15,0 2 0-15,1-1 0 0,1-3 0 0,-1 2 0 16,0 1 0-16,-1-1 0 0,-1-1 0 0,-1 3 0 16,0-1 0-16,-1-1 0 0,0 1 0 0,-2-1 0 15,-2-1 0-15,2 2 0 0,0-2 0 0,-2 2 0 16,-10-7 0-16,0 0 0 0,9 8 0 0,-9-8 0 15,0 0 0-15,3 13 0 0,-3 0 0 0,-3 0 0 16,-4-2 128-16,-2 1-128 0,-3 1 0 0,-1 1 0 0,-3 1 128 0,-1-1-128 16,-1 1 0-16,-2-1 0 0,0-1 0 15,-1 1-256-15,1-3 16 0,1-1 16 16,0-1-1536-16,2-4-304 0,3-5-64 16</inkml:trace>
  <inkml:trace contextRef="#ctx0" brushRef="#br0" timeOffset="3899.94">4442 9505 5519 0,'0'0'496'0,"0"0"-496"15,0-9 0-15,0 9 0 0,0 0 3904 0,0 0 672 16,0 0 144-16,0 0 16 0,5-7-3520 16,-5 7-704-16,0 0-128 0,0 0-48 0,0 0-336 0,0 0 144 15,9 9-144-15,-2 0 0 0,-1 0 304 0,-1-1-48 16,-5-8-16-16,8 13 0 0,-1 0 432 0,1 3 96 15,-1-3 0-15,2 1 16 0,2 2 160 0,1 0 16 16,-1 2 16-16,4 3 0 0,-1 1-256 0,2 1-48 16,-1 0-16-16,2 0 0 0,2 2-368 0,0 1-80 15,1-1-16-15,-1 1 0 0,1 1-192 0,-2 0 128 16,-1 6-128-16,-1-2 0 0,-1 5 0 0,1 0 0 16,-2-1 0-16,2 2 0 0,1-1 128 0,-4-2-128 0,-1-1 0 15,-1-2 0-15,1-1 0 0,-2 0 0 0,0 0 0 16,-3-1 0-16,-1-2 0 0,-2 2 128 0,-1 1-128 0,-1-2 0 15,-4 0 0-15,1-2 176 0,-1 4-176 0,-4-1 160 16,-1-2-32-16,-3 0 0 0,1-1 0 0,0 4 0 16,-4-2-128-16,-3 2 160 0,0 1-160 0,-4-1 160 15,-1-1-160-15,-2-3 0 0,-1 0 0 0,-2 0-10624 16,-3 0-2016-16</inkml:trace>
  <inkml:trace contextRef="#ctx0" brushRef="#br0" timeOffset="7218.95">5095 10284 16575 0,'0'0'1472'0,"0"0"-1168"0,0 0-304 0,0 0 0 0,0 0 3008 0,0 0 528 15,0 0 112-15,0 0 32 16,0 0-2832-16,12 7-560 0,-1-3-112 0,2 0-32 16,2-4-144-16,2 1 0 0,2 0 0 0,2-1 128 0,3 0-128 0,0 0 0 15,1-2 0-15,0-2 128 0,0-1-128 0,-1-1 0 16,1 1 0-16,-3-1 128 0,-2-1-128 0,0 1 0 16,-1-1 0-16,-1 2 0 0,-1 0 0 0,-1 1-176 15,-2-2 176-15,1 3-128 0,-2-1-176 0,-2 0-16 16,-2 1-16-16,-9 3 0 15,0 0-464-15,11 0-96 0,-11 0 0 0,0 0-16 16,0 0-1424-16,0 0-288 0</inkml:trace>
  <inkml:trace contextRef="#ctx0" brushRef="#br0" timeOffset="7461.01">5164 10430 36111 0,'0'0'1600'0,"0"0"320"0,0 0-1536 0,0 0-384 0,0 0 0 0,10 4 0 16,3-2 208-16,1 1-32 0,-1 1-16 0,4 0 0 15,2-1-160-15,3-1 0 0,0 1 0 0,4 0 0 16,2-3-192-16,1-3 0 0,-2 3-16 0,2-3 0 15,-1 1-2352-15,2-1-448 0,-1-1-112 0</inkml:trace>
  <inkml:trace contextRef="#ctx0" brushRef="#br0" timeOffset="7969.87">6306 9914 11055 0,'-14'-3'480'0,"5"2"112"0,-2-1-464 0,-1 2-128 16,1 0 0-16,0 3 0 0,1 4 5760 0,1 1 1120 0,1 1 224 0,-1 3 64 15,-2 2-5792-15,1 3-1152 0,-2 2-224 0,0 5 0 16,1 3-144-16,-2 5 144 0,0 0-208 0,1 2 80 15,0 0-128-15,4-1-32 0,2-2 0 0,1-4 0 16,-1 1 144-16,3-4 144 0,1-3-208 0,2 0 80 16,3 0 128-16,1-1 0 0,0-3 0 0,2-1 0 15,2 0 0-15,2 0 0 0,1-5 0 0,2 1 0 16,3-1 0-16,2-2 0 0,1-3 0 0,2-3 0 16,0-1 0-16,3-3 0 0,2-3 0 0,0-1 0 15,-2-1 0-15,2-2 0 0,2-5 0 0,-1 0 128 16,1 0-128-16,-2-3 0 0,0-1 0 0,-3 0 128 15,-3-1-128-15,-2-3 0 0,-1 0 0 0,-3 0 0 0,-2-2 144 16,-1-3 16-16,-2-4 0 0,-3-2 0 16,-2 1-32-16,-3 1-128 0,-2-2 192 0,-2 2-64 0,-2 0-128 0,-3 1 192 15,-1 2-192-15,-1 3 192 0,-3 5-192 0,-2 2 128 16,-1 1-128-16,-3 4 128 0,-2 3 16 0,1-3 0 16,1 3 0-16,1 3 0 0,-1 0 160 0,2 3 16 15,1 0 16-15,2 2 0 0,-1 1-336 0,2 1 0 16,0-1 0-16,3 4 0 0,1 2-240 0,1 0-112 15,8-6-32-15,-9 5 0 16,9-5-2624-16,-6 9-544 0</inkml:trace>
  <inkml:trace contextRef="#ctx0" brushRef="#br0" timeOffset="8637.34">7903 9888 11055 0,'0'0'976'15,"0"0"-784"-15,3-9-192 0,-3 9 0 0,0 0 4944 0,6-7 944 16,-6 7 192-16,12-1 48 0,-2-4-4592 0,-10 5-928 16,11-1-176-16,-11 1-48 0,12 1-192 0,-1 5-64 15,1 2 0-15,1 4 0 0,0 1-128 0,1 3 160 16,1 1-160-16,-1 5 160 0,2 5 0 0,-2 3 0 16,0 4 0-16,1 5 0 0,-1 1-160 0,-1 1 0 0,-1 1 144 0,1-6-144 15,0-5 0-15,0-3 0 16,0-3 0-16,-1-3 0 0,0-5 0 0,1-2 144 0,0 0-144 0,0-2 0 15,-2-7 560-15,1 1 0 0,1-1 0 16,0-3 0-16,0-3 16 0,-1-1 16 0,0-1 0 0,1-3 0 16,0-1-208-16,-1-2-64 0,-1-1 0 0,1-2 0 15,1 1-64-15,0-3-32 0,3-4 0 0,-3-3 0 16,-2-2-96-16,3-4-128 0,-1-9 176 0,0-2-176 16,0-2 160-16,0 0-160 0,0 0 128 0,0-2-128 15,-2 4 0-15,1 1 128 0,-1 4-128 0,-1 3 0 16,-1 2 0-16,2 2 0 0,-1-4 0 0,0 6 0 15,-4-1 0-15,-1 1 0 0,-1-1 0 0,1 1 0 16,0 0-480-16,0 0 32 0,2 4 0 0,-1 2 0 31,0 3-368-31,-1 2-64 0,0 1-16 0,-1 5 0 0,3 2-2336 0,-7 4-480 16</inkml:trace>
  <inkml:trace contextRef="#ctx0" brushRef="#br0" timeOffset="9019.84">7994 10094 24879 0,'0'0'1088'0,"-10"-3"256"0,1-1-1088 0,9 4-256 0,-5-6 0 0,5 6 0 16,0 0 2048-16,10-7 368 0,2 1 64 0,3 2 16 15,2 0-1792-15,2 1-368 0,-1 0-64 0,1 0-16 16,2 2 160-16,1-1 32 0,2 0 0 0,2 0 0 15,1 1-320-15,2-3-128 0,-2 2 128 0,2 2-128 16,0-4 0-16,-1 2-272 0,1 1 32 0,-3-2 16 16,-1 1-368-16,-2 1-80 0,0-3-16 0,-4 1 0 15,-2-1-1552-15,1 0-320 16,1 0-64-16,-4-1-16 0</inkml:trace>
  <inkml:trace contextRef="#ctx0" brushRef="#br0" timeOffset="9604.94">9455 9859 16575 0,'0'0'1472'0,"0"0"-1168"0,0 0-304 0,0 0 0 16,-7-5 2576-16,7 5 464 0,-9-5 96 0,9 5 0 15,-9-3-2384-15,0 2-496 0,-2 0-80 0,1 1-32 16,-1 1-144-16,0 2 0 0,-2 2 0 0,-2 0 0 15,0 2 0-15,-1-1 0 0,-1 1 0 0,-1 0-176 16,-2 2 176-16,2 2 0 0,1-1-144 0,-3 1 144 16,1-3 0-16,1 2 0 0,1-3 0 0,2 0 0 15,4 0 0-15,2-3 0 0,9-4 128 0,0 0-128 16,0 0 384-16,-6 12-16 0,6-12 0 0,0 0 0 16,7 13-144-16,2-3-32 0,1-3 0 0,2 0 0 0,-1 1-192 15,2-1 0-15,1-1 128 0,0-1-128 0,1 1 0 0,2-2 0 16,1 1 0-16,0 0 0 0,0-1 128 15,2 1-128-15,-1 2 0 0,1-3 0 0,-2 1 0 0,0 1 0 16,1 2 0-16,-1 0 0 0,0-2 0 0,-1 2 0 16,-2 0 0-16,-1 3 0 0,-2-1 352 0,-1 0-32 15,0 1 0-15,-1-1 0 0,-2 1 48 0,-3-2 0 16,0 3 0-16,-2-1 0 0,-2 2-192 0,-1 0-48 16,-1 2 0-16,-2-5 0 0,-2 2-128 0,-1 0 0 15,-3-2 0-15,-2 0 0 0,-1 2 0 0,-2-1 0 0,-3-2 0 0,-2 0 0 16,-2 0 0-16,-4 3 0 0,-1-2 0 15,-3 3 128-15,-2 2-128 0,-3 0-256 0,-3-1 64 16,-2 2-9680-16,-5 0-1952 0</inkml:trace>
  <inkml:trace contextRef="#ctx0" brushRef="#br0" timeOffset="13940.57">23416 8561 3679 0,'0'0'320'0,"0"0"-320"16,0 0 0-16,0 0 0 0,0 0 3520 0,0 0 640 16,0 0 128-16,0 0 32 0,0 0-2400 0,0 0-464 15,0 0-112-15,0 0 0 0,0 0-384 0,0 0-64 16,0 0 0-16,0 10-16 0,0-10-224 0,-3 17-32 0,0 7-16 0,-3-5 0 16,0-1-32-16,-2-2-16 15,0-2 0-15,-1 1 0 0,1 2-16 0,-2-2 0 16,-2 1 0-16,0 1 0 0,1 1-80 0,-1-2-16 0,-2 5 0 0,2-2 0 15,0 5-192-15,0-2-64 0,1 5 0 0,-1-1 0 16,0 2-192-16,2-2 144 0,-1-1-144 0,2-1 128 16,-1 0-128-16,-2-6 0 0,-2-6 0 0,1 1 0 15,3 1 0-15,4 2 0 0,-1 1 0 0,4 0 0 16,-4-4-144-16,2-3-64 0,1-1-16 0,4-9 0 31,-1 8-544-31,1-8-96 0,0 0-32 0,3 7 0 16,3 0-1984-16,-6-7-384 0,8 2-96 0</inkml:trace>
  <inkml:trace contextRef="#ctx0" brushRef="#br0" timeOffset="14332.14">23415 8605 21311 0,'0'0'944'0,"0"0"192"0,0 0-912 0,0 0-224 16,0 0 0-16,-4-6 0 0,4 6 1312 0,-3-10 224 16,1 3 32-16,2 7 16 0,0 0-112 0,0 0-32 15,0 0 0-15,0 0 0 0,0 0-288 0,0 0-64 0,0 0-16 0,0 0 0 16,0 0-432-16,0 0-64 0,1 11-32 0,2 2 0 15,-1 0-256-15,2 3-48 0,0 4-16 0,1-2 0 16,2 1-32-16,1 1-16 0,2-2 0 0,2 3 0 16,-2 5-176-16,3-2 0 0,0 2 144 0,0 4-144 15,-1 4 0-15,-2 2 144 0,1 3-144 0,-2 4 0 16,-1-2 0-16,-2-2 0 16,1-1 0-16,-7-12 0 0,-5-11 0 0,1 2-176 0,2 3 176 0,2-5-208 15,2 0-64-15,0-2-16 0,-2 0 0 0,0-3 0 31,2-3-1152-31,-2-7-224 0,0 0-64 0,0 0-8560 0,0 0-1712 0</inkml:trace>
  <inkml:trace contextRef="#ctx0" brushRef="#br0" timeOffset="14540.04">23239 9022 10127 0,'0'0'896'0,"0"0"-704"0,0 0-192 0,-9 2 0 0,9-2 4800 0,0 0 944 15,0 0 176-15,0 0 32 0,0 0-4544 0,0 0-928 16,0 0-176-16,0 0-48 0,15 5 32 0,2-3 0 16,3-2 0-16,-1 0 0 0,2-1-32 0,3-1-16 15,0-2 0-15,6 2 0 0,4-2-112 0,3 2 0 16,1-2-128-16,1 1 192 16,1-3-576-16,-2 2-128 0,-4 0-32 0,0 1-9456 15,0-1-1904-15</inkml:trace>
  <inkml:trace contextRef="#ctx0" brushRef="#br0" timeOffset="14908.25">24878 8816 27647 0,'0'0'2448'0,"0"0"-1952"0,-3-6-496 0,3 6 0 0,0 0 1408 0,0 0 192 16,0 0 48-16,0 0 0 0,0 0-1264 0,0 0-256 15,0 0-128-15,4 18 128 0,-2-1 32 0,2 3 16 16,-1 3 0-16,0 0 0 0,-1 4 96 0,2-1 32 15,0 1 0-15,-1-1 0 0,1 0-32 0,-1-1 0 16,1-3 0-16,2 0 0 0,-1-1-144 0,0-3-128 16,-1 1 192-16,0-1-192 0,1 1 128 0,0-3-128 15,0-2 0-15,3-1 0 16,-3-2-512-16,2-3-224 0,0-2-32 0,-1 3-16 16,-1-5-3104-16,-5-4-608 0</inkml:trace>
  <inkml:trace contextRef="#ctx0" brushRef="#br0" timeOffset="15461.8">24884 8720 35423 0,'-8'-12'1568'0,"3"6"320"0,0-2-1504 0,1 1-384 0,0 2 0 0,4 5 0 16,0 0 464-16,0 0 32 0,0 0 0 0,0 0 0 15,0 0-336-15,8-4-160 0,0 0 160 0,3-1-160 16,1 4 176-16,4-6-176 0,2 2 192 0,2 0-192 15,2-2 368-15,2 2-48 0,4-3 0 0,2 2 0 16,1-1 64-16,2 2 16 0,1 4 0 0,-2-2 0 16,1 2-224-16,-6-1-48 0,-1 2-128 0,-1 3 192 15,-4 1-192-15,-3 1 0 0,-2 2 0 0,-4 0 0 16,-3 1 0-16,-3 1 0 0,-2 3 0 0,-1-3 0 0,-5 2 0 0,-2-1 0 16,-1 1 0-16,-3-1 0 0,-2 3 0 0,-3 0 0 15,-1-1 0-15,-2-2 0 0,0 1 144 0,-1-1-144 16,-1-1 128-16,-1 0-128 0,-1-1 128 0,-1 0-128 15,0-3 0-15,2 3 128 0,-1 1-128 0,2 0 0 16,0 2 0-16,3-5 0 0,4-1 0 0,1 2-144 16,3 0 144-16,7-7-208 0,0 0 32 0,0 0 16 15,0 0 0-15,0 0 0 0,0 0-96 0,4 11 0 16,-4-11-16-16,11 8 0 0,1-3 96 0,0-1 32 16,0 1 0-16,1 1 0 0,1-1 144 0,0 0 0 15,1 0 0-15,-1-2 0 0,0 1 0 0,-1 0 0 16,-1 1 0-16,-2 1 0 0,0 0 0 0,-3 3 0 0,1-3 0 15,-1 2 0-15,-2 1 0 0,-2 2 0 0,-1-1 0 0,-1 2 0 16,-1-2 0-16,-1 1 0 0,-1-1 0 0,0 1 0 16,-2 0 0-16,-1 0 0 0,-1 0 0 15,-1 0 0-15,-2-1 0 0,0 1 0 0,-2-1 0 0,0 1 128 16,-1 0-128-16,-1 0 0 0,-3-1 128 0,2 2-128 16,-2-2 0-16,-1 1 128 0,-1-1-128 0,0 3 0 15,-2 0 0-15,2 0 0 0,0 0 0 0,1-4 0 31,1 1-688-31,2-4-48 0,3 1-16 0,1-2-15888 0</inkml:trace>
  <inkml:trace contextRef="#ctx0" brushRef="#br0" timeOffset="16108.12">26983 8768 28047 0,'0'0'1232'0,"0"0"272"0,0 0-1200 0,0 0-304 0,0 0 0 0,4-10 0 15,0-3 1216-15,-2 0 176 0,-2 0 32 0,2 1 16 16,-2 3-480-16,0-2-112 0,-2 2-16 0,0-1 0 16,-1-2-256-16,-2 2-64 0,1-2-16 0,-1 3 0 0,-2 0-64 0,1-2-16 15,-2 3 0-15,0 0 0 0,-2 2-32 0,-1-1-16 16,0 0 0-16,-2 3 0 0,-2 0-32 0,0 0 0 15,-5 1 0-15,2 3 0 0,-2 2-112 0,1 4-32 16,-1 3 0-16,1 3 0 0,-1-2-192 0,0 6 0 16,1 1 0-16,1 3 0 0,-1-1 0 0,4 2 0 15,2 4 0-15,2-2 0 0,3 1 0 0,3 2 0 16,1 0 0-16,2 2 0 0,0 4 0 0,5-1 0 16,1-2 0-16,0-1 0 0,0 0 0 0,1-1 0 15,4-1 0-15,2 0 0 0,-1 0-176 0,3-1 176 16,1 1-160-16,2 0 160 15,1-2-960-15,3 2-112 0,0-7-16 0,4 1 0 16,-1 1-2160-16,5-4-432 0,-1-7-96 0,3-3 0 0</inkml:trace>
  <inkml:trace contextRef="#ctx0" brushRef="#br0" timeOffset="16625.8">28456 8674 22511 0,'0'0'992'0,"0"0"224"0,0-10-976 0,0 10-240 0,0 0 0 0,0 0 0 16,0 0 880-16,0 0 128 0,0 0 16 0,0 0 16 15,7-7 240-15,-7 7 32 0,0 0 16 0,10 12 0 16,-1 4 0-16,2 1 0 0,-1 2 0 0,-1 3 0 16,0 2-528-16,1-2-96 0,-1 0-32 0,-3 0 0 15,1-1-304-15,-2 3-64 0,0 0-16 0,-1 1 0 16,-1 1-128-16,-1 0-32 0,-2-5 0 0,0 1 0 15,-1-2-128-15,0-2 160 0,-1-2-160 0,2 1 160 16,0 2-336-16,0-4-64 0,0-4-16 0,2-3 0 31,-2-8-1808-31,0 0-368 0,0 0-80 0</inkml:trace>
  <inkml:trace contextRef="#ctx0" brushRef="#br0" timeOffset="17009.22">28524 8638 3679 0,'-8'-7'320'0,"2"1"-320"16,0-1 0-16,6 7 0 0,0 0 6528 0,0 0 1248 15,0 0 240-15,0 0 48 0,0 0-6368 0,8-5-1280 16,-8 5-256-16,0 0-160 0,13 0 0 0,-1 0 0 16,-1-1 0-16,-11 1 0 0,13 1 192 0,0 0 0 15,2 3-16-15,1 3 0 0,-2 0 416 0,3 1 96 16,1 3 16-16,2-1 0 0,0 1-128 0,2-1 0 15,-1 0-16-15,1 2 0 0,0 1-256 0,0-2-48 16,-1 2-16-16,-2-2 0 0,0 2-240 0,-2 2 0 16,-3-2 0-16,-1 1 0 0,-1-3 128 0,-1 3-128 0,1 0 0 0,-1 1 0 15,-4-4 0-15,-1 4 0 0,-2-1 0 0,-2 0 0 16,1-2 256-16,-3-1-32 0,-3-1-16 0,-2 0 0 16,-2 1 80-16,0-1 16 0,-4-3 0 0,-1 1 0 15,-1 1-48-15,-2-3 0 0,-3 1 0 0,-2-1 0 16,-2 2-256-16,-3 0 160 0,-1 0-160 0,0 0 128 15,0-2-128-15,0 3 0 0,-3 4 0 0,3-2 0 16,0 2 0-16,4 0-320 0,-2 0 48 0,5-4 16 31,1 0-512-31,3-5-112 0,2-3-16 0,4 1 0 0,9-2-1728 16,0 0-336-16</inkml:trace>
  <inkml:trace contextRef="#ctx0" brushRef="#br0" timeOffset="17878.41">30447 8472 16063 0,'0'0'704'0,"8"-6"160"0,0-1-688 0,-2 1-176 0,-1 0 0 0,-5 6 0 0,7-5 400 0,-7 5 48 15,0 0 16-15,0 0 0 0,0 0 432 0,0 0 96 16,0 0 16-16,0 0 0 0,-5-6 400 0,5 6 64 16,-12 0 32-16,-1 0 0 0,-1 0 0 0,-1 2 0 15,-2 0 0-15,2 0 0 0,-2 1-176 0,0 1-48 16,-3 0 0-16,1 2 0 0,-1 1-624 0,-1-1-128 16,-2-1-16-16,-1 2-16 0,1-1-352 0,-1 1-144 15,1-2 128-15,1 2-128 0,1-2 160 0,3 0-160 16,1-1 192-16,1-1-192 0,2-1 320 0,3 2-64 15,1 0 0-15,1 0 0 0,9-4-256 0,-7 6 128 16,7-6-128-16,0 0 0 0,-5 12 0 0,4 0 0 16,1 0 0-16,1-1 0 0,2 2 0 0,2-1 0 15,0 1 0-15,3 2 0 0,1-2 0 0,0 1 0 0,-1-1 0 0,1 1 0 16,1-1 144-16,0 0-144 0,-4 2 0 0,1-2 144 16,-2 4-144-16,-1-3 0 0,-2 2 0 0,-2-1 0 15,-1 2 0-15,0 7 0 0,-3 2 0 0,0 1 0 16,-1-1 0-16,-2-2 0 0,-1-1 0 0,1-1 0 15,-3 1 160-15,0-4-160 0,-2 1 192 0,1-2-192 16,0-1 144-16,2-3-144 0,1 2 0 0,2 1 144 16,-1 2-144-16,2 1 0 0,1-1 0 0,0-4 0 15,1-5 0-15,3-10 0 0,0 0 0 0,0 0 0 16,2 11 176-16,-2-11-48 0,0 0-128 0,5 7 192 16,-5-7-16-16,8 7-16 0,1-4 0 0,3-1 0 15,2-1 96-15,4 1 0 0,3-2 16 0,3-2 0 16,0 2-272-16,2-1 160 0,2-1-160 0,-1-1 128 0,1 0-128 0,-2-2 0 15,-2 1 0-15,-1 0-176 16,-1 2-272-16,-1 2-64 0,-3-2-16 16,-1-1 0-16,0-1-448 0,-4-2-96 15,-1 2-16-15,-2-2 0 0,-4-3-1584 0,-6 9-320 0,4-12-64 0</inkml:trace>
  <inkml:trace contextRef="#ctx0" brushRef="#br0" timeOffset="18120.59">29931 9028 28559 0,'0'0'1264'0,"0"0"272"0,5-11-1232 0,5 3-304 15,6 2 0-15,6 1 0 0,7-1 2656 0,3 2 480 0,5-2 80 0,1 3 32 16,0-2-2416-16,-2 1-464 0,-2 0-112 0,1-1 0 15,0 1-256-15,1 0 0 0,0-1 0 0,-1 0-160 32,-1-2-480-32,-4 1-80 0,-4-1-32 0,-2 1 0 15,-5-2-1408-15,-3-1-272 0</inkml:trace>
  <inkml:trace contextRef="#ctx0" brushRef="#br0" timeOffset="19611.84">18747 9902 24991 0,'0'0'1104'0,"-7"-6"240"0,1 1-1088 0,6 5-256 0,-5-7 0 0,1 1 0 15,4 6 800-15,0 0 96 0,0 0 32 0,-1-11 0 16,1 11-352-16,0 0-64 0,-3-6 0 0,3 6-16 16,0 0-128-16,0 0-32 0,-5-6 0 0,5 6 0 15,0 0 32-15,0 0 0 0,0 0 0 0,0 0 0 16,-1 13-48-16,2 0 0 0,-1-13 0 0,5 16 0 15,2-2 176-15,-2 2 16 0,2-2 16 0,4 5 0 16,5 0-48-16,-2 3-16 0,-2 4 0 0,-4 1 0 16,-5-1-144-16,3 1-16 0,4 6-16 0,5 0 0 15,3 5-144-15,0 0-16 0,-1-3-128 0,-1-2 192 0,0-2-48 16,-1-5-16-16,0 0 0 0,-2-1 0 0,-2 0 0 0,1-3-128 16,-2-2 192-16,2-5-64 0,-4-3 48 0,1-3 0 15,-1 0 0-15,-8-9 0 0,0 0 112 0,0 0 32 16,10 3 0-16,-10-3 0 0,10-3 80 0,0-3 32 15,0-1 0-15,2-2 0 0,-1-4 16 0,0-3 0 16,0-2 0-16,-1 0 0 0,-1 0-320 0,0 1-128 16,1-4 0-16,-1 0 128 0,-2-1-128 0,1-2 160 15,1 2-160-15,-1-4 160 0,-1-3-160 0,-1-1 128 16,-1-1-128-16,1 1 128 0,-2-1-128 0,0 0 0 0,-1-3 0 16,0 2 0-16,-2 1-432 0,-1 4 48 0,-1 2 0 0,1 0 0 31,0 2-128-31,0 1 0 0,0 1-16 0,1 2 0 15,3 4-144-15,-1 3-32 0,-3 12 0 0,0 0 0 16,6-6-1728-16,-6 6-368 0,12 0-64 0,-3 0-16 0</inkml:trace>
  <inkml:trace contextRef="#ctx0" brushRef="#br0" timeOffset="20232.5">19534 10396 7359 0,'0'0'656'0,"0"0"-528"16,-11 0-128-16,2 0 0 0,9 0 4512 0,-9 4 864 0,1 2 192 0,0-1 16 15,0-1-4512-15,2 2-912 0,6-6-160 0,-8 11 0 16,-1-1-128-16,1 0 128 0,-1 4-160 0,0 1 160 16,-2 1-192-16,2 2 192 0,2 0-208 0,0 1 80 15,2 0 128-15,0 1-128 0,1-1 128 0,1 2-128 16,0 1 128-16,3 2 144 0,2-3-16 0,0 1-128 16,1 0 192-16,1-1-192 0,0-6 192 0,4-2-192 15,-1-2 144-15,4-1-144 0,1-3 0 0,-1-5 144 16,1 2-144-16,1-6 128 0,1-2-128 0,1-1 128 15,-1-2-128-15,2-2 0 0,1-4-192 0,0-1 192 16,-2-2 0-16,0 0 0 0,-1-5 0 0,-1 2 0 16,-3 1 0-16,0-1 160 0,-4 2-16 0,-1-2 0 15,-2-1 256-15,-4 1 48 0,-2-1 16 0,-2 1 0 0,-2 0 880 0,-1 4 192 16,-2-3 16-16,-2 2 16 16,-1 0-1856-1,0 3-368-15,-2 0-80 0,0 3-16 0,0-1 752 0,0 5 0 0,1 2 160 0,-2 1-32 0,-2 2-128 0,1 1 0 16,0 1-192-16,0 2 192 15,2-1-576-15,1 1 16 0,3 1 0 0,0 1 0 16,2-3-576-16,9-2-112 0,-10 5-32 0,10-5 0 0</inkml:trace>
  <inkml:trace contextRef="#ctx0" brushRef="#br0" timeOffset="26909.03">21470 8558 8287 0,'0'0'736'0,"0"-9"-592"0,-3 0-144 0,3 9 0 16,-1-8 2896-16,1 8 560 0,0-12 96 0,0 5 32 16,0 7-2000-16,-2-8-400 0,2 8-80 0,-2-8-16 15,2 8-256-15,0 0-64 0,-7-7-16 0,7 7 0 0,0 0-256 0,0 0-48 16,0 0-16-16,0 0 0 0,0 0 16 0,0 0 16 15,0 0 0-15,0 0 0 0,0 0 48 0,0 0 16 16,0 0 0-16,0 0 0 0,0 0-112 0,-5 12-32 16,0 0 0-16,1 1 0 0,-1-1 192 0,1 2 16 15,1 4 16-15,1 3 0 0,0 1-64 0,1 3-16 16,-2 0 0-16,2 2 0 0,-2 2-144 0,0 1-48 16,0 1 0-16,0 2 0 0,-1-2-336 0,1 2 128 15,-1 0-128-15,1 1 0 0,2 0 0 0,-1-2 128 16,0-4-128-16,2-2 0 0,0-2 0 0,2-2 0 15,1 3 0-15,1-4 0 0,-1-3 0 0,-2-3-160 16,0-3 16-16,0-3 0 0,-1-9-144 0,0 0-32 0,3 7 0 16,-3-7 0-1,0 0-176-15,0 0-32 0,0 0-16 0,0 0 0 16,-12-7-1824-16,1 1-384 0,-1-1-64 0,0-2 0 0</inkml:trace>
  <inkml:trace contextRef="#ctx0" brushRef="#br0" timeOffset="27232.62">21067 8600 34607 0,'-18'-18'1536'16,"7"6"320"-16,-1 1-1488 0,3 4-368 0,4 0 0 0,1 1 0 0,1 0 720 0,3 6 80 15,0 0 16-15,0 0 0 0,0 0-432 0,0 0-96 16,14-1-16-16,-3 1 0 0,0 3-272 0,0 1 128 16,1 2-128-16,1-2 0 0,3-1 272 0,1-1-48 15,1 1-16-15,3-1 0 0,2 0 112 0,2-4 0 16,-1 0 16-16,3-1 0 0,2 1 112 0,-1-5 0 16,2 1 16-16,2-3 0 0,0-1-80 0,1 0-32 15,-3-4 0-15,1-2 0 0,0 3-144 0,-1 0-16 16,-1 1-16-16,-2-1 0 0,-2 1-176 0,-1 2 0 15,-2 1 0-15,0 4 0 16,0-2-1312-16,0 3-288 0,-1 2-64 0,0 2-16320 0</inkml:trace>
  <inkml:trace contextRef="#ctx0" brushRef="#br0" timeOffset="35906.32">21646 9902 22751 0,'0'0'1008'15,"0"0"208"-15,0 0-976 0,0 0-240 0,-6-5 0 0,6 5 0 16,0 0 1520-16,0 0 256 0,0 0 48 0,0 0 16 0,-9-3-1168 0,9 3-224 16,0 0-64-16,0 0 0 0,-9-3-384 0,9 3 0 15,-8-4 128-15,1 1-128 0,-3-2 0 0,1 4 0 16,-1-5 0-16,-2 5 0 0,0-2 0 0,-2 3 192 15,-3 0-192-15,-1 3 192 0,-2 1-192 0,-1 1 0 16,-1 0 0-16,0 2 0 0,0 1 656 0,0 0 48 16,-2 2 16-16,2 4 0 0,0 5-192 0,1 0-32 15,2 2-16-15,0 2 0 0,2 2-160 0,2 3-48 16,-1 0 0-16,3 2 0 0,0 2-144 0,3 0-128 0,0-2 144 16,3-1-144-16,0-2 0 0,3-3 128 0,3-2-128 15,2 0 0-15,2-1 0 0,2-3 0 0,4-2 0 0,3-2 0 16,1-2 0-16,4-2 128 0,1-3-128 0,4-1 0 15,2-1 192-15,2 1-48 0,0-6-16 0,1 0 0 16,1 0 64-16,0-4 16 0,2 0 0 0,0-1 0 16,-1-2 32-16,-2-1 0 0,-1 1 0 0,-1-5 0 15,-1-3 112-15,-2 0 32 0,-3-2 0 0,0 1 0 16,-4-2 32-16,0 0 16 0,-1-2 0 0,-2-2 0 16,-3-3-112-16,-1-1-32 0,-2-1 0 0,-2-2 0 15,-3-1-32-15,-2 0-16 0,-2 0 0 0,-2-2 0 16,-3 4-240-16,-2 3 176 0,0 1-176 0,-2 5 160 15,-1 4-160-15,-3 2 160 0,-1 4-160 0,-1-2 160 16,-2 5-160-16,1 0-192 0,-2 1 32 0,0 4 16 16,0 3-48-16,2 1 0 0,-1-2 0 0,2 2 0 15,1 0-336-15,3 0-80 0,-1 1-16 0,5 2 0 16,10-6-2208-16,-7 7-448 0,7-7-96 0</inkml:trace>
  <inkml:trace contextRef="#ctx0" brushRef="#br0" timeOffset="36573.83">23202 9981 23951 0,'0'0'1056'0,"-6"-6"224"0,-2 0-1024 0,0 1-256 0,8 5 0 0,-8-6 0 15,8 6 2176-15,0 0 384 0,-6-6 80 0,6 6 16 16,0 0-2128-16,0 0-528 0,0 0 0 0,0-11 0 15,0 11 128-15,2-9-128 0,-2 9 0 0,0 0 0 16,0-9 0-16,0 9 0 0,0 0 0 0,0 0 0 16,0 0 0-16,-9-2 160 0,-1-4-160 0,-1 6 128 15,1 3 192-15,-2 1 16 0,-2 2 16 0,0 5 0 16,-2 1 96-16,-1 2 32 0,-1 4 0 0,1 2 0 0,1 4-256 16,3 3-48-16,0 0-16 0,1 3 0 0,2-1-160 0,3-1 0 15,2 1 144-15,3 0-144 0,2-5 0 0,3 1 128 16,4-4-128-16,2 0 0 0,2-2 0 0,2 0 0 15,1-1 0-15,3-4 0 0,1-2 0 0,3-2 0 16,1 0 0-16,3-4 0 0,1-2 0 0,-1 1 0 16,-1-5 0-16,1 0 0 0,0-2 144 0,-2-1-144 15,0-1 192-15,-1 0-192 0,-1-5 272 0,0 3-48 16,-1-2-16-16,0 1 0 0,0-2 80 0,-2 0 16 16,-1 0 0-16,-3 0 0 0,-1-3 16 0,-1 0 16 0,-3-2 0 0,-1-3 0 15,0-3 32-15,-3 2 0 0,-4-4 0 0,-1-1 0 16,-2-2 0-16,-2 0 0 0,-4 0 0 0,-1 0 0 15,-2-2-368-15,-2 4 0 0,-2-3 0 0,-2 3 0 16,-2 5 0-16,1-3 0 0,-1 2 0 0,0 0 0 16,1 6 176-16,1 2-48 0,0 2 0 0,0-1 0 15,0 3-128-15,2 1 160 0,-2 2-160 0,0 2 160 16,1 1-160-16,2 2 0 0,1 4 0 0,2-1-176 16,3 2-176-16,8-6-32 0,0 0-16 0,-5 10 0 31,5-10-656-31,2 10-128 0,-2-10-32 0,7 10 0 15,4-2-2288-15,2-1-464 0,2-2-80 0</inkml:trace>
  <inkml:trace contextRef="#ctx0" brushRef="#br0" timeOffset="37256.25">25125 10000 13823 0,'0'0'1216'0,"-5"-10"-960"0,-1 2-256 0,-1 1 0 0,7 7 4336 0,-7-6 816 0,7 6 160 0,0 0 48 16,0 0-4160-16,-5-5-832 0,5 5-176 0,-5-7-16 16,5 7-176-16,0 0 0 0,-6-6 0 0,6 6 128 15,-10-4-128-15,1 2 0 0,-1 4 0 0,-1 2 0 16,-2-2 0-16,-1 6-144 0,-3 2 144 0,-2 3 0 15,-2 3 0-15,1-2 0 0,1 6 128 0,-1 1-128 16,-2 1 752-16,2 0 48 0,1-2 16 0,2 2 0 16,0 3-176-16,2-1-48 0,2 1 0 0,3 0 0 15,0 0-352-15,2 1-80 0,3 3-16 0,2-3 0 0,3-4-144 16,4-1 0-16,1-2 0 0,4 1 0 0,3-5-176 0,2 2-64 16,1-4-16-16,2-1 0 0,2-1 112 0,1-4 16 15,-1 0 0-15,3-3 0 0,3-2 128 0,1 0 0 16,0-2 0-16,0-3 0 0,2-1 0 0,-1 0 0 15,1-2 0-15,-2-1 128 0,0-2-128 0,0 0 176 16,-1 0-176-16,-2 0 192 0,-3-4 128 0,-2 2 16 16,0 0 16-16,-2 0 0 0,-3-2 208 0,-2-1 32 15,1-5 16-15,-1 1 0 0,-2-4-112 0,0-1-32 16,-3-5 0-16,-2-3 0 0,-1 1-208 0,-3 0-32 16,-3 1-16-16,-2 3 0 0,-4 0-208 0,-3 3 176 15,-1-5-176-15,-2 6 160 0,-4 0-160 0,0 2 192 0,-2 2-192 16,0 5 192-16,0 0-192 0,-1 3 0 0,0 0 0 15,1 7 0-15,0-3-336 0,0 5 0 0,2-3 0 16,2 5 0 0,4 3-608-16,2 2-112 0,11-6-32 0,-6 6 0 15,6-6-2288-15,1 14-464 0</inkml:trace>
  <inkml:trace contextRef="#ctx0" brushRef="#br0" timeOffset="37857.28">26705 10070 33055 0,'-1'-15'1472'16,"1"6"288"-16,0 0-1408 0,1-3-352 0,1 3 0 0,0 1 0 0,-2 8 480 0,4-11 32 16,0 2 0-16,-4 9 0 0,1-9-512 0,1 1 0 15,-2 8 0-15,0 0 0 0,-4-7 0 0,4 7 0 16,-7-7 0-16,1 2 0 0,-3 4 0 0,-1-2 0 16,0 2 0-16,-2 2 0 0,-1 2 128 0,-1 0 16 15,-2 4 16-15,-1 1 0 0,0 0 272 0,0 3 48 0,1 4 16 16,-1 3 0-16,0 4-240 0,1-1-32 15,2 2-16-15,1 4 0 0,1 0-208 0,1 5 176 16,4 4-176-16,0-2 160 0,2-2-160 0,2-2 128 16,3 0-128-16,4-6 128 0,3-2-128 0,1-1 0 0,1 0 0 0,1-3 0 15,0-1-240-15,2-4 80 0,1-2 16 0,3 1 0 16,2-5 144-16,2-1 0 0,-1-3 0 0,1-3 0 16,1-1 0-16,1-3 0 0,1 0 0 0,2-3 0 15,1-5 240-15,0 2-32 0,-2-2 0 0,0-1 0 16,4 0 256-16,-2-2 48 0,-1-2 16 0,-1 0 0 15,0-3-112-15,-1-3-32 0,1-3 0 0,-3-4 0 16,-3-2-64-16,-4 0 0 0,-2-1-16 0,-3 3 0 16,-2-1-64-16,-5 3-16 0,-3 1 0 0,-3 0 0 15,-1 5-32-15,-4 1 0 0,-4 2 0 0,-3 4 0 16,-2-1-16-16,-3 4-16 0,-3 1 0 0,1 3 0 16,-2 1-160-16,-1 2 0 0,-2 0 0 0,0 1 128 15,2 0-128-15,1 3 0 0,2-1 0 0,2 4 0 0,1 2-208 0,5 0-32 16,3 0 0-16,3 2 0 15,9-6-1344-15,-5 9-272 0,5-9-48 16,4 15-16-16,3 0-1776 0,6 1-352 0</inkml:trace>
  <inkml:trace contextRef="#ctx0" brushRef="#br0" timeOffset="38427.37">28783 9961 16575 0,'0'-10'1472'0,"0"-1"-1168"0,0-1-304 0,0 5 0 15,0 7 4560-15,0 0 864 0,-2-11 160 0,2 11 48 16,-4-9-4560-16,4 9-912 0,-9-7-160 0,-2 5 0 16,0 1-160-16,-2 1 160 0,-2 1-208 0,1 1 80 15,-3 1 128-15,0 1 0 0,0 3-144 0,-1 0 144 16,-2 1 0-16,1 3 0 0,-2 0 0 0,0 4 0 16,0 0 0-16,-1 6 0 0,0 3 0 0,1 0 0 15,1 5 384-15,2 4-16 0,1 3 0 0,2 2 0 0,0 1-144 16,3-2-32-16,3-5 0 0,5 1 0 0,3-5-192 0,4 1 0 15,1-4 0-15,5 0 0 0,3-6 0 0,2 1-288 16,0-2 64-16,6-5 16 0,3-2 208 0,6-4-192 16,2-3 192-16,3-4-192 0,1-4 192 0,2-2 0 15,1-3 0-15,-1-2-144 0,1-2 144 0,0 2 176 16,-1-4-48-16,-4 1 0 0,-1 1 144 0,-4-2 32 16,0-1 0-16,-2-3 0 0,-3 0 176 0,-3-3 32 15,-3-6 16-15,0-2 0 0,-3-2-256 0,-3-1-48 16,-5-1-16-16,-3 2 0 0,-5 0-208 0,-3 2 0 0,-4 2 0 15,-3 0 0-15,-3 2 128 0,-2 1-128 0,-4 3 0 0,-3 3 0 16,0 0 0-16,-4 4 128 0,-2-1-128 0,0 3 0 16,0 3 240-16,2 2 0 15,-2 1 0-15,4 5 0 0,3 3-240 0,4 0 144 0,1 2-144 0,3 1 128 16,5 1-384-16,10-5-64 0,-7 9-32 0,5-1 0 31,2-8-3504-31,5 10-704 0</inkml:trace>
  <inkml:trace contextRef="#ctx0" brushRef="#br0" timeOffset="38975.33">30478 9994 19343 0,'-9'-7'1728'0,"-1"-1"-1392"16,-2 2-336-16,2 1 0 0,-1 1 3920 0,2-2 720 15,0 5 144-15,0 1 16 0,-2 1-3936 0,0 5-864 16,-2-4 0-16,-3 5-128 0,-2 1-176 0,-1 5-16 16,0-2-16-16,-2 5 0 0,-2 1 96 0,-1 2 32 0,1 4 0 0,-2 0 0 15,0 2 208-15,3 4 0 0,1 3 0 0,3-1-144 16,1-1 144-16,4-2 0 0,1-1 0 0,6-2 128 16,0 0 192-16,6-6 64 0,4 0 0 0,4-3 0 15,4-1-128-15,3-1-32 0,5-2 0 0,2-2 0 16,3-2-224-16,1-3 128 0,1-2-128 0,2-2 0 15,-2-3 0-15,2-2-192 0,1-3 16 0,0 1 0 16,-1-5 176-16,-1 1 0 0,0 1 160 0,-2-4-160 16,-1-2 592-16,-3 2 32 0,-1-1 0 0,-4-2 0 15,-6 1 384-15,0-5 80 0,-2-1 0 0,-4-2 16 16,-5-5-432-16,0 0-96 0,-1-2 0 0,-4 1-16 16,-4 6-288-16,-2-3-48 0,1-2-16 0,-2 5 0 15,-2 1-16-15,-1 1-16 0,0 4 0 0,-1 1 0 0,0 2-176 0,-1 2 0 16,0 2 0-16,2 0 0 15,-1 0-832-15,0 3-256 0,2 4-64 0,-1-3-18144 16</inkml:trace>
  <inkml:trace contextRef="#ctx0" brushRef="#br0" timeOffset="47348.39">18789 11717 4607 0,'0'0'192'0,"-5"-6"64"0,5 6-256 0,0-10 0 0,0 1 0 0,0 9 0 16,0-9 1728-16,0 9 320 0,4-9 48 0,-4 9 16 16,4-9-496-16,-4 9-80 0,8-8-32 0,-8 8 0 15,0 0-416-15,0 0-64 0,0 0-32 0,0 0 0 16,0 0 0-16,0 0 0 0,0 0 0 0,0 0 0 16,0 0 544-16,0 0 96 0,0 0 32 0,0 0 0 15,0 0-304-15,0 0-48 0,0 0-16 0,0 0 0 16,0 0-656-16,0 0-128 0,0 0-16 0,0 0-16 15,0 0-272-15,0 0-48 0,0 0-16 0,0 0 0 16,0 0-16-16,0 0-128 0,10 11 192 0,-10-11-64 16,0 0 48-16,10 13 0 0,-3-2 0 0,-7-11 0 15,8 12-176-15,-2 1 160 0,1 0-160 0,-2 0 160 16,-2 0-160-16,-2 3 192 0,2 2-192 0,-1 0 192 0,1 3-32 0,-1 3 0 16,0 0 0-16,-1 3 0 0,-1 0 48 0,1 0 16 15,1 1 0-15,-2 0 0 0,0 0-32 0,2 2 0 16,2 1 0-16,1-1 0 0,2-1-192 0,-1-2 176 15,1-2-176-15,-1-2 160 0,1 1-160 0,-1-5 128 16,2 2-128-16,1-3 128 0,-2-1 0 0,-1 0-128 16,1-4 192-16,-1 0-64 0,0-2 64 0,-1-1 0 15,0-1 0-15,-1 2 0 0,0-1-48 0,0 1 0 16,-2 2 0-16,2-2 0 0,-1 1-144 0,0-1 160 16,-1 0-160-16,-2-11 160 0,3 9-160 0,-3-9 128 0,6 7-128 15,-6-7 128-15,0 0 128 0,12 0 0 0,1-3 16 0,-1-3 0 16,-2-6 208-16,3-2 32 0,2-6 16 0,2-1 0 15,1 2-224-15,1-9-48 0,0-2-16 0,0-3 0 16,1-4-240-16,-1-2 176 0,2-3-176 0,-1 2 160 16,-3-1-160-16,-3 1 0 0,0 1 144 0,-2 0-144 15,-1 1 0-15,-4 1 128 0,-1 1-128 0,-3 1 0 16,3 0 0-16,-2 1 0 0,-2 0 0 0,1 4 128 16,-1 2-128-16,4 4 0 0,-1-1 0 0,-1 4 0 15,0 4-224-15,1 4 32 0,1 4 16 0,-6 9 0 31,8-5-320-31,1 1-64 0,-9 4-16 0,13 1 0 16,0 3-1296-16,-1 2-272 0,-3 5-48 0,-1 1-10000 0,0-1-2000 0</inkml:trace>
  <inkml:trace contextRef="#ctx0" brushRef="#br0" timeOffset="47729.62">19534 12416 13823 0,'0'0'608'0,"-8"-5"128"0,0-2-592 0,1 2-144 0,4 1 0 0,3 4 0 16,0 0 5536-16,0 0 1072 0,0 0 224 0,11 8 32 15,0 2-5568-15,0-1-1104 0,0 6-192 0,1 2 0 16,-1 1 0-16,0 5 0 0,-2 3 0 0,-1 2 0 15,-2 2 0-15,-1 1 0 0,-2 3 0 0,-2 5 0 16,-2 3-320-16,-2 1 48 0,-2 1 16 0</inkml:trace>
  <inkml:trace contextRef="#ctx0" brushRef="#br0" timeOffset="60975.41">18732 13855 17503 0,'0'0'1552'0,"-9"-5"-1232"0,-2-3-320 0,5 2 0 15,6 6 3792-15,0 0 704 0,0 0 144 0,0 0 32 16,0 0-3648-16,0 0-704 0,11 9-160 0,1 0-32 16,0 3-128-16,2 3 0 0,2 5-160 0,-2 3 160 15,-2 5-176-15,1 0 176 0,1 4-192 0,1-1 192 16,-1 3-176-16,-2-2 176 0,-2 6-160 0,1 3 160 16,-1 3 0-16,-1 0 0 0,0 1 0 0,0 0 0 15,-1-3 0-15,1-6 0 0,1-4 0 0,-1-7 0 0,-2-5 384 0,1-3 80 16,1-4 16-16,2-2 0 0,-3-5 160 0,2-2 48 15,1-2 0-15,0-4 0 0,1-2-48 0,2-1 0 16,2-4 0-16,1-4 0 0,1-5-256 0,2-6-48 16,-1-3-16-16,2-6 0 0,1-5-192 0,-2-2-128 15,-2-3 128-15,-1-3-128 0,-3 3 0 0,1-2 0 16,-1 0 0-16,-1 1-128 0,0-4-16 0,-1-2 0 16,-3-4 0-16,0 3 0 0,2 4 144 0,-1 4-128 15,0 2 128-15,2 7-128 0,0 7 128 0,1 4 0 16,0 6-144-16,0 4 144 0,-1 3-384 0,1 5 0 15,0 3 0-15,1 4 0 16,2 5-2816-16,-1-1-576 0</inkml:trace>
  <inkml:trace contextRef="#ctx0" brushRef="#br0" timeOffset="61423.46">19458 14450 21183 0,'-7'-7'1888'0,"4"1"-1504"0,0-3-384 0,2-1 0 16,-1-3 3232-16,6 0 576 0,4-1 112 0,1-2 32 15,2 1-3200-15,2-2-752 0,2 0 0 0,2 0 0 0,2 0 0 16,-1 4 0-16,-1 1 0 0,2 4 0 0,1 0-128 0,-1 3 128 15,0 1 0-15,-1 4 0 0,-2 0 0 0,-1 2-176 16,-2 0 176-16,-1 5-128 0,-12-7 128 0,9 12-128 16,-2-1 128-16,-5 1-128 0,-2 1 128 0,-1 1 0 15,-3-1 0-15,-1 0-128 0,-2 6 128 0,-1 0 0 16,-2 3 160-16,1-1-160 0,-2 1 384 0,4-2-32 16,-3 0 0-16,1 0 0 0,0 0-208 0,3-3-144 15,-1-1 192-15,2 1-192 0,0-1 128 0,2-3-128 16,-1 2 0-16,0-3 0 0,2-1 0 0,-1 0 0 15,2-2 0-15,0 0 0 0,1-9 160 0,0 10-32 16,0 2 0-16,0-12 0 0,1 11-128 0,-1-11 192 0,4 11-192 0,1 0 192 16,-5-11-192-16,10 9 0 0,1 0 0 15,1-2-176-15,1-6-64 0,1 1-16 0,2 1 0 0,1-3 0 16,1-3 0-16,3 2-16 0,1 0 0 0,4 0 0 31,1-5-1168-31,3 2-224 0,3-1-64 0</inkml:trace>
  <inkml:trace contextRef="#ctx0" brushRef="#br0" timeOffset="63430.39">18883 15752 42335 0,'0'0'1872'0,"-10"8"384"0,-2 0-1808 0,1 5-448 16,4 6 0-16,3 2 0 0,2 5 0 0,5 7 0 15,2-1 0-15,2 9 0 0,-1 2-288 0,3 1 0 16,2 2 0-16,-1-3 0 0,-1-4 288 0,1-1 0 16,-3-2-128-16,2-1 128 0,1-1 0 0,-1-1 0 15,0-2 0-15,1-3 0 0,1-6 0 0,-1-1 0 16,2 0 0-16,0-7 0 0,-2-2 160 0,2-2-16 16,-1-6 0-16,3-1 0 0,-3-9 128 0,2-1 32 0,0-5 0 0,2-1 0 15,2-3 80-15,1-3 32 0,-1-6 0 0,4-3 0 16,2-2 16-16,5-1 0 0,0-3 0 0,2-2 0 15,3-2-240-15,1-8-32 0,-2-5-16 0,1-5 0 16,-2-4-144-16,-2-1 0 0,0 1 0 0,-2 5 128 16,-2 2-128-16,-2 3 0 0,-2 5 0 0,-1 2 0 15,-2 2 0-15,-1 6 0 0,0 4 0 0,-3 3 0 16,0 4-176-16,-1 4-112 0,-1 5-32 0,0 3 0 31,-2 3-1408-31,2 5-272 0,1 1-64 0,0 2-16000 0</inkml:trace>
  <inkml:trace contextRef="#ctx0" brushRef="#br0" timeOffset="64033.48">19670 16204 25791 0,'0'0'1152'0,"-10"-5"224"0,1 0-1104 0,2 0-272 15,7 5 0-15,0 0 0 0,7-7 3360 0,5 3 608 16,3-1 128-16,6 1 32 0,1-1-3488 0,6 1-640 16,0-1-224-16,5 0 0 0,1 0 224 0,0-1-192 15,0 1 192-15,-3 0-192 0,-1 0 192 0,-3 1-192 0,-1 2 192 0,-1 0-192 16,-3 2 192-16,-1 0 0 0,-3 2 0 0,-3 1 0 15,-3 4 0-15,-2-1 0 0,-2 2 0 0,-2-2 0 16,0 5 0-16,-3 1-144 0,0-1 144 0,-2 2 0 16,-2-1 0-16,-2 2-160 0,0 1 160 0,-4 0 0 15,-1 2-128-15,-2 2 128 0,-2-1 0 0,-1 0 0 16,0-4-128-16,0 0 128 0,-1 0 0 0,1-1 0 16,1-3 0-16,3-2 0 0,1-1 0 0,8-7 0 15,0 0 128-15,0 0-128 0,-9 2 176 0,9-2-176 16,0 0 0-16,0 0 0 0,0 0 0 0,0 0 0 15,0 0 0-15,11 0 0 0,1 2 0 0,0 1 0 16,-2 0-128-16,2 2 128 0,0 2 0 0,0-1-144 16,-1 2 144-16,1 0 0 0,0 0-144 0,-1 4 144 15,1 2 0-15,-1 2 0 0,-1-3 0 0,-1-2 0 0,-1 1 0 0,-1 1 0 16,-2 1 0-16,-1 2-176 0,0-3 176 0,-4 0 0 16,-2-1 0-16,0 0 0 0,-1-3 0 0,0 0 144 15,1-1-144-15,-3-1 0 0,-2 1 208 0,1 0-64 16,-1 0-16-16,1 1 0 0,-4-1 160 0,3 1 32 15,-4-1 0-15,1 1 0 0,-3 0-80 0,-2 2-16 16,0-2 0-16,-2 1 0 0,-1 1-48 0,-3 0-16 16,-2 1 0-16,3 1 0 0,-1 0-160 0,-3 0 0 15,0 0 0-15,-1-2 0 0,-1-1-384 0,1-1 32 16,1-5 16-16,2 0 0 16,0-1-2416-16,3-3-496 0</inkml:trace>
  <inkml:trace contextRef="#ctx0" brushRef="#br0" timeOffset="82621.72">7723 12238 911 0,'0'0'0'0,"0"0"0"0,0 0 0 0,0 0 0 15,0-10 2944-15,1 2 512 0,-1 2 112 0,0 6 16 16,0 0-2080-16,0 0-416 0,0 0-64 0,0 0-32 16,4-7-208-16,-4 7-32 0,0 0-16 0,0 0 0 15,0 0-96-15,0 0 0 0,0 0-16 0,0 0 0 16,0 0-288-16,0 0-48 0,0 0-16 0,0 0 0 0,0 0 48 0,0 0 16 16,0 0 0-16,11-4 0 0,-11 4 208 0,10-1 32 15,-10 1 16-15,11 4 0 0,-11-4 64 0,10 8 16 16,-10-8 0-16,12 9 0 15,-2 0-80-15,-1 0-16 0,-1 1 0 0,-1 3 0 0,-1 4-112 0,1-2-16 16,-1 0-16-16,-1 2 0 0,3 4-176 0,1 1-48 16,0 0 0-16,1 6 0 0,-4-2-208 0,3 1 128 15,-1 2-128-15,0-2 0 0,0-1 128 0,-1-1-128 16,3 1 0-16,-3-1 0 0,0-1 176 0,-1-2-176 16,1 0 192-16,0 0-192 0,-1-1 192 0,1-2-64 15,-2-2 0-15,0-1-128 0,1 0 272 0,-2-2-48 16,-1-1-16-16,0-1 0 0,1-1 176 0,-4-11 16 15,0 0 16-15,3 11 0 0,-3-11 176 0,0 0 48 16,0 0 0-16,0 0 0 0,0 0 16 0,0 0 16 0,7-8 0 0,-1-1 0 16,-2-1-128-16,2-3-32 0,0-4 0 0,1-3 0 15,-1 0-128-15,2-8-16 0,1-6-16 0,0-1 0 16,-2-3-352-16,-2-1 128 0,0-2-128 0,0 1 0 16,2-3 0-16,-2 2 0 0,-1 5 0 0,1 1 0 15,0 2-240-15,1 1-16 0,-2 0 0 0,0 0 0 16,-1-1 128-16,1 3 128 0,-1 1-208 0,0 7 80 15,-1 1-128-15,2 7-32 0,0 1 0 0,0 4 0 32,-2 2-1184-32,-2 7-224 0,12-1-48 0,-12 1-9696 0,11 3-1936 0</inkml:trace>
  <inkml:trace contextRef="#ctx0" brushRef="#br0" timeOffset="85993.13">9018 11922 3679 0,'0'0'320'0,"0"0"-320"0,0 0 0 0,0 0 0 16,0 0 2048-16,0 0 320 0,0 0 80 0,0 0 16 0,0 0-976 0,0 0-192 16,0 0-32-16,0 0-16 0,0 0-304 0,0 0-64 15,-6 10-16-15,1 0 0 0,0 1-368 16,0-1-80-16,-2 1-16 0,2-2 0 0,-2-1-64 0,2 1-16 16,-1-3 0-16,6-6 0 0,-7 8 224 0,1 1 32 15,-1-1 16-15,1 4 0 0,-2-3 112 0,1 3 32 16,1 1 0-16,-2 4 0 0,0 0-288 0,2 2-64 15,-2 5-16-15,-1 0 0 0,0 0-112 0,1 1 0 16,1 1-16-16,1-2 0 0,-1 1-48 0,3 0-16 16,2 2 0-16,0-1 0 0,2 2-176 0,3 0 0 15,0 2 0-15,1 2 128 0,1-1-128 0,1 0 160 16,1 2-160-16,1-2 160 0,-1-1 736 0,1-1 128 16,0-2 48-16,0-1 0 0,-2-6-864 0,1-1-208 0,2 1 0 0,-1-3 0 31,0-1-752-31,0-1-192 0,-1 0-32 0,2-4-16 0,1-2 800 0,0 1 192 0,2-3 0 0,-1 3 0 15,1-7-320-15,0 1 0 0,1-2-16 0,1-1 0 32,2-1-384-32,1-1-80 0,1-1-16 0,0 1-7536 0,1-4-1504 0</inkml:trace>
  <inkml:trace contextRef="#ctx0" brushRef="#br0" timeOffset="87527.08">9658 11755 4607 0,'0'0'400'0,"0"0"-400"0,0 0 0 0,0 0 0 0,0 0 4400 16,0 0 784-16,0 0 176 0,8 9 16 0,-8-9-4032 0,9 10-800 15,-3-1-160-15,1-1-48 0,-1 0-144 0,2 1-48 16,0 0 0-16,0 0 0 0,-8-9 96 0,11 12 16 16,-1-3 0-16,1 0 0 0,0 2 208 0,0 0 48 15,2 1 16-15,2 0 0 0,-1 1 48 0,1 1 0 16,-2-1 0-16,1 4 0 0,2 3 176 0,0 1 32 16,0 2 16-16,2 3 0 0,2 2-256 0,1 2-48 15,0 2-16-15,2 2 0 0,2-3-288 0,-2 3-48 16,1-4-16-16,-1-1 0 0,-2-2-128 0,0-1 0 0,-1 1 0 15,-3-3 128-15,-3 2-128 0,-1-2 0 0,-1-1 144 0,-1 5-144 16,1 2 0-16,-3 1 144 0,-2-1-144 16,-3 1 0-16,-3 1 0 0,-1-1 0 0,-5-1 0 0,-3-4 0 15,-1-1 0-15,-2-1-176 0,-4 0 176 0,-5 1-160 32,-5-1-1280-32,-5 2-256 0,-3 3-48 0</inkml:trace>
  <inkml:trace contextRef="#ctx0" brushRef="#br0" timeOffset="93545.49">12303 12595 7247 0,'0'0'320'0,"0"0"64"0,0 0-384 0,0 0 0 15,0 0 0-15,0 0 0 0,0 0-176 0,0 0-112 16,0 0-32-16,0 0 0 16,0 0-368-16,0 0-80 0,0 0 0 0,0 0-16 0,0 0 528 0,0 0 128 15,10 2 128-15,-10-2-208 0,0 0 1760 0,11-2 368 16,-11 2 64-16,0 0 0 0,0 0 560 0,0 0 96 16,0 0 32-16,0 0 0 0,0 0-1184 0,9 4-224 15,-9-4-48-15,0 0-16 0,0 0-560 0,2 13-96 16,-2-2-32-16,-1 1 0 0,-3 0-128 0,-1 0-16 15,-3 1-16-15,0 1 0 0,-1 2-64 0,-1-1-16 16,-2 5 0-16,1 1 0 0,1 0 192 0,-2 1 48 0,-2-1 0 0,-2 3 0 16,1 4 144-16,-1 0 48 0,-1 2 0 0,0 3 0 15,0-3-160-15,0 1-32 0,-1 2 0 0,1-1 0 16,0 1-320-16,0 4-64 0,0-4 0 0,-1 4-128 16,1-1 144-16,0-2-144 0,0-4 0 0,0-1 144 15,3-3-144-15,1-1 0 0,1 0 144 0,0-6-144 16,1-1 144-16,0-2-144 0,1-3 192 0,1-2-192 15,-1-2 192-15,1-4-64 0,0 0 0 0,9-5-128 16,-9 3 416-16,9-3-32 0,-10 4 0 0,10-4 0 16,0 0 0-16,0 0-16 0,-9 4 0 0,9-4 0 15,0 0-128-15,0 0-32 0,0 0 0 0,0 0 0 16,0 0-208-16,0 0 128 0,0 0-128 0,0 0 0 16,0 0 0-16,15 2 0 0,3-1 0 0,2-1 0 15,0-1 128-15,2-1-128 0,2-2 0 0,1 0 144 0,1 0-144 0,0 1 0 16,0 1 0-16,3-1 0 0,1 2 0 0,1-2 0 15,2 0 0-15,1 2 0 0,0-1 0 0,4-2 0 16,1 0 0-16,1-2 0 0,2 0 0 0,1-2 0 16,0 2 0-16,-1-1 0 0,-3 1 0 0,0 2 0 15,1 0 128-15,1 2-128 0,-2 2 0 0,0 2 0 16,0-1 0-16,0 2 0 0,0 1 0 0,0-3 0 16,-2 1 0-16,-3 1 0 0,-3 0 0 0,-1 1 0 15,-3-4 0-15,-1 2 0 0,-2 0 0 0,-2-2 0 16,-1-2 0-16,1 1 0 0,0 0 0 0,0 1 0 0,-6-3 0 15,0 2 0-15,-1-2 0 0,0 0 0 0,-1 0 144 0,0-3-144 16,-2 1 0-16,0 0 144 0,-2-2-144 0,-1 1 0 16,1-1 192-16,-3 1-64 0,-1-2 0 0,-1 0-128 15,-3-1 320-15,1 3-64 0,-3-1 0 0,0-1 0 16,-1-1 112-16,-2 3 16 0,-3-6 0 0,0 4 0 16,0-4 0-16,-3 2 0 0,-2-2 0 0,0 0 0 15,-2-1-128-15,-1 2 0 0,0-2-16 0,0 0 0 16,1 0-112-16,-4-3 0 0,-3 2-128 0,2-2 192 15,1 2-48-15,1 1-16 0,-2-1 0 0,-1 0 0 16,-2 1 0-16,-1 1 0 0,-2 2 0 0,2 1 0 16,1 1 48-16,-4-5 0 0,-3-4 0 0,0 0 0 15,0 1 64-15,0 1 16 0,0-2 0 0,1-1 0 16,1-1-80-16,0 1-16 0,0-1 0 0,1 0 0 16,3 1-160-16,0 1 128 0,0 1-128 0,2 1 128 0,2-3-128 15,0 2 128-15,1 0-128 0,1 2 128 0,1-3-128 0,-1 4 160 16,-1 1-160-16,1 0 160 0,1-1-160 0,0 0 192 15,4 3-192-15,-2 1 192 0,0-2-192 0,1 5 0 16,0-3 0-16,0 1 0 0,-1-1 0 0,2 0 0 16,-1 1 0-16,2 1 0 0,0 1 0 0,1-1 0 15,-1 3 0-15,1-1 0 0,9 5-160 0,-9-1-64 16,9 1-16-16,0 0 0 16,0 0-1360-16,-7 6-256 0,7-6-64 0,0 11-11360 15,1 3-2272-15</inkml:trace>
  <inkml:trace contextRef="#ctx0" brushRef="#br0" timeOffset="95914.53">12428 13618 14399 0,'0'0'640'0,"0"0"128"0,0 0-624 0,0 0-144 0,0 0 0 0,0 0 0 16,0 0 800-16,0 0 128 0,0 0 32 0,0 0 0 15,0 0-688-15,0 0-128 0,0 0-16 0,0 0-128 16,0 0 224-16,0 0-64 0,0 0-16 0,0 0 0 16,0 0 304-16,0 0 48 0,0 0 16 0,0 0 0 15,0 0 320-15,5 11 64 0,-5-11 0 0,0 0 16 16,1 11 320-16,-1-11 64 0,-4 15 16 0,-1-2 0 15,-3-4-192-15,-1 3-32 0,-2-2-16 0,0 4 0 16,1 2-384-16,-2 3-80 0,2 0-16 0,-2 4 0 16,-1 2-304-16,-2 2-64 0,1 1-16 0,-2 2 0 0,1-2-48 15,-2 4-16-15,0-1 0 0,-1 0 0 0,-2-1 144 0,1 0 32 16,-2 2 0-16,0-1 0 0,0 3-112 0,0 0-16 16,-2-2 0-16,0 3 0 0,1 3-192 0,-2-1 176 15,-5-1-176-15,-1 1 160 0,-1-1-160 0,-1-1 192 16,0-2-192-16,0-2 192 0,2-1 0 0,3-2 16 15,1-2 0-15,1 0 0 0,2-1-16 0,2-2-16 16,3-1 0-16,2 0 0 0,3-1-176 0,1-2 0 16,2-4 0-16,2 1 128 0,3 2-288 0,-1-4-64 15,3 2-16-15,0-4 0 16,0 1-352-16,2-1-80 0,0-6-16 0,2 2 0 16,0 0-1152-16,1 1-224 0,-2-9-48 0,2 8-12000 0</inkml:trace>
  <inkml:trace contextRef="#ctx0" brushRef="#br0" timeOffset="101674.96">12207 14996 8287 0,'0'0'736'15,"0"0"-592"-15,0 0-144 0,0 0 0 16,0 0 2128-16,0 0 400 0,0 0 80 0,0 0 16 0,0 0-1280 0,0 0-240 16,0 0-48-16,-7 4-16 0,7-4 48 0,-12 0 0 15,2 0 0-15,-1 0 0 0,2 0-80 0,-1 0-16 16,-2 0 0-16,0 1 0 0,-1-1-160 0,-1 0-48 16,-3 0 0-16,1 0 0 0,2-1-224 0,-5 1-48 15,-4 0-16-15,-3 1 0 0,-1 1-48 0,-6-1 0 16,-4-1 0-16,0 3 0 0,-5-3 0 0,0 1 0 15,-1-1 0-15,0 1 0 0,0 0-80 0,4 1-32 16,1-1 0-16,0-1 0 0,-1-3-16 0,-1 2-16 16,-1-1 0-16,0 2 0 0,-1-4 16 0,0 1 16 15,1-1 0-15,0 3 0 0,1 0-96 0,-1 1-32 0,2-3 0 0,5 3 0 16,3 3-32-16,1-3-16 0,-1 1 0 0,1 0 0 16,1-1-32-16,0 0-128 0,3 0 192 0,2-1-64 15,0 1-128-15,3 0 128 0,2-1-128 0,2 1 128 16,1-3 16-16,3 3 0 0,1-1 0 0,2 1 0 15,2-2-144-15,8 2 128 0,-9-1-128 0,1 1 128 16,8 0-128-16,-8-3 0 0,1 2 0 0,7 1 0 16,-8 0 0-16,8 0 0 0,-8-1 0 0,8 1 0 15,-9-1 0-15,1 1 128 0,8 0-128 0,-8 0 128 16,8 0-128-16,0 0 192 0,-8 0-192 0,8 0 192 16,0 0-192-16,0 0 0 0,0 0 0 0,0 0 0 15,-4 10 0-15,4-10 0 0,0 0 0 0,0 0 128 16,0 0-128-16,0 0 0 0,3 12 0 0,0 1 0 15,0 1 0-15,1-1 0 0,0-1 0 0,2 2 0 16,-1 0 0-16,0 2 0 0,0 2 0 0,0 3 0 0,2 3 0 0,2 0 0 16,4 3 0-16,-1 1 0 0,-2 6 0 0,1 0 0 15,-2 5 0-15,-4-1 0 0,-4-2 0 0,3 1 0 16,3-2 0-16,-1 0 0 0,1 1 0 0,-2-4 0 16,0-2 0-16,0 3 128 0,-1-3 16 0,0 2 0 15,1 0 0-15,-3 3 0 0,-6 1 0 0,0 3 0 16,0 6 0-16,-1-1 0 0,0 0 16 0,-1 2 0 15,0-2 0-15,-1-1 0 0,0-5-160 0,0-1 128 16,0-5-128-16,2 0 128 0,0-4-128 0,0 1 128 16,1-6-128-16,0 0 128 0,0-3-128 0,0 0 192 0,0-2-192 15,2 0 192-15,-2-3-192 0,0 0 128 0,0-1-128 16,0-5 128-16,4-9 0 0,-4 10 0 0,0 1 0 0,4-11 0 16,-5 9 0-16,0 0-128 0,0-3 192 0,5-6-64 15,-6 12 48-15,6-12 0 0,-5 8 0 0,5-8 0 16,-4 9-176-16,4-9 192 0,0 0-192 0,-2 9 192 15,2-9-192-15,0 0 0 0,0 0 0 0,0 0 128 16,0 0-128-16,0 0 0 0,0 0 0 0,0 0 128 16,0 0-128-16,0 0 0 0,-2 9 0 0,2-9 128 15,0 0-128-15,0 0 0 0,0 0 144 0,0 0-144 16,0 0 0-16,0 0 128 0,0 0-128 0,0 0 0 16,0 0 128-16,0 0-128 0,0 0 128 0,0 0-128 15,0 0 160-15,0 0-32 0,9 5-128 0,-9-5 192 16,0 0-192-16,13 3 176 0,-1-3-176 0,-12 0 160 0,12 0-160 0,-12 0 0 15,13 1 144-15,-1 1-144 0,-1-1 0 16,1 2 0-16,0-1 0 0,1 2 0 0,0-3 0 0,3 1 0 16,-1-2 0-16,4 0 0 0,0-2 0 0,3 1 0 15,3-3 0-15,2 2 0 0,1-4 0 0,0 1 0 16,1 1 0-16,5-1 0 0,3 0 0 0,2 1 0 16,1 0 0-16,2 1 0 0,-2 2 0 0,2 1 0 15,1 0 0-15,-3 0 0 0,-1 0 0 0,-2 3 0 16,-2 1 0-16,0-1 0 0,2 4 0 0,-1 1-128 15,2 1 128-15,0 0 0 0,0-4-160 0,-3 3 160 16,-4-1-192-16,1-2 192 0,-2 0 0 0,-2 2 0 16,-2-4 0-16,0 3 0 0,-1 0 0 0,-1-2 0 15,-2 0 0-15,0-1 0 0,0-2 0 0,-1 2 0 0,-3-6 0 0,0 3 0 16,1-1 0-16,-2 1 0 0,-2-2 0 0,-2 1 0 16,-1 1 0-16,0 0 128 0,0 0-128 0,-3 0 0 15,-9 0 0-15,0 0 0 0,10 0 128 0,-10 0-128 16,0 0 0-16,0 0 0 0,0 0 128 0,0 0-128 15,0 0 0-15,0 0 144 0,7-6-144 0,-7 6 128 16,5-10 0-16,-5 10-128 0,2-11 192 0,2 2-64 16,-2-2-128-16,-1-1 128 0,-1-1-128 0,1-1 128 15,1 1-128-15,0 0 0 0,0 0 0 0,0 0 0 16,1 0 0-16,1 0 0 0,0-2 128 0,1 1-128 16,0 0 0-16,0 2 0 0,0-1 0 0,2 1 0 15,-1 1 0-15,1-3 0 0,-2 4 0 0,0-2 0 16,1-1 0-16,-2 2 0 0,-2-1 0 0,2-1 0 15,0-2 128-15,0 0 0 0,-2 0 0 0,0-4 0 16,-1-3 96-16,2-2 16 0,-1-1 0 0,1-3 0 16,-3-6-96-16,1-3-16 0,1-2 0 0,-2-4 0 0,-2-4-128 0,1-5 0 15,0-1 0-15,1 1 128 0,-2-1-128 0,1 1 0 16,-2 0 0-16,-1 1 0 0,1 2 0 0,-3-1 0 16,0 1 0-16,-1 2 0 0,-1 2 0 0,1 5 0 15,0 6 0-15,-1 3 0 0,-1 2 0 0,1 2 0 16,-1 3 0-16,1 2 0 0,2 1 0 0,1 0 0 15,-1 1 0-15,3-1 0 0,-1 0 0 0,1 0 0 16,2 0 0-16,-1-1 0 0,0 2-128 0,-1 2 128 16,2-1-160-16,-2 0 160 0,-1 0-192 0,2 2 192 15,-1 4-208-15,1 1 80 0,-2-4-48 0,0 5 0 0,0 2 0 0,0 2 0 32,-1 1-240-32,5 6-48 0,0 0-16 0,0 0 0 15,-11 2-2048-15,5 7-416 0,-2 4-64 0</inkml:trace>
  <inkml:trace contextRef="#ctx0" brushRef="#br0" timeOffset="136734.79">22999 11511 1839 0,'0'0'0'0,"0"0"160"0,0 0-160 0,0 0 0 15,0 0 0-15,0 0 0 0,0 0 3408 0,0 0 656 16,0 0 128-16,0 0 32 0,0 0-2432 0,0 0-464 16,0 0-112-16,0 0 0 0,0 0-128 0,0 0 0 15,0 0-16-15,0 0 0 0,0 0 64 0,-8 7 16 16,8-7 0-16,0 0 0 0,0 0-64 0,0 0-16 16,0 0 0-16,0 0 0 0,0 0-64 0,0 0-16 15,0 0 0-15,0 0 0 0,0 0-96 0,0 0-32 16,4 10 0-16,-4-10 0 0,3 13-384 0,-2 0-80 15,-1 1-16-15,-1 3 0 0,-2 0-176 0,-1 4-32 0,-2 1-16 16,-2 4 0-16,0 2-32 0,1-1 0 0,1 3 0 0,1 0 0 16,1 0-128-16,-1-2 0 0,1-2-160 0,2-3 160 15,2-1 0-15,0-1 0 0,0-1 0 0,2-5 0 16,-1 1 0-16,2-2 0 0,0-2 0 0,3 0 0 16,-4-2 0-16,1 1 0 0,-3-11 0 0,2 11 0 31,1-2-464-31,-3-9-48 0,0 12-16 0,0 0 0 15,-1 0-432-15,1-12-64 0,-4 10-32 0,4-10 0 16,-4 12-1440-16,4-12-272 0,-1 10-64 0,1-10-16 16,0 0 1024-16,0 0 208 0</inkml:trace>
  <inkml:trace contextRef="#ctx0" brushRef="#br0" timeOffset="137363.66">23434 11511 2751 0,'0'0'256'0,"0"0"-256"16,0 0 0-16,0 0 0 0,0 0 4496 0,0 0 864 0,-6-5 160 0,6 5 48 15,-8-3-3408-15,8 3-688 0,0 0-128 0,-10 3-16 16,0 1 656-16,3 1 144 0,-1 3 32 0,1 1 0 16,2 0-1760-16,0 2-400 0,0 3 0 0,-1 3 0 15,2 1 480-15,1 3 96 0,-1 1 0 0,-2 3 16 16,4 1-240-16,-2 3-48 0,0-2-16 0,0 3 0 16,0 1-96-16,0-1-32 0,0-1 0 0,3-2 0 15,-3-1 32-15,2-1 0 0,-1-3 0 0,2-1 0 16,-1-1 0-16,4 1 0 0,-2-3 0 0,2-1 0 15,1-2-64-15,1 0-128 0,1-3 192 0,0-2-64 16,2 2-128-16,1-2 0 0,-1-1 144 0,1-2-144 16,1-2 144-16,3-1-144 0,1-4 192 0,1-1-192 15,2-2 224-15,2-1-64 0,3-2-16 0,1-1 0 16,2-1 0-16,1 2 0 0,-1-1 0 0,1-1 0 16,-3 1-144-16,-1-1 128 0,0-3-128 0,-3 2 128 0,1-1-128 15,-4 3 0-15,-2-5 0 0,2 2 128 0,-5-2-128 16,-1 3 0-16,-2-4 0 0,-1 3 128 0,1-3-128 0,-3 0 0 15,-3-2 0-15,-1 1 0 0,-1-3 144 0,-1-3-144 16,-2-2 160-16,2-1-160 0,-3 1 192 0,-1-4-64 16,-3-2-128-16,1 2 192 0,-1-1 0 0,-1 5 0 15,-2-2 0-15,0 1 0 0,1 3 0 0,-2-2 0 16,-3 5 0-16,-1 1 0 0,-1 2-192 0,-1 4 144 16,1-3-144-16,-1 2 128 0,-1 3-128 0,-1 3 0 15,0 1 0-15,1 3 0 0,-1 1-208 0,1 1 80 0,1-1 128 16,2 4-208-16,0-3 208 0,2 3-192 15,1 0 192-15,1 0-192 0,1-1 48 0,3-1 16 0,9-2 0 0,0 0 0 32,0 0-640-32,0 0-112 0,0 0-16 0,0 0-11520 0,3-10-2288 0</inkml:trace>
  <inkml:trace contextRef="#ctx0" brushRef="#br0" timeOffset="170696.12">21520 11940 5519 0,'-2'-10'496'0,"-1"-3"-496"0,-2-2 0 0,1 2 0 15,2 0 3648-15,0-1 624 0,0 1 128 0,-1 4 16 16,-2 2-3504-16,1 1-704 0,-3-5-208 0,1 6 0 16,6 5 128-16,-7-4-128 0,1 0 0 0,1-1 0 15,-2 1 128-15,7 4-128 0,-6-4 0 0,0 0 0 16,1 0 688-16,5 4 32 0,-6-5 16 0,0 1 0 15,6 4 656-15,-6-6 128 0,-1-1 16 0,3 2 16 16,-1-2-224-16,1 2-48 0,-1-1-16 0,1-1 0 16,2 1-656-16,2 6-128 0,-6-7-32 0,6 7 0 15,-6-4-224-15,6 4-48 0,-9-1-16 0,0 2 0 16,-1 3 64-16,0 3 16 0,-2-3 0 0,-1 6 0 0,-1 3 16 0,0 3 0 16,-2-3 0-16,2 1 0 0,-1 2-256 15,2-2 0-15,0-1 128 0,1 0-128 0,2-1 0 0,0-3 144 16,0 0-144-16,3-1 128 0,-1 2 144 0,1-1 32 15,1-1 0-15,1 0 0 0,5-8-64 0,-6 12-16 16,2 2 0-16,1-1 0 0,-1-2-96 0,1 2 0 16,0 0-128-16,2 1 192 0,0 2-192 0,-1 2 0 15,1 1 0-15,1 2 0 0,-1 2 0 0,1-1 0 16,1 4 0-16,2-5 0 0,-1-1 0 0,2 1-128 16,3-1 128-16,-1 1 0 0,2-6 0 0,1 0 0 15,2-2 0-15,-1 0 0 0,2-3 0 0,0 3 176 16,-1-4-176-16,4 2 160 0,-2-3 16 0,1 1 0 0,0-3 0 15,2 1 0-15,1-2-16 0,1-1 0 0,1-1 0 16,0-1 0-16,1 1-32 0,-1-1 0 0,1-2 0 0,1 0 0 16,-2 2 0-16,1-4 0 15,-2 0 0-15,-1-2 0 0,-1-3 64 0,-2 1 0 0,-1-1 0 0,0 1 0 16,0-5-16-16,-1 2 0 0,-1-1 0 0,0-2 0 16,-2 2-32-16,0-1 0 0,0 1 0 0,0-3 0 15,-1 1-144-15,1 0 192 0,2-2-192 0,-1 2 192 16,1-1-192-16,-1 0 128 0,1 0-128 0,-2-1 128 15,0-1-128-15,0 1 0 0,-1 0 144 0,0-1-144 16,-2 1 144-16,-1 0-144 0,0-1 192 0,1 2-192 16,-2-1 240-16,-2 1-64 0,1 1-16 0,-2-1 0 15,-1-1 0-15,-1 2 0 0,1 2 0 0,-3-2 0 16,-1 0 16-16,0 0 0 0,0-1 0 0,-1 3 0 16,0 0 0-16,0 0 0 0,0 3 0 0,-2-1 0 15,1 0-176-15,-1 0 0 0,-1-1 144 0,2 0-144 0,-2 0 0 0,0 2 0 16,-1 1 0-16,0-2 128 0,0-1-128 0,-2 2 0 15,0 1 0-15,-3-1 128 0,0-2-128 0,0 1 0 16,-2 2 0-16,-1 1 0 0,0-2 0 0,-1 1 128 16,0 2-128-16,0-2 0 0,-5 2 0 0,2 3 144 15,-1 1-144-15,1 1 0 0,2 2 0 0,1-2 0 16,1 1 0-16,1-2 0 0,2 0 0 0,-1 0 0 16,4 1 0-16,2 2 160 0,-1-1-288 0,10-2-64 15,-9 4-16-15,9-4 0 16,0 0-992-16,0 0-192 0,0 0-32 0,0 0-12208 15,0 0-2432-15</inkml:trace>
  <inkml:trace contextRef="#ctx0" brushRef="#br0" timeOffset="191687.46">9244 12198 33055 0,'-6'-9'1472'0,"6"9"288"0,-7-3-1408 0,7 3-352 0,0 0 0 0,0 0 0 15,0 0 624-15,0 0 48 0,0 0 16 0,0 0 0 16,4 16-528-16,2-2-160 0,-3-1 0 0,3 3 0 15,-1-6 128-15,-1-2-128 0,1 1 0 0,0 2 0 16,2 3 0-16,-2 0 0 0,0-1 0 0,0 4 0 16,2-1 0-16,2 18 128 0,-1-7-128 0,-2 2 0 15,0-2 208-15,-1-1-64 0,0-2-16 0,0-2 0 16,-2-1-128-16,3 0 160 0,2-2-160 0,0 3 160 16,-3-2-160-16,0 3 0 0,1-4 0 0,-2 0-176 15,-1 1-592-15,1-5-128 16,-1 0-32-16,1-5-9312 0,0-2-1856 0</inkml:trace>
  <inkml:trace contextRef="#ctx0" brushRef="#br0" timeOffset="192430.3">9209 12258 20271 0,'-17'-3'1792'0,"7"1"-1424"0,-2-2-368 0,3 0 0 16,1-3 1840-16,3 2 288 0,2-1 64 0,3 6 16 15,2-10-1184-15,0 3-256 0,2-1-32 0,3-1-16 16,-2 2-144-16,3-1-16 0,1-1-16 0,3 0 0 16,2 3-288-16,-1-2-64 0,-1 1-16 0,1 1 0 15,1 2-48-15,-2-1 0 0,-3 1 0 0,1 0 0 16,1 0 160-16,1 1 32 0,-1-3 0 0,1 2 0 15,0-3 112-15,1 3 16 0,2 2 16 0,2-5 0 16,2 5 16-16,-1-1 0 0,0-1 0 0,3 3 0 16,0 0-176-16,1-1-48 0,0 2 0 0,0 3 0 15,-2-2-96-15,1 3-32 0,0 1 0 0,-2 2 0 16,-1 1-128-16,-2-1 0 0,-3 3 0 0,-1-1 0 0,-2 1 0 0,-3 1 0 16,-3 0 0-16,-3 2 0 0,-1-2 0 15,-1 2 0-15,-2-3 0 0,-3 1 128 0,-5-2 32 0,-1 0 0 16,-2-1 0-16,-3 1 0 0,0 0-160 0,-1 1 192 15,-3 1-192-15,0-1 192 0,0-1-192 0,2 2 0 16,-2-3 144-16,3-1-144 0,-1 1 0 0,2-1 0 16,1-1 0-16,1 1 128 0,2-5-128 0,1 4 0 15,1-1 0-15,3 0 0 0,8-5 0 0,0 0 0 16,-9 4 0-16,9-4 0 0,0 0 0 0,0 0 0 16,0 0 0-16,0 0 0 0,0 0 0 0,0 0 0 15,0 0 0-15,0 0-128 0,0 0 128 0,13 5 0 16,0-2 0-16,2-2 0 0,1-2 0 0,2 1-160 0,2-1 160 0,1 1 0 15,0-2 0-15,-1 1 0 0,1 4 0 0,2-1 0 16,-1 3 0-16,0-2-128 0,-1 1 128 0,-2 2 0 16,1 1 0-16,-1 1 0 0,-2 1 0 0,-1 1 0 15,-3 1 0-15,-1-2-128 0,-4 4 128 0,-2 0 0 16,-2 0-160-16,0 1 160 0,0 2-128 0,-3-2 128 16,-4-1 0-16,2-1 0 0,-1 0 0 0,-1-1 0 15,-2 1 0-15,1 0 0 0,0-2 0 0,0 1 128 16,1 1-128-16,0-2 128 0,-3-2-128 0,1 1 128 15,0 1-128-15,-3 1 0 0,-2-2 0 0,-2-1 0 16,-2 0 0-16,-3-1 144 0,-2 1-144 0,-3-1 0 16,-1-1 160-16,-2 2-160 0,-1-3 128 0,-2 2-128 15,-2 1 128-15,1-1-128 0,-3 1 0 0,4 0 128 0,-2 0-128 16,2 1 0-16,3 1 0 0,-1 4 0 16,-1-8-992-16,1 2-224 0,2 1-64 15,2-3-15792-15</inkml:trace>
  <inkml:trace contextRef="#ctx0" brushRef="#br0" timeOffset="195482.6">10957 13956 5519 0,'0'0'496'0,"0"0"-496"0,0 0 0 0,0-7 0 16,0 7 4096-16,2-10 704 0,-1 2 160 0,-1 8 32 16,4-10-3552-16,0 2-704 0,0 1-144 0,-4 7-16 15,5-9-384-15,0 1-192 0,-1 0 192 0,-4 8-192 16,0 0 128-16,5-6-128 0,-5 6 0 0,0 0 0 15,0 0 448-15,0 0 0 0,0 0-16 0,0 0 0 16,0 0 336-16,5 16 80 0,-1 1 16 0,-1 2 0 0,-1 3-304 0,0 2-64 16,-1 2-16-16,0 0 0 0,1-4 112 15,-1 2 32-15,0 0 0 0,2 1 0 0,0 0-48 0,-1-4-16 16,1-2 0-16,1 1 0 0,0-1-304 0,-1-4-48 16,1 0-16-16,-1-2 0 0,-3-13-64 0,5 13 0 15,-5-13-128-15,5 11 192 0,-5-11 32 0,0 0 0 16,0 0 0-16,0 0 0 0,0 0 96 0,0 0 0 15,0 0 16-15,4-9 0 0,0-2-48 0,-1 1-16 16,-1-1 0-16,-2 11 0 0,3-11-272 0,0 0 128 16,1 1-128-16,-4 10 0 0,0 0 0 0,10-7 0 15,0-2 0-15,1 5 0 0,-11 4 0 0,15 2-176 16,0 1 176-16,-1 3-160 0,1-1 160 0,-2 3-128 0,0 0 128 16,0-1-128-16,-2 4 128 0,2-1 0 0,0 1 0 0,-2-2 0 15,-11-9 0-15,13 9 0 0,0-1 0 0,-1-2 0 16,-12-6 144-16,11 4-144 0,1-1 192 0,-1-3-192 15,-11 0 272-15,11-2-48 0,0 0-16 0,-2-2 0 16,-9 4-16-16,12-5 0 0,-5-2 0 0,3 1 0 16,-1-1 112-16,0-1 16 0,-3 2 0 0,2-3 0 15,1 0 32-15,-1-1 16 0,-3 1 0 0,1 0 0 16,-1 0-96-16,0 0-16 0,-1 0 0 0,0-3 0 16,-4 0-32-16,1-1-16 0,2 2 0 0,-2-4 0 15,-2 1-32-15,1 0-16 0,1-1 0 0,-1-2 0 16,-1 0-160-16,-1-1 0 0,0-1 0 0,0 0 0 15,2 1-352-15,0 1-96 16,0 0-32-16,4 4 0 0,2 1-2176 0,-1 3-432 0,1 3-96 0,3-1-13648 16</inkml:trace>
  <inkml:trace contextRef="#ctx0" brushRef="#br0" timeOffset="196428.27">13124 13545 11967 0,'0'0'1072'0,"0"0"-864"16,0 0-208-16,0 0 0 0,0 0 3616 0,0 0 672 15,0 0 144-15,0 0 32 0,0 0-3264 0,0 0-656 16,0 0-128-16,0 0-32 0,0 0 320 0,-1-9 48 16,1 9 16-16,0 0 0 0,0 0 128 0,0 0 16 0,0 0 16 0,0 0 0 15,0 0-96-15,0 0-32 16,0 0 0-16,0 0 0 0,0 0-144 0,0 0-16 0,0 0-16 0,0 0 0 15,0 0-256-15,-2 16-48 0,2-16-16 0,3 11 0 16,-3-11-64-16,5 13-16 0,-5-13 0 0,9 15 0 16,2-1 48-16,-1-1 16 0,-10-13 0 0,13 9 0 15,4 3-96-15,1-2-32 0,-1 2 0 0,2 1 0 16,2-1-160-16,1 6 0 0,0-2 144 0,1 5-144 16,1-4 128-16,2 9-128 0,0-2 160 0,0 5-160 15,0 1 128-15,0 3-128 0,3-3 0 0,-2 2 144 16,-1 1-144-16,0-4 0 0,-1-5 0 0,0 0 0 15,-2-1 144-15,3-2-144 0,1 1 160 0,1 0-160 16,1-1 256-16,1-1-32 0,-3-2-16 0,3 3 0 16,0 1 32-16,0 2 0 0,1-2 0 0,1 4 0 15,-2-3-240-15,1 5 144 0,0 0-144 0,-1 0 128 0,-1-1-128 0,-2-1 0 16,-1-1 0-16,-1 0 0 0,0 0 0 0,-2-2 0 16,0-2 0-16,-3 0 128 0,1 0-128 0,-1-1 0 15,-2 0 0-15,-1-2 128 0,-1 0 0 0,-2-2-128 16,0 0 192-16,-1-2-64 0,0-1-128 0,1-1 0 15,-3-3 144-15,1-1-144 0,-2 0 224 0,0-1-32 16,-1-3 0-16,-9-4 0 0,10 6 0 0,-10-6-16 16,12 4 0-16,-12-4 0 0,10 2-176 0,-10-2 0 15,0 0 0-15,0 0 0 0,0 0 0 0,0 0-192 16,0 0 32-16,0 0 16 16,0 0-528-16,0 0-96 0,0 0-32 0,0 0 0 15,0 0-1936-15,0 0-384 0,0 0-80 0,0 0 0 0</inkml:trace>
  <inkml:trace contextRef="#ctx0" brushRef="#br0" timeOffset="197404.06">14767 13758 3679 0,'0'0'160'0,"0"0"32"0,0 0-192 0,0 0 0 0,6-8 0 0,-6 8 0 16,5-8 4208-16,-5 8 784 0,0 0 176 0,4-8 16 15,-4 8-3712-15,0 0-736 0,0 0-160 0,0 0-16 16,-4-9 256-16,-1 4 48 0,5 5 16 0,-9-3 0 15,-3 1-112-15,1 2 0 0,-4 2-16 0,1 1 0 16,-2 1-432-16,-2 1-64 0,-3-2-32 0,-2 2 0 16,-2 0 32-16,1 0 16 0,1-2 0 0,1 1 0 15,0-4 384-15,2 1 80 0,2-1 16 0,0 0 0 0,-1 0 80 0,2 1 32 16,2 1 0-16,0 0 0 0,1 0-448 16,1-2-96-16,1 2 0 0,2 1-16 0,-2-1-304 0,4 2 0 15,8-4 0-15,-7 7 0 0,7-7 0 0,-6 10 0 16,6-10 0-16,-4 11 0 0,2 2 0 0,0-3 0 15,2 3 0-15,0-1 0 0,2 0 0 0,0 1 0 16,1 0-128-16,0 2 128 0,-2 2 0 0,3 0 0 16,-3-4 0-16,0 0 0 0,1 4 0 0,-1-2 160 15,0 0-32-15,1-2 0 0,0 2 112 0,1 0 16 16,-2-4 0-16,2 2 0 0,-1 0-64 0,0 0-16 16,-2 0 0-16,0 0 0 0,0 1-176 0,-2 1 0 15,0-1 0-15,-1-1 128 0,1-1-128 0,-1-1 128 0,-1 0-128 16,1-2 128-16,3-9 0 0,-5 12-128 0,0-3 192 0,5-9-64 15,-5 9 80-15,5-9 16 0,-5 12 0 0,5-12 0 16,-3 11 32-16,3-11 0 0,0 0 0 0,0 0 0 16,3 13-128-16,-3-13 0 0,6 11-128 0,-6-11 192 15,9 10-192-15,0-2 0 0,0-1 0 0,2-2 0 16,-11-5 0-16,14 4 0 0,-1-2 128 0,0 0-128 16,0-4 0-16,2 2 0 0,-2-5 0 0,1 1 0 15,2 0 0-15,2-2 128 0,2 1-128 0,-1-1 0 16,2 1 0-16,-2 0 0 0,0 0 0 0,-1 1 0 15,2-1-128-15,-1 1-32 0,1 1 0 0,-5 2 0 16,-2-1-112-16,0 1-32 0,-1 1 0 0,-1 0 0 16,-11 0-240-1,10 0-48-15,0 0-16 0,-10 0 0 0,11 0-416 0,-11 0-64 0,12 0-32 0,-12 0 0 16,0 0-2368-16,0 0-480 0</inkml:trace>
  <inkml:trace contextRef="#ctx0" brushRef="#br0" timeOffset="197721.5">14317 14102 35423 0,'0'0'1568'0,"0"0"320"0,0 0-1504 0,0 0-384 0,0 0 0 0,0 0 0 16,5-11 576-16,2 5 64 0,-7 6 0 0,10-3 0 15,-10 3-640-15,13 0 0 0,-2 0 0 0,0 2 0 16,0 0 0-16,0 1 192 0,1-2-32 0,1 4-16 16,0-3 320-16,2 0 64 0,0 1 16 0,0-1 0 15,0 2-208-15,3-2-32 0,2-1-16 0,1 0 0 16,1-1-288-16,2 0 160 0,0 0-160 0,0-1 128 31,-2-2-464-31,0 3-112 0,0-2 0 0,0 0-11520 0,1 2-2288 0</inkml:trace>
  <inkml:trace contextRef="#ctx0" brushRef="#br0" timeOffset="202691.27">15597 14901 23151 0,'0'0'1024'0,"-9"4"208"0,-4 1-976 0,1 0-256 0,2 1 0 0,-1 0 0 15,1-2 528-15,1 0 64 0,1-2 16 0,8-2 0 16,-10 4-400-16,0-1-80 0,1-3 0 0,9 0-128 16,-9 0 192-16,0 0-64 0,-1-1 0 0,-1 1-128 15,1 0 304-15,-2 1-48 0,-2 0-16 0,-1 2 0 16,0 0 336-16,-2 3 80 0,-1 1 16 0,-3 0 0 15,-3 3 112-15,-1-1 32 0,1 1 0 0,-4-1 0 16,-2 0-272-16,-1 0-48 0,-2-2-16 0,0-1 0 0,-1-2 256 0,0 2 48 16,0-5 16-16,0-1 0 0,1-1-32 15,2 1 0-15,0-3 0 0,2 3 0 0,2-1-224 16,-1-1-48-16,2 1-16 0,0 1 0 0,-1 0-176 0,-1 1-48 16,-2 2 0-16,2 1 0 0,-1 1-256 0,2 0 128 15,-1-1-128-15,1 0 0 0,-2 0 192 0,2-3-64 16,1 2 0-16,0 0-128 0,1-1 448 0,2 2 0 15,2-3-16-15,0 3 0 0,0 0-144 0,3 0-32 16,1 1 0-16,0-2 0 0,0 0-64 0,2-1 0 16,2 2-16-16,2-3 0 0,-1 1 16 0,2-1 0 15,-1 3 0-15,-1-3 0 0,-1-1-64 0,2 2-128 16,0-1 192-16,1-1-64 0,-1 0 48 0,2 0 0 16,-3-1 0-16,2 1 0 0,0 1-48 0,-1 0 0 0,2-1 0 15,0 1 0-15,0 1-128 0,1-1 0 0,-1-1 0 16,9 0 0-16,-7 1 0 0,7-1 0 0,-10-2 0 0,1 0 0 15,4 1 0-15,5 1 0 0,0 0 128 0,0 0-128 16,0 0 0-16,0 0 0 0,-7 7 0 0,7-7 128 16,0 0-128-16,0 0 0 0,-6 7 144 0,6-7-144 15,-6 10 128-15,6-10-128 0,-5 7 128 0,5-7-128 16,-5 10 0-16,5-10 144 0,-5 10-144 0,5-10 0 16,0 16 0-16,0-5 0 0,1 1 0 0,0 1 0 15,-1-13 0-15,4 18 0 0,0 1 0 0,0 0 0 16,0 2 0-16,1 3 0 0,-1 0 0 0,3 4 0 15,-2-1 0-15,1 3 0 0,-2 1-160 0,0 3 160 16,-1 0 0-16,-3 3 0 0,-2 2 0 0,0-1 0 16,-2 1 0-16,1 1 0 0,1 2 0 0,0-2 0 0,1 3 0 0,-2 0 0 15,0-1 0-15,0-2 0 0,-1-2 0 0,1-1 0 16,2-2 128-16,-3-5-128 0,0-4 160 0,-1 0-160 16,-3-5 192-16,0-2-192 0,1 1 160 0,-1-2-160 15,0-2 128-15,1 0-128 0,1-2 128 0,1 0-128 16,0 1 128-16,-1-1-128 0,2 0 128 0,0 1-128 15,1-1 128-15,-1 2-128 0,0 1 0 0,0-3 0 16,-1 1 128-16,-1-1-128 0,2-1 0 0,2 0 0 16,-1-2 0-16,1 1 0 0,-1-1 0 0,3-11 0 15,-3 13 0-15,3-13 0 0,-2 9 128 0,2-9-128 16,0 0 0-16,0 0 128 0,-3 10 0 0,3-10-128 16,0 0 192-16,0 0-64 0,0 0-128 0,0 0 192 15,0 0-192-15,0 0 192 0,0 0-192 0,0 0 160 0,0 0-160 0,0 0 160 16,0 0-160-16,0 0 0 0,11 11 0 0,-2-5 128 15,-9-6-128-15,13 4 0 0,0 2 0 0,1 0 0 16,2-2 0-16,2 0 0 0,3-1 0 0,1 1 0 16,2-1 0-16,0 0 0 0,2-2 0 0,3 0 0 15,4-1 0-15,-2 1 0 0,-1-2 0 0,0 0 0 16,1 0 0-16,2 1 128 0,2-4-128 0,4 1 0 16,3 0 0-16,2 1 0 0,1-1 0 0,1 1 0 15,4-1 0-15,0 2 0 0,-2 1 0 0,1 0 0 16,1 0 0-16,3 1 0 0,5 2 0 0,0-1 0 15,1 0 0-15,-3 0 0 0,-4 2 0 0,-2-4 0 16,-6 0 0-16,-3 1 0 0,-2 5 0 0,0-5 0 0,0 0 0 16,0 3 0-16,1-1 0 0,-1 1 0 15,2-1 0-15,-3 1 0 0,0 0 0 0,-2 2 0 0,-1 0 0 0,0-2 0 16,-2-1 0-16,0-1 0 0,-5 2 0 0,-3-4 0 16,-3 1 128-16,-1-1-128 0,-1 0 0 0,-1 0 0 15,-1-1 0-15,1 1 128 0,-2-3-128 0,0 3 0 16,-2-1 144-16,0 0-144 0,-4 0 128 0,0 1-128 15,-2 0 128-15,0 0-128 0,-9 0 128 0,12 0-128 16,-12 0 128-16,10-3-128 0,-10 3 144 0,0 0-144 16,9-3 192-16,-9 3-192 0,8-5 256 0,-8 5-64 15,5-8-16-15,1 2 0 0,-3-2 16 0,0 0 16 16,-2-1 0-16,1-3 0 0,-1 1-16 0,-1-1 0 16,-1-1 0-16,1 0 0 0,-2-2-64 0,1 0-128 0,0-3 176 15,-2-2-176-15,1-1 192 0,-2-1-64 0,0-2 0 16,0-3-128-16,0 0 224 0,0 2-64 0,0-5-16 0,1-3 0 15,0-1-144-15,-3 1 0 0,1-1 144 0,0-4-144 16,0-5 0-16,-1 0 128 0,0-3-128 0,1 2 0 16,0-6 0-16,-1 7 128 0,0 0-128 0,-1 3 0 15,1 2 0-15,-1 3 0 0,1 2 0 0,1 3 0 16,-1 3 0-16,0 1 0 0,-2 0 0 0,0 1 128 16,-1 2-128-16,1 0 0 0,2 2 0 0,-3-1 0 15,1 0 0-15,1-1 0 0,2-1 0 0,0 5 0 16,0-3 0-16,1 1 0 0,1 0 0 0,0 1 0 15,2 2 0-15,1-2 0 0,0 2 0 0,1 0 0 16,2 0 0-16,0 1 0 0,-2 1 0 0,2 2-128 16,0 1 128-16,0 1 0 0,-2 2 0 0,1 0-128 15,0 3 128-15,-2 7 0 0,0-7-144 0,0 7 144 16,0 0-128-16,0 0 128 0,0-9-160 0,0 9 160 0,-2-7-160 16,2 7 160-16,0 0-160 0,0 0 160 0,-3-6 0 0,3 6-144 15,1-8 144-15,-1 8 0 0,0 0 0 0,-1-6 0 16,1 6 0-16,0 0 0 0,0-7 0 0,0 7 0 15,0 0 0-15,0-8 0 0,0 8 0 0,0 0 0 16,-1-6 0-16,1 6 0 0,0 0 0 0,0 0 0 16,0 0 0-16,0 0 0 0,0 0 0 0,0 0 0 15,0 0 0-15,-4-6-128 0,4 6 128 0,0 0 0 16,-3-7 0-16,3 7 0 0,0 0 0 0,0 0 0 16,-5-6 0-16,5 6 0 0,-6-3 0 0,6 3 0 15,0 0 0-15,-7-3 0 0,7 3 0 0,-7-3 0 0,7 3 0 16,-7-2 0-16,-1-1 0 0,8 3 0 0,-11 0 0 0,2 0 0 15,9 0 0-15,-11 0 0 0,-1 1 0 0,0 1 128 16,0-2-128-16,2 1 0 0,-2-1 0 0,-2 0 0 16,0 0 0-16,-1 0 128 0,1-1-128 0,-1 2 0 15,2 2 0-15,-1-2 0 0,-3-2 0 0,0-1 128 16,2 2-128-16,-1 0 0 0,-1-1 0 0,0 0 0 16,0-2 0-16,-1 3-240 0,0 3 64 0,-2-1 16 31,-1 4-2848-31,-2-6-560 0</inkml:trace>
  <inkml:trace contextRef="#ctx0" brushRef="#br0" timeOffset="207160.78">9767 15604 6447 0,'0'0'576'0,"0"-11"-576"0,-3 0 0 0,3 3 0 16,0 8 4704-16,0 0 832 0,0-8 160 0,0 8 48 0,0 0-4528 0,0 0-912 16,0 0-176-16,0 0-128 0,0 0 0 0,11 0 0 15,-11 0 0-15,0 0 0 0,8 6 0 0,-3 5 0 16,-3 1 0-16,-3 1 0 0,-4 2 0 0,0 2 0 16,-2 0 0-16,-2 1 0 0,-5 3 224 0,-2-1 160 15,-2-1 48-15,0 1 0 0,-1 2 352 0,-2 4 80 16,-2 3 16-16,-1 2 0 0,1 4-208 0,-2 2-32 15,2-5-16-15,2 4 0 0,3-1-304 0,1-1-48 16,1-3-16-16,4-4 0 0,3-2-256 0,1-5 0 16,3-5 0-16,1-2 0 15,2-2-560-15,2-11-112 0,0 0-32 0,0 0 0 16,0 0-1664-16,10-4-352 0,1-7-64 0,0-2-8864 0</inkml:trace>
  <inkml:trace contextRef="#ctx0" brushRef="#br0" timeOffset="207460.44">9866 15403 3679 0,'0'0'320'0,"0"0"-320"0,-9-3 0 0,9 3 0 16,-11-1 5568-16,2 2 1056 0,-1 3 208 0,3 0 32 15,7-4-4896-15,-6 9-992 0,-1-1-192 0,3 3-32 16,3 0-224-16,0 6-32 0,0-1-16 0,1 5 0 15,1 1-160-15,4 3-16 0,3-1-16 0,-2 1 0 16,0 1 112-16,0-1 32 0,3 0 0 0,-1 0 0 16,-3 1-80-16,2 0-16 0,2 0 0 0,-3-1 0 0,0 2-96 0,-1 0-32 15,-1-1 0-15,-2 2 0 0,1-2-80 0,0-1-128 16,-3-3 176-16,1 0-176 0,2 1 128 16,-1-2-128-16,-2 1 0 0,1-2 0 0,2-2 0 0,1-2-256 15,-3-2 32-15,1-2 0 16,-2-3-1840-16,1-1-368 0,1-2-80 0,-2-6-11424 15</inkml:trace>
  <inkml:trace contextRef="#ctx0" brushRef="#br0" timeOffset="207659.34">9579 16000 30751 0,'0'0'1360'0,"-10"-5"288"0,-2 1-1328 0,2-1-320 15,0 1 0-15,10 4 0 0,0 0 784 0,0 0 96 0,0 0 16 0,0 0 0 16,0 0-16-16,12 0 0 0,3 0 0 0,3-2 0 16,1 2-176-16,9-1-48 0,4 0 0 0,6-4 0 15,4-1-320-15,1 1-64 0,-3-3-16 0,2 2 0 16,1-1-256-16,1 2 0 0,1-3-176 0,-1 0-11760 16,2-1-2352-16</inkml:trace>
  <inkml:trace contextRef="#ctx0" brushRef="#br0" timeOffset="209380.25">16816 15632 5519 0,'0'0'496'0,"0"0"-496"15,0 0 0-15,0 0 0 0,1-7 3936 0,-1 7 688 0,4-8 144 0,0-3 32 16,0 2-3520-16,0 0-704 0,-1 1-144 0,-2-1-32 16,0-1 112-16,1 1 0 0,0 1 16 0,0-1 0 15,-2 1 160-15,-2-1 16 0,1-2 16 0,0 1 0 16,-2 1-64-16,0 0-16 0,1 1 0 0,-3 1 0 16,-1 1 112-16,0-1 16 0,-2 2 0 0,0 1 0 15,-1-1-80-15,0 0-16 0,0 1 0 0,0 1 0 16,-2 2-176-16,0-1-48 0,-4 2 0 0,1 3 0 15,-2 0-144-15,1 1-48 0,0 2 0 0,1 2 0 16,0 1-112-16,0 3-16 0,1 0-128 0,0 2 192 16,2 0-192-16,-1 3 0 0,2 3 128 0,0 2-128 15,1 3 0-15,0 1 0 0,0-4 0 0,1 5 0 16,0 1 176-16,1 3-176 0,0 0 192 0,3 2-192 0,0-2 272 16,2 0-48-16,-1 2-16 0,2 0 0 0,1-1 48 0,2-2 16 15,2-2 0-15,1-4 0 0,2-2-112 0,3-1-32 16,2 0 0-16,2-5 0 0,2-4 192 0,2-3 48 15,2-3 0-15,3 1 0 0,3-5-80 0,3 1-16 16,2 0 0-16,2-2 0 0,0-5-432 0,0-1-96 16,0-2 0-16,1-3-16 15,0-2-2288-15,-2-2-464 0</inkml:trace>
  <inkml:trace contextRef="#ctx0" brushRef="#br1" timeOffset="-203709.3">9437 14034 6447 0,'0'0'272'0,"0"0"80"0,0 0-352 0,0 0 0 16,0 0 0-16,0 0 0 0,0 0 3808 0,0 0 688 15,0 0 144-15,0 0 32 0,0 0-3552 16,0 0-704-16,0 0-144 0,8 7-16 0,-8-7-64 0,10 9-16 15,-2 0 0-15,0-1 0 0,0-2-176 0,0 2 128 16,-8-8-128-16,9 10 128 0,-1 1 128 0,-2-2 32 16,-1 1 0-16,-1 1 0 0,-4-11 336 0,4 14 64 15,-1-1 16-15,-2 0 0 0,-1-13-128 0,1 16-32 16,-1-16 0-16,3 12 0 0,-3-12-96 0,3 14 0 16,-3-14-16-16,0 0 0 0,0 0-160 0,7 10-16 15,-7-10-16-15,0 0 0 0,0 0-48 0,12 4-16 16,-12-4 0-16,0 0 0 0,0 0-48 0,11-4 0 15,-4-1 0-15,-7 5 0 0,3-8 64 0,-2-2 0 16,-1-1 0-16,-1 2 0 0,-2-2-192 0,-1 1 160 0,-1 1-160 0,0 0 160 16,0-1-160-16,0-2 0 0,-1 0 144 0,1-1-144 15,-1 0 144-15,0 0-144 0,1-1 192 0,1 1-192 16,2-3 192-16,-1-1-192 0,2 0 192 16,2 0-192-16,2 0 176 0,1 3-176 15,0 1 160-15,2 1-160 0,1-1 0 0,0 3 0 0,1-1 0 0,-1 4 0 16,2-1 0-16,0 3 0 0,-1-1 0 0,0 1 0 15,-8 5 0-15,0 0-128 0,10-4 128 0,0 2 0 16,0-1-208-16,-10 3 64 0,10-3 16 0,-10 3 0 16,0 0-256-16,12 2-32 0,-12-2-16 0,14 2 0 15,-1 0-624 1,-1 0-128-16,2-1-32 0,2 1 0 0,0-1-560 16,0 2-112-16,1-1-32 0,0 0-5632 0,0-2-1152 0</inkml:trace>
  <inkml:trace contextRef="#ctx0" brushRef="#br1" timeOffset="-203246.14">9811 14009 4607 0,'0'0'192'0,"0"0"64"0,0 0-256 0,0 0 0 0,0 0 0 0,0 0 0 15,0 0 3840-15,0 0 736 0,13-4 144 0,-1 3 16 0,-12 1-2576 0,13-1-528 16,0-1-96-16,0 2-32 15,0 0-736-15,2-1-128 0,-1-1-48 0,2 0 0 0,-1 1-400 0,-1 0-192 16,1-1 160-16,-2 2-160 16,-1 0-240-16,-1 0-144 0,0-2-16 0,-2-1-12320 15</inkml:trace>
  <inkml:trace contextRef="#ctx0" brushRef="#br1" timeOffset="-202926.36">9840 14179 27935 0,'0'0'1232'0,"0"0"256"0,0 0-1184 0,0 0-304 0,10-4 0 0,-10 4 0 15,9-5 384-15,2 3 0 0,1-3 16 0,-1 2 0 16,1 2-400-16,0 0-192 0,1 0 0 0,1-1 16 16,1 1-656-1,0 0-144-15,0-1-32 0,0 0 0 0,1-1-848 0,0-1-192 0,-2 0-16 0,-1-2-16 0</inkml:trace>
  <inkml:trace contextRef="#ctx0" brushRef="#br1" timeOffset="-202408.62">10453 13705 18431 0,'0'0'816'0,"0"0"160"0,0 0-784 0,0 0-192 0,-9-1 0 0,9 1 0 16,0 0 2800-16,0 0 512 0,0 0 96 0,0 0 32 15,-10 3-2752-15,10-3-560 0,0 0-128 0,-6 10 0 16,-2-1 0-16,3 6 0 0,2-2 0 0,-1 4 0 15,-2 2 0-15,-2 1-176 0,0 3 176 0,-1 2-128 16,-3 4 128-16,-1 5 0 0,-1-2 0 0,0 2-128 16,2 1 128-16,0-9 0 0,-1-2 0 0,4-3 0 15,5-2 0-15,0-3 0 0,0-3 128 0,3-1-128 16,4-1 240-16,2 1-32 0,3 0 0 0,-2-6 0 16,2 1-16-16,2-2-16 0,3 0 0 0,0-3 0 15,0-1-176-15,2-1 128 0,-1-1-128 0,1-1 128 0,-4 0-128 16,1-2 0-16,0-1 144 0,-1 1-144 0,1-4 0 0,1 1 0 15,-2-3 0-15,-1 2 0 0,-1 2 0 0,0-4 128 16,-1 1-128-16,0-4 0 0,0 2 128 0,-2-1-128 16,1-1 160-16,-1-3-160 0,0 2 192 0,-3-4-48 15,0-3-16-15,0 0 0 0,-2-4-128 0,-1 2 160 16,-1-1-160-16,-1 3 160 0,0 2-160 0,-2-1 160 16,-4 1-160-16,0 0 160 0,-1 4-160 0,0-2 160 15,0 4-160-15,-2 0 160 0,0 2-160 0,-1 2 0 16,-1 5-160-16,1 0 160 15,2 2-560-15,-2 2-16 0,-1 0 0 0,1 2-9088 16,2 2-1840-16</inkml:trace>
  <inkml:trace contextRef="#ctx0" brushRef="#br1" timeOffset="-201071.18">15527 13741 23615 0,'0'0'1040'0,"0"0"224"0,-11 0-1008 0,2-3-256 0,9 3 0 0,0 0 0 0,0 0 448 0,0 0 32 15,0 0 16-15,0 0 0 0,0 0-48 0,0 0 0 16,0 0 0-16,0 0 0 0,0 0-240 0,11 10-48 16,-4 1-16-16,1 1 0 0,-3 1-144 0,2-2 0 15,-3 1 0-15,-1 1 0 0,-2 0 0 0,-1-1 0 16,0 1 0-16,-1-1 0 0,-2-1 0 0,0 1 0 15,1 1 0-15,-1-4 0 0,3-9 304 0,0 0 16 16,0 0 16-16,0 0 0 0,0 0 400 0,0 0 80 16,0 0 16-16,0 0 0 0,0 0-160 0,5-7-32 15,1-1 0-15,1-4 0 0,4 0-384 0,-1 1-64 16,1-3-32-16,-1 0 0 0,-1 0-160 0,0-2 128 0,-1-1-128 0,1 0 128 16,2 2-128-16,-3-1 0 0,-3-1 0 15,-3 3-176-15,1 1 176 0,-3-3 128 0,0 2-128 16,0-1 176-16,3 5-176 0,-2-2 0 0,-1 0 0 0,1 2 0 15,-1 10 0-15,3-12 0 0,-3 12 0 0,8-8 0 16,1 1 0-16,2-1 0 0,1 3 0 0,0-1 0 16,0 2 0-16,-1-1 0 0,2 0-192 0,-1 1 192 15,0 2-192-15,0-2 192 0,-2 0-192 0,2-2 192 32,0 3-544-32,-1 1 16 0,1 2 0 0,0 0 0 0,-1 0-384 15,1 2-80-15,-1 0-16 0,-1 1-7968 0,0-1-1600 0</inkml:trace>
  <inkml:trace contextRef="#ctx0" brushRef="#br1" timeOffset="-200771.72">16061 13686 11967 0,'0'0'1072'0,"0"0"-864"15,0 0-208-15,0 0 0 0,0 0 4480 0,0 0 832 16,0 0 192-16,0 0 16 0,0 0-4448 0,12 3-896 16,-12-3-176-16,12 2 0 15,-2-1-448-15,1 1-32 0,-11-2-16 0,14 4 0 16,-1-3-592-16,0 0-112 0,0-2-16 0,1 1-16 15,3 0-208-15,-1 0-32 0,-2-1-16 0,1 1 0 16,-2 0 368-16,-2-3 80 0,-11 3 16 0,12-1-4352 0,-12 1-848 0</inkml:trace>
  <inkml:trace contextRef="#ctx0" brushRef="#br1" timeOffset="-200556.78">15986 13857 31103 0,'0'0'1376'0,"0"0"288"0,0 0-1344 0,13-6-320 0,1 1 0 0,4 1 0 16,2-1 576-16,3 1 32 0,3-1 16 0,3 1 0 0,0 2-624 0,-1 0-288 16,2-3 32-16,0 4 0 15,-2-2-1504-15,-2 2-288 0,-4-1-64 0,0 2-6224 16,0 2-1248-16</inkml:trace>
  <inkml:trace contextRef="#ctx0" brushRef="#br1" timeOffset="-200073.29">16673 13574 31263 0,'-13'-4'1392'0,"13"4"272"0,0 0-1328 0,-9 1-336 0,-1 2 0 0,3 1 0 16,-3 2 240-16,3 1-32 0,-2-1 0 0,1 3 0 15,0 3-208-15,-1 1 0 0,-2 1 0 0,1 3-160 16,-2 3 160-16,2 2 0 0,-1 0 0 0,2 6 0 15,1-1 0-15,3 0 0 0,1 0 0 0,3-3 0 16,2 0 0-16,3-1 0 0,1-5 0 0,3 1 0 16,0-8 0-16,1 4 0 0,0-2 0 0,2-1 0 15,0-3 192-15,1-3-16 0,1 1-16 0,0-3 0 16,-1-2 64-16,2-2 16 0,2-2 0 0,1-2 0 0,-1-1 32 16,0-3 16-16,3-3 0 0,-1-2 0 0,2-2-80 0,-2-2-16 15,-1-3 0-15,-3 1 0 0,2-1 128 0,-3 2 0 16,-3-3 16-16,-2-1 0 0,-3 1-80 0,0 0 0 15,-1 0-16-15,-2 2 0 0,-5-2 48 0,0 1 16 16,1 1 0-16,-2 2 0 0,-4-3 32 0,-2 4 16 16,-2 2 0-16,-1-3 0 0,0 0-112 0,-4 2-32 15,-3 2 0-15,1 0 0 0,-1-1-208 0,2 4 128 16,0 2-128-16,0 2 0 0,-1-2 0 0,2 1-160 16,2 3 0-16,2 1 0 15,0-1-1552-15,2-2-304 0</inkml:trace>
  <inkml:trace contextRef="#ctx0" brushRef="#br0" timeOffset="-187782.39">25081 11657 3679 0,'0'0'320'0,"0"0"-320"15,0 0 0-15,8-5 0 0,-8 5 2480 0,0 0 416 16,0 0 96-16,0 0 16 0,5-7-1920 0,-5 7-384 16,4-6-80-16,-4 6-16 0,2-7 160 0,-2 7 16 15,4-6 16-15,0-2 0 0,2 0 288 0,-1 2 48 16,0-1 16-16,1 1 0 0,1-2 64 0,1 1 32 0,1 2 0 15,0-1 0-15,-4-1-432 0,-5 7-96 0,7-9-16 0,-7 9 0 16,0 0-304-16,0 0-64 0,0 0-16 0,0 0 0 16,0 0-160-16,0 0-32 0,-8-3-128 0,-2 5 192 15,-2 2-192-15,-3 2 144 0,-1 1-144 0,-4 3 128 16,-1 2 80-16,-1 2 16 0,-2-1 0 0,2 4 0 16,0-1 192-16,1 1 32 0,2 0 16 0,-1 2 0 15,2 2 80-15,2 5 16 0,2-2 0 0,1 6 0 16,0 2-272-16,0-2-48 0,0-1-16 0,0 1 0 15,-2-2-224-15,5 2 0 0,1 2 0 0,1 0 0 16,3 2 0-16,2 0 0 0,2 0 0 0,4-1 0 16,0-2 0-16,5-2 0 0,4-3 0 0,1-3 0 15,3-1 176-15,1-5-176 0,1-2 192 0,3-4-192 16,0-3 224-16,2-3-64 0,2 1-16 0,1-6 0 16,0-2 80-16,3-2 16 0,1-2 0 0,2-3 0 0,1 0 16 15,-1-3 16-15,-2-4 0 0,2-1 0 0,-1-4-64 0,-1 2-16 16,-3-1 0-16,-1 1 0 0,-2-5-16 0,-3 2-16 15,-3-3 0-15,0 1 0 0,-2-3-32 0,-2 3-128 16,-1 0 192-16,-1 1-64 0,-4-1 16 0,-2 1 0 16,0 1 0-16,-4-2 0 0,-2 1-16 0,-1-2 0 15,-2-1 0-15,-2 1 0 0,-1-1 0 0,-2 1 0 16,-1 1 0-16,-3-1 0 0,-1 4 0 0,0 1 0 16,-3 2 0-16,-2-1 0 0,-4 2-128 0,-2 1 0 15,1 4 0-15,-2 3 0 0,-1-3-208 0,1 5 16 16,2 0 16-16,1 3 0 15,1 1-1248-15,1 1-256 0,1 3-48 0</inkml:trace>
  <inkml:trace contextRef="#ctx0" brushRef="#br0" timeOffset="-182928.63">26721 11712 3679 0,'0'0'320'0,"0"0"-320"0,0 0 0 0,0 0 0 15,0 0 2768-15,0 0 496 0,5-12 80 0,-1 3 32 16,0 1-2464-16,1 2-480 0,0-1-112 0,-5 7 0 16,4-10 832-16,0 1 160 0,-4 9 32 0,5-10 16 0,-5 10 64 0,3-9 16 15,-3 9 0-15,1-9 0 0,-1 9-368 0,0 0-80 16,-4-8-16-16,4 8 0 0,0 0-256 0,-3-6-48 16,-4 1-16-16,1 2 0 0,6 3-144 0,-11-4-16 15,-1 3-16-15,1 0 0 0,-1 1 64 0,-1 0 16 16,0 0 0-16,0 0 0 0,-2 0 16 0,1 0 16 15,1 2 0-15,0 2 0 0,-1 0-272 0,1 1-64 16,0 3-16-16,1 1 0 0,0 2-240 0,0 2 0 16,1 0 0-16,-1 4 0 0,-1 0 0 0,1 3 0 15,3 5 0-15,-3 3 0 0,-1 4 0 0,0-2-128 16,0-4 128-16,0 2 0 0,3 0-144 0,-1 0 144 16,4-6 0-16,1 1-144 0,2-1 144 0,2 3 0 0,-1-3 0 15,2 3 0-15,1 1 0 0,2-4-128 0,2 2 128 0,2-2 0 16,-1-2 0-16,1-1 0 0,1-1 0 0,2 2 0 15,1-4 0-15,2-2 0 0,2-4 0 0,0-2 0 16,0-3 0-16,3-1-160 0,1-1 160 0,3-3 0 16,1-1 0-16,3-1 0 0,1-3 0 0,4 0 0 15,3 0-160-15,2-2 160 0,0-2-128 0,0-1 128 16,-1-2 0-16,-1-1 0 0,-3 0 0 0,-3-4-128 16,-1 0 128-16,-3-1 256 0,-3-3-64 0,-2 1-16 15,-2-2 16-15,-2 1 0 0,-2 0 0 0,-2 0 0 16,0 3-64-16,-4-4-128 0,-1 1 192 0,-1-4-64 15,-1 2 80-15,-2-1 16 0,-1 0 0 0,-1 0 0 16,-3-2 0-16,0-1 0 0,-1-1 0 0,-2 1 0 16,-2 1-64-16,-1 1-16 0,-2 3 0 0,-1 1 0 15,-3 2-144-15,1-1 192 0,-4 4-192 0,0 3 192 16,-6-1-192-16,2 4 0 0,-3 3 0 0,-1 1 0 16,-1 3-208-16,0 2-80 0,1 1-16 0,1 4 0 15,1-1-1280-15,2 3-256 0,2 0-48 0,1 1-14720 16</inkml:trace>
  <inkml:trace contextRef="#ctx0" brushRef="#br0" timeOffset="-148520.15">30344 11589 6447 0,'0'0'576'0,"0"0"-576"0,0 0 0 0,0 0 0 0,0 0 2624 0,0 0 400 15,0 0 96-15,0 0 16 0,0 0-992 0,7-6-192 16,-7 6-32-16,6-5-16 0,-6 5-304 0,0 0-48 15,0 0-16-15,8-7 0 0,-8 7-192 0,0 0-32 16,0 0-16-16,0 0 0 0,0 0-240 0,0 0-48 16,0 0-16-16,0 0 0 0,0 0-352 0,0 0-80 15,0 0-16-15,0 0 0 0,0 0-224 0,0 0-32 16,0 0-16-16,0 0 0 0,12 11-16 0,-12-11-16 16,0 0 0-16,6 14 0 0,1-2 0 0,-3 1 0 15,-3 0 0-15,1 1 0 0,0 0 32 0,-2 1 16 16,0 2 0-16,0 2 0 0,-2 3-16 0,1 3 0 0,0-1 0 0,-2 0 0 15,1 1-48-15,-2 0-16 0,-1 0 0 16,-1-2 0-16,0 1 32 0,1-2 0 0,2-1 0 0,-1-1 0 16,-1 0-64-16,1 0-16 0,0-2 0 0,0-3 0 15,-1 0-160-15,2-1 192 0,2-1-192 0,0 0 192 16,-2-2-192-16,3-11 0 0,0 13 0 0,0 0 0 16,-1-2 0-16,1 1 0 0,0-12-224 0,1 11 80 31,-1-11-304-31,3 10-48 0,-3-10-16 0,0 0 0 15,5 8-256-15,-5-8-48 0,0 0-16 0,0 0 0 16,0 0-1792-16,12-1-384 0,-5-3-64 0</inkml:trace>
  <inkml:trace contextRef="#ctx0" brushRef="#br0" timeOffset="-126689.08">28868 11621 2751 0,'0'0'128'0,"0"0"16"0,0 0-144 0,0 0 0 0,0 0 0 0,0 0 0 16,0 0 3392-16,0 0 640 0,7-8 128 0,-7 8 16 16,5-9-2624-16,-5 9-528 0,0 0-96 0,0 0-32 15,0 0-96-15,0 0-32 0,0 0 0 0,0 0 0 0,0 0 128 0,0 0 0 16,0 0 16-16,0 0 0 0,-1-9 32 0,1 9 0 16,0 0 0-16,0 0 0 0,-7-4-80 15,7 4-16-15,-9-3 0 0,0 2 0 0,9 1-144 0,-11-2-16 16,2 2-16-16,9 0 0 0,-10 0-304 0,1 2-64 15,0 0-16-15,9-2 0 0,-11 6-160 0,1-3-128 16,1 4 144-16,0 1-144 0,-1 0 128 0,1 2-128 16,-1 0 0-16,1 4 144 0,-2-1-144 0,2-3 0 15,0 3 0-15,1 1 0 0,-1 1 144 0,1 0-144 16,2 4 160-16,-2-2-160 0,-1 2 176 0,1 1-176 16,1-3 192-16,1-3-192 0,-2 2 256 0,2-1-64 15,-1 0-16-15,2-2 0 0,0 0 16 0,-1 0 0 0,1 0 0 16,1 1 0-16,0-1 0 0,0 1 0 0,2-2 0 15,-1 0 0-15,2-2-64 0,0 2-128 0,1 0 192 0,0 1-64 16,1-1 0-16,0 1-128 0,1 0 192 16,0 0-64-16,2 0-128 0,0-2 128 0,0 2-128 0,1 1 128 15,0-1-128-15,1-3 0 0,0 2 144 0,1-2-144 16,-1-2 0-16,1 0 128 0,-7-8-128 0,10 10 0 16,-1-3 0-16,0 1 144 0,0-2-144 0,2 1 0 15,-1-1 128-15,1 1-128 0,0-2 0 0,1 1 0 16,0-3 0-16,0 1 0 0,-2-1 0 0,1-1 0 15,-1-2 128-15,2 0-128 0,-1-1 144 0,1 0-144 16,1-2 192-16,-1 0-48 0,0-1-16 0,-1 2 0 16,1-3-128-16,0-1 160 0,-2 1-160 0,1-1 160 15,-1-1-160-15,1-1 160 0,-2 2-160 0,1-1 160 16,-1 1-160-16,2-3 128 0,0-1-128 0,1 0 128 0,1 0-128 16,0-1 0-16,-1 1 144 0,1-3-144 0,-3 2 0 0,1 1 0 15,1-2 0-15,-2 2 128 0,0-1-128 0,-2 1 0 16,-1 1 0-16,-1 0 0 0,0-1 0 0,-1 1 0 15,-5 9 128-15,5-11-128 0,-2 0 144 0,-3 11-144 16,3-13 192-16,0 3-192 0,-3-1 176 0,1 1-176 16,-2-2 160-16,0 2-160 0,-1-3 208 0,0 0-48 15,-2 0-16-15,1 0 0 0,-1-2-16 0,1-2 0 16,-1-2 0-16,0 0 0 0,0 1-128 0,0 0 0 16,-1 0 0-16,-1 1 128 0,1 1-128 0,0 2 0 15,0 2 0-15,0 2 0 0,-2 0 0 0,-1 3 0 16,-1 1 0-16,1 1 0 0,-1 0 0 0,-1 1 0 15,-1-2 128-15,1 2-128 0,-1 0 192 0,2 0-64 0,-1 1 0 16,-1 1 0-16,1-1-128 0,0-1 192 0,0 1-192 16,-1 2 192-16,0 0-192 0,2 0 0 0,0-2 0 0,1 2 0 15,0-1 0-15,2 1 0 0,-1-2 0 0,7 3 0 16,-7-2 0-16,7 2 0 0,0 0-192 0,0 0 192 31,-6-5-704-31,6 5 0 0,0 0-16 0,0 0-12512 0,8-11-2496 0</inkml:trace>
  <inkml:trace contextRef="#ctx0" brushRef="#br0" timeOffset="-107000.93">21629 13729 21471 0,'0'0'960'0,"0"0"192"0,0 0-928 0,0 0-224 0,0 0 0 0,-4-7 0 16,4 7 1136-16,0 0 176 0,-3-6 32 0,3 6 16 0,0 0-464 0,0 0-112 16,0-12-16-16,0 12 0 0,0-9-240 0,0 9-48 15,0 0-16-15,0 0 0 0,-2-9-128 0,2 9-16 16,0 0-16-16,-7-7 0 0,-2 1 272 0,-2 2 64 16,2 1 16-16,-1 3 0 0,-4 1 208 0,-2 5 32 15,-1-5 16-15,-1 5 0 0,-2 1-368 0,-2 2-80 16,-1-1-16-16,-1 5 0 0,2 1-240 15,0 2-48-15,0 2-16 0,1-2 0 0,1 1-16 0,2 1-128 16,2 0 192-16,2 3-64 0,2 0 256 0,2 1 32 16,-1 2 16-16,4-1 0 0,-1 1-576 0,2 2-112 15,1 0-32-15,1-3 0 0,2 3 288 0,0-4 0 16,2 1 0-16,3-3 0 0,1-1 0 0,1 0 0 0,3 2 0 16,1-3 0-16,0-3 0 0,3-2 0 0,1 0 0 0,3 0 0 15,1-5 0-15,2 0 0 16,2-2 144-16,4-2-144 0,1 0 256 0,0-4-16 0,1-4-16 0,1-3 0 15,-1 1-32-15,2-3-16 0,-2-2 0 0,1 0 0 16,-4-1-48-16,1-5 0 0,-3 3 0 0,0-3 0 16,-1 0-128-16,0 0 128 0,0 0-128 0,-1 0 128 15,-4 1 0-15,-1-1 0 0,-3 0 0 0,-2 0 0 16,-2 0 96-16,-3 3 16 0,-1-2 0 0,-4 1 0 16,-3-6 112-16,-2 1 32 0,-4 0 0 0,-1-1 0 15,-2 0-80-15,-3 1-16 0,-3-1 0 0,0 1 0 16,-2-1-64-16,1 1-16 0,-3-1 0 0,-2 3 0 15,-2 2-208-15,0 2 128 0,0 2-128 0,0 3 0 16,1 0 0-16,3 4-128 0,0 2-16 0,2 1 0 16,1 4-1904-16,0-1-384 15</inkml:trace>
  <inkml:trace contextRef="#ctx0" brushRef="#br0" timeOffset="28846.53">28783 15203 4607 0,'0'0'400'0,"0"0"-400"15,0 0 0-15,0 0 0 0</inkml:trace>
  <inkml:trace contextRef="#ctx0" brushRef="#br0" timeOffset="44912.61">18800 17451 25215 0,'0'0'1120'0,"0"0"224"0,6-7-1072 0,-1-2-272 15,1 1 0-15,-6 8 0 0,9-9 1088 0,1 3 144 16,1 2 48-16,-1-1 0 0,-10 5-1056 0,10-2-224 15,-10 2 0-15,12 0 0 0,-12 0 0 0,11 4 144 16,-11-4-16-16,7 9-128 0,-1 0 768 0,-1 2 32 16,-1 1 16-16,0 1 0 0,0 0-48 0,-1 2 0 15,0 2 0-15,0 3 0 0,-1-2-272 0,2 3-64 16,0 2-16-16,0 2 0 0,0 0-160 0,0 0-48 16,2 1 0-16,1 1 0 0,-1 2-80 0,1 2-128 15,-2 0 176-15,2 3-176 0,-2 5 192 0,0-2-192 16,2 3 192-16,-1 5-192 0,-1-1 192 0,2-4-192 15,-1-2 192-15,0-5-192 0,-3-4 224 0,3-6-64 16,-1-1-16-16,0-4 0 0,-1-2 224 0,3-2 32 0,-2 2 16 0,0-8 0 16,-5-8-48-16,8 6-16 0,0 0 0 0,-8-6 0 15,10-4 64-15,0 1 16 0,0-6 0 0,-1-1 0 16,1-4 16-16,1-2 0 0,-1-3 0 0,0-2 0 16,2-2-96-16,0-6-16 0,-2-6 0 0,3-3 0 15,0-3-208-15,-1-5-128 0,0-1 160 0,1 0-160 16,1 1 0-16,-1 3 128 0,-1-2-128 0,-2-1 0 15,0-1 0-15,-3 3 0 0,0-2 0 0,-1 7 0 16,1 1-144-16,-2 4 144 0,0 4 0 0,-1 3-144 16,-1 2 16-16,0 6 0 0,-1 3 0 0,2 3 0 15,1 3-464 1,0 2-96-16,-5 8-16 0,0 0 0 0,12-7-2096 0,0 5-416 0,-2 0-96 16,-10 2-12816-16</inkml:trace>
  <inkml:trace contextRef="#ctx0" brushRef="#br0" timeOffset="45380.18">19660 17881 35423 0,'0'0'1568'0,"0"0"320"0,-9 4-1504 0,9-4-384 0,-7 10 0 0,1 3 0 31,1-5-576-31,1 4-192 0,1 2-48 0,1 2 0 0,0-2 432 0,2 2 96 0,0 1 16 0,0 2 0 16,2 1 112-16,-1 4 32 0,-1-5 0 0,1 1 0 15,-1 0 128-15,1 0 0 0,-1-6 0 0,0 3 0 16,0-2 896-16,0-1 144 0,0 2 48 0,2-3 0 16,-2-2-784-16,2-1-160 0,-2-10-16 0,3 9-128 15,1 0-640-15,0-3-256 0,-4-6-32 16,8 6-16-16,-1-3 944 0,3 0 0 0,-1-3 0 0,1 1 0 0,2 2 0 0,0-3 0 15,-1 0 0-15,2 0 0 0,0 0-128 0,2-1-112 16,0-2-16-16,1 3 0 16,1-4-448-16,1-1-80 0,0-3-32 15,1 2-8000-15,-1-4-1600 0</inkml:trace>
  <inkml:trace contextRef="#ctx0" brushRef="#br0" timeOffset="45672.93">20004 17865 35007 0,'0'0'1552'0,"-8"13"320"0,1-1-1488 0,-3 4-384 0,1 5 0 0,3 1 0 16,1 3 256-16,1 1 0 0,1-2-16 0,0 5 0 15,2 2-384-15,-1 2-80 0,0-3-16 0,0-3 0 16,-4 1 240-16,3-1 0 0,0-2 0 0,0-2 0 16,1 0 144-16,-1-1 32 0,2-1 0 0,1 3 0 15,0 1-48-15,-2 1-128 0,0 2 192 0,1 0-64 16,1 1-368-16,0 1-80 0,1 1 0 0,0 1-16 31,0-4-2432-31,-1 0-496 0,0-2-80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1:27:03.79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 12213 6447 0,'0'0'576'0,"2"-10"-576"0,-3 1 0 0,1 9 0 16,-1-11 4096-16,1 11 704 0,-3-10 128 0,3 10 48 16,-4-6-3840-16,4 6-768 0,-2-7-160 0,2 7-16 15,0 0-320-15,0 0-64 16,1-6-16-16,-1 6 0 0,0 0 48 0,0 0 16 15,0 0 0-15,0 0 0 0,0 0 144 0,0 0 0 16,0 0 0-16,0 0-128 0,10-1 336 0,-10 1 80 0,0 0 16 0,11 5 0 16,-11-5 624-16,8 5 128 0,-8-5 32 0,0 0 0 15,9 9 16-15,-9-9 16 0,7 13 0 0,1 0 0 16,0 2-320-16,0 3-64 0,1 3-16 0,0 2 0 16,-1 6-400-16,1-3-64 0,2 1-32 0,-2 1 0 15,-1-5-224-15,2 2 0 0,2 0 128 0,-1 2-128 16,0 0 0-16,-1 10 0 0,1 1 0 0,-2 9 0 15,-1 3 0-15,-1 1 0 0,1-1 0 0,0-7 0 0,0-5 0 0,0-7 128 16,-3-9-128-16,0-1 0 0,-1-5 512 0,0-2 0 16,0-4 0-16,0 1 0 0,0-1 0 0,0-1 16 15,0 1 0-15,-4-10 0 0,5 7-128 0,-5-7-16 16,0 0-16-16,0 0 0 0,0 0-96 0,10 4-16 16,-10-4 0-16,12 0 0 0,-12 0 0 0,10-6 0 15,-2-2 0-15,1-1 0 0,-1-4 96 0,1-2 16 16,0-2 0-16,2-3 0 0,-1-6-112 0,-1-7 0 15,1-6-16-15,-1-4 0 0,-2-4-80 0,1 0-16 16,0 0 0-16,-1 8 0 0,-1 2-144 0,1 1 0 16,-2-1 0-16,0 2 128 0,-1 4-128 0,0-4 0 15,0-7 0-15,-2-1 0 0,1 0 0 0,0 5 0 0,-1 4 0 16,1 7 0-16,-2 5 0 0,2 5 0 0,-2 4 0 16,2 2 0-1,-3 11-512-15,0 0-64 0,0 0-32 0,0 0 0 16,0 0-1936-16,6 12-384 0,-2 1-80 0,-1 1-13440 0</inkml:trace>
  <inkml:trace contextRef="#ctx0" brushRef="#br0" timeOffset="1442.49">2216 12078 22047 0,'0'0'976'0,"0"0"208"0,-4-6-944 0,2 3-240 0,-1-1 0 0,3 4 0 0,-4-2 816 0,4 2 112 15,-2-4 32-15,2 4 0 0,-6-3-192 0,0 0-48 16,6 3 0-16,0 0 0 0,-7 0-192 0,0 0-32 15,-3 2-16-15,3-1 0 0,7-1-272 0,-11 7-48 16,1-1-16-16,-2 1 0 0,0 3 16 0,-1 0 0 16,-2 5 0-16,-1 2 0 0,0 4 160 0,2 2 16 15,0 4 16-15,-1 5 0 0,1 0 304 0,1 5 64 16,1-1 16-16,2 0 0 0,-2-6-336 0,2-2-64 16,1 1-16-16,1 0 0 0,2-1-320 0,1 5 144 0,1 1-144 0,3 2 0 15,1 6 128-15,3 1-128 0,-1 0 0 0,2 0 0 16,3 0 0-16,-1-6 128 0,2-4-128 0,1-6 0 15,-1-4 0-15,1 0 0 0,0-2 0 0,0 2 0 16,-1-5 0-16,1 1-144 0,0-3-16 0,-1 0 0 31,0-2-304-31,0 0-64 0,0-2-16 0,0 0 0 16,-1-2-448-16,2-2-96 0,2 0 0 0,1 0-8288 0,-2-3-1648 0</inkml:trace>
  <inkml:trace contextRef="#ctx0" brushRef="#br0" timeOffset="1812.04">2381 12422 32079 0,'0'0'1408'0,"-6"-6"320"0,1 3-1392 0,5 3-336 0,0 0 0 0,0 0 0 0,0 0 240 16,0 0-32-16,0 0 0 0,0 0 0 16,-6 8-208-16,-1 4 0 0,2-2 0 0,0 3 0 0,-1-2-144 0,0 2 144 15,-2 1 0-15,0 2-144 0,-2-2 144 0,-1 2 0 16,1 2 0-16,-2 4-128 0,-2 2 128 0,-2 3 0 15,1 7 0-15,2 0 0 0,1 5 176 0,1 4-48 16,2 4 0-16,2-4 0 0,0-4-128 0,2-6 160 16,1-6-160-16,3-7 160 15,1-6-1488-15,0-1-288 16,-2-1-64-16</inkml:trace>
  <inkml:trace contextRef="#ctx0" brushRef="#br0" timeOffset="2108.89">2396 12402 33055 0,'0'0'1472'0,"-4"-7"288"0,4 7-1408 16,0 0-352-16,0 0 0 0,0 0 0 0,0 0 256 0,0 0-32 0,6 14 0 0,-1-1 0 15,0 0-224-15,1 0 0 0,2-1-192 0,0 3 192 16,0-1-208-16,0 3 64 0,-2 0 16 0,2 2 0 16,0-2 128-16,1 3 0 0,0-1 0 0,0 2 0 15,-1 4 0-15,1 0 0 0,2 1 0 0,-2 0 0 16,0-1 0-16,0 3 128 0,0-2-128 0,0 2 128 16,-1-1-128-16,-1-2 0 0,0-2 0 0,1-2 0 15,0-4-448 1,-1-1-144-16,-2-2-48 0,-1-2-8864 0,-4-12-1776 0</inkml:trace>
  <inkml:trace contextRef="#ctx0" brushRef="#br0" timeOffset="2363.57">2254 12821 21183 0,'0'-6'1888'0,"3"-1"-1504"0,-1 1-384 0,5-1 0 16,1-1 3888-16,5 2 704 0,2-5 144 0,5 4 16 16,1-2-3792-16,2 1-768 0,3 0-192 0,2 3 0 15,0 1 0-15,1 1 0 0,-2 2 0 0,0 2 0 16,-4 2-576 0,-2 1 16-16,-4 1 0 0,-3 1 0 0,-1-2-1952 0,-2 4-400 15,-5 1-80-15,-2 0-16 0,-4-9-528 0,0 0-112 0,0 0-32 16</inkml:trace>
  <inkml:trace contextRef="#ctx0" brushRef="#br0" timeOffset="2843.67">2493 12066 26655 0,'0'0'1184'0,"-7"-5"240"0,7 5-1136 0,0 0-288 0,0 0 0 0,0 0 0 16,0 0 672-16,0 0 80 0,0 0 16 0,0 0 0 0,0 0-384 0,0 0-80 0,13 2-16 0,-1 1 0 16,0 3 112-16,-1 0 32 0,2 2 0 0,3 4 0 15,0 5 224-15,2 1 48 0,0 3 16 0,2 4 0 16,-2-1-176-16,3 4-32 0,2 2-16 0,1-2 0 16,-1 1-32-16,3-4 0 0,3-3 0 0,2-1 0 15,2-3-176-15,2 0-32 0,-1 3-16 0,-1 1 0 16,-2-2-240-16,-1 2 144 0,-3 2-144 0,-2 2 128 15,-4 2-128-15,-4 5 0 0,-4 7 0 0,-3 5 0 16,-2 6-176-16,-4-1-64 0,-4-4-16 0,-4-6 0 16,-1-8 0-16,-4-6 0 0,-3-7 0 0,-1 0 0 15,-3-1 256-15,-1 0 0 0,-2 0 0 0,-2-1 0 16,-1-1 0-16,0 0 0 0,0-2 0 0,1 0 0 16,1-2-1424-1,1-3-304-15,-1-2-48 0,2-5-13040 0</inkml:trace>
  <inkml:trace contextRef="#ctx0" brushRef="#br0" timeOffset="23923.72">4685 12502 2751 0,'0'0'128'0,"0"0"16"0,0 0-144 0,0 0 0 0,0 0 0 0,0 0 0 16,0 0 2160-16,2-9 400 0,-2 9 64 0,0 0 32 16,0 0-1104-16,4-12-208 0,-4 12-64 0,0 0 0 15,4-12-48-15,-4 12-16 0,0 0 0 0,0 0 0 16,2-6 16-16,1 2 0 0,-3 4 0 0,0 0 0 16,0 0-256-16,2-6-48 0,-2 6-16 0,0 0 0 15,0 0-64-15,0 0-16 0,0 0 0 0,0 0 0 16,2-10-64-16,-2 10 0 0,0 0-16 0,0 0 0 15,0 0-400-15,0 0-80 0,0 0-16 0,-9 3 0 16,9-3 16-16,-10 6 0 0,3-2 0 0,-1 3 0 16,-1-1 96-16,1 2 16 0,-1 4 0 0,0 1 0 15,0 4-32-15,-1 5 0 0,1 3 0 0,-1 6 0 16,-2 4-48-16,-2 3-16 0,-2 1 0 0,-1-1 0 0,-1-6 64 0,1 0 16 16,-3-5 0-16,2 0 0 0,-1 1-144 0,-1-2-32 15,0 3 0-15,0 2 0 0,-1 1 16 0,0 2 0 16,0 4 0-16,3 0 0 0,2 0 48 0,-1 1 16 15,-1-3 0-15,1-4 0 0,1-8 16 0,2 0 0 16,1-6 0-16,-1 0 0 0,-1-5-160 0,2-1-128 16,2-3 192-16,-1 0-192 0,-1-2 0 0,1 0 0 15,0-1 0-15,3 1 0 0,0-2 224 0,0 0-64 16,0 1-16-16,0 1 0 0,-2-3-16 0,2 0-128 16,1 4 192-16,0-1-64 15,1 0-128-15,-1-3 0 0,8-4 0 0,-8 5 128 0,8-5-128 0,0 0 128 16,0 0-128-16,0 0 128 0,0 0-128 0,0 0 192 15,0 0-192-15,0 0 192 0,0 0-48 0,0 0 0 16,0 0 0-16,0 0 0 0,10-2 16 0,2-4 0 16,0 5 0-16,0-3 0 0,-1 1-160 0,2 3 0 0,0 0 144 0,0 0-144 15,3 0 0-15,1 0 0 0,1 2 0 0,1 0 0 16,-1 1 0-16,0 0 0 0,0-2-128 0,2 2 128 16,-1-3 0-16,2 0 0 0,0 0 0 0,1 0 0 15,2 0 0-15,1 0 0 0,-1 0 0 0,4 0 0 16,2 0 0-16,2 0 0 0,2 1 0 0,-1 0 0 15,-2 0 0-15,0 2 0 0,1-2 0 0,-4 3 128 16,-2-1-128-16,-1-2 128 0,0-1-128 0,-3 0 128 16,-2 0-128-16,-1 0 0 0,1-1 0 0,-1 1-128 15,2-1 128-15,0-1 0 16,1 1 0-16,0 0 0 0,1-1 0 0,1 1 0 16,2 1 0-16,2 0 128 0,2-3-128 0,0 3 0 15,-2-1 0-15,1 0 0 0,-2 0 0 0,0 1 0 16,-3-3 0-16,-2 3 128 0,-2 0-128 0,1 3 0 15,-4-6 0-15,-3 3 128 0,-2 0-128 0,0 0 0 0,-2 3 0 16,-10-3 0-16,12 0 0 0,-2 1 0 0,-10-1 0 0,9 1 128 16,-9-1-128-16,11 0 128 0,-11 0-128 0,9 0 128 15,-9 0-128-15,10-1 176 0,-10 1-176 0,11-4 192 16,-11 4-64-16,10-7-128 0,-3 1 192 0,-7 6-64 16,6-8 0-16,-6 8 0 0,5-8 0 0,-5 8 0 15,0 0 64-15,0 0 0 0,0 0 0 0,0 0 0 16,4-10-64-16,-4 10 0 0,0 0 0 0,0 0 0 15,2-11-128-15,-2 11 128 0,0 0-128 0,0 0 128 16,0 0-128-16,-3-9 0 0,3 9 0 0,-4-10 0 0,4 10 0 0,-4-8 128 16,-1-2-128-16,5 10 0 0,-5-11 128 0,5 11-128 0,-8-12 128 15,0-1-128-15,0 0 144 0,2-1-144 0,-1-2 160 16,-1-1-160-16,-1-3 176 0,2-3-176 0,-1 0 192 0,-1-1-192 16,-2-2 208-16,1 0-64 0,-2-1-16 0,-1 1 0 15,0 0 0-15,0 1-128 0,0 2 192 0,-1 2-64 16,-3 0-128-16,0 4 0 0,-2-1 0 0,2 1 0 15,2 0 0-15,-1 2 0 0,-1-2 128 0,0 2-128 16,0 0 0-16,-1 0 0 0,0-1 0 0,0-1 0 16,-2-1 128-16,2 0-128 0,-1-2 0 0,1-1 128 15,-1 3-128-15,-1 0 0 0,2 0 144 0,1-1-144 16,0 1 0-16,1 4 128 0,1 1-128 0,0 0 0 16,4 0 0-16,0 1 0 0,2 0 0 0,0 2 0 15,1-1 0-15,2 1 0 0,-2 1 0 0,3 1 0 16,-1 0-128-16,2 2 0 0,-1-1 0 0,5 7 0 15,0 0-320-15,0 0-48 0,0 0-16 0,0 0 0 16,0 0-1104-16,0 0-240 16,13 0-32-16,-1 3-16 0,0 1-656 15,2 1-144-15,2 3-32 0</inkml:trace>
  <inkml:trace contextRef="#ctx0" brushRef="#br0" timeOffset="27966.34">4846 13596 21311 0,'0'0'944'0,"-1"-10"192"0,1 10-912 0,-3-6-224 0,3 6 0 0,0 0 0 16,-4-5 256-16,4 5 16 0,0 0 0 0,0 0 0 15,-4-6-272-15,4 6 160 16,0 0-160-16,0 0 128 0,0 0-128 0,0 0 0 16,0 0 0-16,0 0 0 0,0 0 320 0,0 0 48 15,0 0 0-15,0 0 0 0,5-1 544 0,-5 1 112 0,0 0 32 0,0 0 0 16,0 0 208-16,0 0 32 0,0 0 16 0,0 0 0 0,0 0-208 0,0 0-32 15,0 0-16-15,0 0 0 0,0 0-464 16,0 0-80-16,0 0-32 0,0 0 0 0,0 0-224 0,0 0-64 16,0 0 0-16,0 0 0 0,0 0 64 0,-1 13 0 15,1-13 0-15,0 0 0 0,0 0 112 0,0 0 16 0,0 0 16 0,-1 15 0 0,1-15-64 0,0 0-16 16,0 0 0-16,0 11 0 0,-3 1 0 0,3-12 0 16,-1 14 0-16,-1 1 0 0,-1-4-192 0,0 5-128 15,0 2 128-15,1 3-128 0,-1 0 176 16,2 5-48-16,0 1 0 0,-1 2 0 0,1 0 0 0,0 2 0 15,1-5 0-15,0 3 0 0,0 1 64 0,0 5 0 16,-2 4 0-16,4 7 0 0,0 9 144 0,0 6 48 16,-1 0 0-16,-1-3 0 0,-1-8-384 0,-1-3 144 15,0-6-144-15,-2 2 0 0,-1 2 144 0,-2 6-144 0,0 4 0 0,0 4 144 16,-2 2-144-16,1-4 128 16,-1-5-128-16,1-7 128 0,-3-6 128 0,1-3 32 15,-1 0 0-15,4-1 0 0,-1 0-16 0,3 0 0 16,-1 0 0-16,2-2 0 0,2-4-16 0,1-3-16 31,-1-3 0-31,4-5 0 0,1-2-240 0,1-4 176 16,0-3-176-16,-4-9 160 0,4 9-160 0,-4-9 0 0,0 0 0 0,8 1 0 0,-8-1-256 0,0 0 0 15,0 0 16-15,0 0 0 16,0 0-304-16,0 0-64 0,8-7-16 0,-8 7 0 16,4-14-2352-16,-4 0-480 0</inkml:trace>
  <inkml:trace contextRef="#ctx0" brushRef="#br0" timeOffset="31648.38">3095 14216 5519 0,'0'0'496'0,"-4"-9"-496"0,-1 0 0 0,5 9 0 0,-4-9 3552 0,0 0 608 15,1-1 128-15,3 10 32 0,-2-9-3392 0,2 9-672 16,0 0-256-16,0 0 176 0,-4-7-176 0,4 7 0 16,0 0 0-16,0 0 0 0,0 0 0 0,-1-4 0 15,-2 0 0-15,3 4 0 0,0 0 384 0,0 0 64 16,0 0 0-16,0 0 0 0,0 0 640 0,0 0 144 15,0 0 32-15,0 0 0 0,9 9-368 0,-2 4-64 0,-1 3 0 0,-2 3-16 16,-1 5-112-16,1 0 0 0,-2 0-16 0,1 2 0 16,-3 3-304-16,1-5-48 0,2 0-16 0,-3-3 0 15,-2-2-320-15,0-1 144 0,-1 3-144 0,-1-4 0 16,-4 0 256-16,-1 3-64 0,0-1-16 0,-1 2 0 16,-2 1-32-16,0 2 0 0,1 3 0 0,0 2 0 15,2-2-144-15,0-1 160 0,1 0-160 0,2-6 160 16,-1-3-160-16,3-3 0 15,0-5 144-15,4-9-144 16,0 0-1584-16,0 0-384 0,0 0-80 0</inkml:trace>
  <inkml:trace contextRef="#ctx0" brushRef="#br0" timeOffset="31963.4">2974 14264 9215 0,'0'0'400'0,"-8"-2"96"0,-1-5-496 0,4 2 0 0,5 5 0 0,0 0 0 0,0-8 3248 0,3 0 544 16,3-1 112-16,1 3 32 0,1-1-2976 0,3-1-608 15,-1 2-112-15,2 1-32 0,1-2 432 0,1 3 64 16,3-1 32-16,1 1 0 0,1-1 336 0,-1-2 64 15,0 3 16-15,0 1 0 0,-2-3-112 0,0 4-16 16,-1-5 0-16,2 3 0 0,0-1-528 0,0 1-112 16,-2 0-32-16,0 0 0 0,2 0-352 0,0 1 128 15,-1-1-128-15,-1 1 0 0,2-1 0 0,0 1-288 16,-1 0 48-16,0 0 16 16,-2 2-2640-16,-1-1-528 0</inkml:trace>
  <inkml:trace contextRef="#ctx0" brushRef="#br0" timeOffset="32249.56">3086 14495 29487 0,'-11'-5'1296'0,"11"5"288"0,-6-3-1264 0,6 3-320 0,-8 0 0 0,8 0 0 0,0 0 2160 0,0 0 368 16,17-2 80-16,-1-1 16 15,-1 0-2176-15,2 0-448 0,3-1 0 0,-1-2-144 16,0 0 144-16,0-1-208 0,1 0 80 0,1 0 128 0,-3-2-352 0,-3 2 48 16,1 1 16-16,-2 3 0 0,1-2-96 0,-5 4 0 15,-10 1-16-15,0 0 0 16,0 0-96-16,0 0-16 0,7 10 0 0,-7-10 0 15,5 9-2128-15,-5-9-432 0,1 11-96 0</inkml:trace>
  <inkml:trace contextRef="#ctx0" brushRef="#br0" timeOffset="32547.73">2937 14765 24879 0,'0'0'2208'0,"0"0"-1760"0,0 0-448 0,0 0 0 0,0 0 2144 0,0 0 352 15,0 0 64-15,11 1 0 0,2-2-2048 0,2 0-512 16,1-1 0-16,1 0 0 0,-1-2 0 0,2 0 0 16,1 1 0-16,-2 2 0 0,-2 0 0 0,-2-1 0 15,0 1 0-15,-3 0 0 0,-10 1 0 0,0 0 0 16,11 1 0-16,-11-1 0 0,10 1 0 0,-10-1 0 15,10 4 0-15,-10-4 0 0,12 3 0 0,-1-4 0 16,-1 1 0-16,2-2-144 16,-1 0-1232-16,3-1-240 0,1-1-48 0,0-1-11712 0</inkml:trace>
  <inkml:trace contextRef="#ctx0" brushRef="#br0" timeOffset="32856.96">3729 14519 29375 0,'0'0'1296'0,"0"0"272"0,0 0-1248 0,0 0-320 16,-7-6 0-16,7 6 0 0,0 0 480 0,0 0 32 15,0 0 16-15,0 0 0 0,-9 0-528 0,9 0 0 0,-9 3 0 0,9-3 0 16,-9 5 0-16,9-5 0 16,-9 7 0-16,1-1 0 0,0 3 0 0,1-2 0 15,0 1 0-15,-3 2 0 0,-1 2 480 0,-1 0 32 0,0 1 16 0,0 5 0 16,-1 0-48-16,-1 3-16 0,1 0 0 0,1 0 0 16,2 1-304-16,2-4-160 0,0 0 160 0,2-2-160 0,1-3 0 0,-1-3-320 15,6-10 64-15,-4 8-9984 16,4-8-2000-16</inkml:trace>
  <inkml:trace contextRef="#ctx0" brushRef="#br0" timeOffset="33092.47">3430 14519 20271 0,'0'0'896'0,"0"0"192"0,0 0-880 0,0 0-208 0,0 0 0 0,0 0 0 0,0 0 4352 0,0 0 832 15,10-3 176-15,3 4 16 0,3 2-4416 0,2 1-960 16,2 2 0-16,2 1-144 0,2-1 144 0,0 2 0 16,1 1 0-16,0 0 0 0,-3 2 0 0,0-2-160 15,-1 1 160-15,-4 3 0 0,-3 0-256 0,-2 3 48 0,-2-2 16 0,-2 2 0 16,-1 0-160-16,-2-1-32 16,-1 1 0-16,-1-2 0 15,-1-1-2048-15,-2-2-400 0</inkml:trace>
  <inkml:trace contextRef="#ctx0" brushRef="#br0" timeOffset="33333.83">3902 14569 42335 0,'0'0'1872'0,"0"0"384"0,0 0-1808 0,0 0-448 16,-7 0 0-16,7 0 0 0,0 0 128 0,0 0-128 15,0 0 0-15,3 12 144 0,1-1-272 0,1 0-64 16,0-2-16-16,2 3 0 16,-1 0-224-16,1 0-32 0,-2-1-16 0,-1 1 0 15,0 0-320-15,0-4-64 0,-2 1-16 0,-2-9 0 16,0 0 128-16,0 0 32 0,0 0 0 0,0 0 0 16,0 0-416-16,0 0-80 0,0 0 0 0</inkml:trace>
  <inkml:trace contextRef="#ctx0" brushRef="#br0" timeOffset="33522.48">3997 14245 23039 0,'1'-20'1024'0,"-3"9"192"0,-5-3-960 0,1 5-256 0,-1 7 0 0,7 2 0 0,0 0 4992 0,-2 14 960 15,2 2 192-15,4-3 48 16,1 1-6528-16,1-1-1312 0,1-1-256 0,3-2-16272 15</inkml:trace>
  <inkml:trace contextRef="#ctx0" brushRef="#br0" timeOffset="33775.89">4247 14215 35359 0,'0'0'1568'0,"0"0"320"0,-7 4-1504 0,7-4-384 0,-6 9 0 0,4 3 0 16,-1-1 192-16,3 2-48 0,3-1 0 0,1 4 0 15,1-1-144-15,0 4-192 0,0-4 32 0,2 2 16 16,1-1 144-16,-2 0 0 0,1-1-144 0,-2 1 144 16,-1-4 0-16,0-1 0 0,-2 0 0 0,1 0 0 0,-2 0 0 15,-1-1 0-15,0-10 0 0,2 16 0 0,-1-2 0 16,0-1 0-16,0 0 160 0,1-2-160 0,-2-11 0 0,2 15 0 15,1-2 0-15,0-1 0 16,-3-12-1760-16,0 0-464 0</inkml:trace>
  <inkml:trace contextRef="#ctx0" brushRef="#br0" timeOffset="33994.61">4116 14500 25791 0,'0'0'1152'0,"0"0"224"0,0 0-1104 0,0 0-272 16,0 0 0-16,11-4 0 0,3 2 2864 0,1 2 512 15,3-3 96-15,2 2 32 0,1-2-2848 0,1-1-656 0,-1 2 0 0,1-2 0 16,3 0 0-16,0 0 0 16,-2-1 0-16,-1 1 128 0,0 1-128 0,1 1-256 15,-1 0 64-15,-1 2 0 16,-3 0-2416-16,-3 0-480 0</inkml:trace>
  <inkml:trace contextRef="#ctx0" brushRef="#br0" timeOffset="36593.21">5129 15517 3679 0,'0'0'320'0,"0"0"-320"0,0 0 0 0,0 0 0 15,0 0 4544-15,-9-1 848 0,9 1 176 0,-10-1 16 16,10 1-4064-16,0 0-816 0,-7-6-176 0,7 6-16 16,-8-4-368-16,0 1-144 0,8 3 128 0,-10-4-128 15,0 1 128-15,5 2-128 0,-3-2 0 0,1 2 128 16,-3-2 160-16,0 1 32 0,0-1 0 0,-2 2 0 15,0-2 608-15,-11-1 128 0,1 2 32 0,1-2 0 16,1 2 48-16,1 1 16 0,-2 1 0 0,1-3 0 16,1 2-544-16,-1 1-96 0,-1 0-32 0,0 0 0 0,-3-1-352 0,0 1-128 0,1 0 0 0,-1 0 144 15,-1 0-144-15,2-1 0 0,-1 2 0 0,1-1 0 16,-2 0 0-16,0 1 0 0,2 0 0 0,-1 2 0 16,2 0 0-16,0 1 0 0,-1-3 144 0,2 4-144 15,0-2 320-15,0 2-16 0,0-1 0 0,3 0 0 16,1 0 16-16,1 0 16 0,1-2 0 0,0 2 0 15,2-3-80-15,3 1 0 0,2-1-16 16,8-1 0-16,-10 3-240 0,10-3 0 0,-9 0-144 0,9 0 144 16,0 0 0-16,-8 1 0 0,8-1 0 0,0 0 0 15,0 0 128-15,-8 0-128 0,8 0 0 16,0 0 0-16,0 0 0 0,0 0 0 0,0 0 0 0,0 0 0 16,0 0 0-16,0 0 0 0,0 0 0 0,0 0 0 15,0 0 0-15,0 0 0 0,0 0 0 0,0 0 0 0,0 0 128 0,0 0-128 16,0 0 192-16,0 0-192 0,0 0 288 0,0 0-48 15,0 0-16-15,0 0 0 0,0 0-96 0,0 0 0 16,0 0-128-16,0 0 192 0,0 0-192 0,0 0 176 16,0 0-176-16,0 0 160 0,0 0 32 0,0 0 0 15,0 0 0-15,0 0 0 0,0 0-192 0,0 0 0 16,0 0 0-16,0 0 128 0,0 0-128 0,0 0 0 16,0 0 0-16,10 10 128 0,-10-10-128 0,9 12 128 15,-9-12-128-15,6 13 128 0,-6-13 64 0,8 16 0 16,-2-2 0-16,-1 0 0 0,-1 2-192 0,0 4 0 15,1 1 0-15,1 5 128 0,-3 6-128 0,0 5 128 16,1 6-128-16,1 1 128 0,-1 4-128 0,0-3 0 16,-1-6 0-16,2-4 128 0,-3-1-128 0,0 0 0 15,-4 0 144-15,2 2-144 0,0 3 208 0,-1 3-16 16,-1 5-16-16,0-3 0 0,1 3-176 0,0-3 192 16,-2-2-192-16,-1-5 192 0,0-7-48 0,2-3 0 15,0-2 0-15,0-3 0 0,-2-4 176 0,1-2 48 16,2-2 0-16,0-1 0 0,-1-1-112 0,2-12 0 0,-1 10-16 15,1-10 0-15,-4 11-240 0,4-11 144 0,-4 9-144 16,4-9 128-16,0 0 0 0,0 0 0 0,0 0 0 0,0 0 0 16,0 0 48-16,0 0 0 0,-6 8 0 15,6-8 0-15,0 0-176 0,0 0 192 0,0 0-192 0,0 0 192 16,-6 6-192-16,6-6 0 0,0 0 0 0,0 0 0 16,0 0 0-16,0 0 0 0,0 0 128 0,0 0-128 15,0 0 0-15,0 0 0 0,0 0 0 0,0 0 128 16,0 0-128-16,0 0 0 0,0 0 144 0,0 0-144 15,0 0 128-15,-7 2-128 0,7-2 128 0,0 0-128 0,-7 0 0 0,7 0 0 16,0 0 0-16,0 0 0 0,0 0 0 0,0 0 0 16,0 0 0-16,0 0 0 0,-9 1 0 0,9-1 0 15,0 0 128-15,0 0-128 0,0 0 0 0,0 0 0 16,0 0 0-16,0 0-128 0,0 0 128 0,0 0 0 16,0 0 0-16,0 0 128 0,0 0-128 0,0 0 0 15,9 4 0 1,1-2 0-16,1 0 0 0,1-1 0 0,1 0 0 0,4 1 0 15,0-2 0-15,2 1 0 0,1 0 0 0,3 2 128 16,3-1-128-16,2 0 0 0,-1 0 0 0,2 1 0 16,-1 0 0-16,1 1 0 0,0-4 0 0,-2 3 0 15,-2 3 0-15,0-1 0 0,-3 1 0 0,0 1 0 0,-3-1 0 0,2 1 0 16,0-2-128-16,0 0 128 16,0-1 0-16,0-1 0 0,0-1 0 0,1 1 128 0,3-2-128 0,1 2 0 15,0-3 0-15,2 3 0 0,4 1 0 0,2-4 0 16,1 1 0-16,1-1 128 0,2 0-128 0,-1-1 0 15,-4 1 0-15,0-3 0 0,-3 2 0 0,-3-1 0 16,-2 1 160-16,-3 2-160 0,-2-1 128 0,-2-1-128 16,-1 1 0-16,-1 0 0 0,-3 0 128 0,-1 0-128 15,-1 0 0-15,0 0 0 0,-11 0 144 0,10-3-144 16,-10 3 128-16,11-2-128 0,-2 0 176 0,-9 2-48 16,10-3-128-16,-10 3 192 0,11-4-64 0,-11 4 0 15,9-4-128-15,-9 4 192 0,0 0-192 0,0 0 0 16,9-4 128-16,-9 4-128 0,0 0 0 0,0 0 0 0,0 0 0 0,0 0 0 15,0 0 0-15,0 0 0 0,0 0 0 16,0 0 0-16,0 0 128 0,0 0-128 0,0 0 0 16,0 0 0-16,0 0 160 0,0 0-160 0,0 0 160 15,0 0-160-15,4-8 128 0,-4 8-128 0,0 0 0 0,0 0 0 16,2-10 128-16,-2 10-128 0,0 0 0 0,0 0 144 16,0 0-144-16,0 0 0 0,0 0 0 15,2-11 0-15,-2 11 0 0,0 0 0 0,0 0 0 0,0 0 0 16,2-10 0-16,-2 10 0 0,0 0 0 0,0 0 0 15,3-9 0-15,-3 9 0 0,0 0 0 0,2-10 0 0,-2 10 0 16,0 0 0-16,3-10 128 0,-3 10-128 0,3-10 0 16,-3 10 0-16,1-10 0 0,-1 10 128 15,1-13-128-15,1 2 128 0,-1-1-128 0,3 0 128 0,-3 2-128 0,2-2 160 16,-1-1-160-16,1-1 160 0,0-1-32 0,-1-4-128 16,3-5 192-16,-1-3-64 0,0-4-128 0,0-7 128 15,1-5-128-15,1-3 128 0,-3-1-128 0,1 3 0 16,0 1 0-16,-1 4 0 0,-2 0 0 0,0 5 0 15,-1 3 0-15,0-2 0 0,-1-4 0 0,0-2 0 16,-2-4 128-16,1-1-128 0,-2-4 0 0,0 5 0 16,0 0 0-16,-1 6 0 0,1 3 0 0,0 7 0 15,0 3 0-15,1 4 0 0,1 4-176 0,2 3 176 16,-2 1-128-16,2 0 128 0,2 5-160 0,-1-4 160 16,-1 11-192-16,0 0 192 0,4-10-176 0,0 2 176 15,-4 8-160-15,0 0 160 0,4-11-160 0,-4 11 160 16,0 0-160-16,0 0 160 0,0 0 0 0,0 0-144 15,0 0 144-15,4-9 0 0,-2 3 0 0,-2 6-160 16,0 0 160-16,0 0 0 0,0 0-144 0,0 0 144 16,0 0 0-16,0 0-144 0,0 0 144 0,0 0-160 0,0 0 160 0,0 0-160 0,0 0 160 0,0 0-192 15,0 0 192-15,0 0-192 0,0 0 192 0,0 0 0 16,0 0 0-16,0 0-128 0,0 0 128 0,0 0 0 16,-9 2 0-16,9-2 0 0,0 0 0 0,0 0 0 15,0 0 0-15,0 0 0 0,0 0 0 0,0 0 0 16,0 0 0-16,0 0 0 0,-9 2 0 0,9-2 0 15,0 0 0-15,0 0 128 0,-10-2-128 0,10 2 0 16,-9 0 0-16,-1 2 0 0,1 0 0 0,9-2 0 16,-11 2 128-16,-1-1-128 0,0 2 0 0,0-1 144 15,2-1-144-15,-2 2 0 0,0-3 160 0,1 0-160 16,-1 1 128-16,0 1-128 0,-1 2 128 0,0-4-128 0,0 0 0 16,0 0 128-16,-1 0-128 0,-1 0 160 0,0 0-160 15,-2 0 160-15,0 0 80 0,-1 0 16 0,-1 0 0 0,1 0 0 16,0-3-256-16,0 2 0 0,-1-1-144 0,0 1 144 15,-2 1 0-15,-1 0-144 16,0-3 144-16,-1 3 0 0,1-1 0 0,1 1 0 0,2 4 0 0,1-4 0 16,-1 0 0-16,5-3 0 0,1 3 0 0,1 0 0 15,2 0-304-15,1 3 32 0,0 0 0 16,9-3 0 0,-11 4-1824-16,3-2-352 0,-1 2-80 0,-1 3-18560 0</inkml:trace>
  <inkml:trace contextRef="#ctx0" brushRef="#br0" timeOffset="38199.18">3171 15842 24591 0,'0'0'1088'0,"0"0"224"0,0 0-1056 0,0 0-256 15,0 0 0-15,0 0 0 0,0 0 960 0,0 0 128 16,0 0 16-16,0 0 16 0,0 0-688 0,0 0-144 15,0 0-32-15,0 0 0 0,0 0-256 0,0 0 128 16,0 0-128-16,0 0 0 0,-2 6 320 0,2 1-64 16,0 1 0-16,0 1 0 0,2 3 512 0,-2-1 80 15,0 1 32-15,0 1 0 0,0 13 272 0,1-1 48 16,1-3 16-16,2 0 0 0,0 2-384 0,-1 2-80 0,-3-3-16 0,0 5 0 16,1 0-384-16,-1 2-80 15,0 3-16-15,0 2 0 0,-1 0-112 0,0-2-16 16,-1-1-128-16,1 0 192 0,0-2-192 0,-1-3 144 0,1-2-144 0,0-3 128 15,-1-1-128-15,1-4 0 16,0-1 0-16,-2-5 0 0,-1 0-256 0,0-2-96 16,2-3-16-16,-3 3 0 15,-2-5-448-15,1 2-80 0,6-6-32 0,-10 6 0 16,3-1-1952-16,-1-1-384 0,0 1-64 0,8-5-10080 0</inkml:trace>
  <inkml:trace contextRef="#ctx0" brushRef="#br0" timeOffset="38753.28">2785 15924 15663 0,'0'0'1392'0,"0"0"-1120"0,-11-1-272 0,2-1 0 16,0 4 2896-16,9-2 528 16,-9 5 96-16,2 3 32 0,2-2-2912 0,5-6-640 15,0 0 0-15,0 0 0 0,-4 8-144 0,4-8 144 16,0 0 0-16,0 0-144 0,0 0 144 0,0 0 0 0,2 9 0 0,-2-9 0 16,0 0 336-16,0 0 0 15,2 8 0-15,-2-8 0 0,0 0 1152 0,0 0 240 0,0 0 32 0,0 0 16 16,0 0-208-16,12-1-32 15,-2-2-16-15,2 0 0 0,0 0-464 0,1-1-96 0,0 0 0 0,2-1-16 16,5 1-480-16,2 0-80 0,0-3-32 0,4 3 0 0,3 2-160 0,1-1-16 16,1-1-16-16,2 2 0 0,0-2-32 0,-1 0 0 15,1-3 0-15,-1-1 0 0,1 2 0 0,1-1-128 16,0 1 192-16,0-1-64 0,-2 1 0 0,1 1-128 16,-2-1 192-16,-2 2-64 0,-2 2-128 0,-3 1 0 15,-4-1 144-15,-1 0-144 0,-5 0 0 0,-1 1 0 16,-1 1 0-16,-2 0 0 15,-10 0-2368-15,0 0-400 0</inkml:trace>
  <inkml:trace contextRef="#ctx0" brushRef="#br1" timeOffset="44812.8">5345 14427 9215 0,'0'0'816'0,"0"0"-656"0,0 0-160 0,0 0 0 0,0 0 3376 0,0 0 640 15,0 0 128-15,0 0 16 16,0 0-3136-16,-2 9-624 0,2-9-128 0,0 0-16 16,-2 12 208-16,2-12 48 0,0 0 16 0,0 0 0 0,2 12-144 0,-2-12-48 15,0 0 0-15,0 0 0 0,5 14-96 0,0-1-32 16,-5-13 0-16,4 13 0 0,-4-13 304 0,4 15 48 15,-4-15 16-15,2 15 0 0,-2-15 208 0,2 19 48 0,-2-19 16 0,1 19 0 16,0-1-128-16,1-1-16 0,-2-17-16 0,4 17 0 16,-4-17-192-16,1 19-48 0,-1-19 0 15,0 0 0-15,4 14-32 0,-4-14-16 0,0 0 0 0,0 0 0 16,0 0 0-16,0 0 0 0,0 0 0 0,0 0 0 16,0 0-128-16,0 0-16 0,2-11-16 0,0 1 0 15,-4 1-112-15,1-3-128 0,0 2 176 0,-2-3-176 16,1 0 128-16,-1 1-128 15,2 0 0-15,-1 2 0 0,1-1 0 0,0 0 0 0,-1-1 0 16,1-1 0-16,-1 0 192 0,-1 0-64 16,0 0 0-16,2 0-128 0,0 0 0 0,-1-2 0 0,1-2 0 0,1 2 0 15,0-4 0-15,1 0 0 0,2-5 0 0,1 2 0 16,0 0 0-16,1 1 0 0,0-2 0 16,0 3-144-16,1-1 144 0,-1 6 0 0,1-1-144 0,1 2 144 15,-1 1 0-15,1 1 0 0,1 2 0 0,-2 2 0 16,2 1 0-16,0 3 0 0,-8 4 0 0,10-1 0 15,-10 1-160-15,13 0 160 0,-2 0 0 0,-11 0-144 16,13 5-16-16,-3 2 0 0,-10-7 0 0,11 6 0 16,-2 2-480-1,-9-8-112-15,10 8-16 0,-10-8 0 0,11 10-1584 16,-3 1-320-16,-8-11-64 0,7 8-11728 0</inkml:trace>
  <inkml:trace contextRef="#ctx0" brushRef="#br1" timeOffset="45336.06">5706 14399 7359 0,'0'0'656'0,"0"0"-528"0,0 0-128 0,0 0 0 15,0 0 2720-15,0 0 512 0,0 0 96 0,0 0 32 16,0 0-2272-16,0 0-464 0,0 0-96 0,0 0-16 16,0 0-128-16,0 0-48 0,0 0 0 0,0 0 0 15,0 0 432-15,0 0 64 0,0 0 32 0,11 5 0 16,-11-5 768-16,0 0 160 0,10 1 16 0,-10-1 16 16,12 3-288-16,-2-3-48 0,2 0-16 0,0-3 0 15,0 1-944-15,1-1-192 0,1 0-32 0,0 1-16 31,1-3-288-31,0-1 128 0,1 1-128 0,0-3 0 0,-2 2 0 16,0-1 0-16,-1 1 0 0,2-1-192 16,-1-1-400-16,-1 2-80 15,-1 1-16-15,-2 1 0 0,1 0-480 0,-1 0-112 0,-10 4 0 0,10-3-16 16,-10 3-128-16,11-1-32 0,-11 1 0 16,0 0 0-16,0 0-1488 0,0 0-288 0</inkml:trace>
  <inkml:trace contextRef="#ctx0" brushRef="#br1" timeOffset="45728.07">5708 14534 20271 0,'0'0'896'0,"0"0"192"0,-10-1-880 0,10 1-208 0,0 0 0 0,0 0 0 15,0 0 2800-15,0 0 512 0,0 0 96 0,0 0 32 16,0 0-2432-16,0 0-496 0,0 0-80 0,10-3-32 15,-10 3-160-15,14 0-48 0,0 0 0 0,1 0 0 16,0-2-192-16,0 0 0 0,-2 2 128 0,0 0-128 0,-2-1 0 16,1 0 128-16,1-1-128 0,-1 1 0 0,0 0 192 0,1 0-48 15,0-1-16-15,0 0 0 0,1-1-128 0,0-1 0 16,2 0 144-16,0 0-144 0,-1-1 0 0,2 1 0 16,-1 0 0-16,0 2-192 15,-2-4-528-15,0 5-112 0,-1 1-32 0,0 0-9120 16,-2-1-1808-16</inkml:trace>
  <inkml:trace contextRef="#ctx0" brushRef="#br1" timeOffset="46155.75">6260 13972 27647 0,'0'0'2448'0,"0"0"-1952"0,0 0-496 16,0 0 0-16,0 0 2128 0,0 0 336 0,0 0 64 0,0 0 16 16,0 0-2128-16,7 15-416 0,-1-2 0 0,0 1-192 15,-2 2 192-15,-1 1 0 0,1 2-144 0,0 3 144 16,1 4 0-16,-1 6 0 0,0-1 0 0,0 4 0 16,0 6 0-16,0-2 0 0,-1 0 0 0,-1-5 0 15,1-4 0-15,-1-4 0 0,1-5 0 0,0 1 0 16,-2-3 0-16,2-2 0 0,-1 0 0 0,0 0 0 15,-1-1-192-15,0 1 192 0,0-3-160 0,2 2 160 32,1-1-1872-32,0-2-288 0,0-1-48 0,-4-12-11520 0</inkml:trace>
  <inkml:trace contextRef="#ctx0" brushRef="#br1" timeOffset="46651.42">6615 14060 11967 0,'0'0'528'0,"0"0"112"0,-8-7-512 0,2 2-128 15,6 5 0-15,0 0 0 0,0 0 4496 0,-9 1 880 16,9-1 160-16,-8 3 32 0,8-3-4528 0,-8 9-912 15,1 3-128-15,1-2 0 0,1 4-176 0,-1 3 176 0,2 6-128 0,1 1 128 16,-1 4 0-16,0-1-128 0,1 3 128 0,1 3 0 16,0-2 0-16,1 0 0 0,1-3 0 0,0-4 128 15,0-3 208-15,3-2 48 0,-1-4 16 0,2 2 0 16,0-1 32-16,2-1 0 0,1 1 0 16,1-2 0-16,0 1-224 0,1-2-32 0,0 0-16 0,1-4 0 15,2-3-160-15,1 2 0 0,0-3 144 0,0-1-144 16,2-2 128-16,-1-4-128 0,2-2 160 0,0-1-160 15,3-3 192-15,-1-1-64 0,-1-1-128 0,1-1 192 16,0 0 128-16,2 0 32 0,-2-6 0 0,-1 2 0 16,-1-1-80-16,-2 0-16 0,-1-2 0 0,0-3 0 15,-5-6-128-15,-3-2-128 0,-1-5 192 0,0 2-192 16,-1-1 192-16,-3 1-64 0,-6 4 0 0,3 1-128 0,-3-1 432 16,0 5-32-16,-3 2 0 0,-2 2 0 15,0 3-48-15,-5 4-16 0,-4-1 0 0,1 3 0 0,-1-1 0 16,1 3 0-16,-2 3 0 0,-1 3 0 15,-1-4-336-15,3 5 0 0,-1 1 0 0,0 1 0 32,0 5-1856-32,1-2-320 0,0 2-80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7:06:53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23233 1323 1346 0,'-6'9'0'0,"-5"2"-40"0,-3 3-11 0,-4 5 45 0,0 1 4 16,-1 5 2-1,0 4-2-15,0 4 1 0,-2 4 1 0,3 2 0 0,-2 6 0 16,-4 6 0-16,1 4-1 0,-2 5 1 15,1 6 1-15,0 0 0 0,3-5 0 16,2-6 0-16,2-9 0 0,5-5-2 16,7-7-1-1,4-6 0-15,5-7-1 0,0-4 3 0,3-6 1 16,0-3 4-16,3-2 3 0,4-2 12 0,4-1 2 16,5 0-1-16,5-2-1 0,1-2-12 0,2-5-1 15,1-3-4-15,-4-3 7 0,-1-3 5 16,-2-1 3-16,-3-2 6 0,-3 3 7 15,-2-2 6-15,-5 1 4 16,-5-4-5-16,-4-3-17 0,-5-9-11 0,-9-7-8 16,-7-9 1-16,-9-12 1 0,-10-7 0 0,-6-6-1 15,-8 5 1-15,-11 3 2 16,-6 2-4-16,0 5 2 0,5-3 2 0,5 5-3 16,7 4 5-16,6 6-2 0,3 6-2 15,8 6 2-15,4 7-4 0,3 4 0 16,3 5 0-16,6 5 0 0,7 5 0 0,3 4 1 15,6 3 0 1,2 1-2-16,-1 0-3 0,2 0-4 0,0 0-8 0,-1 0-3 16,0 0-2-16,0 0-4 0,1-2 0 15,-3 2-4-15,2 0-12 0,1 0-14 16,0-2-15-16,8 1 33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7:10:30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19489 4618 804 0,'3'22'2900'31,"-17"-32"-3593"-31,12 11-315 16,-2 3-90-16,2 1 1115 0,-2-1 1 16,0 2 9-16,0 0 3 15,-3 0 7-15,-1-1 4 0,-2 1-8 0,-4-2 2 16,0 1-3-16,-2-2-4 0,-2 3-1 16,-2-4-3-16,-5 1-3 0,-1 1-2 15,-2-3-1-15,-4 2-5 16,-2 0-2-16,-5-2-2 0,1 1-2 15,0 0 0-15,0 0 1 0,-1 1-2 0,-1-1 0 16,-4 2-2-16,0-1-2 0,0 3-1 0,-6-3 1 16,-7 2-2-16,-5-1 0 15,-11 1 2-15,1 1 0 0,-4-4 2 0,1 1 2 16,-3 1 1-16,-12-4 8 0,-6 0 6 16,0 0 1-16,-1 0 3 0,2-2-5 15,-3 0-6-15,-9-1-2 0,-3 1-4 0,-1 0-4 16,2-1 3-16,-7 2 1 0,-1 0-1 15,0 1 0-15,2 1-3 16,3 1-3-16,-3 2 0 0,3-2 0 0,-2 1-1 16,12 1 1-16,3 0 0 0,-2 1-1 15,5-1 1-15,1 1 1 0,8-4-2 16,7 0 12-16,0 0 11 0,-3-1 6 0,6-1 5 16,2 0-11-16,8 1-10 0,6-1-4 15,5 1 0-15,5 0-3 0,2 0-1 16,3 0 0-16,-1 0-4 0,-2 0 1 15,4 0 0-15,6 0-2 0,13 2 0 16,3-2 1-16,3 2-1 0,3-1 0 16,4-1 2-16,2 2 0 15,6-1 0-15,-1-1 0 0,2 0 1 0,1 0 0 16,0 0 0-16,3 0-1 0,-1 0 0 0,0 0 1 16,0 0-2-16,0 0 2 0,-1 0-1 15,1 0 0-15,1 0 0 0,0 0 1 16,0 0-2-16,0 0 1 0,0 0 1 15,0 0-1-15,0 0 2 0,0 0-1 16,0 0 0-16,0 0 0 0,0 0 0 16,0 0 0-16,0 0-1 0,0 0 1 15,0 0-3-15,0 0-1 0,0 0-1 0,0 0-3 16,0 0-1-16,0 0 1 0,0 0-1 16,1 0 1-16,1 0 2 0,-2 0 0 15,0 0 1-15,0 0-1 0,0 0-2 16,0 0 1-1,0 0-1-15,0 0-4 0,0 0-1 0,0 0-4 0,0 0-1 0,0 0 0 16,0 0 0-16,0 0-1 0,0 0 1 16,0 0 3-16,0 0 1 0,0 0 0 15,0 0-1-15,0 0-5 0,0 0-3 16,0 0-1-16,1 0-2 0,1-1 0 16,-2 1 3-16,0 0-1 15,1 0 1-15,-1 0-5 0,0 0-5 0,2-2-4 0,1 4 2 16,-2-2-35-1,0 0 2-15,2 1 2 0,-1-1 119 16,4 0-34-16</inkml:trace>
  <inkml:trace contextRef="#ctx0" brushRef="#br0" timeOffset="2180.67">27054 4691 605 0,'0'1'0'0,"-3"0"-19"0,-1 1 1 16,3-2 26-16,-2 0 15 0,1 1 21 16,1-1 22-16,-1 0 19 0,0-1 5 15,-1 0-10-15,0 0-18 0,-2 1-20 16,0-2-19-16,-2 2-11 0,-2-2-7 15,-1-2-2 1,-1 3-2-16,-2 1 2 0,-1-1 1 16,-1 1 7-16,-5-1 7 0,-2 1 2 0,-3 0 0 0,-3 0-2 15,1 0-5-15,-1-2 1 0,-3 0 2 0,0 0-2 16,-9-1-1-16,-4-1-3 16,-5-1-4-16,-2 1 2 0,4 0 6 0,-2-1 3 15,6 2 2-15,0-1 0 0,-1 1-7 16,0 2-3-1,-1-1-2-15,1 1-2 0,-7-2-1 0,-3 0 0 0,-4 0-1 0,-2 2-1 16,2 1 1-16,1 0-3 0,-2 0 1 16,-2 0 0-1,-6-5-1-15,-12-1 0 0,-3 0 11 0,-1-1 9 0,2 2 7 16,9 0 7-16,4-1-9 0,-4-1-3 0,-6 1 0 31,-2 0 0-31,-2 3-3 0,3 2-5 0,5-1-6 16,2 2-5-16,-7 0-1 0,-6 0-1 15,0 0-1-15,-4 2 1 16,9-1-1-16,7 4 0 0,-2-2 1 16,-6-2-2-16,-2 0 13 0,-1-1 7 15,2-1 3-15,6 1 4 0,6 0-10 16,-7 0-4-16,-5 1-2 0,3-1-2 16,-3 2-5-16,3-1-2 0,12 3 0 0,-5-3 0 15,-5 0-1-15,-1-1 1 0,-2 0-1 16,0 0 1-16,7-1 0 0,7 1 0 15,3-1-1-15,5 1 1 0,-5 0-1 16,-7-2 0-16,-2 2 1 0,4 0-1 16,1-3 0-16,10 4 1 0,3-1-1 0,0 2 0 15,2-2 0-15,-8 0 0 0,-3 0 1 16,-1 0 0-16,5 0-1 0,5 3 0 16,4 0 0-16,3 0-1 0,-1 2 1 15,1-3 0-15,-4 2 1 0,-5-3 0 0,2 0 1 16,2 0-1-16,6-1-3 15,6 1 14-15,4 2 9 0,2-1 5 0,3-1 4 16,4 0-14-16,3 0-10 0,1-1-3 16,6 0-3-16,2 1 2 0,2-1 0 0,6 3 0 15,-2-3 0-15,6 2 1 0,-2-2 0 16,4 0 0-16,-2-4 2 0,2 4-1 16,-3-1 2-16,3 1 0 0,1 0-1 15,0 0 0-15,0 0 1 0,1 0-2 16,1 1-2-16,0-1-1 0,-2 0-1 15,-2 0-1-15,-1 0 0 0,3 0 0 16,1-1 0-16,1 1 1 0,-2 0 0 0,2 0-1 16,-2 0-3-16,-2 0-6 15,2 0-3-15,0 0-4 0,0-1-4 16,0 1 0-16,2 0 0 0,-2 0-3 0,1 0-3 16,0 0-3-16,-1 0-3 0,0 0 2 15,0 0 6-15,0 0 6 0,-1 0 5 16,1 0 2-16,-3 1-1 15,3-1 3-15,2 0 2 0,-2 0 0 0,0 0 3 0,2-1 1 16,-2 1 0-16,-1 0 2 0,-2 2 2 16,0 0-2-16,3 1 2 15,0-3 0-15,-2 2-1 0,0 0 1 0,0 0 0 16,2 1-2-16,0-2 2 16,2 1 0-16,-1 1-1 0,-1-2 1 15,-1-1 0-15,-3 2 0 0,2-1 0 0,2-1 1 0,1 0-1 16,-1 0-3-16,1 0-2 0,1-1-5 15,-2 1-3-15,0 0-4 0,0 0-4 16,0 0-3-16,2 0 0 0,-1-2 3 16,-1 4 2-16,3-2 0 0,-3 0-5 15,0 1-4-15,1-1-11 0,-2 1-12 16,1-1 62-16,-4 0-258 0,4 0-31 16,1 0 157-16</inkml:trace>
  <inkml:trace contextRef="#ctx0" brushRef="#br0" timeOffset="3651.07">31415 4550 1053 0,'9'-12'52'0,"-1"2"27"0,-4 2-62 15,1 6-14-15,-3-3-2 16,0 4 2-16,4-2 5 0,-4 1 4 15,2 2 6-15,-1 3 6 0,-3-2 0 0,0-1 3 0,0 0 4 16,0 0-4-16,0 0-4 16,0 1-9-16,0 0-12 0,0 0-2 15,-1 1-3-15,-7 0-1 0,-7-2 9 16,-3 1 8-16,-11 0 2 0,-10 6 6 0,-11-4-6 16,-8 3-7-1,-5-4-1-15,2-1-4 0,1 3-2 16,-6-2-1-16,-3 0 1 0,-13 0 0 15,-5-2 1-15,1 0-1 0,4 1-1 0,11-1 0 0,0 0 0 16,1-1 0-16,-4 0 1 0,-2-2 0 16,7-1-1-16,7 4 0 15,6-3 5-15,5 3 4 0,10-2 1 0,2 0 2 16,6 2-6-16,4-2-2 16,-1 0 0-16,10 3-1 15,3-1 1-15,5 0 0 0,7 3-1 16,4-3 2-16,0 0 1 0,0 0-1 15,0 0-2-15,0 0 0 0,1 0-1 0,3-3-6 16,-2 2-12-16,3 0-20 0,-3 1-21 16,1-1-13-16,6-2-75 0,6-8 90 15</inkml:trace>
  <inkml:trace contextRef="#ctx0" brushRef="#br0" timeOffset="4917.85">7253 5794 1304 0,'0'-2'2'0,"0"0"-36"16,0 2-3 0,-1-1 20-16,1 1 21 0,1 0 10 15,-1 0 7-15,0 0 10 0,0 0 9 0,0 0 3 16,0 0 2-16,0 0-4 0,-1 0-9 0,-2-2-8 16,-2 0-6-1,2 2-6-15,-5 0-2 0,-4-2-2 16,-12-1-3-16,-9 0 0 0,-14 2 0 15,-11-3-1-15,-7 4-1 0,-8 0 0 16,-3 4-1-16,-4-2-1 0,-7 1 2 0,-4 1-2 16,-3-1 1-16,-4 3 0 0,-1-2-2 15,-1 3 1-15,-10-1 0 0,-5 0-1 16,-4 0 2-16,-4 0-1 0,-7 0 0 16,-4 1 0-16,-3 0 0 0,-8 0-1 0,-3 0 0 15,-3 2 1-15,-7 2-1 0,-15-1 0 16,6 3 1-16,-3 3-1 0,-12 0 0 15,12-1 0-15,1 2 0 0,-4-3 1 16,14 0 0-16,3 1-1 16,-2-3 0-16,9 2 1 0,2-3-1 0,3-1 0 15,6 0 1-15,4-2-1 0,12-2 0 16,4-2 2-16,15-4-1 0,14-2 0 16,11-4 6-16,17-3 15 0,10 1 15 15,15 2 16-15,13-1 5 0,8 2-13 0,8-1-12 16,3 2-16-16,0 1-7 0,2 0-8 15,1 0-6-15,-1 0-7 0,1 0-7 16,-1-1-5-16,0 1-4 0,2 3-2 16,0 0-5-16,0-2-7 0,0 0-13 15,0 2-20-15,-1-1-13 0,-1-3 407 0,2-1-252 16</inkml:trace>
  <inkml:trace contextRef="#ctx0" brushRef="#br0" timeOffset="6438.36">12897 1152 1031 0,'0'0'33'0,"0"0"-6"0,0 0-14 0,-1 0-9 15,0 0 0 1,2 0 2-16,0 0-2 0,2 0-1 0,-3 0-4 16,1 0-7-16,-1 0-5 0,0 0-2 0,-1 4-3 15,-6 1-4 1,-3 6 0-16,-7 7 1 0,-8 8 11 0,-5 12 8 0,-3 6 6 16,0 12 5-16,0 1-1 0,3 3 1 15,4 0 2-15,2 1 0 16,5 2-1-16,2 3 0 0,3 5-1 0,2-7-3 0,7-7-3 15,8-11-6-15,5-11-6 16,9-8-2-16,-1-7-1 0,2-3-2 16,5-3-3-16,1-4-2 15,4-4-2-15,2 0 5 0,3-6 9 16,3 0-1-16,3 0-1 0,1-3-17 16,-1 1-27-16,-2-1-40 0,-7-1-54 15,-5-3 81-15</inkml:trace>
  <inkml:trace contextRef="#ctx0" brushRef="#br0" timeOffset="6682.97">13032 1510 1084 0,'22'10'110'16,"254"-17"-117"-1,-855 111 1 1,465-83-6-16,68-6 5 0,4-4 6 16,3-4 1-16,4-2 1 0,2-3-1 0,9-2 2 15,1 0-1-15,4-2-1 0,12-2-5 16,-2 0-10-16,7 0-3 0,1-3 110 16,1-4-72-16</inkml:trace>
  <inkml:trace contextRef="#ctx0" brushRef="#br0" timeOffset="6925.86">13533 1612 1334 0,'-29'8'22'0,"-14"2"-12"16,-14 6-33-16,-8 2 20 0,0-1-12 0,11 1-22 16,6-2-19-16,9 2-22 0,3 0-5 15,4-3-2-15,6-3-35 0,4-2-45 16,7-4-27-16,6-1 84 0</inkml:trace>
  <inkml:trace contextRef="#ctx0" brushRef="#br0" timeOffset="7132.38">13320 1903 702 0,'-23'19'15'0,"0"-5"-9"0,-1 2 2 15,5-3 6-15,3-4-1 0,4-1-5 16,2 1-1-16,2-5 3 0,2 0 5 15,6-4 15-15,0 0 5 16,-1-3 13-16,4 0-75 0,4-4-52 16,4-7 45-16</inkml:trace>
  <inkml:trace contextRef="#ctx0" brushRef="#br0" timeOffset="7613.7">14269 1455 1506 0,'-8'5'-5'0,"-3"2"-53"0,-6 4-8 15,-4 3 57-15,1 3 4 0,1 0 0 16,1 7 2-16,0 1-1 0,-1 2 2 0,-1 3 0 15,2 0 0 1,0 3-2-16,6 1 2 0,4 0-3 0,6-3-13 0,3-3-3 16,5-5-4-16,2-5-1 15,5-4 11-15,-1-3 1 0,7-2 3 0,4-4 5 16,2-2 4-16,8-3 5 0,4-4 4 16,6-3 0-16,2-4-1 15,1-3-1-15,2-1 0 0,-3-3-1 16,-2-1 1-16,-5-1-2 0,-8-1 1 15,-6-1 2-15,-6 5-1 0,-6-5 3 0,-5 6 12 16,-3 0 11-16,-3 2 16 0,-2 0-4 16,-4-3-28-16,-7-2-11 0,-6-4-10 0,-3 2 8 0,-4 1 19 15,-1 3 0 1,-2 1-7-16,-4 4-8 0,-5 2-6 0,1 1-1 16,-1 0-1-16,3 2-5 0,6 3-15 15,1 0-9-15,7 4-16 0,7-1-7 0,6 0-9 16,4 1 5-16,3 0-161 0,3-3 145 0</inkml:trace>
  <inkml:trace contextRef="#ctx0" brushRef="#br0" timeOffset="8986.27">13403 2185 1325 0,'-3'10'-14'15,"2"2"-47"-15,-3 5-7 0,-1 5 53 0,5 0 11 0,0 2-2 16,7 1-3-16,5 6-2 0,3 0 2 16,7 9 1-16,3 1 6 15,2 6 2-15,6 4 1 0,2 1 1 0,5 7-1 0,3 8-1 32,4 10 0-32,1 7 0 0,5 5 0 0,9-5 0 0,-3-3 0 15,4-7 0-15,-6-7 0 0,-6-5 2 16,-8-7-2-16,-7-9 2 0,-3-11 1 0,-6-7 0 0,-4-11 0 15,-8-6 2-15,-6-5-1 0,-2-4 1 16,-4-2 2-16,-1 0 0 0,-1 0 1 16,-1 0 0-16,2-2-3 0,0-3 4 15,-1 1 6 1,3-2 2-16,-1 0 1 0,2-3-4 0,0-4-7 0,2-4-4 16,-1-4-1-1,-1-1 3-15,1-3 6 0,-3-1 12 0,1 2 1 0,1 1 3 16,0-4-4-16,0 1-7 0,2-2-1 15,-1 1 0-15,-1 2 0 0,1 3 0 16,-2 2 2-16,0 4 3 0,0 6 2 16,-2 1 0-16,2 5-4 15,-3 4-9-15,-1 0-10 16,0-2-12-16,-3 2-5 0,1 1-4 16,0 4 1-16,2 4 8 0,0 5 5 15,1 10 3-15,3 7 4 0,-2 5 1 16,1 1 0-16,0 2 0 0,0-7 1 15,-1-5-1-15,-2-4 0 0,-1-3 0 0,-5-8-3 16,1 1 2-16,-5-4 2 0,-2-2 2 16,-1 2 5-16,-3-1 1 0,-5 1 1 15,-6-1 4-15,-8-3-2 0,-4-1-1 0,1-4-3 16,3 0-4-16,6 0-3 0,1 0 1 16,4-1 0-16,5 1-1 0,4-1 1 15,5-1 1-15,5 2-3 0,5 0-1 16,-2 0-5-16,1-2-14 0,-5-1-18 15,4 3 18-15,8-9 0 0</inkml:trace>
  <inkml:trace contextRef="#ctx0" brushRef="#br0" timeOffset="9933.94">20562 1918 908 0,'1'-9'62'0,"-1"1"27"16,0 1-33-16,0 3-38 0,0 1 5 16,1 3 2-16,-1 0-6 0,1 0-8 15,-1 0-7-15,0 0-4 0,0 0-2 16,0 5-6-16,1-3-2 0,0 6-6 15,3 4 13-15,1 5 11 16,4 12 13-16,5 5 8 0,0 10-9 0,5 4-10 16,3 8-8-16,0 11-2 0,6 15-3 15,2 12 1-15,2 4 2 0,1 4 1 16,2-1-3-16,0 4 8 0,-2 3 0 0,5 2 1 16,-1-9 6-1,1-10-10-15,2-13 1 0,-7-13-1 0,-7-17-2 0,-3-16 0 0,-9-12 2 16,-6-11-1-16,-3-2 1 0,-3-5 3 15,-1-1-1-15,-1-1 3 0,1 0 3 16,-1 0 4-16,0 0 6 0,1-5 11 0,-1 2 8 16,1-3 2-16,2-3-5 15,1-6-15-15,1-6-12 16,1-3-3-16,0-4 2 0,1 0 7 0,-2 0 7 0,1-4-1 16,-1 2-4-16,-2 2 3 15,1 4 13-15,1 0-23 0,-2 2 26 16,2 4 2-16,-2 3-14 15,-1 6 23-15,-2 9-29 0,0 0-13 16,0 0-12-16,0 0-15 0,0 3-11 0,-1 1-4 0,0 5 5 0,-1 6 11 16,-2 4 12-1,0 4 5-15,-5 9 1 16,0 0 1-16,-2 1-1 0,-2-1 0 0,1-6-3 0,-3-6-1 0,0-4 2 16,-1-4 2-16,-3-2 2 0,-2-1 0 15,-3-3 1-15,-5-3-1 0,-6-3 0 16,-3-6 2-16,-9-1 0 0,-5-5-2 0,-4-1 2 31,-4-2-5-31,4 1-5 0,7-2-4 0,8 0-7 0,12 0 0 0,8 0 1 16,7 1 2-16,4 3 2 15,2 0-2 1,5 0-11-16,0-3-19 0,3-8 55 16,2-12-21-16</inkml:trace>
  <inkml:trace contextRef="#ctx0" brushRef="#br0" timeOffset="10317.79">19702 878 1412 0,'0'-3'-47'16,"-2"4"-27"-16,2 8-39 0,2 7 10 16,3 7 73-16,5 10 7 0,-1 5 9 0,5 7 12 15,-2 5 1-15,-3 2 0 0,2 8-1 16,-5 8-1-16,-1 7 1 0,1-2 0 15,-3 0 1-15,1-9 1 0,-2-6 1 16,0-4 2-16,0-7-1 0,1-10 1 0,-2-11-2 16,0-11 0-1,-1-8 6-15,0-7 9 0,0 0 3 0,3 2-1 0,2-2-6 16,4 0-7-16,5 0 11 0,11-2-160 16,14-2 111-16</inkml:trace>
  <inkml:trace contextRef="#ctx0" brushRef="#br0" timeOffset="10563.64">19963 1216 1455 0,'-22'20'17'16,"-9"7"-9"-16,-13 3-57 0,-7 7 44 15,5-5 5-15,-7-5 0 0,4 2 2 16,0-9-2-16,9-3-5 0,7-4-12 0,7-6-3 16,7-2-1-16,1-3 5 0,7-2 7 15,3 0 1-15,4-4-4 0,2-1-9 16,2-3 59-16,2-9-32 0</inkml:trace>
  <inkml:trace contextRef="#ctx0" brushRef="#br0" timeOffset="10791.92">20507 1228 991 0,'-27'20'17'0,"2"-2"-23"15,-3 4 0-15,2-3 6 0,-4 3 3 16,-2-2 2-16,0-1 1 15,1-3 0-15,8-5-1 0,4-1-5 16,8-4-6-16,5-4-10 0,6-2-5 0,0 0-7 16,0 0-124-1,1-2-9-15,12 2-24 0,13 3 41 0</inkml:trace>
  <inkml:trace contextRef="#ctx0" brushRef="#br0" timeOffset="10964.1">20485 1517 278 0,'-28'23'11'0,"5"-4"-1"0,0 0 1 0,3-6-1 0,3-5 0 0,4-3-2 15,-1-2 31-15,7-2 23 16,1-1 32 0,0 0 35-16,6 0-11 0,1 0-22 15,3-1-8-15,1-3-106 0,4-5 17 0</inkml:trace>
  <inkml:trace contextRef="#ctx0" brushRef="#br0" timeOffset="11264.18">21039 1000 1512 0,'0'1'7'16,"-1"4"4"-16,-2 6-107 0,-2 7-3 15,3 8 50-15,1 7 36 0,3 7 0 16,2 11 4-16,1 9 4 0,-1 7 2 0,2 5 2 16,1-1 1-16,1-6 0 0,-2-8 0 15,1-8 0-15,-1-8-1 0,-1-6-1 16,3-7 2-16,-2-9 0 0,-2-5 3 15,-1-8 2-15,-2-3-3 0,-1-3-5 16,0 0-12-16,1 0-11 0,2 0-51 0,10-4 47 16</inkml:trace>
  <inkml:trace contextRef="#ctx0" brushRef="#br0" timeOffset="11872.83">29640 2032 1345 0,'20'43'146'0,"-2"-5"-170"31,4 11-11-31,2 10 32 0,3 9 1 0,1 10 1 16,-3 7-1-16,1 3 0 0,-4-2 1 15,-2-1-1-15,0 6 2 0,-1 2 0 0,1-6 0 0,6-3 1 16,-2-18 0-16,-3-13-1 0,-4-11 1 16,-7-16 0-16,-3-7 0 15,-3-9 1-15,-1-4 2 0,0-3 0 0,-2-2 2 16,1 1-2-16,0-2-6 0,2 0-9 15,0-3-17-15,6-1 690 0,7-9-487 16</inkml:trace>
  <inkml:trace contextRef="#ctx0" brushRef="#br0" timeOffset="12168.19">30441 2695 1354 0,'-1'4'13'16,"-6"5"-35"-16,0 7-10 0,-3 4 14 0,-1 7 7 16,0 7 5-16,-4 5 0 0,1 6 1 15,1 7 1-15,1 1-1 0,-2 3 2 16,2-5 2-16,0-2-1 0,1-2 2 16,5-5 0-16,0-5 1 0,2-7 2 15,3-11 2-15,-3-9 2 0,1-5 1 0,3-5 4 16,-6 2-3-16,3-2 2 15,-2 0 8-15,-6-4 3 0,-3 1 3 0,-9-6-1 16,-7-5-10-16,-8-8-4 0,-6-6-4 16,-3-1-4-16,0-1-13 0,6-1-37 15,3 0-17-15,6-3-134 0,4-3 118 16</inkml:trace>
  <inkml:trace contextRef="#ctx0" brushRef="#br0" timeOffset="12566.3">28550 967 1205 0,'-7'21'-2'16,"-3"9"-6"-16,0 9-60 16,-2 14 40-16,6 1 17 0,-1 11 4 15,0 11 1-15,2 6 2 0,0 0 1 0,4-7 0 16,0-5-1-16,3-4 1 15,5-5-1-15,3-5 1 16,3-8 0-16,2-14-2 0,0-10 13 0,0-9 16 0,1-9 7 16,0 0 4-16,5-5-10 15,11-1-13-15,10 0-1 0,5-4-13 0,4 0-13 0,-9-5-101 16,-8-2 72-16</inkml:trace>
  <inkml:trace contextRef="#ctx0" brushRef="#br0" timeOffset="12778.85">29064 1469 1296 0,'-33'17'26'0,"2"-1"-29"16,-11 5 2-16,0-4 2 0,1-1 1 0,-4-4 0 31,-6-2 0-31,-4-2 1 0,-1-3-2 0,6-5 2 0,11 0-1 15,11-5-1 1,4 1-2-16,6-4-13 0,5 0-11 0,0-2-24 0,2-4-3 0,2-2-145 16,4-5 126-1</inkml:trace>
  <inkml:trace contextRef="#ctx0" brushRef="#br0" timeOffset="13256.12">29805 1181 1306 0,'-10'3'-10'0,"-7"5"-39"0,-5 4-6 16,-4 2 31-16,-2 2 21 15,1 0 2-15,0 2 0 0,-2 0 0 16,0 1 0-16,1-2-3 0,1-1 1 0,0-2 1 16,1-2-1-16,0-1 1 0,6-4 2 15,2-2 0-15,5 0 1 0,4-4 2 16,3 2-1-16,5-3 2 0,0 0 1 15,-1 0-10-15,2 0-20 16,0 0-81-16,2 0-57 0,6-3 80 0</inkml:trace>
  <inkml:trace contextRef="#ctx0" brushRef="#br0" timeOffset="13445.06">29639 1453 290 0,'-32'18'9'0,"3"-2"-4"16,2-1 1-16,5-6-2 0,5 1 0 15,3-1 1-15,1-2-1 0,3-3 1 16,3-1 0-16,1 1 0 0,-1-2 1 16,5 1 17-16,2-3-71 0,0 0 42 15</inkml:trace>
  <inkml:trace contextRef="#ctx0" brushRef="#br0" timeOffset="13983.76">30189 1283 1571 0,'4'-13'-11'0,"-1"2"-58"16,1 6-15-16,-1 0 14 0,3 3 27 15,4-5 14-15,5-1 4 0,9 1 4 16,7-2 7-16,4 0 5 0,1 2 5 16,2 1 3-16,1 2-2 0,0 0 2 15,1 2-2-15,-2 0 0 0,-4 1 1 16,-4 1 1-1,-6 0 0-15,-4 2 1 0,-6-1-2 0,-5 3-2 16,-4 3-1-16,-5 7 0 16,-2 5-1-16,-6 8-1 0,-4 7-3 0,-6 9-3 15,-3 3 3-15,-4 5 4 0,-5-2 4 0,-5-1 3 0,-2 0 2 16,0-2-2-16,-4 1 2 0,5-3 0 16,5-2-2-16,5-8-1 0,8-8 0 15,7-8-1-15,4-7-2 0,4-8 0 16,3-3 8-16,2 2 20 0,-1-1 12 0,-1-1 7 31,1 0-6-31,11-3-15 0,8 2-11 16,11 1-6-16,7 0-2 0,4 0-2 15,5 0 0-15,-4-3 0 0,2 1 0 0,4-2 0 16,4-2 1-16,9 1-2 0,-2 0 1 16,-5-1 0-16,-9 3 0 0,-14-2 1 15,-9 1 2-15,-6-1-4 0,-3 2-21 16,-3 2 79-16,-4-1-70 0,-1 0 20 15</inkml:trace>
  <inkml:trace contextRef="#ctx0" brushRef="#br0" timeOffset="15815.74">30741 5706 995 0,'-53'8'27'0,"-21"-19"-24"15,1 4-1-15,-13-1-1 0,-19-22-4 0,11 24 2 16,-8 0-2 0,0 1 2-16,6-1 1 0,-14-4 0 0,-8 2 0 0,-6 3 7 15,-2-3 4-15,-6 2 5 0,-2 2 4 16,0-1-3-1,-5 5-3-15,2 3-3 16,-1 1-5-16,5 3-1 0,0 0-1 16,5 0-3-16,6 4 1 0,4 0 0 15,8 1-2-15,17 4 1 0,1 0 1 0,4-1 1 16,9 1-14-16,6-1-17 0,20-2-3 16,16 1-107-16,8-3 93 0</inkml:trace>
  <inkml:trace contextRef="#ctx0" brushRef="#br0" timeOffset="16183.57">30603 5872 1386 0,'-24'6'18'0,"-15"4"-3"0,-22 4-47 16,-28 2 15-16,-13 0 17 0,-10-1 0 15,-4-1 0-15,-1 1 2 0,-9-4-2 0,-5-2 0 16,-2-3 2-16,1-6-2 0,3-4 2 15,2-3-1-15,2-4 0 0,11-2 0 16,-1 0-1-16,5-3 4 0,4-2 1 16,4 3 0-16,19 1 0 0,6 0-3 15,2 4 0-15,2 1-2 16,9 3 5-16,9 4-12 0,15 1-29 0,17 4 108 16,10 4-71-16</inkml:trace>
  <inkml:trace contextRef="#ctx0" brushRef="#br0" timeOffset="43583.63">12546 6481 1080 0,'9'29'46'15,"-13"-22"-48"-15,3 1-12 16,-1 2 2-16,-10-23 8 0,13 24 1 16,2 2 0-16,3 1 2 15,-1-2-1-15,5 6 1 0,4 2-1 0,3 7 0 0,2 7 2 16,4 3 7 0,6 7 3-16,3 5 5 0,9 7 2 0,3 10-6 15,6 9-3-15,-1 11-2 0,-3 5-3 0,-4-1 0 16,-7-4 0-16,-5-8-1 15,0-10 0-15,-5-7 0 0,-4-8-1 16,-4-12 0-16,-4-11 1 0,-3-11-1 0,-4-10 1 16,-2-3 0-16,-1-4 7 0,-2-2 18 15,3-2 15-15,-2-5 8 0,1-4-2 0,2-4-14 16,-2-9-13-16,2-4-6 0,-1-6-5 16,0-7-2-16,0-3-3 0,1-4-2 15,0-1-2-15,0-9 0 16,-2-2-1-16,0-8-1 0,3-5-2 15,1-3-2-15,3 1-3 0,3 2 0 0,3 2 0 0,3-1-4 16,2 0 1 0,3 1 2-16,0 3 2 0,-1 8 5 0,0 7 2 0,-4 10 0 15,1 12 0 1,-4 7 0-16,-5 8-3 0,-1 8 1 0,-5 4-5 0,-5 4-22 16,1-2-28-16,-5 8-15 0,-6 4 106 0,1 4-44 15</inkml:trace>
  <inkml:trace contextRef="#ctx0" brushRef="#br0" timeOffset="46328.89">14047 6412 1033 0,'-3'2'46'0,"-5"6"135"0,-5 3-233 16,-11 5 11-16,-2 5 40 16,-7 1 2-16,-3 3 1 0,-1 3 1 0,2 6 0 15,0 3 0-15,0 2 2 0,5 6 2 16,-2 2 0-16,6 3 0 0,3 3 0 15,3-2-3-15,3 3-2 0,4 2 0 0,9 0-2 16,5 1-1-16,9-1 1 16,5-7 0-16,6 0 0 15,2-5 2-15,1-5-1 0,8-1 1 0,-1-7 0 16,3-3-2-16,2-1-2 0,-4-3-10 0,2-6-17 16,2-2 11-16,-6-5-133 15,1-2 104-15</inkml:trace>
  <inkml:trace contextRef="#ctx0" brushRef="#br0" timeOffset="46781.66">14611 6709 969 0,'-9'4'73'16,"-9"3"164"-16,-15 4-277 15,-16 2 24-15,-8 2 14 0,-3 1 2 0,1 1 2 16,1 1 0-16,7 1 0 0,5-2 0 0,10 0 0 16,9-5 0-1,9 1-2-15,6-6-5 0,5-1-11 0,4-2-7 0,3-1 1 16,2-1 3-16,6-1 10 0,7 2 4 15,9 1 4-15,11 1 1 0,12 2 1 16,6 2 2-16,4 2-1 0,0 0-1 16,-4 0 0-16,-5 1 0 0,-4 0 0 0,-9 3 1 15,-7 2 3 1,-5-2 0-16,-7 2 0 0,-5-2-2 0,-6 0-3 0,-6 4-2 16,-8 0 1-16,-4 2 3 0,-7 2 12 15,-4-4 9-15,-8 1 2 0,-9-5-1 16,-9-4-8-16,3-2-5 0,0-2-4 15,3-5 1-15,5 0-2 0,2-2-4 16,9-1-5-16,10-1-14 0,8 1-18 16,6-4-7-1,3 1 50-15,2-5-15 0</inkml:trace>
  <inkml:trace contextRef="#ctx0" brushRef="#br0" timeOffset="47127.16">14611 6447 1718 0,'0'2'-5'0,"0"-2"-58"15,-1 0-11-15,1 2 32 0,2-1 23 16,6 3 12-16,7 4 3 0,5 4 3 15,4 2 1-15,3 2 0 0,0 2 0 16,-2 0 1-16,5 1-1 0,-4 6 0 16,0 0 0-16,-1 7 0 0,-3 8-1 15,2 4 0-15,-4 10-2 0,-3 6-2 0,-7 6 0 16,-12 7 0-16,-10 7 2 0,-9 1 2 16,-7-1 0-16,-1-8-10 15,-2-11-9-15,3-11-14 0,4-8-7 0,6-6 3 16,6-6 1-16,4-5 0 0,3-5-8 15,2-5-15-15,3-6-99 0,3-6-101 16,5-6 143-16</inkml:trace>
  <inkml:trace contextRef="#ctx0" brushRef="#br0" timeOffset="47380.8">15929 6763 1578 0,'-14'5'26'0,"-12"4"55"0,-12 2-151 0,-11 0 47 16,-4 1 23-16,0 0 1 0,-3 0-21 15,4 0-24-15,0-3-15 0,1-2-12 16,13 0 8-16,6-6 7 0,16 0-3 15,9-1-8-15,6 0-10 0,1 0 9 16,0-4-20-16,9-1 50 0</inkml:trace>
  <inkml:trace contextRef="#ctx0" brushRef="#br0" timeOffset="47586.55">15923 7032 1474 0,'-11'6'43'0,"-5"1"-1"16,-11 4-41-16,-7 0 0 0,-4 0 1 15,0 2 1-15,-2-4-1 0,1-1 1 16,2 0-3-16,4-4-14 0,3 3-18 16,5-4-18-1,2-1-14-15,6-1-9 0,4-2-8 0,6-1 201 0,5 1-105 16</inkml:trace>
  <inkml:trace contextRef="#ctx0" brushRef="#br0" timeOffset="50097.9">16594 6672 980 0,'-4'29'232'0,"32"7"-170"16,-16 0-121-1,-21-53 62-15,-22 29-4 0,31 18 0 16,-1 0 1-16,1 3 1 0,0-3-1 16,1-1 0-16,1-1 1 0,1-2-1 0,-3-4 1 15,0-2 0-15,0-8-1 0,0-4 1 16,0-3 1-16,1-5 0 0,-1 2 2 16,0-2 2-16,0 0 5 0,1-2 5 0,0-1 7 15,1-3-4-15,-2-10-16 0,3-11-29 16,0-14-55-16,-1-7-46 0,4 0 11 15,-1 3 45-15,4 6 61 0,7 6 50 16,-1-1 1-16,4 0-21 0,0 0-16 16,-1 1 7-16,0 7 21 0,-2 8 14 15,-3 6 4-15,-4 3-12 0,-1 5-20 0,-2 2-14 16,1 1-4-16,2 4 1 0,0 3-1 16,0 3 0-16,3 6 0 0,-1 5-2 15,2 3 2-15,2 7 0 0,-4 4 1 16,-2 4 1-16,-1-1 1 0,-2-1-1 15,0-4 0-15,2-4 0 0,1-4-1 16,1-6-1-16,-2-4 0 0,-3-8 0 16,-2-2 0-16,-2-4 4 0,2 0 5 0,1 0 8 15,0-1 6-15,4-5-2 0,0-2 0 16,3-3-9-16,2-5-12 0,1-4-2 16,3-3-4-16,3 0-1 0,2-3 5 15,-3 2 2-15,0 1 1 0,-5 1 4 16,0 2 4-16,-2 3 1 15,-3 3 1-15,0 3-1 0,-3 0-4 0,-1 6-4 16,-1-1-2-16,0 1-2 0,1 5 2 0,-2 0-1 16,2 2-3-16,-3 0-3 15,2 3-3-15,0 4-4 0,0 3-1 16,2 7 3-16,-2 5-2 0,3 3 3 0,0 4 2 0,1 0-3 16,3 2-7-16,1-2-13 15,2 0-23-15,3-5 14 0,0-1-86 0,0-3 84 16</inkml:trace>
  <inkml:trace contextRef="#ctx0" brushRef="#br0" timeOffset="50216.86">17877 6756 1336 0,'8'-55'20'0</inkml:trace>
  <inkml:trace contextRef="#ctx0" brushRef="#br0" timeOffset="50545.54">17871 6552 884 0,'-2'26'154'16,"-13"-28"-111"0,22 34-91-1,-51-89 62-15,19 59-33 0,5 15 5 0,-3 7 1 0,1 6 0 16,-1 5-2-16,-2 7 2 0,7 2-13 16,1 2-33-16,13-5-40 15,9-1 1-15,9-3 12 0,10-2 36 16,4-5 38-16,-2-4 2 0,-4-6 1 0,-5-6 10 0,-2-5 19 15,-2-6 8-15,-1-2 17 16,-2-2-2 0,2-2-16-16,2-8-18 0,1-3-29 15,0-3-11-15,-2-3 10 0,-5 0 54 0,-2-4 48 16,-2 1 16-16,-3 0-6 0,2-2-44 16,-2 2-26-16,-1-1 2 0,0 4 11 15,0 5 11-15,0 4 0 0,1 4-12 16,-1 5-11-16,0 2-10 0,0 0-11 15,0 0-12-15,1 0-18 0,2 2-11 16,0 4 3-16,1 5 9 0,2 4 15 16,0 1 11-16,5 2 2 0,2 4 5 0,3-2-5 15,4 2-16-15,1-2-25 0,3-1-41 16,5-2-64-16,-2-4 81 0</inkml:trace>
  <inkml:trace contextRef="#ctx0" brushRef="#br0" timeOffset="50783.66">18229 6624 1141 0,'3'2'15'16,"-2"5"-28"-16,7 3-3 0,3 3 16 0,3 6 0 15,4 3 1-15,-1-2 0 0,2 1 0 16,2 0 1-16,2-1-1 0,3 1 1 15,-1 1 1-15,1-1 0 0,3 0-5 16,2 3-15-16,0-7-20 0,2 1 3 16,-3-5-156-16,-1-6 128 0</inkml:trace>
  <inkml:trace contextRef="#ctx0" brushRef="#br0" timeOffset="50989.14">18704 6668 1345 0,'-8'14'19'0,"-5"1"-12"16,-9 5-40-16,-5 4 28 16,-2 3 5-16,-1 3 3 0,-5 1 1 15,-1 1-1-15,-1-2-8 0,-3 0-16 0,5 2-19 16,1-3-26-16,4 0-2 15,6-1 33-15</inkml:trace>
  <inkml:trace contextRef="#ctx0" brushRef="#br0" timeOffset="51513.69">17822 7684 1353 0,'4'-7'32'0,"0"-3"-4"0,2-3-47 0,1-11-7 16,-2-6 7-16,2-5 3 0,-3-5 1 0,-4 0-4 16,-3 2 3-16,-4 1 5 15,-2 2 8-15,1 9 15 0,1 6 8 0,-2 6-1 16,-2 3-5-16,-2 1-11 0,-3 4-6 15,1 3-3-15,-7 2 1 0,0 5-2 16,-1 2 0-16,-4 6-1 16,0 4-1-16,0 6 2 0,2 4 1 15,2 5 1-15,4 2-3 0,7-1-4 16,7-3-6-16,7 1-2 0,7-5 6 0,6 0 3 0,2-5 8 16,4-2 3-16,3-4 0 15,2-5 3-15,-1-2 2 0,0-4-1 16,0-3 2-16,-4-1 0 0,2-6-1 15,-4-1 1-15,-1-1 1 0,-5-2 2 0,-4-1 4 16,-1 0 1-16,-2-1-3 0,-2-3-9 16,-2-1-2-16,0 2 1 0,-1 2 9 15,-2 4 9-15,1 5-1 0,0-1-1 0,0 5-7 0,0-1-7 16,-3-1-5-16,3 2-7 16,0 1-4-1,4 2 0-15,1 5 3 0,2 7 4 0,8 6 4 0,6 8 2 0,0 1-2 31,4 1-7-31,-1-2-8 0,-2-5-12 0,4-5-12 16,0-1-12-16,1-5 2 0,1 0 24 0</inkml:trace>
  <inkml:trace contextRef="#ctx0" brushRef="#br0" timeOffset="54032.77">20449 6172 1207 0,'0'5'17'0,"-3"-4"-27"0,-1 2-6 16,-1-2 15-16,3 1 1 0,1-2 2 16,2 2 3-16,-1-2 6 0,0 0 15 15,-1-6 14-15,2 3 7 0,0-6-9 16,1-6-14-16,-1-4-17 0,0-4-12 15,2-8 1-15,-2-1-2 0,1-1 0 0,-2 0 11 16,-1 5 9-16,1 1-1 16,-3 2 3-16,4 2-11 0,-1 2-5 15,0 5 3-15,-3 3-2 0,1 6 3 0,-3 1-6 16,-1 3-5-16,4 1-4 0,-5 2-2 0,2 0-1 16,-7 3 3-16,-9 3 3 15,-7 3 2-15,-14 2 4 0,-8 2 1 0,-5 3-1 16,1 1 1-16,1 2 1 0,5 2 0 15,1 2 0-15,1-1 1 0,3 0-1 16,6-1-1-16,-4-2 1 0,3 1 0 16,0-1 0-16,-6-1 1 0,8 0-6 15,5-1-1-15,4-1 0 0,8-2-7 0,3 2 4 16,3 0-5 0,4-1-10-16,5-1 6 0,4 2 2 0,4-4-2 0,4 1 8 15,8 0-2-15,3-2 1 16,9-2 6-16,8 0 4 0,7-1 1 0,2-1 0 15,-4-2 2-15,-4 0 1 0,-11-2 3 16,-8 0 0-16,-5 0-1 0,-6-1-2 16,-1 0-4-16,-3 3-5 0,1-1 1 0,-4 2 0 15,-1 3 2-15,-3 2 3 0,-2 5 4 16,-5 3 1-16,-5 4 2 16,-7 1 0-16,-3 2-2 0,-3 0-1 0,-5 2 0 15,-5-1-1-15,-5 3 1 0,-2 1 0 16,2 5-2-16,8 1 0 0,4 1 0 0,6-1-3 15,7-6-3-15,6-1-4 0,7-6-3 16,6 0 0 0,3-5 1-16,5 0 4 0,2 1 3 0,4 0 3 0,0 1 2 15,4 1 1-15,6-1 3 0,4 1-1 16,7-2 1-16,7-3 0 0,2-3-1 16,2-1 2-16,-5-4 1 0,-4-4 5 15,1-2 2-15,-3-1 0 0,4-2-3 16,-2-2-5-16,0-3-1 15,-2-2-1-15,-6 2-2 0,-3-2 2 0,-5 0-8 0,-1-1-15 16,4 1-20-16,-1-2-22 0,-3 2-10 16,-3 1 3-16,-8 3 230 15,-5 0-126-15</inkml:trace>
  <inkml:trace contextRef="#ctx0" brushRef="#br0" timeOffset="54632.06">20039 7402 1461 0,'-2'0'9'0,"-2"-2"-25"0,-6 1-32 16,-4-3 7-16,-3 3 24 0,-4 0 5 16,-4 1-7-16,1 4-2 0,1 0 2 15,3 1 1-15,4 0 7 0,5 1 2 16,1-1-3-16,3 3 2 0,1 0-2 0,2 1-8 16,-1 0-8-16,4-1-4 0,1 0-7 15,0 1 4-15,7 0 4 0,5-2 10 16,4 2 13-16,9 1 9 0,2-2 6 15,2 0 0-15,4 0 0 0,-5 0-3 0,-3-1-1 16,-1 1 0-16,-3 2-3 16,-2 1 4-16,-1 5 1 0,-1 0 0 15,-2 2 2-15,-2 0-1 0,-4-4-3 0,-4 0-2 16,-5 1 0-16,-1-3-2 0,-5-1 0 16,-4-1 5-16,-3-1 1 0,-3 3 5 15,-3 0 4-15,-5-2-3 0,1-3 3 0,-4 0 0 16,2-5-4-16,0-2-4 0,-1-1-9 15,4-3-14-15,4-2-20 16,3-1 83-16,7 0-46 0</inkml:trace>
  <inkml:trace contextRef="#ctx0" brushRef="#br0" timeOffset="54847.81">20406 7135 1426 0,'1'1'4'0,"-1"2"-17"0,-1 3-43 16,-5 5-3-16,-1 9 41 16,-2 4 18-16,-2 9-3 0,-2-3-12 15,-3 0-14-15,-3-2-23 0,2-4-24 0,3-5 306 16,7-7-186-16</inkml:trace>
  <inkml:trace contextRef="#ctx0" brushRef="#br0" timeOffset="55248.8">21318 6225 987 0,'-2'1'0'0,"0"1"-31"16,-1 4-4-16,1 2 20 15,-5 3 11-15,-1 3 3 0,-2 6 2 0,0 3 6 16,1 3-1-16,0 7 2 0,0 4 0 16,-1 2-4-16,0 7 0 0,0 3 0 15,-2 0-2-15,3 0 0 0,3-3 0 16,2-4-1-16,4-7 1 0,2-7 1 0,1-9 0 15,0-5 1-15,-1-4-4 0,1-6-13 16,-1 1-22-16,1-5 18 0</inkml:trace>
  <inkml:trace contextRef="#ctx0" brushRef="#br0" timeOffset="55565.2">21939 6008 1600 0,'-23'5'-22'0,"-17"4"-51"16,-20 2-12-16,-12 4 61 15,-2 5 24-15,4 0 0 0,-2-1 1 0,-6-3-1 16,-7-5 0-16,3-4 1 0,0-4 1 15,13-1-2-15,13-3 1 0,6 0 2 16,11-1-2-16,7-3 2 0,4 1 0 16,8-2-1-16,3 2 1 0,3 1 1 15,7 0-6-15,1 0-8 0,2 1-19 0,4 2-29 16,0 0-33-16,4-3-33 16,11 0 63-16</inkml:trace>
  <inkml:trace contextRef="#ctx0" brushRef="#br0" timeOffset="55866.43">22198 5995 1352 0,'0'21'157'0,"-100"122"1222"31,70-99-2156-15,-2 7-76-16,0 2 853 0,-5 3 1 16,-5 5-1-16,0 2 0 15,1 2 1-15,5 3-1 0,11-2 0 16,13-6 0-16,9-9-1 0,12-12 1 0,6-9 0 0,5-6 0 16,1-6 4-16,2-5 1 0,2 1 1 15,7-2 0-15,-3 2-5 0,0-3-9 16,1 0-17-16,-4-3-21 15,1-1-24-15,-1-3 42 0,-1-1 2 0</inkml:trace>
  <inkml:trace contextRef="#ctx0" brushRef="#br0" timeOffset="56309.67">22558 6200 1257 0,'-2'0'26'0,"-1"2"31"15,-3-1-123-15,-6 4-8 16,-3-1 40-16,-7 3 29 0,-3 4 2 0,-6 0 1 16,-2 2-1-16,-2 0 1 15,3 0 0-15,2 1-1 16,4-2 1-16,3 0-3 0,8 0 2 0,4-1-7 0,6-1 2 0,4-1 2 15,1 0-7-15,4-2 7 16,4-1 0-16,4 0 2 0,6 0 5 0,8-1 1 16,8 3 1-16,9 2-1 0,0 0-2 15,-1 3 1-15,-4-1 0 0,-6 3-1 16,-2 0 0-16,1 3 0 16,-5 2-3-16,-3 2 0 0,-6-4-3 0,-7 1-7 0,-6 1 2 15,-4 0 4-15,-4 3 6 0,-9-6 9 31,-2 1 3-31,-7 2-2 0,0-6-1 0,-6 2 0 16,-2-2 1-16,0-2 0 0,-4-4 1 0,1-3-2 0,1 0 0 16,3-3-7-16,4-1-7 0,7-1-15 15,7-1-19-15,10 1-26 16,-1 0 275-16,-3-7-169 0</inkml:trace>
  <inkml:trace contextRef="#ctx0" brushRef="#br0" timeOffset="56515.74">22918 6672 1257 0,'-3'35'29'0,"40"2"1388"15,-117 100-2876 16,70-111 1449-31,-1-3-8 0,4-3-13 16,2-2-18-16,4-6-25 0,2-3-1 16,5-4-176-16,6-3 164 0</inkml:trace>
  <inkml:trace contextRef="#ctx0" brushRef="#br0" timeOffset="56998.19">23627 6580 1023 0,'2'-17'134'16,"-2"-4"186"-16,-4-9-371 0,-8-4-48 16,-2 0 20-16,-2 7 60 0,1 6 27 15,3 5 3-15,-7 5-9 0,-1 0-7 0,-9 5-7 16,-4 2 1-16,-4 4 4 0,-2 1-2 15,5 7 5-15,6 4-2 0,4 6 0 16,3 2 0-16,0 4 2 0,-5 3-1 16,3 3-3-16,6 0-5 15,5 1-2-15,6-2 0 0,5-3-2 16,4-2-1-16,3-3-1 0,6-5 1 0,1-2 7 16,2-3 9-16,1-2 9 0,2 0 5 0,-2-6 0 15,1-3 2-15,-5-3-5 0,2-4-1 16,2-1 2-16,-1-2 1 0,3-1 0 15,-2-2 0-15,-3-3-6 0,0-1-1 16,-3 0 6-16,-3-2 5 0,-3 1 10 16,0 4 8-16,-2 0-2 0,0 7-4 0,-1 1-2 15,0 6-13-15,2 0-11 0,-1 0-12 16,-2 0-12-16,4 5-2 0,3 4 7 16,2 6 7-16,7 7 7 0,3 5 4 15,2 2 0-15,0 4 0 0,3-2 0 16,-5 0-14-16,0-7-18 0,0-2-15 15,-1-4-75-15,4-2-65 0,0-4 106 0</inkml:trace>
  <inkml:trace contextRef="#ctx0" brushRef="#br0" timeOffset="57232.74">24099 6741 900 0,'-5'20'36'0,"-4"7"23"0,-4 4-56 15,-5 5 1-15,-1-3 2 0,-3-2 0 16,-3 2 0-16,-1-2-1 0,2-2-8 16,4-5-16-16,5-5-19 15,7-5-22-15,4-7-13 0,4-5 5 0,0-2 21 16,0 0 102-16,5-6-39 0</inkml:trace>
  <inkml:trace contextRef="#ctx0" brushRef="#br0" timeOffset="57681.64">24748 6327 1330 0,'6'7'141'16,"99"-23"-342"0,-376 116 200-16,220-71 1 15,3-4-3-15,6 0-7 0,7-3-7 16,11-3-7-16,10-4-2 0,8-5 7 15,4-4 1-15,1-2 7 0,1-4 11 16,1 5 9-16,0-5 10 0,2 0 10 16,2 0-6-16,5 0-6 0,8 0-4 0,10 1-10 15,5 1-1-15,0 2-2 16,1 1 0-16,-8 0-1 0,-3 4-1 0,-6 2-2 16,-2 0-3-16,-6 1-2 0,-2 2-4 15,-3 1 0-15,-4 2 2 0,0 5 2 16,-3-3 5-16,-3 2 5 0,-4-4 1 15,-6-1 3-15,-6-2-1 0,-3-1-1 16,-8-3-1-16,-5-3 2 0,1 2-1 16,0-5 4-16,7 1-5 0,6-2-3 0,5 0-9 15,5-3-14-15,5 0-10 0,1 0-17 16,7 0-3-16,1-1 41 0,-2-9-3 16</inkml:trace>
  <inkml:trace contextRef="#ctx0" brushRef="#br0" timeOffset="57959.11">25144 6048 1342 0,'-11'32'8'0,"0"0"-36"16,-3 7-1-16,1-2 15 0,-3-2-16 15,-3-3-20-15,1-2-30 0,2-7-9 16,6-4-9-16,5-5 2 0,2-7-7 16,3-6 26-16,-1-1 37 0,1 0 45 15,4-4-122-15,3-7 103 0</inkml:trace>
  <inkml:trace contextRef="#ctx0" brushRef="#br0" timeOffset="58348.77">25197 5844 1254 0,'11'1'31'16,"3"5"-10"-16,1 6-25 0,7 8-2 16,0 5 4-16,4 7 2 0,-1 6 0 0,-2 8-1 15,-4 7 1-15,1 2 0 0,-1 7 0 16,-3 4 0-16,0 4 1 0,-3 5-1 16,-4 5 1-16,-5 4 2 0,-5-1-4 15,-7-1-2-15,-5-8-3 0,-8-7-4 16,-1-8 5-16,-2-11 0 15,1-4 4-15,3-8 1 0,-1-6 4 0,1-3 0 0,4-8 0 16,1-2 2 0,3-5-2-16,2-1 1 0,0 0 0 0,0-2-2 0,2-1 1 15,3-2-1 1,0 1-1-16,3-2-1 0,1 1 1 16,-2-3-2-16,3-3 0 0,0 0 0 0,-1 3-5 0,1-3-9 0,0 0-12 15,0 0-22-15,0 2-17 16,0-1 35-16</inkml:trace>
  <inkml:trace contextRef="#ctx0" brushRef="#br0" timeOffset="59580.3">27003 5949 1532 0,'1'0'218'0,"-9"1"-283"0,-4 0-29 16,-3 0-83-16,-8 3 171 15,0-1 3-15,-7 0 1 0,-8 1 0 16,-8-4 2-16,-5 0 1 0,-4-7-1 16,-4-1 3-16,1-2-1 0,6 0 2 0,9 1 1 15,11-2 2-15,8 2 1 0,1 3-1 16,5-1-1-16,1 1-2 0,3 1-1 15,5 3-2-15,2 0 0 0,0 0 0 16,7 2-4-16,0 0-3 0,-3 2-2 0,3 1 1 16,-2 4 1-1,-2 5 6-15,1 8 0 0,1 8-1 0,0 9 1 16,-1 8 0-16,1 6 0 0,-4 2 1 0,0 8 0 16,-2 7-1-16,-2 7 2 0,-6 7-2 15,-3 6 1-15,-5 9 0 16,-5 6 0-16,-9 2 1 0,-8 2 0 0,-7-3-1 15,0-3 1-15,8-7 0 0,4-8-1 0,6-13-1 16,5-5 2-16,6-13-2 0,5-9 1 16,5-7 0-16,6-9-1 0,0-6 1 15,2-6 0 1,3-6-7-16,2-5 15 0,2-1 3 0,2-5 5 0,3 3 11 16,4-2-13-16,9 0-1 0,15-1-3 0,17-2-4 15,22-3-2-15,14 0-2 0,-4 1-1 16,-8 1-4-16,-13 0 11 15,-16 2 6-15,-5 0-1 16,-2 0 3-16,-2 0-11 0,4 0-5 0,-4 1-1 0,-2-1 3 16,-8 0 1-16,-4 0 0 0,-9 0 1 15,-3 0-4-15,-8 0-1 0,4 0 0 16,-3 0-1-16,-2 0-11 0,-2 0-21 16,0 0-26-1,3 0-23-15,3-7 300 0,8-6-177 16</inkml:trace>
  <inkml:trace contextRef="#ctx0" brushRef="#br0" timeOffset="59883.03">26913 6242 1696 0,'-3'17'-19'0,"-3"8"-54"0,-2 12-7 0,0 12 51 16,2 5 27-16,-1 10 2 16,0 9 1-16,-2 4-1 0,-2 3 1 0,-1-3-4 15,-1-10-14-15,4-10-11 0,5-7-10 16,3-10 4-16,3-12 10 0,2-6 12 15,0-10 8-15,-3-8-1 0,1-1-9 16,-1-1-18-16,-1-2-9 0,5-6 735 16,0-13-515-16</inkml:trace>
  <inkml:trace contextRef="#ctx0" brushRef="#br0" timeOffset="60364.99">26845 6216 1404 0,'5'-2'64'15,"3"-3"22"-15,7-1-94 0,5-3-30 16,8 2 10-16,8-3 12 0,13 2-4 16,12 1-6-16,5 4 1 0,-6-1 7 15,-10 4 11-15,-10 0 6 0,-9 0 1 16,-1 2 0-16,-7 0 0 0,-4 0 1 15,-5 1-1-15,-3 2-2 0,-2 3-3 16,-5-3-13-16,-4 7-6 0,-3 6 2 16,-8 5 1-16,-7 8 11 0,-5 4 7 15,-6 3 1-15,-6 2 1 0,-6 3 2 0,-11 0 0 16,-11 4 2-16,-3-1 0 0,5 0-2 16,12-6 0-16,14-4-1 0,11-6-1 15,9-5-2-15,4-4 0 0,5-3-2 16,6-2 0-16,1 0 2 0,4 1 1 0,8-1 4 15,1 2 2-15,6 4 2 16,5-2 1-16,7 4 0 0,5-1-1 0,6-1 0 16,-1-3-1-16,1 3-2 0,-6-3 0 15,-6 1 0-15,-5-3-2 0,-4-4 1 16,-3 1 0-16,0-3-1 0,-2-2 0 16,-1 0 0-16,-1-2-1 0,-3 1 0 15,-3 0 0-15,-1-4 0 0,-3 1-11 0,-3-3-6 16,-1-2-12-16,0 0-16 0,2 0-5 15,0 0 25-15</inkml:trace>
  <inkml:trace contextRef="#ctx0" brushRef="#br0" timeOffset="60876.55">28002 6139 1369 0,'-3'4'-9'0,"-1"1"-49"0,-2 4-4 16,-3 0 50-16,-1 3 10 0,-1-1 2 0,-2 3 0 15,3 1 0-15,1-1 0 0,2-5 0 16,1-4 0-16,1 1 0 0,2-1 1 16,0-1-1-16,-2 2 0 0,-2 2 0 15,-3 1-1-15,0 5 0 16,-8 4 1-16,-1 3-1 0,-3 9 1 0,-4 4 0 16,-6 7 0-1,-6 9 0-15,-4 9 0 0,-6 7 0 0,7 8-1 0,6 5 0 0,9 1-1 16,15-1 2-1,14 3 1-15,16-3 1 0,11-5 1 16,9-7 0-16,1-10 0 0,0-10 7 0,-4-13 3 0,-7-6 2 16,-3-4 2-1,-3-5-3-15,-4-2-4 0,-1-2-3 0,-4-5-2 16,-3 0-2-16,-1-3 0 0,-5-5 0 0,0 1-2 31,-4-3 1-31,0 2 1 0,-1-2-3 0,0 0 2 0,0 0-1 16,2 0-6-16,-2 0-8 0,0 0-14 0,0 0-24 0,0 0-18 15,0 0-57-15,-3-6 70 0</inkml:trace>
  <inkml:trace contextRef="#ctx0" brushRef="#br0" timeOffset="63493.61">28276 6569 1029 0,'0'0'26'0,"0"0"-10"0,0 0-14 0,0 0-2 16,0 0 3-16,1 0-1 0,-1-4 0 15,-3 4 0-15,-4-1 0 0,-4-1 0 16,-4 0 1-16,-3 2 1 0,-4-4 3 15,-2 1 0-15,-2 3 2 0,-2 0-1 16,4 1-3-16,2 5-2 0,2-5 1 0,2 3-3 16,1 0 1-16,4 0 0 0,3 1-2 15,4-3-2-15,3 4-2 0,1-2 0 16,2 3-14-16,0 2-2 0,3 0-7 16,6 3-9-16,6 3 13 0,7-1-1 15,10 4 7-15,5 3 10 0,5 0 2 16,0-2 5-16,-4 0 0 0,-4-5-1 15,-5 2 0-15,-4-2 1 0,-3-1 1 0,-2 2 0 16,-7-3 1-16,-3 2 8 16,-1-4 4-16,-5-1 0 0,-2 0 0 0,-2-1-8 15,-5 0-8-15,-1 1 4 0,-5 0 3 16,-3-2 5-16,-4 1 15 0,-1-1-1 16,-5 0-1-16,-3-4-4 0,-3 3-8 15,-5-5-2-15,-1-1-5 0,1 1-6 0,5-2-11 16,5 0-22-16,4-3 10 0,3-1-138 15,3-2 111-15</inkml:trace>
  <inkml:trace contextRef="#ctx0" brushRef="#br0" timeOffset="63747.39">28752 6987 1474 0,'-2'0'5'0,"0"0"-22"0,-2 3-56 15,2 0 0-15,-4 5 42 0,-4 3 28 16,-5 5 2-16,-4 4 1 16,-2 3 0-16,1-2 0 0,2 3 1 0,2-5 0 15,5-3 0-15,2 2-6 0,3-6-14 0,3-1-14 16,1 2-17-16,0-3-14 15,2 1 185-15,2-2-102 0</inkml:trace>
  <inkml:trace contextRef="#ctx0" brushRef="#br0" timeOffset="64267.05">29395 6668 1577 0,'23'0'50'0,"-31"-7"-179"0,-6 1 28 0,-5-2-41 15,-32 5 139-15,18-3 1 0,-10 4 1 16,-5 0 1-16,1-1-2 0,5 3 1 15,9 0 0-15,8 0-1 0,3 5 1 16,5 2 1-16,1 1 0 0,4 2 0 16,-1 1-1-16,1 3-1 0,4 6 1 15,1-1 1-15,5 2 0 0,3 3 0 16,5 1-1 0,6 0-2-16,3-2-1 0,6-2-1 0,4-3-2 15,3-4 1-15,3-2 1 0,5-6-2 0,3-2-2 16,1-6-1-16,-1-4-7 15,-5-5 0-15,-7-4 0 16,-7 1 3-16,-8-4 6 0,-1-2 12 16,-2 2 15-16,0 3 13 0,-4 4 12 0,-1 2-1 15,-2 2-1-15,-2 3-2 0,1-1-9 16,0 5-3-16,0-1-9 0,-1 2-16 16,0-1-4-16,0 0-8 0,0 5-1 0,0 1 4 15,0 8 3-15,4 7 1 0,1 4 2 16,3 6 1-16,0 0 0 0,-1 1 0 15,4 1 0-15,0-7-6 0,3 1-11 16,2-4-10-16,2-3-18 0,1-4-13 16,1-5 138-16,-1-5-75 0</inkml:trace>
  <inkml:trace contextRef="#ctx0" brushRef="#br0" timeOffset="64487.09">29823 7043 1087 0,'-5'10'33'0,"-1"6"-5"15,2 11-29-15,-1 1 1 16,-4-1 0-16,-2 3 1 0,-5 1 0 0,-3 2 0 16,0 1 1-16,-2-3 1 0,3-3 0 15,0-5-6-15,5-5-11 0,4-5-17 16,4-5-25-16,1-4-18 0,4-4-16 15,1 0 274-15,7-7-153 0</inkml:trace>
  <inkml:trace contextRef="#ctx0" brushRef="#br0" timeOffset="64931.87">30305 6635 1570 0,'0'-1'25'0,"1"1"-35"15,1 0-53-15,-4 1-21 0,-3-1 26 16,-10 2 35-16,-5 1 12 0,-7 0 5 16,-3 3 4-16,0-1 1 0,3 2 1 15,6 0-1-15,4 2-1 0,4-2 1 16,0 2-4-16,4 0-1 0,4-1 0 0,1 0-9 15,3 1-1-15,1-2 3 0,1 0-2 16,4-2 8-16,2 2 4 16,3-1 1-16,5 3 2 0,9 3 1 15,9 1-1-15,8 5 0 0,9 2 0 16,2 1-2-16,-3-2 2 0,-11 0 0 0,-11 0-2 16,-11-2 0-16,-2 0-3 0,-4-1-4 0,-2-1-1 15,-2 2-3-15,-6 1 3 0,-3 1 3 16,-1-2 4-16,-5 0 2 0,-2-1 0 15,0-3 2-15,-5-1 6 0,-6 1 4 0,0-5 4 16,-7 0 3-16,-5-3-3 16,2-1-1-16,-6-4-2 0,7 0-5 0,6-3-7 15,4-2-12-15,5 0-14 16,6-5-16-16,3-5 691 0,6-1-481 0</inkml:trace>
  <inkml:trace contextRef="#ctx0" brushRef="#br0" timeOffset="65217.4">30661 6212 1553 0,'0'0'-2'0,"-1"0"-50"0,-1 4-28 16,-3 4-18-16,0 5 54 0,-1 7 40 15,-1 1 3-15,-2 4 0 0,0 0 1 16,0 2 0-16,2 0 0 0,0-2 1 16,2-2-2-16,2-4-9 0,2 1-9 15,1-7-19-15,0 1-15 0,0-7-10 16,0-2-16-16,1-4 4 0,1 0 83 0,3-5-23 15</inkml:trace>
  <inkml:trace contextRef="#ctx0" brushRef="#br0" timeOffset="65608.98">30884 6064 1618 0,'-3'0'-7'0,"4"2"-40"0,-1 2-15 15,4 4 9-15,1 4 41 0,-1 5 10 16,8 6 2-16,-5 2-1 0,4 6 0 16,1-1 1-16,-1 4 0 0,2 1 0 0,-5 4 0 15,1 4-1-15,0 6 1 0,-1 6 0 16,1 5-1-16,-1 9 0 0,-5 2 1 15,-2 2 0-15,-2-1-1 0,-9-5 1 16,-3-3-2-16,-2-1-1 0,-5-4 2 16,2-2-1-16,-5-7 2 0,4-4 1 0,2-6-1 15,-2-8 2-15,6-6-1 0,1-7-2 16,1-5-1-16,2-6 0 0,0 1-2 16,0-3 2-16,2-1-3 0,5-1-6 15,1-3-5-15,1-1 1 0,0 0 1 16,0 0-1-16,0 0-2 0,0-1 2 0,12-8 4 15</inkml:trace>
  <inkml:trace contextRef="#ctx0" brushRef="#br0" timeOffset="65867.73">31457 6483 1331 0,'-2'7'13'0,"1"4"-35"16,-4 5-3-16,1 4 22 0,2 6 3 0,-3 5 0 16,5 4 0-16,-3 4 0 0,-1 1 1 0,1-2-1 15,-1-1 2-15,5-3 0 0,2-3-2 16,2 0-8-16,2-5-14 0,-3-5-19 15,2-4-19-15,-1-6 4 0,-4-4-107 16,3-7 106-16</inkml:trace>
  <inkml:trace contextRef="#ctx0" brushRef="#br0" timeOffset="66088.58">31548 6662 996 0,'-1'31'130'0,"-58"-27"-74"31,21 5-50-31,5-2-1 0,-3-1 1 16,-5 0-8-16,-1-3-11 0,6 2-22 15,7-5-25-15,6 3 452 0,8-2-303 16</inkml:trace>
  <inkml:trace contextRef="#ctx0" brushRef="#br0" timeOffset="66915.53">32152 6212 1078 0,'-6'5'10'16,"-2"5"-25"-16,-2 4-6 0,-2 0 12 16,0 4 9-16,-1 0-1 15,-4 5 1-15,-1 2 0 0,0 1 0 0,-3 6-1 16,4 2 1-16,-1 5 0 0,-1 4 0 0,2 4 1 16,-7 1-1-16,3 3 1 0,-2-3 1 15,3-5-1-15,6-1 0 0,6-6 2 16,8-2 0-16,1-5 3 0,6-3 7 15,2-2 2-15,2-3 1 0,4-3 6 16,2-2-4-16,4-1-3 0,-2-1 2 16,-1-5-9-16,2-2 5 0,-4-5 3 0,0-2 2 15,-2 0 12-15,-6-6 5 16,2 1 5-16,-2-2 5 0,0-4-7 16,2-2-12-16,-2-2-9 0,2-6-10 0,1-5-11 15,-5-5-9-15,-2-7 3 16,-3-4 2-16,-4 0 10 0,-3-1 9 0,0 4-4 15,-8-1-2-15,-5 0-2 0,0 1-4 16,-8-4 0-16,-1 1-2 0,-1 3 0 16,-9 0-1-16,-5 4 1 0,-2 1-1 0,2 4 2 15,6 1 2-15,6 4-1 16,3-2 1-16,4 3-3 0,4 4-3 0,1 2 1 16,5 7 0-16,4 3 2 0,4 2 3 15,1 2 0-15,5 4 0 0,0-1 2 16,0-1 3-16,-2-1-3 0,2 3 0 15,0-1-1-15,0 1-8 0,0 0-6 0,0 1-7 16,0-1-9-16,1 0-3 0,0 1-7 16,-1 1-7-16,1-2-5 0,-1 2-2 15,4 0-14-15,0-1 38 0</inkml:trace>
  <inkml:trace contextRef="#ctx0" brushRef="#br0" timeOffset="67650.11">32353 5832 1137 0,'5'110'-53'32,"-5"-128"53"-17,4 59 0-15,3 8 1 0,11 5-1 0,-1 3 0 16,0 5 0-16,1 2 0 0,-6 2 0 15,0 6 0-15,3 3 0 0,3 6 1 16,-9 5 0-16,-1-4 0 0,0-6 0 16,-5-10 1-16,5-14-1 0,1-12 0 0,-3-10 0 15,-3-11 0-15,-2-5 1 0,5-6 12 16,-4-1 3-16,-1-6 9 0,2 0 12 16,-3-1-6-16,0 0 3 0,0 0 7 0,-1-1 3 15,2 0 7-15,4-6 3 0,2-3-13 16,8-5-13-16,1-7-10 0,1-5-10 15,-2-5 3-15,2-3 8 0,-6-5 4 16,5-2 4-16,4-7-3 0,-3-5-11 16,3-5-7-16,-4-4-3 0,1 2 3 15,1 1 1-15,1 5 4 0,4 3 0 0,2 4-2 16,1 4 2-16,0 2-2 0,1 6-3 16,-3 6-2-16,-8 2-7 0,4 2-6 15,-12 4-7-15,-3 1-5 0,8 7 4 16,-7 1 6-16,-2 4 4 15,6 5 0-15,-12-1-10 0,-4 1-11 0,9 3-7 16,-4-1-13-16,6 0-13 0,0 2-11 16,-3-1-21-16,-1 1 17 0,-2 0 35 0</inkml:trace>
  <inkml:trace contextRef="#ctx0" brushRef="#br0" timeOffset="68328.91">33297 6363 1400 0,'-28'-1'-323'31,"28"1"302"-31,0 1 4 16,0 0 6-16,0 0 1 0,0 1 2 16,0-2 1-16,0 0 7 0,0 0 10 0,0 0 13 0,0 0 12 15,0 0 3-15,0 0-3 16,0 0-3-16,0 0-4 0,0 0-3 0,0 0-5 15,0 0-9-15,0 0-9 0,0 0-5 0,0 0-3 16,0 0 0-16,0 4 0 16,-1 1 1-16,-5 6 2 15,-4 0 0-15,-11 8 2 0,-5 4 1 0,-3 6-1 0,0 3 1 16,10 9 1 0,-6 6-1-16,4 6 0 0,-9 4 1 15,-4 0 0-15,5 1 1 0,6 0 1 16,7-1 0-16,8 1 1 0,5 1 0 15,11-3-1-15,5-4 2 0,-5-8 0 16,11-13 0-16,-11-7 2 0,1-6 0 0,5-5 2 16,-3-4-1-16,-7-1 0 0,8-1-3 15,-3 0-2-15,-8-1-1 0,1 0-7 16,0 0-9-16,-2-1-13 0,3 1-19 16,8-1-15-16,-2 0 190 15,-2-3-111-15</inkml:trace>
  <inkml:trace contextRef="#ctx0" brushRef="#br0" timeOffset="68787.96">33553 6640 936 0,'1'0'123'16,"-6"0"187"-16,-2 0-328 0,3 2-15 16,-10 2 2-16,3 1 28 15,-12 0 3-15,-10 7 0 0,-1-1 0 0,0 3 1 16,5 1-1-16,1 1 1 0,2 1 0 0,9-3-3 16,4-3-1-16,7-2-1 0,6-5 0 15,0-1 3-15,0-3 2 0,0 0 1 16,0 1 0-16,0 0 1 0,0-1 0 15,0 2 0-15,9 0 1 0,6 1-1 16,6 4-3-16,7 2-1 0,1 1-3 0,3 4-1 16,2-2 3-16,-2-1 1 0,-5 1 0 15,-6 1-1-15,-3-1-3 0,-6 2 1 16,-6-1-1-16,3 3-3 16,-5-4-1-16,0 3-1 0,-1-7-1 0,-6 1 3 15,0-3 3-15,-7 0 1 16,-3-2 0-16,-7 0 3 0,-8-2 4 15,-8-1 4-15,-3-1 9 0,-2-2-1 0,-2-4-2 16,9 0 1-16,3-4-7 0,0-1-4 16,8 0-8-16,-4 0-16 0,2 1-18 0,9-4-8 15,6 2 22-15</inkml:trace>
  <inkml:trace contextRef="#ctx0" brushRef="#br0" timeOffset="69077.89">33593 6048 1427 0,'2'2'3'0,"2"-1"-35"0,8 1-10 15,-12 4 10-15,4 3 21 0,1 3 6 16,-4 6 1 0,4 0-3-16,-2-1-1 0,-3 2-2 0,-5-2-1 0,4 0 1 15,-1-3-2-15,1 1-2 0,1 0-3 0,-3-1-5 16,-1 1-1-16,-2-4-11 16,-1 0-18-16,0-2 785 0,2-3-546 0</inkml:trace>
  <inkml:trace contextRef="#ctx0" brushRef="#br0" timeOffset="69720.64">33534 5679 1436 0,'-1'0'3'0,"3"1"-36"16,-4 0-7-16,4 1 20 0,-1 0 15 16,2 1 1-16,7 7-2 0,-3 4 2 15,5 2 2-15,-1 3-1 0,-1 3 2 16,0 3 1-16,3-1 0 16,-5 3 0-16,2 4 0 0,-2-1-2 0,-5 4 2 15,1 4 0 1,0 4 0-16,0 6 0 15,3 4 0-15,1 3 0 0,3-2 0 16,0 1 1-16,-2-2-1 0,4-4 0 0,-5-3 0 16,2-3 0-16,0-3 1 0,-2 4 0 15,4 0-1-15,5 6 0 0,6 3 1 16,0 2-1-16,-3 3 0 0,-10-2 1 0,-10-5 0 16,-3 1 3-16,-15-2 1 0,-6 0-3 15,-5 2 1-15,1 1 0 0,6-1-1 16,1 0 1-16,3-5 2 0,0-2 0 15,0-8-1-15,-1-1 1 0,0-9-2 16,-2-3 1-16,4-4 2 0,4-4 0 16,-7-4 2-16,10-2-1 0,0-2-1 0,-2-3 1 15,7 1 1-15,-2-3-2 16,5-2 2-16,1 1 14 0,0-1 2 0,-4 1 6 16,-2 0 5-16,3-1-11 0,4 0 0 15,-1 2-1-15,7-2-6 0,-3 0 0 16,-2 0 0-16,4 0-2 0,-5 0-3 15,-3 2-2-15,0-2-5 0,-2 0-1 16,5 0-1-16,1 0-1 0,3 0 0 16,-3 0-1-16,4 0 1 0,-5 0-1 0,0 0 2 15,1 0-2-15,-1 0-1 16,0 0-1-16,0 0-6 0,1 0-5 16,-1 0-4-16,0 0-8 0,-1 0-13 0,0-2-12 15,2 0-21-15,-2 2-11 0,1 0-8 16,-2-2 272-16,10-3-148 0</inkml:trace>
  <inkml:trace contextRef="#ctx0" brushRef="#br0" timeOffset="71062.99">33677 6127 863 0,'-6'-1'11'15,"3"1"-18"-15,-2-1-6 0,0 1-3 16,3-1-5-16,-3 0-7 16,1-1-12-16,2 1-23 0,0-2-36 0,2 3-7 0,0 0 10 31,0 0 30-31,0 0 74 0,-1-1 46 0,1 1 24 0,1 0 17 0,0 0-14 16,0 0-18-16,-1 0-14 0,2 0-15 31,0 0-14-31,-2 0-12 0,1 0-12 0,-1 0-9 15,-1 0-10-15,-3 1-6 0,3-1-3 16,1 1 1-16,-3 4 7 0,1 1 7 16,-2 2 4-16,0 3 4 0,-3 0 3 15,7 3 1-15,-4 2 2 0,-4 0-1 16,3 0 1-16,-5 2-1 0,3-2 2 16,3 1 0-16,-3 1 2 0,0-2 3 0,7 1 1 15,-7-3 1-15,-2 3-1 16,4 0-2-16,-7 0-2 0,12 0 0 15,-4-3 2-15,3-2 3 0,1-1 5 16,-4-4 1-16,1-1-1 0,1-3 35 0,-1 0 25 16,5-3 21-16,1 0 23 0,-3 0-19 15,-1 0-6-15,1 0-1 0,-1 0-2 16,-1 0-2-16,2 0-3 0,-1 0-8 16,1 0-10-16,0-3-10 0,5 3-13 0,0-3-10 15,-3-1-10-15,2-2-10 0,-11 0-7 16,15-3-3-16,-6-3 0 0,-2 1 3 15,10-4 0-15,-8 1-1 0,6-4-1 16,7-1 0-16,-8 1 1 0,-5-2 3 0,0 2 4 16,1 2 0-16,2-1 0 0,4 0 0 15,-5 3-5-15,0 0-2 0,-4 3-1 16,-1 1-2-16,2 2-3 0,-5-2-2 16,7 4-4-16,-2 3-1 0,1-2-1 15,-2 4 0-15,0 0 2 0,0 0 1 16,-1-4-2-16,4 4 3 0,-6-1 1 15,3 2 0-15,1-1 1 0,0 3-3 16,4-1-5-16,-4-1 0 0,-1 0-1 16,0 0-2-16,1 0 3 0,-1-1 1 15,0 1 0-15,-2 2 2 0,-1 3 3 16,0-1 0-16,0 3 2 0,4 4 3 0,-4 4 1 16,-3 4 2-16,3 1 0 0,-1-2 0 15,2-2 0-15,2-6 1 0,-1-3-1 16,-1-1 0-16,1-5 1 0,2-1-1 0,-1 0 1 15,0 0 2-15,0 0-1 0,5 0 2 16,-3 0 6-16,-2-1 7 16,-1-1 10-16,-2 1 6 0,3 0 0 0,1-3-7 15,-1 0-15-15,1-2-13 16,6-6-18-16,-1-1-12 0,7-7-22 16,-8-7 29-16</inkml:trace>
  <inkml:trace contextRef="#ctx0" brushRef="#br0" timeOffset="73595.97">33188 5446 1084 0,'0'0'91'0,"0"0"49"0,1 0-63 16,-1 0-70-1,0 0-4-15,0 2 7 0,2-2 9 16,-2 1 2-16,1-1 3 0,2 0 2 16,-2 0 0-16,4 0 2 0,0 0 5 15,0 0-3-15,4-1-5 0,1-1 2 0,0 2 0 16,2-3-1-16,-3 0-2 16,9 0-4-16,1-1-5 0,2 1-5 15,8-2-3-15,-6 1-3 0,4 1 0 16,1-2-2-16,6 2 0 0,-5-1 0 15,-3 2-2-15,3 0 1 0,-12 0-1 0,0 0-1 16,2 2-4-16,-4 0-6 0,3 2-7 16,1 0-2-16,1-1 3 0,-3 2 6 15,-1-2 5-15,-6 2 3 0,-4-3 0 16,-1 0 0-16,-3 0 0 0,-2 0-1 0,0 0 1 16,0 0 2-16,0 2-3 0,0-1 0 15,-2 5-1-15,1 2-2 0,-5 2 1 16,2 10 1-16,-3 5 1 0,0 7 2 15,-1 7 2-15,-1 7-1 0,1 8 1 0,2 5 1 16,2 5-1-16,2 5 1 0,4 4 0 16,1 4-1-16,1 3 0 0,3 4 1 15,-3-2-1-15,4-2 1 0,-1-5 0 16,-3-2-1-16,3-5 0 0,-1 2 1 16,-2 3-1-16,5 1 1 0,-1 3 0 15,1-3-1-15,7 2 1 0,-3-3 0 0,8 0-1 16,56 138 1-16</inkml:trace>
  <inkml:trace contextRef="#ctx0" brushRef="#br0" timeOffset="73883.13">33754 8017 1879 0,'-23'0'2'0,"1"0"-1"0,3 3 1 0,2-2-2 0,-4 0 1 16,0 0 1-16,-1 2-2 0,-2-1 0 0,-1-2 1 15,-1 1-1-15,-7 0 1 16,-2-1 1-16,1 1 6 0,-3 0-20 0,5 0-6 15,-2-1-16-15,6 0-25 0,2-2-8 16,-1 0-28-16,7-1 52 0</inkml:trace>
  <inkml:trace contextRef="#ctx0" brushRef="#br0" timeOffset="106707.99">30487 7621 1683 0,'1'0'-19'0,"-2"-3"-48"16,1 1-2-16,-2 2 28 15,2 0 49-15,1-3 6 0,-1 2 0 0,-2-1-4 16,-3-2-6-16,2 2-4 0,-5-2-3 15,2-1 0-15,-1 2-2 0,-6 1 1 0,0 0 0 16,-6 0-1-16,-8 2 1 0,-13 2 1 16,-9 1-1-16,-10 1 3 15,-8 1 2-15,-6 2 1 0,-6 0 1 0,-12 1-1 16,-22-2-1-16,-13-3 0 0,-11-2 2 16,-14-1-1-16,0-2-1 0,-1-3 3 15,1-2-4-15,4-2 2 0,10 0 0 0,10 3-2 16,10 0 0-16,13 1 0 0,4 3 0 15,2-2 0-15,1 4 0 0,9 0 1 16,11 0 0-16,-3 2 1 0,-2-2-1 16,5 0 1-16,4-2 1 0,13 2-1 15,15 0 0-15,12 0 0 0,5 0 0 16,11 0 0-16,3-1 2 0,6 0-2 16,8 1-9-16,-1 0-22 0,1 0-27 0,0 0 417 15,6-5-281-15</inkml:trace>
  <inkml:trace contextRef="#ctx0" brushRef="#br0" timeOffset="107184.23">30070 7713 1738 0,'-1'1'59'0,"-1"1"39"0,-7 2-216 0,-6 3-11 16,-7 2 43-16,-5 0 72 0,-3 3 8 16,-4 2 5-16,-2 2-1 0,-12 0 1 15,-8-1 1-15,-6-4-4 0,-3-1 2 16,4-2 0-16,-2 0-1 0,1-3 1 15,-5 0 5 1,-7-2 8-16,-7 0 4 0,-8-3 2 16,4 0-4-16,3-2-7 0,13 0-2 15,9 0-1-15,-5-1 0 0,-2-1 0 0,2 1-1 16,0-1 0-16,12 2 0 0,11-1-1 16,4 1 0-16,12 2 1 0,2-1-1 0,7 1 1 0,5 0 1 15,3 1-4-15,2-1 14 16,4 0 7-16,3 0 2 0,-1 0 5 15,1 0-13-15,0 0-7 0,0 0-2 0,0 2 0 16,0-2-2-16,0 0 1 16,0 0 0-16,0 0-1 0,0 0 2 0,0 0-7 0,1 0-17 15,-1 0-25 1,1 0-34-16,-1 0-28 0,3 1-22 0,2-1 66 0</inkml:trace>
  <inkml:trace contextRef="#ctx0" brushRef="#br0" timeOffset="109025.6">14612 9749 1533 0,'0'0'35'0,"0"0"-1"0,0-2-55 0,-1 4-1 16,1-2 12-16,-1 0 7 0,-1 2 3 16,2-2-1-16,0 0 1 0,0 0 2 0,0 0 0 15,1-2-2-15,-1 2 6 0,0 0 1 16,0 0 6-16,0 0 7 0,1-3 0 16,1 3 1-16,3-1 0 0,2-4-6 15,0-7-6-15,9-4-4 0,3-6-5 16,7-3 0-16,6 0 0 15,6-1-3-15,8 1 0 0,9 3 0 0,9 0-1 16,2 5 0-16,0 3 2 0,-2 1-1 0,-7 4 1 16,-6 4 0-16,-5 0-1 0,-9 3 0 15,-6 2 1-15,-9 0-3 0,-7 1-1 16,-4 3 0-16,-5 0-1 0,-2 3 1 16,-1 2 1-16,0 5-2 0,-3 6-2 15,-3 8 2-15,-4 8 1 0,-9 10 6 16,-10 11 2-16,-11 7 2 0,-13 8 2 0,-7-1 0 15,-6 4-1-15,-13 1-2 16,-8 4 1-16,-4 3-2 0,2 1 0 0,10-5 1 16,11-7-2-16,7-10 0 0,6-9 1 15,7-4-2-15,5-7 1 0,3-3 0 16,6-5-1-16,7-3 1 0,6-5 0 16,8-5-1-16,3-2-3 0,4-3 0 15,1-3-3-15,2 0-2 0,4-4 4 0,2 0 0 16,9 2 7-16,10-1 12 0,13-1 5 15,10-1 7-15,14-7 2 0,8-2-6 16,4-6-4-16,6-1-3 0,4-4-6 16,7-2-1-16,-5-1-2 0,-4-2-1 0,-5 1 0 15,-9 3 2 1,-4 1 7-16,0 2 7 0,-4 3 6 0,-12 2 0 16,-4 0-4-16,-13 2-4 0,-11 0-3 0,-4 3 2 15,-6 0 1-15,-3 0 0 0,-6 0-3 16,0 0-4-16,0 0-8 0,1 2-6 15,-1 0-6-15,-5 2-6 0,2-3-9 16,-1 4-17-16,-5-1-28 0,2 5-32 16,-6 2 632-16,-7 0-414 0</inkml:trace>
  <inkml:trace contextRef="#ctx0" brushRef="#br0" timeOffset="111555.6">16339 9578 1133 0,'0'0'33'0,"-2"0"-11"0,2 1-11 15,-1-1-4-15,0 1 2 16,0-1 1-16,0 2 2 0,-2-1 6 16,0 3 3-16,1 0-1 0,-2 3-4 0,0 3-7 15,-1 3-7-15,0 4 1 0,1 7 3 16,-2 4 5-16,3 4 5 0,-3 8 3 16,2-2-2-16,0 2-3 0,2 1-4 0,0-3-5 15,2-1-1-15,-1-2-1 0,-1-3-2 16,2-3 2-16,-1-6-2 15,1 0 0-15,0-3 1 0,0-1 0 0,1-2-1 16,-1-2 2-16,2-3 0 16,0-3-1-16,-1-3-2 0,-1-4-7 0,0 1-15 15,0-3-19-15,1 1-15 0,-1-1-17 16,0 0 68-16,1 0-208 16,0-4 161-16</inkml:trace>
  <inkml:trace contextRef="#ctx0" brushRef="#br0" timeOffset="111911.25">16718 9918 1549 0,'18'7'69'0,"-98"9"-105"31,5-20 36-31,18 7 1 0,-1 0-1 16,1-2 2-16,3-1 2 0,4 0-2 15,1-3 9 1,1 3 2-16,-1-1-1 0,1-1 4 16,-2 0-6-16,-4 1-3 0,6-2 4 15,5 3 0-15,6 0 1 0,11 0 0 16,3 3-1-16,1-2-4 0,7 0-2 15,1 2-1-15,6-2-3 0,4 2 0 0,1-2-1 0,3-1 0 16,0 0 0 0,-2 1-3-16,2 0-12 0,0 0-19 15,0-1-27-15,0 2-36 0,2 0 312 16,7 3-181-16</inkml:trace>
  <inkml:trace contextRef="#ctx0" brushRef="#br0" timeOffset="114593.44">33476 7422 1360 0,'-14'4'75'31,"13"-4"-88"-31,-3 0 4 16,-1 2 2-16,-2 0 0 0,-2 1 4 15,-1-2 2-15,-1 1 0 16,-3-1 1-16,0 0 1 0,2 0 0 0,-4 0 0 16,1-1 2-16,-9 2-1 0,1-2 0 15,-7 0 1-15,-8 1-2 0,1-1 0 16,-8 4-1-16,-1 0 0 0,-10-3 0 0,-16 4 0 16,-10-3 0-16,-5 0 0 15,5 2 0-15,7-3 0 0,4 0 0 0,-6-1 2 16,0 0-2-16,2 0 0 15,2 0 1-15,12 0-1 0,7 0 1 0,7 0 1 16,7 0-2-16,-1 0 1 0,9 0 0 16,-2-1-1-16,2 1 1 0,2-1 1 15,-6-1 1-15,6 0 0 0,3 0 1 16,4 1-2-16,10 0 1 0,4 1 1 0,5-1-1 16,4 1 6-16,0 0-11 15,0 0-25-15,0 0-35 0,0 0 35 16,9 0-6-16</inkml:trace>
  <inkml:trace contextRef="#ctx0" brushRef="#br0" timeOffset="115076.98">33269 7718 1469 0,'1'0'18'0,"-1"-2"-32"16,0 2-19-16,1 2-7 0,-1 0 22 15,-2 1 13-15,-6 1 2 0,-4-1-1 0,-12 3 1 16,-1-3 1-16,-5 1-1 0,-1 0 1 0,4-2 1 0,-6 1-2 31,-5-2 2-31,-11-1 0 0,-6 0 1 0,0 0 6 0,0-3 2 16,9 1 0-16,5 1 0 0,2 0-3 15,4 0-2-15,-1 1 0 0,1 0 1 16,4 0-3-16,-2-2 0 0,2 0 1 0,-6 2-2 0,0-1 1 16,-4 1 1-16,3 0-2 15,5 0 2-15,4 1 0 0,6 1-1 16,4-2 1-1,5 2-1-15,4-1 0 0,2 0 0 0,0 0 0 16,-1-1-5-16,1 0 20 0,4 0 5 16,1 2 1-16,3-2 7 0,0 0-20 15,-2 0-3-15,2 0-1 0,0 0 1 16,0 0-1-16,-1 0 1 0,1 0-1 16,0 2-11-16,0-2-26 0,0 0-30 15,1 0 93-15,3 0-45 0</inkml:trace>
  <inkml:trace contextRef="#ctx0" brushRef="#br0" timeOffset="119253.7">17429 10328 1887 0,'0'0'32'16,"0"0"-24"-16,0 0-45 0,0 1-4 0,0-1 20 16,0 0 8-16,0 0 6 0,0 0 3 15,1 0 0-15,-1 0 2 0,1 0 2 0,1 1 4 16,-2 2 2-16,0-3 2 0,0 0-3 16,0 2-3-16,0-2-3 15,0 1-1-15,0-1-2 0,-3 2 0 0,3-2 1 16,0 1 2-16,0 0-1 0,-1-1-1 15,0 0-6-15,0 0-6 0,0 0-7 16,1 0-2-16,0 2 0 0,0-2 4 0,0 0 7 16,0 0 1-16,0 0 1 0,-2-5 0 15,4 1 1-15,0-3 8 16,3 1 5-16,-1 2 3 0,2-2 1 0,0 3 7 16,-1-1 0-16,1 3 4 0,-3-1-2 15,-1 3-10-15,-1 3-7 0,2-2-4 16,-1 2-8-16,0 2-5 0,-1 1-2 15,0 4-11-15,-1 3-5 0,0 0-9 16,0-2-16-16,-2 0-12 0,-1-6-10 16,-1 0-106-16,-1-4 119 0</inkml:trace>
  <inkml:trace contextRef="#ctx0" brushRef="#br0" timeOffset="120060.62">18711 9263 2038 0,'-5'1'-76'15,"-8"6"-38"-15,-6 4-41 0,-13 6 42 16,-4 1 106-16,-8-2 5 0,-6 1-1 0,-4-6 0 16,-4-1 3-16,3-4 1 15,0-5 2-15,4-1 0 0,4-1 1 0,5-4 0 16,5 2 1-16,7 0 1 0,5-1-2 16,5 1-1-16,5 3 0 15,5 0-1-15,4 0-1 0,2 1-1 0,4 0-3 0,-4 1-1 16,1 5-1-1,0 1-2-15,-5 7 3 0,0 6 1 0,-1 6-1 16,0 8 3-16,1 3 1 0,2 2 0 16,-3 5 0-16,-2-2 2 0,-2-3-2 15,-1-3 2-15,-1-7-1 0,4-7-1 0,2-5 1 0,3-7 0 16,2-3 1-16,0-6 0 16,1 0 3-16,3-2-5 0,0 0 14 0,0 0 17 15,0 0 21-15,1 0 15 16,-1-3 0-16,2 3-14 0,2-2-19 0,-1 0-12 15,4-4-12-15,6-2-6 0,6-3-2 16,7-5-2-16,9-4 0 0,5 3 0 0,5 2-1 31,10 1 0-31,-2 5 0 0,-5-1-2 0,-5 3 2 0,-7 3-1 0,1-1-1 16,-2 3 0 0,-4 2-1-16,-1 1 0 15,-9 3-1-15,-6 1-2 0,-3 2-7 16,-3 1-5-16,1 5-6 0,1 2-1 15,-3 7 2-15,-3 6 5 0,-5 5 2 16,-7 6 4-16,-3 4 3 0,-4 1 3 16,-1-2 0-16,-3-2 1 0,-2-8 0 0,-3-2 0 15,2-6 2-15,-2-4 1 0,-1 2 1 16,0-3 2-16,-11-1 0 0,-4-2 1 16,-11-3 2-16,-4-3-1 0,-1-3 0 15,4-3 3-15,9 0-2 0,7-4 0 0,6 0 1 16,7 0-3-16,1 0 1 0,5 1 0 15,2-1-2-15,3 0 1 0,3 0 1 16,3 1-1-16,3 1-1 0,2-2 0 16,-1 0 0-16,1 0-7 0,0 0-11 0,0 0-20 15,-1 1-22-15,1-1-15 0,0 0-13 16,3-1 146-16,2-3-357 0,12-3 246 16</inkml:trace>
  <inkml:trace contextRef="#ctx0" brushRef="#br0" timeOffset="121048.54">20033 8805 1509 0,'5'23'280'16,"-9"-39"-378"15,3 16 92-16,0 0 4-15,-2 0 2 0,3 0 6 16,0 0 5-16,-1 0 2 0,0 0 1 16,-5 0-5-16,1 0-5 0,-8 0-4 0,-6 0 0 15,-9 2 1-15,-9-1-1 16,-7-1 1-16,-5 0 1 0,-5-2-1 0,-1-1 1 16,0-1 0-16,5 1-1 0,9-4-1 0,9 3 2 15,8 1-2-15,5 0 2 16,2 0-1-16,4 3-1 0,4-2 1 0,2 2 1 15,7 0-2-15,-4 2 0 0,2 2 0 16,1-3-1 0,1-1 0-16,0 0-1 0,-1 2-2 0,2-2 0 0,0 2 1 15,-1-2-1 1,1 3 1-16,-1-1 2 0,0 0-1 0,0 2 1 0,-1-4 0 16,1 3-1-16,-1-1 0 0,1 2 0 15,0 1-1-15,-2 1 0 16,1 4 1-16,-2 4-1 0,0 6 2 0,-1 7 1 0,-1 5-1 15,-1 9 0-15,2 5 1 16,-2 8 0-16,1 5 0 0,-4 8 0 16,-1 3-1-16,-2 3 0 0,-2 5 1 0,-3-2-1 15,0 1 1-15,-2 5 1 16,-5 2-1-16,2 1 2 0,-4-2 1 0,0-2-1 16,4-2 1-16,-4-6-1 0,6 0-1 0,2-6 1 15,2-2 2-15,4-3 0 0,1-5 4 16,0-2 1-16,2-2-2 0,3-2-3 15,1 0-1-15,2 0-2 0,1-3 1 16,2-3 1-16,-2-8-2 0,2-6 0 0,0-2 1 16,0-6 0-16,2 0 3 0,-1-3 1 15,0-1 1-15,0-2 0 0,-1-2-2 16,1 0-3 0,0-1 0-16,0-3 0 15,2-1 1-15,0-2-1 0,-2-1 1 16,0 0 3-16,0-3 8 0,-1-1 6 15,0-1 5-15,0-2 2 0,1 1-2 16,1-1-4-16,-1 0 0 0,3 3-1 16,1-2-1-16,3-1 1 0,7 0-1 0,11 0-4 15,12 0-5-15,14 0-4 0,4 0-5 16,6 0-1-16,0 2 0 0,-4 1 0 16,4 2 1-16,-5-1 0 0,1 2-1 15,-2 0 1-15,-13 0 0 0,-6-3 0 16,-11 3 0-16,-12-3 1 0,-5-1 0 0,-1 0 1 15,-4 0 0-15,-1 0-1 0,-1-2 1 16,-2 0-1-16,0 0 0 0,0 0-2 16,0 0-8-16,0 0-13 0,0 0-17 15,0 0-21-15,0 0-33 0,-2 0-45 16,2 0 669-16,4 0-424 0</inkml:trace>
  <inkml:trace contextRef="#ctx0" brushRef="#br0" timeOffset="122062.27">26516 9350 1518 0,'28'0'165'16,"-3"25"547"0,-78-47-259-1,53 21-1787-15,0 1 2027 0,1 0-1063 16,0 0 96-16,0 0 315 15,0 0 8-15,0 0 8 0,3 0 4 0,-3-1-1 16,2 0 2-16,0-1-4 0,1-3-8 16,4 1-10-16,3-1-10 0,2-4-11 15,10-4-8-15,6-4-3 16,7-7-5-16,0-4-3 0,1 0 0 0,-1 0 0 16,3-2-2-16,8 4-3 0,3-3-6 0,4 2-1 15,1 5 2 1,2 2 4-16,-3 3 3 0,-3 3-3 0,-10 0 0 0,-9 3 1 15,-10 3 3-15,-6 2 0 16,-2 3 0-16,-6 1-4 0,0 0-7 16,-2 0-4-16,-4 2-4 0,-1 2-6 0,0 0-1 0,-1 2 0 15,0 3-1-15,-2 4 7 0,2 8 7 16,-2 11 5-16,-2 8 6 0,0 11 3 16,-2 10 0-16,1 8 1 0,-2 8 0 15,2 6 0-15,1 8 0 0,0 5 2 16,4 12-1-16,-1 4 0 0,1 4 0 0,1 7-1 31,4 2 0-31,4 5 2 0,1 4-2 0,5 4 1 0,5-3 0 0,-1-5 0 16,5-4 2-16,-1-16-1 0,-3-14 0 15,2-10 0-15,-4-14-1 0,-6-8-1 16,-3-5 0 0,-5-7 2-16,-1-4-1 0,-2-6-1 0,-1-10 0 0,1-7-1 15,-1-7-2-15,-1-3 0 16,-1-3 1-16,-3 0 2 0,0 0 4 15,-6-1 2-15,-2 1 1 0,-5-1 0 0,-3 0-8 16,-3 1 10-16,-3-2 1 0,-1-1-2 16,-6-1 4-16,-4-2-10 0,-3-2 1 0,-11-1 0 15,-4-1 8-15,-5 0 1 16,0-1-1-16,3-1 0 0,5-2-7 0,3-1-2 16,4 3 6-1,6-4-1-15,3 3 3 0,5-1 0 16,4 2-2-16,4 1 13 0,8 1 7 15,10 0 13-15,4 0 8 0,-5 0 2 16,7 0 0-16,-2 0-7 0,1 0-10 16,1 1-12-16,0 0-9 0,1-1-5 0,-1 0-5 15,0 0-1-15,4 1 1 0,-3-1-10 16,0 0-16-16,0 0-25 0,-1 0-40 16,0 0-31-16,-1 0-45 0,1 0 86 15</inkml:trace>
  <inkml:trace contextRef="#ctx0" brushRef="#br0" timeOffset="124605.52">21000 4668 1068 0,'-4'-1'-34'0,"-9"-2"-57"15,-2 1-8-15,0 0 34 16,-1 1 36-16,7 0 18 0,-3 1 0 0,1 0-3 16,1 0 2-16,0 0 2 15,6 0 6-15,-2 0 3 0,6 0 1 0,0 0-1 16,-1 0 1-16,1 0 0 0,0 0 0 16,-2-2 1-16,1 3-1 0,-1-1-1 15,-1 1 1-15,3 0 0 0,-1-1 0 16,0 0 0-16,0 1 0 0,1-1 7 15,0 0 8-15,0 0 1 0,0 0 2 16,-1 0-3-16,1-1-6 0,3 0 1 16,7 0 0-16,7 1-4 0,1-2-1 15,7 0 0-15,-1-3 5 0,6 1 5 16,0-5 6-16,4 3 3 0,4-1-2 0,2 3-4 16,1-3-5-16,2 3-3 15,-1-2-4-15,-3 0-2 0,-1 5-1 0,-4-4 1 16,-9 5 0-16,-6 0-2 0,-7 0 0 0,-4 2-3 15,-3-1-4-15,-5-1 0 0,1 0-1 16,0 3 10-16,-1-3 10 0,-1 1 2 16,-5 3 3-16,-12-3-5 0,-7 1-4 15,-13 0 0-15,-9 0-1 16,2-2-3-16,-2-2-1 0,4-2-1 16,4-1-1-16,4 0-6 0,2-2 9 15,6 3 0-15,2-1 0 0,2 1 6 0,3 0-11 0,6 4-7 16,3 0-10-1,6 1 9-15</inkml:trace>
  <inkml:trace contextRef="#ctx0" brushRef="#br0" timeOffset="125560.71">20474 9519 1310 0,'0'0'85'0,"-1"0"56"0,0 0-102 0,-1 2-42 16,-1 0-2-16,-2 1 2 0,-1 5 0 16,-2 1 0-16,-3 5 1 0,-2 1 1 15,-4 5-2-15,0 2 2 0,1 1 0 16,-2 3 0-16,-1-1 1 0,-1 2 0 0,0-4 1 16,2-1 0-1,4-5 1-15,6-4-2 0,0-2 1 0,3-2 1 16,3-3-2-16,0 2 2 0,2-4 0 15,4 2 0-15,0-2 1 0,3 2 1 16,2-1 4-16,0 0 1 0,8 2 1 0,9 0-1 16,-3 2-3-16,10 0 5 0,2-2 0 15,3 0 0-15,9-1 0 0,6 3-7 16,8 0-2-16,6 2 0 0,5 1-1 16,-4 2 1-16,-7-3 1 0,-13 0-1 15,-6-2 0-15,-11-1-1 0,-4-1-1 0,-7-3 2 0,-5-1-2 16,-5-1 1-16,-2-2-1 0,-4 0 1 15,0 0 0-15,-4 0 1 0,1 0-2 16,-1 0-9-16,1 0-11 0,-1 0-11 16,0 0-16-16,0 0-3 0,1-2 2 15,0-4 4-15,4-9-303 0,2-8 245 16</inkml:trace>
  <inkml:trace contextRef="#ctx0" brushRef="#br0" timeOffset="125944.73">21163 9432 1440 0,'0'0'69'0,"0"0"35"0,0 0-82 0,0 0-32 0,0 0 2 0,0 1-3 16,0 1 1-16,-3 4 2 0,-1 4 1 15,-4 6 5 1,-1 9 2-16,-2 9-1 0,0 7 1 15,-1 10 0-15,0 5 0 0,-2 7 0 0,-1 6 0 16,-3 2 0-16,-5 2 0 0,-1 0 1 16,-2 0 0-16,2-4 2 0,1-2 0 15,7-6-1-15,0-8 0 0,-1-8-2 16,7-7 12-16,-6-9 3 0,7-6 5 16,3-7 9-16,0-4-7 0,4-3 5 0,1-1 3 15,1-4 4-15,-1 1 9 0,1-4 6 16,0-1 5-16,0 1-3 15,0-1-14-15,0 0-14 0,0 0-9 0,0 0-9 16,-1 2-2-16,1-2 0 0,0 0-2 16,0 0 0-16,1 0 0 0,-1 0-1 15,1 0-6-15,-1-1-16 0,0 1-25 16,0 0-25-16,-2-1-11 0,4 0-11 16,3-2 17-16,7-10 7 0,12-13 34 15</inkml:trace>
  <inkml:trace contextRef="#ctx0" brushRef="#br0" timeOffset="126361.12">22372 9637 1313 0,'11'3'74'16,"65"36"-167"0,-117-57 96-1,-3-6-4-15,44 25 0 0,-1 1-3 16,-1 7 1-16,-1 5 5 0,1 11 10 15,-1 9 4-15,0 4 3 0,2 6-5 16,-5 4-8-16,4-1-2 0,1-1-1 16,-1-1-1-16,2-7 1 0,0-4-1 0,0-3 0 15,0-3 0-15,1-2 1 0,-1-1-2 16,0-4 2-16,0-3-2 0,1-4 0 16,1-4 2-16,-2-3-1 0,0 1-4 15,0-4-10-15,0-4-19 0,0 1-20 0,2 0-20 16,1-1-9-1,4-3 787-15,6-5-531 0</inkml:trace>
  <inkml:trace contextRef="#ctx0" brushRef="#br0" timeOffset="126661.34">22742 9950 1296 0,'-2'0'28'0,"-6"0"-2"0,-5 0-41 0,-6 0 13 16,-4 0 10-16,-4 2 4 16,-5-1 3-16,-1 0 1 0,-3-1 2 0,1 0 5 15,2 0 3-15,1 0-4 16,-2 0-4-16,-1 0 1 0,1 0-4 0,-2 0 0 16,6 0 0-1,1 0-7-15,4 1-2 0,7 0 0 0,3 2-2 0,2 0 0 16,0-1-1-16,-2 2 0 0,2-2-2 15,0 1 2-15,3-1-2 16,2 2 1-16,2-2 2 0,1 0-14 0,2 1-20 16,3-3-29-16,0 0-34 15,0 2-74-15,3-2 95 0</inkml:trace>
  <inkml:trace contextRef="#ctx0" brushRef="#br0" timeOffset="128234.31">23544 10545 1767 0,'31'0'130'16,"5"2"-145"0,18-2-66-16,-139 4 85 0,48-4-8 15,34 0 1-15,0 3 0 0,0 3 0 16,1 0-1-16,2 5 2 0,-2 0 0 0,2 0 1 16,-3 0 1-16,-2 0 0 0,4-1-2 15,0-2-15-15,0-2-15 0,1-3-29 16,0-1-28-16,0-2-14 0,1 0-20 15,-4-1 610-15,4-5-375 0</inkml:trace>
  <inkml:trace contextRef="#ctx0" brushRef="#br0" timeOffset="129046.47">24908 9524 1653 0,'0'0'37'0,"-2"2"-21"0,-2 5-72 15,-7 6-18-15,-3 4 29 16,-6 7 38-16,-5-4 3 0,-5 3-1 15,-5-4-1-15,-3 1 1 0,-4-7 0 0,5-1 3 16,-2-6 2-16,-1-2 1 0,-1-4 11 16,-3 0 6-16,2-3 4 0,5 0 2 15,5-3-9-15,5 1-5 0,2-1-4 16,2 1-2-16,1 0 0 0,4 3-1 16,3-2-1-16,4 3-2 0,4 0-6 15,1 1-6-15,1 2-4 0,0 4-3 0,0 4 5 16,-1 6 6-16,-1 5 3 0,0 5 3 15,0 7 0-15,3 3 0 0,-3 3 1 16,-2 2 1-16,-2 0 0 0,-1-2 0 0,-1-3 0 16,2-6 0-16,2-7 1 0,2-8 0 15,4-6-1-15,2-5 1 0,1-3 2 16,0-1 6-16,0 0 8 0,0 0 9 16,0 0 13-16,0 0 6 0,0 0 5 15,0 0-2-15,0-2-9 0,3-1-9 16,4-4-13-16,5-2-11 0,5-6-6 15,7-3-8-15,6 0-3 0,12 0 2 16,6 5-2-16,7 0-3 0,10 8 1 16,-3 1 0-16,1 8 2 0,-7-1 8 0,-8 6 2 15,-5 1-1-15,-9 4 1 0,0 2-2 16,-4 0-1-16,-2 1 0 16,-4 2-2-16,-6 2-3 0,-2 2-2 0,-5 4-1 15,-5 3 1-15,-4 4 2 0,-5 3-2 0,-7 4 3 16,-6 0 1-1,-7 0-1-15,-5 0 3 0,-2-3 1 0,-2-5 1 16,-3-4 0-16,2-4 2 0,-2-8-1 0,-2 0 2 16,1-4 0-16,-2-4 1 0,3-1 3 15,4-5 2-15,4 1 5 0,6-2 1 0,3-1-1 16,4 0 0-16,5-1-3 0,2 0-4 16,2 0 5-16,0-1 4 0,5 1 2 15,0 0 2-15,0 0-6 0,0 0-4 16,0 0-2-16,0 0 0 0,0 0-3 15,0 0-2-15,0 0-12 0,1 0-13 16,-1 0-8-16,2 0-18 0,-2 0-14 0,3-1-13 16,0 1-9-1,8-5-263-15,9 1 238 0</inkml:trace>
  <inkml:trace contextRef="#ctx0" brushRef="#br0" timeOffset="131853.85">25864 9180 1366 0,'4'15'151'0,"-1"-6"-148"16,0 9-79-16,-11-52 79 16,5 27-7-16,1 7 0 15,-4 0 1-15,-3 3-1 0,-3-1 2 0,-7 0 2 16,-1 0 0-16,-5 1 1 0,-1-1 1 16,1-1-1-16,-1 0 0 0,4 2 1 15,-4-1-1-15,3 1 1 16,0 0-1-16,1 0-1 0,3 1 0 0,1 3-1 15,2-4-1-15,2 1 0 0,4 0 1 16,2 2-1-16,1 0 2 0,1 3 0 0,-1 3-1 16,0 2 1-16,1 6-1 15,-1 7 0-15,1 1 0 0,1 5 1 16,0 3 0-16,-3 3 0 0,2 6 2 0,-3 5-2 16,-3 7 1-16,2 7 1 15,-4 10-2-15,-2 9 0 0,0 7 2 0,-4 2-2 16,0 7 1-16,-2 7 1 0,1 6-1 15,2 1 0-15,3-1 1 0,-1-7-1 16,-1-6 0-16,6-8 0 0,1-9-1 0,1-14 1 16,4-11 0-16,2-12-1 15,-2-8 2-15,5-7-1 0,1-5 7 0,-2-9 7 16,2-3 8-16,1-4 6 0,-2-7 3 0,1-1 3 16,0 0 1-16,1 2 3 0,1-1-2 15,1 0-7-15,2 0 1 0,6 2-6 16,4-1-7-16,7 3-2 0,4-2-7 15,7 1-2-15,6-2-1 0,6-2 3 16,8 2-1-16,1 1 7 16,-2 0 13-16,-6-1 7 0,-9-1 8 15,-11 0-9-15,-5 0-12 0,-7 1-12 0,-3-1-7 16,-1-1-2-16,-3-1-1 16,-2 0 2-16,-2 1 0 0,-3-1-9 0,0 0-13 0,0 0-19 15,0 0-24 1,0 0-15-16,0 0-23 0,0 0-11 0,-1-4 681 0,5-8-440 15</inkml:trace>
  <inkml:trace contextRef="#ctx0" brushRef="#br0" timeOffset="132775.87">26592 9496 1524 0,'-1'0'22'0,"1"0"-22"0,0 1-35 16,1-1-7-16,-1 0 24 0,0 0 17 16,0 0 1-16,0 0 0 0,0 0 0 15,0 0 1-15,0 0 7 0,2 0 7 16,-1-1 7-16,2-1 6 0,-1 0-3 0,1-1-5 15,6-1-11-15,5-3-5 0,1-1-4 16,4-2-2-16,2 0 1 0,-2-4-1 16,1 3 0-16,1-2-1 0,2 4 0 15,0 2 1-15,2 2-2 0,-2 1 1 16,-3 2-1-16,-2-1 0 0,-7 1 5 16,-1 0 1-16,-4 1 0 0,-3 1 3 0,-1 0-3 15,-2 0 1-15,1 0-3 16,1 1-2-16,-1 2-2 0,-1 1 0 0,0 2-1 15,0 6 1-15,-3 8 2 16,-1 3 0-16,1 9 1 0,-4 5 1 0,2 6 0 0,0 5-1 16,-2 6 1-16,-1 5 0 15,-3 8 0-15,0 9 2 0,-3 3-1 16,2 3 3-16,-3 7 2 0,2 7-1 0,-1 3 3 16,2 0-2-16,2-5-2 15,4-6-1-15,3 1 0 0,2-2-3 16,3-4 3-16,5-3 6 0,2-7 1 0,5-6 8 15,1-3 8-15,3-3 1 16,-1-6 5-16,1-7-2 0,-1-10-3 0,-2-8-3 0,1-9-2 16,-6-6-5-16,-3-5-4 15,-3-1-3-15,-1-4-3 0,-3-4 0 16,1 2 1-16,-1-3-1 0,0 2-1 0,0-2 0 16,0 2-2-16,-3 0-2 0,-1-1-1 15,-3 1-4-15,-4 1-2 0,-6-1 1 16,-5 2 1-16,-2-2 3 0,-4 0 3 15,4-1 0-15,0-2 1 0,-1 0-1 16,4-2 0-16,-3 1 0 0,6 2 0 0,1-2 0 16,-1 2-1-16,8-1 2 0,1 0-2 0,8 1 0 31,-8 0-2-31,9 0 18 0,0 0 3 0,-1 0 3 0,1 0 4 0,0 0-17 16,1 1-1-16,-1-1-3 0,0 1 0 15,1 0-3-15,-1-1-1 0,-1 1-3 16,3 1-1-16,-2-2-6 0,1 0-8 0,-1 0-4 15,2 0-10-15,0 0-9 0,-2 0-8 16,0 0-17 0,-4 0-22-16,4 0-16 0,0 0 670 0,5 3-437 0</inkml:trace>
  <inkml:trace contextRef="#ctx0" brushRef="#br0" timeOffset="135342.64">26216 9929 1189 0,'0'0'55'0,"-1"2"20"0,-1-2-84 0,1 0-13 15,1 0 2-15,0 0 15 0,0 1 3 16,0-1-1-16,-4 3 2 0,-2 3 1 16,-1 5-2-16,0 3 2 15,-7 8 0-15,-4 0 0 0,-4 4 0 0,-10 4 3 16,1 5-3-1,-6 2 1-15,0 3 1 0,1 5-1 0,0-1 3 16,1 3-1-16,2-1 0 0,3-3 0 0,5-2-1 16,7-6-1-16,3-3-1 0,3-4 0 0,5-3 0 15,0-4 0-15,7 0 0 0,3-6 0 16,-1-3 2-16,4-3 3 0,-1-3 1 16,0-2 5-16,4-1 8 0,4-1-2 0,2-1 1 15,5-1-2-15,7-1-12 16,0-4 5-16,-4 1 19 0,-4-1 18 0,-8-1 14 15,-1-1-4-15,0-2-23 0,2-2-20 16,2 0-12-16,1-4-1 0,-2 3 6 16,1 1 8-16,-5 1 2 0,-3-1-1 15,0 2-6-15,2 2-9 0,-4-2-7 16,1-2-8-16,-5-2-8 0,0-6-1 16,-5-6-4-1,-2-4-3-15,-5-6 4 0,-10-2 5 0,-2-1 7 16,-2 1 11-16,-2 1 4 0,1 2 0 0,1 2 0 0,-1 0 2 15,3 3 0-15,3 2 0 0,-1 1 1 16,3 3-2-16,0 1-1 16,3 2 2-16,3 2-2 0,2 1 1 15,2 2 0-15,3 2 7 0,4 3 18 16,2 2 18-16,0 3 13 0,1-1-2 0,1-2-10 16,2 1-18-16,-1-3-11 0,1-1-5 15,-1-1-5-15,1-1 7 0,4 3 5 16,1 0 1-16,2 1-1 0,4 1-7 0,1 1-10 15,4 3-6-15,8 4-3 0,10 3-9 16,13 9 0 0,14 10 2-16,7 7 0 0,1 5 8 0,-7 1 4 0,-10-3 0 0,-11 0 4 15,-7-6-1-15,-6-3-3 0,-8-4 0 16,-3-5-1 0,-8-5 0-16,-4-5-11 0,-8-3-26 15,-1-1-41-15,0 0-6 16,-3 2 35-16</inkml:trace>
  <inkml:trace contextRef="#ctx0" brushRef="#br0" timeOffset="149147.71">24690 12727 1483 0,'-2'0'35'15,"1"0"-19"-15,0 0-16 0,1 0 0 16,0 0 2-16,1 0 2 16,0 0-1-1,0-1 0-15,-1 1 3 0,0 0 1 0,0-3 4 0,0-4 3 0,0-1-2 31,1-2-1-31,1-3 1 0,2-2-2 0,1-1-2 16,1-2 4-16,3 1-2 0,-2-2 4 0,1 0 4 0,1-1-3 0,4 0-3 31,3-2-4-31,0 1-5 16,3 1-1-16,0-1-2 0,5 3-2 0,6 2-11 16,11-1-6-16,11 0-7 0,7 1-2 15,0 5 10-15,-3 5 5 0,-9 2 8 16,-6 4 4-16,-7 0 1 0,-8 1 1 15,-4 0 1-15,-4 2-2 0,-6 0-2 0,-4-1-2 16,-2 5-4-16,-3-1-1 0,-2 5-1 16,-1 3-3-16,-4 8 4 0,-5 4 3 15,-8 12 2-15,-6 3 3 0,-4 9 2 16,-4 1 0-16,-4 6 2 0,-3 1-1 16,-6 4-1-16,-5 0 0 0,-9-1-1 0,1 0 0 15,4-3 0-15,7-6 0 0,9-6 1 16,9-7 0-16,5-5 0 15,6-5 0-15,4-2-1 0,4-5 1 0,4-6-1 16,0-7 0-16,5-3 1 0,0-6-1 16,0 1 2-16,0-1 0 0,0 1-2 15,0 0 2-15,0-1-1 0,1 0-1 16,-1 0 1-16,0 0 0 0,0 0 3 0,5 2 7 16,3 0 6-16,6-2 2 0,5 1-1 15,10-1-2-15,6 0-6 0,10 0-3 16,16 0-1-16,1-1-2 0,6 1-1 15,-3 0 1-15,-10 0 4 0,-1 0 6 16,-8 0 8-16,-2 0 11 0,-3-4-2 16,-7 3-3-16,-3-2-9 0,-5 0-4 0,-8 1 6 15,-5 0 4-15,-4 2 5 16,-4 0-2-16,-4 0-1 0,0 0-2 16,-1 0-1-16,0 0-3 0,1 0-6 0,0-1-6 15,-1 1-4-15,0 1-3 0,0-1-2 16,0 0-3-16,0 0-1 0,0 0 0 15,0 0-5-15,0 0-6 0,-1 0-10 0,1 0-16 16,0 0-14-16,-1 0-16 16,0 0-12-16,1-1-15 0,-1-1-11 15,1 2 5-15,0 0 51 0</inkml:trace>
  <inkml:trace contextRef="#ctx0" brushRef="#br0" timeOffset="149846.99">23326 12502 1445 0,'0'1'43'16,"0"-1"-17"-16,0 3-35 0,0 2-16 0,0-1 5 15,-1 4 13-15,-2 3 0 16,0 5 3-16,1 6 3 0,-2 5 0 0,3 6 0 16,0-1 1-16,0 3-2 0,2 3 1 15,3 1 1-15,1 1-2 0,4 2 2 16,0-3 1-16,0-3 0 0,1 1 0 16,-2-8 2-16,-2-2-2 0,0-6 5 15,-2-5-7-15,0-2-20 0,2-5-23 0,-2-5-33 16,2-1-25-16,3 1 54 15</inkml:trace>
  <inkml:trace contextRef="#ctx0" brushRef="#br0" timeOffset="150114.41">23777 12891 1526 0,'-2'1'56'16,"-9"-1"19"-16,-9-1-74 16,-10-1-23-16,-4 0 11 0,-6 2 11 0,3 0 0 15,-4 0 0-15,-4 0 1 0,-1 2-1 16,-5 0 0-16,5 2 2 0,6-4-2 0,8 3 0 16,9 0 1-16,2 0 0 0,0 0 0 15,2 0 1-15,1 0 1 16,2-3-12-16,3 2-21 0,0-1-31 15,-1-4-32-15,-1 0 510 0,0-3-326 0</inkml:trace>
  <inkml:trace contextRef="#ctx0" brushRef="#br0" timeOffset="151559.37">20473 12315 1660 0,'0'0'43'0,"0"0"-7"0,0 0-49 15,0 0 8-15,0 0 9 0,0-2 9 16,0 2 6-16,2-2-1 0,3-2-1 16,-4 3 0-16,7-5-6 0,1-1-2 15,6-3-4 1,10-7-4-16,7 0-9 0,11-3-1 0,10 0-2 15,11 1 2-15,1 3 9 0,-6 2 0 0,-6 3 2 0,-11 2-1 16,-2 4-5-16,-7 2-6 16,-4 3 4-16,-4 1-15 15,-5 4-2-15,-1 4-5 0,1 6-17 0,-6 8-3 0,1 5-2 16,-3 17 3-16,-6 8 17 16,-5 8 11-16,-7 9 5 0,-12 3 5 15,-9 5-4-15,-6-4 1 0,-11 4 1 16,-6 1 5-16,-8-3 2 0,-9 0 3 0,-6-6 1 0,5-12-2 15,11-12 3-15,10-8-1 0,15-9-2 16,8 0-2-16,6-3 3 16,7-5 1-16,6-5 0 0,1-5 6 0,4-2-4 15,0 0 10-15,3-2 18 16,1 1 7-16,3-1 6 0,3-3-2 0,7 1-14 0,12-1-7 16,15-1-5-16,18-1-6 15,11-2-1-15,6-2-3 0,2-2-1 16,-2-3-5-16,-5 2 9 0,-9-1 9 0,-8-1 12 15,-10 3 13-15,-12-1-9 0,-1 1-8 16,-10 0-10-16,-6 1-9 16,-7 1-3-16,-4-2 1 0,-3 3-3 0,-2 1-15 0,-2 0-18 15,0 0-28 1,0 0-30-16,-1 0-11 0,-3-2 698 16,-5 2-457-16</inkml:trace>
  <inkml:trace contextRef="#ctx0" brushRef="#br0" timeOffset="151971.67">18960 12332 1403 0,'-1'1'125'0,"0"0"171"0,1-1-288 16,-1 1-52-16,1 0 18 0,0 1 19 15,0 0 1-15,0 1 2 0,-1 4 0 16,-3 4-1-16,3 6 1 0,0 3 2 16,0 4 0-16,0 4 2 0,1 4 1 15,0 2 0-15,1 4 0 0,1 2 1 0,-1-1-2 16,3 1 1-16,-1-4 0 0,1 0 0 16,2-2 4-16,-1-4-7 0,-1-2-16 15,-1-5-20-15,1-5-31 0,1-6-26 16,-1-2-20-16,0-4-30 0,2-3-27 15,1-3 92-15</inkml:trace>
  <inkml:trace contextRef="#ctx0" brushRef="#br0" timeOffset="152241.06">19473 12672 1418 0,'-212'3'169'47,"130"2"-167"-47,7 0-1 0,5-1 0 15,13 3 0-15,6-4 1 0,8 3-1 16,10-3-1-16,6 3 3 0,6-4-3 16,4 0 1-16,0-1 1 0,4-1-1 15,-1 2 3-15,1-2-6 16,2 0-19-16,-2-2-25 0,1 1-28 0,-2-1-26 15,-2 0 52-15</inkml:trace>
  <inkml:trace contextRef="#ctx0" brushRef="#br0" timeOffset="153111.01">16737 12544 1383 0,'0'0'52'0,"-1"0"11"0,-2 0-51 0,3 0-6 0,0 0 5 15,0 0 5-15,0 0 2 16,2 0 3-16,-2 0 2 0,0 0 4 0,0 0 1 15,-1-3-2-15,4 1-7 0,3-1-11 16,2-1-5-16,5-3-5 0,5-6 0 16,5-2 2-16,7-4-1 0,-3 0 1 0,2 2 1 15,-1 1-1 1,0 5 1-16,3 0 0 0,1 2-1 0,6 0 0 16,5-2 1-16,1 2-1 0,0 0-3 0,-5 5-7 15,-3 3-6 1,-2 1-4-16,-4 2-3 0,-1 4 1 0,-3 0 1 0,-2 3-1 15,-1 2 2-15,-1 1 4 0,-3 4 5 0,0 0 4 16,-2 2 4-16,-2 3-3 16,0 0-5-16,-5 4-2 0,-5 3-4 0,-4 4 4 31,-8 2 5-31,-8 7 6 0,-5-1 2 16,-11 6 1-16,-6 8 1 0,-6 2 0 15,-8 7 0-15,0 4 0 0,-11-1-2 0,-9-2 1 16,-3-6 0-16,-3-4 0 15,11-7-4-15,11-4 6 0,9-7 0 16,13-7 6-16,5-4 11 0,7-11-7 16,8-1 2-16,2-2-3 0,3-5-4 0,3-1-1 15,2-1 7-15,2-2 0 0,1-2 8 16,0 0 0-16,-1 1-9 0,5 0-2 16,8 0-5-16,8-1 3 0,12 0 3 15,11 0 5-15,14-3-4 0,18 0-4 16,13-5 0-16,6 2-5 0,-6-1-1 0,-8 3-2 15,-2 2 14-15,-1 0 1 0,0 2 10 16,-2 4 5-16,-13-4-14 0,-12 2-2 16,-9 1-10-16,-14 1-3 0,-6-1 1 15,-7-1-1-15,-6 0 2 0,-3-1 3 16,-1 1-1-16,-4-2 3 0,0 0 0 0,0 0-3 16,0 0 0-16,0 0-1 0,0-2-6 15,0 2-8-15,-1 0-8 0,-3 0-15 16,4 0-10-16,0 0-8 15,3 0-19-15,-3 0-20 0,0 0-12 0,0 0-296 16,0 0 264-16</inkml:trace>
  <inkml:trace contextRef="#ctx0" brushRef="#br0" timeOffset="157582.48">4627 9157 1394 0,'-24'30'26'0,"-3"1"-32"15,-18 11-3-15,-10 3 12 0,-18 0 0 16,-16 2 1-16,-10-2 1 0,-11-2-2 15,-16-2 1-15,-8-5 0 16,-6-1-1-16,-3-8-2 0,4-4 0 0,7-1-1 16,3-9 0-16,7 2 2 0,7-4 4 0,-3-3 7 15,0-2 8-15,-1-3 2 0,-1-3-3 16,-5-5-5-16,1-5-8 0,0-3-2 16,2-5-1-16,3-5-2 0,6-5 2 15,8-2 1-15,8-5-4 0,19 0 4 16,10-1 7-1,8-1 0-15,13-1 10 0,8-2 1 0,10-5 1 0,4 1-2 0,6-2 6 32,5-3-25-32,8-1 3 0,8-2 11 0,10 2-9 0,8 1 22 0,11-1-14 15,7-2-10-15,9 0-6 0,10-1-4 16,8 0 0 0,12 0 2-16,13 4 1 0,15 5-1 0,17 4 0 15,10 9 0-15,16 5 0 16,10 6 2-16,10 5-8 0,16 6-3 0,5 3 2 15,5 5 0-15,4 2 8 16,-13 2-2-16,-14 2-1 0,-10-3 0 16,-19 0-3-16,-9 1-9 0,-6-2-6 15,-9 3-1-15,0 1 2 0,-4 4 10 16,-6 2 8-16,-8 3 2 0,-16 6-1 16,-12-1 0-16,-11 5 0 0,-12 2-2 15,-8 3 0-15,-12 5 0 0,-9 2-4 16,-8 2-3-16,-11 0-3 0,-5 3 0 0,-11-4 5 15,-6 2 6-15,-6-1 3 0,-3-3 3 16,-2-2 0-16,2-4-2 0,3-3 0 16,2-4 1-16,6-1-1 0,1-5 0 0,2-2 1 15,1-3-2-15,-2-2 1 0,0-2 0 16,4-5-1-16,0 1-2 0,3-3 0 16,1 0-6-16,1 0-13 0,2-3-24 15,-1-1 7-15,1-3 11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7:14:04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24626 9361 1176 0,'2'1'57'0,"-2"-1"38"0,0 1-104 16,-3-1-9-16,2-1 4 0,1 2 14 15,0 4 2-15,1 4 2 0,-1 1 8 16,0 5 10-16,0 4 9 0,4 4 5 16,0 8-4-16,2 3-10 0,1 6-9 0,0 7-2 15,0 0 0-15,0 4 4 16,-2 1 2-16,0 1-2 0,-4-5-3 0,1-2-3 16,-1-7-4-16,-1-3-2 0,3-4 1 15,-1-4-3-15,0-1 1 0,0-3 0 16,3-2-1-16,-1 0 5 0,0-4-10 15,0-3-26-15,-4-3-31 0,1-7-41 0,-1-4 187 16,2 0-87-16</inkml:trace>
  <inkml:trace contextRef="#ctx0" brushRef="#br0" timeOffset="467.1">25255 9393 1316 0,'2'0'244'16,"-7"12"-212"0,-8 2-122-16,4 12 90 15,-4-1 0-15,-4 3 0 0,1 4 0 0,-2 1 0 16,-3 4 0-16,7 3-1 0,-2 0 2 15,4 5-1-15,7 0-1 0,0-2-1 16,6 2-2-16,4-3 0 0,0-1 0 16,9 0 0-16,1-6-2 15,3-6 0-15,4-4 2 0,0-6 3 16,-2-4 2-16,2-4 3 0,0-4-2 0,4-5 0 16,3-6-2-16,6-6-2 15,3-5-1-15,-1-6-1 0,0-4 3 0,-6-2 14 0,-5-3 6 16,0-2 2-16,-6-5-3 15,-6-12-20-15,-1-4-8 0,-9-7-6 0,-8-1-4 0,-3 0-6 16,-15-1-10-16,-7-1-2 0,-8 2-2 16,-6 6 9-16,3 8 19 15,3 11 9-15,5 10 8 16,3 7 4-16,0 2-7 0,1 4 0 0,2 1-2 0,1 5-7 16,5 2-5-1,3 5-17-15,4 5-23 0,6 5-18 0,1 4-93 0,10 6 98 16</inkml:trace>
  <inkml:trace contextRef="#ctx0" brushRef="#br0" timeOffset="799.59">26434 9232 1424 0,'1'164'158'31,"2"-94"-158"-15,-2-13 1-16,0-4 0 0,-1 11-1 0,0 2 3 15,1 1-2-15,2 2-1 0,2-5-4 16,4-7-6-16,1-9-6 0,3-11-2 16,-3-8 2-16,0-8-3 0,-2-8-4 15,0-3-14-15,-2-3-15 0,5-6 11 16,3-4 15-16</inkml:trace>
  <inkml:trace contextRef="#ctx0" brushRef="#br0" timeOffset="1193.93">26930 9281 1839 0,'-3'5'7'0,"-7"2"-38"0,-3 6-11 15,-5 5 7-15,-1 4 32 0,-2 7 2 16,2 4 0-16,-3 4-1 0,0 3-7 15,5 5-5-15,1-1-9 0,8 4-16 16,6-1-4-16,4 1 0 0,13 4 9 16,5 1 18-16,9-1 11 0,5-2 5 15,1-12 0-15,-1-9 0 0,-6-10 7 0,-2-6 9 16,-4-6 6-16,2-3 7 16,4-4-7-16,3-2-7 0,2-4-6 0,-1-4 0 15,-4-5 0-15,-7-2 2 0,-2-3 1 16,-7-4-4-16,-1-7-7 0,-3-8-6 15,-4-11-9-15,-6-7-12 0,-9-8 2 16,-7-3-2-16,-11-1 1 0,-7 5 14 0,-5 4 6 16,-3 8 7-16,1 9 7 15,8 7-3-15,0 7-2 0,5 5-2 16,3 5-3-16,2 7-2 0,10 4-15 0,6 2-19 16,8 5-30-16,-1 1 4 0,2 1 26 15</inkml:trace>
  <inkml:trace contextRef="#ctx0" brushRef="#br0" timeOffset="1499.09">28210 9368 1417 0,'-4'14'22'0,"-1"7"-27"0,-2 8-10 0,-2 6 12 15,1 5 3-15,-3 6 1 0,-1 7 1 16,0 4-1-16,-4 2 0 0,2 1 1 16,0 0 0-16,6-5-1 0,5-4-1 0,3-7-2 15,2-10-1-15,0-10 0 0,-1-12 3 16,-1-6-2-16,0-6-10 0,0 0-13 15,0 0-14-15,0 0-10 0,3-3 11 16,2-7 16-16</inkml:trace>
  <inkml:trace contextRef="#ctx0" brushRef="#br0" timeOffset="1972.54">28579 9314 1646 0,'0'6'73'16,"-33"55"-211"15,16-26 138-31,3 0 0 16,-3 5 0-16,1 4 2 0,1 6-1 15,1 2 1-15,6 5-1 0,6 4-8 16,4 3-4-16,11 1-1 0,2-4 1 15,2-11 6-15,-1-13 5 0,-3-12-1 16,0-7 1-16,1-6 0 0,2-3 2 16,1 0 1-16,-1-2 0 0,5-1-3 15,6-3-1-15,10-3-7 0,2-7-12 16,2-2-11-16,-7-4-12 0,-4-5-16 16,-3-4-5-16,-3-7 1 0,0-1 9 0,0-1 27 15,-4 0 27-15,-2-3 21 0,-4-2 7 16,-1-3-2-16,-7-7-16 0,-6-6-5 15,-4-1-3-15,-8 0-4 0,-5 2 5 16,-4 9 1-16,-3 2 0 0,-2 7 2 16,-1 4 2-16,-4-1-3 0,-4 1-2 0,-9 2 2 15,-4 5-4-15,0 3-1 0,7 5 0 16,8 5-2-16,9 4 1 0,5 5 1 16,3 0-10-16,7 2-4 0,1 5-5 15,3 0-13-15,2 0-8 0,1 2-17 16,2 3 677-16,0-1-463 0</inkml:trace>
  <inkml:trace contextRef="#ctx0" brushRef="#br0" timeOffset="2352.25">30289 9471 1690 0,'30'2'55'0,"-121"114"708"47,78-81-1394-47,3 10 138 16,1-2 492-16,2 5 1 0,0 8 2 0,-4 2-1 15,-1 0 1-15,0-2 1 0,-1-6-2 16,4-6 1-16,4-8 0 0,0-7-1 16,3-7 0-16,1-7-1 15,1-3-14-15,0-7-20 0,0 1-28 0,0-6 5 0,3 0 21 16</inkml:trace>
  <inkml:trace contextRef="#ctx0" brushRef="#br0" timeOffset="2796.5">30769 9289 1366 0,'0'17'172'0,"-7"-12"-183"16,-1 5-34-16,3 8-46 16,-19-11 91-16,1 24-1 15,-3 0 1-15,-1 5-1 0,1 3 1 16,1 4 1-16,1 2 0 0,0 5 0 0,2-1 2 0,1 3-2 16,9 0-1-16,5 1 0 15,6 1-1-15,6-1 0 0,4-5 1 16,4-7-1-16,4-9 1 0,2-6 2 15,-1-6-2-15,-1-3 10 0,1-3 9 16,-1-2 2-16,4-4 6 0,5-5-10 0,2-2-6 16,1-3-4-16,-3-4 1 0,-4-3 9 0,-5-3 0 15,2-3 2-15,-1-6-10 0,0-7-17 16,-3-7-5-16,-4-5-2 0,0-8 2 16,-5-6 4-1,-4-8-16-15,-7-4 3 0,-8 3-1 0,-3 8 6 0,3 18 23 0,-2 12 7 31,5 9 3-31,0 6-3 0,0 1-7 0,-1 0-6 0,-2 2-1 0,2 3 0 16,2-1-5 0,1 4-5-16,2 1-12 0,0 1-13 15,0 0-21-15,3 3-19 0,1 0 26 16,2 3 14-16</inkml:trace>
  <inkml:trace contextRef="#ctx0" brushRef="#br0" timeOffset="3147.03">31957 9423 1426 0,'-3'62'178'16,"-3"-15"-186"-16,6 4-7 16,-4 10 16-16,-2-4 0 0,3 4 0 15,-8 1 0-15,3-4 1 16,1-4 0-16,1-2-1 0,5-6 0 0,1 0 1 16,0-6-2-16,-1-4 1 0,2-5 1 0,-1-7-1 15,0-3 1-15,3-5 0 16,-2-2-1-16,0-3 1 0,-1-4 1 0,0 0-2 15,-2-3 0-15,2 1 1 0,0-1 2 16,0-1-9-16,4 1-17 0,-4-2-28 16,2 3-33-16,-2-1 29 0,-5 1 15 15</inkml:trace>
  <inkml:trace contextRef="#ctx0" brushRef="#br0" timeOffset="3638.3">30569 9402 1025 0,'0'0'47'0,"0"0"5"0,0 0-23 0,0 0-16 16,0 0 6-16,1 0 9 16,4 0-3-16,-2-2-10 0,6 2-7 15,0-1-4-15,5 4-4 0,1 2-2 16,7 2 1-16,1 3 1 0,1 0 2 0,2 0 4 15,-5 0-1-15,0 2-1 0,3-2-1 16,1 3-17-16,0 4-19 0,1 1-14 16,-9 2 16-16</inkml:trace>
  <inkml:trace contextRef="#ctx0" brushRef="#br0" timeOffset="22390.28">28222 7983 972 0,'70'-2'17'0</inkml:trace>
  <inkml:trace contextRef="#ctx0" brushRef="#br0" timeOffset="25915.29">28468 7889 1046 0,'0'0'31'0,"0"-2"-42"15,0 1-6-15,2 0 16 0,-1 0-3 16,0 0 0-16,1 0 2 0,-2-3 12 16,1 2 10-16,-1-1 8 0,0 1 11 15,0 2 6-15,0-2 6 0,0 1 1 0,0 0-9 16,0 0-13-16,0 1-14 0,0 0-10 15,0 0-7-15,0 0-5 0,0 0-1 16,0 0-1-16,-3 1 0 0,0 1 5 16,-1 2-2-16,-1 0 4 0,-1 2 1 0,2 2 0 15,-3-1 0-15,0 2-1 16,0 0 1-16,0 1-1 0,-2 3 0 16,-3-1 0-16,-1 3 0 0,-3-1 0 0,0 0 0 15,0 0 0-15,-5 4 1 0,0-2-2 0,-8 2 2 16,-6 0 0-16,-7-1 0 15,-6 1 2-15,-4 0 2 0,0 0 0 16,-2 0 3-16,1-1-1 0,4 0 0 16,-2-8-1-16,-1-2 1 0,-5-6 0 0,-8-1 2 15,-1-3 5-15,1 0 4 0,2-4 5 16,5-4 1-16,3 0-2 0,5-3-5 16,0-2-2-16,1-1 0 0,-5 0 3 15,-4-5 2-15,0 2-3 0,4-1-4 16,7-2-3-16,5 0-5 0,2-2 0 15,3 0 0-15,6 0-3 0,3 2 2 16,1 0 2-16,1-2-1 16,2-2 3-16,1-1 1 0,1-1-1 15,4 2 3-15,3 2 10 0,5 4 5 16,3 3 5-16,6 3 4 0,1 2-6 0,1-1-5 0,1 6-5 0,1 0-9 16,0 0-9-1,0 5-4-15,-1-3-7 0,-2 1-3 0,0 3 3 0,0 1 1 16,0-2 2-16,0 3 4 15,0 0-3-15,0 0 0 0,0 0-1 16,0 0-1-16,0 0 0 0,0 0-1 0,0 0-4 16,0 0-3-16,-1 1 1 0,1 1 0 15,0-2 3-15,0 0 6 0,0 0 2 0,0 0 4 16,0 0 0-16,0 0 0 0,0 0 0 16,0 0 0-16,0 1-2 0,0 1 1 15,0 0-2-15,-3-2-1 0,2 3 1 16,-3-1 0-16,3 1 1 0,-1 1 2 15,-3-2 1-15,4 2-1 0,-2 3 0 16,0-5 1-16,1 6-1 0,-3-2 1 16,2-2 0-1,-1 3-1-15,2-3 1 0,-1 0 0 0,1 1 0 0,0-1 0 0,-2 1 1 16,4 1-1 0,-1-4 0-16,-3 1 1 0,4-1-1 15,-3 1 0-15,1 0 0 0,0 0 0 0,-1 1 0 0,1-1 0 16,-2 3 0-16,1 1 0 0,0-3 0 0,-4 5-1 15,2-1 1-15,-1 1 0 0,-3 2-2 16,0 1 1-16,-4 3 0 0,0 2-1 16,-1 1 1-16,-4-1 0 15,-2 1-1-15,-3 2 2 0,-5 3 0 0,-2 1 0 0,1 2 1 16,-1-3 0-16,2 0 0 0,-1-3 1 31,-1-2-1-31,2 0 0 0,-4-2 1 16,-1-2 2-16,-4-2 1 0,0-4 7 15,1-1 4-15,2-2 0 0,-2-3 3 16,4 0-5-16,-1-6 1 0,0-1 0 16,2-6-1-16,0 0-2 0,-2-3-5 0,2-4 1 15,2 1-3-15,-4-5-1 0,-3 0 0 16,-1-2-2-16,0 1 5 0,6-3 3 16,5 2 1-16,3 3 4 0,5 2 2 15,3 1-2-15,1 1 1 16,4-1 1-16,1 1-7 0,1 0-2 0,-1 0-4 15,0 2-2-15,1-1 0 0,2 4 1 16,0 4 0-16,0-1 0 0,2 2 0 16,0 2-1-16,1-4-1 0,1 4 0 15,0 1-1-15,0-2 1 0,0 2 0 16,-1-2 0-16,1 0 1 0,-1 2 1 0,2-1-1 16,0 2 0-16,1 3 2 0,0 0-3 15,0-1 0-15,0 1-1 0,0 0-1 16,0 0-2-16,0 0 0 0,0 0-2 15,0 0 0-15,0 0 1 0,0 0 1 0,0 0 0 16,0 0 2-16,0 0-1 0,0 0 0 16,0 0 0-16,0 0-1 0,0 0 1 15,0 0 1-15,0 0-1 0,0 0-1 16,0 0 1-16,0 0-3 0,0 0 1 16,0 0 1-16,0 0-2 0,0 0 2 15,-2-2 2-15,2 2-1 0,0 2 1 0,0-2 0 16,0 0-1-16,0 0 0 15,0 0 1-15,0 0-1 0,0 0 0 0,0 0 0 16,-1 1-1-16,0 0 2 16,-3 2 0-16,3 1-1 0,0-2 1 0,0 1 0 15,-1 1-1-15,-1-1 1 0,1 1 1 16,0-2 0-16,1 1-1 0,0-1 1 16,0 3 0-16,-1-1 0 0,1-1 1 15,-1-1-1-15,0 0 0 0,1-1 1 16,-2-1-1-16,2 3-1 0,0 0 1 15,-1 0 0-15,-3 1-1 0,0 0 1 0,0 1 0 16,0 0-1-16,-2 3 1 0,-2 3-1 16,-1 3 1-16,-5 2 0 0,0 3-1 0,-3 1 0 15,-6 2 1-15,-3 0-2 0,-8 1 1 16,-10 3 0-16,-5 2 0 0,-6 6 1 16,-3-2 0-16,2 5 0 15,1-1 2-15,0 0-1 0,-2-4 0 16,-1-3 0-16,-7-2 1 0,-2-3-2 0,2-2 0 15,2-4 1-15,7-1-1 0,0-4 1 0,8-4 0 16,2-4 1-16,-1-4 7 16,-5-2 6-16,-8-7 2 0,6-2 3 0,3-3-6 15,7-3-3-15,6-2-2 0,0-5-1 16,1-4 0-16,2-1-2 0,3-6 3 16,6 0 0-16,2-1 0 0,-2-1 2 15,2 0-5-15,-2 2 4 0,1 2 0 0,3-1-2 16,3 2 4-1,3 5-1-15,4-1 4 0,2 5 4 0,3 5 5 16,0 1-1-16,3 3-5 0,3 3-4 16,0 4-7-16,2 0-4 0,-1-1-2 0,1 4-5 15,-1-3-7-15,1 6-2 0,0-1 1 16,0 0 2-16,0 1 7 0,0 0 0 16,0 0 0-16,0 0-1 15,0 0-1-15,0 0-2 0,0 0 1 16,0 0-3-16,0 0-1 0,1 0-1 0,-1 0-4 0,0 0-3 15,1-1-6-15,-1 1-10 16,0 0-6-16,0 0-8 0,0 0-9 16,0 0-1-16,0 0-2 0,0 0-1 0,0 0-1 15,0 0-4-15,0 0 0 0,0 1 6 0,0-1 12 16,0 0 7-16,1 1 7 16,2-1-1-16,5 1-3 0,0-1-2 0,6 0-9 15,2 0-9 1,4-1-16-16,-1 0 1 0,-2 0 12 0,-6-1 22 0,-6 2 35 15,-1 0 12-15,-2 0 6 0,1 0 9 0,1 0 6 16,-3-1 13 0,-1 1 8-16,0 0-4 0,2-2-7 0,-1 4-10 0,3-1-8 31,-2 2-4-31,0-1-7 0,3 1-3 16,0 1-4-16,2 2 0 0,4 3 1 15,-1-3 8-15,1 3 5 0,4-1 2 16,-6 0 1-16,-2-1-4 0,0-2-5 15,-5 1 0-15,0-4-5 0,-2-1 1 16,0-1 15-16,0 0 5 0,0 2 5 0,1-2 2 16,0 0-9-16,-1 0-11 0,-1 0-1 15,-1-2-6-15,-4 1-5 0,-4 0 6 16,-6-3-2-16,-7-3 0 0,-12-2 1 0,-3-1-1 16,-6-3-2-16,3 2-2 0,11 0 1 15,6-1-2-15,7 3 0 0,1 1 2 16,-1 2-3-16,1 3 1 0,3-3-1 15,3 3 1-15,4 1 5 0,1 4 1 16,1-2 3-16,4 1-1 0,-1 0-2 0,-1 6-3 16,0 0-1-16,-4 7-1 0,2 6-2 15,-3 5 1-15,0 4 1 16,-1 2-2-16,-1-1 1 0,1-2 0 16,-2-2-1-16,2-5 1 0,-2-1 0 0,1-3-1 15,1-1 1-15,3-3 0 0,-1-2 0 16,-1-2 0-16,1-4 1 0,2 0 0 15,1-3 0-15,3 0 1 0,0-1-2 0,0-1 0 16,0 1 1-16,0-1-1 16,0 0 4-16,0 0 1 0,0 0-4 0,0 0-6 15,0 0-13-15,0 2-24 0,4-2-16 16,9 1 30-16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07:23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25107 7154 952 0,'29'35'41'0,"-6"-59"-26"0,-18 71-8 0,1-156-10 16,15 109 5-16,-13-2 0 16,5 0-1-1,-2 1 0-15,-1 1-1 0,3 3-2 16,5 8-4-16,8 14-2 0,9 14-3 15,11 16 2-15,10 11-1 0,8 10 2 0,7 6 2 16,-4 3 2-16,-5 3 2 16,-11-7 0-16,-12-10 1 0,-10-14-1 0,-10-14 0 15,-6-11 0-15,-9-9-5 0,-4-3-2 16,-1-9-10-16,-6-2-1 0,-2-4 5 16,-4-4 6-16,-12-2 21 0,-10-11 24 15,-11-10 6-15,-19-12 7 0,-11-16-5 16,-12-12-12-16,-3-10-3 0,4-9 0 15,3 0-2-15,0 5-6 0,-5 3-3 0,2 3-7 16,0 4-5-16,9-1-2 16,7 0 0-16,3 9-1 0,8 6-1 0,5 13-1 15,10 13-1-15,11 10-1 0,11 7 7 16,7 5 0-16,9 4 1 0,5 0-4 16,2 2-8-16,6 5 0 0,7 6 3 0,14 18 3 15,24 24 4-15,20 23 0 16,20 19-2-16,22 13 0 0,15 9 0 0,4 1-1 15,5 0 0-15,-3-6 1 0,-7-10-2 16,-5-7 1-16,-13-5-1 0,-23-13-1 16,-28-18 1-16,-24-20 1 0,-18-22-10 0,-13-12-36 15,-9-4-8-15,-8-4-8 0,-11-7 9 16,-17-12 50-16,-17-22 18 0,-30-21 20 16,-23-20 9-16,-16-13-14 0,-17-11-10 15,-7-3-12-15,1-2-6 0,5 5-1 16,0 10 1-16,13 8-1 0,7 16 1 15,8 8 1-15,17 4-2 0,7 7 0 16,11 8 1-16,10 13-3 0,14 13 2 16,22 11-1-16,16 9-2 0,13 2-1 15,5 5-3-15,2 3-3 0,2 6 2 16,7 13 4-16,16 15 2 0,25 19 4 16,28 19 2-16,26 19 0 0,24 24-1 0,22 11-1 15,8 8-2-15,5 3-1 0,7-2 1 16,-10-6-2-16,-7 3 0 0,3-3 1 0,-9-2-2 15,-13-9 1-15,-20-13 0 0,-27-24-1 16,-32-29 0-16,-23-20 1 0,-16-20-3 16,-10-10-7-1,-8-8-4-15,-5 0-7 0,-4-4 2 0,-12-2 10 16,-13-10 12-16,-19-13 19 0,-37-24 11 0,-32-22-2 16,-21-27-7-16,-30-24-11 0,-9-10-8 15,0-12-1-15,-11 1 0 0,8 3-1 0,7 3 1 16,-3 4-1-16,15 5-1 0,11 7 0 15,6 8 0-15,24 16-2 0,17 14 0 16,17 19 1-16,27 14-1 16,19 15 0-16,15 11 0 0,15 14 1 0,10 4 1 15,3 6 0-15,6 2-3 0,3 2-3 0,1 5-3 16,11 9 4-16,21 17 4 16,25 22 5-16,49 27 2 0,31 27-3 15,19 18-1-15,27 10-3 16,-9 3 0-16,6 3 0 0,7-7-2 0,-16 2 1 0,1-3 1 15,-8-4-2-15,-23-11 0 0,-20-15 1 16,-32-23-1 0,-33-27 0-16,-23-20 1 0,-18-15-2 15,-12-8-4-15,-7-7-8 0,-2-3-10 0,-3-2-6 16,-6-2 1-16,-13-2 8 0,-15-11 14 0,-25-12 14 16,-32-21 6-16,-34-31 1 0,-25-30-3 0,-34-23-5 15,-11-11-1-15,-1-8-1 16,-10 1-1-16,19 10 0 0,14 9-1 0,7 13 0 15,29 16-1-15,18 11 0 0,21 14-1 0,27 18 2 16,14 16 3-16,17 16-2 16,13 11 1-16,14 9-2 0,8 5-1 0,7 0-2 15,3 2-4-15,-1 6-6 16,10 7 0-16,13 13 6 0,23 26 7 0,31 29 5 16,36 28 2-16,31 18-4 0,24 17-2 15,17 6 0-15,5 3-3 16,-1 6 1-16,9 8 1 15,-7 4-2-15,-11 1 1 0,-11-11 0 0,-39-35-3 0,-35-33 2 0,-32-34 2 16,-30-26-2 0,-20-14-3-16,-7-7-7 0,-6-3-9 15,-8-6-4-15,-6-1 1 0,-9-4 9 16,-24-11 12-16,-21-13 17 16,-27-20 8-16,-20-25 1 0,-26-27-6 0,-25-23-8 15,-15-17 3-15,-21-10-1 0,9 2-3 16,18 13-1-16,11 19-9 0,33 18-1 15,20 19 0-15,17 11 1 0,27 10 0 16,11 13 3-16,17 11 0 0,12 12 0 16,11 11-2-16,10 4 0 0,6 3-5 0,3 5-4 15,0 0 0-15,6 11 1 0,10 16 4 16,20 17 6-16,25 22 1 0,28 18 0 16,24 12 0-16,11 10-1 0,-2-1-2 15,-4-3 1-15,-10-10-2 0,-6-7 0 0,-12-6 1 16,-16-6-1-16,-16-6 0 0,-15-14 0 15,-10-9-1-15,-10-14 1 0,-12-12-12 16,-9-8-16-16,-7-10-11 0,-10-1-5 16,-10-3 10-16,-11-6 18 0,-14-8 14 15,-13-13 4-15,-22-17 5 0,-15-12-2 0,-12-10-3 16,-5-5 0-16,7 3 0 16,-4 3-2-16,13 9 1 0,9 7-1 0,12 8 0 15,22 12 0-15,10 8 0 0,12 10-1 16,15 4 1-16,7 6 0 15,5 2-1-15,6 2-4 0,0 1 0 0,7 3 1 16,3 7 7-16,9 9 12 0,17 15 1 16,13 10 0-16,9 12-4 0,14 5-8 15,-1-2-1-15,-6-1 0 0,-7-12-2 16,-19-9 0-16,-14-11-1 0,-10-13 1 16,-10-6-5-16,-2-4-7 0,-5-6-7 0,-3-1-8 15,-4 1 3-15,-7-2 6 0,-10-3 8 16,-15-4 9-16,-14-8 4 0,-7-6 3 15,-1-2-2-15,2-4-2 0,10 3-1 16,6 7-1-16,10 7-1 16,11 6 0-16,9 4 3 0,5 2-3 15,2 5 0-15,2-2 0 0,2 2-2 16,-2 6-1-16,1-1 3 0,-2 6-1 0,-1 5 5 0,-6 3-9 16,-8 5-18-16,-13 0-33 0,-19-7-168 15,-8-8 142-15</inkml:trace>
  <inkml:trace contextRef="#ctx0" brushRef="#br0" timeOffset="17059">27083 9961 1082 0,'0'0'16'0,"3"0"-17"0,-3 0-5 0,2 0 14 16,-2 0 0-16,-2 0-8 0,1 0-1 16,0 0 3-16,1 0 5 0,0 0 2 15,0 0-4-15,0-2-3 0,0-3-2 16,-1 1-3-16,1-5 0 0,-1-7 2 15,-2-5 1 1,2-9 1-16,-1-6 4 0,1-5-1 16,1-5 0-16,-5-7 0 0,1-3-2 0,-2-5 0 15,-2-5 1-15,2-7-1 0,-2-8 1 16,1-3-1-16,1-2 0 0,2 1-1 0,1-1 0 16,3-2 1-16,0-2 1 0,2-4-1 0,2-1 1 15,2 8-2-15,1 1 0 16,1 9 0-16,-1 6 4 0,1 9 9 0,-2 10 9 0,0 11 15 15,-2 11 10-15,2 5 5 16,-2 7-1-16,0 1-11 16,-1 2-16-16,-2 2-13 0,-1 1-7 0,1 3-3 0,-1 1 3 15,0 2 1-15,2 2 1 0,-2 1-1 16,2 0-1-16,-1 3-2 0,0-1-1 16,2-4 1-16,-2 3-1 0,1 1 0 0,-2 1 2 15,0-1-2-15,2 0 1 0,-1 0-1 16,0 1-2-16,0 0-4 0,-1 0-3 15,1 0-7-15,1-1-4 0,-2 2 2 16,5 2 2-16,-3 0 8 0,3 4 4 31,2 6 0-31,2 5-6 0,6 10-5 0,-1 11-2 16,6 5 0-16,-3 3 7 0,2-2 5 16,0-6 3-16,-6-5 0 15,0-9 0-15,-6-7 1 0,-3-10 1 16,-3-6-2-16,0-1-13 0,0 0-13 15,-1 0-10-15,1-1-2 0,-4-5 10 0,-2-3 13 16,0-7 9-16,-3-4 9 0,-1-7 4 16,1-2 1-16,-8-2-1 0,5-2-2 15,1 4-1-15,-1 1 1 0,4 3-1 0,-2 1-1 16,-2 0 1-16,-3-1-2 0,0 0 0 16,0 5 1-16,3 4-2 0,0 6-1 15,4 2 0-15,0 4-2 0,7 3 0 16,-5 0-1-16,0 0-2 0,1 0 2 15,-2 1 0-15,-1 2 2 0,0 0 1 16,-5 2 1-16,0-1 1 0,-2 1 0 0,1 0 0 16,0 1-1-16,-2 2-1 0,1 0 1 15,0 1-2-15,0-2 0 16,1 2 0-16,-2 1 0 0,1 2 0 0,0-2 1 16,0 2 1-16,2 1 0 0,2-2 1 15,1 3-2-15,0-4 1 0,4 3 0 0,-2-3 0 16,0 0 0-16,5-2 1 15,0 0 0-15,-1-1 1 0,1-3 0 16,-1 2-7-16,-3-5-17 0,5 2-28 16,1-3-68-16,0 0 66 0</inkml:trace>
  <inkml:trace contextRef="#ctx0" brushRef="#br0" timeOffset="18100.56">26528 7438 1255 0,'1'0'92'16,"1"1"92"-16,-1-1-167 0,-1 0-35 16,0 0 5-16,0 0 10 0,0 0 2 15,0 0 0-15,0 0-1 0,0 0 0 16,0 1 1-16,0-1 0 0,0 2 1 15,0-1 1-15,0-1 0 0,0 4 0 16,0-2-2-16,0 1 0 0,0-1-2 0,0 0 0 16,-2 1 0-16,0-1-4 0,-1 0 1 15,3-2-1-15,-2 0 0 16,1 0 4-16,0 1-1 0,0-1 2 0,0 0 5 0,0 1 2 16,0-1 2-16,1 0 3 0,0 0-3 15,0 0 1-15,0 0 1 0,0 0 3 16,0 0 1-16,2-1 7 0,-2 1 0 15,1 0-1-15,1-1-3 0,1 1-1 16,-1-2 0-16,1 2 0 16,-1 0-3-16,1 0-9 0,-1 0-12 0,0 0-10 15,0 0-10-15,2 2-11 0,-4-2-16 16,0 0-24-16,3 1-50 0,-1-1 40 16,10 0 30-16</inkml:trace>
  <inkml:trace contextRef="#ctx0" brushRef="#br0" timeOffset="19027.09">27236 7367 1523 0,'29'0'109'0,"21"3"791"16,-17-1-2153-16,-92-4 2429 16,39 2-1878-16,-11-1 140 0,31 1 495 15,-8 1 9-15,1 3 14 0,-3 1 17 16,-7 4 18-16,1 2 5 0,-6 2 2 16,-5 3 2-16,-1-1 1 0,-3 3 4 15,0-3 4-15,1 1 3 16,2 0 0-16,2-6-2 0,1 1-4 0,4-2-3 15,0 0-1-15,3-1-1 16,4 1 0-16,4-3-2 0,1 0-1 0,2 1 1 0,3 0-2 16,-1-2-1-16,2 1 1 15,1-3-4-15,2 0 1 0,0-1 4 0,4 1 6 16,2-1 6-16,-2 2 11 16,2-1 5-16,0-2 4 0,-1 0 11 0,1 1 0 0,2 0 4 15,-3-2-3-15,1 0-7 0,1-2-6 16,-2 2-7-16,0-2-6 0,-2 1-3 15,-1 0-4-15,1 0-4 16,-2 0-2-16,0 1-2 0,0 0-1 0,2-5 0 16,-2 4 1-16,3-2 2 0,-2 0 2 15,0-1 1-15,1-1-2 16,-1 0-1-16,-1-3-2 0,1 0-1 0,2-1 0 0,-2-2 0 31,1-1 0-31,2-2-1 0,-3-1 1 0,0 2-2 16,0 0 0-16,-2-1-3 0,0 2-6 15,-1-3 0-15,0 2 0 0,-1-2 3 16,-1 2 5-16,0-1-4 0,0 1 2 16,0-2 1-16,-1 0 0 0,1-1 4 15,-1 2 1-15,2 5 0 0,1 3 5 16,0 0 6-16,0 3 4 0,1-2 0 16,0 1-4-16,0 1-6 0,0 0-2 15,1-1-1-15,-1-2 4 0,1 1 5 16,1 2 7-16,-2 1 6 0,1 0 0 15,1 2-2-15,-2-2-4 0,0 1-5 16,1 0-4-16,1-2 0 0,0 3-3 0,-1-5 1 16,0 4-1-16,2 1-5 0,-1-1 3 15,1-1-1-15,0 0 1 0,0-1 0 16,1 3-3-16,2 0-3 0,1 0-2 0,1 0-2 16,2 1 0-16,3 1 4 0,3 1 1 15,3 3 0-15,0-2 1 0,2 5 0 16,3 1-1-16,-2 3 0 0,1 1 0 15,2 3 0-15,-3 1 0 0,-2-1 1 16,-2-1 1-16,-5-3 0 0,-3-3 2 16,-5-1-3-16,2 1 0 0,-1-4 0 0,-2 3 0 15,2-5 0-15,-3 2-1 0,2 1 0 16,0-2 0-16,-1 2 0 16,1-1 0-16,1 1-1 0,1 0 1 0,-2-1 0 15,0-5-2-15,-2 1-4 0,1-2-11 16,-3 0-14-16,-1 0-27 0,1 0 16 15,-1-3 15-15</inkml:trace>
  <inkml:trace contextRef="#ctx0" brushRef="#br0" timeOffset="23146.54">24599 11177 1331 0,'6'4'128'16,"-6"-4"-116"-16,0 0-31 16,-1 0-25-16,-6-3 38 0,7 3 3 15,0 0 2-15,0 0 2 0,0 0 2 0,0 0 6 16,0 0 6-16,0 0 2 0,2 0 0 16,-2 0-5-16,0 0-7 0,0 2-3 15,0-2-3-15,0 0-2 0,-4 1 0 16,1 4-2-16,-4 1-5 0,-4-1 0 15,-4-1 0-15,-3-3 0 0,-4-2 4 16,-4-4 1-16,-5-4 1 0,-1-4 2 16,0-5 1-1,4-1 0-15,6-4 0 0,4 1 1 0,6 3 0 16,1 1 5-16,6 3 6 0,3 5 9 0,0 2 5 0,2 2-3 16,4 0-2-16,-1 0-6 0,3 2 0 15,-2 0-3-15,1 2-3 0,-2 0-3 16,-1 2-6-16,2 0-3 15,-2 2-5-15,1 4-3 0,1-2 0 16,1 5 1-16,0 4 3 0,-2 0 3 0,1-1 1 0,-3-3 0 16,-1-1 1-16,0-2 1 15,0 0 1-15,0-3 0 0,0 0 1 16,0-3-3-16,0 1-7 0,0 1-4 0,0-2-2 16,1 0 3-16,-1 0 6 0,1 2 4 15,3-2-1-15,-4 0-1 0,4 0-2 16,-4 0-1-16,3 0 4 0,1 0 1 0,-2-2 2 15,2 2 1-15,-1-2 0 0,0 2 0 16,-1 0 0-16,0 0-1 0,2 0-1 31,-2 0 2-31,1 0 0 0,1 2 0 0,-1-2 1 0,2 0-2 0,1 0 1 16,1 0 2 0,3 0 0-16,1 0 4 0,3 0 0 0,2-2-2 0,2 1-1 15,-2 1-1-15,2-2-1 16,0 2 0-16,-5-1 0 0,1 1-1 15,2 0-1-15,-5 1 1 0,2 1-2 16,-2 1 1-16,-3 0 0 16,1 1-1-16,-1-1-1 0,-2 2-1 15,-1-2 0-15,-3 0 0 0,3 0 0 16,-3 0 1-16,0 0 2 0,1-1 1 16,-1-1 0-16,-1-1 3 0,-1 0 0 0,0 0 1 15,0 0 0-15,0 0 0 0,-1 0-2 16,1 0-2-16,-2 0 0 0,1 0-1 15,-7 0 0-15,2-1 1 0,-3-1 0 16,1 0 0-16,2-1 3 0,1 0-1 0,0 0 1 16,1-1 0-16,-1 2 1 15,3-1 1-15,0 0 3 0,2 1 1 0,0 2 3 16,0-1-1-16,0 0 0 16,0 0-2-16,0 1-1 0,0-2 2 0,0 0 2 15,0 1 2-15,0 0-3 0,0 0-4 16,1 0-3-16,-1 0-5 0,0 1-1 15,0 0-2-15,0 0-3 0,1 0-3 16,-1 0-3-16,0 0-4 0,1 1-1 16,-1 1 4-16,1 4 1 0,-1-2 6 0,0 3 2 15,-1-1 0-15,-1-2 1 0,-4 1-2 16,1 1-1-16,-7 1-1 0,2 0 1 16,-5-4-4-16,-2 1-3 0,-1-1-6 15,-3-2-10-15,4 0-9 0,0-2-16 16,-1-1-25-16,1-5 407 0,3-1-259 0</inkml:trace>
  <inkml:trace contextRef="#ctx0" brushRef="#br0" timeOffset="23658.2">24942 10649 1006 0,'0'0'55'0,"0"0"41"15,0 0-108-15,1 0-23 16,-1 0 10-16,0 0 20 0,0 0 18 0,-1 0 19 15,1 0 17-15,0 0 18 0,0 0 9 16,0 0-2-16,0 0-10 0,0 0-23 16,0 0-20-16,-1 1-17 0,1 1-7 15,0-2-5-15,0 0 0 16,0 3 1-16,0 3 3 0,0 9 1 0,0 9 2 0,2 7 0 16,2 8 1-16,-1 2 0 15,1 3 0-15,2 1 0 0,-2 1 1 0,2 0-1 16,3-3 1-16,-2-3 0 0,2-4 0 15,-2-6-1-15,-3-5 1 0,3-4 0 0,-5-4 0 16,4-2 0-16,-5-6 0 0,-1-2 2 16,1-3 7-16,-3-1 6 0,2 1 9 15,0-4 7-15,0 0 3 0,1 0 1 16,0 0-3-16,-1 0-9 0,0 0-8 16,1 1-7-16,0-1-5 0,-1 0-2 15,0 0-1-15,0 0-1 0,0 0-9 16,0 0-16-16,0 0-23 0,0 0-26 15,0 0-23-15,5-1-12 0,11 4 55 16</inkml:trace>
  <inkml:trace contextRef="#ctx0" brushRef="#br0" timeOffset="25496.7">29842 11016 1268 0,'37'2'259'0,"-37"-2"-171"16,0 0-91-16,0 0-29 0,-39 0 4 16,39 0 11-16,0 0 5 0,0 0 5 15,2 1 4-15,-2-1-1 0,0 0-1 0,0 1-1 16,0 1 0-16,2 2 0 0,1 5 4 16,1 5 1-16,2 4 1 0,-4 2-1 15,-1-2-7-15,0-2-4 0,-1-6-10 16,0-4-9-16,0-3-5 0,0-3-7 15,-5 0 0-15,5 0 4 0,-5-2 7 0,0-5 12 16,-5-2 9-16,-5-8 9 0,-1-4 2 16,-5-10-1-16,1-4-7 15,-2-7-10-15,4-2-1 0,7 5 5 32,3 9 18-32,6 10 27 0,2 11 15 0,0 6 10 15,1 3-2-15,3-4-12 0,-3 4-11 0,2-2-12 0,-1 4-12 0,3-1-8 16,3 2-5-16,1 4-1 15,4-2-2 1,3 6 0-16,-2 2 1 0,0 0 3 16,-5 1 2-16,-8-6 2 0,0-5 1 0,-3 2-1 15,1-2 1-15,-1 3-3 0,-2 2-2 16,-4-4-1-16,0 2-3 0,1 0 0 16,-2-1-1-16,3 0-2 0,-3-3 0 0,5 0-2 15,4-1-1-15,-3 0 0 0,6 0 4 16,-3-1 1-16,1 0 5 0,3 2 3 15,-3-2 1-15,0 0 3 0,3 0 2 16,-1 0 0-16,6 2 1 0,-2-1 2 16,-4-1 0-16,-2 0 3 0,0 0-1 0,5 0-3 15,-5 1-5-15,-1-1-3 16,0 1-8-16,-1 3-2 0,1 1 2 0,3 6 0 16,-1 5-6-16,2 6-17 0,2 1 627 15,-5-4-445-15</inkml:trace>
  <inkml:trace contextRef="#ctx0" brushRef="#br0" timeOffset="25987.13">30338 10504 1585 0,'0'2'78'16,"-3"-2"-129"-16,5 0 5 0,-4 0-36 16,5 0 77-16,-2 0 5 0,-1 0 9 15,2 0 7-15,-2 0 10 0,0 0 9 16,0 0 4-16,0-2 0 0,0 2-10 0,1 0-10 15,0 0-10-15,-1 0-6 0,-1 2-5 16,0-2-2-16,1 0 0 0,-3 4-2 16,3 3 1-16,1 7 2 0,-3 9 1 15,-2 7 2-15,1 10 1 0,-3 2 0 0,6 8 0 16,0 0 1-16,0 0-1 16,5-2 0-16,-3-7 1 0,0-3-2 15,0-6 1-15,0-6 0 0,1-4-1 0,-1-3 0 16,-2-3 2-16,1-1-2 0,0-6 2 15,2 0-1-15,0-5 1 16,-3 0 1-16,0-1 0 0,0-3 2 16,-2 1-2-16,2-1 4 0,0 0-2 0,0 0 0 0,0 0-1 15,-1 0-2-15,3 0 0 16,-2 0-7-16,0 0-17 0,-3-1-31 0,0 1-41 16,3 0 20-16,0 0 24 0</inkml:trace>
  <inkml:trace contextRef="#ctx0" brushRef="#br0" timeOffset="33154.67">17367 4069 1246 0,'0'4'15'0,"-1"1"-35"15,-1 2 0-15,0 0 16 0,-2 4 1 16,1 4 1-16,1 4 1 0,-4 6 0 16,2 4 3-16,0 6 6 0,0 4 5 15,2 13 12-15,-3 13 5 0,3 16 3 16,-3 11-1-16,2 6-10 0,0 6-6 0,-2 7-6 15,1 4-3-15,-1-2 0 0,-4-3 3 16,0-9 5-16,-2-4 2 0,1-6 2 16,4-10-2-16,1-13-6 15,1-13-4-15,1-14-2 0,-2-11-1 0,2-8 0 16,3-6-1-16,-1-4 0 0,2-3 0 16,0-5 0-16,-1-1 1 0,0-3 2 15,-3 2-6-15,3-2-13 0,0 0-19 16,0-2-13-16,0 1-13 0,-1-10-28 0,-3-11 416 15,-1-15-262-15</inkml:trace>
  <inkml:trace contextRef="#ctx0" brushRef="#br0" timeOffset="33776.94">16358 3942 1472 0,'0'0'51'0,"0"0"71"16,-1 2-218-16,-1 1 9 0,2 1 30 0,-1 5 32 15,0 3 20-15,0 1 3 0,-2 8 1 0,-1 8 0 16,0 5 1-16,0 8 0 0,1 5-2 15,0 8 2-15,-3 9 5 16,3 13 4-16,-1 10 2 0,0 10 0 0,-1 5-4 16,-2 2-2-16,-2 2 1 0,-5 0 0 15,-3-4 2-15,0-4 0 0,-1-11-3 16,3-6 1-16,1-3-3 0,2-12 0 0,2-6 1 16,3-6-1-16,0-11 0 0,3-6 1 15,2-5 0-15,-2-7-2 16,-1-6 1-16,5-4 0 15,-2-1-1-15,2-9 4 0,3 2 5 0,-3-6 5 0,-3 4 5 16,3-5 2-16,0 0-2 0,-2 1 0 16,2-1-5-16,1 0-3 0,0 0-1 0,3 0-1 15,-4 0 2-15,2 0 2 0,-1 0-4 16,5 0-4-16,7 0-1 16,5-1-2-16,6-1-2 15,7-1 0-15,7 1-1 0,3 1-1 16,13 0 1-16,3 1 0 0,12 0-1 0,5 4 0 15,-4-1 1-15,-4 0-1 16,-15-2 1-16,-9-1 0 0,-8 1 1 16,-10-1 0-16,-5 0 0 0,-5-2-1 0,-2 1 0 15,4-1 1-15,1 0-2 16,1 1 1-16,0 0 0 0,-4-2 0 16,0 1 0-16,-1-1 1 0,-4 2-2 0,0 1 0 15,-1 0 0-15,-2 0 0 0,-2 0-5 16,2 2-8-16,-1 0-15 0,0 0-21 15,3-2-19-15,-5 0-23 0,-3 0-24 16,1 0 63-16</inkml:trace>
  <inkml:trace contextRef="#ctx0" brushRef="#br0" timeOffset="35550.73">17465 4104 679 0,'-1'0'14'0,"-2"2"31"15,-2 0-76-15,0-1 3 0,-1 0 21 16,0-1 5-16,3 1 1 0,0-1 0 16,3 0 5-16,0 0 10 0,0 0 9 15,0 0 9-15,0 0 7 0,0 0 3 0,0 0 4 16,0 0 7-16,0 0 5 16,0 0-5-16,0 0-7 0,0 1-11 15,2 2-13-15,1-3-7 0,4 0-4 0,1 3-4 0,3 3 0 16,7 3-3-16,8 2-1 0,4-1-1 15,9 2 5-15,3 0-1 16,1-2 1-16,3 1 1 0,-1-2-3 0,0-5-1 16,3 1 1-16,0-2-2 0,3 1 0 15,3-2 0-15,1-1 0 0,1 1 1 16,4-2 0-16,-9 0-1 16,-2 0-1-16,-2-1-1 0,-13 1 5 0,2-1 3 0,-9 0 2 15,-7 1 1-15,-4 0-7 16,-2 0-2-16,-3 0-1 0,-2-2 1 0,-2 2 4 15,-6 0 2 1,0 0 2-16,-1 0 2 0,0 0 1 0,0 0 5 0,0 0 3 16,0 0 1-16,0 0-3 0,0 0-5 15,-1 0-6-15,0 0 1 16,-1 0 0-16,-3-3-3 0,1 1-1 0,0 0-3 16,0-2-2-16,-1 0 2 0,-1-2 2 15,0-4-2-15,-3-2 0 0,-4-3-1 16,2-2 1-16,-1 1 1 0,-2-5 1 15,1 1 2-15,-2 0 0 0,1-4 0 16,-1-3-1-16,-1-3-3 16,-3-5-1-16,-2-4-2 0,-4 0 1 0,-4-2 0 0,-5 0 0 15,-3 0 0-15,-1 2-1 0,-1-3 0 0,3 0 1 16,0 1 0-16,5-1-1 0,2-5 1 16,-2-1 1-16,2-2-2 0,-4 0 1 15,2 2-1-15,4 3 1 0,0 1 2 16,-3-2 0-1,1 2 0-15,-4-5-1 0,-5-3-1 16,3-4-1-16,-6-1 0 0,4 3 1 0,4 0 0 0,3 8 7 16,5 3 7-16,4 3 3 15,3 4 4-15,2 1 0 16,3 2-3-16,2 4 4 0,3 7 3 0,2 4-1 16,3 3 1-16,2 5-3 15,-2 3-5-15,3 1-6 0,0 6-7 16,0 0-5-16,0 0-5 0,0 0-2 15,0 0-3-15,0 0 1 0,0 0 1 16,0 0-2-16,0 0 2 0,-1 0 1 16,-1-1 1-16,2 1 1 0,0 1 2 0,-2-1-1 15,-3 0 2-15,3 3 0 0,-1 0 0 16,2 2 1-16,-3-1-1 0,0 2 0 16,-2-2 1-16,1 3 0 0,-1 0-1 0,-3 1 2 15,0-1-1-15,-3 0 0 0,-1 2 0 16,3 3 1-16,-2 0-1 0,-1 0 0 15,-1 4 0-15,-8 0-1 0,-4 1 1 16,-7 3 1-16,-5 1-1 0,0 2 1 0,-4 4 0 16,-2 2 0-16,5 0 0 0,-2 2 0 15,2 3 0-15,3 0 0 0,-5 2 0 16,1-1 0-16,-2 3 0 0,-10-3 0 16,1-1 0-16,-4 4 0 0,2-3 0 15,4 1 0-15,2 0 0 0,1-1 0 16,-1 0 0-16,-3-2 0 0,3 0 0 15,-3 0 0-15,-3-2 0 0,-1 2 0 0,-4-6 0 16,8-1 0-16,5 1 0 16,7-3 0-16,3 2 0 0,-2 1 0 15,1 2 0-15,-1-2 0 0,0 1 0 16,1-2 0-16,1-3 0 0,-3 1 0 0,1-1 0 16,0-4 0-16,2-3 0 0,11 0 0 15,3-2 0-15,8-3 1 0,2 0-1 16,0-3 0-16,4-1 0 0,0-1 1 0,2-3 0 15,1 0 0-15,2 0 0 16,-1-1 0-16,1-1 0 0,1 0-1 0,1 0 1 16,0-1 1-16,0 0-2 15,0 1 1-15,-2 2-1 0,2-3 0 0,0 0 0 16,0 0 0-16,0 0 0 0,0 0 0 0,0 0 0 16,0 0 0-16,0 0 0 15,0 0 0-15,0 0 0 0,0 2 0 16,0-2 0-16,0 0-1 0,0 1-1 0,0-1 1 15,1 1-1-15,-1-1-1 0,1 0 0 0,-1 1-1 16,1 0 1-16,3 2 1 0,-3-1 1 16,2 0 2-16,0-1 1 0,2 0-1 15,0 0 3-15,3 1 0 0,2 0-1 16,1 0 1-16,2 0-2 16,5 3-2-16,6-2 1 0,7 3-1 0,4-3 1 15,-3 1-1-15,2-1 1 16,0 1-1-16,-2-1 0 0,3 1 1 15,-1-1-1-15,1-1 1 0,0 3 2 0,0-3-1 16,0 0 0-16,6-2 1 0,7 2-2 16,4-2 0-16,2 1 0 0,-3 0-1 15,-10 0 0-15,-5 0 1 0,-12 0-1 16,-6-1 0-16,-4 4 2 0,-6-3-2 16,-3 2 1-16,0-2 1 0,-4-1-1 15,-1 0 1-15,1 0 1 0,0 2-3 16,-1-2 1-16,0 0-1 0,0 0-2 0,0 0-1 15,0 0-6-15,0 0-8 0,0 0-15 16,0-2-17-16,0 2-20 0,0 0-18 16,7-9 45-16</inkml:trace>
  <inkml:trace contextRef="#ctx0" brushRef="#br0" timeOffset="37662.06">16623 4088 888 0,'-1'0'-13'0,"-2"0"-30"0,3 0 4 16,0 0 43-16,0 0 35 0,0 0 15 16,3 0 1-16,-6 0-1 0,3-3 0 15,0 3 3-15,0 0 3 0,0 0 0 16,-2-4-8-16,2-1-7 16,0 0-13-16,2-8-13 0,-3 0-8 15,-3-8-5-15,-1-7-4 0,-3-6 0 16,-3-3 2-16,0-3 1 0,0 2 4 0,-3 1 4 15,4 0 0-15,2 0-1 16,-1-4-2-16,1-4-5 0,-1 1 0 0,2-3-1 0,0 5 0 16,2 4 1-16,2 1-1 0,0 2-1 15,-1 1-1-15,3 7-1 0,0 6 9 0,0 4 12 16,1 5 2-16,0 4 0 0,2 2-9 16,-2 5-9-16,0 1-6 0,0 0-6 0,0 0-3 15,2 1-7-15,2 8-1 16,-1 7 4-16,7 8 4 0,3 12 4 0,6 7 4 31,7 8 0-31,-1 1 1 0,7 0 1 0,-2 0-1 16,-3-5 1-16,1-1 0 0,-3-6-1 15,2-7 1-15,0-2 0 16,-3-6-1-16,0-4 0 0,-4-3 1 16,-3-7 0-16,-3-4 1 0,-4-4 1 0,-5-3 2 15,-1 0 4-15,-2 0 2 0,0-1 3 16,0-3 5-16,1-1 2 0,-1-1-2 0,0-2-1 15,2-4-2-15,-1-4-5 16,0-4-3-16,1-7-1 0,-4-3-7 16,-3-6 0-16,0-5-1 0,-4-6-3 15,1-4 0-15,-1-6-1 0,-1-4 0 0,-1 4 2 16,0 7 6-16,1 6 4 0,4 10 3 16,0 6 2-16,3 6-8 0,1 5-6 15,1 6-11-15,2 3-23 0,-1 3-15 16,2 1-1-16,2-1-7 0,2 4 6 15,1-1-5-15,2 1-14 0,9 1 38 0</inkml:trace>
  <inkml:trace contextRef="#ctx0" brushRef="#br0" timeOffset="38311.58">17282 3383 874 0,'-9'8'20'16,"0"-1"-20"-16,0 2 3 0,2-3-2 0,0 3 2 16,-2-3 3-16,1 2 5 0,-4 0 3 15,2 0 3-15,-1 2-3 0,-1-2-3 16,1 2-3-16,-3 0-3 16,5 1-1-16,0-2-1 0,0 3 0 0,2-1 2 15,3 1 0-15,3 2 3 0,5 0 2 16,5 3 2-16,5-3 0 0,5 0-3 15,2 0-4-15,4-1-4 0,2-4-1 16,-1-2-1-16,1-5-1 0,-4-2 2 16,-3-2 5-16,-2-4 6 0,-5 1 15 15,-4-4 7-15,-3 4 1 16,-2-5-4-16,-2-3-13 0,-2-3-10 0,-6-7-7 0,-4-1-7 16,-3-4 2-16,-5-4 1 15,0 3 4-15,-2 1 4 0,-2 1 1 16,4 7 3-16,2 4 2 0,4 6 2 0,4 1 1 15,8 3-2-15,-4 4 0 0,4 1 0 0,-2-3-7 16,1 4-4-16,1-1-6 0,1-2-8 16,7 2-7-16,4-3-21 0,6 3-32 15,3 1-40-15,5 3-43 0,1 2-22 16,-1 3 24-16,0 0 42 0,-5 2 49 0,-2 0 46 16,-2 1 17-16,-1 1 6 0,-5 4 11 15,-2 4 2 1,-2 0-3-16,-2-1-3 0,1-1-6 0,-3-4-10 0,-3-1-11 15,0-4-16-15,-1 0 3 0,-2-4 18 16,0-2 34-16,1 0 56 0,2-2 44 0,0-1 20 16,0 0-4-16,-3 0-21 0,2-4-29 31,0-3-11-31,-2-1-10 0,1-5-9 0,0-5-9 16,0 0-8-16,-1-1-1 0,3 1-6 15,0 2-6-15,3-1-14 0,-1 2-17 16,2-1-9-16,4 1-7 0,2 3 2 0,7-2 1 0,0 3-5 15,-1 2-2-15,-1-1-8 16,-1-1-6-16,-3 2-14 0,4-2-24 0,-2 0-80 0,-1-1 90 16</inkml:trace>
  <inkml:trace contextRef="#ctx0" brushRef="#br0" timeOffset="38547.8">17581 3046 699 0,'7'45'15'15,"0"-4"-13"-15,7 3 1 0,-1-5 4 16,4 2 0-16,-1 3 1 0,1 3-3 16,0-3-1-16,0 2 1 0,3-2 2 15,-3-3 2-15,-1-4 0 0,1-8 2 16,-4-7 0-16,-1-6-6 0,-1-7-8 0,-2-3-9 15,-2-4-9-15,0-4 55 16,2-7-28-16</inkml:trace>
  <inkml:trace contextRef="#ctx0" brushRef="#br0" timeOffset="38716.39">17942 3372 799 0,'-7'11'17'0,"-8"1"-15"0,-4 3 0 15,-5-1 4-15,0-1 0 16,1 1 1-16,0-3-1 0,0-2 1 0,1-3 2 16,1-3 3-16,1-4 3 0,2-4-1 15,5 1-2-15,2-4-1 0,0-3-7 16,4-5-12-16,-2-6-28 0,4-6-112 16,-1-5 91-16</inkml:trace>
  <inkml:trace contextRef="#ctx0" brushRef="#br0" timeOffset="39081.89">17877 3088 796 0,'7'26'36'0,"-1"-48"-34"31,25 22 1-31,-44 216-6 0,10-162 7 16,14-5-1-16,-1 0 1 0,-1-2 2 0,-2-8 0 15,2-10 2-15,2-6-3 16,-4-12 6-16,1-5 15 0,-4-6 10 0,-2 0 3 16,2-9-29-16,2-5-65 0,1-7-77 15,-2-6 23 1,1-2 63-16,-3 0 69 0,2 3 68 0,-2 2-20 0,1 3-32 16,-3 4-3-16,2 7-3 0,-2 4-5 0,3 5-8 15,-1 1-15 1,-1 0-7-16,5 7-4 0,3 8-3 0,7 6-1 15,5 10 5-15,5 6 4 0,5 0 1 0,-1 2 1 16,0-3 1-16,-4-5 1 0,-3-2 1 16,0-5-1-16,2-7 1 15,-1-3-7-15,0-7-12 0,1-6 10 0</inkml:trace>
  <inkml:trace contextRef="#ctx0" brushRef="#br0" timeOffset="40841.36">17355 2594 1001 0,'7'9'18'0,"-7"-15"-108"16,-2-1 30-16,0-3-33 15,-7-11 154-15,7 11-7 0,1-1 7 16,-1-1-1-16,1-1-3 0,-2 1 1 0,3 0 2 31,0 2-1-31,0 2-3 0,2 1-2 0,-2-2-5 0,1 2-6 16,1-4-12-16,2-2-7 0,2 1-6 0,-1-3 1 15,1 0 7-15,3-3 4 16,4-3-2-16,5-3-3 16,4-3-9-16,5-1-6 0,9-2-3 0,1 0-1 0,6-1 0 15,4 3-2-15,1-4-1 16,0 1-3-16,1-1 1 0,-3 0-2 0,3-1-2 31,1 2 1-31,0-3 1 0,4 1 1 16,2 2 1-16,6 1-2 0,4 3-5 0,-3 4-5 15,5 6-1-15,0 7-5 0,4 9-1 16,11 7-2-16,2 8-2 0,0 8 4 16,-7 5 2-16,-10 4 1 0,-8 4 3 15,-5-3-1-15,-4 1 1 0,-5-4 2 0,-6-1 1 16,0-1-2-16,-3-2-1 0,-7-3 0 15,-4-3 1-15,-4-2 3 0,-5-2 6 16,1-2 0-16,0-1 1 0,-5-1-2 16,0-4-4-16,-2-1-4 0,-2-1-3 15,-3-4-2-15,0 0-1 0,-6-1 0 0,0 0 0 16,1 0 5-16,1-2 2 16,-1-3 3-16,1-4 1 0,-1-2 0 0,4-7 0 15,-4-2 2-15,2-5 1 16,-3-2 3-16,3 1 1 0,-1-3 3 15,0 1-1-15,-1-2 1 0,-1-4-2 0,2 4 1 16,-2-1 1-16,0 6 2 0,3 8 2 16,-3 1 5-16,2 7 3 0,-1 3 3 15,0 4 3-15,-1-1-6 0,0 3-7 16,1 0-2-16,-1 0-7 0,1 0-4 16,1 0-3-16,-1 1-7 0,-2 2-3 0,-1 4 3 15,2 7 3-15,0 7 1 0,3 11 5 16,0 10 2-16,3 9 2 0,-1 4 1 15,2 2 0-15,-2 2 0 0,-1-2 2 16,-2-6-1-16,2-7-1 0,-3-9 0 0,-1-12-2 16,0-6-2-16,-4-7-1 0,2-3 2 15,-2-2 2-15,-1 0 1 0,-4-1 6 16,0-4 2-16,0 0 3 0,-4-3 5 16,-3-3 0-16,-2-2 1 0,-7-7-2 15,-1-2-5-15,-2 0-3 0,-9-2-2 16,-1 1-3-16,-3 0 0 0,1 4 0 0,8 3-1 15,6 2 0-15,6 4 0 16,6 1-1-16,3 3 0 0,3-1 0 16,4 2 0-16,-1 0 0 0,5 0 0 15,0 0 0-15,0 0 0 0,0 0-3 0,0 0-17 16,0 0-26-16,0 0 26 0</inkml:trace>
  <inkml:trace contextRef="#ctx0" brushRef="#br0" timeOffset="41862.12">17192 2674 1129 0,'16'2'92'0,"-15"-2"-131"15,-1-4-10-15,2-1-28 0,-14-3 88 16,14-1-2 0,6-3 2-16,-2 0 3 0,0 0 9 0,1 1 11 0,-3 2 10 15,2 0 1-15,-2 0-8 0,0 0-8 16,1-2-8-16,-3-2-1 0,2 3 4 0,-3-4 2 15,2 1-2-15,0-4-4 16,-3-1-1-16,0 0 1 0,-1-5 4 0,-1-3 5 16,2-1-3-16,0-4-6 0,0-5-7 15,0-3-7-15,-3-7-3 0,-2-6-1 16,-2-7-2-16,0-8 0 0,0-8-2 0,0-9-9 31,1-7-5-31,1 2-8 0,0 1 2 0,1 6 7 16,5 2 7-16,0 5 7 0,2 3 1 15,3 10 2-15,-4 13 9 0,0 13 5 0,3 11 5 0,-2 10-2 16,2 4-11 0,0 7-10-16,-5 1-15 0,4 1-6 15,-3 2 3-15,-1 0 3 0,0 0 8 16,0 0 3-16,0 0-6 0,0 0 0 16,0 2 1-16,0 0 0 0,0-2 4 15,-1 3 2-15,1 3 1 0,1-2 0 16,2 6 1-16,-1 7-2 0,6 7 2 15,1 10 3-15,4 9-1 0,1 8 2 0,-1 3 0 16,0-5 0-16,-3-6 0 0,-1-7 0 16,-3-11 0-16,-2-6 0 0,1-4 1 15,-2-5-1-15,0-3 0 0,-1-1 1 16,-2-6-2-16,0 0 0 0,0 0-3 16,0 0-5-16,0 0 1 0,1 0-1 15,-1-2-1-15,0-4 3 0,-4 0 1 0,0-4 3 16,-3-4 3-16,-2-9 2 0,-1-4-1 15,-1-5-1-15,1-3 0 0,-3-3 3 16,1 3 1-16,0-1 0 0,0 8 0 16,1 1-3-16,2 5-2 0,0 6 0 0,4 2 8 15,1 7 4-15,0 3 3 0,4 4 0 16,-7-3-9-16,7 3-9 0,0 2-5 16,-7-1 0-16,5 5 0 0,-9 1 3 15,-3 5 3-15,1 1 0 0,-3 3 1 16,-3-3-4-16,3-1-2 0,-2-3 0 0,3-3 1 15,2-2 4-15,2 0 0 16,1-2 2-16,1 1 0 0,1 0 0 16,0 2 0-16,0-2 1 0,3-1-1 15,0 0 1-15,2-1-1 0,3-1-5 0,0 0-6 16,0 0-10-16,0 0-12 0,0 0-13 16,0 0-18-16,0 0-16 15,0 0 40-15</inkml:trace>
  <inkml:trace contextRef="#ctx0" brushRef="#br0" timeOffset="42490.1">17172 2552 901 0,'-1'0'18'0,"1"0"4"0,0-1-9 15,-1 1 25 1,0 0 16-16,-4-1 49 0,2-3-79 16,1 0-4-16,-2-1-4 0,-6-8-2 15,1-3 1-15,-6-6-4 0,-7-8-1 0,-2-4-4 16,-6-5 3 0,-1-5 7-16,-4-3 5 0,1-1 6 0,-2 1 0 0,-3 0-7 15,3 2-5-15,-6 1-4 16,1 1 0-16,-1 1 1 0,-8-2 0 15,-4 4-3-15,-5-4-4 0,-2 4 0 0,2 2-3 0,0 5 3 16,0 6 1-16,2 2-1 0,-1 6 2 16,-2 8-2-16,-4 3 1 15,-4 8 2-15,4 8 1 0,2 4-3 0,8 5-2 16,9 7-2-16,2-1-1 0,5 3-1 16,7-2 1-1,4 0-1-15,3-3 0 0,3-2 0 0,7 1 0 0,1-6 0 0,2 2 0 31,5-3-1-31,-5-4 1 0,5-5 2 0,2-2-1 0,4 0 2 0,0 0-1 16,0 0 0-16,1-1 0 0,-1-1-1 16,-1 0-7-16,-6-1-9 0,7 1-17 15,0 0-15-15,0 0-3 16,4 0 3-16,0-5-4 0,2-8-14 0,7-11-193 16,1-11 165-16</inkml:trace>
  <inkml:trace contextRef="#ctx0" brushRef="#br0" timeOffset="42812.28">15732 1486 969 0,'-14'14'22'0,"1"-2"-22"0,-6 5 3 15,0 1 7-15,1 0 8 0,-4 1 11 16,1 2 7-16,-7 3 0 0,-5 2-7 0,-5-1-7 15,-3 5-6-15,5-2-3 0,7 3 0 16,2 2 0-16,8-3 0 0,-1-2 1 16,2-3 1-16,5-2-2 0,3-8 1 15,3-4-1-15,5-3 2 0,0-3 2 16,2-1-2-16,0-1-1 16,1-1-3-16,1 0-2 0,2 0 3 0,1 3 4 15,4-1-1-15,2 1-2 0,7 0-4 16,4 2-5-16,-1 1-1 0,6 2 0 15,-1-3-2-15,0 2 0 0,-3 0 0 16,-3-2 1-16,-5-1-6 0,-6-1-18 0,-1-1-31 16,0 1-38-16,1 0 46 0</inkml:trace>
  <inkml:trace contextRef="#ctx0" brushRef="#br0" timeOffset="44911.74">17202 835 774 0,'-2'1'1'0,"0"3"46"0,-3 2-102 0,0 1 20 15,1 0 37-15,0-1 6 0,0-1 1 16,2 0 1-16,-1 1 0 0,-2-1 1 16,1-2-1-16,1 0-2 0,0 1 0 15,3-2-1-15,1-1 5 0,-1-1 13 16,0 1 9-16,0-1 5 0,0 0 1 15,0 0-9-15,2 0-6 0,-2 0-2 0,0 0 2 16,0 0 0-16,0 0 0 0,0 0-4 16,0 0-8-16,0 0-4 15,0 0-5-15,1-1-2 0,-1 1 0 0,1 0-1 0,-1 0 1 16,1-3-1-16,-1 3-2 16,2-1-2-16,-2 1 0 0,0 0 0 0,1 0 3 15,-1 0 6-15,0 0 3 0,1-2 3 16,1 2 2-16,-2 0 1 15,-4 0-2-15,4-2 0 0,-1 2-4 0,0 0 0 16,-2 0-2-16,3 0-1 0,0 0 1 16,0 0-1-16,1 0 0 0,0 0-1 0,-1 0-2 15,0 0-1-15,1 0-1 16,1 1 0-16,-2-1-1 0,0 0 2 0,0 0-2 16,0 0 0-16,0 0 0 0,0 0 0 15,0 0 0-15,0 0 0 0,0-2-2 16,2 4-7-16,-3-1-10 0,1-1-17 15,0 0-32-15,-1 0-64 0,1 0 74 16</inkml:trace>
  <inkml:trace contextRef="#ctx0" brushRef="#br0" timeOffset="45796.98">17726 638 521 0,'-9'9'14'16,"1"-1"-8"-16,-4 2 1 0,4-2 11 15,-5 1 16-15,1 1 8 0,-3 5 2 0,2 1-8 16,-1 0-14-16,-1 3-10 0,1 4-6 15,-2-2-2-15,4 1-2 0,-1 0 0 16,0-2 0-16,1-1 0 0,1-3 3 16,2-2 2-16,4-5-1 0,5 2 1 0,2-2 7 15,6-2 12-15,4 0 7 0,1 1 2 16,2-1-7-16,0-1-11 0,-2 0-5 16,0-3 1-16,-2-1 9 15,1-1 7-15,-3-1 7 0,-5-1 5 0,0-1-4 16,-2-1-4-16,0 0-8 0,-1 0-8 15,-1-4-5-15,-2 0-4 0,-1-3-2 16,-2-1-4-16,-3-5-2 0,-1 0-1 16,-2 0 1-16,1-2 2 0,1 2 4 15,-2-2-1-15,0 0 2 0,1-3-4 0,0-1-1 16,-3-1 0-16,-1 2-1 0,1 2 1 16,0 1 0-16,5 3-1 0,-3-3-1 15,1 3-2-15,0 0 0 0,0 3-1 16,0-1 3-16,2 4 1 0,2-1 1 0,3 2 3 15,3 2 0-15,0 0 2 0,0 3-4 16,2 1-7-16,3-4 2 0,3 1 2 16,2-1 1-16,1 0 6 0,-1 2-3 15,1-1-4-15,2 2 0 0,5 0 0 16,2 3 0-16,4 0 1 0,0 0 0 0,2 4-1 16,1 1 0-16,3 1 0 15,-3 0-1-15,-6 2 1 0,-2 1-1 0,-6-1-6 16,-1 1-10-16,-4 0-16 15,-1 0-14-15,-2-2-20 0,-1 2-14 0,1-1-157 16,-4-1 151-16</inkml:trace>
  <inkml:trace contextRef="#ctx0" brushRef="#br0" timeOffset="46262.26">19968 2455 1378 0,'-2'0'-50'0,"0"0"-57"0,0 0-13 0,-3 0 62 0,5 0 48 16,0 0 10-16,-1 1 6 0,1-1 5 0,0 0 5 16,0 2 8-16,1-2 1 0,-1 0 1 15,2 0-2-15,-2 0-9 16,1 0-4-16,-1 0-3 16,0 0-5-16,0 0-3 0,0 0-8 15,0 0-10-15,0 0-16 16,2-2 2-16,4-8 13 0</inkml:trace>
  <inkml:trace contextRef="#ctx0" brushRef="#br0" timeOffset="46646.27">20623 2184 1439 0,'-1'0'-52'0,"0"0"-75"16,-1 0 14-16,2 0 77 0,0 1 33 0,0 0 4 15,-1 1 0-15,1 3-1 0,0-4 1 16,-1 1-1-16,1 2 0 0,0-1 0 15,0 0 1-15,1 2 0 0,-1 0 1 16,0 3-2-16,0 1 0 0,0 4 0 16,0 2-2-16,0 4 2 0,-1 6 0 15,1 1 0-15,0 3 1 0,0 3 2 16,0-3-1-16,2-1 0 0,0-3 0 0,0-2 0 16,1-1 1-16,-2-4 0 0,-1-1-1 15,0-3-2-15,0-3-6 16,0-4-15-16,0-6-28 0,0 0-168 0,0 0 141 15</inkml:trace>
  <inkml:trace contextRef="#ctx0" brushRef="#br0" timeOffset="47573.93">14337 2215 1289 0,'0'0'-3'15,"0"0"-40"-15,0 0-3 0,0 0 35 16,0 0 23-16,0 0 8 0,1 1 2 16,-1-1 0-16,0 0-2 0,0 0 2 0,0 0 4 15,0 0 4-15,0 0-3 0,1 0-6 16,-1 0-7-16,0 0-7 0,0 0-3 15,2 0-2-15,-2 0 0 0,0 0-1 16,0 0-1-16,0 0-5 0,0 0-9 16,0 0-12-16,0 0-22 0,0 0-18 15,0 0-31-15,1-2 51 0</inkml:trace>
  <inkml:trace contextRef="#ctx0" brushRef="#br0" timeOffset="47928.58">14747 1669 1498 0,'0'0'-25'0,"-2"3"-64"0,1 5-14 16,0 4 33-16,-1 6 40 0,2 2 27 15,0 4 3-15,0 3 0 16,2 4 2-16,-1 2 2 0,1 5 1 0,1 1 4 16,3 4 1-16,2 1 1 0,1 1 1 15,2 1 2-15,3-5-1 0,-1-3-1 16,0-4-2-16,-2-7-5 0,-5-6 0 15,0-6-1-15,-3-5 0 0,-2-4 0 0,2-3 2 16,-3-2-13-16,1 0-21 0,-1 0-32 16,0-1 29-16</inkml:trace>
  <inkml:trace contextRef="#ctx0" brushRef="#br0" timeOffset="51061.38">16776 5877 699 0,'-6'-8'64'0,"-8"-2"140"16,0-4-248-16,-8-2 9 15,-3 2 17-15,2-3 16 0,-9 2 2 16,1-1 1-16,2-1 4 0,-2 2 9 0,6 4 10 16,1 1 8-16,-1 1 3 0,-4 2-4 15,0 3-5-15,-6 4-1 0,-1 2-2 16,-3 6 1-16,-5 5-2 0,-3 4-1 15,-6 5-5-15,-7 2-7 0,-8 3-3 0,0 1-2 16,3 6-2-16,4 1 0 0,9 3 0 16,5 6-1-16,5 3 1 0,4 6-2 15,1 0-1-15,4 6-3 0,2 3-1 16,4 4-3-16,6 6 1 16,11 6 2-16,10 6 1 0,8-1 2 0,12 2 1 15,7-3-1-15,7-4 2 0,8 0 0 16,9-1 0-16,4-4 1 0,5-6 0 0,11-4 0 15,8-8 2-15,4-10 1 0,2-8 2 16,-5-10 1-16,-1-11 1 0,2-6-1 0,6-8 0 16,10-6 0-16,4-4 4 0,0-9 4 15,0-8 7-15,1-4 6 0,3-11 1 16,-3-10 0-16,-8-6-8 16,-7-7-5-16,-6-3-4 0,-4-2-4 15,2-1-1-15,-6-1-1 0,-9-5 0 16,-3 1 6-16,-15-6 7 0,-6 1 13 0,-5 5 6 15,-13 5-4-15,-5 2 2 0,-10 6-11 16,-7 8-7-16,-6-2-5 0,-12 3-11 16,-6 0-5-16,-10 1-6 0,-8 0 1 15,-4 7-1-15,-13 8 4 0,-12 5 1 0,-10 4 4 16,-3 5-1 0,0 4 1-16,1 4-4 0,-8 2-2 0,-9 3-2 15,-4 4-2-15,2 3 2 0,9 4-5 0,5 3-3 0,2 2-4 16,-3-1-2-1,5 2-5-15,7 0-7 0,12 0-9 0,9-1-12 16,8-1-19-16,5 1-177 0,7-4 162 16</inkml:trace>
  <inkml:trace contextRef="#ctx0" brushRef="#br0" timeOffset="51746.26">16558 6125 1551 0,'3'0'0'15,"-3"-1"-38"-15,0 1-74 0,1-1 22 16,-1 1 34-16,1 0 26 0,-3 0 16 16,-4 1 0-16,-4 0 0 0,-4 3 12 15,-4 3 7-15,-4 1 5 0,-2 3 4 0,-2 3-2 16,-1-1-5-16,-2 4-2 16,3 0-3-16,-2 1-1 0,2 2 0 0,0 1 0 15,4 0 1-15,1 0 1 16,2-2 2-16,5-1-2 0,6-3-1 0,3-5-2 15,5-1-3-15,1-1-3 0,5-1 1 16,9 4 1-16,5 2 2 0,10 4 2 16,10 2-1-16,1 0 1 0,7 2 1 15,3-2-1-15,1 2 3 0,2-1-1 16,-7 0 0-16,-5 1 8 0,-12-3 2 0,-8 0 0 16,-5-2 1-16,-5 2-7 0,-2-2-4 15,-2 1-2-15,-4-2 1 0,-4-3 0 16,-5 4-1-16,-7-1 7 0,-8 3 2 15,-7 1 15-15,-13 1 7 0,-8-5 1 16,-6 0-3-16,-4-6-11 0,1-4-6 0,1 1-2 16,5-4-1-16,3-2-1 15,6 0-2-15,5-2-2 0,5 0-4 0,3-2 0 16,4 2-6-16,4 0-12 0,3 1-19 16,8-3-32-16,3 3-31 0,5 1-110 15,0-1 124-15</inkml:trace>
  <inkml:trace contextRef="#ctx0" brushRef="#br0" timeOffset="100944.74">28783 4227 673 0,'1'-1'80'0,"4"1"133"0,-5-2-216 0,1 0-9 0,0-1 5 0,-3-1 7 16,3-2 3-16,-1-1 0 16,1-2 5-16,0 1 11 0,-1 2 9 0,2-1 8 15,-2 2 1-15,0 4-7 16,0 0-9-16,0 1-10 0,0 0-9 16,-1 0-3-16,-1 2-2 0,0 5-1 0,-6 5 3 15,-2 4-1 1,2 4 2-16,-4 7 0 0,0 6 0 0,0 6 1 0,-6 8 0 0,6 10 1 15,2 7 0 1,3 11 2-16,7 9-1 16,8 5 1-16,2 9-1 0,9 6-1 15,1 6 1-15,0 2-1 0,5 0 1 0,-6 1-2 16,-2-5 1-16,-2-5-2 0,-6-6 0 0,-3-12 1 0,-2-6-1 16,-2-5 0-16,0-2 0 0,-1-3 0 15,2 1 0-15,-2 1 1 0,-1-3-1 0,0-1 0 16,2-4 1-16,0-4-1 0,3-6-8 15,-1-6-13-15,0-5-12 16,0-8-21-16,-1-8-16 0,2-6-13 16,-2-9-170-1,-3-6 163-15</inkml:trace>
  <inkml:trace contextRef="#ctx0" brushRef="#br0" timeOffset="102244.15">28834 4088 791 0,'46'20'43'0,"77"-79"795"31,-81 55-1250-31,3-2-116 0,7 0 531 16,-5 1 3-16,3-2 2 0,-1 1 2 15,-5 3 1-15,-1 0 1 0,-1-1 2 16,4 1 1-16,2-1-2 0,4 0-1 16,7 2 1-16,8-1 3 0,0-2 3 15,3 4 2-15,-3-1-4 0,-2 2-4 0,-1 1-4 16,6 1-1-16,7-1 0 15,6 4-1-15,4 1 1 0,-5-2-2 16,-2 5-1-16,-4 1-2 0,6-2 3 16,7 2 2-16,-2-1-1 0,-5-1 0 0,-8 1-2 15,-6-1-2-15,-3-3-1 0,5 3-1 16,3-1-1-16,1 2 1 0,-8-3 0 16,-12-4 4-16,-11-1 13 0,-12-1 10 0,-6-3 4 15,-5 1-1-15,-7 1-10 16,-6-1-2-16,-2 1 0 0,-5 1 2 15,1 0-4-15,0 0-7 0,-1 0-7 16,1 0-4-16,-1 0-3 0,-1 2-2 0,-1 0 0 16,2 3 3-16,-3 3 0 0,0 3 2 15,1 6 0-15,-3 1-1 0,1 3 0 0,-1 3 1 16,4-1 0-16,-1 6 1 0,2 1 0 16,2 4 0-16,0 5 0 15,4 5 1-15,2 5-1 0,2 6 1 0,3 2-1 16,2 2 0-16,2-1 0 0,-1 1 0 0,-1 1 0 15,1 4 1-15,2 5-1 16,0 4 0-16,-1-2 0 0,-1 4 0 0,-2-4 0 16,-3-1 0-1,2 3 0-15,-2 3 0 0,-2 4 0 0,1 0 0 0,-4 0-1 16,-3-4 1-16,3-2 0 0,-1 3 0 16,4-2 0-16,3-1 0 15,-1-3 1-15,1-5-1 0,0-6 0 16,-1-5 0-16,-2-7 1 0,-2-2 0 0,1-3-1 15,0-3 0-15,-1-2 1 16,-3-4-1-16,1-5 0 0,-2-6 1 16,2-5-1-16,3-5 1 0,-7-1 0 0,-2-5-1 15,-2 1 0-15,-1-2 0 0,1 1 0 0,0-2 0 0,4 1 1 16,-2-2-1-16,-2 1 0 0,3 0 0 16,-10-1 0-16,3 3 1 0,0-5 0 15,-5 2 0-15,-2 1-1 0,-6-3 0 16,-4 1-1-16,-9 0 0 0,-4-3 1 15,-5 2 0 1,-5-4 3-16,-1 1 11 0,-7-6 0 0,0-2 0 0,-6-5 0 0,-5-3-10 16,-10 1-1-16,-5-3 1 0,-4 1-2 15,6 2 1-15,9-2 0 16,-1 3-1-16,-6 3 2 0,-9 4 1 0,-3 2-3 16,0 2 1-16,7 3 0 0,3-1-2 15,-12 2 1 1,-5 2 0-16,-5-2-1 0,-3 0 1 15,13-2-2-15,-1-2 0 0,-4 1 0 16,-2-1 0-16,-3 0 0 16,12-2-2-16,13 0 2 0,2 0 0 15,-5 0 3-15,0 0 10 0,1 0 0 0,8 2 1 16,14-1-2-16,6 1-7 0,10 1 3 16,9 3 4-16,5 0 4 0,3 3 0 15,4-1-3-15,5 1-3 0,0 1-3 16,3-1-1-16,2 1 0 0,0-1-1 0,2 0 0 15,2-1 0-15,-1-1 1 0,4 2 0 16,-2-3-3-16,1 3 0 0,2 0-1 16,-5-2-1-16,5 1 0 0,1-2 0 15,-4 4 0-15,1-3 0 0,-2-1 0 16,0 1-1-16,4-1 0 0,1 0 1 0,-1 0-1 16,0 0-10-16,-2 1-18 0,3-1-20 15,0 0-29-15,0 0-14 0,0 0 48 16</inkml:trace>
  <inkml:trace contextRef="#ctx0" brushRef="#br0" timeOffset="105900.36">28843 7025 850 0,'-1'-2'73'0,"-4"-3"138"16,-5-1-229-16,-6-1-6 0,-2 0 17 0,-1 0 7 15,6 2 0 1,0 1 0-16,4 0 0 0,4 4 2 0,4 0-1 0,0 0 3 0,-1 0 6 15,1 0 5-15,1 0 6 0,0 0-1 16,0 0-5-16,0-3-6 0,1 3-8 16,2 3-7-16,0 2-5 0,-2 4-1 15,6 11 2-15,1 11 4 0,-3 9 3 16,8 12 2-16,-4 7 1 16,1 9 0-16,2 5 0 0,-4 5 1 0,2 10 0 15,0 8 0 1,2 5-1-16,1 8 1 0,2-2-1 0,1 3 1 15,4 4 1-15,-1-1-2 16,0 1 5-16,-4-8 3 0,0 0 2 16,-5-5 4-16,-3-8-2 0,-1 1 0 15,-5-10 1-15,-1-7-2 0,-4-3 0 16,0-6 1-16,-3-6-3 0,0-1-2 16,1-1-3-16,-1-6-1 0,1-5-2 0,1-9 1 15,-1-10 0-15,4-8-3 0,-1-8-7 16,1-7-6-16,2-7-15 0,0 0-10 15,2-2-16-15,4-10 28 0</inkml:trace>
  <inkml:trace contextRef="#ctx0" brushRef="#br0" timeOffset="107149.11">28595 6977 1075 0,'0'1'0'0,"1"-1"-28"0,-1 0 9 15,1 0 32-15,-1 0 27 16,0 0 5-16,1 0-4 0,1 0-10 0,2-3-6 16,-1 2-4-16,1-2-1 0,5 0-2 15,6-2-4-15,6 1-7 0,10-2-3 16,3 1-3-16,4 1-1 0,0-1 0 16,-5 2 1-16,2-3-1 0,0-1 1 0,0 0 1 15,4-4-1-15,3 2 1 16,4-4 1-16,8 2-1 0,11 0 0 0,6 0 1 15,0 0-3-15,5 3 0 0,-2 0 0 16,4 7 0-16,13 1 0 0,7 1 0 16,-1 7-1-16,-1 2 0 0,-1 1 0 15,-3 3 0-15,7 0 1 16,-6-1 1-16,-11-1 4 0,-7-3 1 0,-11-4 2 0,-1-1-2 16,2-2 3-16,0-1 9 0,0-2 9 15,-2-3 5-15,-6-1-1 0,-15-2-5 16,-5-2-3-16,-8-1-4 0,-3 0-3 15,2 0-6-15,-1 1-5 0,0-4-3 16,1 3-1-16,0 0 0 0,1 1-1 16,0 3 0-16,2 0 0 0,2 3-1 15,-3-1 0-15,-2 1-1 0,-7 3 0 16,-4 0 0-16,-2 0-2 0,-3 0 0 0,1 3-2 16,-5-1-1-16,0 3-5 0,-1 2-4 15,-3-1-2-15,1 6-1 0,-3 3 5 16,1 4 5-16,2 6 4 0,-1 5 3 15,-2 5 1-15,-1 7 1 0,-1 6 0 16,0 6 0-16,2 6 0 0,-1 6 0 0,1 2 3 16,-1 3-2-16,2 7 1 0,2 3 1 15,-3 4-3 1,2 0 1-16,2-2 0 0,-2-1 0 0,4-4 0 0,0-1-1 16,-3-1 0-16,4 2 1 0,0 1 0 15,-3-2-1-15,4 1 0 16,-2-3 0-16,-1 3 1 0,3-1-1 0,1-2 2 0,2 3-2 15,-1-5 1-15,2-3 0 0,-3-2-1 16,0-5 1-16,0 1 1 16,0-3 0-16,2-3-1 0,0-2 0 15,2-4 1-15,-2-11-1 0,-1-6 2 16,-3-9-2-16,0-8 1 0,-4-5 1 16,1-2-1-16,-1-2 1 0,0-3 8 15,-2 0 3-15,0-2 3 16,-1 0 2-16,-1-1-7 0,0-1-3 15,-1-2-1-15,0 2-3 0,0-2-1 0,0 0-2 0,0 0-2 0,0 0-3 16,-1 2-3-16,-6-2-4 0,2 2 0 16,-6 1 1-16,-5 2 2 15,-5-1 2-15,-2 2 3 16,-6 0 1-16,-4 0 0 0,-6 2 1 0,-4-1 0 0,-3 1 0 16,-3-3 1-16,-8 1-1 0,-9 1 0 15,-5-4 0-15,-2 1-1 0,7-4 0 0,3-2 0 16,4-1 0-16,-2-3 1 15,-7 1-1-15,-8-3 0 0,-7 1 1 0,1-2 0 16,4-1 0 0,7-1 0-16,1-3 0 0,-14 1 0 0,-3-2 1 0,-5 0 0 0,-1 2-1 15,13 2 1-15,-2 0 0 0,-10-3-1 16,-3 2 1-16,-5-2-1 16,3 1 0-1,12-2 1-15,2 1-1 0,-4-1 0 0,4 3 0 16,1-2 1-16,10 5 0 0,14 3-1 15,10 0 1-15,8 5-1 0,7-1-1 16,6 2 1-16,4 0-1 0,2 4 1 16,3 0 0-16,1 0 0 0,-1-1 0 0,5 0 3 15,0 0 3-15,5 0 2 0,6 0 1 16,-5-1-1-16,5-1-3 16,-1 0 0-16,-2-1-3 0,5 2-1 15,0-2 0-15,0 0 0 0,0 0-1 16,0 0 1-16,0 0-11 0,-4 0-15 0,4 0-17 15,0 0-24-15,-1 1-17 0,1-1 44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7:15:39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11004 11803 1436 0,'0'0'33'0,"0"1"-23"0,-3-2-15 0,2 1 1 31,0 0 2-31,-1 2 1 0,-2 2 1 0,0-1-2 0,-3 1 0 16,-1-1 0-16,-3 3-2 0,-3 2 1 0,-4-1 1 15,-3 2 0-15,-4-1 2 0,-7-3 0 16,0 3 8-16,-12-1 6 0,-5 1 3 0,-4 1 4 15,-4-2-5-15,0 0-1 0,-5 2-3 16,1-2-2 0,-14 1-2-16,-12-1-5 0,-6 0 0 0,-12-2-2 15,-6 0 5-15,-7-1 0 0,-8 0 5 0,-3-3-11 16,-1-1-10 0,4 0 2-16,-2 2-8 0,3-1 12 0,6 1 3 15,8-1-1-15,8 1 0 0,0-1 2 0,12 1 0 0,1 0 0 16,9 0 0-16,11 1 0 15,0 0 1-15,5-1 1 16,1 0-1-16,4-2 1 0,5 4-1 0,7-3 0 0,14 0 2 16,4 0 9-16,9-1 2 15,6 0 7-15,5-1 5 0,4 1 0 16,1 0 1-16,5 0-2 0,0 0-4 16,0 0 3-16,0 0 0 0,0-1-3 0,0 0 1 0,-2-5-6 31,2-1-1-31,0 0 2 0,0-5-3 0,2-2-5 0,0-6-4 15,1-5-4-15,-1-5-1 0,1-3 1 0,1 0 0 16,-2-3-1-16,0-1 0 0,-2-3 1 16,-1-3-1-1,-2-5 0-15,-1 2 1 0,1 0-1 16,-1 0 2-16,-1-1 0 0,0-3 0 16,-1-1-2-16,1-4 0 0,-2 1-3 15,2 1-2-15,2 2 1 0,0 0-6 16,1 0 0-16,1-2-5 0,-2-2-1 15,2 6 5-15,1 1 2 0,0 5 6 16,0 8 5-16,-4 2 4 0,2 8 2 16,-1 6 3-16,1 3 0 0,2 5-5 15,0 0 0-15,-1 4-5 0,1 2-3 16,0 1-3-16,0 0-1 0,0 4 0 0,0 0 0 16,1-1 1-16,-1 1-1 0,1-1 0 15,0 1 0-15,2-3-2 0,-3 3 0 16,1 0-1-16,2 0-1 0,-3 0 1 15,5-3 0-15,0 0-1 0,5 0 2 0,8-2 2 16,3 1 2-16,3-1 2 0,8 1 2 16,3-1-2-16,6 0 1 0,11 0 1 15,6-1-1-15,11 3 0 0,6 1 1 16,7-2 0-16,8 3 0 0,10 1 1 16,10 0 0-16,5 0-2 0,0 1-1 15,0 1-2-15,0-2-1 0,-5 0 5 0,0-2 0 16,-4-1-1-16,1-1 1 0,3-1 0 15,1 1-1-15,-2-3 1 0,-10-1 0 16,-4 0 0-16,-3-2 2 0,-2 0-2 16,-2 0 0-16,-10-4 1 0,-8 2-1 15,-7 0 0-15,-6 2 0 0,-3 1 0 16,-3-2 4-16,-3 4 0 0,-8 0 1 16,-4 3 3-16,-10 3-3 0,-6 1-1 15,-3 0-1-15,-2-1-2 0,-3 1-1 16,-2 1 0-16,-1 2 0 0,-4 0 0 0,1 1 1 15,1 0-1-15,-2 1 0 0,4 0 0 16,-3 1 0-16,0 0 0 0,2 2-1 16,-2 1 1-16,0 2-1 0,1 3 0 15,0 4 0-15,1 1 0 0,-1 6 0 0,1 7 0 16,5 7-1-16,0 11 1 0,2 6 1 16,-1 8-1-16,-2 5 1 0,-5 4 2 15,-1 0 0-15,0 3 0 16,-2 2 2-16,2-2-3 0,2 0 1 0,0 0 0 0,3-2-1 15,-1-7-1-15,-1-7 2 0,-2-10-2 16,-2-11 10-16,1-5 4 16,-1-6 0-16,0-4 6 0,-2-4-7 0,1-5 1 15,-3-2 5-15,-1-6 1 16,1-3 2-16,-1 1 4 0,0-3 2 0,1 0-1 16,-1-2-3-16,0 0-3 0,0 0-2 15,0 0-1-15,0 0 0 0,0 0-1 0,0 0 0 16,0 0-3-16,0 0-5 0,0 0-3 15,0 0-1-15,0 0-3 0,0 0 0 16,0 0 0-16,0 0-2 16,0 0 0-16,0 0 2 0,0 0-9 0,0 1-16 15,0-1-22-15,0 0-34 0,0 0-25 16,0-1-45-16,0 1 81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10:06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27948 10079 1282 0,'5'8'93'16,"-14"-14"-441"-1,5 6 545-15,-4 5-42 16,-3-1-155-16,-1 2 0 0,-1 0-2 16,-2 2 1-16,1 1 5 0,-6 1 7 15,-2 0 5-15,-5 3 3 0,-5-1-3 0,-12 1-4 16,-12 0-1-16,-9 0-2 16,-10 0 0-16,0-1-1 0,2-1-2 15,-1-2-2-15,-5 0-1 0,-10-1-2 16,-4 1-1-16,-3 4 2 0,3-2-2 15,10 1 1-15,-12-1 0 0,-3 1-1 0,-3 2 1 16,-1 1-1-16,11-1 0 16,-3 2 1-16,0-3 0 0,0 1 0 0,3-2-1 15,14 1 1-15,12-3-1 0,6 0 4 16,3 0 4-16,-3-1 2 0,-2 0 2 16,1-1-3-16,6 0-3 0,11 1-1 0,3-2-2 15,9-1-2-15,5 1 0 0,3 0-1 16,5-2 0-16,4 0 1 0,3-1 2 15,3-1-1-15,5-3 3 0,3 0 2 16,-3 3-10-16,4-3-7 0,-1 0-9 0,2 0-16 16,-2 0-5-16,0 0-15 15,0 0-14-15,0 0-11 0,0 0 12 16,2-4-149-16,2-4 145 0</inkml:trace>
  <inkml:trace contextRef="#ctx0" brushRef="#br0" timeOffset="415.26">25322 10238 932 0,'0'61'1490'0,"0"-80"-544"0,-15-4-2971 31,3 37 2020-31,-3 4 0 0,-5 4 1 16,0 2 0-16,-4 3 4 0,-2 1 2 16,0 1 3-16,1-3 2 0,-2-2-1 15,-1-5-2-15,-1-1-1 0,-1 0 4 0,3-3 4 16,1 1 2-16,2-1 0 16,3-2-4-16,3 1-5 0,5-3 0 0,3-1-2 15,2-1 1-15,2 0-1 16,2 0-2-16,3 1-1 0,1-1 0 0,2 2-3 15,5 2 4-15,4 2 1 16,8 3 1-16,9 2 1 16,9 3 6-16,6-3 2 0,0 1 1 0,-7 1 1 15,-5-4-6-15,-2 2-4 0,-4-2 0 0,1-3-1 16,-5 1 0-16,-2-1 2 0,-2-4-1 0,0 2 1 16,-1-4 1-1,-2-2-13-15,-3-1-21 0,-4-1-28 0,1-2 655 0,-1-1-452 16</inkml:trace>
  <inkml:trace contextRef="#ctx0" brushRef="#br0" timeOffset="3123.53">28514 9817 1086 0,'-1'8'60'0,"2"-18"-48"31,-1 10-8-31,0 0 2 16,0 0-1-16,0 0 2 0,0 0 5 16,0 0 1-16,2 1 0 0,0-1 0 15,3 1-9-15,3 1-1 0,4 1-1 16,2-1-1-16,2 0 0 0,3-1 0 0,5 0 1 15,6-1-1-15,4-1 1 0,3 0-1 16,-3-1 2-16,-4-2 1 16,-3 0-1-16,-5-2 2 0,-2-2-1 0,-3 3 0 0,1-4-3 15,3-2-1-15,-1-1-6 0,-1 0-2 16,-2 1 1-16,-4 0 2 16,-1 2 7-16,-6 0 12 0,-1 3 5 15,-3-2 6-15,-2 1-3 0,0-2-5 0,-4 4-6 16,-4-6 2-16,-1 2-3 0,-5-2 0 15,-2 2 0-15,1 4-5 0,-3 2-4 0,2 3-3 16,-1 4-6 0,0 4-1-16,2 3 1 0,-4 7 0 0,3 2 2 0,-1 4 0 15,1 3-1-15,3 1 1 16,3 1 2-16,-2 1-1 0,5 0 0 0,2-3 2 16,4-4-2-16,2-1 1 0,6-3 1 15,-2 1 1-15,3-2 0 16,2 0 1-16,2-2 1 0,0 1 1 15,6 0 1-15,-1-1-1 0,2-1-1 16,6 1 0-16,-3-3 0 0,4 0 0 0,2-3 0 16,-1-2-1-16,-2-1 2 0,-3-2 1 15,1-3-2-15,-7-2-1 0,0-2-10 0,-2-4 43 16,-1-6-87-16,4-8 48 16</inkml:trace>
  <inkml:trace contextRef="#ctx0" brushRef="#br0" timeOffset="3415.64">29366 9792 1560 0,'18'23'60'0,"112"109"-129"16,-260-261 69-16,113 144-5 15,21-1-7-15,5 6-2 0,1-1-4 16,1 2 4-16,5 3 8 0,1-1 2 16,6 3 3-16,2 0 1 15,-2-2 0-15,0 0 1 16,-1-3 1-16,-3 0-1 16,-1-3 2-16,-1 2-3 0,-3-1-17 0,-1-3-24 15,0 0-30-15,-3 2 2 16,-2-3-212-16,-5-3 189 0</inkml:trace>
  <inkml:trace contextRef="#ctx0" brushRef="#br0" timeOffset="3759.53">29893 9816 1258 0,'-1'1'33'0,"1"-1"-15"0,0 2-20 16,-4 1-4-16,-1 1 1 15,-6 3 1-15,-5 3 3 0,-2 5 0 0,-6-1 0 16,-3 5 1-16,-7 1 3 0,-2 4 0 16,-1 2 1-16,-1 2 0 0,1 2-2 15,3 3 1-15,-2-2 1 16,1 0-1-16,3 0-1 0,3-4 1 0,6-1-1 0,5-5 1 15,4-3 0-15,2-4-1 16,4-1 2-16,2-2 0 0,1-3 1 16,4-1 1-16,1-6 0 0,-3 2 1 15,3-3-3-15,0 0-4 0,0 0-12 0,0 0-15 16,-2 2-37-16,2-5-24 0,6-7-150 16,3-9 141-16</inkml:trace>
  <inkml:trace contextRef="#ctx0" brushRef="#br0" timeOffset="4506.18">30019 10050 1455 0,'8'0'85'0,"-8"0"-86"16,0 0-10 0,0 0-21-16,-9 0 33 0,9 0 1 0,-2 0-2 15,2 0 0-15,0 0 0 0,0 0 0 0,0 0 0 16,0 0 0-16,0 0 2 0,0 0 2 16,0 0 6-16,0 0 3 0,0 0 1 15,0 0-1-15,0 0-8 0,0 0-4 16,0 0-2-16,-2 0-5 0,3 2-2 15,-1-1-1-15,0 2-1 0,-1 5 4 16,0 7 2-16,1 4 2 16,-2 10 1-16,1 7 1 0,-2 6 0 15,-1 3 0-15,2 3 1 0,-2 3-1 0,1 3 1 0,-1 0 0 16,-2 0-1-16,3 0 0 16,-4-2 1-16,3-2 0 0,3-2 0 0,0-5 1 15,1-6-2-15,4-5 1 16,-3-5 1-16,-1-13-1 0,2-2 0 0,-2-12-3 15,0 2-10-15,0-2-12 0,-1 1-7 16,1-1-8-16,0 0-1 0,0-7 8 16,0-6 6-16,0-9 13 0,3-12 10 0,-1-9 0 15,0-9-7-15,-1-2-5 16,0 0-2-16,2 5 1 0,4 0 9 0,1 0 5 16,-3 0 2-1,2-2 0-15,-2 1-1 0,-2 2 1 0,1 5 0 16,1 9 9-16,-1 11 12 0,1 7 13 0,-1 2 9 0,1 4 0 31,1 1-8-31,-1 0-10 0,4 1-10 0,1-1-7 16,1 2-9-16,5 0-1 0,0 1 0 15,2 3 2-15,4-1 5 16,2 2-1-16,5 2-2 0,5 0-3 0,-4 4 1 16,-3-1 0-16,-6 1 3 0,-6 1 2 15,-1-1-3-15,-3 1-2 0,-3-1-4 16,-5 2-7-16,2 0-6 0,-3 3-9 0,-1 3-2 15,0 1 2-15,-3 3 5 0,-6 2 3 16,-6 0 1-16,-6 1 0 0,-9-1-1 16,-7 0 7-16,-2-1 1 0,-5-2 2 15,5-4-1-15,3-4 2 0,4-4-5 0,3-2-11 16,2-2-18-16,3 0-37 16,4-3-81-16,4 2-76 0,4-1 120 0</inkml:trace>
  <inkml:trace contextRef="#ctx0" brushRef="#br0" timeOffset="4998.28">30566 10332 1278 0,'17'-8'38'16,"-2"2"-23"-16,5-3-28 0,-4 0-18 0,-2 2 11 16,-4-1 30-16,-2 5 9 0,0-1 2 15,-1-3-4-15,3 0-10 0,-2-1-4 16,0-1 7-16,-3 3 5 0,-1-3 2 16,1 0-2-16,-2-2-9 0,2 0-6 15,-4-1-2-15,-1 1 0 0,0 2 2 0,-1 1-3 16,-2 1 0-16,0-1-5 15,-3 1-6-15,0 2 4 0,-1-1-8 0,-1 3-3 16,-2-1 4-16,-2 3-1 16,-2 1 0-16,-1 1-2 0,1 4-15 15,-2 3-9-15,2 3 4 16,-3 5 9-16,0 1 14 0,0 3 6 0,0 0-1 0,5 3-2 0,2-4-1 16,3 3 1-16,2-3 0 15,3 0 0-15,2 1-1 0,2 2 0 0,5-1 5 16,3 2 4-16,7 0 4 0,2-1 3 15,4-1 3-15,4-1 1 16,2-2 3-16,6 0-1 0,5-2-1 0,4-2 0 16,4 0-3-16,-3-2-2 0,-3-3 0 0,-6-1-1 15,-12-3 0-15,-1-3 2 16,-2-6-27-16,0-1 19 0</inkml:trace>
  <inkml:trace contextRef="#ctx0" brushRef="#br0" timeOffset="5394.36">31470 10355 1450 0,'0'0'37'0,"0"0"12"0,-4-1-80 16,2 0-20-16,-1-1 29 16,-6-4 18-16,-1 0 2 0,-5 0 1 0,-3-3 1 15,0 1 0-15,-2-1 0 0,0 0 0 0,-2 5-1 16,1 0-1-16,2 3 1 16,-1 1-3-1,1 0 1-15,1 4-1 0,-1 8-1 16,-2 1 2-16,0 7 2 0,1 4 1 0,0 3-3 15,3 1-5-15,3 1-11 0,6 0-13 0,6 2-13 0,4 2-3 0,9 1 7 32,4-1 5-32,3-6 11 15,2-5 5-15,3-4 5 0,1-1 6 16,0-7 4-16,5 1 3 0,0-6 0 0,1-3 2 16,0-2 0-16,2-2-9 0,0-3-47 15,-3-2-80-15,-1-4 78 0</inkml:trace>
  <inkml:trace contextRef="#ctx0" brushRef="#br0" timeOffset="5775.29">31931 9731 1424 0,'0'15'56'15,"14"52"137"1,-57-25-372-1,33 7 40-15,1-6 138 0,-4 7 1 16,-3 3 0-16,0 5 1 0,-3 7-1 16,5 8 1-16,0 2-1 0,4 1 0 0,5-8 2 15,4-7-1-15,2-8 0 0,-1-5 1 16,0-3-1-16,0-7 0 0,0-2-9 16,3-3-18-16,-2-5-22 15,2 2-31-15,3-2-110 0,1-2 116 0</inkml:trace>
  <inkml:trace contextRef="#ctx0" brushRef="#br0" timeOffset="6060.37">32226 10500 1262 0,'-64'0'-34'31,"31"-3"28"-31,5-1 4 16,-2-1 1-16,-4-2 1 0,-1 0 1 15,3-2 0-15,1-1 0 0,-1 1 1 16,5 0-1-16,0 1 0 0,6 1 0 0,3 2 1 16,2 0-1-16,6 4 1 0,3-4 1 15,2 4 0-15,3-1-5 0,2 1-12 16,0 0-22-16,-1 1-28 0,-2-1-92 15,3 2-79 1,0-1 125-16</inkml:trace>
  <inkml:trace contextRef="#ctx0" brushRef="#br0" timeOffset="6281.06">32245 10716 1307 0,'0'2'56'0,"0"2"14"0,-2 5-84 0,-4 6-9 0,0 9 1 16,0 4 21-16,-1 3-4 0,1 1-10 15,-2-1-8-15,3-2-9 0,1-6-2 16,3 0 1-16,2-5-5 0,3 0-5 16,1 0-7-16,1-4-10 0,-2-3-52 15,0-6-47-15,-4-5-21 0,4-2 73 0</inkml:trace>
  <inkml:trace contextRef="#ctx0" brushRef="#br0" timeOffset="6488.63">32213 9868 1596 0,'0'21'162'0,"0"-21"-249"0,-1 1-24 15,-1 0-59-15,1-20 36 0,-5 24 46 16,-2 1-167-16,-1-1 171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11:00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14822 8649 348 0,'27'0'116'16,"-17"0"-66"-16,-4 0-7 0,0 0 49 15,-2-1-17-15,0-3-4 0,0 3 4 16,0 1 2-16,0-1-7 0,-2 1-15 15,0-1-18-15,-2 1-15 0,1 0-12 0,-1 0 2 16,2 0 2-16,-2 0-2 0,0 0 6 16,0 0-1-16,-2-1-3 0,1 2 4 15,-3 0 0-15,-2 0-5 16,0 0 1-16,-3 1-6 0,-3-2-5 0,-1 2-3 16,-7-1 1-16,-3 2-1 0,-2 2 4 0,-3-2 0 15,3 1 1-15,-8 0-1 16,-4-1 1-16,-2 1-2 0,-11-2 0 0,-5-1 1 15,-8 0-2-15,-8-1 1 0,-6-1 0 16,-2-2 0-16,3 1 1 0,-4-2 1 0,-7-1-2 16,-7-1 0-16,-1-2 1 0,-3-2-2 15,14 1 1-15,-3 0-2 0,-7 0 0 16,5 1 1-16,-2-1 0 0,7 4 0 16,9-1-1-16,0 3 0 0,-3 1 0 15,0 2 0-15,1 4 1 0,6-1-1 16,9 3 0-16,3-3-1 0,9 3 0 15,5-3 0-15,6 1 0 0,7 0 0 16,4-1 1-16,5 0 0 0,7-1 0 16,3-1 1-16,3-1 2 0,4 0-1 0,2 0 14 15,4 0 7 1,0 0 10-16,0 0 5 0,0 0-9 0,0-1-6 0,0-1-10 16,-5-5-5-16,4 0-3 0,0-2-3 15,-1-2-1-15,-1-3-3 16,-2-2-4-16,1-5-1 0,2-1 0 0,1-2 2 0,1 0 4 15,1-1 0-15,-1-1 2 0,2-3 0 16,-1-3-2-16,-1-2 0 0,-1-7 0 16,-3-2-3-16,-2-3-1 15,0-2 0-15,-1 0 1 0,2 2 2 0,-1 1 1 0,1 1 0 16,0 4 0-16,1 1 2 16,2 5 3-16,2 1 4 0,4 4 5 0,0 3 2 15,1 6 2-15,-2 0 1 0,0 5-1 16,0 3-3-1,-2 3-5-15,1 2-5 0,-2-1-3 16,0 2-3-16,1 1-3 0,0-1 0 0,0 4 0 0,-1-4 1 16,0 2 1-16,0-2 2 0,0 1 0 0,3 0 2 15,-3-1 0-15,1-1 0 0,0 1-1 16,0-1 0-16,3 1-2 0,0 0 0 16,1 1-1-1,2 2-1-15,-2 1 1 0,2-3-3 16,1 1 0-16,4-3 0 15,0 1 1-15,1 1 0 0,5 0 1 16,3 1 0-16,3-1-1 0,1 1 1 0,4 1 1 16,0-2 0-16,4 2 1 0,1 2 1 15,-2-1-1-15,3 0 1 0,2 0 0 16,6-1-1-16,7 0 0 0,8 1 1 16,1 0-1-16,2 2 1 0,-2-4-2 15,-1 2-2-15,-1 1 0 0,2-1 2 16,4 2-1-16,6-5 2 0,4 2 1 0,-4 0-2 15,2-1 2-15,-5 2 0 0,0-1-3 16,2 0 0-16,2 1-1 0,5 0-2 16,-1 2 2-16,-1-2 2 0,-8 0 0 15,-2 1 1-15,3 0-1 0,3 1-1 0,6-1-1 16,3 0 1-16,-5 1-1 0,-2-1 3 16,-10-2-1-16,-5-1 2 0,-7 0-1 15,-4 0 1-15,-3-1 0 0,-2 0 0 16,1 2 0-16,-3-3 0 15,-2 4 0-15,-3-1 0 0,-8 1 0 0,-4 2 0 16,-5 0 0-16,-1 2-1 0,-1 0 0 16,-2 1-1-16,-1 3-1 0,-3-1-4 15,2 4-3-15,2 2-1 0,-3-1-4 16,4 5 3-16,-4 2 2 0,-1 2 0 0,2 3 2 16,-2 2 0-16,-1 8-1 0,-2 1 3 15,-1 7 1-15,-1 4 2 0,-3 2 2 16,2 5 0-16,-2 2 1 0,-1 3 0 15,1 0 0-15,-1 6 0 0,1 1 1 16,1 0-1-16,1 1 0 0,4-1 0 0,1-4 0 16,1 1 0-16,1-4 0 0,1-3 0 15,1-5 1-15,-1-3-1 16,-1-8 0-16,-1-4 1 0,0-8-1 0,-5-6 7 0,1-6 4 16,-4-5 6-16,1 0 2 15,-1-6-5-15,0-2-2 0,0 1-5 16,0-1-5-16,0 0 2 0,-1 0 0 0,-1 0 1 15,1 0 4-15,0 0-4 0,-6 2-2 16,2 0 0-16,-3 0-3 0,-4-2-1 16,-4 0 0-16,-4 3 1 0,-6 1 0 0,-6 1 0 15,-5 4 0-15,-8 0 0 16,-12 0 0-16,-11 0 0 0,-8-1 2 0,-2-2 1 16,4-3-3-16,7-1-3 0,4-2-5 15,4 0-7-15,-4-3-10 0,-2-6-20 16,0-5 189-16,3-4-119 15</inkml:trace>
  <inkml:trace contextRef="#ctx0" brushRef="#br0" timeOffset="4583.91">13149 8967 1040 0,'5'1'53'0,"-5"-1"-39"15,0 0-12-15,0 0-1 0,-5-1 10 16,4 1-4-16,1 0-1 0,0 0 0 16,0 0 0-16,0 1-2 0,0 3-4 15,-3 2 0-15,1 5-2 0,0 5 2 0,-3 8 0 16,3 6 0-16,-1 4 0 16,-3 4 1-16,3 2-1 0,-3 0 1 0,3-1-1 15,1-3 0-15,1-5 0 16,1-5-2-16,0-5-6 0,2-3-1 0,1-3-1 15,2-4 5-15,-1-4 7 0,0-5 8 16,-1-2 8-16,0-2 3 0,3-1 2 16,4-6-3-16,2-5-10 15,4-7-12-15,1-6-14 0,-3-3-5 0,-1 0-1 16,-2 3 7-16,-1 0 18 0,0 5 11 0,-2-1 6 16,-1 2 1-16,-1 2-8 15,-2 2-6-15,-2 5-1 0,-1 1-1 16,0 11-4-16,1-2-10 0,-1 2-2 15,-1 0-14-15,2 2-10 0,-2 10 3 0,3 9-1 16,2 12 10-16,-1 4 13 0,3 0 7 16,0-2-11-16,3-8-13 0,1-4-4 15,4 1 2-15,2-7 15 0,2 0 14 0,0-6 5 16,-2-4 6-16,-4-2 11 0,1-1 9 0,-4-4 4 16,2 0 2-1,-1-4-7-15,-3-4-1 0,2 1 1 0,0-4 3 0,-1-1 0 16,1 1 1-16,-5-3 5 0,-1-1 6 15,-1 1-6 1,0 0-5-16,-2-6-13 0,0 2-16 0,0 0-5 0,-1-1-1 16,3 8-3-16,-4 0-3 0,2 4-7 15,-1 4-9 1,2-1-15-16,1 1-18 0,1-4 731 0,2-4-504 16</inkml:trace>
  <inkml:trace contextRef="#ctx0" brushRef="#br0" timeOffset="4768.76">13777 9123 962 0,'-1'10'24'0,"-2"4"-12"32,-1 4-9-32,-1 4-1 0,0 4 1 0,0-1-1 0,3 6 2 15,0 2-1-15,1 1 1 0,1 1-1 0,1-4 0 16,0-3 1-16,1-7-3 0,0-8-9 0,3-2-16 15,-1-6-1-15,1 0 9 16</inkml:trace>
  <inkml:trace contextRef="#ctx0" brushRef="#br0" timeOffset="5132.82">14022 9480 1399 0,'-2'0'35'15,"1"0"-15"-15,0-1-19 0,-1 0 1 16,5-1 0-16,0 1-3 0,0-4-4 16,0-4 1-16,1-4 4 0,-2-3 1 15,2-4 0-15,1 2 1 0,-3 1-2 0,6 0 0 16,0-2-1-16,2 1 0 0,0 1 1 15,-1-2 1-15,2 5 1 0,-1 1-1 16,2 1-1-16,-1 2-2 0,-3-2 0 16,1 4 0-16,-3 5 1 0,1 2-2 0,-1 1-4 15,-2 2-7-15,0 0-10 0,-1 4-9 16,0 5-3-16,3 5 1 16,-1 8 7-16,0 3 8 0,-2 1 3 0,-3 3 1 15,0-3-1-15,-2-1-4 0,1-2-8 16,1-5-12-16,0-5-16 0,3-2 30 15</inkml:trace>
  <inkml:trace contextRef="#ctx0" brushRef="#br0" timeOffset="5672.62">14712 9451 1345 0,'0'0'57'0,"1"0"67"0,-1 0-145 0,-1-1-22 16,-1-6 24-16,-2-4 3 0,-5-11-7 15,-7-10-6-15,-6-7 1 0,-2-2 7 16,-2 4 12-16,3 8 7 16,7 5 2-16,-3 7 2 0,1 5 0 0,2 3-2 0,-2 5-2 15,2 3-3-15,3 2-1 16,-5 3-1-16,1 4-1 0,2 4-3 15,1 5-2-15,1 6 1 0,4 4-2 0,5 6-4 16,6 4 0-16,10 0-6 0,11 4 4 16,4-5 4-16,3-4 5 0,2-2 11 0,-2-9 6 15,-4-5 9-15,-6-7 10 16,-3-1 6-16,-1-5-1 0,-1-3-1 16,6 0-2-16,-1-6-5 0,-3-4-1 15,-1-8-6-15,0-8-13 0,1-10-11 0,-2-12-10 16,-5-9-5-16,-5-12 0 0,-5-6 5 15,-2 0 5-15,-5-2 7 16,1 2 6-16,-2 9 6 0,2 11 14 0,3 13 13 16,-1 15 14-16,4 14 8 0,-1 8-13 15,1 5-20-15,0 0-20 16,0 3-20-16,0 6-1 0,0 15 6 16,1 16 4-16,2 17 9 0,0 10 1 15,0 6 0-15,0 5 0 0,-3-2 0 0,1-3 1 0,1-5 0 16,2-11 0-16,5-5-1 0,0-10 1 0,3-2-1 15,0-7 1-15,-2-6 0 16,2-5-1-16,-1-7-15 0,-1-6-19 16,-1-2-25-16,2-4-37 0,4-3 52 15</inkml:trace>
  <inkml:trace contextRef="#ctx0" brushRef="#br0" timeOffset="5968.08">15384 9412 1311 0,'0'16'41'0,"-2"7"17"15,-3 8-63-15,2 5-3 0,1 0 9 16,0-2 1-16,4-4-2 0,2-1-4 31,3-4-7-31,4-2-6 0,7-6 0 0,10-1 5 0,10-2 6 16,5-9 8-16,-1-1 5 15,-7-6 11-15,-3-5 6 0,-3-6 8 0,1 0-3 0,1-5-7 16,-3-2-6-16,-3-6-10 0,-6-2-5 16,-4 0-1-16,-3-8-6 0,-9 0-5 15,-1-3-9-15,-4-2-10 0,-5 3-10 16,-2 4-8-16,-1 7-6 0,0 9-16 16,0 6 766-1,4 5-520-15</inkml:trace>
  <inkml:trace contextRef="#ctx0" brushRef="#br0" timeOffset="6400.62">15981 10403 1581 0,'-1'-30'42'0,"0"-5"-14"0,-1-13-31 15,-1-5 3-15,0-6-4 0,3-1-7 16,0-3-3-16,6 3-1 0,2-3 3 16,2 3 7-16,6 3-1 0,-1-3-2 0,4 6-1 15,2-1-2-15,-1 6 6 0,-2 9 11 16,-2 7 12-16,-5 10 10 0,1 9 3 15,3 3-10-15,4 4-9 0,3 1-17 16,0 2-13-16,1 2-5 0,-1 4-1 0,-2 3 8 16,1 7 7-16,-4 1 2 0,-1 5-4 15,-6 2-2 1,-5 2-5-16,-3 2 0 0,-7 0-2 0,-7 1-3 0,-8-3 3 16,-6-2 4-16,-8-2 5 0,-5-3 6 15,-3-5 4-15,-3-1 1 0,3-5 1 16,-2-4 0-16,-1-2-4 0,4-3-9 15,8-2-18-15,8-1-29 0,10-3-29 0,6 0-247 16,6-2 217-16</inkml:trace>
  <inkml:trace contextRef="#ctx0" brushRef="#br0" timeOffset="6621.55">16888 9633 1177 0,'0'1'131'0,"0"9"206"16,-2 9-347-16,-2 10-23 0,0 10 12 16,-1-1 11-16,1-3-20 15,-1-3-27-15,2-5-24 0,0-4-10 0,3-7 1 0,0-3-1 16,6-4-176-16,4-5 173 0</inkml:trace>
  <inkml:trace contextRef="#ctx0" brushRef="#br0" timeOffset="6916.23">17225 9975 820 0,'1'0'54'0,"-1"0"62"0,0-1-81 0,-1-1-25 16,0-6 21-16,1-2 6 15,0-3 23-15,0-4 16 0,1-1 2 0,1-6-3 16,1 1-4 0,5 4-4-16,-1 1-7 0,2 2-8 0,3 3-12 0,-3 2-13 15,3 2-6-15,-2 3-6 0,-2 1-5 16,-2 3-4-16,0 0-5 0,0 4-3 0,-2-2-7 16,-2 0-8-16,2 4-9 0,-3 1-8 15,0 0-4-15,0 3 2 0,-1 3 8 16,0 5 6-16,0 4 6 15,0 4 1-15,0-2-10 0,1 1-14 16,0-3-15-16,3-2-13 0,0-1-17 0,5 0 764 16,3-6-510-16</inkml:trace>
  <inkml:trace contextRef="#ctx0" brushRef="#br0" timeOffset="7349.66">18396 9779 1299 0,'1'1'97'0,"-1"0"122"0,-2-1-249 0,-5 0-37 0,-4 0 15 16,-8-4 26-16,-5 4 18 0,-5-4 3 0,-8 0 4 15,0 4 1-15,-8 0 0 0,-1 2 2 0,-1 1 1 16,3 2-2-16,8 2 1 0,8-1 0 15,10 1-5-15,7-2-6 0,4-1-4 16,6 1-3-16,0-1 5 0,1 3 7 16,1-4 4-16,1 4 4 0,3 1 3 15,4 4-1-15,3 2-1 0,5 1 2 0,3 4-3 16,3 3-1 0,1-1 0-16,2 4-2 15,0-4 0-15,-2 2 1 0,-2-2-2 16,-2 0-1-16,-8-4-1 0,-1-3-4 15,-7 0 2-15,-6-3 2 0,-2 4 0 16,-5 1 3-16,-5-4-3 0,-2 1 4 16,-3-3 3-16,-3-1 2 0,-3-3 4 0,-1 0-8 15,-1-2 1-15,3 0-3 16,-2-3-4-16,6-1-11 0,4-1-18 0,1-3-22 16,7-1-29-16,-1-3 393 0,2-4-246 15</inkml:trace>
  <inkml:trace contextRef="#ctx0" brushRef="#br0" timeOffset="7617.29">18792 9251 1318 0,'-2'3'40'0,"-1"5"16"15,-3 9-67-15,2 8-7 0,-2 6 13 16,2 3 5-16,-5 0 0 0,2-4-3 16,-1-3-10-16,-2-4-13 0,2-1-19 15,0-4-17-15,2-1-20 0,-1 0 43 16</inkml:trace>
  <inkml:trace contextRef="#ctx0" brushRef="#br0" timeOffset="8000.1">17068 9060 1988 0,'-2'0'-73'0,"1"0"-139"0,-1 0 362 15,0 3-156-15</inkml:trace>
  <inkml:trace contextRef="#ctx0" brushRef="#br0" timeOffset="13181.54">13111 10281 1261 0,'11'0'108'16,"-10"0"-60"-16,-1 0-36 16,0 1-2-16,-17-8-1 0,13 1-4 0,-6-3 0 15,-3-5-4-15,-4-3 3 0,-3-2 1 16,-1-4 1-16,-6 5 0 0,3 2 0 15,-2 2-1-15,2 5 0 0,0 5 0 16,-4 3-2-16,-2 3 1 0,-2 5 0 16,1 2-2-16,3 2-1 0,2 3-4 15,1 2-7-15,5 7-12 0,2-1-9 16,3 8-7-16,6-2-3 16,6-1 5-16,3-2 0 0,10-2 7 0,7-1 7 0,5-3 9 15,8-2 14-15,0-4 18 0,0-7 15 16,5-3 5-16,-5-5-1 15,1-5-10-15,4 1-7 0,-8-6-4 16,-3-3-1-16,-1-2 2 0,-13 0 0 0,-1 0 3 16,-4 4 2-16,-1-2-2 0,-1 5-2 0,-2-1-1 15,0 3 4-15,1 6-1 0,-1-1-4 16,-1 3-8-16,0 0-15 0,0-2-11 16,0 1-2-16,0 1-2 0,-1 5 3 15,6 13 1-15,8 15-7 0,5 20 2 16,5 14 4-16,5 6 7 0,0 2 9 15,4-2 2-15,-3 5 0 16,0 2 0-16,-4-5 0 0,-4-4-2 0,-6-7 2 0,-10-6 0 16,-8-3 2-16,-13-5 7 15,-3-4 2-15,-7-5 2 0,-3-9-1 16,-2-7-5-16,-5-7-2 0,0-8-3 0,-1-7 2 16,1-3-1-16,-6-6 6 15,-5-9 5-15,-5-3-4 0,-3-7 1 16,3-4-3-16,4-5-3 0,9-3 1 0,11-1 1 0,7 0-5 15,7 3 1-15,7 3-3 16,3 0-6-16,5 2-7 0,7-1-9 0,8 0-26 16,10-7-26-16,14-5 41 0</inkml:trace>
  <inkml:trace contextRef="#ctx0" brushRef="#br0" timeOffset="13408.35">13527 10445 1668 0,'3'1'47'0,"-3"0"-3"15,0 5-54-15,0-2-17 0,-2 10 14 16,4 3 8-16,-2 6-5 0,1 6-4 16,-1 1-5-16,3-1-8 0,-1-2-3 15,-1-3-7 1,4-1-9-16,-3-5-4 0,0-3-7 0,2-5-4 0,-3-1-2 0,2-2-4 31,4 0-3-31,-5-1-13 0,5-4-14 0,-4-2 51 16</inkml:trace>
  <inkml:trace contextRef="#ctx0" brushRef="#br0" timeOffset="13694.41">13695 10438 1325 0,'8'24'77'15,"14"40"-57"1,-22-60-20-16,37 86-2 0,-17-37 1 16,-6-11-2-16,-4-3-1 0,1-8 0 15,1-6 4-15,1-6 0 0,0-7 3 16,1-3 5 0,-2-3 6-16,-2-4 9 0,-3-1 4 15,0-1 0-15,-3-2 3 0,4-1-6 16,1-5-5-16,5 0-1 0,-2-3-7 15,0-6-2-15,1-4-3 0,-6-4-3 16,4-2-3-16,0 1-3 0,-3 0 2 16,1 5 0-16,-3 4-3 0,-3 4-3 0,0 1-14 15,2 3-18-15,-2 2-26 0,2-2-1 16,2 0 28-16</inkml:trace>
  <inkml:trace contextRef="#ctx0" brushRef="#br0" timeOffset="14083.93">14348 10740 1346 0,'5'0'52'0,"3"0"15"16,0 0-53-16,1 0-19 0,0 0 5 16,-2-2 3-16,1 1 2 0,-3-2 4 15,-1-1 8-15,-1 2 13 0,-2-2 9 16,-1-2 7-16,-3 1-6 0,2-1-12 0,-3-2-11 15,-1 0-13-15,-4-1-4 0,-2-1 0 16,0 1-5-16,-2 1-8 0,5 1-5 16,-1 2-12-16,1 4-7 0,1 1-8 15,-4 3-3-15,-3 4 6 0,0 6 4 16,-2 4 7-16,1 2 5 0,4 4-3 16,4-2 4-16,6-1 8 0,3 0 4 15,5-1 9-15,1 2 2 0,1-3 3 0,0-2 1 16,1 0 6-16,2-2 5 0,1-3 3 15,-2-2 4-15,-2 0 1 0,-1-2-4 16,-1-3 1-16,-1 3-1 0,1-5-1 16,1-1-1-16,0-1-5 0,-1-1-7 15,-2-1-6-15,2-3-9 0,3 1-10 0,2-4-12 16,6-6-14-16,5-7-241 0,-3 0 196 16</inkml:trace>
  <inkml:trace contextRef="#ctx0" brushRef="#br0" timeOffset="14790.46">14525 10827 1563 0,'2'10'13'16,"-1"5"-32"-16,0 7-15 0,-2 6 8 0,-2 6 20 15,-1-2 6-15,1 0-4 0,-3-6-2 16,5-3 0-16,-1-7-1 0,1-5 6 16,1-5 2-16,1-3 1 0,-1-3 3 15,1 1 1-15,-1-1 1 0,-2-2 8 16,2 1 1-16,0-2 1 0,3-3-2 15,4-4-6-15,4-8-6 0,0-7 0 16,5-5-3-16,3-5-5 0,0 1-4 0,3 3-3 16,0 4 3-16,2 3 4 15,-1 4 4-15,4 4 1 0,-1 4 2 0,-1 3 0 16,1 3 0-16,-4 3-2 0,-4 3 1 16,-3 0-1-16,-3 5 1 0,-3 2-1 15,2 7-5-15,0 6-3 0,1 8-1 16,-1 10 1-16,-4 4 2 0,-2 1 2 15,-2-1-3-15,-3-2-6 0,-3-2-5 16,-2-5-7-16,-1-4-4 0,3-7-1 0,-1-4-7 16,3-6-8-16,0-5-19 0,1-6 27 15,5 0 11-15</inkml:trace>
  <inkml:trace contextRef="#ctx0" brushRef="#br0" timeOffset="15060.3">15892 10563 1724 0,'7'38'14'0,"-4"11"-23"0,-3 16-26 15,-6 5 3-15,-1 3 29 0,-1-3-9 16,-3 2-11-16,-2-1-5 0,-4 2-1 15,1 0 12-15,2-3 11 0,2-3 5 16,6-8-2-16,5-6-6 0,1-8-3 16,4-8-1-16,1-9 1 0,-1-10-2 0,-1-8-18 15,0-7-22-15,1-3-3 16,10-10 20-16</inkml:trace>
  <inkml:trace contextRef="#ctx0" brushRef="#br0" timeOffset="15283.73">16263 11129 1352 0,'1'26'207'0,"-334"9"-177"47,258-42-47-47,22-5-13 15,6-4-15-15,4-2-11 0,5-3-6 16,3-1 8-16,5 1 3 0,0-3 5 0,7 3 0 15,5 0-3-15,1-1-1 0,5-1-9 16,-1-2 33 0</inkml:trace>
  <inkml:trace contextRef="#ctx0" brushRef="#br0" timeOffset="16066.81">16138 10557 1465 0,'10'24'43'0,"-2"8"9"15,-2 20-69-15,-1 13-16 0,0 15 18 0,1 5 10 16,-3 2-9-16,-3-1-8 0,-5 1-4 16,-6-1 0-16,0-3 5 0,2-5 5 15,2-10 1-15,3-14 3 0,1-14 5 0,4-15 5 16,1-11 3-16,-2-10 8 0,1-4 4 15,-1 0 5-15,-3 2 5 0,3-4 5 16,-1 0-6-16,2-3-5 0,5-7-5 16,5-8-12-16,-2-10 3 0,7-8-2 0,-4-3-1 15,0 3 0-15,5 5 2 0,-6 8 6 16,4 10 14-16,-4 3 12 0,-3 5 7 16,0 2-1-16,-4 2-14 0,0 1-15 15,-2 2-13-15,2 3-18 0,1 4-11 16,1 6-15-16,4 8-8 0,1 9 5 0,0 4 9 15,0-1 17-15,1-2 14 16,-2-6 2-16,1-2 0 0,0-2-2 16,3 0-2-16,-1-2 4 0,6-4 2 15,1-1 2-15,1-5 3 0,-1-2-1 0,-3-2-2 16,3-3-2-16,4-2-3 0,2 0 0 16,3-4 2-16,-2-1 3 0,-6-2 8 15,-3 0 13-15,-7-1 4 0,-3-1 5 16,-1-1-2-16,-2-4-10 0,4-2-4 15,-3-5-5-15,-1-1-2 0,-2-2 0 0,-3 3 1 16,0 2 3-16,0 3 3 0,-3 3 2 16,-1 4 0-16,0 3-1 0,-4 2-6 15,1 0-6-15,1 2-5 0,0 0-9 16,-3 2-11-16,-6 5-5 16,-1 4-4-16,-4 6-4 0,2 4 6 0,5 5-1 0,0 2 5 15,8-1 7-15,3-1 2 16,6-4 8-16,3-2 3 0,0-1 5 0,4-6 5 15,-2-1 7-15,1 0 4 0,1-4 3 16,0-3-1-16,1 1-6 0,1-4-4 0,-1 0-3 16,3-3 0-16,-5-3 0 0,0-2 1 15,1-1 1-15,-1 0 3 0,-1 0 8 16,0 2 13-16,-3 3 10 0,-3 1 6 16,0 2-6-16,-3 1-12 0,1 0-15 15,2-1-10-15,-1 2-9 0,2 1-5 16,-1 3-5-16,0 3-5 15,5 3 1-15,-2 3 7 0,1 1 6 0,3 0 7 16,-2-2 2-16,2 1 1 16,1 0-2-16,4 2-8 0,-1-2-12 0,3 2-13 0,1-3-11 15,1-8-11-15,3 0 133 16,2-6-68-16</inkml:trace>
  <inkml:trace contextRef="#ctx0" brushRef="#br0" timeOffset="16299.89">17298 10928 1385 0,'-7'63'29'0,"-3"3"-18"0,-2 17-14 0,-2-1-1 15,0 0 4-15,2-1-9 0,1-1-3 16,0-5-1-16,0-6 2 15,3-7 8-15,8-8-8 0,1-3-16 0,8-3-11 0,-1-4-12 16,-3-6-3-16,2-11-5 0,0-9 230 31,1-7-139-31</inkml:trace>
  <inkml:trace contextRef="#ctx0" brushRef="#br0" timeOffset="16491.84">17552 11417 1698 0,'9'1'60'16,"-44"7"-81"-16,-12-4-10 16,-11 2 0-16,-25-15 15 0,30-1-14 15,-3-8-21-15,-8-5-23 0,-2-4-22 16,3-7 145-16,6 0-57 0</inkml:trace>
  <inkml:trace contextRef="#ctx0" brushRef="#br0" timeOffset="16832.45">18781 11290 1610 0,'-5'-6'220'0,"30"27"-273"16,-21-16-137-16,-14-4 197 15,-32-20-11-15,15 19 1 0,-11 2 3 16,-12-2 0-16,-9-1 0 15,2-2 3-15,1-1 0 0,0 1-1 0,5 1 2 16,-2 2-1-16,4 0-1 0,3 4 0 16,2-1-1-16,5 3-6 15,5 1-19-15,3 2-23 0,6-2-25 16,4-1-26-16,4 2-22 16,4-1-100-16,4 0 131 0</inkml:trace>
  <inkml:trace contextRef="#ctx0" brushRef="#br0" timeOffset="17049.38">18278 11345 1029 0,'8'14'66'0,"-2"3"43"0,-2 10-72 0,-3 9-36 16,-1 9 2-16,-1 7 0 0,-1 5 1 15,-2 5 0-15,-5 4 0 0,3 6-1 16,-2 2 0-16,1 1-3 0,1-1-6 15,0-7-12-15,3-8-15 0,2-9-13 16,-1-10 0-16,4-7 5 0,-2-11 3 16,1-7-10-16,2-4 29 15</inkml:trace>
  <inkml:trace contextRef="#ctx0" brushRef="#br0" timeOffset="17251.75">18728 12302 1299 0,'-4'0'64'0,"-8"0"69"0,-14-2-125 0,-13 1-33 15,-13-1 21-15,-5-2 3 0,-8-3 1 0,1-4 3 16,0-1-1-16,-2-1 0 0,2-1 1 16,0 3 2-16,2 0-11 0,3 2-16 0,12-1-23 15,8 2-23-15,3 0-12 0,6 3-14 16,0 1-114-16,5 2 131 15</inkml:trace>
  <inkml:trace contextRef="#ctx0" brushRef="#br0" timeOffset="18061.23">12780 11757 1567 0,'-1'0'50'0,"0"1"0"0,0 1-48 0,-2 2-18 16,0 2 8-16,-1 6 5 0,-5 6 3 16,0 8-1-16,-1 9 0 0,0 7 0 15,3 8 0-15,1 4 0 0,4 1 1 0,0-2-2 16,0-6 1-16,2-8 1 0,0-6 0 16,0-8-2-16,3-3-1 0,-1-4-2 15,3-2-2-15,2-2 1 0,0-3-2 16,6-3-7-16,-1-3-9 0,5-1-5 15,9-4-10-15,9-3-10 0,10-3-2 16,1-7-4-16,0-4 11 0,-7-2 15 16,-8-1 17-16,-1 1 15 0,-8 1 11 15,-2-4 3-15,0 0 0 0,1-6-4 0,1 1-7 16,-4 1-2-16,-2 7-4 16,-6 8 4-16,-3 5 3 0,-2 6 3 0,2 0 1 0,0 2-7 15,1 2-4-15,2 3-3 0,-2 4-2 16,-1 6 0-16,1 6-3 0,-1 6 1 15,0 2 1-15,1 4 3 0,0-5 2 16,2 2 0-16,3-2-2 0,7-3 0 16,6 0 1-16,5 0 0 0,-1-5 2 15,0 2 4-15,-3-6 4 0,-2-5 2 16,-4-3 0-16,-2-3-2 0,1-2-4 0,-2-5 3 16,4-5 1-16,-1-4 2 15,-3-5 3-15,-2-4 3 16,-3 0 7-16,-1-3 7 0,-2 0 4 15,0-3-5-15,0-4-9 0,-3 0-8 16,-1-1-8-16,-2 4-3 0,-3 4-4 0,-1 5-8 16,0 4-11-16,-1 0-15 0,-2-1-17 0,0 0-15 15,1-4-13-15,2 2 43 0</inkml:trace>
  <inkml:trace contextRef="#ctx0" brushRef="#br0" timeOffset="18533.32">14429 12787 1425 0,'15'-22'51'0,"-4"-8"8"0,0-14-54 0,-6-8-24 0,-5-5-2 15,-6 8-3-15,-6 2 0 0,-4 9 4 0,-2 12 6 16,0 1 4-16,-1 10 1 0,1 3 4 15,4 2 0-15,-3 7-1 16,-2 0 0-16,-3 6-7 0,-4 2-9 0,2 2-18 16,0 8-3-1,4 5-7-15,2 5 2 16,4 6 12-16,5 2 3 0,2-2 12 0,4-3 13 0,0-7 17 0,3 0 8 16,2-5 4-1,4 0 2-15,2-1-4 0,1-1-3 16,2-2-4-16,2-1-8 0,5-2-10 0,4-2-6 0,-3-3-2 0,1-3 6 15,-2-1 6-15,-2-2 6 16,-2-1 4-16,-4-2-1 16,-3 1 0-16,0 2 2 0,-1 1 0 0,-1 1-2 15,1 0-5 1,2 3-6-16,-1 3 0 0,9 3-11 16,-1 5-17-16,5 4-11 0,0 2-5 0,-4 0 12 15,3-1 25-15,-3 0 12 0,-3-1 4 16,4 3-1-16,-2 0-1 0,-1-1 0 15,2-1 0-15,-1-3 1 0,-3-4-9 16,3-2-19-16,-1-1-14 0,1-1-136 0,0-4 113 16</inkml:trace>
  <inkml:trace contextRef="#ctx0" brushRef="#br0" timeOffset="18950.43">15202 12614 1640 0,'0'0'-6'0,"0"0"-38"0,-5 0-63 0,-2 0 24 16,-7 0 44-16,-4 1 30 0,-7 0 8 15,-1 0 1-15,-8-1 0 16,-3 0 1-16,1 0 0 0,0 0-1 0,6 0 1 15,6 1 0-15,8 0-1 0,6 1 0 16,6 0-6-16,4-2-2 0,-3 2-1 16,3 1-2-16,2 3 2 0,4 8-5 15,7 8-13-15,9 7-16 0,8 8-2 0,3-2 7 16,0-3 38-16,-7-7 33 0,-8-7 11 16,-5 0 1-16,-5-2-24 0,1 1-14 15,-4-1-6-15,1-1 3 16,-4-3-1-16,-6-3-7 0,-3-2-9 15,-9 0-4-15,-5-2-3 0,-6-3 10 0,-6-2 10 0,-1-3 1 16,0-3 6-16,0-2-1 0,4-2-2 16,3-2-4-16,2-3-11 0,4-1-21 15,3 1-25-15,7-1 578 0,3 1-396 16</inkml:trace>
  <inkml:trace contextRef="#ctx0" brushRef="#br0" timeOffset="19204.05">16148 12938 1657 0,'-1'8'-55'16,"-3"9"-10"-16,-3 11-137 0,-4 14 2 0,2-1 120 16,0-5 55-16,0-6 10 0,-1-7-16 0,0-3-8 15,1 2-4-15,-1 1 12 16,4-3 22-16,1 2 3 0,1-6 6 0</inkml:trace>
  <inkml:trace contextRef="#ctx0" brushRef="#br0" timeOffset="19567.06">16399 13347 1710 0,'0'-1'26'15,"0"1"-15"-15,1-1-59 0,-1 0 18 16,2-4 14-1,0-2 10-15,1-2 4 0,3-4 1 0,3-2 1 0,3-2 3 16,0 0 3-16,3-1 4 16,-1 2 1-16,-2 2 2 0,4 1-4 15,-2 1-4-15,5 1-1 0,3-1-2 0,1 1 0 16,4 1-2-16,-4 2 0 16,-4 3-4-16,0 2-3 0,-5 4-4 0,3 2 0 0,-2 6-7 15,1 0-5-15,-1 5-12 0,0 4-10 0,-2 5-3 31,-2 4 2-31,-4 9 13 0,-1 3 9 0,-3 4 11 0,0-1 6 16,-3-2 4 0,0-3 3-16,0-5 0 0,-2-3-1 15,1-3-7-15,1-6-8 0,0-5-20 0,1-6 5 16,1-3 13-16</inkml:trace>
  <inkml:trace contextRef="#ctx0" brushRef="#br0" timeOffset="20066.95">18154 13436 1750 0,'-1'0'-4'0,"-2"-1"-71"0,-3 0-39 16,-2-4 42-16,-7 1 20 0,-5-5 38 15,-8 0 14-15,-5-2 3 0,0 2 5 16,0 4-3-16,3 1 0 16,-2 1 0-16,1 2 0 0,-4 1 0 0,3 4-3 15,3 2-3-15,5 1-4 0,1 1-7 0,4 3-4 16,7-2 0-16,-2 2-2 15,7 4 2-15,4 0 1 0,-3 5-1 16,6-2 7-16,3-1 8 0,0 0 7 0,4-2 6 16,3 1 1-16,3 3-3 15,2 2-5-15,-2 0 3 0,1 0 1 0,-4-3 5 16,-1-2 3-16,-1 2-5 0,-3-3 0 0,-1 0-2 16,-3 2-4-16,-2-3-1 15,-3 4-1-15,-4 3-1 0,-4-1 2 16,-2-3 3-16,-5-1-1 0,-6-3-2 15,-3-4-3-15,-6-2-2 0,-1-4-3 0,0-3 3 16,-5-1 0-16,3-5 2 0,-3-3-1 16,4-1-11-16,5-4-21 0,2-3-22 15,7-5-25-15,-1-2-14 0,5-1 48 0</inkml:trace>
  <inkml:trace contextRef="#ctx0" brushRef="#br0" timeOffset="20611.86">19246 13729 1521 0,'-1'13'52'0,"-7"10"14"15,-8 20-146-15,-7 12-36 0,-7 7 41 16,3 1 60 0,1-8 15-16,2-3-1 0,5 1 0 0,3-6 1 15,3-3-1-15,6-9 1 0,2-7 1 16,0-6 0-16,2-6 0 0,0-6 0 0,1-5 4 0,2-5-4 15,-3 1-13-15,-1-6-9 16,-4-4-6-16,-1-7 5 0,-4-8 15 16,1-9 7-16,2-6 3 0,0-6 3 0,1-6 1 15,1-1 3-15,0 2-7 0,-3 3-4 16,2 7-5-16,0 4-4 0,0 6 4 16,3 7 1-16,0 4 2 0,1 2-2 15,4 5 2-15,0 4 1 0,1 7 4 0,0 1 17 16,0-2 15-1,0 0 6-15,0 1 11 0,1-1-3 0,6 4-12 0,6 4-2 16,5 5-25-16,11 7-52 0,11 11-38 16,5 10-10-16,3 2 29 0,1 3 88 15,-5-7 76 1,-6-9 22-16,-2-5-20 0,-7-4-45 0,2 3-66 16,-4-1-25-16,-4-1-2 15,-4-7 2-15,-6-3 21 0,-4-3-18 0,0-7-29 0,2-2 31 16</inkml:trace>
  <inkml:trace contextRef="#ctx0" brushRef="#br0" timeOffset="20930.29">20361 13720 1461 0,'0'0'121'0,"2"1"109"0,-2-1-243 16,-3 5-78-16,-2 9-7 0,-15 14 24 15,-3 14 31-15,-5 14 22 0,-7 5 15 16,7 3 5-16,-2 4 1 0,1 0 0 0,4 3 0 15,4-1 0-15,4-3 1 0,2-3 0 16,2-3 2-16,1 0-19 0,0 2-36 16,4-5-36-16,5-5 178 15,2-12-95-15</inkml:trace>
  <inkml:trace contextRef="#ctx0" brushRef="#br0" timeOffset="21133.76">20529 14125 1719 0,'-27'14'2'0,"-3"0"-54"16,-11 2-10-16,-1-3 55 0,-7-6-2 0,-8-4-1 15,-6-3-4-15,0-3-12 0,0-4-8 0,10-4-22 16,3-1-27-16,3-4 734 0,10-2-495 15</inkml:trace>
  <inkml:trace contextRef="#ctx0" brushRef="#br0" timeOffset="21949.7">20869 14262 1489 0,'0'0'22'0,"-6"0"-5"0,-9 0-59 0,-7 2-14 16,-13 5 35-16,-6 0 20 0,-4 7 1 16,-2 2-4-1,5 6-7-15,5 3-7 0,4 1-4 0,6 3 2 0,3-2-1 0,9-1 2 16,7 3 1-16,4 2 2 15,11 4 3-15,4 0 6 16,4-3 15-16,5-5 21 0,-3-5 14 16,1-9 11-16,1 0-8 0,3-4-2 0,1-4 7 0,1-3 2 15,-2-2 1-15,-3-1-7 0,-1-5-18 16,2-1-12-16,-2-4-9 0,3-5-8 0,-3-3-5 16,-5-7-8-16,-2-2-3 0,-4-5-1 15,-6 2 0-15,-3 1 4 0,-6 0 2 16,-3 5 1-1,-3 0 4-15,-2 0 3 0,4 3 3 0,1-1 0 0,2 3-10 16,3-1-16-16,1 0-13 0,3 5-12 16,0 0-8-16,5 7 1 0,-1 0 3 0,4 4 2 15,1 4 7-15,5 2 8 16,6 4 3-16,3 4 1 0,5 2-9 0,-1 6-2 16,-3-1 17-1,-1 2 35-15,-3-4 40 0,-1-1 15 16,1-2-7-16,3-2-23 0,2-1-18 0,3-2-7 15,0 0 4-15,-2 0 8 0,1-3 1 16,-3-1 1-16,4 0-2 0,-4-2-3 16,-1 0 4-16,-3 0 9 0,-7 0 13 15,-2 0 10-15,-4 0 5 16,-4 0-4-16,-1 0-14 0,0 0-11 16,0 0-19-16,0 0-14 0,0 0-9 15,-5 2-10-15,-3-2 6 0,-2 4 9 16,-7 3 6-16,-4 2 3 0,-4 2-3 0,0 5-5 15,1 3-4-15,3 2-3 0,3 3-12 16,4-1-8-16,4 7-6 0,4 4-2 16,8 3 14-16,4 3 12 0,4-7 20 15,4-4 21-15,2-6 16 0,-1-3 7 0,0-4-3 16,4-2-6-16,-1-3-8 0,0-6 6 16,0 0 6-16,-5-5-8 0,-1-1-3 15,-3-4-12-15,0-3-16 16,-1-4-3-16,-1-5-1 0,1-6-4 0,-1-2 2 15,0-5-1-15,-3 2-3 0,-3 1 1 16,0 0 0-16,-3 2 0 16,-2 4 1-16,0-2-5 0,-2 1-13 0,0 1-14 15,0-1-18-15,2 1-6 0,-2-2-5 16,1 2-1-16,0-1-6 0,3 1-10 0,1 4 45 16</inkml:trace>
  <inkml:trace contextRef="#ctx0" brushRef="#br0" timeOffset="22231.94">21566 13937 1591 0,'0'43'131'0,"-64"250"-311"31,22-217 181-15,19-3 0-16,-4 6 1 0,-1-4-1 16,0-1-1-16,2-6 1 0,7-8 0 15,3-8 1-15,7-6 0 0,4-6-2 0,3-4 1 16,2-4-4-16,1-11-13 16,2-5-18-16,1-9-23 0,2-4-15 0,9-3-66 0,7-9 84 15</inkml:trace>
  <inkml:trace contextRef="#ctx0" brushRef="#br0" timeOffset="22516.46">21781 14504 1370 0,'16'20'87'0,"-61"42"-100"16,77-56-44-1,-169 61 63-15,88-41-12 16,11-4 3-16,-3 0 0 15,5-4 1-15,1-4-1 0,5 0 0 0,4-2 2 0,3-2 0 0,10-1 1 32,3-1 1-32,4-2 3 0,5-3 10 0,-1 3 8 0,5-2 6 0,5 6-2 15,8 4-9-15,6 6-12 0,3 1-5 16,3 4-1-16,6 0 6 0,-1 0 4 16,9 0 3-16,1 2-4 0,0 3-5 0,1 2-1 15,1 2-2-15,-2-4 1 0,-3-1-4 16,-3-5-26-1,-3-2-12-15,-3-1 18 0</inkml:trace>
  <inkml:trace contextRef="#ctx0" brushRef="#br0" timeOffset="23372.21">13145 13261 1480 0,'7'-2'125'0,"-58"-132"-209"31,31 109 73-15,-2 2 1-16,0 5 3 0,0 6 4 0,4 5 3 15,-2 2 3-15,0 6 1 16,-3 3-2-16,-7 6-6 0,-3 6-5 0,-1 7-5 15,0 4-6-15,1 4-4 0,6 2-5 0,6 1-9 16,5-1-4-16,10-2 0 16,6-2-1-16,7-1 9 0,8-1 15 0,6-5 10 15,5-1 19-15,3-7 15 0,1-4 2 16,0-2-3-16,0-3-14 0,1-5-15 16,-1-3-6-16,-3-7 1 0,-1-3 5 15,-4-5 9-15,-3-2 9 0,-1-2 2 16,-3 0 1-16,-1-1-2 15,-1-1-5-15,-1 2-2 0,-2 2 0 0,-1 2-3 16,-1 5 0-16,-3 6 2 0,-3 2 12 16,0 4 9-16,-2 1 6 0,1 0 3 0,0 0-11 15,2 4-11-15,1 4-11 0,3 7-26 16,1 11-20-16,1 9-4 0,-1 1 5 16,-2-4 24-16,0-6 19 15,-2-1 5-15,1 1-25 0,-1 7-31 0,2 5-17 0,2-5-9 16,4 0 41-16,4-10 19 0</inkml:trace>
  <inkml:trace contextRef="#ctx0" brushRef="#br0" timeOffset="23673.71">13763 13283 1355 0,'0'0'104'0,"-1"-1"139"0,-3 0-253 0,-4 0-58 16,-6-1 32-16,1 1 31 0,-4-3 5 16,0 3 2-16,-1 0 0 0,-3 1-1 0,-2 1 0 15,1 4-1-15,1 0-2 0,-1 4 0 16,2 3-1 0,-1 4-6-16,2 3-5 0,1 3-2 0,0 1-7 0,6 1 3 15,4 3 1 1,7-1-5-16,7 7-2 0,5 7-4 15,8 7-3-15,0-7 8 0,6-2 18 0,-5-8 25 16,-1-12 15-16,4-6 3 0,2-3-27 0,6-6-50 0,6-4-39 16,5-8-65-16,-1-9 73 15</inkml:trace>
  <inkml:trace contextRef="#ctx0" brushRef="#br0" timeOffset="23879.05">14297 13115 1345 0,'-73'290'1734'47,"64"-231"-2552"-47,0 7 289 15,2 3 123-15,0-4 391 0,3-3 11 0,-1-11 4 16,4-3 2-16,0-5-15 0,1-2-23 15,5-5-30-15,2-7 118 0,7-6-58 16</inkml:trace>
  <inkml:trace contextRef="#ctx0" brushRef="#br0" timeOffset="24101.48">14638 13644 1154 0,'10'3'356'0,"-51"6"-265"16,65-5-179-16,-158-6 90 15,70-3-5-15,4-3-5 0,-8-2-6 16,2-4-10-16,8-2-11 16,3-5-16-16,11-1-16 0,5 0-18 0,-2-3 521 15,11 2-336-15</inkml:trace>
  <inkml:trace contextRef="#ctx0" brushRef="#br0" timeOffset="24259.96">14708 14047 1558 0,'1'8'146'0</inkml:trace>
  <inkml:trace contextRef="#ctx0" brushRef="#br0" timeOffset="24608.6">15108 13899 1148 0,'22'8'39'0,"3"3"-21"0,3 5-118 16,-2 2-43-16,1 3 47 0,-7-3 83 0,-6-2 85 16,-6 0 24-16,-2 6-30 15,-3 8-53-15,-3 13-34 0,-4 5-3 0,-5-3 28 16,-3-8 30-16,-2-10 8 0,-5-6-17 15,-4 0-30-15,-3-5-18 0,-3-3 8 16,1-9 11-16,3-3 0 0,-4-5 0 16,-2-6-9-16,3-5 3 0,0-4 0 15,7 0-2-15,1-1 5 0,6-4-4 16,6 0 1 0,5-7 1-16,4-2-2 0,7-6-9 15,3-1-14-15,3-3-23 0,5 1 43 0,7 1-8 16</inkml:trace>
  <inkml:trace contextRef="#ctx0" brushRef="#br0" timeOffset="24987.81">15554 14232 1013 0,'1'27'52'16,"-5"6"-32"-16,-4 5-193 0,-3-2 16 0,1-8 96 15,2-11 113-15,-2-9 57 0,-1-5-102 16,-1 3-68-16,3-4 24 0,7-1 53 0,-1 1 38 15,3-2 15-15,1-2-21 0,-1-1-14 16,1-2 12-16,4-3 9 0,0-1 4 16,7-3-9-16,2-6-14 15,6-3-16-15,6-5-11 16,0-2-3-16,-2 0-2 0,0-1 0 0,0 1-1 0,2 3 2 16,1-1-1-1,0 5 0-15,2 2 0 0,-4 5 1 0,2 6 4 16,0 6 7-16,-6 3 5 0,-2 6 2 0,-1 2-1 15,0 4-6-15,3 3-10 16,2 5-7-16,-1 5-11 0,-3 3 0 16,-2 4 3-16,-2 3 4 0,-4-2 8 0,-1 4 2 0,-1-3-1 15,-3-1 1-15,-3 0-1 0,4 0 0 16,-3-6-7-16,2 1-15 0,-4-4-14 16,-1-6-14-16,-1-6-15 0,0-6 753 0,1-5-515 15</inkml:trace>
  <inkml:trace contextRef="#ctx0" brushRef="#br0" timeOffset="25401.06">14852 13752 1245 0,'0'9'86'15,"-7"7"-81"-15,-6 4-18 16,-2 1-14-16,-4-3 27 0,4 2 0 16,2 1 1-16,0 3 0 0,1 0 1 15,0 0 0-15,1 0-1 0,1-3 1 0,4 1-1 16,-1-2 1-16,1-2-1 0,-1-5 0 15,2-3-4-15,0-1-11 0,1-4-18 16,3-2-26-16,1-2 30 0</inkml:trace>
  <inkml:trace contextRef="#ctx0" brushRef="#br0" timeOffset="25591">14882 13213 1945 0,'0'0'-4'0,"1"0"-49"16,-1 0-96-16,0 0-6 0,0 0 19 16,0-2 78-16</inkml:trace>
  <inkml:trace contextRef="#ctx0" brushRef="#br0" timeOffset="26698.23">17658 14907 1277 0,'5'0'116'0,"-3"0"87"0,3 2-134 0,-4-2-82 15,-1 0-3-15,4 0 5 0,-4-3 7 16,1 2 7-16,0 1 9 0,-1-1 12 16,0 0 11-16,0 0 1 0,-1 1-3 0,-4-8-10 15,1 5-10-15,3-1-10 0,-2-1-5 16,-1-1-4-16,0-2 1 0,-6-1 1 15,2-2 1-15,-4 0 2 0,-2-1 1 16,1 1 0-16,-2 1-12 0,2 2-9 16,-1 1-13-16,-5 3-16 0,-1 1-1 15,-4 3-2-15,-3 0 3 0,-2 6 5 16,0 2 1-16,-1 3 1 0,3 2 0 16,4-1-4-16,6 2-2 0,4 0 8 0,2 2 9 15,3-1 14-15,1-2 18 0,2 2 1 16,4 0 7-16,1 0 7 0,3 2 1 15,3-1 7-15,2-1 2 0,2 1-5 16,3-1 3-16,-3 0 3 0,2-1 4 16,-1-5 3-16,3-2-4 0,0-2-8 15,2-3-7-15,2 1-3 0,1-3 1 16,-1-1 1-16,0-4 0 0,0-3-2 16,1 0-4-16,0-3 1 0,0 1 0 0,-3 1 3 15,-4-1 2-15,0 1-4 0,-2-2-1 16,-2 2-4-16,1 1-2 0,-3-1-1 15,3 3 0-15,2 1 1 0,-4 0-6 16,0 3-5-16,-1-3-5 0,-4 3-4 0,-2 2 5 16,6-1-2-16,-5 1 4 0,3 0 0 15,0 2 0-15,-2 4 0 0,6 4-15 16,1 8-20-16,3 10-10 0,3 7 5 16,-3 2 50-16,-1-1 63 0,0-4 30 15,1-2 1-15,-4 0-35 0,3 3-38 16,0-3-18-16,-2-5 25 0,-1-7 7 0,-3-8-1 15,-3-5 2-15,0-1-26 0,1-1-7 16,-3-1-1-16,0-2 1 0,0 1-8 16,0 0-11-16,0-1-14 0,0 0-16 15,0 0-17-15,0 0-13 0,1-1-18 0,-1 1 197 16,0 0-94-16</inkml:trace>
  <inkml:trace contextRef="#ctx0" brushRef="#br0" timeOffset="50264.96">19031 1352 1520 0,'0'14'35'16,"0"-14"-95"-16,0 1 7 15,0-1-5-15,0-12 69 0,0 11 6 16,0 1 7-16,0 0 12 0,0 0 7 16,0 0 1-16,0 0-3 0,1 0-7 0,-1 0-8 15,1 0-1-15,1-4 2 0,-1 0 1 16,3-1 2-16,-2-6-2 16,1-5-4-16,2-4-4 0,-2-4-3 0,3-5-3 15,0 1-3-15,-1-3-2 0,2-1-3 16,-1 2-3-16,0 0-3 15,0-3-1-15,-1 0-8 0,1-4-4 0,-1-1 2 16,-1 2-3-16,-4 3 6 16,0 2 3-16,-1 5-1 0,-4 3 0 0,3 5-1 15,0 5-1-15,-1 6-1 0,0 1 1 16,2 4-3-16,-1 1 0 0,0 1-3 0,-4 2-2 16,-2 3 3-16,-3 4 1 0,-8 5 5 15,-7 5 3 1,-6 7 2-16,-8 1 1 0,-6 2-1 0,-2 2-1 0,-11-2-1 0,-10 1 1 15,-5-1 1-15,-7 1 2 0,4-2 0 16,7 1 0 0,7-2 0-16,9-1 2 0,2-1-2 0,8 0 0 0,4 1 0 0,3 0-4 31,8 1 0-31,4-4-1 0,6 1-1 0,7 0 1 0,1-2-2 16,10-2-9-1,2-1 0-15,6-3 2 0,6-1 1 0,5 2 9 0,3-4 3 0,8-1 0 16,8 2 1-1,2-7 3-15,10 0 0 16,2-3-1-16,4-4 2 0,4-2-3 16,-2-4 3-16,-3 0 2 0,0 2 0 15,-4-2-1-15,-2 3-2 0,-10-2-2 0,-8 3-1 16,-10 1 1-16,-6 0-1 0,-6 1-2 16,-6 1-3-16,-3 1-7 0,-3 5-5 15,-1 1-1-15,-4 4 3 0,-5 5 7 16,-6 3 8-16,-11 5 2 0,-7 1 1 0,-7 0 1 15,0 4-1-15,-2 1-1 0,4 3 1 16,5 2-2-16,-3-1 0 0,6 1 1 16,1-5-1-16,1-3 1 0,6-1 0 15,5-3-2-15,0-3 1 0,2-1 1 0,4 0-2 16,-1-3 2-16,7 3-1 0,2-4 1 16,4 0-1-16,0 0-1 0,4-3-1 15,3 1-2-15,4-3 0 16,7 1 0-16,5 2 2 0,7 1 1 0,8 1 0 15,9 0 2-15,6 1 1 0,8-2 1 16,6-5 2-16,2-4 6 0,4-1 5 0,-3-4 6 16,-4-1 2-16,-7-3-6 15,-7 0-5-15,-2 0-7 0,1 0-5 16,-2-1 0-16,-4 3 3 0,-6 0 1 0,-10 0 2 16,-4-1 0-16,-5 2-3 0,-4 0-3 15,-4 0 0-15,-2 0-1 0,-2 0 2 16,-3 0-8-16,0 0-12 0,-1 0-15 15,0 0-38-15,0 0-29 0,0 0-161 16,3-4 155-16</inkml:trace>
  <inkml:trace contextRef="#ctx0" brushRef="#br0" timeOffset="51676.39">18853 2635 889 0,'-2'-2'30'0,"-3"-2"-6"0,-1 1-13 0,0 2-7 15,-3-2 1-15,1 1-1 16,-2-1 0-16,1 1-2 0,-3 1 1 15,1-2 2-15,-3 3 2 0,-5-3 3 0,-1 1 0 16,-1 0 1-16,-4 1 2 0,-1-1 1 16,0 0 2-16,-1 2-2 0,8 0-5 0,2 4-3 15,4 0-3-15,-2 2-3 16,1 4 0-16,-1-1 0 0,3 1 0 0,0 2 0 16,5 1 1-16,2-1 1 0,4-2 1 15,1 0 1-15,3-2-1 16,1-1 0-16,-2 1 0 0,1-5-1 0,1 3 0 0,2-3 0 15,2 1-1-15,1-1 2 0,1-1 2 16,2 0-1-16,-1 2 2 16,0-4 0-16,1 2-3 0,3 0 1 0,0 1-2 15,3 0-1-15,-2 1 0 0,1 1-1 16,-1-1 0-16,-4 3 0 0,1-2 0 16,-3 4 0-16,2 2 0 0,-2-2 0 15,0 1 0-15,-1 2 0 16,2 1 3-16,-4 2-2 0,4 0 0 0,-6 0 1 15,1-1 0-15,-1 0-1 0,-4-3 0 16,4 1-1-16,-4-2-1 0,1 0 0 16,-1-1-1-16,-1-2-1 0,0 1 0 15,-5-2 2-15,-4 2 2 0,-2-1 6 16,-5 1 5-16,-3 1 3 0,-6-5 1 16,-4 1-1-16,-6-1 1 0,0-4 0 15,4 0-2-15,-1-3-4 0,4 0-3 0,2 0-4 16,6-1-1-16,6-1 2 0,7 3 0 15,2-1 0-15,3-1 1 16,1 3 0-16,1 1 2 0,0 0-1 0,0 0-6 16,2-2-12-16,1 0-13 0,1-2-16 15,4-1-23-15,7-2 391 16,6 0-253-16</inkml:trace>
  <inkml:trace contextRef="#ctx0" brushRef="#br0" timeOffset="52099.16">19050 2462 574 0,'0'3'-33'0,"0"1"-36"0,0-2-1 0,0 1 80 16,-1 0 14 0,0-1 16-1,-2 4 24-15,1-4-3 0,-1 5 10 0,-2 2 0 16,2 0-9-16,-3 2-10 0,0 3-16 15,-1 0-16-15,0 2-16 0,0 2-2 16,1 1-1-16,0 1 0 0,-1 0 1 16,2-1-1-16,-1-2 0 0,2-1 1 0,0-1 2 15,2-2 1-15,2 1 4 0,0-2 1 16,0-2 3-16,0 1 1 0,0-2-4 16,1-3-13-16,1-1-138 0,1-3 96 15</inkml:trace>
  <inkml:trace contextRef="#ctx0" brushRef="#br0" timeOffset="54165.18">20015 1157 1316 0,'1'1'20'0,"-1"-1"-29"0,0 0-8 0,-1 0 4 15,1 0 7-15,0 1 2 0,0 1-1 16,-1 1 0-16,-1 5 2 0,1 1-1 15,-1 4 4-15,-1 6 2 0,2 5-1 16,1 5 3-16,0 7-1 0,2 7-2 16,2 7 0-16,1 1 0 0,0 3-1 15,3-4 0-15,4 2 0 0,-1 1 0 16,1 0 1-16,0-2 0 0,-4-5-1 0,-2-7 1 16,-2-9 0-16,0-5 0 0,-3-7 1 15,1-6 1-15,-1-5-1 16,0-1 3-16,1-1 1 0,-2-5 0 0,0 1 3 0,0-1-13 15,0 0-15-15,1-1-14 16,1-4 2-16,2-7-106 0,4-13 96 0</inkml:trace>
  <inkml:trace contextRef="#ctx0" brushRef="#br0" timeOffset="54633.12">19987 1252 1451 0,'-3'0'21'0,"0"-3"-25"16,-3 0-12-16,0-2 3 16,2 2 12-16,0-1 3 15,3-1 0-15,0 1 3 0,-2 0 6 0,3-1 7 0,0 1 11 16,0-1 0-16,0-2-7 15,3-3-7-15,3 1-10 0,4-5-2 16,5 1 1-16,1 1 0 0,4-2-3 0,4 3-1 0,1-2-2 16,7 3-2-16,5 1 0 15,4 1-7-15,11 1 1 0,-1 4 1 0,-2 2 1 16,-7 2 7-16,-9 2 0 0,-5 3-1 16,-4 3-2-16,-3 3-4 0,-5 1-3 15,-2 4-3-15,-5 2 0 0,-4 3 3 16,-6 5 2-16,-7 3 5 0,-6 0 2 15,-9 1 0-15,-5 2 2 16,-7-2-1-16,-9-1 1 0,-6-1 1 0,-10-8 3 16,1-2-1-16,5-4-1 0,2-5 2 15,11-1-2-15,4-3 1 0,4-4 0 16,6 1-1-16,5-1 0 0,4-2 0 0,5-1 0 16,5 0 3-1,7 1-1-15,0 0-3 0,1-1-8 0,0 0-7 0,1-4-46 16,6 1-22-16,7-8-161 15,7-6 138-15</inkml:trace>
  <inkml:trace contextRef="#ctx0" brushRef="#br0" timeOffset="55006.16">21172 798 1611 0,'0'0'35'0,"-12"12"-110"0,-4 8 8 15,-8 10-9-15,-8 3 75 0,8 0 0 32,-3 1 1-32,-4 0 0 0,2 2 0 0,0 0 1 0,2 1-1 0,4 3-1 31,2 2 1-31,3 7-3 0,5 6 0 15,6 4 0-15,8 3 3 0,7-1 0 16,9-3 1-16,8-1-1 0,5-2-2 16,8-4 0-16,3-4 1 0,0-8 1 15,0-3 3-15,-1-5 3 0,-3-2-2 0,-4-6 0 16,-4 0-1-16,-3-5-1 0,-2-5 0 16,-1 1-1-16,-4-5-5 0,-3-4-6 15,-5 2-5-15,-4-3-6 0,-2-3-6 0,2 2-2 16,-5-3-5-16,2 0-8 0,5-1 14 15,-3-8-58-15,7-5 56 0</inkml:trace>
  <inkml:trace contextRef="#ctx0" brushRef="#br0" timeOffset="55514.75">22014 1215 1144 0,'-5'0'89'0,"-5"-3"216"16,-11 0-389-16,-8 0 1 0,-12-1 46 16,-6 3 35-16,-1 0 1 0,3 2 1 15,6 1-1-15,7 2-3 0,10 1-1 16,4 2-1-16,7-1-5 0,4 3 1 15,3-2-3-15,3 1 1 0,1 4-4 16,1-1 1-16,5 1 3 0,2 2 0 0,5 1 5 16,4-1 2-16,1-2 1 0,1-1 1 15,0 0 0-15,2-1 3 0,0 2 2 16,1-1 2-16,-2 0 1 0,0 2 0 0,-3-1-3 16,-1 2-1-1,0 2 0-15,-6-2-1 0,-2 1 1 0,-3-1 1 16,-2 0-1-16,-1 1 0 0,-1 0 0 15,0 2-1-15,-2-5 0 0,-1 3 0 16,-5-7-1-16,2 3 0 0,4-1 1 16,-5-2 0-16,0 1 0 0,-3 0 2 0,-9-5 2 15,2 2 7-15,-5 0 7 0,-3-4 1 16,-1-1-2-16,-3-1-3 0,1-5-6 16,0 1-2-16,2-2 0 0,2 0 0 0,4-1-4 15,2 0-2-15,2 1-6 0,4 2-9 16,4 1-9-16,7 1-15 0,0 1-1 0,1-5 90 15,9-1-46-15</inkml:trace>
  <inkml:trace contextRef="#ctx0" brushRef="#br0" timeOffset="55862.51">22444 857 1326 0,'-4'5'-13'0,"1"0"-48"0,-3 8-8 16,0-1 53-1,-2 4 11-15,-1 2 2 0,2 4 0 0,3 2 0 16,-3 1 1-16,4-1 1 0,-1 0 0 16,-1-3 1-16,3 3 1 0,0-6 0 15,2-1 0-15,0 1 0 0,-1-4 1 0,-2-3-1 0,0-3 1 16,3-1 0-16,0-2 2 0,0-2-4 31,0-3-9-31,0 0-21 0,0 0-65 0,0 0-122 0,4-5 125 0</inkml:trace>
  <inkml:trace contextRef="#ctx0" brushRef="#br0" timeOffset="56247.35">22943 821 1493 0,'-6'8'-38'0,"-1"8"-46"0,-2 4-6 15,-2 11 39-15,1-3 49 0,-1 2 1 16,0 4 0-16,1 4-1 0,1 2 0 16,2 2 1-16,2 4 0 0,1 4 1 15,0 9 0-15,1 3-1 0,-1 4 0 16,-1 2 1-16,0-4-1 0,-1 0 0 15,-2-4 1-15,-1-1 0 0,1 0 2 16,-2-5 0-16,2-6 0 0,1-10 0 0,2-4 0 16,3-6-1-16,-1-4 1 15,3 1 0-15,0-5 0 0,0-4 0 0,0-1 1 16,1-4-1-16,1-3 1 16,-1-3 1-16,-1-5 0 0,0 2 1 0,0-2 2 15,0 0-3-15,0 0-6 0,0 0-13 16,0 0-16-16,1 0-8 0,6-2-31 15,2-7 41-15</inkml:trace>
  <inkml:trace contextRef="#ctx0" brushRef="#br0" timeOffset="59613.62">23528 1294 1116 0,'39'13'101'0,"-33"-19"-130"16,0 2-17-16,-3 0-24 16,-36-17 88-16,34 21 4 0,1-2 5 15,1 2 5-15,-3 0-1 0,0 0-8 0,0 0-8 16,-5 2-10-16,2-2-6 0,-7 0-1 15,-5 0-1-15,-4 3 2 0,-11 2 1 16,-7 3 3-16,-5 2 0 0,1 1 1 0,3 5-1 16,4-2 0-1,6 2-1-15,-3 0 1 16,6-1-2-16,4-1-1 0,6-3 0 0,6-2-3 0,2-4 0 0,7-3 3 16,-3 1 2-16,3-3 12 0,1 2 3 15,1 1 5-15,5 0 2 0,4 2-8 16,5 1-3-1,6 5-7-15,5 0-3 0,0 5-2 0,-1-2 0 16,-1-2 1-16,-1 0-1 16,4-2 2-16,0 1-2 0,2 0-1 0,-5 0 1 15,-7 1-1-15,4-1 0 16,-9-3 0-16,1 1-1 0,0 0-1 0,-7 0-1 16,1 0 0-16,-2 2 1 15,-6 1 0-15,0 2 1 0,-2 1 0 0,-3 1 2 16,-3 0 3-16,1-3 0 0,-5 1 2 0,0-1 1 0,-4 0-2 15,-4-1 1 1,-7-4-2-16,-5-1-1 0,-4-4-2 0,-1-2 0 0,1-1-1 0,1-6 1 31,3-1 3-31,-2-2 1 0,7-3-1 16,7 3-2-16,10 3-2 0,4 1-2 16,6 5 5-16,0 0 4 0,0 0 1 15,2-3-33-15,9-2-19 0,9-1 451 0,12-1-320 16</inkml:trace>
  <inkml:trace contextRef="#ctx0" brushRef="#br0" timeOffset="59884.27">24114 1740 1324 0,'-1'0'21'0,"-2"2"-21"0,1 3-13 16,-4 2-1-16,1 5 12 0,3 3 1 16,-2 3 1-16,-2 2 0 0,-2 2 0 15,-2 2 0-15,-1 1 1 0,0-1-1 16,2 0 0-16,-1-2 1 0,-2-1 0 0,-3-3-1 16,-3-4 2-16,4 0-1 0,4-5 0 15,8-4 2-15,2-4-1 0,0 0 2 16,0 1-3-16,0-2-10 0,0 2-11 15,2-2-11-15,4-4 721 0,7-9-503 16</inkml:trace>
  <inkml:trace contextRef="#ctx0" brushRef="#br0" timeOffset="60498.44">24712 1681 915 0,'11'-6'80'15,"-3"0"114"-15,-4 2-177 0,-1-1-9 16,-1 0 12-16,0-4 6 0,-2-2-2 16,0-3-5-16,-3-2-2 0,-2 0-1 15,-3-5 1-15,-2-3-2 0,-3-1-5 0,-4-1-2 16,-3-2-3-16,-3 1-2 0,1 1-3 16,-3 6-2-16,3 4 2 0,-5 5 0 15,-4 5 3 1,2 4 0-16,-5 1-3 0,4 2 0 0,3 6-3 15,1 2-1-15,5 5-1 0,2 3-3 16,1 6 1-16,0-1-2 0,3 6-5 0,4 4-4 0,6-6 1 16,6 4 0-16,5-6 4 15,3-6 10-15,4-4 3 0,0-2 8 0,3 1 3 16,0-2 1-16,2 0-2 16,4-2-3-16,4-2-1 0,1-2 1 0,4-4 4 15,0-1-1-15,-4-1 2 0,-2-7 1 0,1 1-3 16,-8-3-1-16,2-1-1 15,-4-3-4-15,-3 1 2 0,1 0 2 0,-3-1 6 16,-1 6 17-16,-1-6 11 0,-4 4 5 16,-1 3-3-16,1 2-17 0,-4-2-9 15,1 6-9 1,1-2-9-16,-2 3-3 0,-1 0-8 0,0 0-3 0,0 2-1 16,2 3 4-16,0 1 3 0,3 3 3 15,1 3 4 1,0 4 1-16,4 2-1 0,-1 3 1 15,2 2 0-15,4 2 0 0,-2 2 1 0,4 0 0 16,-1 1 0-16,0-3 0 0,-3-2 0 16,-3-4 0-16,-2-5-1 0,-2-2 2 0,-1-3-2 0,0 0 1 0,-2-5 1 15,1 1-2 1,-4-4 2-16,1 0-2 0,0-1-4 0,-1 1-4 0,0-1-8 16,1 0-14-1,2-3-11-15,0-1-10 16,1 0-15-16,1-6-71 0,4-10 86 15</inkml:trace>
  <inkml:trace contextRef="#ctx0" brushRef="#br0" timeOffset="60914.68">24743 719 1474 0,'0'0'44'15,"0"1"7"-15,0 0-100 0,0 4-12 16,8 7 22-16,3 10 29 0,8 10 9 16,6 5 1-16,2 5 1 0,3-4 1 15,6 6 0-15,3-2-1 0,5 7-1 16,6 1 1-16,-3 6 0 0,-3 6-1 15,-5 8 0-15,-3 6-1 0,-8 1-2 0,0 1 1 16,-4-2 0-16,-5-6 2 0,-4 1 0 16,-6 2 9-16,-7-2 6 0,-6-6 6 15,-5-4 7-15,-5-10-7 0,-3-7-4 16,-2-6-3-16,-1-4-7 0,2-7 1 0,-1-5-2 16,5-6-2-16,2-5 1 0,2-3-2 15,7-1 0-15,1-4 2 16,2-3-2-16,0 0-2 0,0 0-2 0,0 0-8 15,0 0-10-15,0 0-5 0,2-4-9 16,5-3-11-16,7-2-12 0,4-7 709 0,4-5-487 16</inkml:trace>
  <inkml:trace contextRef="#ctx0" brushRef="#br0" timeOffset="61181.11">26390 1447 1414 0,'-4'21'34'0,"-24"-16"-108"16,32 15 19-1,-56-49 54-15,22 33-1 0,1 4 2 16,-2-2 0-16,-1-1 1 0,-3 0 2 0,1 3-2 15,0-4 0-15,3 2 3 0,4 1-12 16,3-4-12-16,8 3-13 0,2-2-18 16,5-2-9-16,5-1-21 0,2-1 46 15</inkml:trace>
  <inkml:trace contextRef="#ctx0" brushRef="#br0" timeOffset="61451.99">26499 1635 1224 0,'-1'0'79'16,"-3"0"124"-16,-6 2-244 0,-3 3-15 15,-4 2 27-15,-3 2 29 0,-4 0 0 16,-2 0 0-16,-4-1 0 0,-4-2 2 15,2 0-1-15,-2-3 1 0,4 2 0 16,1-3-1-16,4 2 2 0,1-2-8 16,4-1-6-16,4 0-7 0,5-1-7 0,3 0-9 15,5 0-10-15,2 0-17 0,1 0-21 16,-2 0 16-16,1-1 29 0</inkml:trace>
  <inkml:trace contextRef="#ctx0" brushRef="#br0" timeOffset="65947.16">26318 1124 1043 0,'15'-6'-28'0,"1"-2"-48"0,9-3 48 0</inkml:trace>
  <inkml:trace contextRef="#ctx0" brushRef="#br0" timeOffset="68588.37">27068 2753 1062 0,'0'0'37'0,"0"0"-13"16,0 0-13-16,0 0-19 0,-2 1 2 16,-5-1 8-16,-1 2-1 0,-2 0 0 15,-3-2 4-15,-3 0 7 0,-1 0 7 16,-1 1 4-16,1 0-2 0,1 1-6 16,-2 1-6-16,1 1-4 0,0 2-2 0,2 0-1 15,5 1-1-15,2-2 1 0,4 1 0 16,3 1 2-16,1 0 3 0,3-2 2 15,6 4 1-15,4 0-1 16,7 2-4-16,4 2-5 0,5 0 0 0,6 1-1 16,5 1 1-16,3 1 0 0,2 1 2 15,-6 1-2-15,-7-1 1 0,-9-1 0 16,-8-2-2-16,0 2 0 0,-8 0-1 16,2 2-3-16,-4-5 0 0,-7 0-3 15,-1 1 4-15,-7-1 5 0,-4-1 8 16,-3-2 8-16,-4 0 2 0,-3-3 2 15,-7 1-2-15,-5-6-2 0,-3-1-4 0,-1-1-3 16,5-1-4-16,4-1-2 16,5-3-2-16,4 2 0 0,4-2 0 0,4 3 0 15,6 0 0-15,5-1-2 0,3 0-14 16,4-1-13-16,4-3-18 0,6-3-26 0,6 1 6 16,4-3 29-16</inkml:trace>
  <inkml:trace contextRef="#ctx0" brushRef="#br0" timeOffset="68829.98">27490 2681 1542 0,'-2'7'23'0,"-3"6"-24"15,-3 10-15-15,-3 6 2 0,-1 5 14 0,1 3 2 16,0-2-10-16,1 1-12 16,2-8-15-16,2-6-20 0,2-5-13 15,2-9-24-15,0-1 411 0,2-7-255 0</inkml:trace>
  <inkml:trace contextRef="#ctx0" brushRef="#br0" timeOffset="69316.64">28553 1604 1408 0,'0'0'82'0,"-1"1"75"0,-4 2-202 15,0 3-15-15,-4 6 13 0,0 8 39 16,2 6 3-16,-1 8 2 16,3 9-1-16,-3 7 0 0,2 5 3 0,3 0 0 15,2 1 0-15,1-5 3 16,0-3-2-16,0-6 1 0,0-5 1 0,-2-3-1 0,2-5 1 15,-1-5 1-15,1-6 0 0,0-6 2 16,0-3 0 0,0-3-3-16,0-6-9 0,0 0-21 15,0 0-16-15,1-9-23 0,1-5 317 16,3-11-194-16</inkml:trace>
  <inkml:trace contextRef="#ctx0" brushRef="#br0" timeOffset="69648.78">29019 1476 1653 0,'-8'4'-10'0,"-7"1"-46"0,-7 2-8 16,-5 1 42-16,-2 2 23 0,-4-3 0 15,-8 2 1-15,-11 0-1 0,-12 0 0 16,-5 2 2-16,-1-4-2 0,4 2 1 0,7 0 1 16,4 0-1-16,2-2-1 0,-2 1 2 15,0-1 0-15,-1-1 0 0,2-2 2 16,8-1 0-16,5-1-1 0,8 1 1 16,5-2-3-16,7 0 0 0,3 0 0 15,3 0 0-15,5-1-1 0,2 0 1 16,4 0-2-16,3 0-5 0,1 0-14 15,0 0-22-15,0 0-19 0,1-1-7 0,7-1 36 16,10-5 10-16</inkml:trace>
  <inkml:trace contextRef="#ctx0" brushRef="#br0" timeOffset="70047.74">29564 1197 1523 0,'-7'4'-4'0,"-3"4"-51"0,-2 4-4 16,-4 5 54-16,-2 4 5 0,-5 8 0 15,-2 2 0-15,-2 9 0 16,-3 2 1-16,4 1-1 0,0 4 1 15,0-3 0-15,-4-1-1 0,-3 3 1 16,-1 2-1-16,1 4-1 0,6 3-1 0,5 1 1 16,5-4-2-16,6-3 2 0,8-7 1 15,3-5 2-15,2-2 3 0,6-3 2 0,3-3 1 16,4-6 1-16,2 0 4 16,3-4-1-16,0-2 0 0,4-3-2 15,-1-2-7-15,1-1-1 0,-1-4-3 0,-1 2-1 16,1-3 0-16,-5 0 0 0,-1-2-1 15,-6 1-3-15,-5-4-8 0,1 0-11 16,-5 0-10-16,-2-1-8 16,1 0-12-16,1 1-12 0,1-1-12 0,-2 0 24 0,1-3 22 15</inkml:trace>
  <inkml:trace contextRef="#ctx0" brushRef="#br0" timeOffset="70505.42">29894 1598 1318 0,'7'1'139'16,"-12"5"-174"-16,24-6-81 0,-99 8 115 15,30-1 1-15,16 1 1 0,0 1-1 16,3 0 0-16,2 1 1 0,7-1-1 0,4 0 0 31,5 0 0-31,8-3-5 0,1-2-3 0,3 0-3 0,1-2 1 0,2 4 4 16,5 1 4-16,6 3 2 16,8 5 0-16,6-1-2 15,6 3-2-15,6-4 2 16,-2 0 2-16,-5-2 0 0,-2-2 0 15,-9 3 2-15,-4-3-2 0,0 1-1 16,-4 3-1-16,-4 1-3 0,-4-1-5 16,-5-1-7-16,-4 3-6 0,-3 2 3 0,-3 1 6 15,-3 1 7-15,-9-1 8 0,-10-3 2 16,-7-5 0-16,-7 1 0 0,-3-2 0 16,5-4 0-16,2 0-1 0,6-2 1 15,7-3-3-15,3 0 1 0,7 0-2 16,5-1-5-16,5-1-7 0,8 2-12 0,0 0-20 15,-2-3 319-15,8-3-212 0</inkml:trace>
  <inkml:trace contextRef="#ctx0" brushRef="#br0" timeOffset="70746.36">30085 2075 1401 0,'-7'22'19'0,"-1"1"-35"15,-1 7-4-15,0-1 19 0,2 1 1 16,-2 1 1-16,-2-2 1 16,1-2-12-16,0-4-20 0,6-7-19 15,2-3-18-15,-1-10-4 0,3-3 1 0,4 1 32 16,2-7 16-16</inkml:trace>
  <inkml:trace contextRef="#ctx0" brushRef="#br0" timeOffset="71228.5">30596 1742 1437 0,'-10'-18'24'0,"-4"2"-25"16,-1-7-18-16,-3 6 13 0,2 4 3 0,0 4-1 15,3 5-2-15,-1 3-1 16,1 4 0-16,-2 2 0 0,1 5-1 0,-4 5 0 16,0 4 2-16,-2 3 1 0,-2 7 0 0,5 2 4 15,2 5-2-15,3-2 2 0,6 2 1 16,3-4-2-16,3-5-1 0,4-2-4 15,0-8-2-15,5 1 1 0,-1-9 5 16,0 0 6-16,-1-7 4 0,-4-2 2 16,5 0-2-16,3-4-6 0,5 1-5 15,1-5-5-15,-3-3 0 0,1-4 0 16,-2-4-7-16,2-1-8 0,1-3-2 16,-1 0 2-16,-1 1 12 0,-2 2 12 0,0 7 9 15,-5 1 9-15,-1 4 1 0,-3 2-4 16,1 4-4-16,-2 2-8 0,0 1-3 15,0 2-3-15,2 4-4 16,3 7-1-16,3 10 0 0,2 8 4 16,4 6 2-16,2 2 1 0,2 1 1 0,1-3 0 0,1-5 1 15,-1-4 1-15,-3-7-1 16,-3-4-2-16,-3-2-10 0,-3-5-12 16,-6-4-22-16,-2-6-36 0,0 0-108 0,-1 0 112 15</inkml:trace>
  <inkml:trace contextRef="#ctx0" brushRef="#br0" timeOffset="71466.02">30904 2159 1357 0,'-5'14'25'0,"2"6"-15"0,-6 8-20 0,0 2-4 16,-1-2 13-16,-3-1 1 0,4 0 1 16,-1-1 2-16,5-2-14 0,3-3-17 15,0-6-15 1,4-2-16-16,1-5 4 0,0-6 13 0,6-1 8 0,2-4 589 0,12-5-404 16</inkml:trace>
  <inkml:trace contextRef="#ctx0" brushRef="#br0" timeOffset="71900.28">31443 1744 1321 0,'-10'0'25'0,"-3"2"-24"0,-11 0-8 16,-7 4 7-16,-5 2 1 0,-2 2 0 16,3 5 0-16,3 1-1 0,3 2 1 15,4 2-1-15,2 0-1 0,7-2-7 16,4 0-6-16,6-6-4 0,1-1-2 0,5-2 10 16,1-4 8-16,2-1 6 0,1-3 6 15,3-1 0-15,3 1-4 0,6 0-3 16,2-1-2-16,4 0 0 0,3-1-1 15,-1-3 2-15,6 4 0 0,-2 0-1 0,1 0-1 16,-3 3 0-16,-4 3-2 0,1 0 0 16,-8 3 0-16,-1 1-1 0,-5 2-3 15,-5-1-4-15,-6 2-4 0,-5 2-1 16,-6 2 6-16,-6-3 4 0,-5 3 5 16,-4-1 4-16,-4 1-2 0,-2-5 1 0,-1-1 1 15,3 0-1-15,5-4-1 0,1-1-1 16,7-1-2-16,4-1-3 0,4-3-3 15,4 0-9-15,7-1-15 0,-1 0-9 16,-1-6 32-16,5-5-6 0</inkml:trace>
  <inkml:trace contextRef="#ctx0" brushRef="#br0" timeOffset="72180.77">31650 1300 1418 0,'2'29'31'15,"6"38"-208"1,0-51 8-16,-12 50 168 0,4-22 0 15,5-8 1-15,-1-2 0 0,0-3 1 16,-1-3-2-16,-2-3-15 0,2-2-20 16,-2-3-20-16,3-6-26 0,-2-5-64 0,0-3 88 0</inkml:trace>
  <inkml:trace contextRef="#ctx0" brushRef="#br0" timeOffset="72566">31720 901 1442 0,'18'27'-49'0,"0"3"-65"15,5 14-7-15,3 2 87 0,3 5 28 16,2 5 2 0,0 8 1-16,-3 11 0 0,-3 7 0 0,2 4 1 0,0 0 2 15,1 3 3 1,1 5 4-16,-6 4 3 0,-3-3 2 0,-8-7 0 16,-3-13 1-16,-6-13-3 0,-3-7-1 15,-9-2-4-15,-5-7-3 0,-5-1-2 0,-5-4 1 16,1 0 2-16,-5-7 2 0,2-3 3 0,-1-7-2 15,1-6 1-15,3-5-1 16,0-4-2-16,5-1-2 0,7-3-1 0,6-1-2 16,5-4-4-1,0 0-2-15,0 0-11 0,0 0-17 16,0 2-4-16,4-2 9 0,8 0 10 16</inkml:trace>
  <inkml:trace contextRef="#ctx0" brushRef="#br0" timeOffset="72899.49">32738 1703 1258 0,'-17'2'29'15,"-7"4"-16"-15,-13 3-14 0,-5 2-1 16,-9 2 3-16,-3-1 1 0,-6 2 0 16,-7 2 0-16,7-1-1 0,6-1-3 0,12 0-1 15,10-3 1-15,8-1-1 0,6-3 0 16,6 1-6-16,4-4-11 0,2 1-19 15,4-3-17-15,2-2-32 0,-1 0-58 16,7 1 85-16</inkml:trace>
  <inkml:trace contextRef="#ctx0" brushRef="#br0" timeOffset="73163.64">32766 1912 1369 0,'-2'38'50'0,"-59"-49"-89"31,73 12 39-31,-40-3 1 0,4 6 1 16,-2 1 0-16,1 4 0 0,3 0 0 15,0-2 0-15,-6 2-1 0,8-2-5 16,2 2-8-16,6-2-9 0,11-2-9 15,-6-3-4-15,9-1 0 16,-2-1-2-16,-1 0-3 0,-1-1 2 0,-6-4 472 16,7-7-323-16</inkml:trace>
  <inkml:trace contextRef="#ctx0" brushRef="#br0" timeOffset="73548.5">33319 1254 1210 0,'-49'102'-82'16,"49"-121"85"-16,1 62-7 0,-1 4 0 15,-1 1 1-15,-1 6 1 16,-1 6 2-16,0 6 3 0,3 7 2 16,2 9 0-16,0 0 3 0,1 1 1 15,-2-6 2-15,0-5 1 0,1-3-3 0,-2-10-2 16,0-2-2-16,0-8-1 0,0-6 1 15,-2-9 1-15,2-7-1 0,0-4 2 0,0-7-1 16,0-4 0-16,0-3 2 16,0-2-15-16,0-3-20 15,0 0 16-15</inkml:trace>
  <inkml:trace contextRef="#ctx0" brushRef="#br0" timeOffset="79089.35">27220 725 798 0,'19'0'146'0,"26"-2"-256"15,-8 2-131-15,-71-2 272 16,11-1-45-16,34-1 21 15,0-1 35-15,-2-1 26 0,2 1-5 0,1-4 7 0,-5 1-2 16,3 2 0-16,-4 0 22 16,-3 5 0-16,-1 1-7 0,0-4-12 15,-2 4-19-15,0 0-18 0,1 0-14 0,-1 0-13 16,0 0-5-16,0 0-3 0,0 1 1 0,0-1-1 16,0 1 0-16,0 1 1 0,0-1 0 15,-6 2 2-15,3-1 1 0,-2 0 1 16,-1 2 1-16,-3-1 1 15,-2 1-1-15,-3 0-3 0,1 3 0 0,-5-2-2 16,-4 3 0-16,1 1 0 0,-9 1 0 16,-5 2 0-16,-3 1 1 0,-7-1-1 15,-3 3 1-15,2 1 0 0,0-4 0 16,0 1-1-16,-1-6 0 16,1 2 0-16,0-1 0 0,-1-2 1 15,-4-3 1-15,-1-2-1 0,-1-1 1 0,4 1-1 16,8 1 1-16,5 1-1 0,5-2 1 0,0 2-1 15,5 1 0-15,5 0 1 16,2 4 0-16,8-2-1 0,1-1 12 16,1 1 10-16,2-1 9 0,0 2 7 0,0-2-6 0,5 2-4 15,2-2 0-15,0 2 2 0,4 1 0 16,-4 1-2 0,3 1-6-16,1 0-7 0,2 2-5 0,0 0-4 0,-3-1-1 15,3 1 6-15,-2 1 3 0,4 1 2 16,1 0 0-16,2-1-3 0,3 1-2 15,1-2 1-15,4 0-1 0,4 1 1 0,3 2-5 16,7 2-4-16,8 2-2 0,8 4 0 16,10 0-1-16,0 2-1 15,-3 3 1-15,-3 1-1 0,-6 3 0 0,-2-3-1 16,-1-3 1 0,-7-5 0-16,-9-2 0 0,-6-4 1 0,-7-3 0 0,-3-3-1 15,-2-2 0-15,-2-1 0 0,-3-1 0 0,1 1 0 16,-2-5 0-1,1 3 0-15,-1-2 0 16,2 2 1-16,-1 1 0 0,1-3 0 0,1 2-1 0,-2 0 2 16,4 1-2-16,-1-1 0 0,1-1 1 15,-4-2-1-15,-5-1 2 16,1 1-1-16,-1-1-4 0,-1 1-3 0,-1 0-3 0,-5 1 0 16,-2 2 4-16,-2 4-1 15,-7 1 2-15,-5 4 2 16,0 1 1-16,-3 2 1 0,-1 2 0 15,-1 2 1-15,-2 1-1 0,-1 2 1 16,-2 4-1-16,1-2 0 0,-3 2 1 0,4 5 1 16,-5-1-1-16,-3 0 1 0,1 1 1 15,-3-5-3-15,6-1 2 0,2 0-1 16,3-6 1-16,8 2 0 0,2 1 0 16,2-1 0-16,4-2 0 0,2-1 0 15,0-6 0-15,7-2 2 0,0-2-1 16,3-3 1-16,1-3 18 0,1-3 6 15,0 1 10-15,0-1 11 0,4 2-7 0,6-1-2 16,6-1-5-16,7 0-10 0,8 0-10 16,11-1-6-16,9 1-5 0,11 0-3 15,1 3 2-15,1 1-1 16,1 2-1-16,0 2 1 0,9 1 1 0,7 2 0 16,0 1 1-16,-5 1 0 0,-6-3 0 15,-9-1-1-15,-2 0 0 0,-1-2-2 16,2 4-1-16,1-2 0 0,-5 0 0 0,0 0-1 15,-10 0 1-15,-12-4-1 16,-7 2 0-16,-10-2-1 0,-4 0 0 0,-2-1-1 16,-3-1 0-16,-3-1-2 0,-4-2-2 15,0 0-7-15,-1 0-16 0,0 0-17 16,0 0-19-16,0 0-17 0,0 0-25 16,0-1-22-16,-7-4-23 0,-2-3 17 0,-3-7 67 15</inkml:trace>
  <inkml:trace contextRef="#ctx0" brushRef="#br0" timeOffset="117042.72">32450 3463 1436 0,'0'0'79'0,"1"0"39"0,3 2-124 0,-2-2-28 15,-2 0-9 1,0 0 14-16,-2 2 13 0,-6-2 4 0,6 1 6 0,-4 3-1 0,-2 0 1 16,3 0 1-16,-5-3 3 0,1 4 4 15,0-1 2-15,-2 1 3 16,-1 4-4-16,-5 0-2 0,-4 2 0 16,-3 6-1-16,-4 5 0 0,0 4 0 0,-7 8 1 15,-2 5-1-15,-2 7 1 16,-6 5 0-16,-1 6 0 0,-1 2 0 15,-5 7-1-15,-6-1 1 0,-4 0 1 0,0-5-2 16,4-3 1-16,7-5 1 0,7 0-2 16,2-1 1-1,1 0 0-15,3-4-1 0,3 1 1 0,1-7 1 0,-2-1 0 16,1-8 0-16,0-5 1 0,7-6-1 16,7-7-2-16,6-3 3 0,5-4-2 0,4-4 2 0,2-1 1 15,4-2 0 1,-1 0 2-16,1 0 2 0,0 0 0 15,0 0 4-15,0 0 3 0,0 0 3 0,0 0-3 16,3-4-4-16,1-6-10 16,10-13-12-16,4-11-7 0,5-15 0 15,4-4 3-15,-3 2 9 0,-4 1 7 16,0 5 1-16,-4 2 1 0,0-6-5 16,-5-3-5-16,-3-2 1 0,-1-1 0 15,-3 11 7-15,0 3 9 0,-2 10 2 16,-2 6 1-16,-2 5-4 0,-1 3-9 0,-1 1-4 15,-1 4-6-15,1 2-2 0,-2 3-1 16,2 5 3-16,-2-1 1 16,2 3 1-16,4 0-1 0,-1 0-2 0,-6 4 1 15,1-2 3-15,-1 3 3 0,2-2 5 16,-3 3 1-16,-1 3-2 0,0 4 1 0,-2 2-1 16,-4 6 2-16,-4 3 1 15,-3 4 0-15,-2 8-1 0,-2 4-1 16,4 5 0-16,-2 3-1 0,2 1 2 0,0-2-1 15,3 0 0-15,1 3 1 16,1-2 0-16,4 2-1 0,1-2 1 0,3-5 1 16,2-2-1-16,2-10 0 0,3-3 1 15,1-9-2-15,0-4-1 0,1-6 12 16,0-3 7-16,0-3 12 0,0-3 14 16,0 1-3-16,1-1 6 0,0 0-3 15,0 0 8-15,4 1 4 0,0-2-5 0,2-1-7 16,9-1-20-16,4-5-15 0,14 1-6 15,13-2-3-15,16-1 0 0,17 1 0 16,-2 3-1-16,1 4 8 0,-11 2 2 16,-8 0 2-16,2 4 2 0,1 3-8 0,-3 3-4 15,-5-2-1-15,-13 0 6 0,-15-2 7 16,-12-3 4-16,-7-2 0 0,1 1-8 16,-9-2-6-16,-1 2-3 15,0-2 1-15,1 0 0 0,0 0-2 0,1 0-3 0,0 0-1 16,-3 0-2-16,2 0 0 0,0 0 3 15,0 0-9-15,0 0-11 16,0 0-22-16,0 0-27 0,0 0-28 0,-1 0-34 16,1 0 675-16,0 0-424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14:42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23395 11251 851 0,'0'0'98'0,"-1"0"149"16,0-1-230-16,-1 1-22 16,2 0-2-16,-3 0-1 0,1 3 6 0,-1-3 0 15,-6 0 2-15,-1 1 1 16,-5-1 1-16,0 0 2 0,1 0 0 15,2 0-2-15,2 0 1 0,-3 0 0 0,-3 0-1 0,-6 0-1 16,-3 0 1-16,-3 3-1 16,-1-2 0-16,-5 1 0 0,-3 1-1 0,-2-3 1 15,-9 3 1-15,-12 0-1 16,-7 0 0-16,-5 2 2 0,0-1-3 0,3-2 1 0,-1 0 1 16,-5 1-2-16,-8-1 2 0,-8 2 0 15,-4-1-1-15,0-1 12 0,5 0 4 16,-3-4 0-1,-7 0 2-15,-3 0-10 0,-1-3-2 0,2 2 3 0,-4-1 6 16,-4-3 4 0,-6 2 0-16,1-3 2 0,8-1-7 0,-14 1-5 0,-2-5-1 15,-5 1-4-15,-2-1-1 16,-8-3-1-16,-3 0 0 0,-3 0-2 0,-13 0 0 0,6-2 0 31,-1 0 0-31,2 1 0 0,-11-1 0 0,4-2 0 16,1 2 0-16,-12 1-1 0,12 2 1 15,2 1 10-15,-3 2 7 0,1 1 8 0,4 1 0 0,4 0-7 16,-8 3-1-16,9 0 1 0,0 0 2 16,-1 2 1-16,2 1-6 15,5 0-5-15,3 3-4 0,-2-1-1 0,1 0-1 0,2-4-1 16,1 0 0-16,1-2 0 0,-4 1 4 16,0-3 25-16,-7-4 10 0,-9 1 3 15,6-2-5-15,6 0-25 0,7 2-11 16,7 1-4-16,6 3 0 0,0-2 0 15,3 4 0-15,6 0-1 0,3 0 0 16,-3 1 1-16,3 3-1 0,12-1 1 0,-7 1 0 16,7 0-1-16,-2 0 0 0,-2 0 1 15,10 1-1-15,4 0 0 0,-5 0 0 16,0-1 1 0,8 3 0-16,3 0-1 0,12 0 1 15,7 2-1-15,-1-2 0 0,-3 1 0 16,1 2 0-16,-3 2 0 0,3-1 0 0,10 2 0 0,2-2 0 15,6-1 0-15,3 2 0 16,3-2 0-16,1 3 0 0,-3-3 0 0,1 3 1 0,-3-2-1 16,-1 1 0-16,4 3 1 15,2-7-1 1,2 5 0-16,2-3 1 0,-1-1-1 16,1 2 0-16,1-3 0 0,4 3 0 0,-2-3 0 15,-1 3 1-15,-1-1-1 0,-6-2 0 16,4 4 0-16,-2-1 0 0,2-1 0 15,4 3 0-15,-1-4 0 0,0 3 0 16,4-3 0-16,0 0 0 0,7 5 0 16,-1-2 0-16,1 0 0 0,5 1 0 0,-5-5 0 15,-1 1 0-15,3 2 0 0,-2-3 0 16,0 1 0-16,2 1 0 0,-2-2 1 16,0 4-1-16,4-3 0 0,4 1 0 15,2-1 0-15,3 1 0 0,1-2 0 16,-1 0 0-16,1 0 0 0,5-1 1 15,1 3-1-15,2-3 0 0,2 4 2 16,1-4-1-16,0 0 2 0,0 0 0 0,-1 0 0 16,1 0 0-16,0 0 0 15,0 0 0-15,0 0 0 0,0 0-4 0,-2-1-12 16,2 2-20-16,0-1-24 16,0 0-24-16,0 0-21 0,0-1-3 0,2 1 2 15,-1 0 254-15,5-6-124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15:25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9916 5922 1225 0,'12'0'37'0,"-10"0"-71"15,-2 0 6-15,-2 0-16 16,-8 0 23-16,8 0 7 0,0 0 4 16,-1 1 5-16,-3 0 3 0,-5-1 2 0,-3 1 1 0,-2 0 3 15,-7-1 4-15,-3 1 4 0,-7 1 2 16,-13 0 3-16,-12-2-4 0,-7-2-3 0,-8 0-5 16,-3 1-3-16,-3-1 0 15,-6 0 0-15,-4 0 0 16,3-1-1-16,2 1 1 0,10 1 0 0,8 0-1 0,2-1 1 15,1 2-2 1,0 0 0-16,6 0 0 0,4 0-3 16,5 0 0-16,7 2-1 0,8-1-3 0,8 2-4 0,5 0-7 15,4 1-20-15,4 1-46 0,-1-1-76 0,8-1-82 16,1 2 120-16</inkml:trace>
  <inkml:trace contextRef="#ctx0" brushRef="#br0" timeOffset="349.77">9745 6168 1098 0,'-7'5'12'0,"-8"2"-29"16,-5 2-2-16,-8-1 21 0,-6-2 1 0,-3 1 0 15,0-3-2-15,-6 0 2 0,2 2 0 16,-5-5 4-16,-6 0 2 16,0-2 2-16,-5-6-1 15,-2 1-3-15,-2 0 0 0,3 3 0 0,3 0 1 16,5 1 0-16,7 0-2 0,1 0-3 16,2 2-1-16,5 0-1 0,0 0 0 0,8 2 0 31,1 0 0-31,3-1-1 0,3 2 1 0,1-2-1 15,2 2 1-15,2-1-1 0,2 2 1 16,3-2-3-16,5 0-7 0,5-2-10 16,-4 2-13-16,4-2-14 0,1 0-19 0,-1 0 20 15,0 0-158-15,-1 0 137 0</inkml:trace>
  <inkml:trace contextRef="#ctx0" brushRef="#br0" timeOffset="10059.01">23155 6572 1023 0,'0'0'35'0,"0"0"-9"0,0 0 4 16,0 1 0-16,0-1 8 0,1 0 7 0,-1 0 1 15,0-1-7-15,0 1-4 16,0 0-4-16,0 0-5 0,0 0 0 16,0 0 2-16,0 0-3 0,0 0-2 0,0 1-6 15,0-1-10-15,0 0-10 0,1 3-9 16,0 4-3-16,2 11 2 0,3 10 7 15,2 11 5-15,4 9 1 16,0 4 1-16,1 3-1 16,0 2 1-16,-1 1 0 0,2 3-1 15,-3-1 1-15,0-3 0 0,-2-9-1 0,-2-6 2 0,-2-3-1 16,-1-8 0-16,-2-5 0 0,0-6 0 16,-2-7-3-16,1-4-11 0,-1-6-12 15,0-3-13-15,0 0-11 0,0 0-4 16,0 0-11-16,4-5 46 0,0-11-2 15,6-16 13-15</inkml:trace>
  <inkml:trace contextRef="#ctx0" brushRef="#br0" timeOffset="10425.98">23896 6224 1564 0,'-3'3'11'0,"-8"4"-43"16,-5 7-4-16,-6 4 23 0,-6 1 10 15,-6 5 2-15,-9 2 2 16,-12 4 3-16,-7 2 1 0,-15-3 1 0,-12-2-2 16,6-6 1-16,-2 1-1 0,10-6 3 15,10-3 10-15,1-1 3 0,-1-3 1 16,-4-2-4-16,-2 0-8 0,1-2-4 15,5 0-1-15,5-1-1 0,10-2 0 16,-1 0 0-16,8-2-1 0,7 2-1 0,2 0 0 16,5 2 1-16,3 2-1 0,1 0 0 15,3 0 0-15,3-2-1 0,2-1 0 16,7 4 0-16,3-3-5 0,2 1-16 16,3 1-19-16,1-6-19 0,1 2-10 15,0-2-1-15,1 0 12 0,5 1-3 0,1-1-41 16,9-1-81-16,16-1 102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8T16:16:30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6911 17218 830 0,'0'1'81'0,"-4"1"124"0,-5 4-199 0,-5-1-10 16,-7 4 2-16,-6 0 2 15,-6 0 1-15,-5-2-1 0,-6-2 1 0,-7 0 0 16,-5-3 2-16,-5 2 1 0,-6-2 0 15,0 1 1-15,-3 2-1 0,-3-1-1 16,1 4 1-16,-4 0-1 0,-5 2-1 16,0 2 1-16,-4 0-1 0,-3-1-1 15,9-1 0-15,1-3 0 16,-5 1-1-16,2-6 1 0,-4 0-2 0,3-2-4 0,5-2 1 16,5-2-2-16,8-3 1 0,-2-4 2 15,4-1 1-15,5-3 0 0,3 0 2 16,10-2 5-16,7-1 7 0,4 0 7 0,5-1 1 15,1-1 1-15,5 1 0 0,3-2 2 16,5-1 1-16,3 1 4 0,2-3 2 16,3 1 3-16,1-3 3 0,3-5-1 15,1 0-4-15,5-4-1 16,3-3-2-16,-1-6-7 0,6-5-5 0,2-11-8 0,1-6-8 16,2-5-3-16,2-2-4 15,-3 2-4-15,-1 6-3 0,-2 2 3 0,-3 5-2 16,0 0 1-16,-1 3 1 0,1 2-4 15,0-1 0-15,3 6 3 0,0 4 0 16,1 3 4-16,-1 7 3 0,0 3 4 16,-1 2 4-16,3 4 6 0,4 4 4 15,3 0 0-15,2 3-2 0,1-1-6 16,1-1-3-16,0 4-3 0,1 2-1 0,-1 1-1 16,2 1 1-16,-1 0-3 0,6 1-1 15,0-2 0 1,3 2-1-16,7 0 3 0,2-2 0 0,9 4 0 15,7-3 2-15,1 2 2 0,1 2 0 0,1-2-2 0,-2 2-3 16,5 1-2 0,6-1-1-16,3 2 4 0,0 0 2 0,1 3 2 0,-2 3-1 15,-1 2-4-15,0 2-4 0,-2 1-1 16,-3 2-1-16,-5 1 4 0,-6 2 4 16,-11 2 2-16,-10 0 1 0,-9 0 0 15,-7 0-3-15,2 1-4 16,0 5-4-16,-1 5-1 0,-3 4 0 0,-6 7 1 15,1 6 2-15,-4 12 2 16,-1 9 4-16,-1 9 2 0,0 10 1 16,-1 9 1-16,2 6 0 0,0 3 1 15,2 1 0-15,-1-5-2 0,1 3 0 0,0-10-3 16,-2-8 10-16,-1-8 11 16,-4-18 11-16,0-12 8 0,-4-7-9 0,0-7-6 0,0-4-4 0,-1-4 1 15,0-2 3 1,-1-5-1-16,1-6-4 0,1-1-1 15,-1-3-3-15,1-2 2 0,0 0 9 0,0 1 6 16,0-1 7 0,0 0 2-16,0 0-7 0,0 0-9 15,0 0-8-15,0 0-6 0,0-1-2 0,0 1-1 16,0 0 0-16,0 0-6 0,1 0-8 16,-1 0-15-16,0 0-24 0,0 0-26 15,0 0-30-15,0 0-5 0,3-2 52 16</inkml:trace>
  <inkml:trace contextRef="#ctx0" brushRef="#br0" timeOffset="6440.7">22052 17997 1251 0,'0'0'59'0,"-1"-1"-1"0,1 1-31 15,1 0-42-15,-2 0-8 0,1-1 0 16,0 1 6-16,0-1 8 0,-1 0 5 16,0 1 4-16,0-4 1 0,0 4 3 15,-4-2 4-15,2 1 3 0,-2 0 2 16,1 1-1-16,-2-1-1 0,-3 1-2 0,1-2-3 16,-5 2-4-16,-3 0-2 0,-5 0 0 15,-7 0 0-15,-6 2 0 0,-10-1 0 16,-2 0 1-16,-2 2-1 0,-2 1 0 0,2-1 1 15,-3 3-1-15,-1-4 0 0,-7 3 0 16,-10-2 0-16,-9-1 0 0,0 0 0 16,-3 0 1-16,10 0-1 0,9 0 1 15,6-1-1-15,4 3 0 0,3-2-1 16,4 0 7-16,-2 1 5 0,4-1 0 16,8 1 5-16,8-2-10 0,11 1 2 0,7-2 1 15,4 0 1-15,5 0 1 16,-2 1-5-16,2-1-4 0,0 0-9 0,0 2-14 15,0-2-16-15,0 0-15 0,1 0-9 16,0 0-6-16,-1 0-8 0,5-3-18 16,0 4 51-16</inkml:trace>
  <inkml:trace contextRef="#ctx0" brushRef="#br0" timeOffset="6910.31">21995 18122 1426 0,'-2'0'90'0,"-1"0"70"0,3 0-142 0,-1 1-37 15,1-1-11-15,0 1-4 0,-1-1 12 16,0 1 5 0,-6 2 7-16,-4 0 5 0,-4 0 2 0,-3 0 3 0,-1-3 0 15,-4 4 0-15,-5-2 0 0,-7 1 1 16,-6 3-1-16,0-1 0 0,0-2 2 16,3 1-1-16,-1-1 0 0,1 0 3 15,0 0 4-15,3 1-1 0,4-1 2 0,0-1-4 16,0 2-4-16,0-2 0 15,-2 1 0-15,0 2 0 0,4-3-1 16,2 1 0-16,5 0 1 16,7-1 0-16,3 2 1 0,4-2-1 0,2-2 1 0,1 1-1 15,1-1 1 1,-1 1 1-16,5-1-1 0,-1 0 0 0,0 0 0 16,0 0-1-16,0 1-1 0,1-1 1 0,0 0-1 0,-1 0-6 15,1 0-4-15,-2 1-14 16,2-1-14-16,0 0-22 0,0 0-25 15,0 0 11-15,0 0 31 0</inkml:trace>
  <inkml:trace contextRef="#ctx0" brushRef="#br0" timeOffset="12528.15">25069 6772 1112 0,'3'-4'10'15,"-2"1"-25"-15,1 0-2 0,-2 3 13 16,3-5 14-16,1 2 6 0,0-2 4 16,1-3 7-16,-3 1 3 0,3-3 3 0,-1-1 3 15,1-2 2 1,2-1-2-16,1-2-5 0,3 1-5 0,2-3-11 0,7 0-4 16,1 1-2-1,1-3-5-15,3-1 0 0,1 0 0 0,5-2-3 0,5 2-1 16,8-2 1-16,7 1-1 15,8-2 0-15,7 2 0 0,5-2 1 0,-1 1-1 0,-5 1 1 16,7 2-1-16,3 2-1 16,9 0 1-16,2 1-1 0,-1 2 0 15,-4 0 1-15,-5 1-1 0,0 4 1 0,4 3-1 0,7 2-1 16,-3 5 0-16,-2 0-1 0,-6 6 0 16,-7 3 1-1,2 5 1-15,6 4-1 0,-1 4 0 0,0 1 1 0,-8 2-2 31,-8 2 0-31,-5 1 3 0,-4 1 0 16,-4 1 0-16,-2 4 2 0,0 2-3 0,-2 6-1 16,7 4 1-16,-4 4-2 0,-8 0 1 15,-5 0 0-15,-6-2 0 0,-5 0 0 16,0-1 0-16,-2 0-1 0,-8 0 2 16,-6-1 0-16,-4 1 1 15,-7 1 0-15,-4-2-1 0,-5 2 0 0,-8 0 0 16,-5 0 2-16,-11-1 1 0,-15 1 0 15,-12-1 3-15,-7 2-1 0,-4 3 1 16,2 1 0-16,3-4-1 0,-9 0 3 16,-12-4 0-16,-3-3-1 0,-10-2-1 15,3-7-3-15,8 0-1 0,-11-7 0 16,0 1 1-16,-2-4-2 0,3-4 1 0,9-4-1 16,-1-5 0-16,0-6-1 0,2-2 1 15,6-5-1-15,13-5 0 0,8-3 1 16,0-4 0-16,-6-7 0 0,-5-4 1 0,-2-4-1 15,2-4 2-15,11-3 0 0,4-7-1 16,4-4 1-16,-4-3 3 0,-3-6 1 16,3 2 1-16,3 1 1 0,8 0-1 15,13 4 2-15,4-2-1 0,7 4 6 16,7 2 10-16,5 2 10 0,6 5 10 0,3-2 3 16,6 1 2-16,3-4-13 15,4-1-4-15,4 3-8 0,8-1-13 0,2-2 3 16,10-1-6-16,7-4-2 15,4 2 0-15,12 2-4 0,8 1 2 0,4 6 0 16,0 2 0-16,-2 2-4 0,1 5-4 16,7 5-3-16,8 6-1 0,10 1 2 15,-1 6-1-15,-9 1 1 0,-8 4 0 16,-12 2-5-16,-6 3 2 0,-5 0-3 16,-7 2-6-16,-3 2-11 0,-7 1-11 0,-8 1-19 15,-3 1-20-15,-4 2-18 0,-5 2-22 16,-3 3-78-16,-3 4 116 0</inkml:trace>
  <inkml:trace contextRef="#ctx0" brushRef="#br0" timeOffset="13576.27">24175 10807 1216 0,'17'0'146'0,"-15"-10"-147"0,0-6-41 16,-2-9-25-16,-13-4 67 0,13 3 2 16,3 0 5-16,4 1 9 15,0 2 17-15,2 2 17 0,0 1 14 0,2 3 8 0,5-1-2 16,5-3-12-16,2-1-17 0,4-8-15 31,4-3-15-31,4-6-7 0,7-2-2 16,5-1 4-16,6-5 9 0,-2 3-1 15,-1-4 2-15,2 3-7 0,3 1-7 16,5 1 0-16,10 0 2 0,11-1 5 16,0 3-11-16,3-2-2 0,-6 4 0 0,-6 1-4 15,2 4 11-15,3 4 2 0,8 3-2 16,-5 3-3-16,-2 6-1 0,-7 3-1 16,-6 5 1-16,2 4 4 0,10 2 1 15,7 4-6-15,1 4-1 0,-1 5-2 16,-6 2-2-16,-7 7 4 0,3-1-9 15,13 10-8-15,4 6 1 0,3 9-5 16,-7 3 8-16,-10 2 8 0,-6 0 2 16,0-3 7-16,0-2 4 0,-5 0 1 15,-6 2-3-15,-9 4-3 0,-9 4 0 0,-3 4 0 16,-5 6 4-16,-7 3 1 0,-3 6-1 16,-11 2 0-16,-6 9-4 0,-7 8 1 15,-10 13 1-15,-13 6-1 0,-9 2 1 16,-11 1 0-16,-12-3-1 0,-16-6-1 0,-11-1-1 15,-8-10-3-15,-4-7-1 0,9-7 1 16,-3-13-1-16,-11-7 0 0,-3-9 1 16,-7-4-1-16,2-11 2 0,2-4 3 15,-11-8 0-15,-5-6 0 0,-2-8 2 16,4-11-1-16,-4-8-2 0,-2-9-2 16,1-8-4-16,2-9-1 0,2-10 1 0,0-10-5 15,-1-9 3-15,4-7 0 0,11-8-3 16,6-4 4-16,5-4 0 0,5-1 0 15,10 2 3-15,19 5 5 0,14 5 7 16,15 11 11-16,10 9 27 0,10 8 19 16,7 5 18-16,5 6 12 0,4 1-12 15,5 0-16-15,3-5-22 0,8-11-20 16,14-8-15-16,10-11-12 0,15-9-13 16,17-8-13-16,4-1 0 0,6 6 8 0,0 8 10 15,-7 8 11-15,-5 10 0 0,-3 5 4 16,2 5 1-16,-8 7 2 0,-4 5-8 15,-7 7-2-15,-16 6-1 0,-9 6-13 16,-9 6-9-16,-1 5-37 16,-5 2-45-16,4 2-31 0,1 3-287 0,-2 3 274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optimality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0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BCAD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DC0F6-EF13-4C52-ACF2-48065D139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49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2+.5*4+.25*8 = 2+2+2 = 6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Interesting: running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, if having to truncate the search, then not losing much; e.g.,  less then \</a:t>
            </a:r>
            <a:r>
              <a:rPr lang="en-US" dirty="0" err="1">
                <a:ea typeface="ＭＳ Ｐゴシック" pitchFamily="34" charset="-128"/>
              </a:rPr>
              <a:t>gamma^d</a:t>
            </a:r>
            <a:r>
              <a:rPr lang="en-US" dirty="0">
                <a:ea typeface="ＭＳ Ｐゴシック" pitchFamily="34" charset="-128"/>
              </a:rPr>
              <a:t> / (1-\gamma)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DDD6D-317B-4886-9A60-0B722A074D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47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value with gamma = 1 </a:t>
            </a:r>
          </a:p>
          <a:p>
            <a:r>
              <a:rPr lang="en-US" dirty="0"/>
              <a:t>10 10 10 10 1</a:t>
            </a:r>
          </a:p>
          <a:p>
            <a:endParaRPr lang="en-US" dirty="0"/>
          </a:p>
          <a:p>
            <a:r>
              <a:rPr lang="en-US" dirty="0"/>
              <a:t>With 0.1 </a:t>
            </a:r>
          </a:p>
          <a:p>
            <a:r>
              <a:rPr lang="en-US" dirty="0"/>
              <a:t>10 1 .1 0.01 1 (bad)</a:t>
            </a:r>
          </a:p>
          <a:p>
            <a:r>
              <a:rPr lang="en-US" dirty="0"/>
              <a:t>10 1 .1 .1 1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33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38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depth 4 </a:t>
            </a:r>
            <a:r>
              <a:rPr lang="en-US" dirty="0" err="1"/>
              <a:t>expectimax</a:t>
            </a:r>
            <a:r>
              <a:rPr lang="en-US" dirty="0"/>
              <a:t> and setting the bottom to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58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5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reward and gamma and 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1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2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4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8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2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4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56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29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1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0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64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84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658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8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4.png"/><Relationship Id="rId7" Type="http://schemas.openxmlformats.org/officeDocument/2006/relationships/image" Target="../media/image38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customXml" Target="../ink/ink9.xml"/><Relationship Id="rId5" Type="http://schemas.openxmlformats.org/officeDocument/2006/relationships/image" Target="../media/image26.png"/><Relationship Id="rId10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1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5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wmf"/><Relationship Id="rId7" Type="http://schemas.openxmlformats.org/officeDocument/2006/relationships/customXml" Target="../ink/ink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8.png"/><Relationship Id="rId5" Type="http://schemas.openxmlformats.org/officeDocument/2006/relationships/customXml" Target="../ink/ink21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7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tags" Target="../tags/tag8.xml"/><Relationship Id="rId9" Type="http://schemas.openxmlformats.org/officeDocument/2006/relationships/image" Target="../media/image62.png"/><Relationship Id="rId14" Type="http://schemas.openxmlformats.org/officeDocument/2006/relationships/customXml" Target="../ink/ink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11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3.png"/><Relationship Id="rId4" Type="http://schemas.openxmlformats.org/officeDocument/2006/relationships/tags" Target="../tags/tag12.xml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customXml" Target="../ink/ink26.xml"/><Relationship Id="rId4" Type="http://schemas.openxmlformats.org/officeDocument/2006/relationships/image" Target="../media/image48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15.xml"/><Relationship Id="rId7" Type="http://schemas.openxmlformats.org/officeDocument/2006/relationships/image" Target="../media/image7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5.png"/><Relationship Id="rId5" Type="http://schemas.openxmlformats.org/officeDocument/2006/relationships/image" Target="../media/image7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18.xml"/><Relationship Id="rId7" Type="http://schemas.openxmlformats.org/officeDocument/2006/relationships/image" Target="../media/image7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3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7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customXml" Target="../ink/ink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21.xm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2.png"/><Relationship Id="rId5" Type="http://schemas.openxmlformats.org/officeDocument/2006/relationships/tags" Target="../tags/tag23.xml"/><Relationship Id="rId10" Type="http://schemas.openxmlformats.org/officeDocument/2006/relationships/image" Target="../media/image81.png"/><Relationship Id="rId4" Type="http://schemas.openxmlformats.org/officeDocument/2006/relationships/tags" Target="../tags/tag22.xml"/><Relationship Id="rId9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customXml" Target="../ink/ink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87.png"/><Relationship Id="rId5" Type="http://schemas.openxmlformats.org/officeDocument/2006/relationships/customXml" Target="../ink/ink30.xml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9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93.png"/><Relationship Id="rId26" Type="http://schemas.openxmlformats.org/officeDocument/2006/relationships/image" Target="../media/image103.png"/><Relationship Id="rId3" Type="http://schemas.openxmlformats.org/officeDocument/2006/relationships/tags" Target="../tags/tag31.xml"/><Relationship Id="rId21" Type="http://schemas.openxmlformats.org/officeDocument/2006/relationships/image" Target="../media/image96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notesSlide" Target="../notesSlides/notesSlide22.xml"/><Relationship Id="rId25" Type="http://schemas.openxmlformats.org/officeDocument/2006/relationships/image" Target="../media/image99.png"/><Relationship Id="rId2" Type="http://schemas.openxmlformats.org/officeDocument/2006/relationships/tags" Target="../tags/tag3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5.png"/><Relationship Id="rId29" Type="http://schemas.openxmlformats.org/officeDocument/2006/relationships/image" Target="../media/image105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00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98.png"/><Relationship Id="rId28" Type="http://schemas.openxmlformats.org/officeDocument/2006/relationships/image" Target="../media/image104.png"/><Relationship Id="rId10" Type="http://schemas.openxmlformats.org/officeDocument/2006/relationships/tags" Target="../tags/tag38.xml"/><Relationship Id="rId19" Type="http://schemas.openxmlformats.org/officeDocument/2006/relationships/image" Target="../media/image94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102.png"/><Relationship Id="rId27" Type="http://schemas.openxmlformats.org/officeDocument/2006/relationships/image" Target="../media/image101.png"/><Relationship Id="rId30" Type="http://schemas.openxmlformats.org/officeDocument/2006/relationships/image" Target="../media/image10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5.xml"/><Relationship Id="rId10" Type="http://schemas.openxmlformats.org/officeDocument/2006/relationships/customXml" Target="../ink/ink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5D65D0-FC29-C8CD-7ED4-C921868F6EFC}"/>
                  </a:ext>
                </a:extLst>
              </p14:cNvPr>
              <p14:cNvContentPartPr/>
              <p14:nvPr/>
            </p14:nvContentPartPr>
            <p14:xfrm>
              <a:off x="1635840" y="157680"/>
              <a:ext cx="7664040" cy="5911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5D65D0-FC29-C8CD-7ED4-C921868F6E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6480" y="148320"/>
                <a:ext cx="7682760" cy="59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96A66D-4941-0D20-0EB8-EBEE78CED235}"/>
                  </a:ext>
                </a:extLst>
              </p14:cNvPr>
              <p14:cNvContentPartPr/>
              <p14:nvPr/>
            </p14:nvContentPartPr>
            <p14:xfrm>
              <a:off x="3018240" y="2127960"/>
              <a:ext cx="5584680" cy="51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96A66D-4941-0D20-0EB8-EBEE78CED2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8880" y="2118600"/>
                <a:ext cx="5603400" cy="5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71446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714461" cy="1137876"/>
              </a:xfrm>
              <a:prstGeom prst="rect">
                <a:avLst/>
              </a:prstGeom>
              <a:blipFill>
                <a:blip r:embed="rId8"/>
                <a:stretch>
                  <a:fillRect l="-44860" t="-129670" b="-180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07AB33-DDDB-D7DE-3E02-62915D3FFDD8}"/>
                  </a:ext>
                </a:extLst>
              </p14:cNvPr>
              <p14:cNvContentPartPr/>
              <p14:nvPr/>
            </p14:nvContentPartPr>
            <p14:xfrm>
              <a:off x="1654200" y="2230920"/>
              <a:ext cx="8375040" cy="4327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07AB33-DDDB-D7DE-3E02-62915D3FFD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44840" y="2221560"/>
                <a:ext cx="8393760" cy="43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from Lecture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Expectimax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tree search: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action do we choose?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D49C95-9EC2-5CF4-7A36-FB5308970B8E}"/>
                  </a:ext>
                </a:extLst>
              </p14:cNvPr>
              <p14:cNvContentPartPr/>
              <p14:nvPr/>
            </p14:nvContentPartPr>
            <p14:xfrm>
              <a:off x="213480" y="1496160"/>
              <a:ext cx="9970200" cy="483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D49C95-9EC2-5CF4-7A36-FB5308970B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120" y="1486800"/>
                <a:ext cx="9988920" cy="48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5222905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5222905" cy="1137876"/>
              </a:xfrm>
              <a:prstGeom prst="rect">
                <a:avLst/>
              </a:prstGeom>
              <a:blipFill>
                <a:blip r:embed="rId2"/>
                <a:stretch>
                  <a:fillRect t="-131111" b="-18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Notation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56688F-AB4D-DA1A-F643-2EDCB360F91D}"/>
                  </a:ext>
                </a:extLst>
              </p14:cNvPr>
              <p14:cNvContentPartPr/>
              <p14:nvPr/>
            </p14:nvContentPartPr>
            <p14:xfrm>
              <a:off x="1812240" y="1739520"/>
              <a:ext cx="9764280" cy="258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56688F-AB4D-DA1A-F643-2EDCB360F9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2880" y="1730160"/>
                <a:ext cx="9783000" cy="26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8EEF72-702D-E771-9ACC-8D270CCFA0AC}"/>
                  </a:ext>
                </a:extLst>
              </p14:cNvPr>
              <p14:cNvContentPartPr/>
              <p14:nvPr/>
            </p14:nvContentPartPr>
            <p14:xfrm>
              <a:off x="5995800" y="1725480"/>
              <a:ext cx="2054520" cy="232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8EEF72-702D-E771-9ACC-8D270CCFA0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440" y="1716120"/>
                <a:ext cx="2073240" cy="23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>
                <a:latin typeface="Calibri"/>
                <a:cs typeface="Calibri"/>
              </a:rPr>
              <a:t>Slow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3" name="Curved Connector 12"/>
            <p:cNvCxnSpPr>
              <a:cxnSpLocks/>
              <a:stCxn id="54" idx="3"/>
              <a:endCxn id="8" idx="2"/>
            </p:cNvCxnSpPr>
            <p:nvPr/>
          </p:nvCxnSpPr>
          <p:spPr>
            <a:xfrm flipH="1">
              <a:off x="3200400" y="5181493"/>
              <a:ext cx="1946364" cy="560059"/>
            </a:xfrm>
            <a:prstGeom prst="curvedConnector4">
              <a:avLst>
                <a:gd name="adj1" fmla="val -14173"/>
                <a:gd name="adj2" fmla="val 140817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cxnSpLocks/>
              <a:endCxn id="9" idx="2"/>
            </p:cNvCxnSpPr>
            <p:nvPr/>
          </p:nvCxnSpPr>
          <p:spPr>
            <a:xfrm flipV="1">
              <a:off x="5001528" y="4560332"/>
              <a:ext cx="2085072" cy="427445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66FE2D-9C9D-4FF9-B9B3-625CC43CB0AB}"/>
              </a:ext>
            </a:extLst>
          </p:cNvPr>
          <p:cNvSpPr txBox="1"/>
          <p:nvPr/>
        </p:nvSpPr>
        <p:spPr>
          <a:xfrm>
            <a:off x="836521" y="5694402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165CE0-329B-4EFA-AC00-E9A7BB3A5131}"/>
              </a:ext>
            </a:extLst>
          </p:cNvPr>
          <p:cNvSpPr txBox="1"/>
          <p:nvPr/>
        </p:nvSpPr>
        <p:spPr>
          <a:xfrm>
            <a:off x="939947" y="3974068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F416EA-357E-49AA-95B4-583AA624AFD2}"/>
              </a:ext>
            </a:extLst>
          </p:cNvPr>
          <p:cNvSpPr txBox="1"/>
          <p:nvPr/>
        </p:nvSpPr>
        <p:spPr>
          <a:xfrm>
            <a:off x="1947612" y="5576471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ED9D63-6A1F-4F50-9392-6F4E1D8AF332}"/>
              </a:ext>
            </a:extLst>
          </p:cNvPr>
          <p:cNvSpPr txBox="1"/>
          <p:nvPr/>
        </p:nvSpPr>
        <p:spPr>
          <a:xfrm>
            <a:off x="5565322" y="5349718"/>
            <a:ext cx="105081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C88E54-3834-4026-8312-E176966D6146}"/>
              </a:ext>
            </a:extLst>
          </p:cNvPr>
          <p:cNvSpPr txBox="1"/>
          <p:nvPr/>
        </p:nvSpPr>
        <p:spPr>
          <a:xfrm>
            <a:off x="4698723" y="5977414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DE2A0B-68BE-4257-AC46-C974B4A812F9}"/>
              </a:ext>
            </a:extLst>
          </p:cNvPr>
          <p:cNvSpPr txBox="1"/>
          <p:nvPr/>
        </p:nvSpPr>
        <p:spPr>
          <a:xfrm>
            <a:off x="6467508" y="4934259"/>
            <a:ext cx="10488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2DA481-661C-42DA-AC97-21CE4FD9CA94}"/>
              </a:ext>
            </a:extLst>
          </p:cNvPr>
          <p:cNvSpPr txBox="1"/>
          <p:nvPr/>
        </p:nvSpPr>
        <p:spPr>
          <a:xfrm>
            <a:off x="6020319" y="2245786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357492-5AC4-4200-A1D7-BC7C0E272534}"/>
              </a:ext>
            </a:extLst>
          </p:cNvPr>
          <p:cNvSpPr txBox="1"/>
          <p:nvPr/>
        </p:nvSpPr>
        <p:spPr>
          <a:xfrm>
            <a:off x="10266401" y="2141269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339ACE-5643-4B8A-B7D6-EAC9B0EF469F}"/>
              </a:ext>
            </a:extLst>
          </p:cNvPr>
          <p:cNvSpPr txBox="1"/>
          <p:nvPr/>
        </p:nvSpPr>
        <p:spPr>
          <a:xfrm>
            <a:off x="9190547" y="2794658"/>
            <a:ext cx="52758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694066-777D-4C0E-836E-CA5FC4742161}"/>
              </a:ext>
            </a:extLst>
          </p:cNvPr>
          <p:cNvSpPr txBox="1"/>
          <p:nvPr/>
        </p:nvSpPr>
        <p:spPr>
          <a:xfrm>
            <a:off x="4861082" y="226528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88D230-CB2D-4860-B25F-9F883ECBF48E}"/>
              </a:ext>
            </a:extLst>
          </p:cNvPr>
          <p:cNvSpPr txBox="1"/>
          <p:nvPr/>
        </p:nvSpPr>
        <p:spPr>
          <a:xfrm>
            <a:off x="4435113" y="2704030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A10812-1A48-4523-B910-94FC9839D8A1}"/>
              </a:ext>
            </a:extLst>
          </p:cNvPr>
          <p:cNvSpPr txBox="1"/>
          <p:nvPr/>
        </p:nvSpPr>
        <p:spPr>
          <a:xfrm>
            <a:off x="10687042" y="3120201"/>
            <a:ext cx="5905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47A60D-9F66-4F04-9077-88E1A613A598}"/>
              </a:ext>
            </a:extLst>
          </p:cNvPr>
          <p:cNvSpPr txBox="1"/>
          <p:nvPr/>
        </p:nvSpPr>
        <p:spPr>
          <a:xfrm>
            <a:off x="9052484" y="199107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606032-9BCD-4F06-A751-6D6B51C395E7}"/>
              </a:ext>
            </a:extLst>
          </p:cNvPr>
          <p:cNvSpPr txBox="1"/>
          <p:nvPr/>
        </p:nvSpPr>
        <p:spPr>
          <a:xfrm>
            <a:off x="3585444" y="326927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DF8C95-91DF-4302-8380-ECDC022C071A}"/>
              </a:ext>
            </a:extLst>
          </p:cNvPr>
          <p:cNvSpPr txBox="1"/>
          <p:nvPr/>
        </p:nvSpPr>
        <p:spPr>
          <a:xfrm>
            <a:off x="4616764" y="370153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FF58BF2-3B71-E348-927D-88A7E876FA51}"/>
              </a:ext>
            </a:extLst>
          </p:cNvPr>
          <p:cNvSpPr/>
          <p:nvPr/>
        </p:nvSpPr>
        <p:spPr>
          <a:xfrm rot="12201534">
            <a:off x="5149116" y="3218390"/>
            <a:ext cx="990600" cy="72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8C78D218-B1F4-DF48-B693-50F72C341DA6}"/>
              </a:ext>
            </a:extLst>
          </p:cNvPr>
          <p:cNvSpPr/>
          <p:nvPr/>
        </p:nvSpPr>
        <p:spPr>
          <a:xfrm rot="9914377">
            <a:off x="1351669" y="4394438"/>
            <a:ext cx="990600" cy="72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62CD1055-BB18-B146-8801-3690EC8D0BE9}"/>
              </a:ext>
            </a:extLst>
          </p:cNvPr>
          <p:cNvSpPr/>
          <p:nvPr/>
        </p:nvSpPr>
        <p:spPr>
          <a:xfrm rot="1513948">
            <a:off x="4203423" y="4605692"/>
            <a:ext cx="990600" cy="7293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6D67F0C6-99A3-DD4C-9327-F8B5FC21EC3C}"/>
              </a:ext>
            </a:extLst>
          </p:cNvPr>
          <p:cNvSpPr/>
          <p:nvPr/>
        </p:nvSpPr>
        <p:spPr>
          <a:xfrm rot="19789538">
            <a:off x="7037176" y="2351461"/>
            <a:ext cx="990600" cy="7293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0024A16-55F7-14BC-9D36-51DDA67CB711}"/>
                  </a:ext>
                </a:extLst>
              </p14:cNvPr>
              <p14:cNvContentPartPr/>
              <p14:nvPr/>
            </p14:nvContentPartPr>
            <p14:xfrm>
              <a:off x="1105560" y="3283200"/>
              <a:ext cx="10415880" cy="3139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0024A16-55F7-14BC-9D36-51DDA67CB7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6200" y="3273840"/>
                <a:ext cx="10434600" cy="315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F1750E-C408-A2D1-D5ED-4400C67B650D}"/>
                  </a:ext>
                </a:extLst>
              </p14:cNvPr>
              <p14:cNvContentPartPr/>
              <p14:nvPr/>
            </p14:nvContentPartPr>
            <p14:xfrm>
              <a:off x="1350000" y="1681560"/>
              <a:ext cx="7805880" cy="2106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F1750E-C408-A2D1-D5ED-4400C67B65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0640" y="1672200"/>
                <a:ext cx="7824600" cy="212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(written)</a:t>
            </a:r>
          </a:p>
          <a:p>
            <a:pPr marL="917575" lvl="2" indent="-457200"/>
            <a:r>
              <a:rPr lang="en-US" sz="2800" dirty="0"/>
              <a:t>Due </a:t>
            </a:r>
            <a:r>
              <a:rPr lang="en-US" sz="2800" dirty="0">
                <a:solidFill>
                  <a:srgbClr val="FF0000"/>
                </a:solidFill>
              </a:rPr>
              <a:t>Tonight</a:t>
            </a:r>
            <a:r>
              <a:rPr lang="en-US" sz="2800" dirty="0"/>
              <a:t>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 Checkpoint </a:t>
            </a:r>
          </a:p>
          <a:p>
            <a:pPr marL="917575" lvl="2" indent="-457200"/>
            <a:r>
              <a:rPr lang="en-US" sz="2800" dirty="0"/>
              <a:t>Due Friday 3/3, 10 pm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(online)</a:t>
            </a:r>
          </a:p>
          <a:p>
            <a:pPr marL="917575" lvl="2" indent="-457200"/>
            <a:r>
              <a:rPr lang="en-US" sz="2800" dirty="0"/>
              <a:t>Due Tues 3/14, 10 pm (Tuesday after spring break)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 All</a:t>
            </a:r>
          </a:p>
          <a:p>
            <a:pPr marL="917575" lvl="2" indent="-457200"/>
            <a:r>
              <a:rPr lang="en-US" sz="2800" dirty="0"/>
              <a:t>Due Friday 3/17,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Midsemester grades submitted by end of Fall break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Midsemester feedback!</a:t>
            </a:r>
            <a:endParaRPr lang="en-US" sz="2800" dirty="0">
              <a:solidFill>
                <a:schemeClr val="tx1"/>
              </a:solidFill>
            </a:endParaRPr>
          </a:p>
          <a:p>
            <a:pPr marL="687388" lvl="1" indent="-457200"/>
            <a:endParaRPr lang="en-US" dirty="0"/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80FEA0-F529-3F03-F3E3-A988BAF47AE7}"/>
                  </a:ext>
                </a:extLst>
              </p14:cNvPr>
              <p14:cNvContentPartPr/>
              <p14:nvPr/>
            </p14:nvContentPartPr>
            <p14:xfrm>
              <a:off x="4571280" y="2701080"/>
              <a:ext cx="4096080" cy="3189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80FEA0-F529-3F03-F3E3-A988BAF47A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920" y="2691720"/>
                <a:ext cx="4114800" cy="32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Each MDP state projects an </a:t>
            </a:r>
            <a:r>
              <a:rPr lang="en-US" sz="24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 called a </a:t>
            </a:r>
            <a:r>
              <a:rPr lang="en-US" altLang="ja-JP" sz="20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sz="2000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R(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sz="20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0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0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B363B0-8FF3-DE01-2902-EE271DF9BEDA}"/>
                  </a:ext>
                </a:extLst>
              </p14:cNvPr>
              <p14:cNvContentPartPr/>
              <p14:nvPr/>
            </p14:nvContentPartPr>
            <p14:xfrm>
              <a:off x="4600440" y="2159280"/>
              <a:ext cx="5110200" cy="345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B363B0-8FF3-DE01-2902-EE271DF9BE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1080" y="2149920"/>
                <a:ext cx="5128920" cy="347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’) is a </a:t>
            </a:r>
            <a:b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4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6B20CD-FA37-78DE-534D-0B49B975D49F}"/>
                  </a:ext>
                </a:extLst>
              </p14:cNvPr>
              <p14:cNvContentPartPr/>
              <p14:nvPr/>
            </p14:nvContentPartPr>
            <p14:xfrm>
              <a:off x="1617120" y="2095920"/>
              <a:ext cx="6603120" cy="420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6B20CD-FA37-78DE-534D-0B49B975D4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7760" y="2086560"/>
                <a:ext cx="6621840" cy="42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676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88702" y="1006476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2" y="1006476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9F0DB513-8D66-4004-8E7D-91571677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2782" y="1763352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id="{69E013FF-BA5D-4483-B54B-881924B20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382" y="4751027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50B3673B-7670-4DA3-B92C-9E03CB08E532}"/>
              </a:ext>
            </a:extLst>
          </p:cNvPr>
          <p:cNvGrpSpPr>
            <a:grpSpLocks/>
          </p:cNvGrpSpPr>
          <p:nvPr/>
        </p:nvGrpSpPr>
        <p:grpSpPr bwMode="auto">
          <a:xfrm>
            <a:off x="7762582" y="2144352"/>
            <a:ext cx="3733800" cy="1066800"/>
            <a:chOff x="1584" y="1680"/>
            <a:chExt cx="2352" cy="336"/>
          </a:xfrm>
        </p:grpSpPr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5F2AAA0D-9C45-43A5-A6BC-CA190ADBB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BEB0757F-2D15-437D-B7C0-F2CF3E7CD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0" name="Line 9">
              <a:extLst>
                <a:ext uri="{FF2B5EF4-FFF2-40B4-BE49-F238E27FC236}">
                  <a16:creationId xmlns:a16="http://schemas.microsoft.com/office/drawing/2014/main" id="{08C225CB-9A02-45D8-80B3-75D330FC5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A33BA2B2-36AD-4291-A43F-03C502E52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2" name="Oval 11">
            <a:extLst>
              <a:ext uri="{FF2B5EF4-FFF2-40B4-BE49-F238E27FC236}">
                <a16:creationId xmlns:a16="http://schemas.microsoft.com/office/drawing/2014/main" id="{355485C6-C0CC-493E-BC5E-91F77799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82" y="3211152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4ABE98FC-9B74-4719-A535-F4C378B1CE67}"/>
              </a:ext>
            </a:extLst>
          </p:cNvPr>
          <p:cNvGrpSpPr>
            <a:grpSpLocks/>
          </p:cNvGrpSpPr>
          <p:nvPr/>
        </p:nvGrpSpPr>
        <p:grpSpPr bwMode="auto">
          <a:xfrm>
            <a:off x="7381582" y="3592152"/>
            <a:ext cx="3124200" cy="1143000"/>
            <a:chOff x="1536" y="2400"/>
            <a:chExt cx="1584" cy="624"/>
          </a:xfrm>
        </p:grpSpPr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5853682D-80A9-4A85-8F20-2AA1E3ECF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022A5711-1490-45BC-B780-BA7F93F55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48ACC7F5-8743-4950-A704-4786A7AC8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12DFD806-29F3-4D2F-B8B2-ADAF48C74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9" name="Text Box 17">
            <a:extLst>
              <a:ext uri="{FF2B5EF4-FFF2-40B4-BE49-F238E27FC236}">
                <a16:creationId xmlns:a16="http://schemas.microsoft.com/office/drawing/2014/main" id="{365EB2B1-A275-4C6C-80CD-AE02F4BB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582" y="2463440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01C8461A-4846-4499-ABE4-F1E4E508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982" y="176335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</a:p>
        </p:txBody>
      </p:sp>
      <p:sp>
        <p:nvSpPr>
          <p:cNvPr id="41" name="Text Box 19">
            <a:extLst>
              <a:ext uri="{FF2B5EF4-FFF2-40B4-BE49-F238E27FC236}">
                <a16:creationId xmlns:a16="http://schemas.microsoft.com/office/drawing/2014/main" id="{57F84FC0-2D96-4C56-B7E0-C33D2F47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582" y="4735152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Calibri"/>
              </a:rPr>
              <a:t>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Text Box 20">
            <a:extLst>
              <a:ext uri="{FF2B5EF4-FFF2-40B4-BE49-F238E27FC236}">
                <a16:creationId xmlns:a16="http://schemas.microsoft.com/office/drawing/2014/main" id="{8975068E-211E-49B1-8C5D-28AB34261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4182" y="3211152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 a</a:t>
            </a:r>
          </a:p>
        </p:txBody>
      </p:sp>
      <p:grpSp>
        <p:nvGrpSpPr>
          <p:cNvPr id="43" name="Group 21">
            <a:extLst>
              <a:ext uri="{FF2B5EF4-FFF2-40B4-BE49-F238E27FC236}">
                <a16:creationId xmlns:a16="http://schemas.microsoft.com/office/drawing/2014/main" id="{C49D5DF6-E241-41EF-BF53-F0CF147CBC62}"/>
              </a:ext>
            </a:extLst>
          </p:cNvPr>
          <p:cNvGrpSpPr>
            <a:grpSpLocks/>
          </p:cNvGrpSpPr>
          <p:nvPr/>
        </p:nvGrpSpPr>
        <p:grpSpPr bwMode="auto">
          <a:xfrm>
            <a:off x="7610182" y="5116152"/>
            <a:ext cx="3733800" cy="533400"/>
            <a:chOff x="1584" y="1680"/>
            <a:chExt cx="2352" cy="336"/>
          </a:xfrm>
        </p:grpSpPr>
        <p:sp>
          <p:nvSpPr>
            <p:cNvPr id="44" name="Line 22">
              <a:extLst>
                <a:ext uri="{FF2B5EF4-FFF2-40B4-BE49-F238E27FC236}">
                  <a16:creationId xmlns:a16="http://schemas.microsoft.com/office/drawing/2014/main" id="{2F13FD2C-CC66-4251-9B62-A6500E89F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5" name="Line 23">
              <a:extLst>
                <a:ext uri="{FF2B5EF4-FFF2-40B4-BE49-F238E27FC236}">
                  <a16:creationId xmlns:a16="http://schemas.microsoft.com/office/drawing/2014/main" id="{A021ECFD-2056-4328-99C5-C99EA54A2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6" name="Line 24">
              <a:extLst>
                <a:ext uri="{FF2B5EF4-FFF2-40B4-BE49-F238E27FC236}">
                  <a16:creationId xmlns:a16="http://schemas.microsoft.com/office/drawing/2014/main" id="{1E2C89E7-824C-4A1C-AB01-BEE95FDE9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7" name="Line 25">
              <a:extLst>
                <a:ext uri="{FF2B5EF4-FFF2-40B4-BE49-F238E27FC236}">
                  <a16:creationId xmlns:a16="http://schemas.microsoft.com/office/drawing/2014/main" id="{9D617A4F-47A0-473A-8E51-B720D6555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8" name="Text Box 28">
            <a:extLst>
              <a:ext uri="{FF2B5EF4-FFF2-40B4-BE49-F238E27FC236}">
                <a16:creationId xmlns:a16="http://schemas.microsoft.com/office/drawing/2014/main" id="{EA60370A-A06E-4141-8ACC-165F4286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182" y="4049352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Calibri"/>
              </a:rPr>
              <a:t>’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71B21C-C363-ACDF-91A1-6FCDDAECD86F}"/>
                  </a:ext>
                </a:extLst>
              </p14:cNvPr>
              <p14:cNvContentPartPr/>
              <p14:nvPr/>
            </p14:nvContentPartPr>
            <p14:xfrm>
              <a:off x="2424960" y="1022760"/>
              <a:ext cx="8752680" cy="4178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71B21C-C363-ACDF-91A1-6FCDDAECD8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5600" y="1013400"/>
                <a:ext cx="8771400" cy="419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0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88702" y="1006476"/>
                <a:ext cx="7266285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+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E8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2" y="1006476"/>
                <a:ext cx="7266285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9F0DB513-8D66-4004-8E7D-91571677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2782" y="1763352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id="{69E013FF-BA5D-4483-B54B-881924B20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382" y="4751027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50B3673B-7670-4DA3-B92C-9E03CB08E532}"/>
              </a:ext>
            </a:extLst>
          </p:cNvPr>
          <p:cNvGrpSpPr>
            <a:grpSpLocks/>
          </p:cNvGrpSpPr>
          <p:nvPr/>
        </p:nvGrpSpPr>
        <p:grpSpPr bwMode="auto">
          <a:xfrm>
            <a:off x="7762582" y="2144352"/>
            <a:ext cx="3733800" cy="1066800"/>
            <a:chOff x="1584" y="1680"/>
            <a:chExt cx="2352" cy="336"/>
          </a:xfrm>
        </p:grpSpPr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5F2AAA0D-9C45-43A5-A6BC-CA190ADBB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BEB0757F-2D15-437D-B7C0-F2CF3E7CD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0" name="Line 9">
              <a:extLst>
                <a:ext uri="{FF2B5EF4-FFF2-40B4-BE49-F238E27FC236}">
                  <a16:creationId xmlns:a16="http://schemas.microsoft.com/office/drawing/2014/main" id="{08C225CB-9A02-45D8-80B3-75D330FC5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A33BA2B2-36AD-4291-A43F-03C502E52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2" name="Oval 11">
            <a:extLst>
              <a:ext uri="{FF2B5EF4-FFF2-40B4-BE49-F238E27FC236}">
                <a16:creationId xmlns:a16="http://schemas.microsoft.com/office/drawing/2014/main" id="{355485C6-C0CC-493E-BC5E-91F77799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82" y="3211152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4ABE98FC-9B74-4719-A535-F4C378B1CE67}"/>
              </a:ext>
            </a:extLst>
          </p:cNvPr>
          <p:cNvGrpSpPr>
            <a:grpSpLocks/>
          </p:cNvGrpSpPr>
          <p:nvPr/>
        </p:nvGrpSpPr>
        <p:grpSpPr bwMode="auto">
          <a:xfrm>
            <a:off x="7381582" y="3592152"/>
            <a:ext cx="3124200" cy="1143000"/>
            <a:chOff x="1536" y="2400"/>
            <a:chExt cx="1584" cy="624"/>
          </a:xfrm>
        </p:grpSpPr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5853682D-80A9-4A85-8F20-2AA1E3ECF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022A5711-1490-45BC-B780-BA7F93F55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48ACC7F5-8743-4950-A704-4786A7AC8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12DFD806-29F3-4D2F-B8B2-ADAF48C74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9" name="Text Box 17">
            <a:extLst>
              <a:ext uri="{FF2B5EF4-FFF2-40B4-BE49-F238E27FC236}">
                <a16:creationId xmlns:a16="http://schemas.microsoft.com/office/drawing/2014/main" id="{365EB2B1-A275-4C6C-80CD-AE02F4BB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582" y="2463440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01C8461A-4846-4499-ABE4-F1E4E508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982" y="176335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</a:p>
        </p:txBody>
      </p:sp>
      <p:sp>
        <p:nvSpPr>
          <p:cNvPr id="41" name="Text Box 19">
            <a:extLst>
              <a:ext uri="{FF2B5EF4-FFF2-40B4-BE49-F238E27FC236}">
                <a16:creationId xmlns:a16="http://schemas.microsoft.com/office/drawing/2014/main" id="{57F84FC0-2D96-4C56-B7E0-C33D2F47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582" y="4735152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Calibri"/>
              </a:rPr>
              <a:t>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Text Box 20">
            <a:extLst>
              <a:ext uri="{FF2B5EF4-FFF2-40B4-BE49-F238E27FC236}">
                <a16:creationId xmlns:a16="http://schemas.microsoft.com/office/drawing/2014/main" id="{8975068E-211E-49B1-8C5D-28AB34261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4182" y="3211152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 a</a:t>
            </a:r>
          </a:p>
        </p:txBody>
      </p:sp>
      <p:grpSp>
        <p:nvGrpSpPr>
          <p:cNvPr id="43" name="Group 21">
            <a:extLst>
              <a:ext uri="{FF2B5EF4-FFF2-40B4-BE49-F238E27FC236}">
                <a16:creationId xmlns:a16="http://schemas.microsoft.com/office/drawing/2014/main" id="{C49D5DF6-E241-41EF-BF53-F0CF147CBC62}"/>
              </a:ext>
            </a:extLst>
          </p:cNvPr>
          <p:cNvGrpSpPr>
            <a:grpSpLocks/>
          </p:cNvGrpSpPr>
          <p:nvPr/>
        </p:nvGrpSpPr>
        <p:grpSpPr bwMode="auto">
          <a:xfrm>
            <a:off x="7610182" y="5116152"/>
            <a:ext cx="3733800" cy="533400"/>
            <a:chOff x="1584" y="1680"/>
            <a:chExt cx="2352" cy="336"/>
          </a:xfrm>
        </p:grpSpPr>
        <p:sp>
          <p:nvSpPr>
            <p:cNvPr id="44" name="Line 22">
              <a:extLst>
                <a:ext uri="{FF2B5EF4-FFF2-40B4-BE49-F238E27FC236}">
                  <a16:creationId xmlns:a16="http://schemas.microsoft.com/office/drawing/2014/main" id="{2F13FD2C-CC66-4251-9B62-A6500E89F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5" name="Line 23">
              <a:extLst>
                <a:ext uri="{FF2B5EF4-FFF2-40B4-BE49-F238E27FC236}">
                  <a16:creationId xmlns:a16="http://schemas.microsoft.com/office/drawing/2014/main" id="{A021ECFD-2056-4328-99C5-C99EA54A2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6" name="Line 24">
              <a:extLst>
                <a:ext uri="{FF2B5EF4-FFF2-40B4-BE49-F238E27FC236}">
                  <a16:creationId xmlns:a16="http://schemas.microsoft.com/office/drawing/2014/main" id="{1E2C89E7-824C-4A1C-AB01-BEE95FDE9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7" name="Line 25">
              <a:extLst>
                <a:ext uri="{FF2B5EF4-FFF2-40B4-BE49-F238E27FC236}">
                  <a16:creationId xmlns:a16="http://schemas.microsoft.com/office/drawing/2014/main" id="{9D617A4F-47A0-473A-8E51-B720D6555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8" name="Text Box 28">
            <a:extLst>
              <a:ext uri="{FF2B5EF4-FFF2-40B4-BE49-F238E27FC236}">
                <a16:creationId xmlns:a16="http://schemas.microsoft.com/office/drawing/2014/main" id="{EA60370A-A06E-4141-8ACC-165F4286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182" y="4049352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Calibri"/>
              </a:rPr>
              <a:t>’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AE70D3-9925-0004-B111-C445B88AE7FC}"/>
                  </a:ext>
                </a:extLst>
              </p14:cNvPr>
              <p14:cNvContentPartPr/>
              <p14:nvPr/>
            </p14:nvContentPartPr>
            <p14:xfrm>
              <a:off x="536400" y="954360"/>
              <a:ext cx="9158760" cy="422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AE70D3-9925-0004-B111-C445B88AE7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040" y="945000"/>
                <a:ext cx="9177480" cy="424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71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1CA649C-5789-453B-9D11-6ECC3A6F9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sequence of optimal policies matches </a:t>
            </a:r>
          </a:p>
          <a:p>
            <a:r>
              <a:rPr lang="en-US" dirty="0">
                <a:ea typeface="ＭＳ Ｐゴシック" pitchFamily="34" charset="-128"/>
              </a:rPr>
              <a:t>the following sequence of living rewards:</a:t>
            </a:r>
          </a:p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{-0.01, -0.03, -0.4, -2.0}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{A, B, C,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{B, C, A,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C, B, A}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A, C, B}</a:t>
            </a:r>
          </a:p>
          <a:p>
            <a:pPr marL="0" lvl="1" indent="0">
              <a:buNone/>
            </a:pPr>
            <a:endParaRPr lang="en-US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Poll 1</a:t>
            </a:r>
          </a:p>
        </p:txBody>
      </p:sp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933360" y="471663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D)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5431962" y="2508648"/>
            <a:ext cx="134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A)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506495" y="47166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C)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33360" y="2478672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E1A412-D5A1-41A2-B7B9-528EAF8B3EB9}"/>
              </a:ext>
            </a:extLst>
          </p:cNvPr>
          <p:cNvGrpSpPr/>
          <p:nvPr/>
        </p:nvGrpSpPr>
        <p:grpSpPr>
          <a:xfrm>
            <a:off x="5976096" y="2561004"/>
            <a:ext cx="2343311" cy="1772721"/>
            <a:chOff x="5976096" y="2561004"/>
            <a:chExt cx="2343311" cy="1772721"/>
          </a:xfrm>
        </p:grpSpPr>
        <p:pic>
          <p:nvPicPr>
            <p:cNvPr id="172339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1141"/>
            <a:stretch>
              <a:fillRect/>
            </a:stretch>
          </p:blipFill>
          <p:spPr bwMode="auto">
            <a:xfrm>
              <a:off x="5976096" y="2561004"/>
              <a:ext cx="2343311" cy="17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E9F158-C702-4F90-A4CA-7B21B68ED6C4}"/>
                </a:ext>
              </a:extLst>
            </p:cNvPr>
            <p:cNvSpPr/>
            <p:nvPr/>
          </p:nvSpPr>
          <p:spPr>
            <a:xfrm>
              <a:off x="7799897" y="2696877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E4E3C5-F409-4480-BD17-89C2609F0DF4}"/>
                </a:ext>
              </a:extLst>
            </p:cNvPr>
            <p:cNvSpPr/>
            <p:nvPr/>
          </p:nvSpPr>
          <p:spPr>
            <a:xfrm>
              <a:off x="7799897" y="326517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A677F-2DFD-4F9F-ABF6-6D78D5F74325}"/>
              </a:ext>
            </a:extLst>
          </p:cNvPr>
          <p:cNvGrpSpPr/>
          <p:nvPr/>
        </p:nvGrpSpPr>
        <p:grpSpPr>
          <a:xfrm>
            <a:off x="5973936" y="4721153"/>
            <a:ext cx="2345471" cy="1780796"/>
            <a:chOff x="5973936" y="4721153"/>
            <a:chExt cx="2345471" cy="1780796"/>
          </a:xfrm>
        </p:grpSpPr>
        <p:pic>
          <p:nvPicPr>
            <p:cNvPr id="17233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050"/>
            <a:stretch>
              <a:fillRect/>
            </a:stretch>
          </p:blipFill>
          <p:spPr bwMode="auto">
            <a:xfrm>
              <a:off x="5973936" y="4721153"/>
              <a:ext cx="2345471" cy="178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E094D3-A43B-48AD-B532-9379489C4EFD}"/>
                </a:ext>
              </a:extLst>
            </p:cNvPr>
            <p:cNvSpPr/>
            <p:nvPr/>
          </p:nvSpPr>
          <p:spPr>
            <a:xfrm>
              <a:off x="7807779" y="486997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4F42F4-AAC1-416A-8A33-90993AE4D231}"/>
                </a:ext>
              </a:extLst>
            </p:cNvPr>
            <p:cNvSpPr/>
            <p:nvPr/>
          </p:nvSpPr>
          <p:spPr>
            <a:xfrm>
              <a:off x="7807779" y="5438266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B991A-B78A-4ADF-A32F-E926F3AA430C}"/>
              </a:ext>
            </a:extLst>
          </p:cNvPr>
          <p:cNvGrpSpPr/>
          <p:nvPr/>
        </p:nvGrpSpPr>
        <p:grpSpPr>
          <a:xfrm>
            <a:off x="9440512" y="2542338"/>
            <a:ext cx="2370358" cy="1788872"/>
            <a:chOff x="9440512" y="2542338"/>
            <a:chExt cx="2370358" cy="1788872"/>
          </a:xfrm>
        </p:grpSpPr>
        <p:pic>
          <p:nvPicPr>
            <p:cNvPr id="2867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40512" y="2542338"/>
              <a:ext cx="2370358" cy="17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E23BB-CC2F-465D-B9CE-0E1E8C11B60A}"/>
                </a:ext>
              </a:extLst>
            </p:cNvPr>
            <p:cNvSpPr/>
            <p:nvPr/>
          </p:nvSpPr>
          <p:spPr>
            <a:xfrm>
              <a:off x="11281926" y="268772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8B69F-6914-409A-9F4E-81BA606D7A17}"/>
                </a:ext>
              </a:extLst>
            </p:cNvPr>
            <p:cNvSpPr/>
            <p:nvPr/>
          </p:nvSpPr>
          <p:spPr>
            <a:xfrm>
              <a:off x="11281926" y="3256015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681AD-279A-4615-9F3D-C115E704741E}"/>
              </a:ext>
            </a:extLst>
          </p:cNvPr>
          <p:cNvGrpSpPr/>
          <p:nvPr/>
        </p:nvGrpSpPr>
        <p:grpSpPr>
          <a:xfrm>
            <a:off x="9440512" y="4728328"/>
            <a:ext cx="2334296" cy="1780797"/>
            <a:chOff x="9440512" y="4728328"/>
            <a:chExt cx="2334296" cy="1780797"/>
          </a:xfrm>
        </p:grpSpPr>
        <p:pic>
          <p:nvPicPr>
            <p:cNvPr id="17233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r="1521"/>
            <a:stretch>
              <a:fillRect/>
            </a:stretch>
          </p:blipFill>
          <p:spPr bwMode="auto">
            <a:xfrm>
              <a:off x="9440512" y="4728328"/>
              <a:ext cx="2334296" cy="178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1B7581-7EBD-4B9F-8EE2-32CCC524F4F6}"/>
                </a:ext>
              </a:extLst>
            </p:cNvPr>
            <p:cNvSpPr/>
            <p:nvPr/>
          </p:nvSpPr>
          <p:spPr>
            <a:xfrm>
              <a:off x="11273200" y="4879088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9B44B5-45C7-4162-A259-90CDD7D44535}"/>
                </a:ext>
              </a:extLst>
            </p:cNvPr>
            <p:cNvSpPr/>
            <p:nvPr/>
          </p:nvSpPr>
          <p:spPr>
            <a:xfrm>
              <a:off x="11273200" y="544738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D00459-F09F-4D16-F044-1BB7CEE2E094}"/>
                  </a:ext>
                </a:extLst>
              </p14:cNvPr>
              <p14:cNvContentPartPr/>
              <p14:nvPr/>
            </p14:nvContentPartPr>
            <p14:xfrm>
              <a:off x="111960" y="159480"/>
              <a:ext cx="11703960" cy="6337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D00459-F09F-4D16-F044-1BB7CEE2E0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600" y="150120"/>
                <a:ext cx="11722680" cy="63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2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7941685" y="6248400"/>
            <a:ext cx="1796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2964873" y="6234112"/>
            <a:ext cx="186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894060" y="3429000"/>
            <a:ext cx="2324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14867" y="3492067"/>
            <a:ext cx="2007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1572986"/>
            <a:ext cx="6067425" cy="420052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EAAF29-68EE-E3D3-4C06-D79A2DD6713C}"/>
                  </a:ext>
                </a:extLst>
              </p14:cNvPr>
              <p14:cNvContentPartPr/>
              <p14:nvPr/>
            </p14:nvContentPartPr>
            <p14:xfrm>
              <a:off x="372960" y="198720"/>
              <a:ext cx="3617640" cy="87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EAAF29-68EE-E3D3-4C06-D79A2DD671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0" y="189360"/>
                <a:ext cx="3636360" cy="8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628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2D696E-F6FC-978F-6573-8DC693DF6FD4}"/>
                  </a:ext>
                </a:extLst>
              </p14:cNvPr>
              <p14:cNvContentPartPr/>
              <p14:nvPr/>
            </p14:nvContentPartPr>
            <p14:xfrm>
              <a:off x="0" y="290520"/>
              <a:ext cx="9984960" cy="544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2D696E-F6FC-978F-6573-8DC693DF6F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281160"/>
                <a:ext cx="10003680" cy="54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517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0505" y="46981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96" y="11111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20" y="10668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12" y="11026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23905" y="44036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905" y="3032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3905" y="16764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3245" y="33424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7510" y="19708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152505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2505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48500" y="39133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035" y="1126495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0338" y="4393518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AD6BC0-0CFA-4E63-B337-551ADAE47C72}"/>
              </a:ext>
            </a:extLst>
          </p:cNvPr>
          <p:cNvSpPr txBox="1"/>
          <p:nvPr/>
        </p:nvSpPr>
        <p:spPr>
          <a:xfrm>
            <a:off x="5222971" y="308289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306EC-953B-4DA4-A4A4-C5235B4098F6}"/>
              </a:ext>
            </a:extLst>
          </p:cNvPr>
          <p:cNvSpPr txBox="1"/>
          <p:nvPr/>
        </p:nvSpPr>
        <p:spPr>
          <a:xfrm>
            <a:off x="5188494" y="1797856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CEE52-49E5-42AF-80BC-551BDE9A5E32}"/>
              </a:ext>
            </a:extLst>
          </p:cNvPr>
          <p:cNvSpPr txBox="1"/>
          <p:nvPr/>
        </p:nvSpPr>
        <p:spPr>
          <a:xfrm>
            <a:off x="5999910" y="3059668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407C9-6FF6-4257-BA86-8241316732DE}"/>
              </a:ext>
            </a:extLst>
          </p:cNvPr>
          <p:cNvSpPr txBox="1"/>
          <p:nvPr/>
        </p:nvSpPr>
        <p:spPr>
          <a:xfrm>
            <a:off x="6852060" y="154526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718F1-2833-44A1-A828-10C30A47522C}"/>
              </a:ext>
            </a:extLst>
          </p:cNvPr>
          <p:cNvSpPr txBox="1"/>
          <p:nvPr/>
        </p:nvSpPr>
        <p:spPr>
          <a:xfrm>
            <a:off x="8383859" y="94182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5428E-118D-4AD3-B194-2D7347FDB9CB}"/>
              </a:ext>
            </a:extLst>
          </p:cNvPr>
          <p:cNvSpPr txBox="1"/>
          <p:nvPr/>
        </p:nvSpPr>
        <p:spPr>
          <a:xfrm>
            <a:off x="7656427" y="2610389"/>
            <a:ext cx="67829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D0C5E-B4FD-4C34-8A31-17BA2445BCD1}"/>
              </a:ext>
            </a:extLst>
          </p:cNvPr>
          <p:cNvSpPr txBox="1"/>
          <p:nvPr/>
        </p:nvSpPr>
        <p:spPr>
          <a:xfrm>
            <a:off x="7195424" y="350271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F1CA4-E5ED-442F-ABE7-5A9A560A48A4}"/>
              </a:ext>
            </a:extLst>
          </p:cNvPr>
          <p:cNvSpPr txBox="1"/>
          <p:nvPr/>
        </p:nvSpPr>
        <p:spPr>
          <a:xfrm>
            <a:off x="8232170" y="2610389"/>
            <a:ext cx="639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F4387-A59A-4292-8608-8F8DC5B52C79}"/>
              </a:ext>
            </a:extLst>
          </p:cNvPr>
          <p:cNvSpPr txBox="1"/>
          <p:nvPr/>
        </p:nvSpPr>
        <p:spPr>
          <a:xfrm>
            <a:off x="8260265" y="81027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4E97B-2649-4664-8078-FBE64B3093DE}"/>
              </a:ext>
            </a:extLst>
          </p:cNvPr>
          <p:cNvSpPr txBox="1"/>
          <p:nvPr/>
        </p:nvSpPr>
        <p:spPr>
          <a:xfrm>
            <a:off x="10882182" y="733835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F3AE8-D102-44DC-A259-56DE5B9F7EE6}"/>
              </a:ext>
            </a:extLst>
          </p:cNvPr>
          <p:cNvSpPr txBox="1"/>
          <p:nvPr/>
        </p:nvSpPr>
        <p:spPr>
          <a:xfrm>
            <a:off x="10221285" y="138760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3C3A9-8589-41E0-B1BA-D01FC25A0468}"/>
              </a:ext>
            </a:extLst>
          </p:cNvPr>
          <p:cNvSpPr txBox="1"/>
          <p:nvPr/>
        </p:nvSpPr>
        <p:spPr>
          <a:xfrm>
            <a:off x="7599369" y="94869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010CC-56A7-4A47-8B05-F628A32F6B49}"/>
              </a:ext>
            </a:extLst>
          </p:cNvPr>
          <p:cNvSpPr txBox="1"/>
          <p:nvPr/>
        </p:nvSpPr>
        <p:spPr>
          <a:xfrm>
            <a:off x="7188296" y="1064789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2965E-F7C1-4360-ADC7-9A924F80CBBE}"/>
              </a:ext>
            </a:extLst>
          </p:cNvPr>
          <p:cNvSpPr txBox="1"/>
          <p:nvPr/>
        </p:nvSpPr>
        <p:spPr>
          <a:xfrm>
            <a:off x="11099977" y="160156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602C2-EEF0-458D-A133-1E5E7BE2ECF8}"/>
              </a:ext>
            </a:extLst>
          </p:cNvPr>
          <p:cNvSpPr txBox="1"/>
          <p:nvPr/>
        </p:nvSpPr>
        <p:spPr>
          <a:xfrm>
            <a:off x="10031771" y="796671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0FC35-86E0-42FE-9CA4-63F8F52B8ECF}"/>
              </a:ext>
            </a:extLst>
          </p:cNvPr>
          <p:cNvSpPr txBox="1"/>
          <p:nvPr/>
        </p:nvSpPr>
        <p:spPr>
          <a:xfrm>
            <a:off x="6633591" y="151093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928D3-777A-49FD-AF6E-EAA1B210E381}"/>
              </a:ext>
            </a:extLst>
          </p:cNvPr>
          <p:cNvSpPr txBox="1"/>
          <p:nvPr/>
        </p:nvSpPr>
        <p:spPr>
          <a:xfrm>
            <a:off x="7568186" y="194961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FA2CB5-F388-41DD-D66F-02CC786BBCE2}"/>
                  </a:ext>
                </a:extLst>
              </p14:cNvPr>
              <p14:cNvContentPartPr/>
              <p14:nvPr/>
            </p14:nvContentPartPr>
            <p14:xfrm>
              <a:off x="1194480" y="2229480"/>
              <a:ext cx="10884960" cy="416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FA2CB5-F388-41DD-D66F-02CC786BBC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85120" y="2220120"/>
                <a:ext cx="10903680" cy="41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97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0505" y="46981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96" y="11111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20" y="10668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12" y="11026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23905" y="44036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905" y="3032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3905" y="16764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3245" y="33424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7510" y="19708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152505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2505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2505" y="182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48500" y="39133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035" y="1126495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0338" y="4393518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AD6BC0-0CFA-4E63-B337-551ADAE47C72}"/>
              </a:ext>
            </a:extLst>
          </p:cNvPr>
          <p:cNvSpPr txBox="1"/>
          <p:nvPr/>
        </p:nvSpPr>
        <p:spPr>
          <a:xfrm>
            <a:off x="5222971" y="308289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306EC-953B-4DA4-A4A4-C5235B4098F6}"/>
              </a:ext>
            </a:extLst>
          </p:cNvPr>
          <p:cNvSpPr txBox="1"/>
          <p:nvPr/>
        </p:nvSpPr>
        <p:spPr>
          <a:xfrm>
            <a:off x="5188494" y="1797856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CEE52-49E5-42AF-80BC-551BDE9A5E32}"/>
              </a:ext>
            </a:extLst>
          </p:cNvPr>
          <p:cNvSpPr txBox="1"/>
          <p:nvPr/>
        </p:nvSpPr>
        <p:spPr>
          <a:xfrm>
            <a:off x="5999910" y="3059668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407C9-6FF6-4257-BA86-8241316732DE}"/>
              </a:ext>
            </a:extLst>
          </p:cNvPr>
          <p:cNvSpPr txBox="1"/>
          <p:nvPr/>
        </p:nvSpPr>
        <p:spPr>
          <a:xfrm>
            <a:off x="6852060" y="154526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718F1-2833-44A1-A828-10C30A47522C}"/>
              </a:ext>
            </a:extLst>
          </p:cNvPr>
          <p:cNvSpPr txBox="1"/>
          <p:nvPr/>
        </p:nvSpPr>
        <p:spPr>
          <a:xfrm>
            <a:off x="8383859" y="94182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5428E-118D-4AD3-B194-2D7347FDB9CB}"/>
              </a:ext>
            </a:extLst>
          </p:cNvPr>
          <p:cNvSpPr txBox="1"/>
          <p:nvPr/>
        </p:nvSpPr>
        <p:spPr>
          <a:xfrm>
            <a:off x="7656427" y="2610389"/>
            <a:ext cx="67829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D0C5E-B4FD-4C34-8A31-17BA2445BCD1}"/>
              </a:ext>
            </a:extLst>
          </p:cNvPr>
          <p:cNvSpPr txBox="1"/>
          <p:nvPr/>
        </p:nvSpPr>
        <p:spPr>
          <a:xfrm>
            <a:off x="7195424" y="350271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F1CA4-E5ED-442F-ABE7-5A9A560A48A4}"/>
              </a:ext>
            </a:extLst>
          </p:cNvPr>
          <p:cNvSpPr txBox="1"/>
          <p:nvPr/>
        </p:nvSpPr>
        <p:spPr>
          <a:xfrm>
            <a:off x="8232170" y="2610389"/>
            <a:ext cx="639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F4387-A59A-4292-8608-8F8DC5B52C79}"/>
              </a:ext>
            </a:extLst>
          </p:cNvPr>
          <p:cNvSpPr txBox="1"/>
          <p:nvPr/>
        </p:nvSpPr>
        <p:spPr>
          <a:xfrm>
            <a:off x="8260265" y="81027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4E97B-2649-4664-8078-FBE64B3093DE}"/>
              </a:ext>
            </a:extLst>
          </p:cNvPr>
          <p:cNvSpPr txBox="1"/>
          <p:nvPr/>
        </p:nvSpPr>
        <p:spPr>
          <a:xfrm>
            <a:off x="10882182" y="733835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F3AE8-D102-44DC-A259-56DE5B9F7EE6}"/>
              </a:ext>
            </a:extLst>
          </p:cNvPr>
          <p:cNvSpPr txBox="1"/>
          <p:nvPr/>
        </p:nvSpPr>
        <p:spPr>
          <a:xfrm>
            <a:off x="10221285" y="138760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3C3A9-8589-41E0-B1BA-D01FC25A0468}"/>
              </a:ext>
            </a:extLst>
          </p:cNvPr>
          <p:cNvSpPr txBox="1"/>
          <p:nvPr/>
        </p:nvSpPr>
        <p:spPr>
          <a:xfrm>
            <a:off x="7599369" y="94869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010CC-56A7-4A47-8B05-F628A32F6B49}"/>
              </a:ext>
            </a:extLst>
          </p:cNvPr>
          <p:cNvSpPr txBox="1"/>
          <p:nvPr/>
        </p:nvSpPr>
        <p:spPr>
          <a:xfrm>
            <a:off x="7188296" y="1064789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2965E-F7C1-4360-ADC7-9A924F80CBBE}"/>
              </a:ext>
            </a:extLst>
          </p:cNvPr>
          <p:cNvSpPr txBox="1"/>
          <p:nvPr/>
        </p:nvSpPr>
        <p:spPr>
          <a:xfrm>
            <a:off x="11099977" y="160156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602C2-EEF0-458D-A133-1E5E7BE2ECF8}"/>
              </a:ext>
            </a:extLst>
          </p:cNvPr>
          <p:cNvSpPr txBox="1"/>
          <p:nvPr/>
        </p:nvSpPr>
        <p:spPr>
          <a:xfrm>
            <a:off x="10031771" y="796671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0FC35-86E0-42FE-9CA4-63F8F52B8ECF}"/>
              </a:ext>
            </a:extLst>
          </p:cNvPr>
          <p:cNvSpPr txBox="1"/>
          <p:nvPr/>
        </p:nvSpPr>
        <p:spPr>
          <a:xfrm>
            <a:off x="6633591" y="151093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928D3-777A-49FD-AF6E-EAA1B210E381}"/>
              </a:ext>
            </a:extLst>
          </p:cNvPr>
          <p:cNvSpPr txBox="1"/>
          <p:nvPr/>
        </p:nvSpPr>
        <p:spPr>
          <a:xfrm>
            <a:off x="7568186" y="194961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263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1CF06E2-9D2E-4F9D-80EE-E35C322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81" y="1763939"/>
            <a:ext cx="6893038" cy="3687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4943"/>
            <a:ext cx="11480800" cy="4729164"/>
          </a:xfrm>
        </p:spPr>
        <p:txBody>
          <a:bodyPr/>
          <a:lstStyle/>
          <a:p>
            <a:pPr lvl="1"/>
            <a:r>
              <a:rPr lang="en-US" sz="2400" dirty="0"/>
              <a:t>Actions: B, C, D: East, West</a:t>
            </a:r>
          </a:p>
          <a:p>
            <a:pPr lvl="1"/>
            <a:r>
              <a:rPr lang="en-US" dirty="0"/>
              <a:t>Actions: A, E:</a:t>
            </a:r>
            <a:r>
              <a:rPr lang="en-US" sz="2400" dirty="0"/>
              <a:t> Exit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pPr lvl="1"/>
            <a:r>
              <a:rPr lang="en-US" dirty="0"/>
              <a:t>Rewards only for transitioning to terminal state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9B1A94-AED3-4CFD-AED7-347C5D9619E7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60108-2AE1-4F3B-969E-12A3CEF7A6AC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9CB9EAB-A8FA-AA3F-B30B-71894170E801}"/>
                  </a:ext>
                </a:extLst>
              </p14:cNvPr>
              <p14:cNvContentPartPr/>
              <p14:nvPr/>
            </p14:nvContentPartPr>
            <p14:xfrm>
              <a:off x="7540560" y="1010880"/>
              <a:ext cx="3689640" cy="1401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9CB9EAB-A8FA-AA3F-B30B-71894170E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1200" y="1001520"/>
                <a:ext cx="3708360" cy="141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0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E72165-06E8-BB9A-A38A-ACE6F6C1AD65}"/>
                  </a:ext>
                </a:extLst>
              </p14:cNvPr>
              <p14:cNvContentPartPr/>
              <p14:nvPr/>
            </p14:nvContentPartPr>
            <p14:xfrm>
              <a:off x="524880" y="547200"/>
              <a:ext cx="11573280" cy="6120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E72165-06E8-BB9A-A38A-ACE6F6C1AD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520" y="537840"/>
                <a:ext cx="11592000" cy="61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1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14:cNvPr>
              <p14:cNvContentPartPr/>
              <p14:nvPr/>
            </p14:nvContentPartPr>
            <p14:xfrm>
              <a:off x="753120" y="3016800"/>
              <a:ext cx="10253160" cy="370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760" y="3007440"/>
                <a:ext cx="10271880" cy="37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14:cNvPr>
              <p14:cNvContentPartPr/>
              <p14:nvPr/>
            </p14:nvContentPartPr>
            <p14:xfrm>
              <a:off x="312480" y="4339080"/>
              <a:ext cx="2184840" cy="171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120" y="4329720"/>
                <a:ext cx="2203560" cy="17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279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123362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152717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55F607-1003-E9F3-79B5-612B37C48975}"/>
                  </a:ext>
                </a:extLst>
              </p14:cNvPr>
              <p14:cNvContentPartPr/>
              <p14:nvPr/>
            </p14:nvContentPartPr>
            <p14:xfrm>
              <a:off x="8071560" y="400320"/>
              <a:ext cx="292680" cy="40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55F607-1003-E9F3-79B5-612B37C48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2200" y="390960"/>
                <a:ext cx="311400" cy="42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845654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marL="0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866" y="1246449"/>
                <a:ext cx="11463822" cy="4525963"/>
              </a:xfrm>
            </p:spPr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</a:rPr>
                  <a:t>If an agent predicts they will get 2 reward now, 4 at the next step, and 8 the step after that, what is the expected value of the current state </a:t>
                </a:r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=0.5?</m:t>
                    </m:r>
                  </m:oMath>
                </a14:m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 </a:t>
                </a:r>
              </a:p>
              <a:p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3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6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7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14</a:t>
                </a: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0" lvl="1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Bonus: What is the value of U[8,4,2]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=0.5?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66" y="1246449"/>
                <a:ext cx="11463822" cy="4525963"/>
              </a:xfrm>
              <a:blipFill>
                <a:blip r:embed="rId3"/>
                <a:stretch>
                  <a:fillRect l="-1106" t="-1955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B3A339-1250-3167-D329-69C1E912887E}"/>
                  </a:ext>
                </a:extLst>
              </p14:cNvPr>
              <p14:cNvContentPartPr/>
              <p14:nvPr/>
            </p14:nvContentPartPr>
            <p14:xfrm>
              <a:off x="408960" y="315000"/>
              <a:ext cx="11784600" cy="4529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B3A339-1250-3167-D329-69C1E91288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600" y="305640"/>
                <a:ext cx="11803320" cy="45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6396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Theorem: if we assume </a:t>
            </a:r>
            <a:r>
              <a:rPr lang="en-US" sz="2800" dirty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  <a:r>
              <a:rPr lang="en-US" sz="2800" dirty="0">
                <a:ea typeface="ＭＳ Ｐゴシック" pitchFamily="34" charset="-128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Then: there are only two ways to define utilities</a:t>
            </a:r>
          </a:p>
          <a:p>
            <a:pPr lvl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Additive utility:</a:t>
            </a:r>
          </a:p>
          <a:p>
            <a:pPr lvl="1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Discounted utility:</a:t>
            </a: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5985" y="5544338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0537" y="6092162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</p:spPr>
            <p:txBody>
              <a:bodyPr/>
              <a:lstStyle/>
              <a:p>
                <a:pPr lvl="1"/>
                <a:r>
                  <a:rPr lang="en-US" sz="2800" dirty="0"/>
                  <a:t>Actions: B, C, D: East, West</a:t>
                </a:r>
              </a:p>
              <a:p>
                <a:pPr lvl="1"/>
                <a:r>
                  <a:rPr lang="en-US" sz="2800" dirty="0"/>
                  <a:t>Actions: A, E: Exit</a:t>
                </a:r>
              </a:p>
              <a:p>
                <a:pPr lvl="1"/>
                <a:r>
                  <a:rPr lang="en-US" sz="2800" dirty="0"/>
                  <a:t>Transitions: deterministic</a:t>
                </a:r>
              </a:p>
              <a:p>
                <a:pPr lvl="1"/>
                <a:r>
                  <a:rPr lang="en-US" sz="2800" dirty="0"/>
                  <a:t>Rewards only for transitioning to terminal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E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E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E8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/>
                  <a:t> = 0.1, what is the optimal policy?</a:t>
                </a:r>
              </a:p>
              <a:p>
                <a:pPr lvl="2"/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For which </a:t>
                </a:r>
                <a:r>
                  <a:rPr lang="en-US" sz="2800" dirty="0">
                    <a:sym typeface="Symbol" charset="0"/>
                  </a:rPr>
                  <a:t></a:t>
                </a:r>
                <a:r>
                  <a:rPr lang="en-US" sz="2800" dirty="0">
                    <a:latin typeface="cmmi10"/>
                    <a:ea typeface="cmmi10"/>
                    <a:cs typeface="cmmi10"/>
                  </a:rPr>
                  <a:t> </a:t>
                </a:r>
                <a:r>
                  <a:rPr lang="en-US" sz="2800" dirty="0"/>
                  <a:t>are West and East equally good when in state 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632" y="924622"/>
                <a:ext cx="11480800" cy="4729164"/>
              </a:xfrm>
              <a:blipFill>
                <a:blip r:embed="rId3"/>
                <a:stretch>
                  <a:fillRect l="-1115" t="-219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E9694-DE3A-4EFC-98BD-7E43326B06F2}"/>
              </a:ext>
            </a:extLst>
          </p:cNvPr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13E0E7-6C7F-4871-B460-F33477C1D5CE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5A368A0-4A8A-4047-9D5E-63B46F40996E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08C24D3-65E1-4DFD-9D18-454216F77B0B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314668-192A-47FE-8DDF-9FCE170E7367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1AD09DE-3AAD-4332-B9F2-705E3832F27F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2E01A-725A-48C5-829F-DBE1AF394A5D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6CAD1-8269-436D-B3E6-44086A028CD3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09AFB9-E9B0-4C59-9197-CF29B4C3C3F9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1845D3-0074-4276-BA3A-2145A44A097B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C6529F9-293C-4085-AAFE-7A97C9779D57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3253257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349CC9D-21F8-4ABA-B382-E7BC232D037C}"/>
              </a:ext>
            </a:extLst>
          </p:cNvPr>
          <p:cNvGraphicFramePr>
            <a:graphicFrameLocks noGrp="1"/>
          </p:cNvGraphicFramePr>
          <p:nvPr/>
        </p:nvGraphicFramePr>
        <p:xfrm>
          <a:off x="8737713" y="4597554"/>
          <a:ext cx="3041140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17909875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94949978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6402532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9522280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7992917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619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911ADA-C685-E6D4-62E9-77C58297F670}"/>
                  </a:ext>
                </a:extLst>
              </p14:cNvPr>
              <p14:cNvContentPartPr/>
              <p14:nvPr/>
            </p14:nvContentPartPr>
            <p14:xfrm>
              <a:off x="8302680" y="2737080"/>
              <a:ext cx="3202200" cy="97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911ADA-C685-E6D4-62E9-77C58297F6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3320" y="2727720"/>
                <a:ext cx="3220920" cy="9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704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024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 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 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4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Terminate episodes after a fixed T steps (e.g.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Gives </a:t>
            </a:r>
            <a:r>
              <a:rPr lang="en-US" sz="2400" dirty="0" err="1"/>
              <a:t>nonstationary</a:t>
            </a:r>
            <a:r>
              <a:rPr lang="en-US" sz="2400" dirty="0"/>
              <a:t> policies (</a:t>
            </a:r>
            <a:r>
              <a:rPr lang="en-US" sz="2400" dirty="0">
                <a:sym typeface="Symbol" charset="0"/>
              </a:rPr>
              <a:t> depends on time left)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Discounting: use 0 &lt;  &lt; 1</a:t>
            </a: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sym typeface="Symbol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Smaller  means smaller </a:t>
            </a:r>
            <a:r>
              <a:rPr lang="ja-JP" altLang="en-US" sz="2400" dirty="0">
                <a:sym typeface="Symbol" charset="0"/>
              </a:rPr>
              <a:t>“</a:t>
            </a:r>
            <a:r>
              <a:rPr lang="en-US" altLang="ja-JP" sz="2400" dirty="0">
                <a:sym typeface="Symbol" charset="0"/>
              </a:rPr>
              <a:t>horizon</a:t>
            </a:r>
            <a:r>
              <a:rPr lang="ja-JP" altLang="en-US" sz="2400" dirty="0">
                <a:sym typeface="Symbol" charset="0"/>
              </a:rPr>
              <a:t>”</a:t>
            </a:r>
            <a:r>
              <a:rPr lang="en-US" altLang="ja-JP" sz="2400" dirty="0">
                <a:sym typeface="Symbol" charset="0"/>
              </a:rPr>
              <a:t> – shorter term focus</a:t>
            </a:r>
          </a:p>
          <a:p>
            <a:pPr lvl="8">
              <a:buClr>
                <a:srgbClr val="000000"/>
              </a:buClr>
              <a:defRPr/>
            </a:pPr>
            <a:endParaRPr lang="en-US" sz="800" dirty="0">
              <a:solidFill>
                <a:srgbClr val="000000"/>
              </a:solidFill>
              <a:sym typeface="Symbol" charset="0"/>
            </a:endParaRPr>
          </a:p>
          <a:p>
            <a:pPr lvl="1"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sym typeface="Symbol" charset="0"/>
              </a:rPr>
              <a:t>Absorbing state: guarantee that for every policy, a terminal state will eventually be reached (like 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overheated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 for racing)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127" y="4275285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415" y="2362387"/>
            <a:ext cx="3759585" cy="175222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038497-E810-4343-FB40-8B59AB637CD4}"/>
                  </a:ext>
                </a:extLst>
              </p14:cNvPr>
              <p14:cNvContentPartPr/>
              <p14:nvPr/>
            </p14:nvContentPartPr>
            <p14:xfrm>
              <a:off x="2800440" y="3731400"/>
              <a:ext cx="1228320" cy="587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038497-E810-4343-FB40-8B59AB637C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1080" y="3722040"/>
                <a:ext cx="1247040" cy="60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10A7-D5B5-9A4E-917D-ACFBA738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In–Class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00B3C-E9E3-6F43-9B8D-85EFE87BF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Value iteration in our Trivia Game MDP example</a:t>
            </a:r>
          </a:p>
          <a:p>
            <a:endParaRPr lang="en-US" dirty="0"/>
          </a:p>
          <a:p>
            <a:r>
              <a:rPr lang="en-US"/>
              <a:t>Poll: What </a:t>
            </a:r>
            <a:r>
              <a:rPr lang="en-US" dirty="0"/>
              <a:t>is the policy after 3 iterations?</a:t>
            </a:r>
          </a:p>
        </p:txBody>
      </p:sp>
    </p:spTree>
    <p:extLst>
      <p:ext uri="{BB962C8B-B14F-4D97-AF65-F5344CB8AC3E}">
        <p14:creationId xmlns:p14="http://schemas.microsoft.com/office/powerpoint/2010/main" val="2039414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15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9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Fundamental operation: compute the (</a:t>
            </a:r>
            <a:r>
              <a:rPr lang="en-US" sz="2800" dirty="0" err="1"/>
              <a:t>expectimax</a:t>
            </a:r>
            <a:r>
              <a:rPr lang="en-US" sz="2800" dirty="0"/>
              <a:t>) value of a state</a:t>
            </a:r>
          </a:p>
          <a:p>
            <a:pPr lvl="1"/>
            <a:r>
              <a:rPr lang="en-US" sz="2400" dirty="0"/>
              <a:t>Expected utility under optimal action</a:t>
            </a:r>
          </a:p>
          <a:p>
            <a:pPr lvl="1"/>
            <a:r>
              <a:rPr lang="en-US" sz="2400" dirty="0"/>
              <a:t>Average sum of (discounted) rewards</a:t>
            </a:r>
          </a:p>
          <a:p>
            <a:pPr lvl="1"/>
            <a:r>
              <a:rPr lang="en-US" sz="2400" dirty="0"/>
              <a:t>This is just what </a:t>
            </a:r>
            <a:r>
              <a:rPr lang="en-US" sz="2400" dirty="0" err="1"/>
              <a:t>expectimax</a:t>
            </a:r>
            <a:r>
              <a:rPr lang="en-US" sz="2400" dirty="0"/>
              <a:t> computed!</a:t>
            </a:r>
          </a:p>
          <a:p>
            <a:pPr lvl="1"/>
            <a:endParaRPr lang="en-US" sz="2400" dirty="0"/>
          </a:p>
          <a:p>
            <a:r>
              <a:rPr lang="en-US" sz="2800" dirty="0"/>
              <a:t>Recursive definition of value: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815896"/>
            <a:chOff x="2400" y="1401"/>
            <a:chExt cx="1392" cy="1286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/>
                <a:t>s,a,s</a:t>
              </a:r>
              <a:r>
                <a:rPr lang="ja-JP" altLang="en-US" sz="2800"/>
                <a:t>’</a:t>
              </a:r>
              <a:endParaRPr lang="en-US" sz="28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</a:rPr>
                <a:t>’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D03CFA-8433-72A3-87E7-0BB2E54F0210}"/>
                  </a:ext>
                </a:extLst>
              </p14:cNvPr>
              <p14:cNvContentPartPr/>
              <p14:nvPr/>
            </p14:nvContentPartPr>
            <p14:xfrm>
              <a:off x="5161320" y="191520"/>
              <a:ext cx="6355080" cy="385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D03CFA-8433-72A3-87E7-0BB2E54F02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51960" y="182160"/>
                <a:ext cx="6373800" cy="38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0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60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57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32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79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99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44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9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24400" y="1371601"/>
            <a:ext cx="0" cy="511926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31CA59-7190-58EA-3EF6-6A42D2B44BDB}"/>
                  </a:ext>
                </a:extLst>
              </p14:cNvPr>
              <p14:cNvContentPartPr/>
              <p14:nvPr/>
            </p14:nvContentPartPr>
            <p14:xfrm>
              <a:off x="8952120" y="3466800"/>
              <a:ext cx="2656440" cy="51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31CA59-7190-58EA-3EF6-6A42D2B44B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2760" y="3457440"/>
                <a:ext cx="2675160" cy="53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9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3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60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0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25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00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Convergence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How do we know the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>
                <a:latin typeface="Calibri"/>
                <a:cs typeface="Calibri"/>
              </a:rPr>
              <a:t>M</a:t>
            </a:r>
            <a:r>
              <a:rPr lang="en-US" sz="2000" dirty="0">
                <a:latin typeface="Calibri"/>
                <a:cs typeface="Calibri"/>
              </a:rPr>
              <a:t> holds the actual </a:t>
            </a:r>
            <a:r>
              <a:rPr lang="en-US" sz="2000" dirty="0" err="1">
                <a:latin typeface="Calibri"/>
                <a:cs typeface="Calibri"/>
              </a:rPr>
              <a:t>untruncated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Sketch: For any state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can be viewed as depth k+1 </a:t>
            </a:r>
            <a:r>
              <a:rPr lang="en-US" sz="1800" dirty="0" err="1">
                <a:latin typeface="Calibri"/>
                <a:cs typeface="Calibri"/>
              </a:rPr>
              <a:t>expectimax</a:t>
            </a:r>
            <a:r>
              <a:rPr lang="en-US" sz="18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has actual rewards while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>
                <a:latin typeface="Calibri"/>
                <a:cs typeface="Calibri"/>
              </a:rPr>
              <a:t>MAX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It is at worst R</a:t>
            </a:r>
            <a:r>
              <a:rPr lang="en-US" sz="1800" baseline="-25000" dirty="0">
                <a:latin typeface="Calibri"/>
                <a:cs typeface="Calibri"/>
              </a:rPr>
              <a:t>MIN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But everything is discounted by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are at most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max|R</a:t>
            </a:r>
            <a:r>
              <a:rPr lang="en-US" sz="18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</a:t>
            </a:r>
            <a:r>
              <a:rPr lang="en-US" sz="1800" dirty="0" err="1">
                <a:ea typeface="ＭＳ Ｐゴシック" pitchFamily="34" charset="-128"/>
              </a:rPr>
              <a:t>a,s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50E4BF-FC22-383D-A383-CE0E938E2749}"/>
                  </a:ext>
                </a:extLst>
              </p14:cNvPr>
              <p14:cNvContentPartPr/>
              <p14:nvPr/>
            </p14:nvContentPartPr>
            <p14:xfrm>
              <a:off x="4409640" y="239040"/>
              <a:ext cx="7585560" cy="528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50E4BF-FC22-383D-A383-CE0E938E27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00280" y="229680"/>
                <a:ext cx="7604280" cy="530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08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Andrey</a:t>
            </a:r>
            <a:r>
              <a:rPr lang="en-US" sz="2000" dirty="0">
                <a:latin typeface="Calibri" pitchFamily="34" charset="0"/>
              </a:rPr>
              <a:t> Markov (1856-1922)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1E34A6-584F-CFE5-70E6-AA06CBF33C23}"/>
                  </a:ext>
                </a:extLst>
              </p14:cNvPr>
              <p14:cNvContentPartPr/>
              <p14:nvPr/>
            </p14:nvContentPartPr>
            <p14:xfrm>
              <a:off x="3993480" y="3856680"/>
              <a:ext cx="4429080" cy="21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1E34A6-584F-CFE5-70E6-AA06CBF33C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4120" y="3847320"/>
                <a:ext cx="444780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13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398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17766</TotalTime>
  <Words>3440</Words>
  <Application>Microsoft Office PowerPoint</Application>
  <PresentationFormat>Widescreen</PresentationFormat>
  <Paragraphs>725</Paragraphs>
  <Slides>65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Calibri Light</vt:lpstr>
      <vt:lpstr>Times New Roman</vt:lpstr>
      <vt:lpstr>Calibri</vt:lpstr>
      <vt:lpstr>Arial</vt:lpstr>
      <vt:lpstr>Cambria Math</vt:lpstr>
      <vt:lpstr>Wingdings</vt:lpstr>
      <vt:lpstr>Courier New</vt:lpstr>
      <vt:lpstr>cmmi10</vt:lpstr>
      <vt:lpstr>Office Theme</vt:lpstr>
      <vt:lpstr>1_Office Theme</vt:lpstr>
      <vt:lpstr>Warm-up as You Log In</vt:lpstr>
      <vt:lpstr>Announcements</vt:lpstr>
      <vt:lpstr>AI: Representation and Problem Solving </vt:lpstr>
      <vt:lpstr>Non-Deterministic Search</vt:lpstr>
      <vt:lpstr>Example: Grid World</vt:lpstr>
      <vt:lpstr>Grid World Actions</vt:lpstr>
      <vt:lpstr>Markov Decision Processes</vt:lpstr>
      <vt:lpstr>What is Markov about MDPs?</vt:lpstr>
      <vt:lpstr>Markov Decision Processes</vt:lpstr>
      <vt:lpstr>Minimax Notation</vt:lpstr>
      <vt:lpstr>Expectations</vt:lpstr>
      <vt:lpstr>Question from Lecture 4</vt:lpstr>
      <vt:lpstr>Expectimax Notation</vt:lpstr>
      <vt:lpstr>MDP Notation</vt:lpstr>
      <vt:lpstr>MDP Notation</vt:lpstr>
      <vt:lpstr>Policies</vt:lpstr>
      <vt:lpstr>Example: Racing</vt:lpstr>
      <vt:lpstr>Example: Racing</vt:lpstr>
      <vt:lpstr>Racing Search Tree</vt:lpstr>
      <vt:lpstr>MDP Search Trees</vt:lpstr>
      <vt:lpstr>Optimal Quantities</vt:lpstr>
      <vt:lpstr>Recursive Expectimax</vt:lpstr>
      <vt:lpstr>Recursive Expectimax</vt:lpstr>
      <vt:lpstr>Poll 1</vt:lpstr>
      <vt:lpstr>Optimal Policies</vt:lpstr>
      <vt:lpstr>Value Iteration</vt:lpstr>
      <vt:lpstr>Value Iteration</vt:lpstr>
      <vt:lpstr>Example: Value Iteration</vt:lpstr>
      <vt:lpstr>Example: Value Iteration</vt:lpstr>
      <vt:lpstr>Simple Deterministic Example</vt:lpstr>
      <vt:lpstr>Simple Deterministic Example</vt:lpstr>
      <vt:lpstr>Simple Deterministic Example</vt:lpstr>
      <vt:lpstr>Utilities of Sequences</vt:lpstr>
      <vt:lpstr>Utilities of Sequences</vt:lpstr>
      <vt:lpstr>Discounting</vt:lpstr>
      <vt:lpstr>Discounting</vt:lpstr>
      <vt:lpstr>Poll 2</vt:lpstr>
      <vt:lpstr>Stationary Preferences</vt:lpstr>
      <vt:lpstr>Discounting</vt:lpstr>
      <vt:lpstr>Infinite Utilities?!</vt:lpstr>
      <vt:lpstr>In–Class Activity</vt:lpstr>
      <vt:lpstr>Recap: Defining MDPs</vt:lpstr>
      <vt:lpstr>Solving MDPs</vt:lpstr>
      <vt:lpstr>Snapshot of Demo – Gridworld V Values</vt:lpstr>
      <vt:lpstr>Snapshot of Demo – Gridworld Q Values</vt:lpstr>
      <vt:lpstr>Values of States</vt:lpstr>
      <vt:lpstr>Racing Search Tree</vt:lpstr>
      <vt:lpstr>Racing Search Tree</vt:lpstr>
      <vt:lpstr>Time-Limited Values</vt:lpstr>
      <vt:lpstr>Computing Time-Limited Values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Convergence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Stephanie</cp:lastModifiedBy>
  <cp:revision>972</cp:revision>
  <cp:lastPrinted>2022-10-10T19:48:45Z</cp:lastPrinted>
  <dcterms:created xsi:type="dcterms:W3CDTF">2018-10-11T11:39:27Z</dcterms:created>
  <dcterms:modified xsi:type="dcterms:W3CDTF">2023-02-28T17:24:07Z</dcterms:modified>
</cp:coreProperties>
</file>