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9.xml" ContentType="application/vnd.openxmlformats-officedocument.presentationml.notesSlide+xml"/>
  <Override PartName="/ppt/ink/ink27.xml" ContentType="application/inkml+xml"/>
  <Override PartName="/ppt/notesSlides/notesSlide10.xml" ContentType="application/vnd.openxmlformats-officedocument.presentationml.notesSlide+xml"/>
  <Override PartName="/ppt/ink/ink2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0"/>
  </p:notesMasterIdLst>
  <p:sldIdLst>
    <p:sldId id="730" r:id="rId2"/>
    <p:sldId id="663" r:id="rId3"/>
    <p:sldId id="788" r:id="rId4"/>
    <p:sldId id="865" r:id="rId5"/>
    <p:sldId id="790" r:id="rId6"/>
    <p:sldId id="793" r:id="rId7"/>
    <p:sldId id="794" r:id="rId8"/>
    <p:sldId id="798" r:id="rId9"/>
    <p:sldId id="796" r:id="rId10"/>
    <p:sldId id="800" r:id="rId11"/>
    <p:sldId id="867" r:id="rId12"/>
    <p:sldId id="799" r:id="rId13"/>
    <p:sldId id="868" r:id="rId14"/>
    <p:sldId id="803" r:id="rId15"/>
    <p:sldId id="869" r:id="rId16"/>
    <p:sldId id="873" r:id="rId17"/>
    <p:sldId id="874" r:id="rId18"/>
    <p:sldId id="870" r:id="rId19"/>
    <p:sldId id="805" r:id="rId20"/>
    <p:sldId id="516" r:id="rId21"/>
    <p:sldId id="871" r:id="rId22"/>
    <p:sldId id="872" r:id="rId23"/>
    <p:sldId id="875" r:id="rId24"/>
    <p:sldId id="876" r:id="rId25"/>
    <p:sldId id="877" r:id="rId26"/>
    <p:sldId id="885" r:id="rId27"/>
    <p:sldId id="808" r:id="rId28"/>
    <p:sldId id="810" r:id="rId29"/>
    <p:sldId id="811" r:id="rId30"/>
    <p:sldId id="878" r:id="rId31"/>
    <p:sldId id="821" r:id="rId32"/>
    <p:sldId id="825" r:id="rId33"/>
    <p:sldId id="834" r:id="rId34"/>
    <p:sldId id="860" r:id="rId35"/>
    <p:sldId id="856" r:id="rId36"/>
    <p:sldId id="879" r:id="rId37"/>
    <p:sldId id="836" r:id="rId38"/>
    <p:sldId id="880" r:id="rId39"/>
    <p:sldId id="881" r:id="rId40"/>
    <p:sldId id="882" r:id="rId41"/>
    <p:sldId id="883" r:id="rId42"/>
    <p:sldId id="859" r:id="rId43"/>
    <p:sldId id="863" r:id="rId44"/>
    <p:sldId id="864" r:id="rId45"/>
    <p:sldId id="847" r:id="rId46"/>
    <p:sldId id="852" r:id="rId47"/>
    <p:sldId id="848" r:id="rId48"/>
    <p:sldId id="851" r:id="rId49"/>
    <p:sldId id="884" r:id="rId50"/>
    <p:sldId id="853" r:id="rId51"/>
    <p:sldId id="850" r:id="rId52"/>
    <p:sldId id="562" r:id="rId53"/>
    <p:sldId id="602" r:id="rId54"/>
    <p:sldId id="603" r:id="rId55"/>
    <p:sldId id="605" r:id="rId56"/>
    <p:sldId id="606" r:id="rId57"/>
    <p:sldId id="607" r:id="rId58"/>
    <p:sldId id="609" r:id="rId59"/>
    <p:sldId id="611" r:id="rId60"/>
    <p:sldId id="614" r:id="rId61"/>
    <p:sldId id="615" r:id="rId62"/>
    <p:sldId id="616" r:id="rId63"/>
    <p:sldId id="618" r:id="rId64"/>
    <p:sldId id="620" r:id="rId65"/>
    <p:sldId id="621" r:id="rId66"/>
    <p:sldId id="622" r:id="rId67"/>
    <p:sldId id="623" r:id="rId68"/>
    <p:sldId id="624" r:id="rId69"/>
  </p:sldIdLst>
  <p:sldSz cx="12192000" cy="6858000"/>
  <p:notesSz cx="7010400" cy="9296400"/>
  <p:embeddedFontLst>
    <p:embeddedFont>
      <p:font typeface="Calibri" panose="020F0502020204030204" pitchFamily="34" charset="0"/>
      <p:regular r:id="rId71"/>
      <p:bold r:id="rId72"/>
      <p:italic r:id="rId73"/>
      <p:boldItalic r:id="rId74"/>
    </p:embeddedFont>
    <p:embeddedFont>
      <p:font typeface="Calibri Light" panose="020F0302020204030204" pitchFamily="34" charset="0"/>
      <p:regular r:id="rId75"/>
      <p:italic r:id="rId76"/>
    </p:embeddedFont>
    <p:embeddedFont>
      <p:font typeface="Cambria Math" panose="02040503050406030204" pitchFamily="18" charset="0"/>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0C813-06E1-433B-A3A4-49CD6710CC99}" v="2" dt="2023-02-23T17:22:58.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2" autoAdjust="0"/>
    <p:restoredTop sz="79103" autoAdjust="0"/>
  </p:normalViewPr>
  <p:slideViewPr>
    <p:cSldViewPr snapToGrid="0">
      <p:cViewPr varScale="1">
        <p:scale>
          <a:sx n="58" d="100"/>
          <a:sy n="58" d="100"/>
        </p:scale>
        <p:origin x="5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ephanie" userId="1565e37e99b0f997" providerId="LiveId" clId="{F860C813-06E1-433B-A3A4-49CD6710CC99}"/>
    <pc:docChg chg="modSld">
      <pc:chgData name="Stephanie Stephanie" userId="1565e37e99b0f997" providerId="LiveId" clId="{F860C813-06E1-433B-A3A4-49CD6710CC99}" dt="2023-02-23T17:22:58.391" v="1"/>
      <pc:docMkLst>
        <pc:docMk/>
      </pc:docMkLst>
      <pc:sldChg chg="addSp">
        <pc:chgData name="Stephanie Stephanie" userId="1565e37e99b0f997" providerId="LiveId" clId="{F860C813-06E1-433B-A3A4-49CD6710CC99}" dt="2023-02-23T16:05:34.307" v="0"/>
        <pc:sldMkLst>
          <pc:docMk/>
          <pc:sldMk cId="3366207463" sldId="730"/>
        </pc:sldMkLst>
        <pc:inkChg chg="add">
          <ac:chgData name="Stephanie Stephanie" userId="1565e37e99b0f997" providerId="LiveId" clId="{F860C813-06E1-433B-A3A4-49CD6710CC99}" dt="2023-02-23T16:05:34.307" v="0"/>
          <ac:inkMkLst>
            <pc:docMk/>
            <pc:sldMk cId="3366207463" sldId="730"/>
            <ac:inkMk id="3" creationId="{11F6B39D-D8BE-B23D-37C7-20EB7295745B}"/>
          </ac:inkMkLst>
        </pc:inkChg>
      </pc:sldChg>
      <pc:sldChg chg="addSp">
        <pc:chgData name="Stephanie Stephanie" userId="1565e37e99b0f997" providerId="LiveId" clId="{F860C813-06E1-433B-A3A4-49CD6710CC99}" dt="2023-02-23T17:22:58.391" v="1"/>
        <pc:sldMkLst>
          <pc:docMk/>
          <pc:sldMk cId="3811700712" sldId="788"/>
        </pc:sldMkLst>
        <pc:inkChg chg="add">
          <ac:chgData name="Stephanie Stephanie" userId="1565e37e99b0f997" providerId="LiveId" clId="{F860C813-06E1-433B-A3A4-49CD6710CC99}" dt="2023-02-23T17:22:58.391" v="1"/>
          <ac:inkMkLst>
            <pc:docMk/>
            <pc:sldMk cId="3811700712" sldId="788"/>
            <ac:inkMk id="2" creationId="{72CDEE05-910C-23C9-1135-2326C2748FFC}"/>
          </ac:inkMkLst>
        </pc:inkChg>
      </pc:sldChg>
      <pc:sldChg chg="addSp">
        <pc:chgData name="Stephanie Stephanie" userId="1565e37e99b0f997" providerId="LiveId" clId="{F860C813-06E1-433B-A3A4-49CD6710CC99}" dt="2023-02-23T17:22:58.391" v="1"/>
        <pc:sldMkLst>
          <pc:docMk/>
          <pc:sldMk cId="823371381" sldId="793"/>
        </pc:sldMkLst>
        <pc:inkChg chg="add">
          <ac:chgData name="Stephanie Stephanie" userId="1565e37e99b0f997" providerId="LiveId" clId="{F860C813-06E1-433B-A3A4-49CD6710CC99}" dt="2023-02-23T17:22:58.391" v="1"/>
          <ac:inkMkLst>
            <pc:docMk/>
            <pc:sldMk cId="823371381" sldId="793"/>
            <ac:inkMk id="4" creationId="{3C583418-C568-9831-C745-6624BAF104A0}"/>
          </ac:inkMkLst>
        </pc:inkChg>
      </pc:sldChg>
      <pc:sldChg chg="addSp">
        <pc:chgData name="Stephanie Stephanie" userId="1565e37e99b0f997" providerId="LiveId" clId="{F860C813-06E1-433B-A3A4-49CD6710CC99}" dt="2023-02-23T17:22:58.391" v="1"/>
        <pc:sldMkLst>
          <pc:docMk/>
          <pc:sldMk cId="3048553459" sldId="794"/>
        </pc:sldMkLst>
        <pc:inkChg chg="add">
          <ac:chgData name="Stephanie Stephanie" userId="1565e37e99b0f997" providerId="LiveId" clId="{F860C813-06E1-433B-A3A4-49CD6710CC99}" dt="2023-02-23T17:22:58.391" v="1"/>
          <ac:inkMkLst>
            <pc:docMk/>
            <pc:sldMk cId="3048553459" sldId="794"/>
            <ac:inkMk id="4" creationId="{750AD1FC-964E-96E9-4B08-8D3C26678159}"/>
          </ac:inkMkLst>
        </pc:inkChg>
      </pc:sldChg>
      <pc:sldChg chg="addSp">
        <pc:chgData name="Stephanie Stephanie" userId="1565e37e99b0f997" providerId="LiveId" clId="{F860C813-06E1-433B-A3A4-49CD6710CC99}" dt="2023-02-23T17:22:58.391" v="1"/>
        <pc:sldMkLst>
          <pc:docMk/>
          <pc:sldMk cId="3116122473" sldId="798"/>
        </pc:sldMkLst>
        <pc:inkChg chg="add">
          <ac:chgData name="Stephanie Stephanie" userId="1565e37e99b0f997" providerId="LiveId" clId="{F860C813-06E1-433B-A3A4-49CD6710CC99}" dt="2023-02-23T17:22:58.391" v="1"/>
          <ac:inkMkLst>
            <pc:docMk/>
            <pc:sldMk cId="3116122473" sldId="798"/>
            <ac:inkMk id="4" creationId="{1A30CD7F-D885-2D56-7891-F56C5C13ED45}"/>
          </ac:inkMkLst>
        </pc:inkChg>
      </pc:sldChg>
      <pc:sldChg chg="addSp">
        <pc:chgData name="Stephanie Stephanie" userId="1565e37e99b0f997" providerId="LiveId" clId="{F860C813-06E1-433B-A3A4-49CD6710CC99}" dt="2023-02-23T17:22:58.391" v="1"/>
        <pc:sldMkLst>
          <pc:docMk/>
          <pc:sldMk cId="2753144965" sldId="799"/>
        </pc:sldMkLst>
        <pc:inkChg chg="add">
          <ac:chgData name="Stephanie Stephanie" userId="1565e37e99b0f997" providerId="LiveId" clId="{F860C813-06E1-433B-A3A4-49CD6710CC99}" dt="2023-02-23T17:22:58.391" v="1"/>
          <ac:inkMkLst>
            <pc:docMk/>
            <pc:sldMk cId="2753144965" sldId="799"/>
            <ac:inkMk id="3" creationId="{123E6900-0C5B-A45E-41E4-F8A1917F8F6B}"/>
          </ac:inkMkLst>
        </pc:inkChg>
      </pc:sldChg>
      <pc:sldChg chg="addSp">
        <pc:chgData name="Stephanie Stephanie" userId="1565e37e99b0f997" providerId="LiveId" clId="{F860C813-06E1-433B-A3A4-49CD6710CC99}" dt="2023-02-23T17:22:58.391" v="1"/>
        <pc:sldMkLst>
          <pc:docMk/>
          <pc:sldMk cId="4013880950" sldId="800"/>
        </pc:sldMkLst>
        <pc:inkChg chg="add">
          <ac:chgData name="Stephanie Stephanie" userId="1565e37e99b0f997" providerId="LiveId" clId="{F860C813-06E1-433B-A3A4-49CD6710CC99}" dt="2023-02-23T17:22:58.391" v="1"/>
          <ac:inkMkLst>
            <pc:docMk/>
            <pc:sldMk cId="4013880950" sldId="800"/>
            <ac:inkMk id="4" creationId="{2888AC32-B678-0BD0-46C4-0A0DA225887A}"/>
          </ac:inkMkLst>
        </pc:inkChg>
      </pc:sldChg>
      <pc:sldChg chg="addSp">
        <pc:chgData name="Stephanie Stephanie" userId="1565e37e99b0f997" providerId="LiveId" clId="{F860C813-06E1-433B-A3A4-49CD6710CC99}" dt="2023-02-23T17:22:58.391" v="1"/>
        <pc:sldMkLst>
          <pc:docMk/>
          <pc:sldMk cId="32479891" sldId="803"/>
        </pc:sldMkLst>
        <pc:inkChg chg="add">
          <ac:chgData name="Stephanie Stephanie" userId="1565e37e99b0f997" providerId="LiveId" clId="{F860C813-06E1-433B-A3A4-49CD6710CC99}" dt="2023-02-23T17:22:58.391" v="1"/>
          <ac:inkMkLst>
            <pc:docMk/>
            <pc:sldMk cId="32479891" sldId="803"/>
            <ac:inkMk id="4" creationId="{DA88BB62-F15D-AF39-242F-515D7E4B2887}"/>
          </ac:inkMkLst>
        </pc:inkChg>
      </pc:sldChg>
      <pc:sldChg chg="addSp">
        <pc:chgData name="Stephanie Stephanie" userId="1565e37e99b0f997" providerId="LiveId" clId="{F860C813-06E1-433B-A3A4-49CD6710CC99}" dt="2023-02-23T17:22:58.391" v="1"/>
        <pc:sldMkLst>
          <pc:docMk/>
          <pc:sldMk cId="895368096" sldId="808"/>
        </pc:sldMkLst>
        <pc:inkChg chg="add">
          <ac:chgData name="Stephanie Stephanie" userId="1565e37e99b0f997" providerId="LiveId" clId="{F860C813-06E1-433B-A3A4-49CD6710CC99}" dt="2023-02-23T17:22:58.391" v="1"/>
          <ac:inkMkLst>
            <pc:docMk/>
            <pc:sldMk cId="895368096" sldId="808"/>
            <ac:inkMk id="8" creationId="{02A78DE1-D2F5-2FC0-537E-B2495EB86CFB}"/>
          </ac:inkMkLst>
        </pc:inkChg>
      </pc:sldChg>
      <pc:sldChg chg="addSp">
        <pc:chgData name="Stephanie Stephanie" userId="1565e37e99b0f997" providerId="LiveId" clId="{F860C813-06E1-433B-A3A4-49CD6710CC99}" dt="2023-02-23T17:22:58.391" v="1"/>
        <pc:sldMkLst>
          <pc:docMk/>
          <pc:sldMk cId="1790599198" sldId="810"/>
        </pc:sldMkLst>
        <pc:inkChg chg="add">
          <ac:chgData name="Stephanie Stephanie" userId="1565e37e99b0f997" providerId="LiveId" clId="{F860C813-06E1-433B-A3A4-49CD6710CC99}" dt="2023-02-23T17:22:58.391" v="1"/>
          <ac:inkMkLst>
            <pc:docMk/>
            <pc:sldMk cId="1790599198" sldId="810"/>
            <ac:inkMk id="4" creationId="{F34C1973-0BEE-5A6D-93FA-140D84F7E0C6}"/>
          </ac:inkMkLst>
        </pc:inkChg>
      </pc:sldChg>
      <pc:sldChg chg="addSp">
        <pc:chgData name="Stephanie Stephanie" userId="1565e37e99b0f997" providerId="LiveId" clId="{F860C813-06E1-433B-A3A4-49CD6710CC99}" dt="2023-02-23T17:22:58.391" v="1"/>
        <pc:sldMkLst>
          <pc:docMk/>
          <pc:sldMk cId="581638028" sldId="811"/>
        </pc:sldMkLst>
        <pc:inkChg chg="add">
          <ac:chgData name="Stephanie Stephanie" userId="1565e37e99b0f997" providerId="LiveId" clId="{F860C813-06E1-433B-A3A4-49CD6710CC99}" dt="2023-02-23T17:22:58.391" v="1"/>
          <ac:inkMkLst>
            <pc:docMk/>
            <pc:sldMk cId="581638028" sldId="811"/>
            <ac:inkMk id="3" creationId="{F5FFF68D-32D1-2130-B4AF-A7E148938892}"/>
          </ac:inkMkLst>
        </pc:inkChg>
      </pc:sldChg>
      <pc:sldChg chg="addSp">
        <pc:chgData name="Stephanie Stephanie" userId="1565e37e99b0f997" providerId="LiveId" clId="{F860C813-06E1-433B-A3A4-49CD6710CC99}" dt="2023-02-23T17:22:58.391" v="1"/>
        <pc:sldMkLst>
          <pc:docMk/>
          <pc:sldMk cId="2999103421" sldId="821"/>
        </pc:sldMkLst>
        <pc:inkChg chg="add">
          <ac:chgData name="Stephanie Stephanie" userId="1565e37e99b0f997" providerId="LiveId" clId="{F860C813-06E1-433B-A3A4-49CD6710CC99}" dt="2023-02-23T17:22:58.391" v="1"/>
          <ac:inkMkLst>
            <pc:docMk/>
            <pc:sldMk cId="2999103421" sldId="821"/>
            <ac:inkMk id="4" creationId="{3AE83A77-1E6E-7C4C-459A-A23DE21BA796}"/>
          </ac:inkMkLst>
        </pc:inkChg>
      </pc:sldChg>
      <pc:sldChg chg="addSp">
        <pc:chgData name="Stephanie Stephanie" userId="1565e37e99b0f997" providerId="LiveId" clId="{F860C813-06E1-433B-A3A4-49CD6710CC99}" dt="2023-02-23T17:22:58.391" v="1"/>
        <pc:sldMkLst>
          <pc:docMk/>
          <pc:sldMk cId="313406006" sldId="825"/>
        </pc:sldMkLst>
        <pc:inkChg chg="add">
          <ac:chgData name="Stephanie Stephanie" userId="1565e37e99b0f997" providerId="LiveId" clId="{F860C813-06E1-433B-A3A4-49CD6710CC99}" dt="2023-02-23T17:22:58.391" v="1"/>
          <ac:inkMkLst>
            <pc:docMk/>
            <pc:sldMk cId="313406006" sldId="825"/>
            <ac:inkMk id="4" creationId="{57B35454-C566-EDDD-8CA5-46828352F485}"/>
          </ac:inkMkLst>
        </pc:inkChg>
      </pc:sldChg>
      <pc:sldChg chg="addSp">
        <pc:chgData name="Stephanie Stephanie" userId="1565e37e99b0f997" providerId="LiveId" clId="{F860C813-06E1-433B-A3A4-49CD6710CC99}" dt="2023-02-23T17:22:58.391" v="1"/>
        <pc:sldMkLst>
          <pc:docMk/>
          <pc:sldMk cId="2327285528" sldId="836"/>
        </pc:sldMkLst>
        <pc:inkChg chg="add">
          <ac:chgData name="Stephanie Stephanie" userId="1565e37e99b0f997" providerId="LiveId" clId="{F860C813-06E1-433B-A3A4-49CD6710CC99}" dt="2023-02-23T17:22:58.391" v="1"/>
          <ac:inkMkLst>
            <pc:docMk/>
            <pc:sldMk cId="2327285528" sldId="836"/>
            <ac:inkMk id="3" creationId="{70D97F3E-3180-772C-9FD2-ABFA241FC72B}"/>
          </ac:inkMkLst>
        </pc:inkChg>
      </pc:sldChg>
      <pc:sldChg chg="addSp">
        <pc:chgData name="Stephanie Stephanie" userId="1565e37e99b0f997" providerId="LiveId" clId="{F860C813-06E1-433B-A3A4-49CD6710CC99}" dt="2023-02-23T17:22:58.391" v="1"/>
        <pc:sldMkLst>
          <pc:docMk/>
          <pc:sldMk cId="3615009316" sldId="856"/>
        </pc:sldMkLst>
        <pc:inkChg chg="add">
          <ac:chgData name="Stephanie Stephanie" userId="1565e37e99b0f997" providerId="LiveId" clId="{F860C813-06E1-433B-A3A4-49CD6710CC99}" dt="2023-02-23T17:22:58.391" v="1"/>
          <ac:inkMkLst>
            <pc:docMk/>
            <pc:sldMk cId="3615009316" sldId="856"/>
            <ac:inkMk id="4" creationId="{37019EBB-E7DF-76D6-6D49-48F01734E338}"/>
          </ac:inkMkLst>
        </pc:inkChg>
      </pc:sldChg>
      <pc:sldChg chg="addSp">
        <pc:chgData name="Stephanie Stephanie" userId="1565e37e99b0f997" providerId="LiveId" clId="{F860C813-06E1-433B-A3A4-49CD6710CC99}" dt="2023-02-23T17:22:58.391" v="1"/>
        <pc:sldMkLst>
          <pc:docMk/>
          <pc:sldMk cId="819881665" sldId="860"/>
        </pc:sldMkLst>
        <pc:inkChg chg="add">
          <ac:chgData name="Stephanie Stephanie" userId="1565e37e99b0f997" providerId="LiveId" clId="{F860C813-06E1-433B-A3A4-49CD6710CC99}" dt="2023-02-23T17:22:58.391" v="1"/>
          <ac:inkMkLst>
            <pc:docMk/>
            <pc:sldMk cId="819881665" sldId="860"/>
            <ac:inkMk id="4" creationId="{5BF99FE8-1538-3AC0-F314-6C42D3FDABF9}"/>
          </ac:inkMkLst>
        </pc:inkChg>
      </pc:sldChg>
      <pc:sldChg chg="addSp">
        <pc:chgData name="Stephanie Stephanie" userId="1565e37e99b0f997" providerId="LiveId" clId="{F860C813-06E1-433B-A3A4-49CD6710CC99}" dt="2023-02-23T17:22:58.391" v="1"/>
        <pc:sldMkLst>
          <pc:docMk/>
          <pc:sldMk cId="3717100873" sldId="867"/>
        </pc:sldMkLst>
        <pc:inkChg chg="add">
          <ac:chgData name="Stephanie Stephanie" userId="1565e37e99b0f997" providerId="LiveId" clId="{F860C813-06E1-433B-A3A4-49CD6710CC99}" dt="2023-02-23T17:22:58.391" v="1"/>
          <ac:inkMkLst>
            <pc:docMk/>
            <pc:sldMk cId="3717100873" sldId="867"/>
            <ac:inkMk id="5" creationId="{5CABFEE5-15E7-CE98-0EA0-9D72FC24E686}"/>
          </ac:inkMkLst>
        </pc:inkChg>
      </pc:sldChg>
      <pc:sldChg chg="addSp">
        <pc:chgData name="Stephanie Stephanie" userId="1565e37e99b0f997" providerId="LiveId" clId="{F860C813-06E1-433B-A3A4-49CD6710CC99}" dt="2023-02-23T17:22:58.391" v="1"/>
        <pc:sldMkLst>
          <pc:docMk/>
          <pc:sldMk cId="2665158337" sldId="868"/>
        </pc:sldMkLst>
        <pc:inkChg chg="add">
          <ac:chgData name="Stephanie Stephanie" userId="1565e37e99b0f997" providerId="LiveId" clId="{F860C813-06E1-433B-A3A4-49CD6710CC99}" dt="2023-02-23T17:22:58.391" v="1"/>
          <ac:inkMkLst>
            <pc:docMk/>
            <pc:sldMk cId="2665158337" sldId="868"/>
            <ac:inkMk id="4" creationId="{01B25E76-BEBB-C5B0-535F-EB201BA5E6BE}"/>
          </ac:inkMkLst>
        </pc:inkChg>
      </pc:sldChg>
      <pc:sldChg chg="addSp">
        <pc:chgData name="Stephanie Stephanie" userId="1565e37e99b0f997" providerId="LiveId" clId="{F860C813-06E1-433B-A3A4-49CD6710CC99}" dt="2023-02-23T17:22:58.391" v="1"/>
        <pc:sldMkLst>
          <pc:docMk/>
          <pc:sldMk cId="2724511764" sldId="869"/>
        </pc:sldMkLst>
        <pc:inkChg chg="add">
          <ac:chgData name="Stephanie Stephanie" userId="1565e37e99b0f997" providerId="LiveId" clId="{F860C813-06E1-433B-A3A4-49CD6710CC99}" dt="2023-02-23T17:22:58.391" v="1"/>
          <ac:inkMkLst>
            <pc:docMk/>
            <pc:sldMk cId="2724511764" sldId="869"/>
            <ac:inkMk id="5" creationId="{F1602466-CAD9-C948-BF1E-77B74FB394C1}"/>
          </ac:inkMkLst>
        </pc:inkChg>
      </pc:sldChg>
      <pc:sldChg chg="addSp">
        <pc:chgData name="Stephanie Stephanie" userId="1565e37e99b0f997" providerId="LiveId" clId="{F860C813-06E1-433B-A3A4-49CD6710CC99}" dt="2023-02-23T17:22:58.391" v="1"/>
        <pc:sldMkLst>
          <pc:docMk/>
          <pc:sldMk cId="2530054765" sldId="870"/>
        </pc:sldMkLst>
        <pc:inkChg chg="add">
          <ac:chgData name="Stephanie Stephanie" userId="1565e37e99b0f997" providerId="LiveId" clId="{F860C813-06E1-433B-A3A4-49CD6710CC99}" dt="2023-02-23T17:22:58.391" v="1"/>
          <ac:inkMkLst>
            <pc:docMk/>
            <pc:sldMk cId="2530054765" sldId="870"/>
            <ac:inkMk id="4" creationId="{CA4ADFD2-BEDE-B600-C4C5-946DE7C450C5}"/>
          </ac:inkMkLst>
        </pc:inkChg>
      </pc:sldChg>
      <pc:sldChg chg="addSp">
        <pc:chgData name="Stephanie Stephanie" userId="1565e37e99b0f997" providerId="LiveId" clId="{F860C813-06E1-433B-A3A4-49CD6710CC99}" dt="2023-02-23T17:22:58.391" v="1"/>
        <pc:sldMkLst>
          <pc:docMk/>
          <pc:sldMk cId="174686666" sldId="871"/>
        </pc:sldMkLst>
        <pc:inkChg chg="add">
          <ac:chgData name="Stephanie Stephanie" userId="1565e37e99b0f997" providerId="LiveId" clId="{F860C813-06E1-433B-A3A4-49CD6710CC99}" dt="2023-02-23T17:22:58.391" v="1"/>
          <ac:inkMkLst>
            <pc:docMk/>
            <pc:sldMk cId="174686666" sldId="871"/>
            <ac:inkMk id="4" creationId="{E5ADC47E-6DB2-B686-09D6-EA377CE9970D}"/>
          </ac:inkMkLst>
        </pc:inkChg>
      </pc:sldChg>
      <pc:sldChg chg="addSp">
        <pc:chgData name="Stephanie Stephanie" userId="1565e37e99b0f997" providerId="LiveId" clId="{F860C813-06E1-433B-A3A4-49CD6710CC99}" dt="2023-02-23T17:22:58.391" v="1"/>
        <pc:sldMkLst>
          <pc:docMk/>
          <pc:sldMk cId="3608222460" sldId="872"/>
        </pc:sldMkLst>
        <pc:inkChg chg="add">
          <ac:chgData name="Stephanie Stephanie" userId="1565e37e99b0f997" providerId="LiveId" clId="{F860C813-06E1-433B-A3A4-49CD6710CC99}" dt="2023-02-23T17:22:58.391" v="1"/>
          <ac:inkMkLst>
            <pc:docMk/>
            <pc:sldMk cId="3608222460" sldId="872"/>
            <ac:inkMk id="6" creationId="{FE7B0BB0-DBE9-062B-BF46-7741E1CA9F20}"/>
          </ac:inkMkLst>
        </pc:inkChg>
      </pc:sldChg>
      <pc:sldChg chg="addSp">
        <pc:chgData name="Stephanie Stephanie" userId="1565e37e99b0f997" providerId="LiveId" clId="{F860C813-06E1-433B-A3A4-49CD6710CC99}" dt="2023-02-23T17:22:58.391" v="1"/>
        <pc:sldMkLst>
          <pc:docMk/>
          <pc:sldMk cId="707916069" sldId="874"/>
        </pc:sldMkLst>
        <pc:inkChg chg="add">
          <ac:chgData name="Stephanie Stephanie" userId="1565e37e99b0f997" providerId="LiveId" clId="{F860C813-06E1-433B-A3A4-49CD6710CC99}" dt="2023-02-23T17:22:58.391" v="1"/>
          <ac:inkMkLst>
            <pc:docMk/>
            <pc:sldMk cId="707916069" sldId="874"/>
            <ac:inkMk id="4" creationId="{671C3799-5917-2636-3E2C-36AD4150B591}"/>
          </ac:inkMkLst>
        </pc:inkChg>
      </pc:sldChg>
      <pc:sldChg chg="addSp">
        <pc:chgData name="Stephanie Stephanie" userId="1565e37e99b0f997" providerId="LiveId" clId="{F860C813-06E1-433B-A3A4-49CD6710CC99}" dt="2023-02-23T17:22:58.391" v="1"/>
        <pc:sldMkLst>
          <pc:docMk/>
          <pc:sldMk cId="73372969" sldId="878"/>
        </pc:sldMkLst>
        <pc:inkChg chg="add">
          <ac:chgData name="Stephanie Stephanie" userId="1565e37e99b0f997" providerId="LiveId" clId="{F860C813-06E1-433B-A3A4-49CD6710CC99}" dt="2023-02-23T17:22:58.391" v="1"/>
          <ac:inkMkLst>
            <pc:docMk/>
            <pc:sldMk cId="73372969" sldId="878"/>
            <ac:inkMk id="4" creationId="{593E4DCC-7FF0-3831-6CF8-919F0435EDBD}"/>
          </ac:inkMkLst>
        </pc:inkChg>
      </pc:sldChg>
      <pc:sldChg chg="addSp">
        <pc:chgData name="Stephanie Stephanie" userId="1565e37e99b0f997" providerId="LiveId" clId="{F860C813-06E1-433B-A3A4-49CD6710CC99}" dt="2023-02-23T17:22:58.391" v="1"/>
        <pc:sldMkLst>
          <pc:docMk/>
          <pc:sldMk cId="340950024" sldId="879"/>
        </pc:sldMkLst>
        <pc:inkChg chg="add">
          <ac:chgData name="Stephanie Stephanie" userId="1565e37e99b0f997" providerId="LiveId" clId="{F860C813-06E1-433B-A3A4-49CD6710CC99}" dt="2023-02-23T17:22:58.391" v="1"/>
          <ac:inkMkLst>
            <pc:docMk/>
            <pc:sldMk cId="340950024" sldId="879"/>
            <ac:inkMk id="3" creationId="{5418DD91-0872-3F6E-52ED-AF9B9716F005}"/>
          </ac:inkMkLst>
        </pc:inkChg>
      </pc:sldChg>
      <pc:sldChg chg="addSp">
        <pc:chgData name="Stephanie Stephanie" userId="1565e37e99b0f997" providerId="LiveId" clId="{F860C813-06E1-433B-A3A4-49CD6710CC99}" dt="2023-02-23T17:22:58.391" v="1"/>
        <pc:sldMkLst>
          <pc:docMk/>
          <pc:sldMk cId="1090669915" sldId="880"/>
        </pc:sldMkLst>
        <pc:inkChg chg="add">
          <ac:chgData name="Stephanie Stephanie" userId="1565e37e99b0f997" providerId="LiveId" clId="{F860C813-06E1-433B-A3A4-49CD6710CC99}" dt="2023-02-23T17:22:58.391" v="1"/>
          <ac:inkMkLst>
            <pc:docMk/>
            <pc:sldMk cId="1090669915" sldId="880"/>
            <ac:inkMk id="3" creationId="{B8782999-F79E-72CA-B978-6B4FD701FDD5}"/>
          </ac:inkMkLst>
        </pc:inkChg>
      </pc:sldChg>
      <pc:sldChg chg="addSp">
        <pc:chgData name="Stephanie Stephanie" userId="1565e37e99b0f997" providerId="LiveId" clId="{F860C813-06E1-433B-A3A4-49CD6710CC99}" dt="2023-02-23T17:22:58.391" v="1"/>
        <pc:sldMkLst>
          <pc:docMk/>
          <pc:sldMk cId="1808881824" sldId="882"/>
        </pc:sldMkLst>
        <pc:inkChg chg="add">
          <ac:chgData name="Stephanie Stephanie" userId="1565e37e99b0f997" providerId="LiveId" clId="{F860C813-06E1-433B-A3A4-49CD6710CC99}" dt="2023-02-23T17:22:58.391" v="1"/>
          <ac:inkMkLst>
            <pc:docMk/>
            <pc:sldMk cId="1808881824" sldId="882"/>
            <ac:inkMk id="3" creationId="{34997C3D-D4C4-20C0-C459-63496D0C7DEB}"/>
          </ac:inkMkLst>
        </pc:inkChg>
      </pc:sldChg>
      <pc:sldChg chg="addSp">
        <pc:chgData name="Stephanie Stephanie" userId="1565e37e99b0f997" providerId="LiveId" clId="{F860C813-06E1-433B-A3A4-49CD6710CC99}" dt="2023-02-23T17:22:58.391" v="1"/>
        <pc:sldMkLst>
          <pc:docMk/>
          <pc:sldMk cId="447748785" sldId="885"/>
        </pc:sldMkLst>
        <pc:inkChg chg="add">
          <ac:chgData name="Stephanie Stephanie" userId="1565e37e99b0f997" providerId="LiveId" clId="{F860C813-06E1-433B-A3A4-49CD6710CC99}" dt="2023-02-23T17:22:58.391" v="1"/>
          <ac:inkMkLst>
            <pc:docMk/>
            <pc:sldMk cId="447748785" sldId="885"/>
            <ac:inkMk id="3" creationId="{E1FB96F7-4E6B-9516-ECC5-7F83669C9F72}"/>
          </ac:inkMkLst>
        </pc:inkChg>
      </pc:sldChg>
    </pc:docChg>
  </pc:docChgLst>
</pc:chgInfo>
</file>

<file path=ppt/ink/ink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02:37.201"/>
    </inkml:context>
    <inkml:brush xml:id="br0">
      <inkml:brushProperty name="width" value="0.05292" units="cm"/>
      <inkml:brushProperty name="height" value="0.05292" units="cm"/>
      <inkml:brushProperty name="color" value="#FF0000"/>
    </inkml:brush>
  </inkml:definitions>
  <inkml:trace contextRef="#ctx0" brushRef="#br0">15647 13589 1095 0,'0'0'22'0,"-4"0"-11"0,-1-7-26 0,0-1-12 16,-5-4 5-16,1-1 0 0,-1-1-3 16,-2-1 9-16,-1 2 5 0,0 2 7 0,1-1 9 15,3 6 10-15,0-1 10 0,5 2 7 16,1 2 2-16,-2 0-2 16,2-1-7-16,-3 1-6 0,-4 1-6 15,-3 1-4-15,-6-1-3 0,0 2 0 0,-2-3 2 16,2 3-3-16,2 1-1 0,-1-1-2 15,0 1-2-15,1-1 0 0,-5-3 0 16,2 0 0-16,-3 1 1 16,1 1 3-16,1 1 4 0,-3-2 5 15,5 2 5-15,0-1-1 16,-1 0-1-16,-2 1 0 0,-2-2-1 0,-4 0 1 16,-6 0 0-16,-1 0-6 0,-7 1-2 0,1-1-3 15,4 0-2-15,-5 0 0 0,6 1 2 16,-1 0 2-16,-1 0 4 15,3 1 6-15,-4-2 0 0,-1-1-2 0,2 2-4 0,-9-2-4 16,2-1-1 0,-5 2 1-16,-2 0-1 0,5 2 1 15,-4 0 1-15,5 0-2 0,-1 2 0 16,6-1 0-16,0-1-2 0,4 0 3 0,-1 0 5 16,-6 0 0-16,-2 3 3 0,-2-1 2 15,-3 0-3-15,1-2 2 0,3 0-2 16,2 0-4-16,-3-1-4 0,5 1-2 15,-1-1-4-15,1-5 0 0,-1 4 2 16,-2-1-1-16,-6 0 2 0,-5 2-1 16,5-1 0-16,2-1 1 0,4 1 0 0,5 1-2 15,-3-2 0-15,1 2 1 0,2-1-2 16,0 2 1-16,0-2 1 16,-9 0-2-16,-3 0 1 0,1 1 0 0,-3 1 0 15,10 0 0-15,-1-2 7 0,-2 2 5 16,6-1 2-16,0 1 2 0,-1-2-7 15,0 1-5-15,-6 0 1 0,-2 1 0 0,-1 0 4 16,3 0 4-16,5 1 0 0,0-1 1 16,4 0 1-16,-1 1-2 0,1 2-1 15,2-3-2-15,0 3-4 0,1-2-2 16,-1 0-2-16,-6 3-3 0,-2-4 1 16,1 2 0-16,-2 0-1 0,6-1 1 0,-1-1 0 15,2 0 1-15,4 0 0 0,2 0 3 16,3 1-3-16,1 2 0 0,2-3 1 15,-5 2-2-15,-2 0 1 0,-4 0 0 16,-1-1-1-16,3 3-1 16,-1-4 1-16,3 3-1 0,-3 1 0 0,0-2 0 15,0-2 0-15,-6 0-1 16,8-2 2-16,-2 0-1 0,-1 2 0 0,1-2 2 0,-3 1-2 16,-2 1 1-16,-2-1 1 0,2 2-2 15,2 0 1-15,6-1 0 16,2 2-1-16,1 0 0 0,-2 0 1 15,2-2-1-15,-3 3 0 0,1 1 0 0,4-2 0 16,-3-1 0-16,2 1 0 16,-2-1 0-16,-3 2 0 0,-4-1 1 0,2-1-1 15,1 0 0-15,5 0 1 0,3 0-1 0,1 0 0 16,2 3 1-16,-3-3 0 0,0 0 0 16,2 0 0-16,-1 1-1 0,3 0 1 15,4-1 0-15,-5 2-1 0,3-2 0 16,1 0 0-16,-1 0 0 0,1 2 0 15,-1-1 0-15,0-1 0 16,1 1 0-16,2-2 2 0,1 0-2 0,0 2 0 0,4 0 1 16,2 1-1-16,3 0 1 15,1-2 0-15,0 1-1 0,0-2 0 0,1 0 1 16,-1 0-1-16,0 2 1 16,0-1 0-16,-1-1-1 0,1 0 1 0,1 0 0 15,4 0 0-15,-1-1 0 0,5 1 2 0,-5-2 0 16,5 2-4-1,0 0-2-15,-2 0-3 0,2 0 0 0,-1 0 2 16,0 0-1-16,1 0 1 0,0 0 1 0,0 0 0 16,0 0 3-16,-1 0 2 0,0-5-2 15,2 3 2-15,-1 2-1 16,0-2-1-16,0 2 2 0,0-7-1 0,0 2 0 0,-1-1-1 16,1 0 0-16,0-4 0 15,2 0 0-15,0-5 2 0,2-2-2 0,-2 1-1 16,4-4 1-1,-2 0-2-15,2-1 2 0,-1-2 0 0,0 1-1 0,-1-2 1 16,1 0 0-16,0 2-1 0,0 0 0 16,-1-2 0-1,-1 0-1-15,-1-1 2 0,0-2 0 0,-1 0 0 16,0 1 0-16,1 2 0 16,1 1-1-16,-2-1 0 0,1 0 0 0,1-6-7 0,-1 0-5 0,2-4-2 15,0 3-4 1,-1 3 5-16,-2 4 6 0,-1 3 4 0,0 3 4 0,0 0 1 15,0 1 1-15,0-1-1 0,0 1 2 16,0-1 0-16,0 1 2 0,0 3 3 0,0 2-1 16,0 1 5-1,0 4 0-15,0 0 1 0,-1-1-1 0,1 2 0 0,0 3-2 16,0 2 2-16,0-1 0 0,0 2-1 16,0 0-1-16,0-2-1 0,0 1-4 15,0 0 0-15,0 1-2 0,0 0-2 16,0-1-1-16,1 0-4 0,0 1-2 0,0-1-2 15,1 1 2-15,1-6 1 16,-2 4 0 0,1-1-2-16,0-1-7 0,2 1-3 15,1-4-3-15,7-1-2 0,1 2 1 16,6-3 3-16,4 2 2 0,-3-2 5 16,1 1 4-16,1-1 1 0,-3 0 2 15,5 0 0-15,-3 2-3 0,-2 1-1 0,5 1-1 16,-1 1-4-16,4-1 0 0,5-1 0 15,1 1 1-15,3 1 1 0,4 1 5 16,5 1 1-16,10 0 2 0,5 2 1 16,1 0-1-16,-2 0 1 0,-13 0 1 15,-5 0 0-15,-8 0 0 0,1-2 1 0,2 0 0 16,4-1 0-16,1 1 0 0,-3 0 0 16,2 1 0-16,2-1 2 0,1 0 1 15,0 0 3-15,1 2 2 0,-4-1-1 16,-2-2 1-16,-5 1 0 0,0-1-2 15,0 3 0-15,2-1-2 0,4 1 0 0,-1-2-2 16,1 1 0-16,2 0-1 16,4 0-1-16,4 1 0 0,7 1 0 0,0 0 0 15,-4 0 2-15,0 1-2 0,-3 1 0 16,5-1 0-16,4 2 0 0,6-1 1 16,5-2-1-16,-3 3 0 0,-2-2 1 15,2 2 0-15,-4-2-1 0,1 3 0 16,4 2 2-16,-4-3-2 0,5 3 2 0,-2-6 0 15,-3 0-1-15,-5 1 2 0,-3 3 1 16,-3-4-1-16,-1 0 2 0,1 0 0 16,0 1-2-16,4 2-1 0,-1-4 1 15,1 2-2-15,-4-2 0 0,-8 0 1 16,1 1-1-16,-3-2 2 0,7 0-1 16,2 2-1-16,2-1-1 0,1 1 2 0,2 0-2 15,0-1 2-15,-4-1 0 16,-5 1-1-16,-4 1 0 0,-3-1 0 15,5 0-1-15,-2-1 0 0,3 1 0 16,-2 0 0-16,-1-1 0 0,-1 0 1 16,-2 0 0-16,1-3 1 0,-5 1 1 0,-1 1 0 15,-5-4-1-15,-7 3 1 0,4-3-2 16,-3 3 1-16,1-2 0 0,2 2-2 16,0 0 1-16,2-2 1 0,3 1-2 0,4 0-1 15,-3 2 1-15,0-1 0 0,2-2 0 16,1 1 1-16,1 1-1 15,1 1 0-15,-2 0 0 0,-6 1 0 0,0 1 0 16,0-2 1-16,-2 2-1 0,1-2 0 16,-3 1 0-16,-4 1 0 0,2-1 0 15,-3 0 1-15,4-1-1 0,0 0 0 16,-3 0 1-16,-2 2-1 0,-3-1 0 16,-2 1 0-16,0-2 0 0,3 1 0 0,5 0 1 15,0-1-1-15,8 2 0 16,-3 0 0-16,-1 0 0 0,-3-2 0 0,-7 0 0 0,0 1 0 15,0 0 0 1,1 0 0-16,2-3 1 0,-4 3-1 16,-1-1 1-16,0 2-1 0,-4-1 0 0,5-2 2 0,-1 3-2 15,-3-3 1 1,-1 2 2-16,-1 0 0 0,-2 0 5 16,-2 0 4-16,1 1-1 0,-2-2-1 0,1 2-5 15,0-2-3-15,-3 1-1 0,1 0 1 16,1 1-2-16,-3 0 1 0,3 1 0 0,-2 2-1 15,2-3 0-15,-1-2 0 0,3 1-1 0,-1 1 1 16,2 0 0 0,0 0-1-16,-1 0 1 0,-1 0 0 0,-2 0 0 15,-2 0 0-15,3 0 0 0,-1 0-1 0,2 0 0 0,2 0-1 16,0 0 0-16,-4 1 0 0,4 1 1 16,-1-2-1-16,-1 0-1 15,-1 2 0 1,1 0-1-16,-4-2-1 0,0 1 1 15,3 0-2-15,-3 0 1 0,1 1 2 0,1 1-2 16,1 0 2-16,-1 0 0 0,1 0-1 16,0 3 2-16,-1-1-1 0,6 4 0 15,-4-1 1-15,5 2 2 0,0 0-1 16,-7-1 1-16,5 2 0 0,-9-3-1 16,3 2 1-16,2-1 0 0,2 2-2 0,-1-1 1 15,-3 4 0-15,9 2-2 0,-8 2 2 16,4 2 0-16,1 0-2 0,-6 3 2 15,0-1 0-15,-1 2-1 0,0-1 1 16,-1 0 1-16,5 2-1 0,-4-1 1 16,-1 0 1-16,4-2-1 0,-3-1 0 15,4-3 0-15,-4 0-1 0,2-2 1 0,-4 2 0 16,-1-2 0-16,3 1 0 0,-3 2 0 16,6 0-3-16,-4 1 2 0,-1 4 0 15,0 0-1-15,-5 4 2 0,0 1 1 16,5 1 0-16,-2 0 0 0,2 1 0 15,0-3-1-15,-5-1 1 0,4 0 2 16,0-6-2-16,-3 2 1 0,4-3 0 16,0-1-2-16,-1-3 2 0,1-4 1 15,0 0 1-15,-1-2 1 0,1-2 4 0,1 1-1 16,-1-3 1-16,1 2 1 16,-1-4-1-16,0 3 0 0,-1-1 1 0,1-2-1 15,1 1 0-15,-1-5 3 0,0 0 1 16,-4 4 0-16,4-3 1 0,0 1-3 15,0 2-1-15,2-3-3 0,-2 0-2 16,0-1-2-16,0 1 0 0,0 0-1 16,0 0-1-16,-1 4 0 0,1-3-1 0,0 0-1 15,0 2 1-15,0-3-2 16,1 2 1-16,-1 0 1 0,-1 1-1 0,-1-1 0 16,2 5 0-16,0 0-1 0,0 0 2 15,0 1 0-15,0-3-1 16,0 3 1-16,-1-2 0 0,0 0-6 0,1-1-10 15,0-1-19-15,0-1-34 0,0-4-44 16,0 0-37-16,0 2 226 16,0 0-95-16</inkml:trace>
  <inkml:trace contextRef="#ctx0" brushRef="#br0" timeOffset="23365.03">6421 14782 1201 0,'0'0'35'0,"1"0"-12"16,-1 0-17-16,0 0-14 0,0 0 4 15,-1 0 4-15,1 0 0 0,-1-2 4 16,1 2 1-16,0 0 1 0,0 0 3 16,0 0 2-16,-1 0-3 0,-5 0 0 15,2 0-1-15,-2-1 0 0,-3 1 0 16,-2-1 0-16,-3 1-2 0,-5 1-1 0,-1 2 0 15,-5-1-3-15,-3 0 0 16,-2 1-1-16,-4-1 0 0,-3 2 0 16,-1-2 0-16,-3-1 0 0,-6-1 2 15,-2 0 1-15,-4 0-2 0,0 0 2 16,0 0 1-16,-2 2-1 0,-2-2 3 0,-2 2 1 0,0-2-2 16,-5 0-1-16,-3 0 1 15,-3-2 0-15,0-2 2 0,-2-1 3 16,1 0-1-16,2-2 0 0,1 1-1 15,-4 0-3-15,2 0 0 16,3 1-1-16,0 1-2 0,3 1 1 0,1 2-1 0,2 1-1 16,4 0 0-16,2 2 1 0,2 4-1 0,-4-1 2 15,2 2-1-15,4 0 0 0,5 0-1 16,6-1 0 0,1 1 0-16,5 0-1 0,2-3 2 0,5 2-2 0,6-2 0 15,3 0 0 1,3-4 0-16,4 1 0 0,2-1 5 0,3 0 11 0,2-1 12 15,1-1 12-15,2-1 8 0,-3 0 2 16,3 0-4-16,-1 0-7 0,2-1 2 0,0-4-5 31,2-2 2-31,0-5 0 0,1-3-10 0,3-4-8 0,-1-5-9 0,1-6-6 16,2-4-3-16,-1-7-2 16,0-5 2-16,-3-3-2 15,-1-3 0-15,-2 0 0 0,-1 1 0 0,0 2 1 0,-3 0 0 0,1 0 0 16,0-2-1-16,1 2 1 15,-3-5-4-15,1-1-5 0,-1 2-4 16,-2-1-5 0,3 6 4-16,3 8 6 0,-2 8 4 15,2 10 3-15,0 2 2 0,3 4-2 0,-2 3 0 16,0 0 0-16,0 1-2 0,-3 1 1 16,4 3-3-16,0 3-3 0,1 2 0 15,2 1 1-15,-5 1 1 0,2 0 6 16,0 2 5-16,-1 2 0 0,-1 0-1 0,2-1-5 15,0-1-4-15,3 2-3 0,1 0 2 16,5 0-1-16,7 0 0 0,2 2 1 16,2-2-1-16,4 1 1 15,0-1 5-15,3 0 3 0,4 0 2 0,0 1 1 16,8 1-4-16,7-1-1 0,7 3 0 16,7-2-1-16,-5 1 1 0,4 3 0 15,-2-1-1-15,1 1 0 0,5 0 2 0,1 2-1 16,6 1 1-16,2-1 0 0,-1 3-1 15,-3-4 3-15,-7-1 2 0,0 0-1 16,0-2-1-16,3 1-2 0,7-1-2 16,-2 1-1-16,-1-4 1 0,-2 1 0 15,-4-2 0-15,0-1 1 0,0 0-1 16,-1-1 1-16,2-2 0 0,0 2 0 16,-2 0 0-16,-1-1 2 0,2-1-16 0,2 2-7 15,1 1 1-15,1 3-3 16,-8 1 16-16,-3 1 6 0,-7-2 0 0,-12-1 2 15,-9-1 1-15,-9 0-2 0,-9 0 2 16,-2 0 0-16,-1 0-1 0,-4-1 3 16,0 0 5-16,-3 1-1 0,1 0 2 0,-2 0-1 15,1 0-6-15,-1 0-1 16,0 0-2-16,1 1-3 0,-3-1-3 16,2 0 0-16,0 0-2 0,-1 2-1 0,-1 3 2 0,2-2-1 15,-4 4 2-15,2 2 1 0,1 4 0 16,-3 3 0-16,0 5 1 15,-1 4-2-15,-2 5 1 0,1 5 1 0,1 5-2 16,2 7 2-16,2 2 0 0,1 5 0 16,0 2 1-16,4 4 0 0,0-3 1 15,0 3 0-15,2-1 1 0,0 2 0 16,-2-5-1-16,2-2 1 0,-1-4-1 0,1-2 1 16,2-7 1-16,-3-5-1 0,-1-8 0 15,-2-6 1-15,-4-7-1 0,2-4 1 16,-1-2 2-1,1-1 1-15,0-3 4 0,1-2 4 0,-1-1 1 0,0-2 0 16,0 2-1-16,-6 0-3 16,6-2-2-16,0 0 0 0,0 0-3 0,0 0 0 0,0 0-1 15,1 0-1 1,-1 0 0-16,1 0-1 0,-1 0 0 0,0 0 0 0,0 0-1 16,0 0-4-16,2 0-7 0,-2 0-8 15,0 0-14-15,0 0-16 0,0 0-12 16,0 0-23-16,0 0-16 15,0 0-11-15,0 1 515 0,-3 2-315 0</inkml:trace>
  <inkml:trace contextRef="#ctx0" brushRef="#br0" timeOffset="34615.12">5188 16195 1046 0,'-2'0'46'0,"-2"0"7"16,1-3-9-16,1 3-11 0,-1-2 2 0,2 1-1 16,0 1 0-16,1 0 10 0,0 0 9 15,0 0 6-15,0 0-3 0,0 0-14 16,1 6-14-16,0 7-14 0,-1 8-7 15,3 11-6-15,-3 2-3 16,3 3-2-16,0 1 1 0,1 1 1 16,-1 4 0-16,-1-2 0 0,2 3 1 0,-1 0 1 15,2 2 3 1,-1 1 2-16,-2-2 2 0,3-2 1 0,-3-6 2 16,-1-7 2-16,-1-6-2 0,0-7-2 15,1-2-2-15,-1-5-3 0,0 1-1 0,0-4 0 16,0-1-2-16,0-3-10 0,0-3-17 0,0 0-33 15,0 0-34-15,0 0-37 16,0-1-180-16,4-5 193 0</inkml:trace>
  <inkml:trace contextRef="#ctx0" brushRef="#br0" timeOffset="35327.37">5486 16344 1320 0,'2'0'45'0,"0"0"-5"0,-4 0-21 0,1-1-9 16,1 1 2-16,-1 0 3 0,1 0 7 15,1 0 7-15,-1 0 8 0,0 0 0 16,0 0-5-16,0 0-5 0,0 0-13 16,0 0-7-16,2-2-5 0,5-3-3 15,0-3-1-15,9-4 1 0,6-4-1 16,-6-2-2-16,3 0-1 0,1 3 0 0,-5 0 5 16,1 3 10-16,2 1 5 0,-2 2 6 15,2 4-2-15,1 1 0 0,-6 1-3 16,2 2-2-16,-5 0-1 0,-3 1-5 15,1 0-1-15,-5 1-4 0,1 2-3 0,0 3-2 16,-1 2-6-16,-1 6-4 0,0 7 0 16,-2 6-2-16,-4 3 4 0,-5 4 6 15,-1 0 2-15,-5 1 4 0,-1 7 1 16,-3-2-3-16,-1 4 1 0,5 0 1 16,-3-3-2-16,5 1 1 0,3-4 0 15,1-2 0-15,5-6 0 0,-2-5 1 16,2-6-2-16,0-4 2 0,3-4 1 15,-1-3-3-15,1 0 2 0,-1-5 1 0,-1 3-1 16,0-6 3-16,1 1-1 0,3 0-3 16,-1-1 2-16,0 0 3 0,1 0 0 15,3 0 5-15,2 2 2 0,3-1-4 16,5 3 0-16,9-3-3 0,7 1-4 16,6-1-1-16,5-1 4 0,-3 0 1 15,-3 0 12-15,-1-1 10 0,-5-1 2 16,1-1-1-16,-1-1-8 0,0 1-10 15,2-3-5-15,-4 3-3 0,-6-3-1 0,-4 3 1 16,-9 1 0-16,-7 2 0 0,0 0 0 16,0 0 1-16,1-3-1 0,2 3-2 15,-2 0-3-15,-2 0-16 16,0 0-12-16,0 0-6 0,0 0-9 0,0 0 0 0,0 0-6 16,0 0-19-16,0 0-17 0,0 0-13 15,0 3-13-15,3-1-234 16,2 3 230-16</inkml:trace>
  <inkml:trace contextRef="#ctx0" brushRef="#br0" timeOffset="36675.89">7216 16275 1245 0,'0'0'76'16,"0"0"25"-16,-1-1-34 0,1 1-39 15,0 0-12-15,-2-1-9 0,2 1-1 0,-1-1 1 16,1 1-1-16,0-1 0 0,-2 0 2 16,-4-1 4-16,0-1 2 0,-3 1 2 15,-6 1-4-15,-6 0-6 0,-3 1-7 16,-4 3-12-16,-3 4-9 0,0 1-2 15,-3 4-3-15,0 4 3 0,2 4 5 16,-1 5 0-16,1 6 1 0,0 6 2 16,5 7 3-16,5 4 1 0,1 3 0 0,13 4-5 15,8 7-9-15,10 2-11 16,11 7 3-16,5-3 6 0,5-4 23 0,4-7 24 16,1-11 20-16,1-10 6 0,1-9-5 15,1-4-12-15,0-5-11 0,-1-6-8 16,-5-5-4-16,-1-5-2 15,-1-4-3-15,0-8-2 0,0-8-1 0,2-5-4 0,-2-7-2 16,1-4-2-16,-4-3-6 0,-4-3-7 16,-5-4-8-16,-1-2-19 0,0-5-22 0,0-5-19 15,2-5 44-15</inkml:trace>
  <inkml:trace contextRef="#ctx0" brushRef="#br0" timeOffset="37457.57">7673 16250 1661 0,'0'2'39'0,"-4"0"-24"16,4 7-23-16,-7 3-1 0,0 8 0 0,4 3 1 16,0 3 2-16,2 1 3 0,-2 6 1 0,4 4 2 0,2 5 0 31,2 5 1-31,7 3 0 0,-6 2 0 0,2-1 1 15,0-3 0-15,1-4-1 16,-2-9 0-16,-1-10 2 0,2-7-1 0,-7-7-2 16,4-5-6-16,-4-1-17 0,-1-4-14 15,0-1-11-15,0 0-6 0,1 0 5 16,3-2 10-16,-1-3 12 0,1-6 13 16,5-3 10-16,4-8 5 0,-1-3 3 0,4-6 0 15,0-4 0-15,-1 0-1 0,2-1 0 16,0 1-2-16,-1 4 0 0,-2 1 1 15,3 4-2-15,1 4-1 0,-1 2-3 16,0 10 1-16,-4 2 3 0,-3 7 8 0,-1 1 2 16,-2 3-4-16,1 4-5 15,1 4-7-15,2 7-6 0,2 9-1 16,3 5-2-16,-3 9 4 0,-4 3 7 16,1 1 3-16,-6-2 1 0,4-3 2 0,1-6-1 15,0-1 0-15,-1-2 1 0,1-4-1 16,-1-3 1-16,0-6 1 0,-1-5-2 15,-1-2 0-15,-6-6 0 0,4-1-1 16,-2-2 5-16,-1-2 7 0,7 0 7 16,-5 0 5-16,5-5-3 0,3-3-5 0,2-2-4 15,1-5-3-15,2-2-3 0,1-5 0 16,2-1 0-16,5-3 1 0,0-3-1 16,3-4-3-16,0-5-5 0,0-2-7 15,-2-4-5-15,-4 0-5 0,-2 1-6 16,-2 4 0-16,-3 4 2 0,-2 3 6 0,-4 9 8 15,-3 7 6-15,-1 4 4 0,-4 3 6 16,-2 5 0-16,-4-2 0 0,-2 0 0 16,-4 2-4-16,-2-1-1 0,-3 2-2 15,1 3-2-15,-4 3-1 16,-2 6-5-16,-2 5-2 0,1 4-1 16,0 3 1-16,4 5 2 0,1 2 4 0,4 2 4 0,2 2 1 15,8 5 4-15,4 3 8 16,2 6 4-16,8 4 5 0,3-6 7 15,6 1 0-15,5-5 3 0,3-1 2 0,3-3-3 16,-3-3-2-16,-2-6-3 0,2-5-3 0,3-4-3 16,-1-2-5-16,0-4-7 15,-2-2-7-15,-3-3-3 0,-1-5-12 0,0-3-12 16,-1 0-14-16,0-6-18 0,-1-2-11 16,-2-3-11-16,1-7-20 0,-2-6 389 15,3-3-232-15</inkml:trace>
  <inkml:trace contextRef="#ctx0" brushRef="#br0" timeOffset="37774.35">9021 16600 1502 0,'0'2'47'15,"0"-2"-5"-15,-2 0-50 0,-1-3-12 0,-5-6 7 0,-3-1 11 16,-3-5 3-1,-1 0 3-15,3 0-1 0,-1 1 2 0,1 4 3 16,0 2-1-16,0 3-1 0,-2 3-3 16,-3 2-5-16,2 3-6 0,-3 5-1 0,1 5-3 0,3 5 1 15,0 4 1-15,4 3-3 16,2 8 1-16,3 6-1 0,4 10 2 16,5 2 3-16,1-2 4 0,10-2 3 15,3-7 4-15,3 0 3 0,8-5-1 0,-1-1-2 31,-1-2-6-31,1-3-8 0,-1-6-14 0,1-7-8 16,3-2-11-16,1-7-12 0,1-3-9 16,1-8-25-16,0-10-78 0,-1-11 99 15</inkml:trace>
  <inkml:trace contextRef="#ctx0" brushRef="#br0" timeOffset="38028.21">9280 15997 1139 0,'-3'22'86'0,"-1"4"81"0,-3 3-127 16,0 7-36-16,-1 1-2 0,2 5-1 16,1 3 1-16,5 0-2 0,1 2 5 15,4 2 10-15,2 2 12 0,-1 1 10 0,2 4-4 16,3-3-8-16,0 4-12 0,1-3-8 15,-1-3-2-15,-1-3-1 0,0-8 2 16,-2-7-6-16,1-6-10 0,-2-7-12 16,1-7-16-16,-4-6-14 15,0-4-10-15,-2-3-8 0,5-1-23 0,1-10 147 16,3-6-57-16</inkml:trace>
  <inkml:trace contextRef="#ctx0" brushRef="#br0" timeOffset="38347.11">9615 16402 1281 0,'33'24'184'0,"-33"-23"-91"16,-1 0-78-16,-8 1-7 15,-38-18-39-15,26 22 14 0,-6 4 13 16,-4 1 4-16,-3 0-2 0,3-2-6 16,-1 1 0-16,6 1-1 0,5-1 2 15,2 1 2-15,5-2 0 0,6-2-2 16,0 1-2-16,4-1 2 0,1-2 4 0,3 1 11 15,3 2 12-15,4-1 7 0,4 2 3 16,0 2-8-16,2-1-6 0,2 3-3 16,3 3 0-16,2 0 1 15,1-2 0-15,4 1-3 0,2 1-4 16,0 2-3-16,3-1-1 0,-1 1-1 16,5 0-4-16,-1-2-3 0,1-1-2 0,-4 0-6 15,-5-3-4-15,2 0-19 0,-4 0-24 16,-2-1-25-16,2-2 696 0,-4 0-464 0</inkml:trace>
  <inkml:trace contextRef="#ctx0" brushRef="#br0" timeOffset="39523.76">9874 16692 1278 0,'1'0'120'0,"-1"0"137"15,-2 0-210-15,2 2-55 16,-4-2-7-16,4-1-5 0,1 1-4 16,-1-1 0-16,4 2 6 0,-2 2 4 0,1 1 9 0,4 4 5 15,0 1 0-15,1 7 2 16,3 9-1-16,2 8-2 0,1 11 0 15,3 6-1-15,-4 8 2 0,1 7 2 0,-1-1 3 16,1 4 0-16,0-1-2 0,-1-1-1 0,-1-4-1 16,-1-8-1-16,-3-10 11 0,-1-12 1 15,-2-12 1-15,-2-9 6 16,-2-9-14-16,-1-1-15 0,0-1-13 16,0 0-12-16,-4-5 0 0,-1-3 12 15,-2-7 13-15,-1-9 10 0,1-10 6 0,0-10 2 16,0-6 2-16,-1-11-1 0,1-4-1 15,2-3-1-15,-1-1-1 0,3 1-2 16,-1 0-1-16,2 1 0 0,0-3-2 16,1 1 1-16,0 3 1 15,-2 7-3-15,3 9 2 0,0 12 1 16,0 8-2-16,4 9 3 0,-2 7 20 0,1 5 7 16,2 3 11-16,0 2 7 0,1 1-15 15,3-1-8-15,1 3-8 0,4-3-13 16,2 3-10-16,3-2-5 0,7 3-9 15,1 1 1-15,-1 4 6 0,-1 2 2 0,-4 0 7 16,-1 4 0-16,1 2-4 16,-2 3-1-16,1 1-3 0,-6 3 0 0,-3 0 0 15,-2 5-2-15,-9-3 1 0,-3 5-3 0,-6 9-1 0,-3 3-1 16,-8 5 3-16,-6 0 3 16,-3-7 4-16,-8-5 2 0,0-9 1 15,2-4 0-15,1-6-1 0,5-2 1 0,2-4-1 31,1-5 2-31,3-2-2 0,0-4-6 16,2-1-10-16,4-2-17 0,1-2-15 16,3 0-8-16,5-2-8 0,2-4 13 0,3-3 29 15</inkml:trace>
  <inkml:trace contextRef="#ctx0" brushRef="#br0" timeOffset="39953.42">10551 16457 1374 0,'0'0'90'0,"0"2"64"0,0-2-118 0,0 0-47 15,0 0-4-15,0-2 4 16,1 1 1-16,1-1 4 0,2 0 6 0,2-2 7 15,5-1 5-15,2 1 3 0,5 1-4 16,2-1-5-16,4 4-5 0,2 0-7 16,1 0-9-16,2 4-4 0,0 3-1 15,-3-2-1-15,-1 8 1 0,-2 1-11 0,-5 7-4 16,0 6 0-16,-3 6 1 0,-7 7 11 16,-3 6 6-16,-6 1 0 15,-2-1 3-15,-5-5 5 0,-7-6 0 0,-4-7 7 16,-7-7 4-16,-7-6-1 0,-6-2 5 15,0-8-1-15,-5-4 0 0,6-5 1 16,3-7 2-16,3-3 0 0,5-4 0 16,4-3-1-16,0-4-3 0,5 0 2 15,2-4-1-15,3 0 1 0,2 0 2 16,6-2 2-16,1 3 2 0,4 1 1 0,5 4 0 16,2-3-10-16,5-1-11 15,1 0-25-15,7-2-31 0,4 1 95 0,3 3-43 16</inkml:trace>
  <inkml:trace contextRef="#ctx0" brushRef="#br0" timeOffset="40176.35">11169 16669 1238 0,'18'5'84'0,"-34"45"-59"31,-1-50-23-31,15 14-2 16,2 2 2-16,0 1 0 0,1-3-1 15,0 2-6-15,0-2-22 0,1 4-37 16,3 0 36-16</inkml:trace>
  <inkml:trace contextRef="#ctx0" brushRef="#br0" timeOffset="40557.51">11487 16863 1440 0,'0'-1'56'0,"0"-5"19"16,0-2-64-16,4-4-11 0,1-5 2 15,-1-8 0-15,4-4 0 16,-2-1 1-16,3 1-3 0,2 3 5 16,0 3 7-16,1 5-1 0,1 2 3 15,1 2-1-15,4 3-6 0,0 0-2 16,-1 2-1-16,1 0-4 0,-2 4-2 0,-1 1-2 16,3 4-4-16,2 3-7 0,1 2-4 15,0 1 2-15,5 3 2 0,-1 4 8 16,-3 2 1-16,1 4 1 0,-4 4 2 15,-2 2-1-15,-2 0 5 0,-2 3 1 0,-3 1-1 16,-1 1 0-16,-1 0-1 16,-2 3-2-16,-1-3 1 0,1 0 0 0,-3-1-1 15,-2-7-5-15,0-4-8 0,-1-5-8 16,0-4-8-16,0-2-6 0,1-3-14 16,-1-2-22-16,0-2-22 0,3-4-9 15,-1-1 51-15</inkml:trace>
  <inkml:trace contextRef="#ctx0" brushRef="#br0" timeOffset="40826.06">12098 16063 1166 0,'7'35'164'0,"-4"-5"-25"15,-3-49 195 1,5 25-235-16,3 40 185 15,0 10-685-15,0 6 89 0,-1-9 313 16,-1 3 3-16,2 0 1 0,-1 5 0 16,1 5-3-16,-1 2 0 0,0 1 1 15,2-4-2-15,4-1-1 0,1-10-9 0,1-6-7 16,0-6-8 0,-3-11-6-16,1-9-6 0,-2-8-8 0,-5-7-12 0,3-7 228 15,2-10-138-15</inkml:trace>
  <inkml:trace contextRef="#ctx0" brushRef="#br0" timeOffset="41002.79">12586 16560 1438 0,'-22'13'42'0,"-8"-2"-6"15,-3 3-30-15,-4-11-5 0,-3-1-12 16,1-2-18-16,-6-5-16 0,-4-3-10 0,-1-2 2 15,0-4-3-15,-1-1-17 0,3-1 165 16,-4-2-87-16</inkml:trace>
  <inkml:trace contextRef="#ctx0" brushRef="#br0" timeOffset="41161.32">11087 15788 1492 0,'0'0'55'0,"0"0"3"0,0 0-48 0,0 0-24 0,1 0-19 0,-1 1-19 15,0-1-17-15,2 1-16 0,3 3 592 16,6 0-384-16</inkml:trace>
  <inkml:trace contextRef="#ctx0" brushRef="#br0" timeOffset="41734.78">13728 16113 1289 0,'2'11'86'16,"-2"7"93"-16,-3 3-157 0,-2 7-19 15,-1-1-3-15,-1 0 0 0,3-1 0 16,-1 1 0-16,1-2 0 0,3 2 0 0,-2 2 1 16,3-3 1-16,0 5-1 0,2-1 1 15,-1-2 0-15,-1-2-4 16,2-2-12-16,0-3-20 0,0-2-32 0,2-2-26 15,3 2-17-15,-1-3 53 16</inkml:trace>
  <inkml:trace contextRef="#ctx0" brushRef="#br0" timeOffset="41958.08">13961 16183 1793 0,'31'8'109'16,"-46"-2"-91"0,-13 3-26-16,-10 1-9 0,-40-2 16 0,34 2-7 15,1 3-11-15,0-1-15 0,-3 3-17 16,2 0-9-16,-1-2-10 0,-1 0-4 0,3-6-9 16,-2 0-9-16,-2-1-17 0,3-3 58 15</inkml:trace>
  <inkml:trace contextRef="#ctx0" brushRef="#br0" timeOffset="42338.19">14961 15759 1791 0,'-2'0'62'0,"1"0"4"16,1 0-58-16,-1 1-14 0,2 3-4 15,-1 8 1-15,-8 9 3 0,1 15 3 16,-8 9 3-16,4 5-3 0,2 4-1 16,1 1 0-16,3 7 1 0,2 4 2 15,1 3 1-15,-2-4 1 0,3-5 0 16,0-10 1-16,0-7-1 0,1-9 2 16,0-9 0-16,1-2-1 0,0-9 3 15,0-3-22-15,0-4-37 0,-1-4-55 16,0-3-45-16,4 2 74 0</inkml:trace>
  <inkml:trace contextRef="#ctx0" brushRef="#br0" timeOffset="43056.99">15256 15850 1873 0,'0'0'45'0,"0"-2"-25"16,0-1-29-16,1 0-1 0,5-4-2 0,1-4-2 15,5-7 1-15,2-6-3 16,1-1 4-16,2-2 7 0,0 2 1 16,1-1 8-16,0 1 0 0,4 1-2 0,5 3-1 15,7 5-1-15,0 4-3 0,1 6 1 16,0 6 0-16,-8 3-6 0,5 5-5 0,-4 4-7 15,-4 5 1-15,6 2 4 0,-9 6 6 16,-5-2 3-16,-5 4-2 0,-6 5-2 16,-3 2-1-16,-4 8 2 0,-8 2 0 15,-4 0-1-15,-10 0 0 0,1-4 1 16,-3-3-3-16,-3-2-1 0,3-5 0 16,-5-4-1-16,-1-5 4 0,1-3 4 0,2-6 2 15,7-1 4-15,4-6 0 16,7 0 0-16,4-2 0 0,6-3 5 0,0 0 4 15,1 0 11-15,0 0 12 16,0 0 9-16,0 0 11 0,0 0 7 0,0 0-4 16,0 0-8-16,0 0-13 0,4-6-13 15,5 6-10-15,7-2-4 0,9-1-6 0,3 2-12 16,5 0-9-16,2 2-8 0,-5 2 0 16,0 3 8-16,-2 3 2 0,-2 1 0 15,3 6 1-15,-1 4-1 16,-5 1 2-16,1 5 9 0,-5 2 0 0,-2-1 1 15,-4 2 0-15,-5 1-2 0,-4 1 1 16,-4 3 2-16,-7-2-2 0,-4 1 0 16,-6 0 1-16,-3-1 0 0,-7 0 3 15,-6-2 2-15,-2-3 0 0,-2-6 1 0,-2-7 2 16,-4-8 1-16,1-3 2 0,-8-3 0 0,6-2 1 16,7-3 4-16,5-3 2 15,9-2 0-15,2 0 0 0,2 1-2 0,5 1-2 16,3 2 0-16,3 2 0 0,5-1 2 15,1 4 1-15,2 1 2 0,0 0-1 16,0 0-1 0,0 0-1-16,0 0-10 0,0 0-11 0,0 0-19 0,0 0-20 15,0 0-32 1,1 0-17-16,1 0-15 0,1 0 709 0,4-1-449 0</inkml:trace>
  <inkml:trace contextRef="#ctx0" brushRef="#br0" timeOffset="44039.96">16430 16238 1485 0,'5'14'47'0,"1"-3"-19"0,-1 6-56 0,0 2-24 0,-2 4 3 16,-2 2 18-16,1 7 17 0,0 2 10 15,1 6 4-15,2 8-1 0,3 10 1 16,-1 11 0-16,3 8-1 0,1 2 1 15,0 0 0-15,-2-7 9 0,1-10 10 16,-3-10 7-16,2-10 0 0,-3-8-9 16,-1-5-12-16,-2-6-25 0,0-4-20 0,-2-4-29 15,-1-6-30-15,0-8 54 0</inkml:trace>
  <inkml:trace contextRef="#ctx0" brushRef="#br0" timeOffset="44492.63">16369 16186 1455 0,'0'0'77'0,"0"0"30"0,0 0-87 16,0 0-55-16,0 0 2 0,-1-2 9 0,2 0 2 0,1-1 3 15,0-5 5-15,4 0 2 0,-1-3 6 16,0 2 6-16,2 0 8 0,0 2 10 16,2 0 7-16,3 0 2 0,1 1-5 31,5-4-5-31,2 4-9 0,1 1-4 0,8 0-3 16,5 4-6-16,4-1-8 0,2 2-11 0,-3 2-12 15,3 6-2-15,-1 8 6 16,0 4 9-16,0 5 9 0,-7 2 7 0,-2-1 0 0,0 5 4 0,-3-5-1 15,-2-1-2-15,-3 0-4 0,-8-2 0 16,-3-2-2-16,-4-1-1 0,-6 2-8 16,-3 2-5-16,-7 2-5 0,-4 3 3 15,-10-3 7 1,-5 0 8-16,-2-4 7 0,-6-6 2 0,-3-2 0 0,-2-5-2 0,-4-5-4 31,3-4-1-31,-2-4 1 0,1-5 1 16,0-4 2-16,2-1 0 0,6-2-5 0,1-2-3 0,6 0-4 0,6-3-17 31,2 2-95-31,7-2 85 0</inkml:trace>
  <inkml:trace contextRef="#ctx0" brushRef="#br0" timeOffset="45015.01">17175 16142 1541 0,'4'0'53'0,"0"0"-12"0,5-4-60 15,-1 1-29-15,1-4 0 0,2-2 15 16,-2 0 10-16,4 0 9 0,-2-1 4 15,3 4 2-15,-2-1 9 0,1 3 3 16,4 3 3-16,-1-2 3 0,5 2-6 16,3 1-3-16,5 0-2 0,1 4-6 15,4 2-2-15,3 3-4 0,-6 2-1 16,1 3 3-16,-6 0 2 0,-4-1 2 0,2 3 0 16,-5 1-4-16,-1 3-5 0,-4 4-3 15,-5-1 2-15,-2 2 1 0,-2 2 3 16,-5 0-2-16,-4 0-2 0,-2 2 1 15,-5 1 0-15,-1-3-1 0,-6-4 5 16,-1-4 8-16,-2-6 7 0,-4-2 10 16,-1-2 4-16,-3-5 1 0,0-3-2 15,-3-3 3-15,2-6-4 0,5-1 0 16,-1-3 1-16,6 1-3 0,2-5 1 0,0 0-2 16,5-1-4-16,-4 0-2 0,5-1-1 15,0 2-2-15,0 0 0 16,3 0 0-16,1 3-3 0,4-2-1 0,0 2-5 15,4-1-6-15,3 1-7 0,1 1-5 16,2-3-14-16,5 0-12 0,-1 0-18 16,8-3 7-16,4 2-27 0,3-1 50 15</inkml:trace>
  <inkml:trace contextRef="#ctx0" brushRef="#br0" timeOffset="45251.09">17846 16184 1370 0,'1'2'53'16,"-1"1"15"-16,0 3-57 0,2 3-11 0,-2 2-1 15,4 7-5-15,-3 2-3 16,-1 6 2-16,0 1-1 0,-1-2 5 0,1-2 3 15,-1-2 1-15,-1-3-8 0,4 0-20 16,-1-1-29-16,1-1-37 0,4-1 48 16</inkml:trace>
  <inkml:trace contextRef="#ctx0" brushRef="#br0" timeOffset="45664.64">18205 16466 1850 0,'-1'0'24'15,"2"0"-26"-15,-2-2-28 16,1 0 7-16,0-1 18 0,-2-4-1 0,2-6 3 16,0-5 2-16,1-2-1 0,4-2 2 15,-3-5 0-15,1-2 0 0,2-2 0 16,0 0-1-16,4-3-2 0,0-1-2 15,2-2-5 1,-2 1-5-16,0 2-4 0,0 2-4 0,3 5-9 0,1 1-7 16,2 5-5-16,-3 5-1 15,-1 6 8-15,2 5 12 0,0 3 8 16,2 2 9-16,-1 7 7 0,4 4-1 16,-2 6-2-16,2 7 1 0,2 4-1 0,-3 4 4 0,0 3 2 15,-5 1 1-15,-2 1-1 16,-2-1-1-16,-4-1-1 0,-1-4 0 15,-1 0 3-15,-2-8 0 16,0-2 1-16,0-7 1 0,-2-4-3 0,2-2-2 0,-2-1-5 0,1-3-12 31,1-2-22-31,0-1-22 0,0-1-32 16,0 0-14-16,1 0 54 0</inkml:trace>
  <inkml:trace contextRef="#ctx0" brushRef="#br0" timeOffset="45925.15">18846 15520 1614 0,'22'22'146'15,"-21"8"-92"-15,1 14-54 16,-2 15-1-16,-22-6-6 0,20 7 4 15,-4 2 0-15,0-2 2 0,0 3 2 16,1 4-1-16,1 1 0 0,1 1 2 16,1-2-11-16,0-5-7 0,2-7-10 0,1-8-13 15,2-10-3-15,1-7-11 0,0-11-19 16,2-5-25-16,1-5-6 0,5-3 47 16</inkml:trace>
  <inkml:trace contextRef="#ctx0" brushRef="#br0" timeOffset="46140.13">19106 15958 1419 0,'-6'5'125'0,"-9"8"152"0,-12 0-246 15,-10 8-45-15,-10-2-1 0,-3-4-2 16,1-3-5-16,-1-5-16 0,0-5-18 0,-3-2-10 15,0-1-8-15,7-2-9 16,9 0-10-16,12 0-17 0,10 1-51 0,5 0-98 16,2-2 150-16</inkml:trace>
  <inkml:trace contextRef="#ctx0" brushRef="#br0" timeOffset="46522.93">19531 16078 1917 0,'0'0'21'0,"-3"0"-48"0,1 0-73 16,-3 0-23-16,-7 0 24 0,-6 0 34 15,-7 0 33-15,-2 0 26 16,-2 1-4-16,1 1-10 0,5 2-9 0,-2 2-2 0,4 3 9 15,4 4 7-15,2 1 8 0,3 1 4 16,5-4 1-16,2 0 2 0,2-1 7 16,3 2 3-16,3 3 7 0,0 0 5 15,4 2-3-15,2 0 0 16,-3 4-4-16,6 0-5 0,0 2-3 0,1-1 0 16,3 2-2-16,-3-3-1 0,-4 1 9 15,-3-3 5-15,0 2 4 0,-2-6 1 16,-1-3-10-16,-3-2-9 15,0-1-6-15,-6 0-5 0,-1 1-4 0,-5-1-6 16,-3 1-12-16,-3 0-19 0,-2-1-20 0,-5-1-17 16,-9-4-70-16,-5-6 91 15</inkml:trace>
  <inkml:trace contextRef="#ctx0" brushRef="#br0" timeOffset="46711.08">18114 15376 1960 0,'-1'0'3'0,"-1"0"-88"15,2 0-105-15,0 0 100 16</inkml:trace>
  <inkml:trace contextRef="#ctx0" brushRef="#br0" timeOffset="48248.12">6405 17748 1405 0,'2'0'48'16,"-1"0"-12"-16,0-1-13 0,-1-1-15 16,1 2-4-16,0-5 2 0,0 0 0 15,4-3 7-15,-1 0 12 0,2-1 16 16,2-4 6-16,2 2-1 0,2-3-8 16,3-2-17-16,5 0-10 0,6-5-6 0,6-2-6 15,6 1-2-15,-2-3-4 0,5 4-5 16,-5 1 1-16,0 4 0 0,2 2 1 15,-3 4 4 1,0 4 5-16,-3 0 2 0,0 5 3 0,1 1 1 0,1 4-3 16,2 5-1-1,0 5-1-15,-1 3-2 0,-4 6-3 0,-2 5-1 16,-4 7-7-16,-4 3-2 16,-2 9 2-16,-5 5-3 0,-4 5 6 15,-4 5 3-15,-3 4 0 0,-4 2 2 16,-8 0 1-16,-5-1-4 0,-5-6-1 15,-3-2-2-15,-6-4-3 0,-5-7 2 0,-7-7 4 16,-6-10 1-16,-1-11 4 0,-3-5 3 16,4-8-1-16,-1-5 3 0,-2-4 3 15,4-5 0-15,1-5 2 0,7-3 0 16,0-4-2-16,0-3 0 0,1-3 0 0,2-1-1 16,6-3 1-16,7-1 1 0,5 0 0 15,3 2 2-15,3 0 2 0,5 1-3 16,5 0-6-16,3-2-7 0,7-2-14 15,8 0-14-15,8-2-25 0,13 2-28 16,6 2 7-16,5 2 30 0</inkml:trace>
  <inkml:trace contextRef="#ctx0" brushRef="#br0" timeOffset="48833.72">7564 17392 1521 0,'0'3'54'16,"0"5"24"-16,0 3-82 15,2 10-4-15,1 6 1 0,-2 6 2 16,-1 7 0-16,0 2 3 0,1 4 0 16,1 3-1-16,2 3 2 15,1 3 0-15,0 0 1 0,-2 4 0 16,3 2 2-16,2 1 0 0,-3 4 1 16,6-5 1-16,0-6-2 0,-2-9 0 0,2-12-9 15,-3-11-19-15,0-8-29 0,-3-3-39 0,2-6-241 16,5-1 214-16</inkml:trace>
  <inkml:trace contextRef="#ctx0" brushRef="#br0" timeOffset="49134.26">8588 18032 1355 0,'10'0'204'16,"-5"32"-142"-1,13 53-91-15,-73-191 28 0,23 72 2 0,12 28 1 0,0 0 1 16,4 2 0-16,2-3 0 0,1 3 0 16,-2-1-1-1,-2 1 0-15,-2 1-1 16,-7 0 0-16,3-1 0 0,-4-1 0 15,1-1 3-15,2 3-10 0,3-3-23 0,2 2-35 16,0-2-42-16,2 2 141 0,-2-4-56 16</inkml:trace>
  <inkml:trace contextRef="#ctx0" brushRef="#br0" timeOffset="49735.77">6866 17885 1074 0,'0'0'176'16,"0"0"-154"-16,0 0 0 16,0 0 7-16,0 0 10 0,1 0 9 15,-1 0 2-15,1 1-4 0,0 0-10 0,0 2-14 16,4 2-11-16,5 3-5 15,3 4-6-15,8 6 0 0,1 4 1 0,2 7-1 16,4 0 0-16,0 0 2 16,4 2-2-16,2-1 1 0,-4-1 1 0,2 5 2 15,-3-4 4-15,-4-1 1 0,1 1 0 16,-4-6 1-16,-4-4-1 0,0-2 0 16,-4-2-2-16,-4-3-3 0,0-3-3 15,-1 1-1-15,-5-6 3 0,2-1-7 0,-5-3-11 16,0 0-17-1,0 0-30-15,-1-1-26 0,0 1 712 0,1 2-477 0</inkml:trace>
  <inkml:trace contextRef="#ctx0" brushRef="#br0" timeOffset="52751.86">15074 17152 858 0,'1'-2'106'0,"-1"-1"124"0,1-3-161 16,0 1-48-16,0-4 4 0,5 1 9 15,3-1 2-15,-1-3 6 0,3-1 9 16,-3 0 0-16,3-2 1 0,6 1-6 15,3-2-17-15,5-3-10 0,4-4-10 16,5-1-4-16,1-4-3 0,3 1 1 0,-2 0-2 16,0 4-1-16,0 5-1 0,1 2 0 15,-2 4 1-15,-4 3 6 0,1 1 5 16,-4 0 3-16,-1 3 2 16,1 0 0-16,-3 3 2 0,0 1-1 0,0 1-5 15,0 3-6-15,2 3-13 0,2 1-11 0,1 5-7 16,0 3-3-16,4 3 3 15,0 4 7-15,1 2 8 0,1 5 5 0,-5 1 4 16,-4 2 1-16,-1 1 1 0,-5 3 0 16,-3 6-2-16,-1 6-3 0,-5 5-2 15,-4 2-1-15,-2 2 1 0,-6 0 2 16,-5 0 3-16,-3 0 0 0,-3-1 3 16,3-2 4-16,-10-1-1 0,-2-4 0 15,-6-5-1-15,-13-2-3 0,-3-8 1 16,-4-6 2-16,-2-4 0 0,0-7 3 0,-3-6 4 15,-3-6 1-15,0-5 1 0,-1-5-2 16,1-6-8-16,1-7 0 0,-1-5-2 0,9-5 1 16,5-4 2-16,11-4 3 0,6-3 0 15,-2 0 1-15,6-2 4 0,3-2-3 16,6 5 1-16,4-1 3 0,4 4-3 16,2 1 0-16,5 4 5 0,1-2-4 15,3 7 1-15,4 2 1 0,0 5-7 16,1 3-1-16,0 2-6 15,3-4-11-15,0 0-11 0,3 0-17 16,5-1-29-16,4 1-27 0,6 1-26 0,-1-4-111 0,-3 2 141 16</inkml:trace>
  <inkml:trace contextRef="#ctx0" brushRef="#br0" timeOffset="53073.64">15705 17369 1192 0,'0'2'183'0,"0"0"255"0,4-1-362 16,-2 0-86-16,2 1-1 16,4 3 5-16,0-4 3 0,3 3 2 0,3 3 1 0,3 0-2 15,1 4 0-15,7 6 2 0,1 3-3 16,5 7 1-1,2 2 2-15,4 3 1 0,4-1 6 0,-3 2 4 0,-6-4 2 16,-1 3-3-16,-5-4-3 0,-2-4-3 16,1 0-6-16,-4-3-14 15,2 3-25-15,-3-3-25 0,-1 2-8 0,-1-3 2 16,-3-6 2-16,-1 1-9 0,3-1-14 0,2-2 44 16</inkml:trace>
  <inkml:trace contextRef="#ctx0" brushRef="#br0" timeOffset="53912.15">17615 17239 1709 0,'-3'0'13'0,"3"0"-38"15,-5 1-16-15,-3 0 11 0,-3 3 23 0,-5-2 8 16,-8 1 1-16,-2 2 1 0,1-2-3 0,-5 1 0 15,5-2 1-15,-2 0-1 16,0 0 0-16,3 1-3 0,0-1-20 0,5 1-15 16,6 1-19-16,-2-1-24 0,5 0-11 15,-1 0-124-15,3-1 134 0</inkml:trace>
  <inkml:trace contextRef="#ctx0" brushRef="#br0" timeOffset="54226.49">17955 16882 1827 0,'0'6'37'0,"-2"3"-29"16,-2 11-26-1,-1 6 2-15,-5 14 8 0,-3 7 6 0,-4 4 1 0,-1 2-1 16,3 1 0 0,1-2 0-16,2 6 0 0,3-1 0 0,0-1 2 0,3-1 0 0,1-4 0 15,2-4 2-15,2-9-2 16,1-3 1-16,4-5 1 0,-3-5-1 0,-1-7-3 16,1-7-12-16,1-5-17 0,-1-3-23 15,-1-3-23-15,0 0-7 16,6 0-21-16,5-9 57 15</inkml:trace>
  <inkml:trace contextRef="#ctx0" brushRef="#br0" timeOffset="54773.92">18487 16879 1606 0,'2'0'93'0,"-2"-1"36"0,0-1-91 16,-1 2-62-16,-1 0 1 0,0 0 7 16,-4 0 7-16,-4 2 5 0,-4 2 1 15,-7 2 3-15,0 3 0 0,-1 3-1 16,-1 1-2-16,1 3 0 0,-1 2-2 16,2 5 1-16,1 2 0 0,4 7-5 15,6 4 2-15,1 3-1 0,4 4 0 0,4-1 5 16,1 1 0-16,6-4 1 0,4 1 1 15,2-9 1-15,3 0 2 0,3-7 1 16,0-2 1-16,2-2-1 0,1-2 0 16,1-4 1-16,1-2-3 0,-1 0 1 15,-2-4 0-15,2-4 1 0,1-1 1 0,0-3 4 16,1-3-12-16,-3-5-1 0,1-4-3 16,0-6-6-16,3-3 10 0,3-5 0 15,-2-2 3-15,-3 0 6 0,-5-1 5 16,-4 4 5-16,-3 1 3 0,-3 0-3 15,0 0-5-15,-5-1-5 0,-2-6-4 16,-3-3-1-16,-3-3-1 0,0-2 1 16,-3-1-7-16,-2 5-3 0,-3 5-6 15,3 6-7-15,-3 1 2 0,1 4 3 16,-5 0 5-16,-1 0 5 0,-4 2 6 16,0 0-1-16,2 3 2 0,2 0 0 0,2 1-7 15,0 4-5-15,-2 1-1 0,0 1-2 16,0 3 6-16,3 0 2 0,3 3-5 15,2 1-3-15,2 3-2 0,-1 3-7 16,-1 1 3-16,1 1-1 0,-3 4-10 16,3 1-8-16,-2 1-25 0,-2 1-23 0,2-3 47 15</inkml:trace>
  <inkml:trace contextRef="#ctx0" brushRef="#br0" timeOffset="130035.68">16360 16952 1231 0,'0'0'87'16,"0"0"-83"-16,0 0-2 15,0 0 6 1,0 0 2-16,0 0 7 0,0 0 10 0,0 0 13 0,0 0 14 0,0 0 6 16,0 0 5-16,1 0-6 0,5 3-13 15,0-2-10-15,2 1-10 0,4 1-2 16,0-1 7-16,2 0 9 0,4 0 6 15,0 1 0-15,0-1-3 16,0-1-9-16,0 0-12 16,3 0-8-16,1-1-6 15,-1 0-1-15,1 0 6 0,-3-1 4 16,-2-1 6-16,-1 0 2 0,1 2-6 16,-5-4-5-16,0 3-5 0,-4-3-7 15,-1 4 0-15,0-3 2 0,1 1 0 0,2 0 3 16,-2 0 1-16,3 1 1 0,-3 1-1 15,1-2-3-15,0 2-2 0,-2 0-5 16,3 2-2-16,-2-2-1 0,-1 1 1 16,-2 1 3-16,0-1 0 0,-3 0 0 0,-2-1-3 15,1 0-3-15,-1 1-2 0,0-1-3 16,0 1-1-16,0 1-2 0,-2 2 2 16,1 4 0-16,-1 6 4 0,-3 10 4 15,-1 9 0-15,-1 7 1 0,-2 6 2 16,1 8 1-16,1 3 1 0,-1 4 0 0,1 4 0 15,-2 1 0-15,2 1 1 0,0 0-1 16,3 0 0-16,4-5 2 0,0-6-1 16,2-7 3-16,-2-11 0 0,0-9-1 15,-2-9 0-15,1-4-1 0,0-5-1 16,1-3-1-16,0-3 0 0,0-3-1 16,0-2 0-16,0 0 3 0,1 1 0 15,2-1 3-15,-3 0 3 0,0 0 0 0,0 0 1 16,-4 0 0-16,4 0-2 15,-1 0-1-15,2 0-2 0,-1 0-2 0,1 0-2 16,0 0-6-16,1 0-16 0,1 0-20 16,-3 0-30-16,-1 0-35 0,0 0-35 15,1 0-20-15,-1 0-34 0,1 0 105 16</inkml:trace>
  <inkml:trace contextRef="#ctx0" brushRef="#br0" timeOffset="134107.74">16568 18098 922 0,'23'7'2119'16,"-20"43"-2889"-1,-27-78 190-15,23-1 129 16,1 29 450-16,0 0 1 0,0 0-2 16,-1 0 1-16,1 0 0 15,-2 4-1-15,2-4 1 0,-3 0 0 16,-6 1-1-16,-5 1 2 0,-4 2 0 15,-3-3 0-15,2 3-1 0,-3 0 1 16,-1-1 0-16,0 0-1 0,-2 0 1 16,0 0-1-16,-2-2 1 0,-4 1 0 0,1 0-1 15,-4 0 0-15,1-2 1 0,3 0 0 16,0 0-1-16,3 0 1 0,-2 2 0 16,1-1 0-16,2-1 0 0,-1 1 0 15,5-1 0-15,2 0 0 0,3 0 0 16,4 0 0-16,3 0 1 0,3 1-1 15,3-1 0-15,4 0 2 0,0 0-1 0,0 0 1 16,-2 0 6-16,2 0 5 0,0 0 7 16,0 0 8-16,0 0 0 0,0 0-1 15,0 0 1-15,0 0 4 0,0 0 5 16,0 0 5-16,0 0-6 0,0 0-10 16,4 0-7-16,-2 0-7 0,3 0-1 15,2 0 1-15,4-1-5 0,4 1-3 0,3-2-2 16,2 0-1-16,0-1 0 15,-4 1 1-15,0 1-2 0,-1 0 2 16,-2-1 1-16,3 2-2 0,-5-1 1 0,0-1 0 16,-3 1-1-16,-1 0 0 0,-1-1 0 15,-2 0-1-15,-1 2 1 0,1 0-2 16,-4 0-5-16,1 0-4 0,-1 0-7 0,0 0-9 16,0 0-5-16,1 0-7 0,-1 0-12 15,1 0 3-15,0-1 0 0,-2 1-7 16,0 1-5-16,1-1-21 0,-4 0-85 15,-1 0-85-15,-4 5 137 0</inkml:trace>
  <inkml:trace contextRef="#ctx0" brushRef="#br0" timeOffset="138635.91">9545 17248 879 0,'0'1'49'0,"0"-1"12"0,0 0-20 16,0 0-26-16,0 0-4 15,0 0-2-15,0 0-2 0,0 0-1 0,0 0-5 16,0 0-1-16,0 0-4 16,0 0-1-16,-5-1 1 0,2 2 7 15,-2-1 4-15,-1 0 5 0,-1 0 2 0,-2 1-4 16,-2 1-2-16,-3-1-2 0,-2 1-1 0,0 0 0 16,-1-1-1-16,0 3-1 15,-1-1 0-15,-2 2 0 0,-3-1 0 16,0 2 1-16,1 3 0 0,1 3-2 0,1 3 1 15,-1 4 1-15,1 3-1 0,-1 5 2 16,0 2 8-16,3 2 0 0,1 0 1 16,4-1 2-16,3 3-5 0,5-3 1 15,-1 1 1-15,4 0 0 0,1-1-1 0,0 2 2 16,3-4-1-16,2 1 0 0,3-2-1 16,3 0 1-1,3 0 0-15,1-1 3 0,1-3 2 0,2-2 2 0,-2-3 5 16,-1-2 1-16,1-2 0 0,-1-3 5 15,-3-2-5 1,-1-2 2-16,-2-3 0 0,0 1-7 0,1-2-3 0,1 1-4 16,1-1-3-16,-1-1 4 15,2 0 4-15,-3-2-1 0,1 0-1 16,-1 0-6-16,-1-2-6 0,-2-1-2 0,3-1 0 16,0 0-2-16,-1-3 2 0,2 1-2 15,-2-2-1-15,0-1-4 0,0 3 1 16,-1 0 0-16,-3 1 1 0,2 1 4 0,-3 0-2 15,0-1 0-15,2 0-1 0,-1 0-3 16,0-1-1-16,-1-3 1 0,-1 0-1 16,0-1-1-16,-2-2 2 15,1 0-7-15,-1 0-5 0,0-1 0 0,0-1-7 0,-1 2 3 16,-1 1 1 0,-1 2-4-16,2 2 3 0,-2 2 3 0,-2 1 3 0,4 3 5 0,1 1 2 15,-1 0 1-15,-4-2 2 0,2 1 1 16,-1 0 0-16,-1 1 2 0,-2-2 0 15,2 2 0-15,-2-2 0 0,0 1 1 16,0 1 0 0,1-1 0-16,-1 0 1 0,-2 0-1 15,0 1 0-15,-1 0 0 0,1 0-1 16,2 1 1-16,-1-1-1 0,3 1-3 16,-3 0-2-16,2 0-1 0,2 3 0 15,-3-2 2-15,4 3 5 0,-8 1 0 16,4 1 0-16,-1 1 2 0,-3-1-2 15,6 2 0-15,-4-1 1 0,1-1-1 0,1 1 0 16,-2-1 1-16,0 1-1 0,3-1 0 16,-1-1 0-16,1 0 0 0,1 0 0 15,-2-2 1-15,3-1-1 0,-2 0 1 16,4 0 0-16,-2-1-1 0,-1 1 1 16,5-2 3-16,0-1 3 0,-3 2 2 0,3-2 4 15,0 0-2-15,0 0-2 0,0 0-1 16,0 0-3-16,4 1-1 0,-4-1 0 15,0 0-3-15,0 0-1 0,-1 0-8 16,1 0-16-16,0 0-23 0,0 0-29 16,0 0 386-16,1-3-246 0</inkml:trace>
</inkml:ink>
</file>

<file path=ppt/ink/ink1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4:18.221"/>
    </inkml:context>
    <inkml:brush xml:id="br0">
      <inkml:brushProperty name="width" value="0.05292" units="cm"/>
      <inkml:brushProperty name="height" value="0.05292" units="cm"/>
      <inkml:brushProperty name="color" value="#FF0000"/>
    </inkml:brush>
  </inkml:definitions>
  <inkml:trace contextRef="#ctx0" brushRef="#br0">7012 5881 1351 0,'-2'5'72'0,"-7"8"122"0,-7 10-235 0,-5 5-11 0,-3 2 32 16,2 1 19-16,0 1 2 0,4 0 2 15,0 1 0-15,3 2-1 0,1 2 0 16,3 2 1-16,3 4-2 0,2 2-1 16,4 3-1-16,2 7-1 15,2 7 1-15,6 8 2 16,2 5-2-16,4 5 1 0,5-2 2 0,6 0-1 15,6 1 2-15,11 0 0 0,8 1 0 16,10 2 0-16,7-1 1 0,6-4-1 0,12 4 0 16,14 2 0-16,20 6-1 0,14 3 1 0,6-3 0 0,0-7 0 15,-6-9 1-15,-10-9 4 0,-10-8-3 16,-9-6 2-16,-4-2 0 0,0-7-7 16,-5-5 5-16,-8-6 1 15,-13-6 2-15,-19-8 8 0,-14-7-1 0,-14-4 1 16,-9-5-2-16,-5-3-2 0,-4-1-5 15,-3-3-2-15,-3-4-4 0,0-7-7 16,0-9-14-16,-4-15-17 0,-7-13-15 0,-9-11-6 16,-6-6 5-1,-4 0 11-15,-7 0 16 0,-2-1 7 0,-7 3 0 0,0-3 5 16,3 5 4-16,-8 6 5 0,3 10 8 16,0 11 1-16,1 9-3 15,10 9-1-15,4 9 0 0,4 7 0 0,12 3-3 16,3 6 0-1,6 3-3-15,1 4 1 0,2 5 4 0,2 6 1 16,5 7 5-16,6 8 2 0,10 5 1 16,10 6 3-16,11 2-2 0,9 2 2 0,7-1 3 15,1 0 1 1,0-1 3-16,2-2 0 0,-6 1-1 0,2-2-5 16,-2-1-3-16,-5-5-4 0,-8-3-3 15,-7-3 1-15,-13-4-2 0,-7-2-1 16,-8-2-3-16,-7 1 0 0,-9-1-1 15,-14 3 3-15,-13 3 9 0,-17 0 6 16,-9 4 2-16,-13-4 4 0,-6-3-4 0,-11-5-3 16,-10-4 0-16,1-2-3 0,-1-4-2 15,9 0 4-15,5-1 4 0,-3-1 9 16,7 0 6-16,1 2 1 0,8-4-2 16,14-1-1-16,8-2-4 0,13 1 2 15,8-2 0-15,9 1 1 0,9-3 4 0,8 0-1 16,0-1-1-16,3-1-4 15,2-1-6-15,-4 0-6 0,5 0-3 0,0 0-3 16,-1 0-2-16,1 1 0 0,0 1-4 16,1-2-6-16,1 0-14 0,-4-2-14 15,3 2-31-15,-1-1-10 0,5 1-22 16,-4 0-5-16,2-2 20 16,9-6 134-16,9-10-46 0</inkml:trace>
  <inkml:trace contextRef="#ctx0" brushRef="#br0" timeOffset="4752.97">28509 7818 1648 0,'0'0'0'16,"-2"1"-46"-16,0 1-8 0,-3-1 35 15,-3 0 15-15,-2 1 3 0,-1-1 1 16,-4 2-1-16,1 0 1 0,-3 0 0 16,-6 0 0-16,-1 2 0 0,-7-2 1 15,-6 0 0-15,-10 1 2 0,-11 0 1 16,-8-2-2-16,-5 1 1 0,0 0 0 0,1-1-1 16,4 0 1-16,-4-2-1 15,-6 0-1-15,-7 2 1 0,-1-4 0 16,4 2-1-16,7 0 1 0,9 0 0 0,1 0-2 0,-4 0 2 15,-5 0-1 1,0-1-1-16,2 1 1 0,10-1-1 16,14 2 0-16,4 0 0 0,8 3 2 0,7-3-2 15,7 0 1-15,6 1 2 0,5-1-6 0,5 3-11 16,4-4-15-16,0 0-28 0,0 0-24 0,0-2-36 16,7-4 61-16</inkml:trace>
  <inkml:trace contextRef="#ctx0" brushRef="#br0" timeOffset="5166.51">27227 7497 1889 0,'-16'6'9'0,"-17"4"-44"16,-18 6-11-16,-13 3 13 16,0 0 28-16,5-1 5 0,11-1-1 15,6-1-4-15,3 0-2 0,4-2 0 0,4 1 1 16,2 1 3-16,0-2 3 0,4 2 0 0,-2-5 0 16,0 1 0-16,3 1 0 0,1-2 0 15,1 1 0-15,5-2 0 16,4 1 0-16,3-4-1 0,4 0-3 0,3 1-8 15,2-3-3 1,2 1-2-16,2 0 2 0,5 1 8 16,8 4 4-16,10 1 3 0,12 3 3 0,10 3 0 15,1-1 1-15,-3 3-1 0,-5-2-1 16,-7-5 0-16,-1 1 1 0,0-3-2 16,-3 0 2-16,-1 0-10 0,-3 0-11 15,0 0-15-15,1 1-19 16,3 3-17-16,5-2-17 0,2 3-139 15,3 2 140-15</inkml:trace>
  <inkml:trace contextRef="#ctx0" brushRef="#br0" timeOffset="5865.03">28237 9369 1836 0,'-3'0'23'0,"0"-1"-44"0,-3 1-18 0,-3 1-11 15,-9 0 17 1,-11 2 13-16,-7 2 4 0,-11-2 12 0,-3 3 4 0,-1 1-2 16,-1 2 1-1,-1-3 0-15,0 1-1 0,-3 0 1 0,-10-2 0 16,-7 2-1-16,-4 0 2 0,0 1 1 0,2 1 1 16,6-4 3-16,-5 2 0 0,-8-2-1 15,-2-1 0-15,-4 1-1 0,4 1-1 16,10 1-1-16,3 1 2 0,-3 0-2 0,-4 1 2 15,-1-2 0 1,3-1-3-16,10-2 1 0,11 2-2 16,10-1-1-16,6-1-2 0,10-1-6 0,3 2-10 0,4-1-11 0,4-1-13 15,2-1-11-15,4 0-13 0,5 0-13 16,7-2-25-16,-4-2 152 16,11-5-56-16</inkml:trace>
  <inkml:trace contextRef="#ctx0" brushRef="#br0" timeOffset="6168.68">26434 9175 1666 0,'-3'9'55'0,"-16"0"-62"0,-12 3-6 0,-10 6-5 16,-6-6 14-16,7 8 0 0,2 3-13 15,-3 1-4 1,-3 0-3-16,-1 2 2 0,0-1 13 16,6 0 5-16,5-2-1 0,9-2 1 15,4-1 1-15,7-3-2 0,1-1 1 0,4 0-6 16,5 1-5-16,2-3 1 0,4 2 0 16,6 0 3-16,4 2 9 0,6 2 4 15,9 4 0-15,12 5 6 0,13-3-8 16,11 5-4-16,3 3-14 0,7-2-25 15,5 4 9-15,16 3 8 16</inkml:trace>
  <inkml:trace contextRef="#ctx0" brushRef="#br0" timeOffset="8117.93">28687 11157 1143 0,'-9'1'56'47,"9"-1"-51"-47,-1 0 4 0,-1 0 8 16,-1 0 6-16,0 0 8 15,3 0 1-15,-1 0-2 0,-1 0-2 0,-3 0-4 16,1 0-2-16,1 1-4 0,-1-1-3 16,0 1-5-16,0-1-2 0,0 2-1 15,-1-2-1-15,0 2 3 0,-1-2 3 0,-1 0-1 16,0 1 0-16,-1 0-1 16,3 0-5-16,-3-1-1 0,-1 2-1 0,-3 0-2 15,-1 0 2-15,0 0 2 0,0-2-1 16,2 2 3-16,1-1 2 0,-3 1 2 15,0-1 2-15,-3 1 1 0,-1 0 0 16,1-1-1-16,-6 0 0 0,0 1-3 0,-6-2 0 16,-4 1-2-16,-6-1-3 0,-4 0-1 15,-9-3 0-15,-6 1-2 0,-3 0 0 16,-1-1 0-16,5-2 0 16,2 1-1-16,3-2 1 0,1 1-1 15,-6 1-1-15,-7-1 2 0,-5 2-2 0,-3 1 2 16,1 0-1-16,6 0-1 15,4 1 0-15,-1 0 1 0,-6 0-1 0,-9 0 1 16,-1 0 0-16,-4-1-1 0,7 2 1 16,9-2-1-16,8 1 1 0,2 1 0 0,0 0 0 15,-3 0 0-15,-5 1-1 0,6 1 2 16,4 0-1-16,10-2 2 0,9 1 0 0,2-1-1 16,9 1 1-1,5-1-1-15,4 1 0 0,5 0 2 0,3-1 5 0,2 0 2 16,2 0 4-16,2 0 0 0,-1 0-1 15,1 0-1-15,0 0-2 16,0 0 0-16,0 0-3 0,0 0-6 0,0 0-9 16,0 0-14-16,0 0-18 0,0 0-20 15,0-1-13-15,1 0-5 0,3-7 0 16,7-6 698-16,11-12-460 0</inkml:trace>
  <inkml:trace contextRef="#ctx0" brushRef="#br0" timeOffset="8632.58">26498 10904 1599 0,'-2'0'39'0,"2"0"-27"0,-1 0-6 0,1 0-3 0,-1 0 2 16,0 0-2-16,1 0-1 0,-1 0 0 0,1 0-1 15,0 0 0-15,0 0 0 16,-6 1 0-16,1-1 0 0,-2 0 1 0,-3 5-1 16,-1-2 1-16,-3 4 1 0,-4 1-2 15,0 0 0-15,-5 0 1 0,-3 3-2 16,-1 1 0-16,0 1 1 0,1 0-1 16,-2 3 0-16,4 1 1 15,0-1-1-15,0 1 0 0,1 2 1 0,0-3-2 16,6 0-3-16,2-3-3 15,6-1-3-15,4-1 0 0,2-2 3 16,2-2 3-16,1 0 1 0,3 1 3 16,4 1-1-16,2 1 3 0,5 4 5 0,1 0 2 15,3 1 4-15,0 0 0 0,-4-1-4 0,2 2 1 16,-2 1-4-16,0-1-4 16,0-2 0-16,-3 0 0 15,-1-2-1-15,0-2 2 0,-4-1 1 0,-2 0 0 16,1-1 2-16,-3 0 0 0,2-1-2 15,-1-3 0-15,-2-1 0 0,-1-1-1 16,0-1 0-16,0-1 1 0,0 2-1 16,1-1 0-16,-1 0 1 0,0 0-3 15,1 0 0-15,1 2 0 0,-2-1-1 16,0-2-5-16,0 1-16 0,1 2-26 16,2 0-32-16,1 6-33 0,2 5-20 0,3 5 68 15</inkml:trace>
  <inkml:trace contextRef="#ctx0" brushRef="#br0" timeOffset="18132.33">12452 8369 898 0,'-20'20'25'0,"-4"3"-2"15,-8 3-24-15,-5 2 1 0,0 0 2 0,-7 1 1 0,0 3 6 16,-3 0 8-16,-1 2 9 16,-3-2 3-16,0-2 1 0,-1-3-5 0,4-3 3 15,-3-1 5 1,-5-7 3-16,-1-1 4 16,-8 1-3-16,3-5-7 0,1-2-3 0,-3-2-5 15,-1-7-6-15,-7-1-6 0,-9-8-3 0,0-6-3 0,-4-2 0 0,4-4 1 31,4-7-1-31,-8-5 1 0,-7-7 3 16,-2-8-3-16,-4-3 2 0,7-4 0 16,13-1-4-16,5-1 5 0,9 6 3 15,6-1 9-15,8 4 15 0,7 0 4 16,8-4 3-16,11 2-5 0,8 0-8 0,9 3-5 16,7 1-6-16,9 1-2 15,7 0-5-15,10-2-4 0,6 2-1 0,6 0-3 16,4-2-2-16,2 2 1 0,0-1-2 15,4 0 0-15,6 3 2 0,2 2-2 16,6 6 1-16,5-3 2 0,6 8-2 0,6 1-1 16,5 0 0-16,-5 4-1 15,-3 3 0-15,-2 0 2 0,0 8 0 0,6 2-3 16,1 1-1-16,-2 6-3 0,-5-1 1 16,-1 6 3-16,1 4-2 0,6 5 2 15,3 4-1-15,-5 2 1 0,-4 5 1 0,-4 2 0 16,-5 2-1-16,-3 1 0 15,-1 0-1-15,-8 1-1 0,-2 0 0 0,-2 3 0 16,-8 2-2-16,-4 2 1 0,-8 4-1 16,-4 4-2-16,-5 0 0 0,-5 3 2 15,-2 3 0-15,-2 4 3 0,-3 4 0 16,-3 2 0-16,-4 2 1 0,-6 4-1 0,-2 1 0 16,-9 2 0-16,-2-4 1 0,-2-2-1 15,1-2 1-15,-4-5 2 0,-5-1 0 16,-5 0 0-16,-12-5 3 0,-3 1-1 15,-3-1 4-15,-6-4 1 0,-3-2-1 16,-2-6 1-16,-1-4 0 0,-5-5-2 16,-3-4 0-16,-2-4 1 0,-5-2-1 15,6-6 0-15,5-3 3 0,3-3-1 16,3-4 1-16,-3-4 1 0,-1-4 1 16,-4-1 0-16,4-2 0 0,3-2-1 15,7-3-1-15,3 0 2 0,2 0 2 16,4-3 3-16,3-1 4 0,-2-5 3 0,-1-3 4 0,-2-4 3 15,0-7-2 1,1-10-5-16,1-10-8 0,2-8-9 16,4-1-2-16,5 2 2 0,5 0-3 0,6-3 4 0,7 2-1 15,4 0 2-15,4 7 11 16,4 6 6-16,4 6 5 0,4 2 4 16,6 2-6-16,5 1-4 0,-1 1-5 0,6 1-5 15,3 2-5-15,4 3-5 0,3 1-3 16,5 3-2-16,0 0-4 0,7 3 1 15,7 2-2-15,4 2 2 0,2 5 4 0,-4 0 1 16,4 0-1-16,-1 2-1 0,-1 2-1 16,6 2 0-16,-4 3 1 0,3 3 1 15,3 4-1-15,-3 2 1 0,0 2 0 16,-4 2-2-16,-4 1-3 0,1 4-7 0,-3 1-3 16,5 3 3-1,3 4 2-15,-2 1 5 0,4 6 2 0,1 0-3 16,-2 0-1-16,-2 5-1 0,-4 2-2 15,-4 1 1-15,-1 4 2 0,-3-3 3 0,-1 3 1 16,-6-4 1 0,-7 1-1-16,-2-2-1 0,0-3 1 0,0 4 0 0,1 1 0 0,-5 4 0 15,0 1-2 1,-3 2 0-16,0 3 0 16,-2 3-2-16,-6 4 2 0,-3 6-2 0,-4 1 0 0,-7 2 2 15,-3 4 0-15,-11-2 1 16,-5 2 0-16,-5-1 2 0,-5-2 1 0,-5-3 2 15,2-3 2-15,-2-2 2 16,1-4 3-16,-1-2 2 0,-5-6 0 16,0-3 1-16,1-4-2 0,-1 0-1 15,0-6 2-15,-6-2 0 0,-6-4 0 0,1-3-1 16,-5-3 0-16,1-2-2 0,5-6 1 16,-1-2 1-16,6-3 2 0,2-4 1 15,1-4 3-15,-1-2-1 0,2-1-1 16,-2-3 2-16,6 2 0 0,2-2 1 15,3-2 0-15,3 1-1 0,-3-5-1 16,3 0 1-16,-2 1 0 0,1-6 1 16,4 1 0-16,1-3-4 0,-4-6-2 0,-2-6-1 15,-10-6-5-15,-7-4 0 0,-2-2-8 16,3 4-3-16,8 3 0 0,11 3 1 16,8 5 5-16,4 0 0 15,5 1-3-15,-2-1-13 0,-1-3 3 0,4 3 8 16,3 5-3-16,6 3 15 0,3 5-1 15,3-1-5-15,3-1 2 0,3 1-3 16,2-1-4-16,1 1-3 0,3-1-1 16,1 4-3-16,0 0-3 0,4 3-6 0,1 3-5 15,-1-2-7-15,1 2-17 0,2 3-13 16,-3-1-25-16,0 3-15 0,3 1-11 16,-4 0 118-16,0 0-22 0</inkml:trace>
  <inkml:trace contextRef="#ctx0" brushRef="#br0" timeOffset="18696.93">11038 9467 1293 0,'-7'51'37'0,"-51"232"46"15,29-213-78 1,14 34 10-16,1 14-5 16,5-15 9-16,3 8-8 0,2 1-5 0,4-3-3 15,-2-3-1-15,3-6 1 0,3-7-2 16,1-8 2-16,0-6 0 0,1-14-1 16,-3-5 1-16,-1-7-1 0,2-2-1 15,-2-8 1 1,-2-5-1-16,0-8 0 15,0-4 3-15,-1-6-9 0,1-4-21 16,0-7-23-16,-1-3-30 0,1-5-22 0,0 2 67 16,0-3 2-16</inkml:trace>
  <inkml:trace contextRef="#ctx0" brushRef="#br0" timeOffset="19218.33">11385 9591 1681 0,'2'0'19'0,"-2"0"-24"0,2 0-30 16,-2 1 13-16,0-1 18 0,0 0 1 15,1 2-8-15,1 0-2 0,6 5-4 16,7 8 1-16,7 11 8 15,7 12 2-15,3 11 5 0,1 3 4 0,-3 2-1 16,-3 0 1-16,-2-4 0 0,-5-5-3 0,-5-8-1 16,-6-7-1-16,-4-9-4 0,-3-8-2 15,-2-7-11-15,0-3-16 0,-2-1-4 16,-4-2-5-16,-6-3 9 0,-10-8 19 16,-4-3 11-16,-6-13 7 0,-1-9 2 0,3-9-4 15,-2-9-4-15,1-8-3 0,4-2 2 16,0 0 1-16,2 2 3 0,-1 4 3 15,-4 3 2-15,0 0 5 0,2 6 12 16,1 6 12-16,7 8 23 0,4 13 17 16,6 6 8-16,4 5-1 0,2 10-9 15,2-3-18-15,-2 4-18 0,1 1-23 16,-3 3-19-16,-5 5-10 0,-6 5 2 16,-6 8 5-16,-9 6 8 15,-3 3 2-15,-7 3 0 0,-1 3 1 0,-1-1 1 16,-5-2 0-16,-4 0 0 15,-4-3 1-15,0 1-2 0,5-4 0 0,9 0 2 16,8-1-5-16,6-2-16 0,6 1-19 16,0 1-29-16,5 0-21 0,1 2-10 15,5 6-14-15,1 0 62 0</inkml:trace>
  <inkml:trace contextRef="#ctx0" brushRef="#br0" timeOffset="19780.32">10165 11625 993 0,'1'0'143'0,"1"0"203"16,-2 0-287-16,1 0-60 0,-1 0 1 15,0 0 3-15,0 2 1 0,0 0 1 16,2-1-3-16,4 7-5 0,3 9-1 15,8 15 1-15,6 17 1 0,7 15 1 0,3 11 2 16,-4 2 1-16,-4 4 2 0,-3 0 2 16,-8 0-10-16,1 2-7 0,2-1 0 15,-7-9-1-15,1-16 9 0,-3-17 5 16,-5-15-2-16,1-9 1 0,-3-7-3 0,1-2-6 16,0-5-4-16,-2-2-10 15,0 0-2-15,4-1 2 0,0-3 4 0,4-3 10 16,4-7 6-16,2-5 6 15,4-2 4-15,-1-5 5 0,-1-2 2 0,1 1 1 16,-2-1 4-16,1 1 6 0,0 2 3 16,0 3-1-16,-1-1-5 0,-1 3-9 15,0 0-7-15,-5-1-2 0,-1 5-1 0,-3 1 1 16,-3 5 0-16,1 3-1 0,-2 1-1 16,1 1-1-16,-1 1-2 0,3-3 3 15,0-2-12-15,3-5-21 0,0-5-27 16,5-5-37-16,1-7 720 0,3-4-478 15</inkml:trace>
  <inkml:trace contextRef="#ctx0" brushRef="#br0" timeOffset="20634.61">11573 12205 694 0,'-9'-20'81'0,"-1"2"71"16,0 1-57-16,-1 5-29 0,-1 2-9 0,0 2-10 16,-1 3-13-16,-2 3-10 15,-3 2-8-15,-3 1-7 0,-3 5-9 0,-6 6-10 16,-2 5-10-16,-4 4-7 0,-4 6-1 16,1 7-5-1,-1 1 2-15,3 6 3 0,7 3 5 0,5 0 8 0,5-5 10 16,9-4 6-1,4-4 6-15,7-1 3 0,2-5-2 16,6 2-2-16,1-1-5 0,5-1-13 0,2-3-9 0,6-4-25 16,6-4-16-16,4-5-2 0,8-7 5 15,-1-4 26-15,3-5 24 0,-8-4 32 16,-4-4 23-16,-3 0 17 0,-7-5 2 0,0-1-10 16,-4-4-13-16,1-2-15 0,-3-3-4 15,-4-2 2-15,-1 1-2 0,-4 4-3 0,-4 5-3 16,0 6-7-16,-1 6 4 15,0 4 14-15,0 6 13 0,0 0 4 16,0 0-3-16,0 0-36 0,0 0-10 0,0 0-11 16,1 3-14-16,1 2 9 15,3 11-30-15,4 14-22 0,3 10-10 0,1-3 53 16,-2-6 57 0,-2-10 27-16,4-1 21 0,6 8-65 0,6 6-34 15,3 3-5-15,-4-5 17 16,-2-8 22-16,1-8 13 0,0 1-17 15,5 2-61-15,5 3-18 0,-5-2-14 16,-4-4 46-16,-9-5 44 0,-8-9 20 0,-6-1 1 16,0 0-27-16,5 2-2 0,-3-3 3 15,-1 0 10-15,0 0 9 0,1-3-1 16,-3-3-3-16,1-6 0 0,0-7-4 16,-4-7 0-16,3-5-3 0,-1-6-3 15,-2-6-1-15,3-4-1 0,0-2-2 16,3-2 0-16,0 3 0 0,5 5-6 15,-1 5-2-15,4 8-2 0,5 7 1 16,6 3 12-16,7 6 15 0,4 3 8 0,4 2 6 16,0 4-6-16,-1 2-6 0,0 3-1 15,0 1 0-15,-4 1-4 0,1 2-3 16,-3 1-4-16,-6-1-9 0,-4 1-11 16,-1-1-15-16,-4 1-26 0,1 0-116 15,0 2 107-15</inkml:trace>
  <inkml:trace contextRef="#ctx0" brushRef="#br0" timeOffset="20852.05">12711 12424 1160 0,'0'3'85'15,"0"3"124"-15,-1 5-201 0,1 8-11 16,0 11 0-16,0 5 3 15,1 5-2-15,2 0 2 0,-1 2 0 0,1-2 0 16,-2 0 1-16,-1-1 0 0,0-5 0 16,0-6-2-16,-2 1-10 0,2-6-19 15,1-2-26-15,2 1-29 0,3-3-59 16,2-1 81-16</inkml:trace>
  <inkml:trace contextRef="#ctx0" brushRef="#br0" timeOffset="21351.26">13381 12790 1244 0,'4'-2'114'0,"-2"1"114"0,-2-7-179 16,-1 1-75-16,-5-2 6 0,-2-3 8 0,-3 0-1 15,-6-2 3-15,-4-2 0 0,-4 3 1 16,-4-1 2-16,3 3 0 0,-3 3-2 15,3 3-3-15,0 5-6 0,-3 2-14 16,2 5-11-16,-3 7-5 16,0 4-1-16,-2 6 1 0,1 4 4 0,4 3 1 15,4 3 4-15,9-4 7 0,7 0 7 32,8-2 2-32,7 5-2 0,8 7-1 0,3 0 9 0,3-3 14 15,3-7 8-15,1-6 9 0,2-4-5 16,1-7-10-16,2-1-7 0,-1-8 0 0,-3-4 0 15,-2-7 4-15,-1-5 7 16,-3-6 5-16,-2-5 3 0,-2-6 8 0,-3-3-1 16,-3-2-3-16,-4 4 2 0,-2 3-6 0,-1 6-1 15,-2 5-1-15,-1 6-4 16,-1 4 1-16,0 6 10 0,0 0 7 0,0 0 11 16,0 0-5-16,0 0-6 0,0 0-7 15,0 0-12-15,2 0 1 0,2 8-7 16,2 5-8-16,6 8-4 0,0 7 0 15,3 0 9-15,-2 0 13 0,-1-3 6 0,2 3 0 0,4 9-31 16,1 5-17-16,-2 0 3 16,-3-9 16-16,-5-12 31 0,-2-6-9 0,2 1 113 15,-1-1-91 1</inkml:trace>
  <inkml:trace contextRef="#ctx0" brushRef="#br0" timeOffset="21833.94">13772 12407 1931 0,'0'38'-33'0,"0"19"-41"0,-3 20-80 16,-2-1 46-16,0-12 92 0,-2-14 46 15,-1-6-11-15,-2 5-33 0,-1 7-19 16,2-6 15-16,3-12 36 0,4-13 13 16,2-12 9-16,0 2-28 0,0-1-14 0,0-4-2 15,0-3 1-15,0-6 3 0,0 0-4 16,0-1-5-16,0 0-5 0,1 0 1 16,0 0 3-16,3-6 4 0,2-1 1 15,9-6 1-15,5-6 4 0,7-3 1 0,2-4-1 16,3 3 0-16,7 2-2 0,-2 4 0 15,-2 7 3-15,2 2 0 0,-7 5 0 16,4 2 0-16,5 2-2 16,-5 4 0-16,1 1-1 0,-1 4 7 0,-11-2 10 15,-2 0 8-15,-5 0 2 0,-5 4-10 16,-2 5-17-16,-3 10-21 0,-6 10-14 16,-8 5-5-16,-11-2 6 0,-10-3 16 0,-8-2 9 15,-4-6 6-15,-2-2 3 0,-9-5 2 16,-4-4 3-16,-7-6 2 0,2-4 2 15,3-4-2-15,7-4-5 0,12-4-12 16,4-7-16-16,8-4-24 0,7-4-19 16,5-7 28-16,7-5-231 0,11-8 195 15</inkml:trace>
  <inkml:trace contextRef="#ctx0" brushRef="#br0" timeOffset="22448.86">14697 12493 1726 0,'14'25'155'0,"-43"262"356"47,19-228-1072-47,-1 11 115 0,1-5 436 0,1-5 18 0,2-11 20 16,5-13 6-16,3-3-8 0,4-1-15 15,2 2-3-15,3-3 6 0,-2-4 8 16,2-3 2-16,4-6-4 0,-1 1-12 16,5-1-9-16,4 0-8 0,8-4-4 15,3 1-8-15,2-4-1 0,2-3 4 16,-4-3 6-16,4-6 9 0,-2-4 3 16,3-5 1-16,-4-6-1 0,-2 0 0 15,-3-3 2-15,-8 1 4 0,0 4 4 0,-5 1 1 16,-6 2 1-16,0 1-2 15,-3 1-4-15,-3-2 1 16,2 0-2-16,-5 2-2 0,1-1-3 16,-2 1-2-16,-2 2-3 0,0-2 2 0,-5-2 1 15,-2 4 0-15,-1-2-1 0,-6 2 1 16,1 0-2-16,-6 2-1 0,-1-1-2 16,-4 3-9-16,-6 1-4 0,-1 4-12 0,-6 1-5 15,1 6 3-15,2 4 1 16,3 6 10-16,1 5 5 0,4 4 6 0,5 4 2 0,6-2 4 15,8 0 6-15,6 2-1 0,5-1 3 16,3 6 4-16,6 4 5 0,7 2 6 0,6-2 4 31,6 2-3-31,3-6 2 0,4-6 11 0,2-4 9 16,-1-5 7-16,0-4 0 0,-7-2-14 16,0-2-11-16,-1-2-6 0,-2-3-6 15,-2-2-1-15,-2-2-4 0,0-2-4 16,-1-2-3-16,1-1-3 0,-2 0-4 0,-1-1-4 15,-3-1-10-15,0-2-15 16,-5-1-22-16,-2-1-16 0,-2-2-8 16,-3-4-62-16,-3-4 91 0</inkml:trace>
  <inkml:trace contextRef="#ctx0" brushRef="#br0" timeOffset="22812.88">12686 11877 1796 0,'0'-13'318'15,"0"45"149"-15,0-32-594 0,-1 1 283 16,0 12-502-16,1-46 75 0,-1 33 269 16,1 0 0-16,0 1 2 0,0-1 1 15,0 0 12-15,0 0 10 0,0 0 6 16,0 0 5-16,0 1-11 0,0-1-7 0,0 0-11 16,0 0-5-16,0 0-11 0,0 0-10 15,0 0-7-15,0 0-9 0,0 0-5 16,0 0-1-16,0 0-8 0,0 0-10 15,0 0-16-15,1-1-15 0,-1 1-24 16,-1-1 707-16,1 1-453 0</inkml:trace>
  <inkml:trace contextRef="#ctx0" brushRef="#br0" timeOffset="24550.63">3683 17483 1607 0,'0'0'62'0,"0"0"-2"0,-1 0-38 16,0-1-28-16,-1 1-7 0,1 0-3 15,-1 0 5-15,-4 0-1 0,-1-4 5 16,-3 3 10-16,-6 0 6 0,-7-1 8 16,-7 1 4-16,-9-3-4 0,-11 1-3 15,-18 1-4-15,-14-3-5 0,-13 1-2 16,-15-2 1-16,1 1-3 0,-14 0 2 15,-10 3 0-15,-3 0-2 16,-4 4 1-16,0 1-2 0,4 3-9 0,1-1-4 16,6 1-3-16,7-3 1 0,16 2 5 15,15-3 2-15,16 0 2 0,24 2 1 16,11-4 3-16,10 1 2 0,10 0 0 0,9-1 2 0,10 0-2 16,-4 0-8-16,6 0-4 15,-1 0-21-15,2 0-24 0,-2 0 3 0,0 0-3 16,2 0 1-16,12-2 8 15,13-2-11-15,24 0-83 0,26 1 90 0</inkml:trace>
  <inkml:trace contextRef="#ctx0" brushRef="#br0" timeOffset="24901.14">3732 17713 1360 0,'0'0'68'0,"0"1"22"15,0-1-51 1,-2 0-26-16,0 0-2 0,-3-1 3 0,-3 1 5 0,-7 0 15 16,-9 0 17-1,-7 0 11-15,-14 1 2 0,-9 2-9 0,-17-1-12 16,-15 0-5-16,-14 0-5 16,-14-1-9-16,0-1-6 0,-11-1-8 0,-1 0-5 15,-5-1-1-15,-2 1-2 0,0 1-1 0,2 0 1 0,4 0 0 16,5 1-1-16,11-1 1 15,7 0-1-15,16 0 0 0,9 0 1 0,14 1 0 0,15 1 0 16,12 1 2-16,10 0-2 16,9-3 2-16,9 2-2 15,3-2-5-15,4 0-10 16,2 0-12-16,1 0-14 0,0 0-9 16,0 0-10-16,1 0-19 0,2 1-24 15,-3-1-8-15,1 0-3 0,4 0-2 0,8-6 576 16,14-9-355-16</inkml:trace>
  <inkml:trace contextRef="#ctx0" brushRef="#br0" timeOffset="25482.5">8790 15744 1919 0,'1'0'57'0,"0"0"-15"0,-1 0-44 0,-3 0-16 15,-1 0-8-15,-5 0 1 0,-3 0 6 16,-8 0 8-16,-15 0 11 0,-10-3 5 0,-13-3 3 15,-10-2 0-15,-9-1 0 16,-9-4-4-16,-3-4-2 0,-20-2 1 0,-8 0-1 16,-10-4-1-16,-2 2 2 0,-8 2-2 15,-4-2 2-15,3 7-2 0,-6 0-1 16,5 1 1-16,3 3-1 16,4 1 0-16,8 2-1 0,11 4 0 0,9 0-3 15,7 1-3-15,6 2-4 0,14 0-3 16,13 0-5-16,13 4 1 15,14 0-1-15,10 1-6 0,9-2-4 0,6 1-8 16,7-4-9-16,4 0-5 0,1 0-5 16,0 0-8-16,-1 0-9 0,5 0-5 0,9 2 0 15,16 0 738-15,14-2-492 0</inkml:trace>
  <inkml:trace contextRef="#ctx0" brushRef="#br0" timeOffset="25867.77">8664 15942 1810 0,'0'1'57'0,"2"-1"-10"0,-4 0-75 0,-2-1-20 0,-12-1 6 0,-10 2 15 16,-12-3 14-16,-14 1 16 15,-7-2 9-15,-11 1 14 16,-1 0 11-16,-11 1 1 0,-9-4 0 16,-8 3-10-16,-6-3-5 0,-1 1-9 0,-2-4-8 0,-9-2-2 15,-8-2-2-15,-2 0-1 16,3 0 0-16,2 1 0 16,5-1 0-16,9 4 0 0,9 2 0 0,21 1 0 0,6 3 0 0,3-1 1 15,8 3-1-15,3 0 2 16,15 1 0-16,11 0-1 0,7 1 2 15,9 0 0-15,2 0 2 0,4-1-1 0,3 3 0 16,3-3-4-16,0 2-2 16,4-2-7-16,-1 0-9 0,0 1-12 15,0 0-12-15,0-1-16 0,1 1-19 0,0-1-19 16,0 0-23-16,1 2 698 0,5 3-446 16</inkml:trace>
  <inkml:trace contextRef="#ctx0" brushRef="#br0" timeOffset="30866.45">9921 14924 2387 0,'13'11'112'0,"-14"-9"-88"15,0-2-36-15,1 0 5 0,-13-10-48 16,12 8 0-16,1 2-14 0,0 2-10 15,0-2-8-15,0 0 3 0,0 1 0 16,-4 1 2-16,1 1 0 0,-2 3 0 0,0-2 5 16,0 2 0-16,2 0-3 0,-3-2-5 15,1 3-4-15,-1 0-9 16,0 4-14-16,3 3-66 0,2 10 102 0</inkml:trace>
  <inkml:trace contextRef="#ctx0" brushRef="#br0" timeOffset="31048.89">9946 15441 1054 0,'-5'25'110'0,"1"-7"81"0,-2-4-73 16,4-5-60-16,-3-2 7 0,3-3 8 0,-1 0-3 0,-2-4-12 15,5 0-9-15,0 0-13 16,-1 0-8-16,1 0-5 0,-1 0-8 16,0 0-8-16,1 0-8 0,0 0-14 15,-2-4-15-15,2-1-16 0,0 0-20 16,1-5-23-16,3-4-23 0,2-5-17 0,2-6 64 15</inkml:trace>
  <inkml:trace contextRef="#ctx0" brushRef="#br0" timeOffset="31433.49">10828 14550 1928 0,'2'26'171'0,"-6"-17"-178"15,-3 11-47-15,-6 11-25 16,-3-17 43-16,2 27 15 15,-1 4 10-15,3 1 8 0,3 2 0 0,2 4 1 16,1 3 2-16,3 4-2 0,1 5 2 16,-2 4-1-16,3 2 0 0,1 2 1 15,1-2 1-15,7-4-1 0,2-7 0 16,3-7 1-16,-2-1-1 0,2-2 0 16,-5-3 1-16,3-2-9 0,0-5-8 0,-1-5-7 15,4-5-17-15,0-3-15 0,-2-3-17 16,2-2-22-16,-1-3-9 0,2-3-4 15,3-4 27-15,2-6 40 0</inkml:trace>
  <inkml:trace contextRef="#ctx0" brushRef="#br0" timeOffset="31706.08">11109 15151 1767 0,'-2'11'133'15,"1"-8"-128"1,-1 0-44-16,-3 3-6 0,-1-10-6 0,-8 12 16 16,-9 1 12-16,-2 1 10 0,-5-1 5 15,-3-1 6-15,0 1 2 0,-6-3 1 16,-3 3 4-16,0-5-2 0,-8 1 1 0,4-2 2 15,1-1-10-15,6 0-12 16,7 0-21-16,8-2-29 0,3 0-24 16,7 0-18-16,2 0-27 0,4 0 73 0</inkml:trace>
  <inkml:trace contextRef="#ctx0" brushRef="#br0" timeOffset="31916.98">11351 15331 2130 0,'2'1'8'0,"-2"5"-84"0,-6 10-44 0,-3 10-1 0,0 5 28 16,0 1 30-16,5-4 13 0,0-1-1 15,3-5-3-15,1 0 2 0,1-3-3 16,4-2-11-16,-1 3-15 0,7 2 42 0</inkml:trace>
  <inkml:trace contextRef="#ctx0" brushRef="#br0" timeOffset="32533.77">11666 15615 1268 0,'0'-1'171'15,"1"0"186"1,-1-1-247-16,0-2-111 16,-1 1-11-16,0-8 0 0,-1-7-4 15,1-5-2-15,0-7 0 0,1-5-2 0,0 2 5 16,1 4 5-16,2 5 5 0,4 4 6 16,1 4 6-16,4 0-2 0,2-1-3 15,5 2-9-15,7-1-24 0,8 0-21 16,6 1-25-16,-3 5-9 0,-2 4 4 0,-13 6 18 15,-4 5 22-15,-2 4 9 16,-3 4 0-16,4 3-21 0,2 7-80 0,-1 6-97 16,0-1-22-16,0 3 24 0,-5-3 83 15,-1-4 106-15,-2-5 54 0,-1-2 31 16,1-4 32-16,-1 0 25 0,2-4 7 16,0-2-8-16,1-3-13 0,-1-4-14 15,-1-1-10-15,5-6-14 0,3-2-13 16,3-3-11-16,4-6-10 0,-2-2 0 15,0-3 3-15,-1 2 9 0,-2-5 10 0,-2 1 7 16,2 1 0-16,-4 0-8 0,0-1-14 16,-3 3-8-16,-7-4-8 0,0 2-9 15,-6 1-7-15,-7 0-11 0,-3 2-8 0,-9 1-9 16,-5 0-5-16,-2 6 7 16,-2 3 8-16,-1 5 16 0,3 6 8 0,3 6 1 15,2 8-4-15,5 8-2 0,2 7 7 16,6 7 3-16,4 6 9 15,3 4 7-15,1 3 4 0,4 0 7 0,7 2 7 16,6-8 5-16,4-2 3 16,4-5 4-16,2-6 4 0,3 2 2 0,1-4-1 0,0-2-3 15,-2-7-11-15,-2-4-8 0,0-3-8 16,1-3-10-16,1-2-5 0,1-3-2 0,0-3-4 16,-1-1-4-16,3-3-14 15,-3-4-23-15,0-2-24 0,2-4-27 0,-6-5-7 16,0-5 49-16</inkml:trace>
  <inkml:trace contextRef="#ctx0" brushRef="#br0" timeOffset="32804.65">11643 14715 1887 0,'0'0'96'15,"0"0"41"-15,-1 0-94 0,1 1-43 16,0-1-3-16,0 0-7 0,0 0-12 0,0 0-10 0,0 0-8 31,0 0-1-31,0 0 3 0,0 0 1 0,0 0-1 0,0 0-5 16,0 0-11-1,0 0-14-15,0 0-29 0,0 0-17 0,0 0-13 0,-5 2 61 0</inkml:trace>
  <inkml:trace contextRef="#ctx0" brushRef="#br0" timeOffset="33408.36">4247 16480 1883 0,'0'0'132'0,"0"0"84"0,0 0-128 0,1 0-85 15,-2 0-11-15,1 0-23 16,0 1-29-16,0-2-21 0,0 1-15 0,0 0 3 16,0 0 7-16,0 0 2 0,0 0 6 15,0 0-2-15,0 0-5 0,0 0-1 16,-3 2-8-16,-1 7 395 0,-1 9-239 15</inkml:trace>
  <inkml:trace contextRef="#ctx0" brushRef="#br0" timeOffset="33599.96">4341 16888 1282 0,'17'15'139'0,"14"-6"46"15,3 12-50 1,-83-57-155-16,17 27 40 0,32 9-9 15,0 0-8-15,0 0-5 0,0 0-8 16,0 0-8-16,0 0-11 0,0 0-12 0,0 0-16 16,0 0-18-16,0 0-17 0,0 0-21 15,0 0-96-15,0 0 125 0</inkml:trace>
  <inkml:trace contextRef="#ctx0" brushRef="#br0" timeOffset="33915.57">4772 16628 1969 0,'0'1'50'0,"0"-1"2"15,0 0-121-15,0 0-24 0,0 0-3 0,0 1 9 16,0 2 22-16,0 1 18 0,0 1 23 16,-1 2 15-16,0-1 7 0,0 1 1 15,0-3 2-15,1-1-1 0,0-1 0 16,0 1 1-16,0-1-1 0,0 2 0 0,0-2 2 16,0-2-2-16,0 0-14 0,0 0-19 15,0 0-20 1,0 0-11-16,0 0-1 0,0-1 0 15,0-13 9-15,2-9 19 0,-1-12 16 16</inkml:trace>
  <inkml:trace contextRef="#ctx0" brushRef="#br0" timeOffset="34285.04">4761 15983 1644 0,'1'2'56'0,"-1"1"2"0,0 6-58 0,1 12-14 16,2 12-3-16,0 11 3 16,-1 7 6-16,3 7 4 0,0 2 3 0,1 1 1 15,4 2-2-15,2 1 2 0,1 0 0 16,1 3-1-16,0 3 1 0,3 1 0 16,3-4 0-16,0-4 0 0,0-9 1 15,-1-7-1-15,-4-2 0 0,-2-5 0 0,0-3 0 16,-4-5 0-16,1-5 1 15,-1-6-1-15,-5-3 0 0,2-4 1 16,-4-5-3-16,-1-2-3 0,1-1-3 16,-1-5-3-16,1 0 0 0,0 2-1 0,1-3 0 15,3 2 1-15,-1-2 2 0,4 0-1 0,4 0 2 16,3-5 3-16,4 1-3 0,5-5 2 16,-2-3-1-16,5-2-8 15,0-3-4-15,-1 0-11 0,3-1-19 0,-2 0-21 16,1-3-3-16,-3-4 33 15</inkml:trace>
  <inkml:trace contextRef="#ctx0" brushRef="#br0" timeOffset="34532.12">5256 16657 1762 0,'3'23'270'0,"-8"-20"-248"16,-13 8-104-16,-13 7-20 15,-20-15 22-15,-5 21 28 0,-7-6 20 0,0-4 3 16,6-5 1-16,8-2 7 0,11-4 10 0,15-1 3 16,8-1-7-16,7 0-19 0,7-1-28 0,1 0-27 15,0 0 582-15,-1 0-381 0</inkml:trace>
  <inkml:trace contextRef="#ctx0" brushRef="#br0" timeOffset="34732.04">5596 16702 1595 0,'0'0'209'0,"0"1"269"15,-2 2-473 1,1 1-122-16,1 10-57 16,1 11-22-16,2 11 26 0,-2 3 43 0,0-8 53 15,0-10 49-15,0-9 6 16,0-3-14-16,4 2-28 0,6 2-30 16,6 4 48-16</inkml:trace>
  <inkml:trace contextRef="#ctx0" brushRef="#br0" timeOffset="35363.92">6097 16849 1920 0,'0'0'50'0,"0"-2"-19"0,0 0-41 16,0-3-9-16,0-4-9 0,1-7-1 15,2-7-6-15,4-5-1 0,2-3 4 0,-3 3 1 16,5 4 6-16,-2 6 10 16,3 2 3-16,6 4 5 0,7 0-6 0,7-1-12 15,7 3-19-15,6 1-26 0,3 5-21 16,0 4-8-16,-4 3 5 0,-4 7 13 16,-6 1 24-16,-4 5 19 0,-3 2 10 15,-1 4-40-15,-2 7-45 0,-3-1-25 0,-4 1 8 16,-3-6 52-16,-4-5 63 0,-4-7 29 15,0-5 3-15,-3-2-3 16,2 1-10-16,-1-1 11 0,-1-1 15 0,2-1 23 16,-2-2 31-16,3 1-1 0,4-1-2 15,-1 0-9-15,4-2-19 0,2-2-7 16,2-3-4-16,2-1-8 0,1-2-4 16,2-1 10-16,-3-2-1 0,-1-2 4 0,-2-1-5 15,0-1-13-15,-1-4-4 16,-3 4-6-16,-2-6-4 0,-1 3-4 15,-2 2-3-15,-4 4-7 0,-3 0-6 16,-2 3-10-16,-4-3-11 0,-3 1-6 0,-6-1-4 16,-8 2 1-16,-5 1 1 15,-4 5 3-15,0 5-3 0,5 3-5 0,1 8-6 16,4 4-8-16,5 5 5 0,1 3 7 0,7 5 13 16,4 3 17-16,0 1 16 15,4 1 17-15,2-1 15 0,6-2 19 0,3 0 0 16,4 1 4-16,6-6 0 0,0 1-5 0,4-3 2 15,1-2-4-15,-1-4-8 0,0-4-9 16,0-3-6-16,0-3-7 0,-1-3-1 16,3 1-4-16,6-3-6 0,6-1-3 15,5-1-7-15,-1-4-17 0,5-4-34 16,0-5 128-16,-4-6-75 0</inkml:trace>
  <inkml:trace contextRef="#ctx0" brushRef="#br0" timeOffset="35634.62">5408 16115 2567 0,'0'1'55'0,"0"-1"-62"0,0 0-59 16,0 0-45-16,0 0-31 0,-1 0-6 15,0-1 7-15,1 1 34 0,0 0 38 16,0 0 34-16,0 0 26 0,1 0 9 16,-1 0 7-16,0 1-12 0,0-1-30 15,0 0-53-15,0 0-187 0,0 0 164 0</inkml:trace>
  <inkml:trace contextRef="#ctx0" brushRef="#br0" timeOffset="74399.28">18300 2692 1446 0,'-7'1'22'16,"-5"3"-17"-16,-13 1-27 0,-10 1 11 0,-12 1 9 16,-13 0 2-16,-5 0-2 15,-4-3 1-15,-3 1 1 0,0-3 0 16,-15-2 0-16,-13-5 4 0,-7 1-2 0,-8-2 2 15,0-1 0-15,-6 0-1 16,-2-2 0-16,-4 0 1 0,2 0-2 0,4-1-1 16,-3-2 2-16,3 3-2 0,-2-2 1 15,9 1 2-15,-5 1-3 0,4-3 1 16,7 2-2-16,8 3-10 0,16-6-9 16,0 3-9-16,2 0-13 0,11-1-6 0,12 4-9 15,14 2-16-15,17 1-12 0,7 3 520 16,10 0-336-16</inkml:trace>
  <inkml:trace contextRef="#ctx0" brushRef="#br0" timeOffset="74769.75">18231 2848 1033 0,'2'0'98'0,"-7"3"228"0,-9 3-374 0,-16 5 4 15,-14 3 31-15,-12 3 13 16,-10 1 1-16,-11 1 2 0,-8-2 1 0,-19-6 2 16,-19-3-2-16,-6-8 0 15,-5-8 0-15,-2-2-1 0,6-5-1 0,4 1 2 16,5 0 5-16,11-1 4 15,3 0 5-15,2 0 3 0,1 2-4 16,10 1-2-16,10 2-5 0,2-1-5 16,-1 0 0-16,2 2-4 0,3 2 1 0,11 2 0 0,13 1-2 15,11 2 0 1,10 1 0-16,6 1-3 0,8 0-6 16,5 1-4-16,6 1-9 0,8-2-8 15,-1 0-10-15,0 0-14 0,1 0-14 0,0 2-15 0,12-4-3 16,12 0 44-16</inkml:trace>
  <inkml:trace contextRef="#ctx0" brushRef="#br0" timeOffset="75130.39">17861 3094 1278 0,'-12'0'48'0,"-874"-10"21"63,757 1-66-63,3 0-1 15,1 2 1-15,8-2-2 0,8 4 6 16,16 1 8-16,9-3 2 0,2 3 6 15,1 0-2-15,7 1-6 0,8 1-2 0,11 2-3 0,9-3-6 0,3 3-1 32,8 1 0-32,5-1-2 0,5 2 0 0,7-2 0 0,6 0-2 0,4 0-4 15,8 0-9-15,0 0-22 0,0 0-16 32,0 0-14-32,4-5 210 0,7-5-116 15</inkml:trace>
</inkml:ink>
</file>

<file path=ppt/ink/ink1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5:42.267"/>
    </inkml:context>
    <inkml:brush xml:id="br0">
      <inkml:brushProperty name="width" value="0.05292" units="cm"/>
      <inkml:brushProperty name="height" value="0.05292" units="cm"/>
      <inkml:brushProperty name="color" value="#FF0000"/>
    </inkml:brush>
  </inkml:definitions>
  <inkml:trace contextRef="#ctx0" brushRef="#br0">17324 1838 966 0,'-4'11'27'0,"1"7"86"15,0 8-155-15,-1 4 12 0,-1-2 30 16,-1 3 0-16,-1 5 0 16,-2 4 0-16,-2 4 2 0,-1-1 1 0,-3 1-2 15,-4 2 4-15,-2 3 1 0,-5-1 1 16,-7 2 5-16,-7-4 4 0,-6-2 7 0,-10 1 8 15,-7-3 4-15,-4-2-2 16,-10-4-5-16,-11-6-6 0,-13-9-6 16,-7-8-2-16,-3-7-3 0,6-6-4 15,-2-8-1-15,-4-6-2 0,2-9-3 0,0-8 0 16,7-4 0-16,2-10-1 0,-3-3 0 16,-1-7 0-16,3-4-1 0,11 0 1 15,8-2 0-15,-1 3 5 0,2 0 2 0,-1 0 7 16,0-5 4-16,12-1-1 0,11-1 6 15,9 0-2-15,13 6 21 0,13 8 16 16,9 1 12-16,10 3 2 0,7-4-18 16,13-6-22-16,11-7-15 0,12-9-7 15,14-7-10-15,11 1 1 0,13 3-1 16,13 4 0-16,8 3 3 0,4-3 2 0,0 3-4 16,6 4 4-16,8 8 0 15,5 5-4-15,4 11-1 0,6 6-2 0,1 9-5 16,-3 8 2-16,0 8 2 0,-6 10-1 15,3 8 0-15,3 12 0 0,-5 10-2 16,-1 11-1-16,-6 8 2 0,-4 12-4 0,-8 9 2 16,-11 3 1-16,-13 4-1 15,-10 4 4-15,-5 7 2 0,-6 12-2 16,-7 7-1-16,-11 3 0 0,-12-1-4 16,-14 0 1-16,-15 1-1 0,-9-1 0 0,-18 0 4 15,-10-4 2-15,-10-7 1 0,-10-2 1 16,-3-4 1-16,-2-8-1 0,0-5 1 15,-11-8 1-15,-11-4-1 0,-13-4 0 16,-5-6 0-16,0-4-1 16,5-12 0-16,-6-9 0 0,-7-10-3 0,-4-16 0 0,-3-8 1 15,6-15-2 1,-5-13 0-16,4-12 1 0,1-9 0 16,6-6 2-16,9-3 1 0,-5-9 4 0,6-3 0 15,1-3 3-15,6-6-1 0,14-3-1 0,1 0-1 0,0 0-2 16,1-1-4-16,8 2 8 15,4-4-6-15,15-4 11 0,12 3 8 16,13 4-5-16,11 2 13 0,12 7-5 0,15-1-5 16,12-1 1-16,12 2-4 0,20 2-8 15,11 9 0-15,10 4-6 0,13 5-3 16,0 4-1-16,20 5 0 0,10 5 0 0,1 6 0 16,5 7 1-16,0 7 0 0,-1 6 0 15,-1 7 1-15,-3 6 1 0,-2 4-5 16,-2 7 0-1,3 8-3-15,-2 8-3 0,-1 9 6 16,-1 9-3-16,-6 9 3 0,-8 1 0 0,-11 7-1 0,-7 11 3 16,-2 13 0-16,1 11 1 0,-14 3 1 15,-15 4 0-15,-19-4-8 0,-15 2-5 16,-11 4-3-16,-15 1-6 0,-8-1 6 16,-13-3 4-16,-11 4 2 15,-14 3 6-15,-19 0 4 0,-20-3 1 0,-16-9 1 0,-9-10 3 16,-17-11-2-1,-5-14 2-15,-7-12-1 0,-5-17-1 0,-1-14 0 0,-2-10 1 0,1-14-2 16,-2-13 2-16,1-11 0 0,2-13 0 16,3-11-1-16,-6-10 2 15,11-11-3-15,-2-14 2 0,6-11-1 16,9-10-1-16,7-4 0 0,11 1 2 0,13 3 0 16,22 5 10-16,12-1 13 0,16 3 1 15,12 4-1 1,9 0-12-16,13-4-15 0,8-3-6 0,9 4 3 0,14 6 5 15,18 8-1-15,16 7 3 0,18 2-1 16,20 5-3 0,15 11 9-16,6 8 1 0,8 13 1 15,8 12 1-15,6 9-6 0,5 8-3 0,6 10-1 16,-5 8 0-16,-1 9-1 16,-3 10 1-16,-5 5-2 0,-5 9-1 0,-4 9 7 0,-4 8-10 0,-5 6 3 15,-15 4-9 1,-4 1-23-16,-7-2-15 0,-11 2-30 15,-12 9-24-15,-16 11 717 0,-13 6-467 0</inkml:trace>
  <inkml:trace contextRef="#ctx0" brushRef="#br0" timeOffset="2091.28">5252 3309 1693 0,'0'0'-28'16,"-1"0"-53"-16,1 0-2 0,-1 0 37 16,-2-2 47-16,1-2 9 0,-3-5-10 0,-8-6 0 0,-9-6 0 15,-10-2-2-15,-4 2 2 0,-3-2 0 16,-3 4 0-16,3 5 4 0,-4 1 3 16,0 5 0-16,3 6 4 0,1 3 2 0,6 4-4 15,5 4-2 1,1 3-7-16,3 5-13 0,1 1-11 0,4 3-11 15,6 1-14-15,5 2-9 0,8 1-2 16,10-2-13-16,12-1 8 0,15-3 12 16,16 0 8-16,17-5 22 0,7-3 6 0,0-5 10 15,-6-9 13-15,-14-2 8 0,-12-7 5 16,-4-2-4-16,-3-2-7 0,-4-1-6 16,-3 2 3-16,-10 3 16 0,-10 3 17 0,-5 5 8 15,-6 4 3-15,0 0-16 0,1-2-6 16,-1 2-3-16,0 0 1 0,0 0 0 15,0 0-8-15,0 0-7 0,-2 2-10 16,-1 3-1-16,0 9-3 0,1 6 2 0,2 9 2 16,3 10 0-16,6 4 2 31,6 9-1-31,6 4-1 0,6 6 0 0,3 5 0 16,2 5 0-16,-5 7 1 0,-6-2-1 15,-6 3 0-15,-5-4-2 0,-10-7-1 16,-7-6-2-16,-12-6-1 0,-13-4 3 15,-8-3 2-15,-6-3 2 0,-5-7 3 16,-1-6-1-16,2-7 1 0,-1-7 3 0,0-8-2 16,3-5 6-16,-4-6 0 0,0-5-4 15,-4-7 3-15,1-3-4 0,1-6-4 16,9-2 1-16,9-6-5 0,7-4-9 16,8-3-7-16,4-9-10 0,13-5-15 0,8-10-22 15,14-8 551-15,15-4-370 0</inkml:trace>
  <inkml:trace contextRef="#ctx0" brushRef="#br0" timeOffset="2389.17">6191 3862 1317 0,'17'25'143'0,"88"106"11"16,-229-331-152 0,96 159 2-16,28 16-4 0,6-7-5 15,3 1-4-15,5-1 1 0,6-3 0 16,5 2 6-16,7-1 2 0,9 4-12 16,1-2-4-16,6 2-4 0,1 5-4 15,1 2 7-15,3 7-3 0,-4 3-12 16,-6 5-17-16,-4 1-19 0,-6 5-23 15,0 2-15-15,-2 3 3 0,-2 10-75 0,-2 1-37 16,-4 5 120-16</inkml:trace>
  <inkml:trace contextRef="#ctx0" brushRef="#br0" timeOffset="2666.83">6934 3531 539 0,'0'0'49'0,"2"0"44"0,0 0-6 0,3-2-4 0,5 1-17 15,7-3-28 1,8-5-26-16,9 2 4 0,2-1 19 0,0 0 20 0,-4 2 17 15,-4 1-7-15,1 4-18 0,1 0-20 16,1 1-16-16,1 3-4 0,-2 1-4 16,0 3-1-16,-4 1 1 0,-3 2-3 0,-6 3-1 15,-4 3 1-15,-6 2 0 0,-4 3 0 16,-3 0 1-16,-9 2-1 0,-9 2 0 16,-9 0 0-16,-12-3 4 0,-7-4-1 15,-5-6 1-15,-3-5 0 0,-6-4-2 16,-3-4-1-16,-1-5-3 15,2-3-14-15,10-5-11 0,10-1-20 16,8-3-22-16,9-1 1 0,7-3-9 16,9-3-1-16,9-2 49 0</inkml:trace>
  <inkml:trace contextRef="#ctx0" brushRef="#br0" timeOffset="3215.76">7671 3577 675 0,'4'43'24'0,"3"-2"0"15,-1 2-14-15,5-9 3 0,3-7 8 16,1-5 20-16,8-2 7 0,6-2 2 0,6-4 5 0,3-2-12 16,8-3-3-16,-2-6 4 0,2-3-3 31,-1-7 0-31,-6-5 0 0,1-3-7 15,-11-4-7-15,-4 0-3 0,-9-2-2 0,-6 1 0 16,-3-4-5-16,-2-2-9 0,-2-1-8 16,-3-2-10-16,-2 2 0 0,-5 5 2 15,1 4 3-15,5 3 0 16,0 6-3-16,3 1-6 0,-2 8-10 0,0-1-7 16,5-3-5-16,3 4-4 0,9 0-8 15,5 4-5-15,6 8 0 0,6 3 6 16,-3 3 19-16,-3-1 12 0,-3 0 5 0,-5-1-4 15,-2 0-2-15,-4 0 0 0,-3-3 1 16,-3-2 3-16,-4-5-6 0,0-2-5 16,-3-4-5-16,-1 2 12 0,0-2 25 15,0 1 22-15,0-1 25 0,0 0 15 16,0 0-2-16,0 0 8 0,0 0 0 16,0-1-5-16,1-5 0 0,2-4-15 0,4-2-14 15,5-6-17-15,8-4-12 0,2 3-7 16,4 0 6-16,3 1 9 0,5 6 1 15,2 0-2-15,1 5-4 0,-1 5-6 16,-1 2-3-16,-5 3 0 0,4 3 0 16,-2 5-3-16,-5 1-2 0,-1 3-4 15,-9 4-7-15,-6-3-5 0,-5-1-12 0,-3 1-9 16,-2-2-3-16,-1-2-12 16,-2-1-5-16,1-3-12 0,0-2-24 0,-1-1 180 15,2-3-86-15</inkml:trace>
  <inkml:trace contextRef="#ctx0" brushRef="#br0" timeOffset="3749.39">9679 3511 1715 0,'-1'26'84'0,"15"-50"-174"15,-2 73-24-15,-44-185 101 0,-9 99 24 0,23 29-2 16,-5 1-5-16,-4 3-1 0,-3 3 0 16,0 1-5-16,1 3-1 15,1 4-4-15,4 3-3 0,3 4 3 0,0 2-3 16,0 5-1-16,-1 1 0 16,5-1-2-16,6 0-13 0,5-5-18 0,7-2-10 0,6 1-2 15,9-1 17-15,11 5 21 0,9 3 8 16,11-3 3-16,0-1 1 15,1-9 4-15,-2-9 11 0,-2-4 6 0,1-8-8 16,-1-7-26-16,0-8-23 0,-5-9-9 16,-4-7 8-16,-5-1 26 0,-5-3 17 0,-6-2 12 15,-2-2 4-15,-4-2 2 16,-6-3 0-16,-5-5-7 0,-5-3 5 16,-6-2 7-16,-2 5 20 0,1 11 20 0,1 12 15 15,0 14 5-15,4 13-11 0,1 6-17 16,-1 5-28-16,2 2-23 0,-4 3-16 15,-1 9-7-15,-2 9 6 16,-1 12 3-16,1 10 5 0,3 9 2 16,5 7 0-16,5-1 0 0,8 6 0 15,6-4 1-15,9 1-1 0,7 4 2 16,5-1 2-16,4 1 0 0,4-4 2 0,5-4 0 0,1-11-1 16,-7-7 0-16,-7-8 2 15,-10-9-14-15,-10-3-25 0,-4-4-31 0,-5-3-49 0,0-2-117 16,-4-6 138-1</inkml:trace>
  <inkml:trace contextRef="#ctx0" brushRef="#br0" timeOffset="5017.93">4435 4630 1838 0,'19'27'-49'0,"11"17"-56"0,15 21-14 0,12 17 42 0,10 7 65 31,7-6 8-31,9 0 3 0,6-7 1 0,3 0 2 16,0-8 0-16,-8-5 1 15,-5-6 0-15,-8-8 0 0,-2-8 0 0,-1-6 1 16,-10-8-2-1,-8-6-13-15,-13-7-20 0,-12-13-24 0,-6-7-15 16,-5-15-4-16,-4-18 39 0</inkml:trace>
  <inkml:trace contextRef="#ctx0" brushRef="#br0" timeOffset="5241.89">5308 4698 1436 0,'-19'27'44'0,"-394"407"1170"47,335-371-1866-47,2 3 141 0,22-18 510 0,2-8-6 16,7-3-13-16,10-8-18 0,11-5-15 15,7-11-8-15,6-5-2 0,5-4 3 16,6-4-2-16,-2 1-6 0,4-4 18 15,-1-2 20-15</inkml:trace>
  <inkml:trace contextRef="#ctx0" brushRef="#br0" timeOffset="5836.6">4191 4965 1617 0,'-12'-20'-11'16,"-7"-3"-38"-16,-9-6-26 0,-8-2 30 0,-2 2 43 16,-4 6 6-16,-6 3 3 0,-9 3-1 15,-8 3-5 1,0 3 1-16,2 5 0 0,8 4-3 0,5 4 1 0,4 4-7 16,10 3-4-16,4 3 0 0,4 5-5 15,5 3-8-15,1 6-6 0,6 8-12 16,8 4-9-16,8 5 5 15,16 2-14-15,12-2-15 0,15-3 2 0,6-4-5 0,4-8 24 16,3-7 34-16,-4-6 18 16,-1-6 19-16,1-7 12 0,-2-3-2 0,4-6-6 15,-2-6-3 1,-6-5-6-16,-2-5 4 0,-7-1 19 0,-4 1 15 0,-5 0 9 16,-6-4 4-16,-5 2-11 0,-4-2-14 0,-3 0-7 15,-3 1-2 1,-2 5-1-16,-3 5 4 0,0 5 0 0,-2 5-7 15,0 6-9-15,0-1-13 0,0 1-10 0,0 0-10 16,0 1-4-16,1 6 3 0,3 8 3 16,2 7 7-16,5 13 5 0,0 4 2 15,1 5 2-15,3 0-2 0,3-1-9 16,4-4-15-16,5-4-16 0,3-2-16 0,3-5 2 16,2-3-95-16,0-6 97 0</inkml:trace>
  <inkml:trace contextRef="#ctx0" brushRef="#br0" timeOffset="6483.11">5746 4179 1687 0,'0'32'-14'0,"0"13"-44"16,2 19-7-16,2 10 27 0,-1 4 37 0,3-2 2 16,-1 3-1-16,1-2 0 0,3 2 2 15,-2-2-2-15,3 1 0 0,0-3 2 16,1-5-2-16,3-6-1 0,1-8-2 0,4-9-2 15,3-9-1-15,0-10 2 0,1-7 1 16,-2-6 9-16,-1-5 8 0,0-3 4 16,4-3 6-16,6 0-6 15,5-4-7-15,9-1-4 0,10-5-10 0,7-6-8 16,0-4-2-16,2-4 2 0,-4-2 4 16,-5-5 2-16,1 1 2 15,-4-7-3-15,-5 1 0 0,-4-2 5 0,-10 1-1 16,-5 1 3-16,-4-1 3 0,-4 2 1 0,-6 4 7 15,-4 3 4-15,-3 7 1 16,-5 4-2-16,-2 3-6 0,-1 2-6 0,-2 2-5 16,-2 2-8-16,-4-2 1 0,-5 1-1 15,-8 0 5-15,-2 1 1 0,-5 4-1 16,-1 4-6-16,4 3-13 0,-2 4-3 0,1 5-4 16,5 1-9-16,-3 5 9 15,11 3-5-15,7 2-8 0,8 1 10 0,17 2 0 16,13 4 9-16,12 2 14 0,10 4 6 15,8 0 4-15,3-3 6 16,2 1 6-16,0-8 4 0,2-4 1 16,-1-4 0-16,-1 0-7 0,-5-5-3 15,-1 1-3-15,-6 0-1 0,-3-5 0 0,0-2 1 0,-11-4-1 16,-4-4-1-16,-8-1-2 16,-4-4-10-16,-3-1-8 0,-3 1-7 0,-7-4-11 15,-5 3-9-15,-4-6 26 16</inkml:trace>
  <inkml:trace contextRef="#ctx0" brushRef="#br0" timeOffset="7463.53">3968 5678 1565 0,'-9'25'47'16,"6"-9"-111"-16,-1 12 20 15,0 13-33-15,8-11 77 16,-4 24 1-16,2 8 0 0,0 9 0 0,1 4 1 15,2 6-2-15,-2-1 2 0,0-6 1 16,1-2-2 0,-2-12 1-16,2-4 1 15,-2-8-2-15,2-10 1 0,2-2 0 0,-2-2-2 16,4-5 1-16,-3-2 1 0,-2-4-2 16,-1-5-8-16,-2-2-19 0,2-4-25 15,2-1-31-15,-1-2-216 0,1-3 194 0</inkml:trace>
  <inkml:trace contextRef="#ctx0" brushRef="#br0" timeOffset="7670.01">4388 6109 1776 0,'-86'6'-16'15,"-1"-1"-64"-15,-18 1-10 0,4 2 88 16,6 2-16-16,8 3-28 0,2 1-18 16,12-3-22-16,10 0 15 0,8-4 11 0,11-5-9 15,5-2 41-15</inkml:trace>
  <inkml:trace contextRef="#ctx0" brushRef="#br0" timeOffset="7982.28">4654 6783 1458 0,'17'14'319'0,"-17"-16"-248"16,-2-4-103-1,1-4-51-15,-16-29 85 0,15 5 5 0,5-19-33 16,2-12-35-16,2-6-16 0,8-1-9 16,3 7 33-16,3 9 45 0,4 8 26 15,3 8 6-15,0 1 2 16,5 2-10-16,8 1-12 0,2 1-4 0,4 6 0 16,-4 3-6-16,-7 5 0 15,1 5-9-15,-8 3-26 0,6 1-30 0,-1 5 58 16,-4 1-17-16</inkml:trace>
  <inkml:trace contextRef="#ctx0" brushRef="#br0" timeOffset="8216.62">5245 6303 929 0,'63'465'92'47,"-21"-451"-77"-47,0 8 9 0,3-10 14 0,2-8 9 15,1-5-5-15,-5-9-4 0,-1-6-5 16,2-6-6-16,-2-8-2 0,3-4-3 16,-2-6-6-1,-8-3-6-15,-5-3-6 0,-6-5-9 16,-7 0-14-16,-8-6-11 0,-9-1-13 16,-7-2-10-16,-8 1-8 0,-2 3-9 0,2 3-16 0,-4 7 49 15</inkml:trace>
  <inkml:trace contextRef="#ctx0" brushRef="#br0" timeOffset="8582.31">6181 6580 1030 0,'21'17'244'0,"5"40"84"15,4-22-620-15,-71-111 571 0,22 5-435 16,28 8 29-16,4 15 118 0,-1-4-1 31,6 5 6-31,1 2 22 0,4 3 15 16,3 2 5-16,3 3-3 0,1 1-10 0,2 3-11 0,0 5 1 16,2 4 2-1,0 4 5-15,-2 6-1 0,1 5-1 16,-3 4-8-16,-5 4-11 0,-5 2-2 15,-4 6-13-15,-6 5-1 0,5 8-6 16,1 8-1-16,1 10 8 0,1 4 4 16,-3 6 8-16,-5-1-3 0,-3 0-1 0,-1 1-6 15,-3-3-3-15,-2-2 0 0,0-5-5 16,0-6-6-16,2-8-11 0,0-5-19 16,0-5-25-16,-2-5-216 0,2-7 192 15</inkml:trace>
  <inkml:trace contextRef="#ctx0" brushRef="#br0" timeOffset="8832.87">7168 5639 1671 0,'1'33'6'16,"1"9"-48"-16,-3 15-7 0,1 6 42 15,4 3 7-15,-1 6 0 0,0 4 1 0,-3 6-1 16,-3 0 1-16,-1-6-1 0,-1-6-8 16,-1-6-11-16,2-10-14 0,4-11-16 15,1-9-4-15,2-9 3 0,3-13 4 16,-5-4 8-16,-1-8 3 0,0 0 1 16,5-7 7-16,4-10-6 0,9-14 21 15</inkml:trace>
  <inkml:trace contextRef="#ctx0" brushRef="#br0" timeOffset="9133.25">7590 5975 951 0,'32'22'291'0,"-37"-13"-196"0,-4 7-99 0,-6 3-42 16,-40-12 50-16,29 22 1 15,-4-1 1-15,-1 1 1 0,-2-1-1 0,1 0 0 16,-1-3 0-16,5-3-1 0,6-4-2 0,6-6 1 15,6-3-3-15,5-4 2 0,5-4-1 16,0 1 0-16,0-2 2 0,0 1 3 0,3 2 0 16,5 1 0-1,8 9-1-15,14 6-4 0,10 6 0 0,5 7 2 16,8 3-4-16,-4-2 1 0,1 0 2 0,1 0-1 16,-6 1-3-16,-1 2-5 0,-2-1-6 15,-6-4-3-15,-5-5 1 0,-4-6-7 16,-9-9-11-16,-7-3-21 0,-4-5-1 15,-7-2 23-15</inkml:trace>
  <inkml:trace contextRef="#ctx0" brushRef="#br0" timeOffset="11085.73">10761 2784 1993 0,'30'20'115'0,"22"-1"611"0,-52-19-933 16,0 1 564-16,-33-20-1038 0,-19 2 137 0,51 17 498 16,1 0 7-16,-2 0 10 0,6 1-2 15,-4-1-16-15,0 0-23 0,-2-1-12 16,2 1-6-16,-6-4-4 16,-1 0-2-16,-4-4-18 0,-4-4 15 0,3-1 45 15</inkml:trace>
  <inkml:trace contextRef="#ctx0" brushRef="#br0" timeOffset="11275.52">10773 3309 1888 0,'-2'-1'-32'0,"1"1"-74"16,-1 0-25-16,2 0 34 16,0 0 5-16,1-3 629 0,6-6-416 15</inkml:trace>
  <inkml:trace contextRef="#ctx0" brushRef="#br0" timeOffset="11650.5">11415 2654 1964 0,'19'4'26'0,"-19"17"-246"16,24-24 26-16,-77 51 198 16,44 0-9-16,6-4 1 0,3 1 3 15,0 7 0-15,0-2 2 0,0 1 1 0,0 4-1 16,3 0 1-16,-1 3 1 0,-1-4-3 16,0-3 0-16,-1-7 0 0,0-8-1 15,1-5 1-15,0-3 0 0,0-3 0 16,3 0 0-16,-2-4 2 0,-2-3-3 15,3 0-14-15,-1-7-22 0,-1 0-33 0,4 0-35 16,0 0 654-16,-2-4-426 0</inkml:trace>
  <inkml:trace contextRef="#ctx0" brushRef="#br0" timeOffset="12084.85">12021 3110 1567 0,'-1'4'-14'0,"-6"-1"-43"16,-2 6-5-16,-3 6 18 0,-4 2 39 16,4 4 4-16,-2 3 1 0,2 3-2 15,-1 1 2-15,1 1 0 0,1-3-2 16,4-3-5-16,5-4-3 15,2-1-4-15,7-1 2 0,5-1 7 0,6-2 2 16,8 2 5-16,10-1 2 0,4-2 0 16,9-3 0-16,-4-7 4 0,-5-3 4 15,-4-7 4-15,-3-5 3 0,-1-4-7 0,0-6-10 16,-2 0-9 0,-5-2-10-16,-6 1 2 0,-9 0 11 0,-6 3 1 0,-5-5-10 15,-7-3-10-15,-12-4-7 16,-9-2 5-16,-6 2 18 0,-4 7 7 15,5 3 7-15,6 8 4 0,3 5-2 16,5 3 3-16,1 1-2 0,0 2-6 0,4 3-6 0,2 0-5 16,4 3-4-16,4 1-13 0,2-2-7 15,3-2-14-15,0 2-6 0,1 1-4 0,1-2-5 16,3 0 89-16,6 1-34 0</inkml:trace>
  <inkml:trace contextRef="#ctx0" brushRef="#br0" timeOffset="12402.72">13122 3141 1535 0,'-15'2'20'0,"-6"5"-37"15,-8 3-7-15,-8 6 24 16,-2 2-9 0,-4 5-9-16,0 3-5 0,0 2-6 15,6 1 5-15,9-2 4 0,7-2 3 16,6-3-1-16,9-1 1 0,6-3 6 16,4 0 2-16,8 0 9 0,11 1 5 0,11 3 2 15,7 1 4-15,8-1 0 0,3-4-1 16,-5-3 1-16,-3-4-1 0,-5-7-2 15,-4-3-2-15,2-1-3 0,-3-3-7 16,2-1-8-16,0-3-9 0,2-2-19 16,6 1-18-16,2-4 31 0</inkml:trace>
  <inkml:trace contextRef="#ctx0" brushRef="#br0" timeOffset="13021.62">7818 4484 2027 0,'0'0'10'16,"0"1"-52"-16,0 0-31 0,0 1-11 0,0-2 18 0,1 0 8 16,-1 0-4-1,2 0-6-15,-2 0-7 0,0 0-7 16,0 0 1-16,0 0 10 0,0 0 18 0,0 0 16 0,0 0 11 15,1 0 10-15,-1-2 3 16,0 2-10-16,0 0-15 0,0-1 452 0,0 0-313 16</inkml:trace>
  <inkml:trace contextRef="#ctx0" brushRef="#br0" timeOffset="13200.43">7773 5049 1788 0,'0'0'28'0,"0"1"-35"0,-1-1-15 0,1 0-8 0,-2 0-13 16,2 0-28-1,0 0-34-15,0 0-12 0,1 0-2 0,-1 0 9 0,0 0 18 32,2-3-36-32,1-6 79 0</inkml:trace>
  <inkml:trace contextRef="#ctx0" brushRef="#br0" timeOffset="13534.99">8389 4301 2241 0,'0'0'-41'0,"0"0"-137"16,-1 3-5-16,-6 8 8 0,0 8 76 0,-1 11 68 15,2 9 26-15,-1 8 0 0,1 6-4 16,1 3 2-16,0 1 1 16,4 0 1-16,0-5 3 0,-1-1 2 0,2 1-1 15,0-3 1-15,2 0 1 0,1-6-1 16,2-4 0-16,-3-9 1 0,3-5-1 15,-3-5 0-15,1-4 1 0,1-3 0 16,-1-1-5-16,-1-3-24 0,2-1-34 16,-2-1-32-16,3-1 43 0</inkml:trace>
  <inkml:trace contextRef="#ctx0" brushRef="#br0" timeOffset="13949.78">8944 4621 1706 0,'-1'1'-6'16,"-4"2"-49"-16,-5 6-8 0,-6 7 4 15,-6 5 43-15,-2 6 15 0,0 1-12 16,0 5-11-16,4 1-5 0,0 2-5 0,6-1 12 0,1-3 5 15,2 1 4-15,8-4 0 16,3-4 1-16,5-7 1 0,6-2 3 16,2-3 2-16,11 0 7 0,4-2 6 0,7 0 0 15,1-8 2-15,-4 1-4 0,4-4-3 16,-4-4-2-16,1-5-1 0,2-8-5 16,-3-5-3-16,-2-6-4 15,-3-10-13-15,-7-4-13 0,-6-5-10 0,-12-5-7 0,-12 3 7 16,-7-1 15-16,-9 2 9 15,-2 4 14-15,2 9 11 0,1 7 5 16,4 8 9-16,2 6 1 0,1 3-2 0,2 4-4 0,3 4-3 16,2 2-6-1,0 0-7-15,2 1-12 0,1 5-19 16,-3 0-12-16,4 3-43 0,3 2-131 0,2 1 140 16</inkml:trace>
  <inkml:trace contextRef="#ctx0" brushRef="#br0" timeOffset="14320.11">9853 4669 1603 0,'-7'0'-11'0,"-10"-1"-38"16,-11 1-6-16,-9 0 10 0,-8 5 36 0,-5 6-9 16,1 5-7-1,3 3-6-15,7 4 5 0,6 2 3 0,8 2 1 16,5-1 2 0,7 0-1-16,6-1 7 0,6-3 7 0,2-2 0 0,6-2 10 0,8 0 7 31,7 1 1-31,5 0 9 0,8 4-3 15,9-3-3-15,9 1 0 0,5-2-4 0,1-2-6 16,-4-4 1-16,-5-2-1 16,-5-4-2-16,-4-3-1 0,-4-1-4 0,-5-1-9 15,-2-2-8-15,-4 3-8 0,-5-4-5 16,-2 1-5-16,-7-2-10 0,-3 2 766 16,-4 0-532-16</inkml:trace>
  <inkml:trace contextRef="#ctx0" brushRef="#br0" timeOffset="14642.07">8082 5934 1830 0,'-1'0'-27'0,"-1"1"-71"0,-1 4-21 0,-2-2 4 16,-1 3 40-16,2-3 13 0,1 1-5 15,1-3-4-15,1 2 4 0,1-3-2 16,0 1 6-16,4 0-115 0,-1-1 117 16</inkml:trace>
  <inkml:trace contextRef="#ctx0" brushRef="#br0" timeOffset="14847.24">8202 6469 1733 0,'0'0'21'16,"0"0"-36"-16,-1 0-19 0,1 0-20 0,0 0 1 16,0 0-18-16,0 0-43 15,3-7 41-15,6-6 22 0</inkml:trace>
  <inkml:trace contextRef="#ctx0" brushRef="#br0" timeOffset="15150.23">8589 5650 1844 0,'-1'3'-5'0,"1"0"-55"16,0 8-10-16,0 9 17 0,2 13 38 0,0 14 15 15,3 8-3-15,1 6-12 16,0 3-6-16,3 3-7 0,-2-1 2 16,2 0 12-16,0-2 5 0,0-5 6 0,0-4 2 15,-3-9 0-15,2-8 0 0,-4-6 2 16,1-3-1-16,0-8 0 0,-3-3 1 0,4-2 2 15,-3-4-27-15,1-2-35 16,1-1-43-16,-2 0 43 0</inkml:trace>
  <inkml:trace contextRef="#ctx0" brushRef="#br0" timeOffset="15549.78">9052 5849 1428 0,'-6'5'1'0,"-4"9"-34"16,-5 6-8-16,0 7 23 0,-1 5 18 0,1 3 0 16,5 5-3-16,2 1-1 0,4 0-2 15,1-4-4-15,3-1-2 0,5-7 1 16,5 0 1-16,6-4 3 0,4-4 7 15,6-4 4-15,1-1 7 0,3-5 4 16,0-3 2-16,-3-5 1 0,-3-3 1 0,-5-3 0 16,-2-5-4-16,-1-5-6 0,-2-8-12 15,1-7-15-15,-1-5-12 16,-5-7-7-16,-1-2 3 0,-3 0 11 0,-6 2 10 16,1 7 7-16,-4 6 6 0,2 7 3 15,-1 9 11-15,-1 1 4 0,1 5 0 16,-2 2-3-16,0-2-12 0,-6 0-9 15,-7-1-7-15,-7 1 1 0,-4 0 1 16,-3 3 2-16,2 2 4 0,1 0-8 16,1 3-4-16,4 3-5 0,-2 0-13 0,2 1-15 15,-2-1-5-15,-2-3 23 0</inkml:trace>
  <inkml:trace contextRef="#ctx0" brushRef="#br0" timeOffset="15932.46">9657 5744 1495 0,'-10'5'-7'0,"-9"2"-36"15,-7 5-13-15,-4 3 28 0,0 3 27 16,2 1 1-16,0 3 1 0,4 3-1 16,2-4-1-16,6 2-1 0,6-1-3 15,4-2 1-15,0 1 0 0,5-4 1 0,1-1 3 16,2-1 3-16,6-3 5 0,3 1 4 15,9 2 4-15,11 1-1 0,6-1-4 16,9-1-3-16,1-5-6 0,0-2-1 16,7-4-3-16,-8-4-15 0,1-1-20 15,3-5-28-15,-2-1 737 0,0-3-507 16</inkml:trace>
  <inkml:trace contextRef="#ctx0" brushRef="#br0" timeOffset="16334.55">16955 3533 650 0,'-13'-7'-92'0,"-2"-2"-61"0,-3-4-6 0,-2-5 32 0,1 0 86 16,-1-3 38-16</inkml:trace>
  <inkml:trace contextRef="#ctx0" brushRef="#br0" timeOffset="17034.06">16761 3353 320 0,'-9'-6'64'0,"2"2"56"0,0 1-16 16,5 3-17-16,1 0-3 0,0 2-5 0,0 0-19 0,-3 1-17 16,1 4-10-1,-1 4-7-15,0 5-4 0,4 3-5 16,0 6-5-16,6 8-3 0,4 4 0 16,5 9-1-16,7 10 6 0,4 9 4 0,9 12 2 0,5 16 1 15,6 14-4 1,7 10-6-16,6 9-1 0,2 5-3 0,0 3-3 15,-6-5 1-15,-9-10-2 0,-8-19-2 0,-6-23 1 0,-7-19 0 16,-6-20 10-16,-6-14 4 16,-6-14 1-16,-5-6-1 0,-1-2-11 15,-1-2-10-15,0 0-5 0,0 0-15 16,-1-12 0-16,-6-10 2 0,-4-19-2 16,-6-16 10-16,-7-16-9 0,-4-14-10 0,-2-11-13 0,-6-10-4 31,-3-2 7-31,-5 0 15 0,-6-7 15 15,1-2 9-15,-4-3 3 0,5-2 0 16,-1 0 0-16,0 1-4 0,3-1-5 16,0 9 0-16,7 11 2 0,3 18 19 15,12 16 22-15,7 14 26 0,5 12 20 0,9 15 10 16,-1 10-4-16,6 9-26 16,4 3-17-16,2 5-23 0,9 3-17 0,3 7 0 15,12 9-5-15,9 10-3 16,7 11 2-16,8 4 4 0,1 3 3 15,1 0 4-15,3-3 1 0,2 3 0 0,-3-4-4 16,-2 2-1-16,-8 2-2 0,-7-6 4 16,-7-4 8-16,-11-8-1 0,-10-11 1 15,-3-5-4-15,-8-6-6 0,-2-2 3 16,-2-3 2-16,0 1-3 0,-2 0-3 0,-5-3-4 16,-8-1-4-16,-11-9 3 0,-15-8 4 15,-9-8 0-15,-18-10 0 0,-10-9-7 16,-7-2-10-16,-1-1-6 0,9-6 1 0,5 7 6 15,9 2 7-15,4 3 7 0,1 5 1 16,7 6 0-16,8 8 1 0,8 6-2 16,11 7-1-16,7 9 7 15,5 5 3-15,4 5 4 0,1 9 6 0,2 6-5 16,-2 10-1-16,0 9-2 0,1 9-2 16,-3 3-3-16,-2 4-2 0,-3-2-2 15,-2-1 1-15,0-3 0 0,1-5-1 16,0-4 0-16,2-5 1 0,0-10-1 0,1-5 0 15,3-4 1-15,1-5 1 0,2-1-8 16,2-3-13-16,3-5-26 0,1-2-24 16,-1 4-17-16,7-1 41 0</inkml:trace>
  <inkml:trace contextRef="#ctx0" brushRef="#br0" timeOffset="24698.9">28170 15032 1546 0,'0'1'42'0,"-1"0"-10"15,0-1-32-15,1-1-8 16,-4 1 1-16,2 0 1 0,1 0-1 16,-3 1 4-16,-2-1 2 0,-1-1-3 0,-4 1 1 15,0-1 1-15,-1 0-2 0,-2 1 1 16,-3 1 0-16,-4 2-2 0,-5 1 1 15,-1-2 2-15,-6 0 0 0,-1 3 2 16,-2-2 0-16,-7-1 1 0,0 2 1 16,-6-4 2-16,-15 0-1 0,-9-2 3 0,-6-1 1 15,-2 0-1-15,4 0 1 0,3-1-2 16,-12 1-3-16,-11-2 0 16,-8 2 1-16,-6-2-2 0,5 1 0 0,-8-1 1 15,-6 1-2-15,-7 0 1 0,-4 0 1 0,-3 0-2 16,-5-3 1-16,1 1 1 0,-3 2-2 15,-2-3 5-15,1 3 6 16,1-1 0-16,-6 1 4 0,3-2-3 16,4 1-5-16,1-2 0 0,-3 2-1 0,11-2-4 15,-2 1 0-15,3 1 1 0,5 1-2 0,-2 0 2 16,7 1 1-16,0 2-1 16,12 1 0-16,1 0-1 0,6 0-1 0,5 0 2 15,5 2 3-15,15 0 0 16,10-1 1-16,7 2 1 0,6 0-4 15,0 0 0-15,0 3 0 0,2-2-3 0,5 2-1 16,7-1 1-16,8-1-1 0,11-1 1 0,6-3-1 16,13 0-14-16,0 0-27 0,0 0-28 15,0 0-41 1,1-2-4-16,8-1 8 0,8-2 18 0,16-5 30 16,23-2-224-16,22 0 200 15</inkml:trace>
  <inkml:trace contextRef="#ctx0" brushRef="#br0" timeOffset="25369.68">27834 15365 1316 0,'0'0'54'0,"-1"0"-1"15,1 0-38-15,-2 0-21 0,-3 0-5 16,1 0 5-16,-6 2 2 16,-4-1 1-16,-6 0 3 0,-7 0 1 0,-8 0-1 15,-12-1 3-15,-8 1 4 0,-6 1-1 16,-4-2 4-16,-4 0 0 0,-3-4-4 16,-11-1 0-16,-17-2 1 0,-8-2-2 15,-8-5 2-15,-1 1-1 0,-6-3-3 16,-8-2 0-16,-1-2 0 0,-6-1-3 0,-1-1 2 15,-1 1 1-15,1 0 2 0,-7 3 2 16,-2 1 2-16,1 1-1 0,-3 3-1 16,-6 0 0-16,8 5-2 0,4 2 0 15,-5 2 0-15,4 1-3 0,4 0 2 16,4 1 1-16,8 1-4 0,5 0 1 16,10 1 13-16,2-2 5 0,10 2 11 0,16 0 8 15,-6-2-6-15,6 2-6 0,0 0-4 16,7 0-8-16,13 2-2 0,8-1 0 15,10 1-3-15,8 2 1 0,8-2-2 16,0 0-3-16,2-1 0 0,2 1-1 16,4 0-3-16,10 0 0 0,6-1 0 0,8-1-1 15,-1 0-2-15,1 0-4 0,0 0-5 16,0 1-4-16,0-1-3 0,0 0-10 16,0 0-6-16,0 0-9 0,0 0-11 15,0 0-12-15,0 0-15 0,0 0-17 16,5-1 622-16,10 1-403 0</inkml:trace>
</inkml:ink>
</file>

<file path=ppt/ink/ink1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7:57.431"/>
    </inkml:context>
    <inkml:brush xml:id="br0">
      <inkml:brushProperty name="width" value="0.05292" units="cm"/>
      <inkml:brushProperty name="height" value="0.05292" units="cm"/>
      <inkml:brushProperty name="color" value="#FF0000"/>
    </inkml:brush>
  </inkml:definitions>
  <inkml:trace contextRef="#ctx0" brushRef="#br0">9399 7163 1245 0,'5'0'41'0,"-1"-1"1"0,-3-1-18 15,-1 2 0-15,0 0 5 0,0 0-7 16,0 0-6-16,-3 0-6 0,0 2-9 15,2-1 1-15,-5 1 3 0,-5 0 3 16,-5 2 6-16,-8-3-3 16,-10 1 1-16,-6 0 3 0,-13 0 0 15,-9-4 2-15,-5 0 1 0,3 0-6 16,5-3-3-16,4 4-3 0,2-1-4 0,4 1-1 0,4 0 0 16,5 1-1-16,5 1 0 15,2 3-1-15,5 3-2 0,7 1 1 16,3 0 1-16,5 1-1 0,3 2-1 15,1 0-1-15,2 5 1 0,1 3-1 0,1 6 4 16,5 7 0-16,4 10 1 0,4 11 2 16,1 9-2-16,0 15 2 0,3 13-1 15,-2 5-2-15,2 12 3 0,0 9-1 16,-3 8 0-16,-2 9 0 0,-1 2 1 16,-4 0-2-16,-3-3 0 0,-3 0 1 0,-2-2-2 15,1-2 1-15,-1-1 1 0,1-1 0 16,1-6 11-16,-1-9 3 15,2-11-2-15,-1-12 1 0,0-13-10 16,1-8-4-16,-2-8 0 0,3-5 2 0,1-6-2 0,0-9 2 16,1-5 2-16,0-7-4 15,2-4 2-15,3 0 7 0,2-4-2 16,2 0 3-16,2-4 4 0,2 1-7 0,3 0 1 16,2-1 0-16,4-2-3 0,5 0 4 15,2 0 4-15,5-1-1 0,6 2 4 16,6-4 0-16,6 2-6 0,14 0 1 15,11 2-2-15,9 3-5 0,9-1-1 16,-2-3-3-16,-7 0 13 0,-9-2 14 16,-7 0 8-16,-8-3 3 0,-11-2-15 0,-6-1-13 0,-14-3-9 15,-7 2 0-15,-6-2 0 0,-10 0 4 16,-2-2-8-16,-5 0-7 0,-1 0-16 16,0 1-23-1,-3-1-6-15,-7 2-5 0,-6 0 11 0,-4 1 18 0,-14-3 17 16,-8 0 10-16,-11-7 3 0,-9-4 1 15,-2-3 0-15,0-4 1 0,-4-3-2 16,-5-1 0-16,-13-2 2 16,-8 1-2-16,-2-1 1 0,-2 3 2 15,8 3-7-15,0 1-12 0,-2 6-5 16,7 3-6-16,5 1 3 0,10 4 12 0,12-1 3 0,9 3 5 16,13 0 3-16,13 0-1 0,12 0 2 15,9 1 6 1,1 0 9-16,1 0 19 0,0 0 3 0,0 0-2 0,0 0-6 15,-1-3-14-15,3 1-6 0,3-2-4 16,4-4-5 0,2-6-3-16,4-7 2 0,2-5 2 0,-1-6 1 0,3-7 2 0,-1-7 2 15,-2-17-1-15,-1-5 0 0,-3-14 2 0,-1-11-2 32,-2-9-1-32,-5-16 1 0,-5-9-4 0,-6-10-1 0,-5-2-1 15,-3 2-4-15,-2 4 3 0,-1 4 2 16,-2 3 0-16,-3-1 0 15,4 0 0-15,-2-1-1 16,1 4-1-16,3 9 2 0,-1 11-1 16,7 15 1-16,6 9 3 0,3 14 4 0,3 8 7 15,7 16 8-15,-2 4 1 16,5 8-3-16,0 3-10 0,-2 7-10 16,4 2-9-16,3 5 0 0,-1 0 0 15,-1 2 2-15,-1 1 4 0,-3 2-2 16,1 3 3-16,1 2 0 0,1 0 0 0,0-1 0 15,3-4 1-15,4 2-2 0,5-2 1 16,4 0 0-16,12-1 0 0,9 0-5 16,12-1-2-16,5-1-2 0,2 1 1 0,5 0 7 15,1 1-3-15,8 1-8 0,11 1-6 16,-2-2-3-16,0 1 5 0,-8-2 10 16,-10 4 6-16,-10-2 1 0,-10 2 1 15,-3 3 0-15,-11-2 0 0,-5 4 0 16,-7 1-1-16,-11-1 1 0,-9 0 2 0,-5 1-2 15,-3 0-13-15,-3 1-5 0,0 1-10 16,-5 0 1-16,-8 3 12 16,-14 2 6-16,-9-2 10 0,-9 2 11 0,-9-1 1 15,-4-6-3-15,-9 0-2 16,-3-2-6-16,-5-2 0 0,-5 1 0 0,2-2-1 16,-2 0 0-16,4 0 1 0,5-1-2 15,1 2 0-15,8 1 1 0,5 1-1 0,7 4-1 16,13 3 1-16,8 0-2 15,10 4-1-15,7 2 1 0,6-1-3 16,3 1 0-16,0 0 2 0,2 0-1 0,-1 2 2 16,1 2 3-16,0 3-1 0,1 3 0 15,-1 1 2-15,2-1-2 0,0 2 0 16,0-1 1-16,-1 0-4 0,3 5 5 16,2 6 3-16,1 4-2 0,3 10 4 0,1 6-6 15,2 11 1-15,0 9 0 0,3 7 0 16,-1 11-2-16,0 9 2 0,4 9 1 15,-1 8-1-15,3 3 1 16,-1-1-1-16,-2 0-1 0,1-2 1 16,-1-2-1-16,-4-4 0 0,-1-5 0 0,-1-1 1 0,-6-6-2 15,1-1 1-15,-1-8 0 16,-2-3-1-16,-2 1 1 0,-3-1 0 16,-2 0-1-16,1-4 0 0,-1-8 1 0,3-6-1 15,-1-10 1-15,1-5 1 16,3-8-2-16,-1-9 1 0,2-7 1 0,-2-9-1 15,2-9 2-15,0-4 1 0,0-3-1 16,0-5 13-16,0 0 12 16,0 0 7-16,0 0 6 0,0 0-12 0,0 0-13 0,2-6-6 15,-1 0-2-15,0-6-2 16,1-10 2-16,3-13-1 0,1-18-4 0,1-16 1 16,0-15-1-16,1-12-2 15,-3-12 1-15,2-10 0 0,-1-7-1 0,0-3 1 0,-1-6 1 16,-3-3-2-16,-1-1 0 15,-1-3 1-15,4-2-2 16,-2 4 0-16,-2 3 1 0,1 5-1 16,-1 6 0-16,0 6 0 0,-1 3 0 0,-1 13-1 0,-1 6 1 15,-1 12 4-15,-1 8 0 0,-3 10 2 16,4 11-4-16,0 10 0 0,1 16 1 0,2 6 0 16,-2 7 2-16,2 4 4 0,1 4-1 31,-1 5 2-31,1 2-2 0,0 2-5 0,0-1 0 15,0 1-3-15,-3-2-11 0,3 4-8 0,0 2-13 16,-3 4-4-16,-5 9 8 0,-4 9 8 0,-5 12 12 16,-8 16 5-16,-2 15 2 0,-3 13 0 15,-2 15 0-15,3 12 0 0,1 8 0 0,0 11-2 16,4 2-1-16,6 1 0 16,2-4-2-16,1-6 3 0,4-3 1 0,1-3 1 15,1-2 1-15,3-5 0 0,0-3 0 16,2-4 2-16,4-2-2 0,0-9 0 15,2-8 2 1,4-9-2-16,-1-9 0 0,0-7 0 16,2-8 2-16,-1-2-2 0,2-6-2 0,2-4-2 15,-1-4-1-15,-1-7 4 16,0-6-1-16,-1-5 1 0,0-1 0 16,0-1-1-16,0-4 2 0,-1-3 1 0,-1 0 0 0,-1-2 0 15,-1 1 0-15,2-1-1 16,-1 1 0-16,2-1 0 0,1 2 0 15,3 0-1-15,3 3-1 0,2 0-3 16,4 3 2-16,5 1 0 0,8 0-1 16,7 1 2-16,7 3 1 0,9 0-1 15,3 2 3-15,9 0 2 0,3 1-1 0,5 2 2 16,14-3-2-16,7 3 1 0,11 2 1 16,4 3 0-16,-6 2-2 0,-1 1 7 15,-4 1 7-15,-10-1 1 0,-9-2 2 16,-15-4-8-16,-12-7-7 0,-13-2-2 15,-9-3 0-15,-12-5 0 0,-9-3 3 16,-6-2-9-16,-4-2-17 0,-1 0-15 0,-2 1-5 16,-5-1 4-16,-5 1 13 15,-7 0 16-15,-12 3 4 0,-11-4 6 16,-9-4 4-16,-14-3-2 0,-13-4-3 16,-4-2 1-16,-8-4-3 0,-2-2-5 0,8-1-5 15,-5-6-10-15,-5 2-4 0,1 1 1 16,4 3 1-16,5 2 8 0,18 6 6 15,7 2 1-15,5 2 4 0,10 7 2 16,4 0 0-16,5 1 1 0,11 2 1 0,8 0-1 16,8 0-1-16,7-2 5 15,1 0 6-15,0 0 7 0,-2 1 3 0,4 0-5 16,0 1-4-16,3 3-7 0,1-5-4 16,3 2-3-16,6-3 0 0,3-2-1 15,-4-1 1-15,-1-3 11 0,-3 2 4 0,-3-6 3 16,2-4 4-16,-3-4-4 15,3-8 5-15,0-7 4 0,-6-8-4 16,-1-12-3-16,-8-15-6 0,-6-17-6 0,-7-15-2 16,-9-21-1-16,-5-11-4 15,-10-11 0-15,0-9-1 0,0-3-2 16,-2 1 2-16,5 0 1 0,-1 3 2 0,3 5 1 16,3 2 1-16,7 7-1 0,6 13 2 15,5 14 1-15,4 15-1 0,7 18 2 0,0 14 7 16,9 14 7-16,3 10 4 0,-6 9 2 15,5 6-10-15,-5 3-6 0,1 5-4 16,5 3-4-16,-2 4 1 0,-3 3-1 16,0 2-4-16,-1 0-3 0,1 2 0 0,3 0-1 15,-2-1 5-15,1 2 4 0,2-1-1 16,-4 2-1-16,3-4-2 0,5 1-3 16,6-3 0-16,6-2 0 15,8 0 0-15,10 0 1 0,5-5 2 16,16 3-1-16,4 1 1 0,8 1 3 15,2 0-1-15,-3 0 0 0,4 0 2 16,-5-2-1-16,2 3 0 0,1 0 1 16,-5-1-1-16,2 1 0 0,-11 0 0 0,-15 3 0 0,-11-2 1 15,-14 3 3-15,-10 0-3 16,-8 4-1-16,0 0-1 0,0 0-13 16,-1-2-4-16,-4 2-1 0,-1 1-4 0,-7 4 7 0,-6 0 6 15,-14 4 2 1,-16 0 9-16,-12 0 5 0,-6-1-4 0,-1-2 1 15,1-2-5-15,3-2-8 0,7-1-8 16,5-2-17-16,8-2-15 0,5 0-8 0,6-1-13 0,5 1 688 16,9-1-459-16</inkml:trace>
  <inkml:trace contextRef="#ctx0" brushRef="#br0" timeOffset="3345.75">16007 10278 1103 0,'-22'71'939'0,"4"-54"-179"0,-56-29-1230 16,77 0-807-1,-113-32 1276-15,54 42 7 0,6 2 3 16,-8-3 5-16,-14 1 3 16,-3 1 2-16,-10 0 4 0,-4-1 4 0,5-2 1 15,-18 2-2-15,-11-3-7 16,-10 1-7-16,-9-2-4 0,-6 0-2 0,-2 0 0 0,-6-2 2 16,-3 1 1-16,-5 0 6 0,-3-2 1 15,1-2-4-15,-19 0-3 0,5-3-5 16,1-1-3-16,-16-1 0 0,12-2 1 15,2 1-1-15,-7 1 0 0,12 3 1 0,5 3-2 16,3 1 1-16,4 2 4 16,9 3 14-16,12 1 6 0,1 0 4 15,13 3-3-15,9 0-13 0,6 1-1 0,19 3 0 16,15-1 3-16,13 3 1 0,6-3-4 16,8 1-4-16,9 0-3 0,6-2-2 15,13 1 1-15,7-2 4 16,7-1-14-16,-1 0-18 0,1 0-39 0,2 0-30 15,12-3 8-15,17-2 59 0,21-8 11 16</inkml:trace>
  <inkml:trace contextRef="#ctx0" brushRef="#br0" timeOffset="3812.33">14606 10579 1656 0,'-2'0'25'0,"2"0"-41"0,0 0-18 0,-1 0-5 0,2 0 12 0,-1 0 8 16,0 0 6-16,0 0 1 15,-4 0 1-15,-5-2 9 0,-8-1 9 16,-12-1 14-16,-17 1 8 0,-16-1 0 15,-20 1-7-15,-12-2-8 16,-7 1-7-16,-23-2-3 16,-7 0 0-16,-11 2-3 0,-15-5 0 15,-1 2 1-15,-3-1-2 0,-3-1 1 0,-4-1 1 16,8 0-2-16,3-1 1 0,1 0 0 16,10 2 0-16,2 2-2 0,7-1 13 15,0 0 6-15,4 1 4 0,11 1 5 16,3-1-11-16,16 2-5 0,4 1 0 15,5-1 1-15,12 5 7 0,9 0 3 16,18 3 2-16,14 2-1 0,7-1-4 16,13 0-3-16,5 1 2 0,6-5 1 15,3 3-3-15,3-3 0 0,0 0-6 0,0 0-4 16,4 0-2-16,1 1-8 0,1-1-16 16,-1 0-24-16,-1 0-25 0,3 0-29 15,-1 0-24-15,11-4 690 0,13-10-441 16</inkml:trace>
  <inkml:trace contextRef="#ctx0" brushRef="#br0" timeOffset="26355.82">11292 10210 1030 0,'0'0'12'0,"0"0"-35"0,0 0-25 0,0 0-22 15,0 0-20-15,0 0 7 0,0 0 14 16,0 0 44-16,1 0 61 0,-1 0 32 16,2 0 25-16,-2 0 8 0,0 0-25 15,0 0-21-15,0 0-20 0,0 0-20 0,0 0-11 0,0 0-7 0,-5 0-6 16,-2-1 0-1,-1-1 1-15,-3-4-2 0,1 1 2 0,-2 1 1 0,-4-1 1 32,-1-4 1-32,-2 0 1 0,4 2-5 15,4-1-4-15,2 2-3 0,1 1-3 16,1-1-2-16,-1 3-8 0,1-3-7 0,1 3 0 16,2-1 6-16,2 2 12 0,2 2 19 15,0 0 11-15,-2 0 7 0,2 0 5 16,0 0 1-16,0 0 4 0,0 0 7 0,0 0 3 15,0 0-3-15,0 0-8 0,0 0-10 16,0 0-10-16,0 0-8 0,-1 0-2 16,-5-2-5-16,-1 3 1 0,-4 1 3 15,-8-1 1-15,-5 3 4 0,-5-4 1 16,-3 0-1-16,-5 1 3 0,-7-1 10 16,-10 0-2-16,-7-3 0 0,-10-2-3 15,-2-1-10-15,-1-1 0 0,1-2 0 16,2 0 1-16,0 3 1 0,-10 0 3 0,-1 1-1 15,-1 0-1-15,-1 1 1 0,4-2-6 16,-2-1 9-16,-12-3 6 0,-3-3-1 16,-3-2 4-16,4 2-10 0,9-1-7 15,3 2-2-15,-1 0 1 0,3 3-1 16,5 0 1-16,11 3 1 0,9 2-3 0,3-1 1 16,6-1 2-16,2 1 1 0,10-2 4 15,3-1 7-15,5 1 10 0,7 0 11 16,3 0 10-16,8 1 12 0,4-2-7 15,5-1-9-15,1-4-14 0,5-6-15 16,6-6-7-16,4-5-2 16,6-6-2-16,1-5-2 0,5 0-1 0,2-5 1 0,0-1 4 15,3 1-3-15,-4-2 8 0,-3 2 6 16,-6-1 0-16,-4-1 2 16,-2-4-5-16,-3-2-6 0,-1 2 0 15,1-2 1-15,-1 4 0 0,2 6-1 0,2 4 1 16,-1 6-2-16,1 3-3 0,0 4-2 0,0 3-5 15,1 5 0-15,-1 3 2 0,2 6 3 16,-1 4-1-16,0 0 0 0,3 3-5 16,2 1-3-16,4 2 3 15,7 4 0-15,2 0 4 0,3 1 2 0,4-1 2 16,2 1 0-16,0-1 1 0,6 2-1 0,-3-3 0 16,6 1 0-16,9 1 2 15,10-1 2-15,5 1 1 16,9 2 0-16,-3-4-3 0,-8 0 0 0,4-3-2 0,0 0 0 15,9 0 2-15,9 0 0 16,0 0-2-16,-2-2 2 0,4 2-3 0,4-2 2 16,5-1 2-16,3 0 1 15,0-1 1-15,3 3-2 0,2-2-3 16,1-1 3-16,-3-1 1 0,-1 0 1 0,6 0 0 0,3 1-2 16,7 1-1-1,-3-2 0-15,2 2 0 0,4 0 0 0,-3-2 0 16,1-1 1-16,0 3-1 0,-2-1 0 15,-1-1 1-15,0 1-1 0,-3 0 1 0,7 1 1 0,1 1-1 16,-1 2 1-16,-2 0 0 0,-1 3-1 16,-1-1 1-16,0 2 0 15,-2 0-2-15,-6 1 1 0,2 0 0 0,-1-1-1 16,-5-2 1 0,-6 0 0-16,2-2 0 0,-3 1 2 15,-2-1 1-15,-1-3 0 0,-9-1-2 16,1 1 0-16,6 3-1 0,-3 0-1 15,-1 0 2-15,-6 1-2 0,-8 1 0 16,1 2 1-16,-2 0-1 0,-5 1 0 0,-5-2 0 16,-8 3 0-16,-4-2 0 0,-6 1 1 15,-3-1-1-15,-5 2 0 16,-6 1 0-16,-5 1 0 0,-4-4-1 0,-9 2 1 16,2-2 0-16,-5 1 0 0,-2 1 0 15,2 1 0-15,-7 1 2 0,2 1 1 16,0 0-2-16,-2 1-1 0,-2 3-1 15,1 2-3-15,-4 2 1 0,-1 3 2 16,2 3-3-16,-6 2 3 0,4 7 0 16,-3 0-2-16,1 6 3 0,3 2 0 0,-4 4-1 15,-1 2 0-15,-1 3 2 0,-3 5 0 16,-1 1 2-16,0 4 2 0,-2 4-2 16,-2 3 1-16,1 9-2 0,-4 5 6 15,4 1 1-15,0-2 1 0,-2-7 0 16,7-7-7-16,-3-5-1 0,2-4-2 0,3-3 1 15,-2-6 1-15,0-5-1 16,2-4 0-16,-1-10 1 0,-3-3 0 16,0-5 2-16,-2-2 2 0,2-6 0 0,-1-2 1 0,-1-2 1 15,-5-1 0-15,-5-2 12 16,-1-1 3-16,-3-2 2 0,-4 0 2 0,-5-1-12 16,-2-1-3-16,-5-1-3 15,-5-1-2-15,-2 0-4 0,-6-2 1 0,-3 0-1 16,-3 0-3-16,-6-2 2 15,-9 1-2-15,-4 2 0 0,-5 1 3 0,-7-2-2 0,-4-1 18 16,-12-3 0-16,-1-2-1 0,0 1 0 16,7 1-17-16,9-1 0 0,3 1-1 15,-6-1 0-15,-1 1 0 16,-3-2 0-16,2 2 0 0,10 4 0 16,4-4 0-16,1 5 0 0,2-3 1 0,2 3-1 15,3 5 1-15,7 1 0 16,10 3 0-16,6-1 0 0,12 3-3 0,5-1-8 15,3 1-14-15,5 1-24 0,-3-2-40 16,5 2 48-16,4-5 2 0</inkml:trace>
  <inkml:trace contextRef="#ctx0" brushRef="#br0" timeOffset="50100.55">11072 9362 1362 0,'-1'0'41'0,"1"-1"-18"16,-1-1 6-16,1-2-11 0,1 2 5 0,1-3 3 0,3-4-5 15,0-3 1-15,2-3 1 0,3-4 2 0,4-5 3 16,4-4 3 0,9-8-3-16,7 0-4 0,9-7-10 15,12-2-4-15,6 2-3 0,4-5-3 0,6 2 2 16,3 3-2-16,8 1 4 15,5 2 0-15,4 4-2 0,-3 5 0 0,-2 4-5 16,-4 6-3-16,5 3-3 0,6 7-5 16,0 5-1-16,1 5 0 0,-10 3 0 15,-8 6 3-15,-5 1 3 0,0 5 0 0,0 1-2 16,-6 3 0-16,0 6-2 0,-7 4-6 0,-5 5 3 16,-2 3-1-16,-12 5 1 15,-8 5 5-15,-8 9-3 16,-8 9 2-16,-8 11 1 0,-7 11-2 15,-11 7 5-15,-13 4 4 0,-16 3 0 16,-15 2 5-16,-15-1 0 0,-18-1-2 16,-10-8 2-16,-5-11 0 0,-8-13-4 15,9-10 2-15,-8-9-3 0,-6-9 0 0,-4-14 2 16,-1-10 1-16,-4-11 0 16,-3-13-1-16,4-11 1 0,2-14-3 0,8-10 0 15,5-6 1-15,9-6 1 0,8-4 14 16,18 0 9-16,16-4 15 0,11-2 13 15,10-5-4-15,3-3-5 0,3-2-15 16,6-3-14-16,8 0-10 0,10-2 1 16,12 1 0-16,9-1 4 0,15-2-33 0,16-3-5 15,12 4-5-15,14 13 7 0,5 13 54 16,6 12 7-16,5 10 4 0,1 4-10 16,2 4-24-16,3 6-5 0,3 4-2 15,-2 5-1-15,-5 4 4 0,-10 3-7 16,-12 3-8-16,-4 2-11 0,-6 3-16 15,-5 1-4-15,-5 2-6 0,-3 1-13 16,-3 0-15-16,-5 0-21 0,-3 2-21 0,-4 1-9 16,-5 3 66-16</inkml:trace>
  <inkml:trace contextRef="#ctx0" brushRef="#br0" timeOffset="51109.41">20984 7658 1175 0,'1'1'26'0,"-1"1"-22"0,0 0 4 0,-2-2 16 16,3 0 20-16,0-2 17 0,-1 2 14 15,2-3 8-15,-2 3-3 0,0 0-3 0,0 0-11 16,0-2-15-16,6-4-12 0,2-3-14 15,3-5-9-15,4-6-8 0,5-4-3 16,7-4-2-16,5-3 1 0,8-3 0 16,4-4-2-1,11 3 0-15,6-5-1 0,10 3-1 16,5-2 0-16,4 1 1 0,8 2-2 16,13 7-3-16,8 4 0 0,4 6-4 0,0 7 2 15,0 6 0-15,7 8 0 0,-1 9 0 16,5 5 0-16,-4 12-3 0,1 7 0 15,1 8-2-15,-10 7 1 0,-5 4 0 0,-23 8 5 0,-2 4-1 0,-6 12 2 16,-9 5 0-16,-10 3-2 0,-17 5-1 16,-17 1-1-1,-18 4-2-15,-9 4 0 16,-18 4 1-16,-13 1 0 0,-22-2 6 0,-9-1 2 0,-15-5 2 16,-6-7 1-1,-4-10 3-15,-19-16-1 0,-4-12-1 0,-8-15 0 16,0-13-4-16,2-14-1 0,-7-12 1 15,3-14-1-15,-1-11 2 0,5-8 0 16,2-10 0-16,6-8 2 0,1-9 1 16,9-8 3-16,10-4 0 0,-4-3 1 15,5-1 0-15,-1-3-3 0,6-1 2 16,17 0 0-16,6 1 1 0,12 5 3 16,7 3 2-16,9 6 1 0,5 2 2 15,10 5 1-15,12-4 2 0,7 0 2 0,12-2-2 16,8 0-1-16,12 5-1 0,9 8-2 15,11 0 1-15,10 4 0 0,10 7-2 16,12 4-3-16,12 4-2 0,9 7-5 16,0 4-1-16,1 9-1 0,7 5-3 15,2 7 0-15,5 4-2 0,-2 6-1 0,-9 4 1 16,-2 4 2-16,-8 3 0 0,-12-2 0 16,-12 2 2-16,-15 0-2 0,-9 0-2 15,-6 2-4-15,-8-3-5 0,-10-3-13 16,-8 0-12-16,-8-4-19 0,-2 0-22 15,-3 1-22-15,-2-2-11 0,-4 3 0 16,-5 1 3-16,-3 2 125 0,-6 1-27 0</inkml:trace>
  <inkml:trace contextRef="#ctx0" brushRef="#br0" timeOffset="53269.07">12534 9024 1482 0,'14'0'42'0,"-25"0"1288"46,10 0-1900-46,1-1-175 0,1 0 779 0,-1 1-10 16,3-5-9-16,4 1-3 0,5-7-7 16,8-5-3-16,7-9 1 0,13-5-2 15,7-5 0-15,15-2 0 0,9-1-1 16,8-5 4-16,2-2 3 0,1-1-1 16,6-2 0-16,15 0-2 0,14-4-2 0,7 0-1 15,8 1 1-15,6-1-2 0,0 1 0 16,6 1 1-16,2-4-1 0,0-3 0 15,4-3 2-15,2 1-2 0,11-4 0 16,-6 1 0-16,0-1 0 0,6-1 0 16,-7-3 1-16,-1-4-1 0,-2-2 1 15,-4-1 1-15,-3 1-2 0,-1-1 2 0,2 1 0 16,3-2 0-16,-4-4-1 16,7 4 1-16,9 1-2 0,-1 4 1 15,11 8 2-15,8 7 1 0,-4 1 5 0,4 10 3 16,7 6-3-16,-4 6 0 0,6 12-4 0,9 6-3 15,-12 8 0-15,5 6 1 0,-8 9-3 16,-17 2 0-16,3 9 0 16,-11 3 0-16,-3 6 0 0,-1 8 0 0,-1 4-3 15,-6 4 1-15,-10 3 1 0,-9 2-2 16,-13 3 2-16,-6 3 1 16,-9 2-2-16,-12-6 1 0,-14-2 1 0,-14-9-1 15,-8-6 1-15,-9-3 1 0,-9-9-1 16,-9-6 0-16,-11-5 1 0,-5-5 0 15,-3-3 1-15,-5-2 3 0,-1-2 0 0,1 0 5 16,-1 0 7-16,0 0 0 0,1-2-1 16,-2-2-4-16,0-3-10 0,-1-6-2 15,0-14 2-15,-3-16-1 16,0-16 1-16,-3-13 1 0,-1 0-2 0,-1-1 1 16,2 6 0-16,1 9 1 15,4 1-1-15,0 3 1 0,3 8 1 0,0 1 2 16,3 9 5-16,-1 8 4 0,2 1-1 15,0 9-2-15,0 4 2 0,0 5 2 16,-1 6 2-16,-1 1-2 0,0 2-10 0,-2 0-9 16,0 0-10-16,4 3-7 0,-2 5-1 0,4 6 0 15,3 13 6-15,6 12 7 16,7 14 5-16,5 6 2 0,0 4 2 0,-2 1-1 16,-4 1 1-16,-4 5 1 0,-4 3-2 15,-4-2 1-15,-5-1 0 0,-1-9-1 16,-6-9-1-16,0-8 0 15,-5-12-7-15,-2-5-3 0,-4-6 3 0,-10-3-1 16,-8-4 6-16,-5-2 7 16,-10-4 8-16,-7-7 5 0,-6-5 4 0,-8-8-1 0,1-4-3 31,-3-4-2-31,-5 1 0 0,-4-4-2 0,3 3-3 16,3 2-3-16,10 0-4 0,8 2 0 15,8 4-2-15,9 3 1 0,9 2 0 16,8 3 0-16,8 4 3 0,4 0 4 0,1-1 3 0,9 1 1 0,-1 0 0 15,0 0-8 1,-1 0-2-16,0 0-2 0,-3 1 2 16,7-1-13-16,1 0-18 0,-4 0-21 0,0 0-32 0,-2 2-23 15,1-2-37-15,-6 3 303 0,-3 6-152 0</inkml:trace>
  <inkml:trace contextRef="#ctx0" brushRef="#br0" timeOffset="55059.99">21110 10483 1239 0,'1'5'169'0,"-1"-5"-157"16,0 0-48-16,-1-1-26 15,-1-7 60-15,0 8 3 0,2-1 4 16,0-2 5-16,-1 1 3 0,0 0 8 0,1-5 9 15,0 0 7-15,0-1 8 0,4-2 1 16,1-2-7-16,5-4-6 0,7-6-9 16,6-5-11-16,4-2-4 0,6 1-2 15,9-2-2-15,6 0 1 0,7 3-1 16,4 1-7-16,-3 5-1 0,3 3-1 16,3 3 0-16,7 5 7 0,11 3-2 15,8 5 0-15,-2 3-1 0,3 6-1 0,-11 5 1 16,-3 4 2-16,4 4 3 0,-5 3 1 15,-6 2-1-15,-5 6 2 0,-8 4-3 16,-7 0-1-16,2 7 1 0,-6 1-3 0,-4 2-1 16,-10 3 2-16,0 2-1 15,-7 6 1-15,-4 8 1 0,0 5-2 0,-10 9-1 16,-6 3 0-16,-8 3-3 0,-9-1 1 16,-7-2-3-16,-5-3-2 0,-6-10 2 15,-5-5 2-15,-7-7 1 0,-5-4 2 16,-2-6 1-16,-2-6-1 0,-11-6 3 0,-9-6 4 15,-4-8 0-15,-6-5 2 0,1-8 3 16,2-10-7-16,-11-7 2 16,-6-10-2-16,1-7-1 0,-1-7-2 15,12-6 0-15,4-7-2 16,-7-12 1-16,4-6 2 0,1-6-3 0,9 0-4 0,20 0-2 0,9 0-3 16,16 5 5-16,7-4 9 0,7 3 7 15,6-3 6 1,3 1 3-16,6 1-2 0,7 2-4 0,4 3-2 15,9 1-6-15,5 2-6 0,11-1-5 16,10 4-12-16,10 6-3 16,13 7-3-16,7 9 1 0,2 7 9 0,-3 10 4 0,-6 6 7 15,-5 5 3-15,1 6-2 0,2 2-9 16,3 6-11-16,-5 5-13 0,-4 5-16 16,-9 7-5-16,-10-1-14 0,-10 4-13 0,-7 5 156 0,-8 3-75 15</inkml:trace>
  <inkml:trace contextRef="#ctx0" brushRef="#br0" timeOffset="56443.22">11281 9989 1707 0,'1'1'41'0,"1"-1"-29"0,1 1-26 0,-1 0-12 15,0 0 6-15,4 1 6 0,-3 2-1 16,7 6 2-16,6 7 2 0,4 7 3 15,5 6 7-15,4 6 1 0,1 3 0 16,5 6 0-16,6 3 0 0,7 2 0 16,6 3 0-16,8 2 0 15,14 1 0-15,3 0 1 0,10 2-1 0,8 2 1 0,5 3 1 16,15-1-1 0,7 2-1-16,4 0 2 0,5-1-2 0,9-1 1 15,2-1 2-15,7 2-2 0,13 1 0 16,1-1 1-16,7 1-1 0,14 0 0 15,-12-1 1-15,2-3-2 0,7-3 1 0,-8-1 1 16,5-6-1-16,7-2 1 0,-8-6 0 16,3-1 0-16,6-7 3 0,-12-3 1 15,3-1 0-15,4-7 4 0,-9-2-2 0,5 0-2 16,8-5-2-16,-7 1-1 0,10-3-2 16,3 0 0-16,-15-2 1 0,11-1-1 15,-8 0 1-15,-8-2 1 0,12 0-2 0,-10 0 0 16,-10 0 0-16,5-2-1 0,-14-2 1 15,-7-3 0-15,1-2-1 0,-5-4 1 16,-7-3 1-16,-5-1-2 0,-10-3 0 0,-9-2 2 16,-4-3-1-1,-1-2 2-15,7-6 3 0,-6-2-2 16,0 3-1-16,-3 0 1 16,-16 3-4-16,-12-1 3 0,-11 2 2 0,-13-4-2 0,-7 3 0 0,0 0 0 15,-4 1-1 1,4-2-1-16,1 1 1 0,-3 2-2 15,-5 0 0-15,-8 2 1 0,-5 2-1 16,-5 0 2-16,-3 2-2 0,-2 0-5 16,-5 3 2-16,-1 1-9 0,-2 1-7 15,-3 1-12-15,-1 1-17 0,-1-1-6 16,-4 1 4-16,1 1 8 0,-2-1 14 16,-1 1 8-16,-1-1 9 0,-3 0 3 15,-3-2-3-15,-3-2 1 0,-6-3-2 0,-2-3 0 16,-8-1 3-16,-2 1-6 0,-6 0-7 15,-5 1-4-15,-1-2-3 0,3 1 6 16,2 1 7-16,6 3 5 0,4-1 5 16,4 2 4-16,4 4-2 0,3 1 1 0,3 1 1 15,-1-1-2-15,0 3 0 0,-2-3 1 16,1 3 0-16,-2 1 2 0,-1 0 1 16,-2 1 0-16,-1 0 0 15,0 3 2-15,0 3 0 0,-2-1 0 0,1 3 2 16,0 0 0-16,5 0 0 0,4-2 1 15,6 0 2-15,2-1 5 0,2-2 3 16,2 1 1-16,0-1-3 0,3 1 1 16,6 2 2-16,9 3 0 0,8 1 0 0,8 0-6 15,6 2-5-15,9-2-2 0,-1 1 1 16,1 0 1-16,6 0 3 0,-1 1-1 16,6-1-1-16,-2-1-2 0,-4 0-2 15,-3 1 1-15,-5-1 1 0,-2 2-2 16,-5-1-1-16,-4-1 7 0,-8 0 10 0,-9-4 13 15,-6 0 4-15,-5-1-8 0,-2-1-16 16,-2 2-7-16,-2 0-4 16,-1 6-1-16,-6 5 2 0,-4 4-5 0,-6 8 0 15,-6 5 4-15,-5-1 4 0,-2 1 4 16,-1-4 0-16,3-5-2 16,4-1-1-16,3-4-1 0,2-1-1 15,0-3-2-15,2 0-6 0,0 2-29 0,-1-1-33 0,3 6-206 16,1-3 171-16</inkml:trace>
</inkml:ink>
</file>

<file path=ppt/ink/ink1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9:21.673"/>
    </inkml:context>
    <inkml:brush xml:id="br0">
      <inkml:brushProperty name="width" value="0.05292" units="cm"/>
      <inkml:brushProperty name="height" value="0.05292" units="cm"/>
      <inkml:brushProperty name="color" value="#FF0000"/>
    </inkml:brush>
  </inkml:definitions>
  <inkml:trace contextRef="#ctx0" brushRef="#br0">14171 11627 1374 0,'3'0'260'0,"-5"0"-282"31,2 0 22-31,0 0 0 0,0 0 1 16,0 0-1-16,0 0-2 0,-1 0-2 15,0 0-2-15,-7-2 0 0,0 2 0 16,-8 0 3-16,-9-1 4 0,-8 1 5 16,-13 0 2-16,-17-1-1 0,-9 0-3 15,-15-1 1-15,-10 0-4 0,0-1 1 0,-19-1 0 16,-9 0-1-16,-8 1 1 15,-13-3-1-15,-9-1 0 0,-11 0-5 0,-11-4 7 16,-14 1 1-16,2-4-1 16,-2-1 6-16,-7 1-9 0,10-2 0 0,-7 3 1 15,1-1-1-15,11-2 0 0,-10 4 1 16,9 1-1-16,6 0 2 0,-7 2 0 0,14 0-2 16,12 3 2-16,-2 0-1 15,18 4-1-15,7 1 1 0,10-1-1 16,13 2 0-16,5 0 1 0,11 0 0 0,10 2 0 15,10 0 0-15,17-1 1 16,13 1-1-16,8-2-1 0,14-2 2 0,8 1-3 16,8-1 7-16,6 1 10 0,-1 0 14 0,2 1 9 15,2 0 2-15,0-2-5 16,1-1-10-16,0-1 1 0,1-7-4 0,0-5-2 16,0-7-4-16,4-6-7 0,-1-9-5 15,2-7-3-15,1-3-2 0,1-6 0 16,-1 0 1-16,0-4-1 0,3-5 1 0,1-7 1 15,2-6-11-15,0 0-2 16,-1 0 1-16,-2 5-1 0,-1 4 9 0,-4 5 3 16,-2 5-1-16,-2 0 1 0,1 3-1 15,0 2-3-15,-2 0-2 0,2 12-2 16,0 4 1-16,-2 11 4 0,2 7 2 16,-1 6 0-16,1 1 0 15,-1 2 0-15,0 4-6 0,1 1-3 16,2 0-2-16,1 2-7 0,1 1-4 15,9 1 0-15,8 0 2 0,11 2 6 0,12 5 8 0,15 3 3 16,9 2 1 0,11 2 0-16,11-2 5 0,8 3 1 0,10-3 1 0,1 2 0 0,-1-5-6 15,-10 2-1 1,-4-6-1-16,5 0 0 0,5-2 2 0,9 2-1 16,4-4 1-16,10 1-1 0,6 0 1 15,3 2 1-15,4-3 0 0,3 2-1 16,0-2 1-16,9 3 0 0,13-1 0 0,2 2 0 15,5 3 1-15,5 0-1 0,-11 3 0 16,-11 0 0 0,-6-4 0-16,-13-1 0 0,-9 1 0 0,-8-2-1 0,-12 0 0 0,-5 0 1 15,-5-1 0-15,-5 0 0 0,-7-4 3 16,-14 1-3-16,-11 1 1 0,-5 1 1 16,-7 0-2-1,-4-2 0-15,-2 2 1 0,-5 0-1 16,-3 2 0-16,-7-1 1 15,-6 1-1-15,-3-4-2 0,-7 3-1 0,-1 2-3 16,-3-3-4-16,-5 2 0 0,1-2-3 0,-2 2-1 16,1-1 0-16,-3 2-1 15,1 0 4-15,1 4 3 0,-3 3 1 16,2 3 1-16,-3 2 0 0,0 3-2 16,1 5 2-16,-1 4 2 0,0 6 0 0,-1 6 4 15,-2 2 0-15,-3 10 0 0,3 7 0 16,-2 8 2-16,3 6-1 0,-1 0 1 15,-1 3-1-15,0-3 0 0,-4-2 1 0,5-4 1 16,-2-2-2-16,1-6 2 0,4-3 6 16,-2-7 3-16,-2-6 6 15,2-5 4-15,0-9-3 0,-1-3 1 16,2-3-1-16,1-6-3 0,-1-2-3 0,0-3 0 16,1-5 0-16,-1-2 2 0,0 1 1 0,1-2-2 15,0 0-4-15,0-2-2 16,1-1-5-16,-1 1-2 0,0 0 0 15,0 1-1-15,-1-1 1 0,0 0-11 16,1 0-15-16,0 0-18 0,0-1-19 0,2-1-28 16,0-1-2-16,-3-1 46 0</inkml:trace>
  <inkml:trace contextRef="#ctx0" brushRef="#br0" timeOffset="26680.65">24186 11491 1128 0,'0'0'77'0,"0"0"75"16,-1 0-132-16,-2 0-20 0,0 0-2 16,1 2 2-16,-2-2 0 0,1 1-4 15,-1-1 2-15,-4 1-1 0,-1 0 0 0,-1-1 3 16,-2 1 0-16,-3 1 0 0,0-2 1 15,-1 1 1-15,-7 1 0 0,-2 0 1 16,-8 0 2-16,-5 1-3 0,-6-1 1 16,-2 1 0-16,0-1-3 0,0 2 1 15,-3-2 0-15,-4 1 0 0,-4-1 0 16,-7 0 1-16,-13-2 0 0,-5 0-1 16,-9 0 3-16,-6 0-3 0,5-2 1 0,-16-2 0 15,-2-1-1-15,-9-1 0 16,-2-2 2-16,5-1-2 0,-12-2 2 15,4 1 0-15,-2-3-3 0,0 1 1 16,2-1 1-16,0 4-2 0,-1-3 1 0,1 5 2 16,0-2 6-16,-4 0 17 0,0 3 4 15,3 0-2-15,6 0-7 0,1 3-15 16,2 1-4-16,-1 0 0 0,10 2 0 0,0 0-2 16,-2 1 0-16,-1 1 1 15,1 4-1-15,10-4 1 0,5 0 0 0,1 1-1 16,3-3 1-16,3-2 1 0,10 0 0 15,10 0 0-15,8-5 0 0,1 0-1 16,-1 0 1-16,2-2-1 0,5 3-1 16,11-2 1-16,9 0 4 0,2 0 10 0,5-1 12 15,2 2 7-15,5-2 5 16,6 0 0-16,4 0-2 0,4 0 2 0,1 0 4 16,-1 1-4-16,3-6-3 0,1-3-7 15,0-6-7-15,3-5-7 0,2-10-6 16,1-6-6-16,1-7-10 0,2-9-4 15,2-2-4-15,-1-2 1 16,0-7 7-16,2 4 5 0,-2 0 3 0,-1 2 2 0,-2 3 0 16,-1 2-1-16,-2 0-2 0,-1 2-1 15,2 3-6-15,-1 2-2 16,2 4 0-16,1 5-1 0,1 3 3 0,2 7 1 16,-1 4 2-16,2 7-1 0,0 0 1 15,0 5-1-15,3 3-1 0,2 0 2 0,0 4-2 16,4-3 0-1,0 5 1-15,4 0 0 0,0 1 0 16,2 3 1-16,1 0-3 0,1 1 0 0,3 1 2 16,5 1 1-16,6 0 1 0,3 2 3 0,9 1-2 0,9-1 2 15,5 3 0-15,6-2-1 0,2-1 1 16,-2 2 0-16,2-2 0 16,9 1 0-16,10 3 0 0,5 2-1 15,1 1 1-15,-5 0 0 0,-2 0-1 16,7 4 1-16,3-2 0 0,2 1-1 0,-4-2 1 15,-5-2-1-15,-2 1 0 0,8-1-1 16,3-1 2-16,-5 1-2 16,-3-3 1-16,-1 1 1 0,4-2-1 0,1-1 1 0,-2-1 1 15,-5 0-1-15,-1-1 0 0,10-1 0 16,2 0-1 0,0 1 0-16,0 0 1 0,-4 0 0 15,3 1 0-15,3 1 2 0,-6 1-2 0,-2 2 0 16,-9-1 0-16,5 3-11 0,1 3-2 15,1 0 0-15,-1-1-1 0,-14 4 12 16,-11 0 2-16,0-2 0 0,2 1 0 0,-2-2 1 16,0-2-7-16,-11 1-6 0,-8-1 0 0,-6-1-1 15,-1-1 7 1,-5-1 6-16,-5 0 1 0,-5-2 0 0,-6 1 2 16,-5-3-2-1,-3 2 1-15,-2-2 0 0,-5 0 0 0,-1 0-1 16,-5 1 0-16,-1-1-1 0,-1 0-1 15,-2 0-4-15,3 3-8 0,-3 0-6 16,1 4 0-16,-1 6 1 0,0 5 7 16,1 10 8-16,-1 6 0 0,-2 3 2 0,-3 5 2 15,0 4-1-15,-1 3 0 0,2 0 0 16,-1 5 0-16,2 1 0 0,1 2 2 16,-1 6-2-16,3 3 0 0,0 2 1 15,3 0-1-15,-2-4-1 0,0-2 2 16,0-3-1-16,1-4 0 0,2-1 1 0,-2-4-1 15,1-2 6-15,2-5 4 16,-2-4 0-16,2-2 2 0,-2-3-6 16,-1-2-3-16,0-5 0 0,-2-4 2 15,0-4 0-15,2-1 1 0,-1-3 1 0,-1-3-1 16,1-2 0-16,-1-2 0 0,0-3 1 16,0 0 1-16,0-1 2 0,0 0-1 15,0-2-1-15,0 1 0 0,0-1-2 16,0-2 0-16,0 1 0 0,0-1 0 15,0 1-1-15,0-1 1 0,0 0-1 0,0 0 2 16,0 1 2-16,0-1-1 0,0 0-1 16,1 0-3-16,-1 0-3 0,0 0 0 15,0 0 1-15,0 0 1 0,0 0-10 16,0 0-21-16,0 0-25 0,-2 1-43 16,1-2-25-16,-3 0-204 0,-3-1 201 15</inkml:trace>
</inkml:ink>
</file>

<file path=ppt/ink/ink1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0:35.087"/>
    </inkml:context>
    <inkml:brush xml:id="br0">
      <inkml:brushProperty name="width" value="0.05292" units="cm"/>
      <inkml:brushProperty name="height" value="0.05292" units="cm"/>
      <inkml:brushProperty name="color" value="#FF0000"/>
    </inkml:brush>
  </inkml:definitions>
  <inkml:trace contextRef="#ctx0" brushRef="#br0">25498 815 1182 0,'0'2'-68'0,"1"-2"-43"0,-1 0 5 15,1-5 52-15,1 1 94 0,1-5 8 0,-1-3-1 16,4-6-6-16,3-3-15 0,7-1 3 16,4-3 6-16,0 0 7 0,3 1-5 15,2-1-7-15,2 0-13 0,3 1-9 16,5-1-6-16,2 1-1 0,10 0-1 15,6 3-1-15,12 2-2 0,11 4 1 16,6 5-1-16,-2 2 0 0,-1 3 2 16,-5 1-2-16,-3 4 2 0,8 2 0 0,3 5 0 15,1 5 0-15,-4 0-1 16,-6 3 2-16,-7 2 1 0,-6 0 2 0,5 4-1 16,5 5 0-16,1 2 1 0,-2 3 0 15,-1 5 5-15,-13 4 1 0,-6 7 1 16,-2 3 2-16,-7 6-4 0,-2 5-3 0,-2 0-3 15,-6 1 1-15,-2-3-1 0,-4 1 2 16,-12 3 4-16,-11-1 0 16,-4 4 2-16,-14 0 0 0,-1-4-2 15,-7-3 0-15,0-2 2 0,-2-2-1 0,-5 2 3 0,2 2 0 16,-6-3-3-16,-3 0 0 16,2-2-3-16,-3-6 0 0,-4-4 2 0,-10-4 0 15,-10-9 0-15,-4-2-2 0,-4-4 0 16,6-3-2-16,3-5 2 15,2-2 0-15,-2-5-2 0,-9-3 1 0,-5-6-3 16,-1-1 1-16,4-4 1 0,7-3 1 0,4-2-1 16,-2-5-2-1,-8 1-1-15,-6-4 1 0,-4 0 0 0,3-3-1 0,10-4 3 16,6 1 0-16,5-6 2 0,-1-2 2 16,-4 2-2-16,-3-4 3 0,0 0-1 15,2-7-2-15,8-2 9 0,8-5 1 16,11 3-3-16,4 1 15 0,7 2-1 15,0-5 0-15,4-4 1 16,1-6-13-16,-1-9-12 16,2-4-2-16,0-4-1 0,8 4 2 0,4 8 5 15,7 3 2-15,2 5 0 0,5-3 6 16,10 4-3-16,5-1-2 0,5 2-1 16,1-1-8-16,5 4-1 0,1 5-3 0,2 2-2 0,5 5 0 15,1 2 0-15,7 3 1 0,7 4 1 0,9 4 0 16,4 1-1-1,0 4 0-15,-5 2 1 0,-6 2 1 0,-10 2 1 16,-8 1 2-16,-1 0-5 0,-6 4-3 0,0 0-12 16,1 0-20-16,1 3-11 15,4-2-12-15,3 0-11 0,2 0-3 0,-1-1-16 16,2 0 48 0</inkml:trace>
  <inkml:trace contextRef="#ctx0" brushRef="#br0" timeOffset="1493.66">14363 4720 954 0,'6'5'19'16,"3"0"-17"-16,4 3-2 15,8 1 0-15,3 0 3 0,4-1 3 16,4-4-3-16,0-1 6 0,7-1 10 16,4-4 7-16,2-2 11 0,4 1 3 0,10-4-7 0,6 0-6 15,16-1-7-15,9-1-11 0,0 1-1 16,6-1-2-16,1-3-2 15,13 1-2-15,12 0 1 0,1-5-1 16,8-2 0-16,3-2 1 0,6-3-1 0,6 1 1 16,12-5 0-16,-4-1-2 15,0-2 1-15,6-3 0 0,0-3 0 0,-4-3 1 16,8-2 0-16,2 0 1 0,-11-6 7 16,0-4 10-16,1-3 1 0,-2-5 1 15,-5-8-7-15,4 0-8 0,1-5-3 16,-4-3-1-16,1 0-2 0,4-4 1 0,-8-3 0 15,-7-5-3-15,-2 1 12 16,-6 0 2-16,-5-1-1 0,1-3 1 16,-4 1-9-16,1-2-3 0,3-1-1 15,-4 4 2-15,-4 0-2 0,-7 2 0 0,-3 2 0 0,-1-2 0 16,-1 1 1 0,-5 1 0-16,-6 4-1 0,5 2 0 15,5 5 1-15,1 0-2 0,-4 0 0 0,-4 1 1 0,-2 1-1 16,5 6 0-1,-1 7 0-15,0-1 0 0,-6 1 0 0,1 2 0 16,8-3 0-16,-3 3 0 0,4 2 0 0,-6 2 0 16,-6 6-1-16,15 7 1 0,2 3-1 0,-1 7 0 15,3 6-1-15,-4 1-1 0,10 7 1 16,-1 4 1-16,-3 1 1 0,-8 4 0 16,-2 2 0-16,3 4-1 15,-5 4 0-15,-4 2 0 0,-10 2-1 0,-8 5 1 16,3-1 0-16,-3 1-1 15,-9 1 2-15,-11-3 0 16,-17-2-1-16,-12-1 1 0,-5-2 1 16,-8-2-1-16,-6-2 1 0,-4-2 5 0,-8 0-6 15,-1 0-6-15,0 0-4 0,0-2-11 0,-7-5 1 0,-5-6 6 16,-7-7 2 0,-10-8 7-16,-2-8 4 0,-11 1-1 0,-9-9 1 15,-8-3 0-15,0 0-1 0,4-3 2 16,3 5-1-16,11 3-3 15,4 7 1-15,3 2 0 0,10 7 0 16,4 5 0-16,5 8-1 0,6 4-3 16,5 3-3-16,4 6-1 0,-6-1-4 0,6 1-1 15,1 1-4-15,2 2 2 0,3 5 5 16,1 3 4-16,3 4 5 0,6 4 4 16,5 4 1-16,6 0 2 0,9 5 1 0,2 5 0 15,2-1-1-15,4 4 0 0,1 3-1 16,1-2 0-16,2 1 1 15,-10-1 0-15,-7-3-1 0,-10-6-1 16,-11-5-1-16,-1-3-1 0,-8-2 0 0,0 0 3 16,-2-1 2-16,-6-1 1 0,-3 2 4 15,-1-2-1-15,-7 2 2 16,-7 0 3-16,-4 2 2 0,-7-3 1 0,-3 1 0 0,2 0-2 16,-2 0-4-16,4-4-1 15,-4 2 1-15,0-3 0 0,1-3 0 16,1-2-1-16,4 0-3 0,4-2-2 15,2-4 0-15,2 1-1 0,6 1 0 0,2-2 0 16,2 0 0-16,3 3 1 0,5-5-2 0,5 0 1 16,1 0-1-16,-4 1-1 15,4-1-1-15,1 0-1 0,1-1-5 0,-1 1-25 16,1 0-33-16,0 0 35 0</inkml:trace>
  <inkml:trace contextRef="#ctx0" brushRef="#br0" timeOffset="5199.68">25317 1813 1306 0,'2'32'51'16,"-6"-17"-105"-16,-4 3-7 0,-2 6-2 16,-4-27 63-16,7 22 0 15,0 8 0-15,0 2 1 0,0 2 0 0,-3 3 2 16,-2 0 4-16,-2 2 2 0,-2 3 4 16,-1 4 5-16,-2 5-3 0,-4 5-1 15,2 7 10-15,-6 5-2 0,-10 4 9 16,-5 1 1-16,-7 1-12 0,1 4-6 0,2 5-6 15,2 4-5-15,3 9-1 0,1 2 0 16,-1 3-1-16,4 4 0 0,1 0 1 16,-1 2-2-16,-1-2 2 0,-5-3 0 15,-6-6-1-15,3-6 0 0,7-8 1 16,5-6-1-16,6-9 0 0,2-6 1 16,3-10-1-16,1-8 0 0,6-5 0 0,4-8-1 15,2-4 1-15,3-3 1 0,2-6-1 16,0-2 1-16,3-3 0 0,0-2-1 15,1-3 0 1,1-3 0-16,0 0 0 0,0-1 1 0,0 0-2 16,0 0-4-16,1 0 0 0,0 0 1 15,3-6 2-15,4-1 0 0,4-9 0 16,13-8-9-16,9-7-9 0,4-8 1 0,7-3 1 16,2-2 6-16,4 0 10 0,6 4 1 15,-4 0-1-15,-4 1 0 0,-2 4-1 0,-6 3 0 0,-1 5 4 16,-4 6 2-16,-4 3 2 15,-4 3 1-15,-6 4 2 0,-5 2 5 16,-6 4 10-16,-4 3 2 16,-5 2 1-16,-1 0-5 0,-1 0-11 0,-1 2-7 0,-6 4-4 15,-4 6-2-15,-7 10 0 0,-6 5 2 16,-7 6 2-16,-4 5 3 0,-2 2 1 16,-3 4-2-16,-2 3-2 0,-4-1 1 0,-4 1-3 15,-6-7 5 1,-3-5 1-16,8-9-1 0,6-7 4 0,5-4-4 0,7-8 4 15,0-5 6 1,0-2 4-16,8-6 0 0,0-3 7 0,-1-3-5 0,3-6 4 0,-3-3 0 16,0-4-2-1,1-4 0-15,-4-3-4 0,0-6-2 16,-4-2-5-16,-6-8-6 0,4-1-2 16,0-2-1-16,4-1 0 0,7 4 1 15,-1 3-1-15,4 4 0 16,4 6 2-16,4 6-1 0,4 10-1 15,4 4-2-15,4 6-7 0,1 4-24 16,2-1-19-16,5-1-23 0,7-3-12 0,12-4 45 16</inkml:trace>
  <inkml:trace contextRef="#ctx0" brushRef="#br0" timeOffset="6302.16">26936 1970 1184 0,'0'11'25'16,"3"3"-240"-16,0 3 75 16,-1 4-80-16,8-4 300 0,0 0-12 0,3 2-1 0,4-1 7 15,1 0-3-15,3 0 2 0,5 0-7 16,1 1-9-16,3 1-11 0,5 4-10 15,-3 3-10-15,3 4-8 0,-2 5-4 16,1 6-7-16,4 5-2 0,7 5 1 16,4 9-1-16,11 5 1 0,11 2-2 15,3 5-1-15,6 5 0 16,-1 8-1-16,0 7 2 0,7 4-2 0,10 4 0 16,7-1 0-16,3 2-2 15,-7-1 2-15,-7-3 0 0,-6-6-1 0,5-7 1 0,-1-3 3 16,-8-2-2-16,-7-1 3 15,-13-6-2-15,-7-8 0 0,-1-7 4 0,-6-7 6 16,0-10 2-16,-4-7 0 16,-3-6-4-16,-9-6-6 0,-5-6-2 0,-10-4 0 0,-4-3 0 15,-3-3 2-15,-5-3 2 16,-2-3 0-16,-3 0 0 0,0 0 3 16,1 0-3-16,2-3-2 0,2-1-3 0,-1-3-3 15,1-4-3-15,-1-6-2 16,-2-1-4-16,3-5-1 0,-1-2 0 15,-1-4-2-15,-1-3 1 0,1-3-4 16,-3-4-3-16,0-10-11 0,0-6-3 0,-5-8-2 16,-1-1 3-16,4 6 11 0,-4 4 6 15,4 6 5-15,1 9 7 0,-3 1 3 0,4 6 6 0,-1 9 4 16,0 4 3-16,-1 4-1 16,1 6-3-16,0 3-6 0,1 5-1 0,0 1-1 15,1-2-2 1,1 5-2-16,-3 3 1 0,-1 3-1 0,-1 6 2 0,3 4 1 15,3 6 1 1,1 4-1-16,-2 3 2 16,2 2-2-16,2 3 1 0,1 3 0 15,1 3-2-15,-1 3 1 0,-3 3 0 16,1-1-1-16,-2-1 0 0,-2-7-2 0,-1 0-2 16,-3-7 0-16,1-4 0 0,-6 0-3 15,-1-6 3-15,-5-4 2 0,-3-3 1 16,-3-3 4-16,-6-2 5 0,-8-5 3 15,-11-2 3-15,-5-2-2 0,-6-4-3 16,0-5-1-16,-1-4 0 0,-5-5 10 0,-3-3 0 16,-14-4-3-16,-4-1 0 0,-2-1-12 15,4 1-1-15,17 2-1 0,5-1 2 16,10 4 5-16,5 1 6 0,1 3 4 0,9 0 2 16,4 4-5-16,6 4-5 0,8 1-2 15,6 5-2-15,9 1 0 0,-3-3 0 16,6 4 0-16,-2-1-9 0,1 0-23 15,-1 0-32-15,0 1 679 0,0-1-472 16</inkml:trace>
  <inkml:trace contextRef="#ctx0" brushRef="#br0" timeOffset="9465.12">8395 14632 1060 0,'0'0'42'16,"-4"-1"24"-16,-1-3-82 0,-6 0-13 0,-2-6-4 16,-4-2 7-1,-1 1 9-15,-4-3 8 0,-2 4 8 16,2 2 7-16,-3-1 6 0,-3 4 9 0,-1-1 7 16,-10 1-5-16,-4 2-5 0,-3 0-8 15,-4 3-7-15,1 0-3 0,-1 3 0 16,0 3-3-16,-1 3 0 0,2-2 0 15,-1 4 0-15,2-2 2 0,5-2 0 16,5 2 1-16,11-3 5 0,9-3 3 16,8 1 1-16,5-4-1 0,3 1-2 15,2-1-4-15,0 2-2 0,4-1-1 16,6-1-2-16,8 0 1 0,8 0 1 0,11 0 2 16,7-4 4-16,3-2 0 0,1-3 0 15,0-1-3-15,-2 0 1 0,5-2-2 16,0 0 1-16,5 1 1 0,7-1-2 15,-1 3 0-15,0 0 0 0,-11 0 0 16,-7 1 0-16,-11 1 1 0,-8 2-1 16,-1 2 0-16,-10 1 2 0,-5 1-1 15,-1 1 1-15,-8 0 9 0,0 0 1 0,0 0 11 16,0 0 7-16,0 0-5 0,-2-3-2 16,-4 6-9-16,-8 3-9 0,-9-1-5 15,-8 2 2-15,-9 1 0 0,-8-4 0 16,-7 1 2-16,-6-2-3 0,4 1-2 15,5-1 0-15,11-2-3 0,12 1-1 16,6-2 3-16,12 0-2 0,4 0 2 0,7 0-3 16,-1 0-2-16,1 0 1 15,-1 0-1-15,2 1 0 0,2-1 1 0,4 0 0 16,9-3 0-16,8 1 3 0,7 0 1 0,14-1 0 16,8 3 1-16,3 0 0 15,2 0 0-15,-6 1 1 0,-8-1 2 0,-7 2-2 16,-5 0 2-16,-2-2-1 0,-8 1-1 15,-4 0 0-15,-9 0 2 0,-5-1-2 16,-4 0 1-16,0 0 2 0,0 0-6 16,-2 0-8-16,-7 1-8 0,-12 4 7 0</inkml:trace>
  <inkml:trace contextRef="#ctx0" brushRef="#br0" timeOffset="10581.89">6382 5099 1038 0,'0'-2'19'0,"0"2"-16"0,0 0-11 0,0 2-5 15,0-1 8-15,-1 2 3 0,-2 2 5 16,0-1 11-16,-1-1 5 0,-1 3 5 16,-2-2 4-16,-3 1-2 0,-3 3-2 15,-6-3 1-15,-6 1 0 0,-4 1-2 0,-8-4 0 16,-3 3-2-16,0-3-8 16,-4 1-2-16,-3-1-4 0,-5-2-3 0,0-1 0 15,2 0-2-15,5-1 0 0,9 0-1 16,9-1 2-16,8 2-2 15,8-3 1-15,6 2 0 0,5 1-3 16,-1 0 2-16,1 0 0 0,0 0 1 0,0 0 1 16,1 0-3-16,4-3-3 15,3-1 0-15,9 2 0 0,8 0 2 16,14 1 0-16,9 1 1 0,8-2-1 0,6 0 1 0,1 2 0 16,-6 0 0-16,-3-1 0 0,-3 1 0 15,-4 0 0-15,0 0 0 0,-6 0 0 16,-7 1 0-16,-7-1 0 0,-9 0 1 15,-6-1 0-15,-5 1-1 0,-3 0 12 16,-4 0 5-16,0 0 9 0,0 0 13 0,0 0-7 16,0 0 4-16,-2 0-6 0,-4-1-10 15,-6 1-8-15,-10-2-9 0,-13 1-2 0,-14-4 1 16,-10 4 0-16,-1 0-1 16,1-1 1-16,6 2 0 0,11-4-1 0,7 3 0 15,7 1 0 1,10 1-1-16,4-1 0 0,5 2 1 0,6-2-2 0,-1 0 0 15,4 0-5 1,0 0-14-16,-4 0-18 0,4 0-27 16,0 0-32-16,0 2 745 0,0-2-495 15</inkml:trace>
  <inkml:trace contextRef="#ctx0" brushRef="#br0" timeOffset="11498.9">8955 14603 1068 0,'0'0'77'0,"0"0"70"0,0 1-160 16,0-1-46-16,0 0-21 16,0 0-1-16,0 0 22 0,0 0 15 0,0 0 29 15,0 0 21-15,0 0 16 0,0 0 16 16,0 0 10-16,0 0 6 0,0 0 0 15,0 0-3-15,0 0-8 0,0 0-9 0,0 0-11 16,0 0-9-16,2-3-8 0,-1-3-3 16,4 3-3-16,0-6-1 0,8-4 0 15,4 1-4-15,10-6-6 0,10 2-10 16,12-2-17-16,14 0-11 0,9 5-7 0,4 1 5 16,2 5 15-16,-3 7 16 15,-2 1 20-15,-4 5 24 0,-12-2 21 16,-10 1 15-16,-13-1 2 0,-14-2-9 0,-12-1-17 15,-6-1-13-15,-1 0-6 16,-1 0-14-16,1 0-11 0,-1 0-3 16,-4-2-6-16,-8 1 5 0,-7-1 9 15,-9 0 2-15,-5-1 7 0,-7 1 5 16,1 2 1-16,5 0 1 0,5 0-4 0,4 0-5 16,3 1-1-16,1-1 0 15,3 1-2-15,3 0 0 0,4 1 1 0,4-2-1 16,-1 0 1-16,4 2 1 0,1-1 1 0,2-1 0 0,-4 3-1 15,1-2-1-15,-2 1-2 16,1 1 1-16,2-1 0 0,-2 0 0 16,3 2 1-16,0-4 0 0,2 0-2 15,0 0-3-15,-1 1-13 0,-5 2-21 0,-3 2-31 16,-3-1 37-16</inkml:trace>
  <inkml:trace contextRef="#ctx0" brushRef="#br0" timeOffset="12533.98">7144 5263 935 0,'5'0'15'16,"-2"0"-10"-16,1 0-14 0,-4 0 6 15,0 0 21-15,0 0 15 0,-5 0 12 16,5-2 12-16,0 2-2 16,-2 0-3-16,9 0-8 0,-7 0-9 0,0 0-11 15,1 0-9-15,-2 0-7 0,1 0-6 0,0 0-2 16,-1 0-2-16,5-1-2 0,2 0 1 15,6-3-1-15,3 0 1 0,7 0 0 16,7-4 2-16,6 2-1 0,4 0 2 16,4-1 0-16,1 0 0 0,4 1 0 15,2 1 0-15,0-1 0 0,1 1 1 0,-6 0 0 16,-8 0 0-16,-8-1-1 0,-7 3 2 16,-7-1-1-16,-7 1 1 0,-7 3 1 15,0 0 0 1,-1 0 0-16,0 0-2 0,0 0-3 0,0 0 0 15,0 0 0-15,0 1 1 0,-2 0 0 0,-3-2-2 16,0 2-1 0,-9 2 2-16,-7 3 2 0,-14-1 3 0,-12-2 0 15,-13-2 1-15,0-1 0 0,0 0-1 0,6-1-1 16,10-2 0-16,7 0 0 0,9 0 0 16,10 2 4-16,7-3 1 15,4 2 2-15,7 2 2 0,-1 0 1 0,1 0-1 0,0 0 4 0,0 0-2 16,1 0-4-1,-1 0-1-15,1 0-7 0,7-2-2 0,0 2-4 16,9 0 0-16,12 0 1 0,11 1 0 0,7 1 1 16,13 4 1-16,7 0 0 15,3 1 1-15,-2 1 1 0,-10-1 0 0,-8-1 0 16,-12 1 0-16,-7-1 0 0,-6 1 0 0,-9-5 1 16,-7 1-1-16,-5 1-23 15,-3-4-31-15,-1 0 494 0,0 0-344 16</inkml:trace>
  <inkml:trace contextRef="#ctx0" brushRef="#br0" timeOffset="22848.33">22733 4406 1304 0,'4'-25'14'0,"-1"1"-25"16,-2 0 3-16,-1 4 17 0,-1 4 14 15,-3 0 5-15,-1 1-14 0,-4 1-4 0,-3-1-3 0,-2 0 3 31,-2 1 2-31,-2 0 3 0,-1 2 4 0,0 0-1 0,0 4-2 16,2 2-3-16,2 1-7 16,3 5-3-16,1 2-3 0,-1 1-5 0,1 4-3 15,0 3-10-15,0 3-3 16,-2 4 1-16,4 6-2 0,2 3 5 16,2 5 0-16,3 8 1 0,2 7 3 15,5 9-2-15,2 5-2 0,6 4-4 16,1 0 1-16,0-2-1 0,0-5 4 0,-1-4-1 15,-4-5-4-15,-3-4-4 0,-3-2-3 16,-1-8 0-16,2-1-2 0,-3-4-27 16,3-6-44-16,0-2-78 15,-4-9 92-15</inkml:trace>
  <inkml:trace contextRef="#ctx0" brushRef="#br0" timeOffset="23063.83">22691 4596 992 0,'-5'20'205'0,"47"-18"-178"32,16 56-26-32,-336-21-2 0,207-34 3 0,29 7-1 15,2-1 1-15,7 0-7 0,3-5-4 16,9-2-9-16,5-1-10 0,9-2-9 15,5 1 8-15,-1-6 11 0</inkml:trace>
  <inkml:trace contextRef="#ctx0" brushRef="#br0" timeOffset="23348.52">23102 4388 1666 0,'16'0'84'15,"-44"376"-386"32,30-325 281-47,-2-15 5 0,2-6-3 16,0-3-4-16,0-7-9 15,0-7-6-15,-2-3-1 0,0-3-9 16,0-4-4-16,0-3-6 16,1 2-3-16,0-2-5 0,5-5 54 0,3-3-4 15</inkml:trace>
  <inkml:trace contextRef="#ctx0" brushRef="#br0" timeOffset="23765.54">23516 4824 1150 0,'1'-1'56'0,"-1"-2"27"15,1 0-33-15,0-2-15 16,0-1 2-16,1 2-4 0,-3-3-11 16,-1-2-12-16,-7-2 2 0,-3 0 2 15,0-3 6-15,-2 3 4 0,1 1 2 0,2 2-4 16,-4 0-9-16,-2 2-5 0,4 2-5 16,-2 1-3-16,1 1-3 0,3 2-6 15,-1 0-12-15,4 2-4 0,2-1-8 0,2 3-6 16,0-1 0-16,2 1-4 15,2 0 2 1,1-1 8-16,4 1 7 0,4 4 10 0,5 3 6 16,9 3-1-16,7 3-2 0,5-4-11 15,2 2-18-15,1-3-22 0,-3-3-20 0,-6-3-11 0,-2-5 15 16,-11-2 34-16,-6-4 31 0,-2-1 25 16,-3-3 12-16,2 0-7 15,-2-1 0-15,-1-2 9 0,-1 2 13 0,-2 2 12 16,1 5-2-1,-2 3-8-15,0-1-20 0,0 1-22 16,0 0-21-16,2 2-12 0,0 5 3 16,0 2 7-16,3 7 18 0,-2 3 8 0,5 4 0 15,-2 2 0-15,-1-1 4 0,2-1 0 16,-1-3-4-16,-2-6-15 0,2-4-30 16,-3-4-39-16,1-3-7 0,-2-2-8 15,1-2 49-15</inkml:trace>
  <inkml:trace contextRef="#ctx0" brushRef="#br0" timeOffset="24009.13">23912 4377 1399 0,'8'30'35'0,"-14"329"-118"47,7-313 8-47,5-14 23 15,0-8 6-15,3-6 9 0,0-5 3 16,2-2 1-16,1-7-10 0,3-1-9 0,-1-5-12 16,4-3-66-16,0-10 78 0</inkml:trace>
  <inkml:trace contextRef="#ctx0" brushRef="#br0" timeOffset="24200.59">24220 4618 794 0,'-4'3'50'15,"-2"4"45"-15,-6 6-69 0,-9 3-12 16,-5 3 7-16,-8-1 2 16,-6 0-1-16,-7-2-6 0,-7-4-3 15,-1-2-1-15,3-2 2 0,12-2 2 0,7-6 2 16,9 0 0-16,3-4-4 0,5 1-4 15,3-4-7-15,4 1-7 0,5 1-4 16,0-1-8-16,4 1-12 0,6-2-25 0,4-6-228 16,10-1 186-16</inkml:trace>
  <inkml:trace contextRef="#ctx0" brushRef="#br0" timeOffset="24518.84">24780 4740 1407 0,'-1'1'3'0,"-2"2"-37"0,-3 3-8 0,-3 4 29 0,-1 3 11 0,-1 4 2 16,0 1 1 0,2 2-8-16,1-2-11 0,2-2-16 15,5-2-14-15,3-2 0 0,6-1 5 16,5 0 14-16,4-4 11 0,8-3 8 0,4-3 5 15,5-2 3-15,-2-6 2 0,-1-3 2 16,-3-6 2-16,-5 0-1 16,-3-5-1-16,-7 2 3 0,-7-3-16 15,-8-4-28-15,-18-3-35 0,-9-4-21 0,-10 2 20 16,-3 0 30-16,2 6 37 0,1 3 13 16,3 7 0-16,1 2-11 0,6 6-1 15,0 3 0-15,5 4-17 0,4 2-39 16,6 2 41-16</inkml:trace>
  <inkml:trace contextRef="#ctx0" brushRef="#br0" timeOffset="24884.57">25168 4979 1115 0,'-1'-3'28'0,"1"-8"-11"0,-1-6-9 16,-2-7-11-16,4-4 7 0,-1-2 1 15,2-1-1-15,4-1 3 0,-2 2 7 16,2-2 3-16,3 5 8 0,-2 0 2 16,4 4-6-16,-1 3-2 0,2 3-9 15,0 4-8-15,-2 4 0 0,1 4 2 0,-1 5-3 16,2 2 0-16,-2 5-4 0,2 5-7 15,1 4 2-15,-1 4 2 16,0 3 3-16,-2-2-1 0,-2 0-1 16,-1 1-2-16,-3-2-4 0,3-2 1 0,-1-2-2 15,1-2 2-15,0-2 4 16,2-1 2-16,0 0-3 0,3-4-10 0,-2-2-16 16,0 1-8-16,6 1 17 0</inkml:trace>
  <inkml:trace contextRef="#ctx0" brushRef="#br0" timeOffset="25566.52">23667 5342 905 0,'11'0'294'16,"-11"0"-276"-16,0 1-90 15,2-1-54-15,-15-1 172 0,13 1-4 16,0-1 13-16,0-3 0 0,-1-2-4 15,-1-3-6-15,-7-4-12 0,3-2-1 0,0 1 5 0,-3 1 3 0,2 1-3 16,-3 2-9-16,-3 1-10 0,0 0-11 16,-1 3-5-16,0 3-3 15,-4 0-4 1,1 4-5-16,-1 4-4 0,-2 3-7 0,3 1-9 0,-1 0-6 0,1 4-5 16,4 3 3-16,3 1 2 0,2-3-5 15,5 1-3-15,5-1 1 0,7-2 2 16,6-1 14-1,8-2 11-15,3-1 5 0,1-2 1 16,-1-4 0-16,-4-1-4 0,-1-2-6 16,-5-3-1-16,-4-1 4 0,-2 0 10 0,-3-1 16 15,-4 0 14-15,1 0 6 0,-4 0 4 16,0 3 1-16,0 3-1 0,0-1-1 16,-1-2-15-16,1 3-4 15,2 0-10-15,-2 2-14 0,0 2-5 16,2 4-6-16,0 6 3 0,7 7 7 0,5 7 10 15,6 9 0-15,5 5 1 0,2 2 0 16,2 2 1-16,-3 0 0 0,0 0-1 16,1 0 1-16,-3 0-1 0,1-1-1 15,-5-1 2-15,-9-6-2 0,-6-1 2 0,-8-2 1 16,-12-5 0-16,-7-1 2 0,-5-2 2 16,-2-4 0-16,1-3 2 0,0-5 3 15,-3-7-3-15,-3-3-1 0,-1-5-1 16,-1-4-4-16,4-5-1 0,4-6-2 0,-3-4-6 15,4-2-10-15,1-5-8 16,-1-7-17-16,5-6 22 0</inkml:trace>
  <inkml:trace contextRef="#ctx0" brushRef="#br0" timeOffset="25849.96">24114 5599 981 0,'-1'2'30'15,"-2"-2"-2"-15,2 0 10 0,-2-2 2 0,3 1-2 0,-2-5-12 16,0-3-14-16,-4-6-3 16,0-5-3-16,1-3-2 0,-2-5-1 15,6 0 6-15,1-1 3 0,1 3 6 0,5 3 2 16,2 0-5-16,0 1-4 0,3 1-5 15,1 1-8-15,2 2-7 0,3 3-6 16,1-2-10-16,2 5-6 0,2 2-11 16,5 2-17-1,2 6-20-15,2 2-11 0,-3 1 45 0</inkml:trace>
  <inkml:trace contextRef="#ctx0" brushRef="#br0" timeOffset="26111.28">24617 5324 503 0,'18'12'34'0,"0"0"39"0,-2 2-73 15,-2 0-6-15,-3-1-5 0,-2 1-3 16,-5 1-3-16,-1 1 12 0,-3 1 12 16,-5-2 15-16,1-1 17 0,-4-2 3 0,-6-3 7 15,-3 0 0-15,-2-4-9 0,-5-1-13 16,-9-4-15-16,-1-5-8 0,-6-4-3 15,-4-4-2 1,6-3-5-16,3 0-6 0,6-3-6 16,8 1 1-16,6 0 4 0,1-1 3 15,7-3-5-15,1 1-18 0,3-1-9 0,3 1 19 16</inkml:trace>
  <inkml:trace contextRef="#ctx0" brushRef="#br0" timeOffset="26410.7">24904 5298 872 0,'-5'23'25'0,"0"-1"-10"16,-2 4-10-16,0-1-2 0,1-1-1 0,1 0 1 15,4 0-2-15,1-4 4 0,4-3 5 16,4-5 2-16,3-1 3 0,9 0 1 15,4-2-2-15,9-3 5 0,7-1 1 16,1-2-2-16,-3-4-3 0,-3-1-3 16,-7-5-1-16,-2-1 1 0,-4-3 2 15,-4-3-3-15,-3-2-1 0,-5-1-4 16,-3-5-6-16,-3 0-6 0,-1 0-9 0,-3-2-10 16,-1 3-6-16,0 0-1 15,-2 5 5-15,-1 2 3 0,3 6-5 0,1 5-26 16,0 1 31-16</inkml:trace>
  <inkml:trace contextRef="#ctx0" brushRef="#br0" timeOffset="26730.06">25504 5526 791 0,'1'4'37'0,"-1"-4"16"0,2 0-18 15,-2-6-15-15,1-4 0 0,4-4-10 16,1-9-2-16,9-3 3 16,2 0 13-16,3 4 17 0,0 1 13 0,-1 1 2 15,4 4-11-15,-5 0-15 0,0 2-9 16,-5 4-6-16,0 2-1 0,-2 3-3 16,-3 3-2-16,3 0-3 0,-4 2-6 0,2 6-7 15,1 3-5-15,-2 7 0 0,-1 4 1 16,1 6 6-16,-1 3-2 15,0 4-2-15,-4-1-3 0,-1 0-2 0,0-2-4 16,-1-4-7-16,0-4-4 0,1-4-5 16,-1-5-5-16,1-6-6 15,3-2-17-15,-3-3-24 0,5-2-62 0,2-3 84 16</inkml:trace>
  <inkml:trace contextRef="#ctx0" brushRef="#br0" timeOffset="27148.95">26308 5036 1224 0,'13'9'42'0,"-6"234"-74"31,-5-211 33-31,-2 7-1 16,0-1-2-16,4-4-6 0,0-4-3 0,5-4-1 15,-1-5 4-15,-1-5 4 0,-2-5 3 16,2-2 1-16,-1-4 0 0,2-2 0 16,-2 0 0-16,2-3-3 0,-1 0-3 15,-2-2-4-15,1-1-6 0,-1-1-9 16,-2-2-6-16,0-2-8 0,0 0-3 16,-1-1 3-16,-1-2 7 0,0-1 15 15,-1 2 17-15,-1 3 16 0,0-1 12 16,-1 3 4-16,-2 1-5 0,-1-1-7 15,-7 3-3-15,-3 0-4 0,-6 2-2 16,-4 3-4-16,-6 2-2 16,-2 0-3-16,-3-1 0 0,-4-3 0 0,-5-2-1 0,-3-6 0 15,-1-2 0 1,5-1-1-16,11 0-3 0,10-1-1 16,10 1-3-16,7 3-1 0,3-2-8 0,2 1-14 15,0-2 16-15</inkml:trace>
  <inkml:trace contextRef="#ctx0" brushRef="#br0" timeOffset="27665.96">24361 5314 983 0,'0'0'33'0,"0"0"13"0,0-1-70 0,0 1-19 16,0 0 3-16,1 0-6 16,-1 0-2-16,0 0 5 0,0 0 22 0,0 0 36 15,0 0 22-15,2 0 5 0,1-1-7 16,0 0-16-16,4-4-13 0,2 2-6 15,3-3-2-15,5 2 3 0,2-3 1 16,4-1 2-16,3 2 1 0,-1-2-3 16,4 3 0-16,0 0 0 0,-2-1-1 15,-4 3 1-15,2 0 0 0,-5 2-2 16,-2 2-2-16,0 4-2 0,-3 2-3 16,-1 2-3-16,0 3-2 0,-2 4 0 0,-3 4-4 15,-1 5-6-15,-5 1-8 0,-4 5-15 16,-4 0 43-16,-5 2-9 0</inkml:trace>
  <inkml:trace contextRef="#ctx0" brushRef="#br0" timeOffset="30496.94">11594 5225 784 0,'0'0'29'0,"2"0"4"0,-2 0-28 0,2 2-6 0,-1 0 1 0,0-2 1 16,1 2 1-16,-2-2 2 0,0 0 0 15,0 0 11-15,0 0 11 16,0 0 11-16,0 0 8 0,0 0-4 15,0 0-2-15,0 0-5 16,0 0 0-16,0 0-1 0,-1 0-7 0,-6 0-4 0,-2 1-9 16,-11 1-6-16,-11 0-2 0,-11 0 1 0,-11-1-1 15,-13 0 0 1,-8-1 0-16,-6 0-2 0,3 0 0 0,9-1 0 0,11 0 0 16,8-1-1-16,10 0 1 0,7 0-1 15,7 1 0-15,6 1 1 0,7-1-3 0,11 1 0 31,-4-1 0-31,5 1 0 0,0 0 2 16,2-2 2-16,0 2-4 0,2 0-1 16,4 0-2-16,4-2-2 0,14 1 3 0,11 1 1 15,15-2 0-15,10 0 1 16,6 2 0-16,7-4 0 0,2 2 0 0,-1 1 0 16,-9-1 0-16,-7-2 0 15,-5 1 1-15,-2-1-1 0,1 0 1 0,-4 2 0 16,0-1 0-16,-5 0-1 0,-8 1 1 15,-5 0 0-15,-12 0 3 0,-5 2 3 16,-6 0 2-16,-7 0 1 0,-1 0-5 16,1 0-4-16,-2 0-1 0,-2 0 3 15,0 0 1-15,-6 3 5 0,-11 2 1 0,-16 3 1 16,-16 1-1-16,-18 2 2 0,-9-5-1 16,-4 0-3-16,-9-4 0 0,-6 0-5 15,-3 2 0-15,5-4 1 0,14 3-2 0,14-1-1 16,18 3 1-16,10-2-1 0,13 1 0 15,6-2 0-15,5 0-1 0,7-1-2 16,0-1 0-16,8 0 1 0,1 1 2 16,1-1 6-16,3 0 0 0,-3 0-2 15,2 0-3-15,7 0-2 0,5 0 1 16,13 0 2-16,16 0 1 0,11 0-2 16,17 0-1-16,12 0 0 0,9 0 0 15,-2 0 0-15,-7 0-1 0,-5 0 1 0,-7-1 0 16,-1 1-1-16,0 0 0 0,-8 1 1 0,-10 1-1 15,-13-1 1-15,-14-1 1 16,-12 0-2-16,-7 0 2 0,-7 0 1 16,0 0-3-16,0 0-3 0,0 0-4 15,-1 3-12-15,-11 0-8 0,-16 2-13 16,-21 0-22-16,-24 2 283 0,-20-3-178 0</inkml:trace>
  <inkml:trace contextRef="#ctx0" brushRef="#br0" timeOffset="31383.71">10424 15338 947 0,'2'0'66'0,"-2"2"37"0,0-2-54 16,0 0-41-16,0 0 1 0,5 0 0 15,-4 0 2-15,0 0 2 0,-1 0 0 16,1 0-2-16,1 0-3 0,-2 0-2 16,0 0-2-16,0 0-1 0,0 0-1 0,0 0-1 15,0 0-4-15,-1-2-8 16,1 2-4-16,0 0-13 0,1 0-17 16,-1 0 272-16,-4-3-179 0</inkml:trace>
  <inkml:trace contextRef="#ctx0" brushRef="#br0" timeOffset="32379.42">7879 14711 1321 0,'0'0'64'15,"0"0"71"-15,0 0-161 16,0-2-25-16,0 2 0 0,-1 0 8 16,0-2 9-16,1 2 13 0,0 0 19 0,0-1 13 15,0 1 10-15,0-1 8 0,0 1-4 16,0 0-6-16,-1-2-7 0,4 2-10 15,1-3-4-15,8-1-2 0,9-1-2 16,8-4-5-16,11 1-4 0,9-1-6 0,2 0 2 16,4 0 5-16,-4 1 5 0,-7 0 6 15,-5 2 2-15,-4-1 0 0,-2 0 1 16,-2 0 0-16,-1-1 0 16,-6 0 0-16,-4 3 0 0,-4-1 0 0,-5 4 0 15,-3-1 1-15,-2 1-1 0,-4 2 2 16,-2 0 0-16,0 0-3 0,0 0-4 15,0-1-3-15,0 1-5 0,0 0 4 16,-8-3 1-16,-3 0 0 0,-10-2 2 0,-13-2-1 16,-8 1-1-16,-9 1 4 15,-6 0 4-15,0 2 4 0,-6 1 3 0,-1-1 1 16,0 3-3-16,5 0 0 0,6-1-1 16,5 2-2-16,7 2 2 0,3 0 3 15,9 0 4-15,10-1 4 0,6-1 2 16,12-1-1-16,0 0-2 0,0 0-1 15,0 0-6-15,0 0-2 0,0 1-4 0,1-1-6 16,0 2-5-16,6-2 0 0,4 5 2 16,11-2 4-16,9 1 6 0,12-1 1 15,8-3 3-15,6-1-1 16,8-1-2-16,8-1-1 0,-2-1 0 0,2 2-2 16,-8-2 2-16,-6-1-1 0,-4 2 0 15,-8-1 0-15,-7 1 1 0,-5 0-1 16,-8 2 0-16,-6 0 2 0,-8 0 0 0,-7 1 2 15,-5 0 0-15,0 0 9 16,0 0 8-16,0 0 17 0,0 0 9 0,-5 1-8 16,0 1-9-16,-10-1-19 0,-9 2-8 0,-15 3-2 15,-11 2-2-15,-6 1 1 16,-3-1 0-16,2-3-1 0,2-1 2 0,3-1-1 16,5 1 0-16,8-3 1 0,11-1 0 15,11 1-1-15,8-1 0 0,4 0 0 16,5 0-2-16,0 0 0 15,0 0-1-15,0 0 0 0,0 0-2 0,0 0-4 16,0-1-2-16,3 2-4 0,1-1 4 0,2 1 1 16,5-1 4-1,6 2 4-15,6-2 0 0,8 2 7 16,-1 0-12-16,-2-2-20 0,-2 0-32 0,-2-2 234 16,-2-3-148-16</inkml:trace>
  <inkml:trace contextRef="#ctx0" brushRef="#br0" timeOffset="33382.36">12459 5403 519 0,'0'0'51'16,"0"0"86"-16,-2 0-128 0,2 0 3 15,0 0 15-15,1-1 1 0,5-4-6 16,-2 2-10-16,5-4-16 0,9 0-2 15,8-2 4-15,8 0 1 0,9 0 1 0,8 1 0 16,7 0-2 0,14 0 0-16,9 1-1 0,6 1-1 0,-1 2 5 0,-5-1-1 15,0 3-2-15,6 1 0 0,3 0-5 0,-4 0 4 16,-9 1-1-16,-15-2 2 16,-13 0 1-16,-1 0-1 0,-9 2 2 15,-9-1 7-15,-6 1 19 0,-13 0 20 16,-6 0 25-16,-5 0 8 0,0 0-8 0,0 0-9 15,-4 0-20-15,-1 0-11 0,-8 0-6 16,-12 0-7-16,-7 1-2 0,-12 0-3 0,-9-1-5 16,-5-1-1-16,-15-1-4 15,-5-1 0-15,-1-3-1 0,5 0-1 0,12 2 0 16,9-2 1-16,5 1-1 16,4-2 0-16,3-1 0 15,7 1-1-15,3 1 2 0,9 1-1 0,3 1 0 0,5 0 0 16,6 1-1-16,7 3-6 0,-1 0 2 15,1 0 1-15,0 0 1 16,0-2 2-16,6 2-5 0,8 2-3 16,10 2 2-16,13 3 3 0,17 5 2 0,9 2 1 15,10 2 1-15,10 2-1 0,7 2 4 16,-1 1-6-16,-3 0-21 16,-10 2 727-16,-17-1-522 0</inkml:trace>
  <inkml:trace contextRef="#ctx0" brushRef="#br0" timeOffset="34614">9167 14666 1128 0,'0'0'32'0,"0"0"-17"0,-1 1-21 0,1-1-22 16,1-1 10-16,-1 1 13 0,0 0 10 15,1 0 21-15,-1 0 18 0,0 0 18 16,0 0 10-16,-1 0 2 0,1 0 1 16,0 0-8-16,-1-1-7 0,2 1-16 15,-1 0-16-15,0 0-12 0,0 0-12 16,0 0-5-16,1 0-4 0,0 0-6 15,1 0 1-15,-1 0-2 0,0 0-1 0,3-4 3 16,4 4 4-16,2-1 0 0,3-1 3 16,1 0 0-16,1 0 0 15,5-1 1-15,3 2 1 0,0-1 1 16,1 2 0-16,-4-1 1 0,-5-1 0 0,-3 2 2 0,-5-2 0 16,-1 1 0-16,-4 1-2 15,1-1-1-15,0 0 0 0,-3 1-2 0,0 0 2 16,1 0-1-16,2-2-1 0,-1 0 2 15,-2 2-2-15,0 0 0 0,0 0 0 16,0 0-3-16,0-2-1 0,0 2 1 16,0-1 0-16,0 1 0 0,0 0-4 0,-4-4-4 15,-3 2-4-15,-7-5 2 0,-6-2 5 16,-10-3 4-16,-2 0 6 0,-7 1-1 16,1 1 1-16,-4 1-1 0,-2 1-5 15,8 0-4-15,2 0-7 0,7 2-1 16,3 1 0-16,5 2 4 15,7 3 5-15,4 0 4 0,7 0 3 16,-1 0 2-16,2-2 3 0,0 0 4 0,0 1 1 16,0 0 5-16,2 1-3 15,2-2-3-15,2 2-3 0,5 0-5 16,6-1-2-16,11-1 0 0,13-1 3 0,13 2-1 0,7-1 2 16,0 1 0-1,-3 1 0-15,-7 0 0 0,0 0 0 0,-6 0-1 0,-9 0 1 16,-8 0-1-16,-13 0 10 15,-7 0 5-15,-7 0 2 0,-1 0 1 0,0 0-7 0,0 0-9 16,0 0 0-16,0 0-4 0,-6 0-6 16,-3 1 1-16,-8 0 0 15,-9 0 1-15,-4 0 9 0,-1 0 3 0,-1 1 1 16,4-2 1-16,-1 2-5 0,0-2 0 16,6-2-2-1,2 2 0-15,5-2 1 0,5 2-1 16,1 2 1-16,5-2 1 0,5 0 3 0,0 0 8 15,0 0 8-15,-5-3 3 0,1 2-1 16,4 1-7-16,-1 0-9 0,5 0-5 16,-2 2-4-16,1-2-7 0,-2 2-1 15,2-2-2-15,1 2-10 0,4-1-17 16,14 5-27-16,19 4 34 0</inkml:trace>
  <inkml:trace contextRef="#ctx0" brushRef="#br0" timeOffset="36630.58">29353 4632 1204 0,'29'2'56'15,"-26"-1"-65"-15,-2 1-3 0,-1-2-15 0,-27 1 23 16,27 0 2-16,-2 3 1 0,3 3 1 16,2 3 0-16,-1 5 1 0,-1 4 5 15,2 6 1-15,0 9 4 0,0 6 0 16,1 6-4-16,2 9-1 0,1 5-3 0,-1 6-1 15,0 1-1-15,0 2 2 0,-3-4-2 16,-1-4 0-16,2 3 3 16,-2-5-2-16,0-2 1 0,2-4 1 15,-3-7-13-15,4-9-20 16,1-10-24-16,-2-11 755 0,5-7-525 0</inkml:trace>
  <inkml:trace contextRef="#ctx0" brushRef="#br0" timeOffset="36897.87">29502 4693 1478 0,'0'0'-2'15,"-1"0"-48"-15,-1-1-7 0,-1 0 7 0,2-4 29 0,1 3 14 0,-1 1-4 16,1 0-9-16,0 1-3 31,0 0 0-31,0 0 9 0,0-2 13 0,0 0 7 0,0 1 3 0,0 0-1 0,0 0-4 16,-1-6-4 0,2 4-7-16,3 0-13 0,0-3 736 0,3-2-526 15</inkml:trace>
  <inkml:trace contextRef="#ctx0" brushRef="#br0" timeOffset="37497.96">29313 4574 1184 0,'-1'1'31'0,"0"-1"24"0,-3 2-100 15,0-1-13-15,-1 1 30 16,-2 2 21-16,-9-1 5 0,-2 2 3 0,-6-3 6 15,-10-1 5-15,-2-2 8 0,-2 0 3 16,1-1 3-16,0 0 0 0,-3 0-6 16,1 0-5-16,-1 2-5 0,-1 0-6 15,2 1-1-15,-2 2 0 0,-5 0-2 16,-4 1 1-16,3 0 0 0,4-4-2 0,13 4-1 16,10 1-1-16,5 0-1 0,1 1 1 15,3-1 2-15,3-3-3 0,5 2-3 16,3-4-2-16,-2 4-3 0,2-1 1 15,2 2 6-15,6 2 0 0,6 3 4 0,6 3 2 16,12-1-1-16,12 3 0 0,7-2 1 16,8 2-1-16,-5-1 0 15,-4 2 1-15,-8-1-2 0,-2-2 0 16,-5 0 3-16,-7-2 0 0,-1 0 2 0,-3 1 1 16,-4 1-3-16,-2-3-1 0,-7 1 0 0,-3-1-3 15,-5 1 1-15,-3 0 1 0,-2 0 0 16,-7 2 6-16,-8 2 3 0,-7 4 1 15,-9 1 2-15,-6-4-2 0,-3-3-3 16,-3-2-3-16,0-6-2 0,-3-1-5 16,-4-4-5-16,-4-2-4 0,4-3-8 15,9-1-7-15,9-2-10 0,13 2-17 16,5-1-15-16,7 1 8 0,7-2 26 16</inkml:trace>
  <inkml:trace contextRef="#ctx0" brushRef="#br0" timeOffset="37923.16">29426 4677 1175 0,'0'0'11'0,"0"0"-19"16,0 0-16-16,-1 0 11 15,1 0 8-15,1 0 0 0,2-1 1 0,2-1 2 0,0-1 2 16,4-4 0-16,4-2 1 0,6-2 5 16,3-1 6-16,-1 2 4 15,4 1 3-15,-2-1 0 0,-1 5-5 0,3 0-4 16,-3 1-4-1,2 1-5-15,-1 3-1 0,0 1 0 16,-5 3 0-16,-5 5-4 0,-1-4-3 0,-5 4-6 16,1 5-5-16,-2 4 2 0,-4 5 3 0,-6 2 0 0,-9 2 5 31,-8 0-3-31,-6 0 0 0,-9-3 1 0,-2-2-1 16,-3-6 3-16,1-5-1 0,1-3 0 15,3-5 1-15,3-2-1 0,3-2-5 16,5-3-16-16,3-4-24 0,4 0 27 15</inkml:trace>
  <inkml:trace contextRef="#ctx0" brushRef="#br0" timeOffset="38264.39">30395 4625 1454 0,'-17'-5'-12'0,"-9"-4"-50"0,-14-2-10 16,-10-2 56-16,-3 3 13 0,2 6 1 15,5 2 2-15,6-2-2 0,7 3 1 0,5 2-1 16,9 5-1-16,1 1 1 15,4 2 0-15,3 2-2 0,0-1 1 0,1 3-3 16,4 1-2-16,5-1-7 0,2-1-1 16,8 2 2-16,2 2 2 0,8 3 8 15,8 3-2-15,7 4-6 0,7-1-9 16,1-4-12-16,0-6-9 0,0-6 1 0,-6-7 4 16,0-5 8-16,-1-6 106 0,-5-5-58 15</inkml:trace>
  <inkml:trace contextRef="#ctx0" brushRef="#br0" timeOffset="38830.42">30404 4708 825 0,'3'-13'34'0,"0"2"10"0,2 2-22 16,-4 7-11-16,-1-2 0 0,4 4-7 16,-2 2-15-16,4 0-20 15,6 3-9-15,3 4-3 0,4 6 2 16,1 2 16-16,0 1 11 0,-1 0 8 16,-3-4 7-16,-4-3 6 0,-3-4 7 0,-4-4 11 15,-4-3 10-15,-1 0 12 0,0 0 12 16,0 0 0-16,0 0 4 0,-1-3-16 0,-3-1-17 15,-1-4-13-15,-1-3-12 16,-1-2 8-16,3 1 2 0,2-1-1 0,2 4 1 16,1-5-11-16,4 2-3 0,5-5-5 15,3 1-2-15,6-1 2 0,3 4 1 16,4 1 2-16,7 3 1 16,5 2-1-16,8 0-15 0,0 7-6 0,-4-2-3 15,-6 0-2-15,-9 0 16 0,-11-1 3 16,1 2-15-16,-6 1-17 0,0 0-12 15,0 0-2-15,-2 1 16 0,0 2 17 16,3 1 11-16,2 1 4 0,4 0-1 0,1-1 11 16,1 0 7-16,1 0 6 15,3 1 5-15,2-3-10 0,1-2 0 16,0-2 3-16,-1 0 13 0,1-4 14 0,-3 0 9 16,-3 0 4-16,-5-3-6 0,-5 0-8 15,-3 0-6-15,-3 2-4 0,0 0 5 16,-4 0-4-16,-2 3-8 0,-4-3-14 15,-4 2-18-15,-3 0-5 0,-3 1-7 0,-5 0 4 16,0 4 6-16,-2 2-5 0,3 4-1 0,2 4-9 16,-1 3-11-16,3 3-1 0,3 5 5 15,2 0 2-15,4 0-9 0,5-1-8 16,6-2 2-16,7 2 8 0,9-4 26 16,11 2 14-16,8 1 7 0,12-1 0 0,1 0-5 15,0-2 7-15,-9-2 1 16,-6-3 0-16,0-1-1 0,-3-1-15 15,5 0-15-15,-3 0-11 16,-8-3-11-16,-3-3-33 0,-8-3-45 16,-3-3 66-16</inkml:trace>
  <inkml:trace contextRef="#ctx0" brushRef="#br0" timeOffset="39378.89">30455 5311 1135 0,'-13'-14'-20'0,"-3"-1"-36"0,-8-1-4 0,-5 2 32 16,-5 5 29-16,0 6 7 15,2 1 1-15,-1 3 3 0,6 7-2 0,2-1-5 16,2 3-3-16,1 5-3 0,3 2-4 15,-1 5-3-15,2 3-6 0,5 1 3 16,1 3 2-16,7 1-13 16,5-1-6-16,1 0-14 0,9-3-3 0,7-3 16 15,5-1 13-15,9-5 16 0,3-3 4 16,7-6 3-16,2-6 4 0,3-3 6 16,-5-4 3-16,-7-7 12 0,-5-3 4 0,-11-2 1 15,-1-1 6-15,-5 0-4 0,-2-2-6 16,-1-2-11-16,-2-2-18 0,-5 0-11 15,-2 4 1-15,-1 4 9 0,-1 7 13 16,0 5 1-16,-1 0-5 0,3 4-8 16,-4-3-9-16,4 1-6 0,0 2-6 0,-1 0-6 15,1 0-3 1,0 0-38-16,0 0-62 0,0 0-61 0,0 3-37 0,4 1 102 16</inkml:trace>
  <inkml:trace contextRef="#ctx0" brushRef="#br0" timeOffset="39622.43">30864 5665 841 0,'-2'0'95'0,"2"-2"126"0,-2 1-193 0,1-1-31 15,-4-2 0-15,-1-3-3 0,-1 0-4 16,-1-1-14-16,-2 0-7 0,4 3 2 16,2 0 4-16,4 5 14 15,0-1 10-15,0 0 5 0,0 0 1 0,0 0-6 16,0 1-15-16,1-9 10 16</inkml:trace>
  <inkml:trace contextRef="#ctx0" brushRef="#br0" timeOffset="40035.26">30399 5300 1197 0,'-2'15'0'15,"-3"7"-37"-15,5 8-4 16,-3 8 35-16,3 5 6 0,4 6-1 0,2 4 0 16,7 0-1-16,0-1 2 0,6-2-1 15,2-1 2-15,2 1 8 0,5-1 5 16,-2-2 5-16,-1 0 6 0,-4-5 0 0,-5 0-1 15,-3-4-1-15,-4-2-7 16,-3 1-3-16,-6-1-5 0,-5 0-2 16,-4 1-1-16,-6-3 1 0,-7-2-4 15,-2-6 0-15,-8-5-1 0,-4-6-1 0,-2-7-2 16,-6-8-1-16,-6-6-2 0,-4-5 0 16,-2-7-3-16,1-2-7 0,8-4-3 15,5-5-11-15,5 0-18 0,3-5-17 0,5-1-7 16,4-1 32-16</inkml:trace>
  <inkml:trace contextRef="#ctx0" brushRef="#br0" timeOffset="40417.31">30769 5516 1023 0,'0'3'73'0,"2"2"98"0,4 10-231 15,-1 3-21-15,2 4 25 16,-2 3 48-16,-1-1 8 0,-3-3-1 16,0 1 0-16,1-3 1 0,-2-5 0 15,0-6 0-15,0-7 2 0,0 0 3 0,0 0 7 16,0-1 14-16,0 0 8 0,0-1 1 15,-4-5-6-15,-1-7-15 0,-7-12-12 16,-2-11-10-16,-4-15-13 0,1-6-18 16,5 0-9-16,6 6 1 0,6 10 20 15,4 10 29-15,4 9 24 0,4 4 9 16,2 5-6-16,3 2-10 0,7-1-14 0,4 5-17 16,2 2-14-16,4 4-15 0,-1 4-11 15,0 5-6-15,-3 2-14 16,-1 3-18-16,-4-1 25 0,-2 0 23 0</inkml:trace>
  <inkml:trace contextRef="#ctx0" brushRef="#br0" timeOffset="40815.55">31203 5410 170 0,'9'5'52'15,"-2"-1"48"-15,-2-1-19 0,-3-1-26 0,-1-2 11 16,-1 0 14-16,0 0 2 16,0 0-5-16,0 0-1 0,0 0-7 0,0 0-6 15,2-2-7-15,2-1-11 0,-1-1-9 16,3-1-11-16,3 2-9 0,2-1 1 15,4 1 0-15,0 0 0 0,4 2 1 0,3 1 1 16,-1 1-3 0,-1 4-3-16,-3-2 0 0,-8 2-7 15,1 3-2-15,-1 1 0 0,-2 1-6 0,1 4 1 0,-6 2-2 16,-1 1-4-16,-4 0 0 16,-4 1-3-16,-4-3 1 0,-5 2 0 15,-4-4 3-15,-4-3 1 16,-4-2 1-16,-1-7 1 0,1-1 1 0,2-1 0 0,6-5 2 0,2-2 1 15,5 0 2 1,4 0 2-16,2 4 2 0,5-2 4 16,-1 1-3-16,2-2 0 0,2-4-7 0,3-3-9 0,0-2-12 15,5-3-12-15,1 1-11 0,3 3 2 16,3 0 10-16,5 3 12 0,7 4 7 16,4 0-4-1,8 3-8-15,-3 2-3 0,-5 1 4 16,-4-2 9-16,-7 2 3 0,-2-1-5 15,-2 3-11-15,-3-4-21 0,-2 2-71 0,0 1-90 16,-6 0 116-16</inkml:trace>
  <inkml:trace contextRef="#ctx0" brushRef="#br0" timeOffset="41031.44">31563 5379 147 0,'0'18'23'0,"0"1"16"0,1 7-5 0,6 2-6 16,1 3 7-16,5 3 7 0,4-1 12 15,3-3 4-15,4-4 7 0,1-1 10 0,4-4 2 16,1-1 3-16,6-4 2 0,2-5-1 15,-1-5-5-15,-5-4-4 16,-6-3-3-16,-5-3-4 0,-9-3-4 16,1-1-11-16,-5-5-18 0,-3-5-18 0,5-9-24 15,-6-13-19-15,-2-7-14 0,-8-5-1 16,-3 5 13-16,-2 10 18 0,2 11 12 16,3 12 2-16,2-1-8 0,2 6-18 15,1 1-20-15,1 2 44 0,3 1-15 16</inkml:trace>
  <inkml:trace contextRef="#ctx0" brushRef="#br0" timeOffset="41373.21">32225 5676 567 0,'0'0'16'15,"0"0"1"-15,0 1 19 0,0-1 26 16,0 0 24-16,0 0 18 0,1 0 0 15,2 0-9-15,-2-5-18 0,5-5-20 16,2-8-31-16,0-5-15 0,3-6-7 0,-1-3-1 16,3 0 4-16,3-4 0 0,4 5 0 15,2 1-1-15,5 4-1 0,2 6 1 16,-4 3 5-16,4 4 0 0,-7 4-4 0,-6 2-5 16,9 5-3-16,-7 2-3 0,-3 6 0 15,3 4 2-15,-3 4-6 0,3 6-1 16,1 5-1-16,-3 5 0 15,-4 4 3-15,-2 2 1 0,-2 0 0 0,-1-4-1 16,-2 0-1-16,3-5-1 16,-3-8-3-16,0-1-2 0,-1-5-4 15,-2-3-2-15,1-3-4 16,3-1-7-16,0-6 0 0,4-5 280 0,0-8-188 0</inkml:trace>
  <inkml:trace contextRef="#ctx0" brushRef="#br0" timeOffset="41912.87">33102 4847 1121 0,'7'17'18'0,"-3"5"-20"16,4 11-10-16,-4 6 9 15,0 8 2-15,-2 4 1 0,2 2 1 0,3 5 0 0,-2-1 2 16,4 1 0-16,0-4-1 15,3-2 3-15,6-1-2 16,1-5 0-16,-1-1 0 0,-2-10 0 0,-5-2-1 0,-4-9-2 16,2-7-1-16,2-6-3 0,0-6 2 15,2-4 5 1,-6-1 5-16,-2-5 4 0,-1 1-1 0,3-1-4 0,2 0-5 16,0-2-4-16,3-2-8 0,-1-8-4 31,-6-7-11-31,-5-3-2 0,-3-4 1 0,-4 1 5 0,0 4 14 15,0 6 12-15,1 9 7 0,1 6 5 16,0 2-2-16,1 1-7 16,-1 2-2-16,-12 0-4 0,2 3-2 15,-3 0 0-15,-4 0 0 0,-1 2-1 16,-7-1 1-16,-4 1 0 0,3-2 1 0,0-1 1 16,7 2-1-16,9-3 2 0,-6 1 0 15,15 0-2-15,-5 2-2 0,9-4-4 16,-4 0 5-16,3 0 2 0,4 0 6 15,-1 2 1-15,8 5-4 0,7 4-1 0,5 7-1 16,10 8-3-16,0 4-2 0,9 0-2 16,2-5 1-16,-4-3 2 0,4-8 2 15,-3-2 1-15,3-1-2 0,9 0 3 16,-4 1 4-16,-2-4 6 0,-11-3 9 16,-14-5 5-16,-4 0-1 0,-7-4-6 15,-4 1-14-15,2-2-16 0,0-1-16 16,-2-3 10-16,-2-3 3 0</inkml:trace>
  <inkml:trace contextRef="#ctx0" brushRef="#br0" timeOffset="70916.53">7801 15678 1406 0,'20'13'242'16,"-51"-31"-274"15,18 14 25-31,-4 1 2 0,-6-4 3 16,-1 0 2-16,-4 0-2 15,-5-1 2-15,-4 1 0 0,-5 1 0 0,-2 0 0 16,0 1 1-16,-1 0-1 0,-2 2-2 16,1 2 2-16,-4 1-1 0,4 0 1 15,5 0 0-15,0 0-1 0,7 0 1 16,5 0 0-16,8 1 0 0,6 2 1 16,7 0 1-16,2-1 0 0,0 1 2 15,2-1 2-15,-1 3-1 0,3-1-1 16,1 3 0-16,1 3-3 0,1 5 0 0,2 7 0 15,2 4 0-15,-4 6-1 0,2 2 1 16,1 5-1-16,-1 3 1 0,1 4 0 16,1 6 0-16,-2 6-1 0,-2 5 2 15,-5 9-2-15,-3 3 0 0,-3-2 1 16,-1-4-1-16,2-12 1 0,1-11 1 0,0-6-2 16,1-6 1-16,0 1 0 0,0-7 0 15,-1 0 1-15,3-7-1 0,2-3 0 16,1-6 0-16,2-4 0 0,0-3-1 15,0-1 0-15,1-3 0 0,1 0-5 16,2 0-1-16,0-1-2 0,4 2-1 16,4 1 3-16,10-4 3 15,10-2 2-15,11-3 1 0,5-1 3 0,0-2-2 0,3-2 0 16,0 0 2-16,1 0-3 16,2 3 1-16,-3 4 1 0,-7 2-2 15,-14 2 1-15,-8 2 6 0,-8-2-7 16,-9 1-39-16,1 2-189 0,-6 0 147 0</inkml:trace>
</inkml:ink>
</file>

<file path=ppt/ink/ink1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1:47.600"/>
    </inkml:context>
    <inkml:brush xml:id="br0">
      <inkml:brushProperty name="width" value="0.05292" units="cm"/>
      <inkml:brushProperty name="height" value="0.05292" units="cm"/>
      <inkml:brushProperty name="color" value="#FF0000"/>
    </inkml:brush>
  </inkml:definitions>
  <inkml:trace contextRef="#ctx0" brushRef="#br0">4450 7003 1263 0,'25'22'191'0,"-37"-20"-169"0,-8 3-49 15,-10 2-37-15,-37-14 64 16,24 16 0-16,-8 3 0 0,-13-2 0 0,-8-2 0 16,-14-1 2-16,-14-5 0 15,-2 0 4-15,-3-2 6 0,6-4 4 16,12 0 7-16,-3-1 5 0,-1 1-2 15,0 2-2-15,-6-1-7 0,5 3-5 16,-2-1-5-16,-6-2-3 0,-2 2-2 0,-2-1 0 0,5 2 0 16,4 2-2-16,6 2 1 0,7 1-1 15,5 0-2-15,11 0-9 16,10 1-11-16,9-3-14 0,13-2-14 0,6 2-11 16,10-1-17-16,10-4 471 0,7-7-302 15</inkml:trace>
  <inkml:trace contextRef="#ctx0" brushRef="#br0" timeOffset="500.27">3923 6628 1752 0,'-1'5'-38'0,"-5"0"-64"15,0 8-11-15,1 0 84 0,-2 2 23 16,4 1-11-16,-1 2-9 0,1-4-5 16,8 0-1-16,6-2 9 0,10-4 11 15,9 1 9-15,10 0 6 0,11-2 6 16,9 0 2-16,7 0 2 0,7-1 2 15,2-1 1-15,-1 1-1 0,-3-1-3 16,-8 1-5 0,-9 0-3-16,-9-1-1 0,-5 3-1 0,-9 0 0 0,-9 0 0 15,-8 1-2 1,-6 0-3-16,-4 2 0 0,-6 2 2 0,-7 5 0 0,-4 4 4 16,-9 2 1-16,-4 6 1 15,-5 1 2-15,-7 1-1 16,0 0 1-16,-2-2 0 0,-6-3 2 0,-6 0 0 15,-9-2 1-15,-3 2-2 0,0 1-3 16,2-1 2-16,5-2 2 0,7-4 7 16,4-3 3-16,9-4 0 0,7-5-3 15,6-2-6-15,6 0-6 0,2-1-1 16,1 1 0-16,4 2-11 0,-5 0-39 16,3 0 654-16,8 3-461 0</inkml:trace>
  <inkml:trace contextRef="#ctx0" brushRef="#br0" timeOffset="2638.89">27264 466 1249 0,'0'4'133'0,"13"-2"-120"15,13-3-64-15,-55 0 53 0,21-3 11 16,11 3 5-16,-1-2 7 0,4 0 5 16,0-2 5-1,2-2 0-15,4 1 1 0,1-6-6 16,9 0-10-16,-1-4-7 0,7 1-7 0,7-3-6 0,2 0 0 0,11 4-1 31,12 0-2-31,4 1 0 0,3 5 1 16,-2 2-2-16,-8 1 2 0,-5 3 0 15,-2 2 0-15,0 0 1 0,2 3 0 16,4 5-1-16,3 0 1 0,-4 1 0 16,1 0-1-16,-7 1 0 0,-6 2 1 0,-2 4 0 15,-2 0-1-15,-2 3 1 16,1 2-3-16,0 1 0 0,-3 7 1 0,3-2-1 16,0 2-1-16,-1 2 1 0,1 2-2 15,-6-2 0-15,-5 3 3 0,-5 3-1 16,-5 1 3-16,-6 4 0 0,-2 1 0 15,-1 4 1-15,-3-1 0 0,-1 2 1 0,-4-2 0 16,-2 0 1-16,-1-3-1 0,-3 0-1 16,-1 0 2-16,-5 5-1 0,1 1 1 15,-7 5 1-15,-2 2-1 0,-9-1 0 16,-8-2 3-16,-2-5 0 0,-3-1 1 0,2-2 0 16,1 0-2-16,-3 1 1 15,-4-2 0-15,-2 0-1 0,-4-3 0 0,-6-3 1 16,-11-7-2-16,-6-4 5 0,-8-6 0 15,0-6 1-15,2-4 1 0,2-10-2 16,-8-11-1-16,-9-9 2 0,1-10 1 16,2-8-2-16,13-10 2 0,9-4 2 0,1-5-2 15,-4-1 1-15,-1-1 1 16,3 0-6-16,4-2 1 0,10-5-1 16,8-4-1-16,3-2 0 0,7-1 0 15,3 5-1-15,6 6-2 0,3 4 5 0,6 4 10 16,12 3 9-16,10 1 15 0,8 0 4 15,12 0-6-15,8 2-10 0,6 3-17 16,10 4-12-16,4 3-9 0,7 2-3 16,13 6 0-16,16 5 3 0,5 4 1 15,-1 8 3-15,-5 2 1 0,-12 4 1 0,-10 5 2 16,-4 1-8-16,-5 4-7 16,-4 3-11-16,-2 1-16 0,-5 1-18 15,-7-2-19-15,-8 4-19 0,-7 0-20 0,-6 1-20 0,-7 2 142 16,0 2-31-16</inkml:trace>
  <inkml:trace contextRef="#ctx0" brushRef="#br0" timeOffset="3449.74">27106 1699 1587 0,'-3'3'-17'0,"-4"5"22"0,-5 6-103 0,-5 10 5 0,0 9 79 15,-1 5 14-15,0 4 0 16,1 5 0-16,-2 1 0 0,1-4 0 0,-1 4-5 0,-3-1 14 15,-2 4 8-15,-2 6 11 0,-3 7 20 16,0 6 1-16,-1 5-6 0,-2-2-11 0,-3-2-6 16,-5-2-13-16,-4-5 2 15,-4-1 1-15,2-2-7 0,4-3-3 16,3-4-3-16,5 0-1 0,2-3 2 16,0-5-1-16,2-3-2 0,3-5 1 0,2-3 0 15,2-3-1-15,4-3 0 0,-1-3 2 0,4-2-2 16,2-5 0-16,2-1 1 15,2-3-2-15,1-3 1 0,2-3 1 0,5-3 0 16,-1-2-4-16,1-4-9 16,2 2-9-16,0-2-8 15,0-2-1-15,0 2-3 0,6-4 0 0,-2 0-7 0,6-9-10 0,6-1-4 32,-1-4-1-32,5-3 4 15,2-2 7-15,3-2 7 0,4 1 7 16,3 1 1-16,-1 2-10 0,3-2-21 0,1 3-46 15,0 0-17-15,2 3 10 0,-1 1 26 16,1 3 54-16,-3 2 29 0,-7-1 10 16,-4 7 17-16,-12-2 15 0,-3 3 20 15,-1 2 6-15,-4 1-13 0,-2 2-13 16,-3 3-15-16,-6 5 9 0,-8 1 21 0,-5 6 9 16,-7 4 3-16,-7 2-9 0,3 4-12 15,-6 4-4-15,1 3-6 0,-2 2 1 16,-2 1-7-16,-2 2-5 0,-3-2 7 15,3 1-8-15,-4-2-2 0,-1-7-4 0,3-6-9 16,0-7 1-16,11-6 9 0,7-8 7 16,6 1 6-16,4-3 4 0,5-1-4 15,0-5 0-15,2-7-1 0,-1-10-6 16,-4-13-10-16,-1-10-10 0,-3-19-17 16,-1-11-5-16,1-8 0 0,4-3 3 0,-1 1 9 15,4 2 5-15,4 6 1 16,0 3-2-16,2 6 2 0,2 6-4 0,-1 7 3 15,3 12-6-15,1 11-13 16,1 12-7-16,0 10-24 0,0 11-14 0,1-5-21 16,5 13-25-16,4 8 60 0</inkml:trace>
  <inkml:trace contextRef="#ctx0" brushRef="#br0" timeOffset="5133.79">25582 3574 1311 0,'-1'0'16'15,"-3"1"-16"-15,-9-1-19 0,-5 0 2 0,-8 0 17 16,-4 0 0 0,-7 2 4-16,-7 3 2 0,-4 2 2 0,-6 3 2 15,-2 1-1-15,-3 2-2 0,-5 5-1 16,-7 4-3-16,-2 3 0 0,1 3 0 0,5 4-1 16,11 3 0-1,6 8 1-15,-1 2-2 0,5 9 1 0,3 2 1 16,-3 2-2-16,1 4 0 0,2-1 0 15,3 3-2-15,10-2 0 0,12 6-1 16,9 4-1-16,9 2-1 0,10 2 4 16,16 1-1-16,13-1 2 0,18 4 3 15,9 8-3-15,1 1 0 0,8 4-1 16,6-6-1-16,16-6-2 0,10-10 2 0,-1-6-1 16,0-6 1-16,-10-11 1 0,7-12 1 15,1-16 2-15,1-15 2 16,-4-10 0-16,-6-13 5 0,2-11 1 15,5-6 3-15,-1-8 5 0,-7-3 2 0,-8-1-2 16,-10-5-6-16,-1-6 2 0,-2-5-6 16,-5-4 15-16,-9-9 9 0,-12-1-14 0,-12-4-2 15,-11-1-17-15,-12-1-15 16,-8-5 6-16,-11-3-7 0,-9 2 6 16,-10 9 7-16,-14 3-1 0,-14 5 7 0,-13-1-2 15,-6-3-2-15,-6 4-1 0,0 6-1 16,-2 9 0-16,-12 9 1 0,-2 8-1 15,-3 10-4-15,7 3-4 0,12 10 0 16,4 4 1-16,-7 8 3 0,0 5 1 16,0 2 2-16,8 7-4 0,13 6-2 15,12 3-2-15,11 3-5 0,5 1 2 16,10 2 3-16,6 0 2 0,1 3-9 0,6-2-9 16,7 5-17-16,0-1-20 0,6-1 720 15,1-1-490-15</inkml:trace>
  <inkml:trace contextRef="#ctx0" brushRef="#br0" timeOffset="7283.1">19549 6554 1256 0,'0'1'50'0,"0"-1"38"0,0 0-88 0,0 0-12 15,0 0 7-15,0 1 2 16,1 1 3-16,-1-2 0 0,0 0 10 0,1 2 4 16,1-2 3-16,4 0 2 15,4 1-3-15,8-1-3 0,10-1-2 0,12-7-3 16,12-1-1-16,5-5 0 0,5-5 2 16,1-4 0-16,0-6 2 0,6-3 1 15,8-3-3-15,12-4-3 0,6-4-1 16,7-5-3-16,2-5-1 0,3-1-2 0,12-3-3 15,5 2-2-15,3 1 1 0,-4 0 3 16,10 4-4-16,-2-1-5 0,5-2-8 16,7 2-3-16,-6 0 6 0,-3 3 8 15,-5 0 5-15,-3 0 3 0,-5 0 0 16,0 3 0-16,6 2 0 0,-4 5-1 0,2 7 1 16,3 2 0-16,-11 2 0 0,-5 2 1 15,-22 2 0-15,-8 2-1 16,-5 1 0-16,-14 3 0 0,-7 0 0 0,-18 1 0 15,-13 3-1-15,-12 1-5 0,-5 2-9 16,-8-6-23-16,-6-4-9 0,-12-10-2 16,-13-6 11-16,-11 0 23 0,-14 1 12 15,-1-1 4-15,2 6 0 0,-2 0 1 16,6 3 1-16,-1 2 0 0,3 3 3 16,3 3 1-16,1 4-2 0,0 4 0 15,2 4-2-15,1 1-3 0,8 3-3 16,9 2-4-16,11 1-7 0,7 1-1 0,6-1 4 15,2 0 8-15,6 1 10 0,6 3 7 16,15-1-3-16,18 4-5 0,14 3-3 16,13 1-3-16,4 5 1 0,1-1 0 15,6-1 1-15,7 0 0 0,1-1 2 16,4 1-2-16,-3 2-1 0,-7 1-1 0,4 0 5 16,-6-1 11-16,-8-3 7 15,-14 1 5-15,-16-2-9 0,-12 3-10 0,-9-3-9 16,-7 2-1-16,-4 0-4 0,-9 1-5 0,-4 3 4 15,-4 2 3-15,-7 4 2 16,-3 6 9-16,-2 0 5 0,-7 3 5 16,-5 2 7-16,-3-1 1 0,-10 2-3 0,-8 0-5 15,-2 0-7-15,-3-3-5 0,7-1-2 0,7-2 0 16,7-3-2-16,2 2 0 0,4-7 0 16,1-2-1-16,4-3 1 0,3-2 2 15,4-3-7-15,3 1-19 0,0 0-32 16,3 1-42-16,1-3 49 0</inkml:trace>
  <inkml:trace contextRef="#ctx0" brushRef="#br0" timeOffset="8426.57">15145 4629 1979 0,'1'0'-31'0,"-2"0"-102"16,2 3 33-16,-2-1 81 0,1-1-3 0,1 2-18 15,0-1-15-15,3 1 5 16,0-2 14-16,5 2 26 0,3-3 18 16,4-3 5-16,10-1 5 0,7-6-2 15,12-1-2-15,14-8-1 0,18-4-4 0,7-1 0 16,10-6-2-16,1-1-1 0,3-3-2 16,12-2 0-16,8 0-1 0,5-2-1 15,9-1 0-15,4 0-1 0,6-2 0 16,4-3 1-16,12-2-2 0,2-5 1 0,-3-2 7 15,14-4 5-15,2-4 2 0,-3-1 1 16,22 0-9-16,0 1-5 0,-7-1 10 16,14-2 4-16,-14-8 3 0,-3-2 1 15,15-4-12-15,-11-3-3 0,11 4 0 16,4-4 8-16,-10 0 6 0,8 0 3 0,-5-3-1 16,-7 3-8-16,7 3-6 15,-6-2-3-15,-1 2-2 0,19-3-1 16,-15-1 0-16,9 4 0 0,3-4 0 0,-23 4 0 15,17 3 0-15,-12 1 0 0,-10-2-1 16,15-2 0-16,-13 3 1 0,-6-3-1 0,14 10 0 16,-16 0 2-16,-5 4-2 0,8 1 0 15,-8-1 1-15,0 0-1 16,4 4 0-16,-1 3 0 0,-12 7 0 16,0 7 0-16,2 7 1 0,-11 5-2 15,-8 3 1-15,-9 4 0 0,-13 2 0 0,-9 4 0 16,-7 1 8-16,-2 1-26 0,-2 4-2 15,1 4 0-15,-2 4-8 0,-11 4 28 16,-25 4 2-16,-22-4 1 0,-16 0 1 16,-13-1-6-16,-3-2-11 15,-5 3-7-15,5-1-12 0,-4-1-20 0,-1 2-10 0,-10-4-4 16,-14-3 2-16,-18-7 16 16,-20-9 15-16,-16-9 3 0,-4-7 6 15,5 3 3-15,5 4 5 0,6 5 3 16,-5 6 7-16,0 3 4 0,2 2 2 0,1 2 0 0,10 4-1 15,6 1 0-15,11 1 1 0,5 2-1 16,11 5 0-16,7-2 2 16,5 3 3-16,7 0 3 0,6 0 0 0,-2 1-4 15,5 1 1-15,-2-1 6 0,3-1 5 16,8 3 4-16,13 0-1 0,13 2-9 16,16-1-4-16,11 1-1 0,11-1 3 0,6-1 7 15,-3-1 3-15,-5 0 0 0,-11 1-4 16,-6 1-8-16,3 1-4 0,-2 3-1 15,0 0 1-15,2 2-1 16,-5 2 0-16,-4-2 0 0,-10 2-1 16,-9 1 0-16,-9 1-1 15,-7 3-1-15,-4 0-1 0,-3 1 0 0,-3 4-3 16,-4 5 1-16,-3-3 4 0,-5 6 2 16,-5 0 6-16,-5 1 8 0,-2 0 4 15,-9 2 4-15,-8-3 2 0,-11 1-7 16,-11 1-4-16,3-5-3 0,-4 1-7 15,7-1-1-15,4 0-3 0,4-1-17 16,-1-1-34-16,-1 0 682 0,-1 1-478 16</inkml:trace>
  <inkml:trace contextRef="#ctx0" brushRef="#br0" timeOffset="12282.42">24671 5406 956 0,'3'-3'49'0,"-2"-3"49"0,2 2-109 16,2-1-3-16,-2 2 13 0,0 0 19 15,1-1 12-15,-3 2 6 0,-1 1 2 0,1 1 0 16,-1 0 1-16,3-5 0 0,-3 5 0 15,1 0-7-15,-1 0-11 0,0 0-12 16,-1 3-13-16,-3 0-4 0,-2 5 6 16,-2 8 5-16,-6 11 10 0,-4 12 4 0,-5 12-3 15,-6 10-4-15,-6 7-3 0,-7 2-6 16,-10 6 0-16,0 3 0 16,-3 9-1-16,0 5 0 0,1 7 0 0,-2 7 0 0,-3 1 0 15,-1 7 1-15,-13 5 0 16,-3 4 1-16,2-3 0 0,-1-2 0 15,11-5-1-15,7-12 1 0,5-9-1 0,5-13 0 16,6-9 1-16,-3-7-1 0,2-9 0 0,3-5 1 16,4-5-1-16,9-8 1 0,8-7 0 15,7-7-2-15,6-6 1 16,1-2 1-16,3-6-1 0,0-3-1 0,0-1-5 16,1-5-14-16,0 0-15 0,0 0-17 15,0 0-14-15,1-4-9 0,2-7 756 16,10-15-508-16</inkml:trace>
  <inkml:trace contextRef="#ctx0" brushRef="#br0" timeOffset="12747.36">25662 5559 1755 0,'0'1'-51'0,"0"4"-77"16,-2-1-1-16,-1 9 82 15,1 4 39-15,-5 9 7 0,3 7-3 16,-4 5 3-16,-3 6 7 0,1 3 5 0,-5 6 4 16,-2 4 3-16,-2 8-7 0,-2 9-5 15,-6 10 11-15,-1 8 0 0,-4 10 2 16,-5 10 4-16,3 13-13 0,-4 4-3 16,3 7-3-16,1 3 0 0,4-2-2 15,1-3 0-15,5-7 1 0,2-13-2 16,6-9 0-16,4-12 1 0,4-13 0 15,5-15 0-15,0-13 1 0,-1-7-1 16,2-10 0-16,1-2 1 0,2-5 0 16,0-7 0-16,-1-4 0 0,0-3 2 15,-1-7-10-15,1-3-13 0,0-3-19 0,0-1-15 16,0 0-5-16,2-1-2 0,7-8 14 16,10-16 243-16,11-22-149 0</inkml:trace>
  <inkml:trace contextRef="#ctx0" brushRef="#br0" timeOffset="14060.08">25607 7592 1871 0,'25'15'64'0,"-26"-13"-164"0,-6 1 26 15,-3 7-47-15,-32-10 115 0,20 23 2 16,-5 3 1-16,-6 6 2 0,1 5 0 16,-1 3-2-16,3 1 2 0,2 3 1 15,-2-1-1-15,1 4 2 16,0-4 0-16,2-2-1 0,1-4 2 0,3-3-1 15,2-8-1-15,1-8 1 0,6-3 0 16,-2-8 1-16,3 1 2 0,6-4 0 0,-6-2 0 16,4 0 0-16,-6-7 1 0,-8-4-2 15,0-3-2-15,-9-9-1 0,-2-9-2 16,0-10 0-16,-2-11 0 0,1-11 0 16,3-7 0-16,0-5-1 15,1-2-1-15,4 1 2 0,4 5 1 0,5 10 0 16,3 7-5-16,5 13-5 0,3 12-11 0,4 6-13 15,0 10-15-15,3 6-23 16,1 3-22-16,2-1 49 0</inkml:trace>
  <inkml:trace contextRef="#ctx0" brushRef="#br0" timeOffset="14448.67">24054 7666 2149 0,'-13'-9'45'16,"-2"16"-178"-16,-9 6 12 0,-13 8-10 15,-7 15 130-15,-8-6 1 0,-5 4 0 16,-2-1 0-16,5 0 2 0,2-4-2 15,3-3 0-15,3 1 1 16,-2-6-1-16,2-4 0 0,1-5 2 0,7-3-2 16,8-6 8-1,10-1 9-15,6-4 7 0,6-3 9 0,2-2-1 16,-3-5-6-16,-3-6-4 0,-1-8-6 0,-3-6-4 0,2-5-1 16,-1-6-3-16,-1-3-2 0,3-5-1 15,-5-6-3-15,2-4-6 0,1-3-6 16,0 1-4-1,4 7-8-15,-2 7 1 0,3 8 4 0,0 9-2 16,2 3-6-16,5 7-27 0,-3-2-56 16,4 0-11-16,-4-2 50 0</inkml:trace>
  <inkml:trace contextRef="#ctx0" brushRef="#br0" timeOffset="39120.49">22773 15187 1439 0,'0'0'48'0,"0"-1"-5"0,0 1-31 15,0 0-7-15,-1 0 0 0,0 1 2 16,-1 0-2-16,-2 0 0 0,-1 0 0 15,-2 3 0-15,-1-3 4 0,-3 5 3 16,-5-1 3-16,-5 2 2 0,-6 1 0 16,-7 0-2-16,0 1-1 0,-4 0-2 15,3 0-3-15,-6-3 0 0,-12 0 1 16,-8-3-1-16,-7 2-1 0,3-4-1 0,9 0-3 16,4-1-2-16,9 0 0 0,4 0-1 15,8-1 0-15,6 1 0 0,5 0-1 16,5 0 1-16,3 1 0 0,4 0 0 15,8-1-1-15,-4 1 2 0,4-1-1 0,0 0-1 16,0 0-5-16,0 0-4 0,0 0-1 16,2 3 0-16,0-3 3 15,3 0 1-15,6 0 0 0,1 0 0 0,14 0-3 16,10 0-19-16,15-3-30 0,19 0-34 16,14 0-33-16,12 1 50 0,-1 2 25 15</inkml:trace>
  <inkml:trace contextRef="#ctx0" brushRef="#br0" timeOffset="39564.08">24350 15325 1626 0,'3'0'50'16,"1"0"-5"-16,-2 0-37 0,0 0-4 16,-2 0-3-16,0 0-1 0,0 0-4 15,0 0-2-15,0 0 1 0,0 0 1 0,0 0 6 16,0 0 0-16,-1 0-4 16,0 0-5-16,-8 0-4 15,-1 1 0-15,-10 2 11 0,-12-1 11 16,-5 1 9-16,-8 1 4 0,-1-1-3 0,0-1-11 15,-8-1-5-15,-4 2-3 0,-7-3-1 16,1 0 1-16,3 0-1 0,5-2-1 16,8 0 1-16,2-1 1 0,4 1-1 0,7 0 1 15,5 0 0-15,3 1 0 0,2 1 0 0,3 0-1 16,4 0 0-16,2 0 0 16,7 1 1-16,4-1-1 0,3 0 1 0,-3 2-1 15,5-2 1-15,-1 0-3 0,0 0-6 16,-3 0-14-16,4 0-19 0,0 0-19 15,0 0-23-15,0 0-28 0,0 0 47 16,-2-3 17-16</inkml:trace>
  <inkml:trace contextRef="#ctx0" brushRef="#br0" timeOffset="40446.78">6934 7397 1394 0,'-1'-2'22'16,"-1"-2"23"-16,-4-1-83 15,-1-2-1-15,-2 1 36 16,-2 0 10-16,-1 2 5 0,-1-1-3 0,-4 2-3 15,-1 1 0-15,-2 2 2 0,-5 0 12 16,0 0 7-16,-6 2 3 0,-9 0 4 16,-10 2-10-16,-19 0-7 0,-12 1-7 0,-9-1-6 15,-4-1-2-15,3-1 1 16,5 0 0-16,2-2-1 0,7 0 0 0,11-2 3 16,9 2 1-16,14 0 2 0,12-2-1 0,6 2-3 15,10-1-3 1,5 1 2-16,6 0-4 0,4 0-5 0,-1 0-9 15,1 0-16-15,0 0-10 0,0 0-8 16,3 0-14-16,7-4-5 0,15-7 544 0,14-5-363 16</inkml:trace>
  <inkml:trace contextRef="#ctx0" brushRef="#br0" timeOffset="40929.67">8571 7322 1827 0,'0'0'18'0,"0"0"-57"0,1 2-41 0,0-2-8 0,-1 0 25 16,-1 2 38-1,0-2 13-15,-1 0 3 0,-2 0 5 0,-5-2 2 0,-6 0-1 16,-8 0 4-16,-4-1 3 0,-7-2 0 16,-6-1 3-16,-11 1 0 15,-2 0-1-15,-12-3 1 16,-3 1 2-16,-3 0 0 0,-3 0 0 16,7 4-1-16,3 3-2 0,3 1-2 0,5 1 0 15,-5 2-3-15,-4-3 3 16,-8 5 14-16,0-1 2 0,7 0 1 15,13 1-3-15,16-3-14 0,8 1-3 0,7-1 0 0,7 1-1 0,3-2 0 16,2 1 5-16,5-3 2 16,-1 2 3-16,6-2 3 0,0 0 0 0,0 2-2 0,0-2 0 15,0 0-5-15,0 0-1 16,0 0-4-16,0 0-1 16,0 0-4-16,0 0-8 15,0 0-16-15,0 0-12 0,0 1-9 16,0-1-16-16,1 1-6 0,3 1-10 15,0 1-14-15,7 0 1 0,8 5 50 0</inkml:trace>
  <inkml:trace contextRef="#ctx0" brushRef="#br0" timeOffset="41446.4">22642 15520 1337 0,'0'2'22'16,"0"-2"-48"-16,1 1-66 0,-1-1-139 16,1-1 134-16</inkml:trace>
  <inkml:trace contextRef="#ctx0" brushRef="#br0" timeOffset="42566.38">24913 16170 1342 0,'0'0'65'0,"0"-2"9"0,0 2-34 16,0-3-41-16,0 0-5 0,0 2-1 0,0 0 0 15,0-1 3-15,0-1 3 0,0 3 4 16,0-1 4-16,-1 0 7 0,0 1 8 0,-5-2 3 16,-1 0 4-16,-3 0-5 0,-8 0-5 15,-7 1-8-15,-7-1-4 16,-10-4-5-16,-4-1 0 0,-2 0-1 0,-5-5-1 15,-7 0 0-15,-10-1 0 16,-3-3 0-16,-1-1 1 0,7 1 2 0,14-1-2 16,3 3 0-16,12 1-1 0,8 3-8 15,6 4-5-15,9 0-6 16,3 5-7-16,8 1 2 0,2 0 2 0,1 0 7 0,1 0 12 16,0 0 8-16,0-4 8 15,1 4 0-15,-1 0-1 0,5 2-1 0,-4-2 1 16,6 0-2-1,1 0-2-15,2-2-2 0,6 0-2 16,4-1-1-16,6-2-1 0,4 2 1 0,4 0-3 0,4-2 0 0,-1 1 1 16,-1 1-1-16,-3-1 1 0,1 2 0 15,4-2-1 1,3 1 1-16,-1 2 0 0,0-1-1 0,-7 0 0 16,-2 2 0-16,-1 0 0 0,-4 2 0 0,1 0 0 15,-3-1-2-15,0 2-2 0,0 0 0 16,-3 0-4-16,-1 0-2 0,-5-2-2 15,-3 2-5-15,-3-3-7 0,-4 0-13 16,-4 0-24-16,0 0 285 0,2-4-180 16</inkml:trace>
  <inkml:trace contextRef="#ctx0" brushRef="#br0" timeOffset="43807.94">17998 7193 1152 0,'0'1'16'0,"0"-1"-25"0,0 2-18 16,0 0-18-16,0-4 1 0,1 4 7 16,2-1 9-16,5 1 28 0,8 3 14 15,7-1 6-15,12 4 3 16,7 1 0-16,4 1-1 0,1-3 1 0,-2-4-5 16,1 3-1-16,0-5-1 0,-1 0-5 15,8 1-4 1,4-1-2-16,12 4-3 0,9-1-1 15,-2 3 1-15,0 1-1 16,-11-2 1-16,-5 3 0 0,-6-4 1 0,-5 3 0 16,-2 1 2-16,-5-2-3 0,-7 0 1 15,-8-3-1-15,-11 1-1 0,-9-3 4 16,-6-2 2-16,0 0 6 0,0 0 7 16,-4 2 0-16,-5-1-2 0,-9 0-4 15,-12 0-1-15,-7 1 3 0,-8-2 4 0,-7-2-1 16,-4-1-5-16,-5-3-6 0,-6 1-4 15,-11-2-2-15,-6-1 0 0,-7 0 0 16,4 0-1-16,7 1 0 0,9 1 0 16,12-1 0-16,2 4 0 0,6-2 0 0,8 3-1 15,4 0 1-15,11 1 0 0,8 1 0 16,7 0 0-16,8 0 3 0,4 0 5 16,0 0 1-16,0 0 3 0,0 0 2 15,1-2-2-15,2 2 0 0,2 0-4 16,4 0-5-16,8-2-1 15,13 1-3-15,16 2 0 0,10 3 1 0,6-1-1 16,-1 2 1-16,-6-2 0 0,0-2-1 0,2 3 0 16,2-3 1-16,4 2-1 0,-4-1 0 15,-5 1 1-15,-7-2-1 0,-7 3 1 16,-11-2-1-16,-8 1 1 0,-8-3 1 16,-7 0 0-16,-6 0 2 0,1 0-5 15,-2 0-3-15,1 0-2 0,-1 0-3 0,-8 0 2 16,-7 0 1-16,-11 0 1 15,-20-2 4-15,-23-1 4 0,-14-1-10 16,-9-5-30-16,-2 3-278 0,9-2 210 16</inkml:trace>
</inkml:ink>
</file>

<file path=ppt/ink/ink1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3:27.555"/>
    </inkml:context>
    <inkml:brush xml:id="br0">
      <inkml:brushProperty name="width" value="0.05292" units="cm"/>
      <inkml:brushProperty name="height" value="0.05292" units="cm"/>
      <inkml:brushProperty name="color" value="#FF0000"/>
    </inkml:brush>
  </inkml:definitions>
  <inkml:trace contextRef="#ctx0" brushRef="#br0">17127 4393 1422 0,'0'0'-11'16,"-4"1"-45"-16,1 2-6 0,-1 0 44 15,-2 1 15-15,-4 2-1 0,-3 0-1 16,-3-2-3-16,-4 1 2 0,2-1 2 16,0-2 2-16,1 1 2 0,1-1 3 15,2-2 6-15,-4 3 3 0,0-3 0 16,2 4-1-16,1-2-5 0,2 1-6 16,-4 4 0-16,-4 1 0 0,-7 3-1 0,-6 1-1 15,1 4 0-15,-6 1-1 16,-1 3 1-16,-10 2 1 0,-6 0 1 0,-6 2 0 15,-2 3 0-15,0-3 1 0,1 0-1 16,2-4 0-16,0-1 0 0,-1 0-1 16,-8 3 0-16,3 0-1 0,-5 2 1 15,4 1-1-15,5 2-1 0,-1 3 0 0,0 1 0 16,-7 2 0-16,-8 0 2 0,2 3 1 16,-6-1 0-16,3-1 0 0,2-2 2 15,-4-2-2-15,-3-5 2 0,0 1 0 16,-2-1-2-16,5-1 0 0,7-1 1 0,-1 2-1 15,-2 0 1-15,0-1-1 16,0 3 0-16,1 2 1 0,6 1-1 16,5 6 0-16,2-1-1 0,2 1 1 0,-3 0 0 15,-4 3 0-15,1-3 2 0,0 1 0 16,5 2 1-16,5-1 1 0,1 0-3 16,0-1 0-16,-2-1 0 0,-3 0 0 15,-1-2-1-15,1 2 16 0,5-2 6 0,4-1 5 16,3-2 1-16,0-3-15 15,3-1-6-15,-3-3 0 0,-1 0 7 16,-5-2 3-16,-2-3 1 0,3 1-3 16,2-1-9-16,8-4-2 0,4 3-3 0,3-1 0 15,1-1 0-15,2 0-1 0,4-3 1 16,4 1 0-16,4-1 0 0,3-2 0 16,1-1 1-16,2-3-1 0,5 0 1 0,1-3 1 15,4-1-1-15,3 1 1 16,-2-2-3-16,6-2-10 0,0 0-10 0,-2 2-13 15,3-2-6-15,1 0 1 16,1 0 3-16,-3 0 7 0,0-2-11 0,0 2 2 16,0-2 3-16,0-2 1 0,5 0 14 15,-2-4 7-15,3-6 0 16,-1-4-56-16,2-9-82 0,0 0-20 0,-1 2 18 0,0 4 129 16,-5 6 120-16,3 4 28 15,-1 0-15-15,-2-4-65 0,4 1-28 0,-2 1 18 16,-2 2 18-16,2 3 12 15,-2 0-1-15,0 2-20 0,0-1-11 0,0 0 2 0,0 1 7 16,-1-1 8-16,0 3 0 0,1-1-6 16,2-1-6-16,-1 0-4 0,0 0-2 15,-1 2-2-15,-1-1-4 0,0 4-5 16,0 1-7-16,0-2-5 0,1 2-4 16,-1 0-2-16,1-1-3 0,-2 2-8 15,0 2-2-15,1 0-7 0,-4 0-2 0,-2 5 4 16,-6 7 4-16,-7 7 6 15,-7 6 5-15,-6 2 0 16,1 1 2-16,-4-3 1 0,6-5-3 16,5-1-4-16,6-5 0 0,6-2-3 0,4-5 3 0,1 1 1 15,3-2-4-15,3 0-5 0,1-2-6 16,2 0-7 0,2 1 3-16,1 1 5 0,8 1 5 0,9 2 9 15,10 1 1-15,16-1 1 0,9 1 0 0,7-2 0 16,7-2 0-16,-3-3 1 15,2-2 1-15,2 1 4 0,-3-5 2 0,0 2 2 0,-9 0 5 16,-11-2 1-16,-17 0 3 0,-10 0 0 16,-10 0-1-1,-4 0-1-15,-3 0-3 0,-1 1 1 0,-4-1 1 0,0 0-2 0,0 0 0 16,0 0-4 0,0 1-6-16,0-1-1 0,-2 1 0 15,3-1 0-15,-1 0 1 0,0 0 1 16,0 0-1-16,-1 0-3 0,-1 0-1 0,2 0-4 0,0 0-3 15,-4-1-2 1,4 1-8-16,1-1-10 0,0 1-10 16,0 0-18-16,-1 0-16 0,0 0 1 0,0 0-121 0,-2-5 123 15</inkml:trace>
  <inkml:trace contextRef="#ctx0" brushRef="#br0" timeOffset="2477.23">4802 6653 1134 0,'0'1'15'0,"0"0"-22"0,-3-1-33 0,0-1-8 0,-2 1 27 16,0-1 28-16,-2-1 7 0,-1-2 5 16,-3-3-1-16,-4-2-1 15,-4 0 1-15,-3-4-2 0,0-1 0 0,-4-3-2 16,0-3-2-16,-1-3 0 0,-1-3-1 0,1-2-2 16,-3-2 0-1,0-5 0-15,-4-3-1 0,0-3 0 0,-3-2 2 0,3-1 0 16,2 1 3-16,7-1 0 15,3 2 3-15,3 2-1 16,3 2 6-16,2 0-1 16,1-1-4-16,2 4-2 0,-2-7-8 0,-2 0-4 15,2-1 0-15,0-2 0 0,1 1 1 0,1 0 5 0,1-1 1 16,0-1 3-16,1-1 8 16,2-1-1-16,0 2 7 0,5 2 7 0,-3 2-3 15,5 3-4-15,-1-3-6 16,1-1-11-16,0-2-3 0,6 0-1 0,-1-2-5 15,3-7 1-15,6-1-1 0,-1-6-6 0,3 6 9 0,2 5 8 16,-1 6 3-16,2 4 6 16,1-1-6-16,3-3-12 0,-1-2-8 0,6-3 0 15,2-2-3-15,2 4 5 16,3-1 4 0,2 4-1-16,1 0-1 0,-1 2-2 15,0 1-3-15,-1 0 4 0,2 0 0 16,2-3 1-16,3-1 2 0,1-1-1 15,0-2-1-15,2 0 1 0,3 0 1 0,6 3-1 0,3 2 1 0,-2 1 0 32,1 1 0-32,-2-2 0 0,0 0 0 15,5 0-1-15,0 4 0 0,7 0 1 0,1 0-1 16,2 0 1-16,-1-1-1 0,-3 3 0 16,3 1 1-16,3 1-1 0,6 1 0 15,5 3 1-15,1 1-1 0,4 2 1 16,0-1-1-16,1 4 1 0,4-1-1 15,7 0 0-15,0 0 0 0,4 1 0 0,-2 2 0 16,2-1 1-16,4 3 0 0,2 2 0 16,1-1 0-16,-2 5 0 0,4 0-1 15,3 0 1-15,-1 2-1 0,2 0 1 16,1 0 0-16,3 1 0 0,4-1-1 0,-1 4 1 16,2-1 0-16,-1 1-1 0,7 2 1 15,1-1 0-15,-1 2 0 0,4 2 0 16,-4-1-1-16,4 3 1 0,1 0 0 15,-3 0 0-15,2 0-1 0,-3 1 1 16,3 0 0-16,-2-1 0 16,1 1 0-16,2-1 0 0,1 2 0 0,4 0 0 0,-2 0 0 15,2 0 0-15,1 0 0 16,-4 0 0-16,0 0 0 0,1 0 0 0,-5 0-1 16,3 2 0-16,-3-1 1 0,-3 0-1 15,-2 1 1-15,-5-1 0 0,1 3 0 16,1-1 0-16,3 3 0 0,0-2 0 15,-2 1-1-15,-1 2 2 0,0 0-1 16,1 2 0-16,2 2 1 0,0 1-1 16,-3 1 0-16,2 3 0 0,-6 0-1 15,1 0 1-15,-10 0 0 0,-5 3-1 16,2 1 1-16,-10 0 0 0,-2 1 0 0,-8 0 0 16,7 4-1-16,-2 0-1 0,-4 0 1 15,-1 0 0-15,-10 1 0 0,-4 0-1 16,7 1-1-16,-1 2-1 0,-1 2 1 15,2 0 1-15,-12 0 1 0,-6 0 1 16,-6-1 0-16,-2-2 0 16,2-1 1-16,-2 2 0 0,-1-2-1 15,-6-1 0-15,-5-1 2 0,-6-5-2 0,-1-2 0 16,-3-1 1-16,-2-2-1 0,-2-1 1 0,-4-2 1 16,-6-1-2-16,-4-4 0 0,-3 0 1 0,-2-1-1 15,-1-1-1 1,-6 0 0-16,-1-3-2 0,-2-2-2 0,-2 0 0 15,-1 0-3-15,0 0 1 0,2-1 1 0,-2 1 1 16,2-2 2-16,0-2 1 0,-2 1-1 16,1-1-1-16,0-1 0 0,0-1-4 0,1-3-10 15,-1-5-6-15,-1-6-5 16,-4-4 5-16,1 0 11 0,-2-1 8 0,0-1 5 0,0 0 1 16,0 0 0-16,-2 1 0 0,1 3 0 15,1-1-1-15,0 3 0 0,1 2 0 16,0 0 0-1,3 1-1-15,-1 1 1 0,0 1-2 0,0 2 2 0,-2 2 1 32,4 6 1-32,-1-3 1 0,1 2 1 0,0 2-1 15,0-2 0-15,0 6 0 0,0-1-2 16,0 1-1-16,0 0 0 0,0 0-2 0,0 0-2 0,0 0-1 16,0 0-2-16,0 0 1 15,1 5 1-15,-1-2-1 0,1 1 2 0,2 3 1 0,0 1-1 16,4 4 3-1,2 5 1-15,4 3-2 0,1 4 2 0,1 2 0 16,0 2-1-16,1 1 1 0,-1 2 0 16,3 0 0-16,3-1 0 15,-6-4 1-15,0-3-1 0,-5-2 0 16,-7-4 0-16,0-5-1 0,-3-1-2 16,-2-3-1-16,0 1-3 0,0-1 0 15,-6 2-1-15,-5 0-1 0,-3 2 2 16,-8-2 2-16,1 2 1 0,-6 0 6 0,-6-3 8 15,-2 1 5-15,-8-1 7 0,0-2-2 16,-5 0-7-16,5-4-5 16,5 1-3-16,3-4-4 0,4 3 0 0,-3-2 2 15,2 0-2-15,-1-1 0 0,7 0 1 16,2 1-2-16,5-1 1 0,4 2 6 0,2-2 2 16,4 1 3-16,2-1 1 15,2 0-6-15,2 0-4 0,-2 0 0 16,1 0-3-16,1 0 2 0,-2 0 0 15,3 0 0-15,0 2 3 0,4-2 7 0,0 0 4 16,-1 0 2-16,0 1 0 0,1-1-8 16,0 0-3-16,0 0 0 0,0 0-3 15,0 0 0-15,0 0-1 0,0 0-1 16,0 0 0-16,0 0 1 0,0 0-2 16,0 1 0-16,0-1 0 0,0 0-1 0,0 0 0 15,0 0 1-15,0 0-1 0,0 0 0 16,0 0-6-16,0 0-11 0,0 0-15 15,0 0-17-15,0 0-16 0,0 0-16 16,1 0 408-16,-1 0-254 0</inkml:trace>
  <inkml:trace contextRef="#ctx0" brushRef="#br0" timeOffset="14042.89">17142 4352 764 0,'1'0'53'0,"1"2"35"15,1-2-54-15,-3 1-26 0,0 1-8 0,-2-1-3 16,2 2-1-16,6 2 3 0,1 3 5 16,8 4 8-16,4 5 3 15,2 2 4-15,7 4 0 0,-1-3 2 0,5 3 1 16,6 0-1-16,8 0 0 16,13 5-6-16,10 4-4 0,9 1-4 0,4 0 2 15,-1-1-2-15,0-1 0 0,2 2-1 16,10 3-1-16,6 1-2 15,5 3 0-15,-1 4 0 0,-1 3-2 16,3 1 1-16,5-2 0 0,3 0-2 16,-3-1 1-16,-6 0 0 0,9 1 0 15,6 2 0-15,0 0 0 0,4 2 0 16,3 3-2-16,-4 3 11 0,5 1 1 16,-3-4 2-16,-5 2 3 0,6-1-12 0,-9 3 1 0,2-2-2 15,-5 4-1-15,-2 2 0 16,3 3 0-16,-6-2 0 15,-8-5-1-15,-11-4 1 0,-12-8-1 16,-1-4-1-16,2-2 2 0,-5-5-2 0,0 0 2 16,-5-2 0-16,-10-4-1 0,-7-4 1 15,-4-5 0-15,-7-4-1 0,-6-4-1 16,-6-5 0-16,-8-3-1 0,-2-2-3 16,-7-1-1-16,-2-2-6 0,-2-2-6 15,-2-2-8-15,1-3-16 0,-1-6-16 16,0-6-17-16,-3-6-6 0,-5-3-1 0,-3-2 15 15,-7 1 23-15,-4-2 12 0,-1 0 19 16,-2-2 5-16,1-1 3 0,1 2 15 16,0 2 5-16,0 6 4 0,1 0 5 15,2 3-9-15,2 3-1 0,4 7 0 16,3 4 2-16,1 3 2 0,2 4 0 16,3 2-1-16,0 0-1 0,0 0-3 0,0 0-1 15,-1 0-4-15,-2 2-6 16,3 2 3-16,1 2-3 0,1 2 3 0,0 5 3 15,1 3 1-15,4 5 3 0,1 0-1 16,2 4 3-16,1-1-2 0,2 0-3 16,0 0-2-16,-1 0-3 0,-2-2-2 15,-2-1-1-15,-3-5 2 0,-3-1 0 16,-1-3 0-16,-1 0-1 0,-3-2 0 0,-3-2 3 16,-4 0 3-16,-6 0 11 0,-2 0 5 15,-4-1 1-15,-4 0-1 0,-1-2-4 16,-3 0-3-16,-3-1-3 0,0-1 1 15,-3-2-4-15,0 0-6 0,0 0-1 16,-1 0-2-16,0 1-1 0,5 0 0 0,6-2 1 16,8 1-2-1,6 0 1-15,3-1 1 0,1 0-1 0,4 1 2 16,0-1 1-16,4 0-5 0,0 0-18 16,0 0-22-16,0 1-32 0,0-1 36 0</inkml:trace>
  <inkml:trace contextRef="#ctx0" brushRef="#br0" timeOffset="14964.43">22319 7338 1329 0,'0'1'62'15,"-1"0"53"-15,0-1-129 16,0 0-11-16,0 0 7 16,0 0 10-16,0 0 4 0,-2 0-1 0,1 2 0 15,-1-2 0-15,-2 0 0 16,-4 0 0-16,-2 0 1 0,-2 2 0 0,-8 0 1 15,2 1-1-15,-2 3 2 0,-3 0 0 16,0 3-1-16,-7 3 2 0,-3-1-1 16,-3 5-1-16,-1 2 2 0,-2 3 0 15,-3 1-1-15,-6 5 0 0,-7 3 1 0,-3 1-1 16,1 6 0-16,0 4 2 0,1-1 0 16,-7 6 0-16,-5 1 2 0,-11 2 0 15,-3-1 10-15,-1 3 0 0,1-3-2 16,4 1 1-16,-2 0-9 0,2 0-1 0,-5-1 0 15,-2-3 0-15,1 0-1 0,-1-2 2 16,10 0 13-16,-3-4 2 0,-6-1 2 16,3 0 0-16,-5-3-12 15,5 0-3-15,10-1 4 0,5-2 2 0,2 0 6 16,-2-2 1-16,-2 3-4 0,-2-2-4 16,1-1-5-16,3 1-3 0,6 0 1 15,6 1-1-15,0-4 0 0,1 1 1 16,0-3 0-16,1-1-2 0,2-1 2 0,9-4-1 15,5-1 0-15,6-3 0 0,4 1 1 16,2 0-2-16,6-5 2 0,2 2 0 0,1-2 0 16,0-3 1-16,3-1-2 0,1 1 1 15,3-4-1-15,1 2 1 0,0-1 0 16,1-1-1-16,0-1 2 16,0-1-2-16,6-3 1 0,0 1 0 0,0 0-7 15,0-1-6-15,-1 0-6 16,1 0-14-16,1 0-12 0,-1 2-19 0,2-2-37 15,0 0-12-15,5-6 12 0,5-4-74 16,11-8 117-16</inkml:trace>
  <inkml:trace contextRef="#ctx0" brushRef="#br0" timeOffset="15426.05">19407 8596 1472 0,'17'17'134'0,"103"103"-194"16,-288-204 60-1,149 92-4-15,-1 15 1 16,-1 4 1-16,-10 7 0 0,-10 3 1 16,-8 4 1-16,-6 1 0 0,-4 2 1 15,3-2 0-15,3-1 0 0,3-2 0 16,3 1 0-16,5-5 0 0,3-3 0 0,3-4 0 31,3-4-1-31,2-4 1 0,3 0-1 16,4-3 1-16,2-1 0 0,5-3-1 15,5-1 1-15,3-3-1 0,4-2 0 0,4-2-2 16,1-1-6-16,1 1 2 0,4-2 0 0,2 3 4 16,5-1 6-16,6 1 2 15,7-1 2-15,10 2 0 0,7 0 0 16,2-1-1-16,2-3 4 0,1-1 6 0,0 0 2 15,5-2 2-15,-1 0-3 16,3 0-5-16,4 2-3 0,-2 1-5 16,-1 1-1-16,-7-1-1 0,-10-1 1 15,-9 2-2-15,-6-3 1 0,-8 2 0 16,-2-2 2-16,-4 1-5 0,-1 1-16 0,-3 0-25 16,2-1-44-16,0 2 484 0,1 2-315 15</inkml:trace>
  <inkml:trace contextRef="#ctx0" brushRef="#br0" timeOffset="18147.41">11907 6527 686 0,'25'1'3'0,"-22"0"-78"15,-3-1 1 1,0 0-1-16,-23 0-24 0,22 0 16 16,1 0-10-16,0 0 54 0</inkml:trace>
  <inkml:trace contextRef="#ctx0" brushRef="#br0" timeOffset="18220">11900 6528 87 0,'-1'0'0'0</inkml:trace>
  <inkml:trace contextRef="#ctx0" brushRef="#br0" timeOffset="32570.38">14473 10280 1926 0,'-2'1'16'0,"-7"0"-32"0,-13 6-71 0,-16 6 11 16,-30 15 16-16,-25 15 22 15,-19 8 0-15,-19 3-14 0,2-1 10 16,-3-1-10-16,3-1-5 0,3 3 10 16,8-2 13-16,15-4 21 0,13 0 11 15,23-8 0-15,13-2 1 0,11-2 6 16,10-3 0-16,11-3 1 0,3 1 2 0,8 3-6 16,8 2-2-16,4 6 1 0,14 6 0 15,12 11 3-15,15 8 3 0,16 11 0 16,13 5-2-16,23 8-1 0,17 7 8 15,5 4 1-15,5-2-1 0,-9-2 1 0,-5-4-8 16,-6-7 6-16,-14-5 4 0,-16-8 1 16,-24-7-2-16,-20-10-6 0,-12-10-8 15,-11-2 0-15,-7-6 0 0,-14 1 2 16,-5 1 5-16,-17 0 4 0,-13-1 2 16,-17-3 1-16,-15 0 3 0,-8 2-7 0,-7 1-1 15,-2-1-5-15,-14 3-1 16,-5 0 0-16,3 2-2 0,0 2 0 15,13-1 1-15,5-1-2 0,6 4 5 16,11 2-1-16,22 1-2 0,19-2-1 0,21-7-6 16,11 0-6-16,9 1 1 0,9 5 1 15,3-2 6-15,8-1 9 0,4-4 9 0,5 0 6 16,6-3 2-16,3 0 0 16,6-1-3-16,2 1-2 0,-2-1 1 0,-3-1 0 15,-8 0-2-15,-11-4-1 16,0-2-7-16,-8-1-4 0,0 3-2 0,-2-3 0 15,-11 4 0-15,-3 3 3 0,-13 3 0 16,-11 5-5-16,-13 6 0 0,-19 3-1 16,-19 2 1-16,-10 0 5 0,-11 0-1 15,-1-2 2-15,-6 1-1 16,-4-5-2-16,2 1 1 0,6-1-2 0,17-1-1 16,15-5-1-16,17-3 0 0,14-4-2 0,10-1 0 0,9-1-5 15,8-2-7-15,10 3 2 0,6 2 1 16,14 5 10-16,8 4 12 15,5 3 4-15,17 6 11 0,15 8 7 16,17 7-4-16,19 4-1 0,0-2-9 0,-7-5-11 16,-11-8-1-16,-17-3-1 15,-13-7-4-15,-10-5-3 0,-13-3-2 0,-9-8-1 0,-10 0-9 16,-10-3-1-16,-11 3-18 0,-13 6-6 16,-14 7 8-16,-17 4 6 15,-7-2 23-15,-12-5 12 0,-12-6 4 0,-4 1 0 16,-10-1 0-1,5 0 5-15,5 1 0 0,-2-1-2 0,6-1-4 16,6 2-10-16,13 2-2 16,18 1-2-16,14 2-2 0,11 0-3 0,7-2-1 15,7-2-2-15,4 0 2 0,3-1 3 16,3-7 0-16,7-2 4 0,1-2-2 16,-1-4-3-16,0-7 1 0,-1-1-13 0,1-1-15 15,1 0-40-15,3 1-57 16,8-2 671-16,11-5-434 15</inkml:trace>
  <inkml:trace contextRef="#ctx0" brushRef="#br0" timeOffset="33660.37">18555 10340 2435 0,'9'-4'47'0,"5"0"-68"0,15-4-49 16,16 0-29-16,16 2-10 0,14 4 20 15,13 6 33-15,11 11 27 0,17 5 20 16,8 7 5-16,5 2 2 0,16 5 2 16,8 1-1-16,15 5 1 0,20 4 0 15,1 4-2-15,-12 6 1 0,-4 1 0 16,-16 0-1-16,-17-1 2 0,-15-1-2 15,-17-3 1-15,-17-1-2 0,-9-1-1 0,-16-4-4 16,-15-3-2-16,-20-8-14 16,-19-2-5-16,-17-1 1 0,-24 7-1 0,-18 8 19 15,-22 4 8-15,-11 6 6 16,-6-1 8-16,-8-4-3 0,-11 0 1 0,-9-2-6 16,-9 5 1-16,2 3 1 0,-2 1 4 0,2 1 3 15,5-1-3-15,5 1-2 16,15 1 1-16,22 1-6 0,17-3-2 0,19-3-4 0,17-5-7 15,12 4-1-15,12 3 3 16,15 5 4-16,10 3 0 0,13 4 2 16,14 8 1-16,17 2 1 0,25 8 2 0,21 5-1 15,10-2 1-15,7 6-1 0,7-8 1 16,-5 0-1-16,-4-2 0 0,-4-4 1 16,-21-4-1-16,-7-7-1 0,-12-7 1 15,-19-10-1-15,-14-10 2 0,-21-7 3 0,-13-11 6 16,-8-4 7-1,-9-7 6-15,-4-4-2 0,-3 0-5 0,-8 3 1 0,-9 6-6 16,-11 6-1-16,-20 8 11 16,-13 2-3-16,-11 1 5 0,-10-1 3 15,0-3-11-15,-3 1-6 16,-6-2-3-16,-4 1-4 0,1-3 1 16,7 1-2-16,14-1-2 0,16-1 1 0,16-3-8 15,10 0-8-15,11 0-6 0,9 3-7 0,4 5 1 16,9 4 4-16,1 6 3 15,11 7 1-15,9 3 8 0,10 10-1 0,17 5 5 0,10 7 4 16,23 4 3-16,14 2 1 16,10-1 4-16,0 0 3 0,0 0 0 15,-4-2 0-15,2-4-1 0,-6-7-4 16,-19-8 0-16,-15-9 0 0,-19-11 0 0,-12-5 0 0,-9-7 1 16,-6-8-1-1,-8-4-1-15,-2-3 2 0,-8-5-4 16,-4 2 5-16,-4 3 1 0,-10 7-3 15,-11 11 1-15,-14 5 1 0,-14 4 3 16,-18-3 3-16,-5-2 1 0,-8 1-5 16,1-2-3-16,9-1-2 0,6 0-1 0,10 0-10 0,5 5-7 15,5 2-11 1,9 2-3-16,11 4 6 0,14 3 3 16,11 3 7-16,9 1-1 0,9 4 4 0,11 0 3 15,11 0 6-15,4 0 5 16,2-2 3-16,-2-2 2 0,-4-2-5 0,-3-5 2 15,-7-5-2-15,-5-9 1 0,-5-5-1 16,-1-4-1-16,-3-3-1 0,-4 1 0 16,-2 0-1-16,-4 2-1 0,-8 4-10 15,1 6-14-15,-9 3-14 0,-5 5-15 16,-5 2-9-16,-12 7-15 0,-10-3-15 16,-7-2-9-16,-7-1 691 0,2-7-447 0</inkml:trace>
  <inkml:trace contextRef="#ctx0" brushRef="#br0" timeOffset="34656.78">17015 10287 2225 0,'-13'5'-38'0,"-17"10"-83"0,-24 14-8 15,-21 11 71-15,-16 8 44 0,-10 4 11 16,-2 0 1-16,-2 2 1 0,2 3 2 15,11 3-1-15,9-2 0 0,1 1 2 0,5 0-2 16,11-2 1-16,10-3-1 0,19-1-2 16,13-5-4-16,8 2 1 15,11-2 0-15,5 4 0 0,8-3 1 16,10 9-1-16,7 6 2 0,19 4-1 16,18 8 2-16,13 4 1 0,13 3 1 0,7 5-1 15,8 4 0-15,11 5 1 0,6-1 0 16,-1 5 0-16,-3-4 0 0,-10-1 0 15,-2 1 0-15,-8-6 2 0,-17-7-1 16,-19-11-1-16,-22-11 0 0,-17-11-4 0,-12-4-1 16,-6-5 2-16,-11 2 3 0,-14 2 4 15,-15 3 5-15,-22 2 0 0,-23 0 3 16,-16-7 2-16,-11 1 0 16,-3-6 2-16,-8-2-5 0,-6-3-5 0,-2 0-2 0,3 0-1 15,6 2-2-15,7 1 0 16,12 2 1-16,13 3-4 0,23 0-8 15,22 0-10-15,13 3-10 0,16 2-4 0,10 7 5 16,13 7 7-16,11 4 9 0,15 2 11 0,16 4 4 16,20 2 6-16,15 2 3 15,9 4-3-15,4-1 0 0,-5-1 0 0,1 0 0 16,5-3 4-16,-5-1 2 0,-9-4 1 16,-15-6 1-16,-21-6-2 0,-9-6-3 15,-11-7-3-15,-8-5-3 0,-11-3-3 16,-9 2-1-16,-8 4 4 15,-11 8-2-15,-14 4 2 0,-12 2 2 0,-11 3-5 16,-14-6 5-16,-12-2 1 16,-14-2 2-16,-7-7 1 0,3 1 1 15,6-5-4-15,2-1-2 0,1-2-2 0,10-2-2 0,8-2 0 16,16-1 0-16,19 0-2 16,8 1-4-16,10 4-3 0,5-1-5 0,5-2 3 0,5-2 1 15,3-3 2-15,4-3 5 16,1-3 0-16,5-3 1 0,-4-2 1 15,1-2 2-15,1-2 0 16,-2 0 1-16,-2-4 0 0,-1 1-2 0,-2-2 0 0,-1-2-3 0,0 7-6 16,-1 8-10-16,-4 7-22 0,-5 8-23 15,-4 8-19-15,-7 5-20 0,-3 4 14 32,-7 3 44-32</inkml:trace>
</inkml:ink>
</file>

<file path=ppt/ink/ink1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4:49.042"/>
    </inkml:context>
    <inkml:brush xml:id="br0">
      <inkml:brushProperty name="width" value="0.05292" units="cm"/>
      <inkml:brushProperty name="height" value="0.05292" units="cm"/>
      <inkml:brushProperty name="color" value="#FF0000"/>
    </inkml:brush>
  </inkml:definitions>
  <inkml:trace contextRef="#ctx0" brushRef="#br0">3580 4826 837 0,'0'0'19'0,"0"0"-17"0,-2 0 3 16,2 2 9-16,2-2 8 0,-1 3 9 16,1 3 12-16,-2-1 6 0,0 3 8 0,0 1 3 15,1 4-4-15,1-1-5 0,-1 1-6 16,3 1-1-16,-4-3-5 0,2 4-7 15,-2-3-5-15,0 2-8 16,0 1-2-16,0 0-1 0,0 2 0 0,0-3 2 16,0 3-1-16,1 0-2 15,-1 0-6-15,0 1-3 0,0 0-3 16,0 0-2-16,1 2 1 0,-1-1 0 16,0-1-1-16,2 0 0 0,-2-4 0 0,3-3 23 15,-2-7 7-15,-1-4 7 0,0 0 1 0,0 0-26 16,2-1-2-1,1-2-4-15,6-6 1 0,6-8 6 0,4-5 4 16,5-5 2-16,2-5 2 0,2 0-1 0,2-4-6 16,4-1-5-16,4-8-3 15,3 1-3-15,8-8-1 0,1-3-2 0,5-7 0 16,6-12 1-16,0-8-2 0,-2-10 0 16,2-7 0-16,-2-3 0 0,6-7 1 15,8-4 2-15,0 5-12 0,0 6-13 16,-6 16-12-16,-13 14-19 0,-9 13-6 0,-12 11-5 15,-7 8-23-15,-6 8 688 0,-4 8-453 0</inkml:trace>
  <inkml:trace contextRef="#ctx0" brushRef="#br0" timeOffset="18514.34">3341 5963 1384 0,'35'26'190'0,"-33"-22"-3"0,1-2-70 15,-1 0-4-15,-35-21-42 16,33 20-23-16,0 2-13 0,2 1-5 0,-1 0-4 15,0 3-6-15,2 2-9 0,0 2-7 16,6 4-2-16,-4 1 0 0,-3 0 1 16,3 6 0-16,-3-4 0 0,4 2 11 15,3 0 12-15,-3-3 3 0,4 2 2 16,-2 0-12-16,4-2-9 0,-4 1 0 16,0-2 1-16,2-2 2 0,-3 0-3 15,2-3-2-15,1 0-4 0,-2 1-3 16,1-1 1-16,0-2-2 0,-1 0 0 15,-1-4 0-15,-1 1 0 0,-1-1 0 0,-1-4 0 16,0 2-1-16,0-2-1 0,1 0-1 16,0-1-4-16,1-1 2 0,3-3 3 0,2 1 3 15,5-3 4-15,4-6 0 0,3-2-1 0,4-9-3 16,1-4 0-16,3-3 1 0,4-5-2 16,4-4 0-16,7-6 1 15,4-2-1-15,4-7 0 0,4-3-1 16,6-3-1-16,0-8-1 0,0-5 0 0,-2-4-15 15,-5-5-9-15,-1 2-12 0,-1 5-27 16,-3 2-16 0,1 2-31-16,2-2-32 0,-3-4-31 0,-3-6 53 0,-10 1 48 15</inkml:trace>
  <inkml:trace contextRef="#ctx0" brushRef="#br0" timeOffset="31784.63">3237 7768 1224 0,'8'12'54'0,"-1"-3"1"0,-3 2 10 0,-1-2 8 16,0-2-9-16,0 0-5 0,-2-1-5 15,3 2 0 1,0-2-1-16,-1-2-9 0,2 2-7 0,-1-2-11 15,1 1-8-15,2 0-5 0,-1 1-2 16,4-2-1-16,4 1-2 0,-1-2 0 0,4 3-1 0,0-4-3 16,0 3 1-1,3 0-2-15,-1 0 2 0,3 1 0 0,-1 2 0 0,-1 0 0 0,1 2-2 16,0 1-2 0,0 2 2-16,0-3 0 0,-5-1-1 0,1-2 1 0,-4-1-1 15,-1-1-2-15,-1-3 0 16,-1-2 0-16,0-4-2 0,4-5-4 0,1-8-1 15,6-17-3-15,2-19 0 16,5-20 3-16,7-20 1 0,7-20 4 0,5-12 2 16,9-19 2-1,8-10 3-15,9-7 5 0,3-10-27 16,2-1-45-16,-1 4-57 0,-1-1 535 16,4 12-341-16</inkml:trace>
</inkml:ink>
</file>

<file path=ppt/ink/ink1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6:41.518"/>
    </inkml:context>
    <inkml:brush xml:id="br0">
      <inkml:brushProperty name="width" value="0.05292" units="cm"/>
      <inkml:brushProperty name="height" value="0.05292" units="cm"/>
      <inkml:brushProperty name="color" value="#FF0000"/>
    </inkml:brush>
  </inkml:definitions>
  <inkml:trace contextRef="#ctx0" brushRef="#br0">10845 3005 1097 0,'29'2'25'16,"-31"33"-33"-16,47 33 0 15,-148-144 10-15,72 54-3 0,11 22 0 16,-4 0 1-16,-6-3 4 0,-6 1 6 16,-1-2 5-16,1-1 2 0,-2 1 3 15,-2 1-3-15,-5-1 1 16,-6 3 1-16,-5-4 1 0,-6 3-1 0,-10 0-2 16,-6-3-2-16,-5 3-3 15,-5 0-3-15,3-2-1 0,-12 2-4 16,-7-1 1-16,-6 1-2 0,-8-2-1 0,0-1-1 15,-14-1 1-15,-4-1-1 0,-5-4 1 0,-12 1 0 16,4-2-1-16,-6-1 0 0,-6 1 2 16,-6 1 0-16,0 1 4 0,-4-2 5 0,-8 3 0 0,6-1 2 15,-8 1-2-15,-7 2-6 16,6 2-2-16,-14 0-2 16,0 2 0-16,4 2-1 0,-10 1 1 0,2 2-1 0,0 5 0 15,-5-3 0-15,8 3-1 16,-4 2 1-16,0 2 0 0,5 2 0 0,-6 0 0 15,9 3 1-15,6-4-2 0,-4 3 1 16,14-2 1-16,7 0-2 0,-3 2 0 16,13-1 2-16,8-2-2 0,-1-2 1 15,13 2 1 1,5-2-2-16,4-1 0 16,8 2 2-16,8-1-2 0,9-2 1 0,10 1 0 15,10-4-1-15,15 2 1 0,10-3 0 16,8-1 0-16,8-1 1 0,8-2 2 15,8 0 6-15,8-1 8 0,9-1 12 16,3-2 12-16,3 2 10 0,3 0 10 0,-1-3-3 16,1 1-8-16,0-6-17 0,0-10-23 15,-1-7-12-15,1-8-7 0,-2-9 0 16,-1-2 4-16,2-3 3 0,1 0 1 16,-2-4 1-16,2-4 0 0,-1-1-1 15,-3-5 1-15,3-5 2 0,1-1-8 0,0-6-3 16,2 0-2-16,-2 4-4 15,1 1 7-15,0 1 4 0,-2 0 0 0,1-6-1 16,-1-5-9-16,-3-1-10 0,-2 3 2 16,-2 4 4-16,1 4 9 15,-1-2 10-15,2-1 0 0,2 0-1 0,-1 4 3 16,1 5-1-16,1 8 6 0,1 4 9 0,-1 4 6 16,2 2 4-16,-1 5-3 15,3 8-6-15,2 2-7 0,0 9-2 16,1 4-3-16,0 7-7 0,3 3-3 0,-2 1-7 15,1 4-8-15,2-2 2 0,0 2 1 16,3 2 3-16,4-5 7 0,8 3 1 16,3-2 1-16,5 3 1 0,8 0 0 15,2-2-1-15,14 1 2 0,5-1 1 0,3 0 0 16,11 2 0-16,3-1 0 0,10 3 0 16,16-1 0-16,9 1 0 0,10-2-5 15,4 1-2-15,4-1 1 0,7 0-2 16,4-2 5-16,4 0 1 0,9 1-1 15,3-2 0-15,1 3-1 0,14-4 1 16,-5 1 1-16,-1-1 1 0,6-1 0 0,0 2 1 16,1-1 0-16,13 0 0 15,6 2 0-15,-2-1 0 0,15 2 0 16,-4 0 0-16,10 0 0 0,9 2 0 0,-6 0 0 16,8 2 0-16,-4 2 0 15,3 0 0-15,-2 1 0 0,-1 3-1 16,5 2 1-16,-11 1 0 0,9 3 0 0,1-2 0 15,-9 2 0-15,7 2 0 0,-10-2 0 16,2 3 0-16,-3-2 0 0,-5-1 0 16,7-1 0-16,-15 0 1 0,2 3 0 0,0 0-1 15,-18-4 0-15,1 0 0 0,-9-2 1 16,-19-1-1-16,-9 0 0 0,-16-1 1 0,-11 0-1 16,-11-2 1-16,-13 1-1 0,-15-1 0 15,-23 1 0-15,-10 1 0 0,-15-2 0 16,-9 3-3-16,-7-2-1 0,-2 0-2 15,-2 1-2 1,0 4 3-16,-1 2-1 0,-1 4 0 0,-3-1 1 16,-1 2 0-16,-1 3 3 15,-2 6 1-15,-3 1 1 0,1 4 0 0,-2 8 0 16,0 4 0-16,0 4-1 0,-1 6 1 0,1-1-1 0,-1 4 0 16,-2-1 1-16,-1 4 0 15,0 0 0 1,-1 3 2-16,1 6-1 0,0 4 1 0,0 0-1 15,0-1 0-15,1-6-1 0,0-2 1 16,2-2 0-16,1 2 0 0,1 0 0 16,2 2 0-16,2 0-1 0,-1-5 0 0,2-8 0 15,4-3-1-15,-2-6 0 0,3-6 0 16,0-1 0-16,2-4 1 0,-1-5 0 16,-1-3 0-16,3-5 0 0,-3-3 1 15,0-2 0-15,1-3 1 0,-3 0-2 16,-1-2 2-16,1-2 0 0,-3 0-6 0,0-4 14 15,0 2 4-15,-3 0 0 0,1-1 12 16,0 0-14-16,-3 0-1 0,0-1 1 16,-5 2 0-16,-4 1-2 0,-5 1 3 15,-2 0 0-15,-6-3 1 16,-9 3 1-16,-5 0 1 0,-9-3-4 0,-9 4-1 16,3-1-4-16,-4-2-3 0,2 2-2 0,3 0 0 15,1 0 1-15,1-3-5 0,-3-1-8 16,-5-4-14-16,-10-4-13 0,1-1-25 15,-4-9-36-15,-1-1 57 0</inkml:trace>
</inkml:ink>
</file>

<file path=ppt/ink/ink1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07:31.131"/>
    </inkml:context>
    <inkml:brush xml:id="br0">
      <inkml:brushProperty name="width" value="0.05292" units="cm"/>
      <inkml:brushProperty name="height" value="0.05292" units="cm"/>
      <inkml:brushProperty name="color" value="#FF0000"/>
    </inkml:brush>
  </inkml:definitions>
  <inkml:trace contextRef="#ctx0" brushRef="#br0">11499 4746 1186 0,'-1'3'31'16,"-4"3"48"-16,-1 3-101 0,-1 2-1 16,2 0 23-16,1 2-1 0,-1 0 0 15,3 3 1-15,1 0 1 0,1 4 1 16,3 2 1-16,2 5-1 0,0 5 1 16,7 6 2-16,-1 2-1 0,4 4 1 0,1 4 1 15,3 4 0-15,5 4 3 16,3 3 2-16,2 1-1 15,4 2 0-15,5 3-2 0,6 1 0 0,5 3 1 16,5 1 3-16,0-2 0 0,-1-3 1 16,-2-1-1-16,0-6-1 0,2 0-1 0,2-1-1 0,1-3-4 15,2-4 0-15,2-2 0 16,-8-5-1-16,-1-6 1 16,-2-1 4-16,-6-7 6 0,-2-6 6 0,-6-4 12 0,-8-6 3 15,-7-4 2-15,-4-5 0 0,-5-1-5 16,-3-3-4-1,-5-2-1-15,0 0-5 0,0 0-8 0,-2-1-5 0,1-2-12 0,1-2-6 16,-2-6-7-16,1-8-9 0,-2-9 1 16,0-7 0-16,-4-3 0 15,0-4 8-15,-4 2 4 0,-1 3-1 0,-2 0 1 0,-3 0-13 32,1-2-2-32,1 4-4 0,2 4 4 15,0 5 14-15,2 8 2 0,2 6 6 16,0 5-1-16,3 3 2 0,3 5 1 15,0 1 1-15,0 0 0 0,0 0-1 16,0 0-2-16,-3 1-3 0,5 3 0 16,-1 3 0-16,4 7 3 0,1 4 4 15,2 5 0-15,3 8 1 0,0 1 1 0,5 4 2 16,1 0 3-16,1-1 1 0,2 0 1 16,-2-4-1-16,-1-2-3 0,-2-2 0 15,-1-2-2-15,-4-1 0 0,-2-3-1 16,-2-5-2-16,-4-3 0 0,-1-2 0 0,-1-3 0 15,-5 0 0-15,1-2 1 0,-4-2 11 16,-4 1 4-16,-3 0 3 0,-6-1 3 16,-4-1-6-16,-3-1-1 0,-1-2-2 15,-2-1-1-15,-1-1-2 0,-3 0-3 0,3 0 2 16,0 1-1-16,3 1 1 0,0 0-1 16,1 1-2-16,-3 1-2 15,2 0 2-15,3 1 0 0,0 1 2 16,7-2 3-16,0 1 1 0,3 1 3 0,3-1 6 15,3 0 6-15,3 0 4 0,5-1-1 16,1 0-7-16,1-2-6 0,0 1-3 0,0 0-3 16,0 0 0-16,0 1-2 0,-1 0-1 15,1-2-2-15,0 0-3 16,0 1-1-16,0 0 0 0,-1 0-1 16,-1 0 0-16,2-1-1 0,-1 1 0 15,0-1 1-15,1 0-7 0,0 0-15 0,-1 0-30 16,1 0-36-16,0 0-32 0,-1 0 388 15,-4-1-225-15</inkml:trace>
  <inkml:trace contextRef="#ctx0" brushRef="#br0" timeOffset="2722.04">17442 4226 1238 0,'0'2'312'0,"-58"104"-337"47,50-83 24-47,-3 4 0 0,0 2 1 0,-1 1-1 16,-1 3 1-16,2 3-1 0,-4 1 1 15,3 7 0-15,-4 1 0 0,2 2 0 0,3 3 0 16,-2-2 1-16,3 2-1 0,1 3 1 16,0 1-1-16,1 5 0 15,3-1 1-15,1 3-1 0,4 2 1 0,4 1 0 16,2 3 3-16,7 3 0 0,2 5 3 16,8-6 1-16,6 4 0 0,5-2 1 15,4-6-1-15,6 1-3 0,5-2 0 0,4-2 0 16,4-2-1-16,-2-4 5 15,-8-6 4-15,0-7-1 0,-9-2 0 0,-3-4-3 16,0-1-6-16,-1-4 2 0,2 0-1 16,-3-2-1-16,0-2 2 0,0-2 3 15,1-3-1-15,4-4 6 0,-2-4 0 16,0-1 5-16,-3-4 3 0,-3-2-2 16,-5-3-1-16,-5-1-7 0,-3-2-1 0,0-2-2 15,-1 0 1-15,-1 0-4 0,-3 0-1 16,-4-1 1-16,1 0-4 0,-2-1-4 15,-2-2-6-15,-1 1-4 16,-2-3-5-16,-1-1-2 0,-1-2 0 16,0-2-2-16,-1-3 2 0,-3-8-4 0,-3-2 0 15,-4-6 1-15,-3-1 0 0,-4-1 7 16,0-2 3-16,-2 2 5 0,0-3 3 0,-1 3 4 16,1-1 4-1,-2 2-1-15,4 7-2 0,2 3 0 16,4 9 1-16,4 3 1 0,4 3 4 0,4 5 0 0,0 1 0 15,-1 0 9-15,1 0 1 0,0 0 1 16,0 0 0-16,-1-2-11 0,3 4-4 16,-1 1-2-16,3 1-3 0,-2 2 0 0,8 7 2 15,7 8-1-15,5 5 2 16,7 7 0-16,-7 0 1 0,4 0 1 0,-1 0 1 16,-3-2 0-16,3-4-2 0,-6 0 1 15,-6-6-2-15,-1-1-3 0,-6-2 1 0,-2-2-5 16,-2-4-1-16,-2-1 0 0,-2 0 8 15,-4-1 6-15,-3 3 5 0,-6 1 7 16,-5 0-3-16,-3 1 0 0,-5-2 0 16,-4 0-4-16,-3-4-2 0,-6 2-1 15,-5-2-1-15,-1 0 0 16,0-4-2-16,9 1-1 0,6-1 1 16,1-1 1-16,7 1 1 0,-1 0 4 0,4-1 3 15,7-1 3-15,2 0 4 16,5-2 3-16,4 2 5 0,-3-1 2 15,5-1 0-15,-4 0-2 0,4-1-2 0,1 0-3 0,-2 1-3 16,4-1-2-16,-2 0-6 16,0 0-4-16,0 1-3 0,0 0-4 0,0-1-2 15,1 0-1-15,-1 0-6 0,0 0-6 16,0 0-11-16,0 0-19 0,0 0-17 0,0 0-26 16,0 0-28-16,0 0-19 0,0 0 66 15</inkml:trace>
  <inkml:trace contextRef="#ctx0" brushRef="#br0" timeOffset="10051.19">6606 5729 1513 0,'29'6'59'16,"-32"-4"-69"15,-25-10 10-31,28 8 0 0,0 0-2 15,0 2 1-15,0 1-2 0,0 3 0 16,1 5 0-16,5 7 7 0,-5 7 8 16,6 7 4-16,-6 5 2 0,0 9-6 0,1 8-6 0,-4 8-1 15,0 8-2-15,-8 6 1 16,-7 7-1-16,0 6-1 0,-8 5 0 0,-1 0 0 16,3 0-1-16,-3-2 1 0,2-5 1 0,5-7-2 15,0-5 0-15,4-8-1 16,1-4 1-16,4-10 0 0,4-5 0 0,1-7 0 15,2-6 1-15,1-2 1 0,2-6-2 0,0-7 0 16,1-2 1-16,2-6-2 0,-1-3 2 16,0-3 4-1,-1-3 7-15,3 2 5 0,-1-4 3 0,3 1-1 0,1 0-7 16,7-2-1 0,6 0-1-16,7 0 0 15,11-1-1-15,11-2-2 0,6-2-2 0,5 0-1 16,5-1-1-16,5 1-2 0,9-1 1 0,9 2-3 15,7 0 1 1,2 2 1-16,8 0-2 0,7 1-1 16,18 1 3-16,16 3 2 0,8 3-2 0,11 1 2 15,-6 0-4-15,-9-2 0 0,4 0 0 16,-4 1 0-16,-1-3 0 0,8 5 0 16,4-1 0-16,-4-2-1 0,0 2 1 15,3 0-1-15,-5 0 1 0,-4-2 0 0,10 1 0 16,-4-2 1-16,2 3-1 0,6 0 0 15,-1 2 0-15,-4 0 0 0,-4 0 0 16,-3 0 0-16,-7 1 0 0,-8-3 0 0,-8 2 0 16,-13-3 0-16,-12-1 0 15,-10-1-1-15,-19-1 2 0,-20-3 8 0,-18 0 4 16,-13-2 4-16,-8 1-2 0,-6 0 0 16,-7 0-1-16,-3 1 0 15,-1 0 1-15,0 0 0 0,2 0-2 0,-2 0 7 16,0-1-1-16,0 1-9 0,0-1-6 15,-4-4-8-15,3 3-3 0,-3 0 7 16,0-3 5-16,-1-1 1 0,-6-6 0 0,0-2-2 16,-5-8-2-16,0-3 0 15,-1-1 1-15,0-6 0 0,-2-1-2 0,0-7 2 16,-1-7-2-16,-7-6 1 0,-2-4 1 16,-2-6-2-16,-3-3 1 0,2-5 0 15,3-3-1-15,3-5 1 0,0-3 1 16,2-3 0-16,1-4 0 0,3 3-2 15,3-7-1-15,2 2-1 0,4 3 0 16,0-1-2-16,-1 4 2 0,2 11 1 0,1 8-1 16,1 9 2-16,2 9 0 0,1 7-2 15,2 2-5-15,1 6-2 0,0 9-2 16,2 4 0-16,-2 5 3 0,0 5 0 16,0 4-2-16,2 6 0 0,0-1-2 15,-1 0 0-15,-1 1 2 16,-3-1-1-16,3 2 2 0,-5 3 1 0,-5 1 0 0,-6 1 3 15,-9 3 3-15,-8 1-1 0,-12 1 1 16,-13 3 1-16,-6-1 0 0,-6 1 1 16,-3 1-1-16,-5-1-1 0,-13-2 1 15,-12-2-1-15,-5-1 1 0,-7-1 1 0,-1-3 0 16,-10 0-1-16,-8-5 0 16,-6-2 1-16,-14-3 0 0,-3 1 1 0,-6-2-1 15,-14 0 0-15,-1 3 0 0,-2-1 0 16,-16 2-1-16,5 1 1 0,3 1-1 15,-12 1 0-15,14 3 1 0,3 3-1 16,-5 3 1-16,15 2-1 16,0 2 7-16,1-2 3 0,10 4 3 15,9-1 2-15,3 0-4 0,14 2-2 0,9 0-1 16,12 0 1-16,17 0 1 0,8 1 4 0,7 2 3 16,7-4 2-16,7-1-3 0,15-2-4 15,12 0-3-15,10-3 2 16,7-2 5-16,6-1 3 0,8-3 2 15,3 1 1-15,7-4 1 0,-1-1 2 0,1 0 3 0,2 0-1 16,1 0 2-16,0 0 1 0,0 0-2 16,2 1 0-16,-2-1-7 0,0 0-5 15,0 1-2 1,0-1-7-16,0 0-1 0,0 0-3 0,3 1-3 0,-3-1-2 16,0-1-2-16,0 1-1 0,-1-2-2 0,2 3-4 15,-1-1-4-15,0 0-4 16,0 0-6-16,1-1-7 0,1 0-8 15,-1 1-7-15,-1 0-8 0,0-2-8 16,4-1-6-16,-3 1-12 0,5 0-8 0,3-3-8 16,0-5-12-16,16-9 60 0</inkml:trace>
  <inkml:trace contextRef="#ctx0" brushRef="#br0" timeOffset="17783.25">26990 6888 1483 0,'-2'0'-6'0,"1"0"-52"16,-1 0-8-16,0 0 28 0,-3 0 24 15,0-2 8-15,0 2 5 0,1-2 1 0,-1 1 0 16,1 0 1-16,1 0-1 0,0 1 4 16,1-1 0-16,0 1 3 0,-2-1 1 15,1 1-5-15,-3 0 0 16,-4 1-2-16,-3 1-1 0,-5 2 0 15,-3-1 2-15,-3 0-1 0,-4 1 1 16,-3 1 0-16,-2 1 0 0,-10-1 0 0,-9 3 2 16,-13-1-1-16,-6 2 3 0,-2 0 1 15,2-1 0-15,0 1 0 0,0-2-3 16,-3 1-2-16,-2-2 0 0,3 1 0 16,1-1-2-16,13 0 8 0,8 0 10 15,6-3 2-15,6 3 3 0,4-2-4 0,1 1-7 16,-1-1 0-16,-1 0 2 15,0-1-3-15,2-2-2 0,-2 0-1 16,6 1-4-16,3 0-1 0,2-1 0 0,6 1-2 16,3-1 1-16,3 0 0 0,4 2-2 15,5-3 1-15,-1 0 1 0,3 0-1 16,1 2 3-16,1-2 4 0,0 0 0 16,0 0 1-16,0 0 0 0,0 0-3 15,0 0-1-15,0 0-2 0,0 0-2 0,0 0 1 16,0 0-6-16,0 0-8 0,1 0-15 15,-1 0-20-15,0 0-18 0,1 0-18 16,2-2-8-16,4-5 49 0</inkml:trace>
  <inkml:trace contextRef="#ctx0" brushRef="#br0" timeOffset="18192.52">25486 6814 1543 0,'-1'0'48'0,"-1"2"-14"16,-1 0-31-16,-1 2-8 16,-5 3-2-16,-3 3 5 0,-2 3 2 0,-4 1 0 15,-5 3 1-15,0 1 0 0,-2 1 0 16,0-1 0-16,2-2 1 15,0-1 0-15,5-2-1 0,4-2 1 0,1-1-1 16,3-1 0-16,2-1 0 0,3 0 0 16,-1-1-1-16,0-1 1 0,2 0 0 0,1-2 0 15,-1 0 0-15,3 1-4 16,2-2-4-16,1 3-6 0,5 5-1 0,6 3 2 16,8 8 4-16,9 0 6 15,10 2 3-15,8 1 1 0,4 0 0 16,4 0 0-16,-4-2-1 0,-3-4 0 15,-14-1 0-15,-12-6 1 0,0-3-1 0,-9 0 1 0,-1-5 0 16,-4 1 0-16,-4-2-4 0,0-2-13 16,-1-1-22-16,1 0-21 15,-4-1-21-15,7-3 654 0,3-1-433 0</inkml:trace>
  <inkml:trace contextRef="#ctx0" brushRef="#br0" timeOffset="19414.66">27675 7912 1006 0,'-1'0'53'0,"-2"0"31"0,2 0-63 15,-1 0-17-15,-1 1-1 0,-2 0-1 0,-1 1-1 16,-3-1 1-16,-1 1 0 16,-3 0 0-16,2 0 1 0,-2 1 1 15,2-1-1-15,2-1 0 0,-4 1 2 0,-4 0-1 16,-1 0 2-16,-4 2 2 0,-3-2 5 16,-6 1 2-16,-2 0 1 0,-8 0-1 15,-2 2-7-15,-1-2-2 0,-8 3-3 16,-10-2 0-16,-9 2 0 0,2 1-1 0,0-2-1 15,9 1 1-15,7 0-2 0,1-1 0 16,3 0 2-16,-2 1-2 0,-8 0 0 16,-4 0 2-16,1-1-1 0,5 1 0 0,9-5 0 15,7 3 5-15,5 0 4 0,8-2 3 16,2 0 0-16,5 3-5 16,4-5-3-16,1 2-3 0,4 0 1 15,1-1 0-15,3 1-2 16,3-1-1-16,5-1 1 0,-1 0 0 0,0 0 0 15,0 0-2-15,0 0-10 0,1 0-5 0,0 0-9 16,1-3-6-16,2 2 0 16,3-7 5-16,4-6 12 0</inkml:trace>
  <inkml:trace contextRef="#ctx0" brushRef="#br0" timeOffset="19999.08">26383 7814 956 0,'-1'0'30'0,"-1"2"-14"0,-2 0-3 16,1 0-10-16,-2 1-1 0,-2 2 1 15,-1 2 0-15,-4-1 0 0,0 0 1 16,-1 0 2-16,-1 0 0 0,2 0-1 0,-1 2 1 15,1-4-4-15,-1 3 1 0,0 0 5 16,2-2 1-16,-1 2 2 16,3-2 1-16,-4 4-5 0,2-2-3 15,1 2-1-15,-1 2 0 0,1 0-1 16,2-1 0-16,-1 2-1 0,-1 1 1 16,3-1 1-16,-2 0-1 0,5 2 3 0,0-4 0 0,3 1 1 15,0-1 0-15,1 0 2 0,2 0-2 16,-1-1 1-16,4 0 1 0,-2-1-1 0,0-1 1 15,2 0 1-15,1 0 4 16,-1-1 4-16,0 0 3 0,1 0 0 0,-1-2-1 16,2 1-2-16,1-2-4 15,3 0 2 1,3 1 1-16,3 1-2 0,8 2 0 0,2 1-3 0,8-4-4 0,3 3-2 16,-1 0-2-16,-3-3-1 0,-7 1 2 15,-4-1 6 1,-6 0 0-16,1-4 0 15,-2 3-2-15,-1 0-6 0,1 0-2 16,-3 1 2-16,-3 1-1 0,-1-1 0 0,-2-1 0 16,-1 1-1-16,1-2-1 0,-4 1 0 15,1 1 0-15,-3-3 1 0,-1 0-2 16,2 2-5-16,-2 1-6 0,0-4-2 16,0 0-2-16,1 0-1 0,-1 0 0 15,0 0-8-15,0 0-12 0,0 0-12 0,-1 0-18 16,1 0-21-16,-3-2-21 0,3 2-23 15,0 0 69-15</inkml:trace>
  <inkml:trace contextRef="#ctx0" brushRef="#br0" timeOffset="23255.62">26867 8868 1053 0,'-1'0'28'0,"1"1"-14"0,-1 0-10 0,-1-1-6 15,2 0 2 1,-3 1 4-16,2 0 3 0,0 1 9 0,-1-2 8 0,0 3 5 16,-2-3 2-16,0 2-4 0,-3 0-2 15,-2 2-2-15,-1 0 0 0,-6 1 4 16,-3-1-3-16,-6 2-4 0,-9-2 1 16,-10 2-5-16,-12-3 0 0,-12-1 2 15,0-1-4-15,-2-1-3 16,5 0-1-16,4-1-3 15,-2-1-1-15,-5 0-2 0,-6-1-3 0,-10-2 13 16,-2 1 15-16,10-3-1 0,5 0 1 16,13 1-12-16,4 0-16 0,-1 0 0 15,3 3 0-15,5 0-1 0,5 1 0 0,10 1 1 0,6 0-1 16,7 1 1 0,5 0-1-16,5 0 1 0,5-1-6 15,4 1-8-15,0 0-13 0,0 0-18 16,0 0-9-16,0 0-8 0,1-2 2 15,2-9 2-15,5-11 30 0</inkml:trace>
  <inkml:trace contextRef="#ctx0" brushRef="#br0" timeOffset="23598.26">25692 8642 1096 0,'-10'13'33'0,"-7"2"-2"16,-8 7 5-16,-14 3 1 0,-8-1 3 16,-5-1-8-16,-5-2-13 0,3-1-9 15,5 0-1-15,4-2-3 0,8-2-1 16,3-3 0-16,4 0-1 0,3-3-1 16,2 1-1-16,6-3 0 0,5 1-2 15,2-3 0-15,2-1 2 0,5-1-1 16,1-1 10-16,4 0 7 0,2 0 5 15,1-1 9-15,1 0-5 0,4 3 0 16,3 2-5-16,9 4-6 0,7 2-5 0,2 2-6 16,3 0-2-16,-2 1-1 0,-3 0 0 15,-1-3 0-15,-3 2-1 0,-3-2 1 16,1 4-3-16,3 0-9 0,-1 2-11 0,7 3-21 16,1 2-27-16,3 2 37 0</inkml:trace>
  <inkml:trace contextRef="#ctx0" brushRef="#br0" timeOffset="31666.53">17176 6252 1746 0,'8'15'33'0,"13"-6"852"0,-36-5-139 0,-15 1-768 31,-16-12-765-31,-18 7-219 0,24 6 1006 0,3 0 0 15,2 0 0-15,-2 1 0 0,1-3 0 16,4-1 0-16,-4 1 2 0,-1-3 6 0,-1 0 6 16,-7 0 3-16,-8-1 3 0,-7-2-4 15,-9 1-5-15,-7-5-2 0,-4 3-4 16,-7-3 1-16,-14 1-1 0,-12-2-1 0,-11-1 0 16,-5 0-1-16,-13 0-2 0,-4 4 1 15,0-2 0-15,-11 4-2 0,1 3 2 16,0 1-2-16,-6 4 1 0,-2 3 0 0,2 1 1 15,3 2-2 1,-12 0 8-16,6 1 5 0,9-2 0 0,-5 1 3 16,13-5-11-16,7 1 5 0,6-2 6 15,7-2 7-15,6-1 3 16,5-1-5-16,5-2-5 0,10 0-2 0,10-2-2 0,4 0-1 16,3-1-2-16,11 1-5 15,13 0-2-15,14 2-1 0,11 0 0 16,8 0 0-16,6 0-1 0,5 0-16 15,8-1-14-15,8 1-19 0,0 0-21 16,-1 0-12-16,2 0-12 0,4-5 2 0,6-5 698 16,10-9-455-16</inkml:trace>
  <inkml:trace contextRef="#ctx0" brushRef="#br0" timeOffset="32200">12496 5918 1701 0,'0'0'7'0,"1"0"-54"16,-1 0-20-16,0 2 8 0,5 0 9 15,-2-1 10-15,12 5 12 0,10 5 12 16,7 3 9-16,20 4 5 0,15 5 0 16,17-5 1-16,15 3 1 0,8-1-1 15,2 3 1-15,11-2 4 0,14-1 1 16,4 1 2-16,15-1 1 0,10 0-3 16,-2 0 0-16,20 2 0 0,12-1-3 15,-3-1 1-15,23 0-1 0,-4-2-1 0,1 1 1 16,11-2 0-16,-17 0-1 0,15 1-1 15,-6 0 0-15,-10 1 0 0,9 1 0 16,-21 1 0-16,-4 2 0 0,-1 1 0 16,-25-1 0-16,-6 0 0 0,-14-1 1 0,-18 0 1 15,-9-2-2-15,-14-2 0 0,-19-4 15 16,-16-1 5-16,-5-2 10 0,-14-3 8 16,-4-1-11-16,-7 0-1 0,-14-5-6 15,-4 0-4-15,-6 0-2 0,-7-1-2 16,1-1 1-16,-3 1 1 0,-2-1 2 15,2 0 0-15,-6-2-2 0,3 1-3 16,1 1-2-16,-1 0-2 0,0 0-2 16,1 1-4-16,-1-1-5 0,0 0-10 0,-5 2-20 15,2-2-21-15,-4 3-26 0,-9 2-29 16,-9 3-5-16,-10 4 57 0</inkml:trace>
  <inkml:trace contextRef="#ctx0" brushRef="#br0" timeOffset="33214.97">11784 5759 1141 0,'0'1'18'0,"0"2"-25"0,0 3-3 15,0 2 3-15,-1 1 5 0,0 0 2 16,1 0 0-16,0 0 0 0,1 1 1 0,-1-1 0 16,0 0 2-16,0 2 3 15,1 2 4-15,3 1 3 0,0 3 2 16,2 4-1-16,3 4-2 0,4 3-1 15,1 7-1-15,2 7-1 0,2 2 0 0,-1 6-3 16,4 0-1-16,-1 1-1 0,3 1-1 16,8 2 3-16,5-1 1 0,5 4-1 15,6 0 0-15,4 2-1 0,6 1-1 16,4-3-1-16,2-3 0 0,-2-6-1 0,-6-3 0 16,-1-6 1-16,-4-2-1 0,-3-6 1 15,-1-3 1-15,-3-1 2 16,2-4 1-16,-2-2 1 0,0-1-1 0,-4-4-2 15,-4 2-2-15,-7-5-1 0,-6-1 0 16,-8-2 1-16,-2-4-1 0,-5-1 0 0,-2-2 1 16,-4-3-2-16,-1 0-7 0,0 0-9 15,1 1-10-15,-1 0-5 0,0-3-7 16,0-7 0-16,-6-13 399 0,-5-18-271 16</inkml:trace>
  <inkml:trace contextRef="#ctx0" brushRef="#br0" timeOffset="33549.5">12738 6602 910 0,'0'7'29'0,"-1"4"-7"0,0 5-7 0,1 2 7 16,1 5 11-16,3 2 7 0,2 4-2 15,0 2-12-15,5 0-7 0,1 3-4 16,4 0 0-16,3 1 0 15,5-3 0-15,0-1 0 0,0-4 0 16,-4-2-2-16,-7-2 0 16,0-4-4-16,-4-5-1 0,-3-3 4 0,-1-2 2 15,-5-5 5-15,-1-1 7 0,-1 1 0 16,-9-3 3-16,-3 7-1 0,-16-3 2 0,-22 2-4 16,-9-2 0-16,-11-3-2 0,-1-2-8 15,1-2-3-15,-2-2-7 0,-3 0-3 0,-3-2 1 0,6 5-3 16,8 0 1-16,10 0 0 15,9 2-2-15,7 1 1 0,6 0-1 0,7 3-2 16,6-3-2-16,6 3-8 16,8 0-28-16,2-1-30 0,5 10 36 0</inkml:trace>
  <inkml:trace contextRef="#ctx0" brushRef="#br0" timeOffset="46664.84">26538 10609 1679 0,'39'21'71'0,"-175"-25"-344"46,86 6 273-46,-2-3 0 0,-4-6 1 16,-5-3-1-16,-9-1 0 0,-9-4 2 16,-7-2-1-16,0 2 1 15,4-2 1-15,2-1-2 0,-5 0 0 0,-16-3 2 16,-3-2-2-16,0 1 1 0,8 1 0 16,5 2 0-16,-5-2-1 0,1 4 1 15,3 2-1-15,11 5-1 16,16 4 1-16,11 2-2 0,7 2-15 0,5 1-17 15,2 0-22-15,1-1-18 0,6-2-6 0,2 1-8 16,6-4 0-16,5 0-155 16,5-5 155-16</inkml:trace>
  <inkml:trace contextRef="#ctx0" brushRef="#br0" timeOffset="46964.5">24789 9997 1493 0,'4'5'94'0,"65"-24"-75"15,-243 111-18 1,130-66 4-16,-4-6-1 16,-9 0 0-16,-6-4-1 0,1-1 0 15,8-4-2-15,8-3 0 0,10-1 0 16,5 0 1-1,6-2-1-15,8 1 2 0,5-1-2 16,4 0-1-16,4-1-1 0,1 2-7 0,3 0-4 16,3 3-4-16,2 3 2 0,4 6 5 15,6 4 5-15,7 3 3 16,6 4 4-16,4 5-4 0,1 2-20 16,0 2-26-16,1 1-33 0,1 1 713 15,-1 0-481-15</inkml:trace>
</inkml:ink>
</file>

<file path=ppt/ink/ink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38:33.386"/>
    </inkml:context>
    <inkml:brush xml:id="br0">
      <inkml:brushProperty name="width" value="0.05292" units="cm"/>
      <inkml:brushProperty name="height" value="0.05292" units="cm"/>
      <inkml:brushProperty name="color" value="#FF0000"/>
    </inkml:brush>
  </inkml:definitions>
  <inkml:trace contextRef="#ctx0" brushRef="#br0">31516 8950 1522 0,'0'0'78'0,"0"1"-52"16,2 1-18-16,-2 1-9 0,-2 0-8 0,0 8 1 0,-11 8 1 0,7 12 5 15,-8 10 3-15,1 6-1 0,-3 6 0 0,-4 4-1 0,-3 5-1 16,-6 4 0-16,-7 4 1 0,-4 2-1 16,0 1 2-16,0 1 0 0,6 0 0 15,3-6 0-15,0-2 1 0,4-8-1 16,2-5 0-16,1-5 1 16,4-9 0-16,4-7-1 0,1-7 2 0,4-4-1 0,2-4 0 15,5-5 1-15,3-4-1 16,1-3 3-16,0-4 3 0,0-1 4 15,0 0 6-15,0 0 6 0,0 0 0 0,4-1 6 16,1-3 1-16,4 0-9 0,5-6-2 16,4-5-13-16,10-5-9 0,6-2-1 15,2-3-1-15,3 1 1 0,-1 1 4 0,-1 4 1 16,3-1 1 0,-7 2 0-16,1 2 3 0,-10 3 2 0,-7 2 4 0,-4 3 4 15,-3 0-1-15,-2 5 0 16,-3 0-1-16,-4 3-4 15,-1 0-2-15,0 0-3 0,0 0-10 0,0 0 0 0,0 0-11 16,-3 3-5-16,0 1-2 0,-4 7 1 16,-6 4 8-16,-6 5 8 15,-6 5 5-15,-3 1-1 0,-2-2-1 16,0-2 2-16,3-4-2 0,3-2 1 0,1-6 0 0,3-3-1 16,4 0 2-16,2-3 1 15,1-3-1-15,2 0 3 16,1-2 2-16,0-2 0 0,0-1 5 0,1-1 1 0,-1-4 1 15,0 3 1-15,0-2 0 16,-1-1-2-16,1 0 1 16,1-3 0-16,0-1-4 0,-2 1-2 0,-1 0-1 0,1-4-2 15,-2-1 1-15,2-3 2 0,1-4-2 0,-3-1 2 16,1-2 1-16,1 2-1 0,-1 4 2 16,6 1 0-16,4 7 0 0,-1 5 0 15,1 0-2 1,2 5-8-16,-1-2-27 0,1 2-35 0,5 1-44 15,5-6 55-15</inkml:trace>
  <inkml:trace contextRef="#ctx0" brushRef="#br0" timeOffset="981.46">31951 8163 1474 0,'-2'0'-11'0,"-1"0"-43"0,-3-2-15 0,4 1 16 16,-6-1 36-16,0-2 10 16,-4-3 3-16,-8-2 1 0,-1-1 0 0,-8-1-1 15,0 0 5-15,3 6 3 0,2-2 3 0,2 5 1 16,3 0-4-16,1 2-3 15,1 2-1 1,3 1 0-16,-1 3 1 0,2 1-2 0,3 2-5 16,3 0-2-16,1 0-6 0,6 1-1 15,1 1-2-15,6 5-3 0,4 6 2 16,4 4 5-16,3 4 7 0,2 3 3 0,3 2 3 0,0-1 0 31,3-1 0-31,-3-5 2 0,-7-3 3 0,-3-5 1 16,-6 0 2-16,-6 0 0 0,-4 2-4 15,-7-5-4-15,-4-2-1 0,-5 0-2 16,-7-2 1-16,-3-2 3 0,-5-5 2 16,-2-3 7-16,-2-6 5 0,-2-3 5 15,6-5 6-15,6 0-4 0,3-1-3 16,3 0-5-16,3 0-8 0,4 1-10 0,5 1-10 16,2 1-17-16,8 2-24 0,0 2-26 15,5-4 94-15,8-4-32 0</inkml:trace>
  <inkml:trace contextRef="#ctx0" brushRef="#br0" timeOffset="1482.81">32043 8580 1706 0,'-3'13'17'0,"-6"8"-32"0,-3 14-14 0,-4 12 4 0,-2 3 22 15,-3-1 4-15,3-3-1 16,-6-1-14-16,0-5-9 0,1-3-10 0,0-8-6 16,3-8 6-16,6-8 7 0,3-5 3 15,4-4 5-15,7-4 8 0,-1 0 6 16,1 0 6-16,0 0 10 0,-2-5-2 16,4-2-2-16,1-6-1 0,6-8-5 15,3-13 2-15,5-9-7 0,5-9-14 16,4-4-11-16,-1-1-10 0,-2 2 2 0,2 6 11 15,-6 7 16-15,2 6 9 16,5 5 4-16,-1 1-3 0,4 3-6 16,-2 4-5-16,-4 5 12 0,-2 6 18 15,-3 5 11-15,1 2 8 0,-2 5-8 16,-1 1-11-16,3 5-5 0,-3 4-6 16,2 5-5-16,1 2-2 0,-2 7-4 0,-1 6-2 0,-8 2-1 15,-6 2-2-15,-3 1 2 16,-6 1 1-16,-4 1-1 0,-4 1 0 0,-7-4-1 15,-3-2 0-15,0-4 3 0,-4-3 0 16,-1-6 0-16,-2-2 2 16,2-8 0-16,1-4-2 0,3-1 1 0,2-4 1 0,5 0-2 15,-1-5 0-15,3 2-2 16,7 2-7-16,6-4-7 0,4 4-7 16,0 1-8-16,1 0-5 0,-1 0-4 0,-1 0-17 15,5-2-98-15,6 1 101 0</inkml:trace>
  <inkml:trace contextRef="#ctx0" brushRef="#br0" timeOffset="2499.23">32665 9257 1719 0,'0'0'46'0,"-1"-3"-10"0,1 3-33 0,0-3-5 0,0-2 6 15,-1-2 0-15,-4-7 0 16,-4-2-1-16,5-2 3 0,-4-1 1 0,2 4 3 16,2 1 4-16,-4 2-5 0,6 1-2 15,-4-1-4-15,3 4-2 0,-1 1-1 16,-4 2-3-16,3 3-4 0,1 0-3 16,3 2-9-16,-5 0-13 0,6 0-15 0,-7 0-15 15,0 5-6-15,1 3 5 0,-3 6 8 16,2 1 2-16,-5 8-1 15,1 3-5-15,-3-3-1 0,6 4 9 0,4-4 10 16,-6-3 10-16,10-2 11 16,-3-7 3-16,3-1 5 15,5-2 0-15,-7-5-6 0,2 0-9 16,-1-3-12-16,1 2-19 0,5-2-14 0,1 0-1 0,10-2 7 0,1-5 20 16,-1 2 16-1,7 0 39-15,-18-1 65 0,4 5 34 16,-1-3 14-16,-7-1-24 0,11 4-56 0,-8 0-29 15,4 1-6 1,-1 0 0-16,-1 2-3 0,4 0-3 0,-5 4-3 16,1 2-5-16,3-4-1 0,-4 2 1 15,-1 0 2-15,2-5-1 0,-5 4-3 16,2-1-4-16,2 2 1 0,-1 2 1 0,4 5 3 16,0 0 4-16,2 2 2 15,3 6 0-15,0 3-3 0,1 5-1 0,1 6-2 16,4 3 1-16,2 2 5 0,2 2 0 15,3-3 2-15,-7-3 0 0,-1-5 0 16,-4-2 1-16,-5-6-1 0,7-6 0 16,-13-4 5-16,-1-11 13 0,1 3 6 15,-4-5 1-15,-4 0-8 0,2-1-15 16,7-5-3-16,3-6 8 0,-8-4 12 0,-2-6 5 16,-4-6-1-16,1-2-8 0,9-2-7 15,11 1 2-15,1 8 11 0,-4 3 11 16,6 5 4-16,-10 2-4 0,8 2-9 0,2 2-16 15,-7 2-4-15,8 2 1 0,-3 4-1 16,-6 1 0-16,7 5-4 16,-9-1-13-16,0 2-19 0,6 1-23 15,-9 5-26-15,5 1-24 0,-7 2-9 16,-2 2 0-16,0-2 19 0,0-2 22 0,0 0 13 16,-3 0 22-16,3 1 12 0,-2 4 11 15,-1 0 13-15,3 3 4 0,0 2 1 0,7-1 0 16,-1 0-1-16,3-1 0 0,1 0 13 15,1-2 18-15,7-1 17 0,-1-2 15 16,1-2 9-16,2-3 6 16,-8-3 5-16,-1-2 7 0,1-3-1 15,1-3-9-15,1-1-15 16,2-1-14-16,-4-2-8 0,-6 2 5 0,-1 0 1 0,-3 0-2 16,2 0-11-16,-3 0-16 0,-1 0-8 15,0-3-4-15,-3 1 0 0,-3-5 0 0,-2 1-3 16,-10-1-1-16,1 1-6 0,-2 3-3 15,-3-2 1-15,0 7-4 0,-6 0-8 16,-2 3-3-16,4 7-13 16,8 0-15-16,8 7-3 0,1 4-6 0,3 2 7 0,0 3 15 15,5 3 10-15,8 3 7 0,5 2 7 16,6 2 5-16,6-1 5 16,6 0 7-16,0 0 0 0,10 0-2 0,0 1-9 15,2 2-16-15,10 0-17 0,-2 2-19 16,-3-1-15-16,-5-6 37 0</inkml:trace>
  <inkml:trace contextRef="#ctx0" brushRef="#br0" timeOffset="4549.97">27012 10298 1431 0,'0'-2'50'0,"0"-2"-1"15,1-1-31-15,1-1-26 0,1-1 8 16,0 2 0-16,0-4 2 0,2 0 2 0,-1-3 1 0,4-2 3 15,1-2 9-15,4-1 2 16,5-2 0-16,1 0 0 0,2-1-6 16,4-4-1-16,-4 3 4 0,0 2 8 0,2-3 9 0,-6 3 4 15,1 0-5-15,1 0-9 16,2 0-14-16,4 1-7 0,2-1-4 0,2 2-2 16,-1 3 3-16,2 1 1 0,0 4 1 15,2 2-2 1,0 0-3-16,-2 1-3 0,2 0 4 0,-5 3 1 0,1 0 3 15,-2 3-1 1,-1 0 0-16,-5 0 0 0,-3 0-2 16,-1 3 0-16,-2-1-1 15,2 4-2-15,0 1-1 0,-2 2-1 0,3 3 0 16,1 5 1-16,-1-3-1 16,0 4 0-16,-4 1 0 0,0 3-1 0,0 1-1 15,0 2 1-15,2 0 1 0,1 2 1 16,-4-4 2-16,0 3 0 0,-6 0-2 15,0 4 0-15,0 2 2 0,-2 2 1 16,3 1 2-16,1 1 1 0,0 5 0 16,-2-3 0-16,2 1 0 0,-1 1 0 0,-3-6 0 15,1 2 0-15,-3-1-1 0,0 0 0 16,0-2-1-16,-2-1 0 0,-4-3 0 16,-1-1 1-16,-3 1-1 0,-4-4 0 15,-1-1 1-15,1-2-2 0,-3 0 1 0,-2-2 1 16,-2 1-1-16,-4 2 3 0,-4-2 2 15,-4-2 1-15,-2-1 4 0,-2-2-5 16,-6-1-1-16,-4-5-2 0,-4-1-4 16,-7-5 0-16,3-5-1 0,2-3 2 15,3-4-2-15,4-5 1 0,1 0 1 16,2-9-1-16,4-1 0 0,1-5 3 16,4-5 0-16,2 0 1 0,-2-3 1 0,1 0 0 15,1-1 3-15,2 1 2 0,7 1 1 16,2 0 2-16,2 0 0 0,4 0 1 15,2 1 3-15,2-2 1 0,6 3-1 16,2 0 1-16,1 2-1 0,3-2-1 0,6 1 5 16,3-3-4-16,6-5-5 15,7 0-6-15,3-4-9 0,4 2-8 16,2 2-2-16,3 3 3 0,-1 5 6 0,0 4 8 16,-2-1 9-16,1 2 2 15,0 4-4-15,1 2-2 0,3 3-9 0,-2 2-2 16,5 9-4-16,1 3-4 0,8 6 3 0,7 6-5 15,-3 4 1 1,-2 6-4-16,-3 7 0 0,-7 2 0 0,5 6 5 16,-6 0 6-16,-2 0 1 15,-5-1 2-15,-4 1 1 0,-1 4-1 0,-1 5 0 16,1 7 0-16,-6 4-3 0,-2-3 2 16,-8 1 1-16,-8-3-1 0,-6-2 4 0,-8 1 1 15,-6 1 1-15,-4 3 2 0,-5 1 0 16,-6 0-1-16,-5-2-1 0,-4 0 1 15,-4-4-1-15,-2-4 3 0,-2-6 2 0,-1-5-1 16,0-8 5-16,-5-5-1 0,-4-4-1 16,-6-9 3-16,-3-3-2 0,0-4-2 15,3-5 4-15,6-5 1 0,2-6-2 16,7-2 3-16,2-6 0 0,6-5 0 0,-3-2-1 16,1-5 3-16,-1-3 0 0,3-2 2 0,7 1 3 15,7 1-2-15,4 0 2 0,7 2 3 16,5-3-1-16,3 3 5 0,2-2 0 15,4 3-5-15,1-1-3 16,3-3-5-16,4-1-7 16,5-6-4-16,2 2-7 0,6-1-5 0,4 2-5 0,6 6 4 15,2 5 4 1,3 5 4-16,1 5 7 0,2 0-4 16,1 0-14-16,4 3-14 0,5 1-16 0,4 3 2 15,-1 4 7 1,0 3 13-16,4 2 10 0,-1 7 4 0,3 4 3 15,-6 3-1-15,0 5-1 0,-6 6-1 16,-4 3-2-16,1 6 1 0,-8 3 0 16,0 6 1-16,-2 4 2 0,-3 6 0 15,1 10 1-15,-3 6 1 0,-5 6-2 0,-1 3 1 16,-8 1 1-16,-6-3 1 0,-7 3 0 16,-7-1 3-16,-8 3 0 0,-7-2 2 15,-7-6-1-15,-8-7-2 0,-4-9 3 0,-6-6 4 16,-2-7 1-16,-4-9 2 0,-3-5-1 15,-6-10-1-15,-11-7 1 0,-4-10 0 16,-8-11-3-16,0-11-9 16,1-15-24-16,-7-21 293 0,-7-20-204 0</inkml:trace>
  <inkml:trace contextRef="#ctx0" brushRef="#br0" timeOffset="8197.44">26676 11173 1398 0,'1'0'94'16,"0"0"108"-16,4 1-199 0,-6-1-10 15,1 1-4-15,-1 1 4 0,-5-1 0 16,6 2-1-16,-1 6 3 0,-2 0 1 0,-2 7 2 16,-1 4 3-16,1 5 5 15,1 8 3-15,2 10 1 0,0 9 3 16,-1 10-5-16,4 10 1 0,1 8-3 0,0 7-3 16,7 8 0-16,-5-2 0 0,7 3-1 15,-1-7-1-15,-6-7 1 0,3-10-1 16,0-9-1-16,-4-10 1 0,1-5 0 15,-1-6 0-15,-5-5 1 0,-3-5-1 0,2-5 1 16,-4-4-1-16,4-9 0 16,1-1-2-16,-2-4-9 0,4-4-16 0,0-2-22 15,0-3-21-15,0 0-25 0,0 0 3 16,5-5-114-16,3-6-92 0,6-15 172 0</inkml:trace>
  <inkml:trace contextRef="#ctx0" brushRef="#br0" timeOffset="8876.48">26780 11283 1353 0,'23'4'400'0,"85"54"-425"16,-241-75 20 0,133-12-12-16,-2 35 0 15,3 3 2-15,-1 5 3 0,4 2 1 0,4 3 6 16,-1 2 2-16,7 1 1 0,0-1 1 0,3 2 1 16,1-3-1-16,2 0 1 0,-3-4 2 15,1-2-2-15,-3-1 3 16,-6-5-1-16,-2-1-1 15,-4-4 2-15,-2 0-2 0,-1-3-2 16,0 0-5-16,0 0-3 0,0 0-10 0,0 0-5 16,0 0-4-16,0 0 3 15,0 0 9-15,-4-3 9 0,1 0 7 0,-1-2 3 0,-2 0 7 16,0-2 3-16,-3-3 3 16,0-2 2-16,-3-2-4 0,-1-5-2 0,-1-1-4 15,1-3-3-15,-1 1-2 16,0-2-1-16,0-3-1 0,0-3 0 15,-2-3 0-15,1 1 0 0,4 5-1 0,1 6 16 16,4 6 9-16,3 7 13 16,1 4 13-16,2 0-7 0,0 4-8 0,0-1-12 15,-4-3-11-15,2 4-10 0,2 0-3 0,0 0-1 16,0 0-2-16,0 0 1 0,-2 5-3 16,1 1 1-1,-8 5 0-15,-5 9 4 0,-6 10 8 16,-5 4 7-16,-4 7-1 0,-1-3-3 0,-2-1-5 15,0 0-4-15,2 0-1 0,2-1 2 16,5-2-1-16,3-4 6 0,2-5 1 16,1-5 4-16,1-3 2 0,5-2 0 15,0-3-2-15,5-3-3 16,1-2-3-16,-1-3-3 0,4 1-1 0,-1-2-1 16,1-2-1-16,2 0 0 0,0 0 3 15,0 0-13-15,0 1-20 0,0 0-40 16,-4 2-50-16,4 4-39 0,0 6 457 0,3 11-255 15</inkml:trace>
</inkml:ink>
</file>

<file path=ppt/ink/ink2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0:21.801"/>
    </inkml:context>
    <inkml:brush xml:id="br0">
      <inkml:brushProperty name="width" value="0.05292" units="cm"/>
      <inkml:brushProperty name="height" value="0.05292" units="cm"/>
      <inkml:brushProperty name="color" value="#FF0000"/>
    </inkml:brush>
  </inkml:definitions>
  <inkml:trace contextRef="#ctx0" brushRef="#br0">12533 8464 1175 0,'8'0'44'0,"11"3"-37"15,0-4-4 1,-47 2-6-16,7 0 13 0,21-1 3 15,-3 0 6-15,3 0 4 0,0 0 4 0,1 2 3 0,-1-1 1 16,2 3-5 0,0 0-8-16,0 6-8 0,5 7-5 0,0 9-2 15,2 13 1-15,0 14 5 0,3 12-2 0,-3 10 2 16,1 4-4-16,-2 4-2 0,-2 2-1 16,-2 2 0-16,-1 4-2 0,-5 2 0 15,-1 5 1-15,-5 4-1 0,-3 3 1 0,-4 3 1 16,0 3-2-16,-1-4 1 15,1-9 2-15,-1-10-2 0,2-10 1 16,3-10-1-16,0-10 0 0,7-10 0 16,1-8 1-16,3-4-1 0,-1-8 1 15,1-5 1-15,-3-9 1 0,1-7 2 16,2-5 8-16,0-2 0 0,0 0 9 0,0-2 2 16,1 0-4-16,2-3 2 0,0-5 2 15,-2-10 11-15,6-14 5 16,-3-13-1-16,4-15-14 0,6-10-13 15,-4-6-7-15,1-4-2 0,-1-5-2 0,-2 0 1 16,2-7-2-16,-2-1-1 16,1-2 1-16,-2-2-1 0,-1-1 2 0,1 0 0 15,-4-1-1-15,0 5 1 0,1 3 1 16,-2 5 3-16,2 10 11 0,-2 11 10 16,0 12 14-16,-1 12 10 0,2 12 3 0,-1 6-5 15,-1 6-11-15,-1 6-13 0,1 1-13 0,-1 7-4 16,0-1-2-16,1 6 0 0,-1 0-6 15,0 0-2-15,0 0-4 0,0 0-2 16,0 0-3-16,0 0-9 0,0 0-7 0,1 4-3 16,-1 0 3-16,0 6 6 0,-1 4 9 31,-2 11 3-31,0 10 6 0,-4 10 2 0,0 8 1 0,0 8 0 0,1 7 0 16,-1 6 0-1,1 9-2-15,2 5-10 0,3 7-6 0,2 3-4 0,3 6 2 16,3-1 9-1,-1-3 7-15,-1-5 3 0,2-8 1 0,-1-13 0 0,-3-9 0 0,0-5 1 32,-2-8 0-32,1-4 0 0,-1-9-1 0,0-8 2 15,0-7-2-15,0-9 0 16,-1-6-1-16,1-5-4 0,-1-2-1 16,0-2 1-16,0 0 2 0,1-2 5 15,-1 2 4-15,0 0 4 0,0 0-3 16,0 0-3-16,0-1 2 0,0-5-2 0,3 1 6 15,-3-8 3-15,2-6-1 0,-1-10-1 16,-1-14-3-16,1-11-5 0,1-12-1 16,-1-13-2-16,2-2 0 0,-3-9 0 15,0-4 0-15,1 1 0 0,0-7 0 0,-1-2-4 16,2 0-5-16,0-4 0 0,1 6 1 16,1 5 4-16,2 4 3 0,-2 10 2 15,3 7-1-15,-1 5 1 16,-2 9 1-16,-1 3-1 0,1 10 1 0,-1 8 1 15,-1 10-1-15,1 11 7 0,-2 5 3 16,-1 6 1-16,0 4-2 0,1 0-4 16,-1 3-7-16,0 0-2 0,0 0-5 0,0 0-4 15,0 0 0-15,0 0-2 0,0 1-2 16,0 0-2-16,-1 3-3 16,0-1-1-16,0 5 1 0,-4 3 5 0,-1 9 6 15,-4 11 4-15,-1 8 5 0,1 15 0 16,-1 10 0-16,3 11 1 0,-1 15-1 15,2 10 0-15,0 12 1 0,0 10 0 16,3 6 0-16,0 2 1 0,2-3-1 0,-1-1 0 16,2-4 0-16,0-5 0 15,-1-7 0-15,3-12-1 0,0-10 1 0,1-12-1 16,3-6 2-16,-2-8-1 0,-1-9 0 16,2-8 1-16,-3-8 0 0,-1-10 1 15,0-8-1-15,-2-7 1 0,2-5 2 16,-2-2 1-16,2-5 2 0,0 0 8 15,0 2 6-15,0-2 7 0,0 0 8 16,0 0 1-16,0 0 5 0,0 0 1 0,0 0-5 16,0 0-6-16,0 0-10 0,0 0-10 15,0 0-5-15,0 0-3 0,0 0-1 0,0 0-3 16,0 0-1-16,0 0-2 16,0 0-5-16,0 0-1 0,0 0-4 0,0 0-3 15,0 0-3-15,0 0-6 0,0 0-4 16,0 0-5-16,0 0-5 0,0 0-6 15,0 0-6-15,0-2-7 0,0 2-8 16,0 0-9-16,0-2-5 0,-2-3-11 16,0-4-3-16,-6-11-17 15,-4-19 58-15</inkml:trace>
  <inkml:trace contextRef="#ctx0" brushRef="#br0" timeOffset="5406.36">18099 12518 1425 0,'0'1'41'0,"0"-1"-17"15,0 0-11-15,0 0-10 0,1 0 0 16,-1 0-1-16,0 2-2 0,0-2-1 15,0 0-2-15,0 0-1 0,0 0 1 16,0 0 2-16,0 2 1 0,-1 0 0 0,-2 5-1 0,1 4-1 16,-3 10 1-16,-3 14 2 0,-4 12 2 15,-3 10 1 1,-3 4 3-16,0 2-1 0,0 5 0 0,-1 4-1 0,1 4-3 16,0 3 1-1,1-2-1-15,0-3 0 16,-1-2 1-16,2-1-1 0,1-7 0 0,2-2-1 0,2-4 3 15,3-7 3-15,1-7 3 16,2-4 2-16,0-7-1 0,1 0-2 16,3-5-2-16,-4-5-2 0,4-3-1 15,0-6 1-15,-1-1-2 0,2-6 1 16,2 2 0-16,-1-4-2 0,1 0 0 16,1 0 2-16,-2-3-2 0,0 0 0 15,0-2 1-15,0 2-2 0,2 2 0 0,4-3 0 16,2 3-1-16,5-1 1 0,4-1 0 15,7 3 0-15,0-1 0 0,7 0 1 16,2 3-1-16,5-1-1 0,12 1 2 16,5 2-2-16,3 0 1 0,-1 1 0 0,0 1-1 15,-1 1 1-15,7-1 0 0,3 0-1 16,12 1 0-16,2 0 1 16,0-1-2-16,-1-2 0 0,-5-5 1 0,1 1 0 15,4-2 1-15,8-1 1 0,6 2-1 16,-1-4 1-16,1 0-1 0,4 0 0 15,9 1-1-15,-1 0 1 0,4 0-1 0,-1 1 0 16,-2 0 2-16,12 1-2 0,-1 3 1 16,0 0 1-16,-1 4-2 15,2 2 0-15,2 1 0 0,-2 3 0 0,-1-3 0 0,-9 2 1 16,1-3-1-16,-1-1-1 16,-11-2 5-16,-3-2 5 0,-6-1 2 15,8-3 3-15,5-1-6 0,1 2-3 16,-1-3-1-16,-2 0-3 0,7 0 2 15,1 0-1-15,-1-1 0 0,-5 0 1 0,-9-1 1 16,9 0-1-16,7 0 0 0,-2 1-2 16,3 0-1-16,-7 0 0 0,-1 2 1 0,6 2 0 15,-8-1-1-15,-3 0 1 0,-8 3-1 16,1 0 0-16,10-1 2 0,9 2-1 16,3 2 0-1,-3 1 1-15,-14-1-2 0,-9 0 2 0,-1-1 12 16,-11-5 1-16,-2 3 0 0,-1-3-1 0,-3 1-14 0,4-3 0 15,9 1 1-15,-4 1-1 16,-5 0 0-16,-10-2 1 0,-16-1 0 0,-8 0 0 16,-10 0 1-16,-4 0-2 15,-6-1 7-15,-6-1 10 0,-5 0 3 16,-1 1 10-16,-6 1-3 0,1 0-11 0,0 0-7 0,-1 0-9 31,1 0-5-31,-1 0-2 0,0-1 1 0,0-1 1 0,0 2-1 16,-2-6 0-16,1 4-2 15,-2-6-1-15,1 0 1 0,-2-3 1 0,-3-12 3 0,-2-4 3 16,-4-9 1-16,1-8 0 16,-4-10 1-16,0-3-1 0,0-5 0 0,0-4 0 15,3-2 0-15,-4-4 0 16,0-4 0-16,0-4-10 0,-4-8-4 16,0-4-2-16,0-4-12 0,0 1 11 15,4 3 3-15,0 6 1 0,4 7 13 16,0 6 1-16,3 11-1 0,5 11 2 0,-1 9 5 15,5 9 3-15,0 8 5 16,0 6 1-16,2 4 0 0,-1 6 4 0,1 3 0 16,0 2-2-16,-1 4 0 15,0 0-5-15,0 0-6 0,0 0-6 0,0 0-7 0,0 0-4 16,-3-2-2 0,-1 2-2-16,0 0 2 0,-3 0 1 15,-3 0 3-15,-5 0 3 0,-6 0 3 0,-7 2 1 16,-7-2 0-16,-5-4 0 0,-8 2 1 15,-3-1-2-15,-8-4 1 0,-13-1 1 16,-7 0 0-16,-12-1 0 0,-1 0 0 16,-2 2 0-16,-9-4-1 0,-5 2 1 15,-5-1 0-15,-2 1 0 0,4 0 1 0,-9 2 0 16,-5-1 0-16,1 2-1 0,-1-1 1 16,-5 3-1-16,-2-1 1 0,-1 2-1 15,-7-2-1-15,-2 2 8 16,0 1 1-16,-3-3 3 0,-8 3 0 0,9 0-9 15,-4-2 0-15,-2 1-1 0,-2 1 0 16,2 0 2-16,-1-3 3 0,-8-1-2 16,4 4 1-16,-1-3-2 0,-2 1-3 15,2 1 2-15,-4-2-3 0,1 2 22 16,-15 1 5-16,8 2 2 0,12-2 1 0,-6 4-22 16,15 1-6-16,5 4-2 0,6 2 1 15,7 1 0-15,3 1 0 0,5 4-1 16,3-3 1-16,14 3 1 0,7-2-1 15,-2 0 4-15,7 2 9 0,6-1 4 0,13-2 5 16,15 2 1-16,8-5-5 0,9 3 2 16,5-2 1-16,4-2 3 0,4-2 4 15,1-1 1-15,6-1 1 0,3-1-1 16,5-1-2-16,2 0 0 0,3-2-1 16,1 2-1-16,5-2 0 0,-1 0-4 15,-1 2-4-15,1-2-4 16,0 0-6-16,1 0-1 0,0 0-1 0,0 0 0 0,0 0-2 15,-1 0 0-15,0 0-1 16,1 0-3-16,0 1-5 0,0-1-4 0,0 0-6 16,0 0-7-16,0 0-12 0,0 0-19 15,0 0-19-15,0 0-16 0,0 0-16 0,0 0-15 16,0-1-26-16,0 1 655 0,1-5-403 16</inkml:trace>
  <inkml:trace contextRef="#ctx0" brushRef="#br0" timeOffset="12615.81">17891 14385 1497 0,'0'0'74'0,"-1"0"28"16,1 0-66-16,-1 0-31 0,1 0-3 16,1 1-3-16,-1 0 0 0,1-1-2 0,-1 0 6 15,0 0 12-15,0 0 12 0,0 0 14 16,0 0 2-16,0 0-6 0,0 2-14 16,0-1-16-16,-1 1-11 0,0 2-7 0,-2 5-1 15,1 10 3-15,-2 15 3 16,-2 14 5-16,-1 18 1 0,1 9 1 15,0 8 1-15,-1 7-1 0,3 3-1 16,3 7 1-16,-3 6-1 0,3 4 0 0,-2 1 1 16,-1 1-1-16,1-4 1 0,2-5 0 15,0 2 0-15,-2-6 0 16,0 3 0-16,2-4 9 0,-2-7 9 16,1-12 3-16,1-16-1 0,-3-17-9 0,2-10-8 0,-2-8-4 15,2-3 0-15,1-5 1 16,-1-5 0-16,0-8 0 15,1-3-11-15,2-3-23 0,3-1-27 0,-3-1-20 16,0-2-21-16,0-4 4 0,1-12-4 0,4-20 77 16,5-29 3-16</inkml:trace>
  <inkml:trace contextRef="#ctx0" brushRef="#br0" timeOffset="14165.61">17457 13799 1384 0,'3'0'142'0,"-1"0"244"16,0 0-407-16,1 0-12 0,6 0-4 0,10 1 16 0,10 0 6 15,10 0 0-15,11 1 1 0,3 0 2 0,2 0 4 16,1-2 5 0,2 0 3-16,-3 0 0 0,8 0 2 15,7-2 3-15,8-3 2 0,6 1 2 0,3 0-1 16,-3-1-2-16,0 0-2 0,16-1 1 16,3 1-3-16,4 0 0 15,4-1 0-15,-3 3-2 0,14 0 0 16,8 3 1-16,3 1-1 0,12 4 1 0,1 0 0 15,7 4-1-15,6 1 0 0,-1 2 1 16,-4 0-1-16,-6 0 0 0,2 0 0 16,-3-2 0-16,2 5 1 0,7 1-1 15,4 0 1-15,-1 1 0 0,3 1 0 16,4 0 3-16,-16-4 10 0,0-1 6 16,0-4 1-16,-7-2-3 0,-4-1-8 15,4 0-6-15,2-3-1 0,-4-3-1 0,3 0 1 16,-1 0 0-16,5-1-1 15,-4 1-2-15,3 1 1 0,5 1 0 0,-7 2-1 16,-2 0 1-16,2 4 0 0,-3 0-1 16,-4 1 0-16,-6 1 0 0,-6-2 0 15,-6 0 0-15,5 1 0 0,-6 0 0 0,-2 0 0 16,-7 0 1-16,-5 2-1 16,-3-2 0-16,-12 0 0 0,-16 0 0 0,-20-2 2 15,-17-2 0-15,-10-1 0 16,-6-3 2-16,-8 2 0 0,-4-2-2 0,-1 0 0 15,-3 0 0-15,-1 0 4 0,-2 1 2 16,-1 0 3-16,-1-2-2 0,1 1-4 16,-1 0-4-16,1 2-4 0,-1-1-2 0,0 2-1 15,0 1 0-15,0 2-1 0,-2 8 2 16,1 6 0-16,0 9 3 0,-1 8 2 16,-1 8 0-16,2 4 1 15,0 7 1-15,1 4-1 0,0 8 1 16,0 6 1-16,1 8-2 0,3 1 1 0,-1 2 0 15,2-2-2-15,-2 1 1 0,0 3 0 16,0 0-1-16,0 3 0 0,-1 0 1 0,0-2-1 16,1 1 1-16,-1-1 0 0,-1-2-1 15,1-5 1-15,3-5-1 0,-1-1 0 16,1-3 0-16,-1 2 1 0,1-5 0 16,-1-5 0-16,2-5 0 0,-3-8-1 0,-1-3 0 15,-2-3-1-15,0-2 0 16,-1-6 0-16,-1-2 1 15,-1-6-2-15,-2-2-2 0,1-4 1 16,-1-4-2-16,2-3 1 0,-2-5 3 0,3-3-2 0,-2-1 1 16,0-2-1-16,0 0-1 0,-2-1 1 15,1 2 1-15,-2 0 1 0,-2-1 0 16,-1 2 2-16,-4 2-1 0,0-1 2 16,-3 1 0-16,-2-1 0 15,0 0 0-15,0 0-1 0,-3-1 0 0,3 2 0 0,-8 0 2 16,-8 1 0-16,-10 0 1 15,-10-4 1-15,0 2-2 0,-2-3 0 16,1 0 0-16,2 1 1 0,-2-3 1 0,0 1 1 0,-9-1-2 16,-13-1 0-1,-6 1 0-15,-5-3-1 0,4-1 3 0,4 0-1 0,-7-1 1 16,-7-4 0-16,-9 1 0 0,-1-2-1 16,9-2 1-16,-4-2 0 15,-5-1 0-15,-4-2 2 0,-8-2-1 0,8-1 0 16,2-1 3-16,-4 3-2 0,-3-2-1 0,0 1-2 15,6-1 9 1,-7 1 1-16,0 0 2 0,-5 1-1 0,3-1-11 0,6 1-2 16,-9 0-1-16,0 0 3 0,-3 1 2 15,5 1 0-15,-1 1-2 16,-1 2-2-16,-2 0-1 0,-1 2-2 0,6 2 1 16,-1 1 1-1,-1 2-2-15,-1 1 2 0,9 1 7 0,-8 0 3 16,0 0 3-16,-2 0 1 0,-2 0-8 0,1 0-3 0,-6 0-1 15,-3-2 1 1,1 0 1-16,5 1-1 0,2 0 0 0,3-1-3 0,2 2 2 16,7 3-1-1,-5-3 3-15,-1 0 2 0,-1 3 4 16,6 0 6-16,5 1 2 0,4 1 1 0,-2-2-4 16,-2 3-6-16,10 0-3 15,11 2 0-15,-1-2 0 0,1 1-1 16,1 0-1-16,-1 1-3 0,9 2 1 15,11-2 3-15,-1 2 2 0,1 0 0 16,0-2 1-16,0 2-2 0,4-2-2 16,7-1 2-16,8 0 0 0,8 0 0 0,5-2 2 15,6 2 0-15,3-1-1 0,5-2-2 16,4 0-2-16,4 0-1 0,-1-2-1 16,2 1 3-16,5-1 0 0,-1 0 2 15,5-1 3-15,-1 0 0 0,3-1 0 16,-1 0 0-16,-3 2-4 0,4-2 0 15,-1 0-1-15,1 0-2 0,1 0 0 16,0 0-1-16,-1 0-3 0,-2 0-4 16,2 0-5-16,-3 0-12 0,3 0-12 0,3 0-16 15,-2 0-22-15,0 0-22 16,-1 0-17-16,0 0-16 0,0 0-10 16,0 0-13-16,-2 0 79 0,-1-1 19 15</inkml:trace>
  <inkml:trace contextRef="#ctx0" brushRef="#br0" timeOffset="74286.08">11170 16701 1292 0,'1'2'275'0,"-1"0"-109"16,0-2-107-1,0 1-16-15,0-4-20 0,0 2-9 0,0 1-4 0,0 0-4 16,0 0 1-16,0 0 5 15,0 0-1-15,0 0 1 16,0 0-2-16,0 0-7 0,-1 0-3 0,0 0-5 16,-5 0-4-16,-2 1 0 0,-9 5 2 15,-10 0 2-15,-11 5 0 16,-10 0 2-16,-5-1-1 0,-7 1 0 0,-12 0 1 16,-10 0 1-16,-7-3 0 0,-5 1 2 15,0 0 4-15,0 0 2 0,-12-2 3 0,-1 1-4 16,-7 0-1-16,0 1-1 0,-5-1-2 0,-11-1 1 15,-3-4-1-15,-12-1 0 16,-11-2 1-16,-5-2 0 0,-7-5 8 16,-18-2 19-16,2-3 12 15,0-3 1-15,-9-1-9 0,16 2-19 0,8 2-14 0,-6-1 0 16,8 3 1-16,4 2-1 0,-8 5 2 16,3 2-1-16,4 2-1 15,-17 6 2-15,3 2-1 0,2 1-1 0,-16 5 1 0,2 1-1 16,1 2 1-1,-13 0-1-15,11 0 0 16,0 0 0-16,2-2-1 0,17-1 0 0,6-3-1 16,7-2 1-16,10-1 0 0,9-1 1 15,5-1 0-15,14-1 0 0,8 0 1 16,8 0-1-16,13 0 1 0,13-1-1 16,5-3 0-16,3 0 0 0,9-2-1 15,1 0 5-15,13-1 3 0,4-2 0 16,6 1 3-16,3-2-5 0,0 1-3 0,4-2-1 15,0 1-1-15,3-3-1 0,2-1-3 16,3 0 1-16,-1-1-2 0,4-1 2 16,-1-1 1-16,3 0-1 0,1 0 1 15,0 2 0-15,2-1-1 0,4 1 2 16,0-2 2-16,3 1 1 0,0 1 1 16,0-2 1-16,0-2-3 0,1-2 2 0,-2-5-1 15,-3-9 1-15,0-5-2 0,0-3 0 16,-2-7-1-16,1 2 0 0,0 0 2 15,0-3-1-15,0 3 0 0,3 4 0 16,0 4 0-16,2 5 1 0,1 2 3 16,1 1 2-16,1-1 2 0,3 1 0 0,-1-1-3 15,2 2-3-15,0 1 0 0,1 4-1 16,0 4 0-16,2 4 1 16,-1 3-2-16,1 1 0 0,3 3-4 0,-1 0-5 15,3-1-5-15,1 2-4 0,2-2 2 16,7-2-5-16,7-2-2 0,15-3-5 15,15-1-11-15,13 1 1 0,9 1 3 16,10 0 7-16,2 3 13 0,6 1 7 16,11-1 5-16,3-1 2 0,5-1-1 15,4 1 1-15,6-2 0 0,10 4-1 0,3-5 1 16,5 2 0-16,1 0 0 0,2-1 0 16,3 2 0-16,6-2 0 0,5 3 0 15,1 1 0-15,7 1 0 0,6 1 0 16,-9 1 0-16,7 0 0 0,0 1 0 0,-6 1 0 15,3-1 0 1,5 4 0-16,-3 0 1 0,2 0-1 0,8 0 0 16,-4 3 0-16,2 0 0 0,8 2 1 15,-3-2 0-15,-1 1-1 0,8 0 0 0,-5 1 0 0,2-1 0 16,8 3 0-16,-5 0-1 16,10 0 1-16,4 5 2 0,-3 1 0 0,3-3-1 15,-10 5 0-15,-3-4-1 0,-2 1 0 16,-11 0 0-1,1 1 0-15,-4-2 1 0,-12 1-1 0,-6 0 1 0,-9-4-1 16,-20-4 0-16,-19-3 1 0,-24-3-1 16,-27-1 7-16,-18-4 4 0,-7-1-1 0,-4-1 4 15,1-2-7-15,-4-1-4 16,-2 3 1-16,-5 0 0 16,-6 3 1-16,-5 2 1 0,-2-1 0 0,-2 3-1 15,0 2 1-15,-3 0 0 0,1 0 0 16,-1-2-4-16,0 0-3 0,0 2-8 0,0 0-3 15,0 0-1 1,0 0-2-16,0 0-5 0,0 0 2 16,0 0-2-16,-4 5 5 0,1 6 8 0,0 6 1 0,-4 7 3 15,0 6 2-15,0 6-1 16,2 3 2-16,0 5 0 0,2 2-1 16,-2 1 1-16,-1 2 0 0,-2-3 0 0,-1-3 0 15,-1-1 0-15,1-4 0 0,1-1 0 16,1-2 0-16,0-4 0 0,1-5 0 0,-1-1 0 15,1-6 0-15,2-2 0 0,-2-1 0 0,2-2 0 16,-1-3 0-16,2 0-3 0,-1 0-7 16,2-2-13-1,0-4-19-15,0 2-22 0,1-3-28 0,1-4-25 16,0 1 418-16,0-1-247 16</inkml:trace>
  <inkml:trace contextRef="#ctx0" brushRef="#br0" timeOffset="74855.97">12158 16973 1560 0,'1'3'328'16,"-1"16"-246"-1,0-4-206-15,0-34 153 16,0-4-82-16,1 20 20 0,2-2 8 15,-1-6 20-15,1-7 17 0,3-5 12 0,-2-9 9 16,2-6-4 0,2-9-11-16,-1-13-9 0,1-8-8 0,-3-12-7 0,-5-5-13 15,-1-8-5-15,-5-6-18 16,-1-5-18-16,-1-1-11 0,0 4-8 16,0 12 15-16,2 9 20 0,2 23 20 15,2 17 27-15,3 10 27 0,0 16 22 16,3 3 13-16,-1 5-2 0,0 5-21 15,0 1-19-15,1 7-17 0,5 6-12 16,9 14-4-16,9 17 0 0,10 12 6 0,5 14 4 16,3 3 1-16,0 2 0 0,-1 0 0 15,2 1 0-15,2-1-1 0,5 1 0 16,7-2 2-16,7 0-1 16,7-1 1-16,1-2 2 0,-6-5-2 0,-10-13 0 15,-11-11 2-15,-12-13-3 0,-6-11 3 16,-7-8 0-16,-9-6 13 0,-3-2 19 15,-3-4 9-15,-1-2 9 0,1-3-1 0,0-2-10 16,1-5-6-16,-2-5-3 0,1-8-5 16,-2-6-3-16,-2-5-3 0,1-4-7 15,-1-2-9-15,0-8-5 0,-3-7-6 16,0-7-20-16,-3-10-21 0,-2-8-28 16,0-1-17-16,-2 3 3 0,4 10 17 15,-1 14 23-15,1 6 20 0,2 9 16 0,0 6 4 16,2 5 5-16,0 3 0 15,1 8-1-15,3 3-2 0,2 4-21 0,4 0-27 0,4-1 149 16,4 2-92-16</inkml:trace>
  <inkml:trace contextRef="#ctx0" brushRef="#br0" timeOffset="75330.8">13813 16352 1705 0,'0'0'76'0,"0"1"16"16,0-1-95-16,-3 0-43 0,-2 0-4 16,-4-1 14-16,-13 1 10 0,-2 0 11 15,-4 1 11-15,-2 2 2 0,6 2 2 16,0 0-2-16,1 3 1 0,-1 4-2 15,4 1-2-15,1 2-2 16,2 5-6-16,2 1-7 0,5 2-7 16,2 4-5-16,8 3-2 0,5 4 3 15,7 4 6-15,5 1 5 0,5 0 9 0,8-1 6 16,0-7 3-16,0-7 3 0,1-6 4 16,0-6 2-16,0-3 6 0,3-5 1 0,4-1-2 15,-5-3-4-15,-2-4 1 0,-5-1 14 16,-11 1 14-16,-6-1 11 0,-2-2-4 15,0-7-18-15,-1-8-19 0,-1-8-14 0,-4-9-8 16,-6-4-2-16,-5 1 2 0,-11-3 3 16,-7 4 6-16,-5 1 4 0,0 5 2 15,3 6 1-15,-1 6 0 16,3 2-1-16,-2 5-1 0,3 2-5 0,7 3-5 0,1 3-7 16,2 5-11-16,5-1-5 15,1 4-3-15,4 0-8 0,1 4-6 16,2 0-15-16,-2 3-16 0,-2 3-202 15,2-1 188-15</inkml:trace>
  <inkml:trace contextRef="#ctx0" brushRef="#br0" timeOffset="76037.89">14710 15470 1708 0,'0'36'357'16,"-1"-35"-201"-16,1-1-158 15,0 1-4-15,-1-35-68 0,1 34 7 16,0 5-7-16,-1 5 13 0,-2 14 19 15,0 5 18-15,0 10 18 0,0 1 5 16,2 1-2-16,1 0 2 0,0-2 1 0,3-1-1 16,-1-3 2-16,0 1 0 0,-1-2-1 15,0 0 6-15,0-1-19 0,2-2-32 16,0 1-47-16,-1 4-50 0,3 2 385 16,0 7-214-16</inkml:trace>
  <inkml:trace contextRef="#ctx0" brushRef="#br0" timeOffset="76284.12">14610 16826 2270 0,'1'0'95'0,"-1"0"57"16,0 0-166-16,0 0-6 0,-1 0-1 15,1 0 10-15,0 0 4 16,0 0 5-16,0 0 2 0,0 0 11 0,0 0 4 16,0 0 0-16,0 0-1 0,0 0-12 15,1 0-17-15,-1 0-34 0,0 0-40 16,0 0-37-16,0 0-54 0,1 0 122 0,2-4 1 16</inkml:trace>
</inkml:ink>
</file>

<file path=ppt/ink/ink2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2:26.051"/>
    </inkml:context>
    <inkml:brush xml:id="br0">
      <inkml:brushProperty name="width" value="0.05292" units="cm"/>
      <inkml:brushProperty name="height" value="0.05292" units="cm"/>
      <inkml:brushProperty name="color" value="#FF0000"/>
    </inkml:brush>
  </inkml:definitions>
  <inkml:trace contextRef="#ctx0" brushRef="#br0">6805 2627 1084 0,'-1'0'43'0,"-2"0"80"16,-6 2-141-16,-4 0-4 0,-3-1 22 15,-7 0 2-15,-4 0 1 0,0 0 0 16,-7-1 4-16,-3-3 3 0,-5 0 7 0,-5-2 6 15,-2 0 3-15,5 1 2 16,3 0 1-16,-2-1-3 0,-1 2 0 0,-2-1-3 16,-4 2-5-16,-7 0-1 0,-9 1-2 15,-11-3-3-15,-12 2 0 0,-5 1-3 16,-3 0-3-16,-5 0-3 0,-7 1-1 16,-3-2 1-16,-6 0-1 0,3 2 1 15,-7-1 1-15,-1 1 0 0,-3 0-1 0,-7 0-1 16,-4 0 0-16,-3 0-2 0,-1-2 2 15,0 2 0-15,0 0 0 0,1-1 1 16,3 1 2-16,0 0-2 0,3 1 1 16,0 0-2-16,-5-1 2 0,-3 1-1 15,-2 0 2-15,-2 3 0 0,7-3-1 16,10 1 1-16,18 2-2 0,17 1-1 16,14 1 0-16,12 1-2 0,8 0 0 15,7 1 1-15,5 1-1 0,2-2 0 0,7 1 0 16,8-4-1-16,7 1 0 0,11-2-6 15,4-1-16-15,5 0-15 0,0-2-21 0,4 0-11 16,2 0-2-16,1-3 0 0,12-5-10 16,12-3 484-16,17-6-306 0</inkml:trace>
  <inkml:trace contextRef="#ctx0" brushRef="#br0" timeOffset="583.1">6384 2790 973 0,'0'39'79'16,"-9"-37"-81"-16,-3 1-17 15,3 2-13-15,-13-37 47 0,1 36 2 0,-1 0 5 0,-7-1 7 16,-2 2 3-16,-8-2 0 16,1-2-2-16,-6 1-7 0,-6 0 0 15,-7-4 1 1,-7 0-1-16,-4 0-3 0,-7-1-3 0,2-1-4 0,-9 0-5 0,-10-1-2 15,-7 1-1 1,-5-1-1-16,-5 2-2 0,-2-1 1 16,-8 0-1-16,-7 1-1 0,-4-2 2 15,-3 1-3-15,-3-1 1 0,-1 1 1 16,1 1-1-16,-1 1 0 0,1 2 1 16,3 2-2-16,0 2 1 0,3 2 0 15,2-1-1-15,3 2 0 0,7 1 1 16,6 1-1-16,4 0 1 0,3 0 0 15,1-4 1-15,12 2 0 0,9 0-1 16,13-1 0-16,8-1 0 0,8 0 0 0,5-1 3 16,7 1 4-16,7-1 3 0,8-1-1 15,9 2-3-15,7-3-4 0,2 2-2 16,2-2-1-16,4-1 0 0,3-1-3 16,-2 0 2-16,2 0 2 0,0 0-2 15,0 0-3-15,-2-1-9 0,4 1-15 0,-2 0-10 16,2 0-13-16,-2 0-10 0,6-5 79 15,3-1-26-15</inkml:trace>
</inkml:ink>
</file>

<file path=ppt/ink/ink2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3:57.147"/>
    </inkml:context>
    <inkml:brush xml:id="br0">
      <inkml:brushProperty name="width" value="0.05292" units="cm"/>
      <inkml:brushProperty name="height" value="0.05292" units="cm"/>
      <inkml:brushProperty name="color" value="#FF0000"/>
    </inkml:brush>
  </inkml:definitions>
  <inkml:trace contextRef="#ctx0" brushRef="#br0">13195 3117 1297 0,'-6'4'33'0,"-9"1"71"0,-14 5-155 0,-13 4 10 0,-13-4 34 16,-9-1 7-16,-15 0 0 0,-3-5 1 15,-2-1 0-15,-6-1-1 0,4-2 2 16,-10-2-1-16,-13-5 1 0,-4-4 4 16,-7-1 0-16,-4-2 3 0,-6-1 1 15,-8 1-6-15,-10-4 9 0,-22-1 4 0,-7-1-2 16,-6-3 2-1,-19 5-9-15,6 1-6 0,-21 2-1 0,-7 3 0 0,0-4-1 16,-12 4 1-16,2-3-1 0,-10 6 0 16,-4-1 0-1,-7 4-1-15,4-1 0 0,-7 1 1 0,4 4 0 16,-4 2 0-16,2 2 0 0,-3 4 0 16,-5-2 0-16,0 5 0 0,-2 0 0 15,0 6 0-15,2 3 0 0,0 1 0 0,-1 3 0 16,5 2 0-16,-2 2 1 0,6 2-1 15,0 1 0-15,4 0 1 0,0-1-1 0,10-2 0 16,0-1 0-16,10-1 0 0,6-5 0 16,10 3 2-16,3-5-2 0,12-4 0 15,10-1 0-15,3-3 0 0,21-2 1 16,8 0 0-16,7-3 0 0,13 0 0 0,11-2 0 16,7-2 0-16,14-1 2 0,11-4 0 15,4 0 0-15,13-3 2 0,7-1 3 16,16-3 1-1,13-2 13-15,9-2 6 0,10-4 2 16,1-1 0-16,4-4-11 0,4-4-11 16,0-7-2-16,4-6-1 0,0-10-1 15,3-8-1-15,0-6 1 0,3-5-2 16,4 1 0-16,-1-1 3 0,2 0-1 16,0-4-2-16,-1-7 1 0,1-2-3 15,2-5-1-15,4 1-7 0,0 3-5 16,3-3-6-16,4-3-2 0,3-1 6 0,3 2 2 15,4 7 7-15,3 9 1 0,-1 3 0 16,5 4 1-16,7 0-1 0,-2 0-1 16,4 7 2-16,2 5 1 0,-4 7 1 15,8 9 1-15,-3 9-1 0,1 5 1 16,-4 3 6-16,3 4-12 0,5 3 0 16,1 4-1-16,7 2-8 0,6 3 12 15,8 4 0-15,6 2-1 0,1 2 0 0,2 5 1 16,-2 1 1-16,4 3-1 0,12 4 3 15,8-2-1-15,10 4 1 0,5-2 1 16,6-3-1-16,10-1 0 0,7-1 2 16,11 0-1-16,8-2-1 0,4-2 1 15,1-4-1-15,12-2 1 0,3-6 1 16,-3-1-1-16,15-2 0 0,-2-4 0 16,0 0 1-16,13-2 1 0,-6-4-2 0,8 0 0 15,14-1 0-15,-4-3 0 0,15 1 1 16,-3-2 0-16,11 2-1 0,7-4 0 15,1 1 0-15,8 3 0 0,2 0-1 16,1 2-1-16,-2 5 2 0,0-1-1 16,-5 0 1-16,4 3 0 0,-5 2 1 0,8 4 0 15,-6 0-1-15,3 1-1 0,0 3 0 16,-1 2 0-16,-4 1 1 0,2 2 0 16,-7 3 1-16,1 2-1 0,-1 1 0 15,-8 3-1-15,2 3 0 0,-16-2 0 16,-3 2 0-16,-13-3 1 0,-9 4 0 15,-3-1 0-15,-18 1 0 0,-9-3 0 16,-7-3 1-16,-18 1-1 0,-14 2 1 16,-21-5 0-16,-19 3-1 0,-12 1 0 15,-5 0-1-15,-7 1 4 0,-14 1 1 0,-9 0 2 16,-12 0-2-16,-9 5-6 0,-4 0-2 16,-3 3-2-16,-3 3 0 0,1 6 1 15,-1 3 2-15,0 9 1 0,0 7 1 0,1 9 1 16,1 4 0-16,-3 4 0 0,-1-2 0 15,3 0 0-15,1 0 0 0,1 9 0 16,1 9 1-16,0 9 0 0,1 2-1 16,-2-6 0-16,0-1 0 0,-1-4 0 15,-1 0 0-15,-1 0 0 0,0-8-2 16,-1-2 2-16,-1-13-1 16,-1-5 0-16,-1-7 1 0,-2-4-1 0,-1-6 0 0,-4-5 1 15,1-5 3 1,-1-7 3-16,-1-4 7 0,1-6 6 15,0 1 4-15,1-4 3 0,-1 0-1 16,1 1-1-16,-1-2 0 0,-2 0 3 0,-4 0-3 0,-1 1-3 16,-6 1-3-16,-5 1-7 15,-2 1-3-15,-5 0-2 0,-1 1-3 0,-4 3 0 16,-8-4 0-16,-5 1-1 0,-6-2 0 16,-2 1-1-16,8 1 0 0,0 4-1 15,3 1 2-15,0 0-3 0,-5-1-1 16,-1 1-5-16,-9-3-16 0,-13-4-31 0,-12-5-21 15,-12-12 34-15</inkml:trace>
</inkml:ink>
</file>

<file path=ppt/ink/ink2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5:05.017"/>
    </inkml:context>
    <inkml:brush xml:id="br0">
      <inkml:brushProperty name="width" value="0.05292" units="cm"/>
      <inkml:brushProperty name="height" value="0.05292" units="cm"/>
      <inkml:brushProperty name="color" value="#FF0000"/>
    </inkml:brush>
  </inkml:definitions>
  <inkml:trace contextRef="#ctx0" brushRef="#br0">5079 2629 1169 0,'13'-4'55'0,"-5"-1"34"0,-2 5-77 15,-5 0-12-15,-1 0-1 0,1 2-1 16,-1 0-1-16,-2 0 7 16,-6 3 7-16,-7 2 13 0,-8 0 11 0,-11 1 2 0,-14 0 0 15,-12-2-7-15,-13-1-1 16,-18-1 2-16,-11-3 0 0,-23-1-1 15,-15-3-6-15,-13-3-8 0,-21-3-6 0,-3 2-5 16,-4-1-2-16,-14 0 0 0,0 3 0 16,-8-3-1-16,-13 2 2 0,3 0 2 15,1 0-3-15,12 4 0 0,23 0-3 16,16 2-1-16,18 4 1 0,13 1 0 16,7-1 0-16,14 4 0 0,16-1 0 0,10-1-1 15,19 1 1-15,20 0-4 16,15-4-16-16,18 1-18 0,10-4-38 0,-1 0-30 15,2 2-8-15,17-8 0 0,24-2-84 16,29-7 130-16</inkml:trace>
  <inkml:trace contextRef="#ctx0" brushRef="#br0" timeOffset="332.5">5030 2857 1516 0,'11'29'45'0,"-92"42"881"15,140-49-1818 1,-379-35 1897-16,165 9-1569 0,1-19 129 16,13 32 438-16,-8-2-1 0,-9 0 0 15,-6-1 5-15,5-2 5 0,-15 1 3 0,8-2 2 16,6-1 1-1,-3-2-2-15,15 2 1 0,3-2-2 16,6 2-5-16,4-2-5 0,5 1-3 0,6-1-1 16,7 0 0-16,13 0 1 0,4 0 2 15,17 0-10-15,11-1-13 0,15 1-15 0,18 0-22 16,15-2-14-16,10-1-21 16,11 2-20-16,10-6 20 0,17-7 38 0</inkml:trace>
  <inkml:trace contextRef="#ctx0" brushRef="#br0" timeOffset="633.97">4948 3045 1105 0,'11'3'58'16,"-2"0"40"-16,-9 0-61 15,-9 2-17-15,-9-1 21 0,-15 4 15 16,-17 5 5-16,-22 2 10 0,-24 3-13 15,-27-2-12-15,-25-1-14 0,-10-5-17 16,-11-2 4-16,-3-1 6 0,4 1 0 0,-2-2 12 16,1 1-4-1,5-2-7-15,1 1-5 16,-4-2-8-16,5 1-8 0,7 0-2 0,1 0-1 16,16 1-2-16,8-1 1 0,9 2 1 15,19 0-2-15,8-2 0 0,12-1 1 0,14 0 1 0,13-1-6 16,15 1-16-16,16-4-25 15,9 0-34-15,7 0-50 16,8 0 694-16,14-8-444 0</inkml:trace>
</inkml:ink>
</file>

<file path=ppt/ink/ink2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5:48.990"/>
    </inkml:context>
    <inkml:brush xml:id="br0">
      <inkml:brushProperty name="width" value="0.05292" units="cm"/>
      <inkml:brushProperty name="height" value="0.05292" units="cm"/>
      <inkml:brushProperty name="color" value="#FF0000"/>
    </inkml:brush>
  </inkml:definitions>
  <inkml:trace contextRef="#ctx0" brushRef="#br0">17297 6955 1061 0,'0'0'22'0,"-5"-1"-20"0,3 0-2 0,-3 0 5 15,0-1-1-15,1-1-1 16,-2 1-1-16,-3 0 0 0,1-2 0 0,0 1 3 0,4 1 7 15,-2-3 10-15,3 3 6 0,-2 0 4 16,-3-2 1-16,4 2-5 16,-2 0-3-16,2-1-5 0,-2 1-7 15,-3-1-7 1,0-1-2-16,-4 0-4 0,-5 2 0 0,-5-1 0 0,-7-3 0 0,-3 2 0 16,1-2 0-1,-4 0-1-15,0 2 1 16,1-2 0-16,-3 3-1 0,2-3 1 0,1 3 0 15,-7-1-1-15,3 1 0 16,-5 1 1-16,-7 0-1 0,0 0 0 16,-8 2 1-16,-2-1 0 0,-1 1 0 0,-2 0 1 15,-6 1-1-15,-3-1 0 0,-6 0 1 16,-10-1-1-16,3 0 1 0,-4 0-1 16,4 0 0-16,4 1 0 0,-12-1 7 15,0-1 3-15,-3 1 2 0,-1 1 3 0,12 0-9 16,-9 0 0-16,-3 0 8 0,-5 0 3 15,-3 0 3-15,0 0-2 0,-3 0-9 16,-1 0-5-16,-9-2-2 0,2 1-1 16,5-2-1-16,-12 1 2 0,4-1-2 0,-1-1 11 15,0 2 3-15,4 1 2 16,-2-2 2-16,2 2-9 0,-1 0-5 0,7 1 0 16,-1-1-1-16,-5 1-1 0,1 0 4 15,0 0 1-15,6 0-1 0,-3 1 0 16,-2 0-1-16,0-1-2 0,2 0 1 15,3 0 1-15,-4-1-1 0,-3 1-1 16,-2-1 0-16,2 0-2 0,-4-1 1 0,0-3 0 16,5 3-2-16,-1-2 1 15,3 1 0-15,-4 1 7 0,1-3 15 16,-2 3 2-16,6 1-1 0,3 0-7 16,-1 1-15-16,2 0-1 0,1 0-1 0,8 0 1 15,-4 0-1-15,2 1 1 0,-1 0 0 16,1 2-1-16,4 1 1 0,-3-3 0 15,0 2-1-15,1 0 0 0,-2 1 1 16,7-1-1-16,-1 2 0 0,-3-2 1 16,4 1-1-16,-3-1 1 0,3 0-1 15,4 2 1-15,-5-2 0 0,3 1 1 16,-1-2 11-16,-1 1 4 0,8 1 2 0,0 1-2 16,-2-1-11-16,-2-2-2 15,-3 0-3-15,2-1 0 0,4 1-1 0,2 2 0 16,-3-4 0-16,-2 1 1 0,-2 0-1 15,3-1 1-15,5 1 0 0,-1 1 0 0,2-2-1 16,0 2 1-16,1 0-1 0,1-2 0 16,2 2 0-16,6 0 0 0,-1 1 0 0,-2-1 1 15,0 0-1-15,-6 0 0 16,2 1 0-16,3-1 0 0,7-1 1 0,-4 0 0 16,1 0-1-16,0-1 1 15,0 1-1-15,3-1 0 0,3 0 0 0,4-1 1 16,0 1-1-16,-5 0 0 0,1 0 1 15,-3-1-1-15,-3 1 0 0,5 1 1 0,0-1-1 16,0 0 0-16,-3 0 1 0,-1 1-1 16,-3 0 1-1,-3 2-1-15,2-3 1 0,3 3-1 16,4-2 1-16,-1 1-1 0,-3 1 0 0,1 0 1 0,-4 0-1 16,5 0 1-1,2 1 0-15,4-2-1 0,2 1 0 0,-7 1 1 16,5-1-1-16,-7 1 0 0,-1 0 1 15,2-1-1-15,2 0 1 0,6 0 0 16,2 0-1-16,3-1 0 0,-2 0 0 0,-4 0 0 16,3-1 0-16,4 3 1 15,2-4-1-15,2 0 1 0,3 1 1 0,2-1-2 16,6 0 0-16,5-1 1 16,-1-1 0-16,3-1 0 0,1 0 1 15,2 0-2-15,4-2 1 0,3 1 1 16,0-2-1-16,7 0 0 0,0 2 8 0,2-3 0 15,2 0 2-15,-4 1 1 0,-1-3-6 16,2 1 2-16,1-1 2 0,3 0 0 16,3 0 6-16,1 0 2 0,0 2 3 15,3-2 0-15,-1-1-4 0,0-2-4 16,5 2-6-16,-2-5 0 0,3-2-5 0,1-5-2 16,0-6-2-16,1-6-6 15,4-7-5-15,1 1-3 0,3 2 0 16,4-3 6-16,-3 9 6 0,2-1 5 0,-3 4 1 15,-2 0 0-15,2 0-2 0,-4-3 1 16,3 2-3-16,1-3-6 0,-1 2-2 16,4-2 1-16,-4 4 0 0,2 0 0 0,-1 3-3 15,1-1-6-15,0-1 0 16,-1-2 1-16,0 4 2 0,0-1 9 16,-3 1 2-16,0 2 1 0,-1 3 2 15,1-1-2-15,-1 4-2 0,2 1-2 0,1 0-4 16,-2 0-4-16,1 1-1 0,0 3 1 15,0-1-3-15,0 4 5 0,2 1 2 0,2 0 1 16,1 1 7-16,2-2-1 16,-2 1 4-16,1 2-15 0,4-1 1 0,1 1 0 15,4 1-7-15,6 2 17 16,0-3-2-16,4 5-2 0,5-4 3 16,3 3 0-16,4-1 1 15,7 3 3-15,1 0-1 0,7 0 2 0,2 1-1 0,7 0 1 16,7 2-1-16,4 1 1 0,5 0-1 0,2-1 1 15,5 2 0-15,7 0-1 16,3 3 1-16,5-3 0 0,0 1 0 16,3-2 0-16,7-1 1 0,-1 1-1 0,2-3 1 15,-3 2 1-15,3-1-2 0,3-1 0 0,4 0 1 16,0-3-1-16,-2 0 0 0,3 0-1 16,2-3 0-16,-6 2 1 0,0-4 1 15,4 0-1-15,-1 1 0 0,9-2 1 16,1 2-1-16,5-2 5 0,2 3 2 15,1 0-1-15,3 2 0 0,0-2-3 16,1 2-2-16,1-3 0 0,2 5 0 16,-4-5-1-16,-5 1 0 0,0 2 1 15,0-3-1-15,-2 2 0 16,4 1 0-16,3-2 0 0,-1-2 0 0,0 2 4 0,1 0 11 16,2 2 2-16,-7-2 0 0,0 2-2 15,-3-2-11-15,1 3-1 0,8-3-1 16,0 3 1-16,8 1-2 15,-5 2 0-15,-3 0-1 0,-2 2 0 0,1-2 0 0,2 1 0 16,-3 1 1 0,3 0-1-16,-2 2 0 0,1 0 1 15,-3 2-1-15,1 0 0 0,1 1 0 0,-5 0 0 16,3 2 1-16,-3-1 0 0,-5 0-1 0,0-1 0 16,-1 0 1-16,-2 0-1 0,3 1 1 0,-6-1-1 15,0 2 1-15,-4-5-1 0,-3 2 1 16,0 1-1-16,-4-3 0 0,-9 1 1 15,-3-1-1-15,1-3 1 0,2 1 1 16,1 0-1-16,-5-2 0 0,-6 3 1 16,6-1-2-16,-4 0 1 0,-4 2 1 15,-2-4-2 1,-7 2 1-16,7 1 1 0,4 2-2 0,-1-2 1 0,-5 2 0 0,-5-4-1 16,-2 1 0-16,6 4 1 15,3-4-1-15,-2 4 1 16,-3-2 0-16,-5 0-1 0,-7-1 0 15,5-1 0-15,1 2 1 0,-3 0 0 0,1-1 0 0,-8 0 0 16,-4-3 0 0,-2 2 0-16,3 0 0 0,3 0 0 0,0 1 1 15,-1 0-2-15,-6-1 1 0,-5-2 0 16,-2 0-1-16,-2 1 1 16,-2-1 0-16,5 0-1 0,0 1 1 15,3 1-1-15,-3-2 0 0,-6 2 0 16,-6-2 1-16,-1-2-1 0,-5 2 0 15,4-2 1-15,-1 2-1 0,-2 0 0 0,7 0 1 16,-3 0-1-16,0 0 0 0,-1 2 1 16,-5 0-1-16,-7 0 0 0,-3-1 1 15,-7 0-1-15,1 2 0 0,-4-1 0 16,0 0 0-16,-1 3 0 0,-1-3 0 16,-2 1-1-16,0 1-1 0,-5-1 0 15,-2 1 0-15,-3 1 2 0,-3 1-1 0,3-2-1 16,0 2-1-16,2 3-2 15,2 3 0-15,1 1 1 0,-1 3 0 16,-2 2 0-16,-3 3 1 0,1 1 2 16,-1 1 0-16,-1 3 0 0,3 1 1 0,-1 2 1 15,3 3-1-15,2 2 0 0,-2-1 0 16,1 3 0-16,-1 0 0 0,-3 2 0 16,4 1 0-16,0 0 0 0,0 1 0 15,-2 2 0-15,0-1-1 0,-2 2 0 0,-4-4 0 16,5-2 1-16,-5-1 0 0,3-1 0 15,2 0 0-15,-5-5-2 0,-1-2 1 16,-2-4 1-16,0-4-1 0,-1-3 1 16,1-1 0-16,-2-6 2 0,1 0-1 15,-1-1 2-15,1-3 0 0,-1 1 1 16,-1-2 1-16,1-1-1 0,0 1 1 16,-2-3 0-16,2 0-2 0,-1 2 0 0,-1-4 1 15,1 2 1-15,0 0 2 16,-3-1 3-16,0 3-1 0,-4-4 1 0,-6 2 0 15,-3-1-3-15,-5-1 0 0,-2 0 0 0,-3 0-1 16,-3-1-2-16,-3-1 1 16,-4 0-2-16,-3-2 0 0,0 2 0 0,-2-1-2 15,4 0 0-15,-2 0 1 0,2 0-1 16,-2 0-1-16,-4 0 4 0,0 2-7 16,2-5-13-16,-3-1-39 0,8-1 610 15,0-5-421-15</inkml:trace>
  <inkml:trace contextRef="#ctx0" brushRef="#br0" timeOffset="18449.03">16896 7818 1200 0,'1'12'245'0,"0"-1"-161"0,-7-23-113 16,-5 5 21 0,-5 11 0-16,-11 4 7 0,-5-1 0 0,-9 2 1 15,-1-2 0-15,-5 0 1 0,-6-3 0 16,1 1 0-16,-5-3-1 16,2-1 1-16,-4 3 0 0,-1-1 0 0,-1 0 0 0,-6 2-1 15,-10-4 1 1,-10 1 0-16,-10 2-1 0,-1 0 0 0,-2 1 1 15,-7 0-1-15,-7 2 0 0,-7 0 1 0,-6-1-1 16,2 2 1-16,-9-1 0 0,-6 1-1 16,-1-4 0-16,-6 2 1 0,1-3-2 15,2 0 1-15,-1 0 0 16,-4-2 0-16,4 0 1 0,1 0 1 0,-12-1 0 0,3 0 6 16,4-1 4-16,-4-1 4 0,4 1 1 15,4-3-3-15,-2 2-4 0,-3 0 4 16,3 1 4-16,-5-1-1 15,3 0-1-15,-8 2-7 0,4 0-7 16,6 0 0-16,-4 0-1 0,3 4-1 0,1-3 0 0,-1 1 0 16,-6 0 1-16,6 2 0 0,0-3 1 15,-2 1 0-15,3-1-1 0,2 0 4 16,3-1-4-16,5 2 0 0,3-2 1 16,0 1-2-16,0-1 1 15,3 0 0-15,-3 0-1 0,4-1 1 16,2 1 1-16,-7 0-1 0,6-2 1 15,-2 1 2-15,2 1-3 0,12 0 0 16,-2 1 0-16,1 2-1 0,-3 0 0 0,8 0 0 0,1 2 0 16,-2-1 0-16,3 1 1 15,-8-1-1-15,10-1 0 0,-2 1 0 0,-2-1 0 0,3-1 0 16,-1 1 1-16,3-2 0 16,1 1-1-16,-1 1 0 0,-1-1 0 0,2-1 0 15,7 1 0-15,-3-1 0 16,-2 0 0-16,0-1 0 0,-1 4 0 15,7-4 0-15,-5 0 0 0,-3 2 0 0,2 1 0 16,-4 1 1-16,9-1-1 16,-4 3 0-16,0-4 0 15,3 3 0-15,1-1 0 0,9-2 1 0,3 1-1 0,0-2 0 0,3-1 0 32,0 0-1-32,3-1 1 0,6-2 1 15,0 2-1-15,0-1 0 0,-5-3 1 16,1 2-1-16,1-1 0 0,6-1 0 15,4 1 0-15,-2-1 0 0,-2-1 1 0,-4 1-2 16,-4-1-9-16,6 1-1 0,2 1-5 16,-1-1-2-16,8 0 9 0,4 0-2 15,3-1 4-15,5 1 3 0,1-1-1 16,3 2 2-16,5 1-3 0,6 0-8 16,3-1-3-16,1 1-6 0,3-3 0 0,0 1 4 15,5-1 4-15,3 0 3 0,3 0 4 16,5 1 3-16,2 1 0 0,-1-1-2 15,3 0-1-15,-2-1-2 0,-3-2 1 16,1 0 0-16,-6 0-5 0,-2-1-8 16,0-1-8-16,0 0-9 0,3-3 1 15,1 1 8-15,3 0 10 0,2 2 10 16,3 0 7-16,3-1 2 0,0-1 2 0,2-3 3 16,-1-4-4-16,2-5-7 0,1-4-8 15,2-7-17-15,2-8-19 0,1 0-3 16,3 0 5-16,2 6 21 0,-1 4 28 15,3 4 15-15,1 0 1 0,-3 2-4 16,1-1-7-16,-3 1 4 0,-1 0 4 0,1 2 1 16,-2-2 0-16,1 4-8 0,-1 0-1 15,1 2-2-15,0 6 9 0,0 1 3 16,1 2 1-16,1 3-2 0,1 0-11 16,3-1-3-16,2 2-3 15,0 1-1-15,0-4 3 0,4 4 1 0,3 1 0 16,4 0 1-16,6 3-1 0,2 0-2 15,5 2 0-15,3 1 1 0,5 0 1 16,6 1 0-16,3 2 1 0,5 0 0 16,5 5 0-16,8-1 1 0,6-1-2 15,6 1 1-15,7-1 0 0,-2-1-1 16,3-1 0-16,5 1 1 0,2-2-1 16,0-2 0-16,0 1 1 0,-3-3-1 0,-2 0 1 15,5-1-1-15,1-3 0 16,0 1 0-16,-2-5 2 0,-2-2-2 15,7 2 1-15,2-1 0 0,2-2 0 0,0 1 1 16,-4-2 2-16,0 1 0 0,7 0 8 16,1 0 3-16,2 2-1 0,2-1 0 15,4 2-6-15,4 2-5 0,0 0-1 16,3-1 0-16,1 2-2 0,2 3 1 0,5 0 1 16,1 0-1-16,-3 1 0 0,4 0 0 15,-1-2 0-15,-1 2-1 0,4 0 1 16,-3-1-1-16,-7 2 1 0,2-2-1 0,-3 2 0 15,-2 0 0 1,0 0 1-16,-4-1-1 0,-3 1 0 0,1-1 2 0,2 0-2 0,0 1 0 16,-1 0 0-1,-5 1 0-15,6 0 2 0,0 0-1 16,0 1 0-16,1 1 0 0,-1 2 0 16,9 1 0-16,-5 1 0 0,-1-1-1 15,5 1 1-15,-10-1 0 0,7-2 0 16,-5 1 0-16,-5 0-1 0,1-3 2 15,0 0-1-15,-2-1 20 0,-5 0 3 0,-4 0 1 16,5-1-2-16,-4 0-17 0,2 1-3 16,-6-2-2-16,-2 0 2 0,6 1-2 15,0 0 0-15,1 1 1 16,-5-1-1-16,-6 1 0 0,11 1 1 0,-2 1-1 0,-4 2 0 16,-1-3 0-16,-13 1 0 0,4 0 1 15,4-2 1-15,-3 2-1 16,2-2-1-16,-5-3 12 0,-6 0 0 15,0-2 3-15,4 0 3 0,2-3-9 16,-4 1-3-16,0-3 0 0,-6 1-4 0,-4 0-1 16,6 0 0-16,8 2-1 15,2 2 1-15,5 0 0 0,-7 1-2 0,-1 0 1 16,5 2 0-16,2 0-1 0,0-1 0 16,-4 3 1-16,0-2-1 0,-6 2 2 15,8 0-1-15,3 0-1 0,-3 2 0 16,-2-2 1-16,-7 0-1 0,0 2 0 0,-1-2 2 15,5 1-2-15,1 1 2 0,-10-1 0 16,-3 0-1-16,-5 1 0 0,-3 0-1 16,4-2 0-16,3 0 0 15,3 0 1-15,0 0 0 0,-3 0-1 0,-5-2 1 16,-6-2-1-16,-2 2 0 0,7-1 2 16,2 0-2-16,-4 3 0 0,-1-3 1 15,-6 0-1-15,-10 2 0 0,0-3 0 16,-3 0 0-16,-6 3 0 0,2-2 1 15,-2 3-1-15,-1 0 0 0,6 1 1 0,-2 2-2 16,-1 0 1-16,-1 2 0 0,-9-2-2 16,1 1 2-16,-2 2 0 0,-2-2-1 15,0 3 1-15,-3-1 0 0,-4-1-1 16,-1 1 1-16,-3 1 0 0,-3-2-1 0,-3 0 1 16,-4 1 0-16,-4-2 0 15,0 1 0-15,3-1 0 16,-2 0-3-16,3 2 0 0,0 1-1 0,-3 2 1 15,2 2 0-15,0 5 2 0,0 0-2 16,0 3 0-16,-2 5 2 0,1 3-1 0,-2 2 1 16,1 4 1-16,-3 0 0 0,2 1 1 15,-1 1 0-15,1 0-1 0,-1 0 0 0,-1-3 1 16,0 0-1-16,-1-2 0 0,0-2 0 16,0 0 0-16,0 0 0 0,0-2 0 15,-1 0 1-15,0-3-1 0,0 0 1 0,0 1-1 16,1-5 1-16,-3-1 1 0,3 0 0 15,-1-6 2-15,0 3 1 0,0-7 2 16,1 1 4-16,-1-1 3 0,1-5 1 16,0 2 0-16,0-1-1 15,-1-2-2-15,1-1 3 0,0 0 1 16,0 4-1-16,0-5-1 0,0 1-6 0,0 0-3 16,0 0-2-16,0 0-2 15,0 0 0-15,0 1-1 0,0-2 0 16,0 2 0-16,0-2 0 0,0 1 0 15,0 0-1-15,-1 4-1 0,1-3 2 0,-1 1-6 16,1-2-9-16,-4 2-14 0,3 1-22 0,-1 1-23 16,-2 2-17-16,0 7 698 15,-1 2-462-15</inkml:trace>
</inkml:ink>
</file>

<file path=ppt/ink/ink2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6:34.555"/>
    </inkml:context>
    <inkml:brush xml:id="br0">
      <inkml:brushProperty name="width" value="0.05292" units="cm"/>
      <inkml:brushProperty name="height" value="0.05292" units="cm"/>
      <inkml:brushProperty name="color" value="#FF0000"/>
    </inkml:brush>
  </inkml:definitions>
  <inkml:trace contextRef="#ctx0" brushRef="#br0">1604 4956 1334 0,'0'16'58'15,"0"-16"-46"-15,0 2-12 16,0-2-2-16,0-16-12 0,0 16 4 16,0 0 0-16,0 1 2 0,1 1 1 15,-1 4 3-15,1 4 0 0,0 7 7 0,3 9 10 16,0 6 3-16,2 11 8 0,2 10 8 16,1 5-9-16,4 6-2 15,1 3-6-15,-1 3-11 0,-1 3 0 16,-2-1-1-16,-1-1-1 0,-1 0 1 15,0-9-1-15,0-3 0 0,-2-6 0 0,4-10 0 0,-2-10-1 16,-2-6 0-16,1-9 1 16,-5-7-1-16,1-4 1 0,0-1 2 15,-1-5-2-15,2 1 2 0,-4-2 2 16,1 0 4-16,-1 0 5 0,0 0 2 0,0-1-1 16,2-3-1-16,1 0-2 0,3-3-1 15,0-3-1-15,1-5-2 0,4-4-1 0,-1-5 3 16,-1 0 3-16,0 0 5 15,-3 1 7-15,1 2 4 0,-4 3 3 16,0 4 6-16,0 4 3 0,-3 6-1 16,1 4 0-16,0-2-10 0,-1 0-14 0,0 2-12 15,0 0-18-15,0 0-17 0,0 0-8 16,1 5-6-16,-1 2-5 0,0 6 11 0,-1 6 9 16,-1 8 11-1,-1 2 12-15,-2 3 2 0,0-5-4 0,-1-5-1 16,1-3-1-16,-1-3 1 0,0-6 1 0,-1-1 3 15,-3-2-3 1,0-4 1-16,-4 1 6 0,-4-4 2 0,-3-4 8 16,-3 0 5-16,-7-5-2 0,2-6 1 15,-1-1-4-15,-2 0-4 0,4 1-1 0,-1-1 0 0,1 3-1 16,3-3 7-16,6 5 1 0,3 2 5 16,6 2 4-16,4 3-1 0,1 3 0 15,3-1-2-15,2 2-3 16,0 0 0-16,0 0-2 0,0 0-24 0,0 0-13 15,0-2-8-15,2 2-2 0,0-1 4 16,3-1-14-16,6-7 315 0,4-5-215 0</inkml:trace>
  <inkml:trace contextRef="#ctx0" brushRef="#br0" timeOffset="1132">867 4101 1530 0,'-1'5'98'0,"-1"-1"-154"15,3 22 56 1,-2-31 0-16,1 21 0 16,0 4 0-16,1 5 0 0,3 3-1 15,0 4 1-15,1 6-1 0,1 3 0 0,1 4 1 16,2 4 0-16,-1 0-1 0,0 2 1 16,3-2 1-16,-4-2-1 0,2 0 1 15,3-2 0-15,-1-3-1 0,0-4 0 16,0-3 0-16,-2-5 0 0,-1-1 0 15,0-4 0-15,-1 0 0 0,-2-4-6 16,2-1-7-16,0-2-12 0,2-4-16 0,0-3-10 16,-1-5-8-16,-2-1-9 0,-2-2-9 15,-3-3-58-15,2-3-57 0,2-6 102 16</inkml:trace>
  <inkml:trace contextRef="#ctx0" brushRef="#br0" timeOffset="1648.98">1649 4548 1291 0,'0'0'39'0,"-1"-3"-26"0,-4-2-11 15,-2-4-23-15,-3 0 8 0,-2 1 21 0,-6-1 0 16,-7 2-3-16,-3 1 0 0,-5 3-4 15,0 0 1-15,-4 2 1 16,2 1-1-16,5 4 0 0,-3 2-2 0,8 3-2 0,2 3-2 16,2 0-2-1,6 5-1-15,1 0 2 0,2 3-1 0,4 1-1 16,5-1-10-16,7 4-7 0,11 0-9 0,7-2 1 16,9 1 7-16,7-4-1 0,6 1 7 0,2-2-1 15,0-7 2 1,-2-3 9-16,-3-5 3 0,-6-3 4 0,-7-5 2 0,1-5-1 15,-2-4 0-15,-1-2-1 0,0-2 1 16,-2-2 1-16,-7 0 5 0,-2 1 6 16,-4-5 6-16,-5 2 5 0,-4-5 2 15,0 1 0 1,0 4 1-16,-2 1 7 0,-2 8 14 0,2 4 6 16,0 7 4-16,0 2-4 0,0-2-20 0,0 0-13 15,3 4-20-15,1 6-9 16,4 8-1-16,4 3 3 0,5 8 6 15,2 2 1-15,2-2 1 0,0 1 0 16,1-5-3-16,1-3-4 0,3-2-5 16,-2-3-10-16,0-3-9 0,-3-3-7 0,-3-1-14 15,-2-5-12-15,1-3-12 0,-1-3-88 16,-1-8 101-16</inkml:trace>
  <inkml:trace contextRef="#ctx0" brushRef="#br0" timeOffset="2068.53">2198 4475 1320 0,'34'47'31'0,"-2"-8"-26"16,5 3 0-16,-2-10-1 0,-5-5 1 15,-3-2 0-15,2-4-3 0,-4-3-2 16,0-5 0-16,-2-5-2 0,-3-4-2 15,-2-4 3-15,-4-1-1 16,3-5 4-16,-3-5 0 0,-1-2-1 0,1-4-1 16,-4-6-1-16,2-4-1 0,-2-3 1 15,-1-1 1-15,0 0-3 0,-2 0 0 16,-1 1-2-16,-1 2-1 0,-2 4 3 16,0 8 1-16,-1 6 3 0,-2 6 1 0,0 4-9 15,0 0-9-15,0 0-7 0,-3 2-2 16,0 12 9-16,-1 10 9 0,-2 11 7 15,1 10 3-15,-2 8 2 0,1 0 1 16,3 5-1-16,0 2-2 0,-1-2-1 16,1 5-2-16,-2 1 1 0,3-3 2 15,1-8-1-15,2-6 0 0,4-8 1 0,0-5-3 16,3-3 0-16,-1-5 0 0,2-9-2 16,0-3-9-16,0-6-13 0,1-3-19 15,0-5-7-15,-1-6-3 0,2-11 9 16,0-9 26-16</inkml:trace>
  <inkml:trace contextRef="#ctx0" brushRef="#br0" timeOffset="3144.69">2805 4716 1011 0,'0'-2'68'0,"0"1"36"16,1 1-31-16,0 0-47 0,1 0 3 15,-1 0-5-15,1 0-11 0,2 0-3 16,1 0-4-16,5-1-4 0,4 0 1 0,5-2 0 15,5-3 1-15,1-1-1 16,1-2 3-16,-1-3-1 0,1-3 1 0,3-1-1 16,1-5-3-16,2 1 1 0,-2-2-1 15,-5 1 0-15,-3-1 1 0,-3 1 0 16,-3 0 2-16,-2-1 0 0,-2 3-1 16,-4-4-7-16,-3 3-6 0,-2 4-1 15,-3 4 2-15,-3 2 4 0,-2 3 0 0,-3 2-2 16,-3 0-6-16,1 3-1 0,0 2 0 15,-1 1-1-15,2 5 3 16,-3 1-3-16,1 7 1 0,-2 4-1 0,2 3-1 16,2 6 4-16,3 5 4 0,3-1 2 15,3 1 1-15,6-1-2 0,4-2-5 0,3-1 0 16,4-1 2-16,2-3 1 16,7-1 3-16,3-2-3 0,6 1-12 0,5-3-28 15,-2-3-40 1,2-4-19-16,1-4-17 0,-2-5-15 0,-2-1-10 0,0-2-10 15,0-5 16-15,-3-2 46 0,1-2 60 16,-2-1 47-16,0 0 23 0,-2-1 1 16,1-1 0-16,-2 3 8 0,0 0 19 15,-4 4 28-15,-3 0 20 0,-9 1 3 16,-6 0 4-16,-2 4-4 0,-6 0 3 0,1 0-2 16,-1 0-2-16,0 0-23 0,-2-6-32 15,-5 2-23-15,-4-2-26 16,-3-3 6-16,1-1 10 0,-3-1 13 0,4 0 9 15,2 1 2-15,4 4 2 16,3-2 3-16,2-3-5 0,1-1-10 0,2-1-13 0,7-1-18 16,4-1-9-16,9-1-2 0,1-2-3 15,4-3-2 1,1 3 2-16,0-1-2 0,-3 1-6 0,-1 2-9 0,-2-4-12 16,-2 2-19-16,4 2 3 0,-5-2 3 15,-1 4 8-15,-1 1 10 0,-5 0-2 0,-1 1-2 16,-1 1-3-16,-1 2-8 0,0 1-12 15,0 1-39-15,0 3-67 0,-1 1-33 16,0 3 6-16,0 0 48 16,-2 0 79-16,-1 0 74 0,0 0 43 0,-1 0 31 15,0 0 36-15,-2 0 6 16,-2 0 1-16,1 0-4 0,0 0-11 0,1-3-8 0,1 1-4 16,0-2-14-16,1-1-19 0,3-2-21 15,2-3-22-15,6-2-12 0,4-4-4 16,6 0-3-1,3 0 1-15,3-1 6 0,2 0 5 0,3 0 10 0,2 2 1 16,1 3-3-16,1 3-5 0,1 1-7 16,2 4-6-1,-2-2-2-15,0 6-3 0,-3 2-2 0,-2 7 0 0,0 3 1 16,1 3 0 0,-4 6-3-16,-4 3-4 0,-5 3-6 0,-5 4-2 0,-4 1-5 0,-11 4-7 15,-6 1-4 1,-11 1-2-16,-8-1 5 0,-2-3 8 15,-9-5 9-15,-1-5 6 0,-2-5 2 0,1-4 4 0,5-3 2 0,-1-3 5 16,-3-6 3 0,1-2 1-16,-3-4 4 15,3-4-1-15,4-3 6 0,2-1 6 16,7-3 9-16,2-2 8 0,4-1 6 16,3-5-2-16,1-3-6 0,2-1-5 0,2-6-10 15,1 1-9-15,4-2-4 16,-2 0-6-16,5 2-1 0,4 1 1 15,2 0 0-15,6 5-6 0,-1 0-2 0,5 5-4 16,7 1-7-16,3 4-6 0,1 3-11 16,-2 0-21-16,-4 6-16 0,-5-2-20 15,-5 4-23-15,-5-1 505 16,-9-4-312-16</inkml:trace>
  <inkml:trace contextRef="#ctx0" brushRef="#br0" timeOffset="3932.47">1805 3427 1401 0,'-1'41'38'0,"1"19"-63"16,0-27-7-16,7-2 34 15,-5 15-2-15,3 0 0 0,2 0 2 16,0 2 0-16,1 0-1 0,0-1 1 0,-2-2 0 16,0-3-1-16,-3-6 1 0,2-8 0 15,-5-6-2 1,1-10 1-16,-1-4 0 0,0-7-1 16,-2 1 11-16,2-6 10 0,0 1 3 0,-1-2 0 0,-4-5-8 15,-5-8-12-15,-6-12-11 0,-2-11-13 16,-2-6-16-16,-2-2-5 0,3 3 6 0,4 3 12 15,5 7 16 1,6 4 12-16,4 1 7 0,4 4 7 0,3-2 3 16,4 0 1-16,4 1 1 0,3 0-4 0,6-1 0 0,-1 5-2 31,0 4 2-31,-3 4 3 0,-1 5-4 0,-1 2 0 0,4 3-7 0,0 1-5 31,0 3-2-31,2 1-3 0,-1 2 2 0,-2 4 2 0,-3 3-1 0,-3 1-1 31,-6 0-4-31,-5 4-4 0,-1 5-3 0,-3 2 0 16,-2 9-5-16,-6 2-9 0,-9 4-3 0,-8 0 0 0,-11-1 3 16,-7-3 8-16,-2-9 2 15,-4-6 4-15,-4-6 4 0,-1-3 3 16,0-5-7-16,6-1-12 16,5-2-20-16,6-1-22 0,9-5-18 15,4 0-69-15,11 1 89 0</inkml:trace>
  <inkml:trace contextRef="#ctx0" brushRef="#br0" timeOffset="4231.95">2436 3936 1183 0,'0'0'60'0,"-1"-1"18"15,0-2-42-15,0-4-37 0,0-2 1 16,0-8 4-16,1-4-2 0,0-2 3 16,0-2 6-16,3-2 5 0,3 2 6 15,4-1 0-15,2 0-3 0,5 0-3 16,2 0-5-16,3 2-2 0,1 0-1 16,-1 4-1-16,0 2-3 0,-1 2 0 15,-2 3-2-15,1 4-6 0,1 0-7 16,0 3-16-16,-1 4-21 0,-1-2-25 15,-2 4-20-15,-5 2-13 0,-2 0 10 0,-3 1-117 16,-2 2-47-16,-2 4 139 0</inkml:trace>
  <inkml:trace contextRef="#ctx0" brushRef="#br0" timeOffset="4565.25">2875 3626 1054 0,'29'-11'41'0,"0"0"-5"0,5 2-12 0,1 5-20 0,2 3 4 16,3 1 0-16,-7 5-1 0,-5-2-2 15,-2 3-3-15,-4 0 2 0,-1 0 8 16,-3 1 6-16,-5 1 6 0,-4-2 1 16,-5 3-9-16,-3 6-7 15,-1 1-6-15,-5 2-3 0,-7 1 1 0,-6 1 3 16,-4 1-1-16,-7-2-1 0,-1-2 0 15,-4-3 3-15,-5-3 0 0,0-6 4 16,2-1 0-16,1-4 0 0,1-4 0 16,6-1-1-16,2-3 1 0,4-1 2 15,5 0 1-15,3-3-2 0,2 0-3 16,3 0-7-16,3-1-9 0,2 0-13 16,3-1-10-16,2-1-16 0,4-3-13 0,6 0-1 15,6 0-15-15,8 0-108 16,6 0 120-16</inkml:trace>
  <inkml:trace contextRef="#ctx0" brushRef="#br0" timeOffset="4999.12">3475 4292 936 0,'11'-1'126'0,"-10"1"5"0,-1-1-43 16,0-3-9-16,-16-1-33 16,9-9-18-16,0-7-13 0,-4-8-8 0,1-9 0 15,1-2 0-15,-1-2 4 0,5-2 4 16,5-8 1-16,-1-1 3 0,4-2-4 16,2-1-11-16,-1 5-2 0,7 1-2 15,2 6 0-15,0 4 7 0,8 5 0 16,3 4-3-1,1 4-4-15,8 8 0 0,-1 3-4 16,2 3 1-16,1 9 3 0,-2 3-4 0,1 3 0 0,0 5 0 16,-5 7-3-16,0 3 0 0,-6 3-1 15,-9 5-5-15,-7 1-4 0,-9 2 2 0,-11 2-4 16,-6 0 4-16,-11-1 7 0,-4-2 3 16,-6-5 7-16,-5-4 5 15,-3-3-2-15,-3-5 1 0,2-2 0 16,0-5-1-16,4-2 1 0,1-1 0 0,0-1-1 0,7-1 0 15,7-3-1-15,9 2-6 16,9 1-7-16,4-3-16 0,2 3-20 0,6 2-28 16,0-1 291-1,0-5-179-15</inkml:trace>
</inkml:ink>
</file>

<file path=ppt/ink/ink2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16:53.119"/>
    </inkml:context>
    <inkml:brush xml:id="br0">
      <inkml:brushProperty name="width" value="0.05292" units="cm"/>
      <inkml:brushProperty name="height" value="0.05292" units="cm"/>
      <inkml:brushProperty name="color" value="#FF0000"/>
    </inkml:brush>
  </inkml:definitions>
  <inkml:trace contextRef="#ctx0" brushRef="#br0">8430 5056 973 0,'4'2'321'0,"-21"-4"-183"16,28 11-160 0,-88-52 21-16,33 14 1 0,8 11 1 15,-1-1-1-15,-2 1 0 0,-4 2 1 16,-1 4-1-16,0 1 0 0,5 2 1 16,3 5-1-16,3 2 0 0,5 2 0 15,4 4-1-15,3 4 1 0,5 4 0 16,0 3-2-16,2 2-7 0,2 2-7 0,4 0-15 15,5-1-10 1,4 0-6-16,9-1-2 0,7 1 9 16,6-2 11-16,8-3 8 0,4-1 3 0,3-5 3 15,3-2-2-15,4-4 5 16,-1-4 4-16,-1-2 2 0,-5-3 3 0,-5-2-3 16,-2-2-3-16,-1-1 3 0,0-1 4 0,-2 0 2 15,-7 2 16-15,-4 1 20 16,-7 2 10-16,-3 4 8 0,-3 1-9 15,-3 0-9-15,-1 4 1 0,1 0-2 0,-1 2-6 0,0 0-12 16,-2 2-14-16,-1 4-6 0,-2 8 1 16,0 5 2-1,-1 1 0-15,0-1 0 0,3-2 1 0,-1-1-2 0,2-1-6 0,2-3-7 32,3-1-10-32,2-4-5 0,5 1-1 0,4 0 0 15,3-2-9-15,2-3-2 0,0-3 21 16</inkml:trace>
  <inkml:trace contextRef="#ctx0" brushRef="#br0" timeOffset="300.99">9154 4828 1619 0,'-28'10'20'0,"-5"5"-37"0,-8 4-5 0,0 6 10 15,6 1-35-15,4 7-22 0,4 1-14 16,2 3-2-16,3-5 29 0,6-6 10 16,6-6 0-16,7-5 6 0,4-3 13 15,3-3 17-15,2 0 15 0,6-2 9 0,4 2 4 16,6 1 1-16,4 0 3 15,7 0-3-15,3-1 0 0,5-1-2 16,6-1-14-16,2-2-19 0,1-1-26 16,-3-3 17-16</inkml:trace>
  <inkml:trace contextRef="#ctx0" brushRef="#br0" timeOffset="555.63">9779 4634 1290 0,'-3'22'33'0,"-3"4"-19"0,2 12-13 0,3 6 3 16,1 4-2-16,3 7 0 0,-1 6 0 15,1 3-1-15,-2-2 1 0,2-4 1 16,3-5-5-1,-1-13-8-15,3-4-9 0,2-9-7 16,-2-6 1-16,-1-6 2 0,1-6 1 0,-4-2-10 0,5-7-4 16,7-8 3-16,1-8 13 0</inkml:trace>
  <inkml:trace contextRef="#ctx0" brushRef="#br0" timeOffset="769.99">10142 4888 1266 0,'-28'15'123'16,"-18"2"-64"-16,-10 2-50 0,-1 0 4 15,-1-7-5-15,12-1-2 0,2-4-1 16,2-2-4-16,4-5-9 16,2-5-9-16,6-2-9 0,6-2-2 15,6-2 4-15,8 1 3 16,3 0-7-16,5-3-12 0,5-5 8 15,7-7 9-15</inkml:trace>
  <inkml:trace contextRef="#ctx0" brushRef="#br0" timeOffset="922.41">10434 5169 1172 0,'20'22'178'16,"-18"-15"-159"-16,0 4-45 0,1 3-36 0,-20-19 4 0,20 11 99 31,2-1-50-31</inkml:trace>
  <inkml:trace contextRef="#ctx0" brushRef="#br0" timeOffset="1251.47">10842 5030 1185 0,'14'-1'85'16,"-1"-1"-51"-16,6 2-27 15,0-3-3-15,-9 1-2 0,6 2-1 16,-4 0-1-16,-2 2-1 0,0 1 0 15,-1 3-4-15,-3-1 2 0,0 0 1 16,-3 1-9-16,-3 3-6 0,-2 1-3 0,-4 5 1 16,-3-3 8-16,-3 2 8 0,-7-1 2 15,-3-4 1-15,-2-2 4 0,-4-4 1 16,-2-3 1-16,1-2 0 0,-2-5-2 16,3-1 1-16,0-2-2 0,5-2-7 0,3 2-14 15,4-3-26-15,6-1 538 0,4-9-372 16</inkml:trace>
  <inkml:trace contextRef="#ctx0" brushRef="#br0" timeOffset="1602.74">11406 5157 284 0,'-1'8'1'0,"-1"-3"35"0,0-1 61 0,2-4 51 15,-1 0 34-15,1 0-18 16,0-2-31-16,1 2-19 0,-1 0-26 16,1-4-22-16,0-1-13 0,-1-7-19 15,3-3-10-15,0-4-9 0,3-2-6 0,3 2-5 16,0 0-1-16,4 1 1 0,2-2 1 16,2 2 1-16,1 1 1 0,0 2-2 15,1 5 1-15,-3 3 1 0,2 1-1 0,-2 4 1 16,2 2-2-16,0 2-3 0,1 7-2 15,3 7-2-15,-3 5-2 16,0 5 1-16,1 0 1 0,-2 3-2 0,1-3-4 16,-4 1-3-16,-3-2-3 0,-1 0 1 0,-2-6 3 15,1-3-11-15,0-4-16 16,-5-5-20-16,-2-2-33 0,1-3 9 16,0-2 36-16</inkml:trace>
  <inkml:trace contextRef="#ctx0" brushRef="#br0" timeOffset="1808.23">10847 4607 1829 0,'-7'25'50'16,"72"63"-569"0,-114-153 444-1</inkml:trace>
  <inkml:trace contextRef="#ctx0" brushRef="#br0" timeOffset="13148.72">12734 4609 1361 0,'0'-4'34'0,"0"2"-19"0,0 1-10 0,2 1-2 15,-1 0 10-15,0 2 6 0,-1-1 2 16,0 1-1-16,0-2-3 0,0 0-3 16,0 0-5-16,2 4-3 0,-1 3-2 0,-1 3-2 15,4 8 2-15,-3 7 3 0,0 4 0 16,0 4-1-16,0 7-1 0,0 4-3 15,-1 10 0-15,1 3 0 0,0 3-1 16,3 2 1-16,-3-1 0 0,2-2-1 16,2-4 1-16,-2-4-1 0,2-6 0 0,-1-7 1 15,1-3 1-15,-1-5-2 0,1-4 1 16,-1-1 1-16,-2-8-1 0,3-4 3 16,-3-4 17-16,-1-2 3 0,1-4 2 0,-2-2 0 15,0 0-18-15,0 1-4 0,0-2 0 16,0 0-1-16,0 0 0 15,0 0-7-15,0 0-22 0,0 0-44 0,0 0 428 16,6-5-285-16</inkml:trace>
  <inkml:trace contextRef="#ctx0" brushRef="#br0" timeOffset="14283.02">818 5133 1577 0,'-1'0'50'0,"-2"5"-23"0,1 0-45 16,-1 9-20-16,-2 7 7 0,0 7 26 16,2 5 3-16,3 4 0 0,1 5 1 15,5 4 1-15,0 8-1 0,0 3 1 16,7 1 0-16,-2-1 0 0,0-3 2 16,0-4 1-16,-2-9-1 0,-2-4 0 15,0-7 1-15,-1-7 1 0,-4-8-4 0,2-8-17 16,-4-5-25-16,0-2-29 0,0 0 1 15,-2-9 718 1,2-14-481-16</inkml:trace>
  <inkml:trace contextRef="#ctx0" brushRef="#br0" timeOffset="14599.61">558 5113 1607 0,'9'0'35'0,"0"-2"-20"16,7 0-22-16,9-4-12 16,3 2 14-16,11-1 4 0,8 1 0 0,-3-1 2 15,-1 1 0-15,0-2-1 0,-2 3 0 16,4 3 0-16,-5 0-1 0,-3 2 1 16,-5 2-2-16,-10 1-2 15,-5 0-5-15,-9 2-1 0,-5 1-5 0,-2 3-3 0,-1 5 0 16,-6 4 3-1,-7 4 4-15,-6-3 5 16,-4 4 2-16,-9-4-1 0,-8 1 2 0,-2-7 2 16,-2 0 1-16,3-4-1 15,4-3-5-15,0 0-12 0,0-3-23 16,3-1-29-16,5-4 19 0,6-4-205 16,6 0 176-16</inkml:trace>
  <inkml:trace contextRef="#ctx0" brushRef="#br0" timeOffset="14866.78">1506 5433 1397 0,'0'-1'56'0,"-2"1"5"0,0-1-40 16,-1-2-25-16,2 2 18 0,1-5 20 0,-1-1 8 15,1-3-5-15,0-3-6 0,0-5-6 16,4-5-4-16,1 0 2 0,3-2 1 16,2-1-6-16,7 0-7 0,2-1-5 15,5 0-6-15,0-1-11 0,7 1-1 16,2 4-14-16,7 4-17 0,1 3-18 0,-1 0-27 16,-4 5-14-16,-6 0-12 0,-2 2 418 15,-7 3-241-15</inkml:trace>
  <inkml:trace contextRef="#ctx0" brushRef="#br0" timeOffset="15202.14">1984 5273 980 0,'0'-1'95'0,"0"-3"47"15,2-1-40-15,4-7-75 0,7-5-10 16,6-3-3-16,5-3-7 0,0-1-2 15,5 2 0-15,4 2-1 16,3 6 2-16,6 0 1 0,1 5-2 16,0 4 0-16,-4-1 1 0,-3 6-2 15,-9 2 1-15,-5 3-2 0,-3 4-6 0,-10 0-3 0,-2 7-5 16,-2 4 0-16,-6 1 2 0,-5 10-2 0,-6-1 1 16,-9-3-4-16,-8-1-1 0,-10-8 3 15,-7-7 2-15,-4-6 4 0,-4-5 3 16,3-5 1-16,7-3 3 0,0-4 0 15,9-1 3-15,6-1 4 16,5-2 3-16,7 2 3 0,6 0-1 0,3 0-12 16,2-4-17-16,7-2-27 0,4-1-41 0,7-5 90 15,11 4-30-15</inkml:trace>
  <inkml:trace contextRef="#ctx0" brushRef="#br0" timeOffset="15634.62">2642 5865 778 0,'1'14'38'0,"1"-4"29"0,-1-2 5 15,0-6 18-15,-1-2 11 16,0 0-9-16,0-1-3 15,0-2-6-15,0-4-21 0,0-10-21 0,0-10-17 16,0-13-17-16,-1-13-2 0,-3-6-3 0,-1-3-1 31,1-4 0-31,-1 0 0 0,1 1 0 0,1 1 1 0,5 4 0 0,3 2-2 16,4 7 2 0,5 7 2-16,4 5-1 0,5 8 4 15,6 6-4-15,5 6-4 0,5 6-8 16,6 5-9-16,3 6-6 0,5 5 1 15,0 10 5-15,0 4 5 0,-4 7 4 16,-10 2 2-16,-10 2 0 0,-10 2-1 16,-9 5 0-16,-9 0 1 0,-5 2 2 0,-12 1 4 15,-10-2 1-15,-9-4 1 0,-9-5 0 16,-4-8 0-16,-2-4 1 16,-1-5 1-16,2-5-1 0,2-5-1 15,3-3-1-15,3-6-11 0,6-4-16 0,6-1-20 16,6-3-33-16,5-6-20 0,6-1 51 15</inkml:trace>
  <inkml:trace contextRef="#ctx0" brushRef="#br0" timeOffset="16065.29">3781 4988 1732 0,'42'-27'-10'0,"-2"7"-49"0,6-2-14 0,-6 7 47 0,5 3 25 16,2 1-3-16,3 4-1 0,0 4 0 16,2 0-2-16,-1 3 4 0,4 4 4 15,2 1 1-15,-1 5 2 0,-2 2 3 16,-7 6-1-16,-2 5 0 0,-5 6 5 15,-3 4-4-15,-3 6 0 0,-7 3-1 0,-6 6-6 16,-11 3-1-16,-8 5-3 0,-13 1-5 16,-12-2 0-16,-13-1-1 0,-8-5 0 15,-5-8 4-15,-2-9 2 0,-5-10 3 16,-8-10 7-16,-1-8 5 0,-3-8 6 16,5-8 2-16,3-6-1 15,6-7-1-15,9-2 0 0,12-1 5 0,10 2 10 16,9 6 16-16,8 3 14 0,1 3-3 15,7-4-14-15,6-6-37 0,8-5-43 0,12-5-25 16,14-1-21-16,12 2-3 16,12 7-11-16,14 6-6 15,13 4 55-15</inkml:trace>
  <inkml:trace contextRef="#ctx0" brushRef="#br0" timeOffset="17032.53">15929 5267 1773 0,'0'1'32'0,"0"0"41"0,-3 5-159 16,0 6 15-16,-1 12 37 16,-1 8 19-16,4 16 9 0,2 10 2 0,5 5 4 0,0 3 1 31,3-3 1-31,2-7 0 0,0-6-1 0,1-3 0 0,-2-10 2 0,1-3-3 16,1-7-3-1,-2-6-4-15,-2-5-7 0,-4-7-5 0,-3-7-9 0,0-1-18 16,1-2-11-16,4-7-14 0,-5-11-20 15,-1-17-3-15,-4-19-115 0,-11-18 127 16</inkml:trace>
  <inkml:trace contextRef="#ctx0" brushRef="#br0" timeOffset="17268.15">15822 4896 831 0,'13'-13'123'15,"1"-1"139"-15,8 3-179 0,9 2-69 0,7 4-2 16,10 3 3-1,7 6 0-15,3 6-1 0,1 5-1 0,-5 4 1 16,-2 2 2-16,-9 1 5 0,-8-1 0 16,-8 0-3-16,-8 0-4 0,-5 0-7 15,-5-2-6-15,-5-1-3 0,-4 2-2 16,-4-1-3-16,-6 2 7 0,-7 3 5 0,-7 3 1 16,-6-6 5-16,-7 2-4 0,-5-3-3 15,1-4-1-15,-1-4-3 0,-1-3-13 16,6-5-15-16,-2-4-21 0,2-2-33 15,7-3 7-15,3-4 32 16</inkml:trace>
  <inkml:trace contextRef="#ctx0" brushRef="#br0" timeOffset="17536.31">16708 5225 1716 0,'19'4'93'0,"-22"-88"-967"32,15 69 1201-17,5 2-86-15,2-2-259 0,4 1-1 16,2 1-6-16,5 1-13 0,-5-1-12 15,8-1-10-15,-1 0-11 0,1 0-3 0,7-1 717 16,-7 5-481-16</inkml:trace>
  <inkml:trace contextRef="#ctx0" brushRef="#br0" timeOffset="17933.68">17209 5099 1288 0,'1'-2'64'0,"1"-1"25"16,3 1-40-16,5-6-24 0,2-2-1 16,7 1-4-16,3-2-12 15,3 2-7-15,1 2 0 0,4 2-1 0,6 4-2 16,0 2 0-16,5 5-2 0,0 3 3 16,-8-1 1-16,-2 3-1 0,-6-1 0 0,-3 1-3 15,-5 4-2-15,-4 3-1 16,-6 2 0-16,-5 4-2 0,-5-3-1 15,-2 0 2-15,-5 1-5 0,-8-2 2 0,1-5 1 16,-6 0 1-16,-1-5 5 16,4-2 3-16,-3-3 1 0,2-4 3 0,3-2 2 15,1-3 1-15,4-1 2 0,-2-3 2 16,2 0 2-16,4-1 10 0,2 0 8 16,5 1 10-16,2-3 9 0,1-2-8 0,4-5-11 15,4-4-17-15,6-4-16 16,3-1-13-16,6 2-5 0,1 1 1 0,4 6 3 0,-1 3 6 15,-1 2 1-15,0 1-17 16,1-1-16-16,1 2-21 0,0-2-21 0,-1 0-12 16,-2-1 50-16</inkml:trace>
  <inkml:trace contextRef="#ctx0" brushRef="#br0" timeOffset="18167.87">18314 4829 1254 0,'8'10'34'0,"56"32"-471"31,-118-91 389-31,34 47-228 16,20 2 106-16,0 0 35 0,0 0 65 0,0 0 49 0</inkml:trace>
  <inkml:trace contextRef="#ctx0" brushRef="#br0" timeOffset="18632.99">18342 5656 281 0,'-11'87'57'0,"1"-15"48"0,1-3-11 16,5-13-48-16,2-6 5 0,1-1 0 15,1-10-4-15,3-10 3 0,-3-11 9 16,0-9 15-16,0-8 10 0,0-1 13 16,0 0 16-16,0 0 1 0,0-2-17 0,-2-5-20 15,1-7-31-15,-1-16-26 16,-2-14-6-16,-1-14-7 0,-4-9-2 0,3-4-3 15,-1-2 2-15,1-1-1 0,5-4 0 16,1-4-1-16,1-1 1 0,3 2-1 16,1 4 1-16,2 5 1 0,4 4 1 15,2 0-1-15,3 3 1 0,3 7-6 16,3 6 1-16,1 10-1 0,6 10-2 0,3 7 6 16,7 7-3-16,4 9-3 0,5 6-3 15,4 6 0-15,-2 8-2 0,-8 5 3 16,-7 2 2-16,-12 2-3 0,-8 2 1 15,-4 2-2-15,-5 3-3 0,-5 1-2 16,-6 4-1-16,-3-2-3 0,-8 2 4 0,-9-2 3 16,-10-3 4-16,-13-4 6 0,-3-3 2 15,-5-4 1-15,4-5 0 16,6-5 1-16,3-2-3 0,8-7-2 0,0-2 0 0,5-4-5 16,6-4-7-16,6 0-11 0,8-1-19 15,3-2-8-15,4-5-21 16,3-7 38-16</inkml:trace>
  <inkml:trace contextRef="#ctx0" brushRef="#br0" timeOffset="18966.59">19328 4627 1743 0,'2'2'17'16,"-1"3"-48"-1,-1 0-7-15,1 5 21 0,0 7 6 16,-1 6 3-16,1 8 5 0,0 6 0 0,0 5 1 0,2 7 2 16,-1 6-1-16,1 5 0 0,-1 3 1 15,1-3 0-15,-1-4 0 16,-2-7 2-16,0-7-1 0,-1-11 0 0,-1-7 2 15,-1-8-2-15,3-6 2 0,0-3 1 16,1-3 0-16,-1-4 1 0,0 2 1 0,0 0 0 16,0-2 1-16,0 0-7 0,0 0-12 15,2 0-20 1,-2 0-21-16,1 0-27 0,0 0-18 0,2-2 53 0</inkml:trace>
  <inkml:trace contextRef="#ctx0" brushRef="#br0" timeOffset="26883.12">10965 8861 833 0,'2'-2'23'0,"0"-1"-3"16,1-1-18-16,2 1-1 0,1 0 1 0,1 0-2 0,-1 0 0 15,-2 1 14-15,-3-1 18 0,0 3 16 16,-1 0 10-16,0 0-2 0,0 0-6 16,0 0-1-16,0 0 2 0,0-1 4 15,0 0 7-15,0 0 0 0,0 0-12 0,0 0-15 16,-6-4-19-16,-5 2-14 16,-10-2 2-16,-8 0 1 15,-8-2 2-15,-10-2-1 0,-6-1-4 16,-8 0 0-16,-1 1-1 0,4 0-1 15,5 3 1-15,7 2 0 0,3-2-1 16,1 3 1-16,6-3 1 0,0 3-2 0,10 1 1 16,4 0 0-16,3 2-1 15,9-1 1-15,1 0 4 0,9 1 5 0,-1 0 3 16,1-1 5-16,0 1-1 16,0-2-3-16,5 2-2 0,6 0-6 0,10-2-6 15,6-1 0-15,17 0-1 0,12 0 0 16,4 3 0-16,11 0 1 0,-1-2 0 15,3 2 0-15,-3 0 1 0,1 0 0 16,-9 2 1-16,-10 3-2 0,-1-1 1 16,-14 0 0-16,-6-2-1 0,-9-1 0 15,-12-1 3-15,-4 2 2 0,-5-2-5 0,-1 0 1 16,0 2-5-16,-5-2-4 0,-2 0 2 16,-9 0-2-16,-12-4 3 0,-7 2 2 15,-13-3 3-15,-3-2 0 0,-3-2 1 0,-9-2 0 16,-3 2 1-16,-4 1 2 0,2-1-1 15,8 2 1-15,5-1 0 16,8 3-3-16,8 0 0 0,6 3-1 16,14 2 0-16,6 3 0 0,3-2-2 0,4 0-1 15,3-1 0-15,3 0-4 0,-2 0-2 16,-2 0-8-16,5 2-4 0,0-2-1 16,5 2 3-16,-1-2-5 0,2 0-2 15,2 0-12-15,5 0-25 0,1-2 2 16,4-3 26-16</inkml:trace>
  <inkml:trace contextRef="#ctx0" brushRef="#br0" timeOffset="27832.18">3325 7251 1197 0,'-6'0'13'0,"-8"2"-25"16,-2-1-5-16,-10 0-1 0,-3 1 12 0,-2-1-2 15,-2 3-6-15,0-4-2 0,2 2 2 0,-1-1 7 16,2-2 5-16,5 1 2 0,5-1 2 16,9 0 5-16,4 1 8 0,6 0 13 15,1 0 10-15,-1 0 11 0,1 0 4 16,0 0-9-16,-2 0-11 0,1 0-20 0,0-5-9 15,7 4-4-15,8-1-2 0,6-1-2 16,12-2-6-16,12 1-1 0,9 1 0 16,6 3 4-16,4 1 6 0,3 3 1 15,-2-2 0-15,0-1 0 0,-9 0 0 16,-8-1 0-16,-12 0 0 0,-11-1 0 16,-8 0 2-16,-9 0 2 0,-3 1 0 15,-4 0 3-15,0 0 5 0,1-1 8 0,-4 1 2 16,-3 0-3-16,-5 0-6 0,-12 0-8 15,-10 1-2-15,-12-1 0 0,-9-1-2 16,-4-1 1-16,-4-2 0 0,0 2-1 16,5 1 1-16,6 1-1 0,7 0 0 15,6 2 2-15,6-1-2 0,6 0 0 0,6-1 1 16,6 1-2-16,5 3 7 16,5-4 12-16,4 0 5 0,-2 1 4 15,4-1-7-15,-1 0-16 0,2-1-3 0,2 1 0 16,5 1 0-16,4 0 6 0,10 2-2 15,6 1-3-15,6-3-1 16,5 2 1-16,0-3-1 0,-5 0 0 0,0 0-2 0,-1-1-14 16,-1-1-29-1,1-3-37-15,6-5-156 0,-2-3 142 0</inkml:trace>
  <inkml:trace contextRef="#ctx0" brushRef="#br0" timeOffset="28835.81">11985 8789 923 0,'19'3'22'0,"-7"-9"-64"16,-9 8 37-1,-4-12-19-15,9 15 67 0,-8-5 2 0,-1 0 10 16,1 0 12-16,0 0 8 0,0 0 1 16,0 0-1-16,0 0-6 0,0 0-11 15,0 0-12-15,0 0-10 0,0 0-7 16,0 0-5-16,0 0-5 0,0 0-11 16,0 0-4-16,-5 0-1 0,1 0-2 0,-4-2 4 15,-6 1-3-15,-1 1 2 0,-8 0 3 16,-4 0 1-16,-4 0-1 0,-6-2-2 15,-7-2-3-15,-1 0-2 0,1 1 0 16,6 1 2-16,4 1-1 0,5-2 0 16,6 3 0-16,4 0-1 0,6 0 0 0,5 1 2 15,1 2-2-15,3-3 1 0,0 3 1 16,4-3-1-16,0 1 1 0,0 0 1 16,0-1 2-16,0 0 2 0,0 0 0 15,0 0-1-15,4 0-2 16,0 0-2-16,6 0-1 0,11 1 0 0,8 2-1 15,11-1-4-15,18 2-4 0,2 2 1 16,4 2-1-16,0-1 4 0,-6-1 4 16,-6-1 0-16,1-4 0 0,-6 1 1 15,-5-1-1-15,-4 0 1 0,-3-1 0 0,-8 2 0 16,-5-2 0-16,-9 0 3 0,-6 0 0 16,-7 0 5-16,2-3-5 0,-4 2-7 15,-1 1-6-15,-1 0-5 0,-4 1 1 16,-10 0 6-16,-10-1 5 0,-8 0 5 0,-8 0 4 15,-3-1 0-15,-1 1-2 16,-2-3-2-16,5 0-1 0,4-1-1 0,4 1 0 16,-1 1 1-16,3-1-4 15,2 1-15-15,4-2-26 0,9 2-14 0,5-1-344 16,3 1 273-16</inkml:trace>
  <inkml:trace contextRef="#ctx0" brushRef="#br0" timeOffset="29766.69">4388 7347 1318 0,'46'-1'35'16,"-46"1"-113"-16,0 0 14 0,0-1-22 16,-45 0 37-16,45 1-4 0,0-5-2 15,0 3 14-15,-2 0 28 0,1-2 30 16,-4 2 29-16,3 0 17 0,2 2 3 15,-4-3 1 1,1 0-8-16,0 3-16 0,3 0-11 0,-6-2-11 0,3 1-11 16,0 0-5-1,-2-3-3-15,2 2 0 0,1 1 0 16,2 1-3-16,0 0-6 0,0 0-4 0,0 0-11 16,0 0-3-16,1-1 5 0,5 1 0 0,6-3 11 0,10 1 4 15,12 2 2 1,6-1 1-16,9 1 1 15,-2 1 1-15,4 1-2 0,1-2 2 16,1 0 1-16,1 2-1 0,2-2 1 0,2 0 0 16,2 1 2-16,-7 0 7 0,-10-1 4 15,-13 1 3-15,-11-1-2 0,-9-1-3 16,-6 1-3-16,-2 0 9 0,-2 0 2 16,0 0 0-16,0 0 7 0,-3 0-9 0,-3 0-5 15,-7 1-1-15,-10 0-9 0,-13 0 2 16,-13-1 1-16,-5-2 0 0,-4 0 0 15,4-1-4-15,5 0 0 0,-3 1-1 16,6 1 0-16,0-2 0 0,2 2-1 16,5-1 1-16,-3 2-1 0,2-1 0 0,5 1 1 15,7 0 0-15,9 0-1 0,9 0 1 16,5 1-5-16,5-1-6 0,0 0 1 16,1 0-4-16,3 0 2 0,-1 0 3 15,6 2 0-15,7 1 3 16,10 0 5-16,12 1 1 0,5 2 0 0,3-1 3 0,0-2 3 15,-5-1-2-15,1 0 2 16,-4-2-2-16,-3 0-4 0,-4 0 1 16,-5-4 0-16,-6 1 0 0,-6 1 1 0,-9-1 4 15,-4 3 1-15,1 0 1 0,-2 0-4 16,0 0-1-16,-4-1-2 0,-1 2-2 16,-7-1 0-16,-7 0-1 0,-7-1 0 15,-10 0 1-15,-5 0 3 0,-7-4-9 16,3 3-22-16,3-1-28 0,6-3-130 15,7 1 114-15</inkml:trace>
  <inkml:trace contextRef="#ctx0" brushRef="#br0" timeOffset="36669.53">11205 13022 770 0,'0'0'88'0,"1"0"93"0,-1 2-110 16,-1-2-41-16,-2 0-7 0,1 0-8 15,0 0-6-15,-3 0-5 0,-2 0 1 16,-4 0 1-16,-1 0 6 0,-5 0 6 16,-2 0 1-16,-2 2 0 0,-6 3-5 15,-1-1-6-15,-3 3-4 0,-3 0-3 16,-1-2-1-16,-3 2 0 0,-3-2 1 15,-7 0 1-15,-4-1 1 0,-5-2 1 16,-1 1 1-16,8-2-2 0,2-1-1 16,1 0-1-16,-1 0 1 0,5-1 2 15,-1-2-2-15,10 3 1 16,7-2-1-16,4 0-1 0,11 1 1 0,2 1 3 0,5-1 2 0,4 1 8 16,-2 0 11-16,3 0 3 0,0 0 1 15,0 0-8-15,1 0-17 0,3-1-11 16,-1-1-7-16,5 2-5 0,6-3 5 15,9 0 6-15,15-4 5 16,13-1-14-16,8 1-17 0,11 0-13 0,7 2-2 16,3 2 17-16,-2 2 15 0,-6 1 13 0,-11-4 4 15,-8 3 2-15,0-1 1 0,-5 1 1 16,-4 0-3 0,-5-1 0-16,-9 0 1 0,-11 2 0 0,-8 0 6 0,-10 0 12 15,0 0 0-15,-1 0-5 0,-4 2-11 16,-6-2-12-16,-8 2-1 15,-10-2 0-15,-13 2 12 0,-7-1 10 0,-7 0 3 16,-3 0 3-16,-2-1-4 0,-5-1-7 16,-4 1-4-16,-4 0 2 15,7 0 0-15,5 1-1 0,4 1 4 0,8 0 2 16,-1 0 1-16,10 0 3 0,6 3 1 16,5-2 1-16,5 1 1 0,4 0 4 0,7-1 1 15,4 0 0-15,3-1 0 0,4-1-8 16,2-1-3-16,0 0-5 0,0 1-5 0,0-1-7 15,-1 2-12-15,2-2-25 16,-1 0-31-16,1 0-16 0,3 0-40 0,10-3 24 16,9-4 52-16</inkml:trace>
  <inkml:trace contextRef="#ctx0" brushRef="#br0" timeOffset="37382.74">13076 13107 1604 0,'-11'3'37'16,"-8"3"-35"-16,-7 3-10 0,-14-2-3 0,-11 2 3 15,-8-6 6-15,-7-3-6 0,0 0 0 16,10-3-2-16,1-1 3 0,2-1 7 16,4 1 0-16,-2-1 0 15,0 0 0-15,4 2 1 0,-1-3 0 0,1 3 0 16,5-2-1-16,6 3 1 0,9 0 0 16,7 2-1-16,5 0 1 0,4 0 1 15,6 0 1-15,3 0-6 0,2 0-9 16,0 0-15-16,-2 0-12 0,6 0 5 0,-1 0 0 15,5 0 9-15,4 1 9 0,13 2 7 16,15 2 4-16,14-1-8 0,14 4-5 16,0 2-3-16,-2 0 1 0,-3 2 8 15,-9-6 13-15,-3 1 8 0,-3 0 4 16,-3-5 5-16,0 0-9 0,-2-1-6 0,-9 1 0 16,-8-2 2-16,-9 0 3 0,-10 0 6 15,-7 0 4-15,0 0-3 16,0 0-4-16,1 0-4 0,-1 0-7 0,-8-2-4 15,-11 1 0-15,-14-2 2 0,-14 0 9 16,-11-3 12-16,-3 0 0 16,-5 0-3-16,-2-3-7 0,-2 2-5 15,-7-2-2-15,0 1 1 0,4 1-2 0,7 3 1 0,7-1-1 16,12 4 0-16,5 1 0 16,5 2 0-16,9 2 1 0,6-1-2 0,5 3-4 15,9-4-21-15,-1 1-32 16,4 0 34-16</inkml:trace>
  <inkml:trace contextRef="#ctx0" brushRef="#br0" timeOffset="39384.3">3863 11638 1200 0,'0'0'58'0,"0"-2"11"16,0 2-17-16,0 0-27 0,1 0 1 0,-1 0 3 15,0 0-4-15,-1 0 3 16,1 0 3-16,0 0-4 0,0 0-4 0,-5 2-6 16,3-2-8-16,-2 0 4 0,-3 0 2 15,-4 1 2 1,-6 2 1-16,-10 0-2 0,-4 1-1 0,-10 1-1 16,-10-1-2-16,-4-1-2 0,-6-2-3 0,-3-1-3 15,-4 2-2-15,-3-2 0 0,-4 0-1 0,1 0-1 16,0 0 1-1,1 0-1-15,5 0 0 0,2 2 1 0,5 0 0 0,3 1-1 16,2 2 1-16,7-1-1 16,9 1 0-16,6-1 1 15,9 1-1-15,7-1 1 0,5 0 0 0,6-2-5 16,7-2-5-16,0 0-8 16,-1 1-13-16,1-1-11 0,1 0-16 0,1-1-7 15,4-1 0-15,7-4 3 0,10-1 1 16,18-5-75-16,17-1 85 0</inkml:trace>
  <inkml:trace contextRef="#ctx0" brushRef="#br0" timeOffset="39754.01">5247 11711 1428 0,'0'0'75'32,"0"0"25"-32,0 0-48 0,-1 0-34 15,1 0 6-15,0 0 8 0,0 0 0 16,-1 0-4-16,1 0-2 0,0 0-10 16,-1 0-3-16,0 0-3 0,-5 0-7 0,0 1 0 15,-8 1 1-15,-11 0 0 0,-12 2 5 16,-9 0 6-16,-10 0 1 0,-9-1-1 15,0 0-3-15,-3 0-8 0,6-1-2 16,3-1-1-16,2-2 0 0,4 1 0 16,4-2 0-16,7 1 0 0,7 1-1 15,4 0 2-15,5 0-2 0,4 1 0 0,4-1 2 16,5 0-1-16,3 0 1 0,6 0-6 16,4 0-13-16,-2 0-20 0,1 0-22 15,1 0-27-15,0 0-30 0,0 0-25 16,6-5-9-16,7 0 76 0</inkml:trace>
  <inkml:trace contextRef="#ctx0" brushRef="#br0" timeOffset="40132.99">10591 13018 1267 0,'0'-1'58'0,"2"0"4"0,-1 1-30 0,-1 0-32 16,1 0-6-16,-1 0-5 0,0 0-2 16,0-1 0-16,0 1 3 15,0 0 0-15,0 0-9 0,1 0-21 0,2-2 691 16,5-4-488-16</inkml:trace>
  <inkml:trace contextRef="#ctx0" brushRef="#br0" timeOffset="40354">12674 13363 1465 0,'0'0'2'0,"-1"0"-34"15</inkml:trace>
  <inkml:trace contextRef="#ctx0" brushRef="#br0" timeOffset="49630.7">12549 13270 1210 0,'-1'0'13'0,"-4"1"-37"0,-6 0-10 0,-4-1 1 16,-9 0 16-16,-8-1 16 0,0-2 3 15,-1-1 3-15,0 1 1 0,2 1-1 16,1-1 1-16,-5 1 4 0,1 2 1 16,0 0 3-1,-6 2 1-15,-1 1-1 0,-10-1 0 0,-5-1-1 16,-8 2-4-16,-15 2-4 0,-6-4-3 0,-14 1-2 0,-4-2 0 16,-2 0 0-1,-11-1 0-15,-6 0 2 0,1 0-1 16,0-4-1-16,-2 3 2 0,0 0-2 0,-6 2 2 0,-1 2-1 15,-1 3 0-15,-4-1-1 16,-3 1 0-16,-3-1 1 0,-4 1 0 0,1-1 2 16,2 1-1-16,0 1-2 0,1 4 2 0,5 0-1 15,1 1 0-15,3 0 0 16,9-1 0-16,2-1-1 0,11-2 0 0,6-2 0 16,11-1 1-16,-5-1 0 0,4 1 7 15,4 0 5-15,2-4-1 0,16 1 3 16,6-2-8-1,3-1-6-15,2-1 1 0,3-1-2 16,3-1-1-16,9-1 0 0,10 0-2 16,10-2-1-16,7-1 0 0,5 2-3 15,5 0 0-15,2 1 2 0,5-1 1 16,2-3 7-16,0-1 3 0,0-4 1 16,3-5 0-16,5-2-3 0,0-5 0 0,3-5-6 15,-3-7-19-15,-2-11-19 0,0-9 6 16,-3-7-126-16,1-7-88 0,-2 0 147 15</inkml:trace>
  <inkml:trace contextRef="#ctx0" brushRef="#br0" timeOffset="50265.47">7488 12076 875 0,'1'0'58'0,"3"2"37"0,-2 1-65 0,6 3-34 16,2 1 0-16,7 2 0 15,3 1-3-15,7 1 0 0,7 1 0 0,3-1 0 16,5 0 4-16,2-4 1 0,-1-3 2 16,2-2 0-16,5-2 3 15,6-2 1-15,11-4 2 0,9-1-1 16,5-2-2-16,7 0 0 0,5-1-1 0,6-1-1 16,15 2 0-16,10 0 1 0,3 2-1 15,11 0 1-15,8 1 0 0,0 3-1 0,12-1 1 16,3 3 1-16,-2 1-9 15,5 0 16-15,7 0 0 0,-4 3-4 0,-8 0 10 0,1-1-17 16,-11-1 4-16,-12-1 7 0,-3-3 5 16,-6-3 0-16,-2-4-3 0,2-4-4 15,0-1-5-15,-5-3 1 0,-1 1-2 16,-4 0-1-16,-6-1 0 0,-4 2 0 16,-3 0 0-16,-1 0 0 0,-4 5 0 15,2 0 0-15,-11 2 1 0,-5 2 0 16,-3 2-2-16,-4 5 4 0,-6 0 0 15,-9 4 0-15,-15 0 1 16,-16 0-4-16,-6 1 0 0,-8-1 2 16,1 2 0-16,-4 4 1 0,-2 3 3 15,1 0-1-15,-2 3 1 0,-1 4 1 16,0 4-1-16,-5 3 2 0,1 4 6 16,0 5 7-16,-1 8 6 0,-1 9 11 0,-1 11 12 15,-1 7-7-15,-1 5-6 0,-2-2-17 0,-1 0-18 16,-3 0-1-16,-3 0 1 15,-1 3-1-15,1-1 1 0,-1-1 0 0,0 0-1 16,0-7-1-16,2-8 1 0,0-10-1 0,1-9 0 16,3-5 1-16,-1-5 0 15,0-4 3-15,2-5 4 0,-2-4 0 0,2-4 2 0,0-3-2 16,-2-4-4-16,3 2 0 16,-1-6-1-16,-1 3-2 15,1-4 1-15,0-1 1 0,0-1-7 0,0 0-12 0,0 0-17 0,0 0-30 16,0 0-27-16,0 0-11 15,1-5 48-15</inkml:trace>
  <inkml:trace contextRef="#ctx0" brushRef="#br0" timeOffset="51549.79">12464 9287 1461 0,'0'0'38'0,"0"-1"-32"0,1 1-34 16,-2 0-23-16,0 0-4 15,-2 0 8-15,3 0 20 0,-1 2 13 16,-6-2 8-16,-6 2 6 0,-8-2 2 0,-14-1 8 16,-10-1 4-16,-11 1 1 0,-9-3 0 15,-11 3-5-15,-9-1-4 0,-14 0-3 16,-19-4 1-16,-13-1-3 0,-13-3 0 0,-18 0 0 15,-6-1-1-15,-4 0 3 0,-19 0-2 16,8 4 0-16,0-1 0 0,-10 5-1 16,12 1 0-16,-3 1 0 15,-9 2-1-15,9 3-2 0,-3-3 1 0,-1 5 2 16,14-3-1-16,0 3 1 0,12-1 1 16,13 2-1-16,11 0 2 0,11 2 3 15,8-2 0-15,5 0 1 0,8-3-1 0,11 1-2 16,13-3-2-16,5-3 0 15,4-2 0-15,7-4 10 0,9-3 4 0,17-1 8 16,10 1 9-16,10-6 0 0,5 0 2 16,6-4-9-16,6-7-5 0,1-11-10 0,6-11-14 15,5-14-16-15,5-8-22 0,4-8-16 16,3-4 5-16,1 1 13 0,4 1 20 16,2 5 15-16,6 4 5 0,-2 2 0 15,-5 0-1-15,0-1-4 0,-6 0 0 16,0 3 0-16,-1 6 1 0,-2 2 2 15,0 9 2-15,0 7 0 16,-2 3-1-16,2 9 2 0,-3 3 2 16,-1 7 1-16,1 2 1 0,1 3-2 15,-1 6-3-15,3-1-1 0,1 7-3 0,7 1-1 0,4 3 0 16,8 4-1-16,9 1 1 0,5 3 2 16,9 2 1-16,2 1 1 0,1 3 1 15,5-2 0-15,6 0 0 16,12 0 0-16,12 0 0 0,11-2 0 0,4-2 1 0,11-1-1 15,11-3 2-15,2-2-1 16,13-1 0-16,6 0 0 0,6-4-1 0,2 0 0 16,15 2 1-16,2-1 0 0,-2 1-1 15,18 0 0-15,-8-3 0 0,-4 3 0 16,3-4 0-16,-21-6 0 0,-9 3 0 0,-5-6 0 16,-15-5 1-1,-3 2-1-15,-14-3 0 0,-11 1 1 0,-5 2-1 0,-13 7 0 16,-10 2 11-16,-17 4 2 0,-16 5 4 15,-12 5 0 1,-6 6-11-16,-4 4-1 0,-2 6-2 16,3 6-3-16,1 5 0 0,2 6 0 0,0 1-1 0,0 1 0 15,-3 2 1 1,0-2-1-16,-7 0 1 0,1 4 0 0,-4 1-1 0,-7 1 1 0,2 3 0 16,-6 3 0-1,-3 2 4-15,-2 2 1 0,-5 5 0 0,-5 2 1 0,-3 5 1 16,-4 5-1-1,-1 3 2-15,0 1-2 0,-7-4 0 16,-1-4 0-16,-1-5-1 0,1-5-1 0,0-7-1 0,3-8 0 16,4-4-1-1,2-10-1-15,2-3 2 0,3-8-1 16,3-4 2-16,0-5 1 0,4-3-1 16,0-1 0-16,-1-3 2 0,3-1 0 0,-1-1 10 15,0-1 8-15,-3 1-2 0,0-2-2 16,0 1-9-16,-5 0-10 0,-4 0-1 15,-3 0-1-15,-5 0-8 0,-2 0-15 16,-8-1-25-16,-2-1-28 0,-9 0-2 16,-2 0-216-16,-1 2 198 0</inkml:trace>
  <inkml:trace contextRef="#ctx0" brushRef="#br0" timeOffset="72990.69">5228 11956 906 0,'-47'24'23'0,"-2"-5"-17"16,-18 3 1-16,-4-10-1 0,-11 1 1 0,-11 0 0 15,-5-2 1-15,-8-2 1 16,-16-1 0-16,-5-3 3 0,-4-2-2 0,-1 1 5 16,-3 0 0-16,-2 0 3 0,-2 0 5 15,-8 1-3-15,-2-1 1 16,-9-2-2-16,-7-2-8 0,-7-2-3 0,0-2-4 15,-2-2-1-15,0-6-1 0,6-1 0 16,6-7 0-16,2-4-1 16,11-4 1-16,8-2 2 0,7-5 7 0,15 1 12 15,8-3 8-15,13-1 11 0,9-1 2 16,12-4-5-16,13 0-2 0,7-1-7 0,13-1-4 16,8 4-2-16,8-1 1 15,8 0-5-15,14-4 2 0,10-4-1 16,15-9-6-16,13-5-4 0,6-4-6 15,15-3-7-15,10 3 1 0,7-2 0 0,24 2 0 16,9-1 2-16,15 0 0 0,16 1-1 0,15 5 0 16,13 7-1-16,12 10-1 0,12 7 1 0,6 3 0 15,5 8-1-15,12 2 0 16,0 5 1-16,3 8-2 16,-2 3 1-16,-5 8 1 0,4 4-1 15,-5 3 0-15,8 12-2 0,4 2-9 0,-11 6-2 0,6 5 2 0,-16 3 2 16,-12 3 11-16,-3 2 1 15,-17 6-1-15,-9 2 0 0,-8 3 0 0,-17-1-1 16,-14-3 0-16,-13-2 0 0,-15-3 0 16,-12-1 0-1,-9-1 1-15,-6 1 0 0,-8 0 0 16,-4-2 0-16,-8 0-2 0,-10 1-1 16,-7-2-3-16,-11 1-1 0,-5-1 2 15,-7-1 3-15,-8 1 0 0,-10 2 2 16,-5 1 0-16,-16 1 2 15,-7 0 2-15,-8 2 3 0,-11-3 2 0,-6 4 4 16,-12-1 5-16,-8 1 4 0,-21 0 2 16,-14 1-1-16,-9-4-5 0,-14-4-5 15,-6-3-4-15,-4-4-4 0,-5-6-1 0,-5 3 0 16,5-4-1-16,1-3 1 0,-4-3-1 16,4 0-1-16,9-3 1 0,-5-2 4 15,6-2 1-15,6-5 3 0,3 0-1 16,6-4 0-16,4 2 1 0,6-4 3 15,7 1 2-15,13-3 0 0,13 1 2 16,7-1-3-16,14 1 0 0,12 1-1 16,13 0-2-16,13 0-2 0,7 2 2 0,7-1 0 15,7 1 4-15,6 0 5 0,7 0 2 16,1 0 4-16,-4 0-1 0,1 0-1 16,4 0 0-16,0 0-2 15,0 0-2-15,0 0-3 0,1 0-4 0,-1 0-6 16,0 0-3-16,0 0-2 0,0 0-2 15,2 0-1-15,-1 0-2 0,-1 0 0 16,0 0-3-16,0 0 0 0,0 0 1 16,0 0-3-16,0 0-3 0,1 0-7 0,-1 0-8 15,0 0-6-15,0 0-4 0,0 0 1 16,1 0-2-16,-1 0-4 0,0 0-7 16,1 0-10-16,-1 0-22 0,1 0-13 15,0 0-14-15,2 0-22 0,2 0 72 16</inkml:trace>
  <inkml:trace contextRef="#ctx0" brushRef="#br0" timeOffset="89562.26">5256 7390 1181 0,'0'0'21'0,"-2"1"-18"0,-1-1-13 0,-3 1 5 15,-3 1 7-15,-4 3 2 0,-11-3 2 16,-7 3-3-16,-8 0-1 16,-1 1 2-16,-4-3 6 0,-1 3 4 15,-1-3 4-15,0-1 1 0,4 1-5 16,1 0-4-16,-3 0-1 0,-2 0 7 15,-3-1 9-15,-6 1 6 0,0 1 4 0,-7-1-8 0,-7 1-7 0,-6 1-9 16,-8 1-6 0,-8 0-1-16,-2 0-3 0,-14 0 1 0,-5-2-1 0,-3-1-1 15,-4-1 1-15,7-2 0 16,-3-3-1-16,3 1 0 0,2-2 1 16,3 0-1-16,7-1 1 0,3-1 0 0,-1 0 0 15,2 0-1-15,-4-1 2 0,4-2-2 16,-5-2 0-16,-7 1 2 0,2-4-2 15,-3-3 1-15,6 0 1 0,1-4-2 0,1-3 0 32,8-1 2-32,5-3 0 0,8-3 3 0,13 1 1 0,2-4 1 0,2 0 3 15,8 1 2 1,2-5 2-16,8 5 6 0,13 2 10 0,5 3 3 0,10 3-3 16,5-1-7-16,3-1-11 0,5 0-5 15,3-2-4-15,3-4-3 0,8-2-3 16,3-4-1-16,8-4-1 15,10-4 3-15,8-2 1 16,11-1-2-16,3 1 2 0,1 2 0 0,0 3-1 16,-1 1 2-16,6 3 0 0,5-1-2 15,9 2 1-15,9 2-1 16,1-1-1-16,8 1 0 0,-4 1-1 0,-1 3-1 16,5 5 0-16,1 6 0 0,9 0 0 15,0 4 2-15,0 4 0 0,-1 3 0 16,6 3-1-16,1 0 0 0,3 3-1 15,2 3 0-15,3 2 3 0,4 1 0 16,-1 4 1-16,-5-3-1 0,-6 5 0 0,-5-2 0 16,-4 1 2-16,-4 0-1 0,-3 0 0 15,-8 0 1-15,-1 0 0 0,2 3-1 16,-2-2 1-16,0 1 0 0,-4 1-1 16,-7 1 1-16,-4 2-2 0,-5-1 1 15,-4 2 1-15,1 2 0 0,2 2 0 16,-3-1 0-16,-3 0-1 0,-7 0 0 15,-9 0 1-15,-1 2-1 0,-3-4 1 16,-7 3-2-16,0 1-1 0,-2 1 0 16,2 2-1-16,-1-2 0 0,-2 5 0 0,-3-1 2 15,-1 3-1-15,-1 3 1 16,0 2 1-16,-1 4-1 0,-1 4-1 16,0 3 2-16,-4 4 0 0,-1 3 0 0,-4 1 1 15,-2-2 0-15,-3-1 0 0,-5-1 0 16,-2-1 0-16,-7 1 2 0,-7 2 2 15,-4 1 1-15,-3 3 2 0,-3-4 0 16,0-2 0-16,1-2 1 0,-3-7 0 0,1 1 0 16,-2-2 5-16,-3-1-1 0,-2-7 3 15,-2-1 3-15,-4 1 1 16,-3-3 1-16,-2-1 1 0,-1-1-3 0,-3-4-4 16,0-3 1-16,1 0 2 0,7-3 0 15,5-4 3-15,3-2 0 0,5-3-1 0,-1-1 1 16,3 1 4-16,4-2-2 15,0-1-1-15,4 0-5 0,5 0-6 0,1-1-1 0,6 0 1 16,2 0 3-16,5 0 4 16,-1 0 1-16,-6 0-5 0,7 0-2 0,-1 0-4 15,1 0-3-15,0 0-1 0,0 0 0 16,0 0-1-16,0 0 0 0,-1 0 0 16,1 0-1-16,0 0 2 0,0 0-1 15,0 0-3-15,0 0-5 0,0 0-7 16,0 0-11-16,0 0-6 0,0 0-8 0,0 0-11 15,0 0-11-15,0 0-11 16,0 0-10-16,0 0-16 0,0 0-9 0,-1-2-6 16,-6 2 227-1,-2 5-104-15</inkml:trace>
  <inkml:trace contextRef="#ctx0" brushRef="#br0" timeOffset="92768.16">4885 8889 1393 0,'0'0'29'15,"1"0"-21"-15,-1 1-11 0,2 1-15 0,0-2 10 16,5 2 4-16,4-2 2 16,6 1 3-16,7 1 2 0,4-1-1 15,5-1 0-15,2 0 2 16,9-2 2-16,9 0 6 0,14-2 13 0,17 0 1 0,15-1-2 16,4-2-6-1,-2 2-13-15,-6-2-4 0,-8-2 1 0,6-1-1 0,2-1 1 16,6 0 0-16,6 2-1 15,-3 0 1-15,5-2 0 0,-1 2-1 16,-11 0 1-16,-11 3-2 0,-14-2 1 0,-16 1-2 0,-10 2-9 16,-6-1-11-16,-9 1-13 0,-7-2-12 15,-7-2-8-15,-8-4-14 16,-7 0 8-16,-7-7-40 0,-13-4-16 0,-12-3 5 16,-10-1-9-16,-11 2 46 0,-6 4 37 15,-2-1 11-15,-8 1 22 0,-6 1 9 0,0 2 0 16,-2 3 14-16,8-1-9 0,7 5 5 15,5 5 14 1,9-1 14-16,9 8 11 0,10 0 4 0,11 3-10 0,6 2-17 16,3-1-12-16,7 2-4 0,4 2-3 15,6 1 2-15,8 1 5 16,9 5 2-16,8 0 0 0,9 2 7 16,9 1-2-16,2-1 3 15,5-1 5-15,8 4 3 0,2-2-1 0,1 0-3 0,0 1-9 16,-7 4-8-16,-2 0-4 0,-7 2-5 0,-11-2-3 15,-10-1 0 1,-12-2-4-16,-9-3 2 0,-9 1 2 0,-4 2 2 0,-7 0 5 31,-4 4 3-31,-7 0 4 0,-5 1 3 16,-9 2 2-16,-6-1 0 0,-7-1 0 0,-3-4-1 16,-4-1-4-16,-6-2-4 0,-2 0-6 15,1-3-5-15,2 0 0 0,8 0 0 16,9-3-5-16,6 0-16 0,8-1-23 15,7-2-19-15,8-2 28 0</inkml:trace>
  <inkml:trace contextRef="#ctx0" brushRef="#br0" timeOffset="99624.75">19522 11883 1260 0,'0'0'56'0,"-1"0"28"0,-2 2-85 15,-2-2-24-15,-2 0 9 0,-2 0 11 16,-3 1 5-16,-4-1 0 16,-1 0 0-16,-1 0 0 0,-2-1 0 0,1-1 1 15,0 2 2-15,0 0 4 0,3-1 4 0,-3 2 3 16,-4-1-1 0,-5 2 1-16,-7 0 3 0,-10-1-3 15,-4 0-2-15,-7 1-3 0,-6-1-5 16,-3 3-2-16,-4-1 0 0,-7-1 0 0,-15 0 0 15,-7-2 1-15,-5-2-2 0,-1 0 0 16,4 1 1-16,-14-2-2 0,-4 0 1 16,-5 2 1-16,-12 1 0 0,-3-2 2 0,-6 1 1 15,1 0-1-15,-3-1-1 16,8 2-2-16,2 0-1 0,-2 3 1 0,0 1 0 0,-1 2-1 16,-4 1 2-1,-4-2 0-15,-2 0-2 0,6 1 2 16,9-6 0-16,10 2-2 0,6 0 1 15,10-1 0-15,2 3-1 0,4-1 1 16,21 1 0-16,6 0 0 0,-4-1 3 0,5 1 6 16,0-2 1-16,4 1 4 0,15 0 2 15,10-1-5-15,14-1-1 0,6-1-2 16,7 0 2-16,3-1 6 0,5-1 6 16,2 1 6-16,8 1 3 0,0 0 5 15,-1 0 2-15,-1 0-7 0,2 0-3 16,-2-4-10-16,2 1-3 0,1-4-2 15,0-6-4-15,4-5-3 0,2-12-2 16,-1-10-6-16,3-6-7 0,-2-8-1 16,0 3-2-16,1 1 4 0,-2-1 5 0,2 2 2 15,-2-5 0-15,1-1-2 0,2-3-9 16,0-4-7-16,1-2-9 0,1-5-6 16,-2 3-5-16,1-1-7 0,-3-1-4 15,1 3 4-15,-4 8 12 0,1 5 15 0,-1 14 15 16,2 8 7-16,2 3 5 0,-1 10 2 15,1-1-1-15,0 3-2 0,-1 6-5 16,1 0-2-16,2 4-2 0,1 0-3 16,4 4-2-16,6 1-3 0,8 2 2 15,8 4 1-15,5 3 2 0,-1 1 3 16,0 0 1-16,-1 0 0 0,1-1 0 16,4-1 0-16,4 1-1 0,2-3 0 0,13 3 1 15,10-4 0-15,7 1 1 16,9 1 0-16,-2-4-1 0,5 3 2 0,15-1-1 15,8-1-1-15,4-2 0 0,5-1 0 16,1 0 0-16,7 0 0 0,9 1 2 0,7 3-3 16,8-2-1-16,2 4 0 0,5 4-3 15,2-3 3-15,-10 4 2 0,-4-1-1 16,-5-2 1-16,-4 2 0 16,-4-4 2-16,-2-1-2 0,-8 0-1 0,-8-4-4 15,-12-1 9-15,-12-4 4 0,-14-5 7 16,-13 1 8-16,-1-1-11 0,6-2-2 15,3 1-6-15,-3-1-1 16,-3 0-3-16,-7 5 1 0,-9 0 0 0,-2 1-1 16,-5 0 1-16,-3 2-1 0,2 1 1 0,0 1 0 15,-3 1-1-15,-8 0 0 16,-4 4 0-16,-7-2 0 0,-7 0 0 16,-1 3 0-16,-5 0-2 0,-2-1-1 0,0 3-3 15,-4-2 0-15,1 3-2 16,0 0 1-16,-2 0 2 0,-1 5 3 0,-4 5 1 15,-3 7 1-15,1 6 0 0,-2 5 0 16,-2 8 1-16,-1 3 0 0,-5 5 1 16,-1 5 1-16,2 4-2 0,-2 0 1 0,0 0 0 15,1 0-1-15,-2-4-1 0,3-7 6 16,-1-4-1-16,2-5 1 0,3-4 1 16,0-2-5-16,-1-3 0 0,4-3 0 15,0-2 1-15,0-5 3 0,0-4 4 16,0-3 2-16,-1-2 3 15,2-4 0-15,0-2-1 0,2-1 0 0,1-4-2 0,-1 2-1 0,0-2 0 16,-3-2 2 0,1 0 3-16,1 0 0 0,0-1-1 0,-3 4-6 0,4-4-4 15,-1 0-2-15,-1 0-2 0,2 0-1 16,-1 0-1 0,1 0-8-16,0 2-10 0,0-2-13 15,1 0-25-15,-1 0-36 0,0 0-5 16,0-2 42-16</inkml:trace>
  <inkml:trace contextRef="#ctx0" brushRef="#br0" timeOffset="109891.18">12568 9081 908 0,'-5'3'25'0,"-7"4"-11"0,-6 2 1 0,-7 4 0 16,-6-2 2-16,-9 1-1 0,-7-1-2 15,-10-2-4-15,-4-2-1 0,-2-1 0 0,1-3-1 16,4-3 2-16,-2 0-1 0,1 0 0 16,-7 0 1-16,-10 0 1 0,-8 1 0 15,-7 1-2-15,-5 1-2 0,-1 1-3 16,-17-2-2-16,-13 3-1 0,-4 2 0 0,-13-4 0 15,-3 3 1-15,3-2-1 0,-2-4-3 16,1 4-3-16,8-3-1 0,0 1 1 16,0 2 3-1,-1 1 2-15,0-1 0 0,2 1 0 0,-3 2 0 16,-1-2 0-16,8 2 0 16,-4-1 0-16,5 1 1 0,7 0 0 0,1 1-1 0,3 6 0 15,6-5 3 1,8 3 1-16,1 0 1 0,5-1 0 15,9 0-1-15,10-2 0 0,19 0 2 0,7-4 1 0,5 1 3 0,6-1 2 16,0-4-1-16,7 1 0 0,3-2 1 16,6 0 0-16,7-2 3 15,5-1 3-15,4 2 2 16,3-2-1-16,3 2-2 0,1-4-4 0,0 1-4 0,2 0-4 16,-1 1-3-16,2 1 0 15,0-3 4-15,0 1 3 0,0-2 5 0,1 1 5 16,1-1 1-16,0 0 0 0,0-4-1 15,0-1-4-15,3-2-4 16,-1-2-2-16,1-4-5 0,3-6-2 16,2-3 1-16,4-8-3 0,4-7 1 15,4-4-5-15,2-7-4 0,5-4-1 16,1-2 0-16,4-2 5 0,-2-5 3 16,-5-5 1-16,1-3 1 0,-3-2-3 15,-1 1-2-15,-3 3-3 0,-1-1-2 0,-4 1 4 16,0-2 0-16,-1 2-2 0,-3 3-7 15,-2 3-10-15,1 9-6 0,-2-2-12 16,-1 4 4-16,-1 1 10 0,0 5 8 16,-2 3 13-16,0 8 6 0,2 6 3 15,-2 4 2-15,0 7 2 0,0 7 1 16,0 4-1-16,0 2-1 0,2 2-1 16,-1 3-3-16,-1 1-1 0,0 2 1 15,1 0-2-15,-1 1 0 0,3 0-1 0,0 0-1 16,1 1 2-16,2 0-2 0,1 2 1 15,0-1 0-15,3 1 1 0,2 1 0 16,6 0 1-16,8 3 0 0,4-3-2 16,9 3 2-16,4 2 0 0,6 1 0 15,4 1 0-15,6 3 1 0,10-1 1 16,5 1-4-16,14-3-3 0,9 1-1 16,1 0-1-16,5-3 4 0,5 0 1 0,5-4 1 15,6-1-1-15,4-2 1 0,4-2-1 16,3 0 0-16,2 0 0 0,3-2 0 0,2-1 2 15,3-1-1-15,-4-1 0 0,1-1 0 16,2 0-1-16,-2-2 1 16,-2 1 1-16,3-2-1 0,-4 4 1 15,-4-3 0-15,-3 0-1 0,-6 1 0 0,-5-3 1 16,-3 0 0-16,-4 0 0 0,-4 0 0 16,-8 1-2-16,1 0-2 0,0 0-1 0,-4 1-2 15,-6 1 1-15,-13 3 2 16,-9-1 0-16,-6 1 2 0,-7-1 2 15,-5 1 0-15,-5 0 0 0,-9 3 0 16,-10 0-1-16,-9 1 0 0,-8 0 0 0,-2 0-3 16,-5 1-3-16,-1 0-3 15,0 1-3-15,1 2-2 0,-2 1 4 16,1 2 1-16,-2 2 8 0,-1 5 2 16,-2 4 1-16,-2 3 2 0,2 6-1 0,0 2-1 0,0 7 0 15,2 4-1 1,-1 3 0-16,-3 5 0 0,2 3 1 0,-4 4 0 15,-1 5 1-15,-1 7 2 0,-4 7 1 0,-1 8-1 0,0 6 1 16,-3-3-2 0,1 3 0-16,3-3 1 0,1 4-3 15,7 1 0-15,0-6 1 0,4-3-2 0,0-10 1 0,1-7-2 16,0-6 12-16,2-8 6 16,3-7 3-16,-2-7 4 0,-2-6-12 15,0-7 2-15,-2-3 3 0,0-5 4 0,1-4 1 16,1-5 0-16,-1-6 3 0,0 1 6 15,0-1 5-15,0 0 3 0,0 0 3 0,0 1-5 16,0-1-4-16,0 0-7 0,1-1-7 16,-1 1-6-16,0 0-3 0,0 0-4 15,0-1-1-15,0 1-2 0,0 0-2 0,1 0 0 16,1 0 0-16,-2 0-1 0,0 0 0 16,0 0-6-16,0 0-10 0,0 0-15 31,0 0-21-31,0 0-18 0,-2 0-22 0,1 0 71 15,5-4-6-15</inkml:trace>
  <inkml:trace contextRef="#ctx0" brushRef="#br0" timeOffset="113531.08">7539 12149 1128 0,'0'0'100'0,"0"0"121"0,0 0-194 15,0 0-28-15,0-2-1 0,-1 2 2 16,-1-2 2-16,2 2 1 0,0 0 3 15,-3-2 3-15,3 2 3 0,0 0 9 0,0 0 9 16,0 0 5-16,0 0 4 0,0 0-5 16,0 0-12-16,-3 1-11 0,2 2-11 15,-2 2-7-15,-2 8 0 0,-3 9 4 16,-5 13-1-16,0 9 3 0,0 7 1 16,1 4 0-16,3 3 0 15,3 5 0-15,-1 3-3 0,0 3-1 0,0 2-1 16,-2 2-1-16,1 0 2 0,1-5 2 15,-2-4 2-15,1-7 0 16,0-8 0-16,2-9-1 0,1-6 1 0,0-7 0 0,2-6 0 16,-1-7 0-16,4-1 2 0,-1-2-2 15,0-4 0-15,1-3 2 0,0-1-3 16,0-3-10-16,0 0-10 0,0 0-12 16,0 0-7-16,0 0 2 0,1-4 7 15,0-1 8-15,2-2 11 0,2-6 7 0,4-10 2 16,4-12-7-16,1-18-20 0,0-14-28 15,-2-13-40-15,-4-8-43 16,-5-2 75-16</inkml:trace>
  <inkml:trace contextRef="#ctx0" brushRef="#br0" timeOffset="114890.8">7423 12381 514 0,'6'-30'142'0,"-1"6"120"0,0 10-60 0,-3 8-103 16,0 1-25 0,-1 3-20-16,-1 0-15 15,1 0-8-15,-1-1 1 0,0 3-2 0,0 0 2 0,0 0-3 0,0 0-6 16,0 0-3-1,2 0-7-15,-2 0-5 0,0 0-4 16,0 0-4-16,1-2-1 0,1-1-2 0,-1-1 0 16,2 0-2-16,1-2 2 15,5-2 1-15,4-2-2 0,5-1 2 0,6 0-1 0,1-1 0 0,5-2 0 16,4 1-1-16,1-1-2 16,7 2-3-1,0 1-2-15,3 0-1 0,2 0 1 16,4 4 3-16,3 1 3 0,7 0 3 0,9 2 1 15,-1-1 0-15,2 2 0 0,0 1 1 16,-3-4 0-16,3 3 0 0,4-2 1 16,3 1-1-16,1 0-1 0,1 1 1 15,1 1-1-15,-5-3 0 0,3 1 1 16,10 2 0-16,4-1 0 0,7 1 1 0,-1-2 0 16,-4 1-1-16,6-1 2 0,4 1-1 15,5-1-3-15,6-1 5 16,0 1-1-16,3 1 1 0,2-3 3 15,-7 3-6-15,-16-4-1 0,-12-1 1 0,-2-1 0 16,-1-1 0-16,2 1 0 0,-2-2 1 16,-5 0 0-16,-5-1 0 0,-2 0-1 15,10 1 1-15,6-3-1 0,4 2 0 16,-8 0 1-16,-4-1-1 0,-2 2 0 16,3 2 0-16,11 0 1 0,0 2-1 0,-5 1 0 15,-5 0 0-15,-9 1 0 0,0 2 0 16,-4-1 1-16,3 0-1 0,-1-1 1 15,-6 2 0-15,-5 0-1 0,-8 1 0 0,-5 0 1 16,-1-2-1-16,0 2 0 0,4-3-4 16,11 3-3-16,1 1 0 15,1 1 0-15,-13 1 5 0,-14 3 1 0,-8-2 1 16,-3 0 1-16,-2 1 0 0,-2-1 0 16,-5 1-1-16,-5-2 0 15,-2 1-1-15,-5 1-1 0,-3-2-4 16,0-1 4-16,0 0 2 0,0 6 0 15,-3 0 4-15,-3 5-3 0,-2 4-1 0,1 3 0 0,-2 0 0 16,1 2 1-16,-2 1-1 0,0 4 0 16,0 2-2-16,2 3 2 15,3 7 0-15,1 4 1 0,5-1 0 0,5 3-1 0,0-3-1 16,6 2 0-16,-3 1-1 0,2 5 2 16,2 6 1-16,3 2-1 0,2 2 0 15,-1 1 2-15,-4-3-2 0,2-4 0 16,-4-1 2-16,0-4-2 0,0-3 1 15,-4-2 0-15,0-4-1 0,-1-3 1 16,-3 1 0-16,-1-4 0 0,-1 0 0 16,1-6 0-16,-1-4-1 0,-1-5 2 15,0-2 0-15,0-3-1 16,0-1 0-16,-1-2 7 0,1 0-1 16,-2-1 2-16,2-2 2 0,-1 0-8 0,0 0 1 15,0-3 1-15,-1 2 1 16,0-3 1-16,0 1 1 0,-1 2-3 15,-1-1 0-15,-5 1 0 0,-4 2 0 0,-2-1 2 16,-5 1 0-16,0 0-1 0,-2 0 0 16,-6 0-1-16,-1 0-2 0,0-1 0 0,-5 1 1 0,-2-2-2 15,-9 2 1-15,-9-1 0 16,-6 0-1-16,-7 1 4 0,-4-1 9 0,-4-1 3 16,-9-1 1-16,-11-2-4 15,-4 1-11-15,-3 1-3 0,1 2 0 0,2 0-1 0,-10 2 0 16,-6 1 1-16,-5-2-1 0,-5 2 0 15,-9 0 0-15,-4-2 0 16,-2 0 1-16,-4 0 1 16,-4 0-2-16,1-3 1 0,-5 1 0 15,-15-1-1-15,10-3 0 0,-2-1 0 16,-14-1-2-16,4-1-2 0,2-4 0 16,-11-1 0-16,3 3 1 0,5-3 0 15,-10 2 2-15,9-1 0 0,8 0 1 16,5 2 0-16,6 2 1 0,10-2 0 15,6 4-1-15,9 1 0 0,1 2 1 16,7 3-1-16,6 0 0 0,6 2 1 16,22 2-1-16,2 1 0 0,7 2 1 0,8-2 1 15,9-2 4-15,16-1 7 0,12 0 6 16,12-4 9-16,7-2 8 0,5 0 3 16,5 0 8-16,1 0-3 0,1-2-2 15,0 0-8-15,0 0-11 0,0 0-6 16,0 0-6-16,0 0-1 0,0 0-5 15,0 0-4-15,0 0-1 0,0 0 1 0,0 0 0 16,0 0 2-16,0 0-1 0,0 0-2 16,0 0 0-16,1 0-2 0,-1 0 0 15,1-2-3-15,-1 2-4 0,0 0-4 16,0 0-8-16,0 0-6 0,0 0-6 0,1-2-4 16,-1 2-9-16,0 2-8 0,0-2-8 15,1 0-14-15,-1 0-10 0,2 0-5 16,2 0-7-16,8-2 29 0,12-3 33 15</inkml:trace>
  <inkml:trace contextRef="#ctx0" brushRef="#br0" timeOffset="144325.99">5939 11220 893 0,'8'4'52'0,"-8"-4"-24"0,2 2-12 16,0 0-4-16,-5-2 7 0,8 1-6 15,-1 1-2-15,2 2 1 16,-1-2 7-16,2-1 9 0,0 1 9 0,1-1 4 15,1 0-1 1,0-1-8-16,0 2-6 16,0-2-9-16,2 0-6 0,4 0-3 15,-1 0-2-15,4-4-2 0,0 2-1 16,2 1-1-16,3-1-2 0,4 0 1 0,3 1 0 16,2-1-1-16,1 1 4 0,2 0 5 15,1 1 0-15,2 0 3 0,1 0-3 16,3 0-4-16,3-2-3 0,3 2-1 15,2 0 0-15,-2 0-1 0,-3 0 1 16,-1 0-1-16,-4-2 0 0,-1 2 1 0,3-2 0 16,-2 0 0-16,7 1 1 0,2-3-2 15,4 2-1-15,-1-1 9 0,-3-1 6 16,-3 1 2-16,-3 1 4 0,-3 0-10 16,6 0-6-16,0 2-1 0,-1-1-2 0,6 0 0 15,-2 1 0-15,-1 0-1 16,2-1 1-16,-7 1 0 0,-1 0-1 15,0 1 1-15,-5 0 0 0,1 0-1 0,-2 1 8 16,-1-2 6-16,3 3 1 16,-1-2 2-16,3 1-6 0,3-1-8 0,3 1-1 15,2 0 0-15,-3 0-2 0,-1 0 1 0,-6-1 1 16,-1 1-2-16,-1 0 1 16,1-2 1-16,-3 1 6 0,0 1 5 0,0-1 1 15,1 0-1-15,5 1-7 0,2 0-3 16,0-1-1-16,2 1-1 0,-3-1 1 15,0 2-1-15,1-1-1 0,0 1 2 16,3-1-2-16,1 2 0 0,0-3 2 16,4 2-2-16,7 1 1 0,-2-1 0 15,1 0-1-15,-7 0 1 0,-5-1 0 0,-2 1-1 16,-6-2 0-16,-3 1 1 0,3-1-1 16,-3-1 1-16,-1 0 0 0,0 0-1 15,-5-1 1-15,0 1 0 16,3-2 0-16,-1 0 0 0,2 0 0 0,-3-1-1 0,-6-1 1 15,2 2 0-15,-6 0-1 16,-6 1 1-16,3-1 1 16,-6 0-1-16,0 2-1 0,1-1 1 0,-1 0-1 0,-4 1 0 15,1 0 1-15,-3-1 0 0,-2 1 2 16,0 0 0-16,-1 0 0 0,0 0 1 0,0 0-3 16,0 0-4-16,0 0-5 0,0 0-6 15,2 0-8-15,-1 0-4 16,-1 0-6-16,0 0-6 15,0 0-4-15,0 0-1 0,0 0 1 0,0 0 5 0,0-2 2 16,0-3 3-16,0-3 3 0,2-3-7 16,4-5-15-16,-4-3-18 0,6 0 193 0,-5 2-112 15</inkml:trace>
  <inkml:trace contextRef="#ctx0" brushRef="#br0" timeOffset="144678.04">9845 10880 1135 0,'-2'0'67'0,"1"-3"41"0,0 3-72 0,1 0-13 15,0 0-11 1,-1 0-5-16,1 2-5 0,0-1-3 16,0-1-3-16,0 0-3 0,0 0 0 0,-2 3 0 15,2 3 1-15,1 6 3 0,-1 6-1 0,1 7 4 0,0 2 0 16,-1 3 0-1,1 1 2-15,-1 2 0 0,3 1-1 0,-2 4-1 0,0 2 2 16,3 3-1-16,-4 2 0 0,0 1 1 31,4-1-1-31,-2-4 0 0,1-2 0 0,1-8-1 16,-2-5 0-16,2-3 1 0,-1-1 1 16,0-6 1-16,0-1 0 0,-3-3-1 15,4-5 0-15,-2 0 1 0,-2-4-1 16,0-1 1-16,0-2 3 0,0 0-6 15,-3 2-6-15,3-2-10 0,0 0-1 16,0-4-9-16,3 2 5 0,-3-6 5 16,0-10-17-16,-1-10 10 0,-5-18 9 15</inkml:trace>
  <inkml:trace contextRef="#ctx0" brushRef="#br0" timeOffset="145409.93">9785 10903 984 0,'9'24'185'0,"-8"-24"-99"15,-2 1-77-15,0 0-7 0,-4-21-6 16,9 21 3-16,5 1 1 0,-1 0 3 16,-1 2 0-16,6-3 1 0,1 0 6 0,2 0 5 15,4-1 4-15,3-1 3 0,0-1-7 16,0-2-6-16,2 1-2 0,0-1-5 15,3 0 0-15,4-1 2 16,5 1-3-16,5-1 1 0,0 0 1 16,1 0-2-16,-3-3 1 0,-1 2 1 0,-1 2 0 15,-3-1-1-15,-3 1 1 0,-3 1-2 16,-5 2-1-16,-6 1 2 0,-4 1-2 16,-6 0 0-16,-2 3-2 0,-2-4-3 15,-1 4 0-15,0 4 3 0,0 3 0 0,0 5 2 16,-2 5 2-16,-1 3 0 0,0 4 2 15,-4 4 1-15,0 2-1 0,1 5-1 16,-2 2 0-16,1 2-2 0,2-1 1 0,1 1 1 16,2 1-3-16,4-2 2 15,-1-5-1-15,3 2 0 0,-1-5 2 16,1-1-1-16,-1-2-1 0,-1-2 1 16,-1-4 0-16,1-3 0 0,-2-3 0 15,0-3-1-15,-1-4 0 0,-2-3 3 0,0-2 6 0,-2-1 5 31,1-3 5-31,0 0 4 0,0 0-2 0,1-3 1 16,0 1-1-16,-1-1-3 0,0 0 2 0,0 2-3 16,-6 0-1-16,4-1-2 0,-4-1-5 0,-1 1-2 15,-2 0-3-15,-2 1 0 16,-3-2-1-16,-3 0 2 0,-3 0-2 0,-5 0 0 0,1-2-2 16,-3-1 0-16,-3-1 0 0,-1-2 1 15,-4 0-1-15,0 1-1 0,0-2 0 16,-2 3 0-1,6-2 0-15,1 3-1 0,5-2 1 0,8 3-1 16,2-2 1-16,3 1-1 0,2 2 2 0,3 1 0 0,3 0 2 16,-1-1 1-16,5 1 0 0,1 0 2 15,0 0-1-15,0 0 2 0,0 0 2 16,0 0-1-16,0 0-3 0,0 0-2 16,0 0-9-16,0 0-12 15,0 0-15-15,0 0-14 16,0 0-17-16,0 0-9 0,0 0-6 15,0 0-8-15,0 0-3 0,0 0 344 16,2-5-203-16</inkml:trace>
</inkml:ink>
</file>

<file path=ppt/ink/ink2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20:00.206"/>
    </inkml:context>
    <inkml:brush xml:id="br0">
      <inkml:brushProperty name="width" value="0.05292" units="cm"/>
      <inkml:brushProperty name="height" value="0.05292" units="cm"/>
      <inkml:brushProperty name="color" value="#FF0000"/>
    </inkml:brush>
  </inkml:definitions>
  <inkml:trace contextRef="#ctx0" brushRef="#br0">19211 7486 1305 0,'3'9'43'0,"-19"-7"-61"0,-5 0-5 16,-7 0-2-16,-10-8 25 0,14 6 0 15,-2 0 2-15,-4 0 3 0,-4-2 3 16,-4-1 3-16,-5-3 2 0,2 1-2 16,-6-1 0-16,-4 0-1 0,-9 0-2 15,-6 0 4-15,-7 3 5 0,0-1 0 16,0 3 0-16,-4 0-3 0,-8 1-7 16,-16-1-1-16,-5-1-2 0,-7 1-3 0,1-1 1 15,-7-1 0-15,-9 0-2 0,-1 0 2 16,0 0-1-16,-5 1-1 0,-1 0 1 0,-1-1 1 15,-3 1-2-15,0 1 1 0,2 1 0 16,0 0-1-16,3 0 1 16,-1 0-1-16,4 0 0 0,1 0 1 15,4-1-1-15,4-3 1 0,5 2 0 0,3 0 0 0,9-1 0 16,17 0-1-16,-1 1 1 16,5 0 1-16,4-2 4 0,7 3 4 15,15 0 3-15,12 0 0 0,11 0 0 0,8 0-1 16,8-1 1-16,5 2 4 0,5-2 5 15,5 1 8-15,4 1 5 0,0 0 1 16,-1 0-3-16,0-1-7 0,1 0-9 0,-3-6-5 16,7 1-4-16,-2-3-2 0,-2-8-3 15,1-8-2-15,-1-7-1 0,4-8-5 16,0-1 0-16,3-7-2 0,1-1 1 16,-1-1 6-16,5-6-6 0,-2-2-2 15,0-3-10-15,2-5-6 0,0-5 4 16,1-3 0-16,-1-1 10 0,1 1-1 15,-3 2 0-15,0 5-1 16,0-1-1-16,-1 5 4 0,-2 9 2 16,-2 7 9-16,0 9 4 0,-3 9 1 15,-1 4 5-15,1 6-1 0,1 6-1 0,-1 6-1 16,1 0-2-16,-2 5-7 0,2-2-2 16,-1 3-2-16,0 0-5 0,2 1 1 0,0-2 0 0,3 3 0 15,1 0 0-15,4 0 2 16,7 0 0-16,6-1 2 0,5 0 3 15,9 0-1-15,2-1 2 0,-1-1 0 0,6 0 0 16,-3-2 0-16,5 1 0 0,9 1 0 16,-2-4-1-16,16 3 1 0,10-1 0 15,2 1 0-15,11 1 0 0,-3 0 0 16,4 2 0 0,14 0 0-16,6 0 0 0,4 3 0 0,1 0 1 15,-1 3-1-15,6 2 0 0,-3-3 1 0,2 4-1 0,1 0 0 16,1 4 0-16,-1-3 0 0,-3 1 0 15,-2 3 0-15,3-3 0 0,-2 1 0 16,-1 1 0 0,-6-6 0-16,-5 2 0 0,3 0 0 15,-1-2 0-15,-4 0 0 0,-5 0 1 0,4 0-1 16,-4-1 0-16,-6 1 1 0,-9-2-1 16,-19-1 0-16,-7 0 1 15,-8 1-1-15,-6-3 0 0,0 3 1 16,-7-2-1-16,-1 3 0 0,-5-2 0 15,-11 2-2-15,-5-1 1 0,-6-1 0 0,-3 2-1 16,3 1-1-16,-1 1 0 0,-2 2-2 16,2 2 0-16,-3 0 0 0,-1 3 0 15,-1 0 1-15,-2 2 0 0,-2 1 0 16,0 2 0-16,-2 7 2 0,-2 6 0 0,-2 9 2 16,-3 8 0-16,1 8 5 0,-3 7 1 15,-5 3 2-15,-4 1-1 0,-4 2-2 16,1-1 0-16,1 3-2 15,2 0 0-15,-1-4-1 0,2-4-1 0,1-6-8 0,2-9 25 16,5-6 5-16,2-7 4 16,1-4 13-16,3-7-20 0,1-3 1 0,-3-5 5 15,3-2 2-15,0-4 2 0,-1-3 3 16,2-2 3-16,0-4 4 0,1 0 2 16,0-1-4-16,0-1-5 0,0 0-5 15,0-1-7-15,0 0-6 0,0 0-5 16,0 0-4-16,0 0-2 0,0 0 0 15,0 0-2-15,0 0 1 0,0 0 0 0,0 0-1 16,0 0 1-16,0 0 0 0,0 0-1 16,0 0-2-16,0 0-10 0,0 0-14 15,0 0-20-15,0-1-26 0,0 1-25 16,0-1-39-16,1-1-24 16,-1-2 81-16</inkml:trace>
  <inkml:trace contextRef="#ctx0" brushRef="#br0" timeOffset="11885.95">7106 11848 1719 0,'23'13'310'0,"-23"-12"-193"16,0-1-128-16,2 4-7 16,-27-10-13-16,22 21 10 0,-1 9 0 0,-1 12 7 15,3 14 7-15,2 9 3 16,0 10 1-16,3 11 3 0,0 6 0 15,3 10 0-15,2 9 0 16,0 4 2-16,3 1-2 0,-4-3 1 16,-1-12-1-16,-1-7 1 0,-3-9 0 0,-3-10 0 15,-1-4 0-15,-2-6 5 16,3-9-18-16,-1-4-30 0,2-5-45 0,0-9-47 0,0-6-24 0,1-7 257 16,0-9-101-16</inkml:trace>
  <inkml:trace contextRef="#ctx0" brushRef="#br0" timeOffset="12813.08">7060 11807 2135 0,'0'0'38'0,"2"-1"-65"0,-4 1-40 15,4 0-32-15,5-1 2 16,10 1 27-16,16-1 15 16,15-2 7-16,17-3-3 0,14-2 2 15,14-2 10-15,9-1 16 0,3-3 18 0,-1-1 5 16,2-1-1-16,4-3 1 16,14 1 1-16,14-2 0 0,14 5-1 0,15 2 1 15,9 4-1-15,8 4 1 0,12 3 0 16,-4 2-1-16,10 4 0 0,3 4 1 15,2 6-1-15,14 4 0 0,-3 4 1 0,9 5-1 16,-5 1 0-16,-3 2 1 16,1 0-1-16,-18-1 0 0,-2-2 0 0,-10-2 0 0,-11-2 1 15,2-3 0 1,-11 1-1-16,-14-3-1 0,-10-4-2 0,-15-3 14 0,-22-5 12 0,-10-4 12 16,-16-2 3-16,-16-2-16 15,-6 1-8-15,-10-3-13 0,-5 2 6 0,-7 0 7 16,-9-1 5-16,-9 1 5 0,-7 1-4 31,-8 1-6-31,-2 1-6 0,-1 1-5 16,-1-2-3-16,0 3-4 0,1-2-3 15,-3 6-2-15,2-2 1 0,2 3 1 0,-1 6 1 16,3 2 2-16,-2 6 1 0,2 6 1 16,0 8-1-16,1 11 1 0,0 12 0 15,2 14 3-15,1 13 3 0,2 8-1 16,-2 8 0-16,-2 3-1 0,-2 5-1 15,-4 1 0-15,0-2 2 0,-3-8-3 0,0-7 1 16,0-12 1-16,1-9 2 0,-1-5 3 16,-1-11 1-16,-2-7 1 0,-1-10-1 15,-1-6-1-15,0-8-1 0,1-6 2 16,-2-5-2-16,0-6 9 0,-3 0-1 16,-1-2 0-16,-2-2 1 0,-5 1-7 15,-7-3 2-15,-5-2 2 0,-12-1 1 16,-5-2 0-16,-5-6 2 0,-7-2-2 0,-8-2-3 15,-10-3-1-15,-19-2-5 0,-11-1-2 16,-11-1-1-16,-6-2-1 0,-10 4 2 16,-9-1-1-16,-6 1 0 0,-15 5 0 15,-2 3-1-15,2 2 0 0,-21 1 0 16,-7 3 0-16,-2-4 0 0,-28 4 2 16,8-3-1-16,-13-2-1 0,-3 4 1 0,11-3-1 15,-5 0 2-15,16-1-1 0,-5 1 0 16,3 0 1-16,7-2-1 0,-5 3 4 0,18-4 2 15,-3 2 2-15,4 4-2 16,19-5-3-16,7 4 2 0,14 2 2 16,16 0 10-16,11 1 7 0,18 1 3 15,17 1 0-15,18 0-7 0,13 1-8 16,11 1-9-16,14-2-1 0,14 2 0 0,8-2 1 16,6 0 2-16,3 0-15 0,0 0-17 15,0 0-22-15,0 0-25 0,0 0-29 16,0-2-17-16,0 2-5 0,3-9 12 15,8-12 696-15,12-22-436 0</inkml:trace>
  <inkml:trace contextRef="#ctx0" brushRef="#br0" timeOffset="14053.66">7184 7931 2083 0,'1'1'19'16,"1"0"-48"-16,-3-1-11 0,0 2 7 0,-1-2 23 15,0 0 7-15,2 2-2 0,-1 0-3 16,1 1-2-16,-1 5-1 0,0 9-1 16,-4 9 3-16,2 16 2 0,0 13 3 15,1 12 2-15,2 10 2 0,-4 7 1 0,3 2 0 16,-1 1 0-16,1 2 1 15,0-1-2-15,-3-3 3 0,0-6 0 0,-2-8-1 0,-1-7 2 16,0-9-3-16,0-8 1 0,1-10 0 0,2-9-11 16,1-10-17-16,2-8-18 15,-1-6-14-15,2-4-2 16,0 0 15-16,-1 0 18 0,2-3 12 0,-2-3 15 0,-4-10 2 16,3-16 0-16,-3-15 3 0,-3-22-12 15,1-16-18 1,-3-11-12-16,-1-10-5 0,4-4 9 15,-1 1 13-15,2-3 12 0,1 0 3 0,-5-1 3 16,1 3 1-16,-5 8 2 16,3 5 9-16,2 11 9 0,2 5 8 15,4 11 13-15,3 12 6 0,3 12 6 16,5 9 1-16,0 8-11 0,2 7-14 16,4 3-16-16,0 5-13 0,10 4-8 0,6-1-5 15,14 6-3-15,12-2 3 16,12 6 6-16,11 2 2 0,18 4 0 0,21 2 12 15,12 2 3-15,19 0 6 0,17 3 4 16,4-1-11-16,10 0-2 0,6-1-3 16,-3-1-1-16,10 0 0 0,10 0 0 0,-3-2-2 15,11 0 1-15,-9-1 0 0,0 0 0 16,9-2-1-16,-8 1 2 0,13-2-2 16,-2 3 0-16,-4 2 1 0,12 1-1 15,-12 1 0-15,6 2 0 0,-6 1 0 16,-11 2 0-16,-8-1 1 0,-22-3-1 0,-21 1 0 15,-17-1 1-15,-21-1-1 0,-17-1 0 16,-15-2 0-16,-19 2 0 0,-18 0 1 16,-13-1 4-16,-12 0 0 0,-8-3-2 15,-3 1-2-15,-1 5-6 0,1-1-5 16,0 10 3-16,0 2 1 0,-2 7 3 16,0 5 3-16,0 2 0 0,-2 7 1 15,2 1 0-15,1 11 0 0,1 6 0 16,4 8 0-16,0 7-1 0,7 6 1 0,-1 3 0 15,0 2 0-15,6 3 0 0,-2-2 1 16,-1-3-2-16,-2-6 0 0,-7-10 1 16,-2-5-1-16,-7-3 0 0,-2-6 0 15,-5-3 0-15,-5-4 2 0,-4-3 2 16,-1-6 0-16,-2-2 3 0,-2-4-3 16,-3-3 18-16,-7 2 2 0,-8-3 3 0,-8 0 6 15,-9-2-14-15,-16-5 3 16,-15-1-1-16,-16-7 1 0,-14-3-1 0,-9-3-3 15,-10-5-3-15,-10-3-4 0,-3-3-5 16,-13-1-1-16,-7-4-1 16,-1 1-2-16,-19 0 1 0,0 0 3 15,-6 0-3-15,-11 0 2 0,5 2-2 0,-11-2-2 16,1 1 0-16,2-2-1 0,-12 2 1 0,4 0 2 16,-11 0-1-16,1 0 0 0,1 0 0 15,7 2-1-15,15-4-1 0,-4 5 0 16,18 1 0-16,8 2 0 0,3 4 1 15,18 0 3-15,10 4 5 16,5 2 1-16,17 0 4 0,14 2-2 0,9 2-3 0,24-2-1 16,16 1-4-16,12-2-1 0,13-1 0 15,13-2-1-15,9-3 0 0,10 0 3 0,4-3-1 16,5-2-3 0,0 0-1-16,-3 1-5 0,3-1-12 0,0 0-21 15,0 0-29-15,0 0-37 0,0 0-40 16,4-1 647-16,9 1-400 0</inkml:trace>
</inkml:ink>
</file>

<file path=ppt/ink/ink2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7:20:42.058"/>
    </inkml:context>
    <inkml:brush xml:id="br0">
      <inkml:brushProperty name="width" value="0.05292" units="cm"/>
      <inkml:brushProperty name="height" value="0.05292" units="cm"/>
      <inkml:brushProperty name="color" value="#FF0000"/>
    </inkml:brush>
  </inkml:definitions>
  <inkml:trace contextRef="#ctx0" brushRef="#br0">15049 6841 1486 0,'-17'58'-15'0,"-3"16"-69"0,-7 35 10 15,3 12 70-15,3 13 1 0,7 11 1 0,0 2 1 0,5 11 1 32,0 11-2-32,2 3 5 0,2 4 7 0,-2 11 4 0,3 5 4 0,-1 10 3 15,2 13-2-15,2 9 1 16,1 19 0-16,3 10-7 16,4 16-4-16,5 16-3 0,5 6-4 0,8 24 1 0,3 6 0 15,2 17-2-15,-3 12 1 0,-6 1 0 16,-5 7-2-16,-7-2 1 15,-2-1 1-15,-6-3-1 0,-1-15 1 0,-7-13 0 0,-3-8 0 16,2-19-2 0,-3-12 2-16,4-17-2 0,6-24 7 0,1-20 12 15,4-31 12-15,0-29 14 16,1-31-2-16,-3-26-9 0,1-27-12 16,-3-25-12-16,2-17-7 15,1-20 1-15,-2-9-2 0,0-9-6 0,-1 1-7 16,-1 0-9-16,1-1-6 0,0 0 0 15,-3-2 1-15,6 0 5 0,2-3 5 0,9-4 7 16,13-8 6-16,18-15 3 16,21-12 0-16,16-8-16 0,26-5-14 15,11 4-18-15,-1 7-3 0,4 9 12 0,0 10 13 16,1 10 15-16,6 7 6 0,8 4 4 16,5 2 1-16,6 1 0 0,5 0 0 15,11 2 5-15,1 1 6 0,-5 4 13 0,6 1 10 16,-7 1 5-16,-3-2-2 0,5 1-13 15,5-5-8-15,1 0-12 0,3-5-4 16,4 3 0-16,-16 1-6 0,-12 4 16 16,-20 2 32-16,-25 0 34 0,-15 0 34 15,-17-3-6-15,-9-2-28 0,-15-3-33 16,-10-2-25-16,-6-1-1 0,-10 0 5 16,-3 0 4-16,-6 0 0 0,-5 2-12 15,1-3-11-15,-2-1-8 0,1-6-6 16,1-8-5-16,-3-19-1 0,-1-25 0 0,-4-25-8 15,-9-26 5-15,-6-15 2 0,-8-14 2 16,-3-6 11-16,-1-3 2 0,-3-5 2 16,4 1 0-16,-2-4 0 0,2-1 0 15,5 3 1-15,0-4 0 0,7 6-1 0,2-7 0 16,1-7 0-16,6-3-1 16,3-10 2-16,4-9 0 0,6-11 0 15,-1-10 7-15,3-14-23 0,0-11-16 16,0-11-14-16,1-10-18 0,0-5 10 0,-1-6 9 15,-2 5 9-15,3 1 7 0,0 6 10 16,1 8 8-16,2 6 5 0,-1 10 5 16,5 13 0-16,-1 12 0 0,4 8 4 15,-1 12 6-15,1 5 6 0,-1 3 4 16,-1 2-4-16,4 2-6 0,-7 1-3 16,-2 3-4-16,-1 0 0 0,-8-2-1 0,-3 6-1 15,-1-3 0-15,-8 2 1 16,-5 7-1-16,-1-3-2 0,-4 2 1 0,-5 8-6 0,2 2 1 15,-4 11 2-15,-1 12-1 16,2 15 4-16,-1 12 0 0,0 11 0 0,3 8 0 16,1 5 0-16,2 6 0 0,3 12-3 15,3 11 0-15,1 13-6 0,4 13-3 16,3 10 3-16,1 5-10 16,3 6 4-16,-3 4-3 0,1 3-6 15,-7 1 7-15,-7 4 2 0,-8 4 6 16,-8 3 5-16,-6 6 4 0,-10 4-2 0,-8 2 1 0,-15 4 1 15,-9 2-1-15,-10 4-1 16,-6 1 2-16,0 2-3 0,-7-1 3 16,-11 0 4-16,2 2 0 0,-3-1 3 0,2 2-2 15,-4-3-2 1,-5-2-4-16,-3 0 14 0,-5 0 2 0,-3-3 1 16,0-2 4-16,-1 0-17 0,-5-5 0 15,5 0-1-15,0-6-1 0,2-4 1 16,1-2 0-16,1-7-1 0,4-1 1 15,-5-7 1-15,3-1-2 0,3-6 2 0,0-4-1 16,6 1 0-16,10-4 0 0,6 2 0 16,9 0-1-16,10 1 0 0,10 3 0 15,18 2 0-15,13 3 0 0,16 2-1 0,7 0 11 16,6 3 9-16,7 1 9 0,8 0 9 0,0 0-6 16,0 0-2-1,0 0-4-15,1 0-2 0,0 0 1 16,0 0-2-16,0 1-4 0,0-1-3 15,0 2-8-15,0-2-9 0,1 0-12 16,-1 0-23-16,0 0-29 0,0 2-23 0,1-1-35 16,1 2-12-16,-2 7 71 0</inkml:trace>
  <inkml:trace contextRef="#ctx0" brushRef="#br0" timeOffset="9733.87">22518 5130 1190 0,'28'17'27'15,"-19"-26"-54"-15,-2-5 3 16,3-1-4-16,-26-24 63 0,20 25 5 16,-1-2 11-16,-2-1 8 0,3-3 0 0,-3-4-6 15,-1 1 2-15,0-3-10 0,-5 6-13 16,-4-4-9-16,-4 4-11 16,-5 1-7-16,-7 0 1 0,-6 2 1 15,-11 4-1-15,-6 2-1 0,-6 6-1 0,1 3-1 16,8 4-1-16,4 3-2 15,7 6 0-15,4 1-12 0,-1 2-10 0,8 1-13 16,1 1-13-16,6-2-3 16,5-2-3-16,6-3 4 0,3-3 6 0,0-3 10 15,7 0 13-15,5-1 10 0,7 0 8 16,11 2 3-16,7-4 0 0,4 0-3 0,5 0 0 16,2-6-1-1,0-2 2-15,3-1 1 0,2-1 1 16,-6 0 0-16,-5 0 0 0,-5 2 0 0,-7 1 0 15,-4 2 0-15,-3 1 0 0,-2 2 0 16,-4 1-1-16,-3 1-2 16,-2 2 0-16,-1 4 0 0,0 2 3 0,1 1 3 15,1 3 7-15,-1 2 3 0,2 1 1 0,-1 2-1 16,-1 0-2-16,0 0-5 0,-2 2-2 0,-1-2-2 16,0-4 0-16,1 3-1 0,2-1 2 0,5 1-2 15,6 4 1-15,1-2 0 16,3-3 0-16,2 2 0 15,1-3-7-15,2 1-14 16,1 0-20-16,-2-2 130 0,-2-1-277 0,-1-6 167 0</inkml:trace>
  <inkml:trace contextRef="#ctx0" brushRef="#br0" timeOffset="10032.7">23619 4757 1897 0,'-56'16'5'0,"-4"-4"-66"0,-18 4 5 16,7 0 57-16,1 2-3 0,6 2-8 0,11 2-8 15,3 0-13-15,13-6-9 16,10-1-8-16,11-5-2 0,9-5 8 0,7-3 8 15,0-1 13-15,-1 0 12 0,7 0 6 16,10 3 9-16,13 1 5 0,15 3-3 16,14 2-2-16,3 3-3 0,6-2-1 0,2-4 1 15,-7-5-3-15,4-2-21 16,-11-2-37-16,-3-3-179 0,1-2 147 16</inkml:trace>
  <inkml:trace contextRef="#ctx0" brushRef="#br0" timeOffset="10434.12">24055 4620 1546 0,'-3'19'9'0,"2"4"-48"0,1 9-2 0,3 5 39 15,-1 1 0-15,6 6 1 16,-4 2 1-16,2 1 0 0,3-2 1 0,-5-4 1 15,3-9-10-15,0-7-16 0,0-8-23 16,2-6-28-16,-3-5-11 0,3-5-5 0,2-2 2 16,1-5 26-16,3-4 24 15,-2-6 26-15,0-3 41 0,1-3 11 16,-3-3-1-16,2-3-8 16,2-1-24-16,1 0-10 0,1 2-4 0,-3 3 3 15,0 5 4-15,-3 3 10 0,-2 6 16 0,-3 3 14 16,-4 3 16-16,-2 4 0 0,0 0-11 0,0 0-20 15,-5 3-18-15,-4 3-10 16,-9 3 7-16,-11 4 20 0,-8 3 11 0,-11 1 5 16,-7-1-7-16,-10 0-15 15,-10-5-10-15,0-2 0 0,6-4-2 0,10-4-1 16,14-3-1-16,12-4-4 0,8-1-6 16,6 0-8-16,9-1-8 15,3 1-11-15,7-4-22 0,4-5 48 16,10-6-10-16</inkml:trace>
  <inkml:trace contextRef="#ctx0" brushRef="#br0" timeOffset="10666.86">24926 4735 1845 0,'3'13'25'0,"-1"5"-41"16,-1 9-3-1,3 8 7-15,0 3 12 0,-1 2 0 16,1 1 0-16,-1-1 1 16,-1-5 1-16,-1-5 0 0,0-5-4 15,-1-9-11-15,3-4-13 0,-1-4-19 16,-1-4-17-16,2-3-15 0,1 1-6 0,2-2 5 16,10-3 7-16,13-6 41 0</inkml:trace>
  <inkml:trace contextRef="#ctx0" brushRef="#br0" timeOffset="11228.22">29425 4869 1563 0,'0'0'68'0,"2"3"53"0,-1 3-243 16,-1 8-25-16,0 7 48 0,-5 6 82 15,3 7 16-15,-2 2 1 16,1 4 0-16,1 2 0 0,1-1 0 0,1 1 0 15,-3-3 0-15,0-4 2 0,1-6-1 16,-1-7 0-16,2-7-1 0,-3-6-2 16,3-4 7-16,1-5 11 0,0 0 17 0,-2 0 9 15,1-5 10-15,-1 1-5 16,-2-5-14-16,1-6-6 16,-5-9-17-16,-3-15-8 0,-3-10-11 0,-1-12-15 15,1-8-15-15,-2 0-10 0,7 1-1 16,4 6 6-16,5 2-4 0,10 7 1 0,2 2 4 15,5-2 11-15,3 9 37 0,-1 5 40 16,3 6 18-16,0 9 2 0,9 1-16 0,3 5-25 16,9 8-12-16,9 8-8 0,-1 5-2 15,8 8-2-15,-5 4-2 0,-9 3 1 16,-8 2 1-16,-14 0-6 0,-7 1-13 16,-6 3-7-16,-8 0-7 0,-10 3 4 15,-14 0 12-15,-15 1 6 16,-16-3 6-16,-7-1 4 0,-6-6 2 0,0-4 1 15,4-7 1-15,6-5-3 0,8-2-3 0,1-7-6 16,2-1-20-16,-1-1 55 16,3-1-29-16</inkml:trace>
  <inkml:trace contextRef="#ctx0" brushRef="#br0" timeOffset="11514.94">30402 5033 1627 0,'-4'0'-13'16,"3"-2"-41"-16,1 2 8 16,-4-4 59-16,4-3 24 0,-5-8-10 0,-5-7-13 0,5-11-8 15,-4-2-5-15,3 0 7 0,3 2 8 16,3 3 2-16,4 0-3 0,3 1-14 15,7 0-12-15,2 1-9 0,1 2 1 16,1 1-2 0,3 2-14-16,4-1-17 0,3 1-33 0,1 2-30 0,-2 2-126 15,-4 6 144 1</inkml:trace>
  <inkml:trace contextRef="#ctx0" brushRef="#br0" timeOffset="11815.3">30969 4582 1072 0,'37'30'156'15,"-8"-28"-84"-15,4 3-60 16,3 4-11-16,-23-28 0 0,10 28 0 16,-3 2-2-16,-6-1 7 0,-1 2 2 0,-4-1 1 15,-4 1 2-15,-2 0-10 0,-3 2-1 16,-5 2-3-16,-4 0 0 0,-5 2 0 15,-4-1 1-15,-6-2-1 0,-1-5 3 0,-4-4 4 16,0-6 3-16,0-2 6 0,-1-4 2 16,2-4-1-16,0-3 1 0,0 1-2 15,-1-5-4-15,0 1-4 0,3 1-1 16,5 2-4-16,6 3 1 0,8 2 2 16,6 3 0-16,2-4-14 15,7-3-18-15,11-6-20 0,9-5 55 0,13-6-16 16</inkml:trace>
  <inkml:trace contextRef="#ctx0" brushRef="#br0" timeOffset="12065.95">31778 4115 1556 0,'2'38'22'16,"5"9"-30"-16,0 17-7 0,4 8 4 0,-4-10 10 16,0 6 2-16,-1 3-1 0,-6 1 0 15,0-1 1 1,0-3 0-16,0-4 0 0,7-5 3 0,-2-9-1 0,2-12-9 16,2-10-16-16,-6-11-24 0,1-10-26 0,-1-6-3 15,3-8 34-15,9-12-115 16,10-14 116-16</inkml:trace>
  <inkml:trace contextRef="#ctx0" brushRef="#br0" timeOffset="12685.5">31784 4127 1977 0,'-1'1'-14'0,"0"0"-65"0,2 3-16 0,1-4 2 15,0 2 44-15,0-2 18 0,1 0 6 16,7 0 11-16,12 0 10 0,10 0 7 15,13-4 1-15,5-1-2 0,1-3 1 16,1 0 1-16,-5-2-1 0,2 2 3 16,-2 1 1-16,-1 3 1 0,-1 3 0 15,-5 1 0-15,-2 2-1 0,-11 1 2 0,-6 4-5 16,-10 0-1-16,-7 4-7 0,-4 7-9 16,-8 7-2-16,-4 6-2 15,-20 6 6-15,-7 3 4 0,-16 0 4 16,-7-1 2-16,-7-5 1 0,-2-8 0 15,-2-10-1-15,-6-9-2 0,3-7-1 0,1-7 3 16,5-2 1-16,10-4 7 0,12 1 4 16,4 0 2-16,10-1 2 0,5 4-2 15,6 1-4-15,7 2-3 0,4 3-1 16,5 2-3-16,4 0-1 0,3 1-3 16,2 0-5-16,-2 0-2 0,0 0-12 0,0 1-12 15,1 2-28-15,4 0-25 0,2 4-21 16,6 6 50-16</inkml:trace>
  <inkml:trace contextRef="#ctx0" brushRef="#br0" timeOffset="19876.36">32517 16835 1581 0,'-26'10'34'16,"-10"2"-33"-16,-20 4-4 0,-11-1 3 0,-2-1 0 16,-4-5 1-16,2-3 1 0,-4-6-2 15,-14-2-1-15,-10-4-1 0,-5-4-2 16,-2-1 2 0,4-1 0-16,-8 0 1 0,-8 1 1 0,-2-2 0 0,-3 3 1 0,-6 2 0 15,-3 4 1-15,-8 4-1 0,0 1-1 16,-5 8 2-16,1 2-1 0,2 3-1 15,-9 0 0-15,10 2-1 0,0 1 1 16,8 0-1-16,9-4 0 0,5 0-1 16,12-2 0-16,6-2-1 15,9-2 1-15,23-4 1 0,11-2-1 0,11 0 1 0,8-2 1 16,3-3-2-16,2 1 5 0,5 0 1 31,9-1 8-31,5-1 6 0,5 1 4 0,4-4 3 0,2 1-3 0,-2-5 0 16,3-6 1-16,-2-9 1 0,4-7 0 15,0-14-5 1,1-16-7-16,5-14-5 0,1-15-3 16,9-13 0-16,2-18-3 0,5-16-3 0,2-15-8 0,-7-22-9 0,-2-5-8 31,-7-15-8-31,-5-8 0 0,-8-1 3 0,-10-7 10 0,-7 4 10 16,-5 3 7-1,1 4 2-15,4 5 1 0,4 2 1 0,7 5 7 0,2 1 11 0,4 0 7 16,2 0 7-1,0-4-3-15,2-6-4 0,-1 0-10 0,0-11-8 0,-2-2-3 0,0-6-2 16,-3-9-1-16,-3-10 2 0,-3-9 0 31,-4-10 0-31,-5-8 1 0,-2 5-3 16,-3-3-1-16,-1 6 0 0,1 10 0 16,1 7 0-16,1 12 1 0,7 10-1 15,-2 7 0-15,4 7-1 0,3 8 2 16,-2 9 0-16,7 11 0 0,2 4 0 15,2 9 1-15,9 1 1 0,0 3-6 16,4 0-15-16,4 5-13 0,-1 2-19 16,0-1-10-16,6 7-6 0,1 0-6 15,3 1 20-15,8 4 22 0</inkml:trace>
  <inkml:trace contextRef="#ctx0" brushRef="#br0" timeOffset="20565.12">28839 4893 734 0,'48'-56'62'0,"-7"9"32"15,3 10-76-15,0 14-49 0,1 10-4 16,9 7 13-16,10 6 16 0,3 8 5 16,7 5-5-16,4 10-8 0,1 2-7 15,12 7-1-15,12 2 3 0,2 0 10 16,4-1 13-16,-4-1 8 0,-1-2 10 16,12-4 3-16,-3-5-3 0,2-7-4 15,-1-1-4-15,2-5 5 0,3-6 13 0,3 0 9 16,-3-2 3-16,-1-1-11 0,10-1-16 15,5 0-9-15,6-2-14 0,8 0-16 16,-1 1-5-16,-3-1-3 0,-6 1 9 16,-4-3 16-16,-13-2 8 0,-11 1 5 0,-9-4-1 15,-26 2 0-15,-7 4-5 16,1 0-4-16,-4 5 11 0,0 3 13 0,-15 3 5 16,-10 4 1-16,-15 7-19 0,-9 7-19 15,-3 12-9-15,0 8-1 16,1 11 7-16,-4 13 9 0,3 7 5 0,-4 15 5 15,-1 14-1-15,0 8 0 0,-3 10-2 16,0 9 0-16,2 16-2 0,-2 6 1 16,6 15 0-16,-2 11 2 0,0 6 2 0,1 9 1 15,-3 6 1-15,-1 3 3 0,-2 12 3 0,-2 3 4 16,-1 7 3-16,0 5 0 16,-1 8-3-16,1 11-4 0,2 12 0 15,-2 7 6-15,4 13 2 16,-2 2-1-16,-5 4-2 0,1 1-11 0,0-1-4 0,-3-1-1 15,1 4 2-15,-2 0 7 16,-2 4 1-16,3 0 2 0,0-11-4 0,4-3-8 16,0-7 0-16,1-1 1 0,-2 7 16 0,-1 7 9 15,3 8 2-15,0-2 6 16,2 1-4-16,2-12-6 0,4-8 2 16,3-17-3-16,0-21-10 0,2-12-3 0,-3-16-5 15,-3-21-5-15,-2-7-3 0,-4-22 7 16,-1-18 13-16,-1-16 10 0,-3-25 6 0,-1-13-8 15,-3-9-13 1,1-7-10-16,-2-5-3 0,-3-9 0 0,2-6 0 16,0-5 2-16,0-7 1 0,2-1 2 0,0-2-2 15,-3 3-1-15,0 2-1 16,-6 2-3-16,-6 7-2 0,-7 2-4 16,-15 4-14-16,-11 3-19 15,-10 0-22-15,-3-2-41 0,-3 2 702 16,3-1-461-16</inkml:trace>
</inkml:ink>
</file>

<file path=ppt/ink/ink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41:11.432"/>
    </inkml:context>
    <inkml:brush xml:id="br0">
      <inkml:brushProperty name="width" value="0.05292" units="cm"/>
      <inkml:brushProperty name="height" value="0.05292" units="cm"/>
      <inkml:brushProperty name="color" value="#FF0000"/>
    </inkml:brush>
  </inkml:definitions>
  <inkml:trace contextRef="#ctx0" brushRef="#br0">8609 4425 1674 0,'0'0'-94'16,"-1"0"2"-16,1 0 8 15,-2 0 86-15,-1 0-2 16,-4 2 5-16,-10-1 4 0,-14 0 4 0,-16-1 3 15,-18 0-5-15,-16 0-4 0,-13-1-3 16,-18 0-3-16,-9-3-1 0,-2 1 5 16,-4-1 2-16,-2-3 2 0,-2 2 5 15,0-1 0-15,0-1 3 0,-2 1-1 0,1 0-4 16,-2 0-4-16,-4-1-3 0,5 4-4 16,5-1-1-16,1 3 2 0,15 0-2 15,6 1 0-15,10 0 0 0,16 4 0 16,14-1-1-16,20 0 1 0,18 2-4 15,11-4-16-15,16-1-13 0,-4 1-6 0,9-1 2 16,7 1 16-16,10 3 13 0,20 0 5 16,25 3 4-16,21 0 0 0,25-1 0 15,12 0 1-15,10-2-2 0,5-1 2 16,-1-4 3-16,7-3-1 16,4 0 1-16,3-1 1 0,11 1-4 0,7-2-1 15,-6-1 1-15,-1 1-2 0,-5-1 1 16,-13 0 1-16,-12 0-2 0,-7-1 0 15,-13-1 2-15,-6 2-2 0,-10-2 5 16,-13 1 4-16,-21 0 5 0,-24 1 9 16,-14 4 0-16,-13-1-3 0,-10 4-10 15,2 0-10-15,-12 0-10 0,-12 4-2 0,-14-1 7 16,-23 4 10-16,-27 1 9 0,-21-3 3 16,-17 1-2-16,-16-1-8 0,-13-2-3 0,-7 0-2 15,-5 1-1-15,-1-1 3 0,5 1-3 16,1 1 1-16,-3 3 0 0,2-3-1 15,4 2 0-15,-4 1 2 0,7 3-3 16,5 1 2-16,7 0-1 16,10 2-1-16,10 0 1 0,16-1 0 15,14 0-1-15,20-3 0 0,21-3 1 0,20-1-1 16,12-1 0-16,12-4-3 16,6 0-9-16,3-1-1 0,5 0-1 0,9-1 7 15,18-2 6-15,22 1 2 0,29-3-1 0,24 0 0 16,15-2-1-16,12-4-1 0,12 0 1 0,8-1 2 15,7 1 0-15,19 2 0 16,2 0 1-16,9 2-1 0,8 0 0 0,-14 0 2 16,-7 2-3-16,-12-3 0 0,-18 1 2 15,-11 0-2-15,-10 2 0 0,-8 0 2 16,-6-1-2-16,-13 0 1 0,-16-1-1 16,-19-1 4-16,-19 1 4 15,-14 0 3-15,-12 2 0 0,-12 3-1 0,-6 0 0 16,-6 2-6-16,-1 0-2 15,-6 0-4-15,-7 1-7 0,-10 0 3 0,-16 2 7 0,-20 1 3 16,-20 0 6-16,-20 0 2 0,-23 2-6 16,-9 0-1-1,-12 0-1-15,-9 0-3 0,0 2 1 0,1 1 1 0,-6 1-2 16,12 2 0-16,6-2 1 16,10 1-2-16,14-2 2 0,12-2-1 15,12 4-1-15,14-4 1 0,21 0-1 0,17 0 0 16,13-5 1-16,12 0 0 0,7-2 2 15,7 0 2-15,0 0 6 0,1 0 2 16,0 0-6-16,0 0-15 0,3-5-22 0,2 3-3 0,1-7-8 31,10-8-6-31,11-10 33 0</inkml:trace>
  <inkml:trace contextRef="#ctx0" brushRef="#br0" timeOffset="1095.71">21400 4393 1922 0,'-3'1'-37'0,"-6"2"-68"16,-6 2-11-16,-7 4 48 0,-9 2 52 15,-1 3 12-15,-2-2 2 0,-2-1 2 16,-4 2 0-16,-6-5 0 0,-7 4 0 15,-5-6-1-15,-3 0 1 16,-6-3 3-16,-13 1 2 16,-4-2 2-16,1-2 3 0,2 1-2 0,10-1-1 15,4-4 1-15,-5-1-4 0,-1 0 2 16,3 0 0-16,8-1-2 0,6 3 0 0,15-3 0 0,6 2-3 16,7 0 2-16,11 0 1 0,7 2-2 15,9 2 5-15,0 0-4 0,1-1-3 0,-1-1-12 31,3 2-1-31,2 0 0 0,4-2 4 0,5-2 10 0,14 1-3 16,12-1 2-16,20 1 2 0,21 1-2 0,7-2 1 16,8 3 1-16,-3 0-2 15,-2 0 2-15,11 1 3 0,0 0-1 16,5 0 1-16,-4 1 0 16,-5 3-5-16,-2-2 5 0,2-1 2 0,-6 0 3 15,-10-1 3-15,-14 0-2 0,-14 0-4 0,-13-2-2 0,-8 0-2 16,-10-3 6-16,-10 4 7 0,-5 0 5 15,-7 1-3-15,1-2-9 0,-3 2-11 16,-2 0-13 0,-4 0-3-16,-6 0 2 0,-13 0 5 0,-13-2 6 0,-13 1 6 15,-19-1 1-15,-13 0 1 0,-10 0 0 16,-6 0-2-16,3 0 1 0,4 0 0 16,-1-2-1-16,-1 0 0 0,7 2 1 15,2 0-2-15,16 2 0 0,9-1 1 0,12 1-1 16,10 0 1-16,9 0 0 15,11 1 0-15,5-1 3 0,9 0 8 0,6 0 9 16,0 0-2-16,3 0 3 0,3 0-1 0,6 0-8 16,8-3 5-1,15 1-8-15,20 1-6 16,11-2-1-16,19 0-3 0,13 2 1 16,1 0 1-16,6 0-1 0,-8 0 1 15,-7 0 0-15,5-3-2 0,-3 0 3 16,-2 3-4-16,-13-5-12 0,-14 3-25 0,-18-3-27 15,-13-1-34-15,-5 0-32 0,-5-2 73 16</inkml:trace>
  <inkml:trace contextRef="#ctx0" brushRef="#br0" timeOffset="6895.85">24343 7219 1741 0,'-1'1'1'0,"-3"0"-40"16,-4-1-2-16,-8 0 6 0,-10 0 34 16,-4 1 1-16,-7 4 0 15,-3-1 0-15,-7 0 0 0,-14 1 0 0,-20 0 2 16,-11 3 2-16,-12 1-2 0,0 0 1 16,-3-1 0-16,-8 0-3 0,-4-4 0 15,-4 1 3-15,7-4-2 0,-7-1 1 16,3 0 2-16,-5-3-2 0,5-3 1 15,4-1 0-15,-1-3 0 0,7-3-1 0,2 3 1 16,16-1-2-16,13 2 0 16,-2-1 1-16,3 2-2 0,3 0 1 15,10 4 1-15,13-1-2 0,15 5 0 16,10 1 0-16,8 3-4 0,9-1-1 0,3-2-7 16,6 2-12-16,1-3-4 0,2 1 0 15,3 2 5-15,2-1 15 0,12 1 8 0,17 0 3 16,26-1 3-16,31 1-1 0,17-1-3 15,9 0 1-15,8-2-2 0,1-4-1 16,-3 0 2-16,4 0 0 0,-8-4-1 0,5 1 2 16,-1 0-1-16,0 4-1 0,-4 3 0 15,-14 0 0 1,-2 0-1-16,-9 0 0 0,-12 0 1 0,-6-2-1 0,-11-1 0 16,-6 0 1-16,2 2-1 0,-6-4 0 15,-3 3 2-15,-6 0-2 16,-13 0 2-16,-9-1 0 0,-13 2-1 15,-4 0 2-15,-7 1 1 0,-2 0 5 16,1-1-1-16,-1 1-1 16,-1 0-6-16,-5 0-6 0,-1 0 0 0,-9 2-1 0,-11 0 5 0,-23 4 3 15,-14 1 5-15,-17 0 3 0,-10-1 3 16,-14 0-6 0,-17-3-3-16,-8-3 0 0,-4 0-2 0,-2-1 0 0,3-2 2 0,0-1-2 15,4 1 0 1,8 1 0-16,-4-3-2 0,9 4 1 0,3-1 1 15,8 2-2-15,16 2 0 0,-4-1 2 16,5 2-2-16,5 1 4 0,7-1 5 16,18 3 0-16,13 0 0 0,7-1-1 15,10 1-7-15,9-3 1 0,4 1-1 0,5-1-1 16,4-2 0-16,6 0 0 0,-1 1 2 16,2-2-2-16,1 0 2 0,0-1 4 0,3 0-4 31,9-1 6-31,13-4-2 0,18-3-2 15,22-3 0-15,29-3-3 0,16 1-1 0,9 1 0 16,2-1-1-16,0 0 2 0,2 0 1 16,-5-1-16-16,1 4-13 15,-12 3-27-15,-3 4-26 0,-4 2-19 0,-13 2-98 16,-13 4 121-16</inkml:trace>
  <inkml:trace contextRef="#ctx0" brushRef="#br0" timeOffset="11987.23">14861 7290 1498 0,'-479'253'219'47,"417"-198"-265"-47,12 3 8 0,9 0 13 0,7-3 7 16,11-4 2-16,12-5-8 15,9-5-14-15,5-7-14 0,10 0 4 16,13-1 11-16,14-3 15 0,8-1 19 16,16-1 3-16,8-3 4 0,4-4 4 0,11-4-2 15,-3-6 0-15,7-4 0 0,11-7-3 16,4-6 0-16,-3-7-1 16,4-5-5-16,-13-6-8 15,5-1-2-15,2-6-4 0,-11 0 4 0,-9-5 8 16,-20-1 6-16,-15 1 13 0,-10-3 17 0,-9-6 8 0,-10-1 5 15,-10-7 1-15,-12-8-8 0,-15-2 0 0,-15-1-2 32,-12 1-7-32,-17 11 0 0,-16 4-3 0,-7 11-4 0,-13 7-3 15,-1 2-5 1,9 5-7-16,-3 5-5 0,3 2-2 16,9 4-4-16,6 5-3 0,12 4-3 15,18 3-7-15,8 4-8 0,7 2-3 0,7 1-6 16,2 0 2-16,10-3 2 0,6 1-1 15,2-3-3-15,5 3-4 0,-4-2-8 16,4-2-11-16,2 4 28 0,5-2-210 16,6 5 170-16</inkml:trace>
  <inkml:trace contextRef="#ctx0" brushRef="#br0" timeOffset="12465.75">16251 7671 1978 0,'1'8'-13'0,"-2"7"-58"15,1 13-4-15,-2 7 27 0,0 3 43 0,0-1 7 16,-2-3-4-16,-1-4-4 0,3-2-1 0,-2-6-1 15,4-8 5-15,0-6 4 0,0-3-1 16,0-5 3-16,0 0 4 0,0 0 6 16,0 0 17-16,0 0 7 15,0-6 6-15,0 3-2 0,0-6-11 0,2-8-12 16,2-9-9-16,0-10-3 0,4-12-14 16,-3-5-14-16,4-1-8 0,2 1-8 15,2 5 6-15,4 3 2 0,2 2 1 0,5 3 0 16,3 3 6-16,6 8 9 0,0 4 9 15,-2 10 8-15,2 11 3 0,0 4 4 16,2 6-3-16,6 8-7 16,-2 10-6-16,-1 9-3 0,-2 8-1 15,-6 4 3-15,-2 2 2 0,-9 0-1 16,-4 0 1-16,-3 3 2 0,-3-4-1 0,-2-5-1 16,-3-2 3-16,-2-9 0 0,-2-6 1 15,0-5 2-15,1-5 0 0,1-4 3 16,-1-4-5-16,2-3-10 0,-2-2-23 0,1-1-28 15,2 0-8-15,6-5 216 0,8-8-122 16</inkml:trace>
  <inkml:trace contextRef="#ctx0" brushRef="#br0" timeOffset="12795.34">17918 6986 2285 0,'-15'57'40'15,"-316"291"-256"1,256-263 216 0,18-13 0-16,7 3 0 15,9 0-1-15,13-8-6 16,10-7-19-16,12-9-20 0,6-6-9 15,11 1 4-15,10 4 18 0,6-1 21 16,13-1 8-16,-2-5 4 0,7-6 4 0,3-5 2 16,-2-4 2-16,2-4-1 0,-4-2-2 15,-2 0-1-15,-8-2 1 0,-5-3-10 16,-6-1-25-16,-5-5-45 0,0-2-39 16,0-2-22-16,3-3-5 0,4-3 78 15</inkml:trace>
  <inkml:trace contextRef="#ctx0" brushRef="#br0" timeOffset="13077.16">18637 7169 2003 0,'27'25'59'0,"-34"5"-122"0,-1 12 7 16,-2 11-18-16,-29-11 75 0,33 9-1 16,-1 3 2-16,0 5-1 15,1 2 0-15,1 0 0 0,2-4 1 16,3-4-1-16,1-7-1 0,3-5-5 16,1-9-12-16,4-4-10 0,-1-8-10 0,0-4-8 15,-2-5-10-15,0-4-18 0,-1-5 4 16,3-3-153-16,8-9 144 0</inkml:trace>
  <inkml:trace contextRef="#ctx0" brushRef="#br0" timeOffset="13310.12">19108 7584 1815 0,'-6'2'59'0,"-13"6"69"0,-19 5-162 0,-11 1-3 0,-9 1 30 15,-2-5 7-15,6 0 1 0,0-2 1 16,-2-2 1-16,-3-2 0 0,4-2 0 16,2-3-3-16,11-1-8 15,10-1-21-15,5-4-22 0,8-1-15 0,6 2-6 0,6 0 2 16,4 3 5-16,2-1-3 0,2-2-6 16,5-3-4-16,7-6-66 0,10-8 88 15</inkml:trace>
  <inkml:trace contextRef="#ctx0" brushRef="#br0" timeOffset="13483.45">19333 7822 1879 0,'34'15'88'15,"120"10"-383"1,-315 18 301-16,131-26-49 0,27-9-19 15,3-3-34-15,0-1-25 16,0-3 27-16,6 0-89 16,4-1 116-16</inkml:trace>
  <inkml:trace contextRef="#ctx0" brushRef="#br0" timeOffset="13737.51">19833 8063 1241 0,'-1'-3'56'0,"1"-2"15"0,-4-10-10 0,1-2-12 0,2-5 12 15,-3-6 5-15,4-4-5 0,0-1-8 16,2-2-3-16,2 0-8 16,3 0-8-16,3 0-7 0,3 3-7 15,3-1-6-15,3 5-8 0,5-1-6 0,4 5-6 16,0 3-3-16,-1 3-1 0,-1 7-3 15,-4 0 3-15,-2 4-7 0,-2-1-13 16,-4 3-14-16,-1 2-22 0,0-1-24 0,1 1-14 16,-1-1-27-16,-3 1-83 0,-1 0 127 15</inkml:trace>
  <inkml:trace contextRef="#ctx0" brushRef="#br0" timeOffset="14410.42">20397 7984 1667 0,'0'0'12'16,"-2"1"-28"-16,1 0-43 0,1 2 10 15,-3-2 32-15,2-1 15 0,0 0 0 0,0 0 2 16,3 2 0-16,-1-2 6 0,-1 0 8 16,0 0 19-16,0 0 22 15,0 0 15-15,0-2-1 0,-2-2-6 16,1 2-9-16,1-2-6 0,1-3 0 0,1-1-9 16,1-6-12-16,2-2-13 0,2-3-12 15,4-3-11-15,3 1-11 0,3-3-5 16,5 3 0-16,2 2-1 0,2 2 2 15,1 1 2-15,-1 5 3 0,1 1 6 0,3 2 2 32,5 1 3-32,2 1-1 0,0-1-3 0,1-1 1 0,-3 0 1 15,-7-1 4-15,-1 1 5 16,-5-3 1-16,-4 1 0 0,-3 1 1 0,-4-3 1 16,-2 3 0-16,-3 0 1 0,-3 2 0 0,-1-1-9 0,-2-2-20 15,-4-4-11 1,-5-4-4-16,-4-1 4 0,-11 1 18 0,-8 3 11 15,-12 5 4-15,-9 4 4 0,-1 5 1 0,7 1-1 16,4 8-1-16,10 1-8 0,1 9-3 16,2 2-5-16,1 7-2 0,-1 5 4 0,5 4 3 15,7 2 0-15,7 0-7 16,9-3-12-16,10 3-5 0,8-1 4 0,7 1 10 16,4-7 15-16,1-3 6 15,0-4 5-15,2-3 4 0,3-3 9 0,6-1 5 16,5-1 4-1,3-5 0-15,-3 0-4 0,-2-2-8 16,-3 0-5-16,-6-2-3 0,-2-1-4 16,0-1 1-16,-5 1 0 0,-1-5-3 0,-6 1 1 0,-4-2-2 15,-1 0-11-15,-4-2-10 16,-1-3-13-16,0-4-27 0,-3-7 267 16,-2-6-164-16</inkml:trace>
  <inkml:trace contextRef="#ctx0" brushRef="#br0" timeOffset="14602.92">19226 7251 2119 0,'46'4'142'15,"4"-1"-465"1,25 3-217-16,-201-15 620 0,77 10 560 0</inkml:trace>
  <inkml:trace contextRef="#ctx0" brushRef="#br0" timeOffset="14894.78">21871 8201 2347 0,'-2'0'-12'0,"0"1"-91"15,-3 1-9-15,-1 4 40 16,-6 2 40-16,0 10 26 0,-9 3-1 15,-3 3-18-15,3 0-17 0,-1-2-12 16,4-1-1-16,5-3 12 0,2-2 8 16,2-5 0-16,2-4-8 0,4-2-10 15,0-1-16-15,3-4-19 0,0 2 99 0,4 0-231 16,6-2 171-16</inkml:trace>
  <inkml:trace contextRef="#ctx0" brushRef="#br0" timeOffset="15548.99">23037 7946 2176 0,'1'-5'-3'0,"-1"-5"-20"16,0-5-79-16,-5-7-9 0,-8-4 57 15,-6-7 2-15,-12-2 3 0,-14-3 9 16,-11-1 9-16,-2 8 21 0,-2 3 8 16,4 4 2-1,2 6 4-15,2 6 3 0,4 4-2 0,6 8 2 0,3 5-4 0,-4 4-4 16,2 5-1 0,-5 5-2-16,2 3-10 0,6 2-11 0,5 6-16 0,8-2-17 15,13 2-6-15,4 0-7 16,7-5 6-16,5-4 18 0,5-3 18 15,2-2 21-15,4-4 16 16,5 0 7-16,6-1 2 0,7-2 0 0,5 0-3 0,1-5-4 16,3 1 1-16,-3-3 2 0,-6-2 2 15,-4-2 2-15,-7-4 3 0,-1 1-1 0,-2-1 0 16,-2-1-2-16,-6 2 1 0,-3-2 6 16,-3 4 8-16,-2-1 4 0,-2 2-3 15,-1 2-3-15,1 0 1 0,-1 0 0 16,0 0 0-1,0 0-12-15,0 0-17 0,0 0-10 0,0 0-12 0,2 2-5 16,3 5-4-16,5 9-4 0,11 15 0 16,9 15 9-1,14 13 6-15,11 12 9 0,13 7 6 0,1 5 2 16,-3 0 0-16,-5-2 1 0,-15-2 6 16,-5-2 11-16,-8-6 10 0,-9 0 2 0,-9-3-6 15,-13-2-11-15,-10-3-11 0,-12-5-3 0,-10-6-1 16,-7-6 0-16,-1-7 3 15,-9-6 4-15,-6-8-1 0,-7-8 0 16,-8-8 4-16,9-8 5 16,1-5 4-16,8-8 4 0,5-3-4 15,2-7-3-15,5-5-1 0,5-6-6 16,4-7-6-16,-3-8-10 0,0-10-13 16,3-6-19-16,3-11-26 0,7-10-35 0,11-4 570 15,11-4-367-15</inkml:trace>
  <inkml:trace contextRef="#ctx0" brushRef="#br0" timeOffset="16211.84">23307 8142 1483 0,'27'36'121'15,"-70"-90"-174"16,27 38 111-31,-5-8-10 16,-6-9 7-16,-1-6-15 16,1-6-17-16,-1-3-9 0,8-2-3 0,2 2-2 15,4 2-1-15,5 2 3 0,2 4 0 16,5 5 2-16,2 2 0 0,6 5-7 16,3 3-8-16,5 0-5 0,7 2-6 15,7 3-13-15,7 1-7 0,4 3-14 16,6 4-17-16,8 5-12 0,2 4-10 15,-1 3 2-15,-4 1 10 0,-10 1 16 16,-10-1 8-16,-7 2 5 0,-6 1 2 0,-1 3 7 16,-3 3 10-16,-1 2 2 15,-3 4-7-15,-4 4-2 0,-1 5-4 16,-1 2 6-16,-2 0 13 0,0-5 2 0,-1-3 4 16,-1-8 6-16,1-6 4 0,-1-1 3 0,-1-2 4 15,2-1 9-15,0-1 22 16,-1 0 25-16,1 0 27 0,0 0 16 0,0 0 12 15,0 0-15-15,0 0-5 0,-3-3-14 16,3-1-18-16,5-1 0 0,0-2-15 16,7-2-14-16,2-2-14 0,4-1-9 0,4 1-6 15,1 0 1-15,3 3 0 0,2 2-4 16,6 4 1 0,5 2-1-16,4 4-2 0,2 2-1 0,0 4 0 15,-6 4-3-15,-4 0 1 0,-7 2 0 0,-7 2-3 16,-1 0-3-16,-5 3-7 15,-5 2-8-15,-5 5-7 0,-7 7-12 0,-4 2 2 16,-11 2 2-16,-7-2 10 0,-9-6 11 16,-15-7 7-16,-8-7 5 0,-9-9 2 15,0-7 0-15,9-4 3 16,6-6-1-16,10-5 5 0,2-3 6 0,2-4 1 16,5 0-1-16,5-4-4 0,3-1-6 0,6-2-6 0,6-2-8 15,4-2-8-15,5 0-21 0,3-6-22 16,10-2-23-16,10-2 64 15,10 2-4-15</inkml:trace>
  <inkml:trace contextRef="#ctx0" brushRef="#br0" timeOffset="16513.66">24310 7483 667 0,'-3'32'53'16,"0"0"36"-16,-3 7-16 0,-3 0-11 15,0 6-14-15,1 3-18 0,-1 0-12 0,3 0-2 0,4-2 1 16,5-3 2 0,11 0 1-16,5 0-1 0,6-1 7 15,6-1 1-15,6-5 15 0,8-8 12 16,1-6 17-16,2-8 13 0,-3-9 7 0,-8-4-5 0,1-5-18 0,-2-7-17 31,1-4-18-31,0-2-15 0,-7-4-1 0,-7-6 1 16,-7-1-10-16,-4-8-8 0,-6-5-16 15,-6-4-17-15,-5-1 1 0,-6 3 4 16,-1 6 13-16,-1 5 2 0,1 6 1 16,1 5-10-16,1 4-16 0,3 6-11 15,4 3-26-15,0 5-2 0,7-2 39 16</inkml:trace>
  <inkml:trace contextRef="#ctx0" brushRef="#br0" timeOffset="16820.49">25149 8060 1180 0,'26'0'55'0,"-96"-153"-154"47,77 123 459-47,2-3-84 16,4 0-233-16,4-4-17 0,3-1-11 0,1-3-6 15,2 4-3-15,1 4 3 16,0 6 2-16,3 8-8 0,-1 6-2 0,1 4-2 16,0 7-8-16,2 4 0 0,-1 6-1 15,1 6-5-15,-2 4 3 0,0 7 1 16,-2 3-8-16,-4 5-3 0,-4 4 0 16,-8 1-2-16,-4 4 2 0,-6-5-2 15,-1-1-14-15,-1-5-13 0,-1-3-12 16,2-2-13-16,2-3-6 0,3-5 201 15,6 0-101-15</inkml:trace>
  <inkml:trace contextRef="#ctx0" brushRef="#br0" timeOffset="17428.55">26401 6828 1857 0,'2'26'-14'0,"2"11"-55"0,2 19-6 0,1 16 40 15,4 7 31-15,4 4 3 0,2 5 1 16,3-1-1-16,1 3 1 0,5 0-1 0,5 2-1 15,-1-4 0 1,2-9 1-16,0-7-2 16,-6-16 1-16,-5-15 2 0,-6-15 0 0,-8-13 4 15,-3-8 2-15,-4-3 2 0,0-2-2 16,0 0 3-16,-2-2-9 0,-3-5-6 16,-6-11 0-16,-13-15-9 0,-18-17 5 0,-17-16 1 0,-10-7-14 15,-6-3-3-15,5 9 4 0,6 12 4 0,1 11 12 16,1 15 6-1,-2 5 1-15,-1 12-1 0,4 7 0 16,5 8-10-16,8 10-3 0,11 7 0 0,4 7-2 16,8 4 8-16,5 5 1 0,8-2-15 0,5 0 1 15,7-1 2-15,8-4 0 0,2-2 18 0,5-1 5 16,4-1 4 0,4 0 5-16,7-2 2 0,3-5 2 0,8-2-1 0,2-3 6 15,5-3 8 1,1-2 9-16,-3-4 9 0,-1 0-4 15,-8-4-10-15,-5 0-11 0,-4 0-14 0,-5-1-4 0,2-3-1 0,-1 2-2 32,0 1-1-32,1-4 0 0,-4 3-2 0,-5-2 0 0,-4-1 0 0,-3 1-3 31,3-3-14-31,0-4-17 0,4-1-17 16,0-3-7-16,1-2 1 0,1-6-13 15,-1-4 243-15,-3-3-141 0</inkml:trace>
  <inkml:trace contextRef="#ctx0" brushRef="#br0" timeOffset="17788.29">26665 6736 1941 0,'26'17'72'15,"42"-18"-181"1,37 172 109 0,-41-100 0-16,0 0 0 0,4 9 0 15,5 8-2-15,-5 0 1 16,-2 10-1-16,-5 2-1 0,-9 6 1 0,-1 1-1 16,-17-1 4-16,-10-5 2 0,-14-7 1 15,-10-6 0-15,-4-10-7 0,-13-7-2 0,-9-8-1 16,-6-10 4-16,-9-5 3 0,2-9 1 15,3-7 2-15,1-6 0 0,3-4 0 16,4-2 1-16,-1-5 1 0,3 1-3 16,0-5 1-16,1 2 1 0,5-4-3 15,2 2 2-15,3-1 0 0,5-1-1 0,-2-1 1 16,4-1-3-16,-1-3-21 16,-1 2-31-16,1 3-53 0,-2 2-27 0,-2 1 64 15</inkml:trace>
  <inkml:trace contextRef="#ctx0" brushRef="#br0" timeOffset="18708.22">21119 8602 1863 0,'-6'0'-18'15,"-8"0"-61"-15,-12 1-6 0,-11 1 33 16,-16 2 40-16,-13-4 12 0,-23-2 1 16,-16-2 0-16,-15-4-1 0,-13-3 2 15,-11-6-2-15,-11-1 0 0,4-3 2 0,-7-1-2 16,13 2 0-16,14 2 4 0,3 2 8 16,12 4 7-16,1 1 7 0,-1 2-7 15,2 0-7-15,14 3-5 0,5 1-4 0,4 5-1 16,9-2 1-16,5 2-2 0,18 2 0 15,18 0 1-15,10 2 0 0,8 1 8 16,8-3 10-16,4 3 4 0,3-3 4 16,5 0-2-16,3-2-8 0,-1 0-1 15,0 1-3-15,1-1-4 0,0 0-2 16,0 0-4-16,0 0-3 0,0 0-1 16,0 0 1-16,0 0-3 0,1 0-6 0,-1 0-16 15,3 1-22-15,0-1-29 0,-2-1-15 16,2 0 66-16,5-1-206 0,8-9 177 15</inkml:trace>
  <inkml:trace contextRef="#ctx0" brushRef="#br0" timeOffset="19343.48">26134 8522 1819 0,'-1'0'5'0,"-1"0"-50"16,2 0-26-16,0 0-13 0,-2 0 35 15,-6 1 19-15,-11 0 16 0,-17 3 12 0,-13 0 13 0,-15 0 9 16,-8-3 5-16,-3 1-1 15,-1-2-9-15,-7-2 1 0,-12 1 0 16,-5-1 2 0,-8 1 6-16,6 0 1 0,-9 0-1 0,-14-2-2 15,-4-2-6-15,-4 0-4 0,-4-2 0 0,1 1 5 0,4 1 5 16,2 0 1 0,8 3-4-16,8 0-6 0,4 2-6 0,3 0-4 15,19 3-1-15,13 1 1 0,5 1 3 16,5 1 7-16,2-1 6 0,11 1 6 15,10 1 5-15,12-3 2 0,8-1 0 0,4 2 0 16,5-2-1-16,5 0-5 16,4-2-3-16,-1-1-1 0,5 0-1 0,0 0-1 0,0 0-1 15,0 0-3-15,0 0-3 0,0 0-1 0,0 0-4 16,0 0-1-16,0 0-1 0,0 0-4 16,0 0-3-16,0 0-4 0,0 0-12 15,1 0-15-15,-1 0-21 16,0-1-14-16,0-1-34 15,0 1-25-15,0-7-13 0,-4-10 62 0</inkml:trace>
  <inkml:trace contextRef="#ctx0" brushRef="#br0" timeOffset="20828.43">26139 4732 1660 0,'55'-6'81'0,"-36"3"-185"0,-31 1 21 15,9 1 38-15,-29 1 13 0,32 0 13 16,1 0 8-16,-1 0-1 16,0 0-1-16,-3 0-1 0,-8 0 4 0,-6-3 5 15,-12-1 7-15,-12-1 5 0,-11-2 6 0,-11-2 4 16,-7-1-1-16,-8-1-4 16,-5-3-3-16,-14-2-4 0,-12 0 0 15,-4-2-1-15,1 2-3 0,9 1 4 16,-8 1-1-16,-4 5 4 0,-5 1 5 0,0 0 2 15,-7 7-1-15,-5 3-4 16,0 5-4-16,-3 4-6 0,-5 4-1 0,3 3 1 0,-2 2 0 16,-1 2 0-1,9-2 0-15,-3-3 0 0,5-2 0 16,4-4 0-16,8 0 0 0,10-3 2 0,1 0 5 16,9 0 1-16,19-2 4 0,10 1 4 0,10 0 1 15,7-1 1-15,3-2 1 16,4 1-4-16,9-1-3 0,7 1-1 0,13-3-2 15,6-1 0-15,8-1-2 0,1 0-5 0,-2 0-1 16,7 0-2-16,2-1-3 0,13-1 1 16,23-3 1-16,24-4 2 0,23-3-3 15,25-3-2-15,21 2-2 0,10-1-1 16,6 1 7-16,6-1 1 0,-6-4 0 16,3 1 2-16,9 1-9 0,7-1-4 0,-4 3-1 15,6 4-3-15,4 0 9 0,-9 1 4 16,3 3 0-1,5-5-1-15,-15 4 0 0,2 0-3 16,5 0 2-16,-12 3 0 0,-1 1 1 0,-7 2 2 0,-9-1 0 16,-14 1 0-16,-14-3 1 15,-23 1 0-15,-23-1 0 0,-20 0 0 0,-17 1 0 16,-12 1-3-16,-15 2 3 16,0 0-4-16,-2 0-5 0,-11 6 1 15,-14 2 0-15,-16 2 5 0,-21 0 7 0,-24-2 1 0,-22-2 0 16,-16-3-3-1,-6-2-1-15,-10 1 0 0,-5-2-1 0,-1-2 1 16,-7 1-1-16,-6 0 0 0,0-2 2 16,-3-2 1-16,-16-3-1 0,10-1 0 0,5 2-1 0,-16-2 2 15,18 5 1-15,3-1 2 16,-17 2 0-16,16 1-1 0,5 0-2 0,0 0-1 16,13 2 1-1,8-1-1-15,11-2-1 0,16 3 0 16,19 0-2-16,10 1 1 0,4-1 1 15,6 0 0-15,15 3 1 0,15 0 0 16,13 1-2-16,13 0 0 0,4-3-5 16,8 0-9-16,0-1 2 0,0 0 0 15,1 1 0-15,7-1 9 0,9 0 2 16,27 0 1-16,29-2 4 0,23-3 1 0,25 0-2 16,11-2-1-16,12 2 2 15,3-2-3-15,1-1-1 0,12-1 2 16,-4 1-2-16,6 4 1 0,15-1 0 0,-6 4-1 15,1 1 0-15,14 0 1 0,-13 2 0 16,-7 0-1-16,6 2 2 0,-16-3-2 16,-4 2 0-16,3 2 1 0,-3-2 0 15,-5 3-1-15,-7-1 2 0,-5 0-2 0,-13 1 0 16,-8-2 1-16,-13 1-1 0,-19-4 0 16,-19 3 2-16,-17-1-1 0,-10-1-1 15,-15 2 0-15,-9-1-6 0,-11-3 2 16,1 0-3-16,-6 4-5 0,-7-3 4 15,-8 3 4-15,-11 1 5 0,-14-3 6 0,-11-1 4 16,-25-3-5-16,-20-6-1 0,-16-2 1 16,-6-3-2-16,-14 3 1 0,-11-1 0 15,-6 4-2-15,-19 0 0 16,-1 2-1-16,4 3-2 0,-11 3 0 0,-5 3 1 16,13 0-1-16,-3 3-1 0,3-2 1 15,16 1 0-15,3 0 0 0,-2 2 2 0,16-2 3 16,7 2 4-16,13 1 4 0,21 0 3 15,3 1-2-15,7 0 1 16,10 0-1-16,9 2-1 0,18-3-1 16,10 3-1-16,6-2-1 0,10-3 1 0,10 0-3 15,3-4 1-15,1-1-2 0,8-1-4 16,2-1-2-16,-2 0 0 0,4 0 1 16,-1 0 2-16,3 1 1 0,-1 1-5 15,2-2-16-15,-4 0-17 0,4-3-17 16,5-1-21-16,10-4-17 0,22-4 48 0</inkml:trace>
  <inkml:trace contextRef="#ctx0" brushRef="#br0" timeOffset="23892.98">19364 7698 549 0,'-1'0'66'0,"-2"-2"76"0,1 0-91 15,1 1-25-15,-1-3 6 0,2 4 5 16,0 0 4-16,0-3 6 0,0 3 4 0,-1 0-1 15,0 0-7-15,0 0-9 0,1-1 0 16,0 0 7-16,0 1 8 0,0 0 7 16,-1-1-6-16,0 0-11 0,1 1-15 15,-1-2-9-15,2 2-7 0,-1 0-7 16,0 0-1-16,0 0-3 0,0 3-1 16,0 2-1-16,3-1 2 0,-2 2 1 15,2 5 1-15,-3-1 1 0,2 5 0 16,0-1 1-16,0 2 0 0,2 0-1 15,-2-1 0-15,-1-1 0 0,0-3-1 0,1-2 1 16,0 1 0-16,0-2 0 16,-1-2 0-16,-1 1 1 0,0-1-1 0,0-1 0 15,2-1 1-15,-1-1-1 0,-1 1 0 16,3-1 2-16,-2 1-2 0,-1-1 0 0,3-1 1 16,-2-1-1-16,-1-1 0 0,0 1 2 15,0-1-1-15,0 0 1 0,0 0 3 16,0 0 1-16,0 0 4 0,0 0 7 15,0 0 4-15,1-2 2 0,1-1 1 16,-2-4-7-16,2-3-6 0,-4-5-4 0,1-3-4 16,-1-5-1-16,-1-4-1 15,-1-3-1-15,0 0 0 16,-1 3 0-16,1 0 0 0,-2 4 0 0,3-2 1 0,1 5-1 16,-2 5 4-16,4 3 5 0,0 4 4 15,3 6 4-15,-3 0 0 0,0 0-3 16,0 0-3-16,0 2-11 0,0 0 0 0,-3 0 0 15,6 0-6-15,-2 0 2 0,-1 0-8 16,0 2-6-16,-1 5 3 0,1 6 3 16,2 8 6-16,1 8 5 0,2 4 1 15,-1-1 2-15,2-1-1 0,-1-3 0 16,-1-4-1-16,1 0 0 0,1-3 0 0,-3-1 1 16,4-2-1-1,-4-1 0-15,1-3 1 0,-2 0 0 0,0-2 0 16,2-3 0-16,-2 2-1 0,-1-6 1 15,1-1 2-15,-1-1-1 0,-1-3 1 0,0 0 2 16,0 0 0-16,0 0 1 0,0 0 3 16,0 0 0-1,0 0 6-15,0 0 3 0,0 0 1 0,0-1-2 16,0 0-6-16,0 0-4 0,2-7-4 16,-2 3 0-16,1-2-2 0,0 0 0 0,-1-2-1 0,0-2 0 15,0-1 0-15,2 2 1 0,-1-1-1 16,-1 1 1-16,4 3 2 15,-4 0 0-15,0 3 0 0,1 1 0 0,-1 0-2 16,0 1 0-16,0 2-2 0,0-1-5 16,0 0-1-16,0 1-1 0,0-2 1 0,0 2 4 15,0 0 2-15,0 0-2 0,0 0-2 16,0 0-1-16,0 0-3 0,0 0 1 16,0 0 3-16,0 0-1 0,-3 2 2 15,2-2 1-15,1 1-3 0,1 0 2 16,-1 3-1-16,0-3 0 0,2 3 1 15,-1-2 1 1,1 3 2-16,-1-2 0 0,0 1-4 0,-1-1-5 16,-1 1-7-16,2 0-13 0,-1-1-18 15,0-1-27-15,0 2-26 0,-1-2 369 16,-2-1-221-16</inkml:trace>
  <inkml:trace contextRef="#ctx0" brushRef="#br0" timeOffset="26446.98">16724 8283 1242 0,'2'0'29'15,"-2"0"-17"-15,0 0-12 0,0 0-1 0,0 0 1 16,0 2 0-16,0-2-1 0,-4 0-1 15,-1 0 2-15,-2 1 0 0,-4 0 2 16,-7 4 3-16,-12-1 7 0,-15 2 9 16,-17-2 8-16,-10-1 7 15,-11 3-3-15,-7 0-7 0,-4-2-8 0,-19-2-7 16,-4 1-3-16,0 0 5 0,0-2 3 16,-3 4 3-16,-3-1-1 0,-5 1-7 15,2 3-3-15,-4-1-5 0,-4 0 0 16,2 1 0-16,-4 0-1 0,7 0 1 0,6-2 0 15,2 3-1-15,11-2 0 0,20 1 1 16,8 0-2-16,8 0 1 0,7 0 0 16,7-1-1-16,19-2 2 0,12-1-1 0,12 0 4 15,8-2-8 1,8-2 2-16,0 1-19 0,-4 1-11 0,8-2-4 16,2-2-13-16,4 0 8 0,9-1-5 0,21-5-14 15,25-3-98-15,19-3 98 0</inkml:trace>
  <inkml:trace contextRef="#ctx0" brushRef="#br0" timeOffset="26858.91">16566 8372 1434 0,'-3'0'32'0,"3"0"-22"16,0 0-8-16,0 0-8 0,-5 0-1 0,-7 1-4 15,-9 2 3-15,-16 3 10 16,-7 1 9-16,-13 1 5 0,-6 0 1 16,-2 1-5-16,-10 0-1 15,-15 1 4-15,-9 0 5 0,-7 2 2 0,-1-1-2 0,0 0-7 16,-10-1-8-16,-3 0 6 0,0-1 7 15,5 1 6-15,2-1 3 0,-1-1-9 16,1 0-9-16,-3 0-6 0,13-2 0 16,2 5-1-1,2-6 1-15,-1 4 0 0,9 0-1 0,11-2 0 0,11 2-1 0,10-1 1 16,0-2 0-16,4 0 0 16,4 2 1-16,12-2-1 0,13-1 0 0,11-1-2 15,6-4-12 1,8 0-17-16,0 0-14 0,1 0-24 0,0 0-2 0,0-2 5 0,7-4 5 15,10-3 7 1,21-9-11-16,22-2 36 0</inkml:trace>
  <inkml:trace contextRef="#ctx0" brushRef="#br0" timeOffset="27160.67">16645 8675 1855 0,'-3'0'6'0,"-6"2"-58"0,-14 4-7 0,-13 2 37 15,-10 2 13-15,-12-1 8 0,-7 0 1 16,-6-2 3-16,-4-2-3 0,-6-2 0 15,-8-3 0-15,1-3 0 0,-1 0 2 16,3-4 1-16,15 1-2 0,2 1 1 0,-4-2 0 16,-7 1-2-16,3 1 0 0,-3 0-7 15,13 0-28-15,11 1-26 16,-1 1-26-16,5-1-19 0,-10-1 529 0,-7-6-325 16</inkml:trace>
  <inkml:trace contextRef="#ctx0" brushRef="#br0" timeOffset="28382.71">6524 7265 1613 0,'0'7'12'0,"0"5"0"0,-2 13-77 0,3 6-8 16,5 6 49-16,3 4 18 15,9-4 0-15,7 1 1 0,4 0-4 16,4-1 1-16,7 1 1 0,1-4 2 16,8-3 4-16,8 0 2 0,5-3 1 15,11 1 0-15,8-1 0 16,7 1 2-16,9-5 2 0,4 0 4 0,17-1-1 0,9 0 1 16,9-1-1-16,12 1-2 0,7-1-3 15,8 2 1-15,8-3-3 16,7 3-1-16,-4-3 2 0,15 0-2 0,5-1 1 0,-5 0 1 15,9-3-3-15,-10-2 1 16,-11 1-1-16,14-2 18 0,5 0 5 16,12 0 1-16,18 1 3 0,-12 2-22 15,0-4 9-15,-25-6 4 0,-20-2 3 0,-7-5 3 16,-21 1-15-16,6-1-5 0,8 1-1 16,8 0-8-16,1-1-5 0,0 0 0 0,0 1-3 15,-17-4 7-15,-13 1 3 0,-17-5-6 16,-15-3-8-16,-7 3-9 0,-3-4-6 15,-7-1-2 1,-18-3 0-16,-11-3-3 0,-14 0-3 0,-9-2 2 16,-7 4 4-16,-11-1 13 0,-7-1 11 0,-4 0 6 15,-5-3 2-15,-6-4-4 0,-2-2-7 16,-4-3-4-16,-5-3 0 16,-6 1 1-16,-3-1 6 0,-5 2 5 15,-1-1 4-15,0 0 5 0,-4 0 5 0,-3 1 3 0,-2 1 3 16,-2 5 1-1,0-1-5-15,2 4 0 0,5-1-1 0,5 3 2 0,5 3 8 16,7 6 1-16,3 3 0 16,7 5-2-16,3 0-6 15,1 3-3-15,4 0-4 0,0 0-3 16,1 3-5-16,1 1-6 0,0 5 0 16,2 3 1-16,4 8 3 0,4 6 6 0,6 6 0 15,7 4 1-15,2 4 2 0,7 2 2 16,5 1 2-16,12 3 1 0,6 1-2 15,0 0-4-15,-1 1 0 0,-10-1-1 16,-5-2 2-16,-5-2-1 0,-2-5 0 16,-5-2-2-16,-6-4 1 0,-6-5-3 15,-6-5 1-15,-4-2 1 0,-3-2 1 16,-4-2 7-16,-3 2 6 16,-6 1 17-16,-11 2 9 0,-8 3 2 0,-9 2-2 0,-11-6-12 15,-7 0-5-15,-16-3-8 16,-7-3-5-16,-2-4-2 0,1-1-6 15,11-4-1-15,3-1 4 0,1 1 3 16,-3 1 5-16,1-2 2 0,4 3 1 0,7 0 1 16,12-3 2-16,11 1 4 0,6-1 3 15,9 1 4-15,1-1 2 0,6-1 0 16,4 1 1-16,1-2-3 0,5-2-4 16,1 1-5-16,-1-1-7 0,1 0-6 0,1 0-4 15,0 0-3-15,0 0-3 0,0 0-6 16,0 0-5-16,-2 2-3 0,2-2 0 15,1 0 1-15,-1 0 1 0,0 0-1 0,0 0-7 16,1 0-8-16,-1 0-11 16,1 0-11-16,-1 0-17 0,0 0-15 15,0-2-22-15,0 2-20 0,0-1 700 16,3-2-446-16</inkml:trace>
</inkml:ink>
</file>

<file path=ppt/ink/ink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43:04.340"/>
    </inkml:context>
    <inkml:brush xml:id="br0">
      <inkml:brushProperty name="width" value="0.05292" units="cm"/>
      <inkml:brushProperty name="height" value="0.05292" units="cm"/>
      <inkml:brushProperty name="color" value="#FF0000"/>
    </inkml:brush>
  </inkml:definitions>
  <inkml:trace contextRef="#ctx0" brushRef="#br0">12122 5957 1009 0,'6'15'78'0,"0"-24"8"32,-6 0-47-32,-2 9-9 0,1 0-6 0,1 0-8 0,0 0-4 15,-5 3-1-15,-5 0 4 0,-8 3 11 16,-9 0 11-16,-8 3 4 0,-7-2 5 16,-3-2-8-16,-2-2-14 0,-10-1-9 31,-4 0-6-31,-2 0-5 0,-2 0 0 0,6-1-2 0,-3 0-1 0,1-1 0 15,-1-1 0-15,-7 0-1 0,-5-3 1 32,-4 2 1-32,-3 1-1 0,3-1 0 15,1-3 0-15,-6 1-1 0,-8-1 2 16,0 1-1-16,-3-1 1 0,5 2-1 0,13-1 2 0,-1 1-1 0,6 2 0 16,1 0 0-1,4 0-2-15,11 1 1 0,6 1 2 16,12 0-2-16,7 1 0 0,4 1 2 15,6-3-2-15,4 2 1 0,3-2 1 16,5 1-5-16,8-1-10 0,-5 1-8 0,5-1-10 16,1 0-5-16,-1 0-9 0,0 0-10 15,2 0-18-15,-2 0-1 0,1-1-1 16,5-6 14-16,2-3 37 0</inkml:trace>
  <inkml:trace contextRef="#ctx0" brushRef="#br0" timeOffset="366.52">10236 5625 1075 0,'-1'5'45'0,"-2"-3"23"0,-4 8-56 0,-3 1-12 16,-6 6 16-16,-8 2 8 0,-4 0 3 15,-7 2 5-15,0 1-13 0,0-1-6 16,1-1 1-16,2-2-2 0,-2-4 0 15,4 2 1-15,2-4-4 0,3-1-1 16,5 2-1-16,3-5-2 0,2 1-1 0,2 0-1 16,5 0-2-16,0-4-1 0,6 1-3 15,-1-2-3-15,3 1 2 0,1-2 4 16,2 3 2-16,0-4 5 0,3 5-1 16,2-2-3-16,1 3-1 0,13 2 1 15,4 2 0-15,9 2 4 0,7 1 2 16,-2-1-2-16,0 1 0 0,-4-2-2 0,0 0-2 15,0-1 0-15,-2-1-2 0,-3 2 0 16,-5-5 1-16,-3 1-1 0,-6-1-1 16,-5-3 0-16,-4 0 0 0,-4-3-1 15,-4 0 0-15,0-2-8 0,-1 0-15 16,-2-1-21-16,1-2-29 0,2 3-31 0,0 0 56 16</inkml:trace>
  <inkml:trace contextRef="#ctx0" brushRef="#br0" timeOffset="5311.37">11775 7153 1260 0,'0'0'20'0,"0"1"-20"0,-1-1-29 0,-1 2-9 16,-5 2 15-16,-1-1 11 0,-2 0 4 15,-1 2 3-15,-1-1 2 0,-8 1 1 16,0-3 7-16,-7 1 10 0,-6-1 8 15,-3 0 6-15,-7-2 0 16,0 0-6-16,-4 0-7 0,-7-2-4 0,-6-1-3 0,-12 1-3 16,0 0 0-1,-2 2-2-15,1-6 0 0,5 3 0 0,3 1-1 16,0-4 0-16,-4 3 0 0,0 0 2 0,3 1-3 16,5 2 1-16,10 0 0 15,6 2-3-15,3 1 2 0,4-1 1 0,3 1-2 16,2 1 1-16,5-2-1 0,-2 2 0 15,1-1 0-15,5-1 0 0,-1 1-1 16,4-2 0-16,2 2 1 16,2-1-1-16,4-2-2 0,4 0 0 15,2 0-2-15,3 2 2 0,4-2 1 16,0 0-2-16,0 0-2 0,0 0-5 0,0 0-10 0,0 0-9 16,0 0-8-16,0 0-8 0,0 0-5 15,0 0-6 1,0 0-1-16,0-1-9 0,0 1-66 15,0 0-20-15,2-3 15 0,0 1 19 0,1-2 23 16,1-2 79-16</inkml:trace>
  <inkml:trace contextRef="#ctx0" brushRef="#br0" timeOffset="5716.81">10189 6930 1021 0,'-4'7'125'0,"-3"0"-132"15,-5 2 7-15,-4 1 0 0,-5 5 2 16,-4 3 0-16,-2 2 1 0,0-1 1 16,-3 2 8-16,-1 1 0 0,-1-2 1 15,-1-2 1-15,3-4-9 0,-3 0-1 16,10-1 0-16,3 1-1 0,0-3 1 0,6 1 0 15,-3-1-3-15,2-4 0 0,6-1-2 16,7-2-1-16,0 1 2 0,2-3 6 16,1-2 2-16,-1 1 2 0,3 2-1 15,2 2-2-15,2 2 2 0,9 1 0 16,5 4 0-16,7 1-2 0,5 0 1 16,3 2-2-16,0-3 0 0,-1-1 4 15,-2 0-2-15,-4-2 0 0,-2-1-2 16,0 1-4-16,-2-2 0 0,-4-1-1 15,-4-2-1-15,-4-2-1 0,-5 1-2 0,-1-1-3 16,-3 1-4-16,0 1-8 0,-1-1-16 16,-2 0-25-16,3 3 341 0,-1 0-222 15</inkml:trace>
  <inkml:trace contextRef="#ctx0" brushRef="#br0" timeOffset="6772.1">4673 7623 919 0,'-1'0'-4'0,"-2"2"-27"0,-3-2-6 15,-3 3 16-15,-2-1 18 0,-2 2 17 16,-5-2 11-16,0 2 15 0,-6 1 9 16,-5-1-6-16,-5 2-6 0,-12-2-9 15,-10 3-7-15,-7-2-5 0,-6 1-2 0,-3 0-2 16,1-1-3-16,2-4-3 0,-3 2 0 15,-3-2-2-15,1 0 0 0,0 0 1 16,9 0-3-16,6 1 1 0,7-2-1 16,4 0 1-16,7 3-1 0,3 0 0 15,6 2-2-15,8-3-3 0,3-1-1 16,10-1-5-16,5 0-6 0,5 0-3 16,1 0-12-16,0 0-11 0,-1 0-6 0,1 1-15 15,0-1-83-15,-2 0 93 0</inkml:trace>
  <inkml:trace contextRef="#ctx0" brushRef="#br0" timeOffset="7295.48">6386 7703 1182 0,'13'24'37'0,"-14"-24"-75"16,1 0 7-16,-4 0-17 0,-14-22 34 15,4 24 7-15,-7 0 4 0,-10-2 3 16,-7 1 6-16,-4-1 1 0,-4-1 4 0,-3 1 3 16,-9-5-3-16,-6 2-1 0,-4 0-3 15,-6-2-4-15,2 1 1 0,2 1-1 16,4 1 1 0,5-2-1-16,-2 3 1 0,-1-1-2 0,2 2 2 0,-3 2-6 15,12-1-11-15,3 1-14 16,6-1-20-16,4 2-27 15,2-1 363-15,7-1-230 0</inkml:trace>
  <inkml:trace contextRef="#ctx0" brushRef="#br0" timeOffset="7797.06">8517 7641 1118 0,'0'0'22'0,"0"0"-12"16,-1 0-15-16,0 2-4 0,0-4 3 0,-4 2-5 15,-3 0 4-15,-3-1 3 0,-5 1 1 0,-3 1 3 16,-9-1 2-16,-4 0 3 0,-11 0 3 16,-4 0 2-16,-3 0-3 0,-8 2-1 15,-11 0-1-15,-6 0-2 0,-6 0-1 16,4-1 0-16,-1-2 3 0,-7-2 5 16,-10-3 1-16,0 0-3 0,1 0-6 0,12 3-19 15,9-1-16-15,5 1-2 16,8 3-1-16,0-2-6 15,7 2-20-15,3 3-34 0,7 1 47 0</inkml:trace>
  <inkml:trace contextRef="#ctx0" brushRef="#br0" timeOffset="93676.3">12445 15116 1247 0,'1'0'42'0,"-2"-1"-13"0,-2-1-19 0,-2-1-25 16,-1-2 0 0,2-1 4-16,-4 1 4 0,0-2 3 0,0 2 4 0,-3 1 8 15,4 0 13-15,0 1 12 0,-1 2 7 16,3-1-2 0,-3 3-8-16,4-1-10 0,-5 1-6 0,-3-1-3 15,0 1-2-15,-7 4-1 0,-1-2 1 16,-7 3-1-16,-3-1 3 0,-1 0 4 0,-3 1 0 15,1-1 2 1,-7 1 2-16,-1-2-1 0,-5 1 1 0,-4-2-1 16,-5-1-4-16,-9 2-3 0,-5-1-3 15,-7 3-2-15,-1-3 1 0,3 1-1 16,-6-1-1-16,-5-2 0 0,-10 0 0 16,-4 1-2-16,4 1 2 0,6 0 0 15,7 0 1-15,-2 0 0 0,-5 1 1 16,2-2 0-16,4-1-2 0,6 1 1 0,2 0 3 15,-12 0 15-15,-12-1 9 0,-4-1 2 16,6 0-7-16,11-1-16 0,21 0-9 16,9-2-3-16,8 3-1 0,8 0 0 15,3 0 1-15,7 0 0 0,5 2-8 16,6-1-7-16,9 0-11 0,2 0-12 16,7-1-7-16,1 0-6 0,-1 0-6 0,1 0-14 15,0 0-14-15,-1 0-2 16,4-2-4-16,6-5 29 0,6-5-89 0,12-7 101 15</inkml:trace>
  <inkml:trace contextRef="#ctx0" brushRef="#br0" timeOffset="94105.56">10126 14864 1544 0,'-11'3'34'16,"-3"3"-21"-16,-8 5-20 16,-5 0-2-16,-5 3 7 0,-6 1 2 15,-11 4 0-15,-5 2 0 16,-5 0 3-16,-3-1 2 0,2-1 0 0,4-2 0 16,13-1-3-16,7 0 1 0,11-2 9 0,7 0 11 15,-1 2 9-15,3-1 0 16,1 1-10-16,5-4-10 0,5-2-12 0,3 0-2 15,2-2-2-15,5 2-1 0,4 2 5 0,5 0 2 16,5 4 3-16,2-1 2 0,10 3 5 16,10-1 3-16,11-2 0 0,9 1 2 15,7-1-1-15,3 4-4 0,-1 0 0 0,4 2-2 16,2 2-3-16,-2 1 0 0,-7-5-2 16,-10 0-1-16,-15-1 0 0,-14-5-1 15,-8 0-1 1,-3-3-1-16,-6-3 1 0,-2 1-2 0,-4-4 2 0,-2-2 0 0,-1-2-1 15,1 1-2 1,-3-1-10-16,0 0-12 0,0 0-11 0,-1 0-11 16,1 0-12-16,0 0-23 15,0 2-16-15,1-5 331 0,-1-3-197 16</inkml:trace>
  <inkml:trace contextRef="#ctx0" brushRef="#br0" timeOffset="110778.16">11855 13745 1521 0,'0'0'46'0,"-2"0"-17"0,1 0-33 0,-3 1-13 16,-1 1-7-16,-2 1-3 15,-8 0-2-15,-3 0 3 0,-3 0 7 0,-4-2 10 16,4 3 8-16,0-3 4 0,-1 3 6 16,1 0 5-16,-6-1 5 0,-3 3-1 15,-3-1-5-15,-4-1-4 0,-1 3-3 16,-4-4-1-16,-7 3-1 16,-5-2-1-16,-12 1 0 0,-7 0 0 15,-2 0 0-15,-1-1-2 0,2 2 0 16,-2-1 0-16,-3-1-1 0,-9-1 0 15,3 0 1-15,4-3-1 0,5 2 0 0,11-1 1 16,4 0-1-16,1-1 2 0,3 0 1 16,-6 1-1-16,-1-1 4 0,-2 0 10 0,4 0-4 0,8-2 0 15,6-1-3-15,12 0-13 16,10 0-5-16,6 0-3 0,12 3-8 0,1 0-11 16,6-1-11-1,4-1-17-15,-5-2-22 0,5-7 134 0,1-5-57 0</inkml:trace>
  <inkml:trace contextRef="#ctx0" brushRef="#br0" timeOffset="111124.79">10097 13499 1374 0,'-16'12'61'0,"-6"5"29"15,-12 6-77-15,-11 1-12 0,-2 1-4 16,0-4-6 0,4-3-7-16,3-2-6 0,3-4 3 15,2 0 7-15,2-1 8 0,7 0 4 0,3-1 0 16,5-1 2-16,1 1 0 0,4-2 2 16,2 0-3-16,2 0-1 0,3 1-2 0,4 0-3 15,2 1 2 1,1 1 0-16,4 0 1 0,7 2 3 15,8 1 1-15,9 3 1 0,10 7 2 16,3-4 1-16,0 4 0 0,-4 3 0 0,-6-5-2 16,2 2-1-16,-1-1-1 0,-1 2-1 15,0 2 0-15,-1 2-2 0,-4-1-5 16,-2-1-12-16,-4-2-22 0,-3-4-24 16,1 1 78-16,-1-5-31 0</inkml:trace>
  <inkml:trace contextRef="#ctx0" brushRef="#br0" timeOffset="121509.3">10013 18207 1451 0,'0'3'43'0,"0"-3"-10"15,0 0-43-15,0 0-11 0,0 0-3 0,-1 0 2 0,1 0 1 16,0 0 4 0,0 0 7-16,0 0 12 0,0 0 11 0,0 0 15 15,-5 0 7-15,3 0 1 0,-2 2-4 0,-2-1-8 0,-4 2-10 32,-2-3-6-32,-8 1-5 0,-5 1-2 15,-8 1-1-15,-6 1 0 0,-5 0 0 16,-5-1 2-16,-8-1 0 0,-7 2 0 15,-3-2 0-15,1 3-1 0,-1 0 1 0,5 1-1 16,-3-3 0-16,-9 1 0 0,-3-1 1 16,-6 1 4-16,4 1 0 0,1-1 1 15,3 1 0-15,-5-3-3 0,-14-1 0 16,-2-1 2-16,-10 0 3 0,4-1 1 16,2 0 0-16,-3-2-5 0,3-1-2 15,3-1-4-15,9 2 0 0,13 0 0 16,8 0 0-16,4 3 1 0,5-1 1 15,-2-1 0-15,11 2 0 0,8 0-1 16,9 3 2-16,10 0-1 0,3-1 1 0,6 2 2 16,4-4-1-16,4 2-2 0,5-2-4 15,0 1-13-15,0-1-13 0,0 0-17 16,0 1-14-16,0-1-9 0,0 0-14 16,0 0-7-16,4-4 7 0,2-5 172 15,7-6-77-15</inkml:trace>
  <inkml:trace contextRef="#ctx0" brushRef="#br0" timeOffset="121893.16">7404 17925 1522 0,'-1'2'218'16,"-114"101"-217"15,86-75-15-31,-1 2-2 16,-2 0 6-16,3 3-1 0,5-2 7 0,2-5 4 15,6 0 0-15,-2-3 0 0,1-1 0 16,4 0 0-16,-1-2-2 0,8-2-1 16,0-7-1-16,3 1-1 0,2-2 0 0,2 3-5 15,2-3-7-15,5 1-2 0,4 0-2 16,4 3 7-16,4-1 8 15,5 3 5-15,1 1 4 0,5 2 1 16,4-1-2-16,0-1 5 0,0 1 1 16,0-6 3-16,-6 1 3 0,-2-3-3 15,-5-4-2-15,-4 1-2 0,-4-2-3 16,-4 0-3-16,-2-1 2 0,-2-1-4 16,-2-3-10-16,-1 0-17 0,-1 0-25 0,-1 1-28 15,3 0-55-15,1-1 75 16</inkml:trace>
</inkml:ink>
</file>

<file path=ppt/ink/ink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45:57.047"/>
    </inkml:context>
    <inkml:brush xml:id="br0">
      <inkml:brushProperty name="width" value="0.05292" units="cm"/>
      <inkml:brushProperty name="height" value="0.05292" units="cm"/>
      <inkml:brushProperty name="color" value="#FF0000"/>
    </inkml:brush>
  </inkml:definitions>
  <inkml:trace contextRef="#ctx0" brushRef="#br0">5195 11858 1272 0,'12'0'100'0,"-15"0"-87"0,-8 0-22 16,1 0-18-16,-19 4 26 16,12-2 0-16,-2 2-2 0,-5-1 1 0,-6 1-3 15,-2 0 1-15,-10-1 4 0,-4 0-1 16,-1-1 2-1,2-2 1-15,8 2-2 0,8-2 0 0,-2 3 2 16,2-3-2-16,-2 3 0 0,0 0 1 16,2 0 0-16,3 0-1 0,5 1-2 0,4 1-7 0,5-1-8 15,5 3-7-15,0 2-11 0,4 1 5 16,3 7 4 0,0 6 7-16,9 9 12 0,-1 4 4 0,1 3 2 15,2 5 4-15,-3 1 0 0,0 3-1 16,-4 4-1-16,-4 0 0 0,0 1-1 15,-4 1 1-15,-3-5 0 0,4-2 0 0,-5-6 1 16,2-9 0-16,3-3-1 0,-3-4 0 0,1-4 0 16,1-4-1-1,0-6 1-15,3-3-1 0,1-3-3 16,-1-4-8-16,1 0 1 0,4 1 1 0,1-1 4 0,9 1 9 0,6 0 0 31,7-2-1-31,10 0 0 0,4 0-3 0,1 0 0 16,5-2 1-16,0-1-1 15,3 1 1-15,5 0-2 0,1 0-6 16,-1 0-16-16,3 2-25 0,-2 0-80 16,0 2-54-16,-1 0 92 0</inkml:trace>
  <inkml:trace contextRef="#ctx0" brushRef="#br0" timeOffset="264.69">5112 12342 1945 0,'2'37'73'16,"-38"6"-181"-1,65-8-67-15,-177-54 198 0,66 29-88 16,20-1 2-16,-4 0-4 0,3-6 11 15,6-3 17-15,6-1 16 0,13-5 11 16,9-1 2-16,7 3 2 0,9 1 2 16,5-1-6-16,7 4-10 0,0 0-15 0,1-3-77 15,6-6 71-15</inkml:trace>
  <inkml:trace contextRef="#ctx0" brushRef="#br0" timeOffset="534.57">5515 12408 1685 0,'11'33'81'16,"-16"47"424"15,9-60-1060-31,-1-7 143 0,2-1 394 16,-1-1 12-16,-3-7 5 15,-1 0 1-15,0-4 0 0,-2 2 2 0,2-2-2 0,1 0-4 16,-1 0-3-16,0 0-4 0,1-2-9 16,-2-6-1-16,1-10 2 15,1-11-9-15,6-10-9 0,2-6 35 0,1-3-237 16,6 3 171-16</inkml:trace>
  <inkml:trace contextRef="#ctx0" brushRef="#br0" timeOffset="867">5703 12216 423 0,'95'-9'1410'0,"-56"7"-355"16,-34-34-2986-1,162 144 1935 1,-133-74 7-16,-15-5-2 0,-1 0-2 0,-4-1-5 16,-1 1-1-16,-6-4-1 0,-3-5-1 15,-4-5 0-15,1-4-1 0,-1-5 2 16,0-2 5-16,1-2 11 0,-1-2 8 16,0 0 13-16,1 0 12 15,-1 0 5-15,0-1 0 0,0 0-13 0,-2-3-17 16,3-4-10-16,1-7-7 0,2-3 1 0,5-5 0 15,1 0-3 1,2 2-2-16,2-2-2 0,1 5 0 16,2 2 0-16,2 2-1 0,4 5-1 0,-2 3-1 0,3 4 1 15,3 6-4-15,0 2-8 16,1 6-3-16,0 3-3 0,-6 1 1 0,-2 3 5 16,-3-2-1-16,-3 2-2 0,-3 0 0 0,0 1 2 15,-2-1 3-15,-2-2 2 16,-1-2-5-16,-5-4-10 0,1-2-10 15,-2-4-7-15,3 1-9 0,-2-3-11 0,-1-1-45 16,5-1 61-16</inkml:trace>
  <inkml:trace contextRef="#ctx0" brushRef="#br0" timeOffset="1382.75">6793 12430 1299 0,'7'56'28'0,"-2"3"3"0,5 15-47 0,-2-6-8 15,1-12 21-15,-1-9-7 16,-1-1-15-16,-2-2-3 0,0-2-3 0,-1-4 12 15,-1-10 15-15,0-7 5 0,-1-5 1 16,-1-6 4-16,0-3 2 0,-1-7 1 16,0 0 7-16,0 0 5 0,0 0 1 0,-3-8-4 15,-1-7-7-15,-4-9-7 0,-3-11-3 16,-4-7 3-16,-3-7-1 0,-1-7 1 16,0-3-4-16,0-3-7 0,3 0-12 15,-2-5-12-15,3 1-12 16,5 2-7-16,5-3-4 0,4 7-5 15,3 3 7-15,5 5 13 0,5 13 24 0,7 9 33 0,2 8 34 16,3 10 18-16,2 3 0 16,3 2-15-16,6 6-23 0,5 4-19 0,8 7-8 15,4 6-5-15,-1 4 0 0,-5 4-2 0,-10 3-1 16,-10 2-3-16,-7 5-6 0,-7 0-4 16,-6-1-1-16,-6 3 3 15,-8-1 3-15,-10 0 3 0,-9 3 3 16,-9-2 2-16,-9-2 2 0,-1-5 1 0,2-7-2 15,4-5 0-15,1-3-3 0,2-3-2 16,1-6-4-16,-1-3-10 0,0-5-21 16,0-7-243-16,4-5 194 0</inkml:trace>
  <inkml:trace contextRef="#ctx0" brushRef="#br0" timeOffset="1646.98">7416 11952 1454 0,'0'0'76'0,"1"1"24"16,-1 2-114-16,1 3-32 0,2 8 0 0,0 7 22 15,3 8 18-15,0 7 3 16,0 1 2-16,0 2 1 0,-2 0 0 0,2 2 0 15,-1 2 0-15,2-2 0 0,1-3 0 16,2-3 0-16,-1-4 1 16,2 2 2-16,1-2-8 0,0-2-18 0,0-5-25 15,2-5-33-15,3-4 737 0,1-6-497 16</inkml:trace>
  <inkml:trace contextRef="#ctx0" brushRef="#br0" timeOffset="1864.88">7895 12092 1501 0,'-21'11'59'16,"-38"6"-45"-16,-19 1-13 0,-10 0 0 16,-14-3-43-16,26-6-7 0,9-3-21 15,10-3-11-15,11-3-5 0,10 0 0 0,8-2 5 16,8 0 13-16,10 0 15 15,4 0-2-15,6 2 55 0,0 0-154 16,5-3 0-16,10 1 91 0</inkml:trace>
  <inkml:trace contextRef="#ctx0" brushRef="#br0" timeOffset="2216.69">8070 12302 971 0,'19'16'95'0,"1"6"94"0,4 4-138 16,1 6-50-16,-5-1-1 16,0-6 0-16,-3-7 2 0,-5-4-2 0,3-7-2 15,-6-2 1-15,-1-4 4 0,3-1 7 16,-2-3 12-16,2-4 4 0,3-1-2 16,-2-5-1-16,5-7-10 0,-3 1-7 15,1-4-2-15,-4 1-4 0,-1-2 1 0,-2 4 4 16,-1-2 0-16,-4 6 1 0,1 1 2 15,-1 5 0-15,-2 2 3 0,-1 5 2 16,0 3 4-16,0 0-7 0,0 0-2 16,0 0-7-16,-1 3-9 0,-1 9 2 15,-3 11-2-15,0 9 3 0,-1 10 5 16,0 3-1-16,3 4 1 0,0 2 0 0,0-2 0 16,2-2 1-16,0-3 0 0,1-6-1 15,0-3 0-15,0 0 3 0,1 0-4 0,0-1-18 16,2-1-30-16,0-2-13 15,3-1 24-15</inkml:trace>
  <inkml:trace contextRef="#ctx0" brushRef="#br0" timeOffset="4206.1">14582 16124 1852 0,'20'5'123'15,"-5"-5"-90"-15,1 2-34 16,-3-4-6-16,-10-3 3 0,7 3 3 15,-1 0 1-15,0 2 0 0,-2 4 0 16,1-4 1-16,1 1-1 0,6 3-1 0,3 4 0 16,5 9-2-16,9 10 0 0,0 14-10 15,5 11-8-15,3 10-3 0,-2 4 2 16,-1 2 8-16,-6-13 7 0,-8-11 7 16,-9-11 2-16,-10-12-1 0,-7-7-16 15,-9-3-26-15,-18-5-8 16,-14-4 1-16,-17-7 23 0,-8-13 37 15,-7-8 11-15,-1-15 4 0,-2-7-5 0,-6-7-14 16,9-3-2-16,-4-2 0 0,7 1-2 16,16-2 0-16,7 4 0 0,14 9-2 15,16 10 1-15,9 16 3 0,3 7 24 16,8 14 31-16,0 0 25 0,0-4 12 16,3 5-15-16,4 2-30 0,4 0-25 0,8 5-17 0,22 7-29 15,14 14-30-15,19 21-17 0,12 17-2 16,-1 5 18-16,-7 2 33 0,-10-6 19 15,-12-12 4-15,-11-7 1 0,-10-11-3 16,-13-10-2-16,-11-12-3 0,-7-7-17 16,-8-6-28-16,-13-2-17 0,-13-1-3 0,-15-6 26 31,-14-7 38-31,-11-7 19 0,-13-8 11 16,-8-7-9-16,-7-4-9 0,2-5-4 15,8-1-2-15,-4-2-3 0,3-1 1 16,2 2-2-16,5 2 2 0,18 7 0 0,15 6-2 15,18 12 2-15,11 9 0 16,9 5 6-16,10 6 23 0,1 0 17 0,0 0 7 16,0 0-6-16,0 0-26 0,1 0-23 0,4 5-14 15,2 4-7-15,5 6-6 0,9 15-13 16,4 9-8-16,11 15 2 16,2 8 8-16,-2-5 18 0,-2-4 18 0,-11-10 4 15,-6-6 3-15,-7-1 2 0,-8-3-2 16,-11 0-4-16,-12-3-6 0,-17-2-5 15,-10-1 9-15,-14-9 6 0,-10-7 10 16,-5-11 7-16,-17-9-6 0,-3-9-1 16,-4-7-1-16,2-6-2 0,13-5-2 0,1-2-4 15,-1-3-3-15,7 1 0 0,6 3-1 16,17 2-1-16,17 4-1 0,7 1 1 16,11 5-1-16,5 4 2 0,5 7 7 15,9 5 15-15,0 5 9 16,5 1 8-16,0 1-3 0,2 0-16 0,0 0-7 0,4 1-12 15,7-3-2-15,9 1-7 16,14-1-26-16,15 4-29 0,15 5-20 16,6 8-3-16,-6 6 21 0,-6 5 33 0,-16 2 25 15,-6-3 10-15,-8 2 6 0,-7-1-5 16,-8-5-6-16,-7 0-5 0,-8-2-12 16,-8-1-19-16,-14 5-10 0,-13 4-3 0,-13 0 22 15,-14-4 31-15,-19-9 17 0,-17-9 15 16,-13-6-4-16,-6-10-3 0,-4-8 0 15,-7-7-4-15,-4-7-4 0,-1-5-7 16,5-4-4-16,7-6-6 0,7 0-2 16,10-1-1-16,14 0-2 0,20 7 1 15,15 7 0-15,15 8 1 16,11 10 1-16,13 4 2 0,7 7 14 0,6 7 15 16,0 0 9-16,4-3 5 0,-2 4-11 0,4-1-12 15,1-1-11-15,7 1-8 0,15 1-6 16,21 4-16-1,21 9-36-15,27 8-26 0,10 13-10 0,-2 13 13 0,-11 5 44 0,-20 3 43 16,-15-7 23 0,-13-5 5-16,-11-7-8 0,-14-7-10 0,-8-6-13 15,-11-5-18-15,-9-2-19 16,-15 5-19-16,-16 0-1 0,-14-1 26 0,-12-5 23 16,-11-10 18-16,-15-8 13 0,-10-8-3 0,-8-11 2 0,-3-6 2 15,0-8-1-15,-6-4-6 16,-6-6-7-16,5-1-6 0,12-7-8 15,15 1-3-15,13 5 0 0,10 4-2 0,13 10 2 16,15 10-1-16,16 9 3 0,12 7 13 16,10 7 23-16,0 1 9 0,0-3 5 15,5 3-11-15,3 0-22 0,2 0-13 0,10 0-7 16,15 0-1-16,22 0-10 0,18 6-17 16,16 8-20-1,6 13-12-15,7 10 8 16,-2 6 17-16,-10 0 29 0,-17-2 17 0,-21-6 7 0,-16-6 2 0,-9-4-2 15,-9-6-5 1,-8-7-5-16,-5-2-18 0,-6-2-24 16,-4 1-19-16,-9 4-10 15,-5 3 11-15,-11 1 29 0,-7 0 25 16,-9-7 16-16,-10-4 8 0,-9-4-3 16,-4-2-3-16,0-6-1 0,3-4-1 0,6-5-5 15,5-2-5-15,5-4-3 0,6-1-3 16,3-1-3-16,3-1-2 0,9 2-3 0,4 2-1 15,8 5 2-15,9 5 4 0,4 4 9 16,3 3 12-16,1 1 9 0,3 0 2 16,-1 0-4-16,4 1-9 0,2-1-6 15,9 0-5-15,10 1-5 0,11 1-10 16,13 3-20-16,4 9-22 0,9 6-15 0,5 11-1 16,3 6 15-16,2 5 20 15,-9-1 24-15,-9 0 16 0,-19-8 10 0,-15-7 5 16,-10-4-7-16,-9-4-19 0,-3 0-25 15,-6 3-19-15,-12 3-7 0,-13 1 13 16,-17-5 25-16,-12-6 14 0,-7-7 13 16,-6-10 6-16,0-5-3 0,6-6 1 0,1-4 2 15,6-4-4-15,-3-3-3 0,3 0-1 16,3-4-3-16,6 5-1 0,13-5-2 16,9 5-1-16,8 3-1 0,5 3 2 15,5 4 9-15,5 5 11 0,2 2 12 16,2 2 6-16,1 3 7 0,2 1-6 0,0 1-7 15,2 1-6-15,-1-1-14 16,3-3-7-16,4 3-4 0,2 0-7 16,9-2-9-16,10 4-15 0,12 7-22 0,10 6-18 15,6 6-6-15,-8 4 9 16,-6 5 21-16,-8 0 21 0,-11-1 13 16,-6-3 4-16,-8-8-7 0,-5-3-14 0,-6-6-20 15,0-2-38-15,-2 2-25 0,-9-1-23 16,-7 1-21-16,-14-3 386 15,-14-8-201-15</inkml:trace>
  <inkml:trace contextRef="#ctx0" brushRef="#br0" timeOffset="5009.99">9164 11851 1663 0,'0'0'62'0,"0"1"-20"15,-4 4-32-15,-3 4-30 0,-7 3-2 0,-4 9 13 16,-5 8 6-16,-2 5 3 0,-2 7 0 16,-2 3 0-16,4 1 0 0,4 1 0 15,0 1-2-15,8-1 0 0,5-2 0 16,5 3-1-16,4-3-3 0,7-1-1 16,4 2-1-1,7-1 3-15,6 1 5 0,5-3 3 16,4-2 3-16,1-3 1 0,0-5-1 15,0-7-1-15,-1-2-1 0,-6-5-3 16,0 1-6-16,-7-4-6 0,-2-2-11 0,-5-3-12 0,-3-3-15 0,2 0-20 16,-2-3-19-1,4-3 12-15,2-3 34 0</inkml:trace>
  <inkml:trace contextRef="#ctx0" brushRef="#br0" timeOffset="5734.2">10123 12176 1656 0,'-10'-13'47'15,"-4"-3"-12"-15,-6-5-34 0,-9-6-1 0,-7-2-5 16,-8 1-2-16,-3 3-8 15,-1 11-3-15,-3 7 6 0,4 7-1 16,1 7 5-16,5 5 0 0,-1 3-4 16,5 2-4-16,5 1 1 0,5 3 1 0,10 0 4 15,1 1-2-15,5-2 0 0,4-1-5 16,5 1-5-16,5 0 6 0,7 3-1 16,5 0 4-16,1 2 7 0,7-4 2 0,5-3 3 15,3-4 1-15,3-5 2 16,-1-2 3-16,-4-3 1 0,-1-4 2 15,-3-2 2-15,1-5 4 0,-4-2 0 16,4-2-2-16,-3-5-3 0,0-4-5 0,1-2-1 16,-5-3 1-16,-5-6-1 0,0-1 1 15,-4-5-3-15,-1-4-2 0,0 2 0 0,0 5-1 16,-3 7 3-16,0 11 5 16,1 9 7-16,1 5-3 0,0 2-5 15,3 9-5-15,3 9-7 0,7 5 2 16,7 9 2-16,5 8 1 0,9 4 3 15,2 4 2-15,-3 2-1 0,-4-4 1 16,-9-8-2-16,-3-8 0 0,-2-4-6 0,-3-4-11 0,2 1-11 16,-3-7-10-16,-5-3-3 15,-3-5-5-15,-3-6-1 0,-2-2-5 16,0-2-2-16,1-7 4 0,1-4-3 0,1-8-2 16,0-3 5-16,-1-3 10 0,-2-4 14 15,-1 1 19-15,-3-3 11 0,0 1 7 16,0-1 4-16,-1 3 2 0,-1 2 4 15,1 5 9-15,-1 8 11 0,0 5 13 16,1 4 6-16,-1 6-5 0,0 0-9 16,1 0-16-16,1-1-14 0,2 3-12 0,5 6-5 15,6 7-4-15,11 7 1 16,9 8 5-16,8 5 7 0,5 1 5 0,-6-1 3 16,3-1 1-16,-8-3-7 0,-6-4-4 15,7-1-5-15,-5-4-2 16,2 0 1-16,-1-6-4 15,-5-2-12-15,-4-5-17 0,-2-6-26 0,-5-3-29 16,0-6-31-16,-1-9-53 0,-2-10 93 0</inkml:trace>
  <inkml:trace contextRef="#ctx0" brushRef="#br0" timeOffset="5950.5">11062 11987 1330 0,'-33'45'37'0,"4"-1"-16"16,-9 5-14-16,2-4-1 0,1-2-2 0,-2-2 0 16,-3-2-2-16,-4-3-1 15,-2-6 1-15,1-3-5 0,10-5-15 0,9-3-15 16,8-4-17-16,8-2-10 0,5-4-1 16,2-1-4-16,3-2-78 0,3-4-45 15,3 2-30 1,6-1 79-16</inkml:trace>
  <inkml:trace contextRef="#ctx0" brushRef="#br0" timeOffset="6567.36">11729 11632 1271 0,'27'22'394'16,"-27"8"-273"0,-3 13-154-16,-1 14-29 0,-27-7 59 0,26 7-17 15,1 0-9 1,-3-2-8-16,-3 2-1 0,0-1 17 16,0-4 13-16,3-9 7 0,3-7 1 15,3-8 0-15,1-4 0 0,2-5 1 16,0-5 9-16,0-3 5 0,3-4 7 15,-2-1 2-15,1-2-2 0,1 0-3 16,2 2-4-16,5-3-5 0,6-1-6 16,7-2-4-16,7-2 0 0,7-1-3 0,-1-3 0 15,-2-2 1-15,-5-4 1 0,-2 0 1 16,2-2 1-16,-2 1 1 0,0-4 1 16,1-1 0-16,-4-3 0 0,-1 1 1 15,-1-2-2-15,-6 3 1 0,-2 2 0 16,-3 2 0-16,-1 2-1 0,0 3 5 15,-1 1-2-15,-2 1 1 0,-5 3 3 0,-2-1-6 16,-2 4-3-16,-1-6-5 0,-2 1-6 16,-4-1-1-16,-2-1 0 0,-1 0 0 15,0 3 1-15,1 2 0 0,2 2-2 16,0 1 2-16,2 2-1 0,-1 2-7 16,-2 3-3-16,2 3-1 0,0 1 0 0,1 4 8 15,5 0 7-15,2 4 0 16,5 5 1-16,5 6 4 0,2-3 3 15,5 4 5-15,3-4 9 0,1-3 1 16,1-2 1-16,-3-3-1 0,-2-6-8 0,-2 0-3 16,-3-3 0-16,0 0-2 0,0-2 1 0,-4-3 1 15,0 0-1-15,-1-1-1 16,-2-1-3-16,4 2-8 0,-2-4-10 16,4 0-13-16,-3-2-14 0,1-1-13 0,2 1-17 15,-4-2 0-15,5 1 37 0</inkml:trace>
  <inkml:trace contextRef="#ctx0" brushRef="#br0" timeOffset="8832.09">12483 11436 1730 0,'-1'0'38'0,"-2"-2"-34"16,1 1-9-16,2 1-16 0,2 1 3 0,-2 4 1 16,7 6 6-16,3 8 13 0,7 11-2 15,12 9-1-15,6 5 0 0,11 10 0 16,16 10 2-16,18 11 1 0,13 5 1 0,4 13 7 15,-3 3 12-15,-8 5 13 16,-8 3 11-16,-6-6 7 0,-12-6-8 16,-15-8-13-16,-18-8-11 0,-22-8-15 0,-20-3-5 15,-16-5-1-15,-15-5-1 0,-3-3-2 16,-2-8-2-16,-1-5-8 0,0-8-10 16,1-6-18-16,2-4-14 0,2-7-10 15,3-4-12-15,1-5-17 0,-3-5-15 16,2-5 55-16</inkml:trace>
</inkml:ink>
</file>

<file path=ppt/ink/ink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49:01.187"/>
    </inkml:context>
    <inkml:brush xml:id="br0">
      <inkml:brushProperty name="width" value="0.05292" units="cm"/>
      <inkml:brushProperty name="height" value="0.05292" units="cm"/>
      <inkml:brushProperty name="color" value="#FF0000"/>
    </inkml:brush>
  </inkml:definitions>
  <inkml:trace contextRef="#ctx0" brushRef="#br0">15466 5607 663 0,'-1'5'55'0,"-1"-5"-57"16,2 0-4-16,-2 0-19 0,-1-5 52 0,-3 4 4 15,-3 1 7-15,-3 0 9 0,2 0 4 16,0 0-2-16,2 0 0 0,1-2-3 16,2 1-4-16,-2 1-5 0,-2 0-4 15,-1 1-5-15,-1 0-2 0,-4-1 2 16,-3 2 2-16,-4 1 2 0,-4-1 0 16,-5-2-3-16,0 2-5 0,-2-2-2 15,-4 0-3-15,-2 0 1 0,-7-1 0 16,-9 0-1-16,0 1-2 0,-7 0 0 15,4-4 1-15,3 3-2 0,-3 1 1 0,-1-1-2 16,0 1-4-16,-10-2-2 0,-4 1-3 16,-2 1-3-16,-10-2 0 0,9 2-1 15,3 2-1-15,-5 0 1 0,-4-1-1 16,-4 1 0-16,-7 2 1 0,0-4-2 16,5 4 1-16,-8-3 1 0,-9 1-1 0,0 0 1 15,-1 0 0-15,0 3-1 16,4-2 2-16,-14-1 1 0,-1-1-1 0,-5 0 1 15,1 1 0-15,-6 0-3 0,-3-1 1 16,-2 0 2-16,0 2 0 0,1-1 3 16,-1 2 0-16,4 2-2 0,-6-2 2 15,3 1 3-15,-3 1-1 0,1 1 2 16,4 0-3-16,-3 0-3 0,0-1-1 16,-4 1 2-16,-3 0 0 0,0-4 0 0,-4 2 1 15,3-3-1-15,-4 0-1 0,5 0 2 16,1 0 2-16,1-2 3 0,-4 1 3 15,4 1-1-15,0 0-1 0,2 0 0 16,4 0-4-16,1-1 0 0,3 3-4 16,1 1-3-16,0 0 0 0,-2-1 1 15,2 1-2-15,1-1 1 0,2-1 0 16,3-1-1-16,-4 4 1 0,4-3-1 16,10 3 0-16,0-2 2 0,0 1 1 15,1-2 2-15,-3 2 4 0,5-2 6 16,3 0-1-16,-3 0-1 0,1 1-4 0,2 1-5 15,6-1-3-15,-3 1 2 16,0 1-3-16,-5 0 1 0,1 0 0 0,8-1-2 16,-2 1 0-16,2-2 0 0,-1 1 0 15,-3-1 1-15,5 1-1 0,7-4 0 16,-7 0 1-16,2 1-1 0,1-1 1 0,-4 1 0 16,11-1 1-16,-8-1 0 0,-5 0-1 15,6 0 0-15,1 2-1 0,10 0-1 0,9 2 1 16,5-3 0-16,-8 3 0 15,-3-2 0-15,-2 1-1 0,-6 0 1 0,8-1 1 16,7 2-1-16,0-1 0 0,0 0 0 0,0 0 0 16,-4-1 1-16,3 0 0 0,2-1-1 15,5 0 0-15,6 2 0 0,2-1 0 16,2-2 0 0,0 1 0-16,6-1 0 0,2 1 1 0,6 0-1 0,7 0 0 15,4-1 0 1,2 0 2-16,3 1-1 0,1-1 0 15,5 0 0-15,2 0-1 0,3 2 0 16,1 0 0-16,1-2 1 0,2 0-1 0,2 0 1 16,2 0 0-16,1 0 0 0,2 0 1 0,1 0-1 15,-3 0 0-15,4 0 1 16,-2 0-2-16,1 0 1 0,1 0 0 16,2 0-1-16,0 0 0 0,0 0 0 0,0 0 0 15,0 0 0 1,0 0 1-16,0 0 0 0,0 0 0 0,-1-2 2 15,1 2-1-15,0 0-1 0,0 0-1 16,1 0-2-16,0 0-2 0,-1 0 0 16,0 0-3-16,0 0 0 0,2-2 0 15,-2 2-1-15,0 0 2 0,0 0-1 0,0 0-2 16,0 0 0-16,0 0-1 0,-1 0 1 16,1 0 1-16,0 0 3 0,0 0 0 15,0 0 0-15,0 0-1 0,0 0-6 16,0 0-6-16,0 0-5 0,0 0-6 0,0 0-4 15,0 0-3-15,0 0-1 16,0-1-1-16,0 1-4 0,0 0-5 16,1 0-6-16,1 0-5 0,0-4-5 0,2-4 543 15,6-4-361-15</inkml:trace>
  <inkml:trace contextRef="#ctx0" brushRef="#br0" timeOffset="2654.43">22680 5758 634 0,'24'-9'46'0,"-8"3"56"0,-4 1-31 16,-10 2 2-16,0 2-3 0,-1 0-21 0,0-1-16 15,-1 2-5-15,0 0 2 16,0 0-4-16,0 0-7 0,0 0-9 0,0 0-10 16,0 0-3-16,0 0-2 15,-2 3 3-15,-5 0 5 0,-3 0 10 0,-5 2 6 16,-8 0 6-16,-3-1 4 0,-4 2 3 16,-3 1-1-16,-6-2 0 0,-1 0-7 15,-8 1-4-15,-9-3-4 0,-9-2-4 16,-5 2-2-16,-3 1-1 0,3-4-2 15,4 3-2-15,-13-3 1 0,-6 0-2 0,-8-2 1 16,-1 1 0-16,5-1-1 16,1 0 2-16,-7 1-1 0,-4 1 0 0,-8-1 0 15,2 1 0-15,9 4-1 16,-7-1 0-16,-5 1 1 0,-1-1-1 0,-2 1 1 16,2 0 1-16,-5-1-3 0,-6-2 1 15,0 1 0-15,3-1-2 0,8 2 1 0,-1 0 1 16,-3 1-2-16,2 1 2 15,7 1 0-15,3-1-1 0,-5 1 1 16,1-2 1-16,-1 1 3 0,9-2 3 16,3 1 2-16,-4-2-1 0,-4-1-3 0,-1-1-3 15,9 0-1-15,8 0-1 0,2 0 1 16,-3 0 2-16,1 0 5 0,4 0 1 0,4 0 1 16,10 0-3-16,4 0-4 0,-3-1-3 15,2 1-2-15,-3-4 0 0,2 3-1 0,6-1 0 16,7 1 0-16,8 1-1 0,1 1 0 15,8 2 1-15,-1 1-1 16,-2-2 0-16,-1 0 1 0,-5 1-1 0,2 1 0 16,1-1 0-16,1 0 0 0,7 1 0 15,1 0 0-15,4-1 1 0,5-1-1 16,3 0 2 0,-2-1-2-16,5 1 0 0,-2 0 0 0,0-1 0 15,-1 0 0-15,0-1 0 0,2 0 0 16,-4 0 0-16,3 0 1 0,0 0-1 0,6 0 1 0,1-1 1 15,3 0-2-15,2 1 1 0,-1-2 0 16,4 2-1 0,5 0 2-16,-6-3-1 0,3 2 1 0,1 0 2 15,1 1 1-15,1-1 3 0,-4-3 0 16,2 1-2-16,0 1 0 0,0-1-2 0,-1 0 0 0,0 0-1 16,2 1-2-1,-3-4 0-15,2 1-1 0,-2-2 1 0,0-2 8 16,0 1 1-16,0-1 3 0,1 0 0 15,1-3-1-15,-1 2 4 0,1-4 0 0,0 1-1 16,0-3-4-16,2 0-6 0,1-1-2 0,0-2-1 16,1-2-1-16,1-4 0 15,-2-1 0 1,1-3 2-16,-1-5-3 0,0-3 1 16,0-3 0-16,0-2 1 0,2 2 4 0,0-6 1 15,0-2 0-15,2-7-3 0,0-4-1 16,0 0 5-16,0-1 8 0,-1 4 5 15,2 1 2-15,-2 1-7 0,0 0-10 16,-1-2-6-16,0 2-1 0,1 3 0 16,0 3 1-16,0 3 1 0,0 3 0 15,0-1-1-15,-1 2-1 0,0 4 0 16,0 1-10-16,2 7 0 0,1 3 0 0,2 2-5 16,0 7 8-16,1-1-1 15,-1 1-3-15,1 3 5 0,-1 2 2 16,1 3 1-16,1 2 4 0,-6 2 0 0,5-3-5 15,-1 3-6-15,1 1-1 0,7-1-1 16,-5 2 1-16,4 1 5 0,-1-4 0 16,-2 3 0-16,7-1 2 0,4 1-1 15,7 2 1-15,4-2 0 0,5 3 1 0,3-2 0 16,6 1 3-16,10 1-1 0,9 0 1 16,8 0 1-16,1 0 0 0,-2-1-1 15,-2 0 1-15,9 1 0 0,12 0 0 16,8 0 0-16,-1-1 0 0,-2-2-1 15,-3-1 1-15,11 2 0 0,9-1 0 16,2 0 0-16,4 1 0 0,-3-1 0 0,2-3 0 16,0 3 0-16,-3-2-1 0,-2-3 1 15,7 4-1-15,1-4 1 0,1 2 1 16,-4 1-1-16,-3-2-1 0,4 1 1 16,3 1 0-16,0-2 0 0,-4 0 0 15,8 2 0-15,-1-4-1 0,-1 2 1 0,-2-1-1 16,-4 0 1-16,0 2 0 15,-1 0 0-15,-3 0 0 0,-11 0 2 16,11 0-2-16,0 0 0 0,-3 2 2 0,-3 1-2 16,-11-1 0-16,2 2 1 0,-5 1-1 15,-8-1 1-15,-11-3-1 16,-12 3-1-16,-7 0 1 0,-2-1 0 0,0 1-1 16,-3 0 1-16,2-3 1 0,-3 4-1 0,-9-1 0 15,-7 1 0-15,-8-1 0 16,-6-2 0-16,2 3 1 0,-1 0-1 15,-2 1 0-15,-1 0 0 0,-3 0 0 16,-2 1-1-16,1 0 1 0,-5 0 0 16,-2 0 0-16,-1 1 0 0,-5 0-4 0,-1 0-3 15,1 1-1-15,1 2-3 0,-2-1 1 16,2 1 3-16,0 3 0 0,0-3 2 0,0 7 2 16,0 3 1-16,2 6 1 0,-1 4 1 15,2 8 0-15,1 4 0 0,-3 3 1 16,2 4-1-16,0 1 1 0,-2 4 0 15,2 2-1-15,-1 3 0 16,2 2 1-16,4 4-1 0,3-5 1 0,1 0 1 0,2-2-2 16,0-3 1-16,0-3 0 15,3-2-1-15,2 0 0 16,-2 0 0-16,0 2 1 0,-2-2-1 16,0-1 1-16,-1-3-1 0,-2-6 0 15,-2-1 1-15,-2-2-1 0,-1-3 0 0,-4-4 1 16,2-2-1-16,-3-3 1 0,0-2 0 15,-1 0-1-15,1-3 1 0,-1-3 0 16,0-1-1-16,0 2 2 0,-1-5-2 16,2 3 1-16,-3-4 12 0,2 2 2 15,-1-2 0-15,-2 0-1 0,2 0-9 16,-1-1-3-16,-2 0-1 0,1 1 1 0,0 0-2 16,1 0 0-16,0 0 0 0,-2 1 0 15,3 1 1-15,-3-1 0 0,1-1-1 0,-1 0 1 16,0 0 0-1,2 0-1-15,-2-1 1 0,-1-2 1 16,1 0-1-16,0-2 1 0,0-2-1 0,0 0-3 16,0 0-4-16,0 0-6 0,0 0-8 15,1 0-10-15,-1 0-22 0,0 0-14 16,0 0-23-16,0 0-20 0,2-6-123 16,0-11 141-16</inkml:trace>
  <inkml:trace contextRef="#ctx0" brushRef="#br0" timeOffset="33327.55">16952 7249 689 0,'0'0'69'16,"-1"-1"149"-16,1 1-218 15,-1 1-4-15,1 1 10 0,0-2 0 16,-3 0 4-16,1-2 0 0,0 1 1 0,-3 1 1 16,2 0-4-16,-1 1 2 0,-3 1 1 15,1 0 2-15,-1-1 3 0,2 1 1 16,-2-2 3-16,-2 2 2 0,-3 2 0 15,-6-2 0-15,-5 3-1 0,-4-2-2 16,-4-2-2-16,-3 1-2 0,-3-2-1 0,-1 1-4 16,-4 2 0-16,-6-3-1 0,0 0-1 15,-4-4 1-15,0 3 1 0,2-1 0 16,-5 1 0-16,0-1 0 0,-2-1-2 16,-5 1 0-16,-8-4-1 0,-5 1-2 0,-1-1 0 15,-1 1 0-15,5 1-1 0,3-1 1 16,-8 1 1-16,-9-3 3 0,-2 0 2 15,-3 1 1-15,4-1-1 16,8 3-4-16,-5-4-1 0,-4 2 2 16,-4 2 1-16,-1-1 2 0,3 3 3 0,7 0 0 0,0 2 0 15,-7 0-2-15,-1-2-4 0,-6 2-3 16,5 0-1-16,9 0-1 16,-5 2 3-16,-1-1 2 0,-8 2 2 0,0 0 4 15,5-1 2-15,8 1-1 0,-5-1 0 16,-4 2-1-16,0 1-3 0,2 0 1 15,8 2-3-15,5-2-1 16,-9 1-2-16,-10-2-1 0,-2-1 1 0,-2 2 1 16,8-1-2-16,7-1 0 0,-5-3-1 15,-3 2 1-15,0 0 3 0,-1 2 3 16,7 1-1-16,4-1-2 0,-8-3-2 0,-3 0-3 16,-1 2-1-16,2 1 0 0,11-1-2 15,-2 3 1-15,-6-5 0 0,-2 2-1 16,0 1 1-16,2 1 0 0,10-1-1 15,-2 0 0-15,-6-2 1 0,-1 1-1 16,0 0 1-16,3-1 1 16,8 2-2-16,0-1 0 0,-11-2 1 0,4 1-1 0,-3-1 1 15,4 1 0-15,8 1 0 0,1-1 0 16,0 2 0-16,-9-2 0 0,5 0-1 16,-2 0 0-16,4 1 0 0,6-1 1 15,0 0-1-15,-3 0 0 0,-4 1 0 0,2-1 1 16,5 1-1-16,8 1 0 0,6-1 0 15,3 1 0-15,-5 1 0 0,-6 1 1 16,-5-2-1-16,-4 0 0 0,1 1 1 16,5-2-1-16,6 0 1 0,3 2-1 15,5-1 0-15,-7 0 0 0,-3-1 0 16,2 2 0-16,-5-1 0 0,12 0 1 0,3-1-1 16,-12-1 0-1,-10 2 16-15,-19-2 2 0,-2-2 0 0,5 0 0 16,16 0-17-16,18 0-1 0,5 0 1 0,11 0 0 15,0 1 1-15,5 0 0 0,0 0 0 16,1 2-1-16,2-3 1 0,4 0-1 16,2 0 0-16,4 0 1 15,5 0-1-15,6 0 0 0,3-1 2 0,5-1 3 0,3 0 5 16,1 2 3-16,-3-3 1 16,1-1-1-16,-1 1-3 15,1-1-2-15,0-2 0 0,1-2 2 0,0 0-2 0,0-1-1 16,-1-2-4-16,2-1-4 15,-1-4 0-15,0 1 0 0,1-4 0 0,-1 0 0 16,-1-1 1-16,1-3 0 0,-2 0 0 0,2-2 0 16,0-2 1-16,0-5-1 0,1 2-1 15,-1-4-3-15,1 0 2 0,0 2 0 16,-1 0 1-16,-1 0 0 0,-2 1 0 16,0-2-1-1,0 2 1-15,2 0 1 0,-2-2 0 0,0-1 0 16,3 3 1-16,-2-4-2 0,3 0-2 0,0 1-2 15,0-1-5 1,2-1-3-16,1 3 0 0,3-3-2 0,2 1 5 0,1 2 2 16,0-1 0-16,1 2 3 0,1 4 0 0,-1 1 1 15,-1 5 3 1,0 1 1-16,-1 1 0 0,-1 4 0 16,0 0-3-16,0 2-3 15,1 3-2-15,1 0-3 0,1 1 1 0,-1 2 1 16,1 1 2-16,2 1-1 0,0-3 2 15,5 1 0-15,-4 0-1 0,4 0 0 16,2 1 2-16,0-2-1 0,7 1-1 0,-4 2 1 16,0-1-2-16,3 1 3 15,1 0 1-15,2-2 1 0,2 3 0 0,5-2 0 16,1 3 0-16,3-2 0 0,5 2 2 16,6-1-1-16,7 1 1 0,4 2-1 15,-1-1 0-15,3 1 1 0,1 2-5 16,5 1-1-16,10 3 0 0,9 0 0 0,3-2 3 15,1 4 2-15,-5-2 0 0,0 4 0 16,5-2 0-16,5 0 0 16,4-1 0-16,-1-1 0 0,2 1 1 0,10 0-1 15,4-3 1-15,5 0 0 0,3 0 0 16,-1 3-1-16,1-1 1 0,6 1 0 16,-4 0-2-16,2 0 2 0,3-3 0 15,2-1 0-15,-1 2 0 0,-1-3 0 0,1 2 0 16,-4-1 0-16,1-2-1 0,-3-1 0 15,0-1 1-15,-1 0-1 0,-3 2 1 16,-2-4 1-16,-2 1-1 0,0-2 0 16,1 1 0-16,-4 0 0 0,-6 1-1 15,5 0 1-15,-1-1 0 0,-3 2 1 16,-3 1 1-16,1 1-1 0,6 1 0 0,0 2-1 16,-4-1 0-16,-9 2 1 0,-1-1 0 15,3-1-1-15,-1 0 1 0,0 0-1 16,-7 0 1-16,-7 0-1 0,9 1 1 15,0 2-1-15,-2-1 0 16,-5 3 0-16,-8-3 0 0,-5 2 0 16,4-5 0-16,2 1 0 0,-3 1 1 0,-2-1-1 0,-5 3 0 15,-3-3 1-15,-3 0 1 16,2-1-2-16,5-1 12 0,-2 0 4 16,-5-3-1-16,-3 1 1 0,-6 1-9 0,-1-4-5 0,4 1-1 15,3 1 2 1,7-1-2-16,4 0 1 0,2 1-1 0,-2 0 0 15,-6 1-1-15,-5 0 1 0,2-1 0 16,3 1-1-16,-1-1 1 0,0 0-1 16,-4-1 1-16,-7 1 0 0,-2-2 0 0,-1 2-1 15,-3-1 1-15,2 1-1 16,-2 0 0-16,-3 0 0 0,4 1 0 0,-1 1 0 0,0 0 0 16,-3 1 0-16,-5 0 0 0,-7 0 1 15,-2 1-1 1,-5 1 1-16,-4 0-1 0,-4 1 0 0,-1-1 0 0,-2 1 1 15,-1 0-1-15,-1-1 0 0,-6 1 0 16,-2 2-1 0,-4-2-4-16,-1 0-3 0,1 3-3 0,0-1-1 15,0 5 3-15,-1 3 3 0,3 4 1 16,0 9 4-16,2 4 0 0,1 6 1 16,0 6 0-16,1 1 0 0,-1 2 0 0,5 0 1 15,0 4-1-15,0 0 1 0,0 5 0 0,0 3-1 0,-1 1 0 16,2 2 0-16,-5 1 0 0,4-1 1 15,-5-4 0-15,1-1-1 16,2-4 1-16,-5 0 0 0,2-1 0 0,-1 1 0 31,0-1 0-31,1-3-1 0,-1-3 0 0,-1-5 0 0,2-3 0 16,-4-6 0-16,-1-5 1 16,0-4-1-16,-3-4 0 0,-1-7 2 15,0-2 0-15,-1-2 1 0,-1-3 7 16,2 1 2-16,0-1 2 0,0-2 4 15,0 0-5-15,0 2 0 0,0-1-1 16,0 0-4-16,0 0-2 0,0-1-2 16,0 0-2-16,0 1 1 0,-1-1-2 15,1 0 1-15,0 0-2 0,-1 1 0 0,0 1 0 16,-3-2-2-16,2 2-2 0,-1 0-4 16,-1-1-6-16,-3 1-5 0,-7 2-3 15,-1-1-1-15,-8 3-1 0,-7-2 0 16,-13-1-3-16,-11-1-14 0,-13-7-34 15,-11-5 640-15,-7-8-435 0</inkml:trace>
</inkml:ink>
</file>

<file path=ppt/ink/ink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0:26.717"/>
    </inkml:context>
    <inkml:brush xml:id="br0">
      <inkml:brushProperty name="width" value="0.05292" units="cm"/>
      <inkml:brushProperty name="height" value="0.05292" units="cm"/>
      <inkml:brushProperty name="color" value="#FF0000"/>
    </inkml:brush>
  </inkml:definitions>
  <inkml:trace contextRef="#ctx0" brushRef="#br0">2656 15828 1140 0,'0'0'52'0,"1"-1"-4"0,-1 0-9 16,0 0-33-16,0 1-4 0,0-1 0 15,0 0 0-15,0 1 0 0,0 0-1 16,0 0 0-16,0 0 2 0,0-2 7 15,0 2 9 1,0 0 9-16,0 0 3 0,0 0-5 16,0 0-9-16,2 0-10 0,-1 0-6 15,0 0-1-15,2-2-5 0,2 2 2 16,2 2 0-16,5 0 0 0,2-1 2 0,4 0 1 16,4 1-1-16,0-1 0 15,4 1 1-15,2 0-1 0,1-1 1 0,5 0 0 16,-3-1 0-16,2 0-1 0,2 0 1 15,1 0 0-15,0-2 0 0,1 0 0 16,-1-2 0-16,2 1 1 0,3-1-1 16,4 0 1-16,10 1 0 0,1-2-1 15,5 1 0-15,4 0 0 0,-3-1 0 0,5 3 0 16,8-1 0-16,9 1 0 16,8 0 1-16,5 1-1 0,0-1 1 0,-7 1-1 15,2 0 0-15,6 1 0 0,-5-1 0 16,4 1 0-16,-3-1 1 0,-7-1-1 15,6 2 0-15,1-1 2 0,-1 1-2 0,-2-2 0 16,-8 0 1-16,-4-1-1 0,1-1 0 16,6 1 0-16,3 1 0 0,1-3 0 15,1 1 1-15,-2 0-1 16,8 1 0-16,0 1 1 0,2 2-1 0,-2-2 0 16,-4 0 0-16,-1 2 0 0,1 0 0 0,1 2 0 15,-3-2 0-15,-1 2 0 16,-7-1 0-16,-3-1-1 0,3 3 0 0,0 0 1 15,-7-1 0-15,1 1 7 0,-8-1 5 16,-2 0 2-16,2 1 0 0,1 0-6 0,3 2-5 16,-2-3-3-16,1 1 2 0,-5 2-1 15,-2-2 0-15,4 1 1 0,3-1-2 16,7-1 0-16,4 2 1 0,-4-2-1 16,0 0 0-16,-10 0 1 0,3 1-1 0,6 0 0 15,3-1 1-15,2 0-1 16,-1 2 1-16,-4-2 1 0,-6-1-2 0,1 1 1 15,8 2 1-15,8-2 9 0,3 3 3 16,-2-2 0-16,-6 1-1 0,-5 0-8 16,1 0-3-16,2 2-1 0,-1-2 1 15,-1 2-1 1,-6 0-1-16,-1-1 1 0,-1 3 0 0,3-1-1 16,2-2 1-16,-3 1-1 0,-7-1 1 0,-5-2 8 0,-6 0 5 15,-4 2 0-15,-1-3 1 0,1 0-7 16,2 1-3-16,6-1-1 0,1-1 0 15,-4 0-2-15,-4 0 0 16,-3-1 0-16,-5 0-2 0,5 1 1 16,3-1 1-16,4 0-2 0,3 0 0 0,2 1 2 15,-3 1-2-15,-4-1 0 0,-3 1 1 16,-5-2-1-16,1 3 0 0,4-2 0 16,3 2 0-16,5-1 0 0,4-1 2 0,-1 2-2 15,-2 0 0-15,-1 0 2 16,-3-1-2-16,-1-1 1 15,3 2 0-15,0-1-1 0,4 1 0 16,2 1 1-16,3-2-1 0,-8 1 0 16,-1-1 0-16,-3 2-1 0,-3-3 1 15,2 2 0-15,-1-2 0 0,4 3 0 16,4-4 0-16,1 1 0 0,-3 0 0 16,-5 0 0-16,-3-1 0 0,-4 1 0 15,-1-1 1-15,0 0-1 0,1 0 0 16,2 0 0-16,7 0 0 0,2 0 1 0,-4 0 0 15,-4 0-1-15,-9 0 0 0,0 0 1 16,-1-1-1-16,-2 1 0 0,3-1 1 16,-2 1 0-16,1-1 0 0,6 1 0 15,1 0-1-15,1-1 0 0,-2 1 0 16,-2-2 0-16,-5 2 0 0,-5 0 1 0,0-2-1 16,0 1 0-16,-1 1 0 0,4-1 0 15,1 0 0-15,-2 0 1 0,2 0-1 16,3-1 1-16,3-2-1 0,1 2 0 15,-2 2 1-15,-3-1-1 0,-4 1 0 16,1 0 0-16,0-2 1 0,0 2-1 0,6 0 0 16,-1 0 0-16,6 2 0 15,8-2 1-15,0 0 0 0,2 1-1 0,-6-1 0 16,-6 0 0-16,-2 0 0 16,4 1 0-16,5 2 0 0,-1 1 0 0,7-4 0 15,7 1 1-15,-2 0-1 0,1 1-1 0,-9-1 2 16,-5 1-1-16,2 1 0 15,-1 0 0-15,1 0 0 0,2-1 0 0,0-2 0 16,3 0 0-16,-5 1 0 0,-3-1 1 16,-5 0 0-16,-1 0 0 0,5 0 0 15,1 0-1-15,3-1 0 0,1 1 1 16,-1-2-1-16,3-1 0 0,-2 3 0 0,-1-2 0 16,-4 0 0-16,-1 0 0 15,1 0 0-15,2 1 0 0,2 1 1 16,4 0-1-16,3 1 0 0,-2 1 1 0,-3 0-1 15,-7-1 0-15,-5-1 0 0,-4 1 0 16,2 1 0-16,2 1 0 16,1-1 0-16,3 0 0 0,1 0 0 0,2-2 0 0,3 1 0 15,-5 3 1-15,-3-4-1 16,-2 0 0-16,0 0 1 16,6 0 0-16,10 1 1 0,6 2 0 15,7 1-2-15,0 0 1 0,-2 0 0 0,-8-3-1 0,-8 1 0 16,-8-1 1-16,-3 1-1 15,2-1 0-15,-1 2 0 0,3-3 0 0,8 0 0 16,-1 0 0-16,1 0 0 0,-4 0-1 16,-4-2 1-16,1 1 0 0,-1 1 0 0,7 0 1 15,1 3-1-15,3-3 0 0,2 0 0 16,0 0 0-16,0 0 0 0,-5 0 1 16,-4 0-1-16,-3 0 0 0,-1 2 0 15,1-2 0-15,0 0 2 0,2-2 2 16,0-1 1-16,3-1 5 0,-4 1 2 15,-3-2-2-15,-4 2 0 0,2-1-5 0,1 0-2 16,6-1 0-16,-2 1 0 0,1-2-2 16,4 1 1-16,0-2 0 15,1 1-2-15,1 1 1 0,-7 0 0 0,0 1-1 16,-1-1 0-16,0 1 1 16,6 0-1-16,6-1 0 0,6 4 0 15,5-2 0-15,-3 1 0 0,-3 1 0 0,-4-1 0 0,0 2 0 16,4 0 1-16,4 0-1 15,4 0 0-15,3 0 1 0,-2 0-1 16,-5 0 0-16,-5 0 0 0,-6 0 0 0,-1 2 1 16,6-2-1-16,6 1 0 15,3 0 0-15,-4-1 0 0,-4 1 0 0,0 2 0 16,-5-2 0-16,11-1 0 0,6 4 0 16,2-2 0-16,1 3 0 15,-9-3 0-15,-7 1 0 0,-2 1 0 0,1-2 0 0,6 1 2 16,5 1-2-16,1-1 1 0,-4 1 0 15,-5-1-1-15,-7 1 4 0,-5 0 1 16,2-1 3 0,-6 1 0-16,9-1 2 0,2 0-3 15,2 0-1-15,3 0 0 0,-9 0-4 16,-2 1 1-16,0 0-1 0,1 1-1 16,7 0 0-16,3-1 0 0,5 1 1 15,-1-1-1-15,-5-1 0 0,-7 0-1 16,1 0 1-16,2 0 0 0,2 0-1 15,6 2 1-15,-2-2 0 0,0-1-1 0,-5 0 2 16,-7-4-1-16,0 2 0 0,-1 0 0 16,8 2 0-16,10 0-1 0,8 0 0 15,1 1 0-15,-2 2 0 0,-11-1 0 16,-5-1 1-16,-4 1-1 0,5 1 0 0,9 0 1 16,-2-1-1-16,2 5 0 0,-6-6 0 15,-6 3 0-15,-5-2 0 0,0-1 1 16,2 3-1-16,1-3 0 0,10 2 0 15,-2-1 0-15,-3 3 0 0,-5-1 1 16,0-4-1-16,-3 1 0 0,5 0 1 16,4 0-1-16,2 3 0 0,2-3 0 0,-3 0 0 15,-6 0 0-15,-5-3 0 0,-3 0 0 16,2 0 0-16,5 0 1 0,2 0-1 16,7 0 0-16,-3 2 0 15,-1-2 1-15,-6-2 0 0,-6 2 1 0,0-4 0 16,2 2 0-16,1-1 1 0,4 2-2 15,7 1 0-15,0 0 0 0,-1 0 0 16,-6-3 0-16,-6 1 0 0,-2-1-1 0,1-1 1 16,8 2-1-16,3 0 0 0,9 0 1 15,-3 0-1-15,-1 2 0 0,-9-2 0 16,-6-1 0-16,2-2 0 0,0 3 0 16,5 0 1-16,9 0-1 0,2 2 1 15,-4-2 0-15,-3 2-1 16,-13-3-1-16,-5 1 1 0,1-2 0 0,4-1 1 0,4 3 1 15,8-2-1-15,4 4 0 0,-1-1-1 16,-4-3 0-16,-3 2 1 16,-2-2 0-16,3 0 0 0,7 1-1 0,0 1 1 15,1 2-1-15,-4 1 0 16,-3-1 0-16,-8 1 0 0,-2-2 0 16,3-1 1-16,2 0-1 0,10 2 0 0,4 0-1 15,5 3 0-15,-4 0 1 0,-6-1 0 0,-11-1 0 16,-7 1 0-16,0-1 1 0,1-1-1 15,7 2 1-15,4-1 0 0,5 0-1 16,-1 1 0-16,-7 0 0 0,-8-4 0 16,-10 2 0-16,-2 0 1 0,-2 0-1 15,0-2 1-15,0 0 0 0,0-1 1 0,0 1 0 16,1 2 0-16,1-1-1 0,1-1-1 16,-1 1 1-16,-2 1-1 0,-3-1 0 15,-7 0 1-15,-2 0-1 0,-4-2 1 16,0 1 1-16,-4 1-2 0,-5-1 0 15,-1 2 1-15,-3-3-1 0,-2 5 1 16,2-2-1-16,-1 0 0 0,-2 0 1 0,1-2-1 16,-1 2 0-16,-1 0-5 0,-1 0-7 15,0 0-12-15,0 0-11 0,0 0-18 16,0 0-17-16,0 0-17 16,-2 2-15-16,2-2 53 0</inkml:trace>
</inkml:ink>
</file>

<file path=ppt/ink/ink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1:20.149"/>
    </inkml:context>
    <inkml:brush xml:id="br0">
      <inkml:brushProperty name="width" value="0.05292" units="cm"/>
      <inkml:brushProperty name="height" value="0.05292" units="cm"/>
      <inkml:brushProperty name="color" value="#FF0000"/>
    </inkml:brush>
  </inkml:definitions>
  <inkml:trace contextRef="#ctx0" brushRef="#br0">14814 2570 765 0,'12'-3'50'0,"-6"1"37"15,0-1-58-15,-4 2-19 0,-1 0 2 0,1 1 1 16,-2 0-2-16,0 0 0 0,0 0 1 16,0 0-1-16,0 0-2 0,0 0-8 15,0 1-11-15,0-1-1 0,-5 2 8 16,-6 3 19-16,-6 3 22 0,-5-5 13 15,-9 3-2-15,-1-3-10 0,-9 1-9 16,-4-2-12-16,-6-1-6 0,-10-1-3 16,-8-3-1-16,-4-1 3 0,-4-1 2 15,-1 1-1-15,1-1 0 0,-6-1-3 16,-10-2 0-16,-7 0 5 0,-5 2 4 16,1-2 3-16,4 2-1 0,-13-3-1 15,-1 0-1-15,-6 1 4 0,0-1 1 0,-3 4-3 16,-6-2 0-16,-1 0 0 0,-5 3 2 15,0-2 1-15,-1 3 1 0,-8-1-6 16,-3-1-4-16,-2 5 0 0,-4-1-1 0,4-4 0 16,-14 3 1-16,1 2-3 0,3-4 0 15,-9 4 1-15,9 4-2 0,1-4 2 16,-8 3 2-16,2 2-1 0,-1-2 1 16,5 2-1-16,-3 2-5 0,3 0-2 0,5 3-3 15,-16-1 0-15,4 0-1 16,1-1 0-16,-14-5-2 15,9 3 1-15,-2-3 0 0,-11-4 1 0,5 5 1 16,4-7 3-16,-15 3-2 0,-9 0 17 0,-23-7 10 16,-21 0-1-16,-1-7 1 0,11 5-17 0,29 7-12 15,13 2-1-15,8 8-1 16,8 1 6-16,-15-1 4 0,3 2 1 0,9 3 0 16,-7-1-7-16,11 4-3 0,10 1-1 15,-1 0 1-15,10 3 1 0,8 1 0 16,3-1-1-16,-3 1 1 0,3 1-2 15,1-1 1-15,3 1 0 0,6 2-1 0,2-1 1 16,3 0 1-16,-2-3-1 0,4 0 2 16,2-1 1-16,-2-1 0 15,10-2 1-15,8 0 0 0,2-3 1 0,13 1 4 16,-2-2 1-16,8-1 0 16,12 0 0-16,7-5-5 0,7 0-2 15,7-2-1-15,0-1 0 16,8-1 0-16,9-1 0 0,4 0 1 0,9 1-1 0,2 1 1 15,1-3 0-15,8 2-1 16,0-2 1-16,3 0 1 0,2 0-2 0,2 0 1 16,0-2 0-16,4 2-1 0,0-1 1 15,2 1-1-15,-1 0-1 0,1 0 0 16,0-2-1-16,-1 0 0 0,2 2-1 0,0 0 2 0,1 0-9 16,-1 0-11-16,1-4-13 15,1 4-20-15,0 0-21 0,-2 0-11 16,2-4-10-16,0-1-15 0,9-12 374 0,10-19-213 15</inkml:trace>
  <inkml:trace contextRef="#ctx0" brushRef="#br0" timeOffset="2963.93">729 5552 1200 0,'1'1'50'0,"0"3"24"0,-1-3-73 15,-2 5-6-15,0 1-2 0,-4 5 2 0,-2 3 2 16,0 4 0-16,-2 3 1 0,2 2 0 15,-3 3 1-15,-1 2-2 16,-1 2 2-16,0 2-2 0,1 0 1 0,-1 4 0 16,4 3-1-16,-4 7 1 0,-2-3 1 15,-3 4 0-15,-2-1 1 0,2-5 2 16,2-2-1-16,7-3 1 0,5-3 0 16,3-2-1-16,1 3 1 0,0-4 0 15,0-1-1-15,0 0 0 0,2-1-1 16,6 1 0-16,6 0 1 0,4-2 2 15,6-2 0-15,-3-4-1 0,-3 1 0 16,5-4 0-16,-1-1 0 0,5-2 1 16,2-1-1-16,4-3 0 0,-3 0 3 0,6 0 1 15,-2-1 0-15,-2-2 0 0,3 0-4 16,-2-2 0-16,1 0 1 0,-3 1-2 0,0-1 1 16,2 2 0-16,-2-1-2 15,8 1 1-15,-5-2 0 0,2-1-1 0,-2-1 1 16,-2-1-1-16,-3-1-1 0,-1-2 0 15,0-1-3-15,-3-1 1 0,-1-1 0 16,-1 1 1-16,-7-3-1 16,-5 2 0-16,0-1-4 0,-1-2-13 15,2-3-13-15,1-1-15 0,-3-2-22 0,0 0-29 0,-2 0 1 16,-3 0-2 0,-1-2 15-16,-2 1 19 0,-1-3-11 0,-2-2-13 0,0-3-13 15,-7-6 16 1,-2 2 28-16,1 0 47 0,-2 4 39 0,0 0 30 0,2 6 21 15,0 2 17-15,1 3 23 16,3 0-8-16,1 4-10 0,0 1-15 16,4 4-24-16,-1 0-2 0,1 0-6 0,-1 0-12 15,0 0-14-15,1 0-11 0,-2 0-7 16,2 2-6-16,-1 1 0 0,0 3-3 16,-3 2 0-16,3 0 1 0,2 3 1 0,0 0-1 0,6 2 1 15,0 1 0-15,5 3 0 16,4 2 2-16,5 4 4 0,9 1 1 15,4 3 5-15,3-1 6 0,6 2 0 0,-3-2-1 16,1-4-4-16,-3 1-7 0,-4-6-2 16,-5 0-1-16,-7-2-1 0,-4-3 1 15,-9-1-3 1,-3-2-1-16,-4-4-2 0,-1 3 3 16,-3 2 6-16,-7 5 7 0,-10 2 9 15,-7 3 0-15,-10 3 5 0,-6-1-1 0,-6-1-2 16,-2 0-5-16,0-1-6 0,2-3-6 15,-1-2-5-15,4-1 0 0,3-2-2 16,2-2 0-16,3 0 0 0,4-1-2 16,5-1 1-16,4-1 0 0,8-4 0 15,2 2 2-15,4-3 1 0,4 0-4 16,4-1-8-16,2-1-9 0,-1 0-17 16,0 0-16-16,1 0-24 0,0 0-24 15,-1 0 22-15,1 0-105 0,-1 0 118 16</inkml:trace>
  <inkml:trace contextRef="#ctx0" brushRef="#br0" timeOffset="3499.99">814 7000 1450 0,'0'1'41'15,"-1"1"-21"-15,-2 3-15 0,2 4-13 0,-4 6 2 0,-2 8 3 16,1 6 2-16,-4 6 0 16,-2 2 0-16,2 0 1 0,0 3-1 15,-2 1 0-15,-1 0 1 16,3-2 0-16,-2-2 0 0,1 1 1 15,0-1-1-15,0 1 1 0,1-3 0 0,4-2 0 0,-1-7 1 16,5 1 1-16,0-5-2 0,2-2 0 16,3-2 0-16,-1-1 0 0,1-1-1 0,2-6-2 15,2 2-1 1,2-3 1-16,3 3 2 0,5-2 0 16,3 2 6-16,6-1 1 0,5-1-1 15,3 0 2-15,6-2-5 0,8 0-2 0,2 0 2 16,7-2 1-16,4 1 0 0,0-1 0 15,4-1 0-15,2-1 1 0,3 1 2 0,-3-1 0 16,-3 1 1-16,-5-3 1 0,-12 1 1 0,-7 1-1 16,-4-2-1-16,-5 0-4 0,-3-1-3 15,-6 0 1-15,-5-1 1 16,-6 0 2-16,-5 0-3 0,-2 0-3 16,-3 0-9-16,-1 0-14 0,0 0-7 0,0 0-7 15,0-2-9-15,0-2 11 0,-3-8-9 16,-5-12-15-16,-5-10-180 0,-6-14 152 15</inkml:trace>
  <inkml:trace contextRef="#ctx0" brushRef="#br0" timeOffset="3865.94">1526 7537 964 0,'4'10'66'0,"1"6"81"0,4 5-140 0,6 7-5 0,5 1 0 16,2-2 1-16,2 1 3 0,7-1-1 0,1 3-1 0,9 0 12 31,1-2 11-31,-5-4 10 0,-2-4 12 16,-7-4-8-16,-5-4-11 0,-8-2-7 16,-1 0-10-16,-4-2-5 0,-2-2-2 0,-4-1 0 15,-3-1 3-15,1 0 12 0,-4 1 5 16,-2 0 1-16,-3 4-1 0,-5 6-8 15,-6 5-3-15,-10 4 2 0,-8 1 0 16,-10 1-2-16,-9-2-3 0,3-5-4 0,-2-1-4 16,6-5-1-16,7-1-1 0,1-3 0 15,9-2 0-15,1 0-1 0,8-3 1 16,6 2 0-16,2-1 0 0,5-3 1 16,2 1 2-16,2-3 1 0,4 0 5 15,1 0 2-15,0 0-3 0,0 0-1 0,0 2-8 16,0-2-13-16,0 0-18 15,0 0-23-15,3 2-27 0,-1-4-22 0,1 0 326 16,0 0-187-16</inkml:trace>
  <inkml:trace contextRef="#ctx0" brushRef="#br0" timeOffset="12540.33">647 10688 893 0,'1'0'221'0,"-1"3"-121"16,0 1-138 0,0-9 53-16,0 5-46 0,1-2 12 0,-1 2 3 15,0 0 8-15,0 0 5 0,-1-2-1 16,-2-3 0-16,3 3-2 0,-1-2-2 15,1 1-2-15,1-2-4 0,-1 1-4 16,0-2-6-16,1 1-8 0,0-2-9 16,0 0-4-16,-1-1 3 0,1 0-2 0,0-1-22 15,-1-1-110-15,3-3 108 0</inkml:trace>
  <inkml:trace contextRef="#ctx0" brushRef="#br0" timeOffset="13162.65">622 10023 1173 0,'0'0'38'0,"0"0"-16"15,1 2-6-15,0 0-17 0,1 3-3 16,-1 4 2-16,1 2-1 0,1 7 0 0,-2 2-1 15,-1 7 0-15,-2 8 2 0,-2 2 2 16,-2 4 3-16,0 4 1 16,0 1-1-16,0 0-1 0,1 2-2 0,-6-1 2 15,0-3-1-15,-5-1 1 16,-4-2 0-16,3-2 2 0,2-2-1 16,5-3 0-16,4-5 1 0,4-4-2 15,2-3-1-15,0-3 2 0,0 0 1 0,0-2 1 0,2 1 2 16,6 1-1-16,5 2 2 0,6-1 5 0,5-2 4 15,-4-1 5-15,-2-4 2 0,5-2-2 16,1 3-2-16,8-4-4 0,7 2-4 16,4 0-6-16,1-2 0 0,4 1-1 15,10-2-1-15,0-2 1 0,7-2 0 16,4 1 0 0,-1-4 1-16,4 1 1 0,-4 1 3 0,-4-3 1 0,-2 1-3 15,-3-1-2-15,-4 2-2 0,-12-1-1 0,-14-2 2 16,-13 0 2-16,-10 0 2 0,-5 0-3 15,0 0-16 1,-1 0-24-16,0 0-24 0,0 0-9 16,-1 0-8-16,-6 0-57 0,-2-4-48 0,-12-3-74 0,-12-7 113 15</inkml:trace>
  <inkml:trace contextRef="#ctx0" brushRef="#br0" timeOffset="13487.75">1364 10807 1079 0,'1'0'43'0,"0"3"2"0,4 5-24 0,8 4-21 15,5 4 0-15,8 2 0 0,4 2-1 16,1 1 1-16,6 2 1 0,2-1 2 31,3-1 7-31,3 1 10 0,-1-2 15 0,-1 1 14 16,-6-4 8-16,-7 0-3 0,-9-2-10 0,-7-4-14 0,-7 2-14 15,-7 0-7 1,-3 4-5-16,-11 6 1 0,-5 4 4 16,-7 1 0-16,-9 3 3 0,-4-6-5 0,-3-2 2 0,-2-2-3 15,3-3 0-15,1-2 0 0,0-2-3 0,6-3 0 32,1-1-1-32,7-1 0 0,3 0 1 15,4 0 0-15,5 0 3 0,-1-2-15 16,4 0-16-16,1 0-34 0,5-1-31 15,0-1 21-15,3 2 23 0</inkml:trace>
  <inkml:trace contextRef="#ctx0" brushRef="#br0" timeOffset="36127.5">30988 10308 947 0,'0'0'105'0,"-1"1"119"0,-1-1-167 0,2 0-39 0,0-1-6 0,1-2-1 16,-1-1 3-1,0 1 4-15,0-4 13 0,0 1 9 0,1-1 4 16,1 0-1-16,3-5-6 0,1-1-8 0,1-5-8 15,1-3-4-15,1-6-4 0,1-6-2 16,4 0-3-16,-1-4-5 16,2-2 1-16,3-1 2 0,1-3 0 0,3-4 2 15,4-3-2-15,1-1-3 0,6-2-3 0,7 3-1 16,9 2-6 0,3 2-5-16,1 3-14 0,1 4-6 15,-1 5-3-15,4 2-1 0,2 6 11 16,4 5 5-16,9 6 8 0,2 6 5 15,-1 7 2-15,-1 3 1 16,-4 7-5-16,-1 6-1 0,12 7-6 16,6 7-1-16,7 8 4 0,0 7 2 15,-7 5 5-15,-7 8 3 0,-6 7 2 0,4 7 0 16,5 8 2-16,0 4 6 0,-7 3 2 16,-13 3 5-16,-15 4 6 0,-2 6-3 15,-7 4-2-15,-8 4-4 0,6 12-6 16,-7 2-2-16,1 9 0 0,8 5-2 0,1-4-1 15,-2 6 2-15,-2-3-1 0,-3-3 2 16,-8-1 6-16,0-9 0 0,-5 0 3 16,-3-2 1-16,-1-7 0 0,-5 0 3 15,0-1 4-15,-5-1 2 0,-5 2 2 16,-6 0 0-16,-2-1-2 0,-2 5-1 0,-7-2 0 16,-6 6-1-16,-10 1 0 0,-10 2-1 15,-6 1-4-15,-4 0-2 0,6-2-3 16,3-2-2-16,0-3-2 0,7-9 0 15,2-9-3-15,2-9 0 16,-1-8-1-16,-3-7-2 0,-7-9-1 0,-10-7 1 16,-4-5-2-16,-3-7 8 0,-3-1 2 0,2-5 0 15,1-6 4-15,-1-2-5 16,-9-6-1-16,-10-5 1 0,-5-4 1 0,-6-6-1 16,2-4 0-16,9-7-3 0,-6-5-4 15,-11-3 0-15,-1-5 0 0,-4-5 0 16,7-4-1-16,6-9-3 0,-7-2-3 0,1-6-2 15,-3-3 1-15,8-4 2 0,12 0 4 16,5-2 2-16,-3 1-1 0,2 2 2 16,2 3 3-16,9 2 5 0,15 2 5 15,12 4 5-15,6 2 7 0,6 0 7 16,4 3 9-16,5-1 2 0,3 0-1 16,1-4-8-16,4-1-11 0,0-7-7 15,0-5-7-15,-2-7-5 0,-1-7-1 16,-2-6-1-16,-2-5-2 0,2-4 1 15,-1-4-1-15,-1 1-1 16,-1-1 0-16,-2 3 0 0,0 9 0 0,1 2 0 16,4 7 0-16,4 1 0 0,3 1 2 15,5 7-1-15,0 3 2 0,2 4 3 0,3 3 4 0,-1-2 3 16,4 4 4-16,4-3 0 16,2-4-4-16,1-3-3 0,4-4-6 15,-3-7-4-15,2-3 1 0,2 0-1 0,-5-5-1 16,0 1 1-16,0-1 0 0,-1 0 0 15,-1 3 0-15,0 0 1 0,-2 3 0 16,2 0 1-16,-1 4 0 0,-2 4 1 16,0-2 4-16,0 5 1 15,3 0 2-15,3-2-2 0,0 2 0 16,0-3-1-16,-1-3-2 0,2 3-1 16,2-2-3-16,2 0 0 0,1-5-1 0,1-3 1 0,-2-2 0 15,4-2 1-15,3-6-6 16,1 0-3-16,0 1 0 0,-3 9-2 0,-2 10 8 15,-4 9 3-15,1 4 1 16,-2 3 1-16,-4 3 0 0,2 3 0 16,-2 2 3-16,-5 6 2 0,-1 3 5 15,-3 5 2-15,0 2-1 0,2 2 1 0,-2 2-3 0,0 2-1 16,1 0-3 0,-2 2-1-16,1-1-2 0,2 0-2 0,-3 2-1 15,0-4-2-15,1 1-1 0,0-1-1 0,0 0 1 16,1-1-1-16,-2 0 1 15,0 2 1-15,0 0-1 0,1-1 0 16,1 4 1-16,-4-2-1 0,2 0 0 0,-2 2 0 0,0-4 0 16,2 3-4-16,-1 2-4 0,-1 1-7 0,2 0-6 15,-3-1-6-15,0 3-6 0,0-1-4 16,1-4-3-16,1 5-2 16,-2 0-2-16,1 0-1 0,0-2-9 0,0 1-13 15,0 0-17 1,1-6-18-16,0 4-13 15,4-6-7-15,4-3-122 0,4-6 153 0</inkml:trace>
</inkml:ink>
</file>

<file path=ppt/ink/ink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2-23T16:52:15.499"/>
    </inkml:context>
    <inkml:brush xml:id="br0">
      <inkml:brushProperty name="width" value="0.05292" units="cm"/>
      <inkml:brushProperty name="height" value="0.05292" units="cm"/>
      <inkml:brushProperty name="color" value="#FF0000"/>
    </inkml:brush>
  </inkml:definitions>
  <inkml:trace contextRef="#ctx0" brushRef="#br0">17941 8300 1288 0,'-3'4'9'16,"-4"1"-33"-16,-5 4-6 15,-2 0 25-15,-1 2 5 0,-3-4-1 16,2-1-2-16,-1 1 1 0,-1 0 4 15,2-5 5-15,1 3 5 0,-1-4 6 0,1 1-1 16,1 0 1-16,-2-2 0 0,-1 2 0 16,-3 0-2-16,-1-1-1 0,-5 1-3 15,-4-1-4-15,-1 0-2 0,-8 1-3 16,0-1 0-16,-5 1-1 16,-6 2-1-16,4-2 0 0,-4 1 1 15,-6-1 0-15,-6 0-1 0,-10-1 1 16,-6-1-2-16,3 2 1 0,2 0 0 0,5 0-1 15,4-1 1-15,-6-1-1 16,-6 0 0-16,-5-1 1 0,-2 1 4 0,-3 0 3 16,3 0 5-16,2 0 2 0,-12-4-2 0,-2 2-3 15,-3 0-4-15,-2 1-4 0,8-1-1 0,-6 2 1 16,-3-2-2 0,-1 2 1-16,-3 0 0 0,10 2-1 0,-2 2 1 0,-4-1 0 15,-4 1-1-15,-4-1 1 0,4 3 0 0,2-1-1 16,0 0 0-16,-5-1 1 15,1 1 0-15,11-1-1 0,3 2 2 0,-2-1-1 16,2-1 0-16,-5 1 1 0,3-2-2 16,11 1 0-16,4-1 1 15,-6 2 0-15,-3-1 0 0,3 0 1 0,-3-1-1 16,10 1 1-16,5 0 1 0,-5-1-2 16,-7-1 0-1,-1-1 0-15,-1-1-1 0,2 0 0 0,8-1 1 0,5-3-1 0,-2 2 0 16,5 0 1-16,1-1 0 0,5 0-1 15,7 1 1-15,8 1-1 0,2-2 0 16,2 3 0 0,2 0 0-16,3-3 0 0,3 2 1 15,0 0-1-15,0-1 0 0,5 0 1 0,3 0-1 0,8 1 1 16,4 0 2-16,2 0-2 16,6 0 1-16,0-2 0 0,5 3-1 15,-1-1 0-15,3 1 1 16,2 0-1-16,-1 0 2 0,1 0 3 15,0-2 0-15,-1 2-2 0,1-1-1 16,-4-4-2-16,4 1 2 0,-1 0 3 16,0-2 0-16,0-3-3 0,1-1-1 15,-1-3-3-15,1-2-3 0,0-1 1 0,1-4 0 16,-1-2 2-16,2-2 1 0,1-5-2 16,0 2-1-16,1-3-1 0,3-1 0 15,2-3 0-15,1-4-4 0,1 1-1 16,3-3-1-16,1 2 4 0,0 1 4 15,1 1 1-15,0 1 1 0,-3-5-1 16,0 0 1-16,-2-5 0 0,-1 1-1 16,-1-2 1-16,-2 4 0 0,-3 1 3 0,1 2 3 15,-3 1 3-15,2 3 2 0,1 1-2 16,-1 0-6-16,2 0-4 0,0 6-3 16,-1 1 1-16,-1 3 2 0,2 3 1 0,1 2 0 15,0 1 0-15,2 5-1 0,-5 2 1 16,2 2-2-16,-1 3-2 15,2 0 0-15,2 0-3 0,2 4 0 16,1 2 1-16,1-2-1 0,2 2 3 0,2 0 1 16,3 3 1-16,1-1 2 0,4 2 0 15,2-3 0-15,0 2 0 0,2 3 0 16,5-2 0-16,4 3 0 0,6 0 0 16,8 0 0-16,0 0 0 0,2 0 0 0,4 1 0 15,-1-1 0-15,3 0 0 0,5 2 0 16,8 0 0-16,8-2 0 15,3 1-1-15,1-2 1 0,-7 0 0 0,2 0-1 16,4-2 1-16,10 1 0 16,2-1-1-16,1 0 1 0,-5-3 0 0,-2-1 0 0,5 0 0 15,7 3 1-15,-1 0-1 0,4-1 0 16,-4 1 1-16,6-1-1 0,3 1 0 16,-1 1 1-16,-1 0-1 0,-7-1 0 15,6 0 1-15,1 1-1 0,-3-1 0 16,-2-1 0-16,-11 2 0 0,7-2 0 15,3 0 1-15,-2 0-1 0,0 1 0 16,-11-3 0-16,3 0-1 0,6-2 0 16,-1 1 1-16,1-1 0 0,-8-2-2 15,-8 2 2-15,0-1 0 0,6-1 0 0,2 1 3 16,-1-1-2-16,-2 1 0 0,-8-1 0 16,0 2-1-16,3 0 0 15,1 1 1-15,-1-2-1 0,-4 1 0 0,-8 1 1 16,-1 0-1-16,4 1 0 0,3 0 1 15,3 1-1-15,-5 0 0 0,-11-1 1 0,-5-1-1 16,-3 0 0-16,-3-4 1 0,2 3-1 16,1 1 0-16,-2 0 0 15,4 1 0-15,-4 0 0 16,-6 0 0-16,-7-2 0 0,-2 2 0 0,-1 0 1 16,-4 2-1-16,0-1 0 0,-5 2 0 0,-2 0-2 15,0 0 1-15,-4 0 0 0,-1 1-1 16,-6 0 0-16,-7 1-3 0,-4-3-8 15,-3 1-4-15,1-1-3 0,-2 3 0 0,-4 4 8 0,-1 4 5 16,-8 9 4-16,-5 3 3 0,-3 1 1 16,-3 5 0-16,4-1 1 15,0 2 0-15,0-2-1 0,1 2 1 0,1-1 0 16,3-5-1 0,4 5 0-16,0-6 0 0,3-2-2 15,0 0 1-15,6-3 0 0,2-1 0 16,0-1 0-16,0-2 2 0,3-3-1 0,-1 3 1 15,3-2 2-15,0 1-1 0,-2 3 3 0,1-1 0 0,-1 1-2 32,2 0 0-32,-2-1 0 0,1-1 2 0,-4-1 1 15,0 0 3-15,0-2-3 0,-5-1-2 16,2-1-1-16,1-1 0 0,-3-2 1 16,3-1 1-16,-3-1 1 15,-1 1 3-15,-1-1 1 0,1-1 0 0,3-1 0 16,-4-1 0-16,2 3-3 0,-3 1 1 15,-2 0 0-15,-4 1-1 0,-6-1 2 16,-8 0 2-16,-7-1 0 0,-7-1 1 16,-5 0-1-16,-1-1-4 0,3-1-1 15,1-1-2-15,5 0-3 0,0-1 0 0,-1 2-1 16,4 0-1-16,2 0 1 0,1 0 1 16,0-1-6-16,3-1-7 0,-1 4-11 15,3-2-17-15,1 1-12 0,-2-1-13 16,3 0-16-16,1-3 525 0,0-1-340 15</inkml:trace>
  <inkml:trace contextRef="#ctx0" brushRef="#br0" timeOffset="1321.09">19451 6363 1313 0,'-2'11'4'16,"-5"9"-23"-16,1 10-21 15,-2 6 14-15,4 5 21 0,3 5 2 0,0 7 1 32,1 8 1-32,2 5-2 0,1 5 2 0,0 3 1 15,-2 10-1-15,0 11 2 0,0 11 3 16,2 6 1-16,2 2 1 0,2 3 1 15,-2-5-2-15,3 1 3 0,-1-6 1 16,-2-6 1-16,2-4 0 0,-2-8-2 16,0-11-1-16,-1-7 1 0,-2-9-1 15,1-7-2-15,-2-6-1 0,2-3-1 16,-2-5-1-16,0-4 0 0,0-7 0 16,0-3-1-16,-1-5 0 0,0-7 1 15,1-1-1-15,-1-10 2 0,0 1 3 16,0-5 3-16,0 0 3 0,0 0 13 15,0 0 7-15,0 0-5 0,0-6-6 0,0-3-6 16,-1-10-1-16,1-13 7 0,0-17 1 16,0-16-7-16,-1-17-6 0,-2-13-6 0,-1-11 0 15,-1-5 0-15,-3-7-1 0,-1-3-1 16,-1-7-2-16,-4-4-5 0,-2-5-4 16,-4-2-3-16,0-2-2 0,-1 6 0 15,-2 3 1-15,2 5 3 0,4 11 6 0,1 8 3 16,8 12 2-16,5 15 7 0,3 12 2 15,2 10 0-15,3 9 1 16,-1 11 4-16,-1 11 4 0,-1 12 5 0,-2 8-1 16,-2 3-12-16,2 5-16 15,0-1-16-15,2 3-9 0,1 5 0 0,-3 11 7 16,4 9 10-16,-3 12 9 0,4 8 5 16,-3 6 0-16,2 6 0 0,-2 2 1 15,0 11 1-15,2 9 1 0,0 10 1 16,3 9-2-16,0 10 0 0,2 10 0 0,1 11-1 15,0 7 1-15,4 2 0 0,3-2-1 16,1-7 1-16,4-1-1 0,-2-7-1 16,-1-7 1-16,0-5 0 0,-1-4-1 15,-4-9 0-15,0-8 0 0,1-5 0 16,-1-11 1-16,1-6-1 0,-4-10 1 16,-2-9-1-16,-2-6 1 0,-3-10-1 0,1-8 1 15,-3-7 0-15,0-6 0 16,-1-4 1-16,-1-5 2 0,0-3 3 15,0 0 8-15,0 0 10 0,0 0-1 16,0 0 1-16,0 0-12 0,0-5-13 0,0 2-1 16,0-3-6-16,0-4-4 0,-2-9-11 15,-2-13 643-15,-8-17-458 0</inkml:trace>
  <inkml:trace contextRef="#ctx0" brushRef="#br0" timeOffset="2246.76">12190 8258 1659 0,'0'1'36'0,"-3"3"20"32,-2 7-163-32,-9 8-1 0,-3 9 37 15,-6 5 38-15,-1 1 29 0,1-2 3 0,-3 2-1 16,2-1 4-16,1 1 5 0,-1 0 4 15,2-1 3-15,3 2 0 0,1 4-5 16,2 3-3-16,-2 6-2 0,-3 5-1 16,-1 7 1-16,-2 7-2 15,-5 7 0-15,2 7 0 0,1 4-1 0,2 9-1 16,4 2 2-16,3 4-2 0,1 5 2 16,3 4 0-16,0 6-1 0,3 2 0 15,3 5 0-15,4 1-1 0,5 4 1 16,5 3 0-16,4-1 1 0,3 4 1 15,2-4 0-15,1 0 0 0,6 0-1 0,4-4-1 16,4-5-1-16,2-1 2 0,1-8 2 16,-4-5-2-16,-2-4 1 0,-1-4 0 15,-1 3-2-15,5 0 1 0,4-1-1 16,7 0 0-16,4-1 1 0,4 3-1 0,9 5 1 16,9 0 0-16,4-1 0 0,7 1-1 15,2-1 0-15,2-1 0 0,14 4-2 16,9 0-6-16,5 0 0 0,-1 2 0 15,-9-4 0-15,-2-6 7 0,4-1 0 16,3-4 0-16,0 2 0 0,-3 2 0 16,-3-4-2-16,5-2 2 0,3-6 1 0,-6-1 2 15,6-1 0-15,-3-1-2 0,6-2 0 16,8-1 0-16,-3-1-1 16,10 2 0-16,4 2 0 0,5 3-2 0,2-3 1 15,-5-4 0-15,-8-9-1 0,-6-7 1 16,-12-7 1-16,-10-8 1 0,-15-4-1 15,-9-7-1-15,-6-6-2 0,-10-9-3 16,-14-10-2-16,-18-7-9 0,-11-4-12 16,-11-3-23-16,-2 0-17 0,1-6 0 15,-1 1 12-15,-1-5 22 0,1-2 24 16,0-1 10-16,-2-4 3 0,-1-8 2 0,-1-7-2 16,-1-11 0-16,-5-8-6 15,1-13-16-15,-6-10-55 0,-5-9-167 0,-5-12 148 16</inkml:trace>
  <inkml:trace contextRef="#ctx0" brushRef="#br0" timeOffset="2695.2">15572 14795 1594 0,'23'69'43'16,"2"2"-20"-16,6 20-111 0,5 8-33 15,0 5 63-15,1-7 110 0,-6-18 60 16,-5-18 16-16,-1-5-31 0,-2 0-65 16,2 8-50-16,5 6-9 0,3 2-5 15,1-11 34-15,-7-14 30 0,-9-16 4 16,-9-14 6-16,-5-8-41 0,1-4-23 16,-5-1-4-16,1-1-3 0,-1-1 18 15,-4 0 9-15,-4 0-8 0,-8 0-8 16,-13-1-4-16,-13-1 0 0,-9-1 19 0,-8-7 9 15,-1-1 4-15,-3-3 3 0,-8-1-8 16,-17 0-3-16,1-4 0 0,-8 0 0 16,4 0-1-16,17 4 2 15,5-1-1-15,2 5-1 0,6 3 2 0,7 1 0 16,8 1 8-16,14 2 7 0,15 1 10 16,7 1 11-16,5 1 5 0,5-1 6 15,-2 0-2-15,1 0-4 0,0 0-7 16,1 0-10-16,0 0-9 0,0 0-7 0,0 0-6 15,0 0-4-15,0 0-3 0,0 0-8 16,0 0-5-16,-1 0-10 0,1 0-9 16,0 0-14-16,0 0-14 0,0 0-17 15,0 0-22-15,0 0-22 0,0 0 65 0</inkml:trace>
  <inkml:trace contextRef="#ctx0" brushRef="#br0" timeOffset="11211.18">19664 7769 896 0,'-2'0'29'0,"-2"0"-6"0,-4 0-14 16,-1 0-9-16,-1 2 2 0,-2 2 1 15,-1-2-2-15,-1-1 1 0,1 1 4 16,1-2 5-16,3 2 10 0,1-2 8 0,2 0 4 16,-2 0 0-16,0 2-5 0,-1-2-6 15,0 2-2-15,-1 1-1 0,-1 0 0 0,-1 0 1 16,-4 2-2-16,3-2-4 15,-3 3-4-15,-3-3-3 0,2 3-1 0,-3-3 0 16,-2 2 1 0,2-2-1-16,-1 2 0 0,-4-1 3 15,0 1 3-15,-2-1 3 0,-1-1 4 16,-2 3-4-16,-3-2-2 0,1 1-4 16,-1 3-2-16,-3-4-2 0,3 3 0 0,-1 1-1 15,-2 0 0-15,2 0 0 16,1 3-1-16,-3-1 2 0,-1 0 1 15,-3 2-1-15,-2 1-1 0,-8-2 0 16,3 0-2-16,0 2 3 0,-1 1 3 0,6 1 3 16,-1-1 2-16,2 2 3 0,-1 2 0 15,2 0-2-15,-3 2-3 0,2-1-6 16,-3 4-3-16,-8 4 1 0,-3-2 3 16,-2 1 4-16,4 5 0 0,-1-2-1 15,6 2-3-15,-2 5 2 0,0-3 1 0,0 0 1 16,-5-1 1-16,-2 2-4 0,-1-3 6 15,-1 3 6-15,4-1 1 0,2 0 4 16,3 2-4-16,6 1-5 0,-1-1 2 16,0 0 2-16,-4 3-1 0,-3-4 2 15,2 1-2-15,-5 5-6 0,10-1 2 16,0 2 1-16,1-1-1 0,8 0 2 16,-3 1-3-16,0-4-4 0,5 3-1 15,-1 0 1-15,2 0-2 0,-4 2 0 0,-2-4 0 16,0 2 2-16,-1-3 0 0,7-1 0 15,1 0 0-15,3-3-3 0,2-1-1 16,3 0-2-16,0-6-1 0,1 3 1 16,2 0 0-16,1 1 0 0,1 2 1 15,-2 0-2-15,3 1 0 0,-1 0-1 16,2-1-1-16,1 2 0 0,0-4 1 16,1 2-1-16,0-1 1 0,-2-1 0 0,-1 0-1 15,-1 1 1-15,-2 0 1 16,2 4-2-16,-3 1 0 0,2 2 1 15,-2 1-1-15,1-1 0 0,4 1 0 16,1 0 0-16,2 3 0 0,-1 6 1 16,-4 12 5-16,-1 4 4 0,-1-2 9 0,4-10 1 15,7-15-6-15,1-6-4 0,3-2-10 16,-1 6 0-16,-1 6 1 0,0 1-1 16,2-2 1-16,0-1-1 0,2-8 0 0,1-2-2 15,1-3 1-15,2-3-1 16,2-2 1-16,1-1 0 0,-1 1-1 0,3 0-2 15,1 1 1-15,2 1-3 0,1-4 0 0,-1 3 0 16,1-2-2-16,3-1 1 0,3 1 1 16,0-1-1-16,5 1 1 0,0 1 0 15,0 4-1-15,2 0 3 0,2-2 1 0,2 0-1 16,2-2 3-16,-1-1-1 16,0 2 0-16,-4-3-3 15,0-1-3-15,2 2-2 0,-5-6 0 0,-1 3 3 0,-1-4 3 16,-6 2 2-16,3-1 2 0,-1-3-1 15,1 1 0-15,-3-1 1 0,0-1 0 16,-3-1-5 0,0 0-4-16,1-3-5 0,0 1-1 0,-1 0 1 15,-2 0 2-15,0-2 0 0,0 1 2 0,-1-2 0 0,-1-1-3 16,0 0-4-16,-2-1-5 16,-3-2-2-16,1 0-2 15,1 0 2-15,-1 0 3 0,0 0 1 0,0 0-3 0,-1 0 1 16,0 0 0-16,0 0 5 15,-1-4 6-15,2 3 4 0,-1-3 1 0,0 1 1 16,0-2 2-16,0-3 0 16,-1 3 1-16,1-6 2 0,0 0 0 0,1-1 0 15,-1-1 1-15,1-1-1 0,0 0 1 0,0 1 0 0,2-1 0 16,-1 1 0-16,-1 2 0 0,0-2 0 16,-1 4 1-16,0 2 1 0,0-2-1 15,0 2 2-15,0 1 1 0,0 1 1 31,0 0 2-31,0 1-1 0,-1-2 0 16,0 3-2-16,-1 0 0 0,0-1-1 0,1 0-1 16,0 1 0-16,-1-1-1 15,0 3-1-15,1-3 3 0,-1 1 3 16,2 2 4-16,-1-2 1 0,1 3-2 0,-1-2-4 16,0 1-4-16,-1-3-2 0,2 4 0 15,-1-2 0-15,-5-3-2 0,6 5 1 16,0 0 0-16,0 0-2 0,0-1 1 15,0 1 2-15,-3-3-2 0,3 3 2 16,-1 0 0-16,-1 0 0 0,2-2 0 0,-1 1 0 16,1 0-1-16,0 1 1 0,-3-2 0 15,3 2 1-15,-1 0 1 0,1 0 1 16,0 0 0-16,0 0 2 0,0 0-2 16,0 0-3-16,0 0-2 0,0 0 0 0,0 0 0 15,0 0-1-15,0 0-3 0,0 0-6 16,0 1-2-16,1 4 3 0,-1-3 3 15,1 2 5-15,1 2 2 0,1 2 1 16,-1 1 0-16,3 1 2 0,0 3 0 16,3 1 1-16,1-1 1 0,0 1-1 15,0-2 0-15,0 1 0 0,-3-3-1 16,1 1 0-16,0 0 1 0,0 1-2 16,-1 2 0-16,0-1 0 0,0-1-1 0,-1 2 1 15,2-1 0-15,-1 1-1 0,1 1-1 16,0-3 1-16,-1 2 1 0,-1-3 2 15,0-1 0-15,-3 0 0 0,-1-2 0 16,0 1 0-16,-1-1-2 0,-1-5 1 16,0 3 1-16,1-6 1 0,-4 2 4 15,1 1 1-15,1-3-3 0,-2 3 2 16,-2-3 0-16,-1 3-3 0,-2-2 2 0,-1 0-2 16,-2 2 0-16,-6-2 2 15,-5 2 1-15,-3-2-2 0,-7-1-2 16,-1 0-1-16,2 0-2 0,-2 0 0 15,3 1 1-15,-2-1-2 0,0 0 0 0,-3 0 1 16,-3 0-1-16,3 0 1 0,0-1 2 16,8 2-2-16,7-1 1 0,5-2 0 15,6 2-1-15,2 0 1 0,1 2 2 16,2 0 0-16,1-2 3 0,0 0 4 0,2 0 0 0,-1 0 2 16,3 0 1-1,0 0 0-15,0 0 1 0,0 2 0 0,0-2-2 16,-1 0-1-16,1 0-4 0,0 0-5 0,0 0-2 15,0 0 0-15,0 0-1 0,0 0-2 16,0 0-2-16,0 0-4 16,0 0-6-16,0 0-6 0,0 0-14 0,0 0-12 0,0 0-12 15,0 0-12-15,0 0-12 0,0 0-15 16,0 0 698-16,0 0-458 0</inkml:trace>
  <inkml:trace contextRef="#ctx0" brushRef="#br0" timeOffset="18046">19781 8624 1052 0,'1'0'82'0,"-1"0"91"15,0 0-182 1,-1 0-24-16,0 1 6 0,-1 0 19 0,-2 1 7 0,0 1 1 15,-5-1-1 1,1 0 1-16,-3 0 0 0,0 1 4 0,-1-2 6 16,-1 0 7-16,-4 0 4 0,-2 0 3 0,1-1-4 15,-3 0-2-15,-3 0 2 0,0-1-4 16,-3-1 1-16,-1 2-1 0,-1 0-6 16,-4-1-2-16,-6 0-2 0,1 1-2 15,-5 0 0 1,-6 1 0-16,-11 1-2 0,-6 0 0 15,-3 0 0-15,-2 2-1 0,7-1 3 16,2 1 3-16,3-2 3 0,-4 1 6 16,-4 1 5-16,-1 1 2 0,-6 1 2 0,4 0 3 15,6 3-1-15,0 0-2 16,8 2-4-16,-4-1-7 0,-5 1-4 16,-7 2-1-16,-1 1-3 0,-1 3 0 15,6 3-1-15,5 0-1 0,0 1 1 0,-8 1 1 16,-2 1 0-16,-3 1-1 0,-3 2-1 15,9 1-1-15,3 1 0 0,5 0 1 16,2 1-1-16,-8 1 1 0,-1 2 0 16,-7 2 1-16,1 0-1 0,2 0 0 0,2 1-1 15,1 2-2-15,-7 0 1 0,1 2-1 16,-2-2 0-16,2-1 1 0,6 0-3 16,5-1 9-16,3 0 4 0,2 2 1 15,-3 0 6-15,-4 2-7 0,-1 0-5 0,2 2 0 16,6 3-3-16,6 2-2 0,4 2 0 15,3-2 1-15,-2 0-3 16,1 1 1-16,-2-1-1 0,-3 0 0 16,3 6 0-16,5 3 1 0,4 3-1 15,3 3 1-15,-1 0-1 0,5 0 0 0,2-1-1 16,6-2 0-16,2 0-1 0,0 2 0 16,3 1 2-16,3 0-2 0,-1 1 1 15,-2 3 0-15,4 6-2 0,-8 1 1 16,2 2-1-16,4-2-1 0,0-4-1 0,8-2-3 15,4-2-3-15,7-3-2 0,1 0 0 16,5-6 1-16,3-1 0 0,1-5 2 16,7 1-1-16,3-2-2 0,1 0 2 0,1 0 0 15,-3-3 4-15,1-1 3 16,3-1 1-16,-3-4 2 0,1 1 1 16,3-5-1-16,-2-1 0 0,2-2 1 15,2-1-1-15,-1 2 1 0,7-2 0 16,0 3 0-16,0-3 0 0,0 0 1 15,2-1-1-15,5 2 1 0,5 1 0 16,1 2-1-16,-6-1 0 0,-1-4-1 16,-6-1-2-16,2-1-1 0,-1-2-1 0,-2-2 1 0,1-4 1 15,-1-2 1-15,-1-3 0 16,1-1 0-16,1 1 1 16,-5-6-1-16,0 0 1 0,-2-4 1 0,-6 1-1 0,-5-4 1 15,-1 2-3-15,-8-4-1 0,0 0-3 16,-1 2-1-16,-4-2-5 0,0 0-6 15,0 0-2-15,0 0-4 0,0 0 4 16,0 0 4-16,0-2 5 0,0 2 5 16,0-1 2-16,-2-6 2 0,1 1 1 0,-3-1 0 15,1-2 2-15,0-2 3 0,-1 0 3 16,-3-2 3-16,-1-1-1 0,-2-2-1 16,-3-1-1-16,3 1-2 15,-2-2-2-15,-1 1-1 0,3 3 0 0,2 5 1 16,1 0-1-16,3 3 2 0,1 1 0 0,-1 1-1 15,3 1 1 1,0 0-1-16,0 0-1 0,1 2 0 0,0 1 0 0,0-2-1 16,0 1 0-16,-1-4 2 0,1 4-2 0,0-2 0 31,0 0 0-31,0 2 0 0,-1-5 1 0,0 3 0 16,0 1-1-16,1 2 0 0,-3-6 0 15,3 5-1-15,0-4 1 0,-2 1 1 16,1 0-1-16,1 2 1 0,0 2 0 0,-1-1 0 15,-1-5 1-15,0 3 0 0,1-1-1 16,1 4 0-16,0 0 0 0,0 0 0 16,-1 0 1-16,1 0-1 0,-1 0 0 0,0-4 0 15,1 4 1-15,0 0 0 0,0-1 2 16,0 1-3-16,0 0-1 0,0 0-4 0,0 0-1 16,0 0 3-16,0 0-4 0,0 0 4 15,0 0-2 1,0 0-8-16,0 3 0 0,1-1-7 15,0 3 0-15,1 2 5 0,4 8 6 16,4 7 4-16,6 11 2 0,6 5 2 16,5-3 0-16,-1-3 3 0,0-6 1 15,-2-4-1-15,-3 1 1 0,0-1-2 16,-2 2-1-16,-2-2 1 0,-2 1 0 16,-4-3 4-16,-1-2 3 0,-2-4 0 15,-2-3-1-15,-3-4-5 0,-1-2-4 16,-2 1-4-16,2-2 1 0,-3 0 3 0,1 1 1 15,-5-1 0-15,-2 2 1 0,-1 1 3 16,-6 0 3-16,-4 0 5 0,-7 2 2 16,-5 0 1-16,-3-3-2 0,-2 1-2 15,0-4-3-15,2 1-3 0,1-2-1 0,4 0-1 16,6-1-1-16,1 2-1 0,3-1 0 16,2 0-1-16,1 0 1 0,3 0 1 15,3-1-1-15,3-1 1 0,2 2 0 16,0-1 0-16,1 0 1 0,1-1 1 0,2 0-1 15,0 0-3-15,0 1-10 16,0-1-15-16,0 0-23 0,0 0-26 16,0 0-19-16,0 0 46 0</inkml:trace>
  <inkml:trace contextRef="#ctx0" brushRef="#br0" timeOffset="42210.38">9958 4716 1121 0,'-2'3'22'0,"-2"4"-21"0,-1 0-4 0,-1 4 2 0,0 1 2 16,1-1 0-16,1 4 0 15,0-3-1-15,3 2 0 0,1 1-2 16,3 2-3-16,4 2 3 0,0 3-1 0,3 3 3 16,4 4 1-16,3 3 0 0,6 3 0 0,1-1 1 15,2 7-1 1,7 2 1-16,5 2 0 0,6-1-1 0,5 4 3 16,5 0-1-16,3 7 1 0,7 6-1 0,5 5 0 15,4 5-2-15,6 1 2 16,6 1-1-16,3-4-1 0,0-1 2 0,-1 0-1 15,-5 1 11 1,11 4 8-16,6 1 4 0,1-2 3 0,-2-2-7 0,-3-1-7 0,2 1-2 31,6 3-3-31,7 0-3 0,1 2-3 0,-5 0-1 16,-1-3 2 0,-2-7 15-16,-12-8 4 0,-8-9 5 0,-10-10-2 15,-18-3-14-15,-3-7-5 0,-5-3-4 16,-6-5-1-16,2-1 0 0,-6-7 6 15,-3-3 12-15,-11-3 10 0,-5-5 4 16,-7 1-6-16,-4-2-8 0,-1 0-9 0,-4 0-2 16,-1-1-2-16,1 1-1 0,-2 0-3 15,0-1-2-15,1-5-5 0,-1 2-3 16,0-3 0-16,2-2-2 0,1-2 2 16,-3-7 0-16,0-4-2 0,0-2 3 15,-2 0 4-15,2 3 1 0,1 3 2 0,-1 0 3 16,1 3-1-16,-1 3 1 0,-1 1 1 15,2 3-1-15,2 2 1 0,-2 2 1 16,1 1-3-16,-2 0 1 0,0 3-4 16,0 0-1-16,0 0-5 0,0 0-3 15,0 0 0-15,-4 0-4 0,4 0 5 0,4 1 2 16,0 2 3-16,2 0 2 0,1 3 1 16,5 3-1-16,5 6 1 0,8 6-1 15,2 4 1-15,8 5 0 16,0 4 0-16,-2 0 0 0,-4 0 0 0,-2-4 0 15,-7-3-1-15,-2-2 1 0,-4-3-1 16,-2 0 0-16,-3-2 0 0,-1-2-1 16,-2-1-2-16,-2-3 0 0,-2-3-3 15,-2-2 4-15,1-2 3 0,-1-1 0 0,-3-4 4 16,-1 0-5-16,0 1-2 16,-2-1-3-16,1-1 3 0,-2 2 1 0,-2 0 2 15,-5 0 7-15,-4-1 0 0,-4-2 5 16,-1 0 0-16,-3-2-2 0,-3-1-1 0,2-2-3 15,-2-1-1 1,-1 1-1-16,2-2 0 0,-2 0-1 0,-1 1 1 0,2 1 0 16,-2-1-2-16,4 2 3 0,4 0 3 15,3-1 1-15,4 2 3 16,5 0 2-16,2 3-3 0,2-1 1 16,4 1 1-16,-2 1-3 0,5-1-1 15,-1 0-2-15,1 0-3 0,-1 0-1 0,1 0 0 0,0 0 0 16,-1 3 0-16,1-3 0 15,0 0 0-15,0 0 0 0,0 0 0 0,1 0 0 16,-1 0-1-16,0 0-1 16,0 0 1-16,1 0-1 0,-1 0 1 0,0 0-7 15,0 0-12-15,0 0-12 0,0 0-19 0,0 0-15 16,0 0-15-16,0 0-17 0,0 0 50 16</inkml:trace>
  <inkml:trace contextRef="#ctx0" brushRef="#br0" timeOffset="72870.64">22307 12196 1330 0,'0'0'37'0,"0"0"-15"16,0 0-28-16,0 0-11 0,-1 0-4 0,0 1-1 15,0-1 9-15,-4 1 6 16,-3 0 5-16,-7 1 2 0,-7-1 6 0,-1 1 1 16,-5 0 1-16,-6 0 6 0,-4 1 0 15,-9-1 4-15,-8 0 3 16,-14-1-5-16,-14 0-1 0,-8-1-4 0,-9 1-3 0,3 1-2 15,1-2-1-15,-14 3-2 16,-10 1-1-16,-7 0 3 0,-4 0-3 16,-6 1 1-16,1-3 0 0,-3 0-2 0,-9-1 2 15,2 1 5-15,-5-2 4 0,-1-3 13 16,-11 0 10 0,10-4-5-16,5 0-4 0,-6-2-12 0,16 0-11 0,-3-1 1 15,8 3 4-15,5-2 6 0,2-2 8 0,5 4 7 16,0 0-4-16,12-2-2 15,3 2-2-15,1 0-7 16,4 1-1-16,2 1-3 0,14 1-3 0,11 0-2 16,-1 2 1-16,6-1 1 0,-2 2 3 15,4-1 0-15,13 1-1 0,7 0-3 16,13 1-2-16,8 0 0 0,6 0 5 0,6 0 9 16,1 0 8-16,5 0 7 0,4 0 2 15,3 0-2-15,0 0-4 16,-5 0-4-16,6 0-3 0,0 0-4 0,2 0-3 0,0 0-5 15,-2 1-3-15,0-1-4 0,0 0-7 16,0 0-3-16,0 0-3 0,0 0-4 16,0 0-2-16,0 0-4 0,0 0-9 0,0 0-11 15,2 0-7-15,-2 0-13 0,1 0-7 16,-1 0-4 0,0 0-10-16,1 0-8 0,0 0-10 15,0 1-9-15,8 5-219 0,3 4 216 16</inkml:trace>
  <inkml:trace contextRef="#ctx0" brushRef="#br0" timeOffset="73807.69">21869 16423 1510 0,'49'27'81'0,"-49"-25"-61"16,0-2-21-16,-3 0-3 16,-46-24-11-16,40 24 6 0,-5 4 3 15,-7-1 3-15,-8 3 2 0,1-1 1 0,-2 1 8 16,0-1 6-16,2 0 6 16,-3-1 3-16,-3 0-6 0,-1-2-3 15,-7-2-1-15,-2 0 0 0,-11-1-1 16,-14-4-1-16,-3 1-2 0,-12-3-4 0,-1 0-1 15,0 0 0-15,-9-2-2 0,-14 2 3 0,-8-1 0 16,-9 0 1-16,-8 0-1 0,-8 2 0 16,-12-1-3-16,-2 1 0 15,-16 1 3-15,7-1-2 0,8 1 6 0,-12 3 5 16,9 0 1-16,5-1 1 0,0 0-3 16,5-1-6-16,1-2-2 0,7-1-1 15,-6-1 1-15,9-4 5 0,9 1 4 16,4 0 0-16,15-3 3 0,9 2-3 0,2 0-1 15,2 2 4-15,8 1 0 0,12 0-3 16,16 2-3-16,7 1-5 0,3 3-2 16,0-1-1-16,1 3 2 15,3 1-2-15,-1 0 1 0,10 3-1 16,4-1 0-16,1 1-1 0,9 1 0 16,1-2-1-16,4 0 1 0,7 0 5 15,0-1 10-15,5 1 7 0,0 0 6 0,0-2-1 0,5 0-5 16,1 0 1-1,0 0 1-15,1 1 3 0,-7 0 4 0,7-1 3 16,0 0-2-16,-2 0-3 0,2 0-4 16,0 0-7-16,2 0-5 0,-2 0-4 15,0 0-5-15,1 0-1 16,-1 0-3-16,0 0-3 0,0 0-4 16,0 0-6-16,0 0-3 0,0 0-6 15,0 0-6-15,0 0-3 0,0 0-5 0,0 0-3 16,3 0-3-16,0 1-4 0,-3-1-2 15,0 0-7-15,-3 0-3 0,3 0-10 16,0 0-16-16,1 0-12 0,1 0-22 16,-2 0-5-16,5-1 393 0,6-1-224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2/23/2023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39</a:t>
            </a:fld>
            <a:endParaRPr lang="en-US" dirty="0"/>
          </a:p>
        </p:txBody>
      </p:sp>
    </p:spTree>
    <p:extLst>
      <p:ext uri="{BB962C8B-B14F-4D97-AF65-F5344CB8AC3E}">
        <p14:creationId xmlns:p14="http://schemas.microsoft.com/office/powerpoint/2010/main" val="239632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they are not mutex! You can do remove(</a:t>
            </a:r>
            <a:r>
              <a:rPr lang="en-US" dirty="0" err="1"/>
              <a:t>flat,axle</a:t>
            </a:r>
            <a:r>
              <a:rPr lang="en-US" dirty="0"/>
              <a:t>) and remove(</a:t>
            </a:r>
            <a:r>
              <a:rPr lang="en-US" dirty="0" err="1"/>
              <a:t>spare,trunk</a:t>
            </a:r>
            <a:r>
              <a:rPr lang="en-US" dirty="0"/>
              <a:t>) at the same time at t=1. And you can do put(</a:t>
            </a:r>
            <a:r>
              <a:rPr lang="en-US" dirty="0" err="1"/>
              <a:t>flat,trunk</a:t>
            </a:r>
            <a:r>
              <a:rPr lang="en-US" dirty="0"/>
              <a:t>) and put(</a:t>
            </a:r>
            <a:r>
              <a:rPr lang="en-US" dirty="0" err="1"/>
              <a:t>spare,axle</a:t>
            </a:r>
            <a:r>
              <a:rPr lang="en-US" dirty="0"/>
              <a:t>) at the same time at t=2. The predicates that interfere, </a:t>
            </a:r>
            <a:r>
              <a:rPr lang="en-US" dirty="0" err="1"/>
              <a:t>etc</a:t>
            </a:r>
            <a:r>
              <a:rPr lang="en-US" dirty="0"/>
              <a:t> are not required at the same time. </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31528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85487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67</a:t>
            </a:fld>
            <a:endParaRPr lang="en-US"/>
          </a:p>
        </p:txBody>
      </p:sp>
    </p:spTree>
    <p:extLst>
      <p:ext uri="{BB962C8B-B14F-4D97-AF65-F5344CB8AC3E}">
        <p14:creationId xmlns:p14="http://schemas.microsoft.com/office/powerpoint/2010/main" val="95335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38572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Spare tire is on the trunk, flat tire is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146203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12</a:t>
            </a:fld>
            <a:endParaRPr lang="en-US" dirty="0"/>
          </a:p>
        </p:txBody>
      </p:sp>
    </p:spTree>
    <p:extLst>
      <p:ext uri="{BB962C8B-B14F-4D97-AF65-F5344CB8AC3E}">
        <p14:creationId xmlns:p14="http://schemas.microsoft.com/office/powerpoint/2010/main" val="276994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13</a:t>
            </a:fld>
            <a:endParaRPr lang="en-US" dirty="0"/>
          </a:p>
        </p:txBody>
      </p:sp>
    </p:spTree>
    <p:extLst>
      <p:ext uri="{BB962C8B-B14F-4D97-AF65-F5344CB8AC3E}">
        <p14:creationId xmlns:p14="http://schemas.microsoft.com/office/powerpoint/2010/main" val="38278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27</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Yes, a plan that is found does work</a:t>
            </a:r>
          </a:p>
          <a:p>
            <a:r>
              <a:rPr lang="en-US" dirty="0"/>
              <a:t>Complete? No, doesn’t always find a plan (sometimes you do something that can’t be undone)</a:t>
            </a:r>
          </a:p>
          <a:p>
            <a:r>
              <a:rPr lang="en-US" dirty="0"/>
              <a:t>Optimal? No, example given</a:t>
            </a:r>
          </a:p>
        </p:txBody>
      </p:sp>
      <p:sp>
        <p:nvSpPr>
          <p:cNvPr id="4" name="Slide Number Placeholder 3"/>
          <p:cNvSpPr>
            <a:spLocks noGrp="1"/>
          </p:cNvSpPr>
          <p:nvPr>
            <p:ph type="sldNum" sz="quarter" idx="5"/>
          </p:nvPr>
        </p:nvSpPr>
        <p:spPr/>
        <p:txBody>
          <a:bodyPr/>
          <a:lstStyle/>
          <a:p>
            <a:fld id="{061C2587-C0BF-41B9-B0FA-D76263C040D8}" type="slidenum">
              <a:rPr lang="en-US" smtClean="0"/>
              <a:t>30</a:t>
            </a:fld>
            <a:endParaRPr lang="en-US" dirty="0"/>
          </a:p>
        </p:txBody>
      </p:sp>
    </p:spTree>
    <p:extLst>
      <p:ext uri="{BB962C8B-B14F-4D97-AF65-F5344CB8AC3E}">
        <p14:creationId xmlns:p14="http://schemas.microsoft.com/office/powerpoint/2010/main" val="14148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No-op and remove each interfere and are inconsistent with each other because ’remove’ deletes the precondition/effect of ‘no-op’</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40656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2/23/2023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9.xml"/></Relationships>
</file>

<file path=ppt/slides/_rels/slide1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a:xfrm>
            <a:off x="552099" y="1113178"/>
            <a:ext cx="10515600" cy="5420626"/>
          </a:xfrm>
        </p:spPr>
        <p:txBody>
          <a:bodyPr/>
          <a:lstStyle/>
          <a:p>
            <a:r>
              <a:rPr lang="en-US" dirty="0"/>
              <a:t>Assignments:</a:t>
            </a:r>
          </a:p>
          <a:p>
            <a:pPr marL="457200" indent="-457200">
              <a:buFont typeface="Wingdings" panose="05000000000000000000" pitchFamily="2" charset="2"/>
              <a:buChar char="§"/>
            </a:pPr>
            <a:r>
              <a:rPr lang="en-US" dirty="0">
                <a:solidFill>
                  <a:schemeClr val="tx1"/>
                </a:solidFill>
              </a:rPr>
              <a:t>P2: Optimization</a:t>
            </a:r>
          </a:p>
          <a:p>
            <a:pPr marL="917575" lvl="2" indent="-457200"/>
            <a:r>
              <a:rPr lang="en-US" sz="2800" dirty="0"/>
              <a:t>Due TONIGHT, 10 pm</a:t>
            </a:r>
          </a:p>
          <a:p>
            <a:pPr marL="457200" indent="-457200">
              <a:buFont typeface="Wingdings" panose="05000000000000000000" pitchFamily="2" charset="2"/>
              <a:buChar char="§"/>
            </a:pPr>
            <a:r>
              <a:rPr lang="en-US" dirty="0">
                <a:solidFill>
                  <a:schemeClr val="tx1"/>
                </a:solidFill>
              </a:rPr>
              <a:t>HW5 (written)</a:t>
            </a:r>
          </a:p>
          <a:p>
            <a:pPr marL="917575" lvl="2" indent="-457200"/>
            <a:r>
              <a:rPr lang="en-US" sz="2800" dirty="0"/>
              <a:t>Due Tues 2/28, 10 pm</a:t>
            </a:r>
          </a:p>
          <a:p>
            <a:pPr marL="457200" indent="-457200">
              <a:buFont typeface="Wingdings" panose="05000000000000000000" pitchFamily="2" charset="2"/>
              <a:buChar char="§"/>
            </a:pPr>
            <a:r>
              <a:rPr lang="en-US" dirty="0">
                <a:solidFill>
                  <a:schemeClr val="tx1"/>
                </a:solidFill>
              </a:rPr>
              <a:t>P3: Logic and Classical Planning</a:t>
            </a:r>
          </a:p>
          <a:p>
            <a:pPr marL="917575" lvl="2" indent="-457200"/>
            <a:r>
              <a:rPr lang="en-US" sz="2800" dirty="0"/>
              <a:t>Out Tonight</a:t>
            </a:r>
          </a:p>
          <a:p>
            <a:pPr marL="917575" lvl="2" indent="-457200"/>
            <a:r>
              <a:rPr lang="en-US" sz="2800" dirty="0"/>
              <a:t>FIRST HALF!! Due Friday 3/3, 10 pm before spring break</a:t>
            </a:r>
          </a:p>
          <a:p>
            <a:pPr marL="917575" lvl="2" indent="-457200"/>
            <a:r>
              <a:rPr lang="en-US" sz="2800" dirty="0"/>
              <a:t>ALL!! Due Friday 3/17, 10 pm Friday after spring break</a:t>
            </a:r>
          </a:p>
          <a:p>
            <a:pPr marL="917575" lvl="2" indent="-457200"/>
            <a:r>
              <a:rPr lang="en-US" sz="2800" dirty="0"/>
              <a:t>Grading</a:t>
            </a:r>
          </a:p>
          <a:p>
            <a:pPr marL="457200" indent="-457200">
              <a:buFont typeface="Wingdings" panose="05000000000000000000" pitchFamily="2" charset="2"/>
              <a:buChar char="§"/>
            </a:pPr>
            <a:endParaRPr lang="en-US" dirty="0">
              <a:solidFill>
                <a:schemeClr val="tx1"/>
              </a:solidFill>
            </a:endParaRPr>
          </a:p>
          <a:p>
            <a:pPr lvl="2" indent="0">
              <a:buNone/>
            </a:pPr>
            <a:endParaRPr lang="en-US" sz="2800" dirty="0"/>
          </a:p>
          <a:p>
            <a:pPr marL="457200" indent="-457200"/>
            <a:endParaRPr lang="en-US" sz="3600" dirty="0"/>
          </a:p>
          <a:p>
            <a:endParaRPr lang="en-US" sz="800" dirty="0"/>
          </a:p>
          <a:p>
            <a:endParaRPr lang="en-US" dirty="0"/>
          </a:p>
          <a:p>
            <a:endParaRPr lang="en-US" dirty="0"/>
          </a:p>
          <a:p>
            <a:endParaRPr lang="en-US" dirty="0">
              <a:solidFill>
                <a:schemeClr val="tx1"/>
              </a:solidFill>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1F6B39D-D8BE-B23D-37C7-20EB7295745B}"/>
                  </a:ext>
                </a:extLst>
              </p14:cNvPr>
              <p14:cNvContentPartPr/>
              <p14:nvPr/>
            </p14:nvContentPartPr>
            <p14:xfrm>
              <a:off x="1424160" y="4424040"/>
              <a:ext cx="5607360" cy="2217960"/>
            </p14:xfrm>
          </p:contentPart>
        </mc:Choice>
        <mc:Fallback>
          <p:pic>
            <p:nvPicPr>
              <p:cNvPr id="3" name="Ink 2">
                <a:extLst>
                  <a:ext uri="{FF2B5EF4-FFF2-40B4-BE49-F238E27FC236}">
                    <a16:creationId xmlns:a16="http://schemas.microsoft.com/office/drawing/2014/main" id="{11F6B39D-D8BE-B23D-37C7-20EB7295745B}"/>
                  </a:ext>
                </a:extLst>
              </p:cNvPr>
              <p:cNvPicPr/>
              <p:nvPr/>
            </p:nvPicPr>
            <p:blipFill>
              <a:blip r:embed="rId3"/>
              <a:stretch>
                <a:fillRect/>
              </a:stretch>
            </p:blipFill>
            <p:spPr>
              <a:xfrm>
                <a:off x="1414800" y="4414680"/>
                <a:ext cx="5626080" cy="2236680"/>
              </a:xfrm>
              <a:prstGeom prst="rect">
                <a:avLst/>
              </a:prstGeom>
            </p:spPr>
          </p:pic>
        </mc:Fallback>
      </mc:AlternateContent>
    </p:spTree>
    <p:extLst>
      <p:ext uri="{BB962C8B-B14F-4D97-AF65-F5344CB8AC3E}">
        <p14:creationId xmlns:p14="http://schemas.microsoft.com/office/powerpoint/2010/main" val="336620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Tire Fixing</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A tire can be removed from an axle if it is on the axle (precondition)</a:t>
            </a:r>
          </a:p>
          <a:p>
            <a:r>
              <a:rPr lang="en-US" dirty="0"/>
              <a:t>	Effect: the tire is on the ground</a:t>
            </a:r>
          </a:p>
          <a:p>
            <a:r>
              <a:rPr lang="en-US" dirty="0"/>
              <a:t>A tire can be put on an axle if it is on the ground (precondition)</a:t>
            </a:r>
          </a:p>
          <a:p>
            <a:r>
              <a:rPr lang="en-US" dirty="0"/>
              <a:t>	Effect: the tire is on the axle</a:t>
            </a:r>
          </a:p>
          <a:p>
            <a:r>
              <a:rPr lang="en-US" dirty="0"/>
              <a:t>A tire can be removed from the trunk if it is in the trunk (precondition)</a:t>
            </a:r>
          </a:p>
          <a:p>
            <a:r>
              <a:rPr lang="en-US" dirty="0"/>
              <a:t>	Effect: the tire is on the ground</a:t>
            </a:r>
          </a:p>
          <a:p>
            <a:r>
              <a:rPr lang="en-US" dirty="0"/>
              <a:t>A tire can be put in the trunk if it is on the ground (precondition)</a:t>
            </a:r>
          </a:p>
          <a:p>
            <a:r>
              <a:rPr lang="en-US" dirty="0"/>
              <a:t>	Effect: the tire is in the trunk</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888AC32-B678-0BD0-46C4-0A0DA225887A}"/>
                  </a:ext>
                </a:extLst>
              </p14:cNvPr>
              <p14:cNvContentPartPr/>
              <p14:nvPr/>
            </p14:nvContentPartPr>
            <p14:xfrm>
              <a:off x="869760" y="1426680"/>
              <a:ext cx="7450920" cy="1249920"/>
            </p14:xfrm>
          </p:contentPart>
        </mc:Choice>
        <mc:Fallback>
          <p:pic>
            <p:nvPicPr>
              <p:cNvPr id="4" name="Ink 3">
                <a:extLst>
                  <a:ext uri="{FF2B5EF4-FFF2-40B4-BE49-F238E27FC236}">
                    <a16:creationId xmlns:a16="http://schemas.microsoft.com/office/drawing/2014/main" id="{2888AC32-B678-0BD0-46C4-0A0DA225887A}"/>
                  </a:ext>
                </a:extLst>
              </p:cNvPr>
              <p:cNvPicPr/>
              <p:nvPr/>
            </p:nvPicPr>
            <p:blipFill>
              <a:blip r:embed="rId3"/>
              <a:stretch>
                <a:fillRect/>
              </a:stretch>
            </p:blipFill>
            <p:spPr>
              <a:xfrm>
                <a:off x="860400" y="1417320"/>
                <a:ext cx="7469640" cy="1268640"/>
              </a:xfrm>
              <a:prstGeom prst="rect">
                <a:avLst/>
              </a:prstGeom>
            </p:spPr>
          </p:pic>
        </mc:Fallback>
      </mc:AlternateContent>
    </p:spTree>
    <p:extLst>
      <p:ext uri="{BB962C8B-B14F-4D97-AF65-F5344CB8AC3E}">
        <p14:creationId xmlns:p14="http://schemas.microsoft.com/office/powerpoint/2010/main" val="401388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a:t>
            </a:r>
            <a:r>
              <a:rPr lang="en-US"/>
              <a:t>Tire Fixing</a:t>
            </a:r>
            <a:endParaRPr lang="en-US" dirty="0"/>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a:xfrm>
            <a:off x="552098" y="1113178"/>
            <a:ext cx="10800529" cy="2039539"/>
          </a:xfrm>
        </p:spPr>
        <p:txBody>
          <a:bodyPr/>
          <a:lstStyle/>
          <a:p>
            <a:endParaRPr lang="en-US" dirty="0"/>
          </a:p>
          <a:p>
            <a:r>
              <a:rPr lang="en-US" dirty="0"/>
              <a:t>A tire can be removed from an axle/trunk if it is on there (precondition)</a:t>
            </a:r>
          </a:p>
          <a:p>
            <a:r>
              <a:rPr lang="en-US" dirty="0"/>
              <a:t>	Effect: the tire is on the ground</a:t>
            </a:r>
          </a:p>
          <a:p>
            <a:r>
              <a:rPr lang="en-US" dirty="0"/>
              <a:t>A tire can be put on an axle/trunk if it is on the ground (precondition)</a:t>
            </a:r>
          </a:p>
          <a:p>
            <a:r>
              <a:rPr lang="en-US" dirty="0"/>
              <a:t>	Effect: the tire is on the axle/trunk</a:t>
            </a:r>
          </a:p>
          <a:p>
            <a:r>
              <a:rPr lang="en-US" dirty="0"/>
              <a:t>The trunk/axle can be empty if nothing is on it</a:t>
            </a:r>
          </a:p>
          <a:p>
            <a:r>
              <a:rPr lang="en-US" dirty="0"/>
              <a:t>At most one thing can be on the trunk/axle</a:t>
            </a:r>
          </a:p>
          <a:p>
            <a:endParaRPr lang="en-US" dirty="0"/>
          </a:p>
        </p:txBody>
      </p:sp>
      <p:sp>
        <p:nvSpPr>
          <p:cNvPr id="4" name="TextBox 3">
            <a:extLst>
              <a:ext uri="{FF2B5EF4-FFF2-40B4-BE49-F238E27FC236}">
                <a16:creationId xmlns:a16="http://schemas.microsoft.com/office/drawing/2014/main" id="{8E19FB1C-9908-D541-96D3-B87A92911068}"/>
              </a:ext>
            </a:extLst>
          </p:cNvPr>
          <p:cNvSpPr txBox="1"/>
          <p:nvPr/>
        </p:nvSpPr>
        <p:spPr>
          <a:xfrm>
            <a:off x="30641" y="5329323"/>
            <a:ext cx="11638510" cy="830997"/>
          </a:xfrm>
          <a:prstGeom prst="rect">
            <a:avLst/>
          </a:prstGeom>
          <a:noFill/>
        </p:spPr>
        <p:txBody>
          <a:bodyPr wrap="square" rtlCol="0">
            <a:spAutoFit/>
          </a:bodyPr>
          <a:lstStyle/>
          <a:p>
            <a:pPr algn="ctr"/>
            <a:r>
              <a:rPr lang="en-US" sz="2400" dirty="0">
                <a:solidFill>
                  <a:srgbClr val="FF0000"/>
                </a:solidFill>
              </a:rPr>
              <a:t>NOTE: A successor state axiom in logic would have to be defined for EACH tire and EACH loc, but in classical planning, these rules are defined for an object type</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CABFEE5-15E7-CE98-0EA0-9D72FC24E686}"/>
                  </a:ext>
                </a:extLst>
              </p14:cNvPr>
              <p14:cNvContentPartPr/>
              <p14:nvPr/>
            </p14:nvContentPartPr>
            <p14:xfrm>
              <a:off x="956160" y="5665320"/>
              <a:ext cx="10386720" cy="162720"/>
            </p14:xfrm>
          </p:contentPart>
        </mc:Choice>
        <mc:Fallback>
          <p:pic>
            <p:nvPicPr>
              <p:cNvPr id="5" name="Ink 4">
                <a:extLst>
                  <a:ext uri="{FF2B5EF4-FFF2-40B4-BE49-F238E27FC236}">
                    <a16:creationId xmlns:a16="http://schemas.microsoft.com/office/drawing/2014/main" id="{5CABFEE5-15E7-CE98-0EA0-9D72FC24E686}"/>
                  </a:ext>
                </a:extLst>
              </p:cNvPr>
              <p:cNvPicPr/>
              <p:nvPr/>
            </p:nvPicPr>
            <p:blipFill>
              <a:blip r:embed="rId3"/>
              <a:stretch>
                <a:fillRect/>
              </a:stretch>
            </p:blipFill>
            <p:spPr>
              <a:xfrm>
                <a:off x="946800" y="5655960"/>
                <a:ext cx="10405440" cy="181440"/>
              </a:xfrm>
              <a:prstGeom prst="rect">
                <a:avLst/>
              </a:prstGeom>
            </p:spPr>
          </p:pic>
        </mc:Fallback>
      </mc:AlternateContent>
    </p:spTree>
    <p:extLst>
      <p:ext uri="{BB962C8B-B14F-4D97-AF65-F5344CB8AC3E}">
        <p14:creationId xmlns:p14="http://schemas.microsoft.com/office/powerpoint/2010/main" val="371710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rgbClr val="7030A0"/>
                </a:solidFill>
              </a:rPr>
              <a:t>Possible Predicates:</a:t>
            </a:r>
          </a:p>
          <a:p>
            <a:r>
              <a:rPr lang="en-US" sz="2400" dirty="0"/>
              <a:t>On(tire, loc)</a:t>
            </a:r>
          </a:p>
        </p:txBody>
      </p:sp>
      <p:pic>
        <p:nvPicPr>
          <p:cNvPr id="31" name="Picture 2" descr="Flat Tire Cartoon High Res Stock Images | Shutterstock">
            <a:extLst>
              <a:ext uri="{FF2B5EF4-FFF2-40B4-BE49-F238E27FC236}">
                <a16:creationId xmlns:a16="http://schemas.microsoft.com/office/drawing/2014/main" id="{AC8E847E-E3D0-2F46-9364-715862BC4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A22B0DF-F525-E242-8A5C-BB4BBF00C7DB}"/>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8D6453B-0D91-9B4E-A15A-5190DC8BFE2F}"/>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34" name="Straight Arrow Connector 33">
            <a:extLst>
              <a:ext uri="{FF2B5EF4-FFF2-40B4-BE49-F238E27FC236}">
                <a16:creationId xmlns:a16="http://schemas.microsoft.com/office/drawing/2014/main" id="{A3E15712-213E-3642-ACD4-C95B97453973}"/>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7D3BAB-02C9-8F42-AE00-ABDA766635DC}"/>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7" name="Rectangle 36">
            <a:extLst>
              <a:ext uri="{FF2B5EF4-FFF2-40B4-BE49-F238E27FC236}">
                <a16:creationId xmlns:a16="http://schemas.microsoft.com/office/drawing/2014/main" id="{C0F1CB65-6D52-394A-8AB8-8986F9E0B4A3}"/>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38" name="Rectangle 37">
            <a:extLst>
              <a:ext uri="{FF2B5EF4-FFF2-40B4-BE49-F238E27FC236}">
                <a16:creationId xmlns:a16="http://schemas.microsoft.com/office/drawing/2014/main" id="{EC489119-B9F2-764A-BDA4-0CCD07E4800D}"/>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23E6900-0C5B-A45E-41E4-F8A1917F8F6B}"/>
                  </a:ext>
                </a:extLst>
              </p14:cNvPr>
              <p14:cNvContentPartPr/>
              <p14:nvPr/>
            </p14:nvContentPartPr>
            <p14:xfrm>
              <a:off x="176400" y="879840"/>
              <a:ext cx="11927880" cy="4482000"/>
            </p14:xfrm>
          </p:contentPart>
        </mc:Choice>
        <mc:Fallback>
          <p:pic>
            <p:nvPicPr>
              <p:cNvPr id="3" name="Ink 2">
                <a:extLst>
                  <a:ext uri="{FF2B5EF4-FFF2-40B4-BE49-F238E27FC236}">
                    <a16:creationId xmlns:a16="http://schemas.microsoft.com/office/drawing/2014/main" id="{123E6900-0C5B-A45E-41E4-F8A1917F8F6B}"/>
                  </a:ext>
                </a:extLst>
              </p:cNvPr>
              <p:cNvPicPr/>
              <p:nvPr/>
            </p:nvPicPr>
            <p:blipFill>
              <a:blip r:embed="rId5"/>
              <a:stretch>
                <a:fillRect/>
              </a:stretch>
            </p:blipFill>
            <p:spPr>
              <a:xfrm>
                <a:off x="167040" y="870480"/>
                <a:ext cx="11946600" cy="4500720"/>
              </a:xfrm>
              <a:prstGeom prst="rect">
                <a:avLst/>
              </a:prstGeom>
            </p:spPr>
          </p:pic>
        </mc:Fallback>
      </mc:AlternateContent>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Flat Tire Cartoon High Res Stock Images | Shutterstock">
            <a:extLst>
              <a:ext uri="{FF2B5EF4-FFF2-40B4-BE49-F238E27FC236}">
                <a16:creationId xmlns:a16="http://schemas.microsoft.com/office/drawing/2014/main" id="{814EB091-AEAE-9F4B-88B2-A95CF7FBB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rgbClr val="7030A0"/>
                </a:solidFill>
              </a:rPr>
              <a:t>Possible Predicates:</a:t>
            </a:r>
          </a:p>
          <a:p>
            <a:r>
              <a:rPr lang="en-US" sz="2400" dirty="0"/>
              <a:t>On(tire, loc)</a:t>
            </a:r>
          </a:p>
        </p:txBody>
      </p:sp>
      <p:sp>
        <p:nvSpPr>
          <p:cNvPr id="19" name="Rectangle 18">
            <a:extLst>
              <a:ext uri="{FF2B5EF4-FFF2-40B4-BE49-F238E27FC236}">
                <a16:creationId xmlns:a16="http://schemas.microsoft.com/office/drawing/2014/main" id="{C0D0AEBC-FE4E-7241-B7C7-C8E369765E98}"/>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20" name="Rectangle 19">
            <a:extLst>
              <a:ext uri="{FF2B5EF4-FFF2-40B4-BE49-F238E27FC236}">
                <a16:creationId xmlns:a16="http://schemas.microsoft.com/office/drawing/2014/main" id="{E86AA084-AB40-6A44-A31B-881DB62B50FC}"/>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cxnSp>
        <p:nvCxnSpPr>
          <p:cNvPr id="26" name="Straight Arrow Connector 25">
            <a:extLst>
              <a:ext uri="{FF2B5EF4-FFF2-40B4-BE49-F238E27FC236}">
                <a16:creationId xmlns:a16="http://schemas.microsoft.com/office/drawing/2014/main" id="{84F8B07E-4AAF-FE45-A44D-2F7B002D2D76}"/>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F6AF71-BDBF-B742-AA2B-EC0F1B32B018}"/>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28" name="Straight Arrow Connector 27">
            <a:extLst>
              <a:ext uri="{FF2B5EF4-FFF2-40B4-BE49-F238E27FC236}">
                <a16:creationId xmlns:a16="http://schemas.microsoft.com/office/drawing/2014/main" id="{4A639674-33B9-F947-A91E-F389DDB68DE8}"/>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653E34-9C80-9248-9787-EC3326D50C10}"/>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 name="TextBox 2">
            <a:extLst>
              <a:ext uri="{FF2B5EF4-FFF2-40B4-BE49-F238E27FC236}">
                <a16:creationId xmlns:a16="http://schemas.microsoft.com/office/drawing/2014/main" id="{FE85FE0C-9931-8046-8155-41A1BA060910}"/>
              </a:ext>
            </a:extLst>
          </p:cNvPr>
          <p:cNvSpPr txBox="1"/>
          <p:nvPr/>
        </p:nvSpPr>
        <p:spPr>
          <a:xfrm>
            <a:off x="5809899" y="3614796"/>
            <a:ext cx="2394245" cy="2308324"/>
          </a:xfrm>
          <a:prstGeom prst="rect">
            <a:avLst/>
          </a:prstGeom>
          <a:noFill/>
        </p:spPr>
        <p:txBody>
          <a:bodyPr wrap="none" rtlCol="0">
            <a:spAutoFit/>
          </a:bodyPr>
          <a:lstStyle/>
          <a:p>
            <a:r>
              <a:rPr lang="en-US" sz="2400" u="sng" dirty="0"/>
              <a:t>Add Effect</a:t>
            </a:r>
            <a:r>
              <a:rPr lang="en-US" sz="2400" dirty="0"/>
              <a:t>: </a:t>
            </a:r>
          </a:p>
          <a:p>
            <a:r>
              <a:rPr lang="en-US" sz="2400" dirty="0">
                <a:solidFill>
                  <a:schemeClr val="accent6"/>
                </a:solidFill>
              </a:rPr>
              <a:t>On(</a:t>
            </a:r>
            <a:r>
              <a:rPr lang="en-US" sz="2400" dirty="0" err="1">
                <a:solidFill>
                  <a:schemeClr val="accent6"/>
                </a:solidFill>
              </a:rPr>
              <a:t>spare,ground</a:t>
            </a:r>
            <a:r>
              <a:rPr lang="en-US" sz="2400" dirty="0">
                <a:solidFill>
                  <a:schemeClr val="accent6"/>
                </a:solidFill>
              </a:rPr>
              <a:t>)</a:t>
            </a:r>
          </a:p>
          <a:p>
            <a:r>
              <a:rPr lang="en-US" sz="2400" dirty="0">
                <a:solidFill>
                  <a:schemeClr val="accent6"/>
                </a:solidFill>
              </a:rPr>
              <a:t>Empty(trunk)</a:t>
            </a:r>
          </a:p>
          <a:p>
            <a:endParaRPr lang="en-US" sz="2400" dirty="0"/>
          </a:p>
          <a:p>
            <a:r>
              <a:rPr lang="en-US" sz="2400" u="sng" dirty="0"/>
              <a:t>Delete Effect</a:t>
            </a:r>
            <a:r>
              <a:rPr lang="en-US" sz="2400" dirty="0"/>
              <a:t>:</a:t>
            </a:r>
          </a:p>
          <a:p>
            <a:r>
              <a:rPr lang="en-US" sz="2400" dirty="0">
                <a:solidFill>
                  <a:srgbClr val="FF0000"/>
                </a:solidFill>
              </a:rPr>
              <a:t>On(</a:t>
            </a:r>
            <a:r>
              <a:rPr lang="en-US" sz="2400" dirty="0" err="1">
                <a:solidFill>
                  <a:srgbClr val="FF0000"/>
                </a:solidFill>
              </a:rPr>
              <a:t>spare,trunk</a:t>
            </a:r>
            <a:r>
              <a:rPr lang="en-US" sz="2400" dirty="0">
                <a:solidFill>
                  <a:srgbClr val="FF0000"/>
                </a:solidFill>
              </a:rPr>
              <a:t>)</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1B25E76-BEBB-C5B0-535F-EB201BA5E6BE}"/>
                  </a:ext>
                </a:extLst>
              </p14:cNvPr>
              <p14:cNvContentPartPr/>
              <p14:nvPr/>
            </p14:nvContentPartPr>
            <p14:xfrm>
              <a:off x="3571560" y="1697760"/>
              <a:ext cx="4459320" cy="4232520"/>
            </p14:xfrm>
          </p:contentPart>
        </mc:Choice>
        <mc:Fallback>
          <p:pic>
            <p:nvPicPr>
              <p:cNvPr id="4" name="Ink 3">
                <a:extLst>
                  <a:ext uri="{FF2B5EF4-FFF2-40B4-BE49-F238E27FC236}">
                    <a16:creationId xmlns:a16="http://schemas.microsoft.com/office/drawing/2014/main" id="{01B25E76-BEBB-C5B0-535F-EB201BA5E6BE}"/>
                  </a:ext>
                </a:extLst>
              </p:cNvPr>
              <p:cNvPicPr/>
              <p:nvPr/>
            </p:nvPicPr>
            <p:blipFill>
              <a:blip r:embed="rId5"/>
              <a:stretch>
                <a:fillRect/>
              </a:stretch>
            </p:blipFill>
            <p:spPr>
              <a:xfrm>
                <a:off x="3562200" y="1688400"/>
                <a:ext cx="4478040" cy="4251240"/>
              </a:xfrm>
              <a:prstGeom prst="rect">
                <a:avLst/>
              </a:prstGeom>
            </p:spPr>
          </p:pic>
        </mc:Fallback>
      </mc:AlternateContent>
    </p:spTree>
    <p:extLst>
      <p:ext uri="{BB962C8B-B14F-4D97-AF65-F5344CB8AC3E}">
        <p14:creationId xmlns:p14="http://schemas.microsoft.com/office/powerpoint/2010/main" val="26651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trunk)</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tire,trunk</a:t>
            </a:r>
            <a:r>
              <a:rPr lang="en-US" dirty="0"/>
              <a:t>)	Add 	On(</a:t>
            </a:r>
            <a:r>
              <a:rPr lang="en-US" dirty="0" err="1"/>
              <a:t>tire,ground</a:t>
            </a:r>
            <a:r>
              <a:rPr lang="en-US" dirty="0"/>
              <a:t>)</a:t>
            </a:r>
          </a:p>
          <a:p>
            <a:r>
              <a:rPr lang="en-US" dirty="0"/>
              <a:t>							Empty(trunk)</a:t>
            </a:r>
          </a:p>
          <a:p>
            <a:r>
              <a:rPr lang="en-US" dirty="0"/>
              <a:t>						Delete On(</a:t>
            </a:r>
            <a:r>
              <a:rPr lang="en-US" dirty="0" err="1"/>
              <a:t>tire,trunk</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A88BB62-F15D-AF39-242F-515D7E4B2887}"/>
                  </a:ext>
                </a:extLst>
              </p14:cNvPr>
              <p14:cNvContentPartPr/>
              <p14:nvPr/>
            </p14:nvContentPartPr>
            <p14:xfrm>
              <a:off x="506520" y="911520"/>
              <a:ext cx="9821160" cy="5472360"/>
            </p14:xfrm>
          </p:contentPart>
        </mc:Choice>
        <mc:Fallback>
          <p:pic>
            <p:nvPicPr>
              <p:cNvPr id="4" name="Ink 3">
                <a:extLst>
                  <a:ext uri="{FF2B5EF4-FFF2-40B4-BE49-F238E27FC236}">
                    <a16:creationId xmlns:a16="http://schemas.microsoft.com/office/drawing/2014/main" id="{DA88BB62-F15D-AF39-242F-515D7E4B2887}"/>
                  </a:ext>
                </a:extLst>
              </p:cNvPr>
              <p:cNvPicPr/>
              <p:nvPr/>
            </p:nvPicPr>
            <p:blipFill>
              <a:blip r:embed="rId4"/>
              <a:stretch>
                <a:fillRect/>
              </a:stretch>
            </p:blipFill>
            <p:spPr>
              <a:xfrm>
                <a:off x="497160" y="902160"/>
                <a:ext cx="9839880" cy="5491080"/>
              </a:xfrm>
              <a:prstGeom prst="rect">
                <a:avLst/>
              </a:prstGeom>
            </p:spPr>
          </p:pic>
        </mc:Fallback>
      </mc:AlternateContent>
    </p:spTree>
    <p:extLst>
      <p:ext uri="{BB962C8B-B14F-4D97-AF65-F5344CB8AC3E}">
        <p14:creationId xmlns:p14="http://schemas.microsoft.com/office/powerpoint/2010/main" val="3247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
        <p:nvSpPr>
          <p:cNvPr id="4" name="TextBox 3">
            <a:extLst>
              <a:ext uri="{FF2B5EF4-FFF2-40B4-BE49-F238E27FC236}">
                <a16:creationId xmlns:a16="http://schemas.microsoft.com/office/drawing/2014/main" id="{8AB1AFF7-C782-FC49-A5EF-EEFE5312D22E}"/>
              </a:ext>
            </a:extLst>
          </p:cNvPr>
          <p:cNvSpPr txBox="1"/>
          <p:nvPr/>
        </p:nvSpPr>
        <p:spPr>
          <a:xfrm>
            <a:off x="3685735" y="5004782"/>
            <a:ext cx="7106561" cy="461665"/>
          </a:xfrm>
          <a:prstGeom prst="rect">
            <a:avLst/>
          </a:prstGeom>
          <a:noFill/>
        </p:spPr>
        <p:txBody>
          <a:bodyPr wrap="none" rtlCol="0">
            <a:spAutoFit/>
          </a:bodyPr>
          <a:lstStyle/>
          <a:p>
            <a:r>
              <a:rPr lang="en-US" sz="2400" dirty="0">
                <a:solidFill>
                  <a:srgbClr val="FF0000"/>
                </a:solidFill>
              </a:rPr>
              <a:t>WAIT: THIS DOESN’T WORK! WHAT IF LOC=GROUND???</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1602466-CAD9-C948-BF1E-77B74FB394C1}"/>
                  </a:ext>
                </a:extLst>
              </p14:cNvPr>
              <p14:cNvContentPartPr/>
              <p14:nvPr/>
            </p14:nvContentPartPr>
            <p14:xfrm>
              <a:off x="1224720" y="202680"/>
              <a:ext cx="8916840" cy="5332320"/>
            </p14:xfrm>
          </p:contentPart>
        </mc:Choice>
        <mc:Fallback>
          <p:pic>
            <p:nvPicPr>
              <p:cNvPr id="5" name="Ink 4">
                <a:extLst>
                  <a:ext uri="{FF2B5EF4-FFF2-40B4-BE49-F238E27FC236}">
                    <a16:creationId xmlns:a16="http://schemas.microsoft.com/office/drawing/2014/main" id="{F1602466-CAD9-C948-BF1E-77B74FB394C1}"/>
                  </a:ext>
                </a:extLst>
              </p:cNvPr>
              <p:cNvPicPr/>
              <p:nvPr/>
            </p:nvPicPr>
            <p:blipFill>
              <a:blip r:embed="rId4"/>
              <a:stretch>
                <a:fillRect/>
              </a:stretch>
            </p:blipFill>
            <p:spPr>
              <a:xfrm>
                <a:off x="1215360" y="193320"/>
                <a:ext cx="8935560" cy="5351040"/>
              </a:xfrm>
              <a:prstGeom prst="rect">
                <a:avLst/>
              </a:prstGeom>
            </p:spPr>
          </p:pic>
        </mc:Fallback>
      </mc:AlternateContent>
    </p:spTree>
    <p:extLst>
      <p:ext uri="{BB962C8B-B14F-4D97-AF65-F5344CB8AC3E}">
        <p14:creationId xmlns:p14="http://schemas.microsoft.com/office/powerpoint/2010/main" val="272451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a:t>
            </a:r>
            <a:r>
              <a:rPr lang="en-US" dirty="0">
                <a:solidFill>
                  <a:srgbClr val="FF0000"/>
                </a:solidFill>
              </a:rPr>
              <a:t>loc != ground</a:t>
            </a:r>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38225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a:t>
            </a:r>
            <a:r>
              <a:rPr lang="en-US" dirty="0">
                <a:solidFill>
                  <a:srgbClr val="FF0000"/>
                </a:solidFill>
              </a:rPr>
              <a:t>On(</a:t>
            </a:r>
            <a:r>
              <a:rPr lang="en-US" dirty="0" err="1">
                <a:solidFill>
                  <a:srgbClr val="FF0000"/>
                </a:solidFill>
              </a:rPr>
              <a:t>tire,ground</a:t>
            </a:r>
            <a:r>
              <a:rPr lang="en-US" dirty="0">
                <a:solidFill>
                  <a:srgbClr val="FF0000"/>
                </a:solidFill>
              </a:rPr>
              <a:t>)</a:t>
            </a:r>
          </a:p>
          <a:p>
            <a:r>
              <a:rPr lang="en-US" dirty="0"/>
              <a:t>			</a:t>
            </a:r>
            <a:r>
              <a:rPr lang="en-US" dirty="0">
                <a:solidFill>
                  <a:srgbClr val="FF0000"/>
                </a:solidFill>
              </a:rPr>
              <a:t>~On(</a:t>
            </a:r>
            <a:r>
              <a:rPr lang="en-US" dirty="0" err="1">
                <a:solidFill>
                  <a:srgbClr val="FF0000"/>
                </a:solidFill>
              </a:rPr>
              <a:t>tire,ground</a:t>
            </a:r>
            <a:r>
              <a:rPr lang="en-US" dirty="0">
                <a:solidFill>
                  <a:srgbClr val="FF0000"/>
                </a:solidFill>
              </a:rPr>
              <a:t>) </a:t>
            </a:r>
            <a:r>
              <a:rPr lang="en-US" dirty="0"/>
              <a:t>		Empty(loc)</a:t>
            </a:r>
          </a:p>
          <a:p>
            <a:r>
              <a:rPr lang="en-US" dirty="0"/>
              <a:t>						Delete On(</a:t>
            </a:r>
            <a:r>
              <a:rPr lang="en-US" dirty="0" err="1"/>
              <a:t>tire,loc</a:t>
            </a:r>
            <a:r>
              <a:rPr lang="en-US" dirty="0"/>
              <a:t>) </a:t>
            </a:r>
          </a:p>
          <a:p>
            <a:r>
              <a:rPr lang="en-US" dirty="0"/>
              <a:t>							</a:t>
            </a:r>
            <a:r>
              <a:rPr lang="en-US" dirty="0">
                <a:solidFill>
                  <a:srgbClr val="FF0000"/>
                </a:solidFill>
              </a:rPr>
              <a:t>~On(tire, ground)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71C3799-5917-2636-3E2C-36AD4150B591}"/>
                  </a:ext>
                </a:extLst>
              </p14:cNvPr>
              <p14:cNvContentPartPr/>
              <p14:nvPr/>
            </p14:nvContentPartPr>
            <p14:xfrm>
              <a:off x="2948040" y="2346120"/>
              <a:ext cx="5529960" cy="2015640"/>
            </p14:xfrm>
          </p:contentPart>
        </mc:Choice>
        <mc:Fallback>
          <p:pic>
            <p:nvPicPr>
              <p:cNvPr id="4" name="Ink 3">
                <a:extLst>
                  <a:ext uri="{FF2B5EF4-FFF2-40B4-BE49-F238E27FC236}">
                    <a16:creationId xmlns:a16="http://schemas.microsoft.com/office/drawing/2014/main" id="{671C3799-5917-2636-3E2C-36AD4150B591}"/>
                  </a:ext>
                </a:extLst>
              </p:cNvPr>
              <p:cNvPicPr/>
              <p:nvPr/>
            </p:nvPicPr>
            <p:blipFill>
              <a:blip r:embed="rId4"/>
              <a:stretch>
                <a:fillRect/>
              </a:stretch>
            </p:blipFill>
            <p:spPr>
              <a:xfrm>
                <a:off x="2938680" y="2336760"/>
                <a:ext cx="5548680" cy="2034360"/>
              </a:xfrm>
              <a:prstGeom prst="rect">
                <a:avLst/>
              </a:prstGeom>
            </p:spPr>
          </p:pic>
        </mc:Fallback>
      </mc:AlternateContent>
    </p:spTree>
    <p:extLst>
      <p:ext uri="{BB962C8B-B14F-4D97-AF65-F5344CB8AC3E}">
        <p14:creationId xmlns:p14="http://schemas.microsoft.com/office/powerpoint/2010/main" val="70791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Put(tire,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tire,ground</a:t>
            </a:r>
            <a:r>
              <a:rPr lang="en-US" dirty="0"/>
              <a:t>)	Add 	On(</a:t>
            </a:r>
            <a:r>
              <a:rPr lang="en-US" dirty="0" err="1"/>
              <a:t>tire,loc</a:t>
            </a:r>
            <a:r>
              <a:rPr lang="en-US" dirty="0"/>
              <a:t>)</a:t>
            </a:r>
          </a:p>
          <a:p>
            <a:r>
              <a:rPr lang="en-US" dirty="0"/>
              <a:t>			loc != ground	Delete On(</a:t>
            </a:r>
            <a:r>
              <a:rPr lang="en-US" dirty="0" err="1"/>
              <a:t>tire,ground</a:t>
            </a:r>
            <a:r>
              <a:rPr lang="en-US" dirty="0"/>
              <a:t>) 	</a:t>
            </a:r>
          </a:p>
          <a:p>
            <a:r>
              <a:rPr lang="en-US" dirty="0"/>
              <a:t>			Empty(loc)			Empty(loc)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A4ADFD2-BEDE-B600-C4C5-946DE7C450C5}"/>
                  </a:ext>
                </a:extLst>
              </p14:cNvPr>
              <p14:cNvContentPartPr/>
              <p14:nvPr/>
            </p14:nvContentPartPr>
            <p14:xfrm>
              <a:off x="3148920" y="3550680"/>
              <a:ext cx="5653080" cy="676800"/>
            </p14:xfrm>
          </p:contentPart>
        </mc:Choice>
        <mc:Fallback>
          <p:pic>
            <p:nvPicPr>
              <p:cNvPr id="4" name="Ink 3">
                <a:extLst>
                  <a:ext uri="{FF2B5EF4-FFF2-40B4-BE49-F238E27FC236}">
                    <a16:creationId xmlns:a16="http://schemas.microsoft.com/office/drawing/2014/main" id="{CA4ADFD2-BEDE-B600-C4C5-946DE7C450C5}"/>
                  </a:ext>
                </a:extLst>
              </p:cNvPr>
              <p:cNvPicPr/>
              <p:nvPr/>
            </p:nvPicPr>
            <p:blipFill>
              <a:blip r:embed="rId4"/>
              <a:stretch>
                <a:fillRect/>
              </a:stretch>
            </p:blipFill>
            <p:spPr>
              <a:xfrm>
                <a:off x="3139560" y="3541320"/>
                <a:ext cx="5671800" cy="695520"/>
              </a:xfrm>
              <a:prstGeom prst="rect">
                <a:avLst/>
              </a:prstGeom>
            </p:spPr>
          </p:pic>
        </mc:Fallback>
      </mc:AlternateContent>
    </p:spTree>
    <p:extLst>
      <p:ext uri="{BB962C8B-B14F-4D97-AF65-F5344CB8AC3E}">
        <p14:creationId xmlns:p14="http://schemas.microsoft.com/office/powerpoint/2010/main" val="253005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Fixing a Tire</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200" dirty="0"/>
              <a:t>Put(</a:t>
            </a:r>
            <a:r>
              <a:rPr lang="en-US" sz="2200" dirty="0" err="1"/>
              <a:t>tire,loc</a:t>
            </a:r>
            <a:r>
              <a:rPr lang="en-US" sz="2200" dirty="0"/>
              <a:t>):</a:t>
            </a:r>
          </a:p>
          <a:p>
            <a:pPr marL="460375" indent="-460375"/>
            <a:r>
              <a:rPr lang="en-US" sz="2200" dirty="0"/>
              <a:t>		Pre: On(</a:t>
            </a:r>
            <a:r>
              <a:rPr lang="en-US" sz="2200" dirty="0" err="1"/>
              <a:t>tire,ground</a:t>
            </a:r>
            <a:r>
              <a:rPr lang="en-US" sz="2200" dirty="0"/>
              <a:t>), loc != ground</a:t>
            </a:r>
          </a:p>
          <a:p>
            <a:pPr marL="460375" indent="-460375"/>
            <a:r>
              <a:rPr lang="en-US" sz="2200" dirty="0"/>
              <a:t>			Empty(loc)</a:t>
            </a:r>
          </a:p>
          <a:p>
            <a:pPr marL="460375" indent="-460375"/>
            <a:r>
              <a:rPr lang="en-US" sz="2200" dirty="0"/>
              <a:t>		Add: On(</a:t>
            </a:r>
            <a:r>
              <a:rPr lang="en-US" sz="2200" dirty="0" err="1"/>
              <a:t>tire,loc</a:t>
            </a:r>
            <a:r>
              <a:rPr lang="en-US" sz="2200" dirty="0"/>
              <a:t>)</a:t>
            </a:r>
          </a:p>
          <a:p>
            <a:r>
              <a:rPr lang="en-US" sz="2200" dirty="0"/>
              <a:t>        	Delete: On(</a:t>
            </a:r>
            <a:r>
              <a:rPr lang="en-US" sz="2200" dirty="0" err="1"/>
              <a:t>tire,ground</a:t>
            </a:r>
            <a:r>
              <a:rPr lang="en-US" sz="2200" dirty="0"/>
              <a:t>), Empty(loc)</a:t>
            </a:r>
          </a:p>
          <a:p>
            <a:endParaRPr lang="en-US" sz="2200" dirty="0"/>
          </a:p>
          <a:p>
            <a:endParaRPr lang="en-US" sz="2200" dirty="0"/>
          </a:p>
          <a:p>
            <a:r>
              <a:rPr lang="en-US" sz="2200" dirty="0"/>
              <a:t>Remove(</a:t>
            </a:r>
            <a:r>
              <a:rPr lang="en-US" sz="2200" dirty="0" err="1"/>
              <a:t>tire,loc</a:t>
            </a:r>
            <a:r>
              <a:rPr lang="en-US" sz="2200" dirty="0"/>
              <a:t>):</a:t>
            </a:r>
          </a:p>
          <a:p>
            <a:r>
              <a:rPr lang="en-US" sz="2200" dirty="0"/>
              <a:t>	Pre: On(</a:t>
            </a:r>
            <a:r>
              <a:rPr lang="en-US" sz="2200" dirty="0" err="1"/>
              <a:t>tire,loc</a:t>
            </a:r>
            <a:r>
              <a:rPr lang="en-US" sz="2200" dirty="0"/>
              <a:t>), loc != ground</a:t>
            </a:r>
          </a:p>
          <a:p>
            <a:r>
              <a:rPr lang="en-US" sz="2200" dirty="0"/>
              <a:t>	Add: On(</a:t>
            </a:r>
            <a:r>
              <a:rPr lang="en-US" sz="2200" dirty="0" err="1"/>
              <a:t>tire,ground</a:t>
            </a:r>
            <a:r>
              <a:rPr lang="en-US" sz="2200" dirty="0"/>
              <a:t>), Empty(loc)</a:t>
            </a:r>
          </a:p>
          <a:p>
            <a:r>
              <a:rPr lang="en-US" sz="2200" dirty="0"/>
              <a:t>	Delete: On(</a:t>
            </a:r>
            <a:r>
              <a:rPr lang="en-US" sz="2200" dirty="0" err="1"/>
              <a:t>tire,loc</a:t>
            </a:r>
            <a:r>
              <a:rPr lang="en-US" sz="2200" dirty="0"/>
              <a:t>)</a:t>
            </a:r>
          </a:p>
          <a:p>
            <a:endParaRPr lang="en-US" sz="2400" dirty="0"/>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10698826" cy="830997"/>
          </a:xfrm>
          <a:prstGeom prst="rect">
            <a:avLst/>
          </a:prstGeom>
          <a:noFill/>
        </p:spPr>
        <p:txBody>
          <a:bodyPr wrap="none" rtlCol="0">
            <a:spAutoFit/>
          </a:bodyPr>
          <a:lstStyle/>
          <a:p>
            <a:r>
              <a:rPr lang="en-US" sz="2400" dirty="0"/>
              <a:t>Why does ground get referenced directly instead of as a location like axle and trunk?</a:t>
            </a:r>
          </a:p>
          <a:p>
            <a:r>
              <a:rPr lang="en-US" sz="2400" dirty="0"/>
              <a:t>Why do we add Empty but not add ~Empty when it’s full?</a:t>
            </a:r>
          </a:p>
        </p:txBody>
      </p:sp>
    </p:spTree>
    <p:extLst>
      <p:ext uri="{BB962C8B-B14F-4D97-AF65-F5344CB8AC3E}">
        <p14:creationId xmlns:p14="http://schemas.microsoft.com/office/powerpoint/2010/main" val="120181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Stephanie Rosenthal</a:t>
            </a:r>
          </a:p>
          <a:p>
            <a:pPr algn="ctr">
              <a:spcBef>
                <a:spcPct val="50000"/>
              </a:spcBef>
            </a:pPr>
            <a:r>
              <a:rPr lang="en-US" sz="1867" dirty="0"/>
              <a:t>Slide credits: CMU AI</a:t>
            </a:r>
          </a:p>
        </p:txBody>
      </p:sp>
      <p:pic>
        <p:nvPicPr>
          <p:cNvPr id="1026" name="Picture 2" descr="Flat Tire Cartoon High Res Stock Images | Shutterstock">
            <a:extLst>
              <a:ext uri="{FF2B5EF4-FFF2-40B4-BE49-F238E27FC236}">
                <a16:creationId xmlns:a16="http://schemas.microsoft.com/office/drawing/2014/main" id="{E3744E5C-0DB5-A549-8D4B-E653486F8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4472067" y="3010260"/>
            <a:ext cx="3247865"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366F3C-5B36-1849-87CF-2C8CA4EE86B4}"/>
              </a:ext>
            </a:extLst>
          </p:cNvPr>
          <p:cNvSpPr txBox="1"/>
          <p:nvPr/>
        </p:nvSpPr>
        <p:spPr>
          <a:xfrm>
            <a:off x="10088988" y="6488668"/>
            <a:ext cx="2103012" cy="369332"/>
          </a:xfrm>
          <a:prstGeom prst="rect">
            <a:avLst/>
          </a:prstGeom>
          <a:noFill/>
        </p:spPr>
        <p:txBody>
          <a:bodyPr wrap="none" rtlCol="0">
            <a:spAutoFit/>
          </a:bodyPr>
          <a:lstStyle/>
          <a:p>
            <a:r>
              <a:rPr lang="en-US" dirty="0"/>
              <a:t>Image: Shutterstock </a:t>
            </a:r>
          </a:p>
        </p:txBody>
      </p:sp>
    </p:spTree>
    <p:extLst>
      <p:ext uri="{BB962C8B-B14F-4D97-AF65-F5344CB8AC3E}">
        <p14:creationId xmlns:p14="http://schemas.microsoft.com/office/powerpoint/2010/main" val="2404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287267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cxnSp>
        <p:nvCxnSpPr>
          <p:cNvPr id="6" name="Straight Arrow Connector 5">
            <a:extLst>
              <a:ext uri="{FF2B5EF4-FFF2-40B4-BE49-F238E27FC236}">
                <a16:creationId xmlns:a16="http://schemas.microsoft.com/office/drawing/2014/main" id="{431FE37A-5350-F542-A582-A56840389AF8}"/>
              </a:ext>
            </a:extLst>
          </p:cNvPr>
          <p:cNvCxnSpPr/>
          <p:nvPr/>
        </p:nvCxnSpPr>
        <p:spPr>
          <a:xfrm flipH="1" flipV="1">
            <a:off x="2377440" y="1997612"/>
            <a:ext cx="196948"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59D942-670D-6943-8AA1-4DF7D32C8CBF}"/>
              </a:ext>
            </a:extLst>
          </p:cNvPr>
          <p:cNvCxnSpPr>
            <a:cxnSpLocks/>
          </p:cNvCxnSpPr>
          <p:nvPr/>
        </p:nvCxnSpPr>
        <p:spPr>
          <a:xfrm flipV="1">
            <a:off x="3418449" y="1997612"/>
            <a:ext cx="661182"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5ADC47E-6DB2-B686-09D6-EA377CE9970D}"/>
                  </a:ext>
                </a:extLst>
              </p14:cNvPr>
              <p14:cNvContentPartPr/>
              <p14:nvPr/>
            </p14:nvContentPartPr>
            <p14:xfrm>
              <a:off x="2072520" y="120960"/>
              <a:ext cx="10023480" cy="5893560"/>
            </p14:xfrm>
          </p:contentPart>
        </mc:Choice>
        <mc:Fallback>
          <p:pic>
            <p:nvPicPr>
              <p:cNvPr id="4" name="Ink 3">
                <a:extLst>
                  <a:ext uri="{FF2B5EF4-FFF2-40B4-BE49-F238E27FC236}">
                    <a16:creationId xmlns:a16="http://schemas.microsoft.com/office/drawing/2014/main" id="{E5ADC47E-6DB2-B686-09D6-EA377CE9970D}"/>
                  </a:ext>
                </a:extLst>
              </p:cNvPr>
              <p:cNvPicPr/>
              <p:nvPr/>
            </p:nvPicPr>
            <p:blipFill>
              <a:blip r:embed="rId3"/>
              <a:stretch>
                <a:fillRect/>
              </a:stretch>
            </p:blipFill>
            <p:spPr>
              <a:xfrm>
                <a:off x="2063160" y="111600"/>
                <a:ext cx="10042200" cy="5912280"/>
              </a:xfrm>
              <a:prstGeom prst="rect">
                <a:avLst/>
              </a:prstGeom>
            </p:spPr>
          </p:pic>
        </mc:Fallback>
      </mc:AlternateContent>
    </p:spTree>
    <p:extLst>
      <p:ext uri="{BB962C8B-B14F-4D97-AF65-F5344CB8AC3E}">
        <p14:creationId xmlns:p14="http://schemas.microsoft.com/office/powerpoint/2010/main" val="17468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cxnSp>
        <p:nvCxnSpPr>
          <p:cNvPr id="8" name="Straight Arrow Connector 7">
            <a:extLst>
              <a:ext uri="{FF2B5EF4-FFF2-40B4-BE49-F238E27FC236}">
                <a16:creationId xmlns:a16="http://schemas.microsoft.com/office/drawing/2014/main" id="{710CB316-C4CC-F846-853C-684B4BBBF42E}"/>
              </a:ext>
            </a:extLst>
          </p:cNvPr>
          <p:cNvCxnSpPr>
            <a:cxnSpLocks/>
          </p:cNvCxnSpPr>
          <p:nvPr/>
        </p:nvCxnSpPr>
        <p:spPr>
          <a:xfrm flipV="1">
            <a:off x="2813538" y="2672862"/>
            <a:ext cx="1364567"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E7B6AC-3143-E743-B1C4-15463F1B338E}"/>
              </a:ext>
            </a:extLst>
          </p:cNvPr>
          <p:cNvCxnSpPr>
            <a:cxnSpLocks/>
          </p:cNvCxnSpPr>
          <p:nvPr/>
        </p:nvCxnSpPr>
        <p:spPr>
          <a:xfrm flipH="1" flipV="1">
            <a:off x="2926080" y="2672862"/>
            <a:ext cx="367166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B85833-153B-5B4B-A550-7C6526ADB3CA}"/>
              </a:ext>
            </a:extLst>
          </p:cNvPr>
          <p:cNvCxnSpPr>
            <a:cxnSpLocks/>
          </p:cNvCxnSpPr>
          <p:nvPr/>
        </p:nvCxnSpPr>
        <p:spPr>
          <a:xfrm flipH="1" flipV="1">
            <a:off x="6597750" y="2672862"/>
            <a:ext cx="11253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FE7B0BB0-DBE9-062B-BF46-7741E1CA9F20}"/>
                  </a:ext>
                </a:extLst>
              </p14:cNvPr>
              <p14:cNvContentPartPr/>
              <p14:nvPr/>
            </p14:nvContentPartPr>
            <p14:xfrm>
              <a:off x="711360" y="103680"/>
              <a:ext cx="9677160" cy="5717880"/>
            </p14:xfrm>
          </p:contentPart>
        </mc:Choice>
        <mc:Fallback>
          <p:pic>
            <p:nvPicPr>
              <p:cNvPr id="6" name="Ink 5">
                <a:extLst>
                  <a:ext uri="{FF2B5EF4-FFF2-40B4-BE49-F238E27FC236}">
                    <a16:creationId xmlns:a16="http://schemas.microsoft.com/office/drawing/2014/main" id="{FE7B0BB0-DBE9-062B-BF46-7741E1CA9F20}"/>
                  </a:ext>
                </a:extLst>
              </p:cNvPr>
              <p:cNvPicPr/>
              <p:nvPr/>
            </p:nvPicPr>
            <p:blipFill>
              <a:blip r:embed="rId3"/>
              <a:stretch>
                <a:fillRect/>
              </a:stretch>
            </p:blipFill>
            <p:spPr>
              <a:xfrm>
                <a:off x="702000" y="94320"/>
                <a:ext cx="9695880" cy="5736600"/>
              </a:xfrm>
              <a:prstGeom prst="rect">
                <a:avLst/>
              </a:prstGeom>
            </p:spPr>
          </p:pic>
        </mc:Fallback>
      </mc:AlternateContent>
    </p:spTree>
    <p:extLst>
      <p:ext uri="{BB962C8B-B14F-4D97-AF65-F5344CB8AC3E}">
        <p14:creationId xmlns:p14="http://schemas.microsoft.com/office/powerpoint/2010/main" val="360822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151500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271896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a:p>
            <a:r>
              <a:rPr lang="en-US" sz="1800" dirty="0"/>
              <a:t>	Put(spare, axle)</a:t>
            </a:r>
          </a:p>
          <a:p>
            <a:r>
              <a:rPr lang="en-US" sz="1800" dirty="0"/>
              <a:t>On(flat, ground) AND On(spare, axle) AND Empty(trunk)</a:t>
            </a:r>
          </a:p>
          <a:p>
            <a:r>
              <a:rPr lang="en-US" sz="1800" dirty="0"/>
              <a:t>	Put(flat, trunk)</a:t>
            </a:r>
          </a:p>
          <a:p>
            <a:r>
              <a:rPr lang="en-US" sz="1800" dirty="0"/>
              <a:t>On(flat, trunk) AND On(spare, 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7046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96DA-22A2-9BBA-D7F8-6324AB6EFA31}"/>
              </a:ext>
            </a:extLst>
          </p:cNvPr>
          <p:cNvSpPr>
            <a:spLocks noGrp="1"/>
          </p:cNvSpPr>
          <p:nvPr>
            <p:ph type="title"/>
          </p:nvPr>
        </p:nvSpPr>
        <p:spPr/>
        <p:txBody>
          <a:bodyPr/>
          <a:lstStyle/>
          <a:p>
            <a:r>
              <a:rPr lang="en-US" dirty="0"/>
              <a:t>Matching Operators as Search</a:t>
            </a:r>
          </a:p>
        </p:txBody>
      </p:sp>
      <p:sp>
        <p:nvSpPr>
          <p:cNvPr id="5" name="TextBox 4">
            <a:extLst>
              <a:ext uri="{FF2B5EF4-FFF2-40B4-BE49-F238E27FC236}">
                <a16:creationId xmlns:a16="http://schemas.microsoft.com/office/drawing/2014/main" id="{B0CED26B-90A0-5D8F-F554-ADF1E7A719FC}"/>
              </a:ext>
            </a:extLst>
          </p:cNvPr>
          <p:cNvSpPr txBox="1"/>
          <p:nvPr/>
        </p:nvSpPr>
        <p:spPr>
          <a:xfrm>
            <a:off x="4312920" y="1263134"/>
            <a:ext cx="3566160" cy="369332"/>
          </a:xfrm>
          <a:prstGeom prst="rect">
            <a:avLst/>
          </a:prstGeom>
          <a:noFill/>
        </p:spPr>
        <p:txBody>
          <a:bodyPr wrap="square">
            <a:spAutoFit/>
          </a:bodyPr>
          <a:lstStyle/>
          <a:p>
            <a:pPr marL="0" indent="0">
              <a:buNone/>
            </a:pPr>
            <a:r>
              <a:rPr lang="en-US" sz="1800" dirty="0"/>
              <a:t>On(flat, axle) AND On(spare, trunk)</a:t>
            </a:r>
          </a:p>
        </p:txBody>
      </p:sp>
      <p:cxnSp>
        <p:nvCxnSpPr>
          <p:cNvPr id="7" name="Straight Arrow Connector 6">
            <a:extLst>
              <a:ext uri="{FF2B5EF4-FFF2-40B4-BE49-F238E27FC236}">
                <a16:creationId xmlns:a16="http://schemas.microsoft.com/office/drawing/2014/main" id="{AF890967-267A-ADAB-4976-58F0FC86C61B}"/>
              </a:ext>
            </a:extLst>
          </p:cNvPr>
          <p:cNvCxnSpPr>
            <a:cxnSpLocks/>
            <a:stCxn id="5" idx="2"/>
          </p:cNvCxnSpPr>
          <p:nvPr/>
        </p:nvCxnSpPr>
        <p:spPr>
          <a:xfrm>
            <a:off x="6096000" y="1632466"/>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F75A29-0F8A-E492-CF70-96470352E5C4}"/>
              </a:ext>
            </a:extLst>
          </p:cNvPr>
          <p:cNvCxnSpPr>
            <a:cxnSpLocks/>
          </p:cNvCxnSpPr>
          <p:nvPr/>
        </p:nvCxnSpPr>
        <p:spPr>
          <a:xfrm flipH="1">
            <a:off x="4434840" y="1632466"/>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733EDC-9AAF-F86E-A267-2DAAA03CCC7E}"/>
              </a:ext>
            </a:extLst>
          </p:cNvPr>
          <p:cNvSpPr txBox="1"/>
          <p:nvPr/>
        </p:nvSpPr>
        <p:spPr>
          <a:xfrm>
            <a:off x="3214556" y="1715991"/>
            <a:ext cx="1880323" cy="369332"/>
          </a:xfrm>
          <a:prstGeom prst="rect">
            <a:avLst/>
          </a:prstGeom>
          <a:noFill/>
        </p:spPr>
        <p:txBody>
          <a:bodyPr wrap="none" rtlCol="0">
            <a:spAutoFit/>
          </a:bodyPr>
          <a:lstStyle/>
          <a:p>
            <a:r>
              <a:rPr lang="en-US" dirty="0">
                <a:solidFill>
                  <a:schemeClr val="accent5"/>
                </a:solidFill>
              </a:rPr>
              <a:t>Remove(flat, axle)</a:t>
            </a:r>
          </a:p>
        </p:txBody>
      </p:sp>
      <p:sp>
        <p:nvSpPr>
          <p:cNvPr id="14" name="TextBox 13">
            <a:extLst>
              <a:ext uri="{FF2B5EF4-FFF2-40B4-BE49-F238E27FC236}">
                <a16:creationId xmlns:a16="http://schemas.microsoft.com/office/drawing/2014/main" id="{6E49938F-7984-D53E-732F-95EDF877AFD8}"/>
              </a:ext>
            </a:extLst>
          </p:cNvPr>
          <p:cNvSpPr txBox="1"/>
          <p:nvPr/>
        </p:nvSpPr>
        <p:spPr>
          <a:xfrm>
            <a:off x="7097121" y="1766947"/>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15" name="TextBox 14">
            <a:extLst>
              <a:ext uri="{FF2B5EF4-FFF2-40B4-BE49-F238E27FC236}">
                <a16:creationId xmlns:a16="http://schemas.microsoft.com/office/drawing/2014/main" id="{86DCE0F1-6AD3-2DDB-05AF-1B43771922CF}"/>
              </a:ext>
            </a:extLst>
          </p:cNvPr>
          <p:cNvSpPr txBox="1"/>
          <p:nvPr/>
        </p:nvSpPr>
        <p:spPr>
          <a:xfrm>
            <a:off x="1736818" y="2270760"/>
            <a:ext cx="3749040" cy="369332"/>
          </a:xfrm>
          <a:prstGeom prst="rect">
            <a:avLst/>
          </a:prstGeom>
          <a:noFill/>
        </p:spPr>
        <p:txBody>
          <a:bodyPr wrap="square">
            <a:spAutoFit/>
          </a:bodyPr>
          <a:lstStyle/>
          <a:p>
            <a:pPr marL="0" indent="0">
              <a:buNone/>
            </a:pPr>
            <a:r>
              <a:rPr lang="en-US" sz="1800" dirty="0"/>
              <a:t>On(flat, </a:t>
            </a:r>
            <a:r>
              <a:rPr lang="en-US" dirty="0"/>
              <a:t>ground</a:t>
            </a:r>
            <a:r>
              <a:rPr lang="en-US" sz="1800" dirty="0"/>
              <a:t>) AND On(spare, trunk)</a:t>
            </a:r>
          </a:p>
        </p:txBody>
      </p:sp>
      <p:sp>
        <p:nvSpPr>
          <p:cNvPr id="16" name="TextBox 15">
            <a:extLst>
              <a:ext uri="{FF2B5EF4-FFF2-40B4-BE49-F238E27FC236}">
                <a16:creationId xmlns:a16="http://schemas.microsoft.com/office/drawing/2014/main" id="{C6999674-745B-BE52-5383-C1A954C37433}"/>
              </a:ext>
            </a:extLst>
          </p:cNvPr>
          <p:cNvSpPr txBox="1"/>
          <p:nvPr/>
        </p:nvSpPr>
        <p:spPr>
          <a:xfrm>
            <a:off x="6930390" y="2270760"/>
            <a:ext cx="374904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axle)</a:t>
            </a:r>
          </a:p>
        </p:txBody>
      </p:sp>
      <p:cxnSp>
        <p:nvCxnSpPr>
          <p:cNvPr id="17" name="Straight Arrow Connector 16">
            <a:extLst>
              <a:ext uri="{FF2B5EF4-FFF2-40B4-BE49-F238E27FC236}">
                <a16:creationId xmlns:a16="http://schemas.microsoft.com/office/drawing/2014/main" id="{2EA265A2-8BFD-2053-85B1-D11013A993B8}"/>
              </a:ext>
            </a:extLst>
          </p:cNvPr>
          <p:cNvCxnSpPr>
            <a:cxnSpLocks/>
          </p:cNvCxnSpPr>
          <p:nvPr/>
        </p:nvCxnSpPr>
        <p:spPr>
          <a:xfrm>
            <a:off x="3478530" y="2723617"/>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9034FA-96DC-AEA6-5093-3A2090B280C7}"/>
              </a:ext>
            </a:extLst>
          </p:cNvPr>
          <p:cNvSpPr txBox="1"/>
          <p:nvPr/>
        </p:nvSpPr>
        <p:spPr>
          <a:xfrm>
            <a:off x="2219875" y="2912929"/>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22" name="TextBox 21">
            <a:extLst>
              <a:ext uri="{FF2B5EF4-FFF2-40B4-BE49-F238E27FC236}">
                <a16:creationId xmlns:a16="http://schemas.microsoft.com/office/drawing/2014/main" id="{1B01A17E-9AE4-9903-2A22-4B111B6440E3}"/>
              </a:ext>
            </a:extLst>
          </p:cNvPr>
          <p:cNvSpPr txBox="1"/>
          <p:nvPr/>
        </p:nvSpPr>
        <p:spPr>
          <a:xfrm>
            <a:off x="4137660" y="3412096"/>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ground)</a:t>
            </a:r>
          </a:p>
        </p:txBody>
      </p:sp>
      <p:cxnSp>
        <p:nvCxnSpPr>
          <p:cNvPr id="23" name="Straight Arrow Connector 22">
            <a:extLst>
              <a:ext uri="{FF2B5EF4-FFF2-40B4-BE49-F238E27FC236}">
                <a16:creationId xmlns:a16="http://schemas.microsoft.com/office/drawing/2014/main" id="{20382A7A-0829-81DC-AA2C-3F5F53324740}"/>
              </a:ext>
            </a:extLst>
          </p:cNvPr>
          <p:cNvCxnSpPr>
            <a:cxnSpLocks/>
          </p:cNvCxnSpPr>
          <p:nvPr/>
        </p:nvCxnSpPr>
        <p:spPr>
          <a:xfrm flipH="1">
            <a:off x="6543443" y="2721089"/>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BC9DB-40B1-DD6A-6D63-DAD0441F62F1}"/>
              </a:ext>
            </a:extLst>
          </p:cNvPr>
          <p:cNvSpPr txBox="1"/>
          <p:nvPr/>
        </p:nvSpPr>
        <p:spPr>
          <a:xfrm>
            <a:off x="7777883" y="2840164"/>
            <a:ext cx="1880323" cy="369332"/>
          </a:xfrm>
          <a:prstGeom prst="rect">
            <a:avLst/>
          </a:prstGeom>
          <a:noFill/>
        </p:spPr>
        <p:txBody>
          <a:bodyPr wrap="none" rtlCol="0">
            <a:spAutoFit/>
          </a:bodyPr>
          <a:lstStyle/>
          <a:p>
            <a:r>
              <a:rPr lang="en-US" dirty="0">
                <a:solidFill>
                  <a:schemeClr val="accent5"/>
                </a:solidFill>
              </a:rPr>
              <a:t>Remove(flat, axle)</a:t>
            </a:r>
          </a:p>
        </p:txBody>
      </p:sp>
      <p:cxnSp>
        <p:nvCxnSpPr>
          <p:cNvPr id="27" name="Curved Connector 26">
            <a:extLst>
              <a:ext uri="{FF2B5EF4-FFF2-40B4-BE49-F238E27FC236}">
                <a16:creationId xmlns:a16="http://schemas.microsoft.com/office/drawing/2014/main" id="{A3914E07-6A05-188D-731A-6DBFDB32A987}"/>
              </a:ext>
            </a:extLst>
          </p:cNvPr>
          <p:cNvCxnSpPr>
            <a:cxnSpLocks/>
            <a:stCxn id="15" idx="1"/>
            <a:endCxn id="5" idx="0"/>
          </p:cNvCxnSpPr>
          <p:nvPr/>
        </p:nvCxnSpPr>
        <p:spPr>
          <a:xfrm rot="10800000" flipH="1">
            <a:off x="1736818" y="1263134"/>
            <a:ext cx="4359182" cy="1192292"/>
          </a:xfrm>
          <a:prstGeom prst="curvedConnector4">
            <a:avLst>
              <a:gd name="adj1" fmla="val -5244"/>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189D3F-C3E0-7D47-AE23-C07BFC303C63}"/>
              </a:ext>
            </a:extLst>
          </p:cNvPr>
          <p:cNvSpPr txBox="1"/>
          <p:nvPr/>
        </p:nvSpPr>
        <p:spPr>
          <a:xfrm>
            <a:off x="298026" y="1165140"/>
            <a:ext cx="1438792" cy="369332"/>
          </a:xfrm>
          <a:prstGeom prst="rect">
            <a:avLst/>
          </a:prstGeom>
          <a:noFill/>
        </p:spPr>
        <p:txBody>
          <a:bodyPr wrap="none" rtlCol="0">
            <a:spAutoFit/>
          </a:bodyPr>
          <a:lstStyle/>
          <a:p>
            <a:r>
              <a:rPr lang="en-US" dirty="0">
                <a:solidFill>
                  <a:schemeClr val="accent5"/>
                </a:solidFill>
              </a:rPr>
              <a:t>Put(flat, axle)</a:t>
            </a:r>
          </a:p>
        </p:txBody>
      </p:sp>
      <p:cxnSp>
        <p:nvCxnSpPr>
          <p:cNvPr id="32" name="Curved Connector 31">
            <a:extLst>
              <a:ext uri="{FF2B5EF4-FFF2-40B4-BE49-F238E27FC236}">
                <a16:creationId xmlns:a16="http://schemas.microsoft.com/office/drawing/2014/main" id="{2E7019F2-8F22-A60E-98FE-C26A445050BD}"/>
              </a:ext>
            </a:extLst>
          </p:cNvPr>
          <p:cNvCxnSpPr>
            <a:cxnSpLocks/>
            <a:stCxn id="16" idx="3"/>
            <a:endCxn id="5" idx="0"/>
          </p:cNvCxnSpPr>
          <p:nvPr/>
        </p:nvCxnSpPr>
        <p:spPr>
          <a:xfrm flipH="1" flipV="1">
            <a:off x="6096000" y="1263134"/>
            <a:ext cx="4583430" cy="1192292"/>
          </a:xfrm>
          <a:prstGeom prst="curvedConnector4">
            <a:avLst>
              <a:gd name="adj1" fmla="val -4988"/>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D99CB4-A4C3-4F0F-B54E-A5DF5AE6D193}"/>
              </a:ext>
            </a:extLst>
          </p:cNvPr>
          <p:cNvSpPr txBox="1"/>
          <p:nvPr/>
        </p:nvSpPr>
        <p:spPr>
          <a:xfrm>
            <a:off x="9866467" y="900096"/>
            <a:ext cx="1773434" cy="369332"/>
          </a:xfrm>
          <a:prstGeom prst="rect">
            <a:avLst/>
          </a:prstGeom>
          <a:noFill/>
        </p:spPr>
        <p:txBody>
          <a:bodyPr wrap="none" rtlCol="0">
            <a:spAutoFit/>
          </a:bodyPr>
          <a:lstStyle/>
          <a:p>
            <a:r>
              <a:rPr lang="en-US" dirty="0">
                <a:solidFill>
                  <a:schemeClr val="accent5"/>
                </a:solidFill>
              </a:rPr>
              <a:t>Put(spare, trunk)</a:t>
            </a:r>
          </a:p>
        </p:txBody>
      </p:sp>
      <p:sp>
        <p:nvSpPr>
          <p:cNvPr id="36" name="TextBox 35">
            <a:extLst>
              <a:ext uri="{FF2B5EF4-FFF2-40B4-BE49-F238E27FC236}">
                <a16:creationId xmlns:a16="http://schemas.microsoft.com/office/drawing/2014/main" id="{E2EBF5E4-31C4-87A6-1D52-33EFE115F46F}"/>
              </a:ext>
            </a:extLst>
          </p:cNvPr>
          <p:cNvSpPr txBox="1"/>
          <p:nvPr/>
        </p:nvSpPr>
        <p:spPr>
          <a:xfrm>
            <a:off x="4405740" y="6306203"/>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axle</a:t>
            </a:r>
            <a:r>
              <a:rPr lang="en-US" sz="1800" dirty="0"/>
              <a:t>) AND On(</a:t>
            </a:r>
            <a:r>
              <a:rPr lang="en-US" dirty="0"/>
              <a:t>flat</a:t>
            </a:r>
            <a:r>
              <a:rPr lang="en-US" sz="1800" dirty="0"/>
              <a:t>, trunk)</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1FB96F7-4E6B-9516-ECC5-7F83669C9F72}"/>
                  </a:ext>
                </a:extLst>
              </p14:cNvPr>
              <p14:cNvContentPartPr/>
              <p14:nvPr/>
            </p14:nvContentPartPr>
            <p14:xfrm>
              <a:off x="1464840" y="972720"/>
              <a:ext cx="6570360" cy="5270400"/>
            </p14:xfrm>
          </p:contentPart>
        </mc:Choice>
        <mc:Fallback>
          <p:pic>
            <p:nvPicPr>
              <p:cNvPr id="3" name="Ink 2">
                <a:extLst>
                  <a:ext uri="{FF2B5EF4-FFF2-40B4-BE49-F238E27FC236}">
                    <a16:creationId xmlns:a16="http://schemas.microsoft.com/office/drawing/2014/main" id="{E1FB96F7-4E6B-9516-ECC5-7F83669C9F72}"/>
                  </a:ext>
                </a:extLst>
              </p:cNvPr>
              <p:cNvPicPr/>
              <p:nvPr/>
            </p:nvPicPr>
            <p:blipFill>
              <a:blip r:embed="rId3"/>
              <a:stretch>
                <a:fillRect/>
              </a:stretch>
            </p:blipFill>
            <p:spPr>
              <a:xfrm>
                <a:off x="1455480" y="963360"/>
                <a:ext cx="6589080" cy="5289120"/>
              </a:xfrm>
              <a:prstGeom prst="rect">
                <a:avLst/>
              </a:prstGeom>
            </p:spPr>
          </p:pic>
        </mc:Fallback>
      </mc:AlternateContent>
    </p:spTree>
    <p:extLst>
      <p:ext uri="{BB962C8B-B14F-4D97-AF65-F5344CB8AC3E}">
        <p14:creationId xmlns:p14="http://schemas.microsoft.com/office/powerpoint/2010/main" val="4477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2" grpId="0"/>
      <p:bldP spid="24" grpId="0"/>
      <p:bldP spid="30"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3649461" cy="461665"/>
          </a:xfrm>
          <a:prstGeom prst="rect">
            <a:avLst/>
          </a:prstGeom>
          <a:noFill/>
        </p:spPr>
        <p:txBody>
          <a:bodyPr wrap="none" rtlCol="0">
            <a:spAutoFit/>
          </a:bodyPr>
          <a:lstStyle/>
          <a:p>
            <a:r>
              <a:rPr lang="en-US" sz="2400" dirty="0">
                <a:solidFill>
                  <a:srgbClr val="C00000"/>
                </a:solidFill>
              </a:rPr>
              <a:t>Yes, if equal costs of actions</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02A78DE1-D2F5-2FC0-537E-B2495EB86CFB}"/>
                  </a:ext>
                </a:extLst>
              </p14:cNvPr>
              <p14:cNvContentPartPr/>
              <p14:nvPr/>
            </p14:nvContentPartPr>
            <p14:xfrm>
              <a:off x="1165320" y="1266120"/>
              <a:ext cx="588240" cy="1615320"/>
            </p14:xfrm>
          </p:contentPart>
        </mc:Choice>
        <mc:Fallback>
          <p:pic>
            <p:nvPicPr>
              <p:cNvPr id="8" name="Ink 7">
                <a:extLst>
                  <a:ext uri="{FF2B5EF4-FFF2-40B4-BE49-F238E27FC236}">
                    <a16:creationId xmlns:a16="http://schemas.microsoft.com/office/drawing/2014/main" id="{02A78DE1-D2F5-2FC0-537E-B2495EB86CFB}"/>
                  </a:ext>
                </a:extLst>
              </p:cNvPr>
              <p:cNvPicPr/>
              <p:nvPr/>
            </p:nvPicPr>
            <p:blipFill>
              <a:blip r:embed="rId4"/>
              <a:stretch>
                <a:fillRect/>
              </a:stretch>
            </p:blipFill>
            <p:spPr>
              <a:xfrm>
                <a:off x="1155960" y="1256760"/>
                <a:ext cx="606960" cy="1634040"/>
              </a:xfrm>
              <a:prstGeom prst="rect">
                <a:avLst/>
              </a:prstGeom>
            </p:spPr>
          </p:pic>
        </mc:Fallback>
      </mc:AlternateContent>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390-489E-934E-9F18-62A8A90C4CF3}"/>
              </a:ext>
            </a:extLst>
          </p:cNvPr>
          <p:cNvSpPr>
            <a:spLocks noGrp="1"/>
          </p:cNvSpPr>
          <p:nvPr>
            <p:ph type="title"/>
          </p:nvPr>
        </p:nvSpPr>
        <p:spPr/>
        <p:txBody>
          <a:bodyPr/>
          <a:lstStyle/>
          <a:p>
            <a:r>
              <a:rPr lang="en-US" dirty="0"/>
              <a:t>Linear Planning</a:t>
            </a:r>
          </a:p>
        </p:txBody>
      </p:sp>
      <p:sp>
        <p:nvSpPr>
          <p:cNvPr id="3" name="Content Placeholder 2">
            <a:extLst>
              <a:ext uri="{FF2B5EF4-FFF2-40B4-BE49-F238E27FC236}">
                <a16:creationId xmlns:a16="http://schemas.microsoft.com/office/drawing/2014/main" id="{EFE95847-D072-9845-8162-B31852D935B0}"/>
              </a:ext>
            </a:extLst>
          </p:cNvPr>
          <p:cNvSpPr>
            <a:spLocks noGrp="1"/>
          </p:cNvSpPr>
          <p:nvPr>
            <p:ph idx="1"/>
          </p:nvPr>
        </p:nvSpPr>
        <p:spPr>
          <a:xfrm>
            <a:off x="552098" y="1113178"/>
            <a:ext cx="11398601" cy="2039539"/>
          </a:xfrm>
        </p:spPr>
        <p:txBody>
          <a:bodyPr/>
          <a:lstStyle/>
          <a:p>
            <a:r>
              <a:rPr lang="en-US" dirty="0"/>
              <a:t>Since we have a conjunction of goal predicates, let’s try to solve one at a time</a:t>
            </a:r>
          </a:p>
          <a:p>
            <a:pPr lvl="1"/>
            <a:r>
              <a:rPr lang="en-US" dirty="0">
                <a:solidFill>
                  <a:schemeClr val="tx1"/>
                </a:solidFill>
              </a:rPr>
              <a:t>Maintain a stack of achievable goals</a:t>
            </a:r>
          </a:p>
          <a:p>
            <a:pPr lvl="1"/>
            <a:r>
              <a:rPr lang="en-US" dirty="0">
                <a:solidFill>
                  <a:schemeClr val="tx1"/>
                </a:solidFill>
              </a:rPr>
              <a:t>Use BFS (or anything else) to find a plan to achieve that single goal</a:t>
            </a:r>
          </a:p>
          <a:p>
            <a:pPr lvl="1"/>
            <a:r>
              <a:rPr lang="en-US" dirty="0">
                <a:solidFill>
                  <a:schemeClr val="tx1"/>
                </a:solidFill>
              </a:rPr>
              <a:t>Add a goal back on the stack if a later change makes it violated</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34C1973-0BEE-5A6D-93FA-140D84F7E0C6}"/>
                  </a:ext>
                </a:extLst>
              </p14:cNvPr>
              <p14:cNvContentPartPr/>
              <p14:nvPr/>
            </p14:nvContentPartPr>
            <p14:xfrm>
              <a:off x="541440" y="235800"/>
              <a:ext cx="3648600" cy="884160"/>
            </p14:xfrm>
          </p:contentPart>
        </mc:Choice>
        <mc:Fallback>
          <p:pic>
            <p:nvPicPr>
              <p:cNvPr id="4" name="Ink 3">
                <a:extLst>
                  <a:ext uri="{FF2B5EF4-FFF2-40B4-BE49-F238E27FC236}">
                    <a16:creationId xmlns:a16="http://schemas.microsoft.com/office/drawing/2014/main" id="{F34C1973-0BEE-5A6D-93FA-140D84F7E0C6}"/>
                  </a:ext>
                </a:extLst>
              </p:cNvPr>
              <p:cNvPicPr/>
              <p:nvPr/>
            </p:nvPicPr>
            <p:blipFill>
              <a:blip r:embed="rId3"/>
              <a:stretch>
                <a:fillRect/>
              </a:stretch>
            </p:blipFill>
            <p:spPr>
              <a:xfrm>
                <a:off x="532080" y="226440"/>
                <a:ext cx="3667320" cy="902880"/>
              </a:xfrm>
              <a:prstGeom prst="rect">
                <a:avLst/>
              </a:prstGeom>
            </p:spPr>
          </p:pic>
        </mc:Fallback>
      </mc:AlternateContent>
    </p:spTree>
    <p:extLst>
      <p:ext uri="{BB962C8B-B14F-4D97-AF65-F5344CB8AC3E}">
        <p14:creationId xmlns:p14="http://schemas.microsoft.com/office/powerpoint/2010/main" val="179059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Spare Tire Example</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6520343" y="1769012"/>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4487637" y="1811216"/>
            <a:ext cx="1746258"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Goal Stack</a:t>
            </a:r>
          </a:p>
          <a:p>
            <a:pPr>
              <a:spcBef>
                <a:spcPts val="0"/>
              </a:spcBef>
              <a:defRPr/>
            </a:pPr>
            <a:r>
              <a:rPr lang="en-US" sz="2000" dirty="0">
                <a:solidFill>
                  <a:schemeClr val="tx1"/>
                </a:solidFill>
              </a:rPr>
              <a:t>On(</a:t>
            </a:r>
            <a:r>
              <a:rPr lang="en-US" sz="2000" dirty="0" err="1">
                <a:solidFill>
                  <a:schemeClr val="tx1"/>
                </a:solidFill>
              </a:rPr>
              <a:t>flat,trunk</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spare,axle</a:t>
            </a:r>
            <a:r>
              <a:rPr lang="en-US" sz="2000" dirty="0">
                <a:solidFill>
                  <a:schemeClr val="tx1"/>
                </a:solidFill>
              </a:rPr>
              <a:t>)</a:t>
            </a:r>
          </a:p>
        </p:txBody>
      </p:sp>
      <p:sp>
        <p:nvSpPr>
          <p:cNvPr id="21" name="Rectangle 20">
            <a:extLst>
              <a:ext uri="{FF2B5EF4-FFF2-40B4-BE49-F238E27FC236}">
                <a16:creationId xmlns:a16="http://schemas.microsoft.com/office/drawing/2014/main" id="{D3B059BC-4A39-B145-A68E-CF3FD0D833B1}"/>
              </a:ext>
            </a:extLst>
          </p:cNvPr>
          <p:cNvSpPr/>
          <p:nvPr/>
        </p:nvSpPr>
        <p:spPr>
          <a:xfrm>
            <a:off x="6520343" y="2055894"/>
            <a:ext cx="2947214" cy="193899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t>On(</a:t>
            </a:r>
            <a:r>
              <a:rPr lang="en-US" sz="2000" dirty="0" err="1"/>
              <a:t>spare,axle</a:t>
            </a:r>
            <a:r>
              <a:rPr lang="en-US" sz="2000" dirty="0"/>
              <a:t>)</a:t>
            </a:r>
          </a:p>
          <a:p>
            <a:r>
              <a:rPr lang="en-US" sz="2000" dirty="0"/>
              <a:t>      Put(</a:t>
            </a:r>
            <a:r>
              <a:rPr lang="en-US" sz="2000" dirty="0" err="1"/>
              <a:t>spare,axle</a:t>
            </a:r>
            <a:r>
              <a:rPr lang="en-US" sz="2000" dirty="0"/>
              <a:t>)</a:t>
            </a:r>
          </a:p>
        </p:txBody>
      </p:sp>
      <p:sp>
        <p:nvSpPr>
          <p:cNvPr id="39" name="Content Placeholder 2">
            <a:extLst>
              <a:ext uri="{FF2B5EF4-FFF2-40B4-BE49-F238E27FC236}">
                <a16:creationId xmlns:a16="http://schemas.microsoft.com/office/drawing/2014/main" id="{7017B4B0-BD54-0649-AF07-97DCBC34DE39}"/>
              </a:ext>
            </a:extLst>
          </p:cNvPr>
          <p:cNvSpPr txBox="1">
            <a:spLocks/>
          </p:cNvSpPr>
          <p:nvPr/>
        </p:nvSpPr>
        <p:spPr>
          <a:xfrm>
            <a:off x="2351406" y="1795121"/>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F5FFF68D-32D1-2130-B4AF-A7E148938892}"/>
                  </a:ext>
                </a:extLst>
              </p14:cNvPr>
              <p14:cNvContentPartPr/>
              <p14:nvPr/>
            </p14:nvContentPartPr>
            <p14:xfrm>
              <a:off x="2024640" y="1521360"/>
              <a:ext cx="7938720" cy="2305800"/>
            </p14:xfrm>
          </p:contentPart>
        </mc:Choice>
        <mc:Fallback>
          <p:pic>
            <p:nvPicPr>
              <p:cNvPr id="3" name="Ink 2">
                <a:extLst>
                  <a:ext uri="{FF2B5EF4-FFF2-40B4-BE49-F238E27FC236}">
                    <a16:creationId xmlns:a16="http://schemas.microsoft.com/office/drawing/2014/main" id="{F5FFF68D-32D1-2130-B4AF-A7E148938892}"/>
                  </a:ext>
                </a:extLst>
              </p:cNvPr>
              <p:cNvPicPr/>
              <p:nvPr/>
            </p:nvPicPr>
            <p:blipFill>
              <a:blip r:embed="rId3"/>
              <a:stretch>
                <a:fillRect/>
              </a:stretch>
            </p:blipFill>
            <p:spPr>
              <a:xfrm>
                <a:off x="2015280" y="1512000"/>
                <a:ext cx="7957440" cy="2324520"/>
              </a:xfrm>
              <a:prstGeom prst="rect">
                <a:avLst/>
              </a:prstGeom>
            </p:spPr>
          </p:pic>
        </mc:Fallback>
      </mc:AlternateContent>
    </p:spTree>
    <p:extLst>
      <p:ext uri="{BB962C8B-B14F-4D97-AF65-F5344CB8AC3E}">
        <p14:creationId xmlns:p14="http://schemas.microsoft.com/office/powerpoint/2010/main" val="581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1579917"/>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on the axle with the spare in the trunk.</a:t>
            </a:r>
          </a:p>
          <a:p>
            <a:r>
              <a:rPr lang="en-US" dirty="0">
                <a:solidFill>
                  <a:schemeClr val="tx1"/>
                </a:solidFill>
              </a:rPr>
              <a:t>How would solve this problem with search, e.g., </a:t>
            </a:r>
            <a:r>
              <a:rPr lang="en-US" dirty="0">
                <a:solidFill>
                  <a:srgbClr val="C00000"/>
                </a:solidFill>
              </a:rPr>
              <a:t>BFS</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CDEE05-910C-23C9-1135-2326C2748FFC}"/>
                  </a:ext>
                </a:extLst>
              </p14:cNvPr>
              <p14:cNvContentPartPr/>
              <p14:nvPr/>
            </p14:nvContentPartPr>
            <p14:xfrm>
              <a:off x="9480600" y="2912400"/>
              <a:ext cx="2592000" cy="1618560"/>
            </p14:xfrm>
          </p:contentPart>
        </mc:Choice>
        <mc:Fallback>
          <p:pic>
            <p:nvPicPr>
              <p:cNvPr id="2" name="Ink 1">
                <a:extLst>
                  <a:ext uri="{FF2B5EF4-FFF2-40B4-BE49-F238E27FC236}">
                    <a16:creationId xmlns:a16="http://schemas.microsoft.com/office/drawing/2014/main" id="{72CDEE05-910C-23C9-1135-2326C2748FFC}"/>
                  </a:ext>
                </a:extLst>
              </p:cNvPr>
              <p:cNvPicPr/>
              <p:nvPr/>
            </p:nvPicPr>
            <p:blipFill>
              <a:blip r:embed="rId5"/>
              <a:stretch>
                <a:fillRect/>
              </a:stretch>
            </p:blipFill>
            <p:spPr>
              <a:xfrm>
                <a:off x="9471240" y="2903040"/>
                <a:ext cx="2610720" cy="1637280"/>
              </a:xfrm>
              <a:prstGeom prst="rect">
                <a:avLst/>
              </a:prstGeom>
            </p:spPr>
          </p:pic>
        </mc:Fallback>
      </mc:AlternateContent>
    </p:spTree>
    <p:extLst>
      <p:ext uri="{BB962C8B-B14F-4D97-AF65-F5344CB8AC3E}">
        <p14:creationId xmlns:p14="http://schemas.microsoft.com/office/powerpoint/2010/main" val="38117007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Spare Tire Example with Tools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a:xfrm>
            <a:off x="552098" y="1113178"/>
            <a:ext cx="11081883" cy="2039539"/>
          </a:xfrm>
        </p:spPr>
        <p:txBody>
          <a:bodyPr/>
          <a:lstStyle/>
          <a:p>
            <a:endParaRPr lang="en-US" sz="2400" dirty="0">
              <a:solidFill>
                <a:schemeClr val="tx1"/>
              </a:solidFill>
            </a:endParaRPr>
          </a:p>
          <a:p>
            <a:r>
              <a:rPr lang="en-US" sz="2400" dirty="0">
                <a:solidFill>
                  <a:schemeClr val="tx1"/>
                </a:solidFill>
              </a:rPr>
              <a:t>Suppose that you needed a tool like a wrench to remove and put the tire on the axle</a:t>
            </a:r>
          </a:p>
          <a:p>
            <a:r>
              <a:rPr lang="en-US" sz="2400" dirty="0">
                <a:solidFill>
                  <a:schemeClr val="tx1"/>
                </a:solidFill>
              </a:rPr>
              <a:t>Suppose that the wrench needed to be stored in a tool box as a goal</a:t>
            </a:r>
          </a:p>
        </p:txBody>
      </p:sp>
      <p:sp>
        <p:nvSpPr>
          <p:cNvPr id="8" name="Content Placeholder 2">
            <a:extLst>
              <a:ext uri="{FF2B5EF4-FFF2-40B4-BE49-F238E27FC236}">
                <a16:creationId xmlns:a16="http://schemas.microsoft.com/office/drawing/2014/main" id="{A823254E-9161-5440-BCD6-CCE4326D2FBE}"/>
              </a:ext>
            </a:extLst>
          </p:cNvPr>
          <p:cNvSpPr txBox="1">
            <a:spLocks/>
          </p:cNvSpPr>
          <p:nvPr/>
        </p:nvSpPr>
        <p:spPr>
          <a:xfrm>
            <a:off x="6632885" y="2649523"/>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9" name="Content Placeholder 2">
            <a:extLst>
              <a:ext uri="{FF2B5EF4-FFF2-40B4-BE49-F238E27FC236}">
                <a16:creationId xmlns:a16="http://schemas.microsoft.com/office/drawing/2014/main" id="{DB2E154D-7A6F-3D46-9ECE-C18C21E7B4CE}"/>
              </a:ext>
            </a:extLst>
          </p:cNvPr>
          <p:cNvSpPr txBox="1">
            <a:spLocks/>
          </p:cNvSpPr>
          <p:nvPr/>
        </p:nvSpPr>
        <p:spPr>
          <a:xfrm>
            <a:off x="4600178" y="2691727"/>
            <a:ext cx="2032707" cy="185213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rgbClr val="FF0000"/>
                </a:solidFill>
              </a:rPr>
              <a:t>Goal Stack</a:t>
            </a:r>
          </a:p>
          <a:p>
            <a:pPr>
              <a:spcBef>
                <a:spcPts val="0"/>
              </a:spcBef>
              <a:defRPr/>
            </a:pPr>
            <a:r>
              <a:rPr lang="en-US" sz="2000" dirty="0">
                <a:solidFill>
                  <a:srgbClr val="FF0000"/>
                </a:solidFill>
              </a:rPr>
              <a:t>On(</a:t>
            </a:r>
            <a:r>
              <a:rPr lang="en-US" sz="2000" dirty="0" err="1">
                <a:solidFill>
                  <a:srgbClr val="FF0000"/>
                </a:solidFill>
              </a:rPr>
              <a:t>flat,trunk</a:t>
            </a:r>
            <a:r>
              <a:rPr lang="en-US" sz="2000" dirty="0">
                <a:solidFill>
                  <a:srgbClr val="FF0000"/>
                </a:solidFill>
              </a:rPr>
              <a:t>)</a:t>
            </a:r>
          </a:p>
          <a:p>
            <a:pPr>
              <a:spcBef>
                <a:spcPts val="0"/>
              </a:spcBef>
              <a:defRPr/>
            </a:pPr>
            <a:r>
              <a:rPr lang="en-US" sz="2000" dirty="0">
                <a:solidFill>
                  <a:srgbClr val="FF0000"/>
                </a:solidFill>
              </a:rPr>
              <a:t>In(</a:t>
            </a:r>
            <a:r>
              <a:rPr lang="en-US" sz="2000" dirty="0" err="1">
                <a:solidFill>
                  <a:srgbClr val="FF0000"/>
                </a:solidFill>
              </a:rPr>
              <a:t>wrench,box</a:t>
            </a:r>
            <a:r>
              <a:rPr lang="en-US" sz="2000" dirty="0">
                <a:solidFill>
                  <a:srgbClr val="FF0000"/>
                </a:solidFill>
              </a:rPr>
              <a:t>)</a:t>
            </a:r>
          </a:p>
          <a:p>
            <a:pPr>
              <a:spcBef>
                <a:spcPts val="0"/>
              </a:spcBef>
              <a:defRPr/>
            </a:pPr>
            <a:r>
              <a:rPr lang="en-US" sz="2000" dirty="0">
                <a:solidFill>
                  <a:srgbClr val="FF0000"/>
                </a:solidFill>
              </a:rPr>
              <a:t>On(</a:t>
            </a:r>
            <a:r>
              <a:rPr lang="en-US" sz="2000" dirty="0" err="1">
                <a:solidFill>
                  <a:srgbClr val="FF0000"/>
                </a:solidFill>
              </a:rPr>
              <a:t>spare,axle</a:t>
            </a:r>
            <a:r>
              <a:rPr lang="en-US" sz="2000" dirty="0">
                <a:solidFill>
                  <a:srgbClr val="FF0000"/>
                </a:solidFill>
              </a:rPr>
              <a:t>)</a:t>
            </a:r>
          </a:p>
        </p:txBody>
      </p:sp>
      <p:sp>
        <p:nvSpPr>
          <p:cNvPr id="10" name="Rectangle 9">
            <a:extLst>
              <a:ext uri="{FF2B5EF4-FFF2-40B4-BE49-F238E27FC236}">
                <a16:creationId xmlns:a16="http://schemas.microsoft.com/office/drawing/2014/main" id="{C376D0CA-12A1-A845-9D2B-439605CDC683}"/>
              </a:ext>
            </a:extLst>
          </p:cNvPr>
          <p:cNvSpPr/>
          <p:nvPr/>
        </p:nvSpPr>
        <p:spPr>
          <a:xfrm>
            <a:off x="6632885" y="2936405"/>
            <a:ext cx="2947214" cy="378565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wrench,box</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t>      </a:t>
            </a:r>
            <a:r>
              <a:rPr lang="en-US" sz="2000" dirty="0">
                <a:solidFill>
                  <a:srgbClr val="FF0000"/>
                </a:solidFill>
              </a:rPr>
              <a:t>Put(</a:t>
            </a:r>
            <a:r>
              <a:rPr lang="en-US" sz="2000" dirty="0" err="1">
                <a:solidFill>
                  <a:srgbClr val="FF0000"/>
                </a:solidFill>
              </a:rPr>
              <a:t>wrench,box</a:t>
            </a:r>
            <a:r>
              <a:rPr lang="en-US" sz="2000" dirty="0">
                <a:solidFill>
                  <a:srgbClr val="FF0000"/>
                </a:solidFill>
              </a:rPr>
              <a:t>)</a:t>
            </a:r>
          </a:p>
          <a:p>
            <a:r>
              <a:rPr lang="en-US" sz="2000" dirty="0"/>
              <a:t>On(</a:t>
            </a:r>
            <a:r>
              <a:rPr lang="en-US" sz="2000" dirty="0" err="1"/>
              <a:t>spare,axle</a:t>
            </a:r>
            <a:r>
              <a:rPr lang="en-US" sz="2000" dirty="0"/>
              <a:t>)</a:t>
            </a:r>
          </a:p>
          <a:p>
            <a:r>
              <a:rPr lang="en-US" sz="2000" dirty="0"/>
              <a:t>      </a:t>
            </a:r>
            <a:r>
              <a:rPr lang="en-US" sz="2000" dirty="0">
                <a:solidFill>
                  <a:srgbClr val="FF0000"/>
                </a:solidFill>
              </a:rPr>
              <a:t>Remove(</a:t>
            </a:r>
            <a:r>
              <a:rPr lang="en-US" sz="2000" dirty="0" err="1">
                <a:solidFill>
                  <a:srgbClr val="FF0000"/>
                </a:solidFill>
              </a:rPr>
              <a:t>wrench,box</a:t>
            </a:r>
            <a:r>
              <a:rPr lang="en-US" sz="2000" dirty="0">
                <a:solidFill>
                  <a:srgbClr val="FF0000"/>
                </a:solidFill>
              </a:rPr>
              <a:t>)</a:t>
            </a:r>
          </a:p>
          <a:p>
            <a:r>
              <a:rPr lang="en-US" sz="2000" dirty="0"/>
              <a:t>      Put(</a:t>
            </a:r>
            <a:r>
              <a:rPr lang="en-US" sz="2000" dirty="0" err="1"/>
              <a:t>spare,axle</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solidFill>
                  <a:srgbClr val="FF0000"/>
                </a:solidFill>
              </a:rPr>
              <a:t>      Put(</a:t>
            </a:r>
            <a:r>
              <a:rPr lang="en-US" sz="2000" dirty="0" err="1">
                <a:solidFill>
                  <a:srgbClr val="FF0000"/>
                </a:solidFill>
              </a:rPr>
              <a:t>wrench,box</a:t>
            </a:r>
            <a:r>
              <a:rPr lang="en-US" sz="2000" dirty="0">
                <a:solidFill>
                  <a:srgbClr val="FF0000"/>
                </a:solidFill>
              </a:rPr>
              <a:t>)</a:t>
            </a:r>
          </a:p>
        </p:txBody>
      </p:sp>
      <p:sp>
        <p:nvSpPr>
          <p:cNvPr id="11" name="Content Placeholder 2">
            <a:extLst>
              <a:ext uri="{FF2B5EF4-FFF2-40B4-BE49-F238E27FC236}">
                <a16:creationId xmlns:a16="http://schemas.microsoft.com/office/drawing/2014/main" id="{300A0113-05E7-C84D-B03E-344A6CD6B0B4}"/>
              </a:ext>
            </a:extLst>
          </p:cNvPr>
          <p:cNvSpPr txBox="1">
            <a:spLocks/>
          </p:cNvSpPr>
          <p:nvPr/>
        </p:nvSpPr>
        <p:spPr>
          <a:xfrm>
            <a:off x="2463948" y="2675632"/>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a:p>
            <a:pPr>
              <a:spcBef>
                <a:spcPts val="0"/>
              </a:spcBef>
              <a:defRPr/>
            </a:pPr>
            <a:r>
              <a:rPr lang="en-US" sz="2000" dirty="0">
                <a:solidFill>
                  <a:schemeClr val="tx1"/>
                </a:solidFill>
              </a:rPr>
              <a:t>In(</a:t>
            </a:r>
            <a:r>
              <a:rPr lang="en-US" sz="2000" dirty="0" err="1">
                <a:solidFill>
                  <a:schemeClr val="tx1"/>
                </a:solidFill>
              </a:rPr>
              <a:t>wrench,box</a:t>
            </a:r>
            <a:r>
              <a:rPr lang="en-US" sz="2000" dirty="0">
                <a:solidFill>
                  <a:schemeClr val="tx1"/>
                </a:solidFill>
              </a:rPr>
              <a:t>)</a:t>
            </a:r>
          </a:p>
        </p:txBody>
      </p:sp>
      <p:sp>
        <p:nvSpPr>
          <p:cNvPr id="12" name="Content Placeholder 2">
            <a:extLst>
              <a:ext uri="{FF2B5EF4-FFF2-40B4-BE49-F238E27FC236}">
                <a16:creationId xmlns:a16="http://schemas.microsoft.com/office/drawing/2014/main" id="{FB2A786C-38B7-F346-822A-346FFD88C2E1}"/>
              </a:ext>
            </a:extLst>
          </p:cNvPr>
          <p:cNvSpPr txBox="1">
            <a:spLocks/>
          </p:cNvSpPr>
          <p:nvPr/>
        </p:nvSpPr>
        <p:spPr>
          <a:xfrm>
            <a:off x="1098077" y="4419507"/>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93E4DCC-7FF0-3831-6CF8-919F0435EDBD}"/>
                  </a:ext>
                </a:extLst>
              </p14:cNvPr>
              <p14:cNvContentPartPr/>
              <p14:nvPr/>
            </p14:nvContentPartPr>
            <p14:xfrm>
              <a:off x="921240" y="3021840"/>
              <a:ext cx="8397720" cy="3102120"/>
            </p14:xfrm>
          </p:contentPart>
        </mc:Choice>
        <mc:Fallback>
          <p:pic>
            <p:nvPicPr>
              <p:cNvPr id="4" name="Ink 3">
                <a:extLst>
                  <a:ext uri="{FF2B5EF4-FFF2-40B4-BE49-F238E27FC236}">
                    <a16:creationId xmlns:a16="http://schemas.microsoft.com/office/drawing/2014/main" id="{593E4DCC-7FF0-3831-6CF8-919F0435EDBD}"/>
                  </a:ext>
                </a:extLst>
              </p:cNvPr>
              <p:cNvPicPr/>
              <p:nvPr/>
            </p:nvPicPr>
            <p:blipFill>
              <a:blip r:embed="rId4"/>
              <a:stretch>
                <a:fillRect/>
              </a:stretch>
            </p:blipFill>
            <p:spPr>
              <a:xfrm>
                <a:off x="911880" y="3012480"/>
                <a:ext cx="8416440" cy="3120840"/>
              </a:xfrm>
              <a:prstGeom prst="rect">
                <a:avLst/>
              </a:prstGeom>
            </p:spPr>
          </p:pic>
        </mc:Fallback>
      </mc:AlternateContent>
    </p:spTree>
    <p:extLst>
      <p:ext uri="{BB962C8B-B14F-4D97-AF65-F5344CB8AC3E}">
        <p14:creationId xmlns:p14="http://schemas.microsoft.com/office/powerpoint/2010/main" val="733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4C5-BD00-D545-A9AD-71CA8821D9EE}"/>
              </a:ext>
            </a:extLst>
          </p:cNvPr>
          <p:cNvSpPr>
            <a:spLocks noGrp="1"/>
          </p:cNvSpPr>
          <p:nvPr>
            <p:ph type="title"/>
          </p:nvPr>
        </p:nvSpPr>
        <p:spPr/>
        <p:txBody>
          <a:bodyPr/>
          <a:lstStyle/>
          <a:p>
            <a:r>
              <a:rPr lang="en-US" dirty="0"/>
              <a:t>Sussman’s Anomaly</a:t>
            </a:r>
          </a:p>
        </p:txBody>
      </p:sp>
      <p:sp>
        <p:nvSpPr>
          <p:cNvPr id="3" name="Content Placeholder 2">
            <a:extLst>
              <a:ext uri="{FF2B5EF4-FFF2-40B4-BE49-F238E27FC236}">
                <a16:creationId xmlns:a16="http://schemas.microsoft.com/office/drawing/2014/main" id="{4FF97F92-EBD5-584E-B02C-D0A2D3913DA2}"/>
              </a:ext>
            </a:extLst>
          </p:cNvPr>
          <p:cNvSpPr>
            <a:spLocks noGrp="1"/>
          </p:cNvSpPr>
          <p:nvPr>
            <p:ph idx="1"/>
          </p:nvPr>
        </p:nvSpPr>
        <p:spPr>
          <a:xfrm>
            <a:off x="552098" y="1113178"/>
            <a:ext cx="10992201" cy="2039539"/>
          </a:xfrm>
        </p:spPr>
        <p:txBody>
          <a:bodyPr/>
          <a:lstStyle/>
          <a:p>
            <a:pPr>
              <a:spcBef>
                <a:spcPts val="0"/>
              </a:spcBef>
              <a:defRPr/>
            </a:pPr>
            <a:r>
              <a:rPr lang="en-US" dirty="0"/>
              <a:t>A weakness of linear planning is that sometimes you get long plans </a:t>
            </a:r>
          </a:p>
          <a:p>
            <a:pPr>
              <a:spcBef>
                <a:spcPts val="0"/>
              </a:spcBef>
              <a:defRPr/>
            </a:pPr>
            <a:r>
              <a:rPr lang="en-US" dirty="0"/>
              <a:t>	One goal can be achieved </a:t>
            </a:r>
          </a:p>
          <a:p>
            <a:pPr>
              <a:spcBef>
                <a:spcPts val="0"/>
              </a:spcBef>
              <a:defRPr/>
            </a:pPr>
            <a:r>
              <a:rPr lang="en-US" dirty="0"/>
              <a:t>	The second goal immediately undoes it</a:t>
            </a:r>
          </a:p>
          <a:p>
            <a:pPr>
              <a:spcBef>
                <a:spcPts val="0"/>
              </a:spcBef>
              <a:defRPr/>
            </a:pPr>
            <a:r>
              <a:rPr lang="en-US" dirty="0"/>
              <a:t>In fact, there are some problems for which solving goals one at a time will never result in a feasible plan.</a:t>
            </a:r>
          </a:p>
          <a:p>
            <a:pPr>
              <a:spcBef>
                <a:spcPts val="0"/>
              </a:spcBef>
              <a:defRPr/>
            </a:pPr>
            <a:endParaRPr lang="en-US" dirty="0">
              <a:solidFill>
                <a:schemeClr val="tx1"/>
              </a:solidFill>
            </a:endParaRPr>
          </a:p>
          <a:p>
            <a:pPr>
              <a:spcBef>
                <a:spcPts val="0"/>
              </a:spcBef>
              <a:defRPr/>
            </a:pPr>
            <a:r>
              <a:rPr lang="en-US" dirty="0">
                <a:solidFill>
                  <a:schemeClr val="tx1"/>
                </a:solidFill>
              </a:rPr>
              <a:t>Note: This isn’t just a choice of goals. The anomaly can happen no matter which goal is first</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AE83A77-1E6E-7C4C-459A-A23DE21BA796}"/>
                  </a:ext>
                </a:extLst>
              </p14:cNvPr>
              <p14:cNvContentPartPr/>
              <p14:nvPr/>
            </p14:nvContentPartPr>
            <p14:xfrm>
              <a:off x="635040" y="927720"/>
              <a:ext cx="1815120" cy="111960"/>
            </p14:xfrm>
          </p:contentPart>
        </mc:Choice>
        <mc:Fallback>
          <p:pic>
            <p:nvPicPr>
              <p:cNvPr id="4" name="Ink 3">
                <a:extLst>
                  <a:ext uri="{FF2B5EF4-FFF2-40B4-BE49-F238E27FC236}">
                    <a16:creationId xmlns:a16="http://schemas.microsoft.com/office/drawing/2014/main" id="{3AE83A77-1E6E-7C4C-459A-A23DE21BA796}"/>
                  </a:ext>
                </a:extLst>
              </p:cNvPr>
              <p:cNvPicPr/>
              <p:nvPr/>
            </p:nvPicPr>
            <p:blipFill>
              <a:blip r:embed="rId3"/>
              <a:stretch>
                <a:fillRect/>
              </a:stretch>
            </p:blipFill>
            <p:spPr>
              <a:xfrm>
                <a:off x="625680" y="918360"/>
                <a:ext cx="1833840" cy="130680"/>
              </a:xfrm>
              <a:prstGeom prst="rect">
                <a:avLst/>
              </a:prstGeom>
            </p:spPr>
          </p:pic>
        </mc:Fallback>
      </mc:AlternateContent>
    </p:spTree>
    <p:extLst>
      <p:ext uri="{BB962C8B-B14F-4D97-AF65-F5344CB8AC3E}">
        <p14:creationId xmlns:p14="http://schemas.microsoft.com/office/powerpoint/2010/main" val="299910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 (in practice, this is very hard!)</a:t>
            </a:r>
          </a:p>
          <a:p>
            <a:pPr lvl="1"/>
            <a:r>
              <a:rPr lang="en-US" dirty="0"/>
              <a:t>Add a goal back to the set if a later change makes it violated</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7B35454-C566-EDDD-8CA5-46828352F485}"/>
                  </a:ext>
                </a:extLst>
              </p14:cNvPr>
              <p14:cNvContentPartPr/>
              <p14:nvPr/>
            </p14:nvContentPartPr>
            <p14:xfrm>
              <a:off x="111240" y="264240"/>
              <a:ext cx="4832640" cy="940680"/>
            </p14:xfrm>
          </p:contentPart>
        </mc:Choice>
        <mc:Fallback>
          <p:pic>
            <p:nvPicPr>
              <p:cNvPr id="4" name="Ink 3">
                <a:extLst>
                  <a:ext uri="{FF2B5EF4-FFF2-40B4-BE49-F238E27FC236}">
                    <a16:creationId xmlns:a16="http://schemas.microsoft.com/office/drawing/2014/main" id="{57B35454-C566-EDDD-8CA5-46828352F485}"/>
                  </a:ext>
                </a:extLst>
              </p:cNvPr>
              <p:cNvPicPr/>
              <p:nvPr/>
            </p:nvPicPr>
            <p:blipFill>
              <a:blip r:embed="rId3"/>
              <a:stretch>
                <a:fillRect/>
              </a:stretch>
            </p:blipFill>
            <p:spPr>
              <a:xfrm>
                <a:off x="101880" y="254880"/>
                <a:ext cx="4851360" cy="959400"/>
              </a:xfrm>
              <a:prstGeom prst="rect">
                <a:avLst/>
              </a:prstGeom>
            </p:spPr>
          </p:pic>
        </mc:Fallback>
      </mc:AlternateContent>
    </p:spTree>
    <p:extLst>
      <p:ext uri="{BB962C8B-B14F-4D97-AF65-F5344CB8AC3E}">
        <p14:creationId xmlns:p14="http://schemas.microsoft.com/office/powerpoint/2010/main" val="31340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Heuristics – Search Graph Representation</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a:xfrm>
            <a:off x="552098" y="1113178"/>
            <a:ext cx="11639902" cy="2039539"/>
          </a:xfrm>
        </p:spPr>
        <p:txBody>
          <a:bodyPr/>
          <a:lstStyle/>
          <a:p>
            <a:endParaRPr lang="en-US" dirty="0"/>
          </a:p>
          <a:p>
            <a:r>
              <a:rPr lang="en-US" dirty="0"/>
              <a:t>A planning graph’s size is potentially exponential in the number of predicates</a:t>
            </a:r>
          </a:p>
          <a:p>
            <a:r>
              <a:rPr lang="en-US" dirty="0"/>
              <a:t>	It is possible that each action changes exactly one predicate</a:t>
            </a:r>
          </a:p>
          <a:p>
            <a:endParaRPr lang="en-US" dirty="0"/>
          </a:p>
          <a:p>
            <a:r>
              <a:rPr lang="en-US" dirty="0"/>
              <a:t>Can we reduce the size of the planning graph?</a:t>
            </a:r>
          </a:p>
        </p:txBody>
      </p:sp>
    </p:spTree>
    <p:extLst>
      <p:ext uri="{BB962C8B-B14F-4D97-AF65-F5344CB8AC3E}">
        <p14:creationId xmlns:p14="http://schemas.microsoft.com/office/powerpoint/2010/main" val="113704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a:t>
            </a:r>
          </a:p>
          <a:p>
            <a:r>
              <a:rPr lang="en-US" dirty="0"/>
              <a:t>The </a:t>
            </a:r>
            <a:r>
              <a:rPr lang="en-US" dirty="0" err="1"/>
              <a:t>GraphPlan</a:t>
            </a:r>
            <a:r>
              <a:rPr lang="en-US" dirty="0"/>
              <a:t> search graph </a:t>
            </a:r>
            <a:r>
              <a:rPr lang="en-US" u="sng" dirty="0"/>
              <a:t>space</a:t>
            </a:r>
            <a:r>
              <a:rPr lang="en-US" dirty="0"/>
              <a:t> is linear in the number of predicates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BF99FE8-1538-3AC0-F314-6C42D3FDABF9}"/>
                  </a:ext>
                </a:extLst>
              </p14:cNvPr>
              <p14:cNvContentPartPr/>
              <p14:nvPr/>
            </p14:nvContentPartPr>
            <p14:xfrm>
              <a:off x="395280" y="936360"/>
              <a:ext cx="1443960" cy="240840"/>
            </p14:xfrm>
          </p:contentPart>
        </mc:Choice>
        <mc:Fallback>
          <p:pic>
            <p:nvPicPr>
              <p:cNvPr id="4" name="Ink 3">
                <a:extLst>
                  <a:ext uri="{FF2B5EF4-FFF2-40B4-BE49-F238E27FC236}">
                    <a16:creationId xmlns:a16="http://schemas.microsoft.com/office/drawing/2014/main" id="{5BF99FE8-1538-3AC0-F314-6C42D3FDABF9}"/>
                  </a:ext>
                </a:extLst>
              </p:cNvPr>
              <p:cNvPicPr/>
              <p:nvPr/>
            </p:nvPicPr>
            <p:blipFill>
              <a:blip r:embed="rId3"/>
              <a:stretch>
                <a:fillRect/>
              </a:stretch>
            </p:blipFill>
            <p:spPr>
              <a:xfrm>
                <a:off x="385920" y="927000"/>
                <a:ext cx="1462680" cy="259560"/>
              </a:xfrm>
              <a:prstGeom prst="rect">
                <a:avLst/>
              </a:prstGeom>
            </p:spPr>
          </p:pic>
        </mc:Fallback>
      </mc:AlternateContent>
    </p:spTree>
    <p:extLst>
      <p:ext uri="{BB962C8B-B14F-4D97-AF65-F5344CB8AC3E}">
        <p14:creationId xmlns:p14="http://schemas.microsoft.com/office/powerpoint/2010/main" val="819881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endParaRPr lang="en-US" dirty="0"/>
          </a:p>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7019EBB-E7DF-76D6-6D49-48F01734E338}"/>
                  </a:ext>
                </a:extLst>
              </p14:cNvPr>
              <p14:cNvContentPartPr/>
              <p14:nvPr/>
            </p14:nvContentPartPr>
            <p14:xfrm>
              <a:off x="685440" y="1990080"/>
              <a:ext cx="5698440" cy="916200"/>
            </p14:xfrm>
          </p:contentPart>
        </mc:Choice>
        <mc:Fallback>
          <p:pic>
            <p:nvPicPr>
              <p:cNvPr id="4" name="Ink 3">
                <a:extLst>
                  <a:ext uri="{FF2B5EF4-FFF2-40B4-BE49-F238E27FC236}">
                    <a16:creationId xmlns:a16="http://schemas.microsoft.com/office/drawing/2014/main" id="{37019EBB-E7DF-76D6-6D49-48F01734E338}"/>
                  </a:ext>
                </a:extLst>
              </p:cNvPr>
              <p:cNvPicPr/>
              <p:nvPr/>
            </p:nvPicPr>
            <p:blipFill>
              <a:blip r:embed="rId3"/>
              <a:stretch>
                <a:fillRect/>
              </a:stretch>
            </p:blipFill>
            <p:spPr>
              <a:xfrm>
                <a:off x="676080" y="1980720"/>
                <a:ext cx="5717160" cy="934920"/>
              </a:xfrm>
              <a:prstGeom prst="rect">
                <a:avLst/>
              </a:prstGeom>
            </p:spPr>
          </p:pic>
        </mc:Fallback>
      </mc:AlternateContent>
    </p:spTree>
    <p:extLst>
      <p:ext uri="{BB962C8B-B14F-4D97-AF65-F5344CB8AC3E}">
        <p14:creationId xmlns:p14="http://schemas.microsoft.com/office/powerpoint/2010/main" val="36150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2773828" y="1210690"/>
            <a:ext cx="6569747" cy="461665"/>
          </a:xfrm>
          <a:prstGeom prst="rect">
            <a:avLst/>
          </a:prstGeom>
          <a:noFill/>
        </p:spPr>
        <p:txBody>
          <a:bodyPr wrap="none" rtlCol="0">
            <a:spAutoFit/>
          </a:bodyPr>
          <a:lstStyle/>
          <a:p>
            <a:r>
              <a:rPr lang="en-US" sz="2400" dirty="0">
                <a:ea typeface="Avenir Book" charset="0"/>
                <a:cs typeface="Avenir Book" charset="0"/>
              </a:rPr>
              <a:t>Start the planning graph with all starting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418DD91-0872-3F6E-52ED-AF9B9716F005}"/>
                  </a:ext>
                </a:extLst>
              </p14:cNvPr>
              <p14:cNvContentPartPr/>
              <p14:nvPr/>
            </p14:nvContentPartPr>
            <p14:xfrm>
              <a:off x="311040" y="1227600"/>
              <a:ext cx="1496160" cy="946800"/>
            </p14:xfrm>
          </p:contentPart>
        </mc:Choice>
        <mc:Fallback>
          <p:pic>
            <p:nvPicPr>
              <p:cNvPr id="3" name="Ink 2">
                <a:extLst>
                  <a:ext uri="{FF2B5EF4-FFF2-40B4-BE49-F238E27FC236}">
                    <a16:creationId xmlns:a16="http://schemas.microsoft.com/office/drawing/2014/main" id="{5418DD91-0872-3F6E-52ED-AF9B9716F005}"/>
                  </a:ext>
                </a:extLst>
              </p:cNvPr>
              <p:cNvPicPr/>
              <p:nvPr/>
            </p:nvPicPr>
            <p:blipFill>
              <a:blip r:embed="rId3"/>
              <a:stretch>
                <a:fillRect/>
              </a:stretch>
            </p:blipFill>
            <p:spPr>
              <a:xfrm>
                <a:off x="301680" y="1218240"/>
                <a:ext cx="1514880" cy="965520"/>
              </a:xfrm>
              <a:prstGeom prst="rect">
                <a:avLst/>
              </a:prstGeom>
            </p:spPr>
          </p:pic>
        </mc:Fallback>
      </mc:AlternateContent>
    </p:spTree>
    <p:extLst>
      <p:ext uri="{BB962C8B-B14F-4D97-AF65-F5344CB8AC3E}">
        <p14:creationId xmlns:p14="http://schemas.microsoft.com/office/powerpoint/2010/main" val="34095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0D97F3E-3180-772C-9FD2-ABFA241FC72B}"/>
                  </a:ext>
                </a:extLst>
              </p14:cNvPr>
              <p14:cNvContentPartPr/>
              <p14:nvPr/>
            </p14:nvContentPartPr>
            <p14:xfrm>
              <a:off x="200880" y="1656720"/>
              <a:ext cx="6977520" cy="3189960"/>
            </p14:xfrm>
          </p:contentPart>
        </mc:Choice>
        <mc:Fallback>
          <p:pic>
            <p:nvPicPr>
              <p:cNvPr id="3" name="Ink 2">
                <a:extLst>
                  <a:ext uri="{FF2B5EF4-FFF2-40B4-BE49-F238E27FC236}">
                    <a16:creationId xmlns:a16="http://schemas.microsoft.com/office/drawing/2014/main" id="{70D97F3E-3180-772C-9FD2-ABFA241FC72B}"/>
                  </a:ext>
                </a:extLst>
              </p:cNvPr>
              <p:cNvPicPr/>
              <p:nvPr/>
            </p:nvPicPr>
            <p:blipFill>
              <a:blip r:embed="rId3"/>
              <a:stretch>
                <a:fillRect/>
              </a:stretch>
            </p:blipFill>
            <p:spPr>
              <a:xfrm>
                <a:off x="191520" y="1647360"/>
                <a:ext cx="6996240" cy="3208680"/>
              </a:xfrm>
              <a:prstGeom prst="rect">
                <a:avLst/>
              </a:prstGeom>
            </p:spPr>
          </p:pic>
        </mc:Fallback>
      </mc:AlternateContent>
    </p:spTree>
    <p:extLst>
      <p:ext uri="{BB962C8B-B14F-4D97-AF65-F5344CB8AC3E}">
        <p14:creationId xmlns:p14="http://schemas.microsoft.com/office/powerpoint/2010/main" val="2327285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3" name="TextBox 32">
            <a:extLst>
              <a:ext uri="{FF2B5EF4-FFF2-40B4-BE49-F238E27FC236}">
                <a16:creationId xmlns:a16="http://schemas.microsoft.com/office/drawing/2014/main" id="{141EE183-4162-F947-B5F5-E13CC62245C1}"/>
              </a:ext>
            </a:extLst>
          </p:cNvPr>
          <p:cNvSpPr txBox="1"/>
          <p:nvPr/>
        </p:nvSpPr>
        <p:spPr>
          <a:xfrm>
            <a:off x="7903634" y="2027493"/>
            <a:ext cx="3500653" cy="3370153"/>
          </a:xfrm>
          <a:prstGeom prst="rect">
            <a:avLst/>
          </a:prstGeom>
          <a:noFill/>
          <a:ln>
            <a:noFill/>
          </a:ln>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7030A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chemeClr val="accent6">
                    <a:lumMod val="75000"/>
                  </a:schemeClr>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prev. proposition-level </a:t>
            </a:r>
          </a:p>
        </p:txBody>
      </p:sp>
      <p:sp>
        <p:nvSpPr>
          <p:cNvPr id="34" name="Rectangle 33">
            <a:extLst>
              <a:ext uri="{FF2B5EF4-FFF2-40B4-BE49-F238E27FC236}">
                <a16:creationId xmlns:a16="http://schemas.microsoft.com/office/drawing/2014/main" id="{F7E6F7C5-C697-184F-8F0D-EC2DFFE89A63}"/>
              </a:ext>
            </a:extLst>
          </p:cNvPr>
          <p:cNvSpPr/>
          <p:nvPr/>
        </p:nvSpPr>
        <p:spPr>
          <a:xfrm>
            <a:off x="7912016" y="2686075"/>
            <a:ext cx="3683000" cy="1736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755F6FF-0E0C-FA44-9D6B-7DF85F1DAAD7}"/>
              </a:ext>
            </a:extLst>
          </p:cNvPr>
          <p:cNvSpPr/>
          <p:nvPr/>
        </p:nvSpPr>
        <p:spPr>
          <a:xfrm>
            <a:off x="2586131" y="2007757"/>
            <a:ext cx="2015120"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CCEEB5-78F2-2746-8643-D0F4FC509283}"/>
              </a:ext>
            </a:extLst>
          </p:cNvPr>
          <p:cNvSpPr/>
          <p:nvPr/>
        </p:nvSpPr>
        <p:spPr>
          <a:xfrm>
            <a:off x="2594680" y="3604139"/>
            <a:ext cx="2224014"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8782999-F79E-72CA-B978-6B4FD701FDD5}"/>
                  </a:ext>
                </a:extLst>
              </p14:cNvPr>
              <p14:cNvContentPartPr/>
              <p14:nvPr/>
            </p14:nvContentPartPr>
            <p14:xfrm>
              <a:off x="2355120" y="2151000"/>
              <a:ext cx="4606200" cy="2788200"/>
            </p14:xfrm>
          </p:contentPart>
        </mc:Choice>
        <mc:Fallback>
          <p:pic>
            <p:nvPicPr>
              <p:cNvPr id="3" name="Ink 2">
                <a:extLst>
                  <a:ext uri="{FF2B5EF4-FFF2-40B4-BE49-F238E27FC236}">
                    <a16:creationId xmlns:a16="http://schemas.microsoft.com/office/drawing/2014/main" id="{B8782999-F79E-72CA-B978-6B4FD701FDD5}"/>
                  </a:ext>
                </a:extLst>
              </p:cNvPr>
              <p:cNvPicPr/>
              <p:nvPr/>
            </p:nvPicPr>
            <p:blipFill>
              <a:blip r:embed="rId4"/>
              <a:stretch>
                <a:fillRect/>
              </a:stretch>
            </p:blipFill>
            <p:spPr>
              <a:xfrm>
                <a:off x="2345760" y="2141640"/>
                <a:ext cx="4624920" cy="2806920"/>
              </a:xfrm>
              <a:prstGeom prst="rect">
                <a:avLst/>
              </a:prstGeom>
            </p:spPr>
          </p:pic>
        </mc:Fallback>
      </mc:AlternateContent>
    </p:spTree>
    <p:extLst>
      <p:ext uri="{BB962C8B-B14F-4D97-AF65-F5344CB8AC3E}">
        <p14:creationId xmlns:p14="http://schemas.microsoft.com/office/powerpoint/2010/main" val="10906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794387"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70A17A3F-2346-7C4D-B2A9-806E3FAAD630}"/>
              </a:ext>
            </a:extLst>
          </p:cNvPr>
          <p:cNvSpPr txBox="1"/>
          <p:nvPr/>
        </p:nvSpPr>
        <p:spPr>
          <a:xfrm>
            <a:off x="7686479" y="2011856"/>
            <a:ext cx="4085134"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4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Propositions P and Q are </a:t>
            </a:r>
            <a:r>
              <a:rPr kumimoji="0" lang="en-US" altLang="en-US" sz="1800" b="1" i="1" u="none" strike="noStrike" kern="1200" cap="none" spc="0" normalizeH="0" baseline="0" noProof="0" dirty="0">
                <a:ln>
                  <a:noFill/>
                </a:ln>
                <a:solidFill>
                  <a:srgbClr val="C00000"/>
                </a:solidFill>
                <a:effectLst/>
                <a:uLnTx/>
                <a:uFillTx/>
                <a:latin typeface="Avenir Book" charset="0"/>
                <a:ea typeface="Avenir Book" charset="0"/>
                <a:cs typeface="Avenir Book" charset="0"/>
              </a:rPr>
              <a:t>exclusive (mutex)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at proposition-level </a:t>
            </a:r>
            <a:r>
              <a:rPr kumimoji="0" lang="en-US" altLang="en-US" sz="1800" b="0" i="1" u="none" strike="noStrike" kern="1200" cap="none" spc="0" normalizeH="0" baseline="0" noProof="0" dirty="0" err="1">
                <a:ln>
                  <a:noFill/>
                </a:ln>
                <a:solidFill>
                  <a:prstClr val="black"/>
                </a:solidFill>
                <a:effectLst/>
                <a:uLnTx/>
                <a:uFillTx/>
                <a:latin typeface="Avenir Book" charset="0"/>
                <a:ea typeface="Avenir Book" charset="0"/>
                <a:cs typeface="Avenir Book" charset="0"/>
              </a:rPr>
              <a:t>i</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70AD47">
                    <a:lumMod val="75000"/>
                  </a:srgbClr>
                </a:solidFill>
                <a:effectLst/>
                <a:uLnTx/>
                <a:uFillTx/>
                <a:latin typeface="Avenir Book" charset="0"/>
                <a:ea typeface="Avenir Book" charset="0"/>
                <a:cs typeface="Avenir Book" charset="0"/>
              </a:rPr>
              <a:t>Negation</a:t>
            </a:r>
            <a:r>
              <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rPr>
              <a:t>: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They are the negation of each other or can’t appear at the same time in a plan</a:t>
            </a:r>
            <a:endPar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00B0F0"/>
                </a:solidFill>
                <a:effectLst/>
                <a:uLnTx/>
                <a:uFillTx/>
                <a:latin typeface="Avenir Book" charset="0"/>
                <a:ea typeface="Avenir Book" charset="0"/>
                <a:cs typeface="Avenir Book" charset="0"/>
              </a:rPr>
              <a:t>Inconsistent Support</a:t>
            </a:r>
            <a:r>
              <a:rPr kumimoji="0" lang="en-US" altLang="en-US" sz="1800" b="0" i="0" u="none" strike="noStrike" kern="1200" cap="none" spc="0" normalizeH="0" baseline="0" noProof="0" dirty="0">
                <a:ln>
                  <a:noFill/>
                </a:ln>
                <a:solidFill>
                  <a:srgbClr val="3333FF"/>
                </a:solidFill>
                <a:effectLst/>
                <a:uLnTx/>
                <a:uFillTx/>
                <a:latin typeface="Avenir Book" charset="0"/>
                <a:ea typeface="Avenir Book" charset="0"/>
                <a:cs typeface="Avenir Book" charset="0"/>
              </a:rPr>
              <a:t>:</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 there is no set of non-mutex actions in action layer i-1 that produce both P and Q</a:t>
            </a:r>
          </a:p>
        </p:txBody>
      </p:sp>
      <p:sp>
        <p:nvSpPr>
          <p:cNvPr id="35" name="Rectangle 34">
            <a:extLst>
              <a:ext uri="{FF2B5EF4-FFF2-40B4-BE49-F238E27FC236}">
                <a16:creationId xmlns:a16="http://schemas.microsoft.com/office/drawing/2014/main" id="{8F4D7440-D6B8-9A4C-90D1-1F365717FA8A}"/>
              </a:ext>
            </a:extLst>
          </p:cNvPr>
          <p:cNvSpPr/>
          <p:nvPr/>
        </p:nvSpPr>
        <p:spPr>
          <a:xfrm>
            <a:off x="7996424" y="2629802"/>
            <a:ext cx="3683000" cy="2170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CE3BB6F-794A-7346-9678-F493F742EA7C}"/>
              </a:ext>
            </a:extLst>
          </p:cNvPr>
          <p:cNvSpPr/>
          <p:nvPr/>
        </p:nvSpPr>
        <p:spPr>
          <a:xfrm>
            <a:off x="5312159" y="225942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5DBE0E-6634-2746-8CC5-1E352C30B08F}"/>
              </a:ext>
            </a:extLst>
          </p:cNvPr>
          <p:cNvSpPr/>
          <p:nvPr/>
        </p:nvSpPr>
        <p:spPr>
          <a:xfrm>
            <a:off x="5381453" y="388259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5117141"/>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with the spare.</a:t>
            </a:r>
          </a:p>
          <a:p>
            <a:r>
              <a:rPr lang="en-US" dirty="0">
                <a:solidFill>
                  <a:schemeClr val="tx1"/>
                </a:solidFill>
              </a:rPr>
              <a:t>How would solve this problem with </a:t>
            </a:r>
            <a:r>
              <a:rPr lang="en-US" dirty="0">
                <a:solidFill>
                  <a:srgbClr val="FF0000"/>
                </a:solidFill>
              </a:rPr>
              <a:t>logic</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45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4997C3D-D4C4-20C0-C459-63496D0C7DEB}"/>
                  </a:ext>
                </a:extLst>
              </p14:cNvPr>
              <p14:cNvContentPartPr/>
              <p14:nvPr/>
            </p14:nvContentPartPr>
            <p14:xfrm>
              <a:off x="5274360" y="1468800"/>
              <a:ext cx="6687000" cy="5049720"/>
            </p14:xfrm>
          </p:contentPart>
        </mc:Choice>
        <mc:Fallback>
          <p:pic>
            <p:nvPicPr>
              <p:cNvPr id="3" name="Ink 2">
                <a:extLst>
                  <a:ext uri="{FF2B5EF4-FFF2-40B4-BE49-F238E27FC236}">
                    <a16:creationId xmlns:a16="http://schemas.microsoft.com/office/drawing/2014/main" id="{34997C3D-D4C4-20C0-C459-63496D0C7DEB}"/>
                  </a:ext>
                </a:extLst>
              </p:cNvPr>
              <p:cNvPicPr/>
              <p:nvPr/>
            </p:nvPicPr>
            <p:blipFill>
              <a:blip r:embed="rId3"/>
              <a:stretch>
                <a:fillRect/>
              </a:stretch>
            </p:blipFill>
            <p:spPr>
              <a:xfrm>
                <a:off x="5265000" y="1459440"/>
                <a:ext cx="6705720" cy="5068440"/>
              </a:xfrm>
              <a:prstGeom prst="rect">
                <a:avLst/>
              </a:prstGeom>
            </p:spPr>
          </p:pic>
        </mc:Fallback>
      </mc:AlternateContent>
    </p:spTree>
    <p:extLst>
      <p:ext uri="{BB962C8B-B14F-4D97-AF65-F5344CB8AC3E}">
        <p14:creationId xmlns:p14="http://schemas.microsoft.com/office/powerpoint/2010/main" val="1808881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85A57880-39E2-FD48-A701-AF6A35E26F4D}"/>
              </a:ext>
            </a:extLst>
          </p:cNvPr>
          <p:cNvSpPr txBox="1"/>
          <p:nvPr/>
        </p:nvSpPr>
        <p:spPr>
          <a:xfrm>
            <a:off x="560790" y="1145041"/>
            <a:ext cx="11760512"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actions/predicates.</a:t>
            </a:r>
          </a:p>
        </p:txBody>
      </p:sp>
      <p:sp>
        <p:nvSpPr>
          <p:cNvPr id="73" name="Rectangle 72">
            <a:extLst>
              <a:ext uri="{FF2B5EF4-FFF2-40B4-BE49-F238E27FC236}">
                <a16:creationId xmlns:a16="http://schemas.microsoft.com/office/drawing/2014/main" id="{0B71F411-543E-EB4B-8DEA-77A7210D9B8F}"/>
              </a:ext>
            </a:extLst>
          </p:cNvPr>
          <p:cNvSpPr/>
          <p:nvPr/>
        </p:nvSpPr>
        <p:spPr>
          <a:xfrm>
            <a:off x="10353619" y="1840827"/>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8AB5FD6-C88C-D341-8A47-3E427D4EC030}"/>
              </a:ext>
            </a:extLst>
          </p:cNvPr>
          <p:cNvSpPr/>
          <p:nvPr/>
        </p:nvSpPr>
        <p:spPr>
          <a:xfrm>
            <a:off x="10415750" y="5525328"/>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CF68CF-340E-9040-A534-1198451A09EB}"/>
              </a:ext>
            </a:extLst>
          </p:cNvPr>
          <p:cNvSpPr txBox="1"/>
          <p:nvPr/>
        </p:nvSpPr>
        <p:spPr>
          <a:xfrm>
            <a:off x="2514247" y="5835589"/>
            <a:ext cx="7356694" cy="461665"/>
          </a:xfrm>
          <a:prstGeom prst="rect">
            <a:avLst/>
          </a:prstGeom>
          <a:noFill/>
        </p:spPr>
        <p:txBody>
          <a:bodyPr wrap="none" rtlCol="0">
            <a:spAutoFit/>
          </a:bodyPr>
          <a:lstStyle/>
          <a:p>
            <a:r>
              <a:rPr lang="en-US" sz="2400" dirty="0"/>
              <a:t>The goal predicates are both present but are they mutex?</a:t>
            </a:r>
          </a:p>
        </p:txBody>
      </p:sp>
      <p:sp>
        <p:nvSpPr>
          <p:cNvPr id="78" name="TextBox 77">
            <a:extLst>
              <a:ext uri="{FF2B5EF4-FFF2-40B4-BE49-F238E27FC236}">
                <a16:creationId xmlns:a16="http://schemas.microsoft.com/office/drawing/2014/main" id="{A9AF2663-4DF5-E941-BB5D-9874DB5732B5}"/>
              </a:ext>
            </a:extLst>
          </p:cNvPr>
          <p:cNvSpPr txBox="1"/>
          <p:nvPr/>
        </p:nvSpPr>
        <p:spPr>
          <a:xfrm>
            <a:off x="3822206" y="6282598"/>
            <a:ext cx="4714945" cy="461665"/>
          </a:xfrm>
          <a:prstGeom prst="rect">
            <a:avLst/>
          </a:prstGeom>
          <a:noFill/>
        </p:spPr>
        <p:txBody>
          <a:bodyPr wrap="none" rtlCol="0">
            <a:spAutoFit/>
          </a:bodyPr>
          <a:lstStyle/>
          <a:p>
            <a:r>
              <a:rPr lang="en-US" sz="2400" dirty="0"/>
              <a:t>Can we perform this plan in 2 steps?</a:t>
            </a:r>
          </a:p>
        </p:txBody>
      </p:sp>
    </p:spTree>
    <p:extLst>
      <p:ext uri="{BB962C8B-B14F-4D97-AF65-F5344CB8AC3E}">
        <p14:creationId xmlns:p14="http://schemas.microsoft.com/office/powerpoint/2010/main" val="2885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3" grpId="0"/>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098" y="1389461"/>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p:spTree>
    <p:extLst>
      <p:ext uri="{BB962C8B-B14F-4D97-AF65-F5344CB8AC3E}">
        <p14:creationId xmlns:p14="http://schemas.microsoft.com/office/powerpoint/2010/main" val="269496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If </a:t>
            </a:r>
            <a:r>
              <a:rPr lang="en-US" altLang="en-US" sz="2400" dirty="0"/>
              <a:t>all propositions in the goal are present </a:t>
            </a:r>
            <a:r>
              <a:rPr lang="en-US" altLang="en-US" sz="2400" dirty="0">
                <a:solidFill>
                  <a:schemeClr val="tx1"/>
                </a:solidFill>
              </a:rPr>
              <a:t>in the added proposition level:         		</a:t>
            </a:r>
            <a:r>
              <a:rPr lang="en-US" altLang="en-US" sz="2400" dirty="0"/>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33166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r>
              <a:rPr lang="en-US" dirty="0"/>
              <a:t> Takeaways</a:t>
            </a:r>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 like BFS</a:t>
            </a:r>
          </a:p>
          <a:p>
            <a:r>
              <a:rPr lang="en-US" dirty="0"/>
              <a:t>It creates a different kind of graph that allows you to decide that </a:t>
            </a:r>
            <a:r>
              <a:rPr lang="en-US" b="1" dirty="0"/>
              <a:t>no plan is reachable at a given depth</a:t>
            </a:r>
            <a:r>
              <a:rPr lang="en-US" dirty="0"/>
              <a:t>. </a:t>
            </a:r>
          </a:p>
          <a:p>
            <a:r>
              <a:rPr lang="en-US" dirty="0"/>
              <a:t>If it finds a </a:t>
            </a:r>
            <a:r>
              <a:rPr lang="en-US" b="1" dirty="0"/>
              <a:t>reachable</a:t>
            </a:r>
            <a:r>
              <a:rPr lang="en-US" dirty="0"/>
              <a:t> solution, it may not be a feasible solution because it </a:t>
            </a:r>
            <a:r>
              <a:rPr lang="en-US" b="1" dirty="0"/>
              <a:t>allows you to perform multiple actions at the same time</a:t>
            </a:r>
            <a:r>
              <a:rPr lang="en-US" dirty="0"/>
              <a:t>.</a:t>
            </a:r>
          </a:p>
          <a:p>
            <a:r>
              <a:rPr lang="en-US" dirty="0"/>
              <a:t>The search graph is linear space in the number of predicates</a:t>
            </a:r>
          </a:p>
          <a:p>
            <a:r>
              <a:rPr lang="en-US" dirty="0"/>
              <a:t>Know the differences between the mutex conditions!! </a:t>
            </a:r>
          </a:p>
        </p:txBody>
      </p:sp>
    </p:spTree>
    <p:extLst>
      <p:ext uri="{BB962C8B-B14F-4D97-AF65-F5344CB8AC3E}">
        <p14:creationId xmlns:p14="http://schemas.microsoft.com/office/powerpoint/2010/main" val="112168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assess the graph plan graph for mutexes and goals.</a:t>
            </a:r>
          </a:p>
        </p:txBody>
      </p:sp>
    </p:spTree>
    <p:extLst>
      <p:ext uri="{BB962C8B-B14F-4D97-AF65-F5344CB8AC3E}">
        <p14:creationId xmlns:p14="http://schemas.microsoft.com/office/powerpoint/2010/main" val="1926364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Spare Tire Example:</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1059856" y="4076686"/>
            <a:ext cx="9293965" cy="2677656"/>
          </a:xfrm>
          <a:prstGeom prst="rect">
            <a:avLst/>
          </a:prstGeom>
          <a:noFill/>
        </p:spPr>
        <p:txBody>
          <a:bodyPr wrap="square" rtlCol="0">
            <a:spAutoFit/>
          </a:bodyPr>
          <a:lstStyle/>
          <a:p>
            <a:r>
              <a:rPr lang="en-US" sz="2400" dirty="0">
                <a:solidFill>
                  <a:srgbClr val="C00000"/>
                </a:solidFill>
              </a:rPr>
              <a:t>Instances: “flat”, “spare” of type TIRE</a:t>
            </a:r>
          </a:p>
          <a:p>
            <a:r>
              <a:rPr lang="en-US" sz="2400" dirty="0">
                <a:solidFill>
                  <a:srgbClr val="C00000"/>
                </a:solidFill>
              </a:rPr>
              <a:t>Variable: “tire” of type TIRE</a:t>
            </a:r>
          </a:p>
          <a:p>
            <a:r>
              <a:rPr lang="en-US" sz="2400" dirty="0">
                <a:solidFill>
                  <a:srgbClr val="C00000"/>
                </a:solidFill>
              </a:rPr>
              <a:t>In an operator, tire can take on the value of any TIRE instance</a:t>
            </a:r>
          </a:p>
          <a:p>
            <a:endParaRPr lang="en-US" sz="2400" dirty="0">
              <a:solidFill>
                <a:srgbClr val="C00000"/>
              </a:solidFill>
            </a:endParaRPr>
          </a:p>
          <a:p>
            <a:r>
              <a:rPr lang="en-US" sz="2400" dirty="0">
                <a:solidFill>
                  <a:srgbClr val="C00000"/>
                </a:solidFill>
              </a:rPr>
              <a:t>Instances: “axle”, “trunk”, “ground” of type LOC</a:t>
            </a:r>
          </a:p>
          <a:p>
            <a:r>
              <a:rPr lang="en-US" sz="2400" dirty="0">
                <a:solidFill>
                  <a:srgbClr val="C00000"/>
                </a:solidFill>
              </a:rPr>
              <a:t>Variable: “loc” of type LOC</a:t>
            </a:r>
          </a:p>
          <a:p>
            <a:r>
              <a:rPr lang="en-US" sz="2400" dirty="0">
                <a:solidFill>
                  <a:srgbClr val="C00000"/>
                </a:solidFill>
              </a:rPr>
              <a:t>In an operator, loc can take on the value of any LOC instance</a:t>
            </a:r>
          </a:p>
        </p:txBody>
      </p:sp>
    </p:spTree>
    <p:extLst>
      <p:ext uri="{BB962C8B-B14F-4D97-AF65-F5344CB8AC3E}">
        <p14:creationId xmlns:p14="http://schemas.microsoft.com/office/powerpoint/2010/main" val="22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103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rgbClr val="C00000"/>
              </a:solidFill>
            </a:endParaRPr>
          </a:p>
          <a:p>
            <a:r>
              <a:rPr lang="en-US" dirty="0"/>
              <a:t>Propositions</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v_loc</a:t>
            </a:r>
            <a:r>
              <a:rPr lang="en-US" dirty="0">
                <a:solidFill>
                  <a:srgbClr val="C00000"/>
                </a:solidFill>
              </a:rPr>
              <a:t>) matches any tire and any loc</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i_ground</a:t>
            </a:r>
            <a:r>
              <a:rPr lang="en-US" dirty="0">
                <a:solidFill>
                  <a:srgbClr val="C00000"/>
                </a:solidFill>
              </a:rPr>
              <a:t>) matches any tire + the ground instance</a:t>
            </a:r>
          </a:p>
          <a:p>
            <a:r>
              <a:rPr lang="en-US" dirty="0">
                <a:solidFill>
                  <a:srgbClr val="C00000"/>
                </a:solidFill>
              </a:rPr>
              <a:t>     Proposition(“on”, </a:t>
            </a:r>
            <a:r>
              <a:rPr lang="en-US" dirty="0" err="1">
                <a:solidFill>
                  <a:srgbClr val="C00000"/>
                </a:solidFill>
              </a:rPr>
              <a:t>i_spare</a:t>
            </a:r>
            <a:r>
              <a:rPr lang="en-US" dirty="0">
                <a:solidFill>
                  <a:srgbClr val="C00000"/>
                </a:solidFill>
              </a:rPr>
              <a:t>, </a:t>
            </a:r>
            <a:r>
              <a:rPr lang="en-US" dirty="0" err="1">
                <a:solidFill>
                  <a:srgbClr val="C00000"/>
                </a:solidFill>
              </a:rPr>
              <a:t>i_axle</a:t>
            </a:r>
            <a:r>
              <a:rPr lang="en-US" dirty="0">
                <a:solidFill>
                  <a:srgbClr val="C00000"/>
                </a:solidFill>
              </a:rPr>
              <a:t>) matches the spare tire and axle</a:t>
            </a:r>
          </a:p>
          <a:p>
            <a:endParaRPr lang="en-US" dirty="0"/>
          </a:p>
          <a:p>
            <a:endParaRPr lang="en-US" dirty="0">
              <a:solidFill>
                <a:srgbClr val="C00000"/>
              </a:solidFill>
            </a:endParaRP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7151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State representation that changes as you act</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Represent world with Boolean propositions and successor state axioms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Represent the world with objects and Boolean predicates </a:t>
            </a:r>
          </a:p>
          <a:p>
            <a:pPr marL="457200" indent="-457200">
              <a:buFont typeface="Wingdings" panose="05000000000000000000" pitchFamily="2" charset="2"/>
              <a:buChar char="§"/>
            </a:pPr>
            <a:r>
              <a:rPr lang="en-US" dirty="0">
                <a:solidFill>
                  <a:schemeClr val="tx1"/>
                </a:solidFill>
              </a:rPr>
              <a:t>State changes as you act</a:t>
            </a:r>
          </a:p>
          <a:p>
            <a:pPr marL="457200" indent="-457200">
              <a:buFont typeface="Wingdings" panose="05000000000000000000"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25802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8" y="1113178"/>
            <a:ext cx="11424749" cy="2039539"/>
          </a:xfrm>
        </p:spPr>
        <p:txBody>
          <a:bodyPr/>
          <a:lstStyle/>
          <a:p>
            <a:r>
              <a:rPr lang="en-US" dirty="0"/>
              <a:t>Create lists of Propositions as the initial state and goal state (conjunctions)</a:t>
            </a:r>
          </a:p>
          <a:p>
            <a:endParaRPr lang="en-US" dirty="0"/>
          </a:p>
          <a:p>
            <a:r>
              <a:rPr lang="en-US" dirty="0">
                <a:solidFill>
                  <a:schemeClr val="tx1"/>
                </a:solidFill>
              </a:rPr>
              <a:t>initial = [Proposition(“on”, </a:t>
            </a:r>
            <a:r>
              <a:rPr lang="en-US" dirty="0" err="1">
                <a:solidFill>
                  <a:schemeClr val="tx1"/>
                </a:solidFill>
              </a:rPr>
              <a:t>i_spare</a:t>
            </a:r>
            <a:r>
              <a:rPr lang="en-US" dirty="0">
                <a:solidFill>
                  <a:schemeClr val="tx1"/>
                </a:solidFill>
              </a:rPr>
              <a:t>, </a:t>
            </a:r>
            <a:r>
              <a:rPr lang="en-US" dirty="0" err="1">
                <a:solidFill>
                  <a:schemeClr val="tx1"/>
                </a:solidFill>
              </a:rPr>
              <a:t>i_trunk</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i_axle</a:t>
            </a:r>
            <a:r>
              <a:rPr lang="en-US" dirty="0">
                <a:solidFill>
                  <a:schemeClr val="tx1"/>
                </a:solidFill>
              </a:rPr>
              <a:t>)]</a:t>
            </a:r>
          </a:p>
          <a:p>
            <a:r>
              <a:rPr lang="en-US" dirty="0">
                <a:solidFill>
                  <a:schemeClr val="tx1"/>
                </a:solidFill>
              </a:rPr>
              <a:t>goal = [Proposition(“on”, </a:t>
            </a:r>
            <a:r>
              <a:rPr lang="en-US" dirty="0" err="1">
                <a:solidFill>
                  <a:schemeClr val="tx1"/>
                </a:solidFill>
              </a:rPr>
              <a:t>i_spare</a:t>
            </a:r>
            <a:r>
              <a:rPr lang="en-US" dirty="0">
                <a:solidFill>
                  <a:schemeClr val="tx1"/>
                </a:solidFill>
              </a:rPr>
              <a:t>, </a:t>
            </a:r>
            <a:r>
              <a:rPr lang="en-US" dirty="0" err="1">
                <a:solidFill>
                  <a:schemeClr val="tx1"/>
                </a:solidFill>
              </a:rPr>
              <a:t>i_axle</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i_trunk</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a:solidFill>
                  <a:schemeClr val="accent5">
                    <a:lumMod val="75000"/>
                  </a:schemeClr>
                </a:solidFill>
              </a:rPr>
              <a:t>put = Operator(“put”, </a:t>
            </a:r>
            <a:r>
              <a:rPr lang="en-US" dirty="0">
                <a:solidFill>
                  <a:schemeClr val="accent6">
                    <a:lumMod val="75000"/>
                  </a:schemeClr>
                </a:solidFill>
              </a:rPr>
              <a:t>#name</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 </a:t>
            </a:r>
            <a:r>
              <a:rPr lang="en-US" dirty="0" err="1">
                <a:solidFill>
                  <a:schemeClr val="accent5">
                    <a:lumMod val="75000"/>
                  </a:schemeClr>
                </a:solidFill>
              </a:rPr>
              <a:t>i_ground</a:t>
            </a:r>
            <a:r>
              <a:rPr lang="en-US" dirty="0">
                <a:solidFill>
                  <a:schemeClr val="accent5">
                    <a:lumMod val="75000"/>
                  </a:schemeClr>
                </a:solidFill>
              </a:rPr>
              <a:t>, </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#add effects</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13178"/>
            <a:ext cx="10828664" cy="2039539"/>
          </a:xfrm>
        </p:spPr>
        <p:txBody>
          <a:bodyPr/>
          <a:lstStyle/>
          <a:p>
            <a:pPr marL="0" indent="0" defTabSz="914400">
              <a:spcBef>
                <a:spcPts val="0"/>
              </a:spcBef>
              <a:buNone/>
              <a:defRPr/>
            </a:pPr>
            <a:r>
              <a:rPr lang="en-US" dirty="0"/>
              <a:t>Suppose we have a rocket ship that has enough fuel for 1 trip from A to B. </a:t>
            </a:r>
          </a:p>
          <a:p>
            <a:pPr marL="0" indent="0" defTabSz="914400">
              <a:spcBef>
                <a:spcPts val="0"/>
              </a:spcBef>
              <a:buNone/>
              <a:defRPr/>
            </a:pPr>
            <a:r>
              <a:rPr lang="en-US" dirty="0"/>
              <a:t>It needs to transport 2 payloads G1 and G2.</a:t>
            </a:r>
          </a:p>
          <a:p>
            <a:pPr marL="0" indent="0" defTabSz="914400">
              <a:spcBef>
                <a:spcPts val="0"/>
              </a:spcBef>
              <a:buNone/>
              <a:defRPr/>
            </a:pPr>
            <a:r>
              <a:rPr lang="en-US" dirty="0"/>
              <a:t>The rocket can Move, and we can Load and Unload it.</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737876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0856799"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4245946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081883"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defRPr/>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887126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11095228" cy="4525963"/>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Move, Load, and Unload, I will add variables.</a:t>
            </a:r>
          </a:p>
        </p:txBody>
      </p:sp>
    </p:spTree>
    <p:extLst>
      <p:ext uri="{BB962C8B-B14F-4D97-AF65-F5344CB8AC3E}">
        <p14:creationId xmlns:p14="http://schemas.microsoft.com/office/powerpoint/2010/main" val="3840647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a:spcBef>
                <a:spcPts val="0"/>
              </a:spcBef>
            </a:pPr>
            <a:r>
              <a:rPr lang="en-US" sz="2400" dirty="0"/>
              <a:t>Literals: Rocket, G1, G2, </a:t>
            </a:r>
            <a:r>
              <a:rPr lang="en-US" sz="2400" dirty="0" err="1"/>
              <a:t>LocA</a:t>
            </a:r>
            <a:r>
              <a:rPr lang="en-US" sz="2400" dirty="0"/>
              <a:t>, </a:t>
            </a:r>
            <a:r>
              <a:rPr lang="en-US" sz="2400" dirty="0" err="1"/>
              <a:t>LocB</a:t>
            </a:r>
            <a:endParaRPr lang="en-US" sz="2400" dirty="0"/>
          </a:p>
          <a:p>
            <a:pPr>
              <a:spcBef>
                <a:spcPts val="0"/>
              </a:spcBef>
              <a:defRPr/>
            </a:pPr>
            <a:r>
              <a:rPr lang="en-US" sz="2400" dirty="0"/>
              <a:t>Start state: </a:t>
            </a:r>
          </a:p>
          <a:p>
            <a:pPr>
              <a:spcBef>
                <a:spcPts val="0"/>
              </a:spcBef>
            </a:pPr>
            <a:r>
              <a:rPr lang="en-US" sz="2400" dirty="0"/>
              <a:t>	At(Rocket, </a:t>
            </a:r>
            <a:r>
              <a:rPr lang="en-US" sz="2400" dirty="0" err="1"/>
              <a:t>LocA</a:t>
            </a:r>
            <a:r>
              <a:rPr lang="en-US" sz="2400" dirty="0"/>
              <a:t>), Has-Fuel(),</a:t>
            </a:r>
          </a:p>
          <a:p>
            <a:pPr>
              <a:spcBef>
                <a:spcPts val="0"/>
              </a:spcBef>
              <a:defRPr/>
            </a:pPr>
            <a:r>
              <a:rPr lang="en-US" sz="2400" dirty="0"/>
              <a:t>	Unloaded(G1,LocA), Unloaded(G2,LocA)</a:t>
            </a:r>
          </a:p>
          <a:p>
            <a:pPr>
              <a:spcBef>
                <a:spcPts val="0"/>
              </a:spcBef>
              <a:defRPr/>
            </a:pPr>
            <a:r>
              <a:rPr lang="en-US" sz="2400" dirty="0"/>
              <a:t>Goal state: </a:t>
            </a:r>
          </a:p>
          <a:p>
            <a:pPr>
              <a:spcBef>
                <a:spcPts val="0"/>
              </a:spcBef>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 There is only 1 rocket, so I don’t need a variable for it.</a:t>
            </a:r>
          </a:p>
        </p:txBody>
      </p:sp>
    </p:spTree>
    <p:extLst>
      <p:ext uri="{BB962C8B-B14F-4D97-AF65-F5344CB8AC3E}">
        <p14:creationId xmlns:p14="http://schemas.microsoft.com/office/powerpoint/2010/main" val="2663547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244E7E79-45A6-A643-97A8-56817A90AB1C}"/>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The rocket needs fuel.</a:t>
            </a:r>
          </a:p>
        </p:txBody>
      </p:sp>
    </p:spTree>
    <p:extLst>
      <p:ext uri="{BB962C8B-B14F-4D97-AF65-F5344CB8AC3E}">
        <p14:creationId xmlns:p14="http://schemas.microsoft.com/office/powerpoint/2010/main" val="96082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a:t>
            </a:r>
          </a:p>
          <a:p>
            <a:endParaRPr lang="en-US" dirty="0"/>
          </a:p>
          <a:p>
            <a:r>
              <a:rPr lang="en-US" dirty="0"/>
              <a:t>States are conjunctions of predicates</a:t>
            </a:r>
          </a:p>
          <a:p>
            <a:endParaRPr lang="en-US" dirty="0"/>
          </a:p>
          <a:p>
            <a:r>
              <a:rPr lang="en-US" dirty="0"/>
              <a:t>Goals are conjunctions of predicates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C583418-C568-9831-C745-6624BAF104A0}"/>
                  </a:ext>
                </a:extLst>
              </p14:cNvPr>
              <p14:cNvContentPartPr/>
              <p14:nvPr/>
            </p14:nvContentPartPr>
            <p14:xfrm>
              <a:off x="2036520" y="1546200"/>
              <a:ext cx="7863480" cy="1781280"/>
            </p14:xfrm>
          </p:contentPart>
        </mc:Choice>
        <mc:Fallback>
          <p:pic>
            <p:nvPicPr>
              <p:cNvPr id="4" name="Ink 3">
                <a:extLst>
                  <a:ext uri="{FF2B5EF4-FFF2-40B4-BE49-F238E27FC236}">
                    <a16:creationId xmlns:a16="http://schemas.microsoft.com/office/drawing/2014/main" id="{3C583418-C568-9831-C745-6624BAF104A0}"/>
                  </a:ext>
                </a:extLst>
              </p:cNvPr>
              <p:cNvPicPr/>
              <p:nvPr/>
            </p:nvPicPr>
            <p:blipFill>
              <a:blip r:embed="rId3"/>
              <a:stretch>
                <a:fillRect/>
              </a:stretch>
            </p:blipFill>
            <p:spPr>
              <a:xfrm>
                <a:off x="2027160" y="1536840"/>
                <a:ext cx="7882200" cy="1800000"/>
              </a:xfrm>
              <a:prstGeom prst="rect">
                <a:avLst/>
              </a:prstGeom>
            </p:spPr>
          </p:pic>
        </mc:Fallback>
      </mc:AlternateContent>
    </p:spTree>
    <p:extLst>
      <p:ext uri="{BB962C8B-B14F-4D97-AF65-F5344CB8AC3E}">
        <p14:creationId xmlns:p14="http://schemas.microsoft.com/office/powerpoint/2010/main" val="823371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905295" y="1292887"/>
            <a:ext cx="4286705" cy="1631216"/>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which we will add after moving the rocket. </a:t>
            </a:r>
          </a:p>
        </p:txBody>
      </p:sp>
    </p:spTree>
    <p:extLst>
      <p:ext uri="{BB962C8B-B14F-4D97-AF65-F5344CB8AC3E}">
        <p14:creationId xmlns:p14="http://schemas.microsoft.com/office/powerpoint/2010/main" val="541414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Rocket,Start</a:t>
            </a:r>
            <a:r>
              <a:rPr lang="en-US" sz="2400" dirty="0"/>
              <a:t>)</a:t>
            </a:r>
          </a:p>
        </p:txBody>
      </p:sp>
      <p:sp>
        <p:nvSpPr>
          <p:cNvPr id="4" name="TextBox 3">
            <a:extLst>
              <a:ext uri="{FF2B5EF4-FFF2-40B4-BE49-F238E27FC236}">
                <a16:creationId xmlns:a16="http://schemas.microsoft.com/office/drawing/2014/main" id="{E268242F-F8CE-BA46-8E25-386AEF0999CF}"/>
              </a:ext>
            </a:extLst>
          </p:cNvPr>
          <p:cNvSpPr txBox="1"/>
          <p:nvPr/>
        </p:nvSpPr>
        <p:spPr>
          <a:xfrm>
            <a:off x="7905295" y="1292887"/>
            <a:ext cx="4286705" cy="707886"/>
          </a:xfrm>
          <a:prstGeom prst="rect">
            <a:avLst/>
          </a:prstGeom>
          <a:noFill/>
        </p:spPr>
        <p:txBody>
          <a:bodyPr wrap="square" rtlCol="0">
            <a:spAutoFit/>
          </a:bodyPr>
          <a:lstStyle/>
          <a:p>
            <a:r>
              <a:rPr lang="en-US" sz="2000" dirty="0">
                <a:solidFill>
                  <a:srgbClr val="C00000"/>
                </a:solidFill>
              </a:rPr>
              <a:t>Once the rocket has moved, it has no more fuel and it is no longer at Start.</a:t>
            </a:r>
          </a:p>
        </p:txBody>
      </p:sp>
    </p:spTree>
    <p:extLst>
      <p:ext uri="{BB962C8B-B14F-4D97-AF65-F5344CB8AC3E}">
        <p14:creationId xmlns:p14="http://schemas.microsoft.com/office/powerpoint/2010/main" val="270917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Start</a:t>
            </a:r>
            <a:r>
              <a:rPr lang="en-US" sz="2400" dirty="0"/>
              <a:t>), Unloaded(</a:t>
            </a:r>
            <a:r>
              <a:rPr lang="en-US" sz="2400" dirty="0" err="1">
                <a:solidFill>
                  <a:srgbClr val="C00000"/>
                </a:solidFill>
              </a:rPr>
              <a:t>Pkg</a:t>
            </a:r>
            <a:r>
              <a:rPr lang="en-US" sz="2400" dirty="0" err="1"/>
              <a:t>,</a:t>
            </a:r>
            <a:r>
              <a:rPr lang="en-US" sz="2400" dirty="0" err="1">
                <a:solidFill>
                  <a:srgbClr val="C0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905295" y="561107"/>
            <a:ext cx="4286705" cy="2246769"/>
          </a:xfrm>
          <a:prstGeom prst="rect">
            <a:avLst/>
          </a:prstGeom>
          <a:noFill/>
        </p:spPr>
        <p:txBody>
          <a:bodyPr wrap="square" rtlCol="0">
            <a:spAutoFit/>
          </a:bodyPr>
          <a:lstStyle/>
          <a:p>
            <a:r>
              <a:rPr lang="en-US" sz="2000" dirty="0">
                <a:solidFill>
                  <a:srgbClr val="C00000"/>
                </a:solidFill>
              </a:rPr>
              <a:t>The rocket needs to load a specific package G1 or G2. The load action doesn’t care which package it is because both are loaded the same way. We need a variable pkg to use, and we need to say it starts at the starting location unloaded from the rocket.</a:t>
            </a:r>
          </a:p>
        </p:txBody>
      </p:sp>
    </p:spTree>
    <p:extLst>
      <p:ext uri="{BB962C8B-B14F-4D97-AF65-F5344CB8AC3E}">
        <p14:creationId xmlns:p14="http://schemas.microsoft.com/office/powerpoint/2010/main" val="609903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Rocket,Start</a:t>
            </a:r>
            <a:r>
              <a:rPr lang="en-US" sz="2400" dirty="0"/>
              <a:t>), Unloaded(</a:t>
            </a:r>
            <a:r>
              <a:rPr lang="en-US" sz="2400" dirty="0" err="1"/>
              <a:t>Pkg,Start</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Pkg,Start</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No new variables needed for unload, which works like Load but in reverse.</a:t>
            </a:r>
          </a:p>
        </p:txBody>
      </p:sp>
    </p:spTree>
    <p:extLst>
      <p:ext uri="{BB962C8B-B14F-4D97-AF65-F5344CB8AC3E}">
        <p14:creationId xmlns:p14="http://schemas.microsoft.com/office/powerpoint/2010/main" val="2907278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13" name="TextBox 12"/>
          <p:cNvSpPr txBox="1"/>
          <p:nvPr/>
        </p:nvSpPr>
        <p:spPr>
          <a:xfrm>
            <a:off x="435585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322784" y="2823176"/>
            <a:ext cx="376096"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32278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32278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32278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4CAA7524-00D2-5B41-BBEB-9E67200D59B8}"/>
              </a:ext>
            </a:extLst>
          </p:cNvPr>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5585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1538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1538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2660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2660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2"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3"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9331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6087564" cy="1754326"/>
          </a:xfrm>
          <a:prstGeom prst="rect">
            <a:avLst/>
          </a:prstGeom>
          <a:noFill/>
        </p:spPr>
        <p:txBody>
          <a:bodyPr wrap="non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Interference: </a:t>
            </a:r>
          </a:p>
          <a:p>
            <a:r>
              <a:rPr lang="en-US" dirty="0">
                <a:solidFill>
                  <a:srgbClr val="C00000"/>
                </a:solidFill>
                <a:latin typeface="Avenir Book" charset="0"/>
                <a:ea typeface="Avenir Book" charset="0"/>
                <a:cs typeface="Avenir Book" charset="0"/>
              </a:rPr>
              <a:t>	Move deletes At which is a precondition of Load</a:t>
            </a:r>
          </a:p>
          <a:p>
            <a:r>
              <a:rPr lang="en-US" dirty="0">
                <a:solidFill>
                  <a:srgbClr val="C00000"/>
                </a:solidFill>
                <a:latin typeface="Avenir Book" charset="0"/>
                <a:ea typeface="Avenir Book" charset="0"/>
                <a:cs typeface="Avenir Book" charset="0"/>
              </a:rPr>
              <a:t>Inconsistent:</a:t>
            </a:r>
          </a:p>
          <a:p>
            <a:r>
              <a:rPr lang="en-US" dirty="0">
                <a:solidFill>
                  <a:srgbClr val="C00000"/>
                </a:solidFill>
                <a:latin typeface="Avenir Book" charset="0"/>
                <a:ea typeface="Avenir Book" charset="0"/>
                <a:cs typeface="Avenir Book" charset="0"/>
              </a:rPr>
              <a:t>	Move deletes At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a:t>
            </a:r>
          </a:p>
          <a:p>
            <a:r>
              <a:rPr lang="en-US" dirty="0">
                <a:solidFill>
                  <a:srgbClr val="C00000"/>
                </a:solidFill>
                <a:latin typeface="Avenir Book" charset="0"/>
                <a:ea typeface="Avenir Book" charset="0"/>
                <a:cs typeface="Avenir Book" charset="0"/>
              </a:rPr>
              <a:t>	Move deletes Has-Fuel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Propositions:</a:t>
            </a:r>
          </a:p>
          <a:p>
            <a:r>
              <a:rPr lang="en-US" dirty="0">
                <a:solidFill>
                  <a:srgbClr val="C00000"/>
                </a:solidFill>
                <a:latin typeface="Avenir Book" charset="0"/>
                <a:ea typeface="Avenir Book" charset="0"/>
                <a:cs typeface="Avenir Book" charset="0"/>
              </a:rPr>
              <a:t>- At(</a:t>
            </a:r>
            <a:r>
              <a:rPr lang="en-US" dirty="0" err="1">
                <a:solidFill>
                  <a:srgbClr val="C00000"/>
                </a:solidFill>
                <a:latin typeface="Avenir Book" charset="0"/>
                <a:ea typeface="Avenir Book" charset="0"/>
                <a:cs typeface="Avenir Book" charset="0"/>
              </a:rPr>
              <a:t>Rocket,LocB</a:t>
            </a:r>
            <a:r>
              <a:rPr lang="en-US" dirty="0">
                <a:solidFill>
                  <a:srgbClr val="C00000"/>
                </a:solidFill>
                <a:latin typeface="Avenir Book" charset="0"/>
                <a:ea typeface="Avenir Book" charset="0"/>
                <a:cs typeface="Avenir Book" charset="0"/>
              </a:rPr>
              <a:t>) and </a:t>
            </a:r>
          </a:p>
          <a:p>
            <a:r>
              <a:rPr lang="en-US" dirty="0">
                <a:solidFill>
                  <a:srgbClr val="C00000"/>
                </a:solidFill>
                <a:latin typeface="Avenir Book" charset="0"/>
                <a:ea typeface="Avenir Book" charset="0"/>
                <a:cs typeface="Avenir Book" charset="0"/>
              </a:rPr>
              <a:t>At(</a:t>
            </a:r>
            <a:r>
              <a:rPr lang="en-US" dirty="0" err="1">
                <a:solidFill>
                  <a:srgbClr val="C00000"/>
                </a:solidFill>
                <a:latin typeface="Avenir Book" charset="0"/>
                <a:ea typeface="Avenir Book" charset="0"/>
                <a:cs typeface="Avenir Book" charset="0"/>
              </a:rPr>
              <a:t>Rocket,LocA</a:t>
            </a:r>
            <a:r>
              <a:rPr lang="en-US" dirty="0">
                <a:solidFill>
                  <a:srgbClr val="C00000"/>
                </a:solidFill>
                <a:latin typeface="Avenir Book" charset="0"/>
                <a:ea typeface="Avenir Book" charset="0"/>
                <a:cs typeface="Avenir Book" charset="0"/>
              </a:rPr>
              <a:t>) because </a:t>
            </a:r>
          </a:p>
          <a:p>
            <a:r>
              <a:rPr lang="en-US" dirty="0">
                <a:solidFill>
                  <a:srgbClr val="C00000"/>
                </a:solidFill>
                <a:latin typeface="Avenir Book" charset="0"/>
                <a:ea typeface="Avenir Book" charset="0"/>
                <a:cs typeface="Avenir Book" charset="0"/>
              </a:rPr>
              <a:t>Move and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are </a:t>
            </a:r>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 What else?</a:t>
            </a:r>
          </a:p>
        </p:txBody>
      </p:sp>
      <p:cxnSp>
        <p:nvCxnSpPr>
          <p:cNvPr id="64" name="Curved Connector 63"/>
          <p:cNvCxnSpPr>
            <a:cxnSpLocks/>
          </p:cNvCxnSpPr>
          <p:nvPr/>
        </p:nvCxnSpPr>
        <p:spPr>
          <a:xfrm rot="16200000" flipH="1">
            <a:off x="5233453" y="2217097"/>
            <a:ext cx="880930" cy="8061"/>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22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398093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397866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13" name="TextBox 12"/>
          <p:cNvSpPr txBox="1"/>
          <p:nvPr/>
        </p:nvSpPr>
        <p:spPr>
          <a:xfrm>
            <a:off x="397866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465131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5131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5131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945594" y="2823176"/>
            <a:ext cx="376096"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94559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94559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94559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31612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48" name="TextBox 47"/>
          <p:cNvSpPr txBox="1"/>
          <p:nvPr/>
        </p:nvSpPr>
        <p:spPr>
          <a:xfrm>
            <a:off x="7723298"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54" name="TextBox 53"/>
          <p:cNvSpPr txBox="1"/>
          <p:nvPr/>
        </p:nvSpPr>
        <p:spPr>
          <a:xfrm>
            <a:off x="7723297"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
        <p:nvSpPr>
          <p:cNvPr id="91" name="TextBox 90">
            <a:extLst>
              <a:ext uri="{FF2B5EF4-FFF2-40B4-BE49-F238E27FC236}">
                <a16:creationId xmlns:a16="http://schemas.microsoft.com/office/drawing/2014/main" id="{05842096-223B-A045-B897-999B48B316E5}"/>
              </a:ext>
            </a:extLst>
          </p:cNvPr>
          <p:cNvSpPr txBox="1"/>
          <p:nvPr/>
        </p:nvSpPr>
        <p:spPr>
          <a:xfrm>
            <a:off x="342833" y="5257389"/>
            <a:ext cx="11719731" cy="1200329"/>
          </a:xfrm>
          <a:prstGeom prst="rect">
            <a:avLst/>
          </a:prstGeom>
          <a:noFill/>
        </p:spPr>
        <p:txBody>
          <a:bodyPr wrap="square" rtlCol="0">
            <a:spAutoFit/>
          </a:bodyPr>
          <a:lstStyle/>
          <a:p>
            <a:r>
              <a:rPr lang="en-US" dirty="0">
                <a:solidFill>
                  <a:srgbClr val="C00000"/>
                </a:solidFill>
                <a:latin typeface="Avenir Book" charset="0"/>
                <a:ea typeface="Avenir Book" charset="0"/>
                <a:cs typeface="Avenir Book" charset="0"/>
              </a:rPr>
              <a:t>At time 1: Move can be performed OR both Load actions </a:t>
            </a:r>
          </a:p>
          <a:p>
            <a:r>
              <a:rPr lang="en-US" dirty="0">
                <a:solidFill>
                  <a:srgbClr val="C00000"/>
                </a:solidFill>
                <a:latin typeface="Avenir Book" charset="0"/>
                <a:ea typeface="Avenir Book" charset="0"/>
                <a:cs typeface="Avenir Book" charset="0"/>
              </a:rPr>
              <a:t>At time 2: Possible found is:</a:t>
            </a:r>
          </a:p>
          <a:p>
            <a:r>
              <a:rPr lang="en-US" dirty="0">
                <a:solidFill>
                  <a:srgbClr val="C00000"/>
                </a:solidFill>
                <a:latin typeface="Avenir Book" charset="0"/>
                <a:ea typeface="Avenir Book" charset="0"/>
                <a:cs typeface="Avenir Book" charset="0"/>
              </a:rPr>
              <a:t>			Load(G1), Load(G2), Move(</a:t>
            </a:r>
            <a:r>
              <a:rPr lang="en-US" dirty="0" err="1">
                <a:solidFill>
                  <a:srgbClr val="C00000"/>
                </a:solidFill>
                <a:latin typeface="Avenir Book" charset="0"/>
                <a:ea typeface="Avenir Book" charset="0"/>
                <a:cs typeface="Avenir Book" charset="0"/>
              </a:rPr>
              <a:t>LocB</a:t>
            </a:r>
            <a:r>
              <a:rPr lang="en-US" dirty="0">
                <a:solidFill>
                  <a:srgbClr val="C00000"/>
                </a:solidFill>
                <a:latin typeface="Avenir Book" charset="0"/>
                <a:ea typeface="Avenir Book" charset="0"/>
                <a:cs typeface="Avenir Book" charset="0"/>
              </a:rPr>
              <a:t>) </a:t>
            </a:r>
            <a:r>
              <a:rPr lang="en-US" dirty="0">
                <a:solidFill>
                  <a:srgbClr val="C00000"/>
                </a:solidFill>
                <a:latin typeface="Avenir Book" charset="0"/>
                <a:ea typeface="Avenir Book" charset="0"/>
                <a:cs typeface="Avenir Book" charset="0"/>
                <a:sym typeface="Wingdings" pitchFamily="2" charset="2"/>
              </a:rPr>
              <a:t> reachable goal in two steps but feasible in three</a:t>
            </a:r>
            <a:endParaRPr lang="en-US" dirty="0">
              <a:solidFill>
                <a:srgbClr val="C00000"/>
              </a:solidFill>
              <a:latin typeface="Avenir Book" charset="0"/>
              <a:ea typeface="Avenir Book" charset="0"/>
              <a:cs typeface="Avenir Book" charset="0"/>
            </a:endParaRPr>
          </a:p>
          <a:p>
            <a:r>
              <a:rPr lang="en-US" dirty="0">
                <a:solidFill>
                  <a:srgbClr val="C00000"/>
                </a:solidFill>
                <a:latin typeface="Avenir Book" charset="0"/>
                <a:ea typeface="Avenir Book" charset="0"/>
                <a:cs typeface="Avenir Book" charset="0"/>
              </a:rPr>
              <a:t>						</a:t>
            </a:r>
          </a:p>
        </p:txBody>
      </p:sp>
    </p:spTree>
    <p:extLst>
      <p:ext uri="{BB962C8B-B14F-4D97-AF65-F5344CB8AC3E}">
        <p14:creationId xmlns:p14="http://schemas.microsoft.com/office/powerpoint/2010/main" val="19473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a:xfrm>
            <a:off x="552099" y="1113178"/>
            <a:ext cx="10515600" cy="5504598"/>
          </a:xfrm>
        </p:spPr>
        <p:txBody>
          <a:bodyPr/>
          <a:lstStyle/>
          <a:p>
            <a:r>
              <a:rPr lang="en-US" dirty="0"/>
              <a:t>Which predicates apply to this state? (Select all that apply)</a:t>
            </a:r>
          </a:p>
          <a:p>
            <a:r>
              <a:rPr lang="en-US" sz="2000" dirty="0">
                <a:solidFill>
                  <a:srgbClr val="7030A0"/>
                </a:solidFill>
              </a:rPr>
              <a:t>Instances: </a:t>
            </a:r>
          </a:p>
          <a:p>
            <a:r>
              <a:rPr lang="en-US" sz="2000" dirty="0">
                <a:solidFill>
                  <a:srgbClr val="7030A0"/>
                </a:solidFill>
              </a:rPr>
              <a:t>TIRES: </a:t>
            </a:r>
            <a:r>
              <a:rPr lang="en-US" sz="2000" dirty="0" err="1">
                <a:solidFill>
                  <a:srgbClr val="7030A0"/>
                </a:solidFill>
              </a:rPr>
              <a:t>flat_tire</a:t>
            </a:r>
            <a:r>
              <a:rPr lang="en-US" sz="2000" dirty="0">
                <a:solidFill>
                  <a:srgbClr val="7030A0"/>
                </a:solidFill>
              </a:rPr>
              <a:t>, </a:t>
            </a:r>
            <a:r>
              <a:rPr lang="en-US" sz="2000" dirty="0" err="1">
                <a:solidFill>
                  <a:srgbClr val="7030A0"/>
                </a:solidFill>
              </a:rPr>
              <a:t>spare_tire</a:t>
            </a:r>
            <a:endParaRPr lang="en-US" sz="2000" dirty="0">
              <a:solidFill>
                <a:srgbClr val="7030A0"/>
              </a:solidFill>
            </a:endParaRPr>
          </a:p>
          <a:p>
            <a:r>
              <a:rPr lang="en-US" sz="2000" dirty="0">
                <a:solidFill>
                  <a:srgbClr val="7030A0"/>
                </a:solidFill>
              </a:rPr>
              <a:t>LOCS: axle, trunk, ground</a:t>
            </a:r>
          </a:p>
          <a:p>
            <a:endParaRPr lang="en-US" sz="2400" dirty="0">
              <a:solidFill>
                <a:srgbClr val="7030A0"/>
              </a:solidFill>
            </a:endParaRPr>
          </a:p>
          <a:p>
            <a:r>
              <a:rPr lang="en-US" sz="2000" dirty="0">
                <a:solidFill>
                  <a:srgbClr val="7030A0"/>
                </a:solidFill>
              </a:rPr>
              <a:t>Predicates:</a:t>
            </a:r>
          </a:p>
          <a:p>
            <a:r>
              <a:rPr lang="en-US" sz="2000" dirty="0">
                <a:solidFill>
                  <a:srgbClr val="7030A0"/>
                </a:solidFill>
              </a:rPr>
              <a:t>     1) On(</a:t>
            </a:r>
            <a:r>
              <a:rPr lang="en-US" sz="2000" dirty="0" err="1">
                <a:solidFill>
                  <a:srgbClr val="7030A0"/>
                </a:solidFill>
              </a:rPr>
              <a:t>flat_tire</a:t>
            </a:r>
            <a:r>
              <a:rPr lang="en-US" sz="2000" dirty="0">
                <a:solidFill>
                  <a:srgbClr val="7030A0"/>
                </a:solidFill>
              </a:rPr>
              <a:t>, axle)</a:t>
            </a:r>
          </a:p>
          <a:p>
            <a:r>
              <a:rPr lang="en-US" sz="2000" dirty="0">
                <a:solidFill>
                  <a:srgbClr val="7030A0"/>
                </a:solidFill>
              </a:rPr>
              <a:t>     2) On(</a:t>
            </a:r>
            <a:r>
              <a:rPr lang="en-US" sz="2000" dirty="0" err="1">
                <a:solidFill>
                  <a:srgbClr val="7030A0"/>
                </a:solidFill>
              </a:rPr>
              <a:t>spare_tire</a:t>
            </a:r>
            <a:r>
              <a:rPr lang="en-US" sz="2000" dirty="0">
                <a:solidFill>
                  <a:srgbClr val="7030A0"/>
                </a:solidFill>
              </a:rPr>
              <a:t>, axle)</a:t>
            </a:r>
          </a:p>
          <a:p>
            <a:r>
              <a:rPr lang="en-US" sz="2000" dirty="0">
                <a:solidFill>
                  <a:srgbClr val="7030A0"/>
                </a:solidFill>
              </a:rPr>
              <a:t>     3) On(</a:t>
            </a:r>
            <a:r>
              <a:rPr lang="en-US" sz="2000" dirty="0" err="1">
                <a:solidFill>
                  <a:srgbClr val="7030A0"/>
                </a:solidFill>
              </a:rPr>
              <a:t>flat_tire</a:t>
            </a:r>
            <a:r>
              <a:rPr lang="en-US" sz="2000" dirty="0">
                <a:solidFill>
                  <a:srgbClr val="7030A0"/>
                </a:solidFill>
              </a:rPr>
              <a:t>, trunk)</a:t>
            </a:r>
          </a:p>
          <a:p>
            <a:r>
              <a:rPr lang="en-US" sz="2000" dirty="0">
                <a:solidFill>
                  <a:srgbClr val="7030A0"/>
                </a:solidFill>
              </a:rPr>
              <a:t>     4) On(</a:t>
            </a:r>
            <a:r>
              <a:rPr lang="en-US" sz="2000" dirty="0" err="1">
                <a:solidFill>
                  <a:srgbClr val="7030A0"/>
                </a:solidFill>
              </a:rPr>
              <a:t>spare_tire</a:t>
            </a:r>
            <a:r>
              <a:rPr lang="en-US" sz="2000" dirty="0">
                <a:solidFill>
                  <a:srgbClr val="7030A0"/>
                </a:solidFill>
              </a:rPr>
              <a:t>, trunk)</a:t>
            </a:r>
          </a:p>
          <a:p>
            <a:r>
              <a:rPr lang="en-US" sz="2000" dirty="0">
                <a:solidFill>
                  <a:srgbClr val="7030A0"/>
                </a:solidFill>
              </a:rPr>
              <a:t>     5) On(</a:t>
            </a:r>
            <a:r>
              <a:rPr lang="en-US" sz="2000" dirty="0" err="1">
                <a:solidFill>
                  <a:srgbClr val="7030A0"/>
                </a:solidFill>
              </a:rPr>
              <a:t>flat_tire</a:t>
            </a:r>
            <a:r>
              <a:rPr lang="en-US" sz="2000" dirty="0">
                <a:solidFill>
                  <a:srgbClr val="7030A0"/>
                </a:solidFill>
              </a:rPr>
              <a:t>, ground)</a:t>
            </a:r>
          </a:p>
          <a:p>
            <a:r>
              <a:rPr lang="en-US" sz="2000" dirty="0">
                <a:solidFill>
                  <a:srgbClr val="7030A0"/>
                </a:solidFill>
              </a:rPr>
              <a:t>     6) On(</a:t>
            </a:r>
            <a:r>
              <a:rPr lang="en-US" sz="2000" dirty="0" err="1">
                <a:solidFill>
                  <a:srgbClr val="7030A0"/>
                </a:solidFill>
              </a:rPr>
              <a:t>spare_tire</a:t>
            </a:r>
            <a:r>
              <a:rPr lang="en-US" sz="2000" dirty="0">
                <a:solidFill>
                  <a:srgbClr val="7030A0"/>
                </a:solidFill>
              </a:rPr>
              <a:t>, ground)</a:t>
            </a:r>
          </a:p>
          <a:p>
            <a:r>
              <a:rPr lang="en-US" sz="2000" dirty="0">
                <a:solidFill>
                  <a:srgbClr val="7030A0"/>
                </a:solidFill>
              </a:rPr>
              <a:t>     7) Empty(Trunk)</a:t>
            </a:r>
          </a:p>
          <a:p>
            <a:r>
              <a:rPr lang="en-US" sz="2000" dirty="0">
                <a:solidFill>
                  <a:srgbClr val="7030A0"/>
                </a:solidFill>
              </a:rPr>
              <a:t>     8) Empty(Axle)</a:t>
            </a:r>
          </a:p>
        </p:txBody>
      </p:sp>
      <p:pic>
        <p:nvPicPr>
          <p:cNvPr id="13" name="Picture 2" descr="Flat Tire Cartoon High Res Stock Images | Shutterstock">
            <a:extLst>
              <a:ext uri="{FF2B5EF4-FFF2-40B4-BE49-F238E27FC236}">
                <a16:creationId xmlns:a16="http://schemas.microsoft.com/office/drawing/2014/main" id="{D7CCF1CC-6104-DC40-A66D-00C6F3EE1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AFB1645-E644-CB4A-B51C-7D0FDBFE6B7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526D8F-A8B1-E440-935D-9BBF22E2FF9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7" name="Straight Arrow Connector 16">
            <a:extLst>
              <a:ext uri="{FF2B5EF4-FFF2-40B4-BE49-F238E27FC236}">
                <a16:creationId xmlns:a16="http://schemas.microsoft.com/office/drawing/2014/main" id="{0F3F33A6-127F-4143-9CA3-90FC93F4DDF2}"/>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F4D9B8-70A5-9041-892F-CD56B7374C7F}"/>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50AD1FC-964E-96E9-4B08-8D3C26678159}"/>
                  </a:ext>
                </a:extLst>
              </p14:cNvPr>
              <p14:cNvContentPartPr/>
              <p14:nvPr/>
            </p14:nvContentPartPr>
            <p14:xfrm>
              <a:off x="1211400" y="2025000"/>
              <a:ext cx="3269520" cy="4677120"/>
            </p14:xfrm>
          </p:contentPart>
        </mc:Choice>
        <mc:Fallback>
          <p:pic>
            <p:nvPicPr>
              <p:cNvPr id="4" name="Ink 3">
                <a:extLst>
                  <a:ext uri="{FF2B5EF4-FFF2-40B4-BE49-F238E27FC236}">
                    <a16:creationId xmlns:a16="http://schemas.microsoft.com/office/drawing/2014/main" id="{750AD1FC-964E-96E9-4B08-8D3C26678159}"/>
                  </a:ext>
                </a:extLst>
              </p:cNvPr>
              <p:cNvPicPr/>
              <p:nvPr/>
            </p:nvPicPr>
            <p:blipFill>
              <a:blip r:embed="rId5"/>
              <a:stretch>
                <a:fillRect/>
              </a:stretch>
            </p:blipFill>
            <p:spPr>
              <a:xfrm>
                <a:off x="1202040" y="2015640"/>
                <a:ext cx="3288240" cy="4695840"/>
              </a:xfrm>
              <a:prstGeom prst="rect">
                <a:avLst/>
              </a:prstGeom>
            </p:spPr>
          </p:pic>
        </mc:Fallback>
      </mc:AlternateContent>
    </p:spTree>
    <p:extLst>
      <p:ext uri="{BB962C8B-B14F-4D97-AF65-F5344CB8AC3E}">
        <p14:creationId xmlns:p14="http://schemas.microsoft.com/office/powerpoint/2010/main" val="304855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t>
            </a:r>
          </a:p>
          <a:p>
            <a:r>
              <a:rPr lang="en-US" sz="2400" dirty="0">
                <a:solidFill>
                  <a:schemeClr val="tx1"/>
                </a:solidFill>
              </a:rPr>
              <a:t>TIRES: </a:t>
            </a:r>
            <a:r>
              <a:rPr lang="en-US" sz="2400" dirty="0" err="1">
                <a:solidFill>
                  <a:schemeClr val="tx1"/>
                </a:solidFill>
              </a:rPr>
              <a:t>flat_tire</a:t>
            </a:r>
            <a:r>
              <a:rPr lang="en-US" sz="2400" dirty="0">
                <a:solidFill>
                  <a:schemeClr val="tx1"/>
                </a:solidFill>
              </a:rPr>
              <a:t>, </a:t>
            </a:r>
            <a:r>
              <a:rPr lang="en-US" sz="2400" dirty="0" err="1">
                <a:solidFill>
                  <a:schemeClr val="tx1"/>
                </a:solidFill>
              </a:rPr>
              <a:t>spare_tire</a:t>
            </a:r>
            <a:endParaRPr lang="en-US" sz="2400" dirty="0">
              <a:solidFill>
                <a:schemeClr val="tx1"/>
              </a:solidFill>
            </a:endParaRPr>
          </a:p>
          <a:p>
            <a:r>
              <a:rPr lang="en-US" sz="2400" dirty="0">
                <a:solidFill>
                  <a:schemeClr val="tx1"/>
                </a:solidFill>
              </a:rPr>
              <a:t>LOCS: axle, trunk, ground</a:t>
            </a:r>
          </a:p>
          <a:p>
            <a:endParaRPr lang="en-US" sz="2400" dirty="0">
              <a:solidFill>
                <a:schemeClr val="tx1"/>
              </a:solidFill>
            </a:endParaRPr>
          </a:p>
          <a:p>
            <a:r>
              <a:rPr lang="en-US" sz="2400" dirty="0">
                <a:solidFill>
                  <a:schemeClr val="tx1"/>
                </a:solidFill>
              </a:rPr>
              <a:t>Predicates:</a:t>
            </a:r>
          </a:p>
          <a:p>
            <a:r>
              <a:rPr lang="en-US" sz="2400" dirty="0">
                <a:solidFill>
                  <a:srgbClr val="C00000"/>
                </a:solidFill>
              </a:rPr>
              <a:t>	On(</a:t>
            </a:r>
            <a:r>
              <a:rPr lang="en-US" sz="2400" dirty="0" err="1">
                <a:solidFill>
                  <a:srgbClr val="C00000"/>
                </a:solidFill>
              </a:rPr>
              <a:t>spare_tire</a:t>
            </a:r>
            <a:r>
              <a:rPr lang="en-US" sz="2400" dirty="0">
                <a:solidFill>
                  <a:srgbClr val="C00000"/>
                </a:solidFill>
              </a:rPr>
              <a:t>, trunk)</a:t>
            </a:r>
          </a:p>
          <a:p>
            <a:r>
              <a:rPr lang="en-US" sz="2400" dirty="0">
                <a:solidFill>
                  <a:srgbClr val="C00000"/>
                </a:solidFill>
              </a:rPr>
              <a:t>	On(</a:t>
            </a:r>
            <a:r>
              <a:rPr lang="en-US" sz="2400" dirty="0" err="1">
                <a:solidFill>
                  <a:srgbClr val="C00000"/>
                </a:solidFill>
              </a:rPr>
              <a:t>flat_tire</a:t>
            </a:r>
            <a:r>
              <a:rPr lang="en-US" sz="2400" dirty="0">
                <a:solidFill>
                  <a:srgbClr val="C00000"/>
                </a:solidFill>
              </a:rPr>
              <a:t>, ground)</a:t>
            </a:r>
          </a:p>
          <a:p>
            <a:r>
              <a:rPr lang="en-US" sz="2400" dirty="0">
                <a:solidFill>
                  <a:srgbClr val="C00000"/>
                </a:solidFill>
              </a:rPr>
              <a:t>	</a:t>
            </a:r>
          </a:p>
          <a:p>
            <a:r>
              <a:rPr lang="en-US" sz="2400" dirty="0">
                <a:solidFill>
                  <a:schemeClr val="tx1"/>
                </a:solidFill>
              </a:rPr>
              <a:t>Optional: </a:t>
            </a:r>
            <a:r>
              <a:rPr lang="en-US" sz="2400" dirty="0">
                <a:solidFill>
                  <a:srgbClr val="C00000"/>
                </a:solidFill>
              </a:rPr>
              <a:t>~On(</a:t>
            </a:r>
            <a:r>
              <a:rPr lang="en-US" sz="2400" dirty="0" err="1">
                <a:solidFill>
                  <a:srgbClr val="C00000"/>
                </a:solidFill>
              </a:rPr>
              <a:t>flat_tire</a:t>
            </a:r>
            <a:r>
              <a:rPr lang="en-US" sz="2400" dirty="0">
                <a:solidFill>
                  <a:srgbClr val="C00000"/>
                </a:solidFill>
              </a:rPr>
              <a:t>, axle), ~On(</a:t>
            </a:r>
            <a:r>
              <a:rPr lang="en-US" sz="2400" dirty="0" err="1">
                <a:solidFill>
                  <a:srgbClr val="C00000"/>
                </a:solidFill>
              </a:rPr>
              <a:t>spare_tire</a:t>
            </a:r>
            <a:r>
              <a:rPr lang="en-US" sz="2400" dirty="0">
                <a:solidFill>
                  <a:srgbClr val="C00000"/>
                </a:solidFill>
              </a:rPr>
              <a:t>, axle), </a:t>
            </a:r>
          </a:p>
          <a:p>
            <a:r>
              <a:rPr lang="en-US" sz="2400" dirty="0">
                <a:solidFill>
                  <a:srgbClr val="C00000"/>
                </a:solidFill>
              </a:rPr>
              <a:t>	    ~On(</a:t>
            </a:r>
            <a:r>
              <a:rPr lang="en-US" sz="2400" dirty="0" err="1">
                <a:solidFill>
                  <a:srgbClr val="C00000"/>
                </a:solidFill>
              </a:rPr>
              <a:t>flat_tire</a:t>
            </a:r>
            <a:r>
              <a:rPr lang="en-US" sz="2400" dirty="0">
                <a:solidFill>
                  <a:srgbClr val="C00000"/>
                </a:solidFill>
              </a:rPr>
              <a:t>, trunk), ~On(</a:t>
            </a:r>
            <a:r>
              <a:rPr lang="en-US" sz="2400" dirty="0" err="1">
                <a:solidFill>
                  <a:srgbClr val="C00000"/>
                </a:solidFill>
              </a:rPr>
              <a:t>spare_tire</a:t>
            </a:r>
            <a:r>
              <a:rPr lang="en-US" sz="2400" dirty="0">
                <a:solidFill>
                  <a:srgbClr val="C00000"/>
                </a:solidFill>
              </a:rPr>
              <a:t>, ground),</a:t>
            </a:r>
          </a:p>
          <a:p>
            <a:r>
              <a:rPr lang="en-US" sz="2400" dirty="0">
                <a:solidFill>
                  <a:srgbClr val="C00000"/>
                </a:solidFill>
              </a:rPr>
              <a:t>	    ~Empty(trunk), ~Empty(axle)</a:t>
            </a:r>
          </a:p>
          <a:p>
            <a:r>
              <a:rPr lang="en-US" sz="2400" dirty="0">
                <a:solidFill>
                  <a:schemeClr val="tx1"/>
                </a:solidFill>
              </a:rPr>
              <a:t>Why Optional?</a:t>
            </a:r>
          </a:p>
        </p:txBody>
      </p:sp>
      <p:pic>
        <p:nvPicPr>
          <p:cNvPr id="13" name="Picture 2" descr="Flat Tire Cartoon High Res Stock Images | Shutterstock">
            <a:extLst>
              <a:ext uri="{FF2B5EF4-FFF2-40B4-BE49-F238E27FC236}">
                <a16:creationId xmlns:a16="http://schemas.microsoft.com/office/drawing/2014/main" id="{18B148A4-2DE1-A947-B293-524893B5B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4BD01A9-0A56-8C48-8F78-FC197E1724A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84C46B-1217-9C47-B8BA-3066BF7EDC0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6" name="Straight Arrow Connector 15">
            <a:extLst>
              <a:ext uri="{FF2B5EF4-FFF2-40B4-BE49-F238E27FC236}">
                <a16:creationId xmlns:a16="http://schemas.microsoft.com/office/drawing/2014/main" id="{812B4D62-6E62-6B4B-ABDF-510123AD0F4F}"/>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9DE85-6BB8-EB48-90BC-F217E0B47A14}"/>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A30CD7F-D885-2D56-7891-F56C5C13ED45}"/>
                  </a:ext>
                </a:extLst>
              </p14:cNvPr>
              <p14:cNvContentPartPr/>
              <p14:nvPr/>
            </p14:nvContentPartPr>
            <p14:xfrm>
              <a:off x="1607760" y="4115880"/>
              <a:ext cx="3808800" cy="1894320"/>
            </p14:xfrm>
          </p:contentPart>
        </mc:Choice>
        <mc:Fallback>
          <p:pic>
            <p:nvPicPr>
              <p:cNvPr id="4" name="Ink 3">
                <a:extLst>
                  <a:ext uri="{FF2B5EF4-FFF2-40B4-BE49-F238E27FC236}">
                    <a16:creationId xmlns:a16="http://schemas.microsoft.com/office/drawing/2014/main" id="{1A30CD7F-D885-2D56-7891-F56C5C13ED45}"/>
                  </a:ext>
                </a:extLst>
              </p:cNvPr>
              <p:cNvPicPr/>
              <p:nvPr/>
            </p:nvPicPr>
            <p:blipFill>
              <a:blip r:embed="rId4"/>
              <a:stretch>
                <a:fillRect/>
              </a:stretch>
            </p:blipFill>
            <p:spPr>
              <a:xfrm>
                <a:off x="1598400" y="4106520"/>
                <a:ext cx="3827520" cy="1913040"/>
              </a:xfrm>
              <a:prstGeom prst="rect">
                <a:avLst/>
              </a:prstGeom>
            </p:spPr>
          </p:pic>
        </mc:Fallback>
      </mc:AlternateContent>
    </p:spTree>
    <p:extLst>
      <p:ext uri="{BB962C8B-B14F-4D97-AF65-F5344CB8AC3E}">
        <p14:creationId xmlns:p14="http://schemas.microsoft.com/office/powerpoint/2010/main" val="311612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 and we can use our objects and predicates to more easily scale to new more complex problems (e.g., new objects, predicates, and operators).</a:t>
            </a:r>
          </a:p>
          <a:p>
            <a:endParaRPr lang="en-US" dirty="0"/>
          </a:p>
        </p:txBody>
      </p:sp>
    </p:spTree>
    <p:extLst>
      <p:ext uri="{BB962C8B-B14F-4D97-AF65-F5344CB8AC3E}">
        <p14:creationId xmlns:p14="http://schemas.microsoft.com/office/powerpoint/2010/main" val="9570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44711</TotalTime>
  <Words>6688</Words>
  <Application>Microsoft Office PowerPoint</Application>
  <PresentationFormat>Widescreen</PresentationFormat>
  <Paragraphs>971</Paragraphs>
  <Slides>68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Calibri Light</vt:lpstr>
      <vt:lpstr>Avenir Book</vt:lpstr>
      <vt:lpstr>Calibri</vt:lpstr>
      <vt:lpstr>Arial</vt:lpstr>
      <vt:lpstr>Cambria Math</vt:lpstr>
      <vt:lpstr>Wingdings</vt:lpstr>
      <vt:lpstr>Office Theme</vt:lpstr>
      <vt:lpstr>Announcements</vt:lpstr>
      <vt:lpstr>AI: Representation and Problem Solving </vt:lpstr>
      <vt:lpstr>Changing a Tire</vt:lpstr>
      <vt:lpstr>Changing a Tire</vt:lpstr>
      <vt:lpstr>Search, Logic, and Classical Planning</vt:lpstr>
      <vt:lpstr>Idea of Classical Planning</vt:lpstr>
      <vt:lpstr>Poll 1</vt:lpstr>
      <vt:lpstr>Full State Description</vt:lpstr>
      <vt:lpstr>Operators </vt:lpstr>
      <vt:lpstr>Rules of Tire Fixing</vt:lpstr>
      <vt:lpstr>Rules of Tire Fixing</vt:lpstr>
      <vt:lpstr>Remove Tire from Trunk (State Transition)</vt:lpstr>
      <vt:lpstr>Remove Tire from Trunk (State Transition)</vt:lpstr>
      <vt:lpstr>Operator: Remove(tire, trunk)</vt:lpstr>
      <vt:lpstr>Operator: Remove(tire, loc)</vt:lpstr>
      <vt:lpstr>Operator: Remove(tire, loc)</vt:lpstr>
      <vt:lpstr>Operator: Remove(tire, loc)</vt:lpstr>
      <vt:lpstr>Operator: Put(tire, loc)</vt:lpstr>
      <vt:lpstr>Operators for Fixing a Tire</vt:lpstr>
      <vt:lpstr>Example Matching Operators</vt:lpstr>
      <vt:lpstr>Example Matching Operators</vt:lpstr>
      <vt:lpstr>Example Matching Operators</vt:lpstr>
      <vt:lpstr>Example Matching Operators</vt:lpstr>
      <vt:lpstr>Example Matching Operators</vt:lpstr>
      <vt:lpstr>Example Matching Operators</vt:lpstr>
      <vt:lpstr>Matching Operators as Search</vt:lpstr>
      <vt:lpstr>Finding Plans with Symbolic Representations</vt:lpstr>
      <vt:lpstr>Linear Planning</vt:lpstr>
      <vt:lpstr>Linear Planning Spare Tire Example</vt:lpstr>
      <vt:lpstr>Spare Tire Example with Tools</vt:lpstr>
      <vt:lpstr>Sussman’s Anomaly</vt:lpstr>
      <vt:lpstr>Non-Linear Planning </vt:lpstr>
      <vt:lpstr>Heuristics – Search Graph Representation</vt:lpstr>
      <vt:lpstr>GraphPlan</vt:lpstr>
      <vt:lpstr>GraphPlan and GraphPlan Graph Representation</vt:lpstr>
      <vt:lpstr>Building a GraphPlan Graph</vt:lpstr>
      <vt:lpstr>Building a GraphPlan Graph</vt:lpstr>
      <vt:lpstr>Building a GraphPlan Graph</vt:lpstr>
      <vt:lpstr>Building a GraphPlan Graph</vt:lpstr>
      <vt:lpstr>Building a GraphPlan Graph</vt:lpstr>
      <vt:lpstr>Building a GraphPlan Graph</vt:lpstr>
      <vt:lpstr>GraphPlan Big Picture </vt:lpstr>
      <vt:lpstr>GraphPlan High Level Algorithm</vt:lpstr>
      <vt:lpstr>Searching the GraphPlan Graph</vt:lpstr>
      <vt:lpstr>GraphPlan Takeaways</vt:lpstr>
      <vt:lpstr>We provide the GraphPlan 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Stephanie</cp:lastModifiedBy>
  <cp:revision>1065</cp:revision>
  <cp:lastPrinted>2021-10-05T19:19:43Z</cp:lastPrinted>
  <dcterms:created xsi:type="dcterms:W3CDTF">2018-10-11T11:39:27Z</dcterms:created>
  <dcterms:modified xsi:type="dcterms:W3CDTF">2023-02-23T17:23:01Z</dcterms:modified>
</cp:coreProperties>
</file>