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.xml" ContentType="application/vnd.openxmlformats-officedocument.presentationml.tags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8" r:id="rId2"/>
    <p:sldId id="345" r:id="rId3"/>
    <p:sldId id="380" r:id="rId4"/>
    <p:sldId id="359" r:id="rId5"/>
    <p:sldId id="360" r:id="rId6"/>
    <p:sldId id="362" r:id="rId7"/>
    <p:sldId id="363" r:id="rId8"/>
    <p:sldId id="364" r:id="rId9"/>
    <p:sldId id="383" r:id="rId10"/>
    <p:sldId id="400" r:id="rId11"/>
    <p:sldId id="391" r:id="rId12"/>
    <p:sldId id="387" r:id="rId13"/>
    <p:sldId id="398" r:id="rId14"/>
    <p:sldId id="397" r:id="rId15"/>
    <p:sldId id="370" r:id="rId16"/>
    <p:sldId id="369" r:id="rId17"/>
    <p:sldId id="399" r:id="rId18"/>
    <p:sldId id="377" r:id="rId19"/>
    <p:sldId id="401" r:id="rId20"/>
    <p:sldId id="402" r:id="rId21"/>
    <p:sldId id="403" r:id="rId22"/>
    <p:sldId id="404" r:id="rId23"/>
    <p:sldId id="378" r:id="rId24"/>
    <p:sldId id="375" r:id="rId25"/>
    <p:sldId id="376" r:id="rId26"/>
    <p:sldId id="405" r:id="rId27"/>
    <p:sldId id="407" r:id="rId28"/>
    <p:sldId id="409" r:id="rId29"/>
    <p:sldId id="408" r:id="rId30"/>
    <p:sldId id="411" r:id="rId31"/>
  </p:sldIdLst>
  <p:sldSz cx="12192000" cy="6858000"/>
  <p:notesSz cx="9296400" cy="7010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1262" autoAdjust="0"/>
  </p:normalViewPr>
  <p:slideViewPr>
    <p:cSldViewPr snapToGrid="0" snapToObjects="1">
      <p:cViewPr varScale="1">
        <p:scale>
          <a:sx n="83" d="100"/>
          <a:sy n="83" d="100"/>
        </p:scale>
        <p:origin x="60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9:12:37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29890 12857 52079 0,'4'31'0'0,"0"-3"0"0,0-4 0 15,1-3 0-15,-2-4-416 0,1-1 16 0,0-3 0 0,0-4 0 32,-4-9-400-32,0 0-80 0,0 0-16 0,0 0 0 15,0 0-2160-15,10-3-432 0,-2-4-96 0</inkml:trace>
  <inkml:trace contextRef="#ctx0" brushRef="#br0" timeOffset="920.72">30538 11794 40431 0,'0'0'1792'0,"-10"-1"368"0,-1 4-1728 0,11-3-432 0,0 0 0 0,0 0 0 16,0 0 352-16,0 0-16 0,0 12 0 0,3-1 0 15,4 1-112-15,-1 1-32 0,1 1 0 0,0 3 0 16,3 2 32-16,-1 0 0 0,-3 5 0 0,1 0 0 0,-1 4 560 15,1 3 112-15,-1 2 32 0,1 2 0 0,1 3-160 0,-2 2-48 16,1 2 0-16,-1-1 0 0,1 0-80 16,-1-2 0-16,-1 0-16 0,-1-2 0 0,-1-2-192 15,0 0-48-15,0 3 0 16,1-2 0-16,-1 2-112 16,1 0-16-16,0 0-16 15,0-2 0-15,0-2-48 0,0 0 0 0,-2 0 0 16,2-3 0-16,0-2-16 0,0-3-16 15,-2 0 0-15,2-1 0 32,0 0-32-1,1-2-128-31,-2 1 192 0,0-4-64 16,-1 1-128-1,2 0 0-15,0 0 144 0,-1 0-144 16,-3-3 0-16,2 0 128 0,5 1-128 0,-3 7 0 15,-4 9 224-15,-2 7-32 0,1-12 0 0,0-12 0 16,1-5 0-16,0-1-192 0,0-12 0 0,0 0 0 16,0 0-160-16,0 0 32 0,0 0 0 31,0 0 0-31,0 0 0 0,0 0-144 0,0 0-32 0,0 0 0 16,0 0 0-16,0 0-928 0,-5-7-192 0,5 7-48 0,-6-12 0 0,1-1-1216 0,1 3-256 0,4 10-64 0,-5-9-15888 15</inkml:trace>
  <inkml:trace contextRef="#ctx0" brushRef="#br0" timeOffset="2015.49">29794 12019 26079 0,'0'0'1152'0,"0"0"256"0,-9-5-1136 0,9 5-272 0,-9-8 0 0,9 8 0 0,-7-8 960 0,7 8 128 0,0 0 16 16,0 0 16-16,1-12-528 0,-1 12-96 15,0 0-32-15,6-9 0 0,-6 9-128 0,0 0-16 16,0 0-16-16,0 0 0 0,0 0 432 16,9 3 96-16,-9-3 0 0,10 6 16 0,-3 3 64 0,-2 2 16 0,0-2 0 15,-1 3 0-15,0 2-208 0,0 0-32 16,-2 2-16-16,2 1 0 0,-2 1-128 0,-1 0-32 0,0-1 0 0,-1 2 0 15,-2-1 0-15,-1 3-16 0,-1-1 0 16,0 4 0-16,2 1-64 0,-2 1-16 16,0 0 0-16,1 0 0 0,1 1-64 15,-1 1-16-15,2-4 0 0,-1 1 0 16,2-1 64-16,2 0 16 0,0 3 0 16,2-3 0-16,3 2-32 0,-1-2-16 0,2-1 0 0,1 0 0 0,-1-1-112 0,0 0-32 15,1-1 0-15,-3 1 0 0,0 1-48 0,2-1-16 0,1 1 0 16,-2-2 0-16,-1-1 0 0,-1 0 0 0,0-3 0 15,3 1 0-15,-2-2-160 0,-2-2 160 0,-5-1-160 0,2 1 160 0,3-3-160 16,-1-1 0-16,-3-10 0 0,0 11 128 0,1-3-128 0,-1-8 0 0,-1 9 0 16,1-9 0-16,0 0 0 0,0 0 0 0,0 0 0 0,0 0 0 15,0 0 0-15,0 0 0 0,2 9-224 0,-2-9 80 32,0 0-256-32,0 0-48 0,0 0-16 0,0 0 0 15,0 0-336-15,0 0-64 0,0 0-16 0,0 0 0 16,11-4-1184-16,-11 4-240 0,0 0-64 0,0 0-10432 0,9-7-2080 0</inkml:trace>
  <inkml:trace contextRef="#ctx0" brushRef="#br0" timeOffset="2840.3">29411 13322 33343 0,'-12'0'1472'0,"5"0"320"0,2-2-1440 0,-3 1-352 0,-1 1 0 0,9 0 0 15,0 0 1232-15,0 0 176 0,0 0 48 0,0 0 0 16,0 0-944-16,0 0-192 0,5 11-48 0,1 4 0 16,0 0-64-16,-2 5-16 0,0-1 0 0,0 4 0 0,-2 1 624 0,4 4 112 15,1 2 32-15,3 2 0 0,-3 2-320 0,3 1-48 16,0 2-16-16,2 1 0 0,1 1-96 0,1 2-32 15,0 3 0-15,1-3 0 0,0-2-208 0,0-1-48 16,-2-4-16-16,0-1 0 0,0-3 128 16,0-2 16-16,0 1 16 0,3 0 0 15,-2-1-32-15,3 1-16 0,1 2 0 0,2-2 0 0,-2-3-80 16,3 0-16-16,2 2 0 0,5-2 0 0,-2-2-48 16,4 1-16-16,1 0 0 0,2-2 0 0,-1 1 0 0,1-3-128 15,-2-3 192-15,0 0-64 0,1-1 0 0,-1-1 0 16,-1-2 0-16,3 0 0 0,0-2 16 0,5-1 0 15,3-2 0-15,3 0 0 0,4-3 0 0,0 0 0 16,-5 0 0-16,2-2 0 0,-1-1-144 0,-1-1 160 0,-2-2-160 16,-2 0 160-16,-2-2-160 0,4-2 160 0,3-1-160 15,-2-1 160-15,-7-3 64 0,8-1 16 0,8-5 0 0,-3 2 0 16,-5-4 64-16,-4-1 16 0,-1-3 0 16,-4-1 0-16,-3-3-160 0,-2-2-32 0,-2-2 0 15,2-2 0-15,0-2 128 0,-3 1 32 0,-3-2 0 0,1 1 0 16,-2-1-128-16,0 3-32 0,-1 1 0 15,0 2 0-15,-2-2-128 0,0 3 0 0,-1 3 0 0,-4 0 128 16,-1 2-128-16,0 1 0 0,-1 2 0 0,-2-2 0 16,-2-1 0-16,0 2 0 0,0 2 0 0,-2 1 0 15,0 0 0-15,-2 3 0 0,-2 1 0 0,1 1 0 16,-1-1 0-16,-2 2-176 0,0 11 48 0,-4-9 0 16,4 9-656-1,-7-8-128-15,-5 2-32 0,0 3-15536 0,-1 5-3104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56:25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2487 4181 124 0,'-35'-19'46'0,"10"19"-35"0,-17 0-6 16,24 0-3-16,-3 0 2 15,-11 7 5 1,4-7 4-16,-7 0 2 0,-4 0-2 15,-3-7 2-15,-1 7-8 16,-3-6 0-16,-3-3 0 0,-11 9 1 16,0 0 2-16,-7 0 1 15,0 0 3-15,-4-4 2 16,4-2-1-16,0-3-5 16,-3 6-4-16,-1 3-1 15,1 0 1-15,10 0-1 16,0 0 0-16,10 0-3 0,5 0 1 15,9 3-2-15,8 3-1 16,-4-3-2-16,8 7 1 16,9 5-1-16,1 4 0 15,4 6 2-15,-1 10 2 16,1-4-3-16,6 13-2 16,4 0 2-16,0 9 0 15,4 0 1-15,6 10 0 16,-6 9 0-16,3 7 0 15,3 12 0-15,-6-4 0 16,6 4-3-16,-6 16 2 0,7 6 1 16,-1 3 0-16,1-6 0 15,-8 15 2-15,8 1-1 16,-4 5-1-16,-4-5 1 16,1 8-1-16,3 1 2 15,-7-3 3-15,0 0 2 16,0-4 1-16,0 7-7 15,0-6-2-15,0-1 2 16,0-2 1-16,-7-4 0 16,7-3 1-16,0 3-2 15,0-6-1-15,0 1 1 16,0-8-1-16,7-2 0 16,-7-1 0-16,0-8 0 15,4-1 0-15,3-6 0 0,-4 6 2 16,-3-6-1-1,0-3-1-15,0-7 1 0,-3-2-1 16,-4 2 0-16,3 1 2 16,4-10-1-16,0 6 2 15,0-9-2-15,-7-6-1 16,3 0-2-16,4-7 1 16,-3 4 1-16,-4-4 2 15,7-2-1-15,-4 8-1 16,-6 1 1-16,10-19 1 15,-11 0-1-15,1 0 2 16,-5-7 2-16,5-5 2 16,-4-10 3-16,0 3 1 15,3-7-1-15,1-2 1 16,-1-3-2-16,7-7 2 0,-3 3-2 16,7-2 0-16,0-7-5 15,11 3-1-15,0 3 1 16,-1-3 0-16,8-3-2 15,10 6 1-15,-3-6-2 16,3 0 2-16,7 0-4 16,0-6 0-16,15 6 1 15,-4-3 2-15,7-3-1 16,3 6 2-16,-10 0-2 16,3 0-1-16,1 0-2 15,-4 0 1-15,-1 0-1 16,-2 0 0-16,6 0 2 15,4 0 0-15,-4 0-27 0,11 9-11 16,-7 1-105 0</inkml:trace>
  <inkml:trace contextRef="#ctx0" brushRef="#br0" timeOffset="21351.69">5736 5454 48 0,'0'-6'19'0,"4"6"-15"0,-4-3 12 0,0-3 7 16,0 6-12-16,0 0-4 16,0-7-2-16,0 4-1 15,0-6 0-15,0 2 0 16,0 4 2-16,0-6 1 16,0-7 3-16,0 7 1 0,3-7 3 15,-3-3 2 1,4 1-1-16,-4-1 4 15,0 3-2-15,0-6-1 0,-4 0-8 16,1 3 6-16,-1 0 5 16,-3 1-8-16,0-1-3 0,4 3-1 15,-8-3 0-15,4 4 1 16,3 2 0-16,1-3-4 16,3 1-1-16,0 5 1 15,0 1 0-15,0 6-2 16,0-3 1-16,0 6-4 15,0 0 0-15,3 9 1 16,1 7 0-16,-1-4 0 16,-3 10 2-16,0 0-1 15,0 13-1-15,0-1 3 0,0 13 0 16,4-3-1-16,-1 0-2 16,5 6 3-16,2-9 2 15,-6 3-4-15,3-10-1 16,0 1 2-16,0-1 3 15,0-12 0-15,0 3 0 16,4-6 3-16,-8-3 3 16,4-7 2-16,-7 1 5 15,0-10-1-15,4-4 1 16,-4-2-7-16,0-9-2 16,0-4-3-16,0-10-1 15,0-8-1-15,-4-13 0 16,4 6 0-16,0-13 2 15,0 4-1-15,0 0 2 0,-7 9 0 16,7-10 3-16,0 11-5 16,0-1-3-16,0-10-1 15,0 7 1-15,7 3-3 16,-7 7 0-16,4 2 1 16,-1-2 2-16,1 5-1 15,-1 10-1-15,1 0 1 16,3 10-1-16,-7-4-3 15,0 13 0-15,0-3-1 16,0 15 3-16,-7 1-2 16,3 15 1-16,1 3 0 15,3 13 0-15,0-1 0 16,0 4 0-16,3 10 2 16,1-10 0-16,3 9 0 15,-7 6 2-15,3 4-1 16,-3-6-1-16,0 2-2 15,0-5 1-15,0-7 1 0,0-10 2 16,-3 4-1-16,3-13 2 16,0 0 4-16,0-3 4 15,3-6-2-15,1-3 0 16,-1-7 1-16,1 1 1 16,-1-7-1-16,4-3-1 15,-7-3-3-15,4-7 1 16,3-5-4-16,-3-4 0 15,3-6-1-15,0-13 1 0,0-6-4 16,0 0 0-16,0 0 3 16,3 1 1-16,-6 5-1 15,3 10-2-15,-7 3-2 16,0 0-1-16,0 6-16 16,-7 9-5-16,3 1-17 15,4 9-6-15,0 9-22 16,0 10-8-16,0 16-54 15</inkml:trace>
  <inkml:trace contextRef="#ctx0" brushRef="#br0" timeOffset="22280.43">5800 6106 160 0,'-11'-28'60'0,"11"13"-47"0,-7-1 26 0,7 6 7 16,-3 1-8-16,3-3-2 15,-8-4-9-15,8 6-3 16,0-5-13-16,0 5-2 0,8 1-2 0,-8 3-1 15,10 3-1 1,-6 3-3-16,6 3-2 0,1 3 1 16,-8 10-1-16,4 2 2 15,0 11 3-15,0-1-2 16,-7 3-2-16,0 1 0 16,0 2-1-16,4 4 2 15,3 6 1-15,0 6 3 16,0 3 1-16,4-6-3 15,-8 6-3-15,1 1 2 16,-1-10 2-16,1-7 0 16,-4 7 2-16,0-9-2 15,0 2 0-15,3-2-3 16,4-7 1-16,-3 3 0 16,3-9 1-16,0 3 0 15,0-9 2-15,4-3 8 16,-8-4 3-16,4-9-4 0,0-9-3 15,0-4-1-15,4-3-1 16,-7-2-4-16,3-7-1 16,-4-1-1-16,1-11-2 15,3-1 1-15,-7-12 1 16,0-3 1-16,0-1 3 16,0-2-5-16,-7 3-1 15,3-1-2-15,1 10 0 16,-1 1 2-16,1 8 0 15,-1 4 0-15,4-1 0 0,-7 4-5 16,3 9 1 0,4 4 0-16,-7 2 2 15,4 4-1-15,-1 2-1 0,1 7 3 16,-1 7 0-16,1 2-2 16,3 4 2-16,-7 2-4 15,3 4 1 1,1 16 2-16,-1 2 1 0,1 7 3 15,3 16 1-15,0-4-6 16,0-3 0-16,0 7 5 16,3-7 4-16,1-6-6 15,-1 7 1-15,1-7-3 16,-4-3 0-16,0 0 2 16,0-1 0-16,0-5 2 0,0-3 1 15,0-7-1 1,0-3-2-16,0-6 3 15,0-1 0-15,-4-2 1 0,1-6 0 16,3-4-11-16,0-6-3 16,3-6-50-16,8-4-23 15,-4-9-72 1</inkml:trace>
  <inkml:trace contextRef="#ctx0" brushRef="#br0" timeOffset="25537.16">6227 6310 108 0,'42'-15'41'0,"-17"8"-32"0,17-2 9 15,-21 9 1-15,11-9-7 16,7-1 1-16,14 1-4 16,3-7 0-16,7 7-5 15,8-1-1-15,7-2 1 0,3-4 2 16,7-3 3-16,-3 4-2 0,10-7-2 16,-7 0 2-16,4-7 2 15,0 11-4-15,3-8-1 16,0-2 0-1,-3 3 2-15,3 3-3 0,-10-3 0 16,-1-3 3-16,1-3 1 16,0-1-1-16,-4 1 1 15,-7-1-2-15,-4-2 2 16,1-1-4-16,-7 1 0 16,-8 0-1-16,-3 2 1 15,-4 1-2-15,-3 3-1 16,-7 2-2-16,-4 5 1 0,-3-1 1 15,-4 9 0 1,0-3 0-16,-3 4 2 0,-4-1-6 16,-3 10 1-16,0-3-6 15,-1 6-1-15,-13 6-86 16</inkml:trace>
  <inkml:trace contextRef="#ctx0" brushRef="#br0" timeOffset="26243.37">6322 5636 44 0,'-46'-22'16'0,"21"16"-12"0,-14-4-2 16,25 4 0-16,-3 3 4 15,-1-3 6-15,4-4 0 16,-4 1 1-16,4 0 4 15,4-1 1-15,6 1-3 16,-3 2-1-16,7 7-4 16,7 0 1-16,4 7 3 15,3 2 3-15,14 7-3 16,7-4 2-16,11 13-9 16,14-6-2-16,7 6 1 0,14 0-1 15,15 7 0-15,6 2-1 0,11 10 2 16,14 0-3-1,0 3 0-15,10 3 1 0,1-3 2 16,7-3-3-16,-4 3-2 16,-7-3 2-16,-4-3 2 15,-3-3 0-15,-3-1 0 16,-11 4 1-16,-11-10 1 16,-7 1-1-16,-10-10 1 15,-11 0-2-15,-11-10 0 16,-6 7-6-16,-8-10 1 15,-6-2-38-15,-8 2-14 0,-3 10-38 16</inkml:trace>
  <inkml:trace contextRef="#ctx0" brushRef="#br0" timeOffset="48313.69">13836 5360 28 0,'14'0'13'0,"0"0"-10"0,4 0 4 16,-8 0 3-16,12 0 3 16,-1-3 2-16,7-3-4 15,4 6 1-15,7 0-5 16,3-10 1-16,4 10-5 16,3-3-2-16,0-3 2 15,1 6 0-15,-1 0-4 16,4 0-1-16,0-3 1 15,4-3 2-15,3 6 2 16,-1-10 1-16,-2 10 0 0,-4-6 2 16,-4 3-3-16,-6 3 0 15,-1 0-1-15,-3 0 1 16,-4 0-2-16,-3 0-1 16,-4 0 3-16,-3 0 0 15,-4 0-1-15,0 0 1 16,-3 0 7-16,-4 0 5 15,-4 0-7 1,-3 0-2-16,-3 0-4 0,-4-7 1 16,0 7-2-16,-4-3-1 0,1-3 1 15,-4 3 1-15,-4-3 3 16,1-4 0-16,-1 7 2 16,-3-3-2-16,0-4 0 0,-4 4-6 15,1 3 1-15,-1-3-2 16,0-4-2-16,1 7 5 15,-1-6 1-15,4 2 0 16,0 7 1-16,3-9-2 16,4 3-1-16,4 3-2 15,-1-4-1-15,4 7 2 16,4-3 0-16,-1-3 1 16,4 6 2-16,0 0-3 15,4 6-2-15,3-3 2 16,4-3 0-16,-1 7 1 15,1-7 2-15,3 3-1 16,0 3-1-16,-3-6-2 0,-1 3 1 16,1-3 1-1,-4 6 0-15,-3-6 0 0,-1 0 2 16,-3 0 1-16,-3 7 3 16,-4-7 1-16,0 0 3 15,-4 0-1-15,-3 0 2 16,-3-7-4-16,-8 7-2 15,-3-6-2-15,0 3 0 16,-4-3-2-16,0 3 2 16,1-4 0-16,-1 7 1 15,0-3-2-15,8 3-2 16,3 0-4-16,-1 3 0 16,5-3 4-16,-1 7 2 0,11-4-3 15,4 3 1-15,6-3 0 16,-3 3 0-1,4 4 0-15,0-1 0 0,3 1-3 16,0-10 2-16,0 9 1 16,-3 1 0-16,-1 2 0 15,4 1 0-15,-3-4 0 16,3 7 0-16,-3-7 0 16,-1 7 0-16,-6-4 0 15,-1-2 2-15,1-1-3 16,-4 1 0-16,-4-4 1 15,1 3 2-15,-4-2-1 16,-4-4-1-16,-3 3 1 0,0-3-1 16,0 3 0-16,0-3 0 15,-1-3 0-15,5 7 0 16,3-7-47 0,0 3-59-16,3-3 17 15</inkml:trace>
  <inkml:trace contextRef="#ctx0" brushRef="#br0" timeOffset="49393.29">13815 6498 16 0,'10'4'8'0,"1"2"-6"0,10-3 12 0,-7-3 6 16,7 0-6-16,11 0-1 15,-4 0-3-15,8 0-1 16,2 6-3-16,5-3 1 15,3-3-4-15,3 0 0 0,0 0 1 16,4 7 2-16,0-7 3 16,4 0 5-16,-1 0-6 15,-3 0-2-15,0 0 1 16,0 0 2-16,0 0-4 16,0-7-1-16,-4 7 0 15,-3 0 0-15,-4-3-2 16,4 3-2-16,-11-6 1 15,-3 6 1-15,-7 0-1 16,-4 0 4-16,-3 0 1 0,-8-3 13 16,-3-3 5-16,0-4-8 0,-7 1-4 15,0-1-7 1,-7 1-2-16,0-7 1 16,-3 4 0-16,-4-4-2 0,-1 0-2 15,-2 4 5-15,-1-4 1 16,1 4-5-1,-5-4-2-15,5 10 0 0,-1-4 0 16,0 1 3-16,1 6 1 16,6-4-6-16,4 7-2 15,4-3 2-15,3 3 1 16,7 3-1-16,3 4 2 16,8-4 1-16,-4 6 2 15,4 7-3-15,-1 0 0 0,5 2 1 16,-1 1 0-16,0 0 0 15,0 0 0 1,-3 0 0-16,-1-4 2 0,-3 4-3 16,-3 0 0-16,-4 0 1 15,-3 3 2-15,-4-3-3 16,-4-1 0-16,-3 1 1 16,-4 0 2-16,-3-3 1 15,0 3 3-15,-3-10-5 16,-1 7-3-16,0-7-2 15,4 0 3-15,4 1-9 16,-1-1-1-16,4-3-54 16,3-2-41-1,4-4 36-15</inkml:trace>
  <inkml:trace contextRef="#ctx0" brushRef="#br0" timeOffset="56134.1">3327 6564 92 0,'3'-9'35'0,"-3"6"-27"0,0-4 9 16,4 7 2-16,3-3-3 16,-4-3 1-16,4-3-1 0,8 2 3 15,6 4-2 1,-7-3-1-16,10-3-8 16,-6 5 4-16,3-5 1 0,0-7 5 0,-3 7 1 15,0-7 3-15,-8 4 3 16,4-10-7-16,-10 3-3 15,-4 0-4-15,-4 0 0 16,-3 4-6-16,-7-4-1 16,0 6 0-16,-11-9 2 15,4 13-3-15,-3-4 0 16,-1 4-1-16,0 0-2 16,-10-4 5-16,7 10 1 15,-8-7 0-15,1 4-1 16,-7-3-1-16,-1-1 0 15,-2 1-2-15,-1 3-2 16,-4 3 3-16,1 3 0 0,0 0-4 16,-8 0 1-16,8 3 0 15,-8 3 0-15,4-6 2 16,4 6 1-16,3-3-4 16,-10 4-1-16,3-4 3 15,-7 6 1-15,10 1 0 16,-2 5-2-16,9 1-2 15,-3-3 1-15,8 5 3 16,-5 4 1-16,4 0-4 16,4 3 1-16,0 0 0 15,0 4 2-15,6-1 1 0,-2-3 1 16,6 3-2-16,4 0-2 16,3-3 1-16,4 4-1 15,-4-4 4-15,8 0 2 16,6-3-5-16,-6 9 0 15,6-3 1-15,4 1 1 16,4-1-1-16,6 6-2 16,1 1 5-16,-1 2 1 15,8-2 0-15,3-1-1 16,0-5-1-16,4 5 2 16,0-6-3-16,3-3 0 15,4 1 1-15,-4-4 0 16,7-7 0-16,8 4 2 15,-5-10-1-15,12 1 0 16,-1-1-3-16,8 4 1 0,-8-10 2 16,7 6 4-16,-3-9-2 15,4 0-2-15,3 0 0 16,0 0-1-16,0 0-2 16,-7 0 1-16,3 0-2 15,-7-3-1-15,-3-3 5 16,7-3 1-16,-3-7 0 15,-5 3 1-15,1-6-2 16,-10-2 0-16,-8-8-3 16,4 1 1-16,-8 0 2 15,1-7 2-15,-4-2-3 16,-3-4-1-16,-1 6-1 0,-2-2 1 16,-1 2 0-1,-4 1 3-15,1 6-1 0,-1-1 2 16,4-5-4-16,-10 6 0 15,3-7 1 1,-7 1 0-16,0 2 0 0,0-8 2 16,-7 2-3-16,3 3-2 15,-10 1-3-15,4-4 1 16,-1 10-1-16,-3-6 0 16,-7 9 2-16,7 6 2 15,-7 0-19-15,10 3-8 16,8 7-84-16,31-10-133 31</inkml:trace>
  <inkml:trace contextRef="#ctx0" brushRef="#br0" timeOffset="60501.95">5376 4736 104 0,'-3'-3'38'0,"3"3"-29"0,-4-6 10 0,4 3 3 16,0-4-8-16,-7 7-1 15,4-3-1-15,-11-3 0 16,3 6-6-16,-3-3 0 0,-4-4 4 16,1-2 3-16,-15 6 2 15,4-3-2-15,-15-4 0 16,1 10-3-16,-4-6 1 16,0 3-2-16,0 3 0 15,-3-6 1-15,0 6 1 0,-1-10-3 16,1 7 0-1,-4-3-5-15,4 3-2 16,-1-4 2-16,4 7 0 0,4 0-4 16,-4 0 1-16,7 0-2 15,4 7 0-15,-7-4 4 16,3-3 3-16,0 0 0 16,4 0 0-16,-11 0-1 15,7 0 2-15,-10 0-1 16,6 0 0-16,5 6-3 15,-8-3 1-15,7 7-2 16,0-1 2-16,-3 0-4 0,7 7 0 16,-1-7 3-16,8 7 1 15,-7-3-4-15,10 9-1 16,-7 0-2-16,4-7 3 16,3 10 2-16,-10-3 2 15,3-3 1-15,4 6 0 16,-4-6 2-1,4-3 1-15,3 3-1 0,1-1 1 16,3-2-4-16,6 3 0 16,1 0-1-16,7-4-2 15,4 4 1-15,3-3-1 16,3-4-3-16,4 7 2 16,-3 6 3-16,6-6 3 15,1 6-2-15,-4 3-2 0,4-3-3 16,6 4-1-16,-3 2 4 15,1-3 1 1,6-6 2-16,-4 3 2 0,8 0 3 16,3 4 2-16,4-4-5 15,10 0-2-15,-6-3 0 16,-1 3 2-16,7-6-3 16,4-1 0-16,11 4-1 15,-8-9-2-15,11 6 3 16,0-10 0-16,0 7 1 15,3-7 2-15,4-2-3 16,-3-4-2-16,6 6 0 16,1-3 1-16,0-2 1 0,3 2 1 15,-4-6 0 1,4 0 0-16,-3 0-2 0,-1-6 1 16,19 6 0-16,-8-4 1 15,-7-2 0-15,-4 3 2 16,-6-3-3-16,-4-4-2 15,-4 1 0-15,4-1 1 16,-10-5-1-16,3 5 2 16,-8-8 0-16,-2-1 1 15,-4-6 0-15,-11 0 2 16,-4-4 6-16,-2-5 4 16,-1-4-6-16,-11 4-3 15,5-4-2-15,-15 0 1 16,0 4 1-16,0-10 1 15,-11 10-2-15,4-1-1 0,-7-3-1 16,-4 4 0-16,-3-1-2 16,-7 4 1-16,-4-3 0 15,-3-1 1-15,-1 1 0 16,1 5 2-16,-4 4-5 16,1 7-3-16,2-1-2 15,1 9 0-15,0-5 3 16,-4 5 0-16,7 1-2 15,0-1 2-15,8 1-41 16,6 0-17-16,4-7-131 16</inkml:trace>
  <inkml:trace contextRef="#ctx0" brushRef="#br0" timeOffset="72078.96">15836 3965 40 0,'-3'-16'16'0,"-1"13"-12"0,1-7 1 0,3 4 1 16,-4 0-1-16,1-3 2 15,-1-1-4-15,-3 1-2 16,0-1 0-16,-4 1 1 16,-10 6-3-16,-4-13-2 15,-6 7 6-15,-12-7 3 16,-6 7 3-16,-14-7 5 16,-12-3-2-16,-6 7 1 15,-10-4-7-15,-8 0-2 0,-7 7 0 16,-3-1 0-16,-1 1-2 15,-3 6 1-15,0-3 2 16,1 2 2-16,-1 8-3 16,0 2-3-16,3-3 2 15,1 6 0-15,0 7-4 16,-1 0 1-16,8-4 0 16,3 7 0-16,4 6-3 15,3 3 2-15,8 4 1 16,10-4 2-16,3 6-3 15,7 4-2-15,12-10-1 16,2 16 3-16,11 0 2 16,4 3 2-16,7 6-4 15,0-2 1-15,14-4 0 0,6 3 2 16,8-3 1-16,11-9 3 16,10-4 3-16,11 4 2 15,10-7-1-15,15-3 1 16,6 10-2-16,11-10 0 15,11 7-5-15,10-10-1 16,11 3 3-16,7 0-3 0,7-3-2 16,14-6 2-16,11-3 2 15,-1 3-2-15,8-4 0 16,3-2-1-16,0-4-2 16,4 4 1-16,3-10 1 15,-6-3 1-15,-5 0 3 16,1-10 3-16,-4 1 5 15,-3 0-4-15,-8-10 0 0,-6-6-2 16,-8 0 2-16,-13-4-1 16,-8 4 2-16,-14-3 3 15,-14-6 1-15,-17-1 0 16,-11-3 4-16,-15 1-7 16,-9-7 1-16,-15-3-2 15,-14-3 1-15,-11-4-9 16,-10-2-3-16,-11 3-1 15,-10 2 2-15,-11-2 2 16,-7-3 3-16,-8 2-5 0,-2 1-1 16,-8 3-2-16,-3 3 0 15,0 12 2-15,3 1 0 16,4 6-3-16,-21-1 2 16,10 11-43-1,7 2-20-15,4 16-59 16</inkml:trace>
  <inkml:trace contextRef="#ctx0" brushRef="#br0" timeOffset="80939.67">20031 3673 52 0,'-46'6'22'0,"25"-3"-18"0,-22-3 15 0,26 0 8 15,-11 7-4-15,-11-4 1 16,-7 3-2-16,-11 0-2 16,-3 4-6-16,-3 2-4 15,-4-2-5-15,-7-1-2 16,0 13-1-16,-7-3-2 0,3 3 1 15,4 3 1-15,0 0 3 16,0 3-2-16,3 1-2 16,4 2 0-16,4-3-1 15,3 0 0-15,3 1 2 0,4 5-1 16,11 7 2-16,0-4-2 16,10 1-1-16,7 3 5 15,8-10 1-15,10 10-2 16,3-3-1-16,8-1 3 15,3-2 1-15,7-1-6 16,7 1 0 0,4-7 1-16,10 0 3 0,4-3-2 15,6 3-2-15,5-9 8 16,6 0 4-16,8-3-4 16,3 3-1-16,7-4-4 15,0 4-1-15,4-3-1 16,-1-4-2-16,4-2 3 15,4-1 2-15,24 7-4 0,1-7-1 16,-8 1 0-16,-3-10 2 16,0 0-1-16,-4-10-1 15,-3 1 1-15,-1 6 1 16,-2-10 1-16,-5 4 1 16,1-10-5-16,3 6-1 15,-7-2 3-15,-3-1 3 16,-4 7 1-16,-7-1 0 15,-4 1-6-15,-6-1-1 16,-8 1 1-16,-3 0 2 16,-4-7 0-16,-3 6 2 0,0-2-4 15,0-1 0 1,0 4 3-16,-4 0 1 0,0-10-1 16,-7 0-2-16,1 0 1 15,-5-6-1-15,-2 6 2 16,-8-9 3-16,-4-3 0 15,-3-1 0-15,-7-2 1 16,-7-7 1-16,-7 3-1 16,-7-6 1-16,-7 10-4 15,-4-7 0-15,-3 0 1 16,-4-2 0-16,-3 5 0 16,-4-6 0-16,-4 0-2 15,-6 0 1-15,-8 7-4 0,-10 2 0 16,-10 7 1-1,-5 3 2-15,-2-3-3 16,-5 2 0-16,-2 5 1 0,-1 2 0 16,11 3-3-16,7 7 2 15,10 2-19-15,11 7-7 16,4-9-48-16,3 18-21 16,0 1 3-1</inkml:trace>
  <inkml:trace contextRef="#ctx0" brushRef="#br0" timeOffset="82962.34">18154 5699 64 0,'-7'0'24'0,"7"0"-18"0,0 0-2 15,0 0-2-15,-4 0 0 16,-3 0 1-16,0 0-4 15,-3 0 1-15,-8 0 11 16,0 0 7-16,-6 0 11 16,-5 0 4-16,-2 0-4 0,-5 0-3 15,1 0-6-15,3 0-2 16,1 0-10-16,-1 0 4 16,7-3 1-16,8-4-4 0,2 7-1 15,5-3-4-15,3-3-1 16,0 6-3-16,10-3-5 15,4-3 0 1,4 6 5-16,3 0 2 16,0 0 0-16,4 0-2 15,3 0 1-15,4 0-1 0,3 0 0 16,4 0 0-16,-1 0 0 16,1 0 0-16,-4 0 2 15,1 0 1-15,-5 0-1 16,-3 0 1-16,-3 0 0 15,-4 0 1-15,-3 0 2 16,-1 0 1-16,-3 0 3 16,-7 0 1-16,0 0-1 15,-3-4 1-15,-4-2-2 16,-4 6 0-16,-3-6 1 16,0 3 1-16,-4 3-1 15,-3-6-1-15,0 6-3 16,-4-4-1-16,4-2-3 15,0 6 1-15,0-3-4 16,3 3-2-16,4 0 2 16,4 0 2-16,2 0 0 0,1 0-1 15,4-6-2-15,6 6 1 16,4 0 1-16,4-3 0 16,7 3-3-16,3 0 2 15,0-7 1-15,4 7 2 16,-4 0-1-16,-3 0-1 15,-4 0 1-15,-4 7-1 16,-3-7 0-16,-7 3 0 16,-7-3 0-16,-7 9 2 15,-4-9-1-15,-6 6 2 16,-1-2-2-16,-3 2 2 16,0 3-4-16,-1-3 0 15,1-2-59-15,-7 5-24 16,-14-9-33-1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59:41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6883 8295 148 0,'-18'0'57'0,"15"0"-44"0,-1-3 12 0,4 3 1 15,0 0-6-15,0-6-1 16,0 6 0-16,0-3 0 15,4-4-10 1,-1 7 3-16,-3-3 4 0,4-3-4 16,-1 6-2-16,1 0-1 0,3 0 1 15,3 0-3-15,4 0-2 16,4 0 2-16,7 0 2 16,3 0-2-16,7 0-2 15,8-6 2-15,6 6 0 16,4-3 1-16,7 3 0 15,0 0-2-15,0 0-1 16,10 0-1-16,4 0 0 16,4 3-2-16,7 3-2 0,-1 3 1 15,5 1-1-15,-1-4 0 16,3-3 0-16,1 7 2 16,3-4 1-16,1-3 3 15,2-3 3-15,5 0-2 16,3 0-2-16,-1 6-2 15,1-6 0-15,-3 0 0 16,2 0 1-16,1 0-2 16,-3 0 1-16,-5 0 0 15,-2 0 1-15,-5 0-2 16,-2 0-2-16,-1-6 3 16,-4 6 2-16,-2 0 0 0,-1 0 2 15,-4-3-2 1,-3-3 0-16,0 6-3 0,4-3-2 15,-4 3-2-15,-3 0 1 16,-1 3 1-16,-3-3 0 16,-7 6 0-16,-3-6 0 15,-4 0 2-15,-4-6 1 16,-3 6 1-16,-4-3 0 16,1-4 2-16,-5 7 1 15,1-3-3-15,0 3-1 16,-4 0-1-16,-3 0 1 15,0 0-4-15,-4 0 0 16,4 3 1-16,-8-3 2 16,1 0-1-16,-4 0 2 0,0 0-4 15,-3 0 0-15,3 0 1 16,-10 0 0-16,-1 0 0 16,4-3 0-16,-3 3 0 15,3 0 0-15,-3 0-16 16,6 0-6-16,-2 0-80 15,13 0-34-15,-7 0-2 16</inkml:trace>
  <inkml:trace contextRef="#ctx0" brushRef="#br0" timeOffset="4891.14">6904 9349 60 0,'-7'0'24'0,"10"0"-18"0,-3 0 13 0,0 0 8 16,0 0-2-16,4 0 3 16,10 0-1-16,-3 0 1 15,6 0-7-15,4 0 0 16,4 0-12-16,3 0 1 0,8 0 3 15,6 0-3-15,0 0 2 0,8 0-5 16,6 0 1 0,8 6-3-16,3-6 2 0,7-6-2 15,7 6 2 1,3-3-2-16,5 3 2 0,2 0-4 16,5 0 0-16,2 0 1 15,8 3 2-15,0 3-1 16,3-3 0-16,11 4-1 15,0-7 0-15,4 9 0 16,3-3 0-16,3-6-2 16,4 3-2-16,-3-3 3 15,7 0 2-15,3 0 0 16,-7 7 0-16,3-4-1 16,1-3 2-16,3 0-1 15,4 6 0-15,-4-3-3 0,-4 3-2 16,1-2 1-16,-1 2-1 15,1-6 0-15,-7 0 0 16,3 0 0-16,-7-6 2 16,-11 6 3-16,18-4 2 15,-14-2 1-15,-11-3 2 16,-3-1-3-16,-7 7-2 16,-7-3-5-16,-8 6-2 15,-2-9 3-15,-8 2 3 16,-7 4-3-16,-4-3-3 15,-6-4 3-15,-4 7 1 16,-4-3-3-16,-7 6 1 0,-6 0 0 16,-5 0 2-16,-3 0-17 15,-3 0-6-15,-4 9-120 16</inkml:trace>
  <inkml:trace contextRef="#ctx0" brushRef="#br0" timeOffset="24395.61">15907 10211 40 0,'-7'-15'16'0,"7"15"-12"0,-4 0 5 0,4 0 2 16,0 0-4-16,0 0 1 16,0 0 12-16,7 6 10 15,0-3 6-15,0-3 5 16,7 0-5-16,4 0-1 16,0 0-16-16,10-3-4 15,7-3-9-15,8 6 0 0,6-10 1 16,11 7-1-16,7-3 1 15,7 6-4-15,7-7-2 16,4 4 2-16,3 3 0 16,7-6 3-16,11 3 1 15,3-3 3-15,4-4 1 16,7 1-3-16,4 6-3 0,3-4 0 16,3 1 1-16,11 3-1 15,1 3 0-15,2 0-3 16,1 0-2-16,-1 0 1 15,1 0 1-15,-7-6-3 16,-1 3 0-16,-3-4 5 16,0 7 2-16,0-3 0 15,0-3 1-15,-3 3 0 16,0 3 1-16,3 3-4 16,-7 3-1-16,0 4 1 15,-4 2 0-15,-31 1-7 16,28-1 0-16,-7 7 3 15,-11-10 4-15,0 7-3 16,8-6-3-16,-12-1 3 0,-9-3 1 16,-12-6 0-16,-6 0 1 15,-4 0 4-15,-4 0 6 16,-3 0-7-16,-3-6-1 16,-8 6-3-16,-3 0-2 15,-7 0 1-15,-8 0 1 16,-2 0-1-16,-5 0 2 15,-9 0-2-15,-5 0-1 16,-3-3-2-16,0-3 1 16,-3 6-10-16,-1-4-5 15,-3-2-25-15,-3 6-11 16,-1-3-77-16</inkml:trace>
  <inkml:trace contextRef="#ctx0" brushRef="#br0" timeOffset="25957.26">12873 11259 176 0,'-7'-4'68'0,"17"-2"-52"0,15 6-1 0,-7-3-4 0,10-3-5 16,14 6-1-16,8-10-1 15,10 7 0 1,10-3-2-16,8-3 1 0,6 2 0 0,15-2 12 16,7-1 5-16,14 1-2 15,7-7 2-15,18 7-9 16,6 0-2-16,8-1-3 15,7 1-1-15,3 9-3 16,4-10 1-16,11 10 0 16,-1-3 1-16,0-3 0 15,1 6 2-15,-1 0-3 0,4 0 0 16,-7 0-1-16,-3 0 1 16,-1 0-2-16,-3 0 2 15,3 0-2-15,-6 0 2 16,-5-6 0-16,-6 6 3 15,-14-3-3-15,-8 3 0 16,-6 0 1-16,-11 0 0 16,-14 0 0-16,-11 9 2 15,-10-9 1-15,-11 6 1 16,-4-3-4-16,-10-3-3 16,-3 0-3-16,-4 0 1 15,-4 0-15-15,-3-3-6 16,7-3-66-16,-14 6-30 15,-18-6 14-15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9:17:53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6084 13714 26079 0,'-14'2'1152'0,"5"-2"256"0,0 0-1136 0,0-1-272 0,9 1 0 0,-11-4 0 16,1 0 1088-16,2-1 144 0,2-2 48 0,0 1 0 15,1-1-272-15,1-2-48 0,0-3-16 0,0 2 0 16,0-2-240-16,2 1-64 0,-2-4 0 0,0 1 0 15,1-1 112-15,1 1 16 0,-2-1 0 0,1-1 0 16,1 0 96-16,-1-1 32 0,0 2 0 0,1-1 0 16,1-1-112-16,-1 0-16 0,0-1 0 0,-1 0 0 0,-1-2-112 15,-1-1-16-15,1 0-16 0,0-2 0 0,-1-6-112 16,1 3-32-16,1 1 0 0,-1-2 0 0,-1-4-128 0,0 2-32 16,1 2 0-16,0 1 0 15,0-2-128-15,0 2-16 0,-1-1-16 0,3 1 0 0,-1 0-32 0,2-1 0 16,-2 3 0-16,2-1 0 0,1 0-128 0,0 2 160 15,-3-2-160-15,2 1 160 0,0 1-160 0,-1 2 128 16,0 0-128-16,-1 0 128 0,2 3-128 0,-2 0 0 16,0 1 144-16,1 0-144 0,-1 1 0 0,1 2 144 15,-1 0-144-15,0-1 0 0,0 1 128 0,-1 1-128 16,1 0 0-16,0 0 0 0,-1 0 128 0,2 0-128 16,-1 1 0-16,1-1 0 0,-1 0 0 0,2 0 0 0,-2-1 128 15,1 1-128-15,-1 0 0 0,0 1 0 16,-1-1 0-16,3 1 0 0,0 2 128 0,-2-3-128 15,-1 2 0-15,2 3 0 0,0 0 128 0,0 2-128 0,2 6 0 16,-3-8 0-16,2 2 0 0,1 6 0 0,-1-9 0 0,1 9 0 16,-3-6 0-16,3 6 0 0,0 0 0 0,-3-6 0 15,3 6 0-15,0 0 0 0,-2-7 0 16,2 7 0-16,-2-6 0 0,2 6 0 0,0 0 0 0,0 0 0 16,-1-11 0-16,1 5 0 0,0 6 0 0,-1-7 0 15,1 7 0-15,-1-8 0 0,1 8 0 16,0-7 0-16,0 7 0 0,0 0 0 0,0-8 0 0,0 8 0 15,0 0 0-15,0 0 0 0,0 0 0 0,0 0 0 16,0 0 0-16,0 0 0 0,0 0 0 0,0 0 0 16,1-8 0-16,-1 8 0 0,0 0 0 0,0 0 0 15,0 0 0-15,0 0 0 0,0 0 0 0,0 0-144 0,0 0 144 16,0 0 0-16,0 0 0 0,0 0 0 0,0 0 0 0,0 0 0 16,0 0 0-16,-3 12-128 0,1-2 128 0,-2 2 0 15,0-3 0-15,0 3-128 0,1-1 128 0,-1 3 0 16,-1-3 0-16,0 2-128 0,-2-1 128 0,1 0 0 15,-2 1 0-15,2-1 0 0,-2-1 0 0,1 0 0 16,-2-1 0-16,1 1 0 0,0-2 0 0,2 0 0 16,1 0 0-16,-1 0 0 0,0 0 0 0,1-1 0 15,5-8 0-15,-7 9 0 0,7-9 0 0,-5 9 0 16,5-9 0-16,-4 8 0 0,4-8 0 0,0 0 0 16,0 0 0-16,0 0 0 0,-4 9 0 0,4-9 0 15,0 0 0-15,0 0 0 0,0 0 0 0,0 0 0 0,0 0 0 16,0 0 0-16,0 0 0 0,0 0 0 15,0 0 0-15,7-6-128 0,1-3 128 0,-2-1 0 0,-1-1 0 0,2-1 0 16,-1 0 0-16,0-1 0 16,0-1 0-16,2-1 0 0,0-1 0 0,1 0 0 0,0-1 0 0,0 3 0 15,0-2 0-15,0 2 0 16,2-1 0-16,-3 4-128 0,-2-1 128 0,2 0 0 0,0 0 0 0,-2 2 0 16,-1 1 0-16,1 2 0 0,-6 7 0 0,8-8 0 15,-2 2 0-15,-1-1 0 0,0 0 0 0,-5 7 0 16,7-7 0-16,-7 7 0 0,5-8 0 0,-5 8 0 15,8-6 0-15,-8 6 0 0,8-4 0 0,-8 4-128 16,9-4 128-16,-9 4 0 0,10-1 0 0,1 2 0 16,-11-1 0-16,12 4 0 0,-2-2 0 0,0 4-128 15,1 0 128-15,-2 2 0 0,0-1 0 16,0 2 0-16,0 1 0 0,0 0 0 0,1 0 0 0,-1 0 0 0,0 2 0 0,0 0 144 16,-3-1-144-16,2 0 0 0,0-3 144 15,0-1-144-15,-2 1 0 0,1 0 144 0,0-2-144 16,-7-6 0-16,6 10 144 0,2-3-144 0,-8-7 0 0,8 7 128 15,0-2-128-15,-8-5 0 0,0 0 0 0,10 8 0 16,2-4 0-16,-2 0 0 16,-10-4-768-16,14 8-192 0,5-2-16 0,3 3-13936 15,1 2-2800-15</inkml:trace>
  <inkml:trace contextRef="#ctx0" brushRef="#br0" timeOffset="2018.82">10419 13135 28047 0,'-10'-7'1232'16,"2"2"272"-16,-1-3-1200 0,0 2-304 0,0 0 0 0,0 3 0 0,-2-3 864 16,3 2 112-16,8 4 32 0,-9-4 0 0,0-2-736 0,1 1-144 0,2 1-128 0,-1 0 192 0,2-1 256 0,5 5 48 15,-7-6 16-15,7 6 0 0,0 0-16 0,-5-6 0 16,5 6 0-16,0 0 0 0,2-9-128 0,-2 9-32 15,3-9 0-15,5 1 0 0,3 0-80 0,-1 2-32 16,4 0 0-16,5 1 0 0,3 0 240 0,0 0 48 0,0-1 16 16,6 1 0-16,5 0-32 0,5 1-16 15,1 2 0-15,1-2 0 0,-1 0-224 0,0 0-64 16,1 1 0-16,3 2 0 0,2 0-192 0,1 1 0 0,3 1 128 16,2 1-128-16,-1 2 0 0,1 0 128 0,-1 0-128 15,-3 1 0-15,-3 1 0 0,-1 0 0 0,-3 1 0 0,3 1-160 16,-1 1 160-16,1-2 0 0,2 3 0 0,-1-4 0 15,-1-2 0-15,0 0 0 0,-5-1 0 16,-3-2 0-16,-2-2 0 0,-2-1 0 0,-1 1 0 0,-2 0 0 16,-1-3 0-16,-1 1 0 0,-2-1 0 0,0 2 128 15,-3-1-128-15,1 0 0 0,0-1 0 0,-2 2 128 0,-5-3-128 16,0-1 0-16,-2 1 0 0,0-1 128 0,0-1-128 16,-3 1 0-16,-2-1 128 0,-8 7-128 0,6-8 128 0,-6 8-128 15,4-9 128-15,-2 0-128 0,-4 0 0 16,-3 0 0-16,-4 0 0 0,-1 0 0 0,-1-1 0 15,-2 0 0-15,-2 2 0 0,-2-1 0 0,-2-1 0 16,0-1 0-16,-2 2 0 0,-1 0 0 0,0-3 176 0,-1 2-48 16,-1-2 0-16,0 0 0 0,1-2 0 0,-1 2 0 15,1 1 0-15,-1-1 0 0,1-1-128 0,-1 2 0 16,0 1 144-16,0 2-144 0,2 0 144 16,-3 3-144-16,-1-3 192 0,1 2-192 0,1-1 144 0,0 1-144 15,-1 0 0-15,2 0 144 0,2-2-144 0,1 2 0 16,1 2 0-16,1-2 0 0,1 3 0 0,2-1 0 15,2 0 0-15,3 0 0 0,1 1 0 0,9 3 0 16,-8-2 0-16,8 2 0 0,0 0 0 0,0 0 0 16,0 0-160-16,0 0 160 0,0 0-256 0,0 0 32 15,0 0 16-15,13 6 0 0,3 2 32 0,2-4 16 0,0 0 0 0,3-2 0 16,0 1 160-16,2 1 0 0,3 0 0 0,2 0-128 16,2 0 128-16,-2 1 0 0,-3-1 0 15,3 0 0-15,0 0 0 0,1 1 0 0,-2 1 0 16,1 3 0-16,-2 1 0 0,0-3 0 0,-3 0 0 0,-1-1-128 15,-1 2 128-15,0 0 0 16,-1-1 128-16,-1-1-128 0,-2 1 0 0,-1-2 0 0,-3-1 0 0,-1 0 0 16,-2-2 0-16,-10-2 0 15,0 0 0-15,12 5 0 0,-12-5 0 0,10 3 0 0,-10-3 0 0,0 0 0 16,0 0 0-16,0 0 224 0,0 0-48 0,0 0-16 16,0 0 80-16,0 0 16 0,8 7 0 0,-8-7 0 0,0 0 0 15,0 0 0-15,0 0 0 0,0 0 0 0,-3 13 48 16,0-2 16-16,-1-2 0 0,-2 2 0 0,0-2-160 15,-1 1-32-15,1 1 0 0,-1-1 0 0,1 3 0 0,-2-1 0 16,-1 0 0-16,1 0 0 0,-1-2 16 0,1 2 0 16,-1-2 0-16,1 1 0 0,-1-1 32 0,1 2 0 15,0-3 0-15,2 0 0 0,-2-1-176 0,0 1 0 16,0 1 144-16,1-1-144 0,-1 1 0 16,3-3 0-16,-2 1 0 0,1 1 0 0,0 1 0 0,0 0 0 15,-2 2 0-15,1-1-128 16,2 1-1296-16,1-1-256 0,0 0-48 0,4 1-17984 15</inkml:trace>
  <inkml:trace contextRef="#ctx0" brushRef="#br0" timeOffset="44506.14">16579 15111 15663 0,'0'0'1392'0,"0"0"-1120"0,0 0-272 0,0 0 0 15,0 0 2176-15,0 0 384 0,0 0 80 0,0 0 16 16,0 0-1248-16,0 0-256 0,0 0-64 16,0 0 0-16,0 0-336 0,0 0-80 0,0 0-16 0,0 0 0 15,0 0 16-15,11 1 0 0,-11-1 0 0,0 0 0 16,0 0 336-16,0 0 64 0,0 0 16 0,0 0 0 15,4 12 0-15,-3-1 16 0,-1-2 0 0,0-9 0 0,0 0-176 0,-4 10-32 16,-1-2-16-16,5-8 0 0,-4 9-80 0,4-9-16 16,-5 11 0-16,5-11 0 0,-5 10-240 0,1-2-48 15,4-8-16-15,0 0 0 0,-4 10-208 0,1-1-32 16,3-9-16-16,-2 12 0 0,-1-3-224 16,3-9 144-16,-1 12-144 0,-1 0 128 0,2-12-128 0,-2 13 160 15,0-2-160-15,2 1 160 16,0 1-16-16,0-1 0 0,-1-2 0 0,1 2 0 0,-1 1 0 0,-1 3 0 15,1-1 0-15,0 4 0 0,0-1-144 0,1 3 0 16,0 2 0-16,0 2 128 0,-2-1-128 0,2 0 0 16,4 2 0-16,-1 2 0 0,-1-1 0 0,1 2 0 15,1-1 0-15,0 4 128 0,0 2-128 0,1 1 0 16,1 3 144-16,0-2-144 0,-2-1 0 0,1-1 0 16,-1-2 0-16,0-1 128 0,0-2-128 0,-2-2 0 0,1-1 0 15,-1-1 128-15,1-3-128 0,-2 0 144 16,-1 0-144-16,2-1 160 0,0-1-160 0,-1 1 128 15,1-1-128-15,-1 3 128 0,0 0-128 0,1-1 0 0,-1-1 0 16,0 1 0-16,2 3 0 0,0-2 0 0,-2 0 0 0,1-3 0 16,0 3 0-16,-1-4 0 0,2-2 128 0,-2-1-128 15,-1-2 0-15,1 0 0 0,1-1 0 0,-2 1 0 16,0-4 144-16,0-10-144 0,0 12 160 0,0-2-160 16,0-10 176-16,0 0-176 0,0 12 192 0,0-12-192 15,0 0 144-15,0 9-144 0,0-9 0 0,0 0 144 16,0 0-144-16,0 0 160 0,0 0-160 0,0 0 160 15,0 0 0-15,0 0 0 0,0 0 0 0,-10 0 0 16,3-3-160-16,7 3 192 0,-8-4-192 0,8 4 192 16,-7-5-192-16,7 5 0 0,-6-6 0 0,6 6 0 0,-7-7 0 0,7 7 0 15,0 0 128-15,-8-6-128 0,3-1 0 0,5 7 0 16,-5-5 0-16,5 5 0 0,-5-7 0 0,5 7 0 16,0 0 0-16,-8-9 0 0,1 1 0 0,1 2 0 15,1-1 0-15,-2 1 0 0,1-3 0 0,-1 0 0 16,1-2 0-16,-2 1 128 0,-1-2-128 0,-2-1 160 15,1-1-160-15,-1-1 160 0,1 1-160 0,0 1 0 16,-1-1 144-16,1 1-144 0,-2 0 0 0,1 1 0 16,2 1 0-16,3 1 0 0,-1 2 0 0,2 0 0 15,5 8 0-15,0 0 0 0,-5-7 0 0,5 7 0 16,-9-6 0-16,9 6 0 0,0 0 0 16,0 0 0-16,-8-4 0 0,8 4-128 0,0 0 128 0,-9 0 0 15,9 0 0-15,0 0-128 0,-8 2 128 0,8-2 0 16,0 0 0-16,0 0-128 0,0 0 128 0,1 11 0 0,2 0 0 15,1-1-128-15,0 1 128 0,1 0 0 0,0 2-144 0,3 2 144 16,4-1 0-16,-1 3 0 0,-1 1-144 0,1 1 144 16,1-1 0-16,1 0 0 0,0 0 0 15,0 1 0-15,0-2 0 0,2 0 0 0,-2-3 0 16,-2 0 0-16,1-1 0 0,-2 0 0 0,1-1 0 0,-2-2 0 16,-1 0 0-16,1-3 0 0,0 0 0 15,-9-7 0-15,11 8 0 0,-11-8 0 0,10 8 0 0,-1-2 0 16,-9-6 0-16,0 0 0 0,12 4 0 0,-12-4 0 15,12 4 0-15,-12-4 0 0,10 0 128 0,-10 0-128 16,10-3 0-16,0-2 176 0,-3-1-176 0,1-4 160 16,-1 0-16-16,1-3 0 0,-1-3 0 0,2-1 0 0,1-2 48 15,0-3 0-15,0-3 0 0,1-1 0 0,-2-3-192 16,1 2 160-16,2-1-160 0,1 2 160 0,-2-2-160 0,0 0 0 16,2 2 0-16,0 0 0 0,0-1 0 15,2 1 0-15,0 0 0 0,1 1 0 0,-2 0 0 0,0 0-144 16,1 0 144-16,2 2-208 15,1 0-800-15,2-1-144 0,-2 1-48 0,2-1-22768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9:20:46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4135 6165 13823 0,'0'0'1216'16,"-9"-3"-960"-16,-2-2-256 0,1 1 0 0,3 2 1824 16,-3 0 320-16,0 4 64 0,1-1 16 0,9-1-1216 15,-9 0-240-15,-2-1-64 0,1 1 0 0,-1 1-304 0,2-1-64 16,0 0-16-16,0 1 0 0,-1-1-320 0,-1 0 128 16,2 2-128-16,-1-2 0 0,-3-2 192 0,2 1-16 15,11 1-16-15,-12 1 0 0,-3 1 224 0,2 0 32 16,1 0 16-16,0-1 0 0,-1 0-16 0,0 0 0 15,0-1 0-15,1 2 0 0,1 0 272 0,-1 0 48 16,0-4 16-16,3 2 0 0,1-1 80 0,8 1 32 16,-7-1 0-16,7 1 0 0,0 0-80 0,0 0-16 15,0 0 0-15,0 0 0 0,0 0-224 0,0 0-48 16,0 0-16-16,0 0 0 0,0 0-272 0,0 0-48 16,0 0-16-16,10-2 0 0,0 1-144 0,3 0 192 0,0 1-192 0,2 0 192 15,-1 0-64-15,0 0-128 16,1 0 192-16,3-1-64 0,4-1-128 0,-1 0 160 0,-3-2-160 15,2 1 160-15,1 2 160 0,1-2 48 0,1-1 0 16,2 0 0-16,0 0 16 0,1 1 16 0,0-1 0 16,1 0 0-16,1-2-32 0,1 0-16 0,2-1 0 0,0 1 0 15,-1 2-64-15,3 0-16 0,1 0 0 0,-2 3 0 16,-1-3-128-16,5 3-16 0,3 1-128 0,-3 0 192 16,-2 0-64-16,-3 2 0 0,-1 1-128 0,-1 0 192 15,-1-2-64-15,-2-1 0 0,-3 0-128 0,1 1 192 16,-1 0-32-16,-1 1-16 0,2-1 0 0,-1-1 0 15,2-1 64-15,1-2 16 0,0 1 0 0,0-1 0 16,1 0 32-16,2 2 0 0,0 0 0 0,1 1 0 0,1-4-80 16,0 1-16-16,-1 1 0 0,0 0 0 15,-1 1-32-15,-2 0-128 0,1-1 192 0,-1 0-64 0,-1 2-128 0,2-2 128 16,-1 1-128-16,2 1 128 0,2 3-128 0,0-3 0 16,-2 0 0-16,2 0 0 0,3 0 128 0,0 0-128 15,-1-2 0-15,-2 2 128 0,0 0-128 0,-2 0 0 16,-2-1 0-16,1 0 128 0,-1-2 0 0,0 1-128 15,1-2 192-15,0 0-64 0,1 0 16 0,4-1 0 16,2-1 0-16,-2 1 0 0,-2 1-144 0,1 2 192 16,2-2-192-16,1 1 192 0,1 2-192 0,-1 1 0 15,-3 0 0-15,2 0 0 0,0-1 0 0,-1-1 0 16,-1 0 128-16,1-1-128 0,0 0 0 0,1 1 0 16,1-1 0-16,0-1 0 0,-1 0 0 0,0 1 0 0,0-1 128 0,1 1-128 15,0-1 0-15,-1 1 160 16,-3 2-160-16,1 0 160 0,-2-2-160 0,-1 1 128 0,0-1-128 0,0 0 128 15,-2 1-128-15,1-1 0 0,0-1 144 16,1 2-144-16,0-1 0 0,-1 2 0 0,0-1 0 0,4 2 0 16,2 0 0-16,-1 0 0 0,-2 0 0 15,2 2 128-15,-1-1-128 0,1 0 0 0,-2-1 0 0,0 0 0 16,-1-1 128-16,2 0-128 0,-2-1 128 0,1 1-128 16,-1-1 0-16,0-1 128 0,-3 0-128 15,2 1 0-15,0 0 0 0,1 1 144 0,1 0-144 16,2 1 0-16,-1 0 144 0,-1 1-144 0,-1 0 0 0,0-1 144 15,-1 0-144-15,0-1 128 0,-1-1-128 0,1 2 128 0,0 1-128 0,1-1 0 16,0 0 0-16,1-1 0 16,0-1 0-16,-2 1 0 0,0 1 128 0,-1 0-128 0,2 1 0 15,0 1 0-15,-1-2 0 0,0 1 0 16,-1 0 128-16,0-1-128 0,-3 0 128 0,-1 0-128 0,-1-1 128 16,-1 0-128-16,0-1 0 0,0 1 128 0,-2 0-128 0,2-1 0 15,-1 0 0-15,-1 0 128 0,1 1-128 0,0 0 0 16,0-2 0-16,0 3 0 0,-2 3 128 0,2-1-128 15,0 1 128-15,-1-2-128 0,-3-1 0 0,0 0 0 16,-2 2 128-16,2 0-128 0,-1 2 0 0,-2 0 128 16,1-4-128-16,-2 1 128 0,0 1-128 0,0-1 0 15,-2 2 0-15,0-3 0 0,-2 0 0 0,-9 0 0 16,10 0 0-16,-10 0 0 0,11 1 0 0,-11-1 0 16,10 2 0-16,-10-2 0 0,0 0 0 0,0 0-272 15,0 0 32-15,0 0 16 16,0 0-1600-16,0 0-320 15,0 0-64-15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9:28:25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4490 6104 39039 0,'-63'-30'3472'0,"6"6"-2768"0,2 5-704 0,2 0 0 0,-2 3 0 0,-2 0 0 0,-2 2-192 0,-5 1 192 0,-6 2-160 0,-1 2 160 16,1 1-144-16,-3 2 144 0,0 3-128 16,-9 2 128-16,-9 2-128 0,2 3 128 15,4 1-128-15,-1-1 128 0,-4-1 0 0,-2 1 0 0,-4 1 0 16,3 0 0-16,0 2 0 0,-2-2 0 0,1-1 0 0,3 3 128 16,2 3-128-16,6 0 144 0,4 2-144 0,6 1 160 15,6 1 144-15,0 2 16 0,1 1 16 0,3 2 0 16,4 2-80-16,6 3-32 0,3-1 0 0,3 3 0 15,2 0-224-15,3 4 0 0,4 5-144 0,3 3 144 16,0 4-256-16,1 1 64 0,0 1 0 16,3 1 0-16,1 0 16 0,0 1 16 0,0-2 0 15,1-1 0-15,0 0 160 0,2 3 0 0,1-2 0 0,4 3 0 16,1 0 0-16,4-3 0 0,1-1 0 16,3-3 128-16,4-4-128 0,3-2 192 15,1-3-64-15,3-1 0 0,5-2-128 0,3-4 192 0,6 1-64 16,4 1 0-16,1 0 0 15,7 3 0-15,9 2 0 0,4 1 0 0,2-2-128 0,6 1 0 0,6 0 128 16,3 2-128-16,-1-1 144 0,0 0-144 0,-2-4 192 0,11 0-192 0,7-2 0 0,0-3 0 16,-4-1 0-16,0-1-192 0,-1 0 192 0,0-3 0 15,-1-2 0-15,-1 0 0 0,2-1 0 0,4 1 0 16,3-2 0-16,0-2 0 0,-3-2 0 0,-2 0 0 16,-2 0 144-16,-1 0-144 0,-3 0 224 0,2 0-48 15,3 0-16-15,-1 1 0 0,-4-3-32 0,-1-1-128 16,-3 3 192-16,3-1-64 0,-1-1-128 0,4-1 0 0,1 2 0 0,0 1 0 15,-2 1 0-15,-2 2-144 0,-3 2 144 16,0-6 0-16,0-5-144 0,0-2 144 0,2-2 0 0,0 0-144 16,3-1 144-16,1 2 0 0,-1 2 0 0,-1-2 128 15,-1 1-128-15,3-4 0 0,5-2 128 16,4 0-128-16,4-1 0 0,-1 0 144 0,-2 0-144 16,-3 1 0-16,-3 1 0 0,2-1 0 0,3-3 0 0,-2-1 0 15,0 1 0-15,0-2 0 0,-1-3 0 0,-3 2 0 16,-3 1 192-16,1-2-192 0,0-3 192 0,3-2-192 15,4-1 256-15,1-1-48 0,-2-1-16 0,-1-1 0 16,-3-1 32-16,0 0 0 0,4-1 0 0,0 1 0 0,0 0-32 16,0 2-16-16,-2-2 0 0,-4 0 0 0,-7 3-176 0,-2-3 0 15,0 2 0-15,-2-1 128 0,-2 3-128 0,0 0 0 16,1 0 0-16,-4 0 0 0,-4 0 0 0,-4 0 0 16,-5 0 128-16,-1-2-128 0,-3-2 0 0,-3 1 160 15,-3 1-160-15,-4 1 160 0,-1-3-32 0,-2 1-128 16,-4-1 192-16,-2 2-64 0,1 0 0 0,-3 3 0 15,-5-4 0-15,0 2 0 0,-1-1 0 0,-3-1-128 16,-3-1 192-16,-2-1-64 0,-4-6 64 16,-2 0 16-16,-3-4 0 0,-3-3 0 0,-1-3 16 0,-4-4 0 15,-4-2 0-15,-4 1 0 0,-7 3 32 16,-3-1 0-16,-9 4 0 0,-1-1 0 0,-5-1-256 0,-1 2 0 16,-2 2 0-16,1 1 0 0,1 1 0 0,-3-1 0 15,-2-3 0-15,-4 1 0 0,-3 5 0 0,-1 0 0 16,-1 1 0-16,2 3 0 0,3 2 144 0,-3 0-16 15,-5 4 0-15,-8 2 0 0,-4-1-128 0,4 3 0 16,6 1 0-16,-2 1-176 0,-4 0 176 0,-2 4 0 0,-5 0 0 0,2 2 0 16,1-1 0-16,2 1-128 0,1 3 128 15,-3 4 0-15,-5 0-224 0,2 4 32 0,0 0 16 0,7 2 0 16,4-1 0-16,-2 1 0 0,-2 2 0 0,0 3 0 31,3-1-240-31,5-1-48 0,5-1-16 0,2-3 0 0,2-2-2112 16,0-3-416-16,-3-4-96 0</inkml:trace>
  <inkml:trace contextRef="#ctx0" brushRef="#br0" timeOffset="17259.46">8838 8301 3679 0,'0'0'320'0,"0"0"-320"0,0 0 0 0,0 0 0 0,0 0 2720 0,0 0 480 16,0 0 80-16,0 0 32 0,0 0-2144 0,0 0-416 15,0 0-96-15,0 0-16 0,0 0-640 0,0 0 0 0,0 0 0 0,0 0 0 16,0 0-144-16,0 0-64 0,0 0-16 0,0 0 0 16,0 0 224-16,0 0 0 15,0 0 0-15,0 0 0 0,0 0 448 0,0 0 128 0,-8-3 16 0,8 3 16 16,0 0 800-16,-9-3 144 0,0 2 48 0,9 1 0 16,0 0-80-16,0 0-16 0,-8-7 0 0,1 1 0 15,7 6-416-15,-3-12-64 0,3 2-32 0,-2 1 0 16,0 0-208-16,0-2-32 0,5-2-16 0,-4-1 0 15,-3-2-64-15,1-1-16 0,1-1 0 0,2-2 0 16,2-2-288-16,2-1-64 0,-1-1-16 0,-3 2 0 16,0 1-288-16,0 2 160 0,-2-1-160 0,1 2 128 0,0 2-128 15,-2 3 0-15,-1 1 0 0,-1-1 0 16,0-1 128-16,-2 2-128 0,1 2 192 0,-3-1-64 0,-3 1 208 16,3-2 48-16,1 3 0 0,-1 0 0 15,-2 1 16-15,2 0 16 0,0 1 0 0,0 0 0 0,0-2-80 0,-2 2-16 16,1 1 0-16,0-1 0 0,-1 1-96 0,1-1-32 15,-2 1 0-15,2-1 0 0,-1 2-64 0,1 0 0 16,-1 0-128-16,1 1 192 0,-1 1-192 0,1 3 0 16,-2 0 0-16,1 3 0 0,-1-1 0 0,-1 2 0 15,0 1 0-15,-3 2 0 0,-2 1 0 0,1 0 128 16,0 2-128-16,-3 2 0 0,-2 0 0 0,1-1 0 16,1 1 0-16,1 0 0 0,2-1 0 0,-1 0-128 15,0-2 128-15,2-1 0 0,3-3 0 0,0 0 0 16,-1-1 0-16,2 0 0 0,2 1 0 0,0-2 0 15,-1-3 0-15,11 0 0 0,0 0 0 0,-9 3 0 0,-1-1 0 16,10-2 0-16,0 0 0 0,0 0 0 0,0 0 0 0,0 0-160 16,-10-1-96-16,10 1-32 0,0 0 0 0,0 0 0 31,0 0-1312-31,0 0-272 0,0 12-48 0,5-1-10096 0,2 2-2000 0</inkml:trace>
  <inkml:trace contextRef="#ctx0" brushRef="#br0" timeOffset="17872.96">13750 12140 10127 0,'0'0'448'0,"0"0"96"0,-1-9-544 0,5-4 0 0</inkml:trace>
  <inkml:trace contextRef="#ctx0" brushRef="#br0" timeOffset="18361.51">13692 11712 23839 0,'-16'-9'1056'0,"3"7"224"0,-4-1-1024 0,0-1-256 0,3-4 0 0,-3 2 0 15,-1-2 592-15,1 0 80 0,1-1 16 0,0-1 0 16,-1-1-512-16,0-1-176 0,-1 1 0 16,1 0 144-16,2 2-144 0,-2 3 0 0,0 0 0 0,0 1 128 15,-2 3-128-15,0 0 0 16,-1 2 0-16,1 3 0 0,-1 1 0 0,-2 2 128 0,-3 3 0 0,-2 2 0 15,-3 3 192-15,0 6 48 0,-3 3 0 0,-2 3 0 16,-3 2 16-16,2 2 16 0,1 1 0 0,-1 2 0 16,1-1-208-16,1 2-32 0,3-1-16 0,1 0 0 15,1 3 112-15,1 0 0 0,-1 2 16 0,4 1 0 16,3 0 48-16,4 0 16 0,1 0 0 16,5 1 0-16,7-1-336 0,2-2 128 0,2 3-128 0,5-3 0 0,5 1 0 15,3-1 0-15,3-2 0 0,5 0 0 0,1-1 0 0,2 0 0 16,2-3 0-16,2-5 0 0,1-5 0 0,1-3 0 15,1-2 0-15,2-7 0 0,5-4 128 16,0-5 16-16,4-4 0 0,-1 1 0 0,1-7 304 0,0-1 48 16,1-6 16-16,0-3 0 0,-3-2 256 0,-3-1 64 15,0-5 16-15,-4-1 0 0,0-2-144 0,-2-1-48 16,-3-2 0-16,0-1 0 0,2-3 0 0,0-4 0 16,-2-4 0-16,0 1 0 0,-1 0-176 0,-5 0-32 15,-5-2-16-15,-2 1 0 0,1 3-272 0,-2 1-160 16,-3 2 192-16,-5 1-192 0,-2 1 0 0,-6 3 0 15,-2 1 0-15,-4 1 0 0,-5 3 320 0,-3-1-64 16,-2 2 0-16,-3 2 0 0,-5 0-16 0,-4 2-16 0,-5 0 0 0,0 4 0 16,1 2-224-16,-2 3 128 15,-2 2-128-15,-3 3 0 0,-2 1 128 0,-3 2-128 0,0 2 0 16,0 2 0-16,0 2 0 0,3 2 0 0,1 3 0 0,4 2 0 16,2 2-256-16,5 1 16 0,2 2 0 15,4 3 0 1,2 1-1184-16,3 2-240 0,6 1-64 0,3 4-16768 0</inkml:trace>
  <inkml:trace contextRef="#ctx0" brushRef="#br0" timeOffset="58980.15">23153 7289 20959 0,'0'0'928'0,"0"0"192"0,0 0-896 0,0 0-224 0,6-7 0 0,-6 7 0 15,0 0 240-15,5-6 0 0,-5 6 0 0,0 0 0 0,0 0 320 16,0 0 64-16,0 0 16 0,0 0 0 15,0 0 800-15,0 0 160 0,0 0 48 0,0 0 0 16,0 0 160-16,0 0 48 0,0 0 0 0,0 0 0 0,0 0-720 0,0 0-144 16,0 0-32-16,6 12 0 0,-2 2-368 0,-2-1-80 15,-3-1 0-15,0 2-16 0,-2 2-128 0,0 2-32 16,1 1 0-16,-2 2 0 0,0 0-64 0,-1 1-16 16,-2 0 0-16,3 3 0 0,-1-3 0 0,0 1 0 15,0-3 0-15,-1 3 0 0,1-1 0 0,0 1-16 16,-2 1 0-16,4-1 0 0,-3 1-80 0,1 0-16 15,-1 0 0-15,-2 3 0 0,0 2-144 0,1 2 0 16,-3-2 0-16,1-2 128 0,1-2-128 0,2-1 128 16,-1-2-128-16,1 0 128 0,-2-1 48 0,2-3 0 15,1-2 0-15,0-3 0 0,0-2 80 0,1 0 0 0,1-2 16 16,3-9 0-16,0 0-16 0,-6 6 0 0,6-6 0 16,0 0 0-16,0 0-48 0,0 0-16 0,0 0 0 15,0 0 0-15,-7-7-32 0,5-3-16 0,-2 1 0 0,1 0 0 16,3-2-144-16,-1-3 192 0,-2 0-192 0,5-3 192 15,1 0-192-15,3-1 0 0,-2-2 144 0,1 0-144 16,0 0 0-16,2 0 128 16,-1 1-128-16,2 2 0 0,0 1 0 0,1 1 0 0,1-2 0 15,1 2 0-15,-1 4 0 0,1 0 0 0,-1 1 0 0,2 1 0 16,1 1 0-16,0 0 0 0,0 0 0 0,0 0 0 16,1-1 0-16,-1 3 0 0,-1-1 0 0,1 2-128 0,0 0 128 15,0 1 0-15,0 0 0 0,-1 3 0 0,-12 1 0 0,14 0 0 16,1 0 0-16,-4 2 0 0,0 2 0 15,0 1 0-15,4 1 0 0,-2 0 0 0,-5 1 0 0,-1 0 0 16,3 1 0-16,-3 3 0 0,1-1 0 16,-1 3 0-16,-2 0 0 0,1 0 0 0,1 0 0 15,0 2 0-15,-2-1 0 0,0-1 0 0,-1 0 0 0,0 0 0 16,0-1 0-16,-2 0 0 0,0-1 0 0,0 4 0 16,1 0 0-16,-2 1 0 0,-2-3 0 0,-1 0 0 15,0 1 0-15,1 1 128 0,1-2-128 0,0 1 0 16,0 0 0-16,0-1 0 0,0-2 0 0,1-2 0 15,-1-9 0-15,1 12 0 0,-2-3 0 0,1-9 0 16,0 0 0-16,0 0 0 0,6 9-144 0,-6-9-48 16,0 0-16-16,0 0 0 15,0 0-496-15,0 0-112 0,10-4-16 0,-1-1 0 16,-2-3-1344-16,-1-1-288 0,-4 0-48 0,4-2-16 16,-1 0-1408-16,0 0-288 0</inkml:trace>
  <inkml:trace contextRef="#ctx0" brushRef="#br0" timeOffset="59732.8">24227 7069 4607 0,'0'0'400'0,"0"0"-400"16,0 0 0-16,0 0 0 0,0 0 4480 0,0 0 832 0,0 0 144 0,0 0 48 15,0 0-3728-15,0 0-752 0,0 0-128 0,0 0-48 16,-10-2-80-16,0 2-32 0,1 3 0 0,-1-1 0 16,-1 1-144-16,2 1-16 0,0 0-16 0,0 2 0 15,-1 1 96-15,-1-1 32 0,2 1 0 16,0 1 0-16,-3 0-48 0,0 1-16 0,1 2 0 0,0 1 0 16,-2-1-32-16,-1 2 0 0,-2-2 0 0,1 2 0 15,-2 2-80-15,1 0 0 0,2 2-16 0,-1 0 0 16,0 2-64-16,-2 0-16 0,0 2 0 0,1 0 0 15,2 0 80-15,1 1 16 0,1 0 0 0,2 3 0 0,-1 1-128 16,1 0-32-16,-1-3 0 0,2 0 0 0,0-3-80 16,1 1-16-16,3 0 0 0,-1 0 0 0,-2 0-64 15,1 0 0-15,-1 0-16 0,3-2 0 0,0 1 16 0,0-1 16 16,0 1 0-16,1-1 0 0,0 1 80 0,0-3 16 16,-1-2 0-16,2 4 0 0,3-1-144 0,1 0-32 15,-1-2 0-15,2 0 0 0,-1-2 0 16,1 0 0-16,2-1 0 0,0 0 0 0,-1 0-128 15,0 2 0-15,0-5 144 0,0 1-144 0,0 0 0 0,1 1 0 16,1-2 0-16,0 1 128 0,0-2-128 0,0 0 0 16,2-1 0-16,-2 2 0 0,-1 1-192 0,1-1 32 15,2-2 16-15,-1 0 0 16,1-2-272-16,-1 0-48 0,-6-6-16 0,11 6 0 16,-2-1-288-16,0-1-64 0,-9-4-16 0,13 3 0 15,1-4-336-15,-1-2-64 0,0 0-16 0,1-1 0 16,-1-2-1728-16,0 1-336 0,-2-4-80 15</inkml:trace>
  <inkml:trace contextRef="#ctx0" brushRef="#br0" timeOffset="60553.19">24458 7593 13823 0,'0'0'1216'0,"0"0"-960"16,0 0-256-16,-2-10 0 0,1 1 3392 0,1 9 624 16,0 0 128-16,0 0 16 0,-5-9-2560 15,0 4-512-15,5 5-96 0,-8-4-32 0,-1 0-48 0,0 3-16 16,9 1 0-16,-12 2 0 0,-1 1 128 0,0 0 0 15,0-1 16-15,0 1 0 0,0 0-96 0,-2-1-32 16,1 3 0-16,0-1 0 0,1 1-352 0,0-1-80 16,-2 3-16-16,1-2 0 0,1-1-176 0,1-1-32 15,0 2-16-15,1 0 0 0,-2 2-240 0,2-2 0 16,1-1 0-16,1 1 0 0,1-1 144 0,8-4-16 16,-9 4 0-16,2 1 0 0,7-5-128 0,-6 8 128 15,6-8-128-15,-7 8 128 0,7-8-128 0,0 0 0 16,0 0 0-16,0 0 0 0,0 0 0 0,0 0 128 15,0 0-128-15,0 0 128 0,4 9-128 0,-4-9 0 0,11 5 0 0,-1 0 0 16,-1-1-128-16,1-1 128 0,-10-3 0 0,14 2 0 16,-1 1 0-16,0 0 0 0,-2 0 0 0,1 1 0 15,-1-1 0-15,-1 1 0 0,0 0 0 0,1 0 0 16,-1 0 0-16,2 1-144 0,0 0 144 0,-2 2 0 16,-1-1 0-16,0 2 0 0,0-2 0 0,1 1 0 15,-1 1 0-15,-1 0 0 0,-2-1 0 0,1 1 0 16,-1-1 0-16,1 1 0 0,-7-8 0 0,7 11 0 15,0 1 0-15,-2 0 0 0,-2-1 0 0,-1 1 0 0,1-1 0 16,0-1-128-16,-3-10 128 0,1 13 0 16,-2 0 0-16,1 0 0 0,0-1 0 0,0-12 0 0,-4 13 0 15,1-1 0-15,3-12 0 0,-2 14 0 0,-4 0 0 0,1-2 0 16,0-3 0-16,0-2 0 0,-2 1 0 0,1-2 0 16,-1 1 0-16,-1-1 144 0,0 2-144 0,1-2 0 15,-3 0 144-15,3 0-144 0,-1 1 0 0,0-2 0 16,-1-2 0-16,0 0 0 0,-2 3 0 0,1-1 0 15,-1 0 0-15,0-1 128 0,-1 0-128 16,2-1-208-16,0-3 48 0,1 2 16 0,-1 2-80 16,1-1-16-16,-2-2 0 0,11-1 0 15,-10-1-320-15,1 1-64 0,0-2-16 0,9 2 0 16,-7-5-1952-16,7 5-400 0,-6-5-80 0,6 5-12656 0</inkml:trace>
  <inkml:trace contextRef="#ctx0" brushRef="#br0" timeOffset="61384.38">24618 6916 5519 0,'0'0'240'0,"0"0"64"0,0 0-304 15,0 0 0-15,0 0 0 0,0 0 0 0,0 0 5120 0,0 0 960 0,-4 9 192 16,4-9 32-16,0 0-4432 0,0 0-880 0,-1 11-176 16,1-2-48-16,0-9-224 0,2 10-48 0,-2-10-16 0,0 0 0 15,3 12 160-15,0-2 48 0,-3-10 0 0,4 12 0 16,1-2 64-16,-1 2 16 0,-2 0 0 0,4-2 0 15,0-2-304-15,1 4-48 0,-2 0-16 0,0 1 0 16,0 1-144-16,3 0-16 0,0 1-16 0,1 0 0 16,0 0 80-16,2-1 16 0,0 0 0 0,1 3 0 0,1 2-32 15,1-1 0-15,2 0 0 0,1 2 0 0,1-2 80 0,2 0 16 16,1 2 0-16,0 1 0 0,-1 1-176 0,1 1-16 16,-2 1-16-16,-1-1 0 0,-1-1-176 15,-3 0 0-15,-5 1 144 0,2 1-144 0,0 1 144 16,0-1-144-16,-2-2 192 0,0 0-192 0,-1-4 192 0,0 0-192 15,-1 3 192-15,-3-2-192 0,-1-1 208 0,0 1-64 16,-1 1-16-16,1-1 0 0,-1 1 0 0,-2-2-128 16,-3 0 192-16,3 3-64 0,1 2 16 0,-1-4 0 15,-3-3 0-15,1 1 0 0,-1 0-16 0,-1 0-128 16,-1 1 192-16,-2 0-64 0,1 2 0 0,-2-1 0 16,-1 2 0-16,1 0 0 0,2 0-128 0,-2-2 0 0,-5-2 0 15,0 2 128-15,-2-3-128 0,2 0 160 0,0-2-160 16,0-1 160-16,-1-1 0 0,2-3 0 15,2-1 0-15,-1 0 0 0,1 0-160 0,-1 0 0 16,1-4 0-16,1-1 0 0,-2 1 0 0,11-4 0 16,-9 4-192-16,9-4 192 0,-11-1-416 0,0 0 32 15,1-1 16-15,1 1 0 16,9 1-1056-16,-10-1-224 0,1-1-32 0,9 2-16 16,-9-3-1456-16,0-1-304 0</inkml:trace>
  <inkml:trace contextRef="#ctx0" brushRef="#br0" timeOffset="64130.34">25848 7152 7359 0,'0'0'320'0,"0"0"80"16,0 0-400-16,0 0 0 0,0 0 0 0,0 0 0 0,0 0 2704 0,-8 3 464 16,8-3 96-16,-9 2 0 0,9-2-1616 0,0 0-336 15,0 0-64-15,0 0-16 0,-10 4 144 0,10-4 32 16,0 0 0-16,0 0 0 0,0 0 64 0,0 0 0 0,0 0 16 0,0 0 0 16,0 0-448-16,0 0-80 0,0 0-32 15,0 0 0-15,0 0-400 0,7 8-80 0,-7-8 0 0,6 8-16 16,-6-8-96-16,8 6-16 0,-8-6 0 0,9 7 0 15,-1-1 80-15,0 1 16 0,-1-1 0 0,-7-6 0 16,0 0 16-16,10 8 0 0,0-1 0 0,-2-1 0 16,-1 1-128-16,2 2-32 0,-1-1 0 0,0-1 0 15,-8-7-80-15,11 10 0 0,1-3-16 0,-2 1 0 16,0 0 80-16,0 1 0 0,2-1 16 0,2 0 0 16,3-2-64-16,-1 1-16 0,-3-1 0 0,1 2 0 0,3 1-192 15,0 0 144-15,-3-1-144 0,1 0 128 0,0-1-128 0,0 2 0 16,-4 1 0-16,1 1 0 0,2-4 0 15,-3 0 0-15,-11-7 0 0,10 8 0 0,-1 1 0 0,1 0 0 16,-3-1 0-16,-7-8 0 0,9 6 144 0,-9-6-144 16,10 6 160-16,-10-6-160 0,9 3 224 0,-9-3-48 15,0 0-16-15,10 3 0 0,-10-3-160 0,0 0 0 16,11-1 144-16,-11 1-144 0,0 0 0 0,0 0 0 16,0 0 0-16,9-2 128 0,-9 2-128 0,0 0 0 15,0 0 0-15,0 0 0 0,0 0 0 0,0 0 128 16,0 0-128-16,0 0 0 0,0 0 160 0,0 0-32 15,5-6-128-15,-5 6 192 0,0 0-32 0,0 0-16 16,0 0 0-16,0 0 0 0,0 0-144 0,0 0 160 16,0 0-160-16,0 0 160 0,-7-8-160 0,7 8 0 0,-5-6 144 15,5 6-144-15,0 0 0 0,0 0 0 0,-10-2 0 16,10 2 128-16,-11-1-128 0,2 0 128 0,0 1-128 0,0 2 128 16,0 4 0-16,0-1 0 15,-3 0 0-15,2 0 0 0,-5-1 0 0,1 0 0 0,-3 0 0 16,0 2 0-16,0 4-128 0,1-3 176 0,1 0-176 0,-1-1 192 15,-1 1-192-15,1-1 128 0,-2 1-128 0,1-1 128 16,3 1-128-16,-2 0 0 0,-1-4 0 0,2 1 128 16,0 0-128-16,1 1 0 0,0-1 0 0,-1 0 0 15,0 0 0-15,0-1 0 0,2-2 128 0,0 0-128 16,0 1 0-16,0-1 0 0,1 3 0 0,2-3 0 16,0-1 0-16,0-1 0 0,1 0 0 0,9 1 0 15,-9 0 0-15,9 0-272 0,-10-2 64 0,10 2 16 16,0 0-416-16,-9 0-80 0,9 0-16 15,0 0 0-15,0 0-1552 0,0 0-320 0,0 0-64 0,0 0-16112 16</inkml:trace>
  <inkml:trace contextRef="#ctx0" brushRef="#br0" timeOffset="67622.87">25717 7831 13823 0,'0'0'1216'0,"-8"7"-960"0,8-7-256 0,-8 6 0 15,8-6 2896-15,-10 4 544 0,1-1 96 0,9-3 32 16,-10 0-2432-16,10 0-496 0,-8 0-80 0,8 0-32 16,0 0-400-16,0 0-128 0,0 0 0 0,0 0 0 0,0 0 192 15,0 0-192-15,0 0 192 0,0 0-192 16,0 0 656-16,0 0 32 0,0 0 0 0,0 0 0 16,0 0 208-16,0 0 64 0,0 0 0 0,0 0 0 0,0 0-64 0,0 0-16 15,0 0 0-15,0 0 0 0,0 0 80 0,0 0 0 16,0 0 16-16,0 0 0 0,0 0-240 0,0 0-48 15,0 0-16-15,0 0 0 0,0 0-320 0,0 0-64 16,0 0-16-16,11-3 0 0,-11 3-80 0,12-2-32 16,-1 0 0-16,-11 2 0 0,10-2-160 0,-10 2 192 15,12-2-192-15,-12 2 192 0,11 0-48 0,-11 0 0 16,12 3 0-16,-1-3 0 0,-11 0 112 0,10 0 32 16,-10 0 0-16,12 0 0 0,-2 0 48 0,-10 0 16 15,11-3 0-15,-11 3 0 0,13 0-64 0,0 0-16 16,-2-1 0-16,1 0 0 0,1-2-16 0,0 0 0 0,-1 1 0 15,1-1 0-15,1 1-96 0,1-2-32 16,-1-1 0-16,0 2 0 0,1 2-128 0,-1-1 192 0,2 0-192 16,-1 2 192-16,0 2-192 0,-1 1 192 15,-1 0-192-15,-2-1 192 0,-1 1-192 0,-1-2 160 0,-9-1-160 16,12 3 160-16,-2-1-32 0,1 2-128 16,-2-1 192-16,1-1-64 0,1 1 0 0,0 0-128 15,1 1 192-15,0-3-64 0,0-1 48 0,-1 0 0 0,2 0 0 0,0 0 0 16,2 0 16-16,0-1 0 0,1-3 0 0,-2 1 0 15,-1 3-192-15,0-1 0 0,2-3 0 0,-2 2-176 16,-1 2 176-16,-1 0 0 0,-11 0 0 0,12-1 0 16,-2-1 0-16,-10 2 0 0,12 2 0 0,-12-2 0 15,0 0 0-15,9-2 0 0,-9 2 0 0,0 0 0 16,0 0-944-16,0 0-144 16,9-4-48-16,-9 4-14192 0,0 0-2848 0</inkml:trace>
  <inkml:trace contextRef="#ctx0" brushRef="#br0" timeOffset="73096.05">27458 6936 10127 0,'0'0'896'0,"0"0"-704"0,0 0-192 0,0 0 0 15,0 0 2720-15,0 0 512 0,0 0 96 0,0 0 32 16,0 0-1632-16,0 0-320 0,0 0-64 0,0 0 0 15,0 0-368-15,0 0-64 0,0 10-16 0,-2 2 0 16,1-1-64-16,0 2 0 0,1 0-16 0,-2 1 0 16,0-3-128-16,-1 1-32 0,2 0 0 0,-2 1 0 0,1 0-144 0,-1 0-16 15,0 0-16-15,1 3 0 0,-1 3-64 16,1-1-16-16,-1 2 0 0,0 2 0 0,-1 3-80 16,1 1-32-16,-3 3 0 0,1 1 0 0,1 1-16 15,0 3 0-15,-1-2 0 0,0 1 0 0,0-2-80 0,1-2 0 16,1-2-16-16,-1 1 0 0,0-2 16 0,0 0 16 15,-1-5 0-15,0 0 0 0,0-1 112 0,0-1 32 16,1-4 0-16,-2 1 0 0,1-3 80 0,1-3 16 16,0 1 0-16,2-3 0 0,-2-1-48 0,4-7 0 15,-4 8 0-15,4-8 0 0,0 0-96 0,0 0-32 16,0 0 0-16,0 0 0 0,0 0-64 0,0 0-16 16,0 0 0-16,0 0 0 0,0 0 0 0,0 0-16 15,3-13 0-15,-1 2 0 0,2 1-176 0,0-1 192 16,0-1-192-16,1-1 192 0,-1-1-192 0,1-2 128 0,0 0-128 15,1 2 128-15,-1 1 0 0,0 0-128 16,2-1 192-16,-1 0-64 0,-1 3-128 0,2-1 0 16,-1 0 0-16,4 1 0 0,-1 0 0 0,1 1 0 0,-1 1 0 15,2-2 0-15,0-1 0 0,2 2 0 0,0 0 0 0,0-1 0 16,1-1 0-16,-3 3 0 0,0 1 0 0,0 2 0 16,1-2 0-16,-1 0 0 0,-1 3 0 15,-1 1 0-15,-9 4 0 0,12-1 0 0,-2 0 0 0,1 2 0 16,-11-1 0-16,13 4 0 0,-1 0 0 0,-2 0 0 15,0 1-128-15,-10-5 128 0,11 8 0 0,-1 1 0 16,2 1 0-16,-2 2 0 0,0 0 0 0,-1 1 0 16,-2 2 0-16,4 2 0 0,-1 2 0 0,2-3 0 0,-4 1 0 15,0 0 0-15,0 2 0 0,-2-1 128 0,-1-4 0 16,0 2-128-16,2-1 192 0,-2 4-64 16,-1-4 0-16,0 1 0 0,-1-3 0 0,-1 3 0 15,-2-1-128-15,2 0 192 0,-2-2-192 0,0-2 192 16,0 2-192-16,2 1 0 0,1-4 144 0,-3 2-144 0,-2 2 0 0,1-1 0 15,-3 0 0-15,3 0 128 0,1-1-128 0,-1-3 0 16,1-9 0-16,0 0 0 0,0 13 0 0,0-13 0 16,0 0-144-16,0 0 144 0,0 0-256 0,0 0 32 15,0 0 0-15,0 0 0 16,0 0-880-16,0 0-176 0,7-5-48 0,-1-4 0 16,-2-2-2320-16,-1 0-448 0,3-10-112 0,0-3-16 0</inkml:trace>
  <inkml:trace contextRef="#ctx0" brushRef="#br0" timeOffset="74054.33">28504 6926 11967 0,'0'0'1072'0,"0"0"-864"0,0 0-208 0,11-6 0 15,-3-5 1568-15,0 5 272 0,-1 1 48 16,1 0 16-16,0-2-1520 0,-8 7-384 0,0 0 0 0,8-5 0 15,-8 5 448-15,0 0 32 0,6-7 0 0,-6 7 0 16,0 0 928-16,0 0 192 0,0 0 48 0,0 0 0 16,0 0 16-16,0 0 16 0,0 0 0 0,0 0 0 15,-6 7-656-15,6-7-144 0,-8 8-32 0,2-1 0 0,-2 1-256 0,1 0-48 16,2 0-16-16,-2 0 0 16,0 0 32-16,0 2 0 0,-1 0 0 0,0 1 0 15,-1-1-96-15,0 2-16 0,0-3 0 0,0 3 0 0,0 1-64 16,-2 1-32-16,0 2 0 0,-1-2 0 15,-1 1 64-15,-1 1 16 0,-2 4 0 0,2-2 0 0,1-1 16 0,-2 2 0 16,-4 1 0-16,0 1 0 0,4 3-160 0,2-2-32 16,-2 0 0-16,1 0 0 0,-3 2 0 0,4-2-16 15,3-3 0-15,0 2 0 0,0 0 16 0,1 1 16 16,0 0 0-16,1 1 0 0,0-1-48 0,2 0-16 16,0 0 0-16,1 0 0 0,1-1-48 0,0-1-16 15,2-1 0-15,-1 1 0 0,1 1 0 0,-1 1 0 16,0-3 0-16,2 0 0 0,0-2-144 0,-1 1 0 15,2-3 144-15,0 1-144 0,0-2 128 0,4 5-128 16,2-1 160-16,-1-1-160 0,-1-3 192 0,1-1-48 0,0-1-16 0,2 1 0 16,-1 0-128-16,2 0 0 0,-2-1 144 0,2 0-144 15,3-2 0-15,-2 2 0 16,-1-1 0-16,2 0 128 0,2-3-128 0,-2 0 0 0,-2 2 0 0,0-1 0 16,0 0 0-16,1 0 0 0,-1-1 0 0,1-1 0 15,0-1 0-15,1 2-192 0,1-1 192 0,1-2-192 16,-2-3-64-16,0 1-32 0,-10-3 0 15,12 4 0-15,0-2-304 16,0 2-64-16,-2-4-16 0,0 0 0 0,-10 0-992 16,11-2-208-16,-11 2-48 0,12-5 0 0,-2-2-2096 15,-2 1-416-15</inkml:trace>
  <inkml:trace contextRef="#ctx0" brushRef="#br0" timeOffset="74820.08">29055 7320 31839 0,'0'0'1408'0,"0"0"304"0,0 0-1376 0,0 0-336 0,0 0 0 0,0 0 0 0,0 0 1472 0,0 0 208 0,0 0 48 15,0 0 16-15,0 0-1024 0,0 0-208 0,-3-8-32 0,3 8-16 16,0 0-336-16,0 0-128 0,-6-5 0 0,6 5 0 15,-8-1 128-15,0 2-128 0,-3 2 0 0,2-1 144 16,0 2 64-16,-1-1 16 0,-1 1 0 0,0 1 0 16,-2 0 160-16,-2 0 48 0,-2-1 0 0,-2 3 0 15,-2 3 128-15,0-1 16 0,1-2 16 0,2-1 0 16,0 1-176-16,1 1-32 0,-1 1-16 0,1 0 0 0,0-2-160 16,3-1-16-16,-1-1-16 0,3 2 0 0,3 1-176 15,1-1 192-15,2 0-192 0,6-7 192 0,-7 9-192 0,1-1 128 16,-1-2-128-16,7-6 128 0,-4 10-128 0,4-10 0 15,-3 10 0-15,0-1 0 16,3-9 0-16,-3 11 0 0,3-11 0 0,-1 10 0 0,1-10 0 16,0 0 0-16,0 0 0 0,4 12 0 0,0-3 0 0,-4-9 128 15,8 8-128-15,0-3 0 0,-8-5 128 0,11 5-128 16,0 2 0-16,0-4 128 0,1 0-128 16,0 0 0-16,0-2 0 0,-1 2 0 0,1-1 0 0,1 2 0 15,-1 0 0-15,1 1 0 0,1 0 0 0,1 1 0 16,-4 0 0-16,0 1 0 0,-1-2 0 0,1 3 0 15,-1-2 0-15,0 2 0 0,-2 3 0 0,1-1 0 16,-1 0 0-16,0 1 0 0,-1-2 0 0,-1 0 0 0,1-1 0 16,-2 4 0-16,0-1 0 0,0 0 0 0,-1-3 0 0,-1 1 0 15,-1 1 0-15,-2-1 0 0,0 0 0 0,0 1 0 16,0-10 0-16,-2 10 128 0,-2-2-128 16,0 1 128-16,0 3 0 0,0-3-128 0,-1 0 192 15,0-3-64-15,5-6-128 0,-11 8 0 0,1 0 0 0,-1 1 128 16,-2 0-128-16,0-2 0 0,2-2 0 0,-1 0 0 15,-1 0 0-15,1 1-176 0,2-2 176 0,1-2-192 16,-1 0-96-16,1-4-32 0,-2-2 0 0,1 2 0 31,10 2-1232-31,-9-6-256 0,-1-1-48 0,2-4-16 0,3-1-1584 16,1 1-304-16,0-1-64 0</inkml:trace>
  <inkml:trace contextRef="#ctx0" brushRef="#br0" timeOffset="75255.88">29314 7074 21183 0,'0'0'1888'0,"0"0"-1504"0,0 0-384 15,0 0 0-15,0 0 2544 0,0 0 432 0,0 0 96 0,0 0 0 16,0 0-2176-16,0 0-432 0,9 4-80 0,-9-4-32 15,12 9 368-15,-12-9 80 0,3 10 16 0,-1 1 0 16,-2-11 384-16,4 11 80 0,-1 1 0 0,-5 0 16 16,-2 1-208-16,2 1-64 0,2 2 0 0,0-2 0 15,0 2-528-15,1-2-112 0,-1-1-32 0,1 0 0 16,-1 12-48-16,0-15-176 0,0 1 0 16,0-11-128-16,0 13 128 0,-3-4-128 0,3-9 128 15,7 9-128-15,-7-9 0 0,0 0 0 0,0 0 0 0,0 0-320 16,0 0-64-16,0 0 0 0,0 0 0 15,0 0-2688-15,10-4-560 16,-10 4-96-16</inkml:trace>
  <inkml:trace contextRef="#ctx0" brushRef="#br0" timeOffset="76100.74">29395 6660 6447 0,'0'0'272'0,"0"0"80"0,0 0-352 0,0 0 0 0,0 0 0 16,0 0 0-16,0 0 3088 0,0 0 560 0,4-7 96 0,-4 7 32 0,0 0-2992 0,0 0-592 15,0 0-192-15,0 0 128 0,0 0 736 16,0 0 160-16,6-7 16 0,-6 7 16 0,0 0 560 0,0 0 112 16,0 0 32-16,0 0 0 0,0 0-160 0,0 0-16 15,0 0-16-15,0 0 0 0,11 5-272 0,-3 1-48 16,-8-6-16-16,7 6 0 0,4-1-544 0,-2 2-112 15,-1-1-32-15,1 2 0 0,1 0-224 0,-1 2-32 16,-1 3-16-16,3-1 0 0,0-1-128 0,3 2-16 16,-3 1-128-16,2 3 192 0,0 1-48 0,0 2-16 15,2 4 0-15,-2 3 0 0,0-1 0 0,0 1-128 0,1 0 192 16,-1 1-64-16,-2-3 144 0,0-1 32 16,2 1 0-16,2 1 0 0,-1-1 48 0,2 0 16 0,-2-1 0 15,2 1 0-15,-2-1-80 0,2-1-16 16,1 1 0-16,-3 2 0 0,-1 0-48 0,0 1-16 0,-1-1 0 0,1 0 0 15,0-1-80-15,-1 0-128 0,-1 0 176 0,0 1-176 16,-5 1 176-16,-1 3-176 0,2 4 160 0,-4-3-160 16,-5-2 0-16,0-2 128 0,0-3-128 0,-2-1 0 15,-3-1 192-15,-1 1-16 0,-3-1 0 0,1 0 0 16,-3 3-176-16,0-1 192 0,0-3-192 0,1-1 192 16,0-3-192-16,2-2 128 0,0 1-128 0,0 0 128 15,1 1-128-15,1 0 0 0,1-3 0 0,0-1 128 16,-2-3-128-16,1 0 0 0,2-4 0 0,-1 1 0 15,1-1 0-15,-1 2 0 0,-1 0-160 0,0-2 160 16,-1 1-464-16,0-2 0 0,9-5 0 0,-12 7 0 16,-1 0-320-16,2 1-64 0,-1-1-16 0,0-2 0 15,2 0-1440-15,-1-1-304 0,1-1-48 0,10-3-9296 16,-10 4-1856-16</inkml:trace>
  <inkml:trace contextRef="#ctx0" brushRef="#br0" timeOffset="77627.49">27326 8991 5519 0,'0'0'496'0,"0"0"-496"15,0 0 0-15,0 0 0 0,0 0 4048 0,1-10 720 0,-1 0 144 0,0 10 16 16,0 0-3776-16,0 0-768 0,2-11-160 0,-2 11-32 16,2-10-192-16,-1 1 0 0,-1 0 0 0,0 9 0 15,0 0 0-15,0 0 128 0,0 0 0 0,-1-10 16 16,1 10 640-16,-2-9 128 0,-2 0 32 0,4 9 0 16,0 0 176-16,-3-9 32 0,3 9 16 0,-1-10 0 15,-3 0-160-15,2 1-48 0,1 0 0 0,1 9 0 16,1-9-384-16,-1 9-64 0,0-12-32 0,0 2 0 15,0-1-288-15,-1 1-48 0,-1 1-16 0,0 0 0 16,1 0-128-16,0 0 0 0,1 9 0 0,-3-11 0 16,0 2 0-16,1 0 128 0,-3 2-128 0,5 7 0 0,-6-5 192 0,0 1-64 15,-3 0 0-15,2 0 0 0,7 4 128 16,-6-4 0-16,6 4 16 0,-9-2 0 0,9 2 48 0,-8-3 16 16,8 3 0-16,-9 2 0 0,1-2-64 0,8 0-16 15,-11 2 0-15,11-2 0 0,-7 8-112 16,-1-1-16-16,-1-1-128 0,5 3 192 0,2 3-192 0,-1 0 0 15,-8-2 0-15,2 3 0 0,2 3 0 0,0 2 0 16,-1 0 0-16,0 2 0 0,0 1 0 16,0 1 176-16,-1 3-176 0,0 1 160 0,0 1 0 0,1 0 0 15,0 1 0-15,0-1 0 0,-1 1 64 0,2-1 16 16,0 0 0-16,2-1 0 0,0-1 16 0,-1-1 0 16,1-1 0-16,1-1 0 0,2-1 0 0,-1 1 0 15,0-2 0-15,1 2 0 0,1 1-128 0,-1 2 0 0,0 0-128 16,0 0 192-16,1 0-64 0,0-2 0 0,-2 0-128 0,2 1 192 15,1 1-192-15,-2 0 144 16,0-3-144-16,-1-1 128 0,1-3-128 0,-1-1 0 16,0-2 0-16,1 2 128 0,-2 2-128 0,1-2 0 0,1-3 0 15,0 0 128-15,1-1 0 0,0-1-128 0,-2 0 192 16,2-1-64-16,0-3 16 0,-1 0 0 0,2-8 0 0,-2 12 0 16,3 0-144-16,-2-1 0 0,1-11 0 0,-3 9 128 15,3-9-128-15,-1 8 0 0,1-8 0 0,-2 11 0 16,1-2 0-16,1-9 0 0,-2 9 0 0,-1 0 0 15,3-9-128-15,0 0 128 0,0 0 0 0,0 0 0 16,-3 9 0-16,3-9 0 0,0 0-144 0,0 0 144 0,0 0-160 16,0 0 32-16,0 0 0 0,0 0 0 15,0 0-224-15,0 0-32 0,0 0-16 0,0 0 0 16,0 0-1152-16,0 0-240 0,0 0-32 16,0 0-16-16,2-10-1232 0,-2 10-240 15,0-12-48-15</inkml:trace>
  <inkml:trace contextRef="#ctx0" brushRef="#br0" timeOffset="78528.88">26887 9321 6447 0,'0'0'576'0,"-10"6"-576"0,-1-4 0 0,2 1 0 15,-1-2 3856-15,1-1 672 0,0-1 128 0,9 1 16 0,-10-3-2480 0,10 3-496 0,-9 0-96 16,9 0-32-16,0 0-736 0,0 0-128 0,0 0-48 0,0 0 0 16,0 0 0-16,0 0 0 0,-9 0 0 0,9 0 0 15,0 0 16-15,0 0 0 0,0 0 0 0,0 0 0 0,0 0-96 16,0 0-32-16,10 5 0 0,0-1 0 0,2-1 48 0,0-1 16 16,-2 0 0-16,2-2 0 0,1 0 0 0,1 0 0 15,2 0 0-15,0-2 0 0,-1 0-144 16,4 1-16-16,0 1-16 0,2-2 0 0,0 1-176 0,2 0-16 15,2-2-16-15,1 2 0 16,0-2-224-16,-4 2 0 0,-3-2 128 0,-1 2-128 0,0 0 0 16,-1 1 0-16,-1 0 0 0,-1 0 0 0,1-2 0 15,-3 1 0-15,-2 0 0 0,-1 1 0 0,0 1 0 0,-10-1 0 16,0 0 0-16,11 1 0 0,-11-1 0 0,10-2 0 16,-10 2 0-16,0 0 0 0,0 0-208 0,11 1 16 15,-11-1 0-15,0 0 0 16,0 0-384-16,10-3-64 0,-10 3 0 0,11-1-16 15,-11 1-288-15,0 0-48 0,0 0-16 0,10-1 0 16,-10 1-1616-16,10 0-336 0,-10 0-64 0,0 0-10880 0</inkml:trace>
  <inkml:trace contextRef="#ctx0" brushRef="#br0" timeOffset="79114.65">27559 9340 17679 0,'0'0'768'0,"0"0"192"0,0 0-768 0,0 0-192 16,0 0 0-16,0 0 0 0,0 0 0 0,5-7 0 0,-5 7 0 0,0 0 0 0,0 0 208 0,0 0 112 16,0 0 32-16,0 0 0 15,0 0 1248-15,0 0 256 0,0 0 64 0,0 0 0 16,0 0 240-16,0 0 48 0,0 0 16 0,0 0 0 0,0 0-496 15,-7 5-80-15,7-5-32 0,-9 5 0 0,1-1-528 0,8-4-128 16,-8 3 0-16,8-3-16 0,-12 5-528 0,3-1-96 16,9-4-32-16,-9 8 0 0,0 2-288 0,1 1 160 15,0-3-160-15,2 2 128 0,-1 3-128 0,1 0 0 16,-2-1 0-16,0 4 0 0,-1 3 0 0,1 1 0 16,0-3 0-16,0 3 0 0,1 1 0 15,-1 0 192-15,1 0-192 0,2-1 192 0,0-1-64 16,2-1-128-16,1-2 192 0,0-2-64 0,0-1 48 0,2 0 0 15,2-2 0-15,2-1 0 0,-1 2-176 0,1 0 192 0,0-3-192 16,2-1 192-16,-6-8-192 0,11 6 0 0,-2-2 144 0,0-1-144 16,-9-3 0-16,12 4 144 0,-1-3-144 0,1-1 0 15,-2 0 176-15,1-3-176 0,-2-1 160 0,0 1-160 16,0-1 240-16,0-2-48 0,0 0-16 0,1-2 0 16,-3-1 48-16,4-1 16 0,-1-4 0 0,-2 0 0 15,-1 0-32-15,0-3 0 0,3 0 0 0,-1-1 0 16,-1-3-32-16,-2 0-16 0,1-3 0 0,-1 1 0 15,1 1-160-15,-3-3 160 0,-4 3-160 0,0 2 160 16,-2 3-160-16,0 3 128 0,-1 0-128 0,-1 1 128 16,1-2-128-16,0 4 0 0,-4 0 0 0,2 3 0 0,5 8 0 15,-7-6 0-15,1 2-192 0,6 4 192 0,-9-4-288 16,9 4 64-16,-6-5 16 0,6 5 0 0,0 0-160 16,0 0-16-16,0 0-16 0,0 0 0 15,-6-4-368 1,6 4-64-16,0 0 0 0,0 0-16 0,0 0-2288 0,0 0-464 0,0 0-96 15</inkml:trace>
  <inkml:trace contextRef="#ctx0" brushRef="#br0" timeOffset="79727.82">27850 9596 19295 0,'0'0'848'0,"0"11"176"0,0-11-816 16,0 10-208-16,0-10 0 0,0 12 0 0,1-2 208 0,-1 1 0 0,0-1 0 16,0 1 0-16,0-1 416 0,-1 1 80 0,0-1 0 15,-1 2 16-15,2-2 736 0,-1 2 144 16,0 0 16-16,-1-1 16 0,2-11 32 0,-2 12 0 16,2 0 0-16,-1-2 0 0,-1-2-544 0,1 1-96 0,1-9-32 0,0 0 0 15,0 0-272-15,0 0-48 16,0 0-16-16,0 0 0 0,0 0-208 0,0 0-64 0,3 8 0 0,-3-8 0 15,0 0-48-15,0 0-16 0,0 0 0 0,0 0 0 16,0 0 80-16,0 0 16 0,0 0 0 0,2-10 0 16,2-1 64-16,-1-1 16 0,-1 1 0 0,0-1 0 15,-1 2-48-15,-1-2 0 0,0-1 0 0,1-2 0 16,2-2-128-16,-1 2-48 0,0-1 0 0,0-1 0 16,1-2-80-16,0 0-32 0,-3 1 0 0,2 1 0 0,1 2-160 15,2-2 0-15,-2-2 144 0,-1 1-144 0,1 1 0 0,-2 0 0 16,-1 0 0-16,3 3 0 0,-1 1 0 15,1 0 0-15,1 1 0 0,0 0 0 16,-2-2 128-16,2 2-128 0,-1 5 160 0,-3 7-160 16,5-12 144-16,0 4-144 0,-5 8 128 0,8-8-128 0,-1 0 0 0,-1 1 0 15,-1 0 0-15,-5 7 0 0,7-7 0 0,-7 7 0 16,8-5 0-16,-8 5 0 0,0 0 0 0,11-1 0 16,-1-2 0-16,-10 3 0 0,13 0 0 0,-2 2 0 15,0 0-144-15,-1 1 144 0,-10-3 0 0,13 2 0 16,-1 0-128-16,-2-1 128 0,-10-1 0 0,12 3 0 15,-1 1-128-15,-11-4 128 0,11 1 0 0,1 0-128 16,-2 1 128-16,-10-2 0 0,11 2-384 0,-11-2 16 0,12 4 16 16,-12-4 0-1,10 3-1136-15,-10-3-240 0,12 2-32 0,-2 1-16 16,-10-3-1840-16,11 0-368 0</inkml:trace>
  <inkml:trace contextRef="#ctx0" brushRef="#br0" timeOffset="81087.18">29570 9078 11967 0,'0'0'528'0,"0"0"112"0,-10 0-512 0,1-2-128 16,9 2 0-16,0 0 0 0,0 0 2368 0,-9-2 448 0,0-1 96 0,9 3 16 0,-9 1-2144 0,9-1-416 15,-9 0-96-15,9 0-16 0,-9 2 576 0,9-2 96 16,-9 4 32-16,-1-1 0 0,1 1 640 0,9-4 128 16,-9 4 16-16,0 1 16 0,0 1-464 0,0-1-80 15,0 0-32-15,0 2 0 0,-1-2-624 0,1 1-128 16,-2 0-32-16,0 1 0 0,3 1-80 0,-1-1-32 16,-1-2 0-16,-2 3 0 0,-1 0-32 0,0-2 0 15,0-2 0-15,1 1 0 0,2 2 32 0,-2 1 0 16,0 1 0-16,1-1 0 0,0-2-128 0,1-1-32 15,-1-1 0-15,2 1 0 0,1 2-128 0,8-7 128 16,-6 8-128-16,6-8 128 0,-7 6 112 0,7-6 16 16,0 0 0-16,0 0 0 0,0 0-64 0,0 0 0 15,0 0 0-15,0 0 0 0,0 0-192 0,7 8 128 16,-7-8-128-16,10 7 0 0,-1-2 0 0,2-1 0 0,-11-4 0 16,14 2 0-16,-1 0 0 0,0 0 0 15,0 1 0-15,2 1 0 0,-1 0 0 0,-1 2 0 0,-1-1 0 0,-1 1 0 16,0-1 0-16,1 0 0 0,1 0 0 0,0 2 0 15,-3-1 0-15,1 2 0 0,0 0 0 0,1 0 0 16,-2 2 0-16,0 1 128 0,-3-1-128 0,1 1 144 16,0-1-144-16,-3 2 0 0,-2-1 0 0,1 1 0 15,-2-1 0-15,0 0 192 0,-2 2-64 0,0 0 0 16,0-1 128-16,0 2 32 0,0-2 0 0,-2 1 0 16,1 2 0-16,-2-2 0 0,1 0 0 0,-2-2 0 15,-1 0 0-15,2-1 0 0,-1 3 0 0,-2-1 0 16,-5 0-112-16,2-2-32 0,1-1 0 0,2-1 0 15,-2 0-144-15,0-2 0 0,-1 1 144 0,1-1-144 16,8-6 0-16,-10 6 0 0,-1-4 0 0,11-2 0 0,0 0-368 0,0 0 16 16,-11-4 0-16,3-2 0 15,5-5-1248-15,1 0-256 0,-4-2-64 0,5-3 0 16,4-1-1552-16,1-2-320 16</inkml:trace>
  <inkml:trace contextRef="#ctx0" brushRef="#br0" timeOffset="81876.77">29952 8634 15663 0,'0'0'1392'16,"0"0"-1120"-16,0 0-272 0,0 0 0 0,0 0 2720 0,-7-4 480 0,7 4 112 0,0 0 16 16,0 0-1664-16,0 0-336 0,-9-1-64 0,9 1-16 15,0 0-96-15,0 0-32 0,-9 1 0 0,9-1 0 16,0 0 128-16,-4 11 32 0,0-3 0 0,4-8 0 16,-1 14-240-16,-1-1-32 0,1 0-16 0,-2 3 0 15,1-1-336-15,2 4-64 0,1 0-16 0,0 1 0 16,-1-5-160-16,3 4-32 0,0 1-16 0,-1 1 0 15,1-1-208-15,-2-1-32 0,-1 1-128 0,2-2 192 0,0-2-192 0,-2 1 176 16,-1-2-176-16,0 1 160 0,1-2-160 0,0 2 0 16,-2 0 0-16,2-6 0 0,0-10 0 0,0 0 0 15,2 12 0-15,-2-12 0 16,-3 13-624-16,3-13 0 16,3 12 0-16,-3-12 0 0,0 0-1632 0,0 0-336 0,5 9-64 15,-5-9-15136-15</inkml:trace>
  <inkml:trace contextRef="#ctx0" brushRef="#br0" timeOffset="83624.23">30713 9314 21183 0,'0'0'1888'16,"0"0"-1504"-16,0 0-384 0,0 0 0 0,0 0 3776 0,0 0 704 16,0 0 128-16,0 0 16 0,0 0-3040 0,0 0-624 15,0 0-112-15,0 0-16 0,0 0-256 0,4 13-32 0,-3 0-16 0,0-2 0 16,-1 2-128-16,0 0-16 0,2-1-16 0,-2 1 0 15,0 3-48-15,0 2-16 0,0 2 0 0,0 2 0 16,0 3-64-16,1 1-16 0,-1 0 0 0,1-2 0 16,1-1-224-16,-2-3 144 0,-3 1-144 15,2 0 128-15,2-3-128 0,-1-1 0 0,0-2 0 16,1-2 0-16,-2-3 0 0,1-1 0 0,0-9 0 0,0 0 0 31,0 0-1408-31,0 0-144 0,0 0-48 0,0 0-11072 0,0 0-2208 0</inkml:trace>
  <inkml:trace contextRef="#ctx0" brushRef="#br0" timeOffset="83842.83">30680 9119 41471 0,'0'0'1840'0,"0"0"368"0,0 0-1760 0,0 0-448 0,0 0 0 0,0 0 0 0,6-8 1232 0,0 3 176 15,-6 5 16-15,13-6 16 16,-1-3-1968-16,0 1-400 0,-3 0-80 16,-1 1-16-16,-8 7-64 0,6-5 0 0,-6 5-16 0,0 0 0 15,0 0 400-15,0 0 96 0,0 0 16 0,0 0 0 16,0 0-2208-16,0 0-432 0</inkml:trace>
  <inkml:trace contextRef="#ctx0" brushRef="#br0" timeOffset="84452.27">31120 9269 6447 0,'0'0'272'0,"0"0"80"0,0 11-352 0,0-11 0 0,0 0 0 0,-3 13 0 16,2 2 6176-16,0 0 1168 0,-1-2 224 0,1-3 48 16,-2-1-4320-16,3-9-864 0,-2 11-192 0,0 0-16 15,1 2-960-15,0 0-192 0,-2 1-48 0,2-3 0 0,1 0-544 0,-1 2-112 16,-3 1-32-16,2 0 0 0,4 1-176 0,-2-1-32 16,-2-1-128-16,1 0 192 0,1-2-192 15,0-1 128-15,0-10-128 0,0 13 0 0,0-13 192 0,0 10-64 16,0-10-128-16,0 0 192 0,0 0 64 0,0 0 0 15,0 0 0-15,0 0 0 0,0 0 16 0,0 0 16 16,0 0 0-16,0 0 0 0,0 0-48 0,0 0-16 16,3-11 0-16,-1 0 0 0,1 1 80 0,-2-1 16 15,0-2 0-15,2-1 0 0,1-3-80 0,0 0-16 16,-1-2 0-16,2 0 0 0,0 2-96 0,0-1-128 16,0-1 176-16,1-1-176 0,0 2 0 0,1 1 0 15,0 1 0-15,1 4 0 0,-1 3 0 0,1 2 0 16,-1-1 0-16,3 0 0 0,-1 1 0 0,1 1 0 15,1 2 0-15,0 0 0 0,1 0 128 0,0 1-128 0,-1 2 0 0,3 1 0 16,-1 1 144-16,0 2-144 0,-2 2 0 16,2 2 144-16,-1 5-144 0,0 2 0 0,-2-1 0 0,2 4 128 15,1 4-128-15,-3 1 128 0,0 1-128 16,-3 3 128-16,1 3-128 0,0-1 128 0,-1-2-128 0,-1 0 128 16,-2 0-128-16,0 1 0 0,0 1 144 0,1-4-144 15,0 1 0-15,0-3 0 0,-1-2 0 0,2-2 0 16,0-1 0-16,-1-1-128 0,-1-2 128 0,3-1-192 15,1 0-672 1,-3-3-144-16,-1 0-16 0,1-3-16 0,1 3-1152 0,0-3-240 16,-6-7-32-16,5 8-17152 0</inkml:trace>
  <inkml:trace contextRef="#ctx0" brushRef="#br0" timeOffset="86282.14">28012 10913 16351 0,'0'0'720'0,"0"0"160"0,0 0-704 0,7-4-176 0,-7 4 0 0,10-6 0 15,-4 1 304-15,-6 5 16 0,0 0 16 16,8-6 0-16,-8 6 176 0,0 0 16 0,9-5 16 0,-9 5 0 16,0 0 1088-16,0 0 224 0,0 0 32 0,0 0 16 15,0 0-48-15,0 0-16 0,0 0 0 0,0 0 0 16,0 0-576-16,0 0-112 0,0 0-32 0,0 0 0 16,0 0-224-16,0 0-64 0,0 0 0 0,0 0 0 15,0 0-272-15,-4-6-64 0,4 6-16 0,0 0 0 0,0 0 96 0,-6-6 0 16,-1 1 16-16,1 1 0 0,6 4-80 0,-7-5 0 15,1 1-16-15,6 4 0 16,-11-2-240-16,2 0-64 0,0 2 0 0,0 2 0 0,0-1-16 0,-2 1-16 16,1 2 0-16,-1 2 0 0,1 0-160 0,0 1 0 15,-1-1 0-15,1 2 0 0,-2 2 0 16,0 2 0-16,-1-1 0 0,0 0 0 0,0 4 0 0,0-1 0 16,1 0 144-16,1 3-144 0,0 4 0 0,-1 3 128 15,-2-4-128-15,2 3 0 0,3-1 0 0,0 4 128 16,0 1-128-16,0 1 0 0,0-1 128 0,3 0-128 15,4-1 160-15,1-1-160 0,-2-1 128 0,4-2-128 16,3-3 0-16,-1 1 144 0,-2-1-144 0,6 0 0 16,4-2 0-16,1-2 0 0,-2 0 0 0,2-2 0 0,0-3 0 15,2 2 0-15,1-3 0 0,0-4 0 16,4-1 0-16,-4-1-176 0,1-1-80 0,1-2 0 16,1-2-16-16,0-2 0 15,-2-1-1024-15,0-2-208 0,-2-2-32 0,0-1-16 16,1-4-1152-16,-1 0-240 0,0-2-32 0</inkml:trace>
  <inkml:trace contextRef="#ctx0" brushRef="#br0" timeOffset="86892.08">28438 10406 19343 0,'0'0'1728'0,"0"0"-1392"0,0 0-336 0,0 0 0 0,0 0 3408 0,0 0 624 16,0 0 112-16,0 0 16 0,0 0-3392 0,0 0-768 15,0 0 0-15,-1 13 0 0,-2-1 0 0,0 1 0 16,2 0 128-16,0 1-128 0,0 3 800 0,-2 4 96 16,-1 1 0-16,1 3 16 0,1 0 416 0,-1 2 80 15,1 3 0-15,-1 1 16 0,0 1-512 0,1 0-96 16,-2 2-32-16,0 0 0 0,0-1-384 0,0 1-80 15,0 1 0-15,0 0-16 0,-3 0-48 0,-1 2-16 16,1 2 0-16,-1-4 0 0,-1-4-80 0,1 1-16 16,3-1 0-16,-1 0 0 0,-1-5 80 0,-1-1 16 15,-1-2 0-15,4-2 0 0,4-1 32 0,-2-2 16 0,-2-4 0 16,1-1 0-16,1-3-112 0,1-3-32 16,-3 1 0-16,5-8 0 0,0 0-144 0,0 0 160 0,0 0-160 0,0 0 160 15,0 0-32-15,0 0 0 0,0 0 0 16,0 0 0-16,0 0 0 0,0-14 0 0,3 0 0 15,0-2 0-15,0-1-128 0,2-3 0 0,4 0 0 16,0-1 0-16,-2-1 0 0,-1 1 0 0,-1-1 0 16,2 2 0-16,1 3 0 0,-2 1-144 0,-1 2 144 0,3 1 0 15,0 1 0-15,0 1-128 0,-3-1 128 0,2 1 0 16,0 1 0-16,1 2 0 0,-8 8 0 0,0 0 0 16,9-8 0-16,-9 8 0 0,0 0 0 0,0 0 0 15,11-1 0-15,-11 1 0 0,10 5 0 0,-1 2 0 0,-9-7 0 16,11 11 0-16,-2 2 0 0,-1 2 0 0,0 0 176 15,-2 1-176-15,1 1 192 0,-1 3-192 0,-1 0 192 0,1 1-192 16,-3-1 192-16,0-1-192 0,1 0 192 16,0-1-64-16,-1 0 0 0,-1 0-128 0,1-2 128 0,-1 0-128 15,0-2 0-15,-2 0 0 0,0 1 0 0,1-4 0 16,-1 0 0-16,0-1 0 0,-1-1 0 0,1-9 0 16,0 12 0-16,0-12 0 0,0 11-336 0,0-11 16 15,0 10 16-15,0-10 0 16,0 0-240-16,0 0-48 0,0 0-16 0,0 0 0 15,0 0-928-15,0 0-176 0,0 0-32 0,0 0-16 16,0 0-1744-16,4-12-336 0</inkml:trace>
  <inkml:trace contextRef="#ctx0" brushRef="#br0" timeOffset="87172.04">28768 10987 8287 0,'-7'7'736'0,"-2"-2"-592"0,-1-1-144 0,2 1 0 16,8-5 9552-16,0 0 1888 0,0 0 368 0,4 11 80 31,-4-11-9968-31,6 10-1920 0,1 1-544 0,-1-1-32 0,0 2 224 0,-1 2 32 0,0 3 16 0,-2 1 0 16,-2 2 304-16,-2 1 0 0,-1 4-128 0,0 1 128 15,-2-2 0-15,0 1 176 0,0-1-32 0,-1-2 0 16,0-1 0-16,1-2 0 0,1-1 0 0,-1-1 0 0,0 2-144 15,0-4 0-15,2-2 0 0,-1-1 128 0,-1-2-128 0,4-10 0 16,2 11 0-16,-2-11 0 16,0 0-976-16,0 0-128 0,0 0-32 0,0 0 0 15,0 0-1264-15,0 0-256 0,10-8-48 0,-2-2-14496 16</inkml:trace>
  <inkml:trace contextRef="#ctx0" brushRef="#br0" timeOffset="87392.79">28730 10599 46767 0,'0'0'2064'0,"-8"0"432"0,8 0-1984 0,-9-1-512 0,9 1 0 16,0 0 0-16,0 0 384 0,0 0 0 0,0 0-16 0,0 0 0 16,0 0-592-16,0 0-112 0,0 0-32 0,0 0 0 31,0 0-112-31,4 10-32 0,0-1 0 0,-4-9 0 15,1 11-16-15,1-1-16 0,-2-10 0 0,0 14 0 16,0-1-1632-16,0 0-320 0,-2 1-64 0,2-1-13952 0</inkml:trace>
  <inkml:trace contextRef="#ctx0" brushRef="#br0" timeOffset="88053.39">29175 10456 12895 0,'0'0'1152'0,"0"0"-928"0,-6 9-224 0,6-9 0 16,-5 6 6512-16,5-6 1248 0,-4 8 256 0,4-8 48 0,0 0-6176 0,0 0-1248 15,-2 13-240-15,0 0-48 0,0 0-352 0,0 1 0 16,1 2 0-16,0 4 0 0,0 1 0 0,-2 2 0 16,0 2 128-16,1 2-128 0,-1 2 576 0,-1 1 32 15,-1 1 16-15,1 2 0 0,0-1 80 0,0 2 0 16,-1 0 16-16,0 1 0 0,1-1-192 0,0 1-32 16,0 1-16-16,0 0 0 0,0 2-240 0,0-3-48 15,-1-2-16-15,0-3 0 0,0-3-48 0,1 0 0 16,0-2 0-16,0-4 0 0,1-1-128 0,1-2 128 15,-1 0-128-15,1 0 128 0,-1-3-128 0,2-4 0 16,-1 0-192-16,2-1 192 16,0-1-560-16,0-9 16 0,0 0 0 0,0 0 0 15,3 10-1440-15,-3-10-272 0,0 0-64 0,0 0-10768 16,0 0-2144-16</inkml:trace>
  <inkml:trace contextRef="#ctx0" brushRef="#br0" timeOffset="88785.08">29524 11080 10127 0,'0'0'896'0,"0"0"-704"0,0 0-192 0,0 0 0 16,0 0 3472-16,8-6 672 0,-8 6 128 0,8-7 16 31,-2 0-3760-31,-6 7-752 0,5-7-160 0,-5 7-16 0,0 0 1040 0,0 0 192 0,0 0 64 0,3-9 0 15,-3 9 1248-15,0 0 256 0,0 0 48 0,-4-8 16 16,4 8-608-16,-5-7-128 0,5 7-32 0,-7-6 0 0,1-2-800 0,1 1-176 16,-2 2-16-16,-1 1-16 0,-1 0-400 0,1 0-80 15,8 4-16-15,-10-2 0 0,-2 2-192 0,0 0 128 16,2 1-128-16,0 0 0 0,-3 2 0 0,2 0 128 16,2-1-128-16,0 3 0 0,-2 1 0 0,1 0 144 15,-2 1-144-15,2-1 128 0,-1 2-128 0,2 2 0 16,1 1 144-16,-1 2-144 15,-1 1 0-15,1 2 128 0,2 0-128 0,1 3 0 0,-2 2 0 0,3 1 0 16,1-1 0-16,0-1 0 0,0 0 0 0,1 0 0 16,3 0 0-16,2-2 0 0,-1-3 0 0,0 1 0 15,2-2 0-15,1-1-128 0,0-1 128 0,0 0 0 16,-1-2 0-16,3-1 0 0,-6-9 0 0,8 11 0 0,-1-3 0 16,2-2 128-16,1 1-128 0,-10-7 144 0,0 0-144 0,15 4 160 15,4-2 0-15,-6-2 0 0,-13 0 0 0,13-2 0 16,2-2 96-16,-2-1 0 0,-4-2 16 0,-1 0 0 15,0 0 48-15,0-2 16 0,0-2 0 0,-1-1 0 16,0 1 64-16,0-2 16 0,0-3 0 0,0-1 0 16,-2-1 0-16,2-3 0 0,-1-3 0 0,1 1 0 15,-2-3-144-15,0-3-16 0,0-3-16 0,1 0 0 16,-1 2-96-16,-1 2-16 0,0-2 0 0,-1 2 0 16,0 1-128-16,0 0 192 0,-2-1-192 0,0 2 192 15,-1 0-192-15,0 1 128 0,-1-1-128 0,-3 1 128 16,1 1-128-16,1-1 0 0,-1 3 0 0,1 2 0 15,-1 1 0-15,0 2-144 0,2 2 144 0,-1 2-160 0,-1 2 32 16,2 0 0-16,-2-2 0 0,3 3 0 16,0 1-80-16,0-1-16 0,-1 1 0 0,1 1 0 15,2 1-272-15,-2 7-48 0,2-7-16 16,-2 7 0-16,4-9-1072 0,-4 9-224 0,2-7-32 0,-2 7-11936 16,5-6-2368-16</inkml:trace>
  <inkml:trace contextRef="#ctx0" brushRef="#br0" timeOffset="89421.09">29766 11113 11967 0,'0'0'1072'0,"0"0"-864"0,0 0-208 0,-2 11 0 0,-2-2 4032 0,4-9 768 16,0 0 160-16,-1 11 32 15,1-2-3136-15,1 0-608 0,-1-9-128 0,4 11-32 0,-3-2-768 16,0 1-144-16,-1-10-48 0,3 15 0 0,-2 0-128 0,-1-1 0 16,0 0 144-16,0 0-144 0,0 0 480 0,-1 1 32 15,-2-2 0-15,2 0 0 0,0 0 320 0,0-2 80 16,-1 0 16-16,2-11 0 0,-2 12 0 0,0-3 0 15,2-9 0-15,0 0 0 0,-4 9-160 0,4-9-16 16,0 0-16-16,0 0 0 0,0 0-144 0,0 0-16 16,0 0-16-16,0 0 0 0,0 0-144 0,0 0-32 15,0 0 0-15,0 0 0 0,0 0-64 0,-2-12 0 16,-2 0-16-16,1 1 0 0,1-2-96 0,-1-2-16 16,2-2 0-16,1 0 0 0,0-1 0 0,0 0 0 0,0-3 0 15,1-1 0-15,2 0 0 0,1-2 0 0,-2-1 0 16,1 2 0-16,-2-1-192 0,2 4 144 0,-1 1-144 0,1 2 128 15,-2 3-128-15,3 2 0 0,1 2 0 0,1 2 0 16,0 2 0-16,2 0 0 0,1 1 0 0,2 1 0 16,-1 0-160-16,-1 2 160 0,-9 2 0 0,12-3-144 15,0 0 144-15,-2 2 0 0,-10 1-144 0,13 1 144 16,0 1-128-16,-1 0 128 0,-12-2-160 0,0 0 160 16,13 4-272-16,-3 0 32 0,-10-4 16 0,11 5 0 15,-2 1-288 1,0-1-64-16,-9-5-16 0,12 5 0 0,-3-1-304 0,1 0-64 0,3 1-16 15,-2-2 0-15,-11-3-960 0,11 2-192 0,1 0-48 16,1-1 0-16,-1 0-64 16,1 1 0-16,-1-2-16 0,1-2-7472 0,-2 0-1472 0</inkml:trace>
  <inkml:trace contextRef="#ctx0" brushRef="#br0" timeOffset="89997.55">30102 11255 27647 0,'0'0'2448'0,"0"0"-1952"0,0 0-496 0,0 0 0 0,0 0 3664 0,5 9 640 0,-5-9 128 0,10 6 32 16,1-3-3472-16,2-3-688 0,0-1-144 0,0-2-32 15,0 0-128-15,2 0-176 0,1-1 48 0,0-2 0 16,-3 0 128-16,2-1 0 0,1 2 0 0,0 0-128 16,-2 0 272-16,0-2 64 0,-1 1 16 0,2-1 0 15,-2 2 128-15,-2-2 32 0,-1-2 0 0,0 0 0 16,0 4 48-16,0-3 16 0,-4-1 0 0,2 0 0 15,1 0-48-15,-4 0 0 0,-5-3 0 0,2 0 0 16,0-1-192-16,1 0-32 0,-2 0-16 0,-2 0 0 16,-1 1-160-16,0 1 0 0,2-1 0 0,-3 3 0 15,-3 1 0-15,-3 3-192 0,-2-1 32 0,1 4 16 0,-2 1-16 16,-1 1 0-16,0 1 0 0,0 1 0 0,0 4 160 0,0-1 0 16,1 0 0-16,0 2-128 0,2 2 128 0,0 3 0 15,-2 1 160-15,0 5-160 0,6 3 0 0,-2 1 0 16,-1 0 0-16,-1 0 0 0,3 2 128 0,1 0-128 15,1 4 0-15,0-2 0 0,0-1 160 0,2-1-160 16,3 1 160-16,-1-1-160 0,-2-2 160 0,3-3-160 16,3 0 160-16,-1-1-160 0,1 0 0 0,1-1 128 15,0-4-128-15,0 0 0 0,1-1 0 0,0 0 0 16,0-3-192-16,3-1 192 16,0-3-448-16,3 1 0 0,-1-2 16 0,2-1 0 15,-2-3-336-15,2-3-64 0,1-1 0 0,0 0-16 16,-3-2-1776-16,2-2-368 0,0-2-64 0,0-3-13552 0</inkml:trace>
  <inkml:trace contextRef="#ctx0" brushRef="#br0" timeOffset="90576.15">30603 11197 26719 0,'0'0'2368'0,"-7"7"-1888"0,7-7-480 0,-4 10 0 16,4-10 2240-16,-3 13 368 0,3-13 64 0,-1 13 16 16,0 2-2688-16,-1-1-368 15,0 0-144-15,2 1-48 0,2-2 800 0,-2 1 144 0,-5 0 48 0,2 1 0 16,2-1 880-16,-2 1 176 0,0 0 48 0,-1-1 0 0,1 0-416 0,2-1-80 16,1-2-16-16,-2 1 0 0,0-2-528 0,2-10-112 15,4 10-32-15,-4-10 0 0,0 9-160 0,0-9-16 16,0 0-16-16,0 0 0 0,4 8 96 0,-4-8 0 15,0 0 16-15,0 0 0 0,0 0 48 0,0 0 16 16,0 0 0-16,0 0 0 0,0 0-16 0,4-11 0 16,-4 1 0-16,0-2 0 0,2-1-128 0,-1-1-48 15,1-1 0-15,-2-2 0 0,-2 0 48 0,2-1 0 16,3-3 0-16,1 0 0 0,0-2 0 0,0-1 16 16,0 1 0-16,1-1 0 0,0 1-208 0,2 1 0 15,1 4 0-15,1-2 0 0,0-1-128 0,1 3 128 16,1 1 0-16,-1 1 0 0,-1 2-144 0,0 1 144 15,0 1 0-15,1 3-144 0,-1 1 144 0,1 2 0 16,1 1-144-16,-1-1 144 0,-10 6 0 0,13-2 0 16,-1-1-144-16,-1 3 144 0,0 0 0 0,1 1 0 0,-1 1 0 0,1 2 0 15,-1 1 0-15,-1 1 0 0,0 0 0 16,2 3 0-16,-1 2 0 0,0 2 0 0,1 2 0 0,0-1 0 16,-1 1 0-16,0 0 0 0,-1 5 0 0,1-1 0 15,-2 2 0-15,-3 0 0 0,-3 0 128 0,2 1-128 16,4 0 128-16,-2 0-128 0,-3-1 176 0,0-1-176 15,1-1 208-15,-1 1-64 0,-4-2-16 0,0 0 0 16,1-1-128-16,2-1 0 0,1-2 0 0,-2 2 0 16,-2-2 0-16,0-2 0 0,0-3 0 0,2 2 0 15,-2-2 0-15,1 1 0 0,-1-10 0 0,0 0 0 16,0 0-320-16,0 0 16 0,0 0 0 0,0 0 0 16,0 0-992-16,0 0-208 0,0 0-32 15,0 0-12752-15,0 0-2544 0</inkml:trace>
  <inkml:trace contextRef="#ctx0" brushRef="#br0" timeOffset="91662.26">31762 10473 14735 0,'0'0'1312'0,"0"0"-1056"0,0 0-256 0,0 0 0 16,0 0 4096-16,0 0 752 0,0 0 144 0,0 0 48 16,0 0-3728-16,0 0-736 0,0 0-160 0,0 0-32 15,0 0-384-15,0 0 0 0,0 0 0 0,0 0 0 16,0 0 224-16,0 0 112 0,-9 6 32 0,0-1 0 16,0 0 384-16,1 3 80 0,0 3 0 0,1-1 16 0,-3 1-208 0,1 3-32 15,0 3-16-15,-2 1 0 0,-1 0-32 0,0 3-16 16,2 1 0-16,-3 3 0 0,-4 0 0 0,1 1 0 15,0 3 0-15,-1 1 0 0,-2 0-128 0,-1 0-32 16,2 1 0-16,1 0 0 0,0 2-128 0,1-1-16 16,1 2-16-16,3 2 0 0,4-3 64 0,0 1 16 15,-2-2 0-15,2-1 0 0,3 0 16 0,0-1 16 16,0 0 0-16,1-2 0 0,0-1-192 0,1-1-144 16,2 0 192-16,-2-1-192 0,-1-2 224 15,2 2-64-15,0-1-16 0,2-1 0 0,-1-2 48 0,1 0 0 16,0 0 0-16,1 1 0 0,2 0-64 0,1-3-128 15,1 1 192-15,2-3-64 0,0-1-128 0,1-1 0 16,-1 2 144-16,3-2-144 0,3-4 0 0,-1 1 0 0,-2 1 0 16,5-1 0-16,-1-2 0 0,0 1 0 0,1-2 0 15,0 0-128-15,4 0-48 0,-5 0 0 0,-5-4 0 16,2 1 0 0,0-3-288-16,0 1-64 0,-11-4-16 0,10 2 0 15,-10-2-1504-15,11 0-320 0,-1-3-48 0,-10 3-10448 0,8-6-2080 16</inkml:trace>
  <inkml:trace contextRef="#ctx0" brushRef="#br0" timeOffset="92410.36">32253 10877 29599 0,'0'0'1312'16,"0"0"272"-16,0 0-1264 0,0 0-320 0,0 0 0 0,-8 5 0 0,8-5 2112 0,-9 2 352 15,0 1 80-15,9-3 16 0,-11 5-1840 0,-1 1-352 0,-1-3-80 0,0 3-16 16,0-2 64-16,-2 1 16 0,-4 0 0 0,2 2 0 16,4-4 288-16,-2 1 64 0,-3 2 16 0,-1-1 0 15,2 0-208-15,0 1-32 0,-1 1-16 0,1-2 0 16,3 0-208-16,0 2-64 15,0-1 0-15,1 1 0 0,-1-2 16 0,4 0 0 0,2 1 0 0,1-1 0 16,-1 0 96-16,8-5 16 0,0 0 0 0,0 0 0 16,-5 7-144-16,5-7-32 0,0 0 0 0,0 0 0 15,0 0-144-15,-1 11 0 0,-2 0 0 0,3-11 0 16,0 0 0-16,0 0 0 0,7 10 128 0,1-2-128 16,-8-8 0-16,10 10 0 0,2 0 144 0,-2-3-144 15,-10-7 0-15,12 10 0 0,2-3 0 0,1 1 0 0,-1-1 0 16,0 0 0-16,-1 3 0 0,2-3 0 0,0 0 0 0,4 1 0 15,-1 1 0-15,0 3-128 0,-3-3 128 0,-1 3 0 16,-1-1 0-16,3 2 0 0,0-1 0 0,-1 0 0 16,-5-2 0-16,2 1 0 0,0 0 0 15,-2 0 0-15,-3-2 0 0,-1 0 0 0,1 1 0 0,-1 0 0 16,-2-1 128-16,-4-9-128 0,4 11 0 0,-1 0 144 16,-3-11-144-16,0 13 0 0,-2-1 0 0,1-2 0 15,1-10 0-15,-5 12 0 0,-2-2 128 0,1 1-128 16,-1-2 0-16,-1 0 0 0,-1 1 144 0,0 1-144 15,-3-5 0-15,2 2 144 0,0 0-144 0,-2 0 0 16,-5 0 144-16,0-1-144 0,1 1 0 0,-2 0 144 16,-3-1-144-16,2-2 0 0,0 0 0 0,2-1 0 15,-1-1 0-15,1-1 0 0,-1 1 0 0,4-2 0 16,2-2 0-16,-1-1 0 0,-1 1-160 0,2-1 16 0,3-1 0 0,0-1 0 31,-1 0-256-31,10 4-48 0,-6-6-16 0,1-1 0 16,0-1-1328-16,1 0-272 0,-2 1-48 0,4 0-10592 0,2 7-2112 0</inkml:trace>
  <inkml:trace contextRef="#ctx0" brushRef="#br0" timeOffset="93238.32">32378 10373 11967 0,'0'0'1072'0,"0"0"-864"0,0 0-208 0,0 0 0 16,0 0 4976-16,0 0 944 0,-1 10 192 0,1-10 32 16,0 0-3776-16,0 0-768 0,0 10-160 0,0-10-32 0,3 10-496 0,1 0-96 15,-4-10-32-15,7 10 0 0,-2-2 48 0,0 1 0 16,2 0 0-16,-1 3 0 0,0-3-176 0,1 1-16 16,2 2-16-16,2 1 0 0,-1 1-224 0,2 2-32 15,0 2-16-15,1 3 0 0,1 3-112 0,3 2-32 16,3 0 0-16,-2 2 0 0,-1 4-208 0,0 0 144 15,0 1-144-15,0 2 128 0,0 0-128 0,-2 2 0 16,0-1 144-16,-2 1-144 0,-3 1 192 0,1 1-48 16,-2 3 0-16,-1-3 0 0,-2 0 48 0,1-4 0 15,-1-1 0-15,-1-2 0 0,-1 1-16 0,-1-4 0 16,1-2 0-16,-2 0 0 0,-2 1-48 0,0-3 0 0,-1-1 0 16,0 5 0-16,-2 4-128 0,-1 1 160 0,-4 2-160 15,1 1 160-15,-3-2-160 0,-1-1 0 0,-4-3 144 16,1-1-144-16,-2-3 256 0,-2-1-32 0,-3-2 0 0,0-1 0 15,-1-3 32-15,3-1 16 0,0 0 0 16,2-2 0-16,-1-6-128 0,1 0-16 16,2-3-128-16,-1-1 192 0,0 0-192 0,3-3 0 0,3-2 0 15,1-2 0-15,-2-2-1264 16,1-2-192-16,-1-6-32 0,-2-5-21248 0</inkml:trace>
  <inkml:trace contextRef="#ctx0" brushRef="#br0" timeOffset="129768.81">22891 5481 21183 0,'0'0'1888'0,"0"0"-1504"16,-7-6-384-16,7 6 0 0,-8-2 1040 0,1-2 144 0,-1 0 32 0,8 4 0 15,0 0-880-15,-9-3-160 0,-3 1-48 0,1-1 0 16,1 1 240-16,2 0 32 0,8 2 16 0,-9 0 0 15,-1-2 480-15,-1 2 112 0,2 0 16 0,9 0 0 16,-10 4 112-16,0-1 16 0,3 0 16 0,7-3 0 16,-11 4-496-16,2 1-96 0,3 0-32 0,-4 1 0 15,0-3-368-15,1 3-176 0,0 0 160 0,1 1-160 0,-1-1 128 16,0 1-128-16,0-3 0 0,-1 1 144 0,4 0 80 0,-2 0 16 16,-2 1 0-16,2-1 0 0,8-5 80 0,0 0 0 15,-9 5 16-15,9-5 0 0,-7 6-112 16,7-6-32-16,0 0 0 0,-6 8 0 0,-1 0-192 0,7-8 128 15,0 0-128-15,0 0 0 0,-2 9 0 0,2-9 0 16,0 0 0-16,5 11 0 0,-5-11 160 16,8 10-160-16,-8-10 160 0,10 8-160 0,-2-2 224 0,-8-6-48 15,10 7-16-15,1-2 0 0,-11-5 16 0,11 3 0 16,-11-3 0-16,12 4 0 0,0 0-16 0,-2 0 0 16,-10-4 0-16,11 3 0 0,-1 0-160 0,1 1 128 15,-1 1-128-15,0 2 128 0,-10-7-128 0,12 6 0 16,-4 2 0-16,-8-8 0 0,10 7 144 0,2-1-144 15,1-1 160-15,-2 2-160 0,-3 1 256 0,-1-2-64 16,4 2 0-16,-2-1 0 0,-9-7 0 0,6 7 0 16,0 1 0-16,0 3 0 0,2-1-192 0,-4-1 0 15,-4-9 128-15,0 12-128 0,4 0 0 0,-2-2 0 16,-2-10 0-16,0 10 0 0,0 1 128 0,0-11-128 0,-1 12 0 0,1-12 0 16,-4 11 144-16,2 0-144 0,2-11 128 0,-6 12-128 15,-3-3 160-15,0-2-160 0,1 1 192 0,0 0-192 16,-1 0 192-16,0 0-192 0,1-2 192 0,1 1-192 15,-3-1 176-15,1 2-176 0,0 1 160 0,-1-1-160 16,-2 0 128-16,0-2-128 0,1 1 0 0,0-1 144 16,1 1-144-16,-2-1 0 0,-2 1 0 0,2-2 0 0,1-2 0 15,1-1 0-15,-2 1 0 0,1 0 0 16,0-1 0-16,1 1 0 0,-1-3 0 0,1 0 0 0,-1 0 0 16,2 0-272-16,9 0 64 0,-9 0 16 0,-1-1-112 15,10 1-16-15,-8-3 0 0,8 3 0 16,-8-4-160-16,8 4-32 0,-6-5-16 0,6 5 0 15,0 0-464-15,0 0-96 0,0 0 0 0,0 0-16 16,0-9-1648-16,0 9-336 0,5-8-64 0,3 1-10912 16</inkml:trace>
  <inkml:trace contextRef="#ctx0" brushRef="#br0" timeOffset="130714.8">23717 5571 6447 0,'0'0'576'0,"0"0"-576"0,0 0 0 0,0 0 0 0,0 0 4528 16,0 0 784-16,0 0 176 0,0 0 16 0,0 0-3632 0,0 0-720 15,0 0-160-15,0 0-32 0,11-3-144 0,-11 3-48 16,0 0 0-16,0 0 0 0,0 0 304 0,0 0 48 16,0 0 16-16,9 6 0 0,-9-6-160 0,0 0-16 15,0 0-16-15,2 12 0 0,-3 3-384 16,-2-2-80-16,0 0-16 0,-3 1 0 0,1 0-144 0,-1 2-16 16,-1 1-16-16,1 1 0 0,-1-1 48 15,1 0 16-15,0-1 0 0,1 2 0 0,-1 1-80 0,0 0-16 16,1-5 0-16,1 2 0 0,2-1-256 0,-1-2 128 15,2-2-128-15,-1-1 0 0,2-10 0 0,2 11 0 16,-2-11 0-16,0 0 0 0,1 9-320 0,-1-9-64 16,0 0 0-16,0 0-16 15,0 0-1520-15,0 0-320 0,0 0-48 0,0 0-16 16,5-9-1280-16,-1 0-256 0</inkml:trace>
  <inkml:trace contextRef="#ctx0" brushRef="#br0" timeOffset="130916.05">23853 5276 3679 0,'0'0'320'0,"0"0"-320"0,0 0 0 0,0 0 0 16,0 0 7904-16,0 0 1504 0,0 0 320 0,0 0 48 16,0 0-7360-16,0 0-1472 0,0 0-304 0,0 0-48 15,-8-1-256-15,8 1-48 0,0 0-16 0,0 0 0 16,0 0-272-16,0 0 0 0,0 0 0 15,0 0 0-15,0 0-208 0,0 0-112 0,0 0 0 0,-4 9-16 32,4-9-1424-32,0 0-288 0,0 0-48 0,-3 10-8720 0,3 1-1728 0</inkml:trace>
  <inkml:trace contextRef="#ctx0" brushRef="#br0" timeOffset="131517.12">24261 5413 31679 0,'0'0'1408'0,"0"0"272"0,0 0-1344 0,0 0-336 0,0 0 0 16,0 0 0-16,-5 9 560 0,5-9 32 0,0 0 16 0,-9 6 0 16,2 4-480-16,-1-4-128 0,0-1 0 15,1 1 0-15,-1-1 0 0,-1 0 128 16,-4-1-128-16,2 1 0 0,-1 3 448 0,1-2 32 0,-2 0 0 0,-2-1 0 15,0 1 368-15,-1 0 80 16,-1-1 16-16,3 0 0 0,-1 2-320 0,1-1-64 0,0 1-16 0,1-1 0 16,1 2-336-16,0 0-64 0,0-2-16 0,6-1 0 15,6-5-128-15,0 0 0 0,-5 7 0 0,5-7 0 16,0 0 0-16,0 0 0 0,5 9-144 0,3-4 144 16,2-1-176-16,2-1 32 0,1-3 0 0,1 0 0 15,1 0 0-15,-2-1 0 0,-2 1 0 0,2-2 0 0,2 2 144 0,-1 0-128 16,0-1 128-16,2 1-128 0,0 0 128 15,-1 1 0-15,2 1 0 0,2-1 0 16,-4-1 0-16,1 2 0 0,-2 1 0 0,2 1-128 0,-3 1 128 0,-1 2 0 16,-2 1 0-16,1-1 0 0,-2 0 0 15,-2 1 0-15,0 1 0 0,-2-1 0 0,-5-8 0 0,5 11 0 16,-2 1 0-16,0 0 0 0,-1-2 0 0,-2 1 128 16,-4-1-128-16,2 1 176 0,-1-1 48 0,0 0 16 15,0 1 0-15,-1 2 0 0,0-1 16 0,-1 1 0 16,-2-2 0-16,-1 1 0 0,-1 0 48 0,0-2 16 15,-1 1 0-15,-1-1 0 0,1 2-144 0,-1 0-32 16,0-5 0-16,-1 1 0 0,0-1 112 0,-1-1 32 16,-1 1 0-16,1-2 0 0,1-1-96 0,0 0-32 15,-1 1 0-15,0-1 0 0,1-3-160 0,2 2 0 16,-1-2 0-16,1 0 0 0,1-2-208 0,9 1-128 16,-9-1-32-16,9 1 0 15,-11-4-1424-15,11 4-304 0,0 0-48 0,-5-8-9632 0,3-1-1920 16</inkml:trace>
  <inkml:trace contextRef="#ctx0" brushRef="#br0" timeOffset="132327.4">25563 5087 3679 0,'0'0'160'16,"0"0"32"-16,0 0-192 0,0 0 0 0,11 0 0 0,-1-1 0 0,-10 1 2816 0,12-3 512 0,-12 3 96 16,10-3 32-16,-10 3-2848 0,11-2-608 0,-11 2 0 0,0 0 0 31,0 0-1040-31,0 0-112 0,0 0 0 0,0 0-16 0,10-2-672 16,-10 2-128-16,0 0-16 0,0 0-16 0,0 0 2000 0,11-1 512 0,-11 1 64 0,0 0 0 15,0 0 976-15,0 0 208 0,0 0 32 0,10-1 16 16,-10 1-256-16,0 0-48 0,0 0-16 0,0 0 0 15,0 0 32-15,9-3 0 0,-9 3 0 0,0 0 0 0,0 0-560 16,0 0-96-16,0 0-32 0,0 0 0 0,0 0-192 0,0 0-64 16,0 0 0-16,0 0 0 0,0 0 64 0,0 0 16 15,0 0 0-15,0 0 0 0,0 0 128 0,0 0 32 16,0 0 0-16,0 0 0 0,0 0-128 0,0 0-32 16,0 0 0-16,0 0 0 0,0 0-192 0,0 0-32 15,0 0-16-15,0 0 0 0,0 0-112 0,3 11-32 16,-3-2 0-16,-2 0 0 0,2-9-16 0,0 0 0 15,-6 10 0-15,-1 1 0 0,2-3 16 0,0 2 0 16,-2 2 0-16,1 1 0 0,-1 1 48 0,-2 2 0 16,0-1 0-16,1 2 0 0,3 0 128 0,-1 2 48 15,-3 0 0-15,1 1 0 0,0 1-96 0,-1 1-16 16,-4 1 0-16,1 1 0 0,2-1-176 0,0-1-32 0,1 4-16 16,-1-1 0-16,-3-1-32 0,1-1-128 15,2-2 192-15,-1 1-64 0,1 0 192 0,-1 2 16 0,2-5 16 16,0 1 0-16,-1-1-112 0,-1 2-32 0,1 1 0 15,1-2 0-15,0-3-208 0,-1 1 128 0,0 0-128 16,2 1 0-16,2-5 0 0,-1-1 0 0,2 0 0 0,1-3 0 16,4-10-128-16,0 0-80 0,0 0-16 15,0 0 0-15,-3 10-1184 16,3-10-224-16,0 0-48 0,0 0-16 16,0 0-1312-16,0 0-256 0,8-7-48 0</inkml:trace>
  <inkml:trace contextRef="#ctx0" brushRef="#br0" timeOffset="132793.92">25691 5604 22111 0,'0'0'976'0,"0"0"208"0,0 0-944 0,0 0-240 0,-9-1 0 16,9 1 0-16,0 0 2864 0,0 0 528 0,0 0 96 0,0 0 32 0,-9 3-2928 0,9-3-592 15,-11 4 0-15,1 0-192 0,0 1 192 0,-1 0 0 16,1 0 160-16,-1 3-160 0,-2 0 576 0,1 1 0 16,1 0 16-16,-2 3 0 0,-2 1 48 0,4 1 0 15,1 2 0-15,1 0 0 0,-1 0-304 0,2 1-48 16,3 0-16-16,1-1 0 0,0 1-112 0,3-1-32 16,1-3 0-16,2-3 0 0,-2-10-128 0,8 10 128 0,0-2-128 15,4 0 128-15,2-1-128 0,0-2 0 0,2-1 0 16,2-2 0-16,2-2 0 0,2-2 0 0,0-2 0 15,2 0 0-15,-2 0 0 0,0-1 0 0,0-2 0 16,-1-3 0-16,0-2 0 0,-2-1 0 0,0-3 0 0,-4 1 0 16,0 0 0-16,-2 0 0 0,-2-5 144 15,0 3-144-15,-1 2 192 0,-2-1-48 0,-1-1 0 16,-2 0 0-16,-1 3 176 0,-2 1 16 0,0 1 16 0,-2 2 0 16,-2-2 64-16,-2 1 16 0,-1 4 0 0,-1 0 0 15,-3-1-160-15,-1 2-16 0,1-2-16 0,0 1 0 16,0 2-240-16,1 3 144 0,0-1-144 0,1 0 128 15,-1 1-272-15,8 2-64 0,-9-3-16 0,9 3 0 16,-7-2-528-16,7 2-96 0,0 0-32 16,0 0 0-16,0 0-2624 0,0 0-528 15,-1-10-96-15</inkml:trace>
  <inkml:trace contextRef="#ctx0" brushRef="#br0" timeOffset="133402.58">26369 5568 12895 0,'0'0'1152'0,"0"0"-928"16,0 0-224-16,0 0 0 0,0 0 3872 0,0 0 736 0,3-9 128 0,-3 9 48 16,2-8-3632-16,-2 8-704 0,4-9-160 0,-4 9-32 15,3-9-96-15,-3 9-32 0,4-8 0 0,-4 8 0 16,2-9 176-16,0 2 16 0,-2 7 16 0,0 0 0 16,0 0 336-16,0 0 64 0,0 0 16 0,0 0 0 15,-11 0 0-15,1 0 0 0,-1 2 0 0,1 0 0 16,-2 2-96-16,0 0-16 0,-1-1 0 0,-1 1 0 15,-2-1 16-15,1 3 0 0,-2-1 0 0,1 4 0 16,-1 0-240-16,0 2-48 0,2 0-16 0,0 1 0 16,3 0-80-16,1-1-16 0,-1 3 0 0,0 0 0 0,1 1-96 0,0 1-32 15,5 2 0-15,-2-2 0 0,-1-3-128 0,3 0 0 16,3 0 144-16,0 1-144 0,-1 2 0 0,1-3 0 16,2-2 0-16,0 2 0 0,-1 0 0 0,2-2 0 15,0-11 0-15,3 13 0 0,4-1-160 0,-2 0 0 16,-5-12 0-16,9 13 0 15,3-3-288-15,1 0-64 0,-2-4-16 0,5 1 0 16,2-1-304-16,3-2-64 0,1-5-16 16,3 3 0-16,0 3-1136 0,0-3-240 0,-1-5-32 0,1 1-16 15,0 0-912-15,0 0-176 0,7-4-32 0,-6 0-16 0</inkml:trace>
  <inkml:trace contextRef="#ctx0" brushRef="#br0" timeOffset="133895.12">26862 5651 10127 0,'0'0'448'0,"0"0"96"0,0 0-544 0,0 0 0 0,0 0 0 0,0 0 0 16,0 0 6192-16,0 0 1120 0,-4-9 240 0,4 9 32 15,0 0-6320-15,-5-6-1264 0,-1-1-256 0,6 7-64 16,0 0 144-16,-9-2 32 0,-2 0 0 0,-1 2 0 15,-1 2 144-15,-2 2 128 0,1 2-128 16,-4 1 176-16,-3-1 320 0,0 3 64 0,2 0 16 0,-2 2 0 0,-3 3 128 16,0-1 16-16,-3-1 16 0,4 1 0 0,2 0-160 0,3-1-16 15,1-2-16-15,3 1 0 0,3 2-288 16,2 1-48-16,1 2-16 0,4-3 0 0,3-4-192 16,1-9 0-16,0 0 0 0,5 11 0 0,0 0 0 15,3-3 0-15,4-4 0 0,1-3 0 0,1-1 0 16,2 1 0-16,2-2-208 0,2 1 64 0,1-1 144 0,-2-1 0 15,1 0 0-15,1-2 0 0,1-4 0 0,-1 0 0 16,-2 0 0-16,1 2 0 0,-2-1 0 0,-1-1 0 16,-1-2 0-16,-2 0 0 0,-1-1 0 0,-1 1 128 15,-4-1-128-15,1 2 0 0,0-1 128 0,-1 1-128 16,-8 9 128-16,5-9-128 0,-3-2 128 0,-2 11-128 16,0 0 160-16,0 0-160 0,0 0 224 0,0 0-48 15,0 0-16-15,0 0 0 0,-10-3-32 0,10 3-128 16,-10 2 192-16,10-2-64 0,-11 8-128 0,3 1 128 15,2 0-128-15,2 0 128 0,4-9 32 0,-4 13 0 16,0-4 0-16,3 4 0 0,1 2 48 0,0-1 16 16,0 0 0-16,0 1 0 0,0-2 0 0,0 0 0 0,1-2 0 15,2 1 0-15,1 0-224 0,-4-12 176 0,6 12-176 0,1-2 160 16,-7-10-160-16,9 9 0 0,0-2 0 0,-9-7 0 16,8 7-224-16,-8-7-32 0,10 6 0 0,-10-6 0 15,0 0-320 1,11 1-80-16,-11-1-16 0,10-1 0 0,-10 1-1584 15,10-4-320-15,-2-1-64 0,0-2-8864 0,0-1-1760 0</inkml:trace>
  <inkml:trace contextRef="#ctx0" brushRef="#br0" timeOffset="134378.39">27421 4966 13823 0,'0'0'608'0,"0"0"128"0,0 0-592 0,0 0-144 15,0 0 0-15,0 0 0 0,0 0 3248 0,0 0 608 0,0 0 128 0,0 0 32 16,0 0-2480-16,0 0-512 0,0 0-80 0,0 0-32 16,0 0 176-16,0 0 16 0,0 0 16 0,5 11 0 15,-5-11-144-15,4 12-16 0,-2-1-16 0,-2-11 0 16,1 9-64-16,-1 0-16 0,-3 1 0 16,1 2 0-16,-1 1-192 0,0 3-32 15,-1 2-16-15,-1 0 0 0,-1 0-272 0,1 5-48 0,-2 1-16 0,2 5 0 16,-2 2-64-16,-1 2-16 0,1-1 0 0,-1 2 0 15,0 0 48-15,0 1 0 0,-1 2 0 0,1-1 0 16,-1-2 0-16,1-1 16 0,-1-3 0 0,1 1 0 16,1-2 16-16,0 0 0 0,2-2 0 0,0-2 0 15,-1-2-112-15,2 1-32 0,2-5 0 0,1-1 0 0,1-2-144 16,0-2 0-16,-2 1 144 0,2-3-144 0,0-12 0 0,0 11 0 16,0-11 0-16,0 0 0 15,4 8-1024-15,-4-8-112 16,0 0-16-16,0 0-16 0,0 0-1520 0,0 0-288 15,0 0-64-15,7-14-16 0</inkml:trace>
  <inkml:trace contextRef="#ctx0" brushRef="#br0" timeOffset="135578.13">28173 5569 27071 0,'0'0'1200'0,"0"0"240"0,0 0-1152 0,0 0-288 0,0 0 0 0,0 0 0 0,0 0 976 0,0 0 144 0,0 0 32 0,0 0 0 16,0 0-864-16,11 2-160 0,-11-2-128 0,0 0 144 16,0 0 304-16,11 2 48 0,0 2 16 0,-11-4 0 15,0 0 256-15,0 0 48 0,4 12 16 16,-4 0 0-16,-3-1-64 0,-1 1-16 0,-1 0 0 0,-1 2 0 15,-4 3-32-15,1 3 0 0,0-2 0 0,0-1 0 16,1-2-160-16,-1 1-48 0,-1 2 0 0,1-1 0 16,-1 0-128-16,4-1-16 0,-1-2-16 0,1-2 0 0,1-4-80 0,5-8-16 15,-6 10 0-15,6-10 0 16,-3 13-32-16,0-2-16 0,3-11 0 0,0 0 0 0,0 0-16 16,0 0 0-16,0 0 0 0,0 0 0 15,0 0 0-15,0 0 0 0,0 0 0 0,9-9 0 0,-1-3-16 0,0-1-16 16,0 0 0-16,1-2 0 0,0-2-16 15,1-2 0-15,1-2 0 0,0-2 0 0,2-1-144 16,0 2 0-16,0-2 0 0,1 4 0 0,-1-1 0 0,1 1 0 16,0 3 0-16,-2 0 0 0,-4 4 0 0,1 1 0 15,3 3 0-15,-2 4 0 0,-10 5 0 0,11-4 0 16,-2 0 0-16,-9 4 0 0,0 0 0 0,0 0 0 16,10 4 0-16,-10-4 0 0,5 12 0 0,1 1 0 15,-3-1-128-15,0 1 128 0,-3 1 0 0,-1 0 0 16,-1 0 0-16,2-1 0 0,0 0 0 0,-1 0 0 15,-3 0 0-15,3-2 128 0,2-1 0 0,-1-1-128 16,-1 0 192-16,1-9-64 0,4 9-128 0,0 0 160 16,-4-9-160-16,4 9 160 0,-4-9-160 0,0 0 128 0,9 7-128 15,-9-7 128-15,12 4-128 0,-2-3 128 0,-10-1-128 0,12-3 128 16,-1-1 0-16,0-1-128 16,1-1 192-16,-1-3-64 0,1-1-128 0,0-1 160 0,-1-2-160 0,1 0 160 15,1-2-160-15,0 1 0 0,0-2 0 16,0 2 128-16,-1 0-128 0,0-1 0 0,-2 0 0 15,1 3 0-15,-1 3 0 0,-1 1 0 0,-1 1 0 0,0 2 0 16,0-3 128-16,1 3-128 0,1 0 0 0,-10 5 128 16,11-3-128-16,-1 2 0 0,-10 1 0 0,12-1 0 15,-12 1 0-15,12 1 0 0,-12-1 0 0,10 7 0 16,-2 0 0-16,-2 4 0 0,-2 2 0 0,0 1 128 16,0 0-128-16,-3 3 0 0,-2 2 0 0,0 0 0 0,1 1 0 15,0 2 128-15,0 0-128 0,0-1 0 0,0-4 0 16,0 0 128-16,0 0-128 0,0-2 0 0,-1 0 0 0,2-1 0 15,4 0 0-15,-1 1 0 0,-4-15-176 0,3 10-64 16,2 1-16-16,-5-11 0 16,9 9-960-16,-1-3-208 0,-8-6-48 15,11 2 0-15,1-4-1248 0,1 0-256 0,0-2-48 16,4-3-14032-16</inkml:trace>
  <inkml:trace contextRef="#ctx0" brushRef="#br0" timeOffset="136195.82">29223 5624 24879 0,'0'0'2208'0,"0"0"-1760"0,0 0-448 0,0 0 0 0,0 0 1136 0,5-8 144 0,2 2 16 15,-7 6 16 1,6-8-2208-16,-1 1-432 0,2-1-80 0,-7 8-32 0,0 0 1440 0,0 0 144 15,0 0 112-15,0 0 0 0,0 0 1536 0,-7-3 320 0,-2 0 48 0,9 3 16 16,-9-1-448-16,-1 2-96 0,-2 2-16 0,0 0 0 16,0 1-720-16,1 0-160 0,-2 0-32 0,0 1 0 15,0 3-464-15,0 1-112 0,-1-1 0 0,0 1-128 16,0 0 192-16,-1 2-64 0,1 1 0 0,0-1-128 16,-2 1 256-16,3 1-64 0,1-1-16 0,2 0 0 15,1-2-48-15,0 0 0 0,1 0 0 0,3 0 0 0,1 3-128 16,1-3 160-16,3-10-160 0,0 11 160 15,3-1-32-15,-3-10 0 0,4 13 0 0,2-5 0 0,3-3 64 16,2 1 0-16,-1-1 0 0,1 0 0 0,0-1-192 0,2 0 160 16,2 0-160-16,-2-3 160 0,0-2-160 15,1-2 0-15,2 1 144 0,-2-2-144 0,-2-2 128 0,0 3-128 16,-1-1 128-16,0-3-128 0,-1-2 160 16,1-3-32-16,-2 1-128 0,1-3 192 0,1 0-192 0,-1 0 176 15,-2-1-176-15,1 0 160 0,1-3-160 0,0-1 128 16,-5 2-128-16,0 3 128 0,0 1-128 0,-2 0 0 15,-2 3 144-15,-1 0-144 0,0 1 192 0,0 9-16 16,0-9-16-16,0 9 0 0,0 0 32 0,0 0 16 16,0 0 0-16,0 0 0 0,0 0-16 0,0 0 0 0,0 0 0 15,0 0 0-15,0 0 0 0,0 0 0 0,0 0 0 0,0 0 0 16,-5 14 0-16,1 0 0 0,0-1 0 0,3 2 0 16,-1 2 0-16,1 1-16 0,0 1 0 0,1-1 0 15,0 1-176-15,0 0 192 16,1-2-192-16,2 0 192 0,-1 0-192 0,2-1 0 0,0 1 0 0,1-2 0 15,2-5 0-15,2 2 0 0,1 1 0 16,1 0 0-16,-1-1 0 0,1-3-144 0,-1-3 0 0,1 0 0 16,-11-6-368-16,11 6-80 15,2-6-16-15,0 1 0 0,-1-1-1664 16,0-1-336-16,-2-3-64 0,2-2-10064 0,1-2-2000 0</inkml:trace>
  <inkml:trace contextRef="#ctx0" brushRef="#br0" timeOffset="136516.24">29812 5586 30399 0,'0'0'2704'15,"0"0"-2160"-15,0 0-544 0,0 0 0 16,0 0 1312-16,0 0 160 0,0 0 16 0,0 0 16 15,0 0-1872-15,0 0-368 0,0 0-80 0,0 0-16 16,-9 1 1408-16,0 2 256 0,-2 0 64 0,0 2 16 0,-2 3 448 0,-2 2 96 16,-2 2 16-16,0 1 0 0,0 0-208 0,1 3-48 0,-4 1 0 0,2 2 0 15,-1 5-224-15,3 0-48 0,-1 2-16 0,0-1 0 16,-2-1-384-16,2-2-80 0,2-3-16 16,-1 2 0-16,2 0-240 0,2-3-48 0,2-1-16 0,-1-2 0 15,1-2-144-15,3-2 0 0,3 0 0 16,0-1 128-16,4-10-128 0,-3 9 0 0,3-9 0 0,0 0-176 31,0 0-832-31,0 0-160 0,0 0-48 0,0 0 0 16,0 0-1536-16,0 0-320 0,-3-11-64 0</inkml:trace>
  <inkml:trace contextRef="#ctx0" brushRef="#br0" timeOffset="136787.13">29429 5482 47055 0,'0'0'2080'0,"0"0"432"0,0 0-2000 0,0 0-512 0,0 0 0 0,0 0 0 0,8 10 432 16,1 1-16-16,1-1 0 0,2 2 0 0,-3 0-416 0,1 2 0 15,1-1 0-15,-2 3 0 0,-1 1 0 0,0 1 160 16,1 1-32-16,-1 2-128 0,-2-1 240 0,-1 2-64 16,-1 0-16-16,1 2 0 0,-1 0-32 0,0 1 0 15,-1 1 0-15,0-2 0 0,0-3-128 0,1-2 0 16,-1-3 0-16,1-1 0 0,-2 1 0 0,2-2 0 15,2-2-160-15,-1 1 160 16,0-2-528-16,2-1-16 0,-1-2 0 0,-6-8 0 16,0 0-1168-16,10 6-224 0,-10-6-48 0,11 4-16 15,-11-4-1360-15,10 0-272 0,-10 0-48 0,20-9-16 0</inkml:trace>
  <inkml:trace contextRef="#ctx0" brushRef="#br0" timeOffset="137043.33">29896 5668 33167 0,'0'0'2944'0,"0"0"-2352"0,0 0-464 0,0 0-128 15,0 0 3520-15,0 0 704 0,0 0 128 0,0 0 16 16,6 13-3664-16,-1-1-704 0,-3 0-224 0,0 0 0 16,1-2 224-16,-1 2 0 0,-2 2 0 0,-2 2-144 15,-2 2 144-15,1 0 0 0,1 0 0 0,-2 1 0 16,-3-1 0-16,5 0 0 0,2 2 0 0,-2-3 128 15,-2 0-128-15,3-2 0 0,4 0 0 0,-1-4 0 0,1 0-384 0,-3-11 0 16,3 10 0-16,2-2 0 16,4-1-1744-16,-9-7-352 0,0 0-64 0,10 1-15648 15</inkml:trace>
  <inkml:trace contextRef="#ctx0" brushRef="#br0" timeOffset="137261.03">30022 5324 51663 0,'-13'-10'2288'0,"13"10"464"15,0 0-2192-15,0 0-560 0,0 0 0 0,0 0 0 0,0 0 176 0,0 0-176 16,0 0 160-16,0 0-160 16,0 0-288-16,0 0-160 0,0 0-16 0,10 5-16 15,-10-5-112-15,11 4-32 0,-1-2 0 0,-1 4 0 16,-1 0-1872-16,-8-6-384 0,0 0-80 0,12 5-15392 0</inkml:trace>
  <inkml:trace contextRef="#ctx0" brushRef="#br0" timeOffset="137891.94">30135 5736 37375 0,'0'0'1664'0,"0"11"320"0,0-1-1584 0,0 2-400 0,0 1 0 0,2 1 0 0,0 2 368 16,1-1-16-16,-3 0 0 0,0 0 0 0,0 1-192 15,0-3-32-15,0-13-128 0,1 14 192 0,1 1 640 16,-1-4 112-16,-1-11 16 0,0 0 16 0,0 12-16 0,0-12 0 16,2 11 0-16,-2-11 0 15,0 0-272-15,0 0-64 0,0 0-16 0,0 0 0 0,0 0-224 0,0 0-32 16,0 0-16-16,12-3 0 0,-3-2-48 0,-1-4-16 16,-1-4 0-16,0-3 0 0,3-4-32 0,-1 0-16 15,0-4 0-15,3-1 0 0,1-2-96 0,1 1-128 16,0 4 176-16,2-2-176 0,0 1 0 0,-1 2 0 15,0 0 0-15,-2 7 0 0,-3 3 0 16,-1 5 0-16,-1-1 0 0,0 3 0 0,-8 4 0 16,0 0 0-16,10-1 0 0,-10 1-144 0,0 0 144 0,7 9 0 15,-3 3 160-15,0 0-160 0,-2 1 0 0,0 2-208 0,-2 2 16 16,0 3 0-16,-3-1 192 0,0 4 0 0,1-1 0 0,-1 0 0 16,0-6 0-16,1 0 0 0,-1 1 0 0,1 0 0 15,0-1 0-15,1-3 0 16,1-1 0-16,0-12 0 0,3 12 0 0,-3-12 160 0,0 0-160 15,0 0 128-15,0 0-128 0,7 7 160 0,-7-7-160 0,11 2 160 16,-11-2-160-16,10-7 128 0,-1-1-128 0,3-2 128 16,0-2-128-16,-2-2 128 0,-2-3-128 0,3-3 128 15,-1-1-128-15,2-1 0 0,-2-3 0 0,3 1 0 16,2-1 0-16,-2 0 0 0,-2 2 0 0,1 3 0 16,-1 3 0-16,-1 4 0 0,-2 1 0 0,0 3 0 15,-2-1 0-15,1 3 0 0,-1 2 0 0,-6 5 0 16,0 0 0-16,0 0 0 0,0 0 0 0,0 0 0 0,0 0-144 15,0 0 144-15,11 5 0 0,-5 3 0 0,-1 3-128 16,-1 2 128-16,-1 0 0 0,-2 2 0 0,-1 4 0 0,1 1 0 16,1 4 0-16,-1 1 0 0,2 1 0 0,-1 1 128 15,0 2-128-15,0-2 192 0,2-2-64 0,1-3-128 16,1-1 176-16,-1 0-176 0,-1-2 128 0,1 0-128 16,0-5 0-16,0 0 0 0,-2-3 0 15,-3-11 0-15,6 10 0 0,1-2 0 16,-7-8-464-16,0 0 0 0,8 5 0 0,-8-5 0 15,10 0-1552-15,-10 0-304 0,9-5-64 0,0-2-16 16,1 0-1472-16,-3-4-288 0,0-2-64 16</inkml:trace>
  <inkml:trace contextRef="#ctx0" brushRef="#br0" timeOffset="138451.04">30946 5623 5519 0,'0'0'240'0,"0"0"64"0,0 0-304 0,0 0 0 0,-7-4 0 0,7 4 0 16,0 0 7648-16,0 0 1472 0,0 0 288 0,0 0 64 31,0 0-7968-31,0 0-1504 0,0 0-496 0,0 0 0 0,-8 5 496 0,8-5 0 0,0 0-128 16,0 0 128-16,-7 12 448 0,1-2 144 0,0 2 32 16,1 1 0-16,-1 1 96 0,-1 2 32 0,1 0 0 0,0-1 0 15,1 1-224-15,3-1-32 0,0 1-16 0,1-2 0 16,0 0-128-16,1-1-32 0,1-2 0 0,3 0 0 15,1-2-128-15,0 0-16 0,-5-9-16 0,8 10 0 0,3-2-32 0,-1-1 0 16,0-2 0-16,1-1 0 0,-1-2 16 0,2 0 0 16,1-1 0-16,-2 0 0 0,-11-1 16 0,11-1 0 15,0 0 0-15,2-3 0 0,4-3 64 16,-3 0 16-16,-5-3 0 0,3 3 0 0,2 0-240 0,-1-2 176 16,-1-3-176-16,0-1 160 0,-1-1 16 0,0-2 0 15,-2-1 0-15,0 0 0 0,0 0-32 0,-1 3 0 16,-1 0 0-16,-1 1 0 0,-1 1 32 0,1 1 0 15,-3 1 0-15,0 2 0 0,-3 8-32 0,0 0 0 16,5-9 0-16,-5 9 0 0,0 0-144 0,0 0 160 16,0 0-160-16,0 0 160 0,0 0-32 0,0 0-128 15,0 0 192-15,0 0-64 0,0 0-128 0,0 0 160 16,0 0-160-16,0 0 160 0,4 13-160 0,-2 3 0 0,-4 3 0 16,1 1 0-16,0-2 0 0,-1 3 0 15,-2 1 0-15,2 3 0 0,-1 0 0 0,1 1 0 0,-1 0 0 16,3-3 0-16,0-2 0 0,1-3 0 0,1-3 0 15,0 0 0-15,1 1-160 0,-1 0 160 0,2-3 0 16,2-2-144-16,-6-11 16 0,7 10 0 0,1-4 0 0,1 1 0 31,0-2-320-31,1-1-48 0,-10-4-16 0,13-2 0 16,-2-1-1728-16,1-3-336 0,0-2-80 0,0-1-10432 0,-1-2-2080 0</inkml:trace>
  <inkml:trace contextRef="#ctx0" brushRef="#br0" timeOffset="139397.9">31556 5666 14735 0,'0'0'1312'0,"0"0"-1056"15,0 0-256-15,0 0 0 0,0 0 4016 0,0 0 736 0,0 0 160 0,0 0 16 16,2 11-3248-16,-1 0-656 0,-2-2-128 0,-1 1-16 16,0 1 80-16,1-1 32 0,1 2 0 0,-4 2 0 15,-3 3-96-15,2-1-32 0,2-2 0 0,2 1 0 16,-2 0-16-16,-1-2 0 0,-2-2 0 0,3-1 0 16,3-10-320-16,0 13-64 0,-4-2-16 0,4-11 0 15,0 0-128-15,0 0-48 0,0 0 0 0,0 0 0 16,3 11 0-16,-3-11 0 0,0 0 0 0,0 0 0 15,0 0-64-15,0 0-16 0,10-2 0 0,-2-3 0 16,-8 5 32-16,6-12 0 0,-1-1 0 0,0 1 0 0,0 0-32 0,-1 1 0 16,0-1 0-16,1-2 0 0,2-5-192 0,1 1 128 15,-1-2-128-15,4 4 0 0,-1 1 0 16,-1 5 0-16,-2 2 0 0,-2 1 0 0,-5 7 0 0,0 0 0 16,0 0-160-16,0 0 160 0,0 0 0 0,0 0-160 15,0 0 160-15,0 0 0 0,0 0-144 0,9 2 144 16,-9-2 0-16,0 0-144 0,0 0 144 0,8 8 0 15,0-2 0-15,-8-6 0 0,0 0 0 0,8 7 0 16,-8-7 0-16,0 0 0 0,8 7 0 0,-8-7 0 16,0 0 0-16,0 0 128 0,10 7-128 0,-10-7 0 15,0 0 0-15,8 6 0 0,-8-6 0 0,9 6 0 16,-9-6 0-16,9 1 0 0,-9-1 0 0,12-1 128 16,-3-1-128-16,-9 2 0 0,12 0 0 0,-2-2 144 0,0-3-144 0,0-1 0 15,-10 6 144-15,11-5-144 16,1-1 0-16,0-2 144 0,0-1-144 0,-2-1 0 15,-1 1 144-15,2 2-144 0,-1 0 128 0,-1 0-128 0,-1 1 128 0,1 1-128 16,0 0 160-16,-1-1-32 0,-8 6-128 0,0 0 192 16,10-5-64-16,-10 5-128 0,0 0 176 0,10 1-176 15,-10-1 0-15,0 0 0 0,0 0 0 0,6 8 0 16,-6-8 0-16,4 12 0 0,-1-2 0 0,-3 3 0 16,-2 2 128-16,2 2-128 0,3-2 0 0,-3 2 0 15,-1 0 160-15,1 0-160 0,0 1 128 0,2-1-128 16,1-1 128-16,-1 0-128 0,-2-2 0 0,3 2 128 15,1-1-128-15,0 0 0 0,-2-2 144 0,1 0-144 16,1 1 0-16,0-1 128 0,-2-1-128 0,1-2 0 16,0 1 0-16,-3-11 0 0,5 10 0 0,-5-10 128 15,1 11-128-15,-1-11 0 0,4 10 0 0,-4-10 0 0,0 9 0 16,0-9-208-16,0 0 80 0,0 0 128 0,0 0-384 0,0 0 32 16,0 0 16-16,8 7 0 15,-8-7-288-15,0 0-48 0,10 2-16 16,1-2 0-16,-2-2-1040 0,-9 2-224 0,8-6-32 0,2 0-16 15,5-2-1504-15,-4-1-288 0,-2-3-64 16</inkml:trace>
  <inkml:trace contextRef="#ctx0" brushRef="#br0" timeOffset="141459.88">20689 7555 21183 0,'0'0'1888'0,"0"0"-1504"0,0 0-384 0,-8 6 0 0,0-2 2704 0,8-4 480 16,0 0 80-16,0 0 32 0,0 0-2192 0,0 0-432 15,0 0-96-15,0 0 0 16,-5 7 240-16,5-7 48 0,-7 10 16 0,3-1 0 0,4-9 256 0,-2 13 48 16,-3-1 16-16,1 1 0 0,2 1-224 0,0 1-32 15,-3-1-16-15,1 3 0 0,1 1-384 0,0 2-80 16,1-2-16-16,-1-1 0 0,-1-3-288 0,2 1-160 16,3-1 160-16,-2-1-160 0,-5 0 0 0,4-1 128 15,2-2-128-15,0-10 0 0,0 0-128 0,0 0-80 16,0 0-16-16,0 0 0 15,0 0-1168-15,0 0-224 0,0 0-48 0,0 0-16 16,8-10-1328-16,0-6-272 0,1-2-48 0</inkml:trace>
  <inkml:trace contextRef="#ctx0" brushRef="#br0" timeOffset="141717.19">21026 7061 42383 0,'0'0'1872'0,"-7"4"400"0,-3 0-1824 0,1 1-448 0,0 0 0 0,9-5 0 16,-8 6 1552-16,8-6 224 0,0 0 32 0,0 0 16 16,-5 10-1824-1,5-10-528-15,0 0-32 0,0 0 0 0,-2 10-368 16,2-10-80-16,0 0-16 0,-2 10 0 16,2-10 64-16,0 0 0 0,0 0 0 0,0 0-11280 0,0 0-2256 0</inkml:trace>
  <inkml:trace contextRef="#ctx0" brushRef="#br0" timeOffset="142268.94">21736 7036 13823 0,'0'0'1216'0,"0"0"-960"0,9-11-256 0,-1 4 0 16,-8 7 3616-16,5-8 672 0,-5 8 144 0,6-9 32 15,2 0-2000-15,-8 9-400 0,0-12-80 0,3 1 0 16,2 0-528-16,-2-1-112 0,-5 2 0 0,0-1-16 16,-2-1-688-16,0 2-128 0,0 1-16 0,-1-3-16 15,-4 0-352-15,1 1-128 0,-1-1 0 0,1 3 144 0,-1 2-144 0,0 3 0 16,-1 0 0-16,3 2 0 0,-3-2 0 0,0 1 128 15,-3 2-128-15,1 4 128 0,2 3-128 0,-2 2 0 16,-1 1 0-16,0 3 0 0,-1 1 0 0,-1 4 0 16,0 2 128-16,2 1-128 0,0 3 176 15,0 2 0-15,-2 0 0 0,2 0 0 0,1 1 208 16,2 0 64-16,-3 0 0 0,3 1 0 0,-2 2-128 16,1 1-32-16,1 1 0 0,0 1 0 15,-1 0-16-15,3 2 0 0,2 0 0 0,1 0 0 0,-2-2-16 0,1 1 0 16,-1-2 0-16,2 2 0 0,0-3-80 0,-1-3-32 15,1-2 0-15,0 0 0 0,1-2-144 16,0-1 0-16,0-1 144 0,-1 0-144 0,-3 0 0 0,3-3 0 0,-3-1 0 16,2-2 128-16,0-2-128 0,2 0 0 15,1-3 0-15,-1 0 0 0,-3-2 0 0,2 0-256 16,5-8 64-16,0 0 0 16,0 0-416-16,0 0-96 0,0 0 0 0,0 0-16 15,0 0-1584-15,0 0-320 0,0 0-64 0,3-12-16 16,0-1-1168-16,3 0-224 0,0-8-64 0,5 2 0 0</inkml:trace>
  <inkml:trace contextRef="#ctx0" brushRef="#br0" timeOffset="142635.62">21249 7464 6447 0,'-13'5'576'0,"4"-1"-576"0,-1 0 0 0,-1-1 0 0,-2 0 6048 0,4-2 1104 16,9-1 208-16,-8 2 64 0,2 0-5232 0,6-2-1040 15,0 0-192-15,0 0-64 0,0 0-384 0,0 0-64 16,0 0-32-16,0 0 0 0,0 0 112 0,0 0 32 16,0 0 0-16,0 0 0 0,0 0 144 0,0 0 48 15,10-4 0-15,1 2 0 0,0-1-32 0,1 2 0 0,-12 1 0 0,16 0 0 16,3 0 64-16,0 0 16 0,-4-1 0 0,2 1 0 16,3 0-128-16,-1 0-32 15,2-2 0-15,0 2 0 0,1-1-144 0,0-2-48 16,-1-2 0-16,1 1 0 0,0 2-256 0,1-1-48 0,-2-2-16 0,-2 0 0 15,-2-3-304-15,-1-1-64 0,-2 0-16 16,-4 1-15136-16,-10 8-3040 0</inkml:trace>
  <inkml:trace contextRef="#ctx0" brushRef="#br0" timeOffset="207124.76">22468 13476 19343 0,'0'16'1728'15,"0"-16"-1392"-15,-2 10-336 0,-2 1 0 0,-1-1 3520 0,1 1 624 16,0-4 128-16,0 3 16 0,0 1-2560 0,3 0-528 15,2-1-112-15,-1 2 0 0,-3 0-272 0,2 1-48 0,2 1-16 0,-2 0 0 16,-2 1-112-16,3-1 0 0,0 0-16 16,3 5 0-16,0 3-256 0,-2 1-48 0,-1 1-16 15,1 3 0-15,2 3-176 0,-1-1-128 0,-2-3 192 0,0 0-192 16,0 0 160-16,-1-1-160 0,-2-3 128 16,2-1-128-16,0 0 128 0,1-3-128 0,-1-4 128 0,-1-2-128 15,2-12 0-15,0 0 0 0,0 12-144 0,0-12 144 16,0 0-1360-1,0 0-176-15,0 0-16 0,0 0-16 0,5-12-1648 0,1-5-336 16</inkml:trace>
  <inkml:trace contextRef="#ctx0" brushRef="#br0" timeOffset="207463.5">22451 13292 33167 0,'0'0'2944'0,"-9"4"-2352"0,0-2-464 0,9-2-128 0,0 0 2640 0,0 0 512 16,0 0 112-16,-3-8 0 0,3 8-2688 0,2-9-576 15,-2 9 0-15,4-8 0 0,-4 8-192 0,0 0 192 16,6-9-192-16,-6 9 192 0,0 0 0 0,0 0 224 16,0 0-16-16,0 0 0 0,0 0-208 0,0 0 128 15,0 0-128-15,0 0 0 16,7 9-448-16,-7-9-176 0,2 10-32 0,1 3-16 15,0 2-1568-15,-1-2-304 0,-2-13-64 0,5 14-16 16,2-1 496-16,-2 0 80 0,0 0 32 0,1-1-10784 0</inkml:trace>
  <inkml:trace contextRef="#ctx0" brushRef="#br0" timeOffset="208091.61">23128 13139 5519 0,'0'0'240'0,"0"0"64"0,6-7-304 0,-6 7 0 16,6-9 0-16,-6 9 0 0,5-10 4544 0,-5 10 864 15,6-8 160-15,-6 8 48 0,6-11-3104 0,-1 1-608 16,-1 1-128-16,-4 9-32 0,5-11-176 0,-1 1-32 15,0-2-16-15,-2 2 0 0,-2-1-432 0,-1 1-96 16,-2-1-16-16,1 2 0 0,-1 0-384 0,1 1-80 0,-4-1 0 16,1 3-16-16,-1-2-96 0,-1 3-16 15,1-1 0-15,-2 3 0 0,-1 0-192 0,0 2-64 0,-2-1 0 0,1 1 0 16,-1 2 0-16,1 2 0 0,-1 0 0 16,2 0 0-16,2 3 112 0,0-1 16 0,0 1 0 0,2 2 0 15,0 3 0-15,1-1 0 0,2 3 0 16,-2 0 0-16,0 3-256 0,1 2 176 0,0 3-176 0,1 1 160 15,-1 0-160-15,1 4 0 0,-4 2 0 0,1 2 0 16,0 1 128-16,-1 2 0 0,-1-2 0 0,0 1 0 16,1 1 192-16,1 1 48 0,0-1 0 0,1-2 0 15,-3-1 32-15,2 1 16 0,0-1 0 0,-1 0 0 0,1-1-160 16,3-1-16-16,3 2-16 0,-2-1 0 0,-2-2-224 16,2 0 144-16,2-1-144 0,3-3 128 0,1-1-128 15,-2-1 0-15,-2 0 0 0,0-1 0 0,1-2 0 0,-1-1 0 16,-1-3 0-16,0 0 0 0,-1-1-256 0,1-2 0 15,0-3 16-15,0-8 0 16,0 0-240-16,0 0-48 0,-4 9-16 16,4-9 0-16,0 0-1040 0,0 0-208 0,-9-3-32 0,-1 1-16 15,10 2-1280 1,-13-8-256-16,-2-4-48 0</inkml:trace>
  <inkml:trace contextRef="#ctx0" brushRef="#br0" timeOffset="208325.78">22779 13598 34383 0,'0'0'1520'0,"0"0"320"16,0 0-1472-16,0 0-368 0,0 0 0 0,0 0 0 0,0 0 1536 0,5 9 256 0,3-2 32 15,-1-1 16-15,-7-6-1072 0,12 5-224 16,-4-1-32-16,2-2-16 0,2 0 16 0,-1 0 0 16,-11-2 0-16,13 4 0 0,1-1 32 0,0 1 16 0,1-2 0 0,-1 0 0 15,-1-2-304-15,0 2-64 0,-1 1-16 0,1-1 0 16,1-3-176-16,0 1 0 0,0 1 0 0,0 1 0 15,-1-6-224-15,0 1 32 0,0-1 0 0,0 0 0 16,-3-2-400 0,2 1-80-16,0 0-16 0,1-2 0 0,-1-2-1952 15,1-3-400-15,0-1-80 0</inkml:trace>
  <inkml:trace contextRef="#ctx0" brushRef="#br0" timeOffset="211075.71">24556 12937 3679 0,'0'0'160'16,"0"0"32"-16,0 0-192 0,0 0 0 0,0 0 0 0,0 0 0 0,0 0 5872 0,0 0 1120 0,0 0 240 0,0 0 32 16,0 0-5552-16,-6 6-1120 0,6-6-208 0,-5 8-64 0,0 0 320 0,5-8 48 0,-5 10 16 15,1 1 0-15,1-1 240 0,1 0 48 0,-1 1 16 0,0 2 0 0,1-1-176 0,0 1-16 0,1 0-16 0,0 2 0 16,-2 1-272-16,-1 4-48 0,0 0-16 0,2 4 0 0,0-2-48 0,0 3-16 15,-3 1 0-15,-1 1 0 0,-3 1 48 0,1 0 0 0,3 2 0 0,-1-2 0 0,-3-4 0 0,1 3 0 0,1-1 0 0,-1-2 0 0,-1-1 64 16,2-1 0-16,-1-1 16 0,1-1 0 0,1 0-144 0,2-2-16 0,0-2-16 0,0 0 0 0,0-1-128 0,1-1-32 0,-1-2 0 0,2-1 0 0,1-2-48 0,1-9-16 16,0 0 0-16,0 0 0 0,0 0-128 0,0 0 192 0,0 0-192 0,0 0 192 0,0 0-64 0,0 0 0 0,0 0 0 0,0 0 0 0,0 0 0 15,0 0-128-15,2-7 192 0,1 1-64 0,-2-3 16 0,2-1 0 0,1 1 0 0,-2 0 0 0,0-2-144 0,-1 0 192 0,3-1-192 0,1 3 192 0,0 1-192 0,0-2 0 0,-1 0 0 16,0 0 0-16,3 1 0 0,-1 0 0 0,-1 1 0 0,1 1 0 0,0-1 0 0,1 1 0 0,-3 1 0 0,1 0 0 0,-1 0 0 0,1-1 0 0,0 1 0 0,2-2 0 16,-1 3 0-16,-6 5 0 0,9-7 0 0,-9 7 0 0,0 0 0 0,0 0 0 0,9-4 0 0,-9 4 0 0,0 0 0 0,11 0 0 0,-11 0 0 0,0 0 0 0,12 4 0 0,-12-4 0 0,11 6 0 15,0 0 0-15,-2-1 0 0,-9-5 0 0,10 5 0 0,-1 3 0 0,-1 1 0 16,0-1 0-16,-8-8 0 0,8 9 0 0,-8-9 0 15,8 13 0-15,0-1 0 0,-2 0 0 0,1 0 0 16,-2 1 0-16,-3 0 0 0,2 0 0 0,0-2 0 0,0 1 0 0,0 1 0 16,1-1 0-16,-2 0 0 0,-2 1 0 0,1 1 0 0,0-2 128 0,1-4-128 15,-2 3 0-15,-1 0 0 0,4-1 0 0,-1-1 0 16,-2-1 0-16,-1-8 0 0,1 8 0 0,2 1 0 0,-3-9 0 16,0 0 0-16,2 8 0 0,1-2 0 0,-3-6-192 15,0 0 32-15,4 7 16 0,-4-7-128 0,0 0-32 16,0 0 0-16,0 0 0 15,0 0-192-15,0 0-32 0,0 0-16 0,0 0 0 0,0 0-416 16,0 0-64-16,0 0-32 0,0 0 0 0,0 0-1424 16,0 0-272-16,2-12-64 0,-2 12-16 0,0 0-1168 15,2-13-224-15</inkml:trace>
  <inkml:trace contextRef="#ctx0" brushRef="#br0" timeOffset="212912.41">25258 12899 4607 0,'0'0'192'15,"0"0"64"-15,0 0-256 0,0 0 0 0,3-9 0 0,-3 9 0 0,0 0 3616 16,0 0 672-16,0 0 144 0,0 0 32 0,0-10-2672 0,0 10-544 15,0 0-96-15,0 0-32 0,0 0 272 0,0 0 48 0,0 0 16 16,-9 7 0-16,9-7-160 0,-8 9-16 16,-1-1-16-16,0 0 0 0,1-2-272 0,0 2-48 15,-1 3-16-15,1-1 0 0,0-1 48 0,0 2 16 0,1 2 0 0,-1 0 0 16,-1 1-160-16,1 2-48 0,-3-1 0 0,1 3 0 16,0 3-272-16,-1 3-64 0,1 1-16 0,-2-1 0 15,-1 2-96-15,1 0-16 0,2 3 0 0,-1 1 0 16,1-1 112-16,-1 1 16 0,0-4 0 0,0-1 0 15,2 2-112-15,1-1-16 0,3-2 0 0,2-1 0 16,2 1-64-16,0-1-32 0,-3-2 0 0,3 1 0 0,1 0-64 16,0-1-16-16,-2 1 0 0,4 0 0 15,0 1-16-15,1-3-128 0,-1 0 192 0,1 0-64 0,1 0-128 16,-1 0 0-16,-1-2 0 0,0-1 128 16,-2 0-128-16,2 0 0 0,3 1 0 0,-1-1 0 0,-1-1 0 15,1-2 0-15,1-1-160 0,0 0 160 0,-1 0-224 16,1-2 48-16,-5-11 16 0,8 10 0 0,0 1-128 0,0-4-32 15,-8-7 0-15,9 8 0 16,0-3-256-16,-9-5-48 0,0 0-16 0,12 4 0 16,0-2-1792-16,-2-2-384 0,-10 0-64 0,14-8-15216 15</inkml:trace>
  <inkml:trace contextRef="#ctx0" brushRef="#br0" timeOffset="213514.81">25655 13335 7359 0,'0'0'656'0,"0"0"-528"0,0 0-128 0,0 0 0 0,0 0 4736 0,0 0 896 0,0 0 192 16,0 0 48-16,5-10-4144 0,-3 4-816 0,-2 6-160 0,0 0-48 15,2-7-48-15,-2 7-16 0,0 0 0 0,0 0 0 0,0 0 640 16,0 0 112-16,0 0 16 0,0 0 16 0,0 0-208 0,0 0-64 16,0 0 0-16,-12 4 0 0,2 1-576 0,-1 0-128 15,1-1-32-15,-1 3 0 0,1-1-32 16,-2 2 0-16,-1-1 0 0,0-1 0 15,-3 1 64-15,3-2 0 0,2 1 0 0,-2 0 0 0,-4-1-144 16,2 1-32-16,4 1 0 0,0-1 0 0,1-3-272 16,-1 2 128-16,1 0-128 0,1 1 0 0,-2 0 0 15,2 1 0-15,0-2 0 0,9-5 0 16,-9 10 0-16,1-1 0 0,8-9 0 0,-8 8 0 16,8-8 0-16,0 0 0 0,0 0 0 15,0 0 0-15,0 0 0 0,-5 9 0 0,5-9 128 0,0 0-128 16,0 0 0-16,0 0 0 0,0 0 0 0,0 0 0 0,0 0 0 0,0 0 0 15,0 0 0-15,0 0 0 0,0 0 0 0,7 11 0 0,-7-11 0 16,0 0 0-16,9 5 0 0,-9-5 0 16,11 3 0-16,2 2-144 0,0 0 144 0,-1-1-128 0,-1 0 128 15,0 0-128-15,-11-4 128 0,13 6-128 0,-2 0 128 0,-1 0-128 16,1-1 128-16,0 1 0 0,1 0 0 16,-3 1 0-16,-9-7 0 0,8 9 0 0,-1 2 0 0,-3-1 0 15,-3-3-128-15,1 2 128 0,5 3-128 16,-1-1 128-16,1-2 0 0,-3 1-128 0,-4-2 128 0,0 0 0 15,0 2 0-15,-3-1 0 0,-2-1 0 0,2 4 0 16,3-2 0-16,-2 0 0 0,-5-1 128 0,1-2-128 16,-1 3 0-16,-1-1 144 0,-1 1-144 0,-1 2 0 0,-2-3 144 15,2 1-144-15,-1 1 0 0,1-1 144 16,-1 1-144-16,2-3 0 0,0-2 0 0,0-1-176 16,1 0-160-16,8-5-48 0,-9 4 0 0,9-4 0 15,0 0-1392-15,0 0-272 0,0 0-64 16,0 0-16-16,-6-7-1488 0,2-5-288 0</inkml:trace>
  <inkml:trace contextRef="#ctx0" brushRef="#br0" timeOffset="213704.98">25668 12781 5519 0,'0'0'496'0,"0"0"-496"0,0 0 0 0,-7 7 0 0,7-7 4784 0,0 0 848 0,0 0 192 15,0 0 16-15,0 0-4128 0,0 0-832 16,0 0-176-16,0 0-16 0,4 10-16 0,-1 2 0 0,-1-1 0 0,2-1 0 16,-4-10 672-16,7 12 128 0,-2-1 16 0,0 0 16 15,-5-11-32-15,10 13-16 0,1-1 0 0,-2-1 0 16,-2 0-608-16,2-1-112 0,1-1-32 0,1 0 0 0,-4 1-256 0,4 0-48 15,-1 2-16-15,1-1 0 0,-1 1-80 0,1 3-32 16,-2 0 0-16,1 1 0 0,2-2-16 0,0 4-16 16,1 3 0-16,0 0 0 0,-2 0-32 15,1 2 0-15,-1 2 0 0,-1 0 0 16,0-2-16-16,-1 1-16 0,1-2 0 0,-3 0 0 16,0-1 64-16,-1 0 16 0,1 0 0 0,-2-2 0 0,-2-3 0 15,1 0 16-15,1-1 0 0,-1 1 0 0,-4-2-112 16,0 2-32-16,1-2 0 0,0 2 0 0,-1 0-128 0,2 2 128 15,-1 0-128-15,0-1 128 0,1 3-128 0,-4-1 0 16,4-1 0-16,-2 2 128 0,0 1-128 0,0-2 160 0,-2 1-160 16,1 1 160-16,1-2-160 0,-1 1 128 15,-3-2-128-15,1 0 128 0,1-2-128 0,-1-2 0 16,2-1 144-16,-2 0-144 0,-2 1 144 0,0-1-144 0,1 0 192 0,0-2-192 16,-1 1 192-16,-1 0-64 0,3 0 0 15,-1-1-128-15,-2 1 160 0,1-2-160 0,0 0 128 16,0 0-128-16,1 0 0 0,0-2 0 0,4-8 0 0,-7 11 0 15,2-4 0-15,5-7 0 0,-6 10 0 0,6-10 0 16,-6 10 0-16,3-1 0 0,3-9 0 0,-6 9 0 16,6-9-256-16,-5 8 64 0,5-8 0 0,0 0 16 15,-6 7 32-15,6-7 0 0,0 0 0 16,0 0 0-16,0 0-192 0,0 0-48 0,0 0 0 0,0 0 0 16,0 0-960-1,-10-2-192-15,10 2-32 0,0 0-12544 0,-7-10-2512 0</inkml:trace>
  <inkml:trace contextRef="#ctx0" brushRef="#br0" timeOffset="-210522.26">27106 13347 5519 0,'0'0'240'16,"-8"5"64"-16,-3-2-304 0,2 0 0 0,0-2 0 0,9-1 0 0,-9-3 2848 0,9 3 512 16,-7-5 96-16,2 0 32 15,0-2-3296-15,5 7-672 0,0 0-128 0,-5-7-32 0,0 0 992 0,5 7 192 16,-8-9 32-16,8 9 16 0,0 0 1024 0,0 0 208 0,-11-5 32 15,4 2 16-15,7 3 96 0,0 0 16 16,0 0 0-16,-10 4 0 0,10-4-288 0,-9 5-48 16,1 0-16-16,8-5 0 0,-5 10-192 0,5-10-32 0,-2 9-16 0,2-9 0 15,-3 9-432-15,3-9-64 16,0 0-32-16,4 12 0 0,2-2-368 0,1-2-80 0,-7-8-16 0,12 9 0 16,-1-1-96-16,2 0-32 0,3-2 0 0,0 1 0 15,-1-2-112-15,4 1-32 0,2 1 0 0,-1 1 0 16,0 0 32-16,-1 1 0 0,2 0 0 0,1-1 0 15,1-2-160-15,-1 2 0 0,0 0 0 0,-1 0-176 16,0-2 176-16,0 1 0 0,-1-1 0 0,1 2 0 16,-1-2 0-16,-1 2 128 0,0 0-128 0,-1 0 0 15,-1 1 0-15,0 0 0 0,-2-1 0 0,1 2 128 16,-2 1-128-16,-1-2 0 0,0-1 0 0,-1 0 0 0,-1-2 0 16,-1 3 0-16,2-1 0 0,-4-1 0 0,-8-7 128 0,7 5-128 15,-7-5 128-15,6 8-128 0,-6-8 192 0,0 0-48 16,0 0 0-16,0 0 0 0,0 7 48 0,0-7 16 15,0 0 0-15,0 0 0 0,0 0-32 0,0 0-16 16,0 0 0-16,-7 6 0 0,1 0-160 0,-1 2 128 16,-1-4-128-16,0 0 128 0,-1 0-128 0,-1 0 0 15,-2 0 0-15,-1 3 0 0,-1 0 0 0,-1 1 0 16,0 1 0-16,-2 0 0 0,-1 0 0 0,1-1 0 16,-2-2 0-16,1 1 0 0,0 1 0 0,0 0 0 15,-1-2 0-15,2 2 128 0,-3-2 0 0,0 2 0 16,2-1 0-16,-2-1 0 0,-1-2-128 0,2-1 160 15,-1-3-160-15,2 2 160 0,1 2-160 0,0-1 128 16,-2-4-128-16,2 1 128 0,2 1-128 16,2 0 0-16,2-1 0 0,0 2 0 0,1-1-352 15,1-1 0-15,-1 0 0 0,10 0 0 16,0 0-288-16,-7-1-64 0,7 1-16 0,0 0 0 16,0 0-688-16,0 0-128 0,-6-4-16 0,6 4-16 15,0 0-848-15,0 0-160 0,0 0-48 0,0 0-8576 0,0 0-1728 0</inkml:trace>
  <inkml:trace contextRef="#ctx0" brushRef="#br0" timeOffset="-208250.65">27164 14056 911 0,'0'0'0'0,"0"0"0"15,0 0 0-15</inkml:trace>
  <inkml:trace contextRef="#ctx0" brushRef="#br0" timeOffset="-207943.87">27125 14054 4607 0,'0'0'400'0,"0"0"-400"0,0 0 0 0,0 0 0 0,0 0 4400 0,0 0 784 0,0 0 176 0,0 0 16 15,0 0-3072-15,0 0-640 0,0 0-112 0,0 0-16 16,0 0-400-16,0 0-80 0,0 0-16 0,0 0 0 16,0 0-160-16,0 0-48 0,0 0 0 0,0 0 0 15,0 0-240-15,0 0-48 0,0 0-16 0,9-5 0 16,-1 2-16-16,-8 3-16 0,0 0 0 0,12-5 0 0,-2 2 32 15,1 2 16-15,-1 1 0 0,1-1 0 0,0-3-32 16,1 2-16-16,1-2 0 0,0 2 0 0,0 1-80 16,3-2-16-16,-1-1 0 0,1 1 0 15,1 2-144-15,0-2-16 0,-1 1-16 0,2-2 0 0,0-1-224 0,-1 0 0 16,-1-1 0-16,-1 2 0 0,2 1 0 0,-1-1 0 16,0-2 0-16,-2 1 0 0,-1 0 0 0,0 1 0 15,0 3 0-15,-1-1 0 0,-12 2 0 0,13-1 0 16,0 0-128-16,-3 0 128 0,-10 1-320 0,0 0 32 15,12-2 16-15,-12 2 0 16,10-2-176-16,-10 2-48 0,0 0 0 0,15-3 0 16,-1 0-336-16,-2 3-64 0,-12 0 0 0,10-1-16 15,2-2-1584-15,1 1-320 0,0-1-64 0,-1 1-11824 0</inkml:trace>
  <inkml:trace contextRef="#ctx0" brushRef="#br0" timeOffset="-205630.79">28581 13054 1839 0,'0'0'160'0,"0"0"-160"0,0 0 0 0,0 0 0 16,0 0 6704-16,0 0 1296 0,0 0 272 0,-1 10 48 0,1-10-6064 15,-3 11-1216-15,3 0-240 0,-1 1-48 0,0-1-288 0,1 0-48 16,0 1-16-16,-1 2 0 0,-1 3 448 0,1 4 96 15,0 3 16-15,-1 2 0 0,0 1-96 0,-1 2-16 16,1 2 0-16,-1 2 0 0,2-1-368 0,-1 1-80 16,1 0-16-16,1 0 0 0,0 3-128 0,-1-1-16 15,-2 0-16-15,3 0 0 0,-1-1 224 0,0 1 64 16,-1-2 0-16,1-1 0 0,0 0-160 0,-1-4-32 16,0-3 0-16,0-3 0 15,1-2 16-15,0-3 0 0,-1-3 0 0,2-2 0 0,0-12-128 16,0 0-16-16,2 9-16 0,-2-9 0 0,0 0-48 15,0 0 0-15,0 0 0 0,0 0 0 0,0 0 0 16,0 0 0-16,0 0 0 0,0 0 0 0,0 0 96 0,4-13 16 16,-2-3 0-16,1 1 0 0,0-1-64 0,-1-1-16 15,1-1 0-15,-1 0 0 0,2-2-160 0,0 2 0 0,1 0 0 16,1 1 128-16,1 0-128 0,0 2 0 0,-1 1 0 0,0 1 0 16,0 0 0-16,2 1 0 0,0 2 0 15,0 1 0-15,-1 1 0 0,3 1 0 0,0 1 0 16,-1 1 0-16,-9 5 0 0,11-6 0 0,-2 2-144 0,1 2 144 15,-10 2 0-15,13-3 0 0,0 2 0 0,-1 1 0 16,0 0 0-16,-1 1 0 0,1 1 0 0,1-1 0 0,0-1 0 16,2 1 0-16,-2 0 0 0,-2 2 0 0,0 1 0 15,0 1 0-15,3 2 0 0,-1-1 0 0,-2 2 0 16,1 2 0-16,-2 2 0 0,2 0 0 0,-1-3 0 0,-1 4 0 16,-1 5 0-16,2 2 0 15,-2-2 0-15,-1 2 0 0,-1-2 0 0,1 2 0 16,-1-1 0-16,-1 1 0 0,1-2 0 0,1 1 0 15,-2 1 0-15,-1 0 0 0,-1-3 0 0,1-2 0 0,1 1 128 16,-2-1-128-16,-2 1 0 0,1-2 0 0,-1-2 0 0,2 0 0 16,0 0 0-16,0-2 0 0,-4-10 0 0,4 11 128 15,-4-11-128-15,4 7 0 0,-4-7 0 0,0 0-208 16,0 0 32-16,0 0 16 16,0 0-896-16,0 0-176 0,0 0-48 0,0 0 0 15,0 0-1408-15,0 0-272 0,0 0-64 0</inkml:trace>
  <inkml:trace contextRef="#ctx0" brushRef="#br0" timeOffset="-204660.38">29699 12993 911 0,'0'0'0'0,"0"0"0"0,9-6 0 0,-9 6 0 0,10-4 0 0,-10 4 0 15,11-3 768-15,-11 3 64 0,0 0 0 0,0 0 16 0,9-4 2608 16,-9 4 528-16,0 0 112 0,0 0 0 0,0 0-928 0,0 0-192 15,0 0-32-15,0 0-16 0,0 0-1152 0,0 0-240 16,0 0-32-16,0 0-16 0,0 0-288 16,-2 10-64-16,0 1-16 0,-1-2 0 0,3-9-352 0,-5 11-80 15,0 0-16-15,0 1 0 0,-3 1-304 0,1 0-64 16,2-2-16-16,-3 2 0 0,0 0-32 0,-1 2 0 16,-2 2 0-16,0 4 0 0,1 2 0 0,-2 3 0 15,-1-1 0-15,-1 2 0 0,1 2 16 0,-2-2 0 16,0-1 0-16,-1 2 0 0,0 0 112 0,1 0 32 15,-1-2 0-15,0 1 0 0,2 2-48 0,1-2-16 16,1-1 0-16,1-1 0 0,-1 0-80 0,4 0-16 16,1 1 0-16,1 0 0 0,-2-4-256 0,3 2 160 0,0-1-160 0,2-1 128 15,2 0-128-15,-1 0 0 16,1 3 0-16,2 0 0 0,3-2 0 0,-2 0 0 0,-5-3 128 16,3 3-128-16,5 0 0 0,-1-1 0 0,-1-1 144 0,1 1-144 15,1-2 0-15,0-2 144 0,0-1-144 16,1 0 0-16,-1 3 128 0,1-5-128 0,0 0 0 15,0-1 0-15,1-1 0 0,2-1 0 0,1-3 0 16,1 0 0-16,-2 0 0 0,2-1 0 0,1 0 0 0,1-3 0 16,0-1-160-16,2 0 16 0,-2-2 0 0,2 0 0 15,0-2-288-15,-1-2-48 16,0 0-16-16,1-1 0 0,-1 1-1360 16,0-4-288-16,2 1-48 0,0-3-16 0,-1-1-1856 15,2-1-368-15</inkml:trace>
  <inkml:trace contextRef="#ctx0" brushRef="#br0" timeOffset="-203860.98">30202 13538 19343 0,'0'0'1728'0,"0"0"-1392"0,0 0-336 0,0 0 0 16,0 0 2944-16,0 0 528 0,0 0 112 0,0 0 0 16,0 0-2656-16,0 0-544 0,0 0-96 0,0 0-32 15,0 0-16-15,0 0-16 0,0 0 0 0,-5 7 0 16,-4 0 608-16,-1-1 128 0,0 0 32 0,0 0 0 15,-1 1-80-15,-1 0-16 0,-1 0 0 0,0 0 0 16,2-1-272-16,-2 2-64 0,-2 1-16 0,2-1 0 16,1 0-80-16,1 2-16 0,0 2 0 0,0-2 0 15,-1-3-128-15,1 1-16 0,2-2-16 0,-1 1 0 16,-2-1-96-16,3 1-32 0,4 2 0 0,5-9 0 16,0 0-160-16,-5 8 128 0,5-8-128 0,-2 9 128 0,2-9-128 15,0 0 0-15,0 0 0 0,3 8 0 16,-3-8 0-16,0 0 0 0,0 0 0 0,5 7 0 0,-5-7 0 15,8 6 0-15,-8-6-128 0,0 0 128 0,10 7 0 0,-1-1 0 16,-9-6 0-16,11 5 0 0,-3 1 0 0,1-2 0 16,-9-4 0-16,12 4 0 0,-3 1-128 0,1 1 128 15,2 0 0-15,-2 2 0 0,-1-2 0 0,1 1 0 16,0-2-144-16,-1 3 144 0,0 2 0 0,0-2 0 16,-9-8 0-16,12 8 0 0,0 0 0 0,-3 0 0 15,-9-8 0-15,9 10 0 0,-1-1 0 0,-2 0 0 16,-6-9 0-16,0 0 0 0,7 13 0 0,-3-2 0 15,-4-11 0-15,2 12 0 0,0-2 0 0,-2 0 0 16,0-10 0-16,-3 14 144 0,1-4-144 0,-1 0 0 16,3-10 0-16,-4 13-176 0,-1-2 176 0,0-2 0 15,-2 0 0-15,1 0 128 0,0 2-128 0,0-2 0 16,-2-5 0-16,1 2 0 0,1 1 0 0,-2-1 0 16,-1 1 0-16,0-1 0 0,1-1 0 0,0 1 0 0,-1-4 0 15,0 1 0-15,1 2 0 0,-1-1 0 0,0-1 0 16,-2-1 0-16,-2 2 0 0,3 0-160 0,10-4 160 0,-10 1-208 31,0-1-176-31,10 0-16 0,-10-1-16 0,1 0 0 16,-2-1-384-16,11 2-80 0,0 0-16 0,0 0 0 15,-7-2-128-15,-1-1-16 0,-1 2-16 0,9 1 0 16,0 0 176-16,-3-7 48 0,-1 1 0 0,4-1-9648 0,0 7-1920 0</inkml:trace>
  <inkml:trace contextRef="#ctx0" brushRef="#br0" timeOffset="-203399.16">30506 13192 16575 0,'0'0'736'0,"0"0"160"0,-12 0-720 0,12 0-176 0,0 0 0 0,0 0 0 16,-13 1 4464-16,13-1 848 0,0 0 192 0,0 0 16 16,0 0-4256-16,0 0-864 0,-3 9-160 0,3 2-48 15,0 1 368-15,0 2 64 0,-4 0 16 0,3 2 0 16,2 0 160-16,-1-1 32 0,-2 2 16 0,0 0 0 0,5 0-352 0,-2 0-80 15,1 0-16-15,-1-1 0 0,0-2-400 16,2 0 128-16,1 1-128 0,-4-2 0 0,-5 0 0 16,3 0 0-16,6 1 0 0,-4-1 0 15,-2-1-432-15,2 0-16 0,6-2 0 0,-2 3 0 16,-4-1-432-16,3-2-80 0,-3-10-32 0,4 11 0 16,-1-2-416-16,-3-9-64 0,0 0-32 0,0 0-9072 15,0 0-1824-15</inkml:trace>
  <inkml:trace contextRef="#ctx0" brushRef="#br0" timeOffset="-202800.9">30573 12821 22111 0,'0'0'1968'0,"0"0"-1584"0,0 0-384 0,0 0 0 0,-9 2 4048 0,9-2 736 0,0 0 144 0,0 0 16 15,0 0-3792-15,0 0-752 0,0 0-144 0,9 9-48 0,-9-9-400 0,11 9-64 16,1-2-32-16,-1 1 0 0,0 1 288 15,-1 1 0-15,-2-1 176 0,1 2-176 0,-1-1 464 16,1 3-16-16,0 0 0 0,2 0 0 0,-1-1-96 0,1 2-32 16,-1 1 0-16,2 2 0 0,-1 1-112 0,2 2-16 15,1 0-16-15,-1 3 0 0,0 3 96 16,1 1 32-16,0 0 0 0,2-1 0 0,0 1 32 0,2 1 16 16,1 5 0-16,1-1 0 0,-1 2-192 0,1 0-32 15,-2-1-128-15,1-2 192 0,-3-1-192 0,0 1 0 16,-3 1 128-16,0 0-128 0,0 3 128 0,-5 2 0 15,-5-3-128-15,1 1 192 0,0-1 0 0,-4 0 0 16,-4 2 0-16,-2-2 0 0,0-1-64 0,-2-3 0 16,0-3-128-16,-2 1 192 0,-3-4 0 0,1 1-16 15,2 0 0-15,-2 0 0 0,-1-4-48 0,-2-1-128 16,0 0 192-16,-1 1-64 0,1-3 0 0,0-1-128 0,3-5 192 16,-1 1-64-16,0 2-128 0,0-3 192 15,0-7-192-15,2 1 192 0,-1 1-192 0,1 0-224 0,1-1 48 16,0 4 16-1,0 0-1184-15,0-4-256 0,-2-2-32 0,2 3-16 16,-1 1-1808-16,0 0-352 0,-9-1-80 0,2 6-16 0</inkml:trace>
  <inkml:trace contextRef="#ctx0" brushRef="#br0" timeOffset="-201657.63">26703 15081 911 0,'0'0'0'16,"0"0"0"-16,0 0 0 0,0 0 0 0,0 0 7616 0,0 0 1456 0,0 0 272 0,5-9 64 0,-1-1-7408 0,0-2-1488 0,1 0-288 0,-1 0-64 15,-1 1-416-15,-2-1-64 0,-2-1-32 0,-2 1 0 16,0 2 352-16,-1-2 160 0,0-1-16 0,-2 3 0 0,-3 0 592 0,0 3 112 16,2-1 32-16,1 3 0 15,-3 1-48-15,-2 1-16 0,-2 2 0 0,1-1 0 0,3 0-352 16,-3 2-64-16,-2 1-16 0,1 0 0 0,3-1 112 0,-1 0 16 16,0 2 0-16,-1 2 0 0,-1 0-320 0,2-1-48 15,0 0-16-15,0 1 0 0,-1-1 0 0,2 2-128 16,1 0 192-16,0 3-64 0,0 2 0 0,-1 1-128 15,0-1 192-15,2-1-64 0,-1 3 80 0,0 2 16 16,0 1 0-16,0 2 0 0,0 1 112 0,-1 1 32 16,0 2 0-16,1 1 0 0,0 3-176 0,0 1-48 15,1 3 0-15,0 0 0 0,0 2 64 0,2 3 16 16,-1 1 0-16,2 0 0 0,0-1 32 0,0-1 0 16,1-1 0-16,0 0 0 0,0-1-96 0,1-2-16 15,2-2 0-15,0-1 0 0,-1 0-144 0,1-4 160 16,-2 0-160-16,5-1 160 0,-2 0-160 0,1-1 0 15,0-1 0-15,2 1 0 0,1-3 0 0,-3-2 0 0,-2 1 0 0,1 0 0 16,1-1-368-16,2 0 48 0,-2-1 16 16,0-2 0-1,-1-12-144-15,3 10-16 0,0-1-16 0,-3-9 0 16,0 0-256-16,0 0-48 0,0 0-16 0,0 0 0 16,0 0-1600-16,0 0-320 0,0 0-64 0,0 0-14208 0</inkml:trace>
  <inkml:trace contextRef="#ctx0" brushRef="#br0" timeOffset="-201343.51">25979 15502 22111 0,'0'0'1968'16,"0"0"-1584"-16,-6 8-384 0,6-8 0 0,0 0 4992 15,0 0 928-15,0 0 176 0,0 0 48 0,15 5-5184 0,0-3-960 16,-2-4-352-16,2 1 16 0,4 0 176 15,-1 1 160-15,-3 1-208 0,2 2 80 0,-1-2 592 0,0 2 128 16,-1-1 32-16,1 2 0 0,1-1 112 0,-1 1 32 16,1-1 0-16,-1 3 0 0,1-1-496 0,2 0-80 15,0-1-32-15,-1 0 0 0,1 0-160 0,2 1 0 16,1-1 0-16,0 0 0 0,-1-2-288 0,2 1 64 16,2 0 16-16,2-2 0 15,2-1-176-15,1 1-16 0,-4 2-16 0,2-2 0 16,2 1-336-16,-3 0-64 0,-2 2-16 0,-2-3 0 15,1-1-240-15,-4-1-48 0,0 0-16 0,0-2 0 16,-2-1 144-16,-3-1 32 0,-1 0 0 0,0-2 0 16,-2-2-768-16,-1-1-128 0,0-2-48 0,0 0-11856 0</inkml:trace>
  <inkml:trace contextRef="#ctx0" brushRef="#br0" timeOffset="-200669.97">27076 15429 6447 0,'0'0'576'0,"0"0"-576"0,0 0 0 0,0 0 0 0,0 0 4736 16,0 0 832-16,0 0 160 0,-7 5 32 0,1-1-3312 16,6-4-656-16,0 0-144 0,-7 4-32 0,1-2-160 15,6-2-48-15,-8 3 0 0,8-3 0 0,-8 6 0 0,8-6-16 16,0 0 0-16,-7 5 0 0,1-1-384 0,6-4-80 15,0 0-16-15,0 0 0 0,-9 4-320 0,9-4-64 16,0 0-16-16,0 0 0 0,-7 8-112 0,2-2-16 16,5-6-16-16,0 0 0 0,0 0-128 0,-7 9-32 15,1 0 0-15,-1 0 0 0,1-1-208 0,-1-2 128 16,0 0-128-16,-1 2 0 0,-1 2 128 0,0 1-128 16,-1-2 0-16,-1 3 0 0,0-1 128 0,1 2-128 0,1-1 0 15,0 1 144-15,1-1-144 0,1 1 0 16,2 0 0-16,0 0 0 0,-2 0 0 0,3 0 0 0,0 0 0 15,2 0 0-15,-1 0 0 0,2 0 0 0,0 2 0 0,1-1 0 16,1-1 0-16,0 0 0 0,1-1 0 0,0 2 0 16,2 2 0-16,-1-3 0 0,-1-2 0 0,2 0 0 15,4-1 0-15,-2-2-144 0,-6-8 144 0,10 9 0 16,-1 0-160-16,1-2 160 0,2-5-128 16,0 0 128-16,-2-2 0 0,2 0-160 0,1-3 160 0,0-2 0 15,0-3-128-15,3 0 128 0,-1 0 0 16,1-2 0-16,-2-4 0 0,1-1 0 0,-1 0 0 0,3-1 0 15,1 0 0-15,-5 2 0 0,-5-2 0 0,1 0 0 16,3-3 192-16,-4 2-64 0,-3 0-128 0,0 0 192 16,-1-1 16-16,0 1 0 0,0-1 0 0,-2 4 0 15,2-1-32-15,-4 1-16 0,-4 0 0 0,2 1 0 16,-2 0-160-16,0 1 192 0,-1 0-192 0,0 2 192 0,-2 1-192 0,-1-1 0 16,-2 3 0-16,-1-1-176 0,0 0 0 15,1 1 0-15,3 2 0 0,-1 0 0 0,1-2 176 16,1 2-192-16,-2 0 192 0,1 0-192 15,7 5-48-15,-5-5-16 0,0-2 0 0,5 7 0 16,-4-6-144-16,4 6-48 0,-4-10 0 0,3 3 0 16,0-1-1152-16,1 8-256 0,3-9-32 0,-3 9-16 15,6-8-2128-15,-6 8-448 0</inkml:trace>
  <inkml:trace contextRef="#ctx0" brushRef="#br0" timeOffset="-200205.28">27395 15794 28559 0,'0'0'1264'0,"-1"12"272"0,1-12-1232 0,-4 9-304 0,4-9 0 0,-4 8 0 16,4-8 1504-16,-4 9 240 0,0 0 48 0,3 0 16 15,1-9-480-15,0 0-112 0,0 0 0 0,0 0-16 16,0 0-256-16,0 0-48 0,0 0-16 0,0 0 0 16,0 0 64-16,0 0 16 0,0 0 0 0,0 0 0 15,0 0-224-15,0 0-32 0,-5-7-16 0,1-3 0 0,2 0-80 16,1 0-16-16,-3-2 0 0,2 0 0 0,-2-2-128 0,1-2-16 16,-1-1-16-16,1-1 0 15,1 0-176-15,1-2-16 0,-1-1-16 0,0 0 0 0,-1-1-224 0,2 0 144 16,-1-1-144-16,2 0 128 0,2 3-128 0,-1 0 0 15,0 0 0-15,2 2 0 0,-2-1 0 0,1 0 0 16,0 2 0-16,2 3 0 0,1 0 0 0,1-1 128 16,-1 2-128-16,1 0 0 0,2-1 0 0,2 1 0 15,-2 0 0-15,4 1 0 0,0 2 0 0,1 1 0 16,0 2 0-16,1 1 0 0,1-2 0 0,0 1-176 16,1 2 48-16,1 1 0 0,-3 0-32 0,4 2 0 15,1-1 0-15,-1 0 0 0,-1 1-160 0,0-1-16 0,-2 2-16 16,2 1 0-1,0 0-80-15,-2 1-16 0,-4 2 0 0,1-1 0 16,1 0-816-16,0-1-160 0,-4-1-48 0,-1 3 0 16,-8-3-1728-16,9 9-336 0</inkml:trace>
  <inkml:trace contextRef="#ctx0" brushRef="#br0" timeOffset="-198543.94">28875 15564 1839 0,'0'0'160'0,"0"0"-160"0,0 0 0 0,0 0 0 0,2-10 2272 0,-2 10 416 0,6-10 96 0,-1 2 16 16,-5 8-3072-16,0 0-624 0,4-9-112 0,-4 9-16 0,6-9 1184 15,-6 9 240-15,0 0 48 0,0 0 16 0,0 0 1984 16,0 0 400-16,0 0 80 0,0 0 16 0,0 0-800 0,0 0-160 16,0 0-16-16,0 0-16 0,0 0-784 0,0 0-144 15,0 0-48-15,0 0 0 0,0 0-320 0,0 0-64 16,0 0-16-16,0 0 0 0,0 0-16 0,0 0-16 16,0 0 0-16,0 0 0 0,0 0-32 0,0 0 0 15,-1-8 0-15,1 8 0 0,0 0-48 0,0 0-16 16,-7-5 0-16,7 5 0 0,0 0-64 0,-6-5 0 15,-2 2-16-15,8 3 0 0,0 0 16 0,-12 0 0 0,-2-1 0 16,1 3 0-16,-1 1-64 0,1 0 0 0,0 0 0 0,-1 1 0 16,0 0 48-16,1 2 0 0,0 0 0 0,0 1 0 15,-1-2-96-15,1 0-16 0,0 1 0 16,1 1 0-16,0 0 0 0,0-2 0 0,2 0 0 16,1 0 0-16,9-5-80 0,-8 8-32 0,0-1 0 0,8-7 0 15,0 0-16-15,-9 6 0 0,0-1 0 16,9-5 0-16,0 0 0 0,0 0-128 0,0 0 192 0,-7 5-64 15,7-5-128-15,0 0 160 0,0 0-160 0,0 0 160 16,-7 6-32-16,7-6-128 0,0 0 192 0,0 0-64 16,0 0-128-16,0 0 160 0,0 0-160 0,-7 6 160 0,7-6-160 15,0 0 0-15,0 0 144 0,-6 7-144 16,6-7 0-16,0 0 144 0,-7 5-144 0,7-5 0 0,0 0 192 16,0 0-192-16,0 0 192 0,0 0-192 0,0 0 192 15,0 0-192-15,0 0 192 0,-5 6-192 0,5-6 160 0,0 0-160 16,0 0 128-16,0 0-128 0,-5 7 0 0,5-7 0 15,0 0 0-15,0 0 0 0,-7 8 0 0,7-8 0 16,-4 8 0-16,0-1 0 0,0 1 0 16,2 0 0-16,2-8 0 0,-4 12 0 0,0-4 0 0,0-1 0 15,1 1 0-15,3-8 0 0,-2 8 0 16,-1 0 0-16,3-8 0 0,-2 10 0 0,-1-2 0 0,0 0 192 16,1-1-192-16,0 0 192 0,2 0-192 0,-1 1 0 15,1-8 144-15,-2 10-144 0,-1-2 0 0,2 0 0 16,1-8 0-16,0 10 0 0,-2 2 0 0,2-4 0 0,0-8 0 15,0 0 128-15,4 8-128 0,-4-8 176 16,0 0-176-16,0 0 192 0,4 7-192 0,-4-7 0 16,0 0 144-16,0 0-144 0,0 0 0 15,4 8 0-15,-4-8 0 0,0 0 0 0,4 8 0 16,-4-8 0-16,0 0 0 0,0 0 0 0,3 8 0 0,-3-8 0 0,0 6 0 0,0-6 0 16,0 0 0-16,1 8 0 0,-1-8 0 0,0 0 0 15,1 8 0-15,-1-8 0 0,3 8 0 0,-1-2 0 16,-2-6 0-16,0 0 0 0,6 8 0 0,-6-8 0 15,5 9 0-15,-5-9 0 0,0 0 0 0,0 0 0 16,9 8 0-16,-1-3 0 0,-8-5 0 0,9 6 128 16,-9-6-128-16,10 1 0 0,-10-1 0 0,12 2 0 15,-12-2 0-15,12 0 0 0,-2 0 0 0,-10 0 0 16,0 0 0-16,15-2 0 0,-4 1 0 0,1-2 0 16,-12 3 0-16,14-4 0 0,-2-1 0 0,-1 0 0 0,-2-1 0 15,1 1 0-15,1-3 0 0,-1 1 0 0,0-3 0 0,1 0 144 16,-2 0-144-16,1-2 0 0,2-3 128 0,-1 0-128 15,-4-3 0-15,3-1 0 0,-1 1 0 0,-4 1 0 16,-1-4 0-16,0 2 0 0,1-2 0 0,-1 1-144 16,-4 1 144-16,-2-1-192 0,0 2 192 0,-1 0 0 15,3 1-144-15,-2 2 144 0,-5 4 0 0,3 0 0 16,2-1 0-16,-1 3 0 0,-1-1-128 0,2 3 128 16,-1 2 0-16,3 5 0 0,0 0 0 0,0 0 0 15,0 0 0-15,0 0 0 0,0 0 0 0,0 0 0 16,0 0 0-16,0 0 128 0,0 0-128 0,0 15 0 15,1-1 0-15,3 0 0 0,1 1 144 0,1-1-144 16,-4 3 160-16,-1 1-160 0,2 0 256 0,0 2-32 16,-1 2-16-16,0 2 0 0,-2-1-32 0,3 2-16 0,5 0 0 0,-2 2 0 15,-4 0-160-15,2-1 0 0,4-1 144 0,0-1-144 16,0-4 0-16,-2 1 0 16,2-1 0-16,1-2 128 0,1-1-128 0,-2-3 0 0,-3-1 0 0,1-1 0 15,1-1-144-15,-7-11 0 16,4 11 0-16,2-2 0 0,-6-9-208 0,7 8-32 0,-7-8-16 0,0 0 0 31,10 7-288-31,-10-7-48 0,0 0-16 0,0 0 0 0,0 0-1808 0,9-4-384 16,-9 4-64-16,8-9-14960 0</inkml:trace>
  <inkml:trace contextRef="#ctx0" brushRef="#br0" timeOffset="-198071.86">29218 14888 33343 0,'0'0'1472'0,"0"0"320"0,0 0-1440 16,0 0-352-16,0 0 0 0,0 0 0 0,0 0 1856 0,0 0 288 0,0 0 64 0,-2 12 16 16,2-12-1200-16,-1 13-224 0,1-1-48 0,0 1-16 15,0 1 64-15,0 4 16 0,0 1 0 16,0 1 0-16,0 4-112 0,0 2-32 0,1 4 0 0,2 3 0 15,1-1-304-15,-2 6-64 0,1 1-16 0,2 3 0 16,-1 1-128-16,0 0-32 0,-1 1 0 0,-1-1 0 16,1-2 80-16,0-2 16 0,-1-1 0 0,1-2 0 15,-2-1-32-15,2 0-16 0,1-1 0 0,-2-1 0 16,-1 0-176-16,2-2 0 0,1-3 0 0,0 1 0 16,-3-3 0-16,0-1 0 0,2-5 0 0,0-1 0 0,-2-3-320 15,3-2 48-15,-1-2 16 0,-1-4 0 16,-2-8-256-16,0 0-64 0,0 0 0 0,0 0 0 15,8-2-976-15,-2-4-208 0,2-2-32 16,1-5-16-16,-2-8-880 16,-1-5-192-16,1-5-16 0</inkml:trace>
  <inkml:trace contextRef="#ctx0" brushRef="#br0" timeOffset="-197712.34">29537 14913 32255 0,'0'0'2864'0,"-3"12"-2288"16,3-12-576-16,0 0 0 0,-6 10 3072 0,2-1 496 15,4-9 96-15,0 0 32 0,-1 9-2992 0,1-9-576 0,2 13-128 16,2-1 0-16,0 0 0 0,-1 1 0 16,-3 1 0-16,2 2-128 0,1 1 864 0,0 2 176 0,-5 2 48 0,4 3 0 15,0 2-32-15,-1 0 0 16,-1 3 0-16,2 2 0 0,-1 1-352 0,0 4-64 0,-1 1 0 15,2 1-16-15,0 0-176 0,1-1-16 0,-2-2-16 16,0 0 0-16,1 0-128 0,0 2-32 0,1-3 0 16,-2 1 0-16,-1 0-128 0,3 1 128 0,0-2-128 0,-1 0 128 15,1 3-128-15,-1-5 0 0,0-4 0 0,0-2-176 16,2-5 176-16,0-2 0 0,-1-3-144 0,-1-2 144 16,2-3-352-16,1-2 0 0,-5-9 0 0,4 9 0 15,-4-9-1120-15,0 0-208 16,0 0-48-16,0 0-16 0,0 0-928 0,11-3-176 15,-11 3-32-15,10-5-15424 0</inkml:trace>
  <inkml:trace contextRef="#ctx0" brushRef="#br0" timeOffset="-196812.07">30949 15291 18431 0,'0'0'1632'0,"0"0"-1312"0,0 0-320 0,0 0 0 0,0 0 4256 0,0 0 784 16,0 0 144-16,0 0 48 0,0 0-4240 0,0 0-848 15,0 0-144-15,0 0 0 0,0 0 0 0,0 0 0 16,0 0 160-16,0 0-160 0,0 0 1024 0,0 0 80 15,-9 5 32-15,1-1 0 0,-1 0-48 0,9-4-16 16,0 0 0-16,-13 7 0 0,-3 2-432 0,2-1-96 16,1-2-16-16,-2 2 0 0,0-2-256 0,-2 4-48 15,0 1-16-15,-1 1 0 0,-2-2-208 0,1 2 0 16,0 1 128-16,1 0-128 0,1 0 0 0,0-1 0 16,2-3 128-16,1 2-128 0,3-4 176 0,-1 3-16 0,0-3 0 15,4 0 0-15,8-7-160 0,0 0 128 16,-9 5-128-16,9-5 128 0,0 0-128 0,0 0 0 0,0 0 0 15,0 0 0-15,0 0 0 0,0 0 0 0,0 0 0 16,0 0-176-16,8 11 48 0,0-4 0 0,-8-7 0 16,14 7 0-16,1-3 128 0,-2 1 0 0,0 1-144 0,0 0 144 15,0-4 0-15,0 2 0 0,-1 1-144 0,2-1 144 16,2 2 0-16,-1 0 0 0,1 2-128 0,0 0 128 16,-1 0 0-16,-1 2 0 0,0 0 0 0,-3 1 0 15,1-1 0-15,-2 2 128 0,-3 1-128 0,-2 1 192 0,-1 1-64 16,0 2-128-16,0 0 176 0,-2 1-176 0,1 3 144 15,-3-3-144-15,0 0 0 0,-1 3 144 0,-3 1-16 16,0-1-128-16,-1 0 192 0,1 0-64 0,-1 1 16 0,-1-2 0 16,-1-3 0-16,1 1 0 0,-1-3 16 15,-3 0 0-15,-1-1 0 0,0-1 0 0,1-1-160 0,-1-2 0 16,1-2 0-16,0 0 128 0,-1-2-128 0,2 0-144 16,1-4 144-16,-1-2-208 15,-1-2-1040-15,0-1-208 0,10 3-32 16,-10-10-16-16,2-2-1664 0,3-5-336 15,1-1-64-15</inkml:trace>
  <inkml:trace contextRef="#ctx0" brushRef="#br0" timeOffset="-196475.43">31469 14880 15663 0,'0'0'1392'0,"0"0"-1120"0,0 0-272 0,0 0 0 0,0 0 5920 0,0 0 1120 0,0 0 240 0,0 0 32 16,0 0-5312-16,1 16-1056 0,-1-2-224 0,-1 2-32 16,-1 1-48-16,-1 3-16 0,-1 0 0 0,0 1 0 0,-1 1 560 15,-2 2 112-15,0 3 32 0,0 1 0 0,3-2-368 0,-1 1-80 16,-4 3-16-16,2-1 0 0,2-2-448 0,0 0-96 16,-2 0 0-16,2 0-16 0,1 3-304 0,0 0 160 15,-1-3-160-15,2-2 128 0,1-3-128 16,-1-1 0-16,-1-1 0 0,3-5-176 0,0-3-32 0,1-12-16 15,2 13 0-15,-2-13 0 16,0 0-1088-16,0 0-224 0,15-5-32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9:41:51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12690 11353 4607 0,'0'0'192'0,"-10"-3"64"0,-2-1-256 0,0 0 0 16,-1 0 0-16,3 0 0 0,2 0 5104 0,8 4 976 0,-6-5 192 0,6 5 32 15,0 0-5040-15,0 0-1008 0,0 0-256 0,0 0 0 16,-4-6 0-16,4 6 0 0,0 0 0 0,0 0 0 16,0 0 0-16,0 0 0 0,0 0 128 0,0 0-128 15,0 0 416-15,0 0 32 0,0 0 16 0,0 0 0 16,10 1 368-16,2 2 64 0,-2 0 0 0,3 3 16 15,2-1 144-15,0 0 32 0,1-1 0 0,4 0 0 0,2 0-112 16,0-2-16-16,0 1 0 0,3-2 0 16,2 1-192-16,2-2-64 0,0 0 0 0,1 1 0 0,1-1-128 15,1 0-48-15,4 0 0 0,-2 1 0 0,-2 2-80 16,3-2 0-16,2-1-16 0,-2 3 0 0,-2 1-80 16,-1 0-16-16,0-2 0 0,-1 2 0 0,-1 0-80 0,1-1-32 15,-1-2 0-15,4 0 0 0,2-1 48 0,4 2 16 16,1-1 0-16,5-1 0 0,3-1 32 0,2 1 0 15,1-2 0-15,-2 2 0 0,-4 0-96 0,-1-1-16 16,0 0 0-16,-1-1 0 0,0 1-64 0,2 0-16 16,1-2 0-16,-2 1 0 0,0 0-128 0,-1 2 128 15,0-2-128-15,-1 0 128 0,-2 1-128 0,-2 1 192 16,-1 1-192-16,1 1 192 0,-3-1-64 0,2 2-128 16,1-2 192-16,0 1-64 0,2 0 0 0,1 0 0 15,1 1 0-15,0 0 0 0,1-2 0 0,-2 0-128 16,-5 0 192-16,1 2-64 0,0 0-128 0,1-1 160 0,2 0-160 0,-1-2 160 15,0 0-160-15,2 1 0 16,0-1 144-16,0 0-144 0,-1 0 0 0,0-1 144 16,-1-1-144-16,-2 0 0 0,-3-1 128 0,0 0-128 0,-2 1 0 0,0 1 0 15,-1-1 128-15,2 1-128 16,1 0 0-16,2-1 0 0,1 1 0 0,-2 1 160 0,-1 0-160 0,2 1 128 16,-1 1 48-16,1 0 0 0,-3 1 0 0,1-1 0 15,0 1-176-15,0 0 0 0,2-1 0 0,1 0 0 16,-1-1 0-16,4 0 128 0,1-1-128 0,1 0 0 15,0 0 0-15,0 0 0 0,0-1 128 0,-4 0-128 16,-1-1 0-16,-2 2 0 0,-1 0 0 0,-1 0 0 0,-3-1 0 16,2 0 0-16,-2-2 0 0,4 2 0 15,5-1 0-15,0 1 0 0,0 1 0 0,0 0 0 0,0 0 0 0,-1 1 128 16,-1 3-128-16,-2-1 0 16,1 0 128-16,-2-1-128 0,-1 2 128 0,1-1-128 0,3-1 0 15,1 1 0-15,0 1 0 0,-1-2 0 0,-3 1 0 16,0-2 0-16,1 1 0 0,-2-1 0 0,-2 0 0 15,1 2 128-15,-6-3-128 0,-1 0 0 0,-1-1 0 16,0 1 0-16,-3-2 0 0,0 2 0 0,0 0 0 0,0 0 128 16,1-1-128-16,-3 0 0 0,1-1 128 0,1 1-128 15,-2 1 0-15,0-1 128 0,-4-1-128 0,1 1 0 16,2 1 0-16,-4 0 128 0,-2-1-128 0,0 1 0 16,-1 0 0-16,0 0 0 0,-2 0 0 0,-10 0 0 15,11 0 0-15,-1 1 0 0,-10-1 0 0,11 0 0 16,-11 0-224-16,0 0 80 15,0 0-1776-15,0 0-368 0,9-4-64 0</inkml:trace>
  <inkml:trace contextRef="#ctx0" brushRef="#br0" timeOffset="5911.08">5352 10400 8287 0,'0'0'368'0,"-8"-4"80"0,-1-2-448 0,2 1 0 0,1-1 0 0,-1-1 0 0,1 1 4416 15,-1 0 784-15,1 1 176 0,-1 0 16 0,-1-2-3728 0,1 1-736 16,-1-1-160-16,-1 2-16 0,-1 0-256 16,-1 1-48-16,-2 0-16 0,-3 2 0 0,-1-1-48 0,-1 0 0 15,-2 1 0-15,-1 0 0 0,-1 2 0 0,-1 2 0 16,-3 0 0-16,-2 1 0 0,-2 0 0 0,2-1 0 15,0-1 0-15,0-1 0 0,-2 0 256 0,2-1 64 16,1 1 0-16,-2 0 0 0,-2-2 32 0,0-1 16 16,-2 2 0-16,-2-1 0 0,-4 1-192 15,-2 1-48-15,1 0 0 0,-2 0 0 0,-1 3-240 0,1-2-48 16,3 0-16-16,2 3 0 0,-1 1-208 0,0 1 0 16,-1-3 128-16,1 1-128 0,0 2 0 0,-1 0 0 15,-3 1 0-15,2-1 0 0,-2 1 0 0,2 1 0 0,1-2 0 16,0 1 0-16,-1-2 0 0,5 1 0 15,3 0 0-15,0-1 0 0,1 0 0 0,1 1 0 0,-1 0 0 0,2-1 0 16,0-3 144-16,2 1-16 0,1 1 0 16,1-1 0-16,3-1 128 0,1 0 0 0,3-1 16 15,2 1 0-15,3 1-16 0,-1 0 0 0,0-2 0 0,2 2 0 16,1-1-96-16,2 2-32 0,1-1 0 0,8-3 0 16,-9 5-128-16,9-5 0 0,-7 6 0 0,1 2 0 15,1 3 0-15,2-1 0 0,3-10 0 0,0 13 0 16,0 1 0-16,2 1 0 0,2 0 128 15,-2 4-128-15,0 0 0 0,3 3 0 0,4 3 0 0,1 4 0 16,1 2 0-16,-1 2 0 0,-1 1 0 0,2 1 0 16,1 1 0-16,-1 0 0 0,-2-3 128 0,1 3-128 15,-1 1 0-15,-2-1 128 0,0-2-128 0,-1 1 128 0,1 1-128 0,-2 2 0 16,-1 0 0-16,-1 0 128 0,-3 0-128 0,0-1 0 16,2 1 144-16,-2 0-144 0,-2 0 0 15,2-2 144-15,1-1-144 0,-2 1 0 0,-3-2 176 0,0-2-176 16,0-1 160-16,1-2-160 0,2-3 176 0,1-1-176 15,0-3 192-15,1-1-192 0,-1-3 288 16,0-2-48-16,-1-2-16 0,1 1 0 0,3-4-16 0,-1 1 0 16,-2-2 0-16,2 1 0 0,-2-1-48 0,-2 1-16 15,0-2 0-15,0 1 0 0,1 3-144 0,0-1 128 16,-1 0-128-16,1 0 128 0,0 1-128 0,0 1 0 16,-1-2 0-16,1 1 128 0,-2-2-128 0,2 1 0 15,0-1 0-15,-1-1 0 0,0 0 0 0,-1 2 0 0,3-12 0 16,-4 11 128-16,2-4-128 0,2-7 0 15,0 0 0-15,-2 12 0 0,0-1 0 0,1-2 128 16,1-9-128-16,0 0 0 0,0 0 0 0,0 0 128 16,-2 10-128-16,2-10 0 0,2 11 192 0,-2-11-64 0,0 0 0 0,6 10 0 15,-6-10 0-15,10 9-128 16,3-2 192-16,1-1-64 0,-3-2 32 0,4 0 0 0,2 0 0 0,2-1 0 16,1-3 0-16,1 1 0 0,1 0 0 0,2 0 0 15,1-1-160-15,0 0 192 0,0 0-192 0,1-1 192 16,1 0-192-16,2 0 0 0,0-1 0 0,1 1 0 15,0 0 0-15,2 1 0 0,1 2 0 0,1 1 0 16,1-1-192-16,4 1-80 0,4-2-16 0,0 2 0 16,0 0-384-1,5-2-80-15,4-1-16 0,4 0 0 0,4 0-816 0,6 2-160 16,1 1-48-16,3 2-11888 0,-1 4-2384 0</inkml:trace>
  <inkml:trace contextRef="#ctx0" brushRef="#br0" timeOffset="26063.37">24299 3775 15135 0,'0'0'672'0,"0"0"144"16,0 0-656-16,0 0-160 0,0 0 0 0,0 0 0 0,0 0 1072 0,0 0 176 15,0 0 32-15,0 0 16 0,0 0-544 0,0 0-112 16,1-9-32-16,-1 9 0 0,0 0-128 0,0 0-32 15,0 0 0-15,0 0 0 0,-3-9 128 0,3 9 32 16,0 0 0-16,0-9 0 0,0 1 96 0,0 8 0 0,0 0 16 16,0 0 0-16,0 0-96 0,0 0-32 0,0 0 0 15,-5-8 0-15,1 2 16 0,4 6 0 0,0 0 0 16,0 0 0-16,0 0-48 0,0 0-16 0,-6-7 0 0,6 7 0 16,0 0-16-16,0 0 0 15,-7-6 0-15,7 6 0 0,0 0-176 0,0 0-32 0,0 0-16 0,0 0 0 16,0 0-304-16,0 0 128 0,0 0-128 0,-9 5 0 15,9-5 0-15,-8 5 0 0,8-5 0 0,-6 8 0 16,6-8 0-16,-7 8 0 0,7-8 0 0,-6 9 0 16,1-1 176-16,5-8-176 0,-7 8 160 0,0-2-160 15,1 1 352-15,-1-1-32 0,7-6 0 0,-9 9 0 16,3 2 0-16,-2-3 0 0,8-8 0 0,-7 7 0 0,1 0-112 16,6-7-16-16,-5 9-16 0,5-9 0 15,0 0-176-15,-3 10 128 0,0 0-128 0,3-10 128 0,-1 9-128 0,1 0 0 16,-1-1 0-16,1 2 0 0,0-10 0 15,1 9 0-15,-1-9 0 0,3 9 0 0,-3-9 0 0,4 9 0 16,-4-9 0-16,4 8 0 0,-4-8 0 0,0 0 0 16,6 9 144-16,-6-9-144 0,0 0 128 0,8 6-128 15,-8-6 128-15,0 0-128 0,12 2 192 0,-12-2-16 16,0 0-16-16,10 0 0 0,-10 0 32 0,12 0 16 16,-12 0 0-16,10-2 0 0,-10 2 48 0,11-7 0 15,-3 1 0-15,-8 6 0 0,9-10 16 0,-2 0 16 16,-1 0 0-16,-1 0 0 0,0 0-32 0,-1 1 0 15,0-2 0-15,-1 1 0 0,-2 0-48 0,0-1-16 16,0 1 0-16,1-1 0 0,-2-2-48 0,-2 2-16 16,2-3 0-16,0 4 0 0,-1 1-128 15,1 0 192-15,0-2-192 0,0 1 192 0,0 2-192 0,0 8 0 16,0-8-160-16,0 8 160 0,-1-8 0 0,1 8 0 0,0 0 0 0,0 0 0 16,0 0 0-16,0 0 0 0,0 0-128 0,-9 4 128 15,0 4 0-15,2 0 0 0,7-8-160 0,-6 13 160 16,-1 0 0-16,2 0-144 0,0 0 144 0,-1 0 0 15,1-1 0-15,0 0-128 0,1-2 128 0,0 1 0 16,2-1 0-16,-1 0 0 0,2 1 0 0,-1-1 0 16,1 1 0-16,0-2 0 0,1 1 0 0,0-10 0 15,2 11 0-15,2-2 0 0,-4-9 0 0,4 10 0 16,1-2 0-16,-5-8-128 0,0 0 128 0,8 8 0 16,-8-8 0-16,0 0 0 0,11 5 0 0,-2-1 0 15,-9-4 0-15,11 3 0 0,0-3 0 0,-11 0 0 0,10-4 0 16,1 0 0-16,-3-1 0 0,-1-1 0 0,1-1 0 0,0-1 128 15,-1-1-128-15,-2-1 0 0,0 0 176 0,0-2-176 16,-1 1 192-16,0-1-192 0,-1 0 240 0,-1 0-64 16,0 1-16-16,-2-1 0 15,0-1-16-15,0 1 0 0,-3 2 0 0,-1 1 0 0,-1-2-144 0,0 5 192 16,-3-1-192-16,1 3 192 0,1 2-192 0,-3 0 0 16,0 2 0-16,-2 2 0 15,1-2 0-15,-1 4 0 0,1 1 0 0,-1 0 0 0,1-1 0 0,0 1-144 16,-1 2 144-16,2 0 0 0,0 1 0 0,0 3-128 15,0-1 128-15,2 1 0 0,2-2 0 0,1 0 0 16,0 0 0-16,1 0 0 0,1 0-128 0,2-9 128 0,2 11 0 16,0-1 0-16,-2-10 0 0,4 10 0 0,-4-10 0 15,6 8 0-15,1-1 0 0,-7-7 0 16,11 5 0-16,-1 0 0 0,-3 0 0 0,4-1 0 0,-1-2 0 0,1 0 0 16,-11-2-128-16,11 0 128 15,0-1 0-15,-1 0 0 0,1-2 0 0,-2-1 0 0,-1 0 0 16,1 0 0-16,-1-1 0 0,-8 5 0 0,10-6 0 0,-10 6 0 15,6-10 0-15,1 0 144 0,0 1-144 0,-7 9 128 16,0-11-128-16,-2 1 192 0,1-2-192 0,-2 2 192 16,-2 1 0-16,1 1 0 0,0-1 0 0,-2 0 0 15,-3 1-192-15,1 0 192 0,-1 1-192 16,0 2 192-16,-2 1-192 0,1 0 0 0,-1 2 0 0,1 1 0 16,-1 1 0-16,1 1 0 0,0 0 0 0,0 2 0 15,1 1 0-15,-1 1 0 0,2 0 0 0,8-5 0 0,-9 7-128 16,4 0 128-16,5-7 0 0,-4 11 0 0,1-1 0 15,3 1-144-15,1-1 144 0,2-1 0 0,-3-9-160 16,4 11 160-16,0-2-128 0,0 0 128 0,0 0 0 0,1-1-128 16,1 2 128-16,-6-10 0 0,7 7 0 0,-7-7 0 15,10 5 0-15,-2 0 0 0,-8-5 0 0,9 4 0 16,-9-4 0-16,11 2-128 0,-11-2 128 0,0 0 0 16,12-3 0-16,-2 0 0 0,-10 3 0 0,10-4 0 15,-10 4 0-15,10-6 128 0,-4-1-128 0,1 0 0 16,-1 0 0-16,-6 7 0 0,5-9 0 0,-1 0 128 15,0 0-128-15,-4 9 0 0,1-9 0 0,1 1 128 16,-2-1-128-16,0 1 0 0,0 8 0 0,0 0 0 16,-3-9 0-16,3 9 0 0,-4-8 0 0,0 0 0 15,4 8 0-15,0 0 0 0,-9-4 0 0,9 4 0 16,-9-1 0-16,1-1 0 0,-1 2 0 0,1 0 0 0,0 2 0 16,8-2 0-16,-9 5 0 0,0 1 0 0,1 0 0 15,2 0 0-15,-1 1 0 0,7-7 0 0,-7 8 0 0,1 2-128 16,1 0 128-16,0 1 0 0,1-2 0 0,4-9 0 15,-4 9 0-15,4-9 0 0,-1 11 0 0,1-11-128 16,-3 11 128-16,3-11 0 0,0 0-144 0,3 9 144 16,-3-9 0-16,0 0-176 0,0 0 176 0,0 0-128 15,8 7 128-15,-8-7 0 0,11 4-144 0,-11-4 144 16,11 2 0-16,-11-2 0 0,0 0 0 0,10 0 0 16,-10 0 0-16,9-2 0 0,-9 2 128 0,9-4-128 15,-9 4 0-15,0 0 0 0,8-5 0 0,-8 5 0 16,7-7 0-16,-7 7 0 0,6-9 0 0,-6 9 0 0,5-10 0 15,-5 10 0-15,3-10 0 0,-3 10 0 0,0-7 0 16,0 7 0-16,0 0 0 0,0 0 0 0,-3-7 0 0,3 7 0 16,0 0 0-16,-6-6 0 0,-1 2 0 15,7 4 0-15,-9-3 0 0,2 2 0 0,-1 1 0 0,8 0 0 16,-9 0 0-16,1 0 0 0,8 0 0 16,-9 1 0-16,9-1 0 0,-8 1 0 0,8-1 0 0,0 0 128 15,-11 0-128-15,11 0 0 0,0 0 0 0,0 0 0 16,-9 2 0-16,9-2 0 0,0 0 0 0,0 0 0 15,0 0 0-15,0 0 0 0,-6 6 0 0,6-6 0 16,0 0 0-16,0 0 0 0,0 0 0 0,-4 9 0 16,4-9 0-16,-2 9 0 0,2-9 0 15,0 0 0-15,0 0 0 0,0 11 0 0,0-11-192 0,2 12 192 16,-2-12-160-16,0 0 160 0,0 0-336 0,0 0 16 16,6 7 16-16,-6-7 0 15,0 0-1808-15,11 6-352 0,-11-6-80 0</inkml:trace>
  <inkml:trace contextRef="#ctx0" brushRef="#br0" timeOffset="32371.76">20918 3513 13647 0,'0'0'592'0,"0"0"144"0,0 0-592 16,0 0-144-16,0 0 0 0,0 0 0 0,0 0 1072 0,0 0 176 0,0 0 32 0,0 0 16 15,-1-8-416-15,1 8-96 0,1-9-16 0,-1 9 0 16,0 0-352-16,0 0-80 0,5-9-16 0,-5 9 0 16,4-10 80-16,-4 10 16 0,3-9 0 0,-3 9 0 15,0 0 224-15,0 0 32 0,2-11 16 0,-2 11 0 16,0-9 64-16,0 9 16 0,2-9 0 0,-2 9 0 0,1-12 16 16,0 3 16-16,-1 9 0 0,3-12 0 0,0 1-272 0,-1 0-48 15,2 1-16-15,0 1 0 0,-1-2-112 0,1 2-32 16,1-1 0-16,0 1 0 0,0-2-48 15,2 2-16-15,-2 0 0 0,1 0 0 0,0 0-32 0,-2 1-16 16,1-1 0-16,1 1 0 0,1 1-16 0,-1 1-16 16,1-5 0-16,-1 2 0 0,2 0 144 0,0 0 16 15,-1 0 16-15,-1 0 0 0,2-2 96 0,0 1 0 16,1-2 16-16,0-2 0 0,-1 1-64 0,0 1-16 16,-1 0 0-16,3 1 0 0,0 0-80 15,0 1-32-15,1-2 0 0,1 0 0 0,1-1-64 0,-3 1-16 16,0 3 0-16,4-2 0 0,2-2 0 0,0 0 0 15,-3-1 0-15,1 1 0 0,2 2 16 0,-2-1 0 0,-2-1 0 16,4 0 0-16,0 0-16 0,-1 0-16 0,-2 0 0 16,2 1 0-16,-1-1 16 0,0 0 0 0,-1 0 0 15,0 1 0-15,0 0-16 0,0 1 0 0,0-4 0 0,0 2 0 16,0 2-16-16,2-1 0 0,0 0 0 0,2-2 0 16,-1-2-32-16,1 3-128 0,1 0 192 0,2 0-64 15,1 0 0-15,1 0-128 0,0-3 192 0,0 5-64 16,0 0-128-16,-1 1 128 0,1-3-128 15,0 0 128-15,1 0-128 0,-2 1 160 0,-1 1-160 0,1 1 160 16,0-2-160-16,0 1 0 0,-1 0 0 16,-1 2 128-16,-1 0-128 0,1 0 192 0,-1 0-192 0,-1 0 192 15,0 3-192-15,4 0 128 0,-2-2-128 0,1 1 128 16,-2 1-128-16,0-1 160 0,0 1-160 0,2 2 160 0,1 0-160 16,-2 0 0-16,-2 0 144 0,2 2-144 15,-1-1 0-15,1 0 128 0,1 2-128 0,1-1 0 16,1-1 0-16,0 0 128 0,-1-1-128 0,0 2 0 0,-2 0 128 15,1 1-128-15,0-1 160 0,-1 0-160 0,-1 1 128 16,-1 1-128-16,-1 0 0 0,0 0 144 0,-2-1-144 0,-1 1 0 16,0 0 144-16,0 0-144 0,0 1 128 0,0 0-128 15,0 1 160-15,0-1-160 0,0 0 160 0,0 0-160 16,-1-1 160-16,1 2-160 0,0 0 128 0,0 1-128 16,0-3 0-16,2 0 144 0,1 0-144 0,0 0 0 15,-2 0 144-15,3 1-144 0,3 2 0 0,-2-2 128 16,0 1-128-16,-1-2 0 0,-1 0 0 0,2 1 0 15,1 0 0-15,-3 0 128 0,3 1-128 0,-4 0 0 16,0 2 128-16,-1 0-128 0,-1-1 0 0,-1-1 128 16,0 0-128-16,-2 2 0 0,-1 0 0 0,0 2 0 0,-9-6 0 0,12 7 128 15,-2-2-128-15,1 0 0 0,-2-1 0 0,0 0 0 16,0 1 0-16,0 0 128 0,0-2-128 16,2 1 0-16,-11-4 0 0,13 6 128 0,0 1-128 0,-1-2 0 15,-1-2 0-15,1-1 0 0,1 1 0 0,0 1 128 16,0 0-128-16,-1 1 0 0,-2 0 0 0,2 0 128 15,-1-1-128-15,-1 0 0 0,-10-4 0 0,12 7 128 16,0 2-128-16,-2-1 0 0,-1-2 0 0,0 1 128 16,-1-1-128-16,1 2 0 0,0-2 0 0,-1 4 0 15,-8-10 0-15,9 10 0 0,-1-1 0 0,1 2 0 16,-1-1 0-16,0 0 128 0,0 0-128 0,-1-3 0 16,-7-7 0-16,11 8 0 0,1-1 0 0,-2 1 128 15,-2 1-128-15,0 0 144 0,1-3-144 0,-1 2 160 0,-1 0-160 0,0 1 0 16,1 2 0-16,-2-2 0 0,-6-9 0 0,8 10 0 15,-1-2 0-15,-1 0 128 0,1 0-128 0,-2 1 160 16,0-1-160-16,0 1 160 0,1-2-160 0,-1 3 0 16,-5-10 0-16,6 10 0 0,0 0 0 15,0 1 0-15,-1-3 128 0,2 0-128 0,-1-1 0 0,1 1 0 16,-7-8 0-16,8 11 128 0,-1-4-128 16,0 1 0-16,-1 0 0 0,1 0 128 0,0 0-128 0,-1-2 0 15,2 2 0-15,-2-1 0 0,0 0 0 0,-1 1 0 16,-5-8 128-16,6 9-128 0,1-1 0 0,-1 0 0 0,0 1 0 15,0 0 0-15,-1-1 0 0,3 1 0 16,-8-9 0-16,8 12 128 0,-2 0-128 0,2-2 0 16,0-1 0-16,-1 2 0 0,-1-1 0 0,2 0 0 0,0 0 128 15,0-1-128-15,-8-9 0 0,7 11 0 0,-1 0 0 16,-1-1 128-16,1-1-128 0,-6-9 0 0,3 12 0 0,-3-12 128 16,7 11-128-16,-4-1 0 15,-1 0 0-15,-2-10 128 0,2 14-128 0,2-4 0 0,-4-10 0 0,4 12 0 16,0-1 0-16,-4-11 0 0,3 12 0 0,-1-1 0 15,-2-11 0-15,6 11 128 0,-1 0-128 0,0-1 0 16,0 1 0-16,-1-1 0 0,0-2 0 0,0 1 0 16,1 1 0-16,-1 0 128 0,-1-3-128 0,-1 2 0 15,2 1 0-15,0-1 0 0,0-1 128 0,0-1-128 16,-4-7 0-16,6 11 0 0,0-3 0 0,-1 1 0 16,0-3 0-16,-5-6 0 0,0 0 0 0,4 11 0 0,1-2 0 15,-1-1 0-15,-4-8 128 0,7 9-128 16,-1-3 0-16,-1 1 128 0,-5-7-128 0,7 9 128 0,-2-3-128 15,0 1 0-15,-5-7 0 0,7 9 0 16,-7-9 0-16,5 11 0 0,-1-2 0 0,-4-9 0 0,6 7 0 0,-6-7 0 16,0 0 0-16,7 11 0 0,-1-3 0 0,-6-8 0 15,0 0 0-15,7 9 0 0,-7-9 0 0,7 10 0 16,-2-2 128-16,-5-8-128 0,0 0 0 0,0 0 0 16,8 8 0-16,-8-8 128 0,7 9-128 0,-7-9 0 15,0 0 0-15,8 9 0 0,-8-9 0 0,8 9 0 16,-8-9 0-16,0 0 0 0,8 11 0 0,-8-11 0 15,5 9 0-15,-5-9 0 0,0 0 0 0,7 12 0 16,-7-12 128-16,7 10-128 0,-7-10 256 0,0 0 0 0,6 12 16 16,-6-12 0-16,5 9-416 0,-5-9-96 0,6 10-16 0,-6-10 0 15,0 0 416-15,8 8 80 0,-8-8 16 0,0 0 0 16,8 11-256-16,-1-2-256 0,-7-9 48 0,0 0 16 16,0 0 192-16,7 6 160 0,-7-6-32 0,0 0 0 15,8 8-128-15,-8-8 0 0,5 10 0 0,-5-10 0 16,0 0 0-16,7 11 0 0,-7-11 0 0,6 10 0 15,-6-10 0-15,6 9 0 16,-6-9-192-16,0 0 192 0,6 10 0 0,-6-10 0 0,0 0 0 0,7 9 192 16,-7-9-192-16,7 8 0 0,-7-8 0 0,7 7 0 15,-7-7 0-15,0 0 0 0,8 8 0 0,-8-8 0 16,6 9 0-16,-6-9 0 0,0 0 0 0,0 0 0 16,8 8 0-16,0-1 0 0,-8-7 0 0,9 5 0 0,-9-5 0 15,0 0 0-15,0 0 0 0,8 5 0 0,-8-5 0 0,8 7 0 16,-8-7 0-16,8 7 0 0,-8-7 0 15,0 0 128-15,0 0-128 0,9 6 128 0,-9-6-128 0,8 5 0 16,-8-5 0-16,0 0 0 0,0 0 0 0,10 5 0 16,-10-5 0-16,10 3 0 0,-10-3 0 0,11 2 0 15,-11-2 0-15,9 3 0 0,-9-3 0 16,0 0 0-16,10 5 0 0,-10-5 0 0,0 0 0 0,0 0 0 16,11 1 128-16,-11-1-128 0,10 3 0 0,-1 0 0 15,-9-3 0-15,0 0 0 0,9 2 0 0,-9-2 0 16,11 0 128-16,-11 0-128 0,0 0 0 0,9 2 0 15,-9-2 0-15,10 3 128 0,-10-3-128 0,11 0 0 16,-11 0 0-16,0 0 0 0,0 0 0 0,9-2 0 16,-9 2 128-16,9-1-128 0,-9 1 0 0,0 0 128 15,11 0-128-15,-11 0 128 0,10-2-128 0,-10 2 0 0,0 0 0 16,10-2 0-16,-10 2 0 0,11-3 0 16,-11 3 0-16,0 0 0 0,9-4 0 0,-9 4 0 0,10-3 0 0,-10 3 0 15,0 0 0-15,10-2 0 0,-10 2 0 16,9-1 0-16,-9 1 0 0,0 0 0 0,10-4 0 15,-1 1 0-15,-9 3 0 0,11-4 128 0,-2 0-128 0,-9 4 128 16,0 0-128-16,10-2 0 0,-10 2 0 0,11 0 0 16,-11 0 0-16,0 0 0 0,9-7 0 0,-1 3 0 15,-8 4 0-15,10-2 0 0,-10 2 0 0,10-2 0 16,-10 2 0-16,11-2 0 0,-11 2 0 0,9-3 0 16,-9 3 0-16,0 0 0 0,10-4 0 0,-10 4 0 15,11-4 0-15,-2 2 0 0,-9 2 0 0,9-4 0 0,-9 4 0 16,8-7 0-16,-2 2 0 0,-6 5 0 0,0 0 0 15,10-5 0-15,-1 1 0 0,-1 0 0 16,-1-1 0-16,-7 5 0 0,9-7 0 0,-9 7 0 0,11-4 0 0,-2 0 0 16,-9 4 0-16,12-4 0 0,-2 1 0 0,1-1 0 15,-2-2 0-15,-9 6 0 0,9-2 0 0,-9 2 0 16,10-5 0-16,-1-1 0 0,-9 6 0 0,12-3 0 16,-1-3 0-16,-2 2 0 0,0 0 0 0,1 1 0 15,1-1 0-15,-2 0 0 0,-9 4 0 0,12-3 0 16,-2 1 0-16,0-2 0 0,1-3 128 0,1 3-128 15,-1 2 0-15,1-1 128 0,-2 0-128 0,1 2 0 16,1 0 0-16,2-2 0 0,0-1 0 0,-1 0 0 16,-1 0 0-16,1 1 0 0,0-1 0 0,0 0 0 15,0 1 0-15,-1-1 0 0,-2-1 0 0,1 0 0 16,-2 1 0-16,0 0 0 0,0-1 0 0,0-1 0 16,-1 1 0-16,-8 5 0 0,12-6 0 0,-2 1 0 0,1 1 0 15,-1 0 0-15,-1-3 0 0,2 2 0 0,0 1 0 0,1 0 0 16,-1-1 0-16,0-2 0 0,2 0 0 0,2 0 0 15,0 2 0-15,0 1 0 0,-1-1 128 0,0 0-128 16,2-2 0-16,1 0 0 0,1 2 0 0,-1 1 0 16,-4-2 0-16,2-1 0 0,-1 1 0 0,3 1 0 15,-1-1 0-15,-1 1 0 0,2 0 0 0,0 0 0 16,-1-2 0-16,-1 2 192 0,1 0-192 0,1 0 192 16,0-2-192-16,-1 2 0 0,-2 0-192 0,2-1 192 15,-1 0 0-15,1-1 0 0,-2 0 0 0,2 0 0 16,-1-1 0-16,1 2 0 0,-2-2 0 0,1 1 0 0,0 1 0 15,1 1 0-15,0-2 0 0,1 1 0 0,-2-4 0 0,2 4 0 16,2-2 0-16,-1 2 0 0,-4 0 0 0,2 1 0 16,2-1 0-16,0-1 0 0,0-1 0 15,1 2 0-15,0-2 0 0,1 3 0 0,-1 0 0 16,-2 1 0-16,-1 0 0 0,0 0 0 0,-1-1 0 0,2-1 0 16,-1-1 0-16,0 1 0 0,-2 1 0 0,0 0 0 15,1-2 0-15,-1 2 0 0,0 0 0 0,1 0 0 16,-2 2 0-16,0-1 0 0,0-2 0 0,1 0 0 15,0 3 0-15,1-1 0 0,-2-2 0 0,2 1 0 16,4 0 0-16,-2 1 0 0,-3 0 0 0,2-1 0 16,2 0 0-16,-1 0 0 0,-3-2 0 0,2 1 0 15,1-2 0-15,0 1 0 0,-2 1 0 0,2-1 0 0,2 1 0 16,-1 0 0-16,0-1 0 0,0-1 0 0,-1-1 0 0,0 2 0 16,0 1 0-16,-1 0 0 0,-2 1 0 0,0 0 0 15,1-2 0-15,-2 2 0 0,0-1 0 0,1-1 0 16,1 2 0-16,-1 0 0 0,0-2 0 0,2 1 0 15,0-1 0-15,0 2 0 0,3 0 0 0,0-2 0 16,1 1 0-16,-1-2 0 0,2 0 0 0,0 0 0 16,-3 2 0-16,3-2 0 0,0 0 0 0,3 0 128 15,0 0-128-15,-2 2 0 0,-1-1 0 0,1 0 0 16,-1-3 0-16,0 1 0 0,-1 0 0 0,-1 1-176 16,0 1 176-16,-1-1 0 0,-3-1 0 0,2-1 0 15,0 0 0-15,2 0 0 0,-1-1 0 0,-1 1 0 16,0-1 0-16,1 0 0 0,3-2 0 0,0 0 0 15,0 1 0-15,1 1 0 0,3 2 0 0,-1 0 0 16,1 0 0-16,0-1 0 0,0-1 0 0,-1-1 0 0,2-2 0 0,-1-3 0 16,-1 1 0-16,-2 3 0 0,0 2 0 15,-1-1 0-15,0 2 0 0,0-2 0 0,-1-1 0 16,4 1 0-16,-1 0 0 0,2 1 0 0,0-1 0 0,1 1 0 16,0 0 0-16,3 2 0 0,1-3 0 0,-4 0 0 15,-7-1 0-15,4 0 0 0,3 1 0 0,0 1 0 16,-2-3 0-16,3 1 0 0,-1-1 0 0,-2 0 0 15,0-2 0-15,-1 0 0 0,-1 0 0 0,2-3 0 16,-2-4 0-16,0 3 0 0,0 3 0 0,3-1 0 16,3-3 0-16,0 2 0 0,1-2 0 0,1 1 0 15,0 2 0-15,0 0 0 0,-1-1 0 0,-1 3 144 16,1-3-144-16,-2 4 0 0,-1 2 0 0,0 0 0 0,-1 0 0 16,0-1 0-16,-2 0 0 0,0 0 0 0,-2-1 0 15,1 1 0-15,1 0 0 0,2-2 0 16,0 0 0-16,2 0 0 0,3-1 0 0,1-2 0 15,2 1 0-15,0-1 0 0,-2-4 0 0,0 4 0 0,0 3 0 16,2 1 0-16,-2-4 0 0,1 2 0 0,-2 0 0 16,-2 2 0-16,0-2 0 0,0 0 0 0,1-1 0 0,2 2 0 15,1 4 0-15,0 0 0 0,-1-2 0 16,5 0 0-16,-2 1 0 0,1-2 0 0,-1 0 0 0,1 0 0 16,-1 1 0-16,0 1 0 0,-2 1 0 0,1-1 0 15,-1-2 0-15,1-1 0 0,0 3 0 0,2-1 0 16,1-3 0-16,3 0 0 0,4-2-128 0,-1 3 128 15,-3-3 0-15,2 4 0 0,2-1 0 0,-3 0 0 0,-2 2 0 16,0-2 0-16,-2 1 0 0,-1 0 0 0,-1 4 0 0,3-5 0 16,2 2 0-16,1 1 0 0,2 0 0 0,-3 0 0 15,-4-3 0-15,-1 4 0 0,1 0 0 0,-2 1 0 16,-3-1 0-16,-1 0 0 0,-1-1 0 0,0 1 0 16,-2 3 0-16,0-1 0 0,-1-2 0 0,-1 2 0 15,1 1 0-15,0-1 0 0,0 0 0 0,2 1 0 16,2 0 0-16,-2 1 0 0,-1 1 0 0,3 0 0 15,0-3 0-15,-1 3 0 0,0 1 0 0,-1-1 0 16,0-2 0-16,0 2 0 0,-3 2 0 0,0 0 0 16,-3-1 0-16,0 0 0 0,-2-1 0 0,1 1 0 15,-1-1 0-15,2 1 0 0,1-3 0 0,2 1 0 16,-1 0 0-16,3 0 0 0,0 0 0 16,4 1 0-16,4-3 0 0,-3 3 0 0,-2-1 0 0,1 0 0 0,0 0 0 0,0 3-144 15,-3 1 144-15,1 0 0 0,-3 0 0 0,-1 0 0 16,0 0 0-16,-1 0 0 15,2-2 0-15,1 1 0 0,2 3 0 0,0 2 0 0,1 2 0 16,1-2 0-16,0 0 0 0,0 2 0 0,0 1 0 0,2 2 0 16,4 0 0-16,1 2 0 0,3 1 0 0,-3-3-128 15,0-3 128-15,1 1 0 0,1 0 0 0,3-1 0 16,1 1 0-16,1-2 0 0,-1 1 0 0,-18-1 0 16,3 1 0-16,4 1 0 0,0 0 0 15,2 1 0-15,0-1 0 0,0 3 0 0,-1-1 0 0,24 4 0 16,-10-6 0-16,-4-1 0 15,-3-2 0-15,-1 0 0 0,0 0 0 0,1 2 0 0,-1 0 0 0,-1 1 0 16,-1-1 0-16,1 2 0 0,1 2 0 0,-1-1 0 0,-3 0-192 0,-15-2 32 16,-20-3 16-16,0 0 144 15</inkml:trace>
  <inkml:trace contextRef="#ctx0" brushRef="#br0" timeOffset="59359.79">24305 3800 3679 0,'0'0'160'0,"0"0"32"0,0 0-192 0,0 0 0 15,0 0 0-15,0 0 0 0,0 0 1872 0,0 0 336 16,0 0 64-16,0 0 16 0,0 0-1968 0,0 0-320 0,0 0-192 16,0 0 32-16,0 0 160 0,0 0-128 0,0 0 128 15,0 0-128-15,0 0 128 0,0 0 0 16,0 0 0-16,0 0 0 0,0 0 352 0,0 0 96 0,0 0 32 0,0 0 0 16,0 0 864-16,0 0 160 0,0 0 32 0,0 0 16 15,0 0 32-15,0 0 0 0,0 0 0 0,0 0 0 16,0 0-512-16,0 0-112 0,0 0 0 0,0 0-16 15,0 0-368-15,0 0-80 0,0 0-16 0,0 0 0 16,0 0-144-16,0 0-16 0,0 0-16 0,0 0 0 16,0 0 16-16,0 0 16 0,0 0 0 0,0 0 0 15,0 0-16-15,0 0 0 0,0 0 0 0,0 0 0 16,12 4 64-16,-12-4 0 0,0 0 0 0,0 0 0 16,0 0 64-16,0 0 0 0,0 0 16 0,0 0 0 15,0 0 48-15,0 0 16 0,0 0 0 0,0 0 0 0,0 0-240 0,0 0-48 16,0 0-16-16,-7-5 0 0,7 5-64 0,0 0-16 15,0 0 0-15,-5-7 0 0,1-1 16 0,4 8 0 16,-1-9 0-16,1 9 0 0,0-9 16 0,0 9 0 16,3-12 0-16,-2 3 0 0,-1 9 32 0,0-9 16 15,-1 0 0-15,1 9 0 0,-2-12 80 0,1 2 16 16,-2 1 0-16,1 1 0 0,-2-1 32 0,0 2 16 16,-1 0 0-16,0-3 0 0,-1 1-80 0,1 1-16 15,0 2 0-15,0 1 0 0,-2-1-64 0,2 1-16 16,0-1 0-16,0 1 0 0,5 5-192 0,-8-6 144 15,1 0-144-15,7 6 128 0,-6-8-128 0,0 0 0 16,1 2 0-16,5 6 0 0,-5-7 0 0,5 7 0 16,-5-8 0-16,5 8 128 0,-5-9-128 0,2 1 160 15,3 8-160-15,0 0 160 0,-3-9-160 0,3 9 128 16,-2-9-128-16,2 9 128 0,-3-9-128 0,3 9 128 0,-4-7-128 0,4 7 128 16,0 0 0-16,-6-6-128 0,6 6 192 0,-8-4-64 15,8 4-128-15,-7-4 128 0,7 4-128 0,0 0 128 16,-9-3-128-16,9 3 0 0,0 0 0 15,0 0 0-15,0 0 0 0,0 0 0 0,0 0 0 0,0 0 0 16,0 0 0-16,0 0 0 0,0 0 128 0,0 0-128 16,0 0 0-16,0 0 0 0,0 0 0 0,0 0 128 15,-4-7-128-15,4 7 128 0,0 0-128 0,0 0 128 16,0 0-128-16,0 0 0 0,0 0 144 0,0 0-144 16,0 0 0-16,0 0 128 0,0 0-128 0,0 0 0 15,0 0 0-15,0 0 0 0,0 0 0 0,0 0 0 16,0 0 0-16,0 0 0 0,0 0 0 0,6 10 0 0,-6-10 0 0,5 12 0 15,-3 0 0-15,2-2 0 0,-4-10 0 16,7 10 0-16,-1-2 0 0,0 3 0 0,-1-1 0 0,1 2 0 16,2-2 0-16,0 1 0 0,-8-11 0 0,10 10 0 15,-1 1 0-15,-1 0-128 0,-1 1 128 0,-1 0 0 16,2 0 0-16,-1-2 0 0,-1 0 0 0,-1-1 0 16,-5-9 0-16,6 12 0 0,-1-1 0 15,-5-11 128-15,6 10-128 0,0-1 128 0,-6-9-128 0,3 11 0 16,-3-11 0-16,4 10-128 0,-4-10 128 0,0 0 0 15,0 0 0-15,0 0 0 0,0 0 0 0,6 9 0 16,-6-9 0-16,0 0 0 0,0 0 128 0,0 0-128 16,0 0 160-16,0 0-160 0,0 0 320 0,0 0-48 15,0 0 0-15,-3-8 0 0,-2-2-64 0,-2 0-16 0,1-1 0 16,-2 1 0-16,-3-1-192 0,1-1 128 16,-2-1-128-16,-1 0 0 0,-1 0 128 0,1 0-128 0,-4 0 0 0,1 0 0 15,-1 0 0-15,0 0 0 0,-1 0 0 0,1 1 0 16,0 2 128-16,0 1-128 0,0 0 0 0,3 1 0 15,1-4 128-15,0 2-128 0,1 1 0 0,0 1 0 16,1 0 0-16,0 1 128 0,2 2-128 0,9 5 0 16,-9-6 0-16,9 6 0 0,0 0 0 0,-6-8 0 15,-5 4 0-15,11 4 0 0,0 0 0 16,-8-3 0-16,-1 2 0 0,9 1 0 0,0 0 0 0,0 0 0 16,0 0-144-16,0 0 144 0,-5 8 0 0,5-8-144 15,3 10 144-15,-2 1 0 0,-1-1-144 0,4-1 144 16,2-1 0-16,1 0 0 0,-7-8 0 0,6 12 0 0,3-1-144 15,-1 0 144-15,-1-1 0 0,2-2 0 0,1 0 0 0,-1 0 0 16,-1 0 0-16,1-2 0 0,-9-6 0 0,13 8-128 16,-1-2 128-16,-1 0 0 0,-2-1-144 0,1 0 144 15,2 0-208-15,0-1 80 16,-1-4-320-16,2 2-48 0,0-1-16 0,1 3 0 16,0 1-1536-16,-1 0-320 0,0 2-64 0,0 1-10080 15,1 2-2016-15</inkml:trace>
  <inkml:trace contextRef="#ctx0" brushRef="#br0" timeOffset="60470.28">24475 3890 1839 0,'0'0'0'0,"0"0"160"0,0 0-160 0,0 0 0 16,-9-1 0-16,9 1 0 0,0 0 3456 0,0 0 640 16,0 0 144-16,0 0 32 0,0 0-3376 0,0 0-656 15,0 0-240-15,0 0 144 0,0 0 272 0,0 0 48 16,0 0 16-16,0 0 0 0,0 0 352 0,7-8 80 0,0 1 16 0,-7 7 0 16,0 0 96-16,9-5 32 15,-9 5 0-15,10-6 0 0,1-1-80 0,-1 1-16 0,1-2 0 0,-2 1 0 16,-3 2-128-16,1-1-16 0,-1-1-16 0,5-1 0 15,1-2-160-15,1-1-16 0,-3-2-16 0,3 2 0 16,1 0-192-16,1 1-32 0,-1-3-16 0,3 0 0 16,0-2-176-16,-1 4-16 0,-1 0-16 0,0 1 0 15,-1-2-160-15,-1 3 0 0,0 2 0 0,0 3 128 16,-1 1-128-16,0 0 0 0,-1 2 0 0,1-1 0 16,-2 0 0-16,1-2 0 0,-11 4 0 0,12-4 0 15,-12 4 0-15,11-1 0 0,0-1 0 0,-1 0 0 16,-10 2 0-16,11-3 0 0,-11 3 0 0,10-3 128 15,-1 2 16-15,-9 1 0 0,0 0 0 0,0 0 0 0,0 0 16 16,0 0 0-16,0 0 0 0,0 0 0 0,0 0-16 0,0 0 0 16,0 0 0-16,-10 7 0 0,-2-2-144 0,-1 0 0 15,-4 0 144-15,1 2-144 0,2 1 0 0,-3-1 144 16,-1 0-144-16,0 1 0 0,-1-2 128 0,1 2-128 16,0-3 0-16,0 3 0 0,-1 0 128 0,0-3-128 15,-2-2 0-15,0 2 0 0,0 2 128 0,-1 0-128 16,-3 1 0-16,2-1 0 0,1-3 0 0,2 0 0 15,2 1 0-15,0 0 0 0,-2 1 128 0,3 0-128 16,4-2 0-16,1 1 0 0,1-1 144 0,0 0-144 16,2-2 0-16,9-2 144 0,-9 4-144 0,9-4 0 15,0 0 0-15,0 0 128 0,0 0-128 0,0 0 0 16,0 0 0-16,0 0 0 0,0 0 0 0,0 0 0 16,10 1 0-16,3-1 0 0,-1-1 0 0,1-1 0 0,1-1 0 15,2 0 0-15,1 2 0 0,1 0 0 16,2-3 0-16,1 0 0 0,0-1 0 0,-1-1 0 0,1 0 128 0,0 2-128 15,-1 0 0-15,-1 0 0 0,1-1 0 16,-2 0 128-16,0 0-128 0,-2-1 0 16,-2 1 0-16,1-1 0 0,-1-2 0 0,-1 0 0 0,0-1 0 0,-1 0 0 15,-3 0 0-15,1 1 128 0,1 1-128 16,-3 1 0-16,-8 6 128 0,6-7-128 0,-6 7 0 0,5-8 128 16,-5 8-128-16,0 0 128 0,3-10-128 0,-3 10 128 15,0 0-128-15,0 0 160 0,0 0-160 0,0 0 160 16,-8-7-160-16,8 7 0 0,-10 0 0 0,-1 0 128 15,1 0-128-15,-2 3 0 0,0 1 0 0,-1 1 0 0,-1-1 0 16,-2-1 0-16,-1 2 0 0,0 3 0 0,-1 2 0 16,-1 2 0-16,-3 1 0 0,1-3 0 0,0 0 128 15,0-3-128-15,0 0 192 0,0 1-64 0,2 1 48 0,-1 0 0 16,1 0 0-16,3-1 0 0,0-3-176 0,3-1 0 16,3 0 0-16,-1 0 128 0,1 0-128 0,10-4 0 15,-8 4 0-15,8-4 0 0,0 0-192 0,0 0-80 16,0 0-16-16,0 0-12000 15,0 0-2384-15</inkml:trace>
  <inkml:trace contextRef="#ctx0" brushRef="#br0" timeOffset="113094.44">3937 13255 6447 0,'0'0'576'0,"0"0"-576"0,0 0 0 0,0 0 0 0,0 0 4032 0,0 0 704 0,0 0 144 0,0 0 32 16,0 0-3248-16,0 0-640 0,-5-4-128 16,-2 0-16-16,1-1 160 0,-1 1 48 0,-2-2 0 15,-2 4 0-15,-5 1-208 0,2-2-48 0,1-2 0 0,-2 0 0 16,-3 1-256-16,1 1-64 0,1 2-16 0,-1-1 0 16,-1 0-32-16,-1-2 0 0,-1 3 0 15,-1 1 0-15,-1 2 64 0,-1-2 16 0,-3-1 0 0,-1 0 0 16,1-2 32-16,-2 3 0 0,-6 0 0 0,2-1 0 15,5-3 32-15,-3 0 16 0,-4 0 0 0,2 0 0 16,-1 0-160-16,-1 0-16 0,0-1-16 0,0 1 0 16,0 0-224-16,-1 0-32 0,-1 0-16 0,-3 3 0 0,-4 0-160 15,-2 1 0-15,1 0 0 0,0 1 0 0,-1 2 0 16,2-1 0-16,2 2 0 0,1 1 0 0,1 1 0 0,2-1 0 16,-1-1 128-16,0-2-128 0,0 1 192 15,0 0-64-15,-2-2 0 0,3 0 0 0,6-2 32 0,0 3 0 16,-3 5 0-16,1 1 0 0,5-2 16 15,2 1 0-15,1 1 0 0,1 1 0 0,0-1-32 16,1 1 0-16,4-1 0 0,-1-1 0 0,1 1-16 0,-1-1-128 16,2-1 192-16,1 2-64 0,1 2-128 0,2 1 0 15,1-1 144-15,1 1-144 0,2-2 0 0,-1 1 128 16,0 1-128-16,2 2 0 0,2 1 0 0,0 0 144 16,0 1-144-16,1-1 0 0,4-1 0 0,-1 2 0 15,1 0 0-15,0 5 0 0,1-1 0 0,2 2 0 16,2 1 0-16,1 4 0 0,0 3 0 0,1 4 0 0,3 2 0 15,0 4 0-15,-1 3 0 0,3 1 0 16,0 1 0-16,-1 0 0 0,-1 2 0 0,1-3 0 0,1 0 0 16,0 1 0-16,-3 1 0 0,0 2 0 0,-1 0 0 15,1 2 0-15,1 5 0 0,-2-2 0 0,0-1 0 16,-1-1 0-16,3 0 0 0,-1 3 0 0,1 1 0 0,0 1 0 16,-3 2 0-16,2 2 0 0,1-2 0 0,-2 0 0 15,-1-1 0-15,3 0 0 0,0 2 0 0,-3 1 0 16,-1 2 0-16,3 0 0 0,0-1 0 0,0-3 0 15,-3-1 0-15,1-6 0 0,2-6 0 0,0-3 0 16,-1-1 144-16,-1-2-144 0,0 0 0 0,2-2 144 16,0-1-144-16,0-1 0 0,-2-1 144 0,2 0-144 0,0-1 0 15,0-1 128-15,-3-1-128 0,0-2 0 0,0-1 0 16,1-3 128-16,0-3-128 0,-1-2 0 0,-3 1 0 16,2-1 144-16,0-3-144 0,-3 1 0 0,-2 0 128 0,1-2-128 15,0 2 0-15,-1-1 0 0,-2 0 128 0,2 1-128 16,1 2 0-16,-2-2 0 0,0-1 0 0,1-2 0 15,-5 0 0-15,2-1 0 0,1-2 128 0,-1-1-128 16,-2 2 144-16,1-5-144 0,6-7 160 0,-8 5-160 16,0 0 160-16,2-1-160 0,6-4 144 0,-9 5-144 15,-1-1 128-15,3 0-128 0,-1-1 128 0,8-3-128 16,0 0 0-16,-9 2 128 0,0 1-128 0,9-3 128 16,0 0-128-16,-10 4 128 0,3-2-128 0,7-2 0 15,0 0 0-15,0 0 128 0,-8 4-128 0,8-4 0 16,0 0 0-16,0 0 0 0,-8 5 128 0,8-5-128 0,-7 6 0 15,7-6 128-15,0 0 32 0,0 0 0 16,0 0 0-16,0 0 0 0,0 0-160 0,0 0 160 0,0 0-160 16,0 0 160-16,0 0-160 0,0 0 128 0,0 0-128 0,0 0 128 15,0 0 0-15,0 0 0 0,0 0 0 0,0 0 0 16,0 0-128-16,0 0 160 0,13 0-160 0,-1 0 160 16,-12 0-160-16,16 1 0 0,-2 0 0 0,2 2 0 15,1-2 0-15,0 0 0 0,-2 1 0 16,5-1 0-16,3-1 0 0,0 1 0 0,-5-1 0 0,3 0 128 15,3 0-128-15,2 0 192 0,1-1-192 0,1 2 192 16,1 2-64-16,0 0 0 0,-1-1 0 0,1 3 0 16,-2-1-128-16,1 0 192 0,0 0-192 0,0 0 192 15,-2-1-64-15,3 1-128 0,3-1 192 0,1 1-64 0,-2 0-128 16,2 0 0-16,-1 0 0 0,2 1 0 0,1 1 128 16,1-1-128-16,-3 0 192 0,3 0-64 0,-1 0-128 15,-1 1 0-15,-3-3 0 0,-2 3 0 0,1-1 0 0,-2 1 0 16,0 2 0-16,-1 1 0 0,0 1 0 0,1-1 0 15,-1 1 128-15,-5 1-128 0,-5-1 0 16,-1 2 0-16,-2 1 0 0,1-3 0 0,-2 1 0 16,-3-2 0-16,-1 0 0 0,0 1 0 0,-1-1-320 15,-3-1 48-15,-1 0 16 0,2 0 0 16,-6-8-240-16,6 8-32 0,-6-8-16 0,7 7 0 16,-7-7-2160-16,7 7-432 0,-7-7-96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9:46:26.5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18324 9343 19343 0,'-11'2'1728'0,"-2"-4"-1392"0,-2-1-336 0,0 0 0 0,2 0 2880 0,2-2 496 16,0-3 96-16,1-1 32 0,-1-1-1824 0,2-1-352 15,-1 1-80-15,-1-3-16 0,2-4-512 0,0-1-96 16,0-3-32-16,0-1 0 0,0-2-448 0,-2 2-144 15,-1 0 0-15,1 1 0 0,-4 1 0 0,0 3 0 0,-4 3 0 16,0 4-144-16,-1 1 144 0,0 1 0 16,-4-1 0-16,-2 2 0 0,-4 3 0 0,-1 3 0 0,-2 2 192 15,1 2-64-15,-1 3 176 0,-1 3 32 0,-2 2 16 16,-2 2 0-16,-4 3 96 0,-1 3 0 0,-3 2 16 0,3 2 0 16,2 2-112-16,1 3-32 0,3 0 0 15,1 2 0-15,4-1-32 0,2 1-16 0,3 0 0 0,2 3 0 16,1-1-96-16,2 5-32 0,-1 2 0 15,0 2 0-15,0 4-144 0,1-1 0 0,0 0 0 0,1 1 128 16,0 0-128-16,4 0 128 0,3 2-128 0,6-2 128 16,3 0-128-16,3-2 0 0,5-3 0 0,3 0 0 0,5-3 0 15,5-3 0-15,2-2 0 0,7 1 0 16,3 0 0-16,5-5 0 0,1-4 0 0,5-2 128 0,4-1 128 16,5-6 0-16,6-3 16 0,2-1 0 15,2-6-16-15,1-3 0 0,1-2 0 0,-1-2 0 16,-2-2 0-16,2-4-16 0,2-4 0 0,3-2 0 0,2-3 16 0,2-1 16 15,-1 0 0-15,-4-5 0 0,-1-1-128 0,-1-6-16 16,-1-3-128-16,-1-1 192 0,-2 0-192 0,-2-1 0 16,-4-3 128-16,-4 0-128 0,-6 3 128 0,-3 0 0 15,-4-1-128-15,-4-1 192 0,-7-1-16 0,-3 0-16 16,-3 1 0-16,-5-1 0 0,-5-1 96 0,-3 0 0 16,-4-1 16-16,-2 3 0 0,-5 3 0 0,-3 2 0 15,-5 1 0-15,-1 4 0 0,-3 2-64 0,0 4-16 16,-3 3 0-16,-5 1 0 0,-1 0-16 0,-3 3-16 15,-2 2 0-15,-2 2 0 0,-3-1-160 0,-1 3 0 16,-2 2 0-16,2 2 128 0,1 0-128 0,2 1 0 0,-1 2 0 0,2 0 0 16,-1 1-256-16,-1 1 80 0,1 2 16 15,2-3 0 1,1-2-752-16,5 1-160 0,2 0-16 0,-1 1-16 16,0 1-1072-16,2-1-224 0,2-1-32 0,2-2-16736 0</inkml:trace>
  <inkml:trace contextRef="#ctx0" brushRef="#br1" timeOffset="10001.96">4116 15307 18431 0,'4'-9'1632'0,"0"-2"-1312"0,0-1-320 16,-1 1 0-16,1-1 1552 0,2 2 240 0,-1-2 64 0,-1 1 0 16,-4 4-1120-16,0 7-224 0,1-11-32 0,-1 11-16 15,-1-9 272-15,-2 1 48 0,3 8 16 0,-5-10 0 16,5 10-128-16,0 0-32 0,-9-9 0 0,9 9 0 15,-8-7 80-15,8 7 16 0,-8-6 0 0,0 0 0 16,8 6 128-16,-9-4 32 0,9 4 0 0,-9-5 0 0,9 5-128 16,0 0 0-16,-8-6-16 0,8 6 0 0,0 0-144 0,0 0-32 15,0 0 0-15,0 0 0 0,-8-7-256 0,8 7-48 16,0 0-16-16,0 0 0 0,-9 0-256 0,9 0 0 16,-10 5 0-16,1 3 0 0,0-1 128 0,-2 2-128 15,-1 3 0-15,5 1 0 0,-1-3 128 0,-1 2-128 16,0 0 144-16,1 1-144 0,1 0 160 0,5-2-160 15,3 0 160-15,0-1-160 0,-1 1 176 0,0-11-176 16,0 13 192-16,0-13-192 0,2 11 144 0,1 1-144 16,3 0 0-16,0-2 144 0,-6-10-144 0,9 12 192 15,-1-3-192-15,3-1 192 0,-1-2-192 0,2 0 0 16,-1-4 0-16,1 0 0 0,0-4 128 0,0 4 0 16,-2-1 0-16,2-1 0 0,0-5 0 0,-2 2 0 15,-10 3 0-15,9-4 0 0,-9 4-128 0,9-6 192 16,-4-2-192-16,1 1 192 0,-6 7-64 0,4-10 0 15,-2-2 0-15,-1 2 0 0,-1-2 48 0,0-1 0 0,0-1 0 16,0 1 0-16,0-2 48 0,-1 2 16 0,0 1 0 16,0-1 0-16,-1-1-112 0,0 0-128 0,-1-1 176 0,0 2-176 15,1 2 208-15,-2-1-64 0,0 0-16 0,0 2 0 16,3-1 64-16,-2 2 16 0,-1 1 0 0,4 8 0 16,-6-9-80-16,1 3-128 0,5 6 176 0,-7-5-176 15,7 5 144-15,-8-4-144 0,8 4 0 0,-10 0 144 16,-2 1-144-16,3 3 0 0,1 1 0 0,-2 0 0 15,-2 2 0-15,-1 2-144 0,0 1 144 0,1 2 0 16,0 1 0-16,1 0-128 0,0 0 128 0,1 2 0 0,1 3 0 16,-2 0 0-16,1-1 0 0,1 1 0 0,1 0 0 15,0 1 0-15,-2-1 0 0,3-2 0 0,4-1 0 0,2 0-128 16,0-1 128-16,0-1 0 16,1 0 0-16,0-13 0 0,6 12 0 0,-6-12 0 0,3 10-128 0,-3-10 128 15,14 5 0-15,-1-1 0 0,-13-4-144 16,14 0 144-16,3-1 0 0,-1-2-144 0,-2-1 144 0,2-1 0 15,1-1 0-15,1-2 0 0,0-1 0 0,1 0 0 16,-2 0 0-16,0-2 0 0,0-1 0 0,-2 1 0 16,-3-1 0-16,0 0 128 0,-2-1-128 0,-1 1 0 15,-1 2 0-15,-1 0 0 0,-4 0 0 0,1 0 144 16,-1 0-144-16,-3 0 0 0,-1 1 128 0,1 9-128 16,0-11 0-16,-3 0 0 0,-2 1 128 0,0 3-128 15,5 7 0-15,-11-5 0 0,-1-2 0 0,1 4 0 16,-1-1 0-16,0 2 0 0,2 2 0 0,-2 0 0 15,-1 0 0-15,1 3-144 0,1 0 144 0,0-1 0 0,-1 1-144 16,2-1 144-16,0 0 0 0,0 2 0 0,0-2 0 0,1 2 0 16,9-4-128-16,-8 5 128 0,8-5 0 0,0 0 0 15,-10 6 0-15,10-6 0 0,0 0 0 16,-8 6 0-16,-1-2-128 0,9-4 128 0,0 0 0 0,0 0 0 16,0 0-304-16,0 0 16 0,0 0 0 0,0 0 0 31,0 0-1056-31,0 0-224 0,0 0-32 0,0 9-16 0,0-9-960 15,0 0-192-15,0 0-48 0,0 0-8128 0,4 11-1648 16</inkml:trace>
  <inkml:trace contextRef="#ctx0" brushRef="#br1" timeOffset="12003.25">4004 15312 10127 0,'-7'3'896'0,"7"-3"-704"16,-9 5-192-16,9-5 0 0,-10 2 2576 0,1 0 496 16,9-2 80-16,0 0 32 0,0 0-1872 0,0 0-368 15,-12 1-80-15,12-1-16 0,0 0 96 0,0 0 16 0,0 0 0 16,0 0 0-16,-11-3-16 0,11 3 0 0,0 0 0 0,0 0 0 15,-7-5-16-15,7 5 0 0,0 0 0 0,0 0 0 16,0 0-304-16,0 0-64 0,0 0-16 0,0 0 0 16,0 0-96-16,5-6-32 0,-5 6 0 0,10-7 0 15,-1 2 96-15,-9 5 32 0,8-7 0 16,-8 7 0-16,11-9-64 0,-2 1-16 0,-1 1 0 0,-1-1 0 16,0 1-32-16,2-1-16 0,1 1 0 0,1-3 0 15,-3 0 32-15,2 0 16 0,2-2 0 0,1 0 0 16,-1-2-112-16,1 1-32 0,1-2 0 0,0 2 0 15,-2 2-80-15,1-1-32 0,-1-1 0 0,1 0 0 16,0 0-16-16,0-2 0 0,-1 2 0 0,-1 0 0 0,1 2 64 16,-1-2 0-16,2 0 0 0,0-2 0 15,0 0 32-15,0-1 16 0,0 0 0 0,0 1 0 0,1-2-96 16,0-2-16-16,-1 0 0 0,-1 1 0 0,-1 3-32 16,0 0-16-16,6-2 0 0,-4 0 0 15,-5 0-16-15,4 0 0 0,4-1 0 0,1 2 0 0,-1-1-128 0,1 0 160 16,-1 0-160-16,1 0 160 0,0 2-160 15,-1-1 0-15,-2 0 0 0,2 1 0 0,-1-1 0 16,0 2 0-16,-2-1 0 0,1 0 0 0,0-1 192 0,-1 2-64 16,-1-2 0-16,0 2 0 0,1-1 0 15,1-2 0-15,2-1 0 0,-2 0 0 0,1 2-128 0,0 1 192 16,2-4-192-16,-3 2 192 0,1 0-192 0,2 0 0 16,1-2 144-16,-1-1-144 0,-4 1 0 0,1 1 144 15,2-1-144-15,2 2 0 0,2 3 160 0,-3-3-160 16,-2-2 128-16,2 0-128 0,3 2 128 0,-1-1-128 15,1-1 128-15,0 0-128 0,-1 2 0 0,1-1 128 16,-1 0-128-16,-1 0 0 0,-2 1 0 0,0-2 0 0,-1 0 0 16,0-2 0-16,-1 0 0 0,0 0 128 0,1-2-128 15,-2-1 0-15,0 0 0 0,1-1 0 0,0 1 128 16,1 1-128-16,-2 1 0 0,0 1 0 0,-1 0 0 0,1-1 0 16,0 0 0-16,1 1 0 0,-1 0 0 0,1 1 0 15,1 1 0-15,-2-1 0 0,-3-1 0 0,3 1 0 16,2-1 0-16,0 1 0 0,0-1 128 0,-2 0-128 15,0-2 0-15,-2 2 0 0,1 0 0 0,0 0 0 16,0 0 0-16,1 3 0 0,0 1 0 0,0-1 0 16,-2-3 0-16,1 2 128 0,0 0-128 0,1 0 0 15,0-2 0-15,0 1 0 0,0 3 128 0,1 0-128 0,-2-1 0 0,0 0 0 16,-2 1 0-16,1 0 0 0,0 0 0 16,0 1 0-16,-3 1 128 0,1 1-128 0,-1-2 0 0,-1-1 0 15,0 0 0-15,1 0 0 0,0 0 0 0,1 0 0 16,-1 0 0-16,-1 0 128 0,0-1-128 15,-1-2 0-15,1 1 0 0,1 1 128 0,-2-1-128 0,2 2 0 16,0-1 0-16,0 1 0 0,0 0 0 0,-1-1 0 16,3-2 0-16,-1 2 0 0,-1 0 0 0,1 1 0 15,0-1 128-15,1-1-128 0,1 1 0 0,-1 0 0 16,0 0 0-16,-4 1 0 0,-5-1 0 0,3-1 0 16,2 1 0-16,2 1 0 0,1-1 0 0,-1 1 0 15,-3-1 0-15,1 1 0 0,-1 0 0 0,3 0 0 16,1-1 0-16,-1-1 0 0,-3 4 0 0,1-1 0 15,0 0 0-15,0-1 0 0,1-1 0 0,-1 0 0 16,2-3 0-16,0 1 0 0,0 2 0 0,-1 0 0 16,1 0 128-16,0 1-128 0,-1 0 0 0,-1 4 0 15,1-2 0-15,-1 1 0 0,2 0 0 0,-2 1 0 0,-2 0 0 16,0 0 0-16,2-2 0 0,-1 2 0 0,-1 0 0 0,0 0 0 16,1 0 0-16,0 1 0 0,0-1 0 0,0 2 0 15,-1 0 0-15,0 1 0 0,0-2 128 0,0 2-128 16,-1-2 0-16,-1 1 0 0,1 0 0 0,-2 0 0 15,-1 2 0-15,-1 1 0 0,0-1 0 0,-1 0 0 16,1 0 0-16,0 0 0 0,-2 2 0 0,0 1 0 16,3 6 0-16,-2-8 0 0,-1 1 0 0,1 0 0 15,-2-4 0-15,1 5 0 0,3 6 0 0,-5-7 0 16,1-1 0-16,0 2 0 0,1-1 0 0,3 7 0 16,-3-9 0-16,3 9 0 0,0 0 0 0,-6-9 0 0,1 0 0 15,5 9 0-15,-5-9 0 0,5 9 0 0,-5-8 0 0,-1 1 0 16,6 7 0-16,-5-9 0 0,0 0 0 15,5 9 0-15,0 0 0 0,-6-6 0 0,6 6 0 0,-10-9 0 16,0 2 0-16,10 7 0 0,-8-6 0 16,8 6 0-16,0 0 0 0,-9-6 0 0,0 1 0 15,9 5 0-15,-9-5 0 0,9 5 0 0,-8-5 0 0,8 5 0 16,-10-6 0-16,0 3 0 0,1 0 0 0,0 2 0 16,-1-1 0-16,10 2 0 0,0 0 0 0,-11 3 0 15,1 0 0-15,-1-1 0 0,2 1 0 0,9-3 0 16,0 0 0-16,0 0 0 0,-9 6 0 0,3 1 0 15,-1 1 0-15,1 1 0 0,-1-1 0 0,-1 1 0 16,0-1 0-16,2 1 0 0,-1 0-128 0,1 1 128 16,1 3 0-16,-2 2 0 0,-2-2 0 0,3 0 0 15,-1 0 0-15,2-2 0 0,1-1 0 0,0 0 0 0,4-10 0 16,-4 13 0-16,0 0 0 0,4-13 0 0,-2 12 0 16,2-12 0-16,1 13 0 0,0-3 0 0,-1-10 0 15,0 0 0-15,5 11 0 0,-5-11 0 0,8 9 0 0,-8-9 0 16,12 4 0-16,-2-2 0 0,-10-2 0 15,15 0 0-15,0 0 0 0,0-1 0 0,-4-2 0 0,0 1 0 16,-11 2 0-16,14-3 0 0,3-1 0 0,-1-1 0 16,-2 0 0-16,0-2 0 0,1 1 0 0,-1-1 0 15,-1 1 0-15,0-1 0 0,0-2 0 0,-1 1 0 16,0 1 0-16,-2-1 0 0,-1-1 128 0,-1-1-128 16,0 1 0-16,-2 0 0 15,1 1 0-15,-2-1 128 0,-1-1-128 0,-1 1 0 16,-1-2 0-16,1 2 128 0,-3 9-128 0,1-10 0 0,0-1 0 0,-2 1 0 15,-3-1 0-15,3 2 0 0,1 9 0 0,-5-9 0 0,0 0 0 16,-1 3 0-16,1-2 0 0,5 8 0 0,-12-6 0 0,2 1 0 16,-2 0 0-16,2 2 0 0,1 2 0 0,0 1 0 15,-1 1 0-15,-1 2 0 0,-2 1 0 0,0 2 0 16,0 1 0-16,2 1 0 0,2-2-128 0,1 2 128 16,-1 0 0-16,0 2 0 0,0 2 0 0,2 0 0 15,2-2-144-15,2 1 144 0,3-11 0 0,0 13 0 16,0 0 0-16,2 0 0 0,-1-1 0 0,-1-12-128 15,7 13 128-15,-1-2 0 0,1 1 0 0,-1-1 0 16,1-1-128-16,2 0 128 0,1-2 0 0,1 1 0 16,-1-1 0-16,2 0 0 0,0-3 0 0,1-1 0 15,1-1 0-15,0-1 0 0,-1 1 0 0,0-3 0 0,0-3 0 16,0 1 0-16,0-2 0 0,0-1 0 16,1-2 0-16,-3 1 0 0,0-2 128 0,-1-1-128 0,-2-3 0 0,0 0 0 15,0 0 0-15,-1-1 128 0,0-1-128 0,-2 1 0 16,-1 1 0-16,-3-1 0 0,-2 0 128 0,0 0-128 15,-2 0 0-15,-1 1 0 0,0 1 0 16,-1-1 0-16,-3 0 0 0,-1 0 0 0,-1 2 0 0,-2 0 0 16,-1 0 0-16,0 3 0 0,0 0 0 0,0 1 0 15,-4 0 0-15,-1 2 0 0,-1 2 0 16,1-2 0-16,0 1 0 0,0 1 0 0,-1-1 0 0,1 3 0 16,0 0 0-16,2 1 0 0,3-1 0 0,3 2 0 0,10-2 0 15,0 0 0-15,-9 4 0 0,9-4 0 0,0 0-320 16,0 0 32-16,0 0 16 0,0 0 0 15,0 0-2352-15,0 0-448 0,0 0-112 0</inkml:trace>
  <inkml:trace contextRef="#ctx0" brushRef="#br1" timeOffset="15917.16">9492 15393 12895 0,'0'0'1152'0,"0"0"-928"0,0 0-224 0,0 0 0 0,0 0 1984 0,3-9 336 16,-3 9 80-16,0 0 16 15,-4-10-2416-15,0 3-416 0,4 7-112 0,-5-7-5536 16,5 7-1104-16</inkml:trace>
  <inkml:trace contextRef="#ctx0" brushRef="#br1" timeOffset="17117.61">9401 15071 8287 0,'0'0'368'0,"0"0"80"0,0 0-448 0,0 0 0 0,0 0 0 16,0 0 0-16,0 0 3536 0,0 0 624 0,0 0 128 16,0 0 32-16,0 0-2176 0,0 0-432 0,0 0-96 0,0 0-16 15,0 0-240-15,0 0-48 0,0 0-16 0,0 0 0 16,0 0-400-16,0 0-64 0,0 0-32 0,0 0 0 15,0 0-192-15,0 0-32 0,0 0-16 0,0 0 0 16,0 0 16-16,0 0 16 0,0 0 0 0,0 0 0 16,0 0 144-16,0 0 32 0,0 0 0 0,0 0 0 0,0 0-368 15,-1 11-64-15,1-11-16 0,-2 12 0 0,-1-1-144 16,0-1-48-16,3-10 0 0,-3 13 0 0,1-1-128 0,-1 0 0 16,-2-2 0-16,1 2 0 0,3-1 0 0,-2 0 0 15,-1-2 0-15,4-9 0 0,-1 10 0 16,1-10 0-16,-4 12 0 0,4-12 0 0,0 0 0 0,-1 11 0 15,1-11 0-15,0 0 0 0,0 0 192 0,0 0-64 16,0 0 0-16,0 0 0 0,0 0 0 0,0 0-128 16,0 0 192-16,0 0-64 0,0 0 80 0,10 2 16 15,-10-2 0-15,12-4 0 0,0-1-32 0,-5-1-16 16,-1-1 0-16,0-1 0 0,1 0-16 0,-1 1 0 16,-1-3 0-16,-1 1 0 0,-2-1-160 0,-2 10 192 15,4-12-192-15,-1 2 192 0,0 1-192 0,-2-1 0 16,-2 0 144-16,0 0-144 0,-1-1 0 0,1 1 128 0,0-1-128 15,-2 1 0-15,-1-1 144 0,2 1-144 0,-1-2 192 0,-1 2-192 16,-2 1 208-16,0 2-64 0,3-1-16 0,-1 3 0 16,4 5-128-16,-7-6 128 0,1 0-128 15,0 3 128-15,6 3-128 0,0 0 0 0,-9-2 0 0,1 2 0 16,8 0 0-16,-9 2 0 0,9-2 0 0,-8 6 0 16,8-6 0-16,-9 9 0 0,-1-1 0 15,3 1 0-15,3 0-144 0,1 3 144 0,-1-3 0 0,0 2 0 16,0-2 0-16,4-9-128 0,0 13 128 15,0-2 0-15,-1 1 0 0,1 0 0 0,2-3 0 0,3 0 0 16,-1 0 0-16,1 0 0 0,-5-9 0 0,7 11 0 16,0-3 0-16,0 0 0 0,-7-8 0 0,11 5 0 15,-1 0 0-15,-10-5 0 0,0 0 0 0,13 3 0 0,0-2 144 16,-1-1-144-16,-12 0 128 0,10-1-128 0,-10 1 128 0,11-3-128 16,-3-2 0-16,1 1 128 0,-1 0-128 0,-1-1 192 15,-7 5-192-15,7-9 192 0,-2-1-192 0,0 1 192 16,-1 0-192-16,-1 0 192 0,-3 1-64 0,0-1-128 15,0 0 192-15,0 0-64 0,-3 0 0 0,1 0 0 16,-2 1 0-16,1-1 0 0,1-2-128 0,-4 3 192 16,0 1-192-16,1 0 192 0,1 1-192 0,-1 0 128 15,-5 1-128-15,3 1 128 0,-1 0-128 0,0 2 0 16,0 0 0-16,-1 2 0 0,-4 2 0 0,3-2 0 16,2 2 0-16,0 2 0 0,-1 0 0 0,0 1 0 15,1-1-128-15,0 1 128 0,-1 2 0 0,1-1 0 16,0 2 0-16,2 0 0 0,-2 0-128 0,1 1 128 0,2 2 0 15,1-2 0-15,4-9 0 0,-4 10 0 0,4-10 0 16,-2 10 0-16,2-10-128 0,-2 11 128 16,2-11 0-16,0 0 0 0,4 10 0 0,-4-10 0 0,9 7 0 0,-9-7 0 15,0 0 0-15,12 2 0 16,0-2 0-16,-3-1 0 0,-9 1 0 0,9-4 0 0,2-2 0 0,-1-1 0 16,0 1 0-16,0-1 0 0,-1-1 0 15,0-1 128-15,0 0-128 0,-3 1 0 0,-3 0 0 0,2 1 0 16,2-2 0-16,-1-1 128 0,-2 1-128 0,0 0 0 15,0 0 128-15,-1 0-128 0,-1 0 0 0,0 1 128 16,-2 0-128-16,0 8 0 0,-2-10 144 0,2 10-144 16,-2-8 0-16,2 8 0 0,0 0 0 0,0 0 128 15,-7-5-128-15,7 5 0 0,0 0 0 0,-9 0 0 0,9 0 0 16,-8 5 0-16,2 3 0 0,-1 1-128 0,1 0 128 0,-1 1 0 16,2 1 0-16,0-1-128 0,-1-1 128 0,1 0 0 15,-1 1 0-15,1-3 0 0,-1 1 0 0,6-8 0 16,-8 8 0-16,8-8 0 0,-5 11 0 0,5-11 0 15,0 0 0-15,0 0 0 0,-5 7 0 0,5-7 0 16,0 0 0-16,0 0 0 0,0 0 0 0,0 0 0 16,0 0 0-16,0 0 0 0,0 0 0 0,0 0 0 15,0 0 0-15,0 0 0 0,0 0 0 0,0 0-192 16,0 0 64-16,0 0 0 16,0 0-432-16,0 0-80 0,0 0 0 0,7 8-16 15,-7-8-1360-15,10 5-272 0,0-1-48 0,1-2-16 16,1-2-544-16,1-2-112 0,0 1-32 15,0-2-12352-15</inkml:trace>
  <inkml:trace contextRef="#ctx0" brushRef="#br1" timeOffset="20096.71">9284 15092 3679 0,'0'0'160'0,"0"0"32"15,0 0-192-15,0 0 0 0,0 0 0 0,0 0 0 0,0 0 4096 0,0 0 768 16,0 0 144-16,0 0 48 0,0 0-3664 0,0 0-736 16,0 0-144-16,0 0-16 0,0 0 16 0,0 0 16 15,0 0 0-15,0 0 0 0,-7 7-32 0,7-7-16 16,0 0 0-16,0 0 0 0,0 0 176 0,0 0 48 15,0 0 0-15,0 0 0 0,0 0 144 0,0 0 48 16,0 0 0-16,0 0 0 0,0 0-64 0,0 0 0 16,0 0 0-16,0 0 0 0,0 0 0 0,0 0-16 0,0 0 0 0,0 0 0 15,0 0-224-15,0 0-32 0,0 0-16 16,0 0 0-16,11-1-192 0,-11 1-32 16,13-1-16-16,-2-1 0 0,0 1-112 0,-11 1 0 0,12-1-16 0,-12 1 0 15,10 0 16-15,0-1 16 0,2-2 0 0,-1 2 0 16,-11 1 32-16,11-3 0 0,-11 3 0 0,13-5 0 15,-1 0 80-15,0 1 0 0,0-1 16 0,-1 1 0 16,0-2-32-16,-2 2-16 0,0 1 0 0,1 0 0 16,0-1-32-16,-1 0-16 0,0 0 0 0,0 0 0 15,-9 4-48-15,12-5 0 0,-1 1 0 0,0-1 0 16,-3 0-16-16,2 0-16 0,1-1 0 0,-1 1 0 16,-2-1 32-16,0 0 0 0,1 0 0 0,-1-1 0 0,-1 1-64 15,0-1-128-15,-1-1 192 0,1 1-64 0,-2-1 0 16,3 0-128-16,1-2 192 0,-2 2-64 0,-2-1 0 0,0-2-128 15,0 1 192-15,0-1-64 16,1 2 0-16,-1-1 0 0,-1-1 0 0,0 0 0 0,1-1 0 16,0 0 0-16,-1-1 0 0,1 1 0 0,1 1 0 15,-1 0 0-15,0 1 0 0,0-2 0 0,0 0 0 0,1 1 0 16,-1-2 0-16,0 1 0 0,0-1-128 0,-1 1 192 16,0 0-192-16,0 1 192 15,1-1-192-15,-1 1 160 0,-1 0-160 0,1-1 160 0,0 0-160 0,-2 2 0 16,1-1 0-16,1 1 0 0,-2 0 0 0,2-1 0 15,0-1 128-15,1 2-128 0,0-2 0 0,2 2 0 16,-2-2 144-16,2 2-144 0,-3-2 128 0,1 0-128 16,1-1 160-16,2 1-160 0,0 1 128 0,0-2-128 15,1 2 0-15,1-1 144 0,0-2-144 0,-3 1 128 16,0 1-128-16,1-1 128 0,0 0-128 0,-1 1 192 16,0 3-192-16,-1-2 192 0,2-1-192 0,0 1 128 0,-1 2-128 15,-1 0 128-15,1 0-128 0,-1 1 0 0,1 0 0 16,-1 2 0-16,2-2 0 0,1 2 0 0,-1-2 0 15,0 1 0-15,1 1 0 0,0-1 0 0,0-2 0 16,0 1 0-16,0 0 0 0,2 2 0 0,-1-1 0 0,1 1 0 16,-1-2 0-16,1 2 0 0,0-1 0 0,0-1 0 15,-2-1 0-15,1 3 0 0,2 0 0 0,0 1 0 16,-2-1 0-16,1-1 0 0,-2 2 0 0,0 0 0 16,-1-1 0-16,1 3 0 0,1-1 0 0,-1 1 0 15,-9 3 0-15,13-3 0 0,-2 1 0 0,-11 2 0 16,12-2 0-16,-2 1 0 0,-10 1 0 0,10 0 0 0,-10 0 0 0,0 0 0 15,12 1 0-15,-3-1 0 0,-9 0 0 0,0 0 0 16,11-1 0-16,-11 1 0 0,0 0 0 0,0 0 0 16,0 0 0-16,9-2 0 0,1 0 0 0,-10 2 0 15,0 0 0-15,11-1 0 0,-11 1 0 0,0 0 0 16,0 0 0-16,0 0 0 0,0 0 0 0,0 0 0 16,0 0 0-16,0 0 0 0,0 0 0 0,0 0 0 15,0 0 0-15,0 0 0 0,0 0 0 0,0 0 0 16,0 0 0-16,0 0 0 0,0 0 0 0,0 0-144 15,0 0 144-15,0 0 0 0,0 0 0 0,0 0-128 16,0 0 128-16,0 0 0 0,-9 5 0 0,-1-1 0 16,10-4 0-16,-9 4 0 0,9-4 0 0,-11 4 0 15,-1-1 0-15,3-1 0 0,9-2 0 0,-12 3-192 16,2-3 192-16,0 0-160 0,1 0 160 0,9 0 0 16,-10 0-144-16,10 0 144 0,-11 0 0 0,11 0 0 15,-10-3 0-15,0 3 0 0,-1 0 0 0,11 0 0 0,-8-1 0 0,8 1 0 16,-10 2-128-16,10-2 128 0,0 0 0 0,-11 2 0 15,1-1 0-15,1 0 0 0,0-2 0 0,9 1 0 16,0 0-128-16,-9 1 128 0,0-1 0 0,9 0 0 16,0 0 0-16,-8 3 0 0,8-3 0 0,0 0 0 15,-8 1 0-15,8-1 0 0,0 0 0 0,0 0 0 16,0 0 0-16,0 0 0 0,0 0 0 0,0 0 0 16,0 0 0-16,0 0 0 0,0 0 0 0,-5 8 0 15,5-8-128-15,0 0 128 0,0 0 0 0,0 0 0 0,0 12 0 0,0-12 0 16,0 0-144-16,5 12 144 0,-5-12 0 15,5 11 0-15,-1 0 0 0,-4-11 0 16,7 8 0-16,-7-8 0 0,0 0 0 0,9 7 0 0,-9-7 0 16,9 7 0-16,-9-7 0 0,8 6 0 0,-8-6 0 0,9 4 0 15,-9-4 0-15,0 0 0 0,0 0 0 0,0 0 0 16,10 0 0-16,-10 0 0 0,11-2 0 0,-11 2 0 16,0 0 0-16,9-6 0 0,-9 6 0 0,0 0 0 15,0 0 128-15,8-7-128 0,-1-1 0 0,-1 1 144 16,-6 7-144-16,3-9 128 0,-3 9-128 0,0 0 0 15,0 0 144-15,3-9-144 0,-3 1 0 0,0 8 0 16,0 0 0-16,0 0 128 0,0 0-128 0,0 0 0 16,-5-6 0-16,5 6 0 0,0 0 0 0,0 0 0 15,0 0 0-15,-9-3 0 0,9 3 0 0,-9 1 0 16,9-1 0-16,0 0-128 0,0 0 128 0,-8 8 0 0,1 0 0 16,7-8 0-16,0 0 0 0,0 0 0 15,-5 9 0-15,5-9-128 0,0 0 128 0,0 0 0 16,-3 12 0-16,2-2 0 0,1 1 0 0,0-11 0 0,0 0 0 0,0 0 0 15,3 9 0-15,-3-9 0 0,0 0 0 16,5 9 0-16,-5-9 0 0,0 0 0 0,10 4 0 0,-10-4 0 16,0 0 0-16,11 3 0 0,-11-3 0 0,10 0 0 15,-10 0 0-15,9-2 0 0,-9 2 0 0,0 0 0 16,9-5 0-16,-9 5 128 0,8-8-128 0,-1 2 0 16,-7 6 0-16,4-8 128 0,1-1-128 0,-5 9 0 15,0 0 0-15,0-9 144 0,0 0-144 0,0 9 0 0,0 0 128 16,-4-10-128-16,4 10 0 0,-5-5 0 15,5 5 0-15,0 0 0 0,-8-5 0 0,8 5 0 0,-7-7 0 16,7 7 0-16,0 0 0 0,0 0 0 0,-9-2 0 16,9 2 0-16,0 0 0 0,0 0 0 0,-7 1 0 0,7-1 0 15,0 0-128-15,0 0 128 0,-10 4 0 0,10-4 0 16,0 0 0-16,0 0 0 0,-9 5 0 0,9-5 0 16,0 0 0-16,0 0 0 0,-5 8 0 0,5-8 0 15,0 0 0-15,-3 11 0 0,3-11 0 0,0 0 0 16,-2 10-128-16,2-10 128 0,0 0 0 0,2 10 0 15,-2-10 0-15,0 0 0 0,0 0 0 0,4 11 0 16,-4-11 0-16,4 9 0 0,-4-9 0 0,0 0 0 16,4 10 0-16,-4-10 0 0,0 0 0 0,0 0 0 15,0 0 0-15,0 0 0 0,0 0 0 0,8 8 0 16,-8-8 0-16,0 0 0 0,0 0 0 0,9 3 0 0,-9-3 0 16,0 0 0-16,11-4 0 0,-11 4 0 15,10-5 0-15,-10 5 0 0,0 0 128 0,5-8-128 0,-5 8 0 16,5-9 0-16,-5 9 0 0,6-9 0 0,-6 9 0 0,0 0 0 15,1-10 0-15,-1 10 0 0,-1-10 0 16,-1 2 0-16,2 8 0 0,0 0 0 0,-4-10 0 0,1 2 0 16,3 8 0-16,-6-7 0 0,6 7 0 0,-8-6 0 15,-1 1 0-15,9 5 0 0,0 0 0 0,-9-3 0 16,0 2 0-16,9 1 0 0,-9 0 0 0,9 0-144 16,-9-2 144-16,9 2 0 0,0 0 0 0,-9 0 0 15,9 0 0-15,-9 2 0 0,9-2 0 0,0 0-128 16,0 0 128-16,0 0 0 0,-10 2 0 0,10-2 0 15,0 0 0-15,-7 4 0 0,7-4 0 0,0 0 0 16,0 0 0-16,0 0 0 0,0 0 0 0,0 0 0 0,0 0 0 0,0 0 0 16,0 0 0-16,0 0 0 0,0 0 0 0,0 0 0 15,0 0 0-15,0 0 0 0,0 0 0 0,0 0 0 16,7 6 0-16,-7-6 128 0,11 2-128 0,-1 1 0 16,1-1 0-16,1 2 0 0,-1-1 0 0,0 1 0 15,-1 1 0-15,2 0 0 0,1-1 0 0,1 0 0 16,1 0 0-16,-2-1 0 0,1-3 0 0,-2 0 0 15,-2 0 0-15,1 1 128 0,-11-1-128 0,10 1 0 16,-10-1 0-16,10-1 0 0,-10 1 0 0,10-1 128 16,-10 1-128-16,0 0 0 0,0 0 0 0,0 0 128 15,0 0-128-15,0 0 0 0,0 0 0 0,0 0 0 16,3-11 0-16,-3 11 0 0,0 0 0 0,-2-9 0 0,-3 0 0 16,1 1 0-16,4 8 0 0,-4-9 0 15,-3 2 0-15,7 7 0 0,-8-6 0 0,2 1 0 0,6 5-144 0,-8-6 144 16,-1 3 0-16,9 3 0 15,-7-4 0-15,7 4 0 0,-9-3-128 0,3 0 128 16,6 3 0-16,0 0 0 0,0 0 0 0,-9-1 0 0,9 1 0 16,0 0 0-16,-9-5 0 0,2 1 0 0,7 4 0 0,0 0 0 15,0 0 0-15,-8-4 0 0,8 4 0 0,0 0 0 16,0 0 0-16,-9-3 0 0,1 1 0 0,8 2 0 16,0 0-128-16,0 0 128 0,0 0 0 0,-10 5 0 15,-2 2 0-15,3-1-144 0,9-6 144 0,-8 11 0 16,0-5-128-16,2 3 128 0,1 0 0 0,-1-1 0 15,0-1 0-15,6-7 0 0,-5 10 0 0,2-2 0 0,3-8 0 16,0 0 0-16,-5 8 0 0,5-8 0 0,0 0 0 0,-7 9 0 16,7-9 0-16,0 0 0 0,0 0 0 0,0 0 0 15,-6 8 0-15,6-8 0 0,0 0 0 0,0 0 0 16,-9 0 0-16,9 0 0 0,-8-3-128 16,8 3-32-16,-9-5 0 0,1-3 0 15,0-4-2144-15,3 1-448 0,1 0-64 0</inkml:trace>
  <inkml:trace contextRef="#ctx0" brushRef="#br1" timeOffset="28867.29">14934 13689 15663 0,'0'0'1392'0,"0"0"-1120"15,0 0-272-15,0 0 0 0,0 0 1520 0,-9 0 240 16,0-2 48-16,0 4 16 0,9-2-1296 0,-11 4-256 16,2-2-48-16,9-2-16 0,-9 6 848 0,9-6 160 15,-8 6 48-15,8-6 0 0,-6 7 336 0,6-7 64 0,0 0 0 0,-9 3 16 16,9-3-544-16,0 0-112 0,0 0-32 16,0 0 0-16,-11 3-256 0,11-3-48 0,0 0-16 0,0 0 0 15,0 0-288-15,0 0-48 0,-9 0-16 0,9 0 0 16,0 0-144-16,0 0-48 0,0 0 0 0,0 0 0 15,0 0-128-15,0 0 0 0,0 0 144 0,0 0-144 16,0 0 0-16,0 0 0 0,-10 5 0 0,10-5 0 16,-8 7 0-16,8-7 0 0,-5 8 0 0,5-8 128 15,0 0-128-15,-4 10 128 0,4-10-128 0,-4 9 128 0,4-9-128 0,0 0 192 16,-3 12-64-16,0-2 0 0,3-10-128 0,-5 9 128 16,5-9-128-16,-4 11 128 0,0-2-128 0,4-9 0 15,-3 9 0-15,3-9 0 0,-4 11 0 0,4-11 0 16,2 10 0-16,-2-10 0 0,4 10 0 15,-4-10 0-15,0 0 0 0,11 4 0 0,0-1 0 0,0-4 0 16,-11 1 0-16,10-3-128 0,1 2 128 0,-2-2 224 16,-1-3-48-16,-2-1-16 0,1-2 96 0,-1 0 0 15,1 0 16-15,-1-2 0 0,-2 0 32 16,1-1 0-16,-1-3 0 0,0 0 0 0,-3-2 16 0,1 3 0 16,-1-1 0-16,-1 2 0 0,-1-1-64 0,-2-1-16 15,0 1 0-15,1 1 0 0,1 0-48 0,-2 1-16 16,2-1 0-16,-2 3 0 0,0-1-176 0,0 2 128 15,-4 2-128-15,2 0 128 0,5 7-128 0,-9-4 160 0,-2 1-160 0,2 3 160 16,9 0-160-16,-12 4 0 16,-1 0 0-16,2 2 128 0,0 0-128 0,1 1 0 0,-2 0 0 15,2 1 0-15,-1 0 0 0,2 1 0 0,3-2 0 0,6-7 0 16,-6 9 0-16,1-1 0 0,5-8 128 0,-8 7-128 16,3 1 144-16,5-8-144 15,-3 9 160-15,3-9-160 0,0 12 0 0,0 0 0 0,3 0 0 0,0-2 0 16,-1-2 0-16,3 1 0 0,-1 1 0 0,-4-10 0 15,0 0 0-15,10 7 0 0,-10-7 0 0,14 8 0 16,0-3 0-16,1 0 0 0,0-1 0 0,1-1 0 16,-1-3 0-16,1-2 0 0,-2 1 128 0,0 0-128 15,1-2 0-15,-1 2 128 0,0-3-128 0,-3-1 0 16,0-2 176-16,-2 1-16 0,-1-2 0 0,-2 0 0 0,-6 8 48 16,5-12 16-16,-1 2 0 0,-1-1 0 0,-3 1 64 15,0 1 16-15,-3 1 0 0,3 8 0 0,-4-9-80 16,0 1-16-16,-1 2 0 0,-1-1 0 15,-1 2-80-15,1 1 0 0,6 4-128 0,-12-1 192 0,2-1-192 0,-2 2 0 16,-1 3 0-16,0 1 0 0,1-2 0 16,0 2 0-16,-2 2 0 0,0 1 0 0,1 4 0 0,-1 1 0 15,1-1 0-15,2 2-160 0,-1 2 160 0,0-2 0 16,-1-4-144-16,4 0 144 0,5 1 0 0,4-10 0 16,-6 8 0-16,6-8 0 0,0 0-128 0,0 0 128 15,0 0 0-15,0 0 0 0,6 8 0 0,-6-8 0 16,11 3-144-16,-1-3 144 0,0-3 0 0,4 0 0 15,0 1 0-15,1-2 0 0,1-1 0 0,0-2 0 16,-2 1 0-16,0-1 0 0,1-1 0 0,-2 2-128 0,-1-1 128 16,-1 1 0-16,1-1 0 0,-3 2 0 15,-9 5 0-15,8-6 0 0,-8 6 0 0,7-7 0 0,-7 7 0 0,0 0 0 16,0 0 0-16,0 0 0 16,0-8 0-16,0 8 0 0,0 0 128 0,0 0-128 0,-12-2 0 0,1 2 0 15,1 0 0-15,1 0 0 0,-2-2 0 16,1 4 0-16,-2 0 0 0,0 2 0 0,1-1 0 0,0-1 0 15,2 0 0-15,9-2 0 0,-12 2 0 0,3 2 0 16,9-4 0-16,-11 5 0 0,-1-2 0 0,3 1 0 16,9-4 0-16,0 0-128 0,0 0 128 0,0 0-160 15,0 0-112-15,-9 4-32 0,9-4 0 0,0 0 0 16,0 0-288-16,0 0-64 16,0 0-16-16,0 0 0 0,-8-3-1168 0,8 3-224 15,0 0-48-15,0 0-16 0,0 0-1104 0,0 0-224 0,0 0-32 16</inkml:trace>
  <inkml:trace contextRef="#ctx0" brushRef="#br1" timeOffset="29253.15">14905 13758 23439 0,'0'0'1024'0,"0"0"240"0,-6-3-1008 0,6 3-256 15,0 0 0-15,-8-1 0 0,8 1 1280 0,0 0 192 0,-9-4 64 0,9 4 0 16,0 0-496-16,0 0-80 0,-8-5-32 0,8 5 0 15,-6-7-432-15,6 7-96 0,0 0-16 0,-8-9 0 16,1 0-384-16,2 1-176 0,0 0 16 0,5 8 0 16,-5-9 0-16,-1 3 0 0,6 6 0 0,-5-7 0 15,5 7 160-15,-5-6 0 0,5 6 0 0,-5-7 0 16,5 7 160-16,-4-9 64 0,0 0 16 0,4 9 0 0,-1-10 48 0,1 10 16 16,-4-11 0-16,4 11 0 0,-3-9-112 0,0 1-32 15,3 8 0-15,-2-9 0 0,1 1-160 0,1 8 0 16,0-9 0-16,0 9 0 15,0 0-544-15,0 0-32 0,-2-10-16 0,2 10 0 16,0 0-416-16,2-9-80 0,-2 9 0 0,0 0-7984 16,-2-11-1584-16</inkml:trace>
  <inkml:trace contextRef="#ctx0" brushRef="#br1" timeOffset="31122.33">13007 7237 5519 0,'0'0'240'0,"0"0"64"0,0 0-304 16,0 0 0-16,0 0 0 0,0 0 0 0,0 0 5408 0,0 0 1024 0,-9-2 208 16,9 2 32-16,0 0-4752 0,0 0-960 15,-9 2-192-15,0 0-48 0,1 0-336 0,8-2-80 0,-9 2-16 0,9-2 0 16,-11 0-80-16,2 2-16 0,9-2 0 0,-9 0 0 15,1-2-16-15,8 2-16 0,-7-4 0 0,7 4 0 16,-10-1 128-16,10 1 32 0,-7-4 0 0,0 0 0 16,1 0 192-16,6 4 32 0,-7-5 16 0,7 5 0 15,-8-4 16-15,0 2 0 0,8 2 0 0,-10-2 0 16,1 2-144-16,0 2-32 0,9-2 0 0,-11 5 0 16,1 0-192-16,-1 3-32 0,1 2-16 0,0 2 0 15,-1 0-160-15,2 1 0 0,1 2 0 0,2 0 0 0,-2-2 0 16,1 0 0-16,2-3 0 0,0 6 0 0,-2 2 0 0,2 2 0 15,1-2 0-15,2 0 0 0,0 0 0 0,2-2 0 16,2-3 0-16,2 1 0 0,1-1 0 0,0 1 0 16,3-4 0-16,2-1 128 0,3 0 160 0,2-1 32 15,-2-3 0-15,2 0 0 0,1 1 0 0,1-1 0 16,0-1 0-16,1 0 0 0,0-2-160 0,2 1-32 16,1 0 0-16,-2-2 0 0,2 0 32 0,1-1 0 15,2-1 0-15,-2 1 0 0,-2-1-160 0,-1-1 192 16,1 0-192-16,-3 0 192 0,-3 0-64 0,-2-1-128 15,-3-1 192-15,-9 4-64 0,10-2 16 0,-10 2 0 16,5-7 0-16,-5 7 0 0,0 0 224 0,-1-9 32 16,-4 0 16-16,-2 1 0 0,1-1 48 0,-1 2 16 15,7 7 0-15,-11-10 0 0,-5-1-160 0,-1 1-48 0,0 0 0 16,1 2 0-16,-3 1-112 0,2 1-32 16,1-1 0-16,3 3 0 0,-2 2-128 0,-1 0 0 0,0 1 0 15,2 0 128-15,1-2-128 0,1 2 0 16,0 0 0-16,2 2 0 0,0 1 0 0,0 2 0 15,0 2 0-15,1-1 0 0,1-1 0 0,2 2 0 0,6-6 0 0,-8 11 0 16,1-1 0-16,2-2 0 0,5-8 0 0,-5 9 0 16,1 0-128-16,4-9 128 0,-1 11 0 0,1-11 0 15,0 11 0-15,1 0 0 0,-1-11 0 0,3 13 0 16,-2-1-128-16,1-2 128 0,1-1 0 0,-3-9 0 16,0 0 0-16,0 0 0 0,0 0 0 0,4 11 0 15,-4-11 0-15,0 0 0 0,0 0 0 0,0 0 0 16,0 0 0-16,9 3 160 0,-9-3-160 0,0 0 160 15,10-1-32-15,-10 1 0 0,11-4 0 0,-3-2 0 16,-2-2 32-16,-1 0 0 0,1-1 0 0,-1 0 0 0,-1 0-160 16,0-2 160-16,0 0-160 0,0 0 160 0,-2 1-160 0,1-1 0 15,-1 0 0-15,1 0 128 0,-3 1-128 0,0 1 0 16,0 1 0-16,0 8 0 0,0 0 0 0,0-9 0 16,-1-1 0-16,1 10 0 0,0 0 0 0,-3-7 0 15,3 7 0-15,0 0 0 0,0 0 0 0,0 0 0 16,-9-3 0-16,9 3 0 0,-10 1 0 0,0 3-144 15,1 1 144-15,0 1 0 0,-1-2 0 16,1-2 0-16,-1 1 0 0,1-1 0 0,0 2 0 0,9-4 0 16,-9 2 0-16,9-2 0 0,-8 6 0 0,8-6 0 15,0 0 0-15,0 0 0 0,0 0 0 0,0 0 0 16,0 0 128-16,0 0-128 0,0 0 0 0,0 0 0 0,0 0 0 16,11 1 0-16,-1-2 0 0,1 0 0 0,0-3 0 0,1 0 0 15,-2-3 0-15,2 1 0 16,0-1-160-16,-2 2 160 0,1-1 0 0,-2-2 0 0,0-1 0 0,-1 0-128 15,1-3 128-15,-4 0 0 0,-2-1 0 16,-1 1 0-16,1 2 0 0,-3-2 0 0,-1-1 128 0,-1 0-128 16,0-1 0-16,-2 2 144 0,-1 2-144 0,-2-1 0 15,2 0 240-15,-2 1-64 0,1 4-16 0,-1-1 0 16,0 2-32-16,-1 3 0 0,8 2 0 0,-11-2 0 16,1 1-128-16,1 2 0 0,1 1 0 0,0 1 128 15,-1 3-128-15,0-1 0 0,-2 1 0 0,2 2 0 16,0 3 0-16,-1 0 0 0,-2 1 0 0,-1 1 0 0,0 1 0 15,-1 1 0-15,-3-1 0 0,2 1 0 0,4-2 0 0,-1 0 0 16,-1-3 0-16,1 2 0 0,2 1 0 0,1 0 0 16,-1-4 0-16,5 1 0 0,1 1 0 15,4-11 0-15,2 12 0 0,0-1 0 0,1 2-144 0,2-1 144 16,2-2 0-16,2-2 0 0,1 0-128 0,3-1 128 16,0-1 0-16,1 1 0 0,2-1 0 0,2-1-128 15,2-2 128-15,-1 0 0 0,0-2 0 0,-1-1 0 16,0 0 0-16,-1-1 0 0,0-1 0 0,-1 1 0 15,-3-2 0-15,0-1 0 0,0 1 128 0,-1-1-128 16,-2 0 0-16,-10 4 0 0,9-7 144 0,-1 1-144 16,0-1 128-16,-8 7-128 0,0 0 160 0,5-9-160 15,2 0 192-15,-7 9-192 0,0-9 240 0,0 1-64 0,0 0-16 16,0 8 0-16,0 0-32 0,0 0-128 16,-2-10 192-16,2 10-64 0,-1-8-128 0,1 8 128 0,0 0-128 0,0 0 128 15,0 0-128-15,-1-9 0 16,1 9 0-16,0 0 0 0,0 0 0 0,0 0 0 15,-3-9 0-15,3 9 0 0,0 0 0 0,0 0 0 0,-3-8 0 16,3 8 0-16,0 0 0 0,0 0 0 0,0 0 128 0,0 0-128 16,0 0 0-16,0 0 0 0,-6 8 0 0,2 2 0 15,3 2 0-15,1-2 0 0,0-10 0 16,2 12 0-16,1 0 0 0,-3-12 0 0,4 10 0 0,-4-10 0 16,8 11-128-16,-2-4 128 0,-6-7 0 0,7 7 0 15,-7-7-128-15,9 4 128 0,-9-4-160 0,12-1 160 16,-12 1-896-1,14-11-64-15,3-5-32 0,6-7-14752 0,6-7-2960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3T19:50:06.0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11517 16287 0,'0'0'720'0,"-11"5"160"0,-3-1-704 0,1-1-176 0,3-1 0 16,-1 1 0-16,1-1 544 0,1 1 80 0,9-3 16 0,-10 3 0 15,10-3-416-15,-9 2-80 0,0-1-16 0,9-1 0 16,0 0-128-16,0 0 0 0,0 0 0 0,0 0 128 16,0 0-400-16,0 0-96 0,0 0-16 0,-9-1 0 15,9 1-128 1,-10 0-48-16,10 0 0 0,-9 3 0 0,9-3 256 0,0 0 48 0,-10 5 16 0,10-5-4288 15,-9 4-848-15</inkml:trace>
  <inkml:trace contextRef="#ctx0" brushRef="#br0" timeOffset="664.05">9881 11591 16927 0,'0'0'752'0,"0"0"144"0,0 0-704 0,0 0-192 0,0 0 0 0,0 0 0 0,0 0 832 0,0 0 144 15,0 0 32-15,0 0 0 0,0 0-400 0,0 0-80 16,0 0-16-16,0 0 0 0,2-9-288 0,-2 9-64 16,0 0-16-16,0 0 0 0,0 0-144 0,0 0 0 15,6-8 0-15,-6 8 0 0,0 0 0 0,0 0 0 16,0 0 0-16,0 0 0 0,0 0 640 0,0 0 80 15,0 0 32-15,0 0 0 0,-12-4 304 0,2 2 64 16,-1-2 16-16,1 1 0 0,-1 2-224 0,0-2-32 16,-4 1-16-16,0-1 0 0,-4 2-320 0,0-2-64 15,-2-1-16-15,-1 0 0 0,-3 0-208 0,-2 0-64 0,-1 1 0 16,-2-1 0-16,-1 0-16 0,-3 1-16 0,-4-1 0 16,-1 2 0-16,0-1 32 0,-3 2 16 15,-3-2 0-15,0 0 0 0,2 2-16 0,0 0 0 0,0 0 0 16,2-1 0-16,-1 1-192 0,-1 0 176 0,-2 1-176 15,0 0 160-15,-2 0-160 0,4 1 192 0,4 0-192 0,2 1 192 16,3-2-192-16,3 0 0 0,2 0 0 0,5 1 0 16,1 1 0-16,4 1 0 0,2 0 0 0,3-1 0 15,1-2-512 1,2 0-16-16,11 0-16 0,0 0 0 0,0 0-560 16,0 0-112-16,0 0-32 0,0 0 0 0,0 0-1440 15,0 0-272-15,16-2-64 0,3-2-7840 0</inkml:trace>
  <inkml:trace contextRef="#ctx0" brushRef="#br0" timeOffset="1456.05">9827 11446 10127 0,'0'0'448'0,"0"0"96"0,0 0-544 0,0 0 0 15,0 0 0-15,0 0 0 0,0 0 2720 0,0 0 432 16,0 0 96-16,0 0 16 0,0 0-2592 0,0 0-512 16,0 0-160-16,0 0 0 0,0 0 0 0,0 0 0 0,0 0 0 0,3 12 0 15,-3-12 384-15,0 0 0 16,-6 9 0-16,-1-2 0 0,-1-2 304 0,-1-1 48 0,-1 0 16 0,-2 0 0 15,-1 0-160-15,-1 0-16 0,-5-2-16 0,1 2 0 16,0 0-48-16,-2 0-16 0,-2-3 0 16,-1 2 0-16,-2-1-48 0,0 1 0 0,-1-3 0 0,-5 3 0 15,-6 1-64-15,1-2 0 0,0-2-16 16,1 0 0-16,-3-1 64 0,1-2 16 0,-2-1 0 16,1 2 0-16,1-1-16 0,1 0 0 0,-1 1 0 0,-1-1 0 15,-1 1-64-15,0-1-16 0,-1 2 0 16,-1-2 0-16,0 1-192 0,-2 0-32 0,0 2-128 0,1 0 192 15,3-1-192-15,1 0 144 0,3-2-144 0,0 0 128 16,-2 2 96-16,-1 1 16 0,0 0 0 0,-1 0 0 0,-2 0-16 0,-2 0 0 16,-2 0 0-16,2 0 0 0,0 0-96 0,3 0-128 15,1 0 176-15,1 1-176 0,1 2 192 0,1-2-192 16,-2 2 192-16,2-2-192 0,0-1 160 0,0 3-160 16,-1 2 128-16,2-2-128 0,0-2 0 0,-2 2 128 15,1 0-128-15,1 1 0 0,1 0 144 0,1 2-144 16,3-5 160-16,2 3-160 0,0 0 160 0,1 0-160 15,1-1 160-15,0 1-160 0,0-1 192 0,1 1-48 16,0 0-16-16,2 0 0 0,2 1-128 0,-1-2 0 16,-3-1 144-16,4 1-144 0,1-1 192 0,1 0-48 15,-1-1 0-15,2 2 0 0,1-1-16 0,0 1-128 16,-1-3 192-16,0 0-64 0,1 0-128 0,-2 1 128 0,1 0-128 16,1 1 128-16,3-4-128 0,0 2 0 15,-1 0 0-15,1 0 128 0,-2 2 0 0,2-1-128 16,0-2 192-16,0 1-64 0,1-2-128 0,2 2 160 0,0 0-160 0,0 2 160 15,-2-1-160-15,1 0 0 16,0-2 144-16,0 2-144 0,2 2 0 0,-1-3 0 0,0-1 0 16,0-1 0-16,1 1 0 0,10 1 0 0,-9 1 0 15,0-1 128-15,-1-1-128 0,10 1 0 0,0 0 0 0,0 0 0 16,-9-3 0-16,9 3 0 0,0 0 0 0,0 0 0 16,0 0 0-16,0 0-320 0,0 0 64 0,0 0 16 15,0 0-1440-15,0 0-304 16,0 0-48-16,0 0-9536 0,0-9-1904 0</inkml:trace>
  <inkml:trace contextRef="#ctx0" brushRef="#br0" timeOffset="8458.81">5619 12377 3679 0,'0'0'320'0,"0"0"-320"0,-6 5 0 0,6-5 0 15,-10 4 2688-15,0 0 480 0,-3-1 96 0,13-3 0 16,0 0-2032-16,-8 5-400 0,-2 0-96 0,10-5-16 16,0 0-192-16,0 0-32 0,-9 4-16 0,9-4 0 15,0 0 160-15,0 0 16 0,0 0 16 0,0 0 0 16,-11 7-96-16,11-7 0 0,0 0-16 0,0 0 0 15,0 0-192-15,-4 10-48 0,4-10 0 0,-2 9 0 16,2-9-96-16,-6 9-32 0,1-1 0 0,5-8 0 16,-4 9-64-16,4-9 0 0,0 0-128 0,-4 8 192 0,4-8-48 0,0 0-16 15,-9 8 0-15,9-8 0 0,0 0 96 0,0 0 16 16,0 0 0-16,0 0 0 0,0 0 208 0,0 0 32 16,0 0 16-16,0 0 0 0,0 0-16 0,0 0 0 15,8 7 0-15,-8-7 0 0,0 0 64 0,14 2 16 16,2-2 0-16,1 0 0 0,1-1-64 0,0 0-16 15,-2-3 0-15,2 1 0 0,3 0-96 0,0 2-32 16,0 0 0-16,0 0 0 0,0-1 0 0,0 1 0 16,-2 1 0-16,1 0 0 0,-1 0-160 0,2 0-48 15,1 1 0-15,0-1 0 0,1 0 80 0,0-1 16 16,2-2 0-16,0 2 0 0,-2 0 208 0,4-1 32 16,3 0 16-16,-1 0 0 0,-3 2-112 0,2-1 0 15,1 1-16-15,1 0 0 0,0 1-192 0,-1 1-48 16,-3-2 0-16,2 2 0 0,-2 1-128 0,0 0 0 15,-3-1 0-15,-1 0 0 0,1-2 0 0,-1 0 0 16,-3 0 128-16,3 0-128 0,3-2 144 0,0 2 0 0,1-1 0 0,-1 0 0 16,0-1 112-16,1 1 32 0,1 0 0 15,2-2 0-15,-2 0-32 0,0 1-16 0,1-1 0 16,-2 1 0-16,-1-1-112 0,-3 0-128 0,0 1 176 0,-2 1-176 16,-3-1 160-16,-2 1-160 0,1-2 128 0,-2 3-128 15,0 0 0-15,1 2 0 0,-1 0 0 0,-1 0 0 16,-1-1 0-16,-2 0 0 0,1 0 0 0,1 2 0 15,1-2 0-15,-2 1 0 0,-2-2 0 0,-9 0 0 16,0 0-192-16,13 2 48 0,1 0 0 16,-4-2 0-16,-10 0-992 0,10-2-192 15,-10 2-32-15,12-1-16 0,-1-2-1712 0,-1 2-352 16,0-3-64-16</inkml:trace>
  <inkml:trace contextRef="#ctx0" brushRef="#br0" timeOffset="23635.32">6550 12647 8751 0,'0'0'384'0,"0"0"80"0,-9 1-464 0,1 2 0 0,8-3 0 16,-11 1 0-16,11-1 1024 0,0 0 128 0,0 0 0 0,-9-1 16 16,0 0-400-16,9 1-64 0,0 0-32 0,0 0 0 15,-8 0-352-15,8 0-64 0,0 0 0 16,0 0-16-16,0 0-240 0,0 0 144 0,-9-3-144 0,9 3 128 16,0 0 96-16,0 0 16 0,-6-4 0 0,6 4 0 15,0 0 432-15,0 0 96 0,-9 2 0 0,1-2 16 16,-1 0 144-16,9 0 32 0,-9 0 0 0,9 0 0 15,-11-3-240-15,2 2-32 0,0-2-16 0,1 2 0 16,8 1-416-16,-9 0-64 0,1-2-32 0,8 2 0 0,-9-2-160 0,9 2 0 16,-10-4 0-16,-1 0 0 0,1 0 0 0,1 0 0 15,1 0 0-15,-1 0 0 0,-2 3 208 16,-1 0-32-16,-1-1-16 0,0 1 0 0,0 0 224 0,-2-1 64 16,-4 0 0-16,3 2 0 0,0-3 0 0,-1 2 16 15,-3 0 0-15,2-1 0 0,2 0-272 0,-2-1-48 16,-4 1-16-16,0 0 0 0,0 1-128 0,0 0 0 15,-2-2 0-15,-1 0 0 0,-1 2 0 0,-1 1 0 16,-1 1 0-16,-1 1 0 0,-3-2 128 16,2 1-128-16,0-1 0 0,-2 1 128 0,-5 2 48 0,1 1 0 15,0-2 0-15,-1 1 0 0,-4-2 16 0,3-1 0 16,5 2 0-16,0 0 0 0,0 2 112 0,1-1 16 16,-1-1 16-16,2 1 0 0,0 1-144 0,-2-1-16 0,-4-1-16 15,1 2 0-15,-2 0-160 0,0 1 0 0,1-1 144 0,1 1-144 16,2 2 0-16,-1-1 0 0,0 3 0 15,1 1 0-15,2-4 0 0,0 1 0 0,2-1 0 0,2 1 0 16,-2-2 0-16,2 0 0 0,3 0 0 16,1 1 0-16,-2-3 144 0,1 1-144 15,3 0 192-15,2 0-192 0,2 0 192 0,0 1-64 0,-3 1 0 0,4-3-128 16,5-1 384-16,0 0-16 0,-1 2-16 0,4 0 0 16,9-4-64-16,-8 4-16 0,-1 0 0 0,9-4 0 15,0 0-80-15,0 0-32 0,-9 6 0 0,3 2 0 16,6-8-160-16,0 0 128 0,0 0-128 0,-6 9 128 15,6-9-128-15,-4 11 0 0,4-11 0 0,-2 13 0 16,1-1 0-16,1-12 0 0,3 13 0 0,1-2 0 0,-1 0-128 16,1-1 128-16,0 1 0 0,1-1 0 0,0 1 0 15,0-1 0-15,-1 0 0 0,2 1 0 0,0-1 0 16,-1 1 0-16,-2-2 0 0,3 1 0 0,4 2 0 16,-4-2 0-16,-3 2 128 0,1 0-128 0,2 0 0 15,-2 1 0-15,-5-2 0 0,-1 4 0 0,1 0 0 0,1 1 0 16,0-4 0-16,0-1 0 0,-1 1 0 0,3 0 0 15,5 0 0-15,-7-12 0 0,0 0 0 0,5 13 0 16,0 1 0-16,-1-2 0 0,-4-12 0 0,0 0 0 16,4 12 0-16,0-2 0 0,-1 0 0 0,-3-10 128 15,0 0-128-15,0 0 0 0,4 11 128 0,-4-11-128 16,0 0 128-16,0 0-128 0,0 0 128 0,0 0-128 16,5 10 128-16,-5-10-128 0,0 0 128 0,0 0-128 15,0 0 128-15,0 0-128 0,0 0 0 0,0 0 0 0,0 0 0 0,6 9 0 16,-6-9 0-16,0 0 0 0,0 0 0 0,0 0 0 15,0 0 0-15,0 0 0 0,0 0 0 0,0 0 0 16,11 8 0-16,-11-8 128 0,0 0-128 0,0 0 0 16,0 0 144-16,0 0-144 0,0 0 160 0,12 4-160 15,-12-4 176-15,0 0-176 0,10 5 192 0,-10-5-192 16,12 2 0-16,-1-1 0 0,0-2 0 0,-11 1 0 16,12 2 0-16,1 0 0 0,0-2 0 0,0 0 0 15,-3 1 0-15,2 0 0 0,1 2 0 0,0-3 0 16,-1-2 0-16,-1 2 0 0,1 2 0 0,1-1 0 15,2 2 0-15,0-2 0 0,2 0 0 0,0-1 0 0,3-1 0 16,-2 2 0-16,0 2 0 0,3-1 0 16,1-2 128-16,0 0-128 0,-2 0 0 0,1 3 0 0,0 1 160 15,5-1-160-15,0-3 128 0,1 2-128 0,0 1 128 16,2-2-128-16,0-2 0 0,0 0 128 0,-2-1-128 16,-1 2 0-16,1-1 0 0,1 0 128 0,-1-1-128 15,2 1 0-15,1 0 0 0,2-2 0 0,2 0 0 0,1 0 0 16,1-3 0-16,1 2 0 0,3 3 128 0,-3-1-128 15,0-1 0-15,1 0 128 0,-2 2-128 0,-1-2 0 16,-2 0 0-16,1 0 128 0,1 0-128 0,2 1 0 16,-1-4 144-16,2 3-144 0,1-1 0 0,-1 2 0 15,-2 4 0-15,3-2 128 0,3-2-128 0,-1 4 0 16,-4 0 0-16,1 2 0 0,-3-1 0 0,1-1 0 16,0 0 0-16,-1-2 0 0,2 0 0 0,1-2 0 15,1 1 0-15,0 1 0 0,-1 1 0 0,1 1 0 0,0-2 0 16,0 1 0-16,-1 2 0 0,0-2 0 15,-3-1 0-15,-1 1 0 0,0 1 0 0,-1-2 0 0,1-3 0 0,2 0 0 16,-1-1 128-16,0 3-128 16,-1 2 128-16,0-1-128 0,0-1 192 0,0 1-16 0,1 0-16 15,-1 3 0-15,-2-1-160 0,1 1 192 0,-2-3-192 16,0 1 192-16,1 2-192 0,-1-3 0 0,-1-4 0 0,3 4 128 16,-1 4-128-16,2-3 0 0,0-2 0 0,0 1 0 15,-2 1 0-15,1 2 0 0,0-2 0 0,-1-1 0 16,1 0 0-16,-2 0 0 0,-1-1 176 0,-1-2-176 15,-1 1 0-15,1 0 0 0,0 1 0 0,0-2 0 16,-1 1 0-16,4-2 0 0,0-1 128 0,1-1-128 16,-1 0 0-16,0 3 0 0,-2 3 0 0,1 2 0 0,-1 0 0 15,1-2 0-15,0-1 0 0,1 1 0 0,-2 1 0 16,-2 0 0-16,0-1 0 0,0 0 0 0,1 2 0 0,0-1 0 16,-2 0 0-16,2-1 0 0,1-1 0 15,0-2 0-15,-1 0 0 0,2 1 0 0,3 1 0 0,-2 1 0 16,-2 0 0-16,-1-1 0 0,-3-3 0 0,0 2 0 15,0 4 0-15,-1-2 0 0,0-4 0 0,-1 0 0 16,3 1 0-16,-3 2 0 0,0 0 192 0,1-1-48 16,1 0-16-16,-2 2 0 0,1 1-128 0,0 0 0 15,1-1 0-15,0-2 0 0,-1-3 0 0,1 2 0 16,1 6 0-16,1-2 0 0,0-1 144 0,0 0-144 16,-2 0 160-16,0 0-160 0,0-1 128 0,0 1-128 15,-1-2 0-15,0 2 0 0,-2 0 0 0,2-2 0 16,-2-2-128-16,2 0 128 0,-1 0 0 0,-1 0 0 15,0 3 0-15,2-1 0 0,0 1 0 0,1 0 0 16,1-2 0-16,1 1 0 0,2-2 0 0,-1 2 0 16,-2 2 0-16,-1-2 0 0,0-2 0 0,-2 0 128 15,-2 3-128-15,1-2 0 0,2-2 0 0,-2 1 0 0,0 1 0 0,0 1 0 16,0 2 0-16,4 0 0 0,-1 0 128 16,0-2-128-16,-4 0 0 0,1 0 0 0,2 2 0 0,0 2 0 15,0-4 0-15,-1 1 0 0,1 4 0 0,0-3 0 16,-2-2 0-16,0 2 0 0,-3-1 0 0,1 1 0 15,-1-1 0-15,1 1 0 0,0 1 0 0,1-1 0 16,-3-1 0-16,0 2 0 0,-1 2 0 0,0-2 0 16,0-1 0-16,3-1 0 0,0-2 0 0,0 3 0 15,0 1 0-15,1 1 0 0,0-1 0 0,0 2 0 0,-1-2 0 16,0 2 0-16,-1-2 0 0,0 0 0 0,0-1 0 16,-1 1 0-16,0-1 0 0,0 3 0 0,1 2 0 0,1-2 0 15,-3-3 0-15,-1 0 0 0,-1 3 0 0,-1-2 0 16,1 0 0-16,-1 0 0 0,0 1 0 0,-1-2 0 15,0-4 0-15,1 3 0 0,-1 2 0 0,1 1 0 16,-2-3 0-16,1 1 0 0,0 0 0 0,2 0 0 16,0-4 0-16,-1 3 0 0,0 1 144 0,1 0-144 15,3-1 128-15,0-1-128 0,2 0 0 0,-3 0 0 16,-3 2 0-16,2 0 0 0,1-1-128 0,0 0 128 16,0 1 0-16,1 0 0 0,-1-2 0 0,-1 2 0 15,0 0 0-15,0 0 0 0,1 0 0 0,0 0 0 16,1-2 0-16,-3 1 0 0,0-1 0 0,0 2 0 15,1 3 0-15,1-3 0 0,0-1 0 0,2 2 0 0,-1 0 0 16,1-1 0-16,-1-1 0 0,1 2 0 0,1 2 0 0,0-3 0 16,-2-2 0-16,3 2 0 15,-1 2 0-15,0-2 128 0,-3 0-128 0,1 1 0 0,0 2 0 0,2-1 0 16,1-3 0-16,0 2 0 0,-2 2 0 16,0 0 0-16,-1 0 0 0,-1 0 0 0,1-3 0 0,-1 0 0 15,1 1 0-15,0 2 0 0,-1 0 0 0,0-1 0 16,2-1 0-16,-1 1 0 0,1-1 0 0,1 0 0 15,0 1 0-15,1 0 0 0,0 1 0 0,0-1 0 16,-2 0 0-16,0 0 0 0,4 1 0 0,-2 1 0 16,-1 0 0-16,0 1 0 0,0-1 0 0,-1 1 0 15,1-4 0-15,0 1 0 0,0-2 128 0,1 1-128 0,-1 2 0 16,0 1 0-16,0 0 0 0,0-2 0 0,0-1 0 16,-1 1 0-16,1-1 0 0,1-1 0 0,1-1 0 0,1 1 0 15,2 1 0-15,-2-1 0 0,-3 0 0 16,1 0 0-16,1 0 0 0,2 3 0 0,0-2 0 0,0 3 0 15,1 0 0-15,-1 0 128 0,-3-3 0 0,1 2-128 16,1-1 192-16,-1 1-64 0,-1-1-128 0,-1 0 0 16,-1-1 0-16,-1 2 0 15,2-1 0-15,0 0 0 0,1-2 0 0,0 1 0 0,2 0 0 0,1 0 0 16,-2-1 128-16,2 3-128 0,0 0 0 16,1-1 0-16,2 1 0 0,1-2 0 0,0 0 144 0,1 2-144 15,0 1 160-15,0 1-160 0,0-3 0 0,-2 0 0 16,0-1 0-16,-1 1 0 0,0-2 0 0,3-2 0 0,0 0 0 15,2 1 0-15,-2 1 0 0,0 0 0 0,0 0 0 16,1 0 0-16,3 0 0 0,0 1 0 16,0 1 0-16,1 0 0 0,1-2 0 0,0 0 0 15,-3 0 0-15,1 0 0 0,2-2 0 0,-3 1 0 0,3-3 0 0,-3 2 0 16,0 0 0-16,1 1 0 0,0 0 0 16,1-1 0-16,0 0 0 0,0-1 0 0,1 1 0 15,-4 0 0-15,-2 1 0 0,-1 0 0 0,-2-2 0 0,1 2 0 16,-1-1 144-16,-1 1-144 0,-1 1 128 0,0 0-128 15,-1-1 128-15,1 0-128 0,0-1 0 0,1 1 128 16,3 0-128-16,-2-1 0 0,-1 1 0 0,0 0 0 16,0 1 0-16,0 0 0 0,-1 0 0 0,0 0 0 15,-2 0 0-15,1 0 0 0,-2 0 0 0,0 0 0 16,-1-2 176-16,0 1-48 0,-1-3-128 0,0 2 192 0,1 2-192 16,0 0 0-16,1 0 0 0,0-2-160 0,-1 0 160 0,0 0 0 15,0 0 0-15,1 2 0 0,2 0 0 0,-1 0 0 16,1-3 0-16,0 3-128 0,1 3 128 0,-1-2 0 15,-2-1 0-15,0 0 0 0,-1 1 0 0,0 1 0 16,-2-1 0-16,1 2 0 0,-2-1 128 0,0 0-128 16,-1-2 128-16,0 0-128 0,-1 0 0 0,2 0 0 15,2-2 0-15,-2 1 0 0,-1 0 0 0,1-2 0 16,2-1 0-16,-2 1 0 0,0 2 0 0,0 0 0 16,1 0 0-16,-1-1 0 0,1 1 0 0,0 1 0 15,-4 0 0-15,2 0 128 0,1-1-128 16,1 1 0-16,-2 2 0 0,-2 1 128 0,1-3-128 0,0 0 0 15,-1 1 0-15,1 2 128 0,0-1-128 16,-2 1 0-16,0-2 128 0,1 2-128 0,-2 1 128 0,1-2-128 16,0-2 160-16,1 0-160 0,-1 0 0 0,0 2 0 15,1-1 0-15,-1-1 0 0,0-1 0 0,2 2 0 0,-2 2 0 0,3-1 0 16,2 0 0-16,-4-1 0 0,0 1 0 0,0 0 0 16,2-2 0-16,-1 1 0 0,-2 3 0 15,2-1 0-15,-1-3 0 0,4 1 0 0,-1 1 0 0,0 0 0 16,0-1 0-16,1 2 0 0,0 2 0 0,1-1 0 15,-2-2 128-15,3 0-128 0,0-2 0 0,0 2 144 16,-2 2-144-16,1 0 0 0,-1-3 0 0,2 1 0 16,0 0 0-16,0 1 0 0,-2 0 0 15,2-1 0-15,1 0 0 0,1 0 0 0,-3 1 0 0,3-1 0 0,1 0 0 16,-1-1 0-16,-4 2 0 0,3-1 0 16,3-1 0-16,1-1 0 0,0 0 0 0,0 2 0 0,-2 0 0 0,0 1 0 15,3 0 0-15,-4-1 0 0,-1-1 192 16,-1-1-64-16,0 0 0 0,1 0 0 0,-1 3-128 0,1-2 0 15,0-2-160-15,3 1 160 0,2 0 0 0,1 0 0 16,-1-1 0-16,-1-1 0 0,0 1 0 0,2 1 0 16,2 0 0-16,-2 0 0 0,1 0 0 0,-2 1 0 15,-1-1 0-15,-1 0 0 0,0 0 0 0,-3-1 0 16,-1-1 0-16,-1 0 0 0,-1 1 0 0,1 1 0 16,-2 1 0-16,2-1 0 0,-1-2 0 0,1-1 0 15,-1 2 0-15,1-2 0 0,-1 1 0 0,1-1 0 16,-1 2 0-16,0-2 0 0,-4-1 0 0,4 2 0 15,1 0 0-15,0 1 0 0,-2 0 0 0,-1-1 0 16,-1-2 0-16,-1 3 0 0,0 1 128 0,0 0-128 0,0-1 0 16,0-1 0-16,2 1 0 0,-1 0 0 15,-2-2 0-15,2 1 0 0,0 0 0 0,-1 1 0 16,1 0 0-16,0-1 0 0,-1 1 0 0,2-3 0 0,1-1 0 16,1 1 0-16,-4 0 0 0,4 2 0 0,-1-4 0 15,0 2 0-15,-2 1 0 0,-1 0 0 0,2 2 0 0,0-1 0 16,-1 2 128-16,-2-2-128 0,-2-2 0 0,1 0 0 15,3 1 0-15,-2 1 0 0,0-1 0 0,1 0 0 16,-2 0 0-16,1-1 0 0,-1 1 128 0,-1 0-128 16,-2 1 0-16,2 1 0 0,0-1 0 0,-2 1 0 15,-10 1 0-15,12-1 128 0,-2-3-128 0,1 1 0 16,-11 3 160-16,12-4-160 0,-2-1 128 0,-1 4-128 0,-9 1 0 16,10 0 128-16,0-3-128 0,-3 0 0 15,0 0 224-15,-7 3-32 0,8-3-16 0,-8 3 0 16,9-5-48-16,-9 5 0 0,8-6 0 0,-2 0 0 0,1-3-128 15,-7 9 192-15,0 0-192 0,8-8 192 16,-3-1-192-16,-1 0 0 0,-4 9 0 0,4-11 128 0,-2 0-128 16,1 0 0-16,-2 2 144 0,0 0-144 0,1-3 0 15,0 0 128-15,1-1-128 0,0 0 0 0,-3 0 0 0,1 0 128 16,0-1-128-16,2 0 0 0,-2-3 0 0,2 1 128 16,-2 2-128-16,3 1 0 0,-1-3 0 15,-1-1 0-15,1 0 0 0,-2 1 0 0,0 2 0 0,2 0 0 16,0-1 0-16,-1 1 0 0,-1 0 0 0,2-1 0 15,-2 0 0-15,2 0 0 0,-2 4 0 0,2-4 0 16,0-2 0-16,0 3 0 0,-3 0 0 0,0-1 0 16,0 0 0-16,0 0 0 0,-1 2 0 0,0 3 0 15,1-2-144-15,-1 2 144 0,-1-1 0 0,1 2-176 0,1 9 176 0,-3-10-128 16,2-1 128-16,1 11 0 16,-3-10 0-16,3 10 0 0,-2-10 0 0,2 10 0 0,-3-10 0 0,3 10-128 15,-2-9 128-15,2 9 0 0,0 0 0 0,0 0 0 16,-6-9 0-16,6 9 0 0,-5-6 0 15,5 6 0-15,0 0 0 0,0 0 0 0,-6-6 0 0,6 6 0 16,-10-2 0-16,10 2-128 0,-11-2 0 0,0 2 0 16,2 0 128-16,-1 2 0 0,1-2 0 0,0 2 0 15,-1 1 0-15,0-2-128 0,-3-1 128 0,0 0-128 16,0 2 128-16,0 0 0 0,-3 0 0 16,1-2 0-16,-2 0 0 0,0 0 0 0,-3 0 0 15,2 1 0-15,0 0 0 0,-1-1 0 0,1 0 0 0,-1 0 0 0,-2 0 0 16,-2 1 0-16,0 1 0 0,0-1 0 0,-1-1 0 0,2 1 0 15,-2 1 0-15,1-2 0 0,-2 0 0 0,-1 1 0 16,-1 0 0-16,-1 1 0 0,1 0 0 16,0 2 128-16,-5 0-128 0,0 0 0 0,-2-1 0 0,1-2 0 15,2 0 0-15,0 0-128 0,-2-1 128 0,1-1 0 16,-1 0 0-16,0 0 0 0,1-1 0 0,0 1 128 16,1 0-128-16,0-1 0 0,-2 1 144 0,1 0-144 15,-2 1 192-15,0-2-192 0,-3 0 0 0,0 0 0 16,-3 1 0-16,1 1 0 0,-1 0 0 0,1 0 0 15,0 0 0-15,1 3-144 0,1-1 144 0,1 0 0 16,-1-4 0-16,-2 4 0 0,-2-1 0 0,-2-1 0 16,-2 1 0-16,2-1 0 0,0 0 0 0,0 0 0 0,-1 2 0 15,-1-2 0-15,1 0 0 0,1 0 0 16,1 0 0-16,-1 0-128 0,-1 0 128 0,-2 0 0 16,-1-2 0-16,-1 2 0 0,0 0 0 0,1 0 0 0,1 0 0 15,3 0 0-15,2-1 0 0,-1 0 0 16,-1-1 0-16,1 2 0 0,-1 0 0 0,-5 0 0 0,-5 0 0 0,0 2 0 15,1-2 0-15,1 0 0 0,1 0 0 0,0 1 0 16,0 0 0-16,1 1 0 0,-1-1 0 0,0-1 0 16,-3 1 0-16,-1 2 0 0,-2-3 0 0,2 0 0 15,3 0 0-15,3 0 0 0,1-1 0 16,0 1 0-16,0 1 0 0,-1-1 0 0,-2 1 0 0,1-1 0 16,-3 1 0-16,0-1 0 0,-3-1 0 0,3 0 0 0,1 1 0 15,1 0 0-15,2 0 0 0,0 0 0 0,0 0 0 16,-3 2 0-16,-3 1 0 0,0-2 0 0,0-2 0 0,2 1 0 15,2 0 0-15,2 0 128 0,0 0-128 16,1 1 0-16,-1 2 0 0,0 0 0 0,-3-2 0 0,1 0 0 16,3 0 0-16,0 1 0 0,0-2 0 0,0 1 0 15,0 0 0-15,3-1 0 0,0 0 0 0,-2 2 0 16,-2 0 0-16,-4 1 0 0,-3-1 0 0,2 1 0 16,-1 1 0-16,2-1 0 0,0-2 0 15,4 2 0-15,1-1 0 0,1 2 0 0,-1 0 0 0,0 0 0 16,0-2 0-16,-2 2 0 0,-3 0 0 0,1 0 0 15,2-1 0-15,3-1 0 0,-1 0 0 0,2 0 0 16,1 0 0-16,1 0 0 0,0 0 0 16,-1-1 144-16,-5 4-16 0,2-2-128 0,3-3 0 0,-2 1 0 15,-2 2 0-15,1-1-192 0,4 0 192 16,2 0 0-16,1-1 0 0,1 2 160 0,2 1-160 0,-3 0 0 16,-3 0 0-16,2 0 0 0,2 0 0 0,-2-1 0 0,-1 0 0 15,-1-2 0-15,2-1 0 0,0 2 0 0,2 0 0 0,1 1 128 16,1-3-128-16,-1 1 0 0,0 1 0 15,-2-1 0-15,-5-2 0 0,2 1 0 0,-1 2-160 16,3-2 160-16,4-1 0 0,0 2 0 0,1 2 0 0,2-2 0 16,1-1 0-16,2-1 0 0,1-1 0 0,0 1 160 15,0-1-160-15,-3-1 0 0,1 2 0 0,-1-1 0 16,0 1 0-16,2 1 0 0,1-1 0 0,-2 1 0 16,-4-2 0-16,3 1 0 0,0-2 0 0,0 0 0 15,1-1 0-15,0 1 0 0,1 2 0 0,1-2 0 16,0-1 0-16,-1 3 0 0,-3 4 0 0,1-2 0 15,0-2 0-15,-1 2 0 0,-4-1 0 0,3 0 0 16,1-3 0-16,1 2 0 0,-1-2 0 0,0 1 0 0,0-1 0 16,2 1 0-16,1-1 0 0,1 0 0 0,0 1 0 15,0 0 0-15,-2 2 0 0,0-1 0 0,-2-2 0 0,0 2 0 16,-1 1 0-16,-2-1 0 0,-1 0 128 0,5-2-128 16,0 0 128-16,0 1-128 0,1-1 0 0,-1 1 128 15,1-2-128-15,0 1 0 0,1 0 0 0,2 3 0 16,-1 0 128-16,0 0-128 0,0-1 0 0,-1 1 0 15,-3-1 0-15,3-1 0 0,1 0 0 0,-1 1 0 16,-2-2 0-16,-1 3 0 0,2-1 0 0,0 1 0 16,2 0 0-16,-1 0 0 0,-2 0 0 0,2 1 0 15,1 2 0-15,0-1 0 0,-1 1 0 0,1 1 0 16,0 1 0-16,1-2 0 0,2-1 0 0,-3-1 0 16,-3 1 0-16,3-1 0 0,2 0 0 0,0 2 0 0,-1 0 0 0,2-2 0 15,0-1 0-15,1 0 0 0,1 0 0 16,0 1 0-16,0 0 0 0,1 1 0 0,-3-2 0 15,3 1 0-15,-1 0 0 0,-1-1 0 0,-2-1 0 0,1 1 0 16,1 3 0-16,0-2 0 0,-1-1 0 0,-1 0 0 16,0 1 0-16,1-1 0 0,3-1 128 0,0 1-128 15,1 0 0-15,-1 0 0 0,1-3 0 0,1 2 0 16,1 1 0-16,1 0 0 0,1-1 0 0,-1-1 128 16,1 1-128-16,-2 0 0 0,0 0 0 0,0-1 0 15,-1 1 0-15,0 1 0 0,-1 0 128 0,1 0-128 16,0-1 0-16,3-1 0 0,0 0 0 15,-2-1 0-15,-3-1 128 0,0 0-128 0,5 0 128 0,-1 0-128 0,-1 1 0 16,2 0 0-16,0 0 128 0,1 1-128 0,-1-2 0 16,-1 1 0-16,1 1 0 0,0-1 0 0,1 0 128 15,1 2-128-15,0 0 0 0,-1-1 128 0,1 0-128 0,0 1 160 16,-1 1-160-16,1-2 160 0,0-2-160 0,1 2 0 16,-1 0 144-16,0 0-144 0,-1-1 0 0,0 1 144 15,0-1-144-15,-1 0 0 0,0 0 144 0,1-1-144 16,2 0 0-16,0 0 144 0,-2 0-144 0,1 1 0 15,-1 1 0-15,0-1 0 0,-1 0 0 0,1 1 0 16,-2-1 0-16,2 1 0 0,3-1 0 0,-1 0 0 16,-1 2 0-16,-1 1 0 0,1-1 0 0,1 1 0 15,0 0 0-15,1 0 0 0,-1-2 0 0,1 2 0 16,-1 0 0-16,0 0 0 0,1 0 0 0,0 2 0 0,1-1 0 16,0 0 0-16,-2 1 0 0,2-2 0 15,-2-2 0-15,2 2 0 0,-2 3 0 0,3 0 0 16,1-2 0-16,2 0-176 0,-2 1 32 0,0-1 0 15,1 0 0-15,-1-1 0 0,0-1-48 0,-1 2 0 16,1 2 0-16,1-2 0 16,-4 0-800-16,1 2-160 0,-3 1-48 0,0 0 0 15,-1 0-2576-15,-2 1-512 0,-12 1-96 0,0-3-32 0</inkml:trace>
  <inkml:trace contextRef="#ctx0" brushRef="#br0" timeOffset="38259.36">6873 13886 1839 0,'0'0'160'0,"0"0"-160"0,0 0 0 0,0 0 0 15,4-8 2240-15,-4 8 432 0,0 0 80 0,0 0 0 16,0 0-1056-16,11-3-224 0,-11 3-32 0,0 0-16 0,0 0-400 0,0 0-96 16,0 0-16-16,0 0 0 0,9 7-16 0,-9-7 0 15,0 0 0-15,0 0 0 0,4 11-96 0,-4-11-32 16,0 0 0-16,2 11 0 0,-1-2 144 0,-1-9 32 15,3 9 0-15,-3-9 0 0,0 0 0 0,0 0 0 16,5 11 0-16,-5-11 0 0,0 0-176 0,6 10-16 16,-3-1-16-16,-3-9 0 0,4 11-176 0,-4-11-48 15,6 10 0-15,-1-1 0 0,-1 0-80 0,-4-9-32 16,2 11 0-16,2-1 0 0,0 1-32 0,-1-2-16 16,-3-9 0-16,2 13 0 0,1-2-96 0,0 0 0 15,-3-11-16-15,1 12 0 0,-1-1 16 0,0 0 0 16,0-11 0-16,0 11 0 0,0-11-16 0,0 15 0 15,0-2 0-15,0-1 0 0,0-12-112 0,-1 13-128 16,-1 0 176-16,1 0-176 0,0-2 128 0,-1 1-128 16,1-1 0-16,0-1 0 0,1-10 128 0,0 16-128 15,0-2 0-15,0 0 0 0,0-2 0 0,0-1 0 0,0-11 0 16,0 11 0-16,-2 0 0 0,2-11 0 16,-1 10 0-16,1-10 0 0,0 0 128 0,0 11-128 0,0-11 0 0,0 0 0 15,0 10 128-15,0-10-128 0,0 0 0 16,0 0 0-16,0 0 0 0,0 0 0 0,0 0-208 0,0 0 80 31,0 0-320-31,0 0-64 0,0 0-16 0,0 0 0 0,0 0-1424 0,0 0-288 16,0 0-48-16,0 0-8560 0,0 0-1712 0</inkml:trace>
  <inkml:trace contextRef="#ctx0" brushRef="#br0" timeOffset="40313.8">6955 14360 911 0,'0'0'0'0,"0"0"0"16,0 0 0-16,0 0 0 0,-5-5 1392 0,5 5 192 16,-5-4 32-16,5 4 16 0,-3-6-272 0,3 6-48 15,-4-7-16-15,4 7 0 0,0 0-160 0,0 0-48 16,-2-6 0-16,2 6 0 0,-5-6-96 0,5 6-32 15,-4-5 0-15,4 5 0 0,0 0 64 0,0 0 0 16,0 0 0-16,0 0 0 0,0 0-256 0,0 0-64 16,-3-10 0-16,3 10 0 0,0 0-80 0,0 0-32 0,-3-8 0 15,3 8 0-15,0 0-144 0,0 0-16 0,0 0-16 0,0 0 0 16,0 0 96-16,0 0 0 0,6-8 16 0,-6 8 0 16,0 0 0-16,0 0 0 0,0 0 0 0,10-4 0 15,-10 4-16-15,0 0-16 0,12-1 0 16,-12 1 0-16,0 0-16 0,13 2 0 0,-1 0 0 0,-12-2 0 15,11 4 32-15,0 0 0 0,-11-4 0 0,13 3 0 16,-1-3 0-16,-3 0 16 0,-9 0 0 0,14 3 0 16,0-3-16-16,-1 0 0 0,-1 1 0 0,-1-2 0 15,-1-2-80-15,0 2-32 0,2 1 0 0,1 0 0 16,-1 0-16-16,1 1-16 0,1 1 0 0,-1-2 0 16,-2-2-80-16,-1 2-16 0,2 3 0 0,-2 0 0 0,-10-3-112 15,13 0-32-15,0 0 0 0,0 2 0 0,-1 1-128 16,0-1 0-16,0-2 0 0,1 0 0 0,0 2 144 15,0-2 0-15,-2 0 0 0,3 0 0 16,-1-2 80-16,1 2 16 0,-2 0 0 0,1 0 0 0,1-2-32 0,0 1 0 16,-1-1 0-16,2 1 0 0,-1-2-32 0,0 2-16 15,-1 0 0-15,2 1 0 0,-1-2-160 0,2 2 128 16,-2 0-128-16,2-1 128 0,-1-3-128 0,4 2 0 16,-1-1 0-16,3 2 128 0,0-1-128 0,-3 2 0 15,-2 0 0-15,2-1 0 0,4-3 0 16,0 2 128-16,-1 2-128 0,0 1 0 0,1-2 0 0,0-1 0 15,-1 0 128-15,1-1-128 0,-1 0 0 0,0 2 0 16,0 2 0-16,0-1 0 0,-1-3 0 0,3 0 0 16,-3 2 128-16,1-2-128 0,0-2 0 0,1 1 0 15,3 1 0-15,-1 1 128 0,-4-2-128 0,3 1 160 16,-3 1-160-16,4 0 160 0,2 2-160 0,0-1 128 16,-1 0-128-16,0 1 128 0,-2 0-128 0,-1 0 0 0,-1 0 144 15,0-2-144-15,0 1 0 0,-2 0 0 0,-2-1 0 16,2 2 0-16,-2-1 0 0,0 1 0 0,-2 0 0 0,2 0 0 15,0 0 0-15,1 1 0 0,1 1 0 0,-1-4 0 16,-3-1 0-16,4 0 0 0,0 3 0 0,1 0 128 16,-3-1-128-16,1 1 0 0,2 0 0 0,0 0 0 15,3-2 0-15,-3 1 0 0,0 0 0 0,1 1 0 16,1 0 0-16,-1 0 0 0,-2-2 0 0,1 1 0 16,-2 1 0-16,1 0 0 0,-3 0 0 0,3 1 0 15,0-1 0-15,1 3 0 0,-2-2 0 0,-1-1 0 0,-1-1 0 16,1 0 0-16,0-1 0 0,0 2 0 0,1 2 0 15,0 0 0-15,0 0 0 16,2-1 0-16,-1 0 0 0,1 2 0 0,-1 1 0 0,1-2 0 0,0 2 0 16,-1-1 0-16,-2-4 0 0,1 1 0 0,2 0 0 0,-1 0 128 15,1 0-128-15,1 0 0 0,0-2 128 16,-2 1-128-16,0 0 160 0,-2 1-160 0,-3 0 144 16,1 0-144-16,1 0 128 0,0 0-128 0,-2 0 0 0,0 0 128 15,2-2-128-15,-3 2 0 0,0-1 0 0,0 1 128 16,2 1-128-16,-1-1 0 0,-1-2 128 0,1 0-128 15,-1 1 0-15,2-1 128 0,0-2-128 0,1 2 0 16,0 2 0-16,-1 0 0 0,1-2 0 0,0-1 0 16,-2 0 128-16,2 3-128 0,-1-2 0 0,1 1 0 15,-1-1 0-15,1 1 0 0,1-2 0 0,-1-1 128 16,-3-1-128-16,0 1 0 0,0 2 0 0,-1-1 128 0,-1-1-128 0,4 2 0 16,-2-2 128-16,0 1-128 0,0 0 0 0,1 2 128 15,0-1-128-15,1-2 0 0,-2-2 144 16,2 4-144-16,1-1 0 0,0 1 0 0,-2-2 0 0,0 2 128 15,-1 2-128-15,2 2 0 0,-2-2 0 16,1 1 0-16,2 0 0 0,-3-1 0 0,-3-2 0 0,2 0 0 16,2 2 0-16,-2 2 0 0,-12-2 0 15,12 0 0-15,-2-2 0 0,1 4 0 0,-11-2 0 0,11 4 0 16,1-4 0-16,-12 0 0 16,11 0 0-16,-11 0 0 0,13 0 0 0,-3 1 0 0,-10-1 0 0,10 3 0 15,-10-3 0-15,10 2 0 0,-10-2 0 0,10 3 0 16,-1-2 0-16,-9-1 0 0,9 3 0 0,-9-3 0 15,12 0 0-15,-2 1 0 0,-10-1 0 0,11 3 0 0,1-1 0 16,-12-2 0-16,0 0 0 0,10 3 0 0,-10-3 0 0,10 2 0 16,-10-2 0-16,11 0 0 0,-11 0 0 15,10 2 0-15,-10-2 0 0,9 4 0 0,-9-4 0 0,0 0 0 16,0 0 0-16,10 5 0 0,-10-5 0 16,0 0 0-16,10 5 0 0,-10-5 0 0,9 4 0 0,-9-4 0 15,0 0 0-15,0 0 0 0,11-1 0 0,-2-1 0 16,-9 2 0-16,0 0 0 0,0 0 0 15,9 0 0-15,-9 0 0 0,9 0 128 0,-9 0-128 0,0 0 0 16,10-1 0-16,-10 1 0 0,0 0 0 0,0 0 0 16,9-1 0-16,-9 1 0 0,0 0 0 0,0 0 0 15,11 0 0-15,-11 0 0 0,0 0 0 0,8-4 0 16,-8 4 128-16,0 0-128 0,0 0 128 0,0 0-128 0,6-7 128 0,-6 7-128 16,0 0 128-16,5-8-128 15,-5 8 160-15,0 0-160 0,3-9 144 0,-3 9-144 0,0 0 128 0,3-9-128 16,-3 0 128-16,0 9-128 0,0 0 0 0,0-10 128 15,0 1-128-15,0 9 0 16,0 0 0-16,1-11 128 0,-1 11-128 0,1-10 0 0,-1 1 0 0,0 9 0 16,0 0 0-16,0-11 0 0,0 1 0 0,-1 1 0 15,1 9 128-15,-1-11-128 0,1 11 128 0,-2-10-128 16,2 10 144-16,0 0-144 0,-1-12 160 0,1 12-160 16,0 0 0-16,-3-12 128 0,1 0-128 0,2 12 0 15,0 0 0-15,0 0 0 0,-3-10 0 0,3 10 0 16,-2-9 0-16,2 9 0 0,0 0 0 0,0 0 0 15,-3-10 0-15,3 10 0 0,0 0 0 0,0-10 0 0,0 10 0 16,-3-9 0-16,1 1 0 0,2 8 0 0,0 0 0 0,0 0 0 16,0 0 0-16,0 0-160 0,-5-7-96 15,5 7 0-15,0 0-16 0,0 0 0 16,0 0-320-16,0 0-64 0,0 0-16 0,0 0 0 16,0 0-800-16,0 0-176 0,0 0-16 15,0 0-16-15,0 0-704 0,0 0-144 16,-4 9-32-16,4-9-9008 0,0 0-1808 0</inkml:trace>
  <inkml:trace contextRef="#ctx0" brushRef="#br0" timeOffset="43839.42">11511 13883 6447 0,'0'0'576'0,"0"0"-576"0,0 0 0 0,0 0 0 15,0 0 2608-15,0 0 400 0,0 0 96 0,0 0 16 16,0-9-2352-16,0 9-480 0,0 0-96 0,0 0 0 16,0-11 432-16,0 11 80 0,0 0 32 0,0 0 0 15,0 0 112-15,0 0 32 0,0 0 0 0,0 0 0 16,0 0-224-16,0 0-32 0,0 0-16 0,0 0 0 16,6 14-64-16,-3-4-16 0,-3-10 0 0,-2 10 0 0,2-10 48 15,3 11 16-15,-3-11 0 0,0 10 0 0,0-10 208 0,1 11 32 16,2-2 16-16,-3-9 0 0,0 0-144 0,4 9-16 15,-4-9-16-15,4 8 0 0,-4-8-96 0,0 9 0 16,0-9-16-16,0 0 0 0,4 9-192 0,-4-9-48 16,0 0 0-16,-2 10 0 0,2-10-144 0,0 0-48 15,0 11 0-15,0-11 0 0,-4 8 0 0,4-8 0 16,0 0 0-16,-1 10 0 0,0-1-128 0,1-9 160 16,0 0-160-16,-2 11 160 0,0-2-160 0,2-9 192 15,0 0-192-15,1 10 192 0,-1-10 64 0,0 0 32 0,3 12 0 16,-1 0 0-16,-2-12 0 0,3 11 0 0,-3-11 0 15,3 11 0-15,-2-1-80 0,0 1-16 16,-1-11 0-16,3 11 0 0,-3 0-48 0,0-11-16 16,-1 13 0-16,1-3 0 0,0-10-128 0,0 0 160 0,-3 13-160 15,2-1 160-15,1-12-32 0,0 0 0 0,-4 12 0 16,4-12 0-16,0 0 80 0,0 12 16 0,0-12 0 0,0 0 0 16,-4 10-32-16,4-10 0 0,0 0 0 0,0 0 0 15,0 0-32-15,-4 10-16 0,4-10 0 0,0 0 0 16,0 0 16-16,0 0 0 0,0 0 0 0,0 0 0 15,0 0 16-15,0 0 0 0,0 0 0 0,0 0 0 16,0 0 16-16,0 0 16 0,0 0 0 0,0 0 0 16,0 0 16-16,0 0 0 0,0 0 0 0,0 0 0 15,12 7-48-15,-12-7-16 0,10 4 0 0,0-2 0 0,1-2-160 16,-1 0 192-16,1-2-192 0,2 1 192 0,1-1-64 0,2 1-128 16,1-2 192-16,1 2-64 0,0-2-128 0,2 2 192 15,-1-1-192-15,1-1 192 0,1 0-192 16,1 2 160-16,1 0-160 0,1-1 160 0,-2 2-160 15,3 0 0-15,0-1 0 0,1 1 128 0,0 0-128 16,0 0 0-16,0-1 0 0,-1 1 0 0,-3 0 0 0,3 0 0 16,1-2 0-16,0 1 0 0,0 0 0 0,0 0 128 15,-1-2-128-15,-3 2 0 0,0-1 128 0,-1 2-128 16,0 2 0-16,-2-2 128 0,-1-3-128 0,1 3 0 16,-1 1 144-16,0 2-144 0,-1 0 0 0,0-1 0 15,-1 2 0-15,2-1 128 0,2-1-128 0,0 1 0 16,3 0 0-16,-1-1 128 0,-3 1-128 0,2-2 0 15,1-2 0-15,2 1 0 0,1 0 0 0,-1 1 0 16,1 2 0-16,0-3 128 0,0-3-128 0,-2 0 0 16,1 1 128-16,-1-1-128 0,-1-1 0 0,3 3 128 0,0 0-128 15,0-1 0-15,-3 0 128 0,0 0-128 0,0 2 128 0,3 2-128 16,0 0 0-16,1 1 0 0,-2 0 0 16,1-1 0-16,-1 1 0 0,0-1 0 0,1 1 0 0,0 0 0 15,1-1 0-15,0 1 0 0,0-1 0 16,0 0 0-16,0-1 0 0,0-1 0 0,0 0 0 15,1-1 0-15,-3 2 0 0,4-1 0 0,2-1 0 0,-2-1 0 16,0 1 0-16,2 1 0 0,1 0 0 0,2 0 0 16,-1 0 0-16,0 1 0 0,-3 1 0 0,3 0 128 15,0 0-128-15,0-1 0 0,-5-1 0 0,0 1 0 16,1 1 0-16,-2 0 0 0,-1 0 0 0,1 0 0 16,0 2 0-16,-1-1 128 0,-1-5-128 0,2 2 0 15,3 2 0-15,0-4 0 0,-1-2 0 0,4 3 0 0,0 2 0 0,2 1 0 16,3-1 0-16,-2-2 0 0,-2-4 0 0,-1 1 128 15,1 1-128-15,-2-1 0 0,-2-4 0 0,-1 4 144 16,1 2-144-16,-2 0 0 0,2 0 128 0,2 1-128 16,2-1 0-16,-2 1 0 0,-1-2 0 0,2 2 0 15,0 2 0-15,1-2 0 0,-2-3 0 0,0 0 0 16,-2 0 0-16,0 2 0 0,-2 0 0 16,0 1 0-16,1 0 0 0,-1-1 0 0,2 2 0 0,0 2 0 15,-1 2 0-15,1-3 0 0,-3-2 0 0,0 1 0 16,1 2 0-16,1 0 0 0,-1-4 0 0,2 2 0 15,0 0 0-15,-1 0 0 0,0-1 0 0,0 1 0 16,1 1 0-16,0 1 0 0,-2-2 128 0,0 0-128 0,-1 0 0 16,1 1 0-16,0 1 0 0,0 1 0 15,-1 0 0-15,2-3 0 0,-1-2 0 0,1 4 0 0,-2 0 0 0,-2 1 0 16,1 0 0-16,-1-2 0 0,-4-1 0 16,0 0 0-16,-2 0 0 0,-1 2 0 0,-2 1 0 15,-2 0 0-15,-2-2 0 0,1 0 0 0,0-1 0 0,-3 0 0 16,-9 0 160-16,0 0-32 0,0 0 0 15,10 2 0-15,-1-5-128 0,-9 3 0 0,0 0 0 0,0 0 0 16,11-5 0-16,-3 0 160 0,-8 5-160 0,6-6 160 16,-6 6-16-16,8-6 0 0,-8 6 0 0,8-9 0 15,-3 0 0-15,0-1 0 0,-1 3 0 0,-4 7 0 16,4-11 160-16,0 1 16 0,-1-1 16 0,-1 2 0 16,0-3-336-16,-1 2-192 0,-1 10 32 0,0-14 0 0,0-1 160 15,0 2 0-15,1 2 0 0,-1-2 128 0,0 1-128 16,-1 1 0-16,-2 1 0 0,1-1 0 0,-1 2 0 15,0-1 0-15,1 0 0 0,-1-1 0 0,2-1 0 16,-2 2 0-16,1-1 0 0,-1 2 0 16,2-1 0-16,0 1 0 0,1 9 0 0,-2-12 0 0,1 2 0 15,0 1 0-15,1 1 0 0,-2 0 0 0,1 0-160 0,1 8 0 16,-1-10 0-16,-2 2 0 16,-2 3-1024-16,0-3-208 0,-2 0-32 15,-1 1-14112-15,0 2-2816 0</inkml:trace>
  <inkml:trace contextRef="#ctx0" brushRef="#br0" timeOffset="57316.53">5396 14854 15663 0,'0'0'1392'0,"0"0"-1120"0,-5-6-272 0,5 6 0 15,-4-9 2400-15,1 2 416 0,3 7 96 0,0 0 16 16,2-9-2304-16,-2 9-464 0,4-9-160 0,-4 9 0 16,1-9 0-16,-1 9 0 0,5-12 0 0,-1 3 0 0,-4 9 0 0,0-8 0 15,0 8 0-15,0 0 0 0,0 0 512 0,0 0 64 16,0 0 0-16,0 0 0 0,0 0 128 0,0 0 16 15,0 0 16-15,0 0 0 0,0 0-32 16,0 0 0-16,-9 8 0 0,9-8 0 0,0 0 144 0,0 0 32 16,0 0 0-16,-7 8 0 0,7-8-304 0,0 0-48 15,0 0-16-15,0 0 0 0,-1 11-256 0,1-11-48 16,0 0-16-16,4 12 0 0,-4-12-192 0,3 12 144 16,-1-2-144-16,1 1 128 0,-3-11-128 0,2 14 0 15,-2-1 144-15,2 0-144 0,0-1 144 0,1 1-144 16,-4 0 192-16,2 0-192 0,2-1 192 0,-2 1-64 15,-1 0 0-15,0-1-128 0,0-1 144 0,0 0-144 16,1-1 0-16,0-1 144 0,-1-9 16 0,0 0 0 16,3 9 0-16,-3-9 0 0,0 0 192 0,3 8 32 15,-3-8 16-15,0 0 0 0,0 0-80 0,5 8-32 16,-5-8 0-16,0 0 0 0,0 0-80 0,0 0-16 0,0 0 0 16,9 4 0-16,-9-4-32 0,9 0-16 15,-9 0 0-15,0 0 0 0,0 0-144 0,0 0 128 0,0 0-128 16,0 0 128-16,0 0-128 0,0 0 128 0,9-3-128 0,-9 3 128 15,0 0 64-15,0 0 0 0,0 0 0 0,0 0 0 16,0 0-192-16,0 0 128 0,11-5-128 0,-11 5 128 16,0 0-128-16,0 0 160 0,9-5-160 0,-9 5 160 15,0 0-160-15,0 0 0 0,8-5 144 0,-8 5-144 16,11-4 0-16,-11 4 0 0,0 0 0 0,11-4 0 16,2 3 0-16,-3-1 0 0,-10 2 0 0,0 0 0 15,11 0 0-15,0 0 0 0,1 0 0 0,-12 0 0 0,0 0 0 16,12 3 0-16,4 0 0 0,-3-1 0 0,-4 1 0 0,0 1 0 15,1-2 0-15,2 1-128 0,0-1 128 16,-1 2 0-16,0-1 0 0,1 1 0 0,1 0 0 0,0 0 0 16,0 0 0-16,2-2 0 0,1 1 0 0,1-1 0 15,-1 1 0-15,2 0 0 16,-3-2 0-16,2 2 0 0,2-1 0 0,-1 1 0 0,-1-2 0 0,1 2 0 16,2-1 0-16,-1 1 128 0,1-2-128 0,1 2 0 15,1-1 0-15,0 1 0 0,-2 2 0 0,0-1 0 16,3-1 0-16,-1 1 0 0,-1 0 0 0,1-2 0 15,1 1 0-15,2-2 0 0,0 0 0 0,1 2 0 16,0-2 0-16,-3 2 0 0,0 1 0 0,-3-2 144 16,1 0-144-16,1-1 0 0,-1 0 176 0,3 1-176 15,1-2 160-15,-1 1-160 0,-2 0 128 0,3 1-128 16,3-2 0-16,0 1 144 0,1-2-144 0,0-1 0 0,-1 1 144 0,0-2-144 16,-2-1 0-16,-1 2 128 0,-2-1-128 0,2 1 0 15,-3-1 0-15,0 0 0 16,-2 1 0-16,-1-1 0 0,-1 1 0 0,1-1 144 15,-1 0-144-15,0 1 0 0,-1-1 0 0,1 1 0 0,1-1 0 0,2 0 0 16,-1-1 0-16,3 2 0 0,0-2 0 16,1 1 0-16,-1 2 128 0,2-2-128 0,-2-2 0 0,2 1 0 15,0 0 0-15,1 2 0 0,-1-2 0 0,-5 1 0 16,-3 1 0-16,0-1 0 0,0 0 0 0,-1 2 0 16,-2 0 144-16,1 0-144 0,-2-1 0 0,0 1 144 15,-2 1-144-15,1 0 0 0,-1-1 0 0,-1 1 0 0,0-2 0 16,0 1 0-16,-1 0 0 0,1-1 0 0,2-2 0 15,1 3 0-15,-1 1 0 0,-1-1 0 0,1 0 0 16,-1-1 0-16,-1 1 0 0,2 0 0 0,-12 1 0 0,13-2 0 16,-2 1 0-16,0 1 0 0,-11 0 0 0,13 1 0 15,0-1 0-15,-3 0 0 0,-10 0 0 0,0 0 0 16,11 0 0-16,-1 3 0 0,1 0 0 0,-11-3 0 16,11 2 0-16,-11-2 0 0,11 1 0 0,-11-1 0 15,10 2 0-15,-1 0 0 0,1-2 0 0,-10 0 0 16,10 0 0-16,-10 0 0 0,10 0 0 0,1 0 0 15,-11 0 0-15,12 0 0 0,-12 0 0 0,11 0 0 16,0 0 0-16,-11 0 0 0,11 0 0 0,0 0 0 16,-11 0 0-16,12 2 0 0,-2-2 0 0,0 0 0 15,0 0 0-15,-10 0 0 0,0 0 0 0,11 0 0 16,-11 0 0-16,11 0 0 0,-11 0 0 0,9 1 0 0,-9-1 0 16,0 0 0-16,12 0 0 0,-12 0 0 0,0 0 0 0,9 3 0 15,-9-3 0-15,0 0 0 0,0 0 128 16,10 1-128-16,-10-1 0 0,11 1 0 0,-11-1 0 15,0 0 0-15,9 0 0 0,-9 0 0 0,0 0 0 0,10 0 0 16,-10 0 0-16,0 0 0 0,9 2 0 0,-9-2 0 16,0 0 0-16,0 0 128 0,0 0-128 15,11 0 0-15,-11 0 0 0,9 0 128 0,-9 0-128 0,0 0 0 16,9-2 0-16,-9 2 0 0,0 0 0 0,0 0 0 16,10-1 0-16,-10 1 0 0,0 0 128 0,0 0-128 15,10-3 0-15,-10 3 160 0,7-4-160 0,-7 4 160 16,0 0 32-16,0 0 16 0,8-6 0 0,-8 6 0 0,7-7 64 15,-7 7 16-15,4-9 0 0,-4 9 0 0,2-9-96 0,-2 9 0 16,2-10-16-16,-1 1 0 0,-1 9-48 0,0-11-128 16,0 2 192-16,0 1-64 0,0 0-128 15,0 1 160-15,0-3-160 0,0 3 160 0,0-1-160 0,1 0 0 16,-1 8 144-16,0-8-144 0,-1 2 0 16,1 6 0-16,-1-8 0 0,1 8 0 0,0 0 0 0,-2-8 0 15,2 8 0-15,0 0 0 0,-1-8 0 0,1 8 0 16,0-6 0-16,0 6 0 0,0 0 0 0,0 0 0 15,0 0 0-15,0 0-128 0,0 0 0 0,3-10 0 16,-2 4 0-16,-1 6 0 0,0 0-32 0,1-8 0 16,-1 8 0-16,0 0 0 15,0 0-816-15,0 0-176 0,3-8-16 0,-3 8-13184 16,0 0-2640-16</inkml:trace>
  <inkml:trace contextRef="#ctx0" brushRef="#br0" timeOffset="70469.02">17088 15854 4607 0,'0'0'400'0,"0"0"-400"15,0 0 0-15,0 0 0 0,1-10 1936 0,2 2 304 0,-3 8 64 0,0 0 16 16,2-7-1264-16,-2 7-256 0,0 0-48 0,0 0-16 16,0 0 160-16,0 0 16 0,0 0 16 0,0 0 0 15,0 0 32-15,0 0 0 0,0 0 0 0,0 0 0 16,0 0 144-16,0 0 48 0,0 0 0 0,0 0 0 15,0 0-64-15,0 0 0 0,0 0 0 0,0 0 0 16,0 0-368-16,0 0-80 0,0 0 0 0,0 0-16 0,0 0-64 0,0 0-16 16,0 0 0-16,0 0 0 15,0 0 112-15,0 0 32 0,0 0 0 0,0 0 0 0,0 0-112 0,0-7-32 16,0 7 0-16,0-8 0 0,0 8-112 0,0 0-32 16,0 0 0-16,0 0 0 0,0 0-112 0,0 0-32 15,0 0 0-15,0 0 0 0,0 0-128 0,0 0-128 16,0 0 144-16,0 0-144 0,0 0 192 0,0 0-64 15,0 0-128-15,0 0 192 0,11 8 48 0,-5 1 0 16,-6-9 0-16,6 10 0 0,-6-10 0 0,0 0 0 16,3 12 0-16,-3-12 0 0,4 10-32 0,-4-10 0 15,3 12 0-15,0 0 0 0,-3 0-64 0,0-12-16 16,0 13 0-16,0-3 0 0,0 3-128 0,0-2 128 16,0-11-128-16,1 11 128 0,-1 1-128 0,0-2 128 15,0-10-128-15,-1 11 128 0,-1-2-128 0,1 0 128 16,1-9-128-16,-1 11 128 0,-2 0-128 0,0-2 0 0,3-9 0 0,-2 11 0 15,1-2 0-15,1-9 0 0,-4 10 0 0,0-2 0 16,4-8 0-16,-3 9 0 0,3-9 0 0,0 0 0 16,0 0 0-16,0 0 128 0,-4 8-128 0,4-8 0 15,0 0 192-15,0 0-64 0,0 0 0 0,0 0 0 16,0 0 128-16,0 0 32 0,0 0 0 0,0 0 0 16,0 0-48-16,0 0-16 0,0 0 0 0,0 0 0 15,0 0-64-15,0 0-16 0,0 0 0 0,0 0 0 16,0 0-144-16,0 0 192 0,0 0-192 0,0 0 192 15,0 0-48-15,0 0 0 0,0 0 0 0,11 1 0 16,-11-1-16-16,11 0 0 0,-11 0 0 0,12-1 0 0,-2 1-128 16,1 0 160-16,1-1-160 0,-1 1 160 0,1-3-32 0,2 1 0 15,2-2 0-15,2 1 0 0,1 0 48 16,1 0 0-16,3-3 0 0,1 1 0 0,4 0-48 0,-1 0-128 16,2 0 192-16,0 1-64 0,-1 0-128 0,3 1 0 15,1 0 144-15,-1 1-144 0,-2-1 0 0,-1 3 0 16,0 0 0-16,-2 0 128 0,-1 0-128 0,-1 2 0 15,0 0 0-15,-1 1 0 16,1-2 0-16,-1 2 144 0,2-1-144 0,0 1 0 0,-2 0 176 0,3-1-176 16,2-1 160-16,0 2-160 0,2 0 160 0,2-1-160 15,0 0 160-15,0 0-160 0,-4-1 128 0,1 2-128 16,-2 0 0-16,-1-1 144 0,-1 0-144 0,-1-1 0 16,-2 0 144-16,0 2-144 0,0-1 0 0,0 1 0 15,-1 0 0-15,1-1 128 0,0 0-128 0,1 0 0 0,-1 1 0 16,0 1 0-16,0-2 0 0,2 0 0 15,0-1 0-15,1 0 0 0,0 0 0 0,1-1 0 0,-1 0 128 16,1 0-128-16,-1 0 128 0,1 0-128 16,-2-1 160-16,1 0-160 0,-3-2 208 0,1 2-48 0,-1 0-16 0,-1-1 0 15,-2 1-144-15,2 1 0 0,0-1 0 0,0 1 0 16,-2-2 0-16,0 2 0 0,-3 0 0 0,3 0 0 16,0 0 0-16,0 0 0 0,-4 0 0 15,1 0 0-15,-1 0 0 0,1 0 0 0,0-1 0 0,1 0 0 16,1 1 0-16,0-1 0 0,0-2 0 0,-1 0 0 15,-1 3 0-15,0-1 0 0,-1-2 0 0,0 2 0 16,-2 0 0-16,0-1 0 0,1 1 0 0,-1 0 0 16,-1 0 128-16,1-1-128 0,-1 1 128 0,-1 0-128 0,0-1 0 15,1 2 128-15,-2-1-128 0,0 1 0 16,1 0 0-16,-1 0 0 0,-10 0-144 0,12 1 144 0,-12-1 0 0,10 2 0 16,-10-2 0-16,11 2 0 0,-11-2 0 15,0 0-128-15,10 2 128 0,-10-2 0 16,0 0 0-16,0 0 0 0,11 1 0 0,-11-1 0 0,0 0 0 0,0 0 0 15,0 0 0-15,0 0 0 0,0 0 0 0,0 0 0 16,0 0 0-16,0 0 0 0,0 0 0 0,0 0 0 16,0 0 0-16,0 0 0 0,0 0 0 0,0 0 128 15,0 0-128-15,0 0 0 0,0 0 0 0,0 0 0 16,0 0 128-16,0 0-128 0,0 0 0 0,0 0 128 16,0 0-128-16,0 0 0 0,2-9 192 0,-2 9-64 15,3-9-128-15,-3 9 192 0,0-9-192 0,0-1 0 16,1 1 0-16,1 0 0 0,-2 0 0 0,0 0 0 15,0 0 0-15,0-3 144 0,0 2-144 0,0-1 128 0,1-1-128 0,1-1 128 16,0-1-128-16,0 0 0 0,2-1 0 0,0 1 128 16,-1-3-128-16,-1 1 128 0,1 1-128 0,1-1 128 15,0 1-128-15,-2-1 0 0,1 0 0 16,-2 3 128-16,-2 1-128 0,1 1 0 0,0 0 0 0,1 0 0 16,1 0 0-16,-2 1 0 0,-3 1 0 0,3 9 0 15,-4-10 0-15,4 10 0 0,-6-10 0 0,-2 2-176 16,-3 0-848-16,0 2-192 15,-4-1-16-15,-2 3-22320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44:11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2776 14887 120 0,'4'-10'46'0,"6"4"-35"0,1 0 5 16,-7 3 0-16,6 3 2 16,1-7 1-16,3-2 3 15,7 6 3-15,-3-3-13 16,10-4 2-16,0 10 2 0,7-3 1 16,4-3 1-16,11 6 0 0,6-3-2 15,4-4-4-15,11 7 0 16,-1-6-7-1,1 3-1-15,3 3-2 0,-4 0 1 16,4-6 0-16,4 6 1 16,-7-3-2-16,-1-4 1 15,1 7 0-15,-11 0 1 16,0 0-2-16,0 0 1 16,0-3 0-16,0-3 3 15,0-4-1-15,-8 7 2 16,1-3-2-16,-3-3 0 15,-11 2 1-15,-4 4 1 16,-3-3-1-16,-8 6-1 0,1-3-3 16,-11-3-2-16,7 6 3 15,-14 0 0-15,0-4-1 16,4-2-2-16,-8 6 1 16,1 0-1-16,-4 0 4 15,0-3 2-15,0-3-2 16,0 6-3-16,0-3 0 15,-4-4 1-15,1 7-1 16,3-6-1-16,-11 3 1 16,4 3-1-16,4-6 0 15,-1 6 0-15,-6-4 0 16,-1-2 0-16,4 6 2 16,0-3 1-16,-4-3-4 15,4 6-1-15,0-3 3 16,-3 3 3-16,-4 0-6 0,7 0 0 15,3 0 0-15,-7 0 1 16,4 0 1-16,0 0 0 16,0-7 0-16,4 7 0 15,-8 0 0-15,8 0 0 16,-8 0 2-16,4 0 1 16,-4 0-1-16,4 0 1 15,-10-3 0-15,3 3 1 16,-1-6-2-16,1 6-2 15,-7-6 1-15,7 3 1 16,3 3-1-16,-3-7 2 16,-3 7-4-16,10-3 0 15,-4-3 1-15,1 6 0 16,10 0 0-16,-8-3 0 0,8 3 0 16,11 0 0-1,7 0-5-15,6 3-1 0,1-3 5 16,10 6 2-16,4-3-2 15,0 4-1-15,3 2 1 16,-6 0 2-16,-8 1-2 16,0-1 0-16,0 1 1 15,-3-1 2-15,-11 4 1 16,0-4 3-16,-3 4-5 16,-1-4-3-16,-10 7 5 15,-7 2 3-15,0 1 3 0,-3-3 5 16,-4 9-6-1,-8-3 0-15,-2-3 0 16,-12 6 0-16,5 3-7 0,-8 7 0 16,0-1-6-16,-3 4-1 15,-1 2-41-15,-3-2-17 16,-3 6-95 0</inkml:trace>
  <inkml:trace contextRef="#ctx0" brushRef="#br0" timeOffset="113271.4">19487 14906 4 0,'-3'-19'2'0,"-1"9"-1"0,-6-5 15 0,6 8 6 15,-3-2 12-15,0 0 3 16,-3-4-2-16,-1-3 1 15,-3-2-7-15,0-1-3 16,0-3-6-16,0 3-2 0,-1-3-10 16,1-3-3-16,-3 0 1 15,-4 0-3-15,-4-4 0 0,-3 1 1 16,-8 3 2-16,-2-3-1 16,-8 3 2-16,-4-3-4 15,-6 9-2-15,-4 3 2 16,-4 4 2-16,-3 2-4 15,0 4-1-15,0 6 0 16,0 0 0-16,4 9 0 16,-8 1 0-16,8-1 0 15,-1 10 0-15,1 6 2 16,3 3 3-16,0-3-2 0,0 4 0 16,3 11-1-16,4-2-2 15,4 9 1-15,3 6 1 16,4 1-1-16,3 8 2 15,4-8 0-15,3-1 1 16,4 7-2-16,3-7 1 16,4 0-2-16,0 4 2 15,0 12 2-15,3-4 2 16,0-5-3-16,8-4-3 16,3-2 0-16,0-10-1 15,7 0 2-15,3-7 1 16,4-2 5-16,7-1 3 15,7-6-6-15,1 4-1 0,2-4 0 16,5 0 0-16,-1 0-2 16,7-2-2-16,0 2 1 15,8 0 1-15,-1-3-1 16,7 0 2-16,1 3-2 16,3-9 2-16,0 6-2 15,0-6 2-15,-4 0-4 16,0-10 0-16,1 7 1 15,-1-10 2-15,0-6-1 16,1-6 2-16,3 6 0 16,0-16 3-16,7 4-5 15,0-7-1-15,0-6 0 16,-4 0 2-16,4-3-1 0,0-7 2 16,-4 1-2-1,-3-4 2-15,-3 0-2 0,-1-2-1 16,-7 2 1-16,-3 3-1 15,-3-12 2-15,2-6 1 16,1 3-1-16,0-7 1 16,3 4-4-16,1-3-2 15,-5 2 4-15,1 11 1 16,-11 2-3-16,-3 3 1 16,-7 4 2-16,-4-1 1 15,-3 4-1-15,-4-4 1 0,-4 1-2 16,-3-1-1-1,-3-2 1-15,-4 2-1 16,-4-2 2-16,-3 2 1 0,0 1-6 16,0-1 0-1,-4 13-4-15,-3-3 2 0,-4 0-15 16,-10 6-4-16,-8 0-34 16,-9 4-15-16,-12-4-33 15</inkml:trace>
  <inkml:trace contextRef="#ctx0" brushRef="#br0" timeOffset="136405.71">22832 3610 128 0,'-18'-18'49'0,"22"8"-38"0,-1-9-1 16,1 10-3-16,-1-7-3 15,1 4 2-15,3-20 1 0,0-2 3 16,0-7-5 0,0 0 1-16,0-12 4 0,4 6 0 15,6-3 4-15,4-4-5 0,8 4-1 16,2-16 11-16,8 1 5 15,4-4-8-15,2-3-4 16,-2 6-7-16,3 3-2 16,7 3-1-16,-4 7-2 15,4 0 3-15,3 9 0 16,4-3-4-16,0 3-1 16,-3 9 1-16,-1 1 0 0,-3 15 1 15,0-9 0-15,3 12 2 16,4-3 1-16,0 10-4 15,4 6-1-15,-1-3-2 16,-3 6 3-16,0 9 0 16,-3 0 1-16,-4 10 2 15,-4 3 1-15,0 0-1 16,-3 6 1-16,4-3-2 16,-1 4-1-16,4 5 1 15,0 1 1-15,0 2-3 16,-4 7 0-16,1-9 1 15,3 12 2-15,-1 3-3 16,5-3 0-16,-1-3 1 16,1 0 2-16,6-7-3 15,1 7 0-15,-4-16 1 16,3-2 2-16,1 2-1 0,3 6 2 16,3-6-2-16,1 7 2 15,3-1-4-15,-3 1 0 16,-1-7-1-16,1 7 0 15,-1-10 4-15,1 3 1 16,3-12-1-16,0-4 1 16,0 7 0-16,-3-19 1 15,3 6 0-15,3-6 2 16,1 0-1-16,3-6 2 16,4-3-6-16,-4-4-1 15,0-3 4-15,0-9 2 0,4-3 4 16,-4 3 4-1,-4-10-6-15,1 7 0 0,-4-16-2 16,-7 0 1-16,0-12 0 16,0-4 1-1,-3-12-4-15,3 0-1 16,-4 0-1-16,4 0 1 0,-3-10 0 16,3-5 1-16,-4-1-5 15,1-3 1-15,-1 9 0 16,1 4 0-16,-4 12 0 15,14-28 2-15,0 12-1 16,-3 4-1-16,-4 6 1 16,0 0 1-16,3 9-3 15,4 7 0-15,0 6-1 16,11-4 0-16,0 1 2 0,-4 6 0 16,3-3 0-1,1 9 0-15,-4 0-3 0,0 13 2 16,1 3-1-16,-8 3 0 15,3 6 2-15,1 7 0 16,3 3 0-16,-3 6 2 16,-4 6-3-16,7 3 0 15,-4-6-1-15,5 10 0 16,2-1 0-16,1 4 0 16,-4 3 2-16,4 6 0 15,-11 6 0-15,-4 4 0 0,1 6 0 16,-4-1 2-16,0 11-3 15,-4 2 0-15,1 10 1 16,-1-7 2-16,1 7-1 16,-1-1 2-1,1-2-2-15,-4-7-1 0,3 1 1 16,1 8-1-16,-4 4 0 16,-4 3 0-16,-3 3 0 15,4 7 2-15,-8-17-1 16,-3 1 2-16,-4-6-2 15,-3 2-1-15,0-2 3 16,3 2 2-16,1-5-4 16,-1-1-3-16,4-6 1 15,0-6 2-15,-4-4-5 0,0 1 1 16,1-13-30-16,-5 9-13 16,-6 1-49-1,-14-4-59-15,-25 4 42 16</inkml:trace>
  <inkml:trace contextRef="#ctx0" brushRef="#br0" timeOffset="137684.72">23943 2130 52 0,'-18'7'19'0,"8"-1"-15"0,-4 6 8 16,7-2 4-16,0 5-6 15,-4 1-1-15,0 6-5 16,1-3-1-16,-1 6 1 16,1 0 2-16,6-6-1 15,1 0 0-15,6 0 1 16,8-10 3-16,3 0 2 0,3-2 3 16,8-1-3-16,0-12 1 15,3-1 2-15,0-2 1 16,1 0 0-16,-1-10 1 15,-4 0-8-15,-6 0-1 0,-4-9 3 16,-3 3-2-16,-1 0 3 16,-3 0-6-16,-3 12-3 15,-1-12 1-15,-3 9 0 16,-3 7-4-16,-4 6-1 16,-4 3-2-16,-3 9 0 15,-3 10 0-15,-5 6 3 16,1 0 0-16,4-3 3 15,2 6-3-15,5-3 0 16,3-6 3-16,3-3 1 16,4 3-1-16,4-4-2 0,3-5 1 15,0-7 1 1,4 3-1-16,3-12-1 0,0 3 1 16,0-7-1-16,0-5 2 15,0 5 3-15,-7-5-4 16,0 2-1-16,-3-3 2 15,-4 7 1-15,0 0-1 16,-4-1 1-16,1 4 0 16,-1 3 1-16,-3 6-2 15,0 3-2-15,4 4-4 16,-5-1 0-16,5 10 2 16,3-4 3-16,3 1 0 15,5-3 2-15,2-4-4 0,1 7 0 16,3-13 1-1,3-3 2-15,1-3-1 0,7-13 2 16,-4 7-2-16,-3-10 2 16,-4 9 2-16,-4-15 4 15,-3 13-2-15,-7-4 1 16,-3 7-5-16,-4-7 0 16,-4 16-1-16,1-9-2 15,3 6-2-15,-1 3 1 16,5 0-32-16,-4 3-13 15,-4 6-52-15</inkml:trace>
  <inkml:trace contextRef="#ctx0" brushRef="#br0" timeOffset="143508.17">24031 2325 44 0,'-7'-19'16'0,"4"13"-12"0,-4 2 16 0,3-2 7 0,1 3 3 16,-1 3 2-16,0-6-2 15,1 6 1-15,-1-10-4 16,1 10 1-16,-1-9-3 15,1 6 0-15,-1-3-14 16,1-1-2-16,-1 4-2 0,4-3 3 16,0 3 1-16,4-7-3 15,-1 4-3-15,4 6 0 16,0-9 1-16,4 9-1 0,0 0 2 16,-1 0-4-1,1 0 0-15,-1 9-1 0,4-9 1 16,1 0 2-16,-1 9 2 15,0-2-1-15,3-4-1 16,8-3 1-16,7 9 1 16,0-2 1-16,-1-1 2 15,1 3-7-15,3 4-4 16,-3-4 0-16,0 1 2 16,-4 2-2-16,0 1 0 15,1-4 3-15,2 7 3 0,5-4 2 16,2 1 1-16,8-1-7 15,0 4 0-15,-4-3-1 16,1-1 0-16,-8 1 0 16,-3-4 2-1,-4 7-1-15,-7-4-1 0,-3 1 1 16,-4-1 1-16,-3 4-1 16,-4-6-1-16,0-7 1 15,-4 3 1-15,1 3-3 16,-1-2 0-16,1-4 1 15,-1 6 2-15,1-3-1 16,-4 4-1-16,0-10 1 16,0 3-1-16,0 3 0 15,0-6 0-15,0 3-3 16,0-3 2-16,0 0 1 16,0 0 2-16,0 0-1 0,0 0-1 15,0 0 3-15,0 7 0 16,0-1-6-16,0-3 0 15,-4-3 1-15,1 6 1 16,-1-3 3-16,4 7 1 16,0-10-4-16,0 6 1 15,0-6 0-15,0 0 2 16,-3 0-1-16,3 3-1 16,0-3-2-16,-4 7 1 15,1-7 1-15,-1 0 2 16,1 3-3-16,3-3 0 15,-4 0 1-15,4 6 0 16,0-6 2-16,0 0 1 0,0 0-4 16,0 0 1-16,0-6 0 15,0 6 2 1,0-3-1-16,0-7-1 0,0 4 1 16,0-7-1-16,-3 4 0 15,-1-4 0-15,-3 4-3 16,-4 6 2-16,1-3 1 15,-4-4 0-15,0 10 0 16,-4 0 2-16,4 0-6 16,0 0 1-16,0 10 1 15,3-1 1-15,0 0-2 16,4 7 2-16,4 3 1 16,3-3 2-16,0 2-3 15,3 1 0-15,4 0 1 0,4-3 2 16,0-1-1-1,-1-2 2-15,4 3-2 0,0-13-1 16,1 9-2-16,-1-2 1 16,0-7 1-16,0 6 2 15,0-9-1-15,0 0 2 16,0-9-2-16,0-1-1 16,-3-5 3-16,-1 2 0 15,-2-6-4-15,-1-3 1 16,0 0 0-16,-7-3 2 0,0 10-3 15,-4 2-2-15,1-3 2 16,-4 7 0-16,-4 0-2 16,-3 9 0-1,-4 9 2-15,1 0 0 0,-1 1 1 16,0 6 0-16,4-7 0 16,0 7 0-16,0-4-3 15,0 7 2-15,0 3 1 16,0 0 2-16,3-3-1 15,4 3-1-15,3-4-2 16,1 1 1-16,3-3 1 16,3-3 2-16,1 2-3 15,-1-12 0-15,-3-3 3 16,8 0 3-16,-1 0-2 16,0-3-2-16,3-12 0 0,-3-4-1 15,0 0 2-15,0 3 3 16,0-12-4-16,1 9-3 15,-1-6-2-15,-4 0 3 16,1 6 0-16,-1 7 1 16,-3-4 0-16,0 10 0 15,-3 3-3-15,-1 3 2 16,-3 3-1-16,-4 3 0 16,1 3 2-16,-4 1 2 15,0 5-3-15,3-2-2 16,0 3 2-16,4 2 2 15,0-2-2-15,4-3 0 16,3 2 1-16,7 4 2 16,3-9-1-16,5-1-1 0,-1 0 1 15,3-2-1-15,1-1 0 16,3-6 2-16,0-6-1 16,0 6 2-16,1-7-2 15,-1-5-1-15,0 2 1 16,-3-5 1-16,-4 2-3 15,-4-2 0-15,-3-1 1 16,0-3 2-16,-7 10-3 16,-3-1 0-16,-4 4-1 15,-7 3 0-15,-4 3 0 16,0 3 0-16,1 3 2 0,-1-3 0 16,4 10 0-16,3-4 0 15,1 4 0 1,3-4 2-16,7 1-3 0,3 2 0 15,4-2 1 1,8 2 0-16,2-2 0 0,1-4 0 16,3-3 0-16,4 6 0 15,-4-9 2-15,0 7 1 16,0-7-4-16,-3-7 1 16,-1 7 0-16,-2-9 2 15,-1 6-1-15,-7-3 2 16,-4-4-4-16,-3 1 0 15,0-1 1-15,-3 1 0 0,-4 3-3 16,-7 3 2-16,-1-4-1 16,1 4-2-1,0-3-6-15,0 6-2 0,0 0-26 16,0 0-13-16,3 0-75 16</inkml:trace>
  <inkml:trace contextRef="#ctx0" brushRef="#br0" timeOffset="148233.78">24871 2698 72 0,'0'0'30'0,"0"0"-24"0,-4 0 10 0,4 0 5 0,-3 0-3 15,-1 0 1-15,1 0-8 16,-1 0-4-16,1 0-4 16,-1 3 0-16,1 3-4 15,-1-3-2-15,4 10 2 16,-3-4 0-16,-1 4 1 15,1-7 2-15,-5 4-1 16,1-7 2-16,0 9-2 16,0-2 2-16,0-7-7 15,0 6 1-15</inkml:trace>
  <inkml:trace contextRef="#ctx0" brushRef="#br0" timeOffset="148357.79">24783 2798 214 0,'7'0'9'0,"0"0"-1"0,3-9-2 0,4 9-4 16,1-3-2-16,-5 3 3 0,1 0-4 0,-4 0 0 15,0 3 1-15,-7-3 2 16,0 0-1-16,-4 9 2 16,1-9-15-16,-1 0-5 15,4 0-46 1</inkml:trace>
  <inkml:trace contextRef="#ctx0" brushRef="#br0" timeOffset="152082.34">24843 2500 4 0,'7'-15'0'0</inkml:trace>
  <inkml:trace contextRef="#ctx0" brushRef="#br0" timeOffset="154332.45">24917 2654 108 0,'-29'-9'41'0,"22"9"-32"0,0 0 15 16,7 0 7-16,0 0-8 15,0 0-1-15,7 0-2 16,0-7 0-16,1 4-11 15,-1 3 3-15,-4-6 4 0,-6-4 16 16,-4 1-19-16,-4 0-7 16,-3-1-9-1,-4 1-3-15,1-7 3 16,-1 4 1-16,0-4 2 0,1 7 2 16,3-7-1-16,-1-12-1 15,1 9 5-15,0-6 1 16,-3 0-2-16,-5 6-3 15,-2-3 0-15,-5 0 1 16,-6 9-3-16,0-2 0 16,0 5 1-16,-1 1 0 15,5 3 0-15,2-4 2 16,1 1-6-16,3-1 1 16,1 1 1-16,-1 0 3 15,0-1 2-15,1 1 1 0,-1-7-2 16,0 7-2-16,1-4 1 15,-1 1 1-15,-7 2-1 16,4 1-1-16,0-1 5 16,3 7 1-16,4-3-9 15,7-3-5 1,0 2 10-16,7 4 8 0,3-3-3 16,1 3-1-16,3-7-3 15,7 4 0-15,0 6-4 16,3-9 0-16,4 9 1 15,4 9 0-15,3-9 0 16,7 6 0-16,1 4 0 16,6 2 0-16,-3 4 0 15,-1 3 0-15,-2-4-3 0,-1 4 2 16,4 6-1 0,-1-3 0-16,5 3 4 0,2 0 1 15,5 1-1-15,-1 2-2 16,4-3 1-16,-4 3-1 15,1-3-3-15,-8 3 0 16,-7-6 4-16,-3 13 1 16,-4-10 0-16,-3 3 1 15,-1 0-2-15,1 7-1 16,-4-16-2-16,4 6 1 16,-1 3 1-16,1-6 2 15,0 0-1-15,-1-6-1 16,1-7 1-16,-4 0-1 15,-3 1 6-15,-4-1 4 0,-4 1-3 16,-3-4 1 0,0-3-3-16,-3 6 0 15,-1-9-3-15,1 7 1 0,-1-7-4 16,0 0 0-16,1 0 1 16,3 6 0-16,-4-6 0 15,4 0 2-15,-3 0-1 16,-1-6 2-16,1-1-2 15,-4 4-1-15,-4-6 1 16,-3-1-1-16,0 4 0 16,0-13 0-16,-4 10-3 15,1-7 2-15,-1-3 1 0,-3 7 2 16,0-10-1-16,-4 3-1 16,0 0 1-16,-3 1-1 15,-4 2-3-15,0-6 0 16,-3 0 2-16,0 9 0 15,0-2-2-15,-1-4 2 16,1 10 1-16,0-7 2 16,-4 3-1-16,4-2-1 15,3 5 1-15,0 1-1 16,4-1 0-16,0 4 0 16,3-3-3-16,0 6 2 15,1-4 1-15,3 7 0 0,-1 0 0 16,5 0 0-16,-1 0 0 15,0 0 2-15,1-3-3 16,-1 3 0-16,1 0 1 16,-1-6 0-16,0 6 0 15,4-6 0-15,4 6 2 16,3-4 1-16,3-2-4 16,8 3-1-16,3-3 1 15,3-4 0-15,4 1 1 16,4 6 0-16,3-3 2 15,4-1 1-15,3 7-4 16,11 0-1-16,3 7 1 16,8-7 0-16,-1 0 1 15,4 6 0-15,-4-3 0 16,1 3 0-16,-8-3 0 0,-3 7 2 16,-8-4-3-16,-2 3 0 15,-5 1 3-15,-2-1 1 16,-5 1-4-16,1 5 1 15,-4-2 0-15,4-4 0 16,-1 7 0-16,1 3 2 16,3-13-1-16,-3 4 2 15,-4-1-2-15,0 0 2 16,-4 1-4-16,1-1 0 16,-4-3 3-16,-3 4 1 15,-1-7-1-15,-3 3-2 16,0-3 1-16,0 4 1 15,-3 2-1-15,3-9 2 0,-4 6-4 16,1-3 0 0,-1-3 1-16,1 10 0 0,3-10 2 15,0 0 3 1,-4 0-4-16,0 0-3 0,1 0 3 16,-4-10 1-16,0 7-3 15,-4-6 1-15,-3-4 0 16,-3 4 2-16,-1-4-3 15,-3-2 0-15,0-4 1 16,-4 10 0-16,0-7 0 16,-3-6 0-16,-4 6 0 15,0-3 2-15,1 1-1 16,-1 2-1-16,4 0-2 0,-1-3 1 16,1 7-1-1,4-1 0-15,-5 1 2 0,1 2 0 16,0 4 0-16,3-3 0 15,1 9-3-15,6-3 2 16,-3 3 1-16,10-7 0 16,4 7-5-16,4 0 1 15,6 0 0-15,11 0-1 16,11 7 4-16,0-4 2 16,3 6-2-16,4 7 0 15,-1-4-1-15,1 4 0 16,3 3 2-16,1-4 2 0,-1-5-1 15,0 9-1-15,-3 0 3 16,3-1 0-16,-3-2-4 16,-4 3 1-1,-3-3 0-15,-4-1 2 0,0-2-1 16,-3 6 2-16,-4-10-2 16,-3 7-1-16,-4-7 1 15,-4 0 1-15,-3 7-3 16,0-6 0-16,-3-7-15 15,-1 3-6-15,1 0-62 16,-5-12-25-16,-2 0 10 16</inkml:trace>
  <inkml:trace contextRef="#ctx0" brushRef="#br0" timeOffset="204958.34">29983 1074 56 0,'3'-7'22'0,"1"7"-18"0,3 0 11 16,-4 0 3-16,1-9 1 15,-1 9 1-15,-3 0-3 16,0-10 2-16,0 10-6 15,0-3 0-15,-3-3 1 16,-1 0 1-16,1 3-8 16,-4-4 5-16,0 4 3 0,0-6-3 0,-1 3-2 15,1-4-1-15,0 1-1 16,0 6-4-16,0-4-1 16,0 7-3-16,4-6-1 15,-1 6 3-15,1-3 3 16,-1-3-4-16,1 6-1 15,-1 0 0-15,1 6 0 16,-1-3 0-16,0 3 0 16,1 4-3-16,-4 9 2 15,0-10 1-15,0 7 2 16,3-1-1-16,1-2-1 16,-1 6 1-16,1 3 1 0,3 0-1 15,0-7 2-15,3 4-4 16,1 0 0-16,3-3 1 15,3-4 2-15,1 1 1 16,3-1 1-16,0 4-2 16,0-7 1-16,4-6-2 15,0 4-1-15,-1-1 1 16,1-6 1-16,-1-6-1 16,5-1 2-16,-1 4 0 15,-4-3 3-15,1-3-1 16,0-10 2-16,-4 3-2 15,0 4 2-15,-3-4-2 16,-4-6 2-16,-4 6-2 16,1 1 2-16,-8-4-4 15,-3 9-2-15,-4-5 0 16,-3 12-1-16,-3-13-3 0,-4 16 2 16,-4-10-1-16,-3 20 0 15,-1-10 2-15,5 16 0 16,-1-7-3-16,4 7 0 15,3-4-1-15,4 7 3 16,0-3 0-16,3-1 3 16,4-2-1-16,4 6-1 15,3-4 1-15,3-5-1 16,4 9 2-16,4-13 1 16,3 3-6-16,4-6 0 0,-1-3 5 15,1 0 4-15,0 0-3 16,-4-3-2-16,0-3 0 15,0-3 1-15,0-4 3 16,-3-3 4-16,-1-2-2 16,-3 2 1-16,-3-6-3 15,-4 0 0-15,0 3-6 16,-7 0 1-16,-4 10 0 16,-3 0 0-16,-4 2-3 15,-3 7 2-15,0 7 1 16,0-4 0-16,0 6 0 15,3 4 0-15,4-1-3 16,7 13 2-16,3-9-1 16,4-4 0-16,8 7 2 15,2-3 2-15,4-7-3 0,4 7 0 16,3-3 1 0,0-7 2-16,0-3-1 0,1 3-1 15,2-6 1-15,-3-6 1 16,-3 3 1-16,-4-13 3 15,-3 7-3-15,-4-7-2 16,0 4 2-16,-7-14 2 16,-4 14 0-16,-6-4 2 15,-4 1-4-15,-4-4-2 16,-7 9 0-16,1 4-1 16,-1 6 0-16,0 0 0 15,4 0-5-15,3 6 1 16,4 4 2-16,4-1 3 0,6 1 0 15,4-1 2-15,4 0-4 16,3 4-2-16,3-10 2 16,4 3 0-16,4-3 3 15,0-3 1-15,-1 0-1 16,1 0-2-16,3 0 1 16,-3-9-1-16,-1 6 0 15,1-3 0-15,-4-4 0 16,-3 4 2-16,-1 3-1 15,-3-3-1-15,0-7 1 16,-3 7-1-16,-4-4 0 0,-4 4 0 16,-3 6-3-16,0-3 2 15,-3 3 1 1,-1 0 0-16,-3 3 0 0,0-3 2 16,0 6-3-16,3 4 0 15,1-1 1-15,-1 7 0 16,4-4-3-16,0 1 0 15,3-1 2-15,1-2 2 16,3 6 0-16,0-7-1 16,3 0 1-16,1-2 1 15,3-4-1-15,0-3 2 16,0 0-2-16,0 0-1 16,0-10 3-16,-3 4 0 0,-1-6-1 15,-3-4-2-15,0-3 1 16,-3 0-1-16,-1-6 0 15,-3 0 0-15,-3 13 0 16,-1-4 2-16,-3-3-1 16,0 3 2-16,0 13-4 15,0-6 0-15,-4 3 1 16,0-4 0-16,4 10 0 16,0 10 0-16,4-10-3 15,-1 6 2-15,4 3 1 16,3-6 0-16,4 4-3 15,4-4 2-15,6 3-23 16,8 0-12-16,3-6-91 16</inkml:trace>
  <inkml:trace contextRef="#ctx0" brushRef="#br0" timeOffset="208184.7">29891 1164 36 0,'-7'-9'16'0,"3"6"-12"0,-3-10 12 0,4 13 4 16,-1-3-6-16,-3-3-3 15,0 3-6-15,-4-3-2 0,-3-4-1 16,0 10-2 0,-3 0 1-16,-5 0 1 0,-6 10-3 15,0-4 0-15,-7 6 1 16,-4 4 0-16,-3 3 0 16,-1 0 0-16,1 3 0 15,0 0 2-15,3 3-3 16,4 3 0-16,3-9 1 15,7 6 0-15,4 0-3 16,3-13 2-16,8 4 3 16,3 3 1-16,3-3-4 15,8-13 1-15,3-3 4 16,3 0 2-16,4 0-2 16,4 0-3-16,0-3 0 0,-1-4 1 15,-3-2-1-15,-3-1 2 16,0 7-2-16,-8-3-1 15,-3 3-2-15,-7 3-1 16,-7 0 2-16,-7 0 2 16,-4 3 0-16,-3 6-1 15,0 1 1-15,-4 6-1 16,0-4 0-16,-3 4 0 16,0 9-3-16,-1-13 0 15,1 10 2-15,3 0 2 16,8-3 0-16,-1-3 2 15,7-7-4-15,4 7 5 16,11-13 2 0,3-3-3-16,3-3-2 0,4-3 0 15,4-4-1-15,-1 7 2 16,-3-3 1-16,0-4-4 16,-3 10 1-16,0-6 0 15,-8-3 2-15,-3 6 1 16,-4-4 1-16,-3-2 4 15,-7 9 3-15,-4-9-2 16,1 5 2-16,-5-2-6 16,1 6-3-16,-4 6-1 15,-3-2-1-15,7 11 0 16,0-2-3-16,0 9 2 0,-1 0-1 16,1-4 0-16,3 4 2 15,4 0 2-15,0-3-1 16,7 6 2-16,0-6-2 0,7 3-1 15,0-9 1-15,3 12-1 16,4-13-3-16,4 10 0 16,-1 0 2-16,4 0 0 15,-3 0 1-15,-4-3 2 16,0 3-1-16,0 0 2 16,0-7-4-16,-4 1 0 15,4-7 3-15,0 4 1 16,-3-13-1-16,-1 9 1 15,4-9 2-15,-3 7 2 0,3-7-1 16,-4 0-1-16,1 0-3 16,-4 0 1-16,0 3 0 15,-4-3 1 1,0 6-5-16,-3-3-1 0,0-3 1 16,0 7 2-16,0 2 0 15,-4-3-1-15,1-3 1 16,-1 7 1-16,0-10-1 15,4 6 2-15,0-3-4 16,4 3 0-16,-1-2 1 16,0 8 0-16,4-9 0 15,4 4 0-15,3-4 0 16,3 6 0-16,4-3 0 16,4 4 0-16,0-10 0 15,3 0 0-15,3 0 2 0,1 0 1 16,-4-7 1-16,0-2 0 15,-3 9-5-15,-1-9 1 16,-6-1 2-16,-4 10 3 16,-7 0-2-16,-11 7-2 15,-6 5 0-15,-8 7 1 16,-4 6-3-16,-2 3 0 16,-1-3-1-16,4 10 0 15,-1-10 2-15,5 3 0 16,-1 0 0-16,4-3 2 15,-1-3-3-15,5 3 0 16,3 0 1-16,-1-6 0 16,5 0 0-16,3 0 2 15,3-3-1-15,7 12-1 16,4-12-2-16,4-7-1 16,3 10 4-16,4-10 1 0,3 7 0 15,0-4-2-15,0-5-2 16,4 2 1-16,-4 0 1 15,0 7 2-15,-4-6-1 16,-3-1-1-16,-3 7 1 16,-4-4-1-16,-4 4 0 15,-3-7 2-15,0 1-1 16,0-1 2-16,0 0 0 16,-3 1 1-16,-1 6-2 15,1-7 1-15,-1 7-2 16,0-4 2-16,1 7-4 15,3-3 0-15,0 3 1 0,0-4 2 16,3-5-3 0,4-1 2-16,0 0 2 15,0-2-1-15,0-4 1 16,0-3 0-16,0 9 1 16,0-9-2-16,0 0 1 15,0 0 0-15,0 0 1 16,0 0-2-16,0 0 1 15,0 0 2-15,0 0 2 16,0 6 3-16,0-6 4 16,-3 0-8-16,3 0-3 15,-4-6 0-15,0 6 2 16,1 0 0-16,-1 0 0 0,4 0-3 16,-3 0-2-16,3-9 1 15,0 9 1-15,0-3-1 16,0-4-1-16,0 4 1 15,0-3-1-15,0 6 0 16,0-6 2-16,0 6-1 16,3-10-1-16,-3 10-2 15,0-3-1-15,0 3 2 16,0-6 2-16,0 6 0 16,4-9-1-16,-4 9 1 15,0-4-1-15,0-2 0 0,3 6 0 16,1-3 0-16,0-3 2 15,-1 6-1-15,4-7-1 16,0 7-2-16,0-3 1 16,0-3 1-16,-3 6 0 15,3 0 0-15,0-3 0 16,-4 3 0-16,5 0 0 16,-5 0 0-16,4 0 2 15,0 0-3-15,0 0 0 16,0 0-48-16,4 0-19 15,-1-16-32 1</inkml:trace>
  <inkml:trace contextRef="#ctx0" brushRef="#br0" timeOffset="211953.4">27958 2833 28 0,'-4'-7'13'0,"1"7"-10"0,-1 0 4 0,4 0 3 0,0 0-2 15,0 0 3-15,-3 0 3 16,-1 0 1-16,0 0-2 16,1 0 0-16,-1 0-3 15,1 0-1-15,-1 0-3 16,4 0 1-16,-3 0 0 16,3 0 3-16,0 0-1 15,0 0 2-15,0 0 5 16,-4 0 4-16,4 0-6 15,-3 0-1-15,-1 0-7 16,1 0 0-16,-1 0 4 0,4-3-6 16,-3 3-2-16,3 0 1 15,0-6 2-15,0 3-4 16,0 3-1-16,0 0 2 16,3-6 1-16,-3 6 1 0,0-4 0 15,4-2 4-15,-4 6 3 16,0-9-2-16,0 6 2 15,3-4-4-15,1-2-2 16,-1 3-5-16,1 3-2 16,3-7 3-16,0 4 1 15,4-4 0-15,-4 1-2 16,3 0 3-16,1 2 0 16,-1-2-1-16,1 0 1 15,0-1 2-15,3-2 2 16,-4-4-3-16,1 7-1 0,3-1 3 15,0-9 1 1,0 4-1-16,0-1-1 0,0-3-3 16,4 0 1-16,0 4 0 15,3-4 1-15,0-3-2 16,4 0 1-16,-1 3 0 16,1 0 3-16,0 0-1 15,-1-6 0-15,1 7-3 16,0-7 1-16,3-4 0 15,-3 10 1-15,3-15-2 16,0 9-2-16,-3 6 1 16,0-9-1-16,-1 3 0 0,-3-3 0 15,1 9 0 1,-1-6 0-16,0 0 0 0,0 12 0 16,4-12 0-16,-1 9 0 15,1-3 0-15,0 1 2 16,3 5-3-16,0-9 0 15,4 3 1-15,-4 0 0 16,4 4 0-16,0-4 0 16,0 0 0-16,-1 0 2 15,-2 4-3-15,-1-7 0 16,-4 0-1 0,5 3 0-16,-1-3 4 0,0-3 3 15,4-3-4-15,0 3-3 0,-1 0 1 16,5-1 2-16,-1 8-2 15,0-1 0-15,-3 0 1 16,0 0 0-16,-1 4 0 16,-2 2 2-16,-1-3-3 15,4 7 0-15,-4-7 1 16,0 4 0-16,-3-1 2 16,-1 1 1-16,1-4-4 15,0 6-1-15,0 1 1 16,-1 0 2-16,1-1-2 15,-4 1 0-15,0 3 1 16,0-4 0-16,-6 1 2 16,2 6 1-16,1-4-4 15,-1 1-1-15,1-3 1 16,0 9 2-16,-4-3 0 16,0 3 2-16,0-7-4 0,-3 4-2 15,-1-3 4-15,1 6 1 16,-1 0 0-16,-3 0-2 15,1-10 1-15,-5 10-1 16,-3 0 0-16,7 0 0 16,0 0 0-16,-7 0 0 15,0 0 0-15,4 0 0 16,-1 0 0-16,1 0 2 16,-4 0-3-16,0 0 0 15,0 0 1-15,0 0 2 16,0 0-1-16,0 0-1 15,0 0 1-15,0 0-1 0,0 0 0 16,0 0 2 0,0 0-3-16,0 0-2 0,3 0 4 15,-3 0 1-15,0 0 0 16,0 0 1-16,0-3-2 16,0 3-1-16,0-6-2 15,0 6 1-15,0 0 1 16,0 0 0-16,-3 0 0 15,3 0 0-15,0 0-3 16,0 0 2-16,0 0-1 16,0 0 0-16,0 0 4 15,7 0 1-15,-7 0-1 16,0 0-2-16,0 0 1 16,0 0-1-16,0 0 2 0,0 0 1 15,0 0-4-15,0 0 1 16,0 0 0-16,3 9 0 15,1 1-47-15,-4-4-18 16,-14 4-57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53:27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2847 5545 44 0,'-7'-19'16'15,"17"13"-12"-15,1-13-4 0,0 19 0 0,3-9 0 16,-4-7 0-16,4 7-3 16,-3-4 2-16,0-2 1 15,-8 5 2-15,-3-6-1 16,-3 7 2-16,-8-3 15 16,0-4 9-16,-3 0-3 15,-3 7 0-15,10-10-7 16,-4 3 0-16,0 4-1 15,-3 2 2-15,4-5-1 16,-4 11-1-16,-4-2-8 0,-7 12-7 0,-3 7-2 16,-18 3 1-16,0 18 0 15,-3-2 0-15,-4 11 2 16,7 1-1-16,-3 0-1 16,6 0-2-1,5 3 1-15,2 7-1 0,8 5 0 16,3-2 2-16,1 2 0 15,3-2 0-15,10-4 0 16,8-3 0-16,3-12 0 16,7-1 2-16,10-12 1 15,11 0-1-15,11-12 1 16,7 3-2-16,11-7-1 16,3-9 1-16,-1 0 1 15,1-12-1-15,0-4-1 0,-7-9 3 16,7-3 0-16,-7-7-1 15,-10-3 1-15,2-5 9 16,-9-1 7-16,-1 0-4 16,0 0 0-16,1-3-3 15,-1 3 0-15,-7-3-4 16,4-3 0-16,-15 6-5 16,5-3 0-16,-12 3 3 15,-10 6 3-15,0-3-2 16,-17 10 1-16,-1 0-7 15,-14 3-1-15,4 2 0 16,-7 8 0-16,-4 5-3 16,-3 7 0-16,3 6-49 15,-7 9-22-15,-4 1-27 16</inkml:trace>
  <inkml:trace contextRef="#ctx0" brushRef="#br0" timeOffset="55864.19">1566 9750 72 0,'-21'-9'27'0,"14"9"-21"0,-14-3 12 0,17 3 5 16,-6 0-1 0,-1 0-1-16,-3 0-14 0,-3 0-4 15,2-7 0-15,1 7 0 16,4-3 5-16,-1-3 5 15,8 0 4-15,-4 3 4 16,7 3-11-16,7-10 3 0,7 4 3 16,-4 3-4-16,11-3-2 15,8-4 1-15,6 7 0 16,4-3-8-16,10 6-1 16,4-3-2-16,0 3 0 15,3-7-3-15,4 7 2 16,-10 0 3-16,-1 0 1 15,1-6-4-15,-5 3 1 0,1 3 0 16,-10-6 2 0,-1 6 1-16,-7-3 1 15,4-4 0-15,-7 4 2 16,-8-3-3-16,4 6-2 0,-10-3 2 16,3-4 0-16,-3 7-1 15,-8-3-2 1,-3-3 1-16,0 6 1 0,-3-9-1 15,-4 2 2-15,3 4 0 16,-10-3 1-16,3-3 0 16,-3 5 0-16,-3-2-2 15,-1-3-2-15,4 6 1 0,-7-4 1 16,-4-2-1-16,11 3-1 16,-4 2 1-1,8-2-1-15,3-3 0 0,0 6 0 16,7-4-5-16,7-2 1 15,-4 9 2 1,8-6 3-16,-1 6-2 0,4 0 0 16,0 6-1-16,-3 0-2 15,0-3 3-15,-1 7 0 16,4-4 1-16,-3-3 0 16,-8 7 2-16,8-4 1 15,-7 3-4-15,3 1 1 16,-4-1 0-16,4 1 0 15,-3-1 0-15,3 0 2 0,-7 1-3 16,0 2 0-16,0 1 1 16,-7-4 2-16,3 1-3 15,-3-1 0-15,-3 4 3 16,3-4 3 0,-11 0-4-16,4-5-3 0,0 5 3 15,0-3 1-15,-4 4-3 16,11-1 1-16,-11 0 2 15,8 1 1-15,3-1-6 16,-4 7-2-16,0-7-29 16,-3 7-10-16,4-7-57 15</inkml:trace>
  <inkml:trace contextRef="#ctx0" brushRef="#br0" timeOffset="56912.06">6586 10186 100 0,'-28'-9'38'0,"18"9"-29"0,-5 0 3 0,8 0 3 16,4 0-11-16,-11 6-2 0,7-6 11 15,3 3 6-15,4-3 2 16,0 0 2-16,0 0-7 16,4 0 1-16,6 0-10 15,4-3 2-15,8-3 4 0,6 6-1 16,7 0 1-16,7 0 4 16,8 0 3-16,10 0-1 15,0 0-2-15,3 6-7 16,15-3-2-16,7-3 5 0,6 6 1 15,15-2-3-15,10-4-1 16,22 0-2-16,3 0 2 16,11 0-1-16,7 0 2 15,3 0-2-15,0 0 0 16,8 0-3-16,-12 6-1 16,-3-3 3-16,-3 3 3 15,-4-3-2-15,-3-3 2 16,-4 0-4-16,-7 0 1 15,0-9-3-15,-10 0 2 16,-4-1-6-16,-11 1-1 16,-7-1-2-16,-3 4 0 15,-4 3 2-15,-10 6 0 16,-7 3-14-16,-8 4-5 0,8 15-45 16,-8 3-21-1,1 0-55-15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 (row index of queen in column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 (row index of queen in column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coloring – iterative improvement]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1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(Fitness Proportionate Selection)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2.png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0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Local Search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974080" cy="3733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2B6BE8-8DF7-4377-80C6-F21AB0CA4923}"/>
                  </a:ext>
                </a:extLst>
              </p14:cNvPr>
              <p14:cNvContentPartPr/>
              <p14:nvPr/>
            </p14:nvContentPartPr>
            <p14:xfrm>
              <a:off x="10573200" y="4245480"/>
              <a:ext cx="815040" cy="102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2B6BE8-8DF7-4377-80C6-F21AB0CA49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3840" y="4236120"/>
                <a:ext cx="833760" cy="10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State-Space Landscape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2332788"/>
            <a:ext cx="7520273" cy="40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 identification problems, could be a function measuring how close you are to a valid solution,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−1×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#conflicts in n-Queens/CSP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000" y="2338047"/>
            <a:ext cx="1854702" cy="348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559" y="2438130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What’s the difference between shoulder and flat local maximum (both are </a:t>
            </a:r>
            <a:r>
              <a:rPr lang="en-US" sz="2400" dirty="0" err="1">
                <a:solidFill>
                  <a:srgbClr val="0070C0"/>
                </a:solidFill>
              </a:rPr>
              <a:t>plateaux</a:t>
            </a:r>
            <a:r>
              <a:rPr lang="en-US" sz="2400" dirty="0">
                <a:solidFill>
                  <a:srgbClr val="0070C0"/>
                </a:solidFill>
              </a:rPr>
              <a:t>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6E32B9-D520-4C52-AA9B-E615AA90C438}"/>
                  </a:ext>
                </a:extLst>
              </p14:cNvPr>
              <p14:cNvContentPartPr/>
              <p14:nvPr/>
            </p14:nvContentPartPr>
            <p14:xfrm>
              <a:off x="392760" y="1787760"/>
              <a:ext cx="11403360" cy="400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6E32B9-D520-4C52-AA9B-E615AA90C4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400" y="1778400"/>
                <a:ext cx="11422080" cy="40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5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4589771" y="2095929"/>
            <a:ext cx="6932697" cy="448980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8787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“neighboring” state (successor state)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  <p:sp>
        <p:nvSpPr>
          <p:cNvPr id="16" name="Rectangle 15"/>
          <p:cNvSpPr/>
          <p:nvPr/>
        </p:nvSpPr>
        <p:spPr>
          <a:xfrm>
            <a:off x="1214780" y="3615486"/>
            <a:ext cx="1559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Complete?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4780" y="4217229"/>
            <a:ext cx="1492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Optimal?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7263" y="3613771"/>
            <a:ext cx="65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95970" y="4212084"/>
            <a:ext cx="65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4659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98507" y="4945542"/>
                <a:ext cx="112319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How to apply Hill Climbing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-Queens? How is it different from Iterative Improvement?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7" y="4945542"/>
                <a:ext cx="1123198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8827" y="5338086"/>
                <a:ext cx="104039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 state as a board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queens on it, one in each column</a:t>
                </a:r>
              </a:p>
              <a:p>
                <a:r>
                  <a:rPr lang="en-US" sz="2400" dirty="0"/>
                  <a:t>Define a successor (neighbor) of a state as one that is generated by moving a single queen to another square in the same column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27" y="5338086"/>
                <a:ext cx="10403958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87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14366" y="6076750"/>
            <a:ext cx="3046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How many successors?</a:t>
            </a:r>
          </a:p>
        </p:txBody>
      </p:sp>
    </p:spTree>
    <p:extLst>
      <p:ext uri="{BB962C8B-B14F-4D97-AF65-F5344CB8AC3E}">
        <p14:creationId xmlns:p14="http://schemas.microsoft.com/office/powerpoint/2010/main" val="17979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619" y="3617619"/>
            <a:ext cx="5327151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170" y="3043631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there is a tie?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693" y="3468721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Typically break ties randomly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1770" y="3244842"/>
            <a:ext cx="570400" cy="372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0452" y="3934028"/>
            <a:ext cx="2448675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5408" y="4269830"/>
            <a:ext cx="38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we do not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8-Queens, steepest-ascent hill climbing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4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allow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100 consecutive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sideway moves</a:t>
                </a:r>
                <a:r>
                  <a:rPr lang="en-US" sz="2400" dirty="0"/>
                  <a:t>,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21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64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Make a sideway move if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blipFill>
                <a:blip r:embed="rId5"/>
                <a:stretch>
                  <a:fillRect l="-2459" t="-10667" r="-16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Random-restart hill climbing</a:t>
            </a:r>
          </a:p>
          <a:p>
            <a:pPr lvl="1"/>
            <a:r>
              <a:rPr lang="en-US" dirty="0"/>
              <a:t>“If at first you don’t succeed, try, try again.”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Complete!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kind of landscape will random-restarts hill climbing work the best?</a:t>
            </a:r>
          </a:p>
          <a:p>
            <a:r>
              <a:rPr lang="en-US" dirty="0"/>
              <a:t>Stochastic hill climbing</a:t>
            </a:r>
          </a:p>
          <a:p>
            <a:pPr lvl="1"/>
            <a:r>
              <a:rPr lang="en-US" dirty="0"/>
              <a:t>Choose randomly from the uphill moves, with probability dependent on the “steepness” (i.e., amount of improvement)</a:t>
            </a:r>
          </a:p>
          <a:p>
            <a:pPr lvl="1"/>
            <a:r>
              <a:rPr lang="en-US" dirty="0"/>
              <a:t>Converge slower than steepest ascent, but may find better solutions</a:t>
            </a:r>
          </a:p>
          <a:p>
            <a:r>
              <a:rPr lang="en-US" dirty="0"/>
              <a:t>First-choice hill climbing</a:t>
            </a:r>
          </a:p>
          <a:p>
            <a:pPr lvl="1"/>
            <a:r>
              <a:rPr lang="en-US" dirty="0"/>
              <a:t>Generate successors randomly (one by one) until a better one is found</a:t>
            </a:r>
          </a:p>
          <a:p>
            <a:pPr lvl="1"/>
            <a:r>
              <a:rPr lang="en-US" dirty="0"/>
              <a:t>Suitable when there are too many successors to enumerate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7C0885-00AD-4FF0-967C-1761120EB709}"/>
                  </a:ext>
                </a:extLst>
              </p14:cNvPr>
              <p14:cNvContentPartPr/>
              <p14:nvPr/>
            </p14:nvContentPartPr>
            <p14:xfrm>
              <a:off x="681480" y="206280"/>
              <a:ext cx="11514240" cy="582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7C0885-00AD-4FF0-967C-1761120EB7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20" y="196920"/>
                <a:ext cx="11532960" cy="58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844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What if variables are continuous, e.g.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 rotWithShape="0">
                <a:blip r:embed="rId2"/>
                <a:stretch>
                  <a:fillRect l="-74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665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0624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</p:spTree>
    <p:extLst>
      <p:ext uri="{BB962C8B-B14F-4D97-AF65-F5344CB8AC3E}">
        <p14:creationId xmlns:p14="http://schemas.microsoft.com/office/powerpoint/2010/main" val="209607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3" y="2113478"/>
            <a:ext cx="6629400" cy="39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1: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1. Starting from X,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2. Starting from Y,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3. Starting from Z, where do you end up?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I don’t know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blipFill>
                <a:blip r:embed="rId3"/>
                <a:stretch>
                  <a:fillRect l="-1810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FF8A32-592F-469C-84C6-1936F649FB6D}"/>
                  </a:ext>
                </a:extLst>
              </p14:cNvPr>
              <p14:cNvContentPartPr/>
              <p14:nvPr/>
            </p14:nvContentPartPr>
            <p14:xfrm>
              <a:off x="1396440" y="2596320"/>
              <a:ext cx="5380560" cy="29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FF8A32-592F-469C-84C6-1936F649FB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7080" y="2586960"/>
                <a:ext cx="5399280" cy="29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19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randomly choose a neighbor to move to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Complete but inefficient!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361" y="1483249"/>
            <a:ext cx="3557833" cy="3321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random walk and hill climbing</a:t>
            </a:r>
          </a:p>
          <a:p>
            <a:r>
              <a:rPr lang="en-US" dirty="0"/>
              <a:t>Complete and efficient</a:t>
            </a:r>
          </a:p>
          <a:p>
            <a:r>
              <a:rPr lang="en-US" dirty="0"/>
              <a:t>Inspired by statistical physics</a:t>
            </a:r>
          </a:p>
          <a:p>
            <a:r>
              <a:rPr lang="en-US" dirty="0"/>
              <a:t>Annealing – Metallurgy</a:t>
            </a:r>
          </a:p>
          <a:p>
            <a:pPr lvl="1"/>
            <a:r>
              <a:rPr lang="en-US" dirty="0"/>
              <a:t>Heating metal to high temperature then cooling</a:t>
            </a:r>
          </a:p>
          <a:p>
            <a:pPr lvl="1"/>
            <a:r>
              <a:rPr lang="en-US" dirty="0"/>
              <a:t>Reaching low energy state</a:t>
            </a:r>
          </a:p>
          <a:p>
            <a:r>
              <a:rPr lang="en-US" dirty="0"/>
              <a:t>Simulated Annealing – Local Search</a:t>
            </a:r>
          </a:p>
          <a:p>
            <a:pPr lvl="1"/>
            <a:r>
              <a:rPr lang="en-US" dirty="0"/>
              <a:t>Allow for downhill moves and make them rarer as time goes on</a:t>
            </a:r>
          </a:p>
          <a:p>
            <a:pPr lvl="1"/>
            <a:r>
              <a:rPr lang="en-US" dirty="0"/>
              <a:t>Escape local maxima and reach global maxima</a:t>
            </a:r>
          </a:p>
        </p:txBody>
      </p:sp>
    </p:spTree>
    <p:extLst>
      <p:ext uri="{BB962C8B-B14F-4D97-AF65-F5344CB8AC3E}">
        <p14:creationId xmlns:p14="http://schemas.microsoft.com/office/powerpoint/2010/main" val="93894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982"/>
            <a:ext cx="10515600" cy="4202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158" y="4518840"/>
            <a:ext cx="5236535" cy="87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768" y="4518839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Almost the same as hill climbing except for a </a:t>
            </a:r>
            <a:r>
              <a:rPr lang="en-US" sz="2400" i="1" dirty="0">
                <a:solidFill>
                  <a:srgbClr val="0070C0"/>
                </a:solidFill>
              </a:rPr>
              <a:t>random</a:t>
            </a:r>
            <a:r>
              <a:rPr lang="en-US" sz="2400" dirty="0">
                <a:solidFill>
                  <a:srgbClr val="0070C0"/>
                </a:solidFill>
              </a:rPr>
              <a:t> successor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9767" y="5282130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Unlike hill climbing, move downhill with some prob.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157" y="5390708"/>
            <a:ext cx="5236535" cy="3934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Control the change of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 time)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156" y="3859619"/>
            <a:ext cx="3216351" cy="64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7CDDE5-D6A4-40F9-9768-90AACB2C7CCC}"/>
                  </a:ext>
                </a:extLst>
              </p14:cNvPr>
              <p14:cNvContentPartPr/>
              <p14:nvPr/>
            </p14:nvContentPartPr>
            <p14:xfrm>
              <a:off x="1586520" y="4120560"/>
              <a:ext cx="5450760" cy="167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7CDDE5-D6A4-40F9-9768-90AACB2C7C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7160" y="4111200"/>
                <a:ext cx="5469480" cy="16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99C171-8386-4334-ADF0-67237336C9BE}"/>
                  </a:ext>
                </a:extLst>
              </p14:cNvPr>
              <p14:cNvContentPartPr/>
              <p14:nvPr/>
            </p14:nvContentPartPr>
            <p14:xfrm>
              <a:off x="999360" y="345960"/>
              <a:ext cx="10627920" cy="5450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99C171-8386-4334-ADF0-67237336C9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000" y="336600"/>
                <a:ext cx="10646640" cy="54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and implement the following local search algorithms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Iterative improvement</a:t>
            </a:r>
            <a:r>
              <a:rPr lang="en-US" dirty="0"/>
              <a:t> algorithm with </a:t>
            </a:r>
            <a:r>
              <a:rPr lang="en-US" dirty="0">
                <a:solidFill>
                  <a:srgbClr val="0070C0"/>
                </a:solidFill>
              </a:rPr>
              <a:t>min-conflict heuristic</a:t>
            </a:r>
            <a:r>
              <a:rPr lang="en-US" dirty="0"/>
              <a:t> for CSPs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Hill Climbing</a:t>
            </a:r>
            <a:r>
              <a:rPr lang="en-US" dirty="0"/>
              <a:t> (Greedy Local Search)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Random Walk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Simulated Annealing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Search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Genetic Algorithm</a:t>
            </a:r>
          </a:p>
          <a:p>
            <a:r>
              <a:rPr lang="en-US" altLang="zh-CN" dirty="0"/>
              <a:t>Identify </a:t>
            </a:r>
            <a:r>
              <a:rPr lang="en-US" altLang="zh-CN" dirty="0">
                <a:solidFill>
                  <a:srgbClr val="0070C0"/>
                </a:solidFill>
              </a:rPr>
              <a:t>completeness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optimality</a:t>
            </a:r>
            <a:r>
              <a:rPr lang="en-US" altLang="zh-CN" dirty="0"/>
              <a:t> of local search algorithms</a:t>
            </a:r>
          </a:p>
          <a:p>
            <a:r>
              <a:rPr lang="en-US" altLang="zh-CN" dirty="0"/>
              <a:t>Compare different local search algorithms as well as contrast with classical search algorithms</a:t>
            </a:r>
          </a:p>
          <a:p>
            <a:r>
              <a:rPr lang="en-US" dirty="0"/>
              <a:t>Select appropriate local search algorithms for real-world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53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move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downhill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Bad moves are more likely to be allowed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high (at the beginning of the algorithm)</a:t>
                </a:r>
              </a:p>
              <a:p>
                <a:pPr lvl="1"/>
                <a:r>
                  <a:rPr lang="en-US" dirty="0"/>
                  <a:t>Worse moves are less likely to be allowed</a:t>
                </a:r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Stationary distribution: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Guarantee: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decreased slowly enough, will converge to optimal state!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But! In reality, the more downhill steps you need to escape a local optimum, the less likely you are to ever make them all in a row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040" y="3570969"/>
            <a:ext cx="2282295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3" y="680256"/>
            <a:ext cx="3557833" cy="33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25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Beam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Keep track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states</a:t>
                </a:r>
              </a:p>
              <a:p>
                <a:r>
                  <a:rPr lang="en-US" dirty="0"/>
                  <a:t>In each iteration</a:t>
                </a:r>
              </a:p>
              <a:p>
                <a:pPr lvl="1"/>
                <a:r>
                  <a:rPr lang="en-US" dirty="0"/>
                  <a:t>Generate </a:t>
                </a:r>
                <a:r>
                  <a:rPr lang="en-US" dirty="0">
                    <a:solidFill>
                      <a:srgbClr val="0070C0"/>
                    </a:solidFill>
                  </a:rPr>
                  <a:t>all</a:t>
                </a:r>
                <a:r>
                  <a:rPr lang="en-US" dirty="0"/>
                  <a:t> successors of </a:t>
                </a:r>
                <a:r>
                  <a:rPr lang="en-US" dirty="0">
                    <a:solidFill>
                      <a:srgbClr val="0070C0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states</a:t>
                </a:r>
              </a:p>
              <a:p>
                <a:pPr lvl="1"/>
                <a:r>
                  <a:rPr lang="en-US" dirty="0"/>
                  <a:t>Only retain the </a:t>
                </a:r>
                <a:r>
                  <a:rPr lang="en-US" dirty="0">
                    <a:solidFill>
                      <a:srgbClr val="0070C0"/>
                    </a:solidFill>
                  </a:rPr>
                  <a:t>best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successors among them all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157044" y="5366178"/>
            <a:ext cx="551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Analogous to evolution / natural selection!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878" y="4563974"/>
            <a:ext cx="8913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searches</a:t>
            </a:r>
            <a:r>
              <a:rPr lang="en-US" sz="2400" b="1" i="1" dirty="0">
                <a:solidFill>
                  <a:srgbClr val="FF0000"/>
                </a:solidFill>
              </a:rPr>
              <a:t> communicate</a:t>
            </a:r>
            <a:r>
              <a:rPr lang="en-US" sz="2400" dirty="0"/>
              <a:t>! “Come over here, the grass is greener!”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09905" y="4001294"/>
                <a:ext cx="102438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How is this different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local searches with different initial states in parallel?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05" y="4001294"/>
                <a:ext cx="1024389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92" t="-10526" r="-5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5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Variants of Local Beam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Suffer from a lack of diversity; Quickly concentrated in a small region of the state space</a:t>
                </a:r>
              </a:p>
              <a:p>
                <a:endParaRPr lang="en-US" dirty="0"/>
              </a:p>
              <a:p>
                <a:r>
                  <a:rPr lang="en-US" dirty="0"/>
                  <a:t>Variant: Stochastic beam search</a:t>
                </a:r>
              </a:p>
              <a:p>
                <a:pPr lvl="1"/>
                <a:r>
                  <a:rPr lang="en-US" dirty="0"/>
                  <a:t>Randomly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successors (</a:t>
                </a:r>
                <a:r>
                  <a:rPr lang="en-US" dirty="0" err="1"/>
                  <a:t>offsprings</a:t>
                </a:r>
                <a:r>
                  <a:rPr lang="en-US" dirty="0"/>
                  <a:t>) of a state (organism) population according to its objective value (fitness)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7987ED-3C59-4A3B-B884-57644DDE4305}"/>
                  </a:ext>
                </a:extLst>
              </p14:cNvPr>
              <p14:cNvContentPartPr/>
              <p14:nvPr/>
            </p14:nvContentPartPr>
            <p14:xfrm>
              <a:off x="504360" y="1893600"/>
              <a:ext cx="3353040" cy="179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7987ED-3C59-4A3B-B884-57644DDE43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000" y="1884240"/>
                <a:ext cx="3371760" cy="18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7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evolutionary biology</a:t>
            </a:r>
          </a:p>
          <a:p>
            <a:pPr lvl="1"/>
            <a:r>
              <a:rPr lang="en-US" dirty="0"/>
              <a:t>Nature provides an objective function (reproductive fitness) that Darwinian evolution could be seen as attempting to optimize</a:t>
            </a:r>
          </a:p>
          <a:p>
            <a:pPr lvl="1"/>
            <a:endParaRPr lang="en-US" dirty="0"/>
          </a:p>
          <a:p>
            <a:r>
              <a:rPr lang="en-US" dirty="0"/>
              <a:t>A variant of stochastic beam search</a:t>
            </a:r>
          </a:p>
          <a:p>
            <a:pPr lvl="1"/>
            <a:r>
              <a:rPr lang="en-US" dirty="0"/>
              <a:t>Successors are generated by </a:t>
            </a:r>
            <a:r>
              <a:rPr lang="en-US" dirty="0">
                <a:solidFill>
                  <a:srgbClr val="0070C0"/>
                </a:solidFill>
              </a:rPr>
              <a:t>combining two parent states</a:t>
            </a:r>
            <a:r>
              <a:rPr lang="en-US" dirty="0"/>
              <a:t> instead of modifying a single state (sexual reproduction rather than asexual reproduction)</a:t>
            </a:r>
          </a:p>
        </p:txBody>
      </p:sp>
    </p:spTree>
    <p:extLst>
      <p:ext uri="{BB962C8B-B14F-4D97-AF65-F5344CB8AC3E}">
        <p14:creationId xmlns:p14="http://schemas.microsoft.com/office/powerpoint/2010/main" val="2659033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Genetic Algorithms for 8-Queens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652285"/>
                <a:ext cx="11430000" cy="29009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State Representation</a:t>
                </a:r>
                <a:r>
                  <a:rPr lang="en-US" sz="2400" dirty="0"/>
                  <a:t>: 8-digit string, each digit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{1..8}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Fitness Function</a:t>
                </a:r>
                <a:r>
                  <a:rPr lang="en-US" sz="2400" dirty="0"/>
                  <a:t>: #</a:t>
                </a:r>
                <a:r>
                  <a:rPr lang="en-US" sz="2400" dirty="0" err="1"/>
                  <a:t>Nonattacking</a:t>
                </a:r>
                <a:r>
                  <a:rPr lang="en-US" sz="2400" dirty="0"/>
                  <a:t> pairs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Selection</a:t>
                </a:r>
                <a:r>
                  <a:rPr lang="en-US" sz="2400" dirty="0"/>
                  <a:t>: Select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individuals randomly with probability proportional to their fitness value (random selection with replacement)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Crossover</a:t>
                </a:r>
                <a:r>
                  <a:rPr lang="en-US" sz="2400" dirty="0"/>
                  <a:t>: For each pair, choose a crossover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∈{1..7}</m:t>
                    </m:r>
                  </m:oMath>
                </a14:m>
                <a:r>
                  <a:rPr lang="en-US" sz="2400" dirty="0"/>
                  <a:t>, generate two </a:t>
                </a:r>
                <a:r>
                  <a:rPr lang="en-US" sz="2400" dirty="0" err="1"/>
                  <a:t>offsprings</a:t>
                </a:r>
                <a:r>
                  <a:rPr lang="en-US" sz="2400" dirty="0"/>
                  <a:t> by crossing over the parent strings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Mutation (With some prob.)</a:t>
                </a:r>
                <a:r>
                  <a:rPr lang="en-US" sz="2400" dirty="0"/>
                  <a:t>: Choose a digit and change it to a different value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{1..8}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2285"/>
                <a:ext cx="11430000" cy="2900916"/>
              </a:xfrm>
              <a:blipFill rotWithShape="0">
                <a:blip r:embed="rId3"/>
                <a:stretch>
                  <a:fillRect l="-693" t="-3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b="23874"/>
          <a:stretch/>
        </p:blipFill>
        <p:spPr bwMode="auto">
          <a:xfrm>
            <a:off x="600076" y="1676401"/>
            <a:ext cx="8391525" cy="18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358" y="625226"/>
            <a:ext cx="2892079" cy="347491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88596"/>
          <a:stretch/>
        </p:blipFill>
        <p:spPr bwMode="auto">
          <a:xfrm>
            <a:off x="578811" y="1392357"/>
            <a:ext cx="8391525" cy="2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0" y="6282071"/>
                <a:ext cx="3746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an odd number?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282071"/>
                <a:ext cx="374628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606" t="-10667" r="-130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A926A0-E3A9-402D-967A-AB02F1248A76}"/>
                  </a:ext>
                </a:extLst>
              </p14:cNvPr>
              <p14:cNvContentPartPr/>
              <p14:nvPr/>
            </p14:nvContentPartPr>
            <p14:xfrm>
              <a:off x="335160" y="1296360"/>
              <a:ext cx="7380360" cy="227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A926A0-E3A9-402D-967A-AB02F1248A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800" y="1287000"/>
                <a:ext cx="7399080" cy="22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7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 for 8-Queens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191000"/>
            <a:ext cx="65532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Why does crossover make sense here?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Would crossover work well without a selection operator?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2" y="1524002"/>
            <a:ext cx="7608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852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</a:t>
                </a:r>
                <a:r>
                  <a:rPr lang="en-US" dirty="0">
                    <a:solidFill>
                      <a:srgbClr val="0070C0"/>
                    </a:solidFill>
                  </a:rPr>
                  <a:t>population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individuals (states)</a:t>
                </a:r>
              </a:p>
              <a:p>
                <a:r>
                  <a:rPr lang="en-US" dirty="0"/>
                  <a:t>In each iteration</a:t>
                </a:r>
              </a:p>
              <a:p>
                <a:pPr lvl="1"/>
                <a:r>
                  <a:rPr lang="en-US" dirty="0"/>
                  <a:t>Apply a </a:t>
                </a:r>
                <a:r>
                  <a:rPr lang="en-US" dirty="0">
                    <a:solidFill>
                      <a:srgbClr val="0070C0"/>
                    </a:solidFill>
                  </a:rPr>
                  <a:t>fitness function</a:t>
                </a:r>
                <a:r>
                  <a:rPr lang="en-US" dirty="0"/>
                  <a:t> to each individual in the current population</a:t>
                </a:r>
              </a:p>
              <a:p>
                <a:pPr lvl="1"/>
                <a:r>
                  <a:rPr lang="en-US" dirty="0"/>
                  <a:t>Apply a </a:t>
                </a:r>
                <a:r>
                  <a:rPr lang="en-US" dirty="0">
                    <a:solidFill>
                      <a:srgbClr val="0070C0"/>
                    </a:solidFill>
                  </a:rPr>
                  <a:t>selection operator</a:t>
                </a:r>
                <a:r>
                  <a:rPr lang="en-US" dirty="0"/>
                  <a:t> to select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pairs of parents</a:t>
                </a:r>
              </a:p>
              <a:p>
                <a:pPr lvl="1"/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offsprings</a:t>
                </a:r>
                <a:r>
                  <a:rPr lang="en-US" dirty="0"/>
                  <a:t> by applying a </a:t>
                </a:r>
                <a:r>
                  <a:rPr lang="en-US" dirty="0">
                    <a:solidFill>
                      <a:srgbClr val="0070C0"/>
                    </a:solidFill>
                  </a:rPr>
                  <a:t>crossover operator </a:t>
                </a:r>
                <a:r>
                  <a:rPr lang="en-US" dirty="0"/>
                  <a:t>on the parents</a:t>
                </a:r>
              </a:p>
              <a:p>
                <a:pPr lvl="1"/>
                <a:r>
                  <a:rPr lang="en-US" dirty="0"/>
                  <a:t>For each offspring, apply a </a:t>
                </a:r>
                <a:r>
                  <a:rPr lang="en-US" dirty="0">
                    <a:solidFill>
                      <a:srgbClr val="0070C0"/>
                    </a:solidFill>
                  </a:rPr>
                  <a:t>mutation operation</a:t>
                </a:r>
                <a:r>
                  <a:rPr lang="en-US" dirty="0"/>
                  <a:t> with a (usually small) independent probability</a:t>
                </a:r>
              </a:p>
              <a:p>
                <a:endParaRPr lang="en-US" dirty="0"/>
              </a:p>
              <a:p>
                <a:r>
                  <a:rPr lang="en-US" dirty="0"/>
                  <a:t>For a specific problem, need to design these functions and operators</a:t>
                </a:r>
              </a:p>
              <a:p>
                <a:r>
                  <a:rPr lang="en-US" dirty="0"/>
                  <a:t>Successful use of genetic algorithms require careful engineering of the state representation!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2D714A-57C8-4D21-A7D5-DCAF8689B8B6}"/>
                  </a:ext>
                </a:extLst>
              </p14:cNvPr>
              <p14:cNvContentPartPr/>
              <p14:nvPr/>
            </p14:nvContentPartPr>
            <p14:xfrm>
              <a:off x="2468880" y="2972880"/>
              <a:ext cx="5246640" cy="108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2D714A-57C8-4D21-A7D5-DCAF8689B8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9520" y="2963520"/>
                <a:ext cx="5265360" cy="10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13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286" y="1458801"/>
            <a:ext cx="8305427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8302" y="6010940"/>
            <a:ext cx="834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How is this different from the illustrated procedure on 8-Queens?</a:t>
            </a:r>
          </a:p>
        </p:txBody>
      </p:sp>
    </p:spTree>
    <p:extLst>
      <p:ext uri="{BB962C8B-B14F-4D97-AF65-F5344CB8AC3E}">
        <p14:creationId xmlns:p14="http://schemas.microsoft.com/office/powerpoint/2010/main" val="1341305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Traveling Salesman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list of cities and the distances between each pair of cities, what is the shortest possible route that visits each city and returns to the origin city?</a:t>
                </a:r>
              </a:p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A ordered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all other indices show up exactly once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Question: How to apply Local Search algorithms to this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82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constant number of current nodes or states, and move to “neighbors” or generate “</a:t>
            </a:r>
            <a:r>
              <a:rPr lang="en-US" dirty="0" err="1"/>
              <a:t>offsprings</a:t>
            </a:r>
            <a:r>
              <a:rPr lang="en-US" dirty="0"/>
              <a:t>” in each iteration</a:t>
            </a:r>
          </a:p>
          <a:p>
            <a:pPr lvl="1"/>
            <a:r>
              <a:rPr lang="en-US" dirty="0"/>
              <a:t>Do not maintain a search tree or multiple paths</a:t>
            </a:r>
          </a:p>
          <a:p>
            <a:pPr lvl="1"/>
            <a:r>
              <a:rPr lang="en-US" dirty="0"/>
              <a:t>Typically do not retain the path to the node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 little memory</a:t>
            </a:r>
          </a:p>
          <a:p>
            <a:pPr lvl="1"/>
            <a:r>
              <a:rPr lang="en-US" dirty="0"/>
              <a:t>Can potentially solve large-scale problems or get a reasonable (suboptimal or almost feasible)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applied to identification problems (e.g., CSPs), as well as some planning and optimization problems</a:t>
            </a:r>
          </a:p>
          <a:p>
            <a:endParaRPr lang="en-US" dirty="0"/>
          </a:p>
          <a:p>
            <a:r>
              <a:rPr lang="en-US" dirty="0"/>
              <a:t>Typically use a </a:t>
            </a:r>
            <a:r>
              <a:rPr lang="en-US" dirty="0">
                <a:solidFill>
                  <a:srgbClr val="0070C0"/>
                </a:solidFill>
              </a:rPr>
              <a:t>complete-state formulation</a:t>
            </a:r>
            <a:r>
              <a:rPr lang="en-US" dirty="0"/>
              <a:t>, e.g., all variables assigned in a CSP (may not satisfy all the constraints)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and implement the following local search algorithms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Iterative improvement</a:t>
            </a:r>
            <a:r>
              <a:rPr lang="en-US" dirty="0"/>
              <a:t> algorithm with </a:t>
            </a:r>
            <a:r>
              <a:rPr lang="en-US" dirty="0">
                <a:solidFill>
                  <a:srgbClr val="0070C0"/>
                </a:solidFill>
              </a:rPr>
              <a:t>min-conflict heuristic</a:t>
            </a:r>
            <a:r>
              <a:rPr lang="en-US" dirty="0"/>
              <a:t> for CSPs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Hill Climbing</a:t>
            </a:r>
            <a:r>
              <a:rPr lang="en-US" dirty="0"/>
              <a:t> (Greedy Local Search)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Random Walk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Simulated Annealing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Beam Search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Genetic Algorithm</a:t>
            </a:r>
          </a:p>
          <a:p>
            <a:r>
              <a:rPr lang="en-US" altLang="zh-CN" dirty="0"/>
              <a:t>Identify </a:t>
            </a:r>
            <a:r>
              <a:rPr lang="en-US" altLang="zh-CN" dirty="0">
                <a:solidFill>
                  <a:srgbClr val="0070C0"/>
                </a:solidFill>
              </a:rPr>
              <a:t>completeness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optimality</a:t>
            </a:r>
            <a:r>
              <a:rPr lang="en-US" altLang="zh-CN" dirty="0"/>
              <a:t> of local search algorithms</a:t>
            </a:r>
          </a:p>
          <a:p>
            <a:r>
              <a:rPr lang="en-US" altLang="zh-CN" dirty="0"/>
              <a:t>Compare different local search algorithms as well as contrast with classical search algorithms</a:t>
            </a:r>
          </a:p>
          <a:p>
            <a:r>
              <a:rPr lang="en-US" dirty="0"/>
              <a:t>Select appropriate local search algorithms for real-world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5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60" y="1569345"/>
            <a:ext cx="9408592" cy="44432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Iterative Improvement for CSPs</a:t>
            </a:r>
          </a:p>
        </p:txBody>
      </p:sp>
    </p:spTree>
    <p:extLst>
      <p:ext uri="{BB962C8B-B14F-4D97-AF65-F5344CB8AC3E}">
        <p14:creationId xmlns:p14="http://schemas.microsoft.com/office/powerpoint/2010/main" val="314743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Start with an arbitrary assignment, iteratively </a:t>
                </a:r>
                <a:r>
                  <a:rPr lang="en-US" sz="2400" i="1" dirty="0"/>
                  <a:t>reassign </a:t>
                </a:r>
                <a:r>
                  <a:rPr lang="en-US" sz="2400" dirty="0"/>
                  <a:t>variable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While not solved,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Variable selection: randomly select a conflicted variable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Value selection with </a:t>
                </a:r>
                <a:r>
                  <a:rPr lang="en-US" dirty="0">
                    <a:solidFill>
                      <a:srgbClr val="0070C0"/>
                    </a:solidFill>
                  </a:rPr>
                  <a:t>min-conflicts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Choose a value that violates the fewest constraints (break tie randomly)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-Queens: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  <a:blipFill rotWithShape="0">
                <a:blip r:embed="rId3"/>
                <a:stretch>
                  <a:fillRect l="-73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07" b="3292"/>
          <a:stretch/>
        </p:blipFill>
        <p:spPr>
          <a:xfrm>
            <a:off x="1245086" y="4072270"/>
            <a:ext cx="9166092" cy="2635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4D92CA-EB0B-49A5-9BD8-7FC7AD624599}"/>
                  </a:ext>
                </a:extLst>
              </p14:cNvPr>
              <p14:cNvContentPartPr/>
              <p14:nvPr/>
            </p14:nvContentPartPr>
            <p14:xfrm>
              <a:off x="2019960" y="4376160"/>
              <a:ext cx="4118040" cy="163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4D92CA-EB0B-49A5-9BD8-7FC7AD6245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0600" y="4366800"/>
                <a:ext cx="4136760" cy="16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65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Demo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-Queens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281200" y="6386255"/>
            <a:ext cx="487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n-queens – iterative improvement (L5D1)]</a:t>
            </a:r>
          </a:p>
        </p:txBody>
      </p:sp>
    </p:spTree>
    <p:extLst>
      <p:ext uri="{BB962C8B-B14F-4D97-AF65-F5344CB8AC3E}">
        <p14:creationId xmlns:p14="http://schemas.microsoft.com/office/powerpoint/2010/main" val="65402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Graph Coloring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79" y="2195623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2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8434"/>
            <a:ext cx="1097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random initial state, can solve n-queens in almost constant time for arbitrary n with high probability (e.g., n = 10,000,000)!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Same for any randomly-generated CSP </a:t>
            </a:r>
            <a:r>
              <a:rPr lang="en-US" sz="2400" i="1" dirty="0"/>
              <a:t>except</a:t>
            </a:r>
            <a:r>
              <a:rPr lang="en-US" sz="2400" dirty="0"/>
              <a:t> in a narrow range of the ratio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240" t="628"/>
          <a:stretch>
            <a:fillRect/>
          </a:stretch>
        </p:blipFill>
        <p:spPr bwMode="auto">
          <a:xfrm>
            <a:off x="1228165" y="4509247"/>
            <a:ext cx="3724835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1"/>
            <a:ext cx="3352800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098" y="3341932"/>
            <a:ext cx="4020407" cy="3129004"/>
          </a:xfrm>
          <a:prstGeom prst="rect">
            <a:avLst/>
          </a:prstGeom>
          <a:noFill/>
        </p:spPr>
      </p:pic>
      <p:pic>
        <p:nvPicPr>
          <p:cNvPr id="13315" name="Picture 3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6" t="28521" r="18789" b="53479"/>
          <a:stretch>
            <a:fillRect/>
          </a:stretch>
        </p:blipFill>
        <p:spPr bwMode="auto">
          <a:xfrm>
            <a:off x="9296400" y="3335867"/>
            <a:ext cx="2057400" cy="1371600"/>
          </a:xfrm>
          <a:prstGeom prst="rect">
            <a:avLst/>
          </a:prstGeom>
          <a:noFill/>
        </p:spPr>
      </p:pic>
      <p:pic>
        <p:nvPicPr>
          <p:cNvPr id="13316" name="Picture 4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32" t="59583" r="15143" b="22417"/>
          <a:stretch>
            <a:fillRect/>
          </a:stretch>
        </p:blipFill>
        <p:spPr bwMode="auto">
          <a:xfrm>
            <a:off x="9220200" y="4416524"/>
            <a:ext cx="2209800" cy="120534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0BE6B5-7A9F-4DF2-A2F1-F8D6E45F1073}"/>
                  </a:ext>
                </a:extLst>
              </p14:cNvPr>
              <p14:cNvContentPartPr/>
              <p14:nvPr/>
            </p14:nvContentPartPr>
            <p14:xfrm>
              <a:off x="1354680" y="2126880"/>
              <a:ext cx="1906560" cy="9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0BE6B5-7A9F-4DF2-A2F1-F8D6E45F10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5320" y="2117520"/>
                <a:ext cx="192528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local search algorithm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Complete</a:t>
            </a:r>
            <a:r>
              <a:rPr lang="en-US" dirty="0"/>
              <a:t> if it always finds a goal if one exists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if it always finds a global minimum/maximum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899" y="4286325"/>
            <a:ext cx="571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Is Iterative Improvement for CSPs complete?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494" y="4897095"/>
            <a:ext cx="453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No! May get stuck in a local optima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02" y="3364568"/>
            <a:ext cx="3279808" cy="327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2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 = \frac{\mbox{number of constraints}}{\mbox{number of variables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0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 \propto e^{\frac{E(x)}{kT}}&#10;\]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6"/>
  <p:tag name="PICTUREFILESIZE" val="87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14374</TotalTime>
  <Words>1624</Words>
  <Application>Microsoft Office PowerPoint</Application>
  <PresentationFormat>Widescreen</PresentationFormat>
  <Paragraphs>201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Cambria Math</vt:lpstr>
      <vt:lpstr>Calibri</vt:lpstr>
      <vt:lpstr>Calibri Light</vt:lpstr>
      <vt:lpstr>Office Theme</vt:lpstr>
      <vt:lpstr>AI: Representation and Problem Solving </vt:lpstr>
      <vt:lpstr>Learning Objectives</vt:lpstr>
      <vt:lpstr>Local Search</vt:lpstr>
      <vt:lpstr>Iterative Improvement for CSPs</vt:lpstr>
      <vt:lpstr>Iterative Improvement for CSPs</vt:lpstr>
      <vt:lpstr>Demo – n-Queens</vt:lpstr>
      <vt:lpstr>Demo – Graph Coloring</vt:lpstr>
      <vt:lpstr>Iterative Improvement for CSPs</vt:lpstr>
      <vt:lpstr>Local Search</vt:lpstr>
      <vt:lpstr>State-Space Landscape</vt:lpstr>
      <vt:lpstr>Hill Climbing (Greedy Local Search)</vt:lpstr>
      <vt:lpstr>Hill Climbing (Greedy Local Search)</vt:lpstr>
      <vt:lpstr>Hill Climbing (Greedy Local Search)</vt:lpstr>
      <vt:lpstr>Variants of Hill Climbing</vt:lpstr>
      <vt:lpstr>Variants of Hill Climbing</vt:lpstr>
      <vt:lpstr>Piazza Poll 1: Hill Climbing</vt:lpstr>
      <vt:lpstr>Random Walk</vt:lpstr>
      <vt:lpstr>Simulated Annealing</vt:lpstr>
      <vt:lpstr>Simulated Annealing</vt:lpstr>
      <vt:lpstr>Simulated Annealing</vt:lpstr>
      <vt:lpstr>Local Beam Search</vt:lpstr>
      <vt:lpstr>Limitations and Variants of Local Beam Search</vt:lpstr>
      <vt:lpstr>Genetic Algorithms</vt:lpstr>
      <vt:lpstr>Genetic Algorithms for 8-Queens</vt:lpstr>
      <vt:lpstr>Genetic Algorithms for 8-Queens</vt:lpstr>
      <vt:lpstr>Genetic Algorithms</vt:lpstr>
      <vt:lpstr>Genetic Algorithms</vt:lpstr>
      <vt:lpstr>Exercise: Traveling Salesman Problem</vt:lpstr>
      <vt:lpstr>Summary: Local Search</vt:lpstr>
      <vt:lpstr>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Stephanie Rosenthal</cp:lastModifiedBy>
  <cp:revision>176</cp:revision>
  <cp:lastPrinted>2020-02-05T20:16:54Z</cp:lastPrinted>
  <dcterms:created xsi:type="dcterms:W3CDTF">2019-01-24T20:17:39Z</dcterms:created>
  <dcterms:modified xsi:type="dcterms:W3CDTF">2020-02-05T20:19:26Z</dcterms:modified>
</cp:coreProperties>
</file>