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3.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4.xml" ContentType="application/inkml+xml"/>
  <Override PartName="/ppt/notesSlides/notesSlide9.xml" ContentType="application/vnd.openxmlformats-officedocument.presentationml.notesSlide+xml"/>
  <Override PartName="/ppt/ink/ink5.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6"/>
  </p:notesMasterIdLst>
  <p:sldIdLst>
    <p:sldId id="336" r:id="rId2"/>
    <p:sldId id="256" r:id="rId3"/>
    <p:sldId id="288" r:id="rId4"/>
    <p:sldId id="337" r:id="rId5"/>
    <p:sldId id="338" r:id="rId6"/>
    <p:sldId id="287" r:id="rId7"/>
    <p:sldId id="308" r:id="rId8"/>
    <p:sldId id="309" r:id="rId9"/>
    <p:sldId id="340" r:id="rId10"/>
    <p:sldId id="341" r:id="rId11"/>
    <p:sldId id="342" r:id="rId12"/>
    <p:sldId id="343" r:id="rId13"/>
    <p:sldId id="344" r:id="rId14"/>
    <p:sldId id="345" r:id="rId15"/>
    <p:sldId id="266" r:id="rId16"/>
    <p:sldId id="262" r:id="rId17"/>
    <p:sldId id="270" r:id="rId18"/>
    <p:sldId id="264" r:id="rId19"/>
    <p:sldId id="1204" r:id="rId20"/>
    <p:sldId id="1205" r:id="rId21"/>
    <p:sldId id="350" r:id="rId22"/>
    <p:sldId id="351" r:id="rId23"/>
    <p:sldId id="352" r:id="rId24"/>
    <p:sldId id="1236" r:id="rId25"/>
    <p:sldId id="306" r:id="rId26"/>
    <p:sldId id="291" r:id="rId27"/>
    <p:sldId id="1245" r:id="rId28"/>
    <p:sldId id="1248" r:id="rId29"/>
    <p:sldId id="1249" r:id="rId30"/>
    <p:sldId id="1237" r:id="rId31"/>
    <p:sldId id="1216" r:id="rId32"/>
    <p:sldId id="1250" r:id="rId33"/>
    <p:sldId id="1246" r:id="rId34"/>
    <p:sldId id="1247" r:id="rId35"/>
    <p:sldId id="1242" r:id="rId36"/>
    <p:sldId id="1217" r:id="rId37"/>
    <p:sldId id="1218" r:id="rId38"/>
    <p:sldId id="1219" r:id="rId39"/>
    <p:sldId id="1252" r:id="rId40"/>
    <p:sldId id="1241" r:id="rId41"/>
    <p:sldId id="1254" r:id="rId42"/>
    <p:sldId id="271" r:id="rId43"/>
    <p:sldId id="358" r:id="rId44"/>
    <p:sldId id="1253" r:id="rId45"/>
  </p:sldIdLst>
  <p:sldSz cx="12192000" cy="6858000"/>
  <p:notesSz cx="9296400" cy="7010400"/>
  <p:embeddedFontLs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 Virtue" initials="PV" lastIdx="1" clrIdx="0">
    <p:extLst>
      <p:ext uri="{19B8F6BF-5375-455C-9EA6-DF929625EA0E}">
        <p15:presenceInfo xmlns:p15="http://schemas.microsoft.com/office/powerpoint/2012/main" userId="aff125923c5632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9" autoAdjust="0"/>
    <p:restoredTop sz="79796" autoAdjust="0"/>
  </p:normalViewPr>
  <p:slideViewPr>
    <p:cSldViewPr snapToGrid="0">
      <p:cViewPr varScale="1">
        <p:scale>
          <a:sx n="65" d="100"/>
          <a:sy n="65" d="100"/>
        </p:scale>
        <p:origin x="64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0-01-13T18:26:43.760"/>
    </inkml:context>
    <inkml:brush xml:id="br0">
      <inkml:brushProperty name="width" value="0.05292" units="cm"/>
      <inkml:brushProperty name="height" value="0.05292" units="cm"/>
      <inkml:brushProperty name="color" value="#FF0000"/>
    </inkml:brush>
  </inkml:definitions>
  <inkml:trace contextRef="#ctx0" brushRef="#br0">20866 3402 921 0,'0'0'82'0,"0"0"-66"0,0 0-16 0,-6-10 0 15,1 5 112-15,-1-10 18 0,6 5 4 0,-11 10 1 16,5-16-73-16,0 6-14 0,-5 0-4 0,5-5 0 16,-5 5-8-16,-1-5-1 0,1 4-1 0,0-4 0 15,-1 5 2-15,1-5 1 0,-1 5 0 0,1-5 0 16,-6 5-3-16,5-6-1 0,1 6 0 0,-6-5 0 16,-6 0-14-16,0 10-3 0,-5-15-1 0,5 4 0 15,-17 6 1-15,6 5 1 0,-6 5 0 0,0-10 0 16,-5 5-5-16,-1 5 0 0,6-5-1 0,-5 5 0 15,-1 0-11-15,0 5 0 0,1 10 0 0,5-10 0 16,6 0 0-16,0 10 0 0,5-4 0 0,6 4 0 16,1-5 0-16,4 5 0 0,1 0-10 0,6 6 10 0,5-6-23 15,6 5 2-15,0-5 0 0,0 10 0 0,6-14 11 0,5 9 10 16,1 0-13-16,5-10 5 0,0 16 8 0,11-16 0 16,-10 10 10-16,10 0-10 0,6-10 22 0,0 11-2 15,1-1 0-15,4-5 0 0,-4 5-5 0,10 1-2 16,1-1 0-16,-1 0 0 0,7 5-13 0,-1 6 0 15,-5 4 0-15,-1-9 0 0,6 4 0 0,-11 5 0 16,6 1 0-16,-6 4 0 0,-6 6 0 0,0-1 0 16,0 6-8-16,-5-10 8 0,-12 9 0 0,6-9 8 15,-12 4-8-15,-5-9 12 0,-1 4 5 0,-10-4 1 16,-1-6 0-16,-5 1 0 0,-6-1 8 0,0-5 2 0,-6-4 0 16,-6 4 0-16,-5-5-6 0,0 0-1 15,0-4 0-15,-6 4 0 0,-11-15 8 0,5 0 2 16,-5 0 0-16,5-5 0 0,-5 0-31 0,-1-5-8 15,7 0-1-15,5 0 0 0,0 5 9 0,6-10 0 16,0 5 0-16,11 0-8 16,0-6-21-16,6 6-4 0,6 0-1 0,-1 0 0 15,1 0-117-15,11 5-23 0,0 0-5 0,17-10-1 0</inkml:trace>
  <inkml:trace contextRef="#ctx0" brushRef="#br0" timeOffset="335.583">21094 3275 2098 0,'0'0'93'0,"0"0"19"0,0 0-89 0,11 11-23 16,-5 9 0-16,0 0 0 0,-1-5 20 0,1 6 0 16,-6 4 0-16,6 0 0 0,0 1-20 0,-1 4 0 15,1 5 0-15,0 11 0 0,5-11 0 0,0 16 0 16,1 5-9-16,-1-1 9 0,6 11-23 0,0 0 0 0,-5 5 0 0,5-10 0 31,0 0-29-31,0 4-5 0,-5-14-2 0,5 0 0 16,-6-11-12-16,6 6-2 0,-11-21-1 0,5 0 0 15,-5 1-52-15,5-6-10 0,1 5-3 0,-12-25 0 0</inkml:trace>
  <inkml:trace contextRef="#ctx0" brushRef="#br0" timeOffset="600.12">21852 3746 864 0,'17'16'76'0,"-17"-16"-60"0,0 0-16 0,11 5 0 16,-5 0 311-16,-6-5 59 0,-6 15 12 0,1 0 2 15,-13 0-293-15,1-5-59 0,-5 1-12 0,-13-1-3 0,1 5-3 0,-11-10-1 16,5 0 0-16,-12 0 0 0,-4-5-1 0,-1 5-1 16,-6-5 0-16,-6 0 0 0,1 0-11 0,-6 0 0 15,6-10 0-15,-1 5 0 0,7 5 0 0,5-5-16 16,0 5 3-16,5 0 0 15,7 0-43-15,11 0-8 0,-1 0-1 0,7 0-1 16,-1 0-121-16,12 0-24 0,-17 0-5 0,34 0-508 0</inkml:trace>
  <inkml:trace contextRef="#ctx0" brushRef="#br0" timeOffset="1153.297">22342 4050 403 0,'0'0'36'0,"0"0"-36"0,6-10 0 0,-6 10 0 16,5-10 345-16,-5 5 63 0,0-15 12 0,-5 5 2 15,-1-1-309-15,0 1-61 0,-5-5-13 0,-1 5-3 16,1-11-22-16,0 6-5 0,-12 5-1 0,6-5 0 15,-12-1-8-15,1 1 12 0,-1 5-12 0,-5 0 12 16,0 5-1-16,0-6 0 0,-6 11 0 0,6 0 0 16,-1 5-11-16,1 0 0 0,6 0 0 0,-1 0-11 0,1 10 11 0,5 6 0 15,6-1-9-15,0 5 9 0,0 5-10 0,0 16 10 16,11-11-13-16,0 16 5 16,6-6-9-16,6 6-2 0,0 5 0 0,11-1 0 15,5-4-20-15,1 4-4 0,6-4-1 0,5-5 0 16,0-1 21-16,0-4 4 0,0-6 1 0,6-5 0 0,-11-10 39 0,5 1 8 15,-5-1 2-15,-1-10 0 0,6 0 9 0,-11-5 3 16,0 0 0-16,0-10 0 0,-1 0-19 0,1 0-3 16,-6-1-1-16,0-9 0 0,-5 5-20 0,5-5 9 15,-6-6-9-15,-5 6 0 0,0-5 12 0,-1 5-12 16,-5-6 12-16,0 1-12 0,-5 5 8 0,5-6-8 16,-6 1 0-16,6 5 0 0,-6-1 12 0,1 11-12 15,5-5 12-15,0 15-12 0,0 0 15 0,0 0-4 0,0 0-1 0,0 0 0 16,0 15-10-16,11 1 10 0,-5-1-10 0,5 5 10 15,0 5-10-15,6 1 0 0,-5-6 0 16,5 5 0-16,0 1-13 0,0-1-2 0,6 0 0 0,-6 1 0 16,0-6-1-16,0 0 0 15,12 0 0-15,-6-5 0 16,-6 11-25-16,5-16-6 0,-5 5-1 0,6-10 0 16,6 5-128-16,-1 0-25 0</inkml:trace>
  <inkml:trace contextRef="#ctx0" brushRef="#br0" timeOffset="1501.148">23100 4379 1616 0,'0'0'72'0,"17"21"14"0,-12-6-69 0,7 0-17 15,-7 5 0-15,7 1 0 0,-6-6 27 0,-1 10 1 16,-5-25 1-16,0 0 0 0,6 5-8 0,-6-5-1 15,0 0-1-15,0 0 0 0,0 0 17 0,0 0 3 16,-11 0 1-16,-1-5 0 0,1-10-4 0,-1 5-1 16,7-5 0-16,-7-6 0 0,1 1-10 0,0-5-1 15,5 5-1-15,-6-6 0 0,7-4-11 0,-7-1-3 16,7 1 0-16,-7 0 0 0,7-6-1 0,5 6-8 16,-6-6 12-16,6 11-4 0,0-15 6 0,0 19 1 15,6-4 0-15,-1 0 0 0,12 4-15 0,0 6-8 16,1 5 8-16,10-5-13 0,0 10 4 0,1 0 1 15,5 5 0-15,0 5 0 0,6 10-3 0,0-15 0 0,0 10 0 16,6-5 0 0,-12 5-12-16,6-5-2 0,0 0-1 0,-6-5 0 15,0 6-120-15,-6-12-24 0,12-4-5 0,0-5-1 0</inkml:trace>
  <inkml:trace contextRef="#ctx0" brushRef="#br0" timeOffset="1789.237">24251 3377 2250 0,'0'0'49'0,"0"0"11"0,11 10 1 0,-5 5 3 0,5 5-52 0,-5-4-12 16,-1 9 0-16,7-10 0 0,-12 10 0 0,6 1 0 15,5-1-9-15,-5 5 9 0,-6 1 0 0,5 4 0 16,1 6 0-16,0 4 0 0,-1 6 9 0,7 0-9 16,-6 4 0-16,5 6 9 0,0 0-23 0,6 0-5 15,-5-1-1-15,-1-9 0 16,6 0-33-16,0-11-7 0,0-4-2 0,-5-1 0 16,-1-10 9-16,1 6 1 0,5-11 1 0,-6-5-500 15,1 0-100-15</inkml:trace>
  <inkml:trace contextRef="#ctx0" brushRef="#br0" timeOffset="2014.08">25003 3848 2228 0,'0'0'49'0,"0"0"11"0,-17 0 1 0,-6 5 1 0,-6-5-50 0,-11 10-12 0,-5-10 0 0,-12 5 0 15,0 5 12-15,-6-5 0 0,1 0 0 0,-7-5 0 16,1 0 4-16,-1 0 0 0,12-5 0 0,-5 0 0 16,5-5-16-16,-6 5-8 0,6-5 8 0,-6-5-13 15,12-1-22-15,-6 6-4 0,0-15-1 0,12 10-618 16,5-5-124-16</inkml:trace>
  <inkml:trace contextRef="#ctx0" brushRef="#br0" timeOffset="2719.061">26233 4734 2034 0,'0'0'44'0,"0"0"10"0,0 0 2 0,0 0 1 0,0 0-45 0,0 0-12 0,0 0 0 0,0 0 0 16,-11 0 0-16,0-5 12 0,5 0-12 0,-6-10 12 16,1 4 4-16,0-4 2 0,-6-10 0 0,5 5 0 15,1-6-2-15,-1 1-1 0,1 0 0 0,5-11 0 16,-5 1-15-16,0-1 0 0,-1 1 0 0,6 0 0 15,1-1 21-15,-1-4 2 0,6-1 0 0,0-5 0 16,0-4-9-16,0-1-2 0,0 1 0 0,6-6 0 16,-6 0 0-16,0 0 0 0,5 1 0 0,1-1 0 15,-6 0-12-15,0 6 0 0,0-6 0 0,0 0 0 16,0 6 0-16,0 4 0 0,0 6 0 0,0-11 0 16,0 10 0-16,0 1-8 0,0 9 8 0,0 6 0 15,6 0 0-15,-6 0 0 0,6 4 0 0,-1 6 0 16,7 5 0-16,-1 0 0 0,0 5 0 0,1 5 9 0,5 5-9 15,0 10 0-15,0 0-12 0,6 11 12 0,5-1-16 0,1 10 4 16,-6 6 0-16,11 9 1 16,-6 1 2-16,12 10 0 0,0-11 0 0,6 11 0 0,-6 5 1 0,5 5 0 15,1 5 0-15,-1 0 0 16,1-5-21-16,5 0-4 0,-5-5-1 0,-1-1 0 0,1-14 34 0,0 0 0 16,-7-6 0-16,7-4 0 0,-12-1 0 0,6-4 0 15,-6-11 0-15,0 0 0 0,-11 1 13 0,0-6 10 16,0 0 1-16,0 0 1 0,-6-15 13 0,0 1 2 0,-6-1 1 15,6-5 0-15,-5 0-3 0,-1-5-1 0,0-1 0 16,-5 1 0-16,6-10-9 0,-7 5-1 0,-5-10-1 16,6-5 0-16,0-1-13 0,-6-9-2 15,0-6-1-15,-6 1 0 0,0-16 2 0,6 0 1 16,-5-4 0-16,-1-6 0 0,0 5-21 0,6-15-5 16,6 10-1-16,-6-5 0 0,0 5 5 0,6 6 1 0,-1-1 0 0,7 10 0 15,-1-10-6-15,0 11-1 0,1-1 0 0,5 11 0 31,0 4-17-31,0 6-4 0,0-1-1 0,0 6 0 16,0 5-13-16,6 5-2 0,0 5-1 0,0 5-620 0,0-11-124 0</inkml:trace>
  <inkml:trace contextRef="#ctx0" brushRef="#br0" timeOffset="3183.228">28273 3711 1094 0,'0'0'97'0,"0"0"-77"15,0 0-20-15,0 0 0 0,-11 10 233 0,-6-5 43 16,-6 5 9-16,0-5 2 0,0 0-218 0,1 11-43 15,-13-16-9-15,1 5-1 0,6 0-16 0,-1 10 0 16,1-10 0-16,-1 5 0 0,1 10 0 0,-1-4-10 16,6 9 2-16,6-10 0 15,0 5-16-15,6 6-4 0,-1 4 0 0,7 0 0 16,5 11-21-16,0-16-5 0,11 16-1 0,1-6 0 16,10 1 10-16,7-1 1 0,-1 6 1 0,6-16 0 0,6 10 43 0,0-9 0 0,0-1 0 0,0 0 11 15,0-14 23-15,-6 4 5 0,6-5 1 0,0-5 0 16,0 0 5-16,-6 0 2 0,-6-5 0 0,7-5 0 15,-7 0-5-15,-5 0-1 0,0-5 0 0,-6 0 0 16,0-6 11-16,-11-9 1 0,-6 0 1 0,0-1 0 16,-12-14-38-16,-5-1-7 0,-11-9-1 0,-1-6-8 15,-11 0 0-15,6 6-9 0,-6-1-1 0,-5 5 0 16,-1 1 2-16,6 4 0 0,0 6 0 0,0 10 0 31,12-11-27-31,-1 11-5 0,1 5 0 0,11-1-1 0,5 11-109 0,1-10-22 0,5 15-4 0,6 5 0 16</inkml:trace>
  <inkml:trace contextRef="#ctx0" brushRef="#br0" timeOffset="3751.259">28963 3787 2246 0,'0'0'49'0,"0"0"11"0,0 0 1 0,0 0 3 0,0 25-52 0,0-10-12 16,0 6 0-16,0 4 0 0,5-5 0 0,1 1 0 16,-6 4-9-16,6 0 9 0,5 11 0 0,0-11 0 0,-5 5 8 0,6 6-8 15,-1-1 8-15,6 1-8 16,0-11 0-16,0 10 0 16,6-9-20-16,0 9-12 0,5-9-1 0,1 14-1 0,-1-15 18 0,-5 1 4 0,6-11 1 0,-7 5 0 15,7-5 11-15,-6 1 0 0,-1 4 0 0,-4-20 0 16,-1 10 9-16,0-10 1 0,0 0 0 0,-6-5 0 15,6 0 18-15,-5-10 4 0,-1-1 1 0,0 1 0 16,-5-5-25-16,0 0-8 0,0-6 0 0,-1 1 0 16,1 0-15-16,-6-1-6 0,0 1-2 0,0 0 0 15,0-1 23-15,0 6-9 0,0 5 9 0,-6-10 0 16,6 9-12-16,0 6 12 0,-5-5-12 0,5 15 12 16,0 0-11-16,0 0 11 0,0 0-10 0,0 0 10 15,11 15-10-15,-11 11 10 0,6-16-10 0,-1 15 10 0,7 0-11 16,-1 1 11-16,1 4-12 0,10-5 12 0,-5 1-11 15,6 4 11-15,6-4-10 0,-1-1 10 0,1-5 0 16,5 5 0-16,-6 6 0 0,12-16 0 16,0 0 0-16,-6 5 0 0,6-9 9 0,-6 4-9 15,6-5 32-15,-11-10 0 0,5 0 0 0,-6 0 0 0,-5-10 8 16,0 0 1-16,0-6 1 0,-6 1 0 0,-6-5 6 0,1-5 0 16,-7-6 1-16,-10 1 0 0,-1-11-23 0,-5 1-5 15,-6-6-1-15,-1 1 0 0,-4-6-20 0,-7 5 8 16,6-4-8-16,-5 4 0 0,5 1 0 0,-5 4 0 15,5 6 0-15,0-1 0 0,0 11 0 0,12 5-12 16,-1-6 12-16,1 16-12 16,5-5-28-16,1 5-5 0,10 0-2 0,-5 10 0 15,0 0-134-15,17-5-27 0</inkml:trace>
  <inkml:trace contextRef="#ctx0" brushRef="#br0" timeOffset="4054.239">31002 3129 2091 0,'0'0'46'0,"0"0"10"0,0 15 1 0,0 5 2 0,6 16-47 0,-6-11-12 16,0 0 0-16,0 11 0 16,-6-6 0-16,6 0 0 0,0 11 0 0,0-11 0 0,0 6 0 0,0-1 0 15,0 1 0-15,0-1 0 0,0 6 0 0,0-6 0 16,0 6 0-16,6-11 0 0,0 0 0 0,-1 1 0 16,-5-1 0-16,12 0 0 15,-6-4-32-15,-1-1-8 0,-5-5-1 0,12 6-554 16,-7-1-110-16</inkml:trace>
  <inkml:trace contextRef="#ctx0" brushRef="#br0" timeOffset="4298.243">31122 4617 2181 0,'0'0'96'0,"0"0"21"0,0 0-93 0,0 0-24 0,0 0 0 0,0 0 0 16,0 0 16-16,0 0-2 0,0 0 0 0,0 0 0 16,0 0-14-16,0 0-10 0,0 0 2 0,0 0 0 15,-6-5 8-15,6 5-12 0,0-5 12 0,-5 0-12 16,5 0 2-16,5-5 0 0,-5 10 0 0,0 0 0 16,0 0-17-16,12-15-3 0,-7 10-1 0,1 0-586 15,-6-5-118-15</inkml:trace>
  <inkml:trace contextRef="#ctx0" brushRef="#br0" timeOffset="-153122.557">25199 6778 1796 0,'0'0'80'0,"0"0"16"0,0 0-77 0,0 0-19 0,3-4 0 0,1-8 0 16,3 9 112-16,-7-7 18 16,4 4 4-16,-4 6 1 0,3-9-53 0,-3 9-10 0,0 0-3 0,0 0 0 15,0 0-36-15,0 0-7 0,0 0-2 0,0 0 0 16,0 0 0-16,0 0-1 0,7 9 0 0,-3 0 0 16,-1 7 1-16,1-6 1 0,-1 8 0 0,1-2 0 15,-1 9-15-15,1-3-10 0,-4 9 12 0,3-2-12 16,1-1 21-16,-1 6-2 0,1-5-1 0,-1 5 0 15,1 1 2-15,0-4 0 0,-1 10 0 0,1-7 0 0,-1-2-12 0,1 8-8 16,3-2 9-16,-4-4-9 0,1 1 20 0,-1-4-3 16,1 4 0-16,-1-7 0 0,1 3-3 0,-1-2-1 15,1-1 0-15,-1-9 0 0,1 6-13 0,0-6 0 16,-1-1 0-16,1 7 0 0,-1-9 0 0,1 3 0 16,-4 0 0-16,3 0 0 0,1-4 0 0,-4 4 0 15,0 0 0-15,0-3 0 0,0 2 0 0,0 1 0 16,0-3 0-16,0-4-10 0,-4 4-1 0,1 3 0 0,3-10 0 0,-4 7 0 15,1 0-7-15,-1-4-2 16,1-6 0-16,3 4 0 16,-4-7-133-16,4-3-27 0,0 0-6 0,0 6-938 0</inkml:trace>
  <inkml:trace contextRef="#ctx0" brushRef="#br0" timeOffset="-152664.498">26681 6715 2026 0,'0'0'90'0,"0"0"18"16,0 0-86-16,0 0-22 0,0 0 0 0,0 0 0 16,0 0 78-16,0 0 11 0,0 0 3 0,0 0 0 0,0 9-39 0,-4 1-7 15,1-1-2-15,-1 0 0 0,0 7-16 0,1 3-3 16,-1 0-1-16,4 6 0 0,-3 0 16 0,3-3 4 15,0 12 0-15,-4 1 0 0,4 2-28 0,-3 7-4 16,3 0-2-16,0 0 0 0,3 10 10 0,-3-7 1 0,0 6 1 0,4 0 0 16,-1 7 19-16,-3-7 4 15,4 0 1-15,-1-6 0 0,1 7-7 0,-4-10-2 0,0 3 0 0,4 3 0 16,-4-3-29-16,3-3-8 0,1 0 0 0,-4 0 0 16,3-1 0-16,1-5 0 0,-1 0 0 0,1-4 0 31,3 1-36-31,-4-1-4 0,1-6-2 0,3-2 0 15,0-8-78-15,0 11-16 0,-3-11-4 0,-1 4-671 0,1-3-134 0</inkml:trace>
  <inkml:trace contextRef="#ctx0" brushRef="#br0" timeOffset="-151991.147">24585 8179 1440 0,'0'0'128'0,"0"0"-103"0,0 0-25 0,0 0 0 0,0 0 235 0,0 0 41 16,7 7 9-16,4-4 2 0,-4 3-198 0,3-3-39 16,1 3-8-16,0 4-2 0,-1-1-9 0,4 1-3 15,-3 8 0-15,-1-2 0 0,5 9-16 0,-5-3-3 16,4 13-1-16,-3-1 0 0,-1 4-8 0,1 6 8 0,0-1-8 0,-1 1 8 15,-3 10-8-15,4-7 0 0,-1 6 0 0,-3 7 8 16,4 2-8-16,0-5 8 0,-1 6-8 0,4-1 8 16,4 1 18-16,0-3 3 0,3-4 1 15,3 4 0-15,1-4 13 0,0-3 2 0,10 7 1 0,-3-7 0 16,3 0-12-16,0-5-2 0,1 5-1 0,-1-9 0 16,0-7-31-16,4 7 8 0,3-3-8 0,1-3 0 0,6-1 0 15,0-2 0-15,8 2-9 0,-1-2 9 0,1-7 0 16,-1 3 0-16,4-12 13 0,4 6-4 0,3-6-1 15,0 0-8-15,0-10 12 16,0 10-4-16,0-3-8 0,-4-7 8 0,4-9-8 0,-3 3 8 16,-1-6 4-16,4 3 0 0,-3-6 0 0,-1 3 0 0,-6-6-12 15,-1 2 10-15,1-5-10 0,-4-4 10 0,0 0 20 0,-1-2 4 16,1-8 1-16,0 8 0 16,0-1-35-16,-3-6 0 0,-1-3 0 0,-3 2 0 15,-7 4 12-15,-1-3-12 0,-2-3 12 0,-4 3-12 0,-8-3 8 0,1 3-8 16,3 0 0-16,-10-4 0 0,3 1 0 0,-7 0 0 15,4-3 0-15,-4 2 0 0,-4-5 0 0,1 6 0 16,3-1-13-16,-7 1 5 16,0-3-17-16,-3 3-3 0,3-1-1 0,-4 1 0 15,1-3-82-15,-1 12-16 0,-3-9-3 0,0 9-770 0,-3-12-155 0</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0-01-13T18:39:37.970"/>
    </inkml:context>
    <inkml:brush xml:id="br0">
      <inkml:brushProperty name="width" value="0.05292" units="cm"/>
      <inkml:brushProperty name="height" value="0.05292" units="cm"/>
      <inkml:brushProperty name="color" value="#FF0000"/>
    </inkml:brush>
  </inkml:definitions>
  <inkml:trace contextRef="#ctx0" brushRef="#br0">28561 1440 2016 0,'-11'-6'89'0,"8"-3"19"0,-1 6-87 0,1-13-21 16,-1 6 0-16,1-2 0 15,-1-1 120-15,1 1 20 0,-1-4 4 0,1 7 1 16,-4-7-97-16,-1 4-20 0,1 2-4 0,0 4-1 0,0-7-23 0,-3 4 8 16,-4-4-8-16,3 10 0 0,-7-6 0 0,1-7 0 15,-8 7-12-15,0-1 4 0,1 4-4 0,-8-3 0 16,4 9 0-16,-4-3 0 0,-3 3 4 0,-1-10 0 16,1 10 0-16,3 0 0 0,1-6 8 0,-1 6 0 0,4 0 0 0,-4 0 0 15,0-10 0-15,0 10 16 0,-3 0-4 0,-7-3-1 16,-4 6 7-16,-3-3 2 0,3 10 0 0,-4-10 0 15,1 16 0-15,-1-13 1 0,1 6 0 0,-4-3 0 16,0 4-21-16,-7-1-10 0,-3 7 1 0,-1-4 0 16,1 1 9-16,3-1 0 0,0 4-9 0,0-3 9 15,3 2 0-15,1 4 0 0,3-3 0 0,-7 3 0 16,-3-1 0-16,3 1 0 0,0 0 0 0,3 6 0 16,4 3 10-16,-3-2 0 0,3 2 0 15,-4 3 0-15,1 0-10 0,3 4 0 0,-3-1 0 16,3 1 0-16,0-1 8 0,3-2 0 0,1 12 0 15,7-10 0-15,-4 4-8 0,0 12-12 0,0-12 2 0,-3 12 1 16,3 3 9-16,-3-3 0 0,-1 4 0 0,4-1 0 16,0 0 0-16,4 1 0 0,0-1-11 0,3 0 11 15,0 10 0-15,4-4 0 0,-4 4 0 0,0 0 10 16,0-7-10-16,4 4 0 0,-4-4 0 0,1 4 0 0,2 6 8 0,5-4 0 16,-5 7 0-16,8-6 0 0,3 9-8 0,1-9 0 15,2 0 0-15,1-1 0 0,0 14 0 0,3-10 0 16,1 12 9-16,-1-6-1 0,1 0-8 0,-5 7 0 15,5-4 0-15,-1 3 0 0,0 4 8 0,1-4 0 16,3 4 0-16,0-1 0 0,0-2-8 0,-1-1 0 0,5-3-11 0,-1 4 11 16,4 2 0-16,4 1 0 0,-4-4 0 0,7 4 0 15,-4-4 0-15,8 4 0 0,-1-4 0 0,4-6 0 16,4 7 0-16,3-4 0 0,0-6 0 0,4 3 0 16,-1 9 8-16,4-2-8 0,1-1 0 0,2-3 0 15,1-2 0-15,0-4 0 0,3 12 0 16,7-3 0-16,0-2 0 0,1 2 0 0,3-6 0 15,3 0 0-15,0 4 0 0,4-4 0 16,0 0 0-16,0-6 0 0,-4 6 0 0,0-3 0 16,8-6 0-16,-1-1 0 0,4 1 0 0,7-3 0 0,4-4 0 0,-1 7 0 15,-3-10 0-15,7 0 0 0,0 1 0 0,4-4 0 16,3-3 0-16,3-3 0 0,1-7 0 0,0 7 0 16,-1-6 0-16,4-4 0 0,1 7 0 0,2-9 0 15,4 2 0-15,-3-6 0 0,-4 7 0 0,4-7 0 16,3-3 0-16,7 0 0 0,8 0 0 0,-8-3 0 15,-3-3 0-15,6-3 10 0,1-1-10 0,0-2 8 0,3-4-8 0,-7 1 0 16,1-4 0-16,-1 3 0 0,11-9 0 0,0 7 8 16,-8-4-8-16,1-6 8 0,7-4-8 0,0-2 8 15,3 3-8-15,-6-4 8 0,-5-2-8 0,1-4 0 16,0-3 0-16,0 0 0 0,-1 1 28 0,-6-7 3 16,-4-4 1-16,1-2 0 0,6 3-20 0,-4-7-3 15,1 4-1-15,0-4 0 0,-7-5 16 0,-4 2 2 16,3 0 1-16,1-5 0 0,0-1 1 15,-8 0 0-15,-3-3 0 0,1-4 0 16,-1-2-28-16,-4 0 0 0,78-47 0 0,-74 52 8 0,-3-5-8 16,-8-6 12-16,4 5-4 0,-3-8-8 0,3 5 0 15,0-6 0-15,-3 4 0 0,3 2 0 0,-4-2 0 16,-3 6 0-16,-7-10 0 0,0 0 0 0,0 0 8 16,0 1-8-16,0-7 12 0,3 6-12 0,1 0 10 0,-8 1-10 0,0-1 10 15,-3-3-2-15,-4-3 0 0,-3-3 0 0,-3 3 0 16,2 6 1-16,-6-3 0 15,3-3 0-15,-3-3 0 0,3 3-9 0,1-3 0 0,-1 0 0 0,-3 0 0 16,-4 3 0-16,0 3 0 0,-3-6 0 0,3 0 0 16,-3-7 0-16,-8 10 0 0,1-3 0 0,0 0 0 15,-4 3 0-15,-4-3 0 0,1-3 0 0,-4-4 8 16,0 7-8-16,0 0 0 0,-7 3 0 0,0-3 8 16,0 9-8-16,-7-6 0 0,0 7 0 0,-4-4 0 0,-3-3 0 15,-3 6 8-15,-1 0-8 0,0 1 8 16,-3-1-8-16,-3-6 0 0,-8 6 0 0,-3 0 0 15,-1 7 0-15,1-13 8 0,0 16-8 0,-1-4 8 16,1 4-8-16,0-7-11 0,-7 4 3 0,-1-4 0 16,-3 4 8-16,-7 3-12 0,-3-7 12 0,0 7-12 15,-1-4 12-15,1 4 0 0,3 0-9 0,-4 6 9 16,-6-7-14-16,-1-5 2 0,-6 15 0 0,-1-13 0 0,1 4 3 0,3 3 1 16,0 3 0-16,-4 0 0 0,0 6 8 15,-3-3-10-15,-3 0 10 0,-1 7-10 0,4-1 10 0,0-3 0 16,0 4 0-16,0-1 8 0,-4-3-8 0,1 4 0 15,-1 2-11-15,0-3 11 0,1 10 0 0,3 0 0 16,-4 3-8-16,-7-3 8 0,1 6 0 0,-1 3 0 16,11-3-10-16,-4 6 10 0,-3-9-8 0,0 13 8 0,-4-4-10 0,4 7 10 15,4-7 0-15,3 6 8 0,0 1 1 16,-1 0 0-16,-2-1-27 0,-1 1-6 0,1 3 0 16,3-4-1-16,6 1 5 0,1 9 0 0,0-10 1 0,0 10 0 31,4-6-27-31,-4 6-6 0,0-3 0 0,0 3-1 15,3 0-53-15,11 0-10 0,4-6-3 0,0 6-648 16,-1 0-129-16</inkml:trace>
  <inkml:trace contextRef="#ctx0" brushRef="#br0" timeOffset="1080.506">27319 2005 1263 0,'0'0'56'0,"0"-3"12"0,-3-7-55 0,-1 4-13 15,-3-3 0-15,3-1 0 0,1 1 19 0,-1-1 1 0,4 1 0 0,0-7 0 16,-3 7-10-16,3-1-2 0,-4 1 0 0,4 0 0 16,-3-1 16-16,3 4 4 0,-4-3 0 0,4-1 0 15,0 7 20-15,0-3 4 0,0 0 0 0,0 2 1 16,0 4 13-16,0 0 2 0,0-6 1 0,0 6 0 15,0 0 23-15,0 0 5 0,0 0 1 0,0 0 0 0,0 0-34 0,0 0-8 16,0 0 0-16,0 0-1 0,0 0 8 0,0 0 1 16,0 0 1-16,0 0 0 0,0 0-31 0,0 0-6 15,0 10-2-15,0 2 0 0,-3-3-26 0,-1 4 0 16,1 3 0-16,-1-4 0 0,-3 10 0 0,-3 0 0 16,-5 3-10-16,1 10 10 0,-7-7 0 0,0 6 0 15,0-5 0-15,0 8 0 0,0 4-11 16,-1-13 11-16,-2 10-12 0,2-4 12 0,1 1 0 15,0-7 0-15,4 0 8 0,-1-3-8 0,4 4 12 16,0-4-4-16,3-6-8 0,0-1 12 0,-3 4-12 0,7-3 0 16,-3-6 0-16,3-1 0 0,0 1-17 0,0-4 0 15,3 1 0-15,1-4 0 16,3-3-106-16,0 6-21 0,0-9-4 0,0 0 0 16,0 0-54-16,0 0-10 0,0 0-3 0,0 0-540 0</inkml:trace>
  <inkml:trace contextRef="#ctx0" brushRef="#br0" timeOffset="1409.352">27164 1682 2480 0,'0'0'55'0,"0"0"11"0,0 0 2 0,0 0 1 0,0 0-55 0,7 0-14 0,0 6 0 0,4-3 0 16,-4 7-13-16,0-4-6 0,-4-3-1 0,4 6 0 16,0 4 33-16,-3 0 7 0,-1 2 0 0,4 7 1 15,1 0-21-15,-1 6-18 0,-4-9 3 0,4 16 1 16,0-7 23-16,0 6 5 0,0 4 1 0,4-3 0 16,-1 8-15-16,1-5 0 0,3-3 0 0,-3 8 0 0,3-5 9 0,-4-3-1 15,5 2 0-15,-5-2 0 0,1-7-8 0,-1 6 8 16,1-5-8-16,-4-4 8 0,0 3-8 0,0-3 0 15,0 3 0-15,0-6 0 0,-3 0 8 0,-1-3 0 16,-3 3 0-16,4 0 0 16,-4-6-56-16,3-7-12 0,-3 0-3 0,0 1-657 15,0-1-132-15</inkml:trace>
  <inkml:trace contextRef="#ctx0" brushRef="#br0" timeOffset="1668.605">26882 2300 1785 0,'0'0'159'0,"0"0"-127"0,0 0-32 0,0 0 0 16,7 0 136-16,3-4 22 0,-3 4 4 0,7 0 1 16,1 0-105-16,-1 0-21 0,3 0-4 0,1 0-1 15,7 4-22-15,-1-4-10 0,1 6 8 0,0 0-8 16,-1-3 0-16,1 7 8 0,0-1-8 0,3 1 0 15,0-4 0-15,-3-3 8 0,0 6-8 0,-4-2 0 16,0-7-24-16,0 9-9 0,-7-9-3 0,4 6 0 16,0-6-153-16,-4 0-31 0,-4 0-7 0,4-6-1 0</inkml:trace>
  <inkml:trace contextRef="#ctx0" brushRef="#br0" timeOffset="1991.824">27912 1904 2746 0,'0'0'60'0,"0"0"13"0,0 0 3 0,0 7 1 0,0-7-61 0,0 0-16 0,-4 9 0 0,4 4 0 15,0-4 0-15,4 1 0 0,-1 2 0 0,1 1 0 16,-1 12-12-16,-3-13 4 0,4 10 8 0,-1 0-13 16,1 3 13-16,3 0 0 0,-3-3 0 0,-1 13 0 31,1-4-22-31,-1-3-8 0,1-6-2 0,-4 13 0 0,0-10 17 0,0 3 3 0,-4-9 1 0,4 6 0 16,0 0 2-16,0-6 0 0,-3 0 0 0,3 0 0 31,0-1-28-31,0-2-6 0,0-7-1 0,3 7 0 15,-3-6-34-15,4-1-7 0,-4-9-2 0,0 0-564 0,0 0-113 0</inkml:trace>
  <inkml:trace contextRef="#ctx0" brushRef="#br0" timeOffset="2352.685">27591 1914 2354 0,'0'0'104'0,"0"0"22"0,0 0-101 0,0 0-25 16,0 0 0-16,0 0 0 0,0 0 62 0,0 0 7 16,0 0 2-16,0 0 0 0,0 0-49 0,10 6-10 0,8-3-1 0,-4-3-1 31,7 0 8-31,0 0 2 0,4 0 0 0,0 0 0 0,3 0-10 0,4 0-2 15,0 0 0-15,-1-3 0 0,1-3-8 0,3 3 8 16,-3-4-8-16,0 1 8 0,3 3-8 0,4-3 0 16,-4 3 0-16,4 3 0 0,-4-7 0 0,4 4 0 0,-4-3 0 0,4 6 0 15,-7-9 0-15,3 9 0 0,-3-4 0 0,0-2 0 16,-4 6 0-16,-3 0 0 0,-1 6 0 0,1-2 0 31,-4-4-76-31,4 9-16 0,-4-9-4 0,-3 6-1 0,3 4-146 16,0-7-29-16,4 6-5 0,-15 7-2 0</inkml:trace>
  <inkml:trace contextRef="#ctx0" brushRef="#br0" timeOffset="2744.008">27594 2441 2588 0,'0'0'115'0,"0"0"23"0,11 9-110 0,3-9-28 0,4 0 0 0,3 0 0 15,7 6 28-15,4-2 1 0,3 2 0 0,4-6 0 16,-7 3-17-16,3-3-4 0,0 0-8 0,0 0 12 16,-3 6-12-16,0-6-10 0,7 0 2 0,0 0 0 15,3 0 8-15,-7 0 0 0,0 0 8 0,1 0-8 16,3 0 0-16,-1 3-16 0,-6-3 2 16,0 0 1-1,-4 0-18-15,0 7-3 0,-7-7-1 0,4 6 0 16,-4-3-53-16,4 3-12 0,-4-3-1 0,0 7-1 15,0-10-93-15,1 6-18 0,20 4-4 0,-14-7-1 0</inkml:trace>
</inkml:ink>
</file>

<file path=ppt/ink/ink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0-01-13T18:51:31.151"/>
    </inkml:context>
    <inkml:brush xml:id="br0">
      <inkml:brushProperty name="width" value="0.05292" units="cm"/>
      <inkml:brushProperty name="height" value="0.05292" units="cm"/>
      <inkml:brushProperty name="color" value="#FF0000"/>
    </inkml:brush>
  </inkml:definitions>
  <inkml:trace contextRef="#ctx0" brushRef="#br0">33136 9456 1152 0,'0'0'102'0,"0"0"-82"15,0 0-20-15,0-10 0 0,0 10 45 0,4-9 5 0,-4 6 1 0,3-10 0 16,-3 4-35-16,0 5-6 0,4-2-2 0,-4-3 0 15,0 6-8-15,0 3 0 0,-4-10 0 0,4 4 0 16,0 6 18-16,0-9 2 0,0 9 0 0,0 0 0 16,0 0 29-16,-3-7 7 0,3 7 0 0,0 0 1 15,0 0-22-15,0 0-5 0,0 0-1 0,0 0 0 16,0 0 1-16,0 0 0 0,0 0 0 0,0 0 0 0,0 0 21 0,0 0 4 16,0 0 1-16,0 0 0 0,0 0-17 0,0 0-3 15,0 0-1-15,0 0 0 0,-7 7-10 0,0-4-1 16,0 3-1-16,0 0 0 0,-4-3 0 0,8 7 0 15,-1-4 0-15,-3 3 0 0,0-5-11 0,-4 5-3 16,1 4 0-16,-4-1 0 0,0-2 15 0,-4 8 4 16,-3-2 0-16,3 3 0 0,1-4-15 0,-1 4-2 15,4 0-1-15,0 0 0 0,-4 0 2 16,4 3 1-16,0-3 0 0,0-1 0 0,0 7-4 0,-4-6-1 16,4 6 0-16,-4-3 0 0,4 3-8 15,-4 0 0-15,-3-3 0 0,4 10 0 0,-5-4 0 0,5 0 0 16,-4 0 0-16,-1 4 0 0,1-4 0 0,7 0 0 15,0 0 9-15,-4 4-9 0,4-4 13 0,0 0-1 16,0-3-1-16,4 4 0 0,-5-1-11 0,5-3 0 0,-4 0 0 0,3-6 0 16,1 6 0-16,-1-3 0 0,0 3 0 0,1-6 0 15,-1 0 0-15,4 6 0 0,-3-7 0 0,3 1 0 16,-1 6 8-16,1-6-8 0,0-3 0 0,0 3 8 16,0-1-8-16,0-2 0 0,4 3 0 0,-1-3 8 15,-3-4 6-15,4-2 1 0,-4 2 0 0,3 1 0 16,0-7-15-16,-3 3 0 0,4 1 0 0,-4-7 0 15,3 3 12-15,-3-3 0 0,0 4 0 0,4 2 0 16,3-9 7-16,0 0 1 0,0 0 0 0,0 0 0 16,-4 0 9-16,4 0 3 0,0 0 0 15,0 0 0-15,0 0-17 0,-7 0-3 0,7 0-1 0,-3-9 0 16,-1-1 7-16,0 4 2 0,1-4 0 0,-1-2 0 0,1-4 10 16,-1 1 2-16,1 2 1 0,-1-6 0 0,4-6-33 15,-3 6 0-15,-4-6-10 0,3 0 10 16,1 3 0-16,-4-28 0 0,3 28 0 15,1 0 14-15,-1 0-2 0,1-3-1 0,3 9 0 0,-4-2-11 0,4-1-11 16,0 3 3-16,0 7 0 0,0-4 8 0,0-3 0 16,4 7 0-16,-4 0 0 0,3 2 0 0,1-2 0 15,-4 9 0-15,0 0 0 0,0 0 0 0,0 0 0 16,0 0 0-16,0 0-8 16,0 0-20-16,7 6-3 0,0 4-1 0,-4-1 0 0,4 0 32 0,-3 10 0 0,-1-3 0 15,1 3 0-15,-1 0-10 0,1 9 10 0,3-3-10 0,-4 0 10 16,1 3 0-16,3 0 0 0,-3 4-8 0,3-4 8 15,0 0 0-15,0-3 0 0,-4-3 0 0,4 10 0 16,-3-14 0 0,-1 11 0-16,4-11 0 0,-3 1 0 0,3 3 0 0,0-9 0 0,0 2 0 15,0-5 0-15,-3 9 0 0,3-10 0 0,0 0 0 16,0-2 0-16,-4-4 16 0,4 3-3 16,1-6-1-16,2 3 0 0,1-3 11 0,-1 0 1 15,1-3 1-15,-1 3 0 0,5-6 7 0,-5-4 2 16,4 7 0-16,-3-6 0 0,3 0-11 0,0-7-3 0,0 0 0 0,4 4 0 15,-1-4-11-15,1-3-9 0,0 3 12 0,-1-2-12 16,5 5 0-16,-1-3 0 0,-4 1 0 0,5-4 0 16,-1 10 0-16,0-7 0 0,-4 3 0 0,5-2 0 15,-1 2-61-15,-4-3-13 0,5 7-2 0</inkml:trace>
  <inkml:trace contextRef="#ctx0" brushRef="#br0" timeOffset="11558.314">30170 12303 1681 0,'0'0'36'0,"0"0"8"0,0 0 2 0,0 0 2 0,0 0-38 0,0 0-10 0,0 0 0 0,0 0 0 16,0 0 28-16,0 0 3 0,0 0 1 15,-4-3 0-15,4 3-32 0,0 0 0 16,0 0 0-16,-7 3 0 0,7-3 12 0,0 0-4 0,-7 0-8 0,7 0 12 15,-7 0 6-15,3 6 1 0,-3-6 0 0,0 3 0 16,0 3 31-16,0-6 6 0,-3 7 2 0,-1-4 0 16,0-3-2-16,1 6 0 0,-4-3 0 0,0-3 0 15,-1 7-12-15,1-7-4 0,-3 3 0 0,-4-3 0 16,3 0-7-16,-3 0-1 0,-4 0-1 0,0-3 0 0,-3 3-15 0,0-7-2 16,3 7-1-16,-3 0 0 0,0 0-1 0,0 0 0 15,3 0 0-15,0 0 0 0,-3 0-12 0,0-3 0 16,3 3 0-16,-3-6 0 0,-4 6 16 0,0 0 4 15,-3-3 1-15,0-4 0 0,3 7-21 0,-3-6 0 16,-4 3 0-16,4 3-12 0,-4-6 12 16,4 6 0-16,-1 0 0 0,5-3 8 0,-5-4-8 0,4 7 0 15,1-3 0-15,-5-3 8 0,1 3-8 0,0-3 0 16,0-4 0-16,-4 10 0 0,0-6 0 0,-3 3 0 16,3 3 0-16,0 0 0 0,4-6 8 15,3 6-8-15,-3 0 10 0,7-4-10 0,-1-2 9 0,1 6-9 16,-4 0 8-16,4 0-8 0,-4-3 0 0,1 3 0 15,-5 0 0-15,1-6 0 0,3 6 0 0,1 0 0 16,-1 0 0-16,4 0 0 0,-4 0 0 0,0 0 0 16,7 6 9-16,1-6-9 0,-1 0 0 0,0 0 0 0,4 0 0 0,0 0 0 15,0 0 0-15,-4 0 0 0,0 0 0 0,1 0 0 16,-1 0 0-16,-3 0 0 0,-4 0 0 0,0 0 0 16,1 3 0-16,2-3 0 0,1 0 0 0,0 0 0 15,0 0 0-15,-1 6 0 0,8-6 0 0,-3 0 0 16,2 0 0-16,5 0 0 0,-1 0 0 0,1-6 0 15,-1 6 11-15,0 0-3 0,4 0 0 0,-4 0 0 16,1 0-8-16,3 0 0 0,-4 0 0 16,4 0 0-16,0 0 0 0,-4 0 8 0,4-3-8 0,-4 3 8 15,4-6-8-15,0 6 0 16,-3 0 0-16,-1 0 0 0,0-3 10 0,8 3 0 0,-1-7 0 0,1 7 0 16,-1 0 0-16,0-3 0 0,1-3 0 0,3 6 0 15,-4 0 8-15,4 0 2 0,0-6 0 0,0 2 0 16,4 4-20-16,3 0 0 0,-8 0 0 0,1 0 0 15,7 0 0-15,-3-6 0 0,-4 6 0 0,7 0 0 16,0 0 9-16,-4 0-1 0,-3-3-8 0,7 3 12 0,0 0-12 0,0 0 0 16,0 0 0-16,-3 0 0 0,-4 0 0 0,0 0 0 15,3 0 0-15,4 0 0 0,0 0 8 0,-7 0-8 16,0 0 0-16,3 0 9 0,4 0-9 0,-7-6 10 16,0 6-10-16,0 0 10 0,4 0-10 0,-4 0 8 15,0 0-8-15,0-3 8 0,7 3-8 0,-4 0 0 0,-3 0 0 0,7 0 0 16,-7 0 0-16,0 3 0 0,0-3 0 0,0 0 0 15,7 0 0-15,-7 0 0 0,0 0 0 0,0 0 0 16,3 0 0 0,-3 0 12-16,3 6-12 0,-3-6 12 0,4 0-12 15,-4 0 0-15,-4 3 0 0,4-3 8 0,0 0-8 0,0 0-11 0,0 0 3 16,-4 6 0-16,4-6 8 0,-3 0 0 16,3 0 0-16,3 0 0 0,-6 0 0 0,6 0 0 0,-6 0 0 0,2 0 0 15,8 0 0-15,-3 4 0 16,-4-8 0-16,0 4 0 0,3 0 0 0,-3 4 0 0,4-4 0 0,3 0 0 15,-7 0 0-15,7 0 0 0,-4-4 0 0,4 4 0 16,-3 0 0-16,3 0 0 0,-7 0 8 0,7 0-8 16,0 0 9-16,0 0-9 0,0-9 12 0,0 9-12 15,0-6 8-15,0 3-8 0,3-4 0 0,1-2 0 16,-1 0 30-16,1 5-1 0,6-8 0 0,-3 2 0 0,0 1-21 16,0 0-8-16,0-1 0 0,1 1 9 0,-1-1-9 15,3 1 0-15,-3 0 0 0,0-1-11 0,4 1 11 0,-4 3 0 16,4-4 8-16,-1 1-8 0,-3 2 8 0,4-2-8 15,3 0 10-15,-4 6-10 0,1-7 9 0,0 4-9 16,-1 0 8-16,1 2-8 0,-1-2 0 0,4 3 0 16,-3-3-9-16,0 6 9 0,3-3 0 15,-4-4 0-15,-3 7 0 0,4 0 0 0,-4-3 0 16,4 3 0-16,-11 0 0 0,7 0 0 0,0 0 0 0,-7 0 0 16,0 0 0-16,0 0 0 15,0 0 0-15,0 0 0 0,0 0-8 0,0 0 8 0,0 0-11 0,0 0 2 16,-7 10 0-16,0-7 0 0,0 3 1 0,-1 3 0 15,-6-5 0-15,4 2 0 0,-1 3 8 0,1 1 0 16,-8-1 0-16,4 0-8 0,3-2 8 0,-3 2 0 16,4 1 0-16,-5-1 0 0,1 0 0 0,4 1 0 0,-1-4 0 0,1 3 0 15,-1 1 0-15,0-1 0 0,1-2 0 16,-1-4 0-16,1 6 0 0,3 0 0 0,0-2 0 0,0-4 0 16,-4 3 0-16,7 4 0 0,-6-4 0 0,6-3 0 15,1 3 0-15,-1-3 0 0,-3 4 0 0,7-7 8 16,-3 3-8-16,3 6 0 0,0-3 0 0,0 4 0 15,0-1 0-15,0 1 0 0,3-1 0 0,1 1 0 16,-1-4 13-16,4 3-1 0,0 7-1 0,0-7 0 16,0 4 8-16,1-7 1 0,2 3 1 0,-3 7 0 15,4-6-9-15,-1-1-3 0,-3 0 0 16,0 1 0-16,1-1-1 0,-1 1 0 0,0-1 0 16,0-3 0-16,-4 4-8 0,4-1-9 0,-3-6 9 0,-1 10-13 15,4-10 3-15,-3 6 1 0,-1 1 0 0,1-1 0 31,-1 1-99-31,5-4-20 0,-5 3-4 0,4 1-1180 0</inkml:trace>
  <inkml:trace contextRef="#ctx0" brushRef="#br0" timeOffset="30009.81">21996 13284 1555 0,'-14'0'138'16,"3"0"-110"-16,0 0-28 0,-3 0 0 15,-7 0 196-15,0 0 33 0,7 0 7 0,0 0 2 16,3 0-202-16,-3-3-36 0,0 3-17 0,3-6 1 0,11 6 4 15,-7 0 0-15,-7-3 0 0,4-3 0 16,10 6 12-16,0 0 10 0,-11-4-2 0,8-2 0 16,3 6 32-16,0 0 7 0,0 0 1 0,0 0 0 15,0 0 6-15,0 0 2 0,0 0 0 0,0 0 0 16,0 0-29-16,7 10-6 0,7-1-1 0,3 0 0 0,-3 1-8 0,1-1-1 16,6 7-1-16,0-7 0 0,4 7 19 0,-1-7 4 15,1 1 1-15,0-1 0 0,10 1-15 0,-3-1-3 16,-4 0-1-16,7-2 0 0,4-4-7 0,7 3-8 15,7 3 11-15,-4-9-11 0,-3 7 18 0,0-4-3 16,7-3-1-16,-4 6 0 0,-3-3-14 0,7-3 9 16,7 0-9-16,7 0 8 0,-4 7-8 0,4-7 10 0,1 3-10 0,-5-3 10 15,1 6 0-15,-5-3 0 16,5-3 0-16,3 0 0 0,0 6-10 0,0-6 0 0,-3 3 0 16,-4 4 8-16,0-7-8 0,-8 0 0 15,1 0 9-15,4 0-9 0,-4 0 13 0,0 0-1 16,0 0-1-16,-8 0 0 0,1 0-11 0,-3-7 0 0,-5 7 0 15,-2-3 8-15,-5-3-8 0,1 6 0 0,-4-3 0 16,-3 3 0-16,-4-6 0 0,0 3 8 16,-3-4-8-16,-4 7 8 0,0-9-8 0,0 9 0 15,-3-3 0-15,0-4 0 0,-4 7 0 0,0-6 0 0,0 3 0 0,-7 3 0 16,7 0 0-16,-7 0 0 0,0 0 0 0,0 0 8 16,0 0-8-16,0 0 0 0,0 0 0 0,0 0 0 15,0 0 0-15,0 0 0 0,0 0 0 0,0 0 0 16,0 0 0-16,0 0 0 0,0 0 0 0,0 0 0 15,0 0 0-15,-7 0 0 0,0 0 0 0,0 0 0 0,0 0 0 0,0 0 0 16,-4 0 8-16,4-6-8 0,-4 6 0 0,4 0 0 16,0 0 8-16,0 0-8 0,0-3 0 0,-4-4 0 15,4 7 0-15,0-3 0 16,0 3-57-16,0-6-11 0,0 3-1 0,-3-3-849 16,3-4-170-16</inkml:trace>
  <inkml:trace contextRef="#ctx0" brushRef="#br0" timeOffset="32273.939">22655 13595 921 0,'0'0'40'0,"0"0"10"0,0 0-40 0,0 0-10 16,-7 0 0-16,7 0 0 16,0 0 225-16,0 0 43 0,-3-7 9 0,3 7 2 0,0 0-202 0,0 0-40 15,0-9-8-15,0 9-1 0,0-3-16 0,3-3-4 16,4-4 0-16,-7 10 0 0,0 0 19 0,4-3 3 15,7-3 1-15,-4 3 0 0,-7 3 5 0,0 0 2 16,10-7 0-16,-3 1 0 0,0 3-13 0,-7 3-2 16,0 0-1-16,11 0 0 0,-1 0-14 0,1 0-8 15,-11 0 10-15,0 0-10 0,11-6 0 0,-4 6 0 16,-7 0-13-16,0 0 4 0,0 0 9 0,0 0 16 0,10 0-4 0,-10 0-1 16,0 0-11-16,0 0 10 0,7-3-10 0,-7 3 10 15,0 0 14-15,0 0 4 16,11-7 0-16,-4 7 0 0,4 0-5 0,-11 0-1 0,0 0 0 0,7 0 0 15,10 0-6-15,-3 0 0 16,-14 0-1-16,7 0 0 0,4 7 9 0,-4-7 1 16,-7 0 1-16,0 0 0 0,0 0 7 0,11 3 2 0,-4-3 0 0,-7 0 0 15,0 0-4-15,7 6-1 0,3-6 0 0,1 3 0 16,-11-3-3-16,3 6-1 0,4 4 0 0,1-10 0 16,-1 6-1-16,-7-6 0 0,0 0 0 0,0 0 0 15,3 3-9-15,-3-3-1 0,-3 10-1 0,3-10 0 16,0 0-6-16,0 0-8 0,0 0 11 0,-7 9-11 15,3-3 15-15,-3 4-4 0,7-10-1 0,0 0 0 0,-4 9-2 16,1 1-8-16,3-10 12 0,3 9-4 16,-3 0-8-16,-3 7 0 0,3-7 0 0,3 1 0 15,1 6 0-15,-1-4 0 0,-6-2 0 0,3 5 0 0,3 1 0 0,-3-4 0 16,-3-2 0-16,-1 6 0 0,1 2 11 0,3-2-3 16,-4-7-8-16,1 10 12 0,-1-3-12 0,-3-4-15 15,11 4 3-15,-1 3 1 0,-10-10 11 16,7 7 16-16,0-7-4 0,4 7-1 0,-1-3-2 15,1-4 0-15,-8 7 0 0,8-7 0 16,-1 7-9-16,1-4 0 0,-8 4 0 0,4-3 0 16,4 2 0-16,-1 1 0 0,-3-4 0 0,-3 4 0 0,-1 3 0 0,4-3-11 15,4-4 11-15,-8 4-12 0,1 3 12 0,-1-10 0 16,8 7 0-16,-1-7 0 0,-6 1 0 0,6-1 0 16,1 0 0-16,-1-2 8 0,4 2-8 0,-3-6 8 15,-4-3-8-15,4 7 8 0,6 2 0 0,-10-9 1 16,0 0 0-16,0 0 0 0,0 0-9 0,0 0 0 0,0 0 0 0,0 0 0 15,0 0 11-15,0 0 0 0,0 0 0 0,0 0 0 16,-10-6-11-16,10 6 0 0,0 0 0 0,-4-3 0 16,-7-4 0-16,1 7 0 0,6-9 0 0,1 6 0 15,-1-7 8-15,1 4-8 0,-4 3 0 0,3-3 8 16,4-4-8-16,-3 1 0 0,-8 3 0 16,0-4 0-16,11 1 0 0,-7-1 0 15,0-5 8-15,-3 5-8 0,-1 1 0 0,1-1 0 0,6-2 0 0,-7-1 0 16,-3 1 0-16,4 2 0 0,3 1 0 0,0-7 8 15,-4 1-8-15,4 5 0 0,-4-9 0 0,4 10 8 16,4-7-8-16,-4 7 0 0,-4-1 0 0,4-2 0 16,4 3 0-16,-1-1 0 0,-3-2 0 0,0 2 8 15,0 7-8-15,3-3-9 0,1 3 9 0,-1-4-13 16,1 4 13-16,-4-3 0 0,7 3-10 0,-4-3 10 16,-3 6 0-16,7 0 0 0,0 0-9 0,0 0 9 0,0 0 0 0,0 0-10 15,0 0 10-15,0 0-8 0,0 0 8 0,0 9-10 16,-3 0 10-16,3 1-10 0,7-1 10 0,-7 1-10 15,0 2 10-15,3 1-10 0,-3-4 10 0,4 0 0 16,-4 1-9-16,3 6 9 0,-6-7 0 0,6 0 0 16,4 1 0-16,-3-1 0 0,-4-3 0 0,3 4 0 15,1-1 0-15,3 1 0 0,0-4 0 0,-3 3 0 16,-1-6 0-16,4 4 0 0,0 2 0 0,0-6 0 16,-7-3 9-16,0 0-9 0,7 7 8 15,0 2-8-15,0-3 10 0,-7-6-10 0,4 3 8 0,-4-3-8 16,7 10 0-16,-7-10 9 0,0 0-9 0,7 6 0 0,0-3 0 15,-7-3 0-15,0 0 0 0,0 0 0 16,11 6 8-16,-1-2-8 0,1 2 12 0,-11-6 1 16,0 0 0-16,7 0 0 0,11 0-5 0,-8 0-8 15,-10 0 11-15,4 0-11 0,10-10 16 0,-4 10-4 0,-3-6-1 0,0-3 0 16,1-1-3-16,-1 1-8 0,7 0 12 0,-4-1-4 16,-3 1-8-16,4-1 12 0,7 1-12 0,-4-7 12 15,-4 7-12-15,1-7 0 0,3 7 9 0,0-4-9 16,0-2 0-16,-3 5 0 0,-1-6 0 0,4 7 8 15,-3 0-8-15,0-1 0 0,-4 1 0 0,0-1 0 16,0 1 0-16,0 0 0 0,3-1 0 0,-3 4 0 0,-3-3 0 16,3-1 0-16,0 4-11 0,0 3 11 0,-3-4-19 15,3-2 3-15,0 6 0 0,0-7 0 16,0 4-36 0,0-3-6-16,4-1-2 0,-1 4 0 15,1-3-117-15,3-1-24 0,0 7-5 0</inkml:trace>
  <inkml:trace contextRef="#ctx0" brushRef="#br0" timeOffset="46697.006">23022 15194 1854 0,'0'0'40'0,"-7"6"9"0,0-3 2 0,0 4 1 0,-3-7-41 0,2 0-11 16,-2 3 0-16,6-3 0 15,4 0 29-15,0 0 4 0,-7-3 1 0,7 3 0 0,7-7-18 0,-3 4-3 16,-4 3-1-16,7-6 0 0,7-3 25 0,-3 5 5 16,-1-2 1-16,4 3 0 0,0-3 16 0,1 3 3 15,-1-4 1-15,0 7 0 0,0-6-13 0,-4 6-2 16,1 0-1-16,-4 0 0 0,-7 0 1 0,11 0 1 15,-11 0 0-15,3 6 0 0,-3-6-18 0,4 10-4 16,-4-1-1-16,0 1 0 0,-4-4 10 0,4 3 1 16,-3-6 1-16,3 7 0 0,0-10-17 0,-4 6-3 15,4 4-1-15,-3-1 0 0,3-9 18 0,0 9 3 16,0-9 1-16,3 7 0 0,1 2-27 0,-4-9-4 16,0 0-8-16,3 9 11 15,1-2-11-15,-4-7 0 0,0 0 0 0,3 9 8 0,-3-9-8 0,4 10 8 0,-4-7-8 16,3 6 8-16,-3-9-8 0,4 9 0 15,-8-2 0-15,4 2 8 0,0 1-8 0,0-1 0 16,-3 7 0-16,3-13 8 0,-4 6-8 0,1-3 0 16,-1 4 0-16,4-10 8 0,0 9 2 0,-3 1 0 0,-1-1 0 0,1 0 0 15,-1-2-10-15,1 2 0 0,-1 1 0 0,1-1 0 16,3 0 0-16,-4 1 0 0,0-1 0 0,1 7 0 16,-1-7 0-16,1 7 0 0,-4-3-9 0,3 2 9 15,-3 1 0-15,0 3 0 0,0-7-8 0,0 4 8 16,0 3 0-16,-4 0 0 0,4 6 0 0,0-7 9 15,-7 8-9-15,4-1 0 0,-1-3 0 0,4 0 8 16,0-4-8-16,0 1 0 0,0 0 0 0,0 0-11 0,7-4 11 0,0-2 0 16,-11 3 0-16,8-1 0 0,6-2 0 0,-3-4 0 15,-7 4 0 1,4-4 0-16,-1-6 0 0,1 7 0 0,3-1 0 0,-4-3-8 0,-3-2 8 0,7-4 11 16,0 0-3-16,0 0 0 0,-7 6-8 0,7-6 0 15,0 0 0-15,0 0 0 16,0 0 0-16,0 0 0 0,-7 3 0 0,7-3 0 15,0 0 0-15,0 0 13 0,-7 6-3 0,7-6-1 16,0 0-9-16,0 0 0 0,-11 7-12 0,4-4 12 0,0-3 0 0,7 0 12 16,0 0 0-16,0 0 0 0,-10 0-12 0,6 0 8 15,4 0-8-15,0 0 8 0,-7-3-8 0,7 3 8 16,-4-7-8-16,1-2 8 0,3 3-8 0,-4-4 12 16,-3 1-12-16,0-1 12 0,14 1-4 0,-7 0-8 0,-7-7 12 0,0 6-4 15,4-2-8-15,3-4 8 0,-4 1-8 0,-3 5 8 16,-3 1-8-16,2-4 0 0,5-2 0 0,-4 5 8 15,-4 1-8-15,4-1 0 0,4 1 0 0,3 3 0 16,-4-4 0-16,1 1 0 0,-1 3 0 0,4 6 0 16,4 0 0-16,-4 0 0 0,0 0 0 0,0 0 0 15,7-10 0-15,-4 7 0 0,-3 3 0 16,0-9 0-16,0 9 0 0,4-7 0 0,-4 7 0 16,0-3 0-16,0 3 0 0,0 0 0 0,0-6 0 15,0 6 0-15,-7-9 0 0,7 9 0 16,0 0 0-16,0 0 0 0,0 0 0 0,0 0 0 0,0 0 0 0,0 0 0 15,0 0 0-15,0 0 0 0,0 0-8 0,3 9 8 16,4 0-10-16,0 1 10 0,-7-1-13 0,0 7 5 16,0-7 0-16,4 7 0 0,-1-4 0 0,-3 4 0 15,-7 3 8-15,11-3-8 0,3-4 8 0,0 7-8 0,-11-3 8 0,8 2 0 16,7-2 0-16,-1 0 0 0,4-4 0 16,-7-2 0-16,0 5 8 0,4-5-8 0,7-1 0 0,-4 1 0 15,-7-1 0-15,3 1 0 0,1-4 10 0,0-3-2 16,-4 3-8-16,-7-6 12 0,7 0-12 0,3 3 0 15,1 4 0-15,-11-7 0 0,0 0 10 0,10-7-10 16,1 7 10-16,-8-3-10 0,-3 3 8 0,0 0-8 16,11 0 0-16,-11 0 9 0,11 0-9 0,-11 0 0 15,0 0 0-15,10 0 0 0,-3 0 0 16,-7 0 0-16,0 0-11 0,11 3 11 0,-4-3-14 16,4 7 2-16,-11-7 1 0,0 0 0 0,0 0-1 15,7-7-1-15,-7 7 0 0,7 0 0 0,-7 0-10 0,3-3-1 16,4-3-1-16,-7 6 0 15,4-3-75-15,-1-3-16 0,1-4-2 0,-1 1-1 16,-3-7-101-16,-3 7-21 0,-1-10-4 0</inkml:trace>
  <inkml:trace contextRef="#ctx0" brushRef="#br0" timeOffset="47562.791">23075 15263 288 0,'0'0'12'0,"0"0"4"0,0 0-16 0,0 0 0 16,0 0 0-16,0 0 0 0,0 0 133 0,0 0 24 0,0 0 5 15,0-6 1-15,0 3-124 0,0 3-25 0,0-7-5 0,0 7-1 16,0-3 64-16,0 3 13 0,0 0 3 0,0 0 0 15,0-6 64-15,0 6 12 0,0-9 4 0,0-1 0 16,0 4-77-16,0 6-15 0,0-3-4 0,0 3 0 16,-3-7-25-16,3 7-6 0,0-3-1 0,0 3 0 15,0 0 2-15,0 0 0 0,0 0 0 0,0 0 0 16,0 0 13-16,0 0 2 16,-4-6 1-16,4 6 0 0,0 0-18 0,0 0-3 15,-7-3-1-15,7 3 0 0,0 0-20 0,-7 0-4 0,4 0 0 0,-5 3-1 16,5-3-2-16,-4 6 0 0,7-6 0 0,-4 3 0 15,-3 4 6-15,4 2 1 0,3 1 0 0,-4 5 0 16,4-2-16-16,-3 2 0 0,-1 4 0 0,1 0-10 16,3 6 2-16,0 3 0 0,-7 4 0 0,3-4 0 15,4 0 8-15,-3 7 0 0,-8-7 0 0,0 6 0 16,4-5 0-16,0 5 11 0,0-6-3 0,-3 7 0 0,-4-7 20 0,3 0 3 16,4 4 1-16,-4-4 0 0,-3-9-32 0,4 9 0 15,3-6 0-15,-1-3 0 0,1-1 0 0,0-5 0 16,0 3 0-16,7 2 0 0,0-2 8 0,-3-6-8 15,-4-1 0-15,0 0 9 0,7-9 7 0,0 0 0 16,0 0 1-16,0 0 0 0,0 0-9 0,0 0-8 16,0 0 12-16,0 0-12 0,0 0 15 0,0 0-4 15,7-3-1-15,0-3 0 0,-4-3 2 16,1-1 0-16,6 1 0 0,1-7 0 16,-4 7-1-16,-3-7 0 0,-1 3 0 0,1-2 0 15,3-4-11-15,0-6 12 0,-7 6-12 0,3-9 12 0,1 9-12 0,-1-6 8 16,-3 0-8-16,0-3 8 0,0 3-8 0,0 3 0 15,4-10 0-15,-4 10 8 0,-4-3-8 0,4 0 0 16,11-3 0-16,-4 3 0 0,-7-3 0 0,4 2 0 16,3 8 0-16,0-1 0 0,0 3 0 0,-4 4 0 0,1-4 0 0,-1 7 0 15,4-1 0-15,-3 1 0 0,-4 2 0 0,0 4 0 16,3-3-12-16,-3 6 12 0,0 0-10 0,0 0 10 31,0 0-34-31,0 0-1 0,4-3 0 0,-4 3 0 0,0 0 6 0,0 0 1 0,0-9 0 0,0 9 0 16,3-7-124-16,1 4-25 0,-4-3-5 0,7-4-582 15,0 10-116-15</inkml:trace>
  <inkml:trace contextRef="#ctx0" brushRef="#br0" timeOffset="48281.594">22892 16094 57 0,'17'0'0'0,"-10"0"0"16,1 0 0-16,-8 0 0 0,0 0 0 0,0 0 0 0,10 0 305 0,-10 0 56 16,0 0 11-16,0 0 3 0,0 0-259 0,0 0-51 15,0 0-10-15,0 0-3 0,0 0-13 0,0 0-3 16,0 0-1-16,0 0 0 0,0 0 17 0,0 0 3 15,0 0 1-15,0 0 0 0,0 0 0 0,0-9 0 16,4 2 0-16,3 4 0 0,-4-3-1 0,1-3 0 16,-1 5 0-16,1-2 0 0,6-3-1 0,-3 6 0 15,-3-10 0-15,-1 10 0 0,5-3-26 16,-1-4-4-16,0 1-2 0,3-1 0 16,-6 1 10-16,6 0 1 0,-6-1 1 0,6 4 0 15,-2-4-34-15,-1 1 0 0,0 0 0 0,3-1-9 0,-3 1 9 16,4 3 0-16,-4-4 10 0,3 1-10 0,-2 6 0 0,-1-4 0 15,3-2-13-15,-3 6 4 0,0-3 9 0,0 6 0 16,0-10 0-16,0 4 0 0,1 6 0 0,-1-10 0 16,0 7 0-16,0-3 8 0,-4 3-8 0,4-3 0 0,0-4 0 0,0 4 0 15,-3 3 0-15,3-3 0 0,-4-4 0 0,5 7 8 16,-8-6-8-16,0 9 0 0,0 0 0 0,3-7 0 31,-3 7-46-31,0 0-4 0,0 0-1 0,0 0-718 0,0 0-144 0</inkml:trace>
  <inkml:trace contextRef="#ctx0" brushRef="#br0" timeOffset="59542.185">25287 16147 172 0,'0'0'16'0,"0"0"-16"0,0 0 0 0,0 0 0 15,0 0 178-15,0 0 33 0,0 0 6 16,0 0 2-16,0-9-134 0,0 9-26 15,0 0-6-15,0 0-1 0,0 0 0 0,0 0 0 0,0 0 0 0,0 0 0 16,0 0 20-16,0 0 3 0,-7 0 1 0,7 0 0 16,0 0-20-16,0 0-4 0,0 0-1 0,0 0 0 15,0 0 8-15,-3 0 1 0,3 0 1 0,0 0 0 16,0 0-9-16,0 0-3 0,0 0 0 0,0 0 0 16,0 0-27-16,0 0-6 0,0 0 0 0,0 0-1 0,0 0 3 0,0 0 1 15,0 0 0-15,0 0 0 0,0 0 9 0,0 0 3 16,0 0 0-16,0 0 0 0,0 0 13 0,0 0 2 15,0 0 1-15,-4 9 0 0,4-9 0 0,0 0 0 16,0 0 0-16,0 0 0 0,0 0-16 0,0 0-3 16,0 0-1-16,0 0 0 0,0 0 5 0,0 0 0 15,0 0 1-15,4 7 0 0,-4-7-24 0,10 3-9 16,-3 3 0-16,0-3 9 0,0-3-9 0,4 0 8 16,-4 6-8-16,4-6 8 0,3 0-8 0,-4 4 0 15,4-4 0-15,4 0 0 16,-4 6 0-16,4-6 0 0,3 3 0 0,4-3 0 0,-4 0 0 0,3 0 0 15,1 6 0-15,0-6 0 0,3 0 0 0,0 0 10 16,-3 3-2-16,0-3-8 0,-1 0 12 0,1 0-12 16,0 0 12-16,-1 0-12 0,1 0 11 0,0-3-11 15,0 3 10-15,3 0-10 0,0 0 9 0,4-6-9 0,-1 6 8 0,1-3-8 16,0 3 0-16,0-6 8 0,-4 6-8 0,4-4 0 16,-4 4 0-16,4 0 0 0,-4-6 8 0,0 6-8 15,-3 0 0-15,-1-3 0 0,-2 3 0 0,2-6 0 16,-6 6 0-16,7 0 0 0,-4 0 0 0,0 0 0 15,4 0 0-15,-1 0 0 0,-2 0 0 0,2 0 0 16,4 0 0-16,4 0 0 0,-7 0 0 0,3 0 0 16,0 0 0-16,1 6 0 0,-1-6 0 0,4 0 0 0,-8 0 0 15,4 3 0-15,1-3 8 16,-5 0-8-16,1 0 0 0,0 0 0 0,3 6 0 0,-3-6 0 16,3 0 0-16,0 0 0 0,0 0 0 0,4 0 0 15,-4 0 9-15,4 0-9 0,0 0 10 0,7 0-10 16,-4 0 8-16,0-6-8 0,0 6 0 0,1 0 9 15,-1 0-9-15,0 0 0 0,1 0 0 0,-5 0 0 16,5 0 0-16,-1 0 0 0,7-3 0 0,-3 3 0 0,0 0 0 16,0 0 0-16,-1-6 0 0,-2 6 0 0,-1 0 12 0,-3 0 0 15,-4 0 0-15,0 0 0 0,0 0-12 0,-3 0-16 16,0 0 4-16,3 0 1 0,4 0 11 0,0 0 0 16,-1 0 0-16,5 0 0 0,-1 0 0 0,0 0 0 15,4 0 0-15,0-3 0 0,0 3 9 0,-4-7 1 0,0 7 0 16,-3-6 0-16,0 3-10 0,3 3 0 0,-7 0 0 0,0 0 0 15,4-6 0-15,-4 6 15 0,1 0-4 0,-1 0-1 16,0-4-10-16,0-2 0 0,0 6 0 0,1 0 0 16,2 0 13-16,-2 0-2 0,-1 0-1 0,0 0 0 15,0 0-10-15,0 0 0 16,4 0 0-16,-7 0 0 0,3 0 0 0,-3 0 0 16,7 6 0-16,-4-2 0 0,4-4 0 0,-4 6 0 15,7-6-9-15,-7 3 9 0,1 3 0 0,-1 1 0 0,-4-4 0 16,5-3 0-16,-1 9 0 0,-3-9 0 15,-1 6 0-15,1-2 0 0,-4 2 0 0,0-3 0 0,4-3 0 0,-7 6 0 16,3-3 0-16,0 4 0 0,-3-7 0 16,3 6 0-16,0-3 0 0,4-3 0 0,-4 6 0 0,3-3 0 15,1-3 0-15,0 0 0 0,0 7 0 0,3-7 0 16,-4 0 0-16,1 3 0 0,-4-3 8 0,-7 0-8 16,8 0 12-16,-5 0-1 0,-3 0 0 0,0 0 0 0,-3 0 4 0,0 0 1 15,-4-3 0-15,-7 3 0 0,3 0 0 0,4-7 0 16,-7 7 0-16,4-3 0 0,-4 3-8 0,0-6 0 15,0-3-8-15,0 9 12 0,0-10-12 0,-4 4 0 16,-3 3 0-16,4-7 0 0,-1 4 0 16,-3-3 0-16,0-1 0 0,0 4 0 0,-4-3 0 0,1 5 0 15,-1-5 0-15,-3 3 0 0,0-4 0 0,0 1 0 16,-4 0 0-16,4 2 0 0,-7 4 0 0,3-3 0 16,1-3-12-16,-1 5 12 0,-3-2 0 0,3-3 0 15,4-1 8-15,-3 4-8 16,2 3 0-16,5-3 0 0,-1 2 0 0,1-2 0 0,3-3 0 0,0 6 0 15,0-4 0-15,-1 7 0 0,5-9-10 0,3 6 10 16,-4-3-8-16,4 6 8 0,0-7-12 0,0 7 4 16,0 0 0-16,0 0 0 0,0-3-7 0,0 3-1 15,7-6 0-15,-3 3 0 0,3-4 2 0,0 4 0 0,0 3 0 0,4 0 0 16,-4-6 3-16,3 6 1 0,1 6 0 0,0-6 0 16,-1-6 10-16,1 6 0 0,-1 0 0 0,1 0-8 15,-1 0 8-15,1 0 0 0,0 0 0 0,-1 6-8 16,-3-3 8-16,4 4 0 0,-4-4 0 0,3-3 0 15,1 9 0-15,-4-2-8 0,4 2 8 0,-4 0 0 16,0 1-10-16,-4 5 10 0,1-5-12 0,-1 6 12 16,-3-4-10-16,0 4 10 0,-7-4-8 0,4 4 8 15,-8 3 0-15,4 0 0 0,-3-4 0 16,3 4 0-16,-4-3 0 0,4-7 0 0,0 1 10 0,-4 5-10 16,1-5 0-16,3-7 8 0,0 6-8 0,0-2 0 15,-4-4-88-15,0-3-20 0,1-3-4 0,-4-4-764 16,-4-5-152-16</inkml:trace>
  <inkml:trace contextRef="#ctx0" brushRef="#br0" timeOffset="61169.225">31715 12444 403 0,'0'0'36'16,"-11"0"-36"0,-3-3 0-16,3-3 0 0,-3-1 445 0,0 4 83 0,-7-3 16 0,0 6 3 15,3-3-432-15,-3 3-87 0,0-7-16 0,0 7-4 16,3 0 16-16,0 0 4 0,1 0 1 0,3 7 0 15,0-7-6-15,3 3-2 0,4-3 0 0,0 0 0 16,3 6 10-16,-3-6 1 0,0 0 1 0,7 0 0 16,0 0-14-16,0 0-3 0,0 0-1 0,0 0 0 0,7 10-5 0,4-1-1 15,-4 0 0-15,7-2 0 0,4 2-9 0,-1-6 10 16,1 7-10-16,3 5 10 0,0-5-10 0,1-1 8 16,2 10-8-16,-3-3 8 0,1-1-8 0,-1-2 12 15,-4 6-12-15,5 6 12 0,-5 0-12 0,1-6 0 16,-4 9 0-16,-4-3 0 0,5 3 21 0,-5-9 9 15,1 6 2-15,-4 3 0 0,0-3-24 0,-4-6-8 0,1 6 0 16,-1 0 9-16,-3-3-9 0,-3 3 10 0,-1 0-10 0,-3-3 10 16,0 3 3-16,4-6 1 0,-4 6 0 0,0 0 0 15,0-6 1 1,0 6 0-16,3-3 0 0,-3-3 0 0,3 6-15 0,1-6 0 16,3-3 0-16,-4 3 0 0,1-1 0 0,3 7 0 15,0-6 0-15,0 0 0 0,0-3 0 0,0 3 0 16,-4-4 0-16,4-2-10 0,-3 2 10 0,3 4 0 0,-4 0 0 0,1-3-8 15,-1 3 8-15,-3-1 0 0,4-2 8 0,-4 3-8 16,3 0 0-16,-3-4 0 0,3 4 0 0,1 0 0 16,-4 0 0-16,7-4 0 0,0 4 0 0,-4 0-8 15,4-3 8-15,0 3 0 0,4-10 0 0,-4 7 0 16,7-7 0-16,-4 7 0 0,1-4 0 0,0 4 0 16,3-7 0-16,0 10 0 0,-4-3 0 0,4-4 0 0,-3 4 0 15,3 3 0-15,-4 0 0 0,1-4-8 16,3 4 8-16,-7-3 0 0,3 6 8 0,1-6-8 15,-4 9 0-15,0-7 0 0,0 1 0 0,0 6-8 0,0-6 8 0,-4 9 0 16,1-3 8-16,-1 4-8 0,1-10 27 0,-4 6 1 16,0 0 0-16,3-6 0 0,-6 6-11 15,3-3-1-15,0-7-1 0,-1 10 0 0,-2-6-3 16,3 0 0-16,3 0 0 0,1-4 0 16,-1 4-12-16,1 0 9 0,6 0-9 0,1-3 8 15,-1 2-8-15,4 1 0 0,0 0-12 0,0-3 12 16,8 9-10-16,-5-13 10 0,1 10 0 0,3-9-9 0,-4 6 9 0,5-4 0 15,-5 4 0-15,1 0-8 0,-1-3 8 0,1-1 0 16,-1-2 0-16,-2 3 0 0,-1-4 0 0,-4 4 0 16,1-1 0-16,-1-2 0 0,1 3 0 0,-8 2 0 15,1-2 0-15,-1-3 0 0,1 9 9 0,-4-10-9 0,-4 7 12 0,4-3-12 16,-4-1 11-16,4-2-11 0,-3 3 10 16,3-7-10-16,-4 0 20 15,4 7-3-15,0-3 0 0,3-4 0 0,-3 0-17 0,4 1 8 0,-4 2-8 0,3 1 0 16,4-4 0-16,-3 1 0 0,-1 5 0 0,4 4 0 15,-3-3 0-15,3 3 0 0,-4 0 8 0,4 6-8 16,0-7 0-16,-3 11 0 0,3-1-13 0,-4 3 5 16,4-3 8-16,0 1 0 0,0-1 0 0,0 3 0 15,0-3 0-15,0-2 0 0,4-4 0 16,-4 3 0-16,3 0 0 0,1-7 0 16,-1 8 0-16,1-4 0 0,-1 3 0 0,1-7 0 0,3 8 0 0,-4 2 0 15,1-3 0-15,3 3 0 0,-4 0 0 0,4 7 0 16,-3-7 0-16,0 6 0 0,-1-2 0 0,1-1 0 15,-1 1 0-15,-3-1 0 0,0-6 0 0,0 3 0 16,0 4 0-16,0-1 0 0,-3 0 0 0,3 1 8 16,-7 2 0-16,3-6 0 0,0 7 0 0,-3-1 0 15,-3 1 1-15,3-7 1 0,-4 7 0 0,1 2 0 0,-1-2-10 0,-7 9 0 16,1 3 0-16,-4 3 8 0,3 3-8 0,-3 4 0 16,3-4 0-16,1 0-11 31,9 0-31-31,5 1-6 0,3-1-2 0,11 0 0 0,10-6-111 0,14 4-23 0,18-4-4 0</inkml:trace>
  <inkml:trace contextRef="#ctx0" brushRef="#br0" timeOffset="74968.077">1263 13382 1789 0,'0'0'79'0,"-11"0"17"16,1 0-77-16,6 0-19 15,-6 0 0-15,-1 0 0 0,1 0 22 0,6 0 1 0,-7 0 0 0,4 0 0 32,4-4-47-32,-8 4-8 0,1 4-3 0,6-4 0 0,4 0 1 0,-10 0 0 0,6 6 0 0,-7-6 0 15,8 3 34-15,3-3 16 0,-11 0-2 0,4 6 0 16,4-6 41-16,3 0 8 0,-11 3 1 0,11-3 1 15,-3 0-9-15,3 0-3 0,0 0 0 0,0 0 0 0,0 0-21 0,0 0-5 16,0 0-1-16,0 0 0 0,0 0-3 0,0 0-1 16,0 0 0-16,3 10 0 0,8-10 3 0,-1 6 1 15,1-6 0-15,-4 0 0 0,11 0-2 0,-4 0-1 16,0 0 0-16,0 0 0 0,7 0-7 0,-7 0 0 0,7 0-1 0,4 0 0 16,-4 0 0-16,-3 0 0 15,7 0 0-15,-1-6 0 0,-3 6 0 0,4 0 0 0,-4 0 0 16,4 0 0-16,0-3 0 15,-4 3 0-15,-4-7 0 0,8 7 0 0,-4 0-7 0,4 0 0 0,-4-3-8 0,4 3 12 16,-4-6-1 0,4 6-1-16,-1-3 0 0,-6 3 0 0,3-6 0 0,4 6 0 15,0 0 0-15,-1 0 0 0,-2 0-10 0,2-4 0 0,-3 4 0 16,-3 0 8-16,3-6-8 0,0 6 0 16,-3 0 9-16,3-3-9 0,-7 6 10 0,7-6-2 0,-6-3-8 0,-1 6 12 15,3-7-12-15,1 4 9 0,0 3-9 0,-4-6 8 16,7 6-8-16,-7 0 0 0,0-3 0 0,0-3 0 15,4 6 0-15,-4-4 0 0,0-2 0 0,0 6 0 16,-3 0 0-16,3-3 0 0,3-3 0 0,-2 6 0 16,-5-3 8-16,-3-4-8 0,4 1 0 0,-1 3 8 15,1 3-8-15,0-6 12 0,-8 6-12 0,8 0 12 0,-8 0 1 0,-3 0 1 16,0 0 0-16,7-10 0 0,4 10-2 0,-8-3 0 16,4-3 0-16,-3 3 0 0,-4 3-12 0,3-6 0 15,5-4 0-15,-8 10 0 16,0 0 0-16,0 0 0 0,3-3 0 0,4-3 0 0,-3-1 0 15,-4 7 0-15,0 0 0 0,0 0 0 0,0 0 8 0,0 0 0 16,-4-3-8-16,4-3 12 0,-10 3-12 16,2-3 0-16,1 2 0 0,-3-2 0 0,3 3 0 15,3-3 0-15,-3 3 0 0,0-4 0 0,-3-2 10 16,-1 3-10-16,-3 6 10 0,3-10-10 16,1 7 8-16,-1-6-8 0,1 2 0 0,2-2 0 0,-9 6 0 0,10-3 8 15,-4-1-8-15,-6 4 0 0,10-3 0 0,-4 3 0 16,-3 3 0-16,3-6 0 0,1 2 0 0,-1 4 0 15,-3-6 0-15,3 6-10 0,8-3 10 0,-8 3 0 16,4-6 0-16,4 6 0 0,-4 0 0 0,7 0 0 0,0 0 0 0,0 0 0 16,0 0 0-16,0 0 0 0,0 0-9 0,0 0 9 15,0 0 0-15,0 0 0 0,0 0 0 0,0 0 0 16,0 0-15-16,10 0 5 0,-3 9 1 0,4-9 0 16,-4 10 9-16,3-4 0 0,1-3-9 0,3 3 9 15,-3 4 0-15,-1-4-11 0,1-3 11 0,3 6-8 16,-3 1 8-16,-1-1 0 0,1 1 8 0,-4-1-8 15,3 4 0-15,1-4-8 16,-7 0 0-16,6 1 0 0,-3-1 16 0,-3 1 3 0,6-4 1 0,-6 3 0 0,3-5-12 16,3 5 0-1,-10 0 0-15,0 1 0 0,4-4 0 0,0 3 0 0,-4 1 0 0,0-1 0 16,-4-3 0-16,4 4 0 0,0-1 0 0,-4 1 0 16,-3-1 0-16,4 1 0 0,-4 5 0 0,3-5 0 15,-3-1 0-15,0 0 0 0,0 1 0 0,4-1 0 16,-8 7 0-16,7-13 12 0,-6 13-4 0,-1-7 0 0,8 1-8 0,-8-1 0 15,4 0 0-15,4 1 0 0,-8-4 0 0,8 3-9 16,-5-2 9-16,5 2-13 16,-8-6-124-16,8 7-25 0,-4-1-5 0</inkml:trace>
  <inkml:trace contextRef="#ctx0" brushRef="#br0" timeOffset="78383.644">23424 14049 2386 0,'0'0'52'0,"0"0"12"0,-3 0 1 0,-1 0 3 0,-6 0-55 0,6 0-13 0,1 0 0 0,3 0 0 31,-7-6-44-31,3 6-12 0,1-9-3 0,3 9 0 0,0-3-13 0,3-4-2 0,4-2-1 0,-3 0 0 16,3-1 83-16,0 4 16 0,0 3 3 0,-7 3 1 15,7-7 9-15,-7 7 3 0,7-3 0 0,-7 3 0 0,0 0 9 0,0 0 3 16,0 0 0-16,0 0 0 0,0 0 7 0,-7 0 1 16,0 0 1-16,0 3 0 0,-4-3-2 0,-3 7-1 15,4-7 0-15,-5 3 0 0,1-3-6 0,0 6 0 16,-3-6-1-16,3 3 0 0,-4-3-22 0,0 7-4 16,-3-7-1-16,7 6 0 0,-7-3 9 0,3-3 2 15,1 0 0-15,-1 0 0 0,0 0-9 0,-3 0-2 16,0 0 0-16,-7 0 0 0,-1 0-12 15,-2 0-4-15,-1 0 0 0,0 0 0 16,-3 0-8-16,0 0 0 0,-4 0 0 0,7 0 8 16,4 0 8-16,-4 0 0 0,0 0 1 0,1 0 0 0,9 0 1 0,-2 0 0 15,-4 0 0-15,-4 0 0 0,4 0-18 0,3 0 0 16,0-3 0-16,-7 3 0 0,1 0 0 0,2 0 0 16,8-6 0-16,0 6 0 0,-7 0 0 0,7 0 0 15,0 0 0-15,3 0 0 0,0 0 0 0,4 0 0 0,-7 0 8 0,7 0-8 16,3 0 12-16,1 0-2 0,-1 0 0 0,1 0 0 15,-1 0 2-15,4 0 0 0,0 0 0 16,0 0 0-16,-4 0-4 0,11 0 0 0,0 0 0 0,-3 0 0 16,-8 0 4-16,8 0 0 0,3 0 0 0,0 0 0 15,-7 0-12-15,7 0 0 0,0 0 0 0,0 0 0 16,0 0 0-16,-4 9 0 0,-3 0 0 0,0 1 0 16,7-1-12-16,-4 1 1 0,-3 5 1 0,4 4 0 15,3 6 10-15,-4 3 0 0,4-3 0 0,-7 13-8 0,4-3 8 16,3 2 0-16,3 7 0 15,-3-9-8-15,-3 2 8 0,-1 4 0 0,4-3 8 0,0-1-8 16,-3-2 0-16,-1 6-8 0,4-1 0 0,-3-5 0 16,-1 9 8-16,1-7 0 0,-1-2 0 0,0-1 0 15,1 4 0-15,3-4 11 0,-7-5-3 0,0-4 0 16,7 0-8-16,-4-6 0 0,1-1 0 0,-4 8 0 0,0-14 0 16,3 4 12-16,4-7-2 0,-3 7 0 0,-4-4-10 0,3-5-11 15,4 2 3-15,0 0 0 0,-4 1 17 0,1-4 4 16,3 4 1-16,0-7 0 0,0 6-14 0,-4-3 0 15,1 4 8-15,3-4-8 0,3-3 0 0,-3-3 9 16,0 10-9-16,0-4 8 0,0-6-8 0,0 3 10 16,0-3-10-16,0 0 10 0,0 0-10 0,7 9 8 15,4-9-8-15,-4 7 8 0,-7-7-8 0,14 0 0 0,0 0 0 0,4 0 0 16,3 3 0-16,-3 3 0 0,3-6 0 0,4 0 0 16,6 0 0-16,1 6 0 0,3-2 0 0,4 2 0 15,11-3 0 1,-1 3 0-16,-7-3 0 0,4-3 0 0,-7 7 0 0,7-4 0 0,-4 3 0 0,1-3 0 15,-1 3 0-15,4 1 0 16,3-4 0-16,4 3 0 0,-4-3 0 0,1-3 0 16,-1 7 0-16,-3-4 0 0,0 3 11 0,-7-3 0 0,3-3 0 0,-3 6 0 15,0-3-11-15,-4-3-9 0,0 7 9 0,1-7-13 16,-1 9 13-16,4-9 0 0,-4 0 0 0,-7 10 0 16,4-10 0-16,-7 9 10 0,-1-9-10 0,1 6 12 15,-4-3-12-15,-3 4-11 0,-4-4 3 0,0 3 0 16,-3-6 8-16,-4 3 0 0,0 3 10 0,-7-6-10 15,0 0 12-15,7 0-4 0,-7 0-8 0,0 0 12 0,10 0-12 0,-10 0 0 16,0 0 0-16,0 0 8 0,4 0-8 0,-4 0 0 16,7-6 0-16,-4-3 0 0,1 6 0 0,-1-7 0 15,1-5 0-15,-4-1 0 0,7 3 0 0,-3-5 0 16,-1-8 0-16,4-2 0 0,0-3 0 0,0 3 0 16,0-7 0-16,-3 4 0 0,6-10 0 0,-3 3 0 15,1 4 0-15,-1-10 0 0,3 0 0 0,-3 3 0 16,0-3 0-16,0 1 0 0,0-1 0 0,-3 6 0 15,3-3 0-15,-3 4 0 0,-4 2 0 0,-4 1 0 16,4 5 0-16,-4-5 0 16,1-1 0-16,3 4 0 0,-4-3 0 0,-3 5 0 0,7-2 0 0,-3 3 0 15,-1 0 0-15,-3 2 0 0,4-2 0 0,3 3 0 16,-4-3 0-16,4 9 0 0,-3-6 0 0,3 6 0 16,0-6 0-16,0 6 0 0,0 0 0 0,0 4 0 15,0-4 0-15,0 0 0 0,0 10 0 0,0-7 0 16,0 7 0-16,-4-4 0 0,4-3 0 0,0 10 0 0,-3-6 0 0,-1 5 0 15,4-2 0-15,-3 0 0 0,-1-1 0 0,0 4 0 16,1 3 0-16,-1-4 0 0,1 4 0 0,3 3 0 16,-4-6 0-16,1 6 0 0,-1-3 0 0,4 3 0 15,-7-6 0-15,4 6 0 0,-1-10 0 0,1 10 0 16,-1-3 0-16,1-3 0 0,-4 6 0 0,3 0 0 16,-3-6 0-16,0 6 0 0,0-4 0 0,-4 4 0 15,4 0 0-15,-3 0 0 0,3 0 0 0,-8 0 0 16,1 0 0-16,0 0 0 0,-3 0 0 0,-1 4 0 15,-3 2 0-15,0-6 0 0,-4 6 0 0,0-3 0 16,1 7 0-16,-1-4 0 0,0-3 0 0,0 3 0 16,1-3 0-16,3 7 0 0,-1-4 0 0,5-6 0 15,-1 3 0-15,4-3-12 0,0 7 12 0,0-14-13 16,-4 4-131-16,1-3-27 0,-8-4-5 0</inkml:trace>
  <inkml:trace contextRef="#ctx0" brushRef="#br0" timeOffset="117848.529">26645 14658 1695 0,'-10'6'37'0,"3"-3"8"0,3 3 2 0,-3-2 1 0,4-4-39 0,-4 6-9 16,3-3 0-16,4-3 0 15,0 0 31-15,0 0 4 0,0 0 1 0,0 0 0 16,0 0-20-16,0 0-4 0,0 0-1 0,0 0 0 0,0 0 17 0,0 0 4 16,0 0 1-16,0 0 0 0,0 0 7 0,0 0 2 15,0 0 0-15,0 0 0 0,0 0-16 0,0 0-3 16,0 0-1-16,0 0 0 0,0 0-8 0,0 0-2 15,0 0 0-15,0 0 0 0,0 0-12 0,0 0 0 16,-7 0 0-16,0-3 0 0,7 3 0 0,-11-6-8 16,1 6 8-16,-1-4 0 0,-3-2 9 0,0 3 6 0,0-3 1 0,-4-4 0 15,1 7 0-15,-1-3 0 0,0-3 0 0,1 2 0 16,-1-2-1-16,-3 6 0 16,3-7 0-16,-3 1 0 0,0 3-5 0,-4-4-1 0,0 1 0 0,1-1 0 15,-4 1-9-15,-4-7 0 16,0 7 9-16,0 0-9 0,1-7 0 0,-1 6 9 15,-4 1-9-15,5-7 0 0,-5 7 11 0,1 0-11 16,3-1 10-16,-3 1-10 0,0-10 10 0,0 10-10 16,-4-1 10-16,0 1-10 0,-3-7 9 0,3 7-9 15,-7-1 8-15,4 4-8 0,3 3 0 0,0-3 0 0,-3 2 0 0,6-2 0 16,5 6 0-16,-5-9 0 0,-2 6 0 0,2-4 0 16,-6 4 0-16,7-3 0 0,-1 0 0 0,1 6 0 15,3-3 10-15,-3 3-10 0,3 0 12 0,-3 0-12 16,0-7 12-16,7 7-12 0,-1-3 12 0,1 3-12 15,3-6 0-15,-3 6 0 0,4 0 0 0,-1 0 0 0,0 0 0 0,0 0 0 16,-3 0 0-16,0 0 0 0,0 0 0 0,0 0 0 16,3 0 0-16,-3 6 0 0,-4-6 0 0,4 3 0 15,-4-3 0-15,7 0 0 0,-3 7 0 16,3-4 0-16,1 3 0 0,2 0 0 0,5-3 0 0,-1 4 0 16,1-4 0-16,-1 3 0 0,4-3 0 0,-4 3 0 15,1-2 0-15,2 2 0 0,-2 3 0 0,3-6 0 16,-8 4 0-16,5 2 0 0,-4-3 0 15,0-3 0-15,-4 7-12 0,4-1 3 16,-1-2 9-16,1 2 0 0,-3-3-9 0,-1-3 9 0,0 7 0 0,4-1 0 16,-4-3 0-16,4-2 0 0,4 2 0 0,-1-3 0 15,0 3 0-15,1-3 0 0,3 4 0 0,3-1 0 16,-3-3 0-16,3 3 0 0,-3-3 0 0,4 4 0 16,-1-4 0-16,4 3 0 0,-7-3 0 0,3 4-11 0,1-4 1 15,-1 3 0-15,0 3 10 0,1-2 0 0,-4-4 0 0,3 3 8 16,1-3-8-16,-1 7 11 0,4-10-11 0,-4 6 12 15,1-3-12-15,-4 3 0 0,3 1 0 0,4-4 0 16,-4 3 0-16,4-3 0 0,-3-3 0 0,3 6 0 16,0-3 11-16,-4-3 0 0,8 0 0 0,-4 0 0 15,0 7 2-15,-1-7 1 0,1 0 0 0,7 0 0 16,-3 0 10-16,-4 0 3 0,0 0 0 0,7 0 0 16,0 0-11-16,-7-7-1 0,7 7-1 0,0 0 0 15,0 0 9-15,-4-3 1 0,1-3 1 16,-1-3 0-16,4 9 0 0,-3-10 0 0,-1 4 0 15,4 3 0-15,-3-3-25 0,3-4 0 0,0 1 0 0,0-1 0 16,0 7 0-16,0-9 0 0,3 2 8 0,-3 1-8 16,4 6 0-16,-4-7 0 0,3-5 9 0,1 5-9 15,3 1 8-15,0 3-8 0,0-4 10 0,0 1-10 16,0-1 0-16,0 1 0 0,4 0 0 0,-4 2 0 16,-4 4 0-16,4-3-13 0,-7 6 4 0,0 0 1 0,7-3-3 0,-7 3 0 15,0 0 0-15,11-7 0 0,-4 7 19 0,-7 0 4 16,0 0 1-16,0 0 0 0,0 0-13 0,10 7 0 15,-10-7 0-15,8 3 0 0,-5 6-16 0,1 1-7 16,-1 5-1-16,-3-5 0 0,-3-1 13 0,3 1 3 16,-4 5 0-16,4-5 0 0,0-1 8 0,-3 0 0 15,-1 7 0-15,4-6-8 0,-4 8 8 0,1-8 0 0,-1 5 8 16,1-5-8-16,-4 6 0 0,0-4 0 16,0 4 0-16,0-4 0 0,0-2 0 0,0 5 0 0,-8-5 0 0,5 5 0 15,3-5 0-15,-4-1 0 16,1 1 0-16,-1-1 0 0,0-3 12 0,4-2-1 15,0 2-1-15,7-6 0 0,0 0 7 0,0 0 2 16,0 0 0-16,0 0 0 0,0 0-19 0,0 0-14 16,0 0 2-16,0 0 1 0,0 0 11 0,0 0 0 0,0 0 8 15,0 0-8-15,0 0 11 0,4-6-3 0,-1 2 0 0,4-2 0 16,1 3-8-16,-1-3-12 0,3 6 2 0,1 0 1 16,3-3 9-16,0 3 0 0,4 0 0 0,-1 0 0 15,8 0 0-15,-4 3 9 0,0-3-9 0,0 6 10 16,1-3-10-16,-5-3 0 0,1 0 9 0,-4 6-9 15,0-2 0-15,-3-4 0 0,-1 0 0 0,1 0 0 16,-4 0-87 0,-7 0-21-16,0 0-5 0,7 0-1083 0</inkml:trace>
</inkml:ink>
</file>

<file path=ppt/ink/ink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0-01-13T19:33:52.195"/>
    </inkml:context>
    <inkml:brush xml:id="br0">
      <inkml:brushProperty name="width" value="0.05292" units="cm"/>
      <inkml:brushProperty name="height" value="0.05292" units="cm"/>
      <inkml:brushProperty name="color" value="#FF0000"/>
    </inkml:brush>
  </inkml:definitions>
  <inkml:trace contextRef="#ctx0" brushRef="#br0">7532 12337 979 0,'0'0'87'0,"0"0"-70"0,0 0-17 0,-7 0 0 16,-4-3 89-16,4-3 15 0,-7 3 2 0,3-4 1 15,4 7-76-15,-3-6-15 0,-1 3-4 0,-3-3 0 16,4 6-12-16,2-3 0 0,-9-4 0 0,6 4 0 16,-3-3 0-16,4 3 11 0,2-3-11 0,-2 6 10 15,-1 0 34-15,1-4 8 0,6 4 0 0,-10 0 1 0,4 4-2 0,-1-4-1 16,4 0 0-16,0 9 0 0,-4-9-18 0,1 6-3 16,-1-3-1-16,-3 4 0 0,0-4 6 0,-4 3 1 15,1-3 0-15,-1 3 0 0,0 4-27 0,-3-10-8 16,-4 9 0-16,1-9 0 0,-4 10 25 0,3-4-1 15,-7-3-1-15,0 7 0 0,-3-4-1 16,-4-3 0-16,-3 3 0 0,0 0 0 0,-8-2 6 16,4 2 2-16,-7-3 0 0,4-3 0 15,-4 6-6-15,0-3-2 0,-3-3 0 0,-1 7 0 0,-6-4-6 16,-1-3 0-16,-10 6-1 0,4-3 0 0,-1 4-4 16,1-7-1-16,-1 0 0 0,-3 6 0 0,0-6-1 0,0 3 0 15,3-3 0-15,1 0 0 0,3 0-9 0,3 0 8 16,1 6-8-16,3-3 8 0,-11-3-8 0,11 0 0 15,0 0 9-15,0 7-9 0,4-4 0 0,3-3 0 16,7 0 0-16,7 6 8 0,-7-6-8 0,0 3 0 0,1-3 0 0,6 6 0 16,3-2 0-16,1-4 0 0,0 0 0 0,0 6 8 15,-1-6-8-15,5 9 0 0,2-9 0 0,5 7 0 16,-1-4 9-16,7 3-9 0,-6-3 12 0,6-3-12 16,0 9 16-16,1-9-4 0,3 7-1 0,3-7 0 15,-3 3-11-15,3-3 0 0,1 0 0 0,3 0 0 16,-4 0 0-16,4 0 0 0,4 0 0 0,-8 0 0 15,11 0 8-15,0 0-8 0,0 0 12 0,0 0-4 16,0 0-8-16,0 0-16 0,0 0 4 0,0 0 1 16,0 0-1-16,0 0-1 0,14 0 0 15,-3 0 0-15,3-3 1 0,3 3 1 0,8 0 0 0,0-7 0 0,3 7 3 0,7 0 0 16,8 0 0-16,6 0 0 16,4 0-7-16,3 0-1 0,4 0 0 0,0-3 0 15,0 3 0-15,4 0-1 0,6 0 0 0,11-6 0 16,-3 6 2-16,3-3 1 0,4-3 0 0,7 6 0 15,-8-3-6-15,12-4 0 0,-8 7-1 0,3 0 0 16,-6 0 6-16,0-6 2 0,3 6 0 0,-3 0 0 0,6 0-5 0,-13 0-1 16,3 6 0-16,0-6 0 0,4 0-4 0,-11 7-1 15,0-4 0-15,-3-3 0 16,3 0-3-16,-7 6-1 0,-4-3 0 0,-6-3 0 0,3 0 28 0,-11 6 0 16,0-12 0-16,-3 6 8 0,-3 0-8 0,-1 0 0 0,-3 0 0 0,-4 0 0 15,-3 0 0-15,-7 0-13 0,-1-3 3 0,-10 3 1 16,7-6-1-16,-13 6 0 0,2 0 0 0,-10 0 0 15,0 0 0-15,0 0 0 16,0 0 0-16,-7-3 0 0,-4-4 10 16,-6 7-8-16,-8 0 8 0,-7 0-8 0,-3 0 8 0,-7 0 0 0,-8-9 10 0,1 9-10 15,0 0 21-15,-8 0-1 0,-3 0-1 16,-3 0 0-16,-15 0-10 0,11 0-1 16,-11 0-8-16,4-6 12 0,-3 6-3 0,-4 0-1 15,-4 0 0-15,-7-4 0 0,4-2 7 0,-7 6 1 0,3 0 0 0,-3 0 0 16,-7-3-8-16,3-3-8 0,3 3 11 0,1-4-11 15,0 7 21-15,-7-9-2 0,3 9-1 0,11-3 0 16,-8-3 0-16,12 6 0 0,-1 0 0 0,-7 0 0 16,4-7-2-16,4 7 0 0,2-3 0 0,8 3 0 15,4 0-2-15,-4 0-1 0,7 0 0 0,3 0 0 16,-6 0 0-16,10 0 0 0,0 0 0 0,0 0 0 0,0 0-3 0,10 0-1 16,1 0 0-16,3 0 0 0,0 0-9 0,7 0 8 15,-6 0-8-15,6 0 8 0,3 0-8 0,1 0 10 16,3 0-10-16,8 0 10 0,6 0 2 0,-3 0 1 15,7 0 0-15,0 0 0 0,3-6-1 16,4 6-1-16,7 0 0 0,0 0 0 0,0 0-11 0,0 0-16 16,0 0 4-16,0 0 1 0,11 0 2 0,10 0 0 15,-4 0 0-15,15 0 0 0,-4 0 9 16,8 0-10-16,-1 0 10 0,7-3-10 16,8 3 10-16,-8-7-13 0,11 7 5 0,0-3 8 0,7-3-11 0,7 6 11 15,-4-9-8-15,8 9 8 0,-1-10-9 0,5 10 9 16,6-9-10-16,-4 9 10 0,15-6-12 0,3 2 12 15,-7-2-13-15,4 3 5 0,11-6-4 0,-1 2-1 16,7 4 0-16,-3-3 0 0,-7 3 1 0,7-4 0 0,7 7 0 16,-4-6 0-16,-3 6-1 0,0 0 0 0,-8 0 0 0,5-3 0 15,-1 3 13-15,-7 0 0 0,-3 3 0 0,-7-3-9 16,3 0-3-16,-4 0 0 0,-6 0 0 0,7 0 0 16,-8 0-4-16,-3 0 0 0,4 0-1 0,-14 0 0 15,3-3-7-15,7 3 0 0,-11 0-1 0,1 0 0 16,-8 0 5-16,1 0 2 0,-12 0 0 0,1 0 0 15,-3 0 9-15,-5-6 9 0,-6 6-13 16,3 0 5-16,-10 0 8 0,-4 0 0 0,-3 0 0 0,3-3 8 16,-14 3-8-16,4-7 0 0,-4 7 0 15,-7 0 0-15,0 0 0 0,0 0 0 0,0 0 0 0,-11 0-8 16,-3 0 8-16,0 7-10 0,-7-7 10 0,0 3-10 16,-8-3 10-16,1 0 0 0,-11 6 10 0,1-3-10 15,-8 3 24-15,-4-6-2 0,-6 10 0 0,-8-10 0 16,1 6-1-16,3-3 0 0,-14-3 0 0,3 0 0 15,1 0-21-15,-11 0 0 0,-4 7 0 0,4-7 0 0,3 0 0 0,-3 0 0 16,-4-7 0-16,-3 7 0 0,-7 0 0 0,3 0 0 16,4 0 0-16,-7 0 0 0,-1 0 8 0,-6 0 1 15,10 0 0-15,-3 0 0 0,3 7-9 0,-3-4 0 16,-4-3 0-16,1 0-11 0,2 6 11 0,1-6 0 16,-4 0 0-16,4 0 0 0,0 0 0 0,3-6 0 15,4 6 0-15,3 0 8 0,1-3-8 0,3-4 9 0,-1 7-9 0,8 0 10 16,0-9-2-16,4 9-8 0,10-3 12 0,3-4-4 15,4 1 11 1,7 3 1-16,1 3 1 0,2-6 0 0,8 3 3 0,0-4 1 16,-1 7 0-16,12-3 0 0,-1 3 1 0,4-6 0 15,0 6 0-15,7 0 0 0,-1 0-6 0,5 0-2 0,-1-3 0 16,8 3 0-16,-4 0-18 0,7 0 0 16,0 0-8-16,0 0 8 15,0 0-30-15,0 0 0 0,10 3 0 0,1 3 0 16,10-3-138-16,-7-3-27 0,21 0-5 0,-6-3-2 0</inkml:trace>
  <inkml:trace contextRef="#ctx0" brushRef="#br0" timeOffset="4975.864">3993 13363 403 0,'8'9'36'0,"-8"-9"-36"0,7 6 0 0,-7-6 0 16,7 4 390-16,-7-4 71 15,0 0 15-15,0 0 2 0,0 0-346 0,0 0-68 16,0 0-15-16,0 0-2 0,0 9-31 0,-7-3-7 0,7-6-1 15,0 3 0-15,-7 7-8 0,7-1 0 0,-8 7 0 0,5-7 0 16,-4 7 10-16,3 3 0 0,1 0 0 0,-4 6 0 16,3 3-10-16,-3 6 10 0,4 4-10 0,-8 3 10 15,8 0-10-15,-8 2 0 0,4 8 0 0,0-4 0 16,-11-3-12-16,11-1 12 0,-10 1-12 0,6 0 12 16,4-6 0-16,-11-1 0 0,11 7 0 0,-3-9 0 15,-1-7 0-15,4-3 8 16,0 3-8-16,0-2 0 0,3-8 11 0,-3-2-3 0,0-3-8 15,7-4 12-15,0-3 8 0,0-6 2 16,0 0 0-16,0 0 0 0,0 0 9 0,0 0 1 0,0-9 1 0,0-10 0 16,7-6 9-16,0 6 2 0,4-9 0 0,-4-3 0 15,4-7-20-15,-1 3-3 0,4-2-1 0,4-1 0 0,0-3-11 0,3-6-9 16,0-3 12-16,4 3-12 0,-8-6 0 16,4 0 0-16,1 5 0 0,2-2-9 15,-6-3 9-15,3 6 0 0,0-3 10 0,-7 9-10 0,7-3 0 0,-3 0 0 16,0 0 0-16,-1 0 0 0,5 7 0 0,-1-4 0 15,-7 13 0-15,3-7 0 0,1 7 0 0,0 3 0 16,-1 6 0-16,-3 0 0 16,1 4-9-16,-1 5 9 0,3 1 0 0,-3 6-9 0,1-4 9 0,-5 7-13 15,1 0 5-15,3 10 8 0,-4-1-14 0,1 1 5 16,-7 5 1-16,3 10 0 0,-4-3 8 0,8 10 0 16,-11-4 0-16,0 6 0 0,0 4 0 0,0 0 0 0,0 6-9 15,0 0 9-15,-7-1-11 0,3 4 3 0,1 7 0 16,3-1 0-16,0 0 8 0,0 1 0 15,0 5 0-15,0-5 0 16,7-7-33-16,0-3-2 0,-7-1 0 0,3-5 0 0,4-3 35 0,-7-1-8 16,4-6 8-16,-4-3 0 0,0-6-14 0,3 6 1 15,4-12 0-15,-7 2 0 16,0-5-43-16,0-1-8 0,4-2-1 0,-4-7-1 16,0 0-111-16,0 0-23 0,7-7-4 0,-3-2-615 0</inkml:trace>
  <inkml:trace contextRef="#ctx0" brushRef="#br0" timeOffset="5180.466">4572 13871 748 0,'0'0'33'0,"-4"-7"7"0,1 4-32 0,-4-6-8 16,3 3 0-16,-10 6 0 0,4-4 265 0,-4-2 51 0,-8 6 11 0,-2 0 1 15,3 0-178-15,-4-3-36 0,-3-3-7 0,6 6-2 0,-2 0-53 0,-1-6-12 16,-7 2-1-16,8 4-1 0,-1-6-22 0,0 6-5 16,4 0-1-16,-4 0 0 0,8-3-2 15,-4 3-8-15,-1 3 12 0,5-3-4 0,-4 0-8 0,6 0 0 16,5 0 0-16,-4 0 8 0,3 0-8 0,1 0-11 15,3 0 3-15,7 0 0 32,0 0-47-32,0 0-9 0,0 0-1 0,0 0-1 0,0-9-151 0,10-1-31 0</inkml:trace>
  <inkml:trace contextRef="#ctx0" brushRef="#br0" timeOffset="5600.798">5479 13353 1497 0,'0'0'133'0,"0"0"-106"0,0-6-27 0,-11-3 0 15,8-1 124-15,-8 1 19 0,-10-7 4 0,7 7 1 16,-7-4-81-16,-1-2-16 0,5 2-3 0,-8-3-1 15,0 7-24-15,1-1-5 16,-8 1-1-16,4 3 0 0,-1-4 15 0,1 10 2 0,0 0 1 0,7 0 0 16,-11 10 1-16,4-1 0 0,-4 1 0 0,7 5 0 15,-3 4-26-15,3 0-10 0,1 6 8 0,3 3-8 16,-1-3 0-16,5 4 8 0,6-1-8 0,-3 3 0 16,7-3 0-16,4 7 0 0,3-7 0 0,0 10 0 15,0 2 0-15,10-2-9 0,4 9 9 0,-3-6-10 0,6 3 10 16,5-7 0-16,6 7 0 0,0-6 0 0,4-4 0 0,0 1 11 15,3-7-11-15,-10 7 12 0,10-17 10 0,0 11 2 16,-7-11 1-16,4-2 0 0,-7 3 0 0,3-3 0 16,-7-4 0-16,4-6 0 0,-4-2-25 0,-7 2 0 15,7-6 0-15,-7 0-11 16,1 0-18-16,-1-6-4 0,3 2-1 0,-6-2 0 16,3-3-22-16,0-1-4 0,0 7 0 0,0-12-668 0,4 5-132 15</inkml:trace>
  <inkml:trace contextRef="#ctx0" brushRef="#br0" timeOffset="5980.553">6089 13203 2055 0,'7'9'91'0,"0"-3"19"15,-7-6-88-15,0 10-22 0,0-7 0 0,-7 6 0 16,3 7 48-16,1-6 4 0,3 8 2 0,-7-2 0 16,3 3-45-16,4 6-9 0,-10-6 0 0,6 9 0 0,4-3 0 0,0 10 15 15,-3-7-3-15,3 9-1 0,3-2-3 0,1 2 0 16,-1 4 0-16,-3-3 0 15,7-4 1-15,-3 10 0 0,3-6 0 0,-4-4 0 16,8 4-9-16,-7-3 0 0,6-7 0 0,-3 6 8 16,0-6-8-16,0-2 0 0,4-8 0 0,-11 1 8 15,14 6-8-15,-10-9 0 0,-4-7 0 0,7 1-11 16,-7-1-34-16,3 1-7 0,-3-10-2 0,0 0 0 16,0 0-189-16,0 0-37 0,0 0-8 0,11-19-2 0</inkml:trace>
  <inkml:trace contextRef="#ctx0" brushRef="#br0" timeOffset="6405.233">6668 13159 2152 0,'0'0'48'0,"-4"6"9"0,0-3 3 0,-3 4 0 0,-10-7-48 0,3 3-12 0,-8-3 0 0,5 0 0 15,-8 0 28-15,0-3 4 0,-6 3 1 0,2 0 0 16,-2 0-13-16,-5 0-2 0,1 0-1 0,-7 0 0 16,7 0 20-16,-11 0 4 0,0-7 1 0,0 7 0 15,4 0-14-15,-8 0-2 0,8 0-1 0,0-3 0 0,3-3 12 16,-4 6 3-16,5 0 0 0,-1-3 0 0,0 3-40 0,0-7 0 15,-3 7-12-15,10-3 4 0,-3-3 8 0,0 3 0 16,3-3 0-16,4 6 8 0,3-10 4 0,0 10 0 16,1-6 1-16,2 3 0 0,8-3-13 0,-7 2 0 15,7 4 0-15,0-6 0 0,3 6 8 0,1 0-8 16,3-3 11-16,0 3-11 0,-4-6 11 0,4 6-11 16,7 0 10-16,0 0-10 0,0 0 0 0,0 0 8 15,0 0-8-15,0 0 0 16,0 0-10-16,0 0-5 0,-4 0-1 0,4 0 0 15,0 0-35-15,0 0-7 0,0 0-2 0,0 0 0 16,0 0-171-16,-3-10-34 0</inkml:trace>
</inkml:ink>
</file>

<file path=ppt/ink/ink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0-01-13T19:34:52.537"/>
    </inkml:context>
    <inkml:brush xml:id="br0">
      <inkml:brushProperty name="width" value="0.05292" units="cm"/>
      <inkml:brushProperty name="height" value="0.05292" units="cm"/>
      <inkml:brushProperty name="color" value="#FF0000"/>
    </inkml:brush>
  </inkml:definitions>
  <inkml:trace contextRef="#ctx0" brushRef="#br0">30847 14987 1920 0,'-7'-9'0'0,"-4"-7"0"0,-3 7 0 0,0-10 0 0,0 9 0 0,0-5 9 15,0 5 12-15,0 1 3 0,-1-1 0 0,1 7 0 16,-3-3-12-16,-1 0-3 0,0 6 0 0,-3 0 0 0,-3 0 14 0,-5 6 2 16,1-6 1-16,-7 9 0 0,0-2-9 0,-8 2-1 15,-6 1-1-15,3-1 0 16,-3 0-15-16,-4 1 11 0,3-1-11 15,-6 1 10-15,-4-1-10 0,-7 0 0 0,-7-2 0 0,0 2 8 0,3 0-8 0,-3 1 0 16,0-4 0-16,-7 4 0 0,-7-7 0 0,3 6 12 16,0-3-12-16,-3 4 12 0,3-1 2 15,-10 1 1-15,-7-4 0 0,3-3 0 0,0 6 1 0,-3-2 0 16,-4-4 0-16,-7 3 0 16,0 0 6-16,-3-3 2 0,0-3 0 0,-4 7 0 0,-4-4-7 0,-3-3-1 15,4 6 0-15,-1-3 0 0,-3-3-8 0,7 7-8 16,7-4 12-16,-3 3-12 0,-4-3 0 0,4 3 0 0,3 4 0 0,0-1 0 15,0-3 0-15,0-2 12 16,4 5-4-16,6-3-8 0,12-3 13 0,2 4-4 0,5-4-1 0,6 3 0 16,8 4-8-16,3-1 0 0,3-3 0 0,11-3 0 15,7 7 8-15,8-4-8 0,2-3 0 0,8 3 8 16,0 4 6-16,7-4 1 0,3-3 0 0,4 4 0 16,3-4 4-16,4-3 1 0,0 0 0 0,7 6 0 15,0-6-20-15,0 0 0 0,0 0 0 0,14 0 0 16,0 3 0-16,4-3 0 0,3 0 0 0,11 0 0 15,7-3-12-15,7 3-5 0,3 0-2 0,7-6 0 16,4 3 5-16,4 3 1 0,3 0 0 0,4 0 0 16,3 0 0-16,7 0 0 0,3 0 0 0,1 0 0 0,3-7 13 0,0 7-12 15,4 7 12-15,3-7-12 16,1 0 12-16,-8 0-11 0,0 0 11 0,4 0-10 16,3 0 10-16,7-7-8 0,4 7 8 0,0-3-8 15,-4-3 8-15,8 6 0 0,6-10-9 0,-7 4 9 16,-3 3 0-16,4-3-11 0,6-4 11 0,1 1-8 15,-5 0 8-15,5 5 0 0,-1-8 0 0,4 2 0 0,-3 1 0 0,3 6-12 16,-1-7 4-16,-2 4 0 0,3-3 8 0,-7 6 0 16,-7-4 0-16,6 1 0 0,5 3-10 0,-4-3-6 15,-7 3-2-15,-8-4 0 0,1 4-1 0,-4-3 0 16,8 6 0-16,-12-10 0 0,-6 10 10 0,-4-3 9 16,-7-3-13-16,0 6 5 0,0-6 8 0,-3 6 0 0,0-3 0 0,-11 3 0 15,-4 0 8-15,-7 3-8 16,-3-3 10-16,-3 0-10 0,-5 0 15 0,-9 0-3 15,-5 6-1-15,-3-6 0 0,-6 6 9 0,-1-3 1 0,-7-3 1 0,-7 0 0 16,0 0-22-16,-7 10-12 0,-7-1 2 0,-4 1 0 16,-7 5-2-16,-6 4 0 0,-8-9 0 0,-11 5 0 15,-6-5 12-15,-8 9 8 16,-3-10-8-16,0 0 11 0,-3 7-11 0,-8-7 0 0,-3 7 0 0,-7-6 8 16,-4-1 8-16,-3-6 2 15,-4 6 0-15,-3-2 0 0,-8 2-18 0,5-3 0 0,-1-2 0 0,-4 5 0 16,-6-3 0-16,0-3 0 0,-1 7 8 0,-3-4-8 15,-7 3 10-15,0-9-2 0,0 10 0 0,0-4 0 16,4-3-8-16,-4-3 0 0,-4 7 0 0,8-4 8 16,3-3-8-16,-4 0 12 0,1 6-12 0,6-6 12 15,8 3-12-15,-4-3 0 0,4 0 0 0,-1 6 8 16,12-3-8-16,2 4 0 0,5-7 0 0,6 3 0 0,0 3 0 0,4 0-11 16,0-2 3-16,7 5 0 0,7-3 8 0,0 4-12 15,3-7 12-15,4 6-12 0,4-3 0 0,3 4-1 16,4-1 0-16,6-2 0 0,5-4 13 0,2 6-12 15,8 1 12-15,3-4-12 0,4-3 12 16,4 3 0-16,2 4 0 0,8-10 0 0,0 9 0 16,0-9 15-16,7 0-2 0,0 0 0 15,7 9-13-15,4-2-12 0,0-4 3 0,6 3 0 16,8-6 9-16,3 0 14 0,0 3-3 0,8-3-1 0,6 0-10 0,0-3 0 16,4 3 0-16,0 0 0 0,0 0 0 0,7-6 0 15,3 6 0-15,4-3 0 0,7-4-13 0,0 4-2 16,-3-3 0-16,3-3 0 0,3-1-1 0,4 1-1 15,8 3 0-15,6-4 0 0,3-2 17 0,5-4 0 16,-1 0 0-16,7 4 0 0,8-4-25 0,-5-3 1 16,-2 3 1-16,3-2 0 0,6-1 6 0,1 0 1 0,-3 3 0 0,-1-2 0 15,-3-1 4-15,3 0 2 0,-3 0 0 0,0 3 0 16,-7-2 10-16,-1 2 0 0,-2 3 0 0,3-2 0 16,-1 8 13-16,-2-2 5 0,-8 0 1 0,-4-1 0 15,1 1-19-15,0-1-16 0,-1 4 4 0,-2 3 0 16,-12-3 12-16,-3 3 0 0,0-4 9 0,-3 4-9 15,-4-3 0-15,-4 6 8 0,-3-10-8 0,-7 10 0 16,0-9 0-16,-7 9 9 0,-4-9-9 0,-7 9 8 16,0-7-40-16,-7 4-9 15,-3-3-2-15,-4 3 0 0,0-3-6 16,-7 2-2-16,-7 4 0 0,0 0 0 16,0 0-8-16,-7-6-1 0,-3 6-1 0,-8 0-626 0</inkml:trace>
</inkml:ink>
</file>

<file path=ppt/ink/ink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0-01-13T19:38:53.132"/>
    </inkml:context>
    <inkml:brush xml:id="br0">
      <inkml:brushProperty name="width" value="0.05292" units="cm"/>
      <inkml:brushProperty name="height" value="0.05292" units="cm"/>
      <inkml:brushProperty name="color" value="#FF0000"/>
    </inkml:brush>
  </inkml:definitions>
  <inkml:trace contextRef="#ctx0" brushRef="#br0">13638 12435 57 0,'0'0'0'0,"0"0"0"16,0 0 0-16,0 0 0 0,-7 0 156 0,7 0 27 15,-3-7 5-15,-4 7 0 0,0-3-128 0,7 3-25 16,0 0-6-16,-7 0-1 0,0-6-12 0,7 6-2 16,0 0-1-16,0 0 0 0,0 0 36 0,0 0 7 15,0 0 2-15,0 0 0 0,0 0 15 0,0 0 3 16,0 0 1-16,0 0 0 0,0 0-7 0,0 0-2 16,0 0 0-16,0 0 0 0,0 0-18 0,0 0-4 15,0 0-1-15,0 0 0 0,0 0-11 0,0 0-2 16,7 0-1-16,-7 0 0 0,0 0 5 0,7 0 0 15,3 6 1-15,-3-6 0 0,0 0-13 0,-7 0-2 16,0 0-1-16,7 0 0 0,4 0-7 0,-4 0-2 0,4 0 0 0,-1 0 0 16,-3 0-3-16,4 0-1 0,3 0 0 0,0 0 0 15,-3 0-8-15,-1 0 0 0,4 0 9 0,1 0-9 16,-5 0 0-16,4 0 9 0,-3 0-9 0,3 3 0 16,0-3 12-16,0 7-12 0,0-7 12 0,0 0-12 15,0 0 12-15,1 6-4 0,-1-6 0 0,3 3-8 16,-3-3 10-16,4 0-10 0,-4 0 8 0,4 0-8 15,-1 0 9-15,5 0-9 0,-1 0 10 0,-4 0-10 16,1 0 0-16,0 0 8 0,3 0-8 0,0 0 0 0,0 0 0 0,7 0 0 16,-6 6 0-16,2-6 0 0,1 3 8 0,0-3 0 15,-1 0-8-15,1 0 12 16,-4 7-12-16,0-4-10 0,1 3 2 0,2-6 0 0,-3 3 8 16,1-3 11-16,-5 6-3 0,4-2 0 15,4-4-8-15,-4 0-9 0,-3 6 9 0,3-3-13 0,-3 3 13 0,3-6 0 16,4 0 0-16,-4 7 0 0,-4-4 0 0,5-3 0 15,-1 0 0-15,3 0 10 16,-2 6-10-16,-5-6 0 0,4 0 0 0,-3 0 8 0,3-6-8 0,-3 6 0 16,-1 0 0-16,5 0 0 0,-5 0 0 0,1-3 0 15,-4 3 0-15,4-7 0 0,-1 7 0 0,-3 0 0 16,4 0 0-16,-4-6 0 0,4 3 0 0,-1 3 0 16,1 0 0-16,3-6 0 0,-7 6 0 0,8 0 0 0,-5 0 0 15,1 0 0-15,-1 0 0 0,1 0 0 0,0 0 0 0,-1 0 0 16,1-4 0-16,0 4 0 0,-1 0 0 0,1 0 0 15,-4-6 0-15,4 6 0 0,-1 0 0 0,-3 0 0 16,1-3 0-16,2 3 0 0,-3-6 0 0,0 6 0 16,0-3 0-16,-3-4 0 15,3 7 0-15,-3-3 0 0,-1-3 0 0,1 3 0 0,0-3 0 0,3 6 0 16,-4-7 0-16,1 4 0 16,-1-3 0-16,1 3 0 0,0-4 8 0,-4 4-8 15,3-3 0-15,-3-3 8 0,0 9 2 0,4-10 0 16,-8 4 0-16,4 3 0 0,1-3-1 0,-1 2 0 0,-4-2 0 0,1-3 0 15,-1 6-1-15,-3-4 0 0,4-2 0 0,-4-1 0 16,0 4-8-16,0-3 0 0,-4-1 0 0,4 1 0 16,-3 0 0-16,-4-7 0 0,3 7-12 0,1-1 12 15,-5 1-12-15,5-4 12 0,-8-3-12 0,4 7 12 16,-3 0-12-16,-1-7 12 0,-3 7-12 0,3-7 12 0,-3 3-9 0,4-2 9 16,-4 5 0-16,0 1 0 0,-4-7-9 0,4 7 9 15,-4-1 0-15,-3 1-9 16,0 0 9-16,0-1 0 0,-4 1 0 0,0 2 0 15,4-2 0-15,-4 0 0 0,-3-1 0 0,0 7 0 0,0-3 0 0,3-4 0 16,-3 10-11-16,-4-6 11 0,7 3 0 0,-3-3 0 16,3 6 0-16,-3-3 0 0,4 3 0 0,-5-7 0 15,5 4 0-15,-5-3 0 0,1 6 0 16,-4-3 0-16,1-3 0 0,2 6 0 16,-2-4 0-16,-1-2 0 0,4 6 0 0,-1 0 10 0,-2-6-10 0,6 6 0 15,-3-3 0-15,3 3-11 0,0 0 11 0,1 0 0 0,-1 0 0 0,0-7 0 16,1 7 0-16,-1 0 0 15,0 0 0-15,1-3 0 0,-1 3 0 0,-3 0 0 16,-1-6 0-16,1 6 0 0,0 0 0 0,0 0 0 16,3 0 8-16,0 0-8 0,-3-3 0 0,3 3 0 0,-6 0 0 0,6-6 0 15,0 6 0-15,1 0 0 0,-1 0 0 0,0 0-8 16,4 0 8-16,-4 0 0 0,-3-4 0 0,3-2 0 16,-3 6 0-16,4 0 0 0,-5 0 0 0,5 0 0 15,-1 0 0-15,0 0 0 0,4 0 0 0,-4 0 0 16,1 6 0-16,-1-2 0 0,4-4 0 0,-4 0 8 15,4 6-8-15,0-3 0 0,0-3 0 0,3 6 0 16,-3-3 0-16,3-3 0 0,4 7 0 0,-4-7 8 16,1 9-8-16,3-9 0 0,0 10 0 0,-1-1 0 0,1-3 12 0,4-3-3 15,-4 4 0-15,0-4 0 16,3 6-9-16,0-3 10 0,1 4-10 0,-4-4 10 16,3-3-10-16,4 7 12 0,-4-1-12 0,1 0 12 0,-1-2-12 15,1 2 0-15,3 1 0 0,0-1 0 16,-4 0 20-16,7 1-2 0,-3-4 0 0,0 3 0 15,4 7-18-15,-1-6 0 0,1-1 0 0,-1-6 0 16,4 6 0-16,0-2 0 0,0-7 0 0,0 9 0 0,-3 1 8 0,6-1-8 16,-3-9 0-16,4 9 0 0,-4 1-9 0,3-1-6 15,-3 1-1-15,4 2 0 0,-1-9 16 0,1 7 0 16,-1-1 0-16,1-3 0 0,3-2 0 0,-3 2 0 16,3 3 0-16,-4 1 0 0,1-4 0 0,3 3 0 15,0 1 0-15,0-7 0 0,0 3 0 0,3 3 0 16,-2-2 0-16,-1-4 0 0,3 6 0 0,1 1 0 15,-1-10 0-15,1 9 0 0,-1-3 0 0,1-2 0 0,0 2 0 0,3 3 0 16,-4-9 0-16,1 10 0 0,3-4 0 0,-3-3 0 16,-1 3 0-1,4-3 0-15,-3 4 0 0,-1-4 0 0,1-3 8 0,0 6-8 0,3-6 0 16,-4 3 0-16,-3 4 0 0,4-7 0 16,0 6 0-16,-1-3 0 0,1-3 0 0,-4 6 0 0,0-3 0 15,3-3 0-15,1 0 0 0,0 7 0 16,-1-4 0-16,1-3 0 0,-1 6 0 0,1-6 0 0,0 3 0 0,-4-3 0 15,0 6 0-15,3-2-11 0,1-4 11 0,-1 0-10 16,1 0-5-16,-4 0-1 0,4 0 0 0,-4 0 0 31,3 0-28-31,-3-4-7 0,4-2-1 0,-1 3-944 0</inkml:trace>
  <inkml:trace contextRef="#ctx0" brushRef="#br0" timeOffset="3020.152">19075 12704 543 0,'10'0'24'0,"-10"0"5"0,0 0-29 0,0 0 0 16,0 0 0-16,4 0 0 15,3-3 53-15,-7 3 5 0,0 0 1 0,0 0 0 16,0 0-15-16,0 0-4 0,-4-6 0 0,4 6 0 0,0-3-21 0,0-4-5 16,0 4-1-16,-3-3 0 0,3-3-13 0,-4 9 0 15,4 0 0-15,-3-7 0 0,3 4 0 0,0 3 0 16,-4-6 0-16,4 6 0 0,0 0 8 0,0 0 4 16,0 0 2-16,-3 0 0 0,-1-3 11 0,4 3 3 15,0 0 0-15,0 0 0 0,0 0-14 0,0 0-2 16,-3-7-1-16,3 7 0 0,0 0 1 0,0 0 0 15,0 0 0-15,0 0 0 0,0 0 0 0,-4 0 0 16,4 0 0-16,0 0 0 0,-3-3 23 0,3 3 5 0,0 0 0 0,-4 0 1 16,-3-6-14-16,7 6-3 0,0 0-1 0,-4 0 0 15,-3 0 14-15,0 0 3 16,0 0 1-16,0 0 0 0,0-3-17 0,0 3-4 16,-3 3-1-16,3-3 0 0,-8 0 13 0,5 0 2 15,-1 0 1-15,-3 0 0 0,4 0-15 0,-5 0-4 16,1 0 0-16,-3-3 0 0,3-3 7 0,-4 6 1 0,0 0 0 0,1 0 0 15,-5 0-8-15,1 0 0 0,-3 0-1 0,2-3 0 16,1 3-7-16,-3-7 0 0,-8 7-8 0,4 0 12 16,3-6 0-16,-3 6 0 0,-1-3 0 0,1 3 0 15,-3 0-2-15,2 0-1 0,1 0 0 0,0-6 0 16,0 6 3-16,-1 0 0 0,1 0 0 0,3 0 0 16,-3 0-1-16,0 6 0 0,0-6 0 0,-4 0 0 15,4 0 10-15,-4 0 3 0,4 0 0 0,-4 0 0 0,7 0-24 0,1 0 0 16,-4 0 0-16,3 0 0 15,-3 0 0-15,3 0 0 0,4-6 0 16,0 6 0-16,-4 0 8 0,4 0 0 16,0 0 0-16,-1-4 0 0,1 4-8 0,0-6 0 0,3 6 8 0,1 0-8 0,-4-3 11 0,-1 3-3 15,5-6 0-15,-8 3 0 16,4-4-8-16,3 7 0 0,1-3 9 0,-5-3-9 16,-2 6 10-16,3-9-2 0,-1 9-8 0,1-7 12 0,-3 4-12 0,2-3 0 15,1 3 0-15,4-4 0 16,-5 4 8-16,8-3-8 0,-3 3 11 0,-1-3-11 0,4-4 14 0,0 4-4 15,0 3-1-15,3-3 0 0,1 2 3 0,3-2 1 16,-4 3 0-16,4-3 0 0,3-4 3 0,-3 1 0 16,4 9 0-16,-1-9 0 0,1 2-4 0,-1-2 0 15,1 6 0-15,-1-7 0 0,4 4-12 0,4-3 9 0,-4 5-9 0,3-8 8 16,-3 3-8-16,4-1 8 0,-1 7-8 0,4-6 8 16,-3-7-8-16,3 6 0 0,0 1 0 0,0 0 0 15,0-1 0-15,0 1 0 0,4-7-9 0,3 7 9 16,0-7 0-16,4 7 0 15,-1-4 0-15,1-3 0 0,3 7 0 0,4 0-12 0,-1-7 12 0,1 7-10 16,3-7 10-16,-3 6-8 0,7-2 8 16,-1-4-8-16,-2 7 8 0,-1-1 0 0,0 1-9 0,0 3 9 15,1-4 0-15,-1 1 0 0,0 6 0 16,-3-3 0-16,6-4 0 0,-2 4 0 0,-1 3 0 0,4-4 0 16,-4 4 0-16,4-3 0 0,-1-3 0 0,5 9 0 15,-1-10-9-15,0 10 9 0,-3-3 0 0,3-3 0 16,1 6-8-16,-1-6 8 0,-3 2 0 0,3 4 0 15,0 0-11-15,7 0 11 0,-6-6-10 0,3 6 10 16,-4 0-11-16,4 0 11 0,3 0-12 0,-3 6 12 0,0-6 0 0,-4 0 0 16,0 0 0-16,0 0 0 0,1 4 0 0,-5 2 0 15,1-6 0-15,0 6 0 0,-4-3 0 0,0-3-21 16,1 0 3-16,-5 10 1 0,1-10 25 0,0 6 6 16,-1-3 1-16,-2 3 0 0,-5-3-15 0,4 4-13 15,4-7 2-15,-7 9 1 0,-1-9 18 0,1 10 3 16,-4-4 1-16,0-3 0 15,0 6-36 1,0 1-6-16,-3-4-2 0,0 3 0 0,-1 7 32 0,1-3 0 0,-1-4 0 0,-3 7 0 0,0 3-15 0,0-4 3 16,-3 4 1-16,3-6 0 0,-3 9-4 0,-1-10-1 15,-3 7 0-15,4-3 0 0,-4 2 16 0,-4-2 0 16,4 0-10-16,0-4 10 0,-7 4 0 0,4-3 0 16,-5-4 0-16,1 7 0 0,-3-7 0 0,3-3 0 0,-7 4 0 15,0-7 0-15,-1 6 8 0,-2-2 0 16,-1 2 0-16,-7-9 0 0,4 9 2 0,-3-9 0 0,-1 10 0 0,-3-10 0 15,-1 6-10-15,1-3 0 0,-3-3 9 0,2 6-9 16,-2-2 0-16,6-4 0 0,-3 0 0 0,3 0 0 16,-3 0 0-16,3 6 0 0,-3-6 0 0,3 0-12 31,0 3-31-31,-3 3-6 0,0-6-2 0,3 7-609 0,1-4-121 0</inkml:trace>
  <inkml:trace contextRef="#ctx0" brushRef="#br0" timeOffset="20245.568">24673 12604 57 0,'0'0'0'0,"0"0"0"15,4 9 0-15,-4-9 0 0,0 0 82 0,7 0 11 16,-7 0 3-16,0 0 0 0,0 0-48 0,0 0-8 15,0 0-3-15,0 0 0 16,0 0 20-16,0 0 4 0,0 0 1 0,0 0 0 0,0 0-5 0,0 0-1 16,0 0 0-16,0 0 0 0,0 0-2 0,0 0-1 15,0 0 0-15,0 0 0 0,-4 0-11 0,-3-6-2 16,4 3-1-16,3 3 0 0,0 0-7 0,0 0-2 16,-7 0 0-16,0 0 0 0,7 0 19 0,-7 0 4 0,0 3 1 0,7-3 0 15,0 0-22-15,-4 6-5 0,-7-6-1 0,8 10 0 16,-4-10 2-16,0 9 1 0,0-9 0 0,0 6 0 15,0-3-11-15,0-3-2 0,-4 7-1 0,0-4 0 16,-3-3 5-16,4 6 0 0,-4-6 1 0,3 3 0 16,-3 4 6-16,3-7 1 0,1 0 0 0,-4 6 0 15,0-3-16-15,-1-3-2 0,1 6-1 0,0-3 0 16,-3-3 3-16,-1 7 0 0,0-4 0 0,1 3 0 16,-1-3 7-16,-3 3 1 0,0-2 1 0,-1-4 0 15,1 6 7-15,0-6 0 16,0 3 1-16,-4 3 0 0,-3-12-16 0,3 6-3 15,-3 6-1-15,-4-6 0 0,4 0 3 0,-4 0 0 0,1 0 0 0,-5 0 0 16,5 7-2-16,-5-7 0 0,5-7 0 0,-1 7 0 16,0 7 14-16,0-7 2 0,4-7 1 0,0 7 0 15,0 0-27-15,-1 0 0 0,1 0 0 0,-3 0 0 0,-1 0 0 0,0 0 12 16,0 7-4-16,-3-4 0 16,7-3-8-16,-4 6 0 0,4-3 9 0,-4-3-9 0,7 0 13 0,-3 6-1 15,-4-6-1-15,8 4 0 0,-1-4-11 0,-3 6 12 16,0-6-12-16,-4 0 12 0,4 0-12 0,-1 3 0 15,-6-3 9-15,3 0-9 0,-6 0 30 0,6 0 2 16,4 0 0-16,-1 0 0 16,-9 0-24-16,2 0-8 0,8 0 0 0,3 6 9 0,-6-6-9 0,2 0 0 0,-2 0 0 0,2 0 0 15,5 0 8-15,-5-6 0 0,-9 6 0 0,6 0 0 16,4-3-8-16,-1 3 0 0,-9 0 0 0,2-6-11 16,5 6 11-16,-1 0 0 0,-3 0 8 15,3-4-8-15,-7 4 8 0,7 0-8 0,4-6 8 0,0 6-8 16,-7-3 0-16,3-3 0 0,0 6 0 0,4-3 0 15,-4-4 0-15,0 7 0 16,1-6 0-16,6 3 0 0,0 3 0 0,-3-6 0 16,0 6 0-16,0-10 0 0,-1 10 0 0,5-3 0 15,-5-3 0-15,8-4 0 0,0 10 0 0,3-9 0 0,1 9 0 0,-1-9 0 16,4 9 11-16,0-10-3 0,3 4 0 0,4 3 0 16,0-4-8-16,-3-2 0 0,6 9 0 0,-3-9 0 15,4 6 0-15,3-4 0 0,-8-2 10 0,8 9-10 16,0-6 9-16,0 2-9 0,0-2 0 0,-3-3 9 15,6 6-1-15,-3-4-8 0,0-2 12 0,4 0-4 0,0 2-8 0,-4 4-9 16,3-3 9-16,1-4-13 0,-1 7 13 0,1-3 0 16,-1-3-10-16,4 6 10 0,-3-4 0 0,3-2-11 15,0 3 11-15,-4 6-8 0,4-10 0 0,4 10 0 16,-4-3 0-16,0-3 0 0,4 6 8 0,-1-10-13 16,-6 10 5-16,6-3 8 0,1-3 0 0,0 3 0 15,3-3 0-15,-4 6 0 0,-3-10 0 16,7 10-16-16,1-6 4 0,-1 3 1 15,-4-4 11-15,4 4 0 0,8-3 0 0,-1-3 0 16,-4 9 0-16,1-10 0 0,3 4 0 0,7 3 8 0,1-3-8 16,-1-4 0-16,-7 7 0 0,7-3 0 0,0 3 0 0,1-4 0 15,-5-2 0-15,1-1 0 0,3 4 0 0,4-3 0 16,-4-1 0-16,0 1 0 0,1 0 0 0,-1-1 0 16,7 1 0-16,-7 3 0 0,-3-4 0 0,3 1-8 15,8-1 8-15,-5 1-8 0,1 3 8 0,-4 2 0 0,4-5 10 0,0 3-10 16,3 3 0-16,-3-4 0 0,-4-2 0 0,7 0 0 15,4 5 0-15,0-2-15 0,-7-3 2 0,3-1 0 16,7 4 21-16,-6-3 4 0,2-1 0 0,-2 1 1 16,-1-1-13-16,0 4 0 0,1 3 0 0,-1-3 0 15,-3-4 0-15,-1 7 0 0,1-3 0 0,0-3 0 16,0 5-13-16,3-2-6 0,0 0-1 0,0 3 0 16,4-4 20-16,-4 4 0 0,1-3 0 0,-1 3 0 15,-3-3-10-15,3 6 10 16,0-3-8-16,-3-4 8 0,3 7-14 0,1 0 2 15,-1-3 1-15,4-3 0 0,0 6 2 0,-1-6 0 0,5 2 0 0,-5 4 0 16,-2 0 9-16,3 0-8 0,-4 0 8 0,-3 0-8 16,-1 0 8-16,-2 0 0 0,-1 0-9 0,4 4 9 15,-8-4 0-15,4 6 0 0,1-6 0 0,-1 6 0 16,0-3 0-16,0 4-11 0,4-4 11 0,0 3-8 16,0-3-1-16,-4 6 0 0,0-2 0 0,4 2 0 0,-4 1 9 0,-3-1 0 15,-1 0 0-15,-2 1 0 0,-1-1 0 0,-4 1 0 16,1 2 0-16,-4 1 0 0,0-4 0 0,0 0 0 15,0 1 0-15,-3 6 0 0,0-1-16 0,-1-2-5 16,1-4-1-16,-1 7 0 0,-3 0 11 16,0-4 3-16,1-2 0 0,-5 5 0 0,4-5-2 0,-3 5 0 0,-1-2 0 15,-3 2 0-15,4-5 10 0,-4 9-10 0,0-10 10 0,0 1-10 16,0 5 10-16,-4-5 0 0,1 5 0 0,3-5 0 16,-7-1 0-16,0 1-10 0,-1-1 10 15,-2 7 0-15,-1-7 0 16,-3 0 0-16,0 1 0 0,0-1 0 0,-7 1 10 0,0-1-10 15,-4-3 10-15,-3 7-10 0,-1-7 0 0,-2-3 0 16,-5 4 0-16,1 2-10 0,0 0-7 0,-4-2-2 0,-3-4 0 0,6 3-996 16</inkml:trace>
  <inkml:trace contextRef="#ctx0" brushRef="#br0" timeOffset="35025.791">25675 6762 1202 0,'0'0'53'0,"0"0"11"0,0 0-51 0,0 0-13 16,0 0 0-16,7-3 0 0,-7 3 9 0,0 0-1 16,4-7 0-16,3 4 0 0,-4-3-8 15,-3 6 0-15,0 0 0 0,7-3 0 16,0-3 0-16,1 2-20 0,-5-2 3 0,4 3 1 0,-7 3 16 0,7-6-10 16,-3 6 10-16,3-10-8 0,3 10 22 0,-3-6 5 15,0 6 1-15,4-3 0 0,-4 3 6 16,4 0 2-16,-1-6 0 0,1 6 0 0,-1 0 0 0,5 0 0 15,-1-3 0-15,3 3 0 0,-3 0 4 0,8-7 2 16,2 7 0-16,1-3 0 0,0 3-16 0,-1 0-3 16,8-6-1-16,-4 6 0 0,1 0-2 0,-5-3-1 15,1-3 0-15,-4 6 0 0,0-10 28 0,0 10 5 16,-6-6 2-16,-1 3 0 0,0 3 10 0,-4-7 3 16,-3 7 0-16,4-3 0 0,-4-3-36 0,-7 6-7 0,7 0-2 0,-7 0 0 15,4-3-5-15,-4 3-1 0,0 0 0 0,0 0 0 16,0 0-8-16,0 0 0 0,0 0 0 0,0 0 0 15,0 0 0-15,0 0 8 0,0 0-8 0,0 0 0 16,0 0 0-16,0 0 0 0,0 0 0 16,0 0 0-16,0 9 0 0,3 1 0 0,-3-1 0 0,0 1-11 15,0 5 11-15,0-2 0 0,0 2 0 0,0 4-8 16,0 0 8-16,0 0 0 0,0 6 0 0,0 3-8 16,4 4 8-16,-4-4 0 0,0 6 0 15,3 1-8-15,-3-4 8 0,4 4 0 0,-1-7 0 0,1 6-8 16,-1 1 8-16,1 2 0 0,-1-2 0 0,1 3 0 15,-1-4 0-15,1 10 0 0,-1-6 0 0,1 5 0 16,3 1 0-16,-3 0 0 0,-1 0 0 0,1-6 0 16,-1 6 0-16,1 0 0 0,-1 0 0 0,1-1 0 15,-1 4 0-15,-3 7 0 0,0-4 0 0,4-3 0 0,-4 0 0 0,3 6 0 16,-3-9 0-16,0 0 0 16,0 6 0-16,0-3 0 0,-3-3 0 0,3 3 0 0,-4 3 0 0,4-3 0 15,0 1 8-15,0 2-8 0,-3-6 0 0,-1-7 0 16,4 7 0-16,-3-6 0 0,-1-4 0 0,4 1 0 0,0-1 0 15,-3-6 0-15,3 7 0 0,-4-7 0 16,1 10 0-16,-1-7 8 0,4-3-8 0,0 1 0 0,0-1 0 0,0-3 8 16,0 3-8-16,0-3 0 15,-3-6 0-15,3 0 0 0,0 6 0 0,0-6 0 0,0-4 8 16,-4-2-8-16,4 3 0 0,-4-1 8 16,4-2-8-16,0-4 0 0,-3 1 0 0,3 5 9 0,0-5-9 15,-4-1 0-15,1-3 13 0,3 4-4 16,-4-7-1-16,1 10 0 0,-1-4 15 0,4-6 2 15,-3 6 1-15,-1 1 0 0,-3-1-26 0,4-2-11 16,-4 2 1-16,3 0 0 0,-3 1 18 0,0-4 4 0,-4 3 1 0,1-5 0 16,-4 2-13-16,3-6 11 0,-3 9-11 0,-4-9 10 15,-3 7-2-15,0-7 0 0,0 0 0 0,-4 0 0 16,0 0 2-16,-3 0 0 0,0 0 0 0,-4-7 0 16,4 7-2-16,-4 0 0 0,1 0 0 0,-1-6 0 15,4 3-8-15,-4 3 12 0,0 3-12 0,0-3 12 0,1-3-12 0,-1 3 10 16,0 3-10-16,4-3 10 0,-4-3 7 0,4 3 2 15,0 3 0-15,3 3 0 16,0-6-19-16,8 0 8 0,-5 0-8 0,8 7 0 16,-3-4 0-16,3-3 0 0,3 0 0 0,0 6 0 0,4-3 0 0,0-3 0 15,7 0 0-15,0 0 0 16,-7 0-80-16,7 0-22 0,0 0-5 0,0 0-890 0</inkml:trace>
  <inkml:trace contextRef="#ctx0" brushRef="#br0" timeOffset="36572.855">20690 6583 1623 0,'0'0'72'0,"0"0"15"0,0 0-70 0,0 0-17 15,0 0 0-15,0 0 0 0,0 0 40 16,0 0 5-16,7-3 1 0,-7 3 0 0,0 0-46 16,0 0-10-16,4-6-2 0,-4 6 0 0,7-3 12 0,-7 3 0 15,4-10 0-15,-4 10 0 0,7-6 8 0,0 6 3 16,0-10 1-16,0 10 0 15,-7 0-12-15,10-3 0 0,1-3 0 0,3 6 0 0,-3-6 16 0,3 3 10 16,0 3 2-16,0 0 1 0,4-7 3 0,-4 7 1 16,7 0 0-16,-3-3 0 0,-1-3-16 0,4 6-3 15,4-3-1-15,0 3 0 0,-1-6-13 0,5 6 0 16,2-4 0-16,-2-2 0 0,2 6 0 0,5-9 0 16,-5 9-12-16,5-10 12 0,-5 10-18 0,1 0 3 0,-4 0 1 0,-3-6 0 15,0 6 14-15,0 0 0 0,-8 0 9 0,1 0-9 16,-4 6 20-16,-4-6-1 0,1 7-1 0,0-4 0 15,-11-3-18-15,3 6 0 0,-3-6 0 0,7 9 0 16,0 1 0 0,-3 2 0-16,-4-5 0 0,3 8 0 0,-3-2 0 0,-3 3 0 15,3-4 0-15,0 4 0 0,-4 3 0 0,4-1 0 0,-3 4 0 0,3-3 0 16,0 3 0-16,-4 3 0 0,4 3 0 0,0-2 0 16,0 2 0-16,0 6 0 0,0 1-9 15,0-1 9-15,0-6 0 0,0 10 0 0,0-3 0 0,0-1 0 16,0 4 0-16,0-4 0 0,0 4 0 0,4 6 11 15,-4-4-11-15,0 1 0 0,0 9 0 0,0-3 0 16,3 4 0-16,-3-4 0 0,0 3 0 0,0-3 0 16,0 0 0-16,0-3 0 0,4 9 0 0,-4-3 0 15,0 4 0-15,0 2 0 0,0-3 0 0,-4 1 0 0,4-1 0 0,-3 0 0 16,3 1 0-16,0 2 0 16,-4 4 0-16,4 2 0 0,0 1 0 0,-3 9 0 0,3-9 0 0,-4 6 0 15,1-6 0-15,3-1 0 0,-4 1 0 0,1 0 0 16,-1 3 0-16,4-1 0 0,-3-8 0 0,3 6 0 15,-4-10 0-15,4 0 0 0,0 1 0 0,0-1 0 16,4-6 0-16,-4 6 0 0,3 7 0 0,1-7 0 16,-1-6 0-16,1-3 8 0,3 3 5 0,-4-3 1 15,1-10 0-15,-4 1 0 0,7 3-2 0,-7-4 0 16,3-6 0-16,1 7 0 0,-4-7 7 16,3-3 1-16,-3 3 0 0,4-3 0 0,-4 0 1 0,0-6 1 15,0 0 0-15,0 0 0 0,-4-3-1 0,4-7 0 16,-3 10 0-16,3-10 0 0,-4 1-1 0,1-1-1 15,-4 7 0-15,3-7 0 0,-6-3-2 0,3 4 0 16,-4-7 0-16,-3 3 0 0,0-3-17 0,-4 7 8 0,1-4-8 0,-5-3 0 16,-2 3 8-16,-1-6-8 0,-3 10 0 0,-4-10 0 15,4 9 0-15,-4-9 8 0,0 7-8 0,1-4 0 16,2 6 0-16,1-3 0 0,-4-3 0 0,1 4 0 16,2 2 0-16,1-9 0 0,-4 10 0 0,1-1 0 15,-1-3 0-15,-3-3 0 0,-1 4 0 0,1-4 0 16,0 3 0-16,-1 3 0 0,5-9 0 0,-5 10 0 15,5-10 0-15,-1 6 0 0,7-3 0 0,-3 4 0 0,3-4 0 0,1-3 0 16,-1 6 0-16,4-3 0 16,0-3 8-16,3 6-8 0,-3-6 0 0,3 4 0 15,1-4 0-15,2 6 0 0,1-6 8 0,0 6-8 0,0-3 0 0,4-3 0 16,-1 6 0-16,0-2 0 0,4-4 0 16,-3 6 0-16,10-6 0 0,-4 3 0 15,-3 3-13-15,7-6-7 0,0 0 0 0,0 0-1 16,0 0-162-16,0 0-32 0</inkml:trace>
  <inkml:trace contextRef="#ctx0" brushRef="#br0" timeOffset="38177.838">16231 6894 1209 0,'0'0'53'0,"0"0"12"0,0 0-52 0,0 0-13 0,0 0 0 0,0 0 0 15,0 0 90-15,0 0 15 0,0 0 3 0,0 0 1 16,0 0-81-16,0 0-16 0,0 0-3 0,0 0-1 15,0 0-8-15,4 0 0 0,3-10 0 0,0 4 0 16,-4 3 19-16,5-4-2 0,2 7 0 16,1-3 0-16,-1-3 8 0,4 6 2 0,4 0 0 0,3 0 0 15,-3 0-11-15,3 0-3 0,0 0 0 16,7 0 0-16,1 0 15 0,-1 0 2 16,0 0 1-16,0-3 0 0,1-3 5 0,2 6 2 0,-3-10 0 15,1 10 0-15,2-9-21 0,1 6-4 0,0-4-1 0,0-2 0 16,-1 3-12-16,1 3 8 0,0-4-8 0,0-2 0 15,-4 6 32-15,-3-3 0 0,-1 2 0 0,-3-2 0 16,1-3-32-16,-8 9 0 0,0-7-13 0,0 7 4 16,-3-3 9-16,-1 3 14 0,-10 0-3 0,11 0-1 15,-11 0-10-15,7 0 0 0,-7 0 0 0,0 0 0 16,0 0 0-16,7 3-9 0,-4 4 9 0,1-4-10 0,-4 9 10 0,3-2-12 16,-3 2 12-16,0-2-12 0,0 5 12 0,0-5 0 15,0 9-9-15,0-1 9 0,4-2 0 0,-4 3 0 16,0 0-9-16,3 6 9 0,1 3 0 0,0-3 0 15,-1 0 0-15,1-3 0 0,3 10 12 0,0-4-4 16,-4 0-8-16,4-3 12 0,0 10 1 0,0-7 0 16,-3 9 0-16,7 4 0 15,-4-3-13-15,0-1 0 0,0 7 0 0,3 0 0 0,-3-6 0 0,4 6-13 16,-4 0 4-16,0 0 1 0,4 0 8 0,-4 3 0 16,3-4 0-16,-3 11 0 0,4-10 0 0,-4 9 12 15,4-6-2-15,-4 3-1 0,3-3-9 0,-3-3-12 16,4 6 2-16,-4-9 1 0,3 9 9 0,1-6 11 15,3 3-3-15,0-3 0 0,-3-6-8 0,3 6 0 16,-3-4 0-16,-1-2 0 0,4 0 0 0,-3-4 0 0,3 1 0 0,0-1 0 16,0-6 0-16,-3 1 0 0,-1-1 0 0,1-3 0 15,-1 0 0-15,-2-6 0 0,2 0 9 0,-6-1-9 16,3 1 11-16,-4-3-3 16,-3 0 0-16,0-4 0 0,0-6 12 0,0 4 1 0,0-7 1 0,0-3 0 15,-3 6 2-15,-4 4 0 0,3-1 0 0,-3-3 0 16,-4-3-10-16,1 4-2 0,-4-4 0 0,0 3 0 15,0-3-12-15,-4 3 0 0,-7-6 0 0,1 4-10 16,-1 2 10-16,-3 0 0 0,-1-3 8 16,1 4-8-16,0-4 0 0,-4 3 0 0,7-3 0 0,-3 7 0 15,-3-10 0-15,6 0 0 0,-3 6 0 0,-1-6 0 0,-2 0 0 0,2 3 0 16,1-3 0-16,0 6 0 0,0-6 0 16,3 0 8-16,0 0-8 0,1 0 0 15,6 0 9-15,-3 0-9 0,3 0 12 0,1 0-12 16,2 0 0-16,1 0 0 0,4 0 0 0,-1 0 0 15,1 0 0-15,3 0 0 0,-1 0 8 0,1 0-8 0,0 0 0 0,7 0 0 16,0 0 8-16,0 0-8 0,0 0 0 0,0 0 0 16,0 0 8-16,0 0-8 0,0 0 0 0,0 0 0 15,0 0 0-15,0 0 0 0,0 0 0 0,0 0-17 16,0 0 3-16,0 0 1 16,0 0-14-16,0 0-2 0,0 0-1 0,0 0 0 15,0 0-83-15,0 0-17 0,0 0-3 0,0 0-810 0</inkml:trace>
</inkml:ink>
</file>

<file path=ppt/ink/ink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0-01-13T19:42:03.814"/>
    </inkml:context>
    <inkml:brush xml:id="br0">
      <inkml:brushProperty name="width" value="0.05292" units="cm"/>
      <inkml:brushProperty name="height" value="0.05292" units="cm"/>
      <inkml:brushProperty name="color" value="#FF0000"/>
    </inkml:brush>
  </inkml:definitions>
  <inkml:trace contextRef="#ctx0" brushRef="#br0">15720 8841 1440 0,'0'0'64'0,"0"0"12"0,0 0-60 0,0 0-16 0,0-3 0 0,-4-4 0 16,4-2 81-16,-3 6 14 0,-1-3 2 0,-3 3 1 15,0-4-78-15,4 7-20 16,-8 0 0-16,4-3 0 16,0-3-44-16,0 6-16 0,0 0-4 0,0-6 0 15,0 6-124-15,7 0-26 0,0 0-5 0,0 0-1 0</inkml:trace>
  <inkml:trace contextRef="#ctx0" brushRef="#br0" timeOffset="873.998">15617 8857 172 0,'0'0'8'0,"0"9"1"0,0 0-9 0,0 1 0 0,0-1 0 0,-3 1 0 16,-1 5 244-16,4-5 46 0,-3 9 10 0,-4-4 1 15,0 4-208-15,-4-3-41 0,-3-4-9 0,0 4-2 16,-7 3-16-16,-4 0-3 0,-3-4-1 0,-7 1 0 16,-4-4-5-16,-4 7 0 0,-9-3-1 0,-1 0 0 0,0 2-3 0,-7-5-1 15,-4 3 0-15,-10-7 0 0,-7 10 2 0,-4-10 1 16,1 7 0-16,-4 0 0 0,-8-4-6 0,-6-2-8 15,-4-1 11-15,-3-3-11 0,-1 4 11 0,-2-1-11 16,-12 0 10-16,4 1-10 0,-3-4 12 0,-4-3-3 16,-11 4-1-16,4 2 0 0,0 0 16 0,-7-2 4 15,-7-4 0-15,3 6 0 0,4 1-16 0,-4-1-4 16,-6 4 0-16,-1-4 0 0,-3 0 6 0,3 4 1 16,-3-4 0-16,7 1 0 0,3 5-6 0,0-5-1 0,-10 9 0 0,0-13 0 15,0 3-8-15,-4 1 0 0,4-1 0 0,-8-3 8 16,1 4-8-16,-4-7 0 15,8 3 9-15,-5-3-9 0,5 4 0 0,-5 2 0 16,-3-9 0-16,4 0 0 0,3-6 0 0,1 3 8 16,-5 3-8-16,5-10 0 0,2 1 0 0,8-1 9 15,4 4-9-15,6-6 0 0,-7-4 10 0,11-3-10 0,4-6 8 0,3 6-8 16,7-6 19-16,7 6-2 0,-7-6 0 0,14-3 0 16,7 0-17-16,-3-7 0 0,7 7 0 0,3-6 0 15,11-1 29-15,7 1 3 0,-4-4 0 0,15-6 0 16,6 0 16-16,4 0 3 0,4-3 1 0,7 3 0 15,6 0-15-15,5-3-2 0,10-3-1 0,-1 3 0 16,12-6-18-16,3-4-3 0,10-2-1 0,11-4 0 16,0 0-39-16,11 1-8 0,7 2-1 0,14-3-1 0,0-2 9 0,14-4 3 15,14 3 0-15,0-3 0 16,7 0 8-16,11 6 1 0,10-3 1 0,4 3 0 16,14 1 6-16,7 2 1 0,3-3 0 0,8 7 0 0,10-4 8 0,7 7 0 15,7-3 0-15,4 5-8 0,4 8 0 0,6-4 0 16,7 9 0-16,8-3 0 15,3 3 8-15,4 4 0 0,6-1 0 0,-6-2 0 16,3 12 0-16,7-3 0 0,4-7-8 0,-1 16 8 16,-3-6 0-16,8 6-8 0,6 7 8 0,0-4 0 0,0 7 0 0,1 2-10 15,2 7 10-15,-2 0 0 0,-5 0 0 0,-2 0 0 16,2 7 0-16,-6-4 0 0,0 9 0 0,-4 1 0 16,-11-4 0-16,1 7 0 0,-8 3 0 0,1-3 0 0,-1-4-8 0,-3 13 8 15,0-6 0 1,-7 0-10-16,-7 6 10 0,0 0-8 0,-4 3-3 0,-3 0 0 0,-7 4 0 0,-7-1 0 15,-4 4 11-15,-4-1-13 0,-3 4 5 0,-7 6 8 16,4 0-10-16,-7-1 10 0,-8 4 0 0,-3 4-9 16,-4-4 9-16,-10 3 0 0,-7-3 0 0,-7 6 0 15,-4 1-16-15,-3-1-2 16,-8 3 0-16,-6 4 0 0,-8-4 7 0,-3 7 2 0,-14-3 0 16,-11 2 0-16,-6-5-3 0,-12 2 0 0,-10 4 0 15,-7 6 0-15,-10-3 12 0,-8-3 0 0,-14-1 8 16,-6-2-8-16,-8-4 11 0,-7 7-3 15,-14-10 0-15,-4 1 0 0,-10-1 16 0,-7 0 4 0,-11-3 0 0,-7-3 0 16,4-3-28-16,-14-6-20 0,-11-3 3 0,-4 2 1 16,-7-12 16-16,-6 10 0 0,-15-13 0 0,-10 3 0 15,-4-6 14-15,-11 3 0 0,-6-4 0 0,-11-5 0 16,-7-4-51-16,-8-2-11 0,1 2-1 0,-3-3-1 16,-8-3-38-16,7 4-8 0,-3-4-2 0,0 3 0 15,-4-3-11-15,7 3-3 0</inkml:trace>
</inkml:ink>
</file>

<file path=ppt/ink/ink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0-01-13T19:42:25.230"/>
    </inkml:context>
    <inkml:brush xml:id="br0">
      <inkml:brushProperty name="width" value="0.05292" units="cm"/>
      <inkml:brushProperty name="height" value="0.05292" units="cm"/>
      <inkml:brushProperty name="color" value="#FF0000"/>
    </inkml:brush>
  </inkml:definitions>
  <inkml:trace contextRef="#ctx0" brushRef="#br0">4939 11525 288 0,'0'0'25'0,"0"0"-25"16,0 0 0-16,0 0 0 0,0 0 84 0,0 0 12 0,0 0 3 0,0 0 0 15,3-3-81-15,-3 3-18 0,0-13 0 0,0 10-189 16,0-6-39-16</inkml:trace>
  <inkml:trace contextRef="#ctx0" brushRef="#br0" timeOffset="1788.118">4939 11488 576 0,'0'0'51'0,"0"0"-41"0,0 9-10 0,3 0 0 15,8-6 120-15,-4 10 23 0,-7 0 4 0,7-4 1 16,0 0-71-16,-7-2-13 0,4 2-4 0,3 0 0 15,-7 1-34-15,0-4-7 0,3 4-2 16,1-7 0-16,-4-3-5 0,0 9-2 0,7-3 0 0,-7 4 0 16,0-1-2-16,0 1 0 0,0-10 0 0,0 6 0 15,0-6-8-15,3 9 0 0,-3-6 0 0,0 4 0 16,0-7 21-16,7 9 9 0,-7-9 2 0,0 6 0 16,0-6-20-16,4 10-3 0,3-7-1 0,-7 6 0 15,0-2 8-15,0 2 0 0,0-9 1 0,7 3 0 0,-7 7-2 0,0-4-1 16,7 3 0-16,-3 1 0 0,3-4-2 0,-7 3-1 15,3 1 0-15,1-1 0 16,3 0-11-16,3 1 10 0,-6 6-10 0,3-4 10 0,0 4 7 0,0-1 2 16,-3-2 0-16,3 3 0 0,-7-1-19 0,14 4 8 15,-11 0-8-15,8 0 0 0,0 6 13 0,-1-6-4 16,1 9-1-16,3-3 0 0,-4 3-8 0,1 7 0 0,3-7 0 0,-3 0 8 16,3 4-8-16,0-4 0 0,-4 0 9 15,5 0-9-15,-5 4 10 0,4-4-2 0,-3 0-8 16,-4-3 12-16,7 3-1 0,-3-3-1 0,-4 4 0 15,3-1 0-15,-3-3-1 0,4 3 0 0,-4 7 0 16,0-7 0-16,4 3-9 0,-8-3 10 0,8 1-10 16,-8-1 10-16,4 3-10 0,-3-9 0 15,3 3 0-15,0 4 0 0,0-4 0 0,4-7 0 0,-8 8 0 0,8-8 8 16,-1 7-8-16,-6-3 10 0,6 3-10 0,1-6 10 16,0 6-10-16,3 0 0 0,-11-6 0 0,8 6 0 15,-4-3 0-15,7-6 0 0,-4 9 0 0,-2-6 0 16,-1 0 0-16,3 0 0 0,-6-1 0 0,3-2 0 15,-7 3 9-15,7 0-9 0,0-4 10 0,-7 1-10 16,3-3 9-16,4 5-9 0,-7-2 8 0,4 0-8 0,0-4 0 0,3 7 0 16,-7-10 0-16,3 7 0 0,-3 0 0 0,0-4 0 15,7 4 0-15,-7-7 0 0,0 10 0 0,0-9 0 16,4 5 0-16,-1-5 0 0,1 9 0 0,3-10 0 16,-7 0 0-16,7 7 0 15,-7-7 0-15,3 7 0 0,-3-3 0 0,4-4 0 0,3 7 0 16,-4-7 0-16,5 1 0 0,-8 5 0 0,10-5 0 0,-10-1 0 15,0 7 0-15,4-7 0 0,-1 1 0 0,1-1 0 16,-1-6 0-16,1 3 0 0,-4 4 0 16,7-1 0-16,-7-9 0 0,0 10 0 15,0-1 0-15,3-3 0 0,-3-6 0 0,4 3 0 0,-4-3 0 0,3 10 0 16,-3-1 0-16,0-9 0 0,0 0 0 0,4 7 0 16,-4-7 0-16,3 9 8 0,5 0-8 0,-8 1 0 15,0-10 0-15,0 6 0 0,0-6 0 0,0 9 0 0,0-5 0 0,0-4 0 16,0 6 0-16,0 3 0 0,0 1 0 0,0-1 8 15,0-9-8-15,3 9 0 0,-3-2 0 0,7 2 0 16,-7-6 0-16,0 4 0 0,4 2 0 0,-1 0 0 16,1 1 0-16,-4-1 0 0,3-3 0 0,1 4 0 15,3-1 0-15,-7 1 0 0,3-1 0 0,1 0 0 16,-1 1 0-16,1-1 0 0,-1 7 0 0,4-7 0 16,-7 1 0-16,4 5 0 0,3-5 0 0,-7-1 0 15,4 1 0-15,-1-1 0 0,-3 1 0 0,4 5 0 16,-1-5 0-16,-3-1 0 0,4 0 0 15,3 1 0-15,-7 6 0 0,3-7 0 0,1 0 0 16,-4 7 0-16,3-7 0 0,-3 1 0 0,4-1-9 0,-4 7 9 16,0-4 0-16,0-2 0 0,3-1 0 0,-3 7 0 15,0-7 0-15,0 1 0 0,0 5 0 0,0-5 0 16,0-1 0-16,0 1 0 0,0-1 0 0,0 0 0 16,0 1 0-16,0-1 0 0,-3-2 0 0,3 2 0 15,-4 0 0-15,4 1 0 0,-3-4 0 0,3-3 0 0,-4 7-8 0,4-10 8 16,-3 6 0-16,-4-3 0 15,3 3-9-15,-3 1 9 0,7-7 0 0,-3 3-9 0,-1 3 9 0,-7-3 0 16,11-3 0-16,0 0-8 0,-10 6 8 0,3-3 9 16,3-3-1-16,1 0-8 0,-4 0 0 0,0 0-9 15,0 0-1-15,3 0 0 0,-6 7 10 0,2-7 0 16,-2-7 0-16,3 7-8 0,-7 0 8 0,3 0 0 16,4 0 0-16,-7 0 0 0,0-3 0 15,0-3 0-15,3 6 0 0,-6 0 0 0,-1 0 0 0,0-3-8 0,1-3 8 0,2 6-12 16,-6 0 12-16,7-3 0 0,-10-4 0 15,6 7 0-15,4 0 0 0,-7 0 0 16,6 0 0-16,-6 0 0 0,7 7 0 0,-3-4 0 16,-5-3 0-16,1 0 0 0,4 6 0 0,-8-3 0 15,4 3 0-15,0-3 0 0,-4 4 0 0,4-4 0 16,-8 6 0-16,8-2 0 0,-3-4 0 0,-1 3 0 16,4 3 0-16,-4 1 0 0,7-1 0 0,-6 1 0 0,-1-4 0 0,7 3 0 15,-6 1 0-15,6-1 0 0,-3 1 0 0,-4-4 0 16,11 6 0-16,-11-5 0 0,8 2 0 0,-1 0 0 15,-7 1 0-15,8 6 11 0,-1-7-3 0,-7 0 0 16,4 1-8-16,0-1-11 0,0 7 3 0,3-7 0 16,-3 1 8-16,4-1 11 0,-1 0-3 0,0 1 0 0,1-1-8 15,-1 1 0-15,7-1 0 0,-3 4 8 0,4-4-8 0,-4 0 0 16,-4 1-12-16,7-7 12 16,4 6 0-16,-3-2 0 0,-4 2 0 0,7 0 0 15,-4-2 0-15,0-4 0 0,8 6 0 0,-8-2 0 0,8-4 0 0,3-3 0 16,0 0 0-16,-7 6 0 0,0-3 0 0,0 3 0 15,7-6 0-15,0 0 0 16,-4 0 0-16,4 0-14 0,-11-6 3 0,11 6 1 16,-7-3 1-16,4-3 0 0,-1 3 0 0,4-4 0 15,-7-2 9-15,4-1-12 0,3 7 12 0,-7-9-12 0,3 2 12 0,1-2-10 16,3-4 10-16,0-3-10 0,-7 4 10 0,3-4-13 16,-3 0 5-16,3-6 8 0,4 6-11 0,-7-6 11 15,7 3-8-15,-3-3 8 0,-1 0-12 0,4 6 4 16,0-9 0-16,-7 3 0 0,7 6-1 0,-3-6 0 15,3 6 0-15,0-6 0 0,0 6 9 0,0 0-13 0,0 1 5 0,0 2 8 16,0-3 0-16,0 0 0 0,0 4 0 0,3 2 0 16,-3 4-14-16,7-7-2 0,-7 7 0 0,4 2 0 15,-1-2 1-15,4 6 0 0,4-4 0 0,-7 7 0 16,-4 0-1-16,7-3 0 0,0-3 0 0,3 6 0 16,4 0 6-16,-3 0 1 0,7 6 0 0,-4-3 0 15,0-3 9-15,7 7 0 0,-3-4 0 0,3 3 0 16,0-3 0-16,-3-3 8 0,6 7-8 15,1-4 8-15,3 3 7 0,-3-6 1 0,3 6 1 0,-3-3 0 16,0-6 5-16,-1 3 1 0,4-6 0 0,-3 6 0 16,3-9-4-16,-3 2-1 0,7-2 0 0,-4-1 0 15,4 1-18-15,3 0 10 0,-7-7-10 0,4 3 8 16,0-2-8-16,3 2 0 0,0-2 0 0,1-1 0 16,-5-3-21-16,5 0 3 0,-8 4 1 0,4 2 0 0,-1-3 8 0,-2-3 9 15,-1 10-13-15,4-7 5 0,-8 7 8 0,4 0-12 16,4-1 12-16,-4 1-12 0,4-1 12 0,-7 1 0 15,3-7 0-15,-3 7 0 0,0 3-13 0,-1 2-1 16,-3-5 0-16,1 3 0 16,-8 3-13-16,7-4-2 0,-11 4-1 0,5-3 0 15,-5 3-14-15,-6-3-2 0,3-1-1 0,-7 7-383 16,0 0-77-16</inkml:trace>
  <inkml:trace contextRef="#ctx0" brushRef="#br0" timeOffset="3242.986">7726 11265 1123 0,'10'9'49'0,"-6"1"11"0,3-1-48 0,0 0-12 15,0 7 0-15,0-3 0 0,0 2 22 0,0 4 2 0,0 6 0 0,-3-6 0 16,-1 9 8-16,8 7 3 0,-7-7 0 0,-1 7 0 16,-3 8-23-16,4-5-4 0,3 12 0 0,-7-6-8 15,0 3 0-15,0 6 0 0,0 1-12 0,0-1 3 16,-4 10 9-16,4 9 0 0,-7-3 0 0,0-3 0 16,-4 6 0-16,1 3 0 0,-1-3 0 0,1 0 0 15,-1 1-8-15,-3-1 0 0,0 6 0 0,-4-6 0 0,4 0 8 0,0 0 0 16,0-9 0-16,3 6 0 0,-6-6 0 0,6 0 0 15,0-7 0-15,1-3 0 0,-1-3 0 0,1-2 0 16,3-5 0-16,0 1 0 0,3-6 0 0,-6 3 0 16,2-10 0-16,5 4 0 0,-1-1-12 0,4 1 0 15,0-13 0-15,0 9 0 0,0-12 12 0,0 0-8 16,0-1 8-16,4 1-8 0,-1-3 8 0,5 3 0 16,2-4 0-16,-6-2 0 0,-1 3 8 15,8-7-8-15,-4 7 8 0,3-4-8 16,1-6 9-16,3 10-9 0,0-3 12 0,7-4-12 15,-3 0 19-15,0 1-3 0,6-4-1 0,1 10 0 0,3-4 2 0,4-2 1 16,-7-1 0-16,3 7 0 0,4 3-18 0,3-1 10 0,-7 1-10 16,4 6 8-16,0-6-8 0,3 6 8 15,0 4-8-15,0-4 8 0,8 3-8 0,-4-3 0 16,6 9 0-16,-6-5 0 0,4 5 0 0,-1-6 0 0,-3 7 0 0,0-7 0 16,-1 7 0-16,1-7 0 0,-4 0 0 0,-3 6-11 15,3-8 11-15,-3 8 0 0,0-12 0 0,3 3 0 16,-10-6 9-16,0 6 1 0,-1-9 0 0,-2-4 0 15,-8 4-2-15,3-7-8 0,4 7 12 0,1-7-4 16,-8 1-25-16,0-7-6 0,3-3-1 0,-2 6 0 16,-5-3 13-16,1-3 3 0,-1 0 0 0,-10 0 0 15,7 0 8-15,-7 0 0 0,4-3 0 0,-1-3 0 16,1 3 0-16,-4 3 0 0,3-10-10 0,-3 1 10 16,0 0-12-16,-3-4 12 0,3 10-12 15,-4-6 12-15,4-1 0 0,-3 4 0 0,3-4 12 0,-4 1-3 16,4 0-9-16,0-7 0 0,-3 7 0 0,-1-1 0 15,4-2 0-15,0-4 0 0,0 0 0 0,-3-3 0 16,3 1 24-16,-4 2 10 0,1-6 2 0,-1-3 0 16,1 0-8-16,-1-3 0 0,4-1-1 0,-10-5 0 0,-1-1-27 0,0 1 0 15,1-4 0-15,-1 4 0 0,-3-13 0 0,-4 3 0 16,4 0 0-16,-3-3 0 0,-1-3 0 0,0 3 0 16,1-4 0-16,-1-2 0 0,-3-10 0 0,3 10 0 15,4 0 0-15,-10-4 0 0,9 4 0 0,-2 0 0 16,-1 6 0-16,1-3 0 0,-1-4 0 0,0-2 0 15,-3-4 0-15,3 7 0 16,-3-4 0-16,0 4 0 0,3 0 0 0,-3 0 0 0,-7-1 0 0,3 1 0 0,1 0 0 0,3-1 0 16,-4 1 0-16,0 0 0 0,4-1 0 0,-4 7 0 15,1-3 0-15,2 3 0 0,-2 3 0 0,-1 0 0 16,4 0 0-16,0 1 0 16,3 5 0-16,-3 0 0 0,3-2 0 0,1 2 0 0,3 0 0 15,-4 4 0-15,0 6 0 0,4-4 0 16,-4 10 0-16,8-3 0 0,-4 0 0 0,3 6 0 15,1 0 0-15,3 4 0 0,-4-4 9 0,4 10-9 16,7-1 10-16,-11 1-10 0,11 2 0 0,-3-2 0 0,-1 0 0 0,1 5 0 16,3-2 0-16,-4-3-8 0,4 3 8 0,0 2 0 15,0-2 0-15,0 6 0 0,-7-3 0 0,7-3 0 16,-3 3-8-16,3 3 8 0,0-7-12 0,0 4 12 16,-4-3 0-16,4 6 0 0,0 0 0 0,0 0 0 15,4-10-10-15,-1 10 10 0,-3 0-8 0,7-9 8 0,-3 9 0 0,-4 0 0 16,0 0 0-16,7-9 0 15,0 9-45-15,-7 0-14 0,0 0-2 0</inkml:trace>
  <inkml:trace contextRef="#ctx0" brushRef="#br0" timeOffset="4359.64">7867 11757 921 0,'0'0'82'0,"0"0"-66"0,11 6-16 0,-4-6 0 16,0-6 160-16,3 6 29 0,-3 0 6 0,0 0 1 15,4-3-114-15,3-3-22 0,-3 6-5 0,3-6-1 0,0 2-25 0,0 4-5 16,4-9 0-16,-1 3-1 0,4-4-23 0,4 7 0 16,0-3 0-16,3-4 8 0,4 1-8 0,0 3 9 15,6 3-9-15,5-4 10 0,-1 4 12 0,0-3 2 16,8 6 1-16,-4-3 0 0,3-3-25 0,0 6 8 15,-3-4-8-15,4-2 0 0,3 6 36 0,-1-3 1 0,1-3 1 0,-3 6 0 16,6 0-10-16,-13-7-3 0,2 4 0 0,-6 3 0 16,0-6-25-16,0 3 0 0,-4-3-9 0,0 6 9 15,-3-3-12-15,-4-4 4 0,1 7 8 0,-1-3-13 16,-4-3 3-16,-2 6 1 0,-5 0 0 0,4 0 0 16,-3 0-1-16,-4 0 0 0,0-3 0 15,-3 3 0-15,3 0 0 0,-7 3 0 16,-7-3 0-16,11 0 0 0,-1 6 10 0,-3-3-12 15,-7-3 12-15,11 10-12 0,-4-1 12 0,0-3 0 16,0 10 0-16,4-3-8 0,-11-4 8 0,7 7 0 16,0-1 0-16,0-2 0 0,0 6 0 0,0-4 0 0,0 4 0 0,4 0-8 15,-1-3 8-15,4 9 0 0,0-3-9 0,0-3 9 16,1 12 0-16,2-3 0 0,-3 0 0 0,7 7 0 16,1 9-11-16,2 3 11 0,5 3-8 0,2-3 8 15,5 13 0-15,2-4-8 0,1 4 8 0,7 5 0 16,0 14-20-16,3-7 2 0,-3 9 0 0,7-2 0 0,0 2 18 0,3 7-12 15,1-6 12-15,-1 9-10 16,-3-4 10-16,4-5 0 0,3 3 0 0,-7-10 0 16,-11-3 0-16,0 0 0 0,8 7 0 0,-8-7 0 0,-10-10 0 0,-1 1 0 15,1-10 0-15,0 1 0 0,3-4 0 0,-7-3 0 16,-10-3 0-16,7 0 0 0,-1-7 0 0,-2-2-12 16,-15-1 12-16,0-5-12 0,3-1-3 15,-6-3-1-15,-1-6 0 0,-3 0 0 16,-3-10 3-16,-1 7 0 0,1-7 0 0,-8 0 0 15,-6 1 4-15,2-10 1 0,8 9 0 0,-7-9 0 16,-7 7-37-16,0-7-7 0,3 0-2 0,1 0 0 0,-4 0 35 16,-1-7 7-16,-2 7 2 0,-1-9 0 0,7 9 10 0,-3-3-12 15,-4-4 12-15,1 7-12 0,-1 0 12 0,4 0 0 16,-4 0 0-16,1 7 0 0,-8-4 0 0,7 6 11 0,4 7-3 16,-4 0 0-16,-7-4-8 0,8 7 0 0,3 6 0 0,3 3 0 15,-3 4 0-15,3-1 0 0,1 10 0 0,-1 3 0 16,4 0 0-16,0-4 0 0,0 4 0 15,-1-9 0-15,1 2 0 0,0-2 0 0,0-1 0 0,0-5 0 16,0-1 0-16,-4-3 16 0,4 3 0 0,-7-3-1 16,3-6-15-16,-6-3 0 0,2 9 8 0,-6-6-8 15,-3-1 0-15,-5 1 0 0,-3-3 0 0,-3-4 0 16,-4 10 0-16,0-3 0 0,1-6 8 0,-1 9-8 16,-4 0 0-16,1-4 11 0,-4 4-11 0,-3-3 10 15,3 0-10-15,-7 6-9 0,0-6 9 0,0 0-13 16,7-4-1-16,-4-2 0 0,1 3 0 0,3-7-457 15,0-6-91-15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9BBF5E2F-2EA4-4BED-BDB7-3263066D10D9}" type="datetimeFigureOut">
              <a:rPr lang="en-US" smtClean="0"/>
              <a:t>1/13/2020</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061C2587-C0BF-41B9-B0FA-D76263C040D8}" type="slidenum">
              <a:rPr lang="en-US" smtClean="0"/>
              <a:t>‹#›</a:t>
            </a:fld>
            <a:endParaRPr lang="en-US" dirty="0"/>
          </a:p>
        </p:txBody>
      </p:sp>
    </p:spTree>
    <p:extLst>
      <p:ext uri="{BB962C8B-B14F-4D97-AF65-F5344CB8AC3E}">
        <p14:creationId xmlns:p14="http://schemas.microsoft.com/office/powerpoint/2010/main" val="228234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a:t>
            </a:fld>
            <a:endParaRPr lang="en-US"/>
          </a:p>
        </p:txBody>
      </p:sp>
    </p:spTree>
    <p:extLst>
      <p:ext uri="{BB962C8B-B14F-4D97-AF65-F5344CB8AC3E}">
        <p14:creationId xmlns:p14="http://schemas.microsoft.com/office/powerpoint/2010/main" val="37852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Grp="1" noRot="1" noChangeAspect="1" noChangeArrowheads="1" noTextEdit="1"/>
          </p:cNvSpPr>
          <p:nvPr>
            <p:ph type="sldImg"/>
          </p:nvPr>
        </p:nvSpPr>
        <p:spPr>
          <a:xfrm>
            <a:off x="2751138" y="531813"/>
            <a:ext cx="4732337" cy="2662237"/>
          </a:xfrm>
          <a:solidFill>
            <a:srgbClr val="FFFFFF"/>
          </a:solidFill>
          <a:ln/>
        </p:spPr>
      </p:sp>
      <p:sp>
        <p:nvSpPr>
          <p:cNvPr id="40963" name="Rectangle 2"/>
          <p:cNvSpPr>
            <a:spLocks noGrp="1" noChangeArrowheads="1"/>
          </p:cNvSpPr>
          <p:nvPr>
            <p:ph type="body" idx="1"/>
          </p:nvPr>
        </p:nvSpPr>
        <p:spPr>
          <a:xfrm>
            <a:off x="1023005" y="3371810"/>
            <a:ext cx="8188606" cy="3195621"/>
          </a:xfrm>
          <a:noFill/>
          <a:ln/>
        </p:spPr>
        <p:txBody>
          <a:bodyPr/>
          <a:lstStyle/>
          <a:p>
            <a:r>
              <a:rPr lang="en-US" sz="1700" dirty="0">
                <a:latin typeface="Lucida Grande" charset="0"/>
                <a:ea typeface="Lucida Grande" charset="0"/>
                <a:cs typeface="Lucida Grande" charset="0"/>
                <a:sym typeface="Lucida Grande" charset="0"/>
              </a:rPr>
              <a:t>Example of utilities.  10 for A, 1 for each Friday with friends</a:t>
            </a:r>
          </a:p>
        </p:txBody>
      </p:sp>
    </p:spTree>
    <p:extLst>
      <p:ext uri="{BB962C8B-B14F-4D97-AF65-F5344CB8AC3E}">
        <p14:creationId xmlns:p14="http://schemas.microsoft.com/office/powerpoint/2010/main" val="3420996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26</a:t>
            </a:fld>
            <a:endParaRPr lang="en-US"/>
          </a:p>
        </p:txBody>
      </p:sp>
    </p:spTree>
    <p:extLst>
      <p:ext uri="{BB962C8B-B14F-4D97-AF65-F5344CB8AC3E}">
        <p14:creationId xmlns:p14="http://schemas.microsoft.com/office/powerpoint/2010/main" val="1642948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are these? C3PO,</a:t>
            </a:r>
            <a:r>
              <a:rPr lang="en-US" baseline="0" dirty="0"/>
              <a:t> what does he do?  Essentially </a:t>
            </a:r>
            <a:r>
              <a:rPr lang="en-US" baseline="0" dirty="0" err="1"/>
              <a:t>google</a:t>
            </a:r>
            <a:r>
              <a:rPr lang="en-US" baseline="0" dirty="0"/>
              <a:t> translate, (but with anxiety!)</a:t>
            </a:r>
          </a:p>
          <a:p>
            <a:r>
              <a:rPr lang="en-US" baseline="0" dirty="0"/>
              <a:t>Little guy? R2D2 – what does he do, yeah, not so sure</a:t>
            </a:r>
          </a:p>
          <a:p>
            <a:endParaRPr lang="en-US" baseline="0" dirty="0"/>
          </a:p>
          <a:p>
            <a:r>
              <a:rPr lang="en-US" baseline="0" dirty="0"/>
              <a:t>Things got darker: machines come back from the future – to kill us!</a:t>
            </a:r>
          </a:p>
          <a:p>
            <a:endParaRPr lang="en-US" baseline="0" dirty="0"/>
          </a:p>
          <a:p>
            <a:r>
              <a:rPr lang="en-US" baseline="0" dirty="0"/>
              <a:t>90’s : software is scary</a:t>
            </a:r>
          </a:p>
          <a:p>
            <a:endParaRPr lang="en-US" baseline="0" dirty="0"/>
          </a:p>
          <a:p>
            <a:r>
              <a:rPr lang="en-US" baseline="0" dirty="0"/>
              <a:t>Basic fear about what technology might do ?</a:t>
            </a:r>
          </a:p>
          <a:p>
            <a:endParaRPr lang="en-US" baseline="0" dirty="0"/>
          </a:p>
          <a:p>
            <a:r>
              <a:rPr lang="en-US" baseline="0" dirty="0"/>
              <a:t>What if we can’t even tell technology apart from ourselves?</a:t>
            </a:r>
          </a:p>
          <a:p>
            <a:endParaRPr lang="en-US" baseline="0" dirty="0"/>
          </a:p>
          <a:p>
            <a:r>
              <a:rPr lang="en-US" baseline="0" dirty="0"/>
              <a:t>OR maybe it’ll look really different and snarky</a:t>
            </a:r>
          </a:p>
          <a:p>
            <a:endParaRPr lang="en-US" baseline="0" dirty="0"/>
          </a:p>
          <a:p>
            <a:r>
              <a:rPr lang="en-US" baseline="0" dirty="0"/>
              <a:t>Some exceptions like wall-E, positive view of technology (but maybe not of us humans!)</a:t>
            </a:r>
          </a:p>
          <a:p>
            <a:endParaRPr lang="en-US" baseline="0" dirty="0"/>
          </a:p>
          <a:p>
            <a:r>
              <a:rPr lang="en-US" baseline="0" dirty="0"/>
              <a:t>But mostly a worry</a:t>
            </a:r>
          </a:p>
          <a:p>
            <a:endParaRPr lang="en-US" baseline="0" dirty="0"/>
          </a:p>
          <a:p>
            <a:endParaRPr lang="en-US" baseline="0" dirty="0"/>
          </a:p>
          <a:p>
            <a:r>
              <a:rPr lang="en-US" baseline="0" dirty="0"/>
              <a:t>[not very worried myself, at least at present]</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42</a:t>
            </a:fld>
            <a:endParaRPr lang="en-US"/>
          </a:p>
        </p:txBody>
      </p:sp>
    </p:spTree>
    <p:extLst>
      <p:ext uri="{BB962C8B-B14F-4D97-AF65-F5344CB8AC3E}">
        <p14:creationId xmlns:p14="http://schemas.microsoft.com/office/powerpoint/2010/main" val="2043500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43</a:t>
            </a:fld>
            <a:endParaRPr lang="en-US"/>
          </a:p>
        </p:txBody>
      </p:sp>
    </p:spTree>
    <p:extLst>
      <p:ext uri="{BB962C8B-B14F-4D97-AF65-F5344CB8AC3E}">
        <p14:creationId xmlns:p14="http://schemas.microsoft.com/office/powerpoint/2010/main" val="3262430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a:t>
            </a:fld>
            <a:endParaRPr lang="en-US"/>
          </a:p>
        </p:txBody>
      </p:sp>
    </p:spTree>
    <p:extLst>
      <p:ext uri="{BB962C8B-B14F-4D97-AF65-F5344CB8AC3E}">
        <p14:creationId xmlns:p14="http://schemas.microsoft.com/office/powerpoint/2010/main" val="3300848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6</a:t>
            </a:fld>
            <a:endParaRPr lang="en-US"/>
          </a:p>
        </p:txBody>
      </p:sp>
    </p:spTree>
    <p:extLst>
      <p:ext uri="{BB962C8B-B14F-4D97-AF65-F5344CB8AC3E}">
        <p14:creationId xmlns:p14="http://schemas.microsoft.com/office/powerpoint/2010/main" val="3418974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7</a:t>
            </a:fld>
            <a:endParaRPr lang="en-US"/>
          </a:p>
        </p:txBody>
      </p:sp>
    </p:spTree>
    <p:extLst>
      <p:ext uri="{BB962C8B-B14F-4D97-AF65-F5344CB8AC3E}">
        <p14:creationId xmlns:p14="http://schemas.microsoft.com/office/powerpoint/2010/main" val="807742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8</a:t>
            </a:fld>
            <a:endParaRPr lang="en-US"/>
          </a:p>
        </p:txBody>
      </p:sp>
    </p:spTree>
    <p:extLst>
      <p:ext uri="{BB962C8B-B14F-4D97-AF65-F5344CB8AC3E}">
        <p14:creationId xmlns:p14="http://schemas.microsoft.com/office/powerpoint/2010/main" val="696146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21</a:t>
            </a:fld>
            <a:endParaRPr lang="en-US"/>
          </a:p>
        </p:txBody>
      </p:sp>
    </p:spTree>
    <p:extLst>
      <p:ext uri="{BB962C8B-B14F-4D97-AF65-F5344CB8AC3E}">
        <p14:creationId xmlns:p14="http://schemas.microsoft.com/office/powerpoint/2010/main" val="2400215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22</a:t>
            </a:fld>
            <a:endParaRPr lang="en-US"/>
          </a:p>
        </p:txBody>
      </p:sp>
    </p:spTree>
    <p:extLst>
      <p:ext uri="{BB962C8B-B14F-4D97-AF65-F5344CB8AC3E}">
        <p14:creationId xmlns:p14="http://schemas.microsoft.com/office/powerpoint/2010/main" val="2400215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23</a:t>
            </a:fld>
            <a:endParaRPr lang="en-US"/>
          </a:p>
        </p:txBody>
      </p:sp>
    </p:spTree>
    <p:extLst>
      <p:ext uri="{BB962C8B-B14F-4D97-AF65-F5344CB8AC3E}">
        <p14:creationId xmlns:p14="http://schemas.microsoft.com/office/powerpoint/2010/main" val="2400215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24</a:t>
            </a:fld>
            <a:endParaRPr lang="en-US"/>
          </a:p>
        </p:txBody>
      </p:sp>
    </p:spTree>
    <p:extLst>
      <p:ext uri="{BB962C8B-B14F-4D97-AF65-F5344CB8AC3E}">
        <p14:creationId xmlns:p14="http://schemas.microsoft.com/office/powerpoint/2010/main" val="2845927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C037-32FA-4360-ABE3-07627B2BC31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D505A9D-A4AF-4C69-803F-B3FD8FE7AA0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2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76362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AEEE-3587-4C7D-BAA3-0C3E401F3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654F2-609F-41BE-BF94-9566C0BCC8F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EAD64-81FE-45C7-87BE-C99041D876D2}"/>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1/13/2020</a:t>
            </a:fld>
            <a:endParaRPr lang="en-US" dirty="0"/>
          </a:p>
        </p:txBody>
      </p:sp>
      <p:sp>
        <p:nvSpPr>
          <p:cNvPr id="5" name="Footer Placeholder 4">
            <a:extLst>
              <a:ext uri="{FF2B5EF4-FFF2-40B4-BE49-F238E27FC236}">
                <a16:creationId xmlns:a16="http://schemas.microsoft.com/office/drawing/2014/main" id="{3DC9082A-2241-44ED-B9AD-9750B21A68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D710290-45AC-4A7C-9A77-667E4B9CF220}"/>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7674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DDBF4-DC75-4000-B4CD-4560FF8BCA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38E350-8C93-428E-9B85-FE7F21988F2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2166D-1728-4813-9139-87CA01351A24}"/>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1/13/2020</a:t>
            </a:fld>
            <a:endParaRPr lang="en-US" dirty="0"/>
          </a:p>
        </p:txBody>
      </p:sp>
      <p:sp>
        <p:nvSpPr>
          <p:cNvPr id="5" name="Footer Placeholder 4">
            <a:extLst>
              <a:ext uri="{FF2B5EF4-FFF2-40B4-BE49-F238E27FC236}">
                <a16:creationId xmlns:a16="http://schemas.microsoft.com/office/drawing/2014/main" id="{0DF9C6B2-CD29-4F7A-8C8F-E7523A74F3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34A101A-1A5F-4B8A-B35C-38FD5CC03737}"/>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38803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5EC7-C509-45E9-A595-C7C08F5047E6}"/>
              </a:ext>
            </a:extLst>
          </p:cNvPr>
          <p:cNvSpPr>
            <a:spLocks noGrp="1"/>
          </p:cNvSpPr>
          <p:nvPr>
            <p:ph type="title"/>
          </p:nvPr>
        </p:nvSpPr>
        <p:spPr>
          <a:xfrm>
            <a:off x="552099" y="367131"/>
            <a:ext cx="10515600" cy="627812"/>
          </a:xfrm>
          <a:prstGeom prst="rect">
            <a:avLst/>
          </a:prstGeom>
        </p:spPr>
        <p:txBody>
          <a:bodyP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B61D1F-B34A-4BF8-908F-7A236993989F}"/>
              </a:ext>
            </a:extLst>
          </p:cNvPr>
          <p:cNvSpPr>
            <a:spLocks noGrp="1"/>
          </p:cNvSpPr>
          <p:nvPr>
            <p:ph idx="1"/>
          </p:nvPr>
        </p:nvSpPr>
        <p:spPr>
          <a:xfrm>
            <a:off x="552099" y="1113178"/>
            <a:ext cx="10515600" cy="2039539"/>
          </a:xfrm>
          <a:prstGeom prst="rect">
            <a:avLst/>
          </a:prstGeom>
        </p:spPr>
        <p:txBody>
          <a:bodyPr/>
          <a:lstStyle>
            <a:lvl1pPr marL="0" indent="0">
              <a:buFont typeface="Wingdings" panose="05000000000000000000" pitchFamily="2" charset="2"/>
              <a:buNone/>
              <a:defRPr>
                <a:solidFill>
                  <a:schemeClr val="accent1">
                    <a:lumMod val="75000"/>
                  </a:schemeClr>
                </a:solidFill>
              </a:defRPr>
            </a:lvl1pPr>
            <a:lvl2pPr marL="230188" indent="-230188">
              <a:buFont typeface="Wingdings" panose="05000000000000000000" pitchFamily="2" charset="2"/>
              <a:buChar char="§"/>
              <a:defRPr/>
            </a:lvl2pPr>
            <a:lvl3pPr marL="460375" indent="-230188">
              <a:buFont typeface="Wingdings" panose="05000000000000000000" pitchFamily="2" charset="2"/>
              <a:buChar char="§"/>
              <a:defRPr/>
            </a:lvl3pPr>
            <a:lvl4pPr marL="684213" indent="-223838">
              <a:buFont typeface="Wingdings" panose="05000000000000000000" pitchFamily="2" charset="2"/>
              <a:buChar char="§"/>
              <a:defRPr/>
            </a:lvl4pPr>
            <a:lvl5pPr marL="914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16F6A89D-691A-4F7C-98F1-F0C593DCAC4F}"/>
              </a:ext>
            </a:extLst>
          </p:cNvPr>
          <p:cNvSpPr>
            <a:spLocks noGrp="1"/>
          </p:cNvSpPr>
          <p:nvPr>
            <p:ph type="sldNum" sz="quarter" idx="4"/>
          </p:nvPr>
        </p:nvSpPr>
        <p:spPr>
          <a:xfrm>
            <a:off x="9096837" y="6362388"/>
            <a:ext cx="2743200" cy="365125"/>
          </a:xfrm>
          <a:prstGeom prst="rect">
            <a:avLst/>
          </a:prstGeom>
        </p:spPr>
        <p:txBody>
          <a:bodyPr/>
          <a:lstStyle>
            <a:lvl1pPr algn="r">
              <a:defRPr/>
            </a:lvl1pPr>
          </a:lstStyle>
          <a:p>
            <a:fld id="{4E5DC575-B3DA-4894-AC1D-D96F1860F14D}" type="slidenum">
              <a:rPr lang="en-US" smtClean="0"/>
              <a:pPr/>
              <a:t>‹#›</a:t>
            </a:fld>
            <a:endParaRPr lang="en-US" dirty="0"/>
          </a:p>
        </p:txBody>
      </p:sp>
    </p:spTree>
    <p:extLst>
      <p:ext uri="{BB962C8B-B14F-4D97-AF65-F5344CB8AC3E}">
        <p14:creationId xmlns:p14="http://schemas.microsoft.com/office/powerpoint/2010/main" val="1429755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BDF3-C675-4FE4-A910-AC4D963864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1E326A-32E2-4FAA-B286-2C7318FA995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11D807-F2AA-4847-A712-DB46B5082E5B}"/>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1/13/2020</a:t>
            </a:fld>
            <a:endParaRPr lang="en-US" dirty="0"/>
          </a:p>
        </p:txBody>
      </p:sp>
      <p:sp>
        <p:nvSpPr>
          <p:cNvPr id="5" name="Footer Placeholder 4">
            <a:extLst>
              <a:ext uri="{FF2B5EF4-FFF2-40B4-BE49-F238E27FC236}">
                <a16:creationId xmlns:a16="http://schemas.microsoft.com/office/drawing/2014/main" id="{3918B119-C720-495E-B60C-22CBB6586E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E2A286-1540-4D00-A534-703021A3BD42}"/>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56834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E853-5CAF-42AD-AB47-7F5A49B7B5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0D8E34-F3E7-4F97-A3DF-30EEE989C0C5}"/>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8AB9D5-42F1-4DA5-90B3-823D47216A6D}"/>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876C05-7108-4656-9F43-674919BEE9BD}"/>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1/13/2020</a:t>
            </a:fld>
            <a:endParaRPr lang="en-US" dirty="0"/>
          </a:p>
        </p:txBody>
      </p:sp>
      <p:sp>
        <p:nvSpPr>
          <p:cNvPr id="6" name="Footer Placeholder 5">
            <a:extLst>
              <a:ext uri="{FF2B5EF4-FFF2-40B4-BE49-F238E27FC236}">
                <a16:creationId xmlns:a16="http://schemas.microsoft.com/office/drawing/2014/main" id="{A057A914-9DAA-4AE9-A76A-42447258A5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3C0452A-1F51-42B5-8497-BB68481ED6FA}"/>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642013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A46B-388C-4D77-BE61-52E7B1C913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6ECDA0-3BD6-450B-8B96-C3684DC8756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D6CCF2-765D-4D39-83E7-42743CE9E796}"/>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ECD599-93B8-46A3-9EF0-230980A89B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D0E1B5-5F66-4EE8-9EE1-86A03BA8AD5D}"/>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E6235-3EAC-4DFF-9A14-1ADA715CC2A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1/13/2020</a:t>
            </a:fld>
            <a:endParaRPr lang="en-US" dirty="0"/>
          </a:p>
        </p:txBody>
      </p:sp>
      <p:sp>
        <p:nvSpPr>
          <p:cNvPr id="8" name="Footer Placeholder 7">
            <a:extLst>
              <a:ext uri="{FF2B5EF4-FFF2-40B4-BE49-F238E27FC236}">
                <a16:creationId xmlns:a16="http://schemas.microsoft.com/office/drawing/2014/main" id="{0132BF57-DA9A-4492-A076-AB71F5BE90B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BB5FCD9-5D4E-4E57-9402-7599F98853C9}"/>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472636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0DDE-4BCF-4525-91BE-72A54FC8C2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9F6FE61-20C8-49B5-BF10-C0DCB24C675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1/13/2020</a:t>
            </a:fld>
            <a:endParaRPr lang="en-US" dirty="0"/>
          </a:p>
        </p:txBody>
      </p:sp>
      <p:sp>
        <p:nvSpPr>
          <p:cNvPr id="4" name="Footer Placeholder 3">
            <a:extLst>
              <a:ext uri="{FF2B5EF4-FFF2-40B4-BE49-F238E27FC236}">
                <a16:creationId xmlns:a16="http://schemas.microsoft.com/office/drawing/2014/main" id="{36D4D872-320C-4D19-B900-0E59609A42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C0B071D-2650-40F5-8B1E-46DF9DB8D898}"/>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17717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47EB5-7CA0-4A83-9D1B-19C143605145}"/>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1/13/2020</a:t>
            </a:fld>
            <a:endParaRPr lang="en-US" dirty="0"/>
          </a:p>
        </p:txBody>
      </p:sp>
      <p:sp>
        <p:nvSpPr>
          <p:cNvPr id="3" name="Footer Placeholder 2">
            <a:extLst>
              <a:ext uri="{FF2B5EF4-FFF2-40B4-BE49-F238E27FC236}">
                <a16:creationId xmlns:a16="http://schemas.microsoft.com/office/drawing/2014/main" id="{C32C3624-E3A1-4C8A-95B8-43FE56CEEE7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65764B-81AF-4873-8E85-B90AF3207576}"/>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511124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3DD2-9E90-4EBF-9B07-2194BDC33C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8BFE9-2F23-4BCD-B60A-0983EBBCEB9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5FE31-2336-4B0E-BC8F-3572FA6EC2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FD6EC-511A-455D-8BD9-982DE4390AD3}"/>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1/13/2020</a:t>
            </a:fld>
            <a:endParaRPr lang="en-US" dirty="0"/>
          </a:p>
        </p:txBody>
      </p:sp>
      <p:sp>
        <p:nvSpPr>
          <p:cNvPr id="6" name="Footer Placeholder 5">
            <a:extLst>
              <a:ext uri="{FF2B5EF4-FFF2-40B4-BE49-F238E27FC236}">
                <a16:creationId xmlns:a16="http://schemas.microsoft.com/office/drawing/2014/main" id="{4067B1AA-215E-4D2A-873E-12B2C91049D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35E25FC-1B80-4F9E-AB2D-C76EBB645014}"/>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5876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9F35-1611-42F7-A008-1247A6AC1D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268273-8ED8-4A31-9442-466BDD24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6F42B4-A61A-4FDA-B0DC-F40834BD8E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D9FEBD-503F-464B-B22C-555050B32A4C}"/>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1/13/2020</a:t>
            </a:fld>
            <a:endParaRPr lang="en-US" dirty="0"/>
          </a:p>
        </p:txBody>
      </p:sp>
      <p:sp>
        <p:nvSpPr>
          <p:cNvPr id="6" name="Footer Placeholder 5">
            <a:extLst>
              <a:ext uri="{FF2B5EF4-FFF2-40B4-BE49-F238E27FC236}">
                <a16:creationId xmlns:a16="http://schemas.microsoft.com/office/drawing/2014/main" id="{84AC58AB-1586-418B-A030-C9B1CABED1A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6CF43F4-342D-4F33-99B8-27ACFF6C099F}"/>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548046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23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customXml" Target="../ink/ink4.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customXml" Target="../ink/ink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gif"/></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customXml" Target="../ink/ink6.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gif"/><Relationship Id="rId11" Type="http://schemas.openxmlformats.org/officeDocument/2006/relationships/image" Target="../media/image11.jp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39.emf"/><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customXml" Target="../ink/ink8.xml"/><Relationship Id="rId4" Type="http://schemas.openxmlformats.org/officeDocument/2006/relationships/image" Target="../media/image43.gif"/></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hyperlink" Target="https://www.youtube.com/watch?v=ntIczNQKfjQ" TargetMode="External"/><Relationship Id="rId4" Type="http://schemas.openxmlformats.org/officeDocument/2006/relationships/hyperlink" Target="https://www.nytimes.com/video/science/1247468063802/stanford-cart.html"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canvas.cmu.edu/" TargetMode="External"/><Relationship Id="rId7" Type="http://schemas.openxmlformats.org/officeDocument/2006/relationships/hyperlink" Target="mailto:pvirtue@cmu.edu" TargetMode="External"/><Relationship Id="rId12" Type="http://schemas.openxmlformats.org/officeDocument/2006/relationships/image" Target="../media/image18.png"/><Relationship Id="rId2" Type="http://schemas.openxmlformats.org/officeDocument/2006/relationships/hyperlink" Target="https://www.cs.cmu.edu/~15281" TargetMode="External"/><Relationship Id="rId1" Type="http://schemas.openxmlformats.org/officeDocument/2006/relationships/slideLayout" Target="../slideLayouts/slideLayout2.xml"/><Relationship Id="rId6" Type="http://schemas.openxmlformats.org/officeDocument/2006/relationships/hyperlink" Target="mailto:feifang@cmu.edu" TargetMode="External"/><Relationship Id="rId11" Type="http://schemas.openxmlformats.org/officeDocument/2006/relationships/customXml" Target="../ink/ink2.xml"/><Relationship Id="rId5" Type="http://schemas.openxmlformats.org/officeDocument/2006/relationships/hyperlink" Target="https://piazza.com/cmu/fall2019/15281" TargetMode="External"/><Relationship Id="rId10" Type="http://schemas.openxmlformats.org/officeDocument/2006/relationships/image" Target="../media/image17.jpeg"/><Relationship Id="rId4" Type="http://schemas.openxmlformats.org/officeDocument/2006/relationships/hyperlink" Target="http://gradescope.com/" TargetMode="External"/><Relationship Id="rId9"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jpeg"/><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customXml" Target="../ink/ink3.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Game</a:t>
            </a:r>
          </a:p>
        </p:txBody>
      </p:sp>
      <p:sp>
        <p:nvSpPr>
          <p:cNvPr id="3" name="Content Placeholder 2"/>
          <p:cNvSpPr>
            <a:spLocks noGrp="1"/>
          </p:cNvSpPr>
          <p:nvPr>
            <p:ph idx="1"/>
          </p:nvPr>
        </p:nvSpPr>
        <p:spPr>
          <a:xfrm>
            <a:off x="552099" y="1113178"/>
            <a:ext cx="10515600" cy="5744822"/>
          </a:xfrm>
        </p:spPr>
        <p:txBody>
          <a:bodyPr/>
          <a:lstStyle/>
          <a:p>
            <a:r>
              <a:rPr lang="en-US" dirty="0">
                <a:solidFill>
                  <a:srgbClr val="C00000"/>
                </a:solidFill>
              </a:rPr>
              <a:t>As you walk in:</a:t>
            </a:r>
          </a:p>
          <a:p>
            <a:pPr marL="685783" indent="-685783">
              <a:buFont typeface="+mj-lt"/>
              <a:buAutoNum type="arabicPeriod"/>
            </a:pPr>
            <a:r>
              <a:rPr lang="en-US" dirty="0"/>
              <a:t>Grab a pack of game pieces (candy)</a:t>
            </a:r>
          </a:p>
          <a:p>
            <a:pPr marL="685783" indent="-685783">
              <a:buFont typeface="+mj-lt"/>
              <a:buAutoNum type="arabicPeriod"/>
            </a:pPr>
            <a:r>
              <a:rPr lang="en-US" dirty="0"/>
              <a:t>Form groups of 2 (or 3 with an observer)</a:t>
            </a:r>
          </a:p>
          <a:p>
            <a:pPr marL="685783" indent="-685783">
              <a:buFont typeface="+mj-lt"/>
              <a:buAutoNum type="arabicPeriod"/>
            </a:pPr>
            <a:r>
              <a:rPr lang="en-US" dirty="0"/>
              <a:t>Play the game!</a:t>
            </a:r>
          </a:p>
          <a:p>
            <a:pPr marL="1219170" lvl="1" indent="-685783">
              <a:buFont typeface="+mj-lt"/>
              <a:buAutoNum type="alphaUcPeriod"/>
            </a:pPr>
            <a:r>
              <a:rPr lang="en-US" sz="2800" dirty="0"/>
              <a:t>11 pieces on the table</a:t>
            </a:r>
          </a:p>
          <a:p>
            <a:pPr marL="1219170" lvl="1" indent="-685783">
              <a:buFont typeface="+mj-lt"/>
              <a:buAutoNum type="alphaUcPeriod"/>
            </a:pPr>
            <a:r>
              <a:rPr lang="en-US" sz="2800" dirty="0"/>
              <a:t>Take turns taking either 1 or 2 pieces</a:t>
            </a:r>
          </a:p>
          <a:p>
            <a:pPr marL="1219170" lvl="1" indent="-685783">
              <a:buFont typeface="+mj-lt"/>
              <a:buAutoNum type="alphaUcPeriod"/>
            </a:pPr>
            <a:r>
              <a:rPr lang="en-US" sz="2800" dirty="0"/>
              <a:t>Person that takes the last piece wins!</a:t>
            </a:r>
            <a:endParaRPr lang="en-US" sz="2800" dirty="0">
              <a:sym typeface="Wingdings"/>
            </a:endParaRPr>
          </a:p>
          <a:p>
            <a:pPr marL="685783" indent="-685783">
              <a:buFont typeface="+mj-lt"/>
              <a:buAutoNum type="arabicPeriod"/>
            </a:pPr>
            <a:r>
              <a:rPr lang="en-US" dirty="0">
                <a:sym typeface="Wingdings"/>
              </a:rPr>
              <a:t>Think about how you might implement an Agent to play this in code:</a:t>
            </a:r>
          </a:p>
          <a:p>
            <a:pPr>
              <a:lnSpc>
                <a:spcPct val="100000"/>
              </a:lnSpc>
              <a:spcBef>
                <a:spcPts val="0"/>
              </a:spcBef>
            </a:pPr>
            <a:r>
              <a:rPr lang="en-US" dirty="0">
                <a:latin typeface="Courier New"/>
                <a:cs typeface="Courier New"/>
              </a:rPr>
              <a:t>		</a:t>
            </a:r>
            <a:r>
              <a:rPr lang="en-US" sz="2400" dirty="0">
                <a:latin typeface="Courier New"/>
                <a:cs typeface="Courier New"/>
              </a:rPr>
              <a:t>class Agent</a:t>
            </a:r>
          </a:p>
          <a:p>
            <a:r>
              <a:rPr lang="en-US" sz="2400" dirty="0">
                <a:latin typeface="Courier New"/>
                <a:cs typeface="Courier New"/>
              </a:rPr>
              <a:t>			function </a:t>
            </a:r>
            <a:r>
              <a:rPr lang="en-US" sz="2400" b="1" dirty="0" err="1">
                <a:latin typeface="Courier New"/>
                <a:cs typeface="Courier New"/>
              </a:rPr>
              <a:t>getAction</a:t>
            </a:r>
            <a:r>
              <a:rPr lang="en-US" sz="2400" dirty="0">
                <a:latin typeface="Courier New"/>
                <a:cs typeface="Courier New"/>
              </a:rPr>
              <a:t>(state)</a:t>
            </a:r>
          </a:p>
          <a:p>
            <a:r>
              <a:rPr lang="en-US" sz="2400" dirty="0">
                <a:latin typeface="Courier New"/>
                <a:cs typeface="Courier New"/>
              </a:rPr>
              <a:t>				return action</a:t>
            </a:r>
          </a:p>
          <a:p>
            <a:endParaRPr lang="en-US" dirty="0"/>
          </a:p>
        </p:txBody>
      </p:sp>
      <mc:AlternateContent xmlns:mc="http://schemas.openxmlformats.org/markup-compatibility/2006">
        <mc:Choice xmlns:p14="http://schemas.microsoft.com/office/powerpoint/2010/main" Requires="p14">
          <p:contentPart p14:bwMode="auto" r:id="rId2">
            <p14:nvContentPartPr>
              <p14:cNvPr id="4" name="Ink 3">
                <a:extLst>
                  <a:ext uri="{FF2B5EF4-FFF2-40B4-BE49-F238E27FC236}">
                    <a16:creationId xmlns:a16="http://schemas.microsoft.com/office/drawing/2014/main" id="{EE34A4FE-D831-405F-A1C0-FFF2543F828A}"/>
                  </a:ext>
                </a:extLst>
              </p14:cNvPr>
              <p14:cNvContentPartPr/>
              <p14:nvPr/>
            </p14:nvContentPartPr>
            <p14:xfrm>
              <a:off x="7150680" y="1104480"/>
              <a:ext cx="4059720" cy="2557080"/>
            </p14:xfrm>
          </p:contentPart>
        </mc:Choice>
        <mc:Fallback>
          <p:pic>
            <p:nvPicPr>
              <p:cNvPr id="4" name="Ink 3">
                <a:extLst>
                  <a:ext uri="{FF2B5EF4-FFF2-40B4-BE49-F238E27FC236}">
                    <a16:creationId xmlns:a16="http://schemas.microsoft.com/office/drawing/2014/main" id="{EE34A4FE-D831-405F-A1C0-FFF2543F828A}"/>
                  </a:ext>
                </a:extLst>
              </p:cNvPr>
              <p:cNvPicPr/>
              <p:nvPr/>
            </p:nvPicPr>
            <p:blipFill>
              <a:blip r:embed="rId3"/>
              <a:stretch>
                <a:fillRect/>
              </a:stretch>
            </p:blipFill>
            <p:spPr>
              <a:xfrm>
                <a:off x="7141320" y="1095120"/>
                <a:ext cx="4078440" cy="2575800"/>
              </a:xfrm>
              <a:prstGeom prst="rect">
                <a:avLst/>
              </a:prstGeom>
            </p:spPr>
          </p:pic>
        </mc:Fallback>
      </mc:AlternateContent>
    </p:spTree>
    <p:extLst>
      <p:ext uri="{BB962C8B-B14F-4D97-AF65-F5344CB8AC3E}">
        <p14:creationId xmlns:p14="http://schemas.microsoft.com/office/powerpoint/2010/main" val="4189162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4" name="Content Placeholder 3"/>
          <p:cNvSpPr>
            <a:spLocks noGrp="1"/>
          </p:cNvSpPr>
          <p:nvPr>
            <p:ph idx="1"/>
          </p:nvPr>
        </p:nvSpPr>
        <p:spPr>
          <a:xfrm>
            <a:off x="406400" y="1397001"/>
            <a:ext cx="11379200" cy="609600"/>
          </a:xfrm>
        </p:spPr>
        <p:txBody>
          <a:bodyPr/>
          <a:lstStyle/>
          <a:p>
            <a:r>
              <a:rPr lang="en-US" dirty="0"/>
              <a:t>Agent 001 – Always choose 1</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1</a:t>
            </a:r>
          </a:p>
        </p:txBody>
      </p:sp>
      <p:sp>
        <p:nvSpPr>
          <p:cNvPr id="7" name="Rectangle 6"/>
          <p:cNvSpPr/>
          <p:nvPr/>
        </p:nvSpPr>
        <p:spPr>
          <a:xfrm>
            <a:off x="5181600" y="2108200"/>
            <a:ext cx="34544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p:cNvSpPr/>
          <p:nvPr/>
        </p:nvSpPr>
        <p:spPr>
          <a:xfrm>
            <a:off x="4064000" y="2819400"/>
            <a:ext cx="11176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1223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4" name="Content Placeholder 3"/>
          <p:cNvSpPr>
            <a:spLocks noGrp="1"/>
          </p:cNvSpPr>
          <p:nvPr>
            <p:ph idx="1"/>
          </p:nvPr>
        </p:nvSpPr>
        <p:spPr>
          <a:xfrm>
            <a:off x="406400" y="1397001"/>
            <a:ext cx="11379200" cy="609600"/>
          </a:xfrm>
        </p:spPr>
        <p:txBody>
          <a:bodyPr/>
          <a:lstStyle/>
          <a:p>
            <a:r>
              <a:rPr lang="en-US" dirty="0"/>
              <a:t>Agent 002 – Always choose 2</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2</a:t>
            </a:r>
          </a:p>
        </p:txBody>
      </p:sp>
      <p:sp>
        <p:nvSpPr>
          <p:cNvPr id="8" name="Rectangle 7"/>
          <p:cNvSpPr/>
          <p:nvPr/>
        </p:nvSpPr>
        <p:spPr>
          <a:xfrm>
            <a:off x="4064000" y="2819400"/>
            <a:ext cx="11176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99352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4" name="Content Placeholder 3"/>
          <p:cNvSpPr>
            <a:spLocks noGrp="1"/>
          </p:cNvSpPr>
          <p:nvPr>
            <p:ph idx="1"/>
          </p:nvPr>
        </p:nvSpPr>
        <p:spPr>
          <a:xfrm>
            <a:off x="406400" y="1397001"/>
            <a:ext cx="11379200" cy="609600"/>
          </a:xfrm>
        </p:spPr>
        <p:txBody>
          <a:bodyPr/>
          <a:lstStyle/>
          <a:p>
            <a:r>
              <a:rPr lang="en-US" dirty="0"/>
              <a:t>Agent 004 – Choose the opposite of opponent</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a:t>
            </a:r>
          </a:p>
        </p:txBody>
      </p:sp>
    </p:spTree>
    <p:extLst>
      <p:ext uri="{BB962C8B-B14F-4D97-AF65-F5344CB8AC3E}">
        <p14:creationId xmlns:p14="http://schemas.microsoft.com/office/powerpoint/2010/main" val="3704468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4" name="Content Placeholder 3"/>
          <p:cNvSpPr>
            <a:spLocks noGrp="1"/>
          </p:cNvSpPr>
          <p:nvPr>
            <p:ph idx="1"/>
          </p:nvPr>
        </p:nvSpPr>
        <p:spPr>
          <a:xfrm>
            <a:off x="406400" y="1397001"/>
            <a:ext cx="11379200" cy="609600"/>
          </a:xfrm>
        </p:spPr>
        <p:txBody>
          <a:bodyPr/>
          <a:lstStyle/>
          <a:p>
            <a:r>
              <a:rPr lang="en-US" dirty="0"/>
              <a:t>Agent 007 – Whatever you think is best</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a:t>
            </a:r>
          </a:p>
        </p:txBody>
      </p:sp>
    </p:spTree>
    <p:extLst>
      <p:ext uri="{BB962C8B-B14F-4D97-AF65-F5344CB8AC3E}">
        <p14:creationId xmlns:p14="http://schemas.microsoft.com/office/powerpoint/2010/main" val="807931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4" name="Content Placeholder 3"/>
          <p:cNvSpPr>
            <a:spLocks noGrp="1"/>
          </p:cNvSpPr>
          <p:nvPr>
            <p:ph idx="1"/>
          </p:nvPr>
        </p:nvSpPr>
        <p:spPr>
          <a:xfrm>
            <a:off x="406400" y="1397001"/>
            <a:ext cx="11379200" cy="609600"/>
          </a:xfrm>
        </p:spPr>
        <p:txBody>
          <a:bodyPr/>
          <a:lstStyle/>
          <a:p>
            <a:r>
              <a:rPr lang="en-US" dirty="0"/>
              <a:t>Agent 007 – Whatever you think is best</a:t>
            </a:r>
          </a:p>
        </p:txBody>
      </p:sp>
      <p:sp>
        <p:nvSpPr>
          <p:cNvPr id="3" name="Rectangle 2"/>
          <p:cNvSpPr/>
          <p:nvPr/>
        </p:nvSpPr>
        <p:spPr>
          <a:xfrm>
            <a:off x="1524000" y="2096293"/>
            <a:ext cx="8839200" cy="2677656"/>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if </a:t>
            </a:r>
            <a:r>
              <a:rPr lang="en-US" sz="2400" dirty="0" err="1">
                <a:latin typeface="Courier New"/>
                <a:cs typeface="Courier New"/>
              </a:rPr>
              <a:t>numPiecesAvailable</a:t>
            </a:r>
            <a:r>
              <a:rPr lang="en-US" sz="2400" dirty="0">
                <a:latin typeface="Courier New"/>
                <a:cs typeface="Courier New"/>
              </a:rPr>
              <a:t> % 3 == 2</a:t>
            </a:r>
          </a:p>
          <a:p>
            <a:r>
              <a:rPr lang="en-US" sz="2400" dirty="0">
                <a:latin typeface="Courier New"/>
                <a:cs typeface="Courier New"/>
              </a:rPr>
              <a:t>		return 2</a:t>
            </a:r>
          </a:p>
          <a:p>
            <a:r>
              <a:rPr lang="en-US" sz="2400" dirty="0">
                <a:latin typeface="Courier New"/>
                <a:cs typeface="Courier New"/>
              </a:rPr>
              <a:t>	else</a:t>
            </a:r>
          </a:p>
          <a:p>
            <a:r>
              <a:rPr lang="en-US" sz="2400" dirty="0">
                <a:latin typeface="Courier New"/>
                <a:cs typeface="Courier New"/>
              </a:rPr>
              <a:t>		return 1</a:t>
            </a:r>
          </a:p>
          <a:p>
            <a:endParaRPr lang="en-US" sz="2400" dirty="0">
              <a:latin typeface="Courier New"/>
              <a:cs typeface="Courier New"/>
            </a:endParaRPr>
          </a:p>
        </p:txBody>
      </p:sp>
    </p:spTree>
    <p:extLst>
      <p:ext uri="{BB962C8B-B14F-4D97-AF65-F5344CB8AC3E}">
        <p14:creationId xmlns:p14="http://schemas.microsoft.com/office/powerpoint/2010/main" val="742526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Games </a:t>
            </a:r>
            <a:r>
              <a:rPr lang="mr-IN" dirty="0"/>
              <a:t>–</a:t>
            </a:r>
            <a:r>
              <a:rPr lang="en-US" dirty="0"/>
              <a:t> Three “Intelligent” Agents </a:t>
            </a:r>
          </a:p>
        </p:txBody>
      </p:sp>
      <p:sp>
        <p:nvSpPr>
          <p:cNvPr id="4" name="Content Placeholder 2"/>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Which agent code is the most “intelligent”?</a:t>
            </a:r>
          </a:p>
        </p:txBody>
      </p:sp>
      <p:sp>
        <p:nvSpPr>
          <p:cNvPr id="6" name="Title 3">
            <a:extLst>
              <a:ext uri="{FF2B5EF4-FFF2-40B4-BE49-F238E27FC236}">
                <a16:creationId xmlns:a16="http://schemas.microsoft.com/office/drawing/2014/main" id="{BF9D6A76-4FB6-4605-B787-4BFC81D6501A}"/>
              </a:ext>
            </a:extLst>
          </p:cNvPr>
          <p:cNvSpPr txBox="1">
            <a:spLocks/>
          </p:cNvSpPr>
          <p:nvPr/>
        </p:nvSpPr>
        <p:spPr>
          <a:xfrm>
            <a:off x="425939" y="220785"/>
            <a:ext cx="8229600" cy="114300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solidFill>
                  <a:srgbClr val="C00000"/>
                </a:solidFill>
              </a:rPr>
              <a:t>Piazza Poll question</a:t>
            </a:r>
            <a:endParaRPr lang="en-US" dirty="0"/>
          </a:p>
        </p:txBody>
      </p:sp>
    </p:spTree>
    <p:extLst>
      <p:ext uri="{BB962C8B-B14F-4D97-AF65-F5344CB8AC3E}">
        <p14:creationId xmlns:p14="http://schemas.microsoft.com/office/powerpoint/2010/main" val="1539835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A: Search / Recursion</a:t>
            </a:r>
          </a:p>
        </p:txBody>
      </p:sp>
      <p:pic>
        <p:nvPicPr>
          <p:cNvPr id="8" name="Picture 3"/>
          <p:cNvPicPr>
            <a:picLocks noChangeAspect="1" noChangeArrowheads="1"/>
          </p:cNvPicPr>
          <p:nvPr/>
        </p:nvPicPr>
        <p:blipFill rotWithShape="1">
          <a:blip r:embed="rId2" cstate="print"/>
          <a:srcRect r="87269"/>
          <a:stretch/>
        </p:blipFill>
        <p:spPr bwMode="auto">
          <a:xfrm>
            <a:off x="2851068" y="1703322"/>
            <a:ext cx="843999" cy="4800401"/>
          </a:xfrm>
          <a:prstGeom prst="rect">
            <a:avLst/>
          </a:prstGeom>
          <a:noFill/>
          <a:ln w="9525">
            <a:noFill/>
            <a:miter lim="800000"/>
            <a:headEnd/>
            <a:tailEnd/>
          </a:ln>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66286" y="1474719"/>
            <a:ext cx="950067" cy="939020"/>
          </a:xfrm>
          <a:prstGeom prst="rect">
            <a:avLst/>
          </a:prstGeom>
          <a:noFill/>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84087" y="2389804"/>
            <a:ext cx="843999" cy="937776"/>
          </a:xfrm>
          <a:prstGeom prst="rect">
            <a:avLst/>
          </a:prstGeom>
          <a:noFill/>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66286" y="3303519"/>
            <a:ext cx="950067" cy="939020"/>
          </a:xfrm>
          <a:prstGeom prst="rect">
            <a:avLst/>
          </a:prstGeom>
          <a:noFill/>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84087" y="4218604"/>
            <a:ext cx="843999" cy="937776"/>
          </a:xfrm>
          <a:prstGeom prst="rect">
            <a:avLst/>
          </a:prstGeom>
          <a:noFill/>
        </p:spPr>
      </p:pic>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737268" y="3455723"/>
            <a:ext cx="3006566" cy="278063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a:extLst>
              <a:ext uri="{FF2B5EF4-FFF2-40B4-BE49-F238E27FC236}">
                <a16:creationId xmlns:a16="http://schemas.microsoft.com/office/drawing/2014/main" id="{86F693EC-39A4-5443-8120-86319F05F504}"/>
              </a:ext>
            </a:extLst>
          </p:cNvPr>
          <p:cNvSpPr/>
          <p:nvPr/>
        </p:nvSpPr>
        <p:spPr>
          <a:xfrm>
            <a:off x="6340434" y="1910697"/>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11</a:t>
            </a:r>
          </a:p>
        </p:txBody>
      </p:sp>
      <p:sp>
        <p:nvSpPr>
          <p:cNvPr id="14" name="Rectangle 13">
            <a:extLst>
              <a:ext uri="{FF2B5EF4-FFF2-40B4-BE49-F238E27FC236}">
                <a16:creationId xmlns:a16="http://schemas.microsoft.com/office/drawing/2014/main" id="{4D78B1B8-843F-B144-B0DB-556BF1E408F9}"/>
              </a:ext>
            </a:extLst>
          </p:cNvPr>
          <p:cNvSpPr/>
          <p:nvPr/>
        </p:nvSpPr>
        <p:spPr>
          <a:xfrm>
            <a:off x="5645232" y="2639674"/>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10</a:t>
            </a:r>
          </a:p>
        </p:txBody>
      </p:sp>
      <p:sp>
        <p:nvSpPr>
          <p:cNvPr id="15" name="Rectangle 14">
            <a:extLst>
              <a:ext uri="{FF2B5EF4-FFF2-40B4-BE49-F238E27FC236}">
                <a16:creationId xmlns:a16="http://schemas.microsoft.com/office/drawing/2014/main" id="{734C71A2-F419-EA42-9EE0-975A7B705E30}"/>
              </a:ext>
            </a:extLst>
          </p:cNvPr>
          <p:cNvSpPr/>
          <p:nvPr/>
        </p:nvSpPr>
        <p:spPr>
          <a:xfrm>
            <a:off x="7053947" y="2662266"/>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a:t>
            </a:r>
          </a:p>
        </p:txBody>
      </p:sp>
      <p:sp>
        <p:nvSpPr>
          <p:cNvPr id="16" name="Rectangle 15">
            <a:extLst>
              <a:ext uri="{FF2B5EF4-FFF2-40B4-BE49-F238E27FC236}">
                <a16:creationId xmlns:a16="http://schemas.microsoft.com/office/drawing/2014/main" id="{7DDC65C1-4D9B-444B-8528-0FC4C29BB016}"/>
              </a:ext>
            </a:extLst>
          </p:cNvPr>
          <p:cNvSpPr/>
          <p:nvPr/>
        </p:nvSpPr>
        <p:spPr>
          <a:xfrm>
            <a:off x="5219864" y="3513575"/>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a:t>
            </a:r>
          </a:p>
        </p:txBody>
      </p:sp>
      <p:sp>
        <p:nvSpPr>
          <p:cNvPr id="17" name="Rectangle 16">
            <a:extLst>
              <a:ext uri="{FF2B5EF4-FFF2-40B4-BE49-F238E27FC236}">
                <a16:creationId xmlns:a16="http://schemas.microsoft.com/office/drawing/2014/main" id="{6318B152-71C5-B746-8D89-688E19472127}"/>
              </a:ext>
            </a:extLst>
          </p:cNvPr>
          <p:cNvSpPr/>
          <p:nvPr/>
        </p:nvSpPr>
        <p:spPr>
          <a:xfrm>
            <a:off x="5964601" y="3513575"/>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
        <p:nvSpPr>
          <p:cNvPr id="18" name="Rectangle 17">
            <a:extLst>
              <a:ext uri="{FF2B5EF4-FFF2-40B4-BE49-F238E27FC236}">
                <a16:creationId xmlns:a16="http://schemas.microsoft.com/office/drawing/2014/main" id="{66A6BA36-427F-5741-AF26-0025119101E8}"/>
              </a:ext>
            </a:extLst>
          </p:cNvPr>
          <p:cNvSpPr/>
          <p:nvPr/>
        </p:nvSpPr>
        <p:spPr>
          <a:xfrm>
            <a:off x="6702908" y="3513575"/>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
        <p:nvSpPr>
          <p:cNvPr id="19" name="Rectangle 18">
            <a:extLst>
              <a:ext uri="{FF2B5EF4-FFF2-40B4-BE49-F238E27FC236}">
                <a16:creationId xmlns:a16="http://schemas.microsoft.com/office/drawing/2014/main" id="{3577DFA8-D1DC-3047-B643-898A987C7B18}"/>
              </a:ext>
            </a:extLst>
          </p:cNvPr>
          <p:cNvSpPr/>
          <p:nvPr/>
        </p:nvSpPr>
        <p:spPr>
          <a:xfrm>
            <a:off x="7441215" y="3514997"/>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a:t>
            </a:r>
          </a:p>
        </p:txBody>
      </p:sp>
      <p:sp>
        <p:nvSpPr>
          <p:cNvPr id="20" name="Rectangle 19">
            <a:extLst>
              <a:ext uri="{FF2B5EF4-FFF2-40B4-BE49-F238E27FC236}">
                <a16:creationId xmlns:a16="http://schemas.microsoft.com/office/drawing/2014/main" id="{7E61E506-A708-954B-9416-DC605D7992D3}"/>
              </a:ext>
            </a:extLst>
          </p:cNvPr>
          <p:cNvSpPr/>
          <p:nvPr/>
        </p:nvSpPr>
        <p:spPr>
          <a:xfrm>
            <a:off x="4843342" y="4383009"/>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
        <p:nvSpPr>
          <p:cNvPr id="21" name="Rectangle 20">
            <a:extLst>
              <a:ext uri="{FF2B5EF4-FFF2-40B4-BE49-F238E27FC236}">
                <a16:creationId xmlns:a16="http://schemas.microsoft.com/office/drawing/2014/main" id="{D53A60DD-C530-B64D-A14A-F757E2C80139}"/>
              </a:ext>
            </a:extLst>
          </p:cNvPr>
          <p:cNvSpPr/>
          <p:nvPr/>
        </p:nvSpPr>
        <p:spPr>
          <a:xfrm>
            <a:off x="5581649" y="4384431"/>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a:t>
            </a:r>
          </a:p>
        </p:txBody>
      </p:sp>
      <p:cxnSp>
        <p:nvCxnSpPr>
          <p:cNvPr id="22" name="Straight Arrow Connector 21">
            <a:extLst>
              <a:ext uri="{FF2B5EF4-FFF2-40B4-BE49-F238E27FC236}">
                <a16:creationId xmlns:a16="http://schemas.microsoft.com/office/drawing/2014/main" id="{CB082FDA-0A70-914C-9211-82607A4C7613}"/>
              </a:ext>
            </a:extLst>
          </p:cNvPr>
          <p:cNvCxnSpPr>
            <a:stCxn id="4" idx="2"/>
            <a:endCxn id="14" idx="0"/>
          </p:cNvCxnSpPr>
          <p:nvPr/>
        </p:nvCxnSpPr>
        <p:spPr>
          <a:xfrm flipH="1">
            <a:off x="5864266" y="2355197"/>
            <a:ext cx="695202" cy="2844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FE16637-152B-5547-9273-BEEC7DE2F852}"/>
              </a:ext>
            </a:extLst>
          </p:cNvPr>
          <p:cNvCxnSpPr>
            <a:cxnSpLocks/>
            <a:stCxn id="4" idx="2"/>
            <a:endCxn id="15" idx="0"/>
          </p:cNvCxnSpPr>
          <p:nvPr/>
        </p:nvCxnSpPr>
        <p:spPr>
          <a:xfrm>
            <a:off x="6559468" y="2355197"/>
            <a:ext cx="713513" cy="3070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AF47C65-9ADE-4C44-BDBB-2F8F97A3D34C}"/>
              </a:ext>
            </a:extLst>
          </p:cNvPr>
          <p:cNvCxnSpPr>
            <a:cxnSpLocks/>
            <a:stCxn id="15" idx="2"/>
            <a:endCxn id="19" idx="0"/>
          </p:cNvCxnSpPr>
          <p:nvPr/>
        </p:nvCxnSpPr>
        <p:spPr>
          <a:xfrm>
            <a:off x="7272981" y="3106766"/>
            <a:ext cx="387268" cy="408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24C2678-485F-824C-90C8-2AF88B524DC7}"/>
              </a:ext>
            </a:extLst>
          </p:cNvPr>
          <p:cNvCxnSpPr>
            <a:cxnSpLocks/>
            <a:stCxn id="15" idx="2"/>
            <a:endCxn id="18" idx="0"/>
          </p:cNvCxnSpPr>
          <p:nvPr/>
        </p:nvCxnSpPr>
        <p:spPr>
          <a:xfrm flipH="1">
            <a:off x="6921942" y="3106766"/>
            <a:ext cx="351039" cy="406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B0EC4C90-76E4-5A4A-B8C8-EDF210BDF5DE}"/>
              </a:ext>
            </a:extLst>
          </p:cNvPr>
          <p:cNvSpPr/>
          <p:nvPr/>
        </p:nvSpPr>
        <p:spPr>
          <a:xfrm>
            <a:off x="4066935" y="5669029"/>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3" name="Rectangle 32">
            <a:extLst>
              <a:ext uri="{FF2B5EF4-FFF2-40B4-BE49-F238E27FC236}">
                <a16:creationId xmlns:a16="http://schemas.microsoft.com/office/drawing/2014/main" id="{F0C8CE6E-4C68-5247-AE29-925896E81AEC}"/>
              </a:ext>
            </a:extLst>
          </p:cNvPr>
          <p:cNvSpPr/>
          <p:nvPr/>
        </p:nvSpPr>
        <p:spPr>
          <a:xfrm>
            <a:off x="4805242" y="5670451"/>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4" name="Rectangle 33">
            <a:extLst>
              <a:ext uri="{FF2B5EF4-FFF2-40B4-BE49-F238E27FC236}">
                <a16:creationId xmlns:a16="http://schemas.microsoft.com/office/drawing/2014/main" id="{3A069338-6256-6140-8A26-30549D2C95D1}"/>
              </a:ext>
            </a:extLst>
          </p:cNvPr>
          <p:cNvSpPr/>
          <p:nvPr/>
        </p:nvSpPr>
        <p:spPr>
          <a:xfrm>
            <a:off x="5540498" y="5669029"/>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5" name="TextBox 34">
            <a:extLst>
              <a:ext uri="{FF2B5EF4-FFF2-40B4-BE49-F238E27FC236}">
                <a16:creationId xmlns:a16="http://schemas.microsoft.com/office/drawing/2014/main" id="{0A591A06-32AA-1549-A51C-C4E922839763}"/>
              </a:ext>
            </a:extLst>
          </p:cNvPr>
          <p:cNvSpPr txBox="1"/>
          <p:nvPr/>
        </p:nvSpPr>
        <p:spPr>
          <a:xfrm>
            <a:off x="4114800" y="6197600"/>
            <a:ext cx="417102" cy="369332"/>
          </a:xfrm>
          <a:prstGeom prst="rect">
            <a:avLst/>
          </a:prstGeom>
          <a:noFill/>
        </p:spPr>
        <p:txBody>
          <a:bodyPr wrap="none" rtlCol="0">
            <a:spAutoFit/>
          </a:bodyPr>
          <a:lstStyle/>
          <a:p>
            <a:r>
              <a:rPr lang="en-US" dirty="0"/>
              <a:t>+1</a:t>
            </a:r>
          </a:p>
        </p:txBody>
      </p:sp>
      <p:sp>
        <p:nvSpPr>
          <p:cNvPr id="36" name="TextBox 35">
            <a:extLst>
              <a:ext uri="{FF2B5EF4-FFF2-40B4-BE49-F238E27FC236}">
                <a16:creationId xmlns:a16="http://schemas.microsoft.com/office/drawing/2014/main" id="{FA855BFE-E5C1-5949-95E6-626D9356D7F0}"/>
              </a:ext>
            </a:extLst>
          </p:cNvPr>
          <p:cNvSpPr txBox="1"/>
          <p:nvPr/>
        </p:nvSpPr>
        <p:spPr>
          <a:xfrm>
            <a:off x="4786591" y="6197600"/>
            <a:ext cx="417102" cy="369332"/>
          </a:xfrm>
          <a:prstGeom prst="rect">
            <a:avLst/>
          </a:prstGeom>
          <a:noFill/>
        </p:spPr>
        <p:txBody>
          <a:bodyPr wrap="none" rtlCol="0">
            <a:spAutoFit/>
          </a:bodyPr>
          <a:lstStyle/>
          <a:p>
            <a:r>
              <a:rPr lang="en-US" dirty="0"/>
              <a:t>+1</a:t>
            </a:r>
          </a:p>
        </p:txBody>
      </p:sp>
      <p:sp>
        <p:nvSpPr>
          <p:cNvPr id="37" name="TextBox 36">
            <a:extLst>
              <a:ext uri="{FF2B5EF4-FFF2-40B4-BE49-F238E27FC236}">
                <a16:creationId xmlns:a16="http://schemas.microsoft.com/office/drawing/2014/main" id="{9D97753C-BDB5-8749-88B8-C93F2045D44F}"/>
              </a:ext>
            </a:extLst>
          </p:cNvPr>
          <p:cNvSpPr txBox="1"/>
          <p:nvPr/>
        </p:nvSpPr>
        <p:spPr>
          <a:xfrm>
            <a:off x="5538292" y="6197600"/>
            <a:ext cx="372218" cy="369332"/>
          </a:xfrm>
          <a:prstGeom prst="rect">
            <a:avLst/>
          </a:prstGeom>
          <a:noFill/>
        </p:spPr>
        <p:txBody>
          <a:bodyPr wrap="none" rtlCol="0">
            <a:spAutoFit/>
          </a:bodyPr>
          <a:lstStyle/>
          <a:p>
            <a:r>
              <a:rPr lang="en-US" dirty="0"/>
              <a:t>-1</a:t>
            </a:r>
          </a:p>
        </p:txBody>
      </p:sp>
      <p:cxnSp>
        <p:nvCxnSpPr>
          <p:cNvPr id="38" name="Straight Arrow Connector 37">
            <a:extLst>
              <a:ext uri="{FF2B5EF4-FFF2-40B4-BE49-F238E27FC236}">
                <a16:creationId xmlns:a16="http://schemas.microsoft.com/office/drawing/2014/main" id="{D24BF0AF-C4F9-6347-8C12-5D4BFDCAF300}"/>
              </a:ext>
            </a:extLst>
          </p:cNvPr>
          <p:cNvCxnSpPr>
            <a:cxnSpLocks/>
          </p:cNvCxnSpPr>
          <p:nvPr/>
        </p:nvCxnSpPr>
        <p:spPr>
          <a:xfrm>
            <a:off x="5839881" y="3096874"/>
            <a:ext cx="387268" cy="408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3728A2C-9D2C-A34B-B0D5-511ACB4BF3DA}"/>
              </a:ext>
            </a:extLst>
          </p:cNvPr>
          <p:cNvCxnSpPr>
            <a:cxnSpLocks/>
          </p:cNvCxnSpPr>
          <p:nvPr/>
        </p:nvCxnSpPr>
        <p:spPr>
          <a:xfrm flipH="1">
            <a:off x="5488842" y="3096874"/>
            <a:ext cx="351039" cy="406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3ECCF44-521C-7B4A-A1AA-0BAB10CF0262}"/>
              </a:ext>
            </a:extLst>
          </p:cNvPr>
          <p:cNvCxnSpPr>
            <a:cxnSpLocks/>
          </p:cNvCxnSpPr>
          <p:nvPr/>
        </p:nvCxnSpPr>
        <p:spPr>
          <a:xfrm>
            <a:off x="5439059" y="3970603"/>
            <a:ext cx="387268" cy="408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9308C19-EE10-CF48-AC88-59287A3A8CC9}"/>
              </a:ext>
            </a:extLst>
          </p:cNvPr>
          <p:cNvCxnSpPr>
            <a:cxnSpLocks/>
          </p:cNvCxnSpPr>
          <p:nvPr/>
        </p:nvCxnSpPr>
        <p:spPr>
          <a:xfrm flipH="1">
            <a:off x="5088020" y="3970603"/>
            <a:ext cx="351039" cy="406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55BE19C-E6A3-5E46-9711-BE8E91847951}"/>
              </a:ext>
            </a:extLst>
          </p:cNvPr>
          <p:cNvSpPr txBox="1"/>
          <p:nvPr/>
        </p:nvSpPr>
        <p:spPr>
          <a:xfrm>
            <a:off x="6604000" y="4368800"/>
            <a:ext cx="343364" cy="369332"/>
          </a:xfrm>
          <a:prstGeom prst="rect">
            <a:avLst/>
          </a:prstGeom>
          <a:noFill/>
        </p:spPr>
        <p:txBody>
          <a:bodyPr wrap="none" rtlCol="0">
            <a:spAutoFit/>
          </a:bodyPr>
          <a:lstStyle/>
          <a:p>
            <a:r>
              <a:rPr lang="en-US" dirty="0"/>
              <a:t>…</a:t>
            </a:r>
          </a:p>
        </p:txBody>
      </p:sp>
      <p:sp>
        <p:nvSpPr>
          <p:cNvPr id="43" name="TextBox 42">
            <a:extLst>
              <a:ext uri="{FF2B5EF4-FFF2-40B4-BE49-F238E27FC236}">
                <a16:creationId xmlns:a16="http://schemas.microsoft.com/office/drawing/2014/main" id="{14A39CA9-717D-2D4D-8390-8245D31DDDE9}"/>
              </a:ext>
            </a:extLst>
          </p:cNvPr>
          <p:cNvSpPr txBox="1"/>
          <p:nvPr/>
        </p:nvSpPr>
        <p:spPr>
          <a:xfrm>
            <a:off x="5143500" y="5080000"/>
            <a:ext cx="343364" cy="369332"/>
          </a:xfrm>
          <a:prstGeom prst="rect">
            <a:avLst/>
          </a:prstGeom>
          <a:noFill/>
        </p:spPr>
        <p:txBody>
          <a:bodyPr wrap="none" rtlCol="0">
            <a:spAutoFit/>
          </a:bodyPr>
          <a:lstStyle/>
          <a:p>
            <a:r>
              <a:rPr lang="en-US" dirty="0"/>
              <a:t>…</a:t>
            </a:r>
          </a:p>
        </p:txBody>
      </p:sp>
      <p:pic>
        <p:nvPicPr>
          <p:cNvPr id="44" name="Picture 3">
            <a:extLst>
              <a:ext uri="{FF2B5EF4-FFF2-40B4-BE49-F238E27FC236}">
                <a16:creationId xmlns:a16="http://schemas.microsoft.com/office/drawing/2014/main" id="{91A9C126-934D-0344-AB56-8383CF109A6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40893" y="5551849"/>
            <a:ext cx="950067" cy="939020"/>
          </a:xfrm>
          <a:prstGeom prst="rect">
            <a:avLst/>
          </a:prstGeom>
          <a:noFill/>
        </p:spPr>
      </p:pic>
    </p:spTree>
    <p:extLst>
      <p:ext uri="{BB962C8B-B14F-4D97-AF65-F5344CB8AC3E}">
        <p14:creationId xmlns:p14="http://schemas.microsoft.com/office/powerpoint/2010/main" val="1276300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B: Encode the pattern</a:t>
            </a:r>
          </a:p>
        </p:txBody>
      </p:sp>
      <p:sp>
        <p:nvSpPr>
          <p:cNvPr id="4" name="TextBox 3"/>
          <p:cNvSpPr txBox="1"/>
          <p:nvPr/>
        </p:nvSpPr>
        <p:spPr>
          <a:xfrm>
            <a:off x="8398841" y="1580179"/>
            <a:ext cx="3661317" cy="4832092"/>
          </a:xfrm>
          <a:prstGeom prst="rect">
            <a:avLst/>
          </a:prstGeom>
          <a:noFill/>
          <a:ln>
            <a:solidFill>
              <a:schemeClr val="tx1"/>
            </a:solidFill>
          </a:ln>
        </p:spPr>
        <p:txBody>
          <a:bodyPr wrap="square" rtlCol="0">
            <a:spAutoFit/>
          </a:bodyPr>
          <a:lstStyle/>
          <a:p>
            <a:r>
              <a:rPr lang="en-US" sz="2800" dirty="0">
                <a:latin typeface="Courier"/>
                <a:cs typeface="Courier"/>
              </a:rPr>
              <a:t>10’s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9’s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a:p>
            <a:r>
              <a:rPr lang="en-US" sz="2800" dirty="0">
                <a:latin typeface="Courier"/>
                <a:cs typeface="Courier"/>
              </a:rPr>
              <a:t>8’s  </a:t>
            </a:r>
            <a:r>
              <a:rPr lang="en-US" sz="2800" dirty="0" err="1">
                <a:latin typeface="Courier"/>
                <a:cs typeface="Courier"/>
              </a:rPr>
              <a:t>value:Win</a:t>
            </a:r>
            <a:endParaRPr lang="en-US" sz="2800" dirty="0">
              <a:latin typeface="Courier"/>
              <a:cs typeface="Courier"/>
            </a:endParaRPr>
          </a:p>
          <a:p>
            <a:r>
              <a:rPr lang="en-US" sz="2800" dirty="0">
                <a:latin typeface="Courier"/>
                <a:cs typeface="Courier"/>
              </a:rPr>
              <a:t>7’s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6’s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a:p>
            <a:r>
              <a:rPr lang="en-US" sz="2800" dirty="0">
                <a:latin typeface="Courier"/>
                <a:cs typeface="Courier"/>
              </a:rPr>
              <a:t>5’s  </a:t>
            </a:r>
            <a:r>
              <a:rPr lang="en-US" sz="2800" dirty="0" err="1">
                <a:latin typeface="Courier"/>
                <a:cs typeface="Courier"/>
              </a:rPr>
              <a:t>value:Win</a:t>
            </a:r>
            <a:endParaRPr lang="en-US" sz="2800" dirty="0">
              <a:latin typeface="Courier"/>
              <a:cs typeface="Courier"/>
            </a:endParaRPr>
          </a:p>
          <a:p>
            <a:r>
              <a:rPr lang="en-US" sz="2800" dirty="0">
                <a:latin typeface="Courier"/>
                <a:cs typeface="Courier"/>
              </a:rPr>
              <a:t>4’s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3’s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a:p>
            <a:r>
              <a:rPr lang="en-US" sz="2800" dirty="0">
                <a:latin typeface="Courier"/>
                <a:cs typeface="Courier"/>
              </a:rPr>
              <a:t>2’s  </a:t>
            </a:r>
            <a:r>
              <a:rPr lang="en-US" sz="2800" dirty="0" err="1">
                <a:latin typeface="Courier"/>
                <a:cs typeface="Courier"/>
              </a:rPr>
              <a:t>value:Win</a:t>
            </a:r>
            <a:endParaRPr lang="en-US" sz="2800" dirty="0">
              <a:latin typeface="Courier"/>
              <a:cs typeface="Courier"/>
            </a:endParaRPr>
          </a:p>
          <a:p>
            <a:r>
              <a:rPr lang="en-US" sz="2800" dirty="0">
                <a:latin typeface="Courier"/>
                <a:cs typeface="Courier"/>
              </a:rPr>
              <a:t>1’s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0’s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p:txBody>
      </p:sp>
      <p:sp>
        <p:nvSpPr>
          <p:cNvPr id="6" name="Rectangle 5">
            <a:extLst>
              <a:ext uri="{FF2B5EF4-FFF2-40B4-BE49-F238E27FC236}">
                <a16:creationId xmlns:a16="http://schemas.microsoft.com/office/drawing/2014/main" id="{1C625A07-D09B-4549-920F-5AA71991590B}"/>
              </a:ext>
            </a:extLst>
          </p:cNvPr>
          <p:cNvSpPr/>
          <p:nvPr/>
        </p:nvSpPr>
        <p:spPr>
          <a:xfrm>
            <a:off x="552099" y="1832151"/>
            <a:ext cx="8839200" cy="2308324"/>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if </a:t>
            </a:r>
            <a:r>
              <a:rPr lang="en-US" sz="2400" dirty="0" err="1">
                <a:latin typeface="Courier New"/>
                <a:cs typeface="Courier New"/>
              </a:rPr>
              <a:t>numPiecesAvailable</a:t>
            </a:r>
            <a:r>
              <a:rPr lang="en-US" sz="2400" dirty="0">
                <a:latin typeface="Courier New"/>
                <a:cs typeface="Courier New"/>
              </a:rPr>
              <a:t> % 3 == 2</a:t>
            </a:r>
          </a:p>
          <a:p>
            <a:r>
              <a:rPr lang="en-US" sz="2400" dirty="0">
                <a:latin typeface="Courier New"/>
                <a:cs typeface="Courier New"/>
              </a:rPr>
              <a:t>		return 2</a:t>
            </a:r>
          </a:p>
          <a:p>
            <a:r>
              <a:rPr lang="en-US" sz="2400" dirty="0">
                <a:latin typeface="Courier New"/>
                <a:cs typeface="Courier New"/>
              </a:rPr>
              <a:t>	else</a:t>
            </a:r>
          </a:p>
          <a:p>
            <a:r>
              <a:rPr lang="en-US" sz="2400" dirty="0">
                <a:latin typeface="Courier New"/>
                <a:cs typeface="Courier New"/>
              </a:rPr>
              <a:t>		return 1</a:t>
            </a:r>
          </a:p>
        </p:txBody>
      </p:sp>
    </p:spTree>
    <p:extLst>
      <p:ext uri="{BB962C8B-B14F-4D97-AF65-F5344CB8AC3E}">
        <p14:creationId xmlns:p14="http://schemas.microsoft.com/office/powerpoint/2010/main" val="195773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endParaRPr lang="en-US" sz="2800" b="0" dirty="0"/>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endParaRPr lang="en-US" sz="2800" b="0" dirty="0"/>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endParaRPr lang="en-US" sz="2800" b="1" dirty="0"/>
                    </a:p>
                  </a:txBody>
                  <a:tcPr/>
                </a:tc>
                <a:tc>
                  <a:txBody>
                    <a:bodyPr/>
                    <a:lstStyle/>
                    <a:p>
                      <a:pPr algn="ctr"/>
                      <a:endParaRPr lang="en-US" sz="2800" dirty="0"/>
                    </a:p>
                  </a:txBody>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C: Record statistics of winning positions</a:t>
            </a:r>
          </a:p>
        </p:txBody>
      </p:sp>
      <p:graphicFrame>
        <p:nvGraphicFramePr>
          <p:cNvPr id="5" name="Table 4"/>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solidFill>
                            <a:srgbClr val="C00000"/>
                          </a:solidFill>
                        </a:rPr>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solidFill>
                            <a:srgbClr val="C00000"/>
                          </a:solidFill>
                        </a:rPr>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t>100%</a:t>
                      </a:r>
                    </a:p>
                  </a:txBody>
                  <a:tcPr/>
                </a:tc>
                <a:extLst>
                  <a:ext uri="{0D108BD9-81ED-4DB2-BD59-A6C34878D82A}">
                    <a16:rowId xmlns:a16="http://schemas.microsoft.com/office/drawing/2014/main" val="10006"/>
                  </a:ext>
                </a:extLst>
              </a:tr>
            </a:tbl>
          </a:graphicData>
        </a:graphic>
      </p:graphicFrame>
      <p:graphicFrame>
        <p:nvGraphicFramePr>
          <p:cNvPr id="7" name="Table 6"/>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solidFill>
                            <a:srgbClr val="C00000"/>
                          </a:solidFill>
                        </a:rPr>
                        <a:t>3</a:t>
                      </a:r>
                    </a:p>
                  </a:txBody>
                  <a:tcPr/>
                </a:tc>
                <a:tc>
                  <a:txBody>
                    <a:bodyPr/>
                    <a:lstStyle/>
                    <a:p>
                      <a:pPr algn="ctr"/>
                      <a:r>
                        <a:rPr lang="en-US" sz="2800" dirty="0">
                          <a:solidFill>
                            <a:srgbClr val="C00000"/>
                          </a:solidFill>
                        </a:rPr>
                        <a:t>0%</a:t>
                      </a:r>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solidFill>
                            <a:srgbClr val="C00000"/>
                          </a:solidFill>
                        </a:rPr>
                        <a:t>50%</a:t>
                      </a:r>
                    </a:p>
                  </a:txBody>
                  <a:tcPr/>
                </a:tc>
                <a:extLst>
                  <a:ext uri="{0D108BD9-81ED-4DB2-BD59-A6C34878D82A}">
                    <a16:rowId xmlns:a16="http://schemas.microsoft.com/office/drawing/2014/main" val="10006"/>
                  </a:ext>
                </a:extLst>
              </a:tr>
            </a:tbl>
          </a:graphicData>
        </a:graphic>
      </p:graphicFrame>
      <p:graphicFrame>
        <p:nvGraphicFramePr>
          <p:cNvPr id="4" name="Table 3"/>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0">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r>
                        <a:rPr lang="en-US" sz="2800" dirty="0"/>
                        <a:t>0%</a:t>
                      </a:r>
                    </a:p>
                  </a:txBody>
                  <a:tcPr/>
                </a:tc>
                <a:tc>
                  <a:txBody>
                    <a:bodyPr/>
                    <a:lstStyle/>
                    <a:p>
                      <a:pPr algn="ctr"/>
                      <a:r>
                        <a:rPr lang="en-US" sz="2800" b="1" dirty="0">
                          <a:solidFill>
                            <a:srgbClr val="C00000"/>
                          </a:solidFill>
                        </a:rPr>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r>
                        <a:rPr lang="en-US" sz="2800" dirty="0"/>
                        <a:t>2%</a:t>
                      </a:r>
                    </a:p>
                  </a:txBody>
                  <a:tcPr/>
                </a:tc>
                <a:tc>
                  <a:txBody>
                    <a:bodyPr/>
                    <a:lstStyle/>
                    <a:p>
                      <a:pPr algn="ctr"/>
                      <a:r>
                        <a:rPr lang="en-US" sz="2800" dirty="0"/>
                        <a:t>0%</a:t>
                      </a:r>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1" dirty="0">
                          <a:solidFill>
                            <a:srgbClr val="C00000"/>
                          </a:solidFill>
                        </a:rPr>
                        <a:t>75%</a:t>
                      </a:r>
                    </a:p>
                  </a:txBody>
                  <a:tcPr/>
                </a:tc>
                <a:tc>
                  <a:txBody>
                    <a:bodyPr/>
                    <a:lstStyle/>
                    <a:p>
                      <a:pPr algn="ctr"/>
                      <a:r>
                        <a:rPr lang="en-US" sz="2800" dirty="0"/>
                        <a:t>2%</a:t>
                      </a:r>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r>
                        <a:rPr lang="en-US" sz="2800" dirty="0"/>
                        <a:t>4%</a:t>
                      </a:r>
                    </a:p>
                  </a:txBody>
                  <a:tcPr/>
                </a:tc>
                <a:tc>
                  <a:txBody>
                    <a:bodyPr/>
                    <a:lstStyle/>
                    <a:p>
                      <a:pPr algn="ctr"/>
                      <a:r>
                        <a:rPr lang="en-US" sz="2800" b="1" dirty="0">
                          <a:solidFill>
                            <a:srgbClr val="C00000"/>
                          </a:solidFill>
                        </a:rPr>
                        <a:t>68%</a:t>
                      </a:r>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r>
                        <a:rPr lang="en-US" sz="2800" dirty="0"/>
                        <a:t>5%</a:t>
                      </a:r>
                    </a:p>
                  </a:txBody>
                  <a:tcPr/>
                </a:tc>
                <a:tc>
                  <a:txBody>
                    <a:bodyPr/>
                    <a:lstStyle/>
                    <a:p>
                      <a:pPr algn="ctr"/>
                      <a:r>
                        <a:rPr lang="en-US" sz="2800" dirty="0"/>
                        <a:t>6%</a:t>
                      </a:r>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r>
                        <a:rPr lang="en-US" sz="2800" b="1" dirty="0">
                          <a:solidFill>
                            <a:srgbClr val="C00000"/>
                          </a:solidFill>
                        </a:rPr>
                        <a:t>60%</a:t>
                      </a:r>
                    </a:p>
                  </a:txBody>
                  <a:tcPr/>
                </a:tc>
                <a:tc>
                  <a:txBody>
                    <a:bodyPr/>
                    <a:lstStyle/>
                    <a:p>
                      <a:pPr algn="ctr"/>
                      <a:r>
                        <a:rPr lang="en-US" sz="2800" dirty="0"/>
                        <a:t>5%</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55696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Which agent code is the most “intelligent”?</a:t>
            </a:r>
          </a:p>
          <a:p>
            <a:pPr marL="514350" indent="-514350">
              <a:lnSpc>
                <a:spcPct val="150000"/>
              </a:lnSpc>
              <a:buFont typeface="+mj-lt"/>
              <a:buAutoNum type="alphaUcPeriod"/>
            </a:pPr>
            <a:r>
              <a:rPr lang="en-US" dirty="0"/>
              <a:t>Search / Recursion</a:t>
            </a:r>
          </a:p>
          <a:p>
            <a:pPr marL="514350" indent="-514350">
              <a:lnSpc>
                <a:spcPct val="150000"/>
              </a:lnSpc>
              <a:buFont typeface="+mj-lt"/>
              <a:buAutoNum type="alphaUcPeriod"/>
            </a:pPr>
            <a:r>
              <a:rPr lang="en-US" dirty="0"/>
              <a:t>Encode multiple of 3 pattern</a:t>
            </a:r>
          </a:p>
          <a:p>
            <a:pPr marL="514350" indent="-514350">
              <a:lnSpc>
                <a:spcPct val="150000"/>
              </a:lnSpc>
              <a:buFont typeface="+mj-lt"/>
              <a:buAutoNum type="alphaUcPeriod"/>
            </a:pPr>
            <a:r>
              <a:rPr lang="en-US" dirty="0"/>
              <a:t>Keep stats on winning positions</a:t>
            </a:r>
          </a:p>
        </p:txBody>
      </p:sp>
      <p:sp>
        <p:nvSpPr>
          <p:cNvPr id="11" name="Title 1">
            <a:extLst>
              <a:ext uri="{FF2B5EF4-FFF2-40B4-BE49-F238E27FC236}">
                <a16:creationId xmlns:a16="http://schemas.microsoft.com/office/drawing/2014/main" id="{118E350C-3F6D-462C-B855-A1CADBB9F884}"/>
              </a:ext>
            </a:extLst>
          </p:cNvPr>
          <p:cNvSpPr txBox="1">
            <a:spLocks/>
          </p:cNvSpPr>
          <p:nvPr/>
        </p:nvSpPr>
        <p:spPr>
          <a:xfrm>
            <a:off x="552099" y="367131"/>
            <a:ext cx="10515600" cy="627812"/>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br>
              <a:rPr lang="en-US" dirty="0"/>
            </a:br>
            <a:r>
              <a:rPr lang="en-US" dirty="0"/>
              <a:t>Games </a:t>
            </a:r>
            <a:r>
              <a:rPr lang="mr-IN" dirty="0"/>
              <a:t>–</a:t>
            </a:r>
            <a:r>
              <a:rPr lang="en-US" dirty="0"/>
              <a:t> Three “Intelligent” Agents </a:t>
            </a:r>
          </a:p>
        </p:txBody>
      </p:sp>
      <p:sp>
        <p:nvSpPr>
          <p:cNvPr id="12" name="Content Placeholder 2">
            <a:extLst>
              <a:ext uri="{FF2B5EF4-FFF2-40B4-BE49-F238E27FC236}">
                <a16:creationId xmlns:a16="http://schemas.microsoft.com/office/drawing/2014/main" id="{C3A16E3E-6628-4116-9EC3-2E4B0C867B99}"/>
              </a:ext>
            </a:extLst>
          </p:cNvPr>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Which agent code is the most “intelligent”?</a:t>
            </a:r>
          </a:p>
        </p:txBody>
      </p:sp>
      <p:sp>
        <p:nvSpPr>
          <p:cNvPr id="13" name="Title 3">
            <a:extLst>
              <a:ext uri="{FF2B5EF4-FFF2-40B4-BE49-F238E27FC236}">
                <a16:creationId xmlns:a16="http://schemas.microsoft.com/office/drawing/2014/main" id="{C556C390-AB4A-456F-BFFF-37DC5ED30E5C}"/>
              </a:ext>
            </a:extLst>
          </p:cNvPr>
          <p:cNvSpPr txBox="1">
            <a:spLocks/>
          </p:cNvSpPr>
          <p:nvPr/>
        </p:nvSpPr>
        <p:spPr>
          <a:xfrm>
            <a:off x="425939" y="220785"/>
            <a:ext cx="8229600" cy="114300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solidFill>
                  <a:srgbClr val="C00000"/>
                </a:solidFill>
              </a:rPr>
              <a:t>Piazza Poll question</a:t>
            </a:r>
            <a:endParaRPr lang="en-US" dirty="0"/>
          </a:p>
        </p:txBody>
      </p:sp>
    </p:spTree>
    <p:extLst>
      <p:ext uri="{BB962C8B-B14F-4D97-AF65-F5344CB8AC3E}">
        <p14:creationId xmlns:p14="http://schemas.microsoft.com/office/powerpoint/2010/main" val="230899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ctrTitle"/>
          </p:nvPr>
        </p:nvSpPr>
        <p:spPr>
          <a:xfrm>
            <a:off x="0" y="279401"/>
            <a:ext cx="12192000" cy="1470025"/>
          </a:xfrm>
        </p:spPr>
        <p:txBody>
          <a:bodyPr/>
          <a:lstStyle/>
          <a:p>
            <a:r>
              <a:rPr lang="en-US" dirty="0"/>
              <a:t>AI: Representation and Problem Solving</a:t>
            </a:r>
            <a:br>
              <a:rPr lang="en-US" dirty="0"/>
            </a:br>
            <a:endParaRPr lang="en-US" sz="3600" dirty="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sz="4267" dirty="0"/>
              <a:t>Introduction</a:t>
            </a:r>
          </a:p>
        </p:txBody>
      </p:sp>
      <p:sp>
        <p:nvSpPr>
          <p:cNvPr id="5125" name="Text Box 8"/>
          <p:cNvSpPr txBox="1">
            <a:spLocks noChangeArrowheads="1"/>
          </p:cNvSpPr>
          <p:nvPr/>
        </p:nvSpPr>
        <p:spPr bwMode="auto">
          <a:xfrm>
            <a:off x="0" y="5562600"/>
            <a:ext cx="12192000" cy="892678"/>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400" dirty="0"/>
              <a:t>Instructors: Stephanie Rosenthal &amp; Pat Virtue</a:t>
            </a:r>
          </a:p>
          <a:p>
            <a:pPr algn="ctr">
              <a:spcBef>
                <a:spcPct val="50000"/>
              </a:spcBef>
            </a:pPr>
            <a:r>
              <a:rPr lang="en-US" sz="1867" dirty="0"/>
              <a:t>Slide credits: CMU AI &amp; http://ai.berkeley.edu</a:t>
            </a:r>
          </a:p>
        </p:txBody>
      </p:sp>
      <p:pic>
        <p:nvPicPr>
          <p:cNvPr id="26625" name="Picture 1" descr="C:\Temp\ketrina\Lecture1-Introduction.png"/>
          <p:cNvPicPr>
            <a:picLocks noChangeAspect="1" noChangeArrowheads="1"/>
          </p:cNvPicPr>
          <p:nvPr/>
        </p:nvPicPr>
        <p:blipFill>
          <a:blip r:embed="rId3" cstate="print"/>
          <a:srcRect/>
          <a:stretch>
            <a:fillRect/>
          </a:stretch>
        </p:blipFill>
        <p:spPr bwMode="auto">
          <a:xfrm>
            <a:off x="3072384" y="2466283"/>
            <a:ext cx="6022848" cy="2689917"/>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endParaRPr lang="en-US" sz="2800" b="0" dirty="0"/>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endParaRPr lang="en-US" sz="2800" b="0" dirty="0"/>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endParaRPr lang="en-US" sz="2800" b="1" dirty="0"/>
                    </a:p>
                  </a:txBody>
                  <a:tcPr/>
                </a:tc>
                <a:tc>
                  <a:txBody>
                    <a:bodyPr/>
                    <a:lstStyle/>
                    <a:p>
                      <a:pPr algn="ctr"/>
                      <a:endParaRPr lang="en-US" sz="2800" dirty="0"/>
                    </a:p>
                  </a:txBody>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C: Record statistics of winning positions</a:t>
            </a:r>
          </a:p>
        </p:txBody>
      </p:sp>
      <p:graphicFrame>
        <p:nvGraphicFramePr>
          <p:cNvPr id="5" name="Table 4"/>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solidFill>
                            <a:srgbClr val="C00000"/>
                          </a:solidFill>
                        </a:rPr>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solidFill>
                            <a:srgbClr val="C00000"/>
                          </a:solidFill>
                        </a:rPr>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t>100%</a:t>
                      </a:r>
                    </a:p>
                  </a:txBody>
                  <a:tcPr/>
                </a:tc>
                <a:extLst>
                  <a:ext uri="{0D108BD9-81ED-4DB2-BD59-A6C34878D82A}">
                    <a16:rowId xmlns:a16="http://schemas.microsoft.com/office/drawing/2014/main" val="10006"/>
                  </a:ext>
                </a:extLst>
              </a:tr>
            </a:tbl>
          </a:graphicData>
        </a:graphic>
      </p:graphicFrame>
      <p:graphicFrame>
        <p:nvGraphicFramePr>
          <p:cNvPr id="7" name="Table 6"/>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solidFill>
                            <a:srgbClr val="C00000"/>
                          </a:solidFill>
                        </a:rPr>
                        <a:t>3</a:t>
                      </a:r>
                    </a:p>
                  </a:txBody>
                  <a:tcPr/>
                </a:tc>
                <a:tc>
                  <a:txBody>
                    <a:bodyPr/>
                    <a:lstStyle/>
                    <a:p>
                      <a:pPr algn="ctr"/>
                      <a:r>
                        <a:rPr lang="en-US" sz="2800" dirty="0">
                          <a:solidFill>
                            <a:srgbClr val="C00000"/>
                          </a:solidFill>
                        </a:rPr>
                        <a:t>0%</a:t>
                      </a:r>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solidFill>
                            <a:srgbClr val="C00000"/>
                          </a:solidFill>
                        </a:rPr>
                        <a:t>50%</a:t>
                      </a:r>
                    </a:p>
                  </a:txBody>
                  <a:tcPr/>
                </a:tc>
                <a:extLst>
                  <a:ext uri="{0D108BD9-81ED-4DB2-BD59-A6C34878D82A}">
                    <a16:rowId xmlns:a16="http://schemas.microsoft.com/office/drawing/2014/main" val="10006"/>
                  </a:ext>
                </a:extLst>
              </a:tr>
            </a:tbl>
          </a:graphicData>
        </a:graphic>
      </p:graphicFrame>
      <p:graphicFrame>
        <p:nvGraphicFramePr>
          <p:cNvPr id="4" name="Table 3"/>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0">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r>
                        <a:rPr lang="en-US" sz="2800" dirty="0"/>
                        <a:t>0%</a:t>
                      </a:r>
                    </a:p>
                  </a:txBody>
                  <a:tcPr/>
                </a:tc>
                <a:tc>
                  <a:txBody>
                    <a:bodyPr/>
                    <a:lstStyle/>
                    <a:p>
                      <a:pPr algn="ctr"/>
                      <a:r>
                        <a:rPr lang="en-US" sz="2800" b="1" dirty="0">
                          <a:solidFill>
                            <a:srgbClr val="C00000"/>
                          </a:solidFill>
                        </a:rPr>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r>
                        <a:rPr lang="en-US" sz="2800" dirty="0"/>
                        <a:t>2%</a:t>
                      </a:r>
                    </a:p>
                  </a:txBody>
                  <a:tcPr/>
                </a:tc>
                <a:tc>
                  <a:txBody>
                    <a:bodyPr/>
                    <a:lstStyle/>
                    <a:p>
                      <a:pPr algn="ctr"/>
                      <a:r>
                        <a:rPr lang="en-US" sz="2800" dirty="0"/>
                        <a:t>0%</a:t>
                      </a:r>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1" dirty="0">
                          <a:solidFill>
                            <a:srgbClr val="C00000"/>
                          </a:solidFill>
                        </a:rPr>
                        <a:t>75%</a:t>
                      </a:r>
                    </a:p>
                  </a:txBody>
                  <a:tcPr/>
                </a:tc>
                <a:tc>
                  <a:txBody>
                    <a:bodyPr/>
                    <a:lstStyle/>
                    <a:p>
                      <a:pPr algn="ctr"/>
                      <a:r>
                        <a:rPr lang="en-US" sz="2800" dirty="0"/>
                        <a:t>2%</a:t>
                      </a:r>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r>
                        <a:rPr lang="en-US" sz="2800" dirty="0"/>
                        <a:t>4%</a:t>
                      </a:r>
                    </a:p>
                  </a:txBody>
                  <a:tcPr/>
                </a:tc>
                <a:tc>
                  <a:txBody>
                    <a:bodyPr/>
                    <a:lstStyle/>
                    <a:p>
                      <a:pPr algn="ctr"/>
                      <a:r>
                        <a:rPr lang="en-US" sz="2800" b="1" dirty="0">
                          <a:solidFill>
                            <a:srgbClr val="C00000"/>
                          </a:solidFill>
                        </a:rPr>
                        <a:t>68%</a:t>
                      </a:r>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r>
                        <a:rPr lang="en-US" sz="2800" dirty="0"/>
                        <a:t>5%</a:t>
                      </a:r>
                    </a:p>
                  </a:txBody>
                  <a:tcPr/>
                </a:tc>
                <a:tc>
                  <a:txBody>
                    <a:bodyPr/>
                    <a:lstStyle/>
                    <a:p>
                      <a:pPr algn="ctr"/>
                      <a:r>
                        <a:rPr lang="en-US" sz="2800" dirty="0"/>
                        <a:t>6%</a:t>
                      </a:r>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r>
                        <a:rPr lang="en-US" sz="2800" b="1" dirty="0">
                          <a:solidFill>
                            <a:srgbClr val="C00000"/>
                          </a:solidFill>
                        </a:rPr>
                        <a:t>60%</a:t>
                      </a:r>
                    </a:p>
                  </a:txBody>
                  <a:tcPr/>
                </a:tc>
                <a:tc>
                  <a:txBody>
                    <a:bodyPr/>
                    <a:lstStyle/>
                    <a:p>
                      <a:pPr algn="ctr"/>
                      <a:r>
                        <a:rPr lang="en-US" sz="2800" dirty="0"/>
                        <a:t>5%</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5674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solidFill>
                  <a:srgbClr val="C00000"/>
                </a:solidFill>
              </a:rPr>
              <a:t>Piazza Poll: What is AI?</a:t>
            </a:r>
          </a:p>
        </p:txBody>
      </p:sp>
      <p:sp>
        <p:nvSpPr>
          <p:cNvPr id="11279" name="Text Box 16"/>
          <p:cNvSpPr txBox="1">
            <a:spLocks noChangeArrowheads="1"/>
          </p:cNvSpPr>
          <p:nvPr/>
        </p:nvSpPr>
        <p:spPr bwMode="auto">
          <a:xfrm>
            <a:off x="2870200" y="1397001"/>
            <a:ext cx="7391400" cy="584773"/>
          </a:xfrm>
          <a:prstGeom prst="rect">
            <a:avLst/>
          </a:prstGeom>
          <a:noFill/>
          <a:ln w="9525">
            <a:noFill/>
            <a:miter lim="800000"/>
            <a:headEnd/>
            <a:tailEnd/>
          </a:ln>
        </p:spPr>
        <p:txBody>
          <a:bodyPr lIns="91439" tIns="45719" rIns="91439" bIns="45719">
            <a:spAutoFit/>
          </a:bodyPr>
          <a:lstStyle/>
          <a:p>
            <a:pPr>
              <a:spcBef>
                <a:spcPct val="50000"/>
              </a:spcBef>
            </a:pPr>
            <a:r>
              <a:rPr lang="en-US" sz="3200" dirty="0">
                <a:latin typeface="Calibri" pitchFamily="34" charset="0"/>
              </a:rPr>
              <a:t>The science of making machines that:</a:t>
            </a:r>
          </a:p>
        </p:txBody>
      </p:sp>
      <p:sp>
        <p:nvSpPr>
          <p:cNvPr id="9" name="TextBox 8"/>
          <p:cNvSpPr txBox="1"/>
          <p:nvPr/>
        </p:nvSpPr>
        <p:spPr>
          <a:xfrm>
            <a:off x="8839200" y="2819401"/>
            <a:ext cx="2844800" cy="502766"/>
          </a:xfrm>
          <a:prstGeom prst="rect">
            <a:avLst/>
          </a:prstGeom>
          <a:noFill/>
        </p:spPr>
        <p:txBody>
          <a:bodyPr wrap="square" rtlCol="0">
            <a:spAutoFit/>
          </a:bodyPr>
          <a:lstStyle/>
          <a:p>
            <a:pPr algn="ctr"/>
            <a:r>
              <a:rPr lang="en-US" sz="2667" dirty="0">
                <a:solidFill>
                  <a:schemeClr val="accent1">
                    <a:lumMod val="75000"/>
                  </a:schemeClr>
                </a:solidFill>
                <a:latin typeface="Calibri" pitchFamily="34" charset="0"/>
              </a:rPr>
              <a:t>C: Think rationally</a:t>
            </a:r>
          </a:p>
        </p:txBody>
      </p:sp>
      <p:sp>
        <p:nvSpPr>
          <p:cNvPr id="10" name="TextBox 9"/>
          <p:cNvSpPr txBox="1"/>
          <p:nvPr/>
        </p:nvSpPr>
        <p:spPr>
          <a:xfrm>
            <a:off x="8839200" y="4866957"/>
            <a:ext cx="2844800" cy="502766"/>
          </a:xfrm>
          <a:prstGeom prst="rect">
            <a:avLst/>
          </a:prstGeom>
          <a:noFill/>
        </p:spPr>
        <p:txBody>
          <a:bodyPr wrap="square" rtlCol="0">
            <a:spAutoFit/>
          </a:bodyPr>
          <a:lstStyle/>
          <a:p>
            <a:pPr algn="ctr"/>
            <a:r>
              <a:rPr lang="en-US" sz="2667" dirty="0">
                <a:solidFill>
                  <a:schemeClr val="accent1">
                    <a:lumMod val="75000"/>
                  </a:schemeClr>
                </a:solidFill>
                <a:latin typeface="Calibri" pitchFamily="34" charset="0"/>
              </a:rPr>
              <a:t>D: Act rationally</a:t>
            </a:r>
          </a:p>
        </p:txBody>
      </p:sp>
      <p:pic>
        <p:nvPicPr>
          <p:cNvPr id="2" name="Picture 1" descr="C:\Users\Dan\AppData\Local\Microsoft\Windows\Temporary Internet Files\Content.IE5\G6UMHP36\WhatIsAI.png"/>
          <p:cNvPicPr>
            <a:picLocks noChangeAspect="1" noChangeArrowheads="1"/>
          </p:cNvPicPr>
          <p:nvPr/>
        </p:nvPicPr>
        <p:blipFill>
          <a:blip r:embed="rId3" cstate="print"/>
          <a:srcRect/>
          <a:stretch>
            <a:fillRect/>
          </a:stretch>
        </p:blipFill>
        <p:spPr bwMode="auto">
          <a:xfrm>
            <a:off x="3352800" y="2209800"/>
            <a:ext cx="5418667" cy="4064000"/>
          </a:xfrm>
          <a:prstGeom prst="rect">
            <a:avLst/>
          </a:prstGeom>
          <a:noFill/>
        </p:spPr>
      </p:pic>
      <p:sp>
        <p:nvSpPr>
          <p:cNvPr id="11" name="TextBox 10"/>
          <p:cNvSpPr txBox="1"/>
          <p:nvPr/>
        </p:nvSpPr>
        <p:spPr>
          <a:xfrm>
            <a:off x="406400" y="2819401"/>
            <a:ext cx="2946400" cy="502766"/>
          </a:xfrm>
          <a:prstGeom prst="rect">
            <a:avLst/>
          </a:prstGeom>
          <a:noFill/>
        </p:spPr>
        <p:txBody>
          <a:bodyPr wrap="square" rtlCol="0">
            <a:spAutoFit/>
          </a:bodyPr>
          <a:lstStyle/>
          <a:p>
            <a:pPr algn="ctr"/>
            <a:r>
              <a:rPr lang="en-US" sz="2667" dirty="0">
                <a:solidFill>
                  <a:schemeClr val="accent1">
                    <a:lumMod val="75000"/>
                  </a:schemeClr>
                </a:solidFill>
                <a:latin typeface="Calibri" pitchFamily="34" charset="0"/>
              </a:rPr>
              <a:t>A: Think like people</a:t>
            </a:r>
          </a:p>
        </p:txBody>
      </p:sp>
      <p:sp>
        <p:nvSpPr>
          <p:cNvPr id="13" name="TextBox 12"/>
          <p:cNvSpPr txBox="1"/>
          <p:nvPr/>
        </p:nvSpPr>
        <p:spPr>
          <a:xfrm>
            <a:off x="406400" y="4866958"/>
            <a:ext cx="2844800" cy="502766"/>
          </a:xfrm>
          <a:prstGeom prst="rect">
            <a:avLst/>
          </a:prstGeom>
          <a:noFill/>
        </p:spPr>
        <p:txBody>
          <a:bodyPr wrap="square" rtlCol="0">
            <a:spAutoFit/>
          </a:bodyPr>
          <a:lstStyle/>
          <a:p>
            <a:pPr algn="ctr"/>
            <a:r>
              <a:rPr lang="en-US" sz="2667" dirty="0">
                <a:solidFill>
                  <a:schemeClr val="accent1">
                    <a:lumMod val="75000"/>
                  </a:schemeClr>
                </a:solidFill>
                <a:latin typeface="Calibri" pitchFamily="34" charset="0"/>
              </a:rPr>
              <a:t>B: Act like people</a:t>
            </a:r>
          </a:p>
        </p:txBody>
      </p:sp>
    </p:spTree>
    <p:extLst>
      <p:ext uri="{BB962C8B-B14F-4D97-AF65-F5344CB8AC3E}">
        <p14:creationId xmlns:p14="http://schemas.microsoft.com/office/powerpoint/2010/main" val="671639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Turing Test</a:t>
            </a:r>
          </a:p>
        </p:txBody>
      </p:sp>
      <p:sp>
        <p:nvSpPr>
          <p:cNvPr id="15" name="Content Placeholder 4"/>
          <p:cNvSpPr>
            <a:spLocks noGrp="1"/>
          </p:cNvSpPr>
          <p:nvPr>
            <p:ph sz="half" idx="1"/>
          </p:nvPr>
        </p:nvSpPr>
        <p:spPr>
          <a:xfrm>
            <a:off x="588603" y="1295401"/>
            <a:ext cx="7031398" cy="6034617"/>
          </a:xfrm>
        </p:spPr>
        <p:txBody>
          <a:bodyPr>
            <a:noAutofit/>
          </a:bodyPr>
          <a:lstStyle/>
          <a:p>
            <a:r>
              <a:rPr lang="en-US" sz="3200" dirty="0"/>
              <a:t>In 1950, Turing defined a test of whether a machine could “think”</a:t>
            </a:r>
          </a:p>
          <a:p>
            <a:r>
              <a:rPr lang="en-US" sz="3200" dirty="0"/>
              <a:t>Practically though, it is a test of whether a machine can *act* like a person</a:t>
            </a:r>
          </a:p>
          <a:p>
            <a:r>
              <a:rPr lang="en-US" sz="3200" dirty="0"/>
              <a:t>“A human judge engages in a natural language conversation with one human and one machine, each of which tries to appear human. If judge can’t tell, machine passes the Turing test”</a:t>
            </a:r>
          </a:p>
        </p:txBody>
      </p:sp>
      <p:pic>
        <p:nvPicPr>
          <p:cNvPr id="16" name="Content Placeholder 6"/>
          <p:cNvPicPr>
            <a:picLocks noChangeAspect="1"/>
          </p:cNvPicPr>
          <p:nvPr/>
        </p:nvPicPr>
        <p:blipFill>
          <a:blip r:embed="rId3"/>
          <a:srcRect l="-5801" r="-5801"/>
          <a:stretch>
            <a:fillRect/>
          </a:stretch>
        </p:blipFill>
        <p:spPr>
          <a:xfrm>
            <a:off x="7620001" y="1295401"/>
            <a:ext cx="4128556" cy="4626775"/>
          </a:xfrm>
          <a:prstGeom prst="rect">
            <a:avLst/>
          </a:prstGeom>
        </p:spPr>
      </p:pic>
      <p:sp>
        <p:nvSpPr>
          <p:cNvPr id="17" name="Rectangle 16"/>
          <p:cNvSpPr/>
          <p:nvPr/>
        </p:nvSpPr>
        <p:spPr>
          <a:xfrm>
            <a:off x="0" y="6172200"/>
            <a:ext cx="12192000" cy="420564"/>
          </a:xfrm>
          <a:prstGeom prst="rect">
            <a:avLst/>
          </a:prstGeom>
        </p:spPr>
        <p:txBody>
          <a:bodyPr wrap="square">
            <a:spAutoFit/>
          </a:bodyPr>
          <a:lstStyle/>
          <a:p>
            <a:pPr algn="ctr"/>
            <a:r>
              <a:rPr lang="en-US" sz="2133" dirty="0" err="1">
                <a:solidFill>
                  <a:schemeClr val="tx1">
                    <a:lumMod val="75000"/>
                  </a:schemeClr>
                </a:solidFill>
                <a:latin typeface="Calibri"/>
                <a:cs typeface="Calibri"/>
              </a:rPr>
              <a:t>en.wikipedia.org</a:t>
            </a:r>
            <a:r>
              <a:rPr lang="en-US" sz="2133" dirty="0">
                <a:solidFill>
                  <a:schemeClr val="tx1">
                    <a:lumMod val="75000"/>
                  </a:schemeClr>
                </a:solidFill>
                <a:latin typeface="Calibri"/>
                <a:cs typeface="Calibri"/>
              </a:rPr>
              <a:t>/wiki/</a:t>
            </a:r>
            <a:r>
              <a:rPr lang="en-US" sz="2133" dirty="0" err="1">
                <a:solidFill>
                  <a:schemeClr val="tx1">
                    <a:lumMod val="75000"/>
                  </a:schemeClr>
                </a:solidFill>
                <a:latin typeface="Calibri"/>
                <a:cs typeface="Calibri"/>
              </a:rPr>
              <a:t>Turing_test</a:t>
            </a:r>
            <a:endParaRPr lang="en-US" sz="2133" dirty="0">
              <a:solidFill>
                <a:schemeClr val="tx1">
                  <a:lumMod val="75000"/>
                </a:schemeClr>
              </a:solidFill>
              <a:latin typeface="Calibri"/>
              <a:cs typeface="Calibri"/>
            </a:endParaRPr>
          </a:p>
        </p:txBody>
      </p:sp>
    </p:spTree>
    <p:extLst>
      <p:ext uri="{BB962C8B-B14F-4D97-AF65-F5344CB8AC3E}">
        <p14:creationId xmlns:p14="http://schemas.microsoft.com/office/powerpoint/2010/main" val="125093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AI Definition by John McCarthy</a:t>
            </a:r>
          </a:p>
        </p:txBody>
      </p:sp>
      <p:sp>
        <p:nvSpPr>
          <p:cNvPr id="15" name="Content Placeholder 4"/>
          <p:cNvSpPr>
            <a:spLocks noGrp="1"/>
          </p:cNvSpPr>
          <p:nvPr>
            <p:ph sz="half" idx="1"/>
          </p:nvPr>
        </p:nvSpPr>
        <p:spPr>
          <a:xfrm>
            <a:off x="588603" y="1295401"/>
            <a:ext cx="6929797" cy="6034617"/>
          </a:xfrm>
        </p:spPr>
        <p:txBody>
          <a:bodyPr>
            <a:noAutofit/>
          </a:bodyPr>
          <a:lstStyle/>
          <a:p>
            <a:r>
              <a:rPr lang="en-US" dirty="0"/>
              <a:t>What is artificial intelligence</a:t>
            </a:r>
          </a:p>
          <a:p>
            <a:pPr lvl="1"/>
            <a:r>
              <a:rPr lang="en-US" dirty="0"/>
              <a:t>It is the science and engineering of making intelligent machines, especially intelligent computer programs</a:t>
            </a:r>
          </a:p>
          <a:p>
            <a:pPr lvl="1"/>
            <a:endParaRPr lang="en-US" dirty="0"/>
          </a:p>
          <a:p>
            <a:r>
              <a:rPr lang="en-US" dirty="0"/>
              <a:t>What is intelligence</a:t>
            </a:r>
          </a:p>
          <a:p>
            <a:pPr lvl="1"/>
            <a:r>
              <a:rPr lang="en-US" dirty="0"/>
              <a:t>Intelligence is the computational part of the ability to achieve goals in the world</a:t>
            </a:r>
          </a:p>
        </p:txBody>
      </p:sp>
      <p:sp>
        <p:nvSpPr>
          <p:cNvPr id="17" name="Rectangle 16"/>
          <p:cNvSpPr/>
          <p:nvPr/>
        </p:nvSpPr>
        <p:spPr>
          <a:xfrm>
            <a:off x="0" y="6172200"/>
            <a:ext cx="12192000" cy="420564"/>
          </a:xfrm>
          <a:prstGeom prst="rect">
            <a:avLst/>
          </a:prstGeom>
        </p:spPr>
        <p:txBody>
          <a:bodyPr wrap="square">
            <a:spAutoFit/>
          </a:bodyPr>
          <a:lstStyle/>
          <a:p>
            <a:pPr algn="ctr"/>
            <a:r>
              <a:rPr lang="en-US" sz="2133" dirty="0">
                <a:solidFill>
                  <a:schemeClr val="tx1">
                    <a:lumMod val="75000"/>
                  </a:schemeClr>
                </a:solidFill>
                <a:latin typeface="Calibri"/>
                <a:cs typeface="Calibri"/>
              </a:rPr>
              <a:t>http://www-</a:t>
            </a:r>
            <a:r>
              <a:rPr lang="en-US" sz="2133" dirty="0" err="1">
                <a:solidFill>
                  <a:schemeClr val="tx1">
                    <a:lumMod val="75000"/>
                  </a:schemeClr>
                </a:solidFill>
                <a:latin typeface="Calibri"/>
                <a:cs typeface="Calibri"/>
              </a:rPr>
              <a:t>formal.stanford.edu</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jmc</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whatisai</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whatisai.html</a:t>
            </a:r>
            <a:endParaRPr lang="en-US" sz="2133" dirty="0">
              <a:solidFill>
                <a:schemeClr val="tx1">
                  <a:lumMod val="75000"/>
                </a:schemeClr>
              </a:solidFill>
              <a:latin typeface="Calibri"/>
              <a:cs typeface="Calibri"/>
            </a:endParaRPr>
          </a:p>
        </p:txBody>
      </p:sp>
      <p:pic>
        <p:nvPicPr>
          <p:cNvPr id="6" name="Content Placeholder 6"/>
          <p:cNvPicPr>
            <a:picLocks noChangeAspect="1"/>
          </p:cNvPicPr>
          <p:nvPr/>
        </p:nvPicPr>
        <p:blipFill>
          <a:blip r:embed="rId3"/>
          <a:srcRect l="-11769" r="-11769"/>
          <a:stretch>
            <a:fillRect/>
          </a:stretch>
        </p:blipFill>
        <p:spPr>
          <a:xfrm>
            <a:off x="8026400" y="1295401"/>
            <a:ext cx="4165600" cy="4668289"/>
          </a:xfrm>
          <a:prstGeom prst="rect">
            <a:avLst/>
          </a:prstGeom>
        </p:spPr>
      </p:pic>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39868C43-4774-4D25-B4AE-DD58F6282958}"/>
                  </a:ext>
                </a:extLst>
              </p14:cNvPr>
              <p14:cNvContentPartPr/>
              <p14:nvPr/>
            </p14:nvContentPartPr>
            <p14:xfrm>
              <a:off x="1191240" y="4417560"/>
              <a:ext cx="1563840" cy="746640"/>
            </p14:xfrm>
          </p:contentPart>
        </mc:Choice>
        <mc:Fallback>
          <p:pic>
            <p:nvPicPr>
              <p:cNvPr id="2" name="Ink 1">
                <a:extLst>
                  <a:ext uri="{FF2B5EF4-FFF2-40B4-BE49-F238E27FC236}">
                    <a16:creationId xmlns:a16="http://schemas.microsoft.com/office/drawing/2014/main" id="{39868C43-4774-4D25-B4AE-DD58F6282958}"/>
                  </a:ext>
                </a:extLst>
              </p:cNvPr>
              <p:cNvPicPr/>
              <p:nvPr/>
            </p:nvPicPr>
            <p:blipFill>
              <a:blip r:embed="rId5"/>
              <a:stretch>
                <a:fillRect/>
              </a:stretch>
            </p:blipFill>
            <p:spPr>
              <a:xfrm>
                <a:off x="1181880" y="4408200"/>
                <a:ext cx="1582560" cy="765360"/>
              </a:xfrm>
              <a:prstGeom prst="rect">
                <a:avLst/>
              </a:prstGeom>
            </p:spPr>
          </p:pic>
        </mc:Fallback>
      </mc:AlternateContent>
    </p:spTree>
    <p:extLst>
      <p:ext uri="{BB962C8B-B14F-4D97-AF65-F5344CB8AC3E}">
        <p14:creationId xmlns:p14="http://schemas.microsoft.com/office/powerpoint/2010/main" val="317849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What is AI?</a:t>
            </a:r>
          </a:p>
        </p:txBody>
      </p:sp>
      <p:sp>
        <p:nvSpPr>
          <p:cNvPr id="11279" name="Text Box 16"/>
          <p:cNvSpPr txBox="1">
            <a:spLocks noChangeArrowheads="1"/>
          </p:cNvSpPr>
          <p:nvPr/>
        </p:nvSpPr>
        <p:spPr bwMode="auto">
          <a:xfrm>
            <a:off x="2870200" y="1397001"/>
            <a:ext cx="7391400" cy="584773"/>
          </a:xfrm>
          <a:prstGeom prst="rect">
            <a:avLst/>
          </a:prstGeom>
          <a:noFill/>
          <a:ln w="9525">
            <a:noFill/>
            <a:miter lim="800000"/>
            <a:headEnd/>
            <a:tailEnd/>
          </a:ln>
        </p:spPr>
        <p:txBody>
          <a:bodyPr lIns="91439" tIns="45719" rIns="91439" bIns="45719">
            <a:spAutoFit/>
          </a:bodyPr>
          <a:lstStyle/>
          <a:p>
            <a:pPr>
              <a:spcBef>
                <a:spcPct val="50000"/>
              </a:spcBef>
            </a:pPr>
            <a:r>
              <a:rPr lang="en-US" sz="3200" dirty="0">
                <a:latin typeface="Calibri" pitchFamily="34" charset="0"/>
              </a:rPr>
              <a:t>The science of making machines that:</a:t>
            </a:r>
          </a:p>
        </p:txBody>
      </p:sp>
      <p:sp>
        <p:nvSpPr>
          <p:cNvPr id="9" name="TextBox 8"/>
          <p:cNvSpPr txBox="1"/>
          <p:nvPr/>
        </p:nvSpPr>
        <p:spPr>
          <a:xfrm>
            <a:off x="8839200" y="2819401"/>
            <a:ext cx="2844800" cy="502766"/>
          </a:xfrm>
          <a:prstGeom prst="rect">
            <a:avLst/>
          </a:prstGeom>
          <a:noFill/>
        </p:spPr>
        <p:txBody>
          <a:bodyPr wrap="square" rtlCol="0">
            <a:spAutoFit/>
          </a:bodyPr>
          <a:lstStyle/>
          <a:p>
            <a:pPr algn="ctr"/>
            <a:r>
              <a:rPr lang="en-US" sz="2667" dirty="0">
                <a:solidFill>
                  <a:schemeClr val="accent1">
                    <a:lumMod val="75000"/>
                  </a:schemeClr>
                </a:solidFill>
                <a:latin typeface="Calibri" pitchFamily="34" charset="0"/>
              </a:rPr>
              <a:t>C: Think rationally</a:t>
            </a:r>
          </a:p>
        </p:txBody>
      </p:sp>
      <p:sp>
        <p:nvSpPr>
          <p:cNvPr id="10" name="TextBox 9"/>
          <p:cNvSpPr txBox="1"/>
          <p:nvPr/>
        </p:nvSpPr>
        <p:spPr>
          <a:xfrm>
            <a:off x="8839200" y="4866957"/>
            <a:ext cx="2844800" cy="502766"/>
          </a:xfrm>
          <a:prstGeom prst="rect">
            <a:avLst/>
          </a:prstGeom>
          <a:noFill/>
        </p:spPr>
        <p:txBody>
          <a:bodyPr wrap="square" rtlCol="0">
            <a:spAutoFit/>
          </a:bodyPr>
          <a:lstStyle/>
          <a:p>
            <a:pPr algn="ctr"/>
            <a:r>
              <a:rPr lang="en-US" sz="2667" dirty="0">
                <a:solidFill>
                  <a:schemeClr val="accent1">
                    <a:lumMod val="75000"/>
                  </a:schemeClr>
                </a:solidFill>
                <a:latin typeface="Calibri" pitchFamily="34" charset="0"/>
              </a:rPr>
              <a:t>D: Act rationally</a:t>
            </a:r>
          </a:p>
        </p:txBody>
      </p:sp>
      <p:pic>
        <p:nvPicPr>
          <p:cNvPr id="2" name="Picture 1" descr="C:\Users\Dan\AppData\Local\Microsoft\Windows\Temporary Internet Files\Content.IE5\G6UMHP36\WhatIsAI.png"/>
          <p:cNvPicPr>
            <a:picLocks noChangeAspect="1" noChangeArrowheads="1"/>
          </p:cNvPicPr>
          <p:nvPr/>
        </p:nvPicPr>
        <p:blipFill>
          <a:blip r:embed="rId3" cstate="print"/>
          <a:srcRect/>
          <a:stretch>
            <a:fillRect/>
          </a:stretch>
        </p:blipFill>
        <p:spPr bwMode="auto">
          <a:xfrm>
            <a:off x="3352800" y="2209800"/>
            <a:ext cx="5418667" cy="4064000"/>
          </a:xfrm>
          <a:prstGeom prst="rect">
            <a:avLst/>
          </a:prstGeom>
          <a:noFill/>
        </p:spPr>
      </p:pic>
      <p:sp>
        <p:nvSpPr>
          <p:cNvPr id="11" name="TextBox 10"/>
          <p:cNvSpPr txBox="1"/>
          <p:nvPr/>
        </p:nvSpPr>
        <p:spPr>
          <a:xfrm>
            <a:off x="406400" y="2819401"/>
            <a:ext cx="2946400" cy="502766"/>
          </a:xfrm>
          <a:prstGeom prst="rect">
            <a:avLst/>
          </a:prstGeom>
          <a:noFill/>
        </p:spPr>
        <p:txBody>
          <a:bodyPr wrap="square" rtlCol="0">
            <a:spAutoFit/>
          </a:bodyPr>
          <a:lstStyle/>
          <a:p>
            <a:pPr algn="ctr"/>
            <a:r>
              <a:rPr lang="en-US" sz="2667" dirty="0">
                <a:solidFill>
                  <a:schemeClr val="accent1">
                    <a:lumMod val="75000"/>
                  </a:schemeClr>
                </a:solidFill>
                <a:latin typeface="Calibri" pitchFamily="34" charset="0"/>
              </a:rPr>
              <a:t>A: Think like people</a:t>
            </a:r>
          </a:p>
        </p:txBody>
      </p:sp>
      <p:sp>
        <p:nvSpPr>
          <p:cNvPr id="13" name="TextBox 12"/>
          <p:cNvSpPr txBox="1"/>
          <p:nvPr/>
        </p:nvSpPr>
        <p:spPr>
          <a:xfrm>
            <a:off x="406400" y="4866958"/>
            <a:ext cx="2844800" cy="502766"/>
          </a:xfrm>
          <a:prstGeom prst="rect">
            <a:avLst/>
          </a:prstGeom>
          <a:noFill/>
        </p:spPr>
        <p:txBody>
          <a:bodyPr wrap="square" rtlCol="0">
            <a:spAutoFit/>
          </a:bodyPr>
          <a:lstStyle/>
          <a:p>
            <a:pPr algn="ctr"/>
            <a:r>
              <a:rPr lang="en-US" sz="2667" dirty="0">
                <a:solidFill>
                  <a:schemeClr val="accent1">
                    <a:lumMod val="75000"/>
                  </a:schemeClr>
                </a:solidFill>
                <a:latin typeface="Calibri" pitchFamily="34" charset="0"/>
              </a:rPr>
              <a:t>B: Act like people</a:t>
            </a:r>
          </a:p>
        </p:txBody>
      </p:sp>
      <p:sp>
        <p:nvSpPr>
          <p:cNvPr id="3" name="Rectangle 2">
            <a:extLst>
              <a:ext uri="{FF2B5EF4-FFF2-40B4-BE49-F238E27FC236}">
                <a16:creationId xmlns:a16="http://schemas.microsoft.com/office/drawing/2014/main" id="{91FBF0C2-BC32-3F41-AA2A-16EB9E9F2629}"/>
              </a:ext>
            </a:extLst>
          </p:cNvPr>
          <p:cNvSpPr/>
          <p:nvPr/>
        </p:nvSpPr>
        <p:spPr>
          <a:xfrm>
            <a:off x="6034008" y="4231037"/>
            <a:ext cx="2690965" cy="19992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4">
            <p14:nvContentPartPr>
              <p14:cNvPr id="4" name="Ink 3">
                <a:extLst>
                  <a:ext uri="{FF2B5EF4-FFF2-40B4-BE49-F238E27FC236}">
                    <a16:creationId xmlns:a16="http://schemas.microsoft.com/office/drawing/2014/main" id="{6B3F2E9D-39F6-4389-AA62-EAB5A03413F1}"/>
                  </a:ext>
                </a:extLst>
              </p14:cNvPr>
              <p14:cNvContentPartPr/>
              <p14:nvPr/>
            </p14:nvContentPartPr>
            <p14:xfrm>
              <a:off x="9084240" y="5351400"/>
              <a:ext cx="2174760" cy="270000"/>
            </p14:xfrm>
          </p:contentPart>
        </mc:Choice>
        <mc:Fallback>
          <p:pic>
            <p:nvPicPr>
              <p:cNvPr id="4" name="Ink 3">
                <a:extLst>
                  <a:ext uri="{FF2B5EF4-FFF2-40B4-BE49-F238E27FC236}">
                    <a16:creationId xmlns:a16="http://schemas.microsoft.com/office/drawing/2014/main" id="{6B3F2E9D-39F6-4389-AA62-EAB5A03413F1}"/>
                  </a:ext>
                </a:extLst>
              </p:cNvPr>
              <p:cNvPicPr/>
              <p:nvPr/>
            </p:nvPicPr>
            <p:blipFill>
              <a:blip r:embed="rId5"/>
              <a:stretch>
                <a:fillRect/>
              </a:stretch>
            </p:blipFill>
            <p:spPr>
              <a:xfrm>
                <a:off x="9074880" y="5342040"/>
                <a:ext cx="2193480" cy="288720"/>
              </a:xfrm>
              <a:prstGeom prst="rect">
                <a:avLst/>
              </a:prstGeom>
            </p:spPr>
          </p:pic>
        </mc:Fallback>
      </mc:AlternateContent>
    </p:spTree>
    <p:extLst>
      <p:ext uri="{BB962C8B-B14F-4D97-AF65-F5344CB8AC3E}">
        <p14:creationId xmlns:p14="http://schemas.microsoft.com/office/powerpoint/2010/main" val="334539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4"/>
          <p:cNvSpPr>
            <a:spLocks noGrp="1" noChangeArrowheads="1"/>
          </p:cNvSpPr>
          <p:nvPr>
            <p:ph type="title"/>
          </p:nvPr>
        </p:nvSpPr>
        <p:spPr/>
        <p:txBody>
          <a:bodyPr rIns="132077">
            <a:noAutofit/>
          </a:bodyPr>
          <a:lstStyle/>
          <a:p>
            <a:r>
              <a:rPr lang="en-US"/>
              <a:t>Rational Decisions</a:t>
            </a:r>
          </a:p>
        </p:txBody>
      </p:sp>
      <p:sp>
        <p:nvSpPr>
          <p:cNvPr id="12292" name="Rectangle 5"/>
          <p:cNvSpPr>
            <a:spLocks/>
          </p:cNvSpPr>
          <p:nvPr/>
        </p:nvSpPr>
        <p:spPr bwMode="auto">
          <a:xfrm>
            <a:off x="2032000" y="1498600"/>
            <a:ext cx="9144000" cy="3251200"/>
          </a:xfrm>
          <a:prstGeom prst="rect">
            <a:avLst/>
          </a:prstGeom>
          <a:noFill/>
          <a:ln w="12700">
            <a:noFill/>
            <a:miter lim="800000"/>
            <a:headEnd/>
            <a:tailEnd/>
          </a:ln>
        </p:spPr>
        <p:txBody>
          <a:bodyPr lIns="0" tIns="0" rIns="40639" bIns="0"/>
          <a:lstStyle/>
          <a:p>
            <a:pPr marL="39686">
              <a:spcBef>
                <a:spcPts val="1000"/>
              </a:spcBef>
            </a:pPr>
            <a:r>
              <a:rPr lang="en-US" sz="2400" dirty="0">
                <a:latin typeface="Calibri" pitchFamily="34" charset="0"/>
                <a:cs typeface="Arial" charset="0"/>
              </a:rPr>
              <a:t>  We’ll use the term </a:t>
            </a:r>
            <a:r>
              <a:rPr lang="en-US" sz="2400" b="1" dirty="0">
                <a:latin typeface="Calibri" pitchFamily="34" charset="0"/>
                <a:cs typeface="Arial" charset="0"/>
              </a:rPr>
              <a:t>rational</a:t>
            </a:r>
            <a:r>
              <a:rPr lang="en-US" sz="2400" dirty="0">
                <a:latin typeface="Calibri" pitchFamily="34" charset="0"/>
                <a:cs typeface="Arial" charset="0"/>
              </a:rPr>
              <a:t> in a very specific, technical way:</a:t>
            </a:r>
          </a:p>
          <a:p>
            <a:pPr marL="496864" lvl="1">
              <a:spcBef>
                <a:spcPts val="1000"/>
              </a:spcBef>
              <a:buSzPct val="125000"/>
              <a:buFont typeface="Wingdings" pitchFamily="2" charset="2"/>
              <a:buChar char="§"/>
            </a:pPr>
            <a:r>
              <a:rPr lang="en-US" sz="2400" dirty="0">
                <a:latin typeface="Calibri" pitchFamily="34" charset="0"/>
                <a:cs typeface="Arial" charset="0"/>
              </a:rPr>
              <a:t> Rational: maximally achieving pre-defined goals</a:t>
            </a:r>
            <a:endParaRPr lang="en-US" sz="2400" i="1" dirty="0">
              <a:latin typeface="Calibri" pitchFamily="34" charset="0"/>
              <a:cs typeface="Arial" charset="0"/>
            </a:endParaRPr>
          </a:p>
          <a:p>
            <a:pPr marL="496864" lvl="1">
              <a:spcBef>
                <a:spcPts val="1000"/>
              </a:spcBef>
              <a:buSzPct val="125000"/>
              <a:buFont typeface="Wingdings" pitchFamily="2" charset="2"/>
              <a:buChar char="§"/>
            </a:pPr>
            <a:r>
              <a:rPr lang="en-US" sz="2400" dirty="0">
                <a:latin typeface="Calibri" pitchFamily="34" charset="0"/>
                <a:cs typeface="Arial" charset="0"/>
              </a:rPr>
              <a:t> Rationality</a:t>
            </a:r>
            <a:r>
              <a:rPr lang="en-US" sz="2400" b="1" dirty="0">
                <a:latin typeface="Calibri" pitchFamily="34" charset="0"/>
                <a:cs typeface="Arial" charset="0"/>
              </a:rPr>
              <a:t> </a:t>
            </a:r>
            <a:r>
              <a:rPr lang="en-US" sz="2400" dirty="0">
                <a:latin typeface="Calibri" pitchFamily="34" charset="0"/>
                <a:cs typeface="Arial" charset="0"/>
              </a:rPr>
              <a:t>only concerns what decisions are made </a:t>
            </a:r>
          </a:p>
          <a:p>
            <a:pPr marL="496864" lvl="1">
              <a:spcBef>
                <a:spcPts val="1000"/>
              </a:spcBef>
              <a:buSzPct val="125000"/>
            </a:pPr>
            <a:r>
              <a:rPr lang="en-US" sz="2400" dirty="0">
                <a:latin typeface="Calibri" pitchFamily="34" charset="0"/>
                <a:cs typeface="Arial" charset="0"/>
              </a:rPr>
              <a:t>   (not the thought process behind them)</a:t>
            </a:r>
          </a:p>
          <a:p>
            <a:pPr marL="496864" lvl="1">
              <a:spcBef>
                <a:spcPts val="1000"/>
              </a:spcBef>
              <a:buSzPct val="125000"/>
              <a:buFont typeface="Wingdings" pitchFamily="2" charset="2"/>
              <a:buChar char="§"/>
            </a:pPr>
            <a:r>
              <a:rPr lang="en-US" sz="2400" dirty="0">
                <a:latin typeface="Calibri" pitchFamily="34" charset="0"/>
                <a:cs typeface="Arial" charset="0"/>
              </a:rPr>
              <a:t> Goals are expressed in terms of the </a:t>
            </a:r>
            <a:r>
              <a:rPr lang="en-US" sz="2400" b="1" dirty="0">
                <a:latin typeface="Calibri" pitchFamily="34" charset="0"/>
                <a:cs typeface="Arial" charset="0"/>
              </a:rPr>
              <a:t>utility</a:t>
            </a:r>
            <a:r>
              <a:rPr lang="en-US" sz="2400" dirty="0">
                <a:latin typeface="Calibri" pitchFamily="34" charset="0"/>
                <a:cs typeface="Arial" charset="0"/>
              </a:rPr>
              <a:t> of outcomes</a:t>
            </a:r>
          </a:p>
          <a:p>
            <a:pPr marL="496864" lvl="1">
              <a:spcBef>
                <a:spcPts val="1000"/>
              </a:spcBef>
              <a:buClr>
                <a:srgbClr val="1212D2"/>
              </a:buClr>
              <a:buSzPct val="125000"/>
              <a:buFont typeface="Wingdings" pitchFamily="2" charset="2"/>
              <a:buChar char="§"/>
            </a:pPr>
            <a:r>
              <a:rPr lang="en-US" sz="2400" dirty="0">
                <a:solidFill>
                  <a:srgbClr val="1212D2"/>
                </a:solidFill>
                <a:latin typeface="Calibri" pitchFamily="34" charset="0"/>
                <a:cs typeface="Arial" charset="0"/>
              </a:rPr>
              <a:t> Being rational means </a:t>
            </a:r>
            <a:r>
              <a:rPr lang="en-US" sz="2400" b="1" dirty="0">
                <a:solidFill>
                  <a:srgbClr val="1212D2"/>
                </a:solidFill>
                <a:latin typeface="Calibri" pitchFamily="34" charset="0"/>
                <a:cs typeface="Arial" charset="0"/>
              </a:rPr>
              <a:t>maximizing your expected utility</a:t>
            </a:r>
          </a:p>
        </p:txBody>
      </p:sp>
      <p:sp>
        <p:nvSpPr>
          <p:cNvPr id="24582" name="Rectangle 6"/>
          <p:cNvSpPr>
            <a:spLocks/>
          </p:cNvSpPr>
          <p:nvPr/>
        </p:nvSpPr>
        <p:spPr bwMode="auto">
          <a:xfrm>
            <a:off x="0" y="4953001"/>
            <a:ext cx="12192000" cy="952500"/>
          </a:xfrm>
          <a:prstGeom prst="rect">
            <a:avLst/>
          </a:prstGeom>
          <a:noFill/>
          <a:ln w="12700">
            <a:noFill/>
            <a:miter lim="800000"/>
            <a:headEnd/>
            <a:tailEnd/>
          </a:ln>
        </p:spPr>
        <p:txBody>
          <a:bodyPr lIns="0" tIns="0" rIns="40639" bIns="0"/>
          <a:lstStyle/>
          <a:p>
            <a:pPr marL="39686" algn="ctr">
              <a:spcBef>
                <a:spcPts val="1000"/>
              </a:spcBef>
            </a:pPr>
            <a:r>
              <a:rPr lang="en-US" sz="2667" dirty="0">
                <a:latin typeface="Calibri" pitchFamily="34" charset="0"/>
                <a:cs typeface="Arial" charset="0"/>
              </a:rPr>
              <a:t>A better title for this course would be:</a:t>
            </a:r>
          </a:p>
          <a:p>
            <a:pPr marL="39686" algn="ctr">
              <a:spcBef>
                <a:spcPts val="1000"/>
              </a:spcBef>
            </a:pPr>
            <a:r>
              <a:rPr lang="en-US" sz="3733" b="1" dirty="0">
                <a:solidFill>
                  <a:srgbClr val="1212D2"/>
                </a:solidFill>
                <a:latin typeface="Calibri" pitchFamily="34" charset="0"/>
                <a:cs typeface="Arial" charset="0"/>
              </a:rPr>
              <a:t>Computational Rationality</a:t>
            </a:r>
          </a:p>
        </p:txBody>
      </p:sp>
    </p:spTree>
    <p:extLst>
      <p:ext uri="{BB962C8B-B14F-4D97-AF65-F5344CB8AC3E}">
        <p14:creationId xmlns:p14="http://schemas.microsoft.com/office/powerpoint/2010/main" val="659067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29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29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29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245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0" y="685801"/>
            <a:ext cx="12192000" cy="2800765"/>
          </a:xfrm>
          <a:prstGeom prst="rect">
            <a:avLst/>
          </a:prstGeom>
          <a:noFill/>
          <a:ln w="9525">
            <a:noFill/>
            <a:miter lim="800000"/>
            <a:headEnd/>
            <a:tailEnd/>
          </a:ln>
        </p:spPr>
        <p:txBody>
          <a:bodyPr wrap="square" lIns="91439" tIns="45719" rIns="91439" bIns="45719">
            <a:spAutoFit/>
          </a:bodyPr>
          <a:lstStyle/>
          <a:p>
            <a:pPr algn="ctr"/>
            <a:r>
              <a:rPr lang="en-US" sz="8800" dirty="0">
                <a:latin typeface="Calibri" pitchFamily="34" charset="0"/>
              </a:rPr>
              <a:t>Maximize Your</a:t>
            </a:r>
          </a:p>
          <a:p>
            <a:pPr algn="ctr"/>
            <a:r>
              <a:rPr lang="en-US" sz="8800" dirty="0">
                <a:latin typeface="Calibri" pitchFamily="34" charset="0"/>
              </a:rPr>
              <a:t>Expected Utility</a:t>
            </a:r>
          </a:p>
        </p:txBody>
      </p:sp>
      <p:pic>
        <p:nvPicPr>
          <p:cNvPr id="4" name="Picture 1"/>
          <p:cNvPicPr>
            <a:picLocks noChangeAspect="1" noChangeArrowheads="1"/>
          </p:cNvPicPr>
          <p:nvPr/>
        </p:nvPicPr>
        <p:blipFill>
          <a:blip r:embed="rId3" cstate="print"/>
          <a:srcRect/>
          <a:stretch>
            <a:fillRect/>
          </a:stretch>
        </p:blipFill>
        <p:spPr bwMode="auto">
          <a:xfrm>
            <a:off x="3889249" y="3530601"/>
            <a:ext cx="4411884" cy="2882900"/>
          </a:xfrm>
          <a:prstGeom prst="rect">
            <a:avLst/>
          </a:prstGeom>
          <a:noFill/>
          <a:ln w="9525">
            <a:noFill/>
            <a:miter lim="800000"/>
            <a:headEnd/>
            <a:tailEnd/>
          </a:ln>
          <a:effectLst/>
        </p:spPr>
      </p:pic>
    </p:spTree>
    <p:extLst>
      <p:ext uri="{BB962C8B-B14F-4D97-AF65-F5344CB8AC3E}">
        <p14:creationId xmlns:p14="http://schemas.microsoft.com/office/powerpoint/2010/main" val="289608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C834-4853-FD46-8170-8876A74854A8}"/>
              </a:ext>
            </a:extLst>
          </p:cNvPr>
          <p:cNvSpPr>
            <a:spLocks noGrp="1"/>
          </p:cNvSpPr>
          <p:nvPr>
            <p:ph type="title"/>
          </p:nvPr>
        </p:nvSpPr>
        <p:spPr/>
        <p:txBody>
          <a:bodyPr/>
          <a:lstStyle/>
          <a:p>
            <a:r>
              <a:rPr lang="en-US" dirty="0"/>
              <a:t>A Brief AI History</a:t>
            </a:r>
          </a:p>
        </p:txBody>
      </p:sp>
      <p:sp>
        <p:nvSpPr>
          <p:cNvPr id="3" name="Content Placeholder 2">
            <a:extLst>
              <a:ext uri="{FF2B5EF4-FFF2-40B4-BE49-F238E27FC236}">
                <a16:creationId xmlns:a16="http://schemas.microsoft.com/office/drawing/2014/main" id="{1DE4C7B6-407C-E042-9FA3-40E4B44C8F8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199835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735ED-467F-C940-A1AF-A6606455BCD5}"/>
              </a:ext>
            </a:extLst>
          </p:cNvPr>
          <p:cNvSpPr>
            <a:spLocks noGrp="1"/>
          </p:cNvSpPr>
          <p:nvPr>
            <p:ph type="title"/>
          </p:nvPr>
        </p:nvSpPr>
        <p:spPr/>
        <p:txBody>
          <a:bodyPr/>
          <a:lstStyle/>
          <a:p>
            <a:r>
              <a:rPr lang="en-US" dirty="0"/>
              <a:t>Chess as the First Killer App for AI</a:t>
            </a:r>
          </a:p>
        </p:txBody>
      </p:sp>
      <p:sp>
        <p:nvSpPr>
          <p:cNvPr id="3" name="Content Placeholder 2">
            <a:extLst>
              <a:ext uri="{FF2B5EF4-FFF2-40B4-BE49-F238E27FC236}">
                <a16:creationId xmlns:a16="http://schemas.microsoft.com/office/drawing/2014/main" id="{469B0235-3691-7740-90C2-7A2A25421E0D}"/>
              </a:ext>
            </a:extLst>
          </p:cNvPr>
          <p:cNvSpPr>
            <a:spLocks noGrp="1"/>
          </p:cNvSpPr>
          <p:nvPr>
            <p:ph idx="1"/>
          </p:nvPr>
        </p:nvSpPr>
        <p:spPr/>
        <p:txBody>
          <a:bodyPr/>
          <a:lstStyle/>
          <a:p>
            <a:endParaRPr lang="en-US" dirty="0"/>
          </a:p>
          <a:p>
            <a:r>
              <a:rPr lang="en-US" dirty="0"/>
              <a:t>Claude Shannon proposed the first chess playing program in 1950</a:t>
            </a:r>
          </a:p>
          <a:p>
            <a:r>
              <a:rPr lang="en-US" dirty="0"/>
              <a:t>	It included adversarial search and minimax (week 2 of lecture)</a:t>
            </a:r>
          </a:p>
          <a:p>
            <a:r>
              <a:rPr lang="en-US" dirty="0"/>
              <a:t>	It also included many heuristics for faster searching</a:t>
            </a:r>
          </a:p>
        </p:txBody>
      </p:sp>
      <p:pic>
        <p:nvPicPr>
          <p:cNvPr id="6146" name="Picture 2">
            <a:extLst>
              <a:ext uri="{FF2B5EF4-FFF2-40B4-BE49-F238E27FC236}">
                <a16:creationId xmlns:a16="http://schemas.microsoft.com/office/drawing/2014/main" id="{54A2611B-D1D1-8A42-BA60-92CFD16B38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099" y="3811871"/>
            <a:ext cx="5019690" cy="20395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C9BF09EA-1AB2-5B45-AD06-E1E6F1EDCD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27" r="14561"/>
          <a:stretch/>
        </p:blipFill>
        <p:spPr bwMode="auto">
          <a:xfrm>
            <a:off x="4800600" y="3609917"/>
            <a:ext cx="3098800" cy="27495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8F648D61-EB89-7F4C-A3C1-E31D413736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5399" y="3609917"/>
            <a:ext cx="3816350" cy="2188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984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92B01-AC69-9841-B2C3-F38B0FEA040A}"/>
              </a:ext>
            </a:extLst>
          </p:cNvPr>
          <p:cNvSpPr>
            <a:spLocks noGrp="1"/>
          </p:cNvSpPr>
          <p:nvPr>
            <p:ph type="title"/>
          </p:nvPr>
        </p:nvSpPr>
        <p:spPr/>
        <p:txBody>
          <a:bodyPr/>
          <a:lstStyle/>
          <a:p>
            <a:r>
              <a:rPr lang="en-US" dirty="0"/>
              <a:t>Chess by 1958</a:t>
            </a:r>
          </a:p>
        </p:txBody>
      </p:sp>
      <p:pic>
        <p:nvPicPr>
          <p:cNvPr id="4" name="Picture 3" descr="A picture containing bird, flower&#10;&#10;Description automatically generated">
            <a:extLst>
              <a:ext uri="{FF2B5EF4-FFF2-40B4-BE49-F238E27FC236}">
                <a16:creationId xmlns:a16="http://schemas.microsoft.com/office/drawing/2014/main" id="{FDA1A93C-D09E-2C4E-9354-DDC25CFB5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9899" y="3908484"/>
            <a:ext cx="6235700" cy="2811535"/>
          </a:xfrm>
          <a:prstGeom prst="rect">
            <a:avLst/>
          </a:prstGeom>
        </p:spPr>
      </p:pic>
      <p:pic>
        <p:nvPicPr>
          <p:cNvPr id="6" name="Content Placeholder 5" descr="A close up of text on a black background&#10;&#10;Description automatically generated">
            <a:extLst>
              <a:ext uri="{FF2B5EF4-FFF2-40B4-BE49-F238E27FC236}">
                <a16:creationId xmlns:a16="http://schemas.microsoft.com/office/drawing/2014/main" id="{FB78AE82-0F5D-1A45-92C1-19B897C5D98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155705">
            <a:off x="2120096" y="997802"/>
            <a:ext cx="7379605" cy="4602162"/>
          </a:xfrm>
          <a:scene3d>
            <a:camera prst="orthographicFront">
              <a:rot lat="0" lon="0" rev="60000"/>
            </a:camera>
            <a:lightRig rig="threePt" dir="t"/>
          </a:scene3d>
        </p:spPr>
      </p:pic>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829A1773-CF53-4FE4-A21C-659E5C4AB68F}"/>
                  </a:ext>
                </a:extLst>
              </p14:cNvPr>
              <p14:cNvContentPartPr/>
              <p14:nvPr/>
            </p14:nvContentPartPr>
            <p14:xfrm>
              <a:off x="4742280" y="2328120"/>
              <a:ext cx="4758840" cy="2270520"/>
            </p14:xfrm>
          </p:contentPart>
        </mc:Choice>
        <mc:Fallback>
          <p:pic>
            <p:nvPicPr>
              <p:cNvPr id="3" name="Ink 2">
                <a:extLst>
                  <a:ext uri="{FF2B5EF4-FFF2-40B4-BE49-F238E27FC236}">
                    <a16:creationId xmlns:a16="http://schemas.microsoft.com/office/drawing/2014/main" id="{829A1773-CF53-4FE4-A21C-659E5C4AB68F}"/>
                  </a:ext>
                </a:extLst>
              </p:cNvPr>
              <p:cNvPicPr/>
              <p:nvPr/>
            </p:nvPicPr>
            <p:blipFill>
              <a:blip r:embed="rId5"/>
              <a:stretch>
                <a:fillRect/>
              </a:stretch>
            </p:blipFill>
            <p:spPr>
              <a:xfrm>
                <a:off x="4732920" y="2318760"/>
                <a:ext cx="4777560" cy="2289240"/>
              </a:xfrm>
              <a:prstGeom prst="rect">
                <a:avLst/>
              </a:prstGeom>
            </p:spPr>
          </p:pic>
        </mc:Fallback>
      </mc:AlternateContent>
    </p:spTree>
    <p:extLst>
      <p:ext uri="{BB962C8B-B14F-4D97-AF65-F5344CB8AC3E}">
        <p14:creationId xmlns:p14="http://schemas.microsoft.com/office/powerpoint/2010/main" val="2937871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erson standing on a beach&#10;&#10;Description automatically generated">
            <a:extLst>
              <a:ext uri="{FF2B5EF4-FFF2-40B4-BE49-F238E27FC236}">
                <a16:creationId xmlns:a16="http://schemas.microsoft.com/office/drawing/2014/main" id="{34BBB706-4215-49A7-B1BF-9FA8C25B2B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067" t="6332" r="12175" b="20300"/>
          <a:stretch/>
        </p:blipFill>
        <p:spPr>
          <a:xfrm>
            <a:off x="9225407" y="4090828"/>
            <a:ext cx="1525583" cy="1478554"/>
          </a:xfrm>
          <a:prstGeom prst="rect">
            <a:avLst/>
          </a:prstGeom>
        </p:spPr>
      </p:pic>
      <p:pic>
        <p:nvPicPr>
          <p:cNvPr id="35" name="Picture 34" descr="A person posing for the camera&#10;&#10;Description automatically generated">
            <a:extLst>
              <a:ext uri="{FF2B5EF4-FFF2-40B4-BE49-F238E27FC236}">
                <a16:creationId xmlns:a16="http://schemas.microsoft.com/office/drawing/2014/main" id="{5FC4575D-3FF3-CD46-A335-0C70EFB6C5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106" r="7325" b="9360"/>
          <a:stretch/>
        </p:blipFill>
        <p:spPr>
          <a:xfrm>
            <a:off x="5736636" y="4104588"/>
            <a:ext cx="1453729" cy="1454322"/>
          </a:xfrm>
          <a:prstGeom prst="rect">
            <a:avLst/>
          </a:prstGeom>
        </p:spPr>
      </p:pic>
      <p:pic>
        <p:nvPicPr>
          <p:cNvPr id="30" name="Picture 2" descr="Profile">
            <a:extLst>
              <a:ext uri="{FF2B5EF4-FFF2-40B4-BE49-F238E27FC236}">
                <a16:creationId xmlns:a16="http://schemas.microsoft.com/office/drawing/2014/main" id="{F9CAE632-1FDD-5A48-9626-55DF3E04BC2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378" y="4358058"/>
            <a:ext cx="1609975" cy="1609975"/>
          </a:xfrm>
          <a:prstGeom prst="rect">
            <a:avLst/>
          </a:prstGeom>
          <a:noFill/>
          <a:extLst>
            <a:ext uri="{909E8E84-426E-40DD-AFC4-6F175D3DCCD1}">
              <a14:hiddenFill xmlns:a14="http://schemas.microsoft.com/office/drawing/2010/main">
                <a:solidFill>
                  <a:srgbClr val="FFFFFF"/>
                </a:solidFill>
              </a14:hiddenFill>
            </a:ext>
          </a:extLst>
        </p:spPr>
      </p:pic>
      <p:sp>
        <p:nvSpPr>
          <p:cNvPr id="7170" name="Rectangle 2"/>
          <p:cNvSpPr>
            <a:spLocks noGrp="1" noChangeArrowheads="1"/>
          </p:cNvSpPr>
          <p:nvPr>
            <p:ph type="title"/>
          </p:nvPr>
        </p:nvSpPr>
        <p:spPr>
          <a:xfrm>
            <a:off x="552099" y="367131"/>
            <a:ext cx="10515600" cy="627812"/>
          </a:xfrm>
        </p:spPr>
        <p:txBody>
          <a:bodyPr/>
          <a:lstStyle/>
          <a:p>
            <a:pPr eaLnBrk="1" hangingPunct="1"/>
            <a:r>
              <a:rPr lang="en-US" dirty="0">
                <a:latin typeface="Calibri"/>
                <a:cs typeface="Calibri"/>
              </a:rPr>
              <a:t>Course Staff</a:t>
            </a:r>
          </a:p>
        </p:txBody>
      </p:sp>
      <p:sp>
        <p:nvSpPr>
          <p:cNvPr id="7174" name="Text Box 19"/>
          <p:cNvSpPr txBox="1">
            <a:spLocks noChangeArrowheads="1"/>
          </p:cNvSpPr>
          <p:nvPr/>
        </p:nvSpPr>
        <p:spPr bwMode="auto">
          <a:xfrm>
            <a:off x="5958012" y="1132244"/>
            <a:ext cx="5806831"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Teaching Assistants </a:t>
            </a:r>
          </a:p>
        </p:txBody>
      </p:sp>
      <p:sp>
        <p:nvSpPr>
          <p:cNvPr id="7176" name="Text Box 21"/>
          <p:cNvSpPr txBox="1">
            <a:spLocks noChangeArrowheads="1"/>
          </p:cNvSpPr>
          <p:nvPr/>
        </p:nvSpPr>
        <p:spPr bwMode="auto">
          <a:xfrm>
            <a:off x="593969" y="1132244"/>
            <a:ext cx="1828800"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Instructors</a:t>
            </a:r>
          </a:p>
        </p:txBody>
      </p:sp>
      <p:sp>
        <p:nvSpPr>
          <p:cNvPr id="7186" name="AutoShape 27"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sp>
        <p:nvSpPr>
          <p:cNvPr id="7187" name="AutoShape 29"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sp>
        <p:nvSpPr>
          <p:cNvPr id="28" name="Text Box 14"/>
          <p:cNvSpPr txBox="1">
            <a:spLocks noChangeArrowheads="1"/>
          </p:cNvSpPr>
          <p:nvPr/>
        </p:nvSpPr>
        <p:spPr bwMode="auto">
          <a:xfrm>
            <a:off x="809582" y="3428997"/>
            <a:ext cx="1359882" cy="74879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Stephanie Rosenthal</a:t>
            </a:r>
          </a:p>
        </p:txBody>
      </p:sp>
      <p:pic>
        <p:nvPicPr>
          <p:cNvPr id="10249" name="Picture 9" descr="http://www.cs.berkeley.edu/~sgupta/Media/transparent.gif"/>
          <p:cNvPicPr>
            <a:picLocks noChangeAspect="1" noChangeArrowheads="1"/>
          </p:cNvPicPr>
          <p:nvPr/>
        </p:nvPicPr>
        <p:blipFill>
          <a:blip r:embed="rId6"/>
          <a:srcRect/>
          <a:stretch>
            <a:fillRect/>
          </a:stretch>
        </p:blipFill>
        <p:spPr bwMode="auto">
          <a:xfrm>
            <a:off x="84667" y="-182033"/>
            <a:ext cx="12700" cy="12700"/>
          </a:xfrm>
          <a:prstGeom prst="rect">
            <a:avLst/>
          </a:prstGeom>
          <a:noFill/>
        </p:spPr>
      </p:pic>
      <p:pic>
        <p:nvPicPr>
          <p:cNvPr id="10251" name="Picture 11" descr="http://www.cs.berkeley.edu/~sgupta/Media/transparent.gif"/>
          <p:cNvPicPr>
            <a:picLocks noChangeAspect="1" noChangeArrowheads="1"/>
          </p:cNvPicPr>
          <p:nvPr/>
        </p:nvPicPr>
        <p:blipFill>
          <a:blip r:embed="rId6"/>
          <a:srcRect/>
          <a:stretch>
            <a:fillRect/>
          </a:stretch>
        </p:blipFill>
        <p:spPr bwMode="auto">
          <a:xfrm>
            <a:off x="84667" y="-182033"/>
            <a:ext cx="12700" cy="12700"/>
          </a:xfrm>
          <a:prstGeom prst="rect">
            <a:avLst/>
          </a:prstGeom>
          <a:noFill/>
        </p:spPr>
      </p:pic>
      <p:pic>
        <p:nvPicPr>
          <p:cNvPr id="10253" name="Picture 13" descr="http://www.cs.berkeley.edu/~sgupta/Media/transparent.gif"/>
          <p:cNvPicPr>
            <a:picLocks noChangeAspect="1" noChangeArrowheads="1"/>
          </p:cNvPicPr>
          <p:nvPr/>
        </p:nvPicPr>
        <p:blipFill>
          <a:blip r:embed="rId6"/>
          <a:srcRect/>
          <a:stretch>
            <a:fillRect/>
          </a:stretch>
        </p:blipFill>
        <p:spPr bwMode="auto">
          <a:xfrm>
            <a:off x="84667" y="-182033"/>
            <a:ext cx="12700" cy="12700"/>
          </a:xfrm>
          <a:prstGeom prst="rect">
            <a:avLst/>
          </a:prstGeom>
          <a:noFill/>
        </p:spPr>
      </p:pic>
      <p:sp>
        <p:nvSpPr>
          <p:cNvPr id="13" name="Text Box 14">
            <a:extLst>
              <a:ext uri="{FF2B5EF4-FFF2-40B4-BE49-F238E27FC236}">
                <a16:creationId xmlns:a16="http://schemas.microsoft.com/office/drawing/2014/main" id="{B3978CF7-F7A1-43B3-BAC3-2A0AC0793C2A}"/>
              </a:ext>
            </a:extLst>
          </p:cNvPr>
          <p:cNvSpPr txBox="1">
            <a:spLocks noChangeArrowheads="1"/>
          </p:cNvSpPr>
          <p:nvPr/>
        </p:nvSpPr>
        <p:spPr bwMode="auto">
          <a:xfrm>
            <a:off x="703380" y="5968033"/>
            <a:ext cx="1609975" cy="74879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Pat       Virtue</a:t>
            </a:r>
          </a:p>
        </p:txBody>
      </p:sp>
      <p:sp>
        <p:nvSpPr>
          <p:cNvPr id="15" name="Text Box 14">
            <a:extLst>
              <a:ext uri="{FF2B5EF4-FFF2-40B4-BE49-F238E27FC236}">
                <a16:creationId xmlns:a16="http://schemas.microsoft.com/office/drawing/2014/main" id="{F76954E9-4AFD-4E9E-8644-5FFE5DDB5DC3}"/>
              </a:ext>
            </a:extLst>
          </p:cNvPr>
          <p:cNvSpPr txBox="1">
            <a:spLocks noChangeArrowheads="1"/>
          </p:cNvSpPr>
          <p:nvPr/>
        </p:nvSpPr>
        <p:spPr bwMode="auto">
          <a:xfrm>
            <a:off x="6746825" y="3680971"/>
            <a:ext cx="1359882"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err="1">
                <a:latin typeface="Calibri"/>
                <a:cs typeface="Calibri"/>
              </a:rPr>
              <a:t>Ahana</a:t>
            </a:r>
            <a:endParaRPr lang="en-US" sz="2133" dirty="0">
              <a:latin typeface="Calibri"/>
              <a:cs typeface="Calibri"/>
            </a:endParaRPr>
          </a:p>
        </p:txBody>
      </p:sp>
      <p:sp>
        <p:nvSpPr>
          <p:cNvPr id="20" name="Text Box 14">
            <a:extLst>
              <a:ext uri="{FF2B5EF4-FFF2-40B4-BE49-F238E27FC236}">
                <a16:creationId xmlns:a16="http://schemas.microsoft.com/office/drawing/2014/main" id="{AACB10CC-99DD-4397-9E75-BC9AA73CAB27}"/>
              </a:ext>
            </a:extLst>
          </p:cNvPr>
          <p:cNvSpPr txBox="1">
            <a:spLocks noChangeArrowheads="1"/>
          </p:cNvSpPr>
          <p:nvPr/>
        </p:nvSpPr>
        <p:spPr bwMode="auto">
          <a:xfrm>
            <a:off x="5830483" y="5518437"/>
            <a:ext cx="1359882"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cs typeface="Calibri"/>
              </a:rPr>
              <a:t>Sean</a:t>
            </a:r>
          </a:p>
        </p:txBody>
      </p:sp>
      <p:sp>
        <p:nvSpPr>
          <p:cNvPr id="22" name="Text Box 14">
            <a:extLst>
              <a:ext uri="{FF2B5EF4-FFF2-40B4-BE49-F238E27FC236}">
                <a16:creationId xmlns:a16="http://schemas.microsoft.com/office/drawing/2014/main" id="{5347DCFB-E8E4-4A59-992D-6F6664E9E999}"/>
              </a:ext>
            </a:extLst>
          </p:cNvPr>
          <p:cNvSpPr txBox="1">
            <a:spLocks noChangeArrowheads="1"/>
          </p:cNvSpPr>
          <p:nvPr/>
        </p:nvSpPr>
        <p:spPr bwMode="auto">
          <a:xfrm>
            <a:off x="9357248" y="5518438"/>
            <a:ext cx="1359882"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Tina</a:t>
            </a:r>
          </a:p>
        </p:txBody>
      </p:sp>
      <p:pic>
        <p:nvPicPr>
          <p:cNvPr id="4" name="Picture 3" descr="A person posing for the camera&#10;&#10;Description automatically generated">
            <a:extLst>
              <a:ext uri="{FF2B5EF4-FFF2-40B4-BE49-F238E27FC236}">
                <a16:creationId xmlns:a16="http://schemas.microsoft.com/office/drawing/2014/main" id="{D7521B97-8B10-6640-B56C-E93C28EA18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983" y="1822018"/>
            <a:ext cx="1641531" cy="1609344"/>
          </a:xfrm>
          <a:prstGeom prst="rect">
            <a:avLst/>
          </a:prstGeom>
        </p:spPr>
      </p:pic>
      <p:pic>
        <p:nvPicPr>
          <p:cNvPr id="6" name="Picture 5" descr="A person sitting in a garden&#10;&#10;Description automatically generated">
            <a:extLst>
              <a:ext uri="{FF2B5EF4-FFF2-40B4-BE49-F238E27FC236}">
                <a16:creationId xmlns:a16="http://schemas.microsoft.com/office/drawing/2014/main" id="{94DD9EA0-47BF-A544-A250-E792A5097F56}"/>
              </a:ext>
            </a:extLst>
          </p:cNvPr>
          <p:cNvPicPr>
            <a:picLocks noChangeAspect="1"/>
          </p:cNvPicPr>
          <p:nvPr/>
        </p:nvPicPr>
        <p:blipFill rotWithShape="1">
          <a:blip r:embed="rId8">
            <a:extLst>
              <a:ext uri="{28A0092B-C50C-407E-A947-70E740481C1C}">
                <a14:useLocalDpi xmlns:a14="http://schemas.microsoft.com/office/drawing/2010/main" val="0"/>
              </a:ext>
            </a:extLst>
          </a:blip>
          <a:srcRect l="22254" t="7408" r="23873" b="48479"/>
          <a:stretch/>
        </p:blipFill>
        <p:spPr>
          <a:xfrm>
            <a:off x="6705469" y="2260448"/>
            <a:ext cx="1461781" cy="1459822"/>
          </a:xfrm>
          <a:prstGeom prst="rect">
            <a:avLst/>
          </a:prstGeom>
        </p:spPr>
      </p:pic>
      <p:pic>
        <p:nvPicPr>
          <p:cNvPr id="9" name="Picture 8" descr="A person taking a selfie in a city&#10;&#10;Description automatically generated">
            <a:extLst>
              <a:ext uri="{FF2B5EF4-FFF2-40B4-BE49-F238E27FC236}">
                <a16:creationId xmlns:a16="http://schemas.microsoft.com/office/drawing/2014/main" id="{AB5A56EB-25DF-1148-A6C5-57D47E38C652}"/>
              </a:ext>
            </a:extLst>
          </p:cNvPr>
          <p:cNvPicPr>
            <a:picLocks noChangeAspect="1"/>
          </p:cNvPicPr>
          <p:nvPr/>
        </p:nvPicPr>
        <p:blipFill rotWithShape="1">
          <a:blip r:embed="rId9">
            <a:extLst>
              <a:ext uri="{28A0092B-C50C-407E-A947-70E740481C1C}">
                <a14:useLocalDpi xmlns:a14="http://schemas.microsoft.com/office/drawing/2010/main" val="0"/>
              </a:ext>
            </a:extLst>
          </a:blip>
          <a:srcRect l="28428" t="31155" r="31595" b="31438"/>
          <a:stretch/>
        </p:blipFill>
        <p:spPr>
          <a:xfrm>
            <a:off x="8449067" y="2260449"/>
            <a:ext cx="1461781" cy="1472588"/>
          </a:xfrm>
          <a:prstGeom prst="rect">
            <a:avLst/>
          </a:prstGeom>
        </p:spPr>
      </p:pic>
      <p:sp>
        <p:nvSpPr>
          <p:cNvPr id="36" name="Text Box 14">
            <a:extLst>
              <a:ext uri="{FF2B5EF4-FFF2-40B4-BE49-F238E27FC236}">
                <a16:creationId xmlns:a16="http://schemas.microsoft.com/office/drawing/2014/main" id="{985ACEF7-5B3E-E149-ACF6-A88E7559096B}"/>
              </a:ext>
            </a:extLst>
          </p:cNvPr>
          <p:cNvSpPr txBox="1">
            <a:spLocks noChangeArrowheads="1"/>
          </p:cNvSpPr>
          <p:nvPr/>
        </p:nvSpPr>
        <p:spPr bwMode="auto">
          <a:xfrm>
            <a:off x="8538942" y="3678208"/>
            <a:ext cx="1359882"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Amy</a:t>
            </a:r>
          </a:p>
        </p:txBody>
      </p:sp>
      <p:pic>
        <p:nvPicPr>
          <p:cNvPr id="12" name="Picture 11" descr="A person smiling for the camera&#10;&#10;Description automatically generated">
            <a:extLst>
              <a:ext uri="{FF2B5EF4-FFF2-40B4-BE49-F238E27FC236}">
                <a16:creationId xmlns:a16="http://schemas.microsoft.com/office/drawing/2014/main" id="{183B9E90-AF44-6F40-B456-3BDEF8EB992E}"/>
              </a:ext>
            </a:extLst>
          </p:cNvPr>
          <p:cNvPicPr>
            <a:picLocks noChangeAspect="1"/>
          </p:cNvPicPr>
          <p:nvPr/>
        </p:nvPicPr>
        <p:blipFill rotWithShape="1">
          <a:blip r:embed="rId10">
            <a:extLst>
              <a:ext uri="{28A0092B-C50C-407E-A947-70E740481C1C}">
                <a14:useLocalDpi xmlns:a14="http://schemas.microsoft.com/office/drawing/2010/main" val="0"/>
              </a:ext>
            </a:extLst>
          </a:blip>
          <a:srcRect l="7238" t="2453" r="28821" b="49364"/>
          <a:stretch/>
        </p:blipFill>
        <p:spPr>
          <a:xfrm>
            <a:off x="10190775" y="2260449"/>
            <a:ext cx="1452922" cy="1459821"/>
          </a:xfrm>
          <a:prstGeom prst="rect">
            <a:avLst/>
          </a:prstGeom>
        </p:spPr>
      </p:pic>
      <p:pic>
        <p:nvPicPr>
          <p:cNvPr id="16" name="Picture 15" descr="A person smiling and posing for the camera&#10;&#10;Description automatically generated">
            <a:extLst>
              <a:ext uri="{FF2B5EF4-FFF2-40B4-BE49-F238E27FC236}">
                <a16:creationId xmlns:a16="http://schemas.microsoft.com/office/drawing/2014/main" id="{87122C7F-0535-CF49-961A-6C33715D691B}"/>
              </a:ext>
            </a:extLst>
          </p:cNvPr>
          <p:cNvPicPr>
            <a:picLocks noChangeAspect="1"/>
          </p:cNvPicPr>
          <p:nvPr/>
        </p:nvPicPr>
        <p:blipFill rotWithShape="1">
          <a:blip r:embed="rId11">
            <a:extLst>
              <a:ext uri="{28A0092B-C50C-407E-A947-70E740481C1C}">
                <a14:useLocalDpi xmlns:a14="http://schemas.microsoft.com/office/drawing/2010/main" val="0"/>
              </a:ext>
            </a:extLst>
          </a:blip>
          <a:srcRect l="36818" t="169" r="4425" b="41312"/>
          <a:stretch/>
        </p:blipFill>
        <p:spPr>
          <a:xfrm>
            <a:off x="3993160" y="4129712"/>
            <a:ext cx="1473737" cy="1467763"/>
          </a:xfrm>
          <a:prstGeom prst="rect">
            <a:avLst/>
          </a:prstGeom>
        </p:spPr>
      </p:pic>
      <p:pic>
        <p:nvPicPr>
          <p:cNvPr id="31" name="Picture 30" descr="A person posing for the camera&#10;&#10;Description automatically generated">
            <a:extLst>
              <a:ext uri="{FF2B5EF4-FFF2-40B4-BE49-F238E27FC236}">
                <a16:creationId xmlns:a16="http://schemas.microsoft.com/office/drawing/2014/main" id="{D8E3FFEF-3B68-9342-8357-DC171C9D724F}"/>
              </a:ext>
            </a:extLst>
          </p:cNvPr>
          <p:cNvPicPr>
            <a:picLocks noChangeAspect="1"/>
          </p:cNvPicPr>
          <p:nvPr/>
        </p:nvPicPr>
        <p:blipFill rotWithShape="1">
          <a:blip r:embed="rId12">
            <a:extLst>
              <a:ext uri="{28A0092B-C50C-407E-A947-70E740481C1C}">
                <a14:useLocalDpi xmlns:a14="http://schemas.microsoft.com/office/drawing/2010/main" val="0"/>
              </a:ext>
            </a:extLst>
          </a:blip>
          <a:srcRect r="13707" b="14063"/>
          <a:stretch/>
        </p:blipFill>
        <p:spPr>
          <a:xfrm>
            <a:off x="7476860" y="4090828"/>
            <a:ext cx="1473737" cy="1467656"/>
          </a:xfrm>
          <a:prstGeom prst="rect">
            <a:avLst/>
          </a:prstGeom>
        </p:spPr>
      </p:pic>
      <p:sp>
        <p:nvSpPr>
          <p:cNvPr id="45" name="Text Box 14">
            <a:extLst>
              <a:ext uri="{FF2B5EF4-FFF2-40B4-BE49-F238E27FC236}">
                <a16:creationId xmlns:a16="http://schemas.microsoft.com/office/drawing/2014/main" id="{34E13764-4F29-1849-A243-C87DF353EDC8}"/>
              </a:ext>
            </a:extLst>
          </p:cNvPr>
          <p:cNvSpPr txBox="1">
            <a:spLocks noChangeArrowheads="1"/>
          </p:cNvSpPr>
          <p:nvPr/>
        </p:nvSpPr>
        <p:spPr bwMode="auto">
          <a:xfrm>
            <a:off x="7558635" y="5518437"/>
            <a:ext cx="1359882"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Simran</a:t>
            </a:r>
          </a:p>
        </p:txBody>
      </p:sp>
      <p:sp>
        <p:nvSpPr>
          <p:cNvPr id="46" name="Text Box 14">
            <a:extLst>
              <a:ext uri="{FF2B5EF4-FFF2-40B4-BE49-F238E27FC236}">
                <a16:creationId xmlns:a16="http://schemas.microsoft.com/office/drawing/2014/main" id="{4ABE4CEC-66C9-1D46-A49E-188AA91FEE4E}"/>
              </a:ext>
            </a:extLst>
          </p:cNvPr>
          <p:cNvSpPr txBox="1">
            <a:spLocks noChangeArrowheads="1"/>
          </p:cNvSpPr>
          <p:nvPr/>
        </p:nvSpPr>
        <p:spPr bwMode="auto">
          <a:xfrm>
            <a:off x="4050087" y="5547471"/>
            <a:ext cx="1359882"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cs typeface="Calibri"/>
              </a:rPr>
              <a:t>Maia</a:t>
            </a:r>
          </a:p>
        </p:txBody>
      </p:sp>
      <p:sp>
        <p:nvSpPr>
          <p:cNvPr id="47" name="Text Box 14">
            <a:extLst>
              <a:ext uri="{FF2B5EF4-FFF2-40B4-BE49-F238E27FC236}">
                <a16:creationId xmlns:a16="http://schemas.microsoft.com/office/drawing/2014/main" id="{580433A0-AEDA-6F40-BD56-9EDB328FC320}"/>
              </a:ext>
            </a:extLst>
          </p:cNvPr>
          <p:cNvSpPr txBox="1">
            <a:spLocks noChangeArrowheads="1"/>
          </p:cNvSpPr>
          <p:nvPr/>
        </p:nvSpPr>
        <p:spPr bwMode="auto">
          <a:xfrm>
            <a:off x="10243228" y="3670265"/>
            <a:ext cx="1359882"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err="1">
                <a:cs typeface="Calibri"/>
              </a:rPr>
              <a:t>Harlene</a:t>
            </a:r>
            <a:endParaRPr lang="en-US" sz="2133" dirty="0">
              <a:cs typeface="Calibri"/>
            </a:endParaRPr>
          </a:p>
        </p:txBody>
      </p:sp>
      <p:pic>
        <p:nvPicPr>
          <p:cNvPr id="32" name="Picture 31">
            <a:extLst>
              <a:ext uri="{FF2B5EF4-FFF2-40B4-BE49-F238E27FC236}">
                <a16:creationId xmlns:a16="http://schemas.microsoft.com/office/drawing/2014/main" id="{F8A2AA78-5992-1742-A938-3EAFFAA248F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1046" r="7431" b="38328"/>
          <a:stretch/>
        </p:blipFill>
        <p:spPr>
          <a:xfrm>
            <a:off x="3396992" y="2266832"/>
            <a:ext cx="1456317" cy="1459821"/>
          </a:xfrm>
          <a:prstGeom prst="rect">
            <a:avLst/>
          </a:prstGeom>
        </p:spPr>
      </p:pic>
      <p:sp>
        <p:nvSpPr>
          <p:cNvPr id="33" name="Text Box 14">
            <a:extLst>
              <a:ext uri="{FF2B5EF4-FFF2-40B4-BE49-F238E27FC236}">
                <a16:creationId xmlns:a16="http://schemas.microsoft.com/office/drawing/2014/main" id="{D3522828-AC28-CF46-8D6A-4B3721C4D08B}"/>
              </a:ext>
            </a:extLst>
          </p:cNvPr>
          <p:cNvSpPr txBox="1">
            <a:spLocks noChangeArrowheads="1"/>
          </p:cNvSpPr>
          <p:nvPr/>
        </p:nvSpPr>
        <p:spPr bwMode="auto">
          <a:xfrm>
            <a:off x="3149270" y="3704579"/>
            <a:ext cx="1979730"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Claire </a:t>
            </a:r>
            <a:r>
              <a:rPr lang="en-US" sz="2133" dirty="0">
                <a:solidFill>
                  <a:schemeClr val="accent1"/>
                </a:solidFill>
                <a:latin typeface="Calibri"/>
                <a:cs typeface="Calibri"/>
              </a:rPr>
              <a:t>(Head TA)</a:t>
            </a:r>
          </a:p>
        </p:txBody>
      </p:sp>
      <p:sp>
        <p:nvSpPr>
          <p:cNvPr id="34" name="Text Box 14">
            <a:extLst>
              <a:ext uri="{FF2B5EF4-FFF2-40B4-BE49-F238E27FC236}">
                <a16:creationId xmlns:a16="http://schemas.microsoft.com/office/drawing/2014/main" id="{DA58F913-D44C-CD4B-9670-29A33B7717F8}"/>
              </a:ext>
            </a:extLst>
          </p:cNvPr>
          <p:cNvSpPr txBox="1">
            <a:spLocks noChangeArrowheads="1"/>
          </p:cNvSpPr>
          <p:nvPr/>
        </p:nvSpPr>
        <p:spPr bwMode="auto">
          <a:xfrm>
            <a:off x="5154902" y="3704579"/>
            <a:ext cx="1359882"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err="1">
                <a:latin typeface="Calibri"/>
                <a:cs typeface="Calibri"/>
              </a:rPr>
              <a:t>Aarthi</a:t>
            </a:r>
            <a:endParaRPr lang="en-US" sz="2133" dirty="0">
              <a:latin typeface="Calibri"/>
              <a:cs typeface="Calibri"/>
            </a:endParaRPr>
          </a:p>
        </p:txBody>
      </p:sp>
      <p:pic>
        <p:nvPicPr>
          <p:cNvPr id="38" name="Picture 37" descr="A person standing in front of a flower&#10;&#10;Description automatically generated">
            <a:extLst>
              <a:ext uri="{FF2B5EF4-FFF2-40B4-BE49-F238E27FC236}">
                <a16:creationId xmlns:a16="http://schemas.microsoft.com/office/drawing/2014/main" id="{22D9FB80-3C31-F847-891E-18563E832213}"/>
              </a:ext>
            </a:extLst>
          </p:cNvPr>
          <p:cNvPicPr>
            <a:picLocks noChangeAspect="1"/>
          </p:cNvPicPr>
          <p:nvPr/>
        </p:nvPicPr>
        <p:blipFill rotWithShape="1">
          <a:blip r:embed="rId14">
            <a:extLst>
              <a:ext uri="{28A0092B-C50C-407E-A947-70E740481C1C}">
                <a14:useLocalDpi xmlns:a14="http://schemas.microsoft.com/office/drawing/2010/main" val="0"/>
              </a:ext>
            </a:extLst>
          </a:blip>
          <a:srcRect l="27036" t="28333" r="30458" b="30450"/>
          <a:stretch/>
        </p:blipFill>
        <p:spPr>
          <a:xfrm>
            <a:off x="5041601" y="2260448"/>
            <a:ext cx="1515562" cy="146960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7694A-FAB2-7E46-98BB-147726B9F5D5}"/>
              </a:ext>
            </a:extLst>
          </p:cNvPr>
          <p:cNvSpPr>
            <a:spLocks noGrp="1"/>
          </p:cNvSpPr>
          <p:nvPr>
            <p:ph type="title"/>
          </p:nvPr>
        </p:nvSpPr>
        <p:spPr/>
        <p:txBody>
          <a:bodyPr/>
          <a:lstStyle/>
          <a:p>
            <a:r>
              <a:rPr lang="en-US" dirty="0"/>
              <a:t>The Promise of AI</a:t>
            </a:r>
          </a:p>
        </p:txBody>
      </p:sp>
      <p:sp>
        <p:nvSpPr>
          <p:cNvPr id="3" name="Content Placeholder 2">
            <a:extLst>
              <a:ext uri="{FF2B5EF4-FFF2-40B4-BE49-F238E27FC236}">
                <a16:creationId xmlns:a16="http://schemas.microsoft.com/office/drawing/2014/main" id="{211693C0-58DD-EF47-B8F3-DC7081E2B2B2}"/>
              </a:ext>
            </a:extLst>
          </p:cNvPr>
          <p:cNvSpPr>
            <a:spLocks noGrp="1"/>
          </p:cNvSpPr>
          <p:nvPr>
            <p:ph idx="1"/>
          </p:nvPr>
        </p:nvSpPr>
        <p:spPr>
          <a:xfrm>
            <a:off x="552099" y="1642820"/>
            <a:ext cx="10515600" cy="4848049"/>
          </a:xfrm>
        </p:spPr>
        <p:txBody>
          <a:bodyPr/>
          <a:lstStyle/>
          <a:p>
            <a:r>
              <a:rPr lang="en-US" dirty="0"/>
              <a:t>In 1965, Herbert Simon predicted that </a:t>
            </a:r>
            <a:r>
              <a:rPr lang="en-US" b="1" dirty="0"/>
              <a:t>“machines will be capable, within 20 years, of doing any work a man can do.” </a:t>
            </a:r>
          </a:p>
          <a:p>
            <a:endParaRPr lang="en-US" dirty="0"/>
          </a:p>
          <a:p>
            <a:r>
              <a:rPr lang="en-US" dirty="0"/>
              <a:t>In 1967, AI pioneer Marvin Minsky predicted “in from three to eight years </a:t>
            </a:r>
            <a:r>
              <a:rPr lang="en-US" b="1" dirty="0"/>
              <a:t>we will have a machine with the general intelligence of an average human being</a:t>
            </a:r>
            <a:r>
              <a:rPr lang="en-US" dirty="0"/>
              <a:t>.” </a:t>
            </a:r>
          </a:p>
          <a:p>
            <a:endParaRPr lang="en-US" dirty="0"/>
          </a:p>
          <a:p>
            <a:r>
              <a:rPr lang="en-US" dirty="0"/>
              <a:t>In 1967, John McCarthy told the U.S. government that it would be possible </a:t>
            </a:r>
            <a:r>
              <a:rPr lang="en-US" b="1" dirty="0"/>
              <a:t>to build “a fully intelligent machine”</a:t>
            </a:r>
            <a:r>
              <a:rPr lang="en-US" dirty="0"/>
              <a:t> in the space of a decade.</a:t>
            </a:r>
          </a:p>
        </p:txBody>
      </p:sp>
    </p:spTree>
    <p:extLst>
      <p:ext uri="{BB962C8B-B14F-4D97-AF65-F5344CB8AC3E}">
        <p14:creationId xmlns:p14="http://schemas.microsoft.com/office/powerpoint/2010/main" val="24402770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Evolution of AI Research: 1970s and 1980s</a:t>
            </a:r>
            <a:br>
              <a:rPr lang="en-US" dirty="0"/>
            </a:br>
            <a:endParaRPr lang="en-US" dirty="0"/>
          </a:p>
        </p:txBody>
      </p:sp>
      <p:pic>
        <p:nvPicPr>
          <p:cNvPr id="4" name="Picture 3"/>
          <p:cNvPicPr>
            <a:picLocks noChangeAspect="1"/>
          </p:cNvPicPr>
          <p:nvPr/>
        </p:nvPicPr>
        <p:blipFill rotWithShape="1">
          <a:blip r:embed="rId2"/>
          <a:srcRect t="29642" b="11507"/>
          <a:stretch/>
        </p:blipFill>
        <p:spPr>
          <a:xfrm>
            <a:off x="1256546" y="2587282"/>
            <a:ext cx="9626977" cy="4042118"/>
          </a:xfrm>
          <a:prstGeom prst="rect">
            <a:avLst/>
          </a:prstGeom>
        </p:spPr>
      </p:pic>
      <p:sp>
        <p:nvSpPr>
          <p:cNvPr id="7" name="Content Placeholder 2">
            <a:extLst>
              <a:ext uri="{FF2B5EF4-FFF2-40B4-BE49-F238E27FC236}">
                <a16:creationId xmlns:a16="http://schemas.microsoft.com/office/drawing/2014/main" id="{C06952EB-A92F-CD4E-AD83-4E5434BDE182}"/>
              </a:ext>
            </a:extLst>
          </p:cNvPr>
          <p:cNvSpPr>
            <a:spLocks noGrp="1"/>
          </p:cNvSpPr>
          <p:nvPr>
            <p:ph idx="1"/>
          </p:nvPr>
        </p:nvSpPr>
        <p:spPr>
          <a:xfrm>
            <a:off x="552099" y="1113178"/>
            <a:ext cx="10515600" cy="4822673"/>
          </a:xfrm>
        </p:spPr>
        <p:txBody>
          <a:bodyPr/>
          <a:lstStyle/>
          <a:p>
            <a:r>
              <a:rPr lang="en-US" dirty="0"/>
              <a:t>Like our first two agents, focus on:</a:t>
            </a:r>
          </a:p>
          <a:p>
            <a:r>
              <a:rPr lang="en-US" dirty="0"/>
              <a:t>	Searching for a solution using general search algorithms</a:t>
            </a:r>
          </a:p>
          <a:p>
            <a:r>
              <a:rPr lang="en-US" dirty="0"/>
              <a:t>	Encoding knowledge that humans have and using logic to solve</a:t>
            </a:r>
          </a:p>
        </p:txBody>
      </p:sp>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E55FBA9E-11A9-4C12-89EF-ED6A4615DF1A}"/>
                  </a:ext>
                </a:extLst>
              </p14:cNvPr>
              <p14:cNvContentPartPr/>
              <p14:nvPr/>
            </p14:nvContentPartPr>
            <p14:xfrm>
              <a:off x="2066400" y="2430720"/>
              <a:ext cx="4280040" cy="1027800"/>
            </p14:xfrm>
          </p:contentPart>
        </mc:Choice>
        <mc:Fallback>
          <p:pic>
            <p:nvPicPr>
              <p:cNvPr id="3" name="Ink 2">
                <a:extLst>
                  <a:ext uri="{FF2B5EF4-FFF2-40B4-BE49-F238E27FC236}">
                    <a16:creationId xmlns:a16="http://schemas.microsoft.com/office/drawing/2014/main" id="{E55FBA9E-11A9-4C12-89EF-ED6A4615DF1A}"/>
                  </a:ext>
                </a:extLst>
              </p:cNvPr>
              <p:cNvPicPr/>
              <p:nvPr/>
            </p:nvPicPr>
            <p:blipFill>
              <a:blip r:embed="rId4"/>
              <a:stretch>
                <a:fillRect/>
              </a:stretch>
            </p:blipFill>
            <p:spPr>
              <a:xfrm>
                <a:off x="2057040" y="2421360"/>
                <a:ext cx="4298760" cy="1046520"/>
              </a:xfrm>
              <a:prstGeom prst="rect">
                <a:avLst/>
              </a:prstGeom>
            </p:spPr>
          </p:pic>
        </mc:Fallback>
      </mc:AlternateContent>
    </p:spTree>
    <p:extLst>
      <p:ext uri="{BB962C8B-B14F-4D97-AF65-F5344CB8AC3E}">
        <p14:creationId xmlns:p14="http://schemas.microsoft.com/office/powerpoint/2010/main" val="78262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01DA4-FB35-BB4B-9E7F-5D681CB34EB6}"/>
              </a:ext>
            </a:extLst>
          </p:cNvPr>
          <p:cNvSpPr>
            <a:spLocks noGrp="1"/>
          </p:cNvSpPr>
          <p:nvPr>
            <p:ph type="title"/>
          </p:nvPr>
        </p:nvSpPr>
        <p:spPr/>
        <p:txBody>
          <a:bodyPr/>
          <a:lstStyle/>
          <a:p>
            <a:r>
              <a:rPr lang="en-US" dirty="0"/>
              <a:t>Computer Vision, Blocks World, Natural Language</a:t>
            </a:r>
          </a:p>
        </p:txBody>
      </p:sp>
      <p:pic>
        <p:nvPicPr>
          <p:cNvPr id="5122" name="Picture 2" descr="Image result for blocks world 1970s&quot;">
            <a:extLst>
              <a:ext uri="{FF2B5EF4-FFF2-40B4-BE49-F238E27FC236}">
                <a16:creationId xmlns:a16="http://schemas.microsoft.com/office/drawing/2014/main" id="{814D8022-9DBD-7743-9C11-7E94941783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950" y="1693522"/>
            <a:ext cx="3248542" cy="40513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94BD0A4A-D7F9-324B-8DF5-E0D19B3DF3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2610" y="1560172"/>
            <a:ext cx="6781800" cy="215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9E8C5E32-02D4-7444-9728-F8EA261E05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300" y="3916086"/>
            <a:ext cx="2768600" cy="22225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DD62475-0440-9D48-A6F7-D4FD7AA1CA99}"/>
              </a:ext>
            </a:extLst>
          </p:cNvPr>
          <p:cNvSpPr txBox="1"/>
          <p:nvPr/>
        </p:nvSpPr>
        <p:spPr>
          <a:xfrm>
            <a:off x="5905501" y="6138586"/>
            <a:ext cx="4078489" cy="646331"/>
          </a:xfrm>
          <a:prstGeom prst="rect">
            <a:avLst/>
          </a:prstGeom>
          <a:noFill/>
        </p:spPr>
        <p:txBody>
          <a:bodyPr wrap="none" rtlCol="0">
            <a:spAutoFit/>
          </a:bodyPr>
          <a:lstStyle/>
          <a:p>
            <a:pPr algn="ctr"/>
            <a:r>
              <a:rPr lang="en-US" dirty="0"/>
              <a:t>Terry Winograd’s 1971 Thesis on SHRDLU </a:t>
            </a:r>
          </a:p>
          <a:p>
            <a:pPr algn="ctr"/>
            <a:r>
              <a:rPr lang="en-US" dirty="0"/>
              <a:t>for natural language understanding</a:t>
            </a:r>
          </a:p>
        </p:txBody>
      </p:sp>
      <p:sp>
        <p:nvSpPr>
          <p:cNvPr id="4" name="TextBox 3">
            <a:extLst>
              <a:ext uri="{FF2B5EF4-FFF2-40B4-BE49-F238E27FC236}">
                <a16:creationId xmlns:a16="http://schemas.microsoft.com/office/drawing/2014/main" id="{1DA53DB9-E4E5-F947-AE05-2752573E7548}"/>
              </a:ext>
            </a:extLst>
          </p:cNvPr>
          <p:cNvSpPr txBox="1"/>
          <p:nvPr/>
        </p:nvSpPr>
        <p:spPr>
          <a:xfrm>
            <a:off x="1197423" y="5843042"/>
            <a:ext cx="2593595" cy="369332"/>
          </a:xfrm>
          <a:prstGeom prst="rect">
            <a:avLst/>
          </a:prstGeom>
          <a:noFill/>
        </p:spPr>
        <p:txBody>
          <a:bodyPr wrap="none" rtlCol="0">
            <a:spAutoFit/>
          </a:bodyPr>
          <a:lstStyle/>
          <a:p>
            <a:r>
              <a:rPr lang="en-US" dirty="0"/>
              <a:t>Larry Roberts 1963 Thesis</a:t>
            </a:r>
          </a:p>
        </p:txBody>
      </p:sp>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5B778B42-B0EE-4D76-BBB7-6CB9ADCECE2D}"/>
                  </a:ext>
                </a:extLst>
              </p14:cNvPr>
              <p14:cNvContentPartPr/>
              <p14:nvPr/>
            </p14:nvContentPartPr>
            <p14:xfrm>
              <a:off x="1544400" y="4055400"/>
              <a:ext cx="2451240" cy="1524240"/>
            </p14:xfrm>
          </p:contentPart>
        </mc:Choice>
        <mc:Fallback>
          <p:pic>
            <p:nvPicPr>
              <p:cNvPr id="3" name="Ink 2">
                <a:extLst>
                  <a:ext uri="{FF2B5EF4-FFF2-40B4-BE49-F238E27FC236}">
                    <a16:creationId xmlns:a16="http://schemas.microsoft.com/office/drawing/2014/main" id="{5B778B42-B0EE-4D76-BBB7-6CB9ADCECE2D}"/>
                  </a:ext>
                </a:extLst>
              </p:cNvPr>
              <p:cNvPicPr/>
              <p:nvPr/>
            </p:nvPicPr>
            <p:blipFill>
              <a:blip r:embed="rId6"/>
              <a:stretch>
                <a:fillRect/>
              </a:stretch>
            </p:blipFill>
            <p:spPr>
              <a:xfrm>
                <a:off x="1535040" y="4046040"/>
                <a:ext cx="2469960" cy="1542960"/>
              </a:xfrm>
              <a:prstGeom prst="rect">
                <a:avLst/>
              </a:prstGeom>
            </p:spPr>
          </p:pic>
        </mc:Fallback>
      </mc:AlternateContent>
    </p:spTree>
    <p:extLst>
      <p:ext uri="{BB962C8B-B14F-4D97-AF65-F5344CB8AC3E}">
        <p14:creationId xmlns:p14="http://schemas.microsoft.com/office/powerpoint/2010/main" val="38043120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E3C32-5546-834B-B2C0-983757679D24}"/>
              </a:ext>
            </a:extLst>
          </p:cNvPr>
          <p:cNvSpPr>
            <a:spLocks noGrp="1"/>
          </p:cNvSpPr>
          <p:nvPr>
            <p:ph type="title"/>
          </p:nvPr>
        </p:nvSpPr>
        <p:spPr/>
        <p:txBody>
          <a:bodyPr/>
          <a:lstStyle/>
          <a:p>
            <a:r>
              <a:rPr lang="en-US" dirty="0"/>
              <a:t>Early Robots </a:t>
            </a:r>
          </a:p>
        </p:txBody>
      </p:sp>
      <p:pic>
        <p:nvPicPr>
          <p:cNvPr id="6" name="Picture 5" descr="A picture containing photo, old, small, white&#10;&#10;Description automatically generated">
            <a:extLst>
              <a:ext uri="{FF2B5EF4-FFF2-40B4-BE49-F238E27FC236}">
                <a16:creationId xmlns:a16="http://schemas.microsoft.com/office/drawing/2014/main" id="{DC2E4156-1F38-7F4C-BC92-FE38251AEC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037" y="1020343"/>
            <a:ext cx="3021052" cy="4672431"/>
          </a:xfrm>
          <a:prstGeom prst="rect">
            <a:avLst/>
          </a:prstGeom>
        </p:spPr>
      </p:pic>
      <p:pic>
        <p:nvPicPr>
          <p:cNvPr id="8" name="Picture 7" descr="A vintage photo of an old building&#10;&#10;Description automatically generated">
            <a:extLst>
              <a:ext uri="{FF2B5EF4-FFF2-40B4-BE49-F238E27FC236}">
                <a16:creationId xmlns:a16="http://schemas.microsoft.com/office/drawing/2014/main" id="{73C16623-D3FE-8645-88DD-1D21414EA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1312" y="1026761"/>
            <a:ext cx="4497587" cy="3170430"/>
          </a:xfrm>
          <a:prstGeom prst="rect">
            <a:avLst/>
          </a:prstGeom>
        </p:spPr>
      </p:pic>
      <p:sp>
        <p:nvSpPr>
          <p:cNvPr id="10" name="TextBox 9">
            <a:extLst>
              <a:ext uri="{FF2B5EF4-FFF2-40B4-BE49-F238E27FC236}">
                <a16:creationId xmlns:a16="http://schemas.microsoft.com/office/drawing/2014/main" id="{A3A77FEC-A5B0-A24F-93D3-73DA5826937E}"/>
              </a:ext>
            </a:extLst>
          </p:cNvPr>
          <p:cNvSpPr txBox="1"/>
          <p:nvPr/>
        </p:nvSpPr>
        <p:spPr>
          <a:xfrm>
            <a:off x="3629043" y="4390984"/>
            <a:ext cx="3903954" cy="369332"/>
          </a:xfrm>
          <a:prstGeom prst="rect">
            <a:avLst/>
          </a:prstGeom>
          <a:noFill/>
        </p:spPr>
        <p:txBody>
          <a:bodyPr wrap="none" rtlCol="0">
            <a:spAutoFit/>
          </a:bodyPr>
          <a:lstStyle/>
          <a:p>
            <a:r>
              <a:rPr lang="en-US" dirty="0"/>
              <a:t>1983 – mobile robots by Hans Moravec </a:t>
            </a:r>
          </a:p>
        </p:txBody>
      </p:sp>
      <p:sp>
        <p:nvSpPr>
          <p:cNvPr id="11" name="TextBox 10">
            <a:extLst>
              <a:ext uri="{FF2B5EF4-FFF2-40B4-BE49-F238E27FC236}">
                <a16:creationId xmlns:a16="http://schemas.microsoft.com/office/drawing/2014/main" id="{6D278107-2643-3D44-A521-FFA5883A4E2D}"/>
              </a:ext>
            </a:extLst>
          </p:cNvPr>
          <p:cNvSpPr txBox="1"/>
          <p:nvPr/>
        </p:nvSpPr>
        <p:spPr>
          <a:xfrm>
            <a:off x="2600452" y="6121537"/>
            <a:ext cx="7432548" cy="646331"/>
          </a:xfrm>
          <a:prstGeom prst="rect">
            <a:avLst/>
          </a:prstGeom>
          <a:noFill/>
        </p:spPr>
        <p:txBody>
          <a:bodyPr wrap="none" rtlCol="0">
            <a:spAutoFit/>
          </a:bodyPr>
          <a:lstStyle/>
          <a:p>
            <a:r>
              <a:rPr lang="en-US" dirty="0">
                <a:hlinkClick r:id="rId4"/>
              </a:rPr>
              <a:t>https://www.nytimes.com/video/science/1247468063802/stanford-cart.html</a:t>
            </a:r>
            <a:endParaRPr lang="en-US" dirty="0"/>
          </a:p>
          <a:p>
            <a:r>
              <a:rPr lang="en-US" dirty="0">
                <a:hlinkClick r:id="rId5"/>
              </a:rPr>
              <a:t>https://www.youtube.com/watch?v=ntIczNQKfjQ</a:t>
            </a:r>
            <a:r>
              <a:rPr lang="en-US" dirty="0"/>
              <a:t> </a:t>
            </a:r>
          </a:p>
        </p:txBody>
      </p:sp>
      <p:pic>
        <p:nvPicPr>
          <p:cNvPr id="4100" name="Picture 4" descr="evolution of self-driving cars">
            <a:extLst>
              <a:ext uri="{FF2B5EF4-FFF2-40B4-BE49-F238E27FC236}">
                <a16:creationId xmlns:a16="http://schemas.microsoft.com/office/drawing/2014/main" id="{774ED15B-275D-6548-AEEF-D3A1C7FA2A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3363" y="1145126"/>
            <a:ext cx="3911600" cy="29337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1A1F3AF-BECB-C149-B762-89F94257C39C}"/>
              </a:ext>
            </a:extLst>
          </p:cNvPr>
          <p:cNvSpPr txBox="1"/>
          <p:nvPr/>
        </p:nvSpPr>
        <p:spPr>
          <a:xfrm>
            <a:off x="8375365" y="4391599"/>
            <a:ext cx="2927596" cy="646331"/>
          </a:xfrm>
          <a:prstGeom prst="rect">
            <a:avLst/>
          </a:prstGeom>
          <a:noFill/>
        </p:spPr>
        <p:txBody>
          <a:bodyPr wrap="none" rtlCol="0">
            <a:spAutoFit/>
          </a:bodyPr>
          <a:lstStyle/>
          <a:p>
            <a:r>
              <a:rPr lang="en-US" dirty="0"/>
              <a:t>Dean Pomerleau (CMU) 1986</a:t>
            </a:r>
          </a:p>
          <a:p>
            <a:r>
              <a:rPr lang="en-US" dirty="0"/>
              <a:t>NAVLAB controlled by NNs</a:t>
            </a:r>
          </a:p>
        </p:txBody>
      </p:sp>
    </p:spTree>
    <p:extLst>
      <p:ext uri="{BB962C8B-B14F-4D97-AF65-F5344CB8AC3E}">
        <p14:creationId xmlns:p14="http://schemas.microsoft.com/office/powerpoint/2010/main" val="10708659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C9927-56F8-8B4E-919F-E485A192B3B3}"/>
              </a:ext>
            </a:extLst>
          </p:cNvPr>
          <p:cNvSpPr>
            <a:spLocks noGrp="1"/>
          </p:cNvSpPr>
          <p:nvPr>
            <p:ph type="title"/>
          </p:nvPr>
        </p:nvSpPr>
        <p:spPr/>
        <p:txBody>
          <a:bodyPr/>
          <a:lstStyle/>
          <a:p>
            <a:r>
              <a:rPr lang="en-US" dirty="0"/>
              <a:t>Deep Blue</a:t>
            </a:r>
          </a:p>
        </p:txBody>
      </p:sp>
      <p:sp>
        <p:nvSpPr>
          <p:cNvPr id="3" name="Content Placeholder 2">
            <a:extLst>
              <a:ext uri="{FF2B5EF4-FFF2-40B4-BE49-F238E27FC236}">
                <a16:creationId xmlns:a16="http://schemas.microsoft.com/office/drawing/2014/main" id="{9F2976DB-627B-A74F-8DBD-B0887C9E549D}"/>
              </a:ext>
            </a:extLst>
          </p:cNvPr>
          <p:cNvSpPr>
            <a:spLocks noGrp="1"/>
          </p:cNvSpPr>
          <p:nvPr>
            <p:ph idx="1"/>
          </p:nvPr>
        </p:nvSpPr>
        <p:spPr/>
        <p:txBody>
          <a:bodyPr/>
          <a:lstStyle/>
          <a:p>
            <a:r>
              <a:rPr lang="en-US" dirty="0"/>
              <a:t>Started in the mid-1980s at CMU, didn’t win until 1997</a:t>
            </a:r>
          </a:p>
          <a:p>
            <a:r>
              <a:rPr lang="en-US" dirty="0"/>
              <a:t>Project moved to IBM </a:t>
            </a:r>
          </a:p>
          <a:p>
            <a:r>
              <a:rPr lang="en-US" dirty="0"/>
              <a:t>“Good Old-Fashioned” Brute Force Search using custom hardware</a:t>
            </a:r>
          </a:p>
          <a:p>
            <a:r>
              <a:rPr lang="en-US" dirty="0"/>
              <a:t>https://</a:t>
            </a:r>
            <a:r>
              <a:rPr lang="en-US" dirty="0" err="1"/>
              <a:t>www.youtube.com</a:t>
            </a:r>
            <a:r>
              <a:rPr lang="en-US" dirty="0"/>
              <a:t>/</a:t>
            </a:r>
            <a:r>
              <a:rPr lang="en-US" dirty="0" err="1"/>
              <a:t>watch?v</a:t>
            </a:r>
            <a:r>
              <a:rPr lang="en-US" dirty="0"/>
              <a:t>=KF6sLCeBj0s</a:t>
            </a:r>
          </a:p>
        </p:txBody>
      </p:sp>
      <p:pic>
        <p:nvPicPr>
          <p:cNvPr id="9218" name="Picture 2" descr="Image result for kasparov chess deep blue&quot;">
            <a:extLst>
              <a:ext uri="{FF2B5EF4-FFF2-40B4-BE49-F238E27FC236}">
                <a16:creationId xmlns:a16="http://schemas.microsoft.com/office/drawing/2014/main" id="{9FFF78A5-1371-4940-90E6-358FE5A2AC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149" y="3255136"/>
            <a:ext cx="5143500" cy="3443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4060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32C90-E954-6C47-A4C4-11FAA66E4FAC}"/>
              </a:ext>
            </a:extLst>
          </p:cNvPr>
          <p:cNvSpPr>
            <a:spLocks noGrp="1"/>
          </p:cNvSpPr>
          <p:nvPr>
            <p:ph type="title"/>
          </p:nvPr>
        </p:nvSpPr>
        <p:spPr/>
        <p:txBody>
          <a:bodyPr/>
          <a:lstStyle/>
          <a:p>
            <a:r>
              <a:rPr lang="en-US" dirty="0"/>
              <a:t>Rise of Statistical Approaches: 1990s – 2000s</a:t>
            </a:r>
          </a:p>
        </p:txBody>
      </p:sp>
      <p:sp>
        <p:nvSpPr>
          <p:cNvPr id="3" name="Content Placeholder 2">
            <a:extLst>
              <a:ext uri="{FF2B5EF4-FFF2-40B4-BE49-F238E27FC236}">
                <a16:creationId xmlns:a16="http://schemas.microsoft.com/office/drawing/2014/main" id="{ADF05348-CD2A-AA4A-999A-36424BB7DBD8}"/>
              </a:ext>
            </a:extLst>
          </p:cNvPr>
          <p:cNvSpPr>
            <a:spLocks noGrp="1"/>
          </p:cNvSpPr>
          <p:nvPr>
            <p:ph idx="1"/>
          </p:nvPr>
        </p:nvSpPr>
        <p:spPr>
          <a:xfrm>
            <a:off x="552099" y="1113178"/>
            <a:ext cx="11381596" cy="4822673"/>
          </a:xfrm>
        </p:spPr>
        <p:txBody>
          <a:bodyPr/>
          <a:lstStyle/>
          <a:p>
            <a:endParaRPr lang="en-US" dirty="0"/>
          </a:p>
          <a:p>
            <a:r>
              <a:rPr lang="en-US" dirty="0"/>
              <a:t>Knowledge-based:</a:t>
            </a:r>
          </a:p>
          <a:p>
            <a:r>
              <a:rPr lang="en-US" dirty="0"/>
              <a:t>	Search for a solution using general search algorithms</a:t>
            </a:r>
          </a:p>
          <a:p>
            <a:r>
              <a:rPr lang="en-US" dirty="0"/>
              <a:t>	Encode knowledge that humans have and use logic to solve</a:t>
            </a:r>
          </a:p>
          <a:p>
            <a:r>
              <a:rPr lang="en-US" dirty="0"/>
              <a:t>Statistical:</a:t>
            </a:r>
          </a:p>
          <a:p>
            <a:r>
              <a:rPr lang="en-US" dirty="0"/>
              <a:t>	Learning patterns and choosing solutions based on observed likelihood</a:t>
            </a:r>
          </a:p>
        </p:txBody>
      </p:sp>
    </p:spTree>
    <p:extLst>
      <p:ext uri="{BB962C8B-B14F-4D97-AF65-F5344CB8AC3E}">
        <p14:creationId xmlns:p14="http://schemas.microsoft.com/office/powerpoint/2010/main" val="566007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5CDFB6-FAE0-FC47-AD12-5AEF3925FAA7}"/>
              </a:ext>
            </a:extLst>
          </p:cNvPr>
          <p:cNvPicPr>
            <a:picLocks noChangeAspect="1"/>
          </p:cNvPicPr>
          <p:nvPr/>
        </p:nvPicPr>
        <p:blipFill rotWithShape="1">
          <a:blip r:embed="rId2"/>
          <a:srcRect t="19180" b="11090"/>
          <a:stretch/>
        </p:blipFill>
        <p:spPr>
          <a:xfrm>
            <a:off x="744165" y="1190159"/>
            <a:ext cx="10062073" cy="5313756"/>
          </a:xfrm>
          <a:prstGeom prst="rect">
            <a:avLst/>
          </a:prstGeom>
        </p:spPr>
      </p:pic>
      <p:sp>
        <p:nvSpPr>
          <p:cNvPr id="2" name="Title 1"/>
          <p:cNvSpPr>
            <a:spLocks noGrp="1"/>
          </p:cNvSpPr>
          <p:nvPr>
            <p:ph type="title"/>
          </p:nvPr>
        </p:nvSpPr>
        <p:spPr/>
        <p:txBody>
          <a:bodyPr/>
          <a:lstStyle/>
          <a:p>
            <a:r>
              <a:rPr lang="en-US" dirty="0"/>
              <a:t>Evolution of AI Research</a:t>
            </a:r>
            <a:br>
              <a:rPr lang="en-US" dirty="0"/>
            </a:br>
            <a:endParaRPr lang="en-US" dirty="0"/>
          </a:p>
        </p:txBody>
      </p:sp>
      <p:sp>
        <p:nvSpPr>
          <p:cNvPr id="3" name="Content Placeholder 2"/>
          <p:cNvSpPr>
            <a:spLocks noGrp="1"/>
          </p:cNvSpPr>
          <p:nvPr>
            <p:ph idx="1"/>
          </p:nvPr>
        </p:nvSpPr>
        <p:spPr/>
        <p:txBody>
          <a:bodyPr/>
          <a:lstStyle/>
          <a:p>
            <a:r>
              <a:rPr lang="en-US" dirty="0"/>
              <a:t>1990s</a:t>
            </a:r>
          </a:p>
        </p:txBody>
      </p:sp>
    </p:spTree>
    <p:extLst>
      <p:ext uri="{BB962C8B-B14F-4D97-AF65-F5344CB8AC3E}">
        <p14:creationId xmlns:p14="http://schemas.microsoft.com/office/powerpoint/2010/main" val="1041062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0CBA19-DACA-9C42-AD3B-B48F9889890C}"/>
              </a:ext>
            </a:extLst>
          </p:cNvPr>
          <p:cNvPicPr>
            <a:picLocks noChangeAspect="1"/>
          </p:cNvPicPr>
          <p:nvPr/>
        </p:nvPicPr>
        <p:blipFill rotWithShape="1">
          <a:blip r:embed="rId2"/>
          <a:srcRect t="20256" b="11961"/>
          <a:stretch/>
        </p:blipFill>
        <p:spPr>
          <a:xfrm>
            <a:off x="731049" y="1325683"/>
            <a:ext cx="10068842" cy="5314417"/>
          </a:xfrm>
          <a:prstGeom prst="rect">
            <a:avLst/>
          </a:prstGeom>
        </p:spPr>
      </p:pic>
      <p:sp>
        <p:nvSpPr>
          <p:cNvPr id="2" name="Title 1"/>
          <p:cNvSpPr>
            <a:spLocks noGrp="1"/>
          </p:cNvSpPr>
          <p:nvPr>
            <p:ph type="title"/>
          </p:nvPr>
        </p:nvSpPr>
        <p:spPr/>
        <p:txBody>
          <a:bodyPr/>
          <a:lstStyle/>
          <a:p>
            <a:r>
              <a:rPr lang="en-US" dirty="0"/>
              <a:t>Evolution of AI Research</a:t>
            </a:r>
            <a:br>
              <a:rPr lang="en-US" dirty="0"/>
            </a:br>
            <a:endParaRPr lang="en-US" dirty="0"/>
          </a:p>
        </p:txBody>
      </p:sp>
      <p:sp>
        <p:nvSpPr>
          <p:cNvPr id="3" name="Content Placeholder 2"/>
          <p:cNvSpPr>
            <a:spLocks noGrp="1"/>
          </p:cNvSpPr>
          <p:nvPr>
            <p:ph idx="1"/>
          </p:nvPr>
        </p:nvSpPr>
        <p:spPr/>
        <p:txBody>
          <a:bodyPr/>
          <a:lstStyle/>
          <a:p>
            <a:r>
              <a:rPr lang="en-US" dirty="0"/>
              <a:t>2000s</a:t>
            </a:r>
          </a:p>
        </p:txBody>
      </p:sp>
    </p:spTree>
    <p:extLst>
      <p:ext uri="{BB962C8B-B14F-4D97-AF65-F5344CB8AC3E}">
        <p14:creationId xmlns:p14="http://schemas.microsoft.com/office/powerpoint/2010/main" val="4517061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B8166E-EB10-6D4B-9F1D-890AD9D88EEA}"/>
              </a:ext>
            </a:extLst>
          </p:cNvPr>
          <p:cNvPicPr>
            <a:picLocks noChangeAspect="1"/>
          </p:cNvPicPr>
          <p:nvPr/>
        </p:nvPicPr>
        <p:blipFill rotWithShape="1">
          <a:blip r:embed="rId2"/>
          <a:srcRect t="24169" b="9355"/>
          <a:stretch/>
        </p:blipFill>
        <p:spPr>
          <a:xfrm>
            <a:off x="230561" y="1302867"/>
            <a:ext cx="10837138" cy="5196182"/>
          </a:xfrm>
          <a:prstGeom prst="rect">
            <a:avLst/>
          </a:prstGeom>
        </p:spPr>
      </p:pic>
      <p:sp>
        <p:nvSpPr>
          <p:cNvPr id="2" name="Title 1"/>
          <p:cNvSpPr>
            <a:spLocks noGrp="1"/>
          </p:cNvSpPr>
          <p:nvPr>
            <p:ph type="title"/>
          </p:nvPr>
        </p:nvSpPr>
        <p:spPr/>
        <p:txBody>
          <a:bodyPr/>
          <a:lstStyle/>
          <a:p>
            <a:r>
              <a:rPr lang="en-US" dirty="0"/>
              <a:t>Evolution of AI Research</a:t>
            </a:r>
            <a:br>
              <a:rPr lang="en-US" dirty="0"/>
            </a:br>
            <a:endParaRPr lang="en-US" dirty="0"/>
          </a:p>
        </p:txBody>
      </p:sp>
      <p:sp>
        <p:nvSpPr>
          <p:cNvPr id="3" name="Content Placeholder 2"/>
          <p:cNvSpPr>
            <a:spLocks noGrp="1"/>
          </p:cNvSpPr>
          <p:nvPr>
            <p:ph idx="1"/>
          </p:nvPr>
        </p:nvSpPr>
        <p:spPr/>
        <p:txBody>
          <a:bodyPr/>
          <a:lstStyle/>
          <a:p>
            <a:r>
              <a:rPr lang="en-US" dirty="0"/>
              <a:t>2010s</a:t>
            </a:r>
          </a:p>
        </p:txBody>
      </p:sp>
    </p:spTree>
    <p:extLst>
      <p:ext uri="{BB962C8B-B14F-4D97-AF65-F5344CB8AC3E}">
        <p14:creationId xmlns:p14="http://schemas.microsoft.com/office/powerpoint/2010/main" val="25850140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A59A3-F0FB-DD40-B5FD-C4110C34ADA6}"/>
              </a:ext>
            </a:extLst>
          </p:cNvPr>
          <p:cNvSpPr>
            <a:spLocks noGrp="1"/>
          </p:cNvSpPr>
          <p:nvPr>
            <p:ph type="title"/>
          </p:nvPr>
        </p:nvSpPr>
        <p:spPr/>
        <p:txBody>
          <a:bodyPr/>
          <a:lstStyle/>
          <a:p>
            <a:r>
              <a:rPr lang="en-US" dirty="0"/>
              <a:t>AI and Machine Learning Recent Popularity</a:t>
            </a:r>
          </a:p>
        </p:txBody>
      </p:sp>
      <p:pic>
        <p:nvPicPr>
          <p:cNvPr id="10242" name="Picture 2" descr="Image result for rise of machine learning&quot;">
            <a:extLst>
              <a:ext uri="{FF2B5EF4-FFF2-40B4-BE49-F238E27FC236}">
                <a16:creationId xmlns:a16="http://schemas.microsoft.com/office/drawing/2014/main" id="{F1DF1120-5DCC-BC49-B809-97A7843B34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6139" y="1460754"/>
            <a:ext cx="7142162" cy="4914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642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p:txBody>
          <a:bodyPr/>
          <a:lstStyle/>
          <a:p>
            <a:r>
              <a:rPr lang="en-US" dirty="0"/>
              <a:t>Website: </a:t>
            </a:r>
            <a:r>
              <a:rPr lang="en-US" dirty="0">
                <a:hlinkClick r:id="rId2"/>
              </a:rPr>
              <a:t>https://www.cs.cmu.edu/~15281</a:t>
            </a:r>
            <a:endParaRPr lang="en-US" dirty="0"/>
          </a:p>
          <a:p>
            <a:endParaRPr lang="en-US" sz="2000" dirty="0"/>
          </a:p>
          <a:p>
            <a:r>
              <a:rPr lang="en-US" dirty="0"/>
              <a:t>Canvas: </a:t>
            </a:r>
            <a:r>
              <a:rPr lang="en-US" dirty="0">
                <a:hlinkClick r:id="rId3"/>
              </a:rPr>
              <a:t>canvas.cmu.edu</a:t>
            </a:r>
            <a:endParaRPr lang="en-US" dirty="0"/>
          </a:p>
          <a:p>
            <a:endParaRPr lang="en-US" sz="2000" dirty="0"/>
          </a:p>
          <a:p>
            <a:r>
              <a:rPr lang="en-US" dirty="0"/>
              <a:t>Gradescope: </a:t>
            </a:r>
            <a:r>
              <a:rPr lang="en-US" dirty="0">
                <a:hlinkClick r:id="rId4"/>
              </a:rPr>
              <a:t>gradescope.com</a:t>
            </a:r>
            <a:endParaRPr lang="en-US" dirty="0"/>
          </a:p>
          <a:p>
            <a:endParaRPr lang="en-US" sz="2000" dirty="0"/>
          </a:p>
          <a:p>
            <a:r>
              <a:rPr lang="en-US" dirty="0"/>
              <a:t>Communication: </a:t>
            </a:r>
            <a:r>
              <a:rPr lang="en-US" dirty="0">
                <a:hlinkClick r:id="rId5"/>
              </a:rPr>
              <a:t>piazza.com</a:t>
            </a:r>
            <a:endParaRPr lang="en-US" dirty="0"/>
          </a:p>
          <a:p>
            <a:r>
              <a:rPr lang="en-US" dirty="0"/>
              <a:t>E-mail: </a:t>
            </a:r>
            <a:r>
              <a:rPr lang="en-US" dirty="0">
                <a:hlinkClick r:id="rId6"/>
              </a:rPr>
              <a:t>rosenthal@cmu.edu</a:t>
            </a:r>
            <a:endParaRPr lang="en-US" dirty="0"/>
          </a:p>
          <a:p>
            <a:r>
              <a:rPr lang="en-US" dirty="0"/>
              <a:t>	  </a:t>
            </a:r>
            <a:r>
              <a:rPr lang="en-US" dirty="0">
                <a:hlinkClick r:id="rId7"/>
              </a:rPr>
              <a:t>pvirtue@cmu.edu</a:t>
            </a:r>
            <a:endParaRPr lang="en-US" dirty="0"/>
          </a:p>
          <a:p>
            <a:endParaRPr lang="en-US" sz="2000" dirty="0"/>
          </a:p>
          <a:p>
            <a:r>
              <a:rPr lang="en-US" dirty="0"/>
              <a:t>Prerequisites/Corequisites</a:t>
            </a:r>
          </a:p>
          <a:p>
            <a:r>
              <a:rPr lang="en-US" dirty="0"/>
              <a:t>Course Scope</a:t>
            </a:r>
          </a:p>
          <a:p>
            <a:endParaRPr lang="en-US" dirty="0"/>
          </a:p>
        </p:txBody>
      </p:sp>
      <p:pic>
        <p:nvPicPr>
          <p:cNvPr id="5" name="Picture 4"/>
          <p:cNvPicPr>
            <a:picLocks noChangeAspect="1"/>
          </p:cNvPicPr>
          <p:nvPr/>
        </p:nvPicPr>
        <p:blipFill>
          <a:blip r:embed="rId8"/>
          <a:stretch>
            <a:fillRect/>
          </a:stretch>
        </p:blipFill>
        <p:spPr>
          <a:xfrm>
            <a:off x="5385612" y="3841842"/>
            <a:ext cx="1727200" cy="546739"/>
          </a:xfrm>
          <a:prstGeom prst="rect">
            <a:avLst/>
          </a:prstGeom>
        </p:spPr>
      </p:pic>
      <p:pic>
        <p:nvPicPr>
          <p:cNvPr id="1026" name="Picture 2" descr="Image result for canvas">
            <a:extLst>
              <a:ext uri="{FF2B5EF4-FFF2-40B4-BE49-F238E27FC236}">
                <a16:creationId xmlns:a16="http://schemas.microsoft.com/office/drawing/2014/main" id="{60BAA0EC-16D6-490A-BD2C-36027B34C5D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85612" y="1817741"/>
            <a:ext cx="993923" cy="813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radescope">
            <a:extLst>
              <a:ext uri="{FF2B5EF4-FFF2-40B4-BE49-F238E27FC236}">
                <a16:creationId xmlns:a16="http://schemas.microsoft.com/office/drawing/2014/main" id="{F052E9B4-DA9C-4431-8B1E-209757577BCD}"/>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34145" b="44402"/>
          <a:stretch/>
        </p:blipFill>
        <p:spPr bwMode="auto">
          <a:xfrm>
            <a:off x="5265196" y="2922931"/>
            <a:ext cx="3240595" cy="52140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11">
            <p14:nvContentPartPr>
              <p14:cNvPr id="4" name="Ink 3">
                <a:extLst>
                  <a:ext uri="{FF2B5EF4-FFF2-40B4-BE49-F238E27FC236}">
                    <a16:creationId xmlns:a16="http://schemas.microsoft.com/office/drawing/2014/main" id="{31BEF952-9E1B-47AB-A91B-B791C6149540}"/>
                  </a:ext>
                </a:extLst>
              </p14:cNvPr>
              <p14:cNvContentPartPr/>
              <p14:nvPr/>
            </p14:nvContentPartPr>
            <p14:xfrm>
              <a:off x="8826480" y="417960"/>
              <a:ext cx="2953080" cy="2523600"/>
            </p14:xfrm>
          </p:contentPart>
        </mc:Choice>
        <mc:Fallback>
          <p:pic>
            <p:nvPicPr>
              <p:cNvPr id="4" name="Ink 3">
                <a:extLst>
                  <a:ext uri="{FF2B5EF4-FFF2-40B4-BE49-F238E27FC236}">
                    <a16:creationId xmlns:a16="http://schemas.microsoft.com/office/drawing/2014/main" id="{31BEF952-9E1B-47AB-A91B-B791C6149540}"/>
                  </a:ext>
                </a:extLst>
              </p:cNvPr>
              <p:cNvPicPr/>
              <p:nvPr/>
            </p:nvPicPr>
            <p:blipFill>
              <a:blip r:embed="rId12"/>
              <a:stretch>
                <a:fillRect/>
              </a:stretch>
            </p:blipFill>
            <p:spPr>
              <a:xfrm>
                <a:off x="8817120" y="408600"/>
                <a:ext cx="2971800" cy="2542320"/>
              </a:xfrm>
              <a:prstGeom prst="rect">
                <a:avLst/>
              </a:prstGeom>
            </p:spPr>
          </p:pic>
        </mc:Fallback>
      </mc:AlternateContent>
    </p:spTree>
    <p:extLst>
      <p:ext uri="{BB962C8B-B14F-4D97-AF65-F5344CB8AC3E}">
        <p14:creationId xmlns:p14="http://schemas.microsoft.com/office/powerpoint/2010/main" val="263669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89C95-099C-414C-B04B-2545E0BAD002}"/>
              </a:ext>
            </a:extLst>
          </p:cNvPr>
          <p:cNvSpPr>
            <a:spLocks noGrp="1"/>
          </p:cNvSpPr>
          <p:nvPr>
            <p:ph type="title"/>
          </p:nvPr>
        </p:nvSpPr>
        <p:spPr>
          <a:xfrm>
            <a:off x="552098" y="367131"/>
            <a:ext cx="11131901" cy="627812"/>
          </a:xfrm>
        </p:spPr>
        <p:txBody>
          <a:bodyPr/>
          <a:lstStyle/>
          <a:p>
            <a:r>
              <a:rPr lang="en-US" dirty="0"/>
              <a:t>AI and Machine Learning Together: 2010s and 2020s</a:t>
            </a:r>
          </a:p>
        </p:txBody>
      </p:sp>
      <p:pic>
        <p:nvPicPr>
          <p:cNvPr id="5" name="Content Placeholder 4" descr="A screenshot of a cell phone&#10;&#10;Description automatically generated">
            <a:extLst>
              <a:ext uri="{FF2B5EF4-FFF2-40B4-BE49-F238E27FC236}">
                <a16:creationId xmlns:a16="http://schemas.microsoft.com/office/drawing/2014/main" id="{629D278C-4EA8-6545-ACF6-FF80CFAF39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2099" y="1267821"/>
            <a:ext cx="10435138" cy="2808233"/>
          </a:xfrm>
        </p:spPr>
      </p:pic>
      <p:pic>
        <p:nvPicPr>
          <p:cNvPr id="8" name="Picture 7" descr="A screenshot of a cell phone&#10;&#10;Description automatically generated">
            <a:extLst>
              <a:ext uri="{FF2B5EF4-FFF2-40B4-BE49-F238E27FC236}">
                <a16:creationId xmlns:a16="http://schemas.microsoft.com/office/drawing/2014/main" id="{D4E8A374-B682-7840-8F03-9522B25BFE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628" y="4076054"/>
            <a:ext cx="5110271" cy="2718709"/>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07E69799-7C9B-904E-9180-F394811419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218124"/>
            <a:ext cx="4832350" cy="2494649"/>
          </a:xfrm>
          <a:prstGeom prst="rect">
            <a:avLst/>
          </a:prstGeom>
        </p:spPr>
      </p:pic>
    </p:spTree>
    <p:extLst>
      <p:ext uri="{BB962C8B-B14F-4D97-AF65-F5344CB8AC3E}">
        <p14:creationId xmlns:p14="http://schemas.microsoft.com/office/powerpoint/2010/main" val="1499113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68B9D2-EEF7-4441-A6D1-2EBE75CC39B8}"/>
              </a:ext>
            </a:extLst>
          </p:cNvPr>
          <p:cNvSpPr>
            <a:spLocks noGrp="1"/>
          </p:cNvSpPr>
          <p:nvPr>
            <p:ph idx="1"/>
          </p:nvPr>
        </p:nvSpPr>
        <p:spPr/>
        <p:txBody>
          <a:bodyPr/>
          <a:lstStyle/>
          <a:p>
            <a:endParaRPr lang="en-US"/>
          </a:p>
        </p:txBody>
      </p:sp>
      <p:sp>
        <p:nvSpPr>
          <p:cNvPr id="4" name="Rectangle 2">
            <a:extLst>
              <a:ext uri="{FF2B5EF4-FFF2-40B4-BE49-F238E27FC236}">
                <a16:creationId xmlns:a16="http://schemas.microsoft.com/office/drawing/2014/main" id="{82E157F0-D363-C14B-98F9-1EAF48DF93FD}"/>
              </a:ext>
            </a:extLst>
          </p:cNvPr>
          <p:cNvSpPr>
            <a:spLocks noGrp="1" noChangeArrowheads="1"/>
          </p:cNvSpPr>
          <p:nvPr>
            <p:ph type="title"/>
          </p:nvPr>
        </p:nvSpPr>
        <p:spPr/>
        <p:txBody>
          <a:bodyPr/>
          <a:lstStyle/>
          <a:p>
            <a:pPr eaLnBrk="1" hangingPunct="1"/>
            <a:r>
              <a:rPr lang="en-US" dirty="0">
                <a:solidFill>
                  <a:schemeClr val="tx1"/>
                </a:solidFill>
              </a:rPr>
              <a:t>What Can AI Do?</a:t>
            </a:r>
          </a:p>
        </p:txBody>
      </p:sp>
    </p:spTree>
    <p:extLst>
      <p:ext uri="{BB962C8B-B14F-4D97-AF65-F5344CB8AC3E}">
        <p14:creationId xmlns:p14="http://schemas.microsoft.com/office/powerpoint/2010/main" val="25375630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a:solidFill>
                  <a:schemeClr val="tx1"/>
                </a:solidFill>
              </a:rPr>
              <a:t>Sci-Fi AI</a:t>
            </a:r>
          </a:p>
        </p:txBody>
      </p:sp>
      <p:pic>
        <p:nvPicPr>
          <p:cNvPr id="562180" name="Picture 4" descr="Artoo-c3po"/>
          <p:cNvPicPr>
            <a:picLocks noChangeAspect="1" noChangeArrowheads="1"/>
          </p:cNvPicPr>
          <p:nvPr/>
        </p:nvPicPr>
        <p:blipFill>
          <a:blip r:embed="rId3" cstate="print"/>
          <a:srcRect/>
          <a:stretch>
            <a:fillRect/>
          </a:stretch>
        </p:blipFill>
        <p:spPr bwMode="auto">
          <a:xfrm>
            <a:off x="304800" y="1803400"/>
            <a:ext cx="2972723" cy="4368800"/>
          </a:xfrm>
          <a:prstGeom prst="rect">
            <a:avLst/>
          </a:prstGeom>
          <a:noFill/>
          <a:ln w="9525">
            <a:solidFill>
              <a:srgbClr val="000000"/>
            </a:solidFill>
            <a:miter lim="800000"/>
            <a:headEnd/>
            <a:tailEnd/>
          </a:ln>
        </p:spPr>
      </p:pic>
      <p:pic>
        <p:nvPicPr>
          <p:cNvPr id="562182" name="Picture 6" descr="t3-94"/>
          <p:cNvPicPr>
            <a:picLocks noChangeAspect="1" noChangeArrowheads="1"/>
          </p:cNvPicPr>
          <p:nvPr/>
        </p:nvPicPr>
        <p:blipFill>
          <a:blip r:embed="rId4" cstate="print"/>
          <a:srcRect/>
          <a:stretch>
            <a:fillRect/>
          </a:stretch>
        </p:blipFill>
        <p:spPr bwMode="auto">
          <a:xfrm>
            <a:off x="3860800" y="1803400"/>
            <a:ext cx="3581400" cy="2030413"/>
          </a:xfrm>
          <a:prstGeom prst="rect">
            <a:avLst/>
          </a:prstGeom>
          <a:noFill/>
          <a:ln w="9525">
            <a:solidFill>
              <a:schemeClr val="tx1"/>
            </a:solidFill>
            <a:miter lim="800000"/>
            <a:headEnd/>
            <a:tailEnd/>
          </a:ln>
        </p:spPr>
      </p:pic>
      <p:pic>
        <p:nvPicPr>
          <p:cNvPr id="562184" name="Picture 8" descr="matrix-smith-dvd2"/>
          <p:cNvPicPr>
            <a:picLocks noChangeAspect="1" noChangeArrowheads="1"/>
          </p:cNvPicPr>
          <p:nvPr/>
        </p:nvPicPr>
        <p:blipFill rotWithShape="1">
          <a:blip r:embed="rId5" cstate="print"/>
          <a:srcRect t="9573" r="5531" b="10638"/>
          <a:stretch/>
        </p:blipFill>
        <p:spPr bwMode="auto">
          <a:xfrm>
            <a:off x="3860800" y="4140200"/>
            <a:ext cx="3608832" cy="2032000"/>
          </a:xfrm>
          <a:prstGeom prst="rect">
            <a:avLst/>
          </a:prstGeom>
          <a:noFill/>
          <a:ln w="9525">
            <a:solidFill>
              <a:srgbClr val="000000"/>
            </a:solidFill>
            <a:miter lim="800000"/>
            <a:headEnd/>
            <a:tailEnd/>
          </a:ln>
        </p:spPr>
      </p:pic>
      <p:pic>
        <p:nvPicPr>
          <p:cNvPr id="2" name="Picture 1" descr="DI-Walle-1-DI-to-L10.jpg"/>
          <p:cNvPicPr>
            <a:picLocks noChangeAspect="1"/>
          </p:cNvPicPr>
          <p:nvPr/>
        </p:nvPicPr>
        <p:blipFill rotWithShape="1">
          <a:blip r:embed="rId6" cstate="print">
            <a:extLst>
              <a:ext uri="{28A0092B-C50C-407E-A947-70E740481C1C}">
                <a14:useLocalDpi xmlns:a14="http://schemas.microsoft.com/office/drawing/2010/main" val="0"/>
              </a:ext>
            </a:extLst>
          </a:blip>
          <a:srcRect b="1324"/>
          <a:stretch/>
        </p:blipFill>
        <p:spPr>
          <a:xfrm>
            <a:off x="8026400" y="1803400"/>
            <a:ext cx="3657600" cy="2023872"/>
          </a:xfrm>
          <a:prstGeom prst="rect">
            <a:avLst/>
          </a:prstGeom>
          <a:ln>
            <a:solidFill>
              <a:srgbClr val="000000"/>
            </a:solidFill>
          </a:ln>
        </p:spPr>
      </p:pic>
      <p:pic>
        <p:nvPicPr>
          <p:cNvPr id="3" name="Picture 2" descr="25290635.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6400" y="4140200"/>
            <a:ext cx="3615659" cy="2032000"/>
          </a:xfrm>
          <a:prstGeom prst="rect">
            <a:avLst/>
          </a:prstGeom>
          <a:ln>
            <a:solidFill>
              <a:srgbClr val="000000"/>
            </a:solidFill>
          </a:ln>
        </p:spPr>
      </p:pic>
    </p:spTree>
    <p:extLst>
      <p:ext uri="{BB962C8B-B14F-4D97-AF65-F5344CB8AC3E}">
        <p14:creationId xmlns:p14="http://schemas.microsoft.com/office/powerpoint/2010/main" val="66745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21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21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21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dirty="0">
                <a:solidFill>
                  <a:schemeClr val="tx1"/>
                </a:solidFill>
              </a:rPr>
              <a:t>What Can AI Do?</a:t>
            </a:r>
          </a:p>
        </p:txBody>
      </p:sp>
      <p:pic>
        <p:nvPicPr>
          <p:cNvPr id="23" name="Picture 1"/>
          <p:cNvPicPr>
            <a:picLocks noChangeAspect="1" noChangeArrowheads="1"/>
          </p:cNvPicPr>
          <p:nvPr/>
        </p:nvPicPr>
        <p:blipFill>
          <a:blip r:embed="rId3" cstate="print"/>
          <a:srcRect l="50625" t="52500" r="2500" b="2500"/>
          <a:stretch>
            <a:fillRect/>
          </a:stretch>
        </p:blipFill>
        <p:spPr bwMode="auto">
          <a:xfrm>
            <a:off x="7591778" y="2311400"/>
            <a:ext cx="4092223" cy="2946400"/>
          </a:xfrm>
          <a:prstGeom prst="rect">
            <a:avLst/>
          </a:prstGeom>
          <a:noFill/>
          <a:ln w="9525">
            <a:noFill/>
            <a:miter lim="800000"/>
            <a:headEnd/>
            <a:tailEnd/>
          </a:ln>
          <a:effectLst/>
        </p:spPr>
      </p:pic>
      <p:sp>
        <p:nvSpPr>
          <p:cNvPr id="28" name="Rectangle 3">
            <a:extLst>
              <a:ext uri="{FF2B5EF4-FFF2-40B4-BE49-F238E27FC236}">
                <a16:creationId xmlns:a16="http://schemas.microsoft.com/office/drawing/2014/main" id="{543E3E79-EBA8-4E56-98F9-570A809A21A6}"/>
              </a:ext>
            </a:extLst>
          </p:cNvPr>
          <p:cNvSpPr txBox="1">
            <a:spLocks noChangeArrowheads="1"/>
          </p:cNvSpPr>
          <p:nvPr/>
        </p:nvSpPr>
        <p:spPr bwMode="auto">
          <a:xfrm>
            <a:off x="879665" y="950929"/>
            <a:ext cx="11784426" cy="512294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lvl1pPr marL="257168" indent="-257168" algn="l" rtl="0" eaLnBrk="0" fontAlgn="base" hangingPunct="0">
              <a:spcBef>
                <a:spcPct val="20000"/>
              </a:spcBef>
              <a:spcAft>
                <a:spcPct val="0"/>
              </a:spcAft>
              <a:buClr>
                <a:schemeClr val="accent2"/>
              </a:buClr>
              <a:buFont typeface="Wingdings" pitchFamily="2" charset="2"/>
              <a:buChar char="§"/>
              <a:defRPr sz="2400">
                <a:solidFill>
                  <a:schemeClr val="accent2"/>
                </a:solidFill>
                <a:latin typeface="Calibri" pitchFamily="34" charset="0"/>
                <a:ea typeface="+mn-ea"/>
                <a:cs typeface="+mn-cs"/>
              </a:defRPr>
            </a:lvl1pPr>
            <a:lvl2pPr marL="557199" indent="-214308" algn="l" rtl="0" eaLnBrk="0" fontAlgn="base" hangingPunct="0">
              <a:spcBef>
                <a:spcPct val="20000"/>
              </a:spcBef>
              <a:spcAft>
                <a:spcPct val="0"/>
              </a:spcAft>
              <a:buClr>
                <a:schemeClr val="tx1"/>
              </a:buClr>
              <a:buFont typeface="Wingdings" pitchFamily="2" charset="2"/>
              <a:buChar char="§"/>
              <a:defRPr sz="2100">
                <a:solidFill>
                  <a:schemeClr val="tx1"/>
                </a:solidFill>
                <a:latin typeface="Calibri" pitchFamily="34" charset="0"/>
              </a:defRPr>
            </a:lvl2pPr>
            <a:lvl3pPr marL="857228" indent="-171446" algn="l" rtl="0" eaLnBrk="0" fontAlgn="base" hangingPunct="0">
              <a:spcBef>
                <a:spcPct val="20000"/>
              </a:spcBef>
              <a:spcAft>
                <a:spcPct val="0"/>
              </a:spcAft>
              <a:buClr>
                <a:schemeClr val="accent2"/>
              </a:buClr>
              <a:buFont typeface="Wingdings" pitchFamily="2" charset="2"/>
              <a:buChar char="§"/>
              <a:defRPr sz="1800">
                <a:solidFill>
                  <a:schemeClr val="tx1"/>
                </a:solidFill>
                <a:latin typeface="Calibri" pitchFamily="34" charset="0"/>
              </a:defRPr>
            </a:lvl3pPr>
            <a:lvl4pPr marL="1200120" indent="-171446" algn="l" rtl="0" eaLnBrk="0" fontAlgn="base" hangingPunct="0">
              <a:spcBef>
                <a:spcPct val="20000"/>
              </a:spcBef>
              <a:spcAft>
                <a:spcPct val="0"/>
              </a:spcAft>
              <a:buClr>
                <a:schemeClr val="tx1"/>
              </a:buClr>
              <a:buFont typeface="Wingdings" pitchFamily="2" charset="2"/>
              <a:buChar char="§"/>
              <a:defRPr sz="1500">
                <a:solidFill>
                  <a:schemeClr val="tx1"/>
                </a:solidFill>
                <a:latin typeface="Calibri" pitchFamily="34" charset="0"/>
              </a:defRPr>
            </a:lvl4pPr>
            <a:lvl5pPr marL="1543012" indent="-171446" algn="l" rtl="0" eaLnBrk="0" fontAlgn="base" hangingPunct="0">
              <a:spcBef>
                <a:spcPct val="20000"/>
              </a:spcBef>
              <a:spcAft>
                <a:spcPct val="0"/>
              </a:spcAft>
              <a:buClr>
                <a:schemeClr val="accent2"/>
              </a:buClr>
              <a:buFont typeface="Wingdings" pitchFamily="2" charset="2"/>
              <a:buChar char="§"/>
              <a:defRPr sz="1500">
                <a:solidFill>
                  <a:schemeClr val="tx1"/>
                </a:solidFill>
                <a:latin typeface="Calibri" pitchFamily="34" charset="0"/>
              </a:defRPr>
            </a:lvl5pPr>
            <a:lvl6pPr marL="1885903"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6pPr>
            <a:lvl7pPr marL="2228795"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7pPr>
            <a:lvl8pPr marL="2571686"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8pPr>
            <a:lvl9pPr marL="2914577"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9pPr>
          </a:lstStyle>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None/>
              <a:tabLst/>
              <a:defRPr/>
            </a:pPr>
            <a:r>
              <a:rPr kumimoji="0" lang="en-US" b="0" i="0" u="none" strike="noStrike" kern="0" cap="none" spc="0" normalizeH="0" baseline="0" noProof="0" dirty="0">
                <a:ln>
                  <a:noFill/>
                </a:ln>
                <a:solidFill>
                  <a:srgbClr val="000000"/>
                </a:solidFill>
                <a:effectLst/>
                <a:uLnTx/>
                <a:uFillTx/>
                <a:latin typeface="Calibri" pitchFamily="34" charset="0"/>
                <a:ea typeface="+mn-ea"/>
                <a:cs typeface="+mn-cs"/>
              </a:rPr>
              <a:t>Quiz: Which of the following can be done at present?</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endParaRPr kumimoji="0" lang="en-US" b="0" i="0" u="none" strike="noStrike" kern="0" cap="none" spc="0" normalizeH="0" baseline="0" noProof="0" dirty="0">
              <a:ln>
                <a:noFill/>
              </a:ln>
              <a:solidFill>
                <a:srgbClr val="000000"/>
              </a:solidFill>
              <a:effectLst/>
              <a:uLnTx/>
              <a:uFillTx/>
              <a:latin typeface="Calibri" pitchFamily="34" charset="0"/>
              <a:ea typeface="+mn-ea"/>
              <a:cs typeface="+mn-cs"/>
            </a:endParaRP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Play a decent game of table tennis?</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Play a decent game of Jeopardy?</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Drive safely along a curving mountain road?</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Drive safely across Pittsburgh?</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Buy a week's worth of groceries on the web?</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Buy a week's worth of groceries at Giant Eagle?</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Discover and prove a new mathematical theorem?</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Converse successfully with another person for an hour?</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Perform a surgical operation?</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Put away the dishes and fold the laundry?</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Translate spoken Chinese into spoken English in real time?</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Write an intentionally funny story?</a:t>
            </a:r>
          </a:p>
        </p:txBody>
      </p:sp>
      <p:sp>
        <p:nvSpPr>
          <p:cNvPr id="29" name="Freeform 4">
            <a:extLst>
              <a:ext uri="{FF2B5EF4-FFF2-40B4-BE49-F238E27FC236}">
                <a16:creationId xmlns:a16="http://schemas.microsoft.com/office/drawing/2014/main" id="{6EF8A161-A741-43AF-9C39-BF28D49D9882}"/>
              </a:ext>
            </a:extLst>
          </p:cNvPr>
          <p:cNvSpPr>
            <a:spLocks/>
          </p:cNvSpPr>
          <p:nvPr/>
        </p:nvSpPr>
        <p:spPr bwMode="auto">
          <a:xfrm>
            <a:off x="585069" y="1688211"/>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30" name="Freeform 9">
            <a:extLst>
              <a:ext uri="{FF2B5EF4-FFF2-40B4-BE49-F238E27FC236}">
                <a16:creationId xmlns:a16="http://schemas.microsoft.com/office/drawing/2014/main" id="{5E43CA76-9EFE-45CD-8172-7A3873E6B924}"/>
              </a:ext>
            </a:extLst>
          </p:cNvPr>
          <p:cNvSpPr>
            <a:spLocks/>
          </p:cNvSpPr>
          <p:nvPr/>
        </p:nvSpPr>
        <p:spPr bwMode="auto">
          <a:xfrm>
            <a:off x="558766" y="3209861"/>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31" name="Freeform 10">
            <a:extLst>
              <a:ext uri="{FF2B5EF4-FFF2-40B4-BE49-F238E27FC236}">
                <a16:creationId xmlns:a16="http://schemas.microsoft.com/office/drawing/2014/main" id="{68DF130E-9B01-489F-B530-7DD21FA6C50B}"/>
              </a:ext>
            </a:extLst>
          </p:cNvPr>
          <p:cNvSpPr>
            <a:spLocks/>
          </p:cNvSpPr>
          <p:nvPr/>
        </p:nvSpPr>
        <p:spPr bwMode="auto">
          <a:xfrm>
            <a:off x="560956" y="5336196"/>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32" name="Freeform 13">
            <a:extLst>
              <a:ext uri="{FF2B5EF4-FFF2-40B4-BE49-F238E27FC236}">
                <a16:creationId xmlns:a16="http://schemas.microsoft.com/office/drawing/2014/main" id="{AA288A50-FF79-4F21-974C-EC4FA7EDC26B}"/>
              </a:ext>
            </a:extLst>
          </p:cNvPr>
          <p:cNvSpPr>
            <a:spLocks/>
          </p:cNvSpPr>
          <p:nvPr/>
        </p:nvSpPr>
        <p:spPr bwMode="auto">
          <a:xfrm>
            <a:off x="617821" y="3576445"/>
            <a:ext cx="235098" cy="247635"/>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33" name="Freeform 14">
            <a:extLst>
              <a:ext uri="{FF2B5EF4-FFF2-40B4-BE49-F238E27FC236}">
                <a16:creationId xmlns:a16="http://schemas.microsoft.com/office/drawing/2014/main" id="{E6F3E1FE-F3D2-4F9D-9EEC-90417861B21F}"/>
              </a:ext>
            </a:extLst>
          </p:cNvPr>
          <p:cNvSpPr>
            <a:spLocks/>
          </p:cNvSpPr>
          <p:nvPr/>
        </p:nvSpPr>
        <p:spPr bwMode="auto">
          <a:xfrm>
            <a:off x="591645" y="4291328"/>
            <a:ext cx="235098" cy="247635"/>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34" name="Freeform 16">
            <a:extLst>
              <a:ext uri="{FF2B5EF4-FFF2-40B4-BE49-F238E27FC236}">
                <a16:creationId xmlns:a16="http://schemas.microsoft.com/office/drawing/2014/main" id="{765FBD59-4B48-46B8-9BDE-32D1F3FB397B}"/>
              </a:ext>
            </a:extLst>
          </p:cNvPr>
          <p:cNvSpPr>
            <a:spLocks/>
          </p:cNvSpPr>
          <p:nvPr/>
        </p:nvSpPr>
        <p:spPr bwMode="auto">
          <a:xfrm>
            <a:off x="600285" y="5731928"/>
            <a:ext cx="235098" cy="247635"/>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grpSp>
        <p:nvGrpSpPr>
          <p:cNvPr id="35" name="Group 20">
            <a:extLst>
              <a:ext uri="{FF2B5EF4-FFF2-40B4-BE49-F238E27FC236}">
                <a16:creationId xmlns:a16="http://schemas.microsoft.com/office/drawing/2014/main" id="{3317B449-37BD-41A9-A0A8-4E7857A818C0}"/>
              </a:ext>
            </a:extLst>
          </p:cNvPr>
          <p:cNvGrpSpPr>
            <a:grpSpLocks/>
          </p:cNvGrpSpPr>
          <p:nvPr/>
        </p:nvGrpSpPr>
        <p:grpSpPr bwMode="auto">
          <a:xfrm>
            <a:off x="585070" y="3917546"/>
            <a:ext cx="315654" cy="247635"/>
            <a:chOff x="4896" y="2256"/>
            <a:chExt cx="432" cy="816"/>
          </a:xfrm>
        </p:grpSpPr>
        <p:sp>
          <p:nvSpPr>
            <p:cNvPr id="36" name="Freeform 21">
              <a:extLst>
                <a:ext uri="{FF2B5EF4-FFF2-40B4-BE49-F238E27FC236}">
                  <a16:creationId xmlns:a16="http://schemas.microsoft.com/office/drawing/2014/main" id="{B8DACB2D-3220-456F-9027-BCAE3FD6F2DF}"/>
                </a:ext>
              </a:extLst>
            </p:cNvPr>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rgbClr val="333399"/>
            </a:solidFill>
            <a:ln w="952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37" name="Freeform 22">
              <a:extLst>
                <a:ext uri="{FF2B5EF4-FFF2-40B4-BE49-F238E27FC236}">
                  <a16:creationId xmlns:a16="http://schemas.microsoft.com/office/drawing/2014/main" id="{3CDAA2E6-6DFD-4582-9095-F279B6AD63F9}"/>
                </a:ext>
              </a:extLst>
            </p:cNvPr>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rgbClr val="333399"/>
            </a:solidFill>
            <a:ln w="952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grpSp>
      <p:grpSp>
        <p:nvGrpSpPr>
          <p:cNvPr id="38" name="Group 23">
            <a:extLst>
              <a:ext uri="{FF2B5EF4-FFF2-40B4-BE49-F238E27FC236}">
                <a16:creationId xmlns:a16="http://schemas.microsoft.com/office/drawing/2014/main" id="{3327C757-08F2-41F5-B149-822D3B4C4321}"/>
              </a:ext>
            </a:extLst>
          </p:cNvPr>
          <p:cNvGrpSpPr>
            <a:grpSpLocks/>
          </p:cNvGrpSpPr>
          <p:nvPr/>
        </p:nvGrpSpPr>
        <p:grpSpPr bwMode="auto">
          <a:xfrm>
            <a:off x="560007" y="4649952"/>
            <a:ext cx="315654" cy="247635"/>
            <a:chOff x="4896" y="2256"/>
            <a:chExt cx="432" cy="816"/>
          </a:xfrm>
        </p:grpSpPr>
        <p:sp>
          <p:nvSpPr>
            <p:cNvPr id="39" name="Freeform 24">
              <a:extLst>
                <a:ext uri="{FF2B5EF4-FFF2-40B4-BE49-F238E27FC236}">
                  <a16:creationId xmlns:a16="http://schemas.microsoft.com/office/drawing/2014/main" id="{441BD69A-FBB5-4606-9628-D8E114C572A0}"/>
                </a:ext>
              </a:extLst>
            </p:cNvPr>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rgbClr val="333399"/>
            </a:solidFill>
            <a:ln w="952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40" name="Freeform 25">
              <a:extLst>
                <a:ext uri="{FF2B5EF4-FFF2-40B4-BE49-F238E27FC236}">
                  <a16:creationId xmlns:a16="http://schemas.microsoft.com/office/drawing/2014/main" id="{B4D2B18E-678F-4ACD-BDAC-00D1157625C0}"/>
                </a:ext>
              </a:extLst>
            </p:cNvPr>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rgbClr val="333399"/>
            </a:solidFill>
            <a:ln w="952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grpSp>
      <p:grpSp>
        <p:nvGrpSpPr>
          <p:cNvPr id="41" name="Group 20">
            <a:extLst>
              <a:ext uri="{FF2B5EF4-FFF2-40B4-BE49-F238E27FC236}">
                <a16:creationId xmlns:a16="http://schemas.microsoft.com/office/drawing/2014/main" id="{96B0C475-956B-453D-99F8-8AA24B97A863}"/>
              </a:ext>
            </a:extLst>
          </p:cNvPr>
          <p:cNvGrpSpPr>
            <a:grpSpLocks/>
          </p:cNvGrpSpPr>
          <p:nvPr/>
        </p:nvGrpSpPr>
        <p:grpSpPr bwMode="auto">
          <a:xfrm>
            <a:off x="555949" y="2808867"/>
            <a:ext cx="315654" cy="247635"/>
            <a:chOff x="4896" y="2256"/>
            <a:chExt cx="432" cy="816"/>
          </a:xfrm>
        </p:grpSpPr>
        <p:sp>
          <p:nvSpPr>
            <p:cNvPr id="42" name="Freeform 21">
              <a:extLst>
                <a:ext uri="{FF2B5EF4-FFF2-40B4-BE49-F238E27FC236}">
                  <a16:creationId xmlns:a16="http://schemas.microsoft.com/office/drawing/2014/main" id="{FBF8C978-4EEC-4F42-9A9C-44A7FFDE214E}"/>
                </a:ext>
              </a:extLst>
            </p:cNvPr>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rgbClr val="333399"/>
            </a:solidFill>
            <a:ln w="952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43" name="Freeform 22">
              <a:extLst>
                <a:ext uri="{FF2B5EF4-FFF2-40B4-BE49-F238E27FC236}">
                  <a16:creationId xmlns:a16="http://schemas.microsoft.com/office/drawing/2014/main" id="{51C90C58-9DD2-41E0-9476-D171A33593FD}"/>
                </a:ext>
              </a:extLst>
            </p:cNvPr>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rgbClr val="333399"/>
            </a:solidFill>
            <a:ln w="952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grpSp>
      <p:sp>
        <p:nvSpPr>
          <p:cNvPr id="44" name="Freeform 10">
            <a:extLst>
              <a:ext uri="{FF2B5EF4-FFF2-40B4-BE49-F238E27FC236}">
                <a16:creationId xmlns:a16="http://schemas.microsoft.com/office/drawing/2014/main" id="{60150F90-8883-450D-8E1F-DC7BA2C289E9}"/>
              </a:ext>
            </a:extLst>
          </p:cNvPr>
          <p:cNvSpPr>
            <a:spLocks/>
          </p:cNvSpPr>
          <p:nvPr/>
        </p:nvSpPr>
        <p:spPr bwMode="auto">
          <a:xfrm>
            <a:off x="571919" y="5006017"/>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45" name="Freeform 4">
            <a:extLst>
              <a:ext uri="{FF2B5EF4-FFF2-40B4-BE49-F238E27FC236}">
                <a16:creationId xmlns:a16="http://schemas.microsoft.com/office/drawing/2014/main" id="{578620B0-2EC8-4A88-B5B6-29D07DAC7661}"/>
              </a:ext>
            </a:extLst>
          </p:cNvPr>
          <p:cNvSpPr>
            <a:spLocks/>
          </p:cNvSpPr>
          <p:nvPr/>
        </p:nvSpPr>
        <p:spPr bwMode="auto">
          <a:xfrm>
            <a:off x="571919" y="2099951"/>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49" name="Freeform 8">
            <a:extLst>
              <a:ext uri="{FF2B5EF4-FFF2-40B4-BE49-F238E27FC236}">
                <a16:creationId xmlns:a16="http://schemas.microsoft.com/office/drawing/2014/main" id="{B58B4FEC-BD01-46A5-A08D-598A26990B6E}"/>
              </a:ext>
            </a:extLst>
          </p:cNvPr>
          <p:cNvSpPr>
            <a:spLocks/>
          </p:cNvSpPr>
          <p:nvPr/>
        </p:nvSpPr>
        <p:spPr bwMode="auto">
          <a:xfrm>
            <a:off x="585070" y="2453793"/>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8">
                                            <p:txEl>
                                              <p:pRg st="9" end="9"/>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8">
                                            <p:txEl>
                                              <p:pRg st="10" end="1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8">
                                            <p:txEl>
                                              <p:pRg st="11" end="11"/>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8">
                                            <p:txEl>
                                              <p:pRg st="12" end="12"/>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8">
                                            <p:txEl>
                                              <p:pRg st="13" end="13"/>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44" grpId="0" animBg="1"/>
      <p:bldP spid="45" grpId="0" animBg="1"/>
      <p:bldP spid="4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3" name="Content Placeholder 2"/>
          <p:cNvSpPr>
            <a:spLocks noGrp="1"/>
          </p:cNvSpPr>
          <p:nvPr>
            <p:ph idx="1"/>
          </p:nvPr>
        </p:nvSpPr>
        <p:spPr/>
        <p:txBody>
          <a:bodyPr/>
          <a:lstStyle/>
          <a:p>
            <a:r>
              <a:rPr lang="en-US" dirty="0"/>
              <a:t>Recitation starting this Friday</a:t>
            </a:r>
          </a:p>
          <a:p>
            <a:pPr marL="687388" lvl="1" indent="-457200"/>
            <a:r>
              <a:rPr lang="en-US" sz="2800" dirty="0"/>
              <a:t>Recommended. Materials are fair game for exams</a:t>
            </a:r>
          </a:p>
          <a:p>
            <a:pPr marL="687388" lvl="1" indent="-457200"/>
            <a:r>
              <a:rPr lang="en-US" sz="2800" dirty="0"/>
              <a:t>Choosing sections</a:t>
            </a:r>
          </a:p>
          <a:p>
            <a:endParaRPr lang="en-US" sz="1200" dirty="0"/>
          </a:p>
          <a:p>
            <a:r>
              <a:rPr lang="en-US" dirty="0"/>
              <a:t>Assignments:</a:t>
            </a:r>
          </a:p>
          <a:p>
            <a:pPr marL="457200" indent="-457200">
              <a:buFont typeface="Wingdings" panose="05000000000000000000" pitchFamily="2" charset="2"/>
              <a:buChar char="§"/>
            </a:pPr>
            <a:r>
              <a:rPr lang="en-US" dirty="0">
                <a:solidFill>
                  <a:schemeClr val="tx1"/>
                </a:solidFill>
              </a:rPr>
              <a:t>HW1 (online)</a:t>
            </a:r>
          </a:p>
          <a:p>
            <a:pPr marL="917575" lvl="2" indent="-457200"/>
            <a:r>
              <a:rPr lang="en-US" sz="2800" dirty="0">
                <a:solidFill>
                  <a:schemeClr val="tx1"/>
                </a:solidFill>
              </a:rPr>
              <a:t>Released tomorrow</a:t>
            </a:r>
          </a:p>
          <a:p>
            <a:pPr marL="917575" lvl="2" indent="-457200"/>
            <a:r>
              <a:rPr lang="en-US" sz="2800" dirty="0">
                <a:solidFill>
                  <a:schemeClr val="tx1"/>
                </a:solidFill>
              </a:rPr>
              <a:t>Due Tue 1/21, 10 pm</a:t>
            </a:r>
          </a:p>
          <a:p>
            <a:pPr marL="457200" indent="-457200">
              <a:buFont typeface="Wingdings" panose="05000000000000000000" pitchFamily="2" charset="2"/>
              <a:buChar char="§"/>
            </a:pPr>
            <a:r>
              <a:rPr lang="en-US" dirty="0">
                <a:solidFill>
                  <a:schemeClr val="tx1"/>
                </a:solidFill>
              </a:rPr>
              <a:t>P0: Python &amp; </a:t>
            </a:r>
            <a:r>
              <a:rPr lang="en-US" dirty="0" err="1">
                <a:solidFill>
                  <a:schemeClr val="tx1"/>
                </a:solidFill>
              </a:rPr>
              <a:t>Autograder</a:t>
            </a:r>
            <a:r>
              <a:rPr lang="en-US" dirty="0">
                <a:solidFill>
                  <a:schemeClr val="tx1"/>
                </a:solidFill>
              </a:rPr>
              <a:t> Tutorial</a:t>
            </a:r>
          </a:p>
          <a:p>
            <a:pPr marL="917575" lvl="2" indent="-457200"/>
            <a:r>
              <a:rPr lang="en-US" sz="2800" dirty="0">
                <a:solidFill>
                  <a:schemeClr val="tx1"/>
                </a:solidFill>
              </a:rPr>
              <a:t>Required, but worth zero points</a:t>
            </a:r>
          </a:p>
          <a:p>
            <a:pPr marL="917575" lvl="2" indent="-457200"/>
            <a:r>
              <a:rPr lang="en-US" sz="2800" dirty="0"/>
              <a:t>Already released</a:t>
            </a:r>
          </a:p>
          <a:p>
            <a:pPr marL="917575" lvl="2" indent="-457200"/>
            <a:r>
              <a:rPr lang="en-US" sz="2800" dirty="0">
                <a:solidFill>
                  <a:schemeClr val="tx1"/>
                </a:solidFill>
              </a:rPr>
              <a:t>Due Thu </a:t>
            </a:r>
            <a:r>
              <a:rPr lang="en-US" sz="2800" dirty="0"/>
              <a:t>1/23</a:t>
            </a:r>
            <a:r>
              <a:rPr lang="en-US" sz="2800" dirty="0">
                <a:solidFill>
                  <a:schemeClr val="tx1"/>
                </a:solidFill>
              </a:rPr>
              <a:t>, 10 pm</a:t>
            </a:r>
          </a:p>
          <a:p>
            <a:endParaRPr lang="en-US" dirty="0"/>
          </a:p>
        </p:txBody>
      </p:sp>
    </p:spTree>
    <p:extLst>
      <p:ext uri="{BB962C8B-B14F-4D97-AF65-F5344CB8AC3E}">
        <p14:creationId xmlns:p14="http://schemas.microsoft.com/office/powerpoint/2010/main" val="337520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3" name="Content Placeholder 2"/>
          <p:cNvSpPr>
            <a:spLocks noGrp="1"/>
          </p:cNvSpPr>
          <p:nvPr>
            <p:ph idx="1"/>
          </p:nvPr>
        </p:nvSpPr>
        <p:spPr/>
        <p:txBody>
          <a:bodyPr/>
          <a:lstStyle/>
          <a:p>
            <a:r>
              <a:rPr lang="en-US" dirty="0"/>
              <a:t>Recitation starting this Friday</a:t>
            </a:r>
          </a:p>
          <a:p>
            <a:pPr marL="687388" lvl="1" indent="-457200"/>
            <a:r>
              <a:rPr lang="en-US" sz="2800" dirty="0"/>
              <a:t>Recommended. Materials are fair game for exams</a:t>
            </a:r>
          </a:p>
          <a:p>
            <a:pPr marL="687388" lvl="1" indent="-457200"/>
            <a:r>
              <a:rPr lang="en-US" sz="2800" dirty="0"/>
              <a:t>Choosing sections</a:t>
            </a:r>
          </a:p>
          <a:p>
            <a:endParaRPr lang="en-US" sz="1200" dirty="0"/>
          </a:p>
          <a:p>
            <a:r>
              <a:rPr lang="en-US" dirty="0"/>
              <a:t>Assignments:</a:t>
            </a:r>
          </a:p>
          <a:p>
            <a:pPr marL="457200" indent="-457200">
              <a:buFont typeface="Wingdings" panose="05000000000000000000" pitchFamily="2" charset="2"/>
              <a:buChar char="§"/>
            </a:pPr>
            <a:r>
              <a:rPr lang="en-US" dirty="0">
                <a:solidFill>
                  <a:schemeClr val="tx1"/>
                </a:solidFill>
              </a:rPr>
              <a:t>HW1 (online)</a:t>
            </a:r>
          </a:p>
          <a:p>
            <a:pPr marL="917575" lvl="2" indent="-457200"/>
            <a:r>
              <a:rPr lang="en-US" sz="2800" dirty="0">
                <a:solidFill>
                  <a:schemeClr val="tx1"/>
                </a:solidFill>
              </a:rPr>
              <a:t>Released tomorrow</a:t>
            </a:r>
          </a:p>
          <a:p>
            <a:pPr marL="917575" lvl="2" indent="-457200"/>
            <a:r>
              <a:rPr lang="en-US" sz="2800" dirty="0">
                <a:solidFill>
                  <a:schemeClr val="tx1"/>
                </a:solidFill>
              </a:rPr>
              <a:t>Due Tue 1/21, 10 pm</a:t>
            </a:r>
          </a:p>
          <a:p>
            <a:pPr marL="457200" indent="-457200">
              <a:buFont typeface="Wingdings" panose="05000000000000000000" pitchFamily="2" charset="2"/>
              <a:buChar char="§"/>
            </a:pPr>
            <a:r>
              <a:rPr lang="en-US" dirty="0">
                <a:solidFill>
                  <a:schemeClr val="tx1"/>
                </a:solidFill>
              </a:rPr>
              <a:t>P0: Python &amp; </a:t>
            </a:r>
            <a:r>
              <a:rPr lang="en-US" dirty="0" err="1">
                <a:solidFill>
                  <a:schemeClr val="tx1"/>
                </a:solidFill>
              </a:rPr>
              <a:t>Autograder</a:t>
            </a:r>
            <a:r>
              <a:rPr lang="en-US" dirty="0">
                <a:solidFill>
                  <a:schemeClr val="tx1"/>
                </a:solidFill>
              </a:rPr>
              <a:t> Tutorial</a:t>
            </a:r>
          </a:p>
          <a:p>
            <a:pPr marL="917575" lvl="2" indent="-457200"/>
            <a:r>
              <a:rPr lang="en-US" sz="2800" dirty="0">
                <a:solidFill>
                  <a:schemeClr val="tx1"/>
                </a:solidFill>
              </a:rPr>
              <a:t>Required, but worth zero points</a:t>
            </a:r>
          </a:p>
          <a:p>
            <a:pPr marL="917575" lvl="2" indent="-457200"/>
            <a:r>
              <a:rPr lang="en-US" sz="2800" dirty="0"/>
              <a:t>Already released</a:t>
            </a:r>
          </a:p>
          <a:p>
            <a:pPr marL="917575" lvl="2" indent="-457200"/>
            <a:r>
              <a:rPr lang="en-US" sz="2800" dirty="0">
                <a:solidFill>
                  <a:schemeClr val="tx1"/>
                </a:solidFill>
              </a:rPr>
              <a:t>Due Thu </a:t>
            </a:r>
            <a:r>
              <a:rPr lang="en-US" sz="2800" dirty="0"/>
              <a:t>1/23</a:t>
            </a:r>
            <a:r>
              <a:rPr lang="en-US" sz="2800" dirty="0">
                <a:solidFill>
                  <a:schemeClr val="tx1"/>
                </a:solidFill>
              </a:rPr>
              <a:t>, 10 pm</a:t>
            </a:r>
          </a:p>
          <a:p>
            <a:endParaRPr lang="en-US" dirty="0"/>
          </a:p>
        </p:txBody>
      </p:sp>
    </p:spTree>
    <p:extLst>
      <p:ext uri="{BB962C8B-B14F-4D97-AF65-F5344CB8AC3E}">
        <p14:creationId xmlns:p14="http://schemas.microsoft.com/office/powerpoint/2010/main" val="334916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solidFill>
                  <a:schemeClr val="tx1"/>
                </a:solidFill>
              </a:rPr>
              <a:t>Today</a:t>
            </a:r>
          </a:p>
        </p:txBody>
      </p:sp>
      <p:sp>
        <p:nvSpPr>
          <p:cNvPr id="9219" name="Rectangle 3"/>
          <p:cNvSpPr>
            <a:spLocks noGrp="1" noChangeArrowheads="1"/>
          </p:cNvSpPr>
          <p:nvPr>
            <p:ph type="body" idx="1"/>
          </p:nvPr>
        </p:nvSpPr>
        <p:spPr>
          <a:xfrm>
            <a:off x="1117600" y="1828801"/>
            <a:ext cx="7010400" cy="4525963"/>
          </a:xfrm>
        </p:spPr>
        <p:txBody>
          <a:bodyPr/>
          <a:lstStyle/>
          <a:p>
            <a:pPr eaLnBrk="1" hangingPunct="1"/>
            <a:endParaRPr lang="en-US" sz="800" dirty="0"/>
          </a:p>
          <a:p>
            <a:pPr eaLnBrk="1" hangingPunct="1"/>
            <a:r>
              <a:rPr lang="en-US" dirty="0"/>
              <a:t>What is artificial intelligence?</a:t>
            </a:r>
          </a:p>
          <a:p>
            <a:pPr eaLnBrk="1" hangingPunct="1"/>
            <a:endParaRPr lang="en-US" dirty="0"/>
          </a:p>
          <a:p>
            <a:pPr eaLnBrk="1" hangingPunct="1"/>
            <a:r>
              <a:rPr lang="en-US" dirty="0"/>
              <a:t>A brief history of AI</a:t>
            </a:r>
          </a:p>
          <a:p>
            <a:pPr eaLnBrk="1" hangingPunct="1"/>
            <a:endParaRPr lang="en-US" dirty="0"/>
          </a:p>
          <a:p>
            <a:pPr eaLnBrk="1" hangingPunct="1"/>
            <a:r>
              <a:rPr lang="en-US" dirty="0"/>
              <a:t>AI applications and techniques</a:t>
            </a:r>
          </a:p>
        </p:txBody>
      </p:sp>
      <p:pic>
        <p:nvPicPr>
          <p:cNvPr id="22529" name="Picture 1" descr="C:\Temp\ketrina\Today.png"/>
          <p:cNvPicPr>
            <a:picLocks noChangeAspect="1" noChangeArrowheads="1"/>
          </p:cNvPicPr>
          <p:nvPr/>
        </p:nvPicPr>
        <p:blipFill>
          <a:blip r:embed="rId3" cstate="print"/>
          <a:srcRect/>
          <a:stretch>
            <a:fillRect/>
          </a:stretch>
        </p:blipFill>
        <p:spPr bwMode="auto">
          <a:xfrm>
            <a:off x="7112000" y="1498601"/>
            <a:ext cx="4049853" cy="45339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1" name="Rectangle 4"/>
          <p:cNvSpPr>
            <a:spLocks noGrp="1" noChangeArrowheads="1"/>
          </p:cNvSpPr>
          <p:nvPr>
            <p:ph type="title"/>
          </p:nvPr>
        </p:nvSpPr>
        <p:spPr/>
        <p:txBody>
          <a:bodyPr rIns="132077">
            <a:noAutofit/>
          </a:bodyPr>
          <a:lstStyle/>
          <a:p>
            <a:r>
              <a:rPr lang="en-US" dirty="0"/>
              <a:t>Designing Agents</a:t>
            </a:r>
          </a:p>
        </p:txBody>
      </p:sp>
      <p:sp>
        <p:nvSpPr>
          <p:cNvPr id="27653" name="Rectangle 5"/>
          <p:cNvSpPr>
            <a:spLocks noGrp="1" noChangeArrowheads="1"/>
          </p:cNvSpPr>
          <p:nvPr>
            <p:ph type="body" idx="1"/>
          </p:nvPr>
        </p:nvSpPr>
        <p:spPr>
          <a:xfrm>
            <a:off x="304800" y="1193800"/>
            <a:ext cx="5791200" cy="3860800"/>
          </a:xfrm>
        </p:spPr>
        <p:txBody>
          <a:bodyPr rIns="132077"/>
          <a:lstStyle/>
          <a:p>
            <a:pPr marL="457178" indent="-457178">
              <a:spcBef>
                <a:spcPct val="0"/>
              </a:spcBef>
            </a:pPr>
            <a:r>
              <a:rPr lang="en-US" dirty="0"/>
              <a:t>An </a:t>
            </a:r>
            <a:r>
              <a:rPr lang="en-US" b="1" dirty="0"/>
              <a:t>agent</a:t>
            </a:r>
            <a:r>
              <a:rPr lang="en-US" dirty="0"/>
              <a:t> is an entity that </a:t>
            </a:r>
            <a:r>
              <a:rPr lang="en-US" i="1" dirty="0"/>
              <a:t>perceives</a:t>
            </a:r>
            <a:r>
              <a:rPr lang="en-US" dirty="0"/>
              <a:t> and </a:t>
            </a:r>
            <a:r>
              <a:rPr lang="en-US" i="1" dirty="0"/>
              <a:t>acts</a:t>
            </a:r>
            <a:r>
              <a:rPr lang="en-US" dirty="0"/>
              <a:t>.</a:t>
            </a:r>
          </a:p>
          <a:p>
            <a:pPr marL="457178" indent="-457178">
              <a:spcBef>
                <a:spcPts val="1500"/>
              </a:spcBef>
            </a:pPr>
            <a:r>
              <a:rPr lang="en-US" dirty="0"/>
              <a:t>Characteristics of the </a:t>
            </a:r>
            <a:r>
              <a:rPr lang="en-US" b="1" dirty="0"/>
              <a:t>percepts, environment,</a:t>
            </a:r>
            <a:r>
              <a:rPr lang="en-US" dirty="0"/>
              <a:t> and </a:t>
            </a:r>
            <a:r>
              <a:rPr lang="en-US" b="1" dirty="0"/>
              <a:t>action space </a:t>
            </a:r>
            <a:r>
              <a:rPr lang="en-US" dirty="0"/>
              <a:t>dictate techniques for selecting actions</a:t>
            </a:r>
          </a:p>
          <a:p>
            <a:pPr marL="457178" indent="-457178">
              <a:spcBef>
                <a:spcPts val="1500"/>
              </a:spcBef>
            </a:pPr>
            <a:r>
              <a:rPr lang="en-US" dirty="0"/>
              <a:t>This course is about:</a:t>
            </a:r>
            <a:endParaRPr lang="en-US" dirty="0">
              <a:solidFill>
                <a:srgbClr val="333399"/>
              </a:solidFill>
              <a:cs typeface="Arial" charset="0"/>
            </a:endParaRPr>
          </a:p>
          <a:p>
            <a:pPr marL="839746" lvl="1" indent="-342882">
              <a:lnSpc>
                <a:spcPct val="80000"/>
              </a:lnSpc>
              <a:spcBef>
                <a:spcPts val="739"/>
              </a:spcBef>
              <a:buSzPct val="100000"/>
            </a:pPr>
            <a:r>
              <a:rPr lang="en-US" sz="2800" dirty="0">
                <a:cs typeface="Arial" charset="0"/>
              </a:rPr>
              <a:t>General AI techniques for a variety of problem types</a:t>
            </a:r>
          </a:p>
          <a:p>
            <a:pPr marL="839746" lvl="1" indent="-342882">
              <a:lnSpc>
                <a:spcPct val="80000"/>
              </a:lnSpc>
              <a:spcBef>
                <a:spcPts val="739"/>
              </a:spcBef>
              <a:buSzPct val="100000"/>
            </a:pPr>
            <a:r>
              <a:rPr lang="en-US" sz="2800" dirty="0">
                <a:cs typeface="Arial" charset="0"/>
              </a:rPr>
              <a:t>Learning to recognize when and how a new problem can be solved with an existing technique</a:t>
            </a:r>
          </a:p>
          <a:p>
            <a:pPr marL="457178" indent="-457178">
              <a:spcBef>
                <a:spcPts val="1500"/>
              </a:spcBef>
            </a:pPr>
            <a:endParaRPr lang="en-US" sz="2133" dirty="0"/>
          </a:p>
        </p:txBody>
      </p:sp>
      <p:grpSp>
        <p:nvGrpSpPr>
          <p:cNvPr id="34" name="Group 33"/>
          <p:cNvGrpSpPr/>
          <p:nvPr/>
        </p:nvGrpSpPr>
        <p:grpSpPr>
          <a:xfrm>
            <a:off x="7026966" y="4065104"/>
            <a:ext cx="4949686" cy="2425765"/>
            <a:chOff x="4616215" y="3194447"/>
            <a:chExt cx="4052397" cy="1434703"/>
          </a:xfrm>
        </p:grpSpPr>
        <p:sp>
          <p:nvSpPr>
            <p:cNvPr id="19" name="AutoShape 7"/>
            <p:cNvSpPr>
              <a:spLocks/>
            </p:cNvSpPr>
            <p:nvPr/>
          </p:nvSpPr>
          <p:spPr bwMode="auto">
            <a:xfrm>
              <a:off x="4616215" y="3200398"/>
              <a:ext cx="1919558" cy="1309688"/>
            </a:xfrm>
            <a:prstGeom prst="roundRect">
              <a:avLst>
                <a:gd name="adj" fmla="val 10912"/>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0" name="Line 8"/>
            <p:cNvSpPr>
              <a:spLocks noChangeShapeType="1"/>
            </p:cNvSpPr>
            <p:nvPr/>
          </p:nvSpPr>
          <p:spPr bwMode="auto">
            <a:xfrm rot="10800000" flipH="1">
              <a:off x="5611414" y="3672670"/>
              <a:ext cx="0" cy="531019"/>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1" name="Rectangle 9"/>
            <p:cNvSpPr>
              <a:spLocks/>
            </p:cNvSpPr>
            <p:nvPr/>
          </p:nvSpPr>
          <p:spPr bwMode="auto">
            <a:xfrm rot="16200000">
              <a:off x="4687016" y="3598189"/>
              <a:ext cx="564897" cy="493220"/>
            </a:xfrm>
            <a:prstGeom prst="rect">
              <a:avLst/>
            </a:prstGeom>
            <a:noFill/>
            <a:ln w="12700">
              <a:noFill/>
              <a:miter lim="800000"/>
              <a:headEnd/>
              <a:tailEnd/>
            </a:ln>
          </p:spPr>
          <p:txBody>
            <a:bodyPr lIns="0" tIns="0" rIns="40639" bIns="0"/>
            <a:lstStyle/>
            <a:p>
              <a:pPr marL="39686"/>
              <a:r>
                <a:rPr lang="en-US" sz="2400" b="1" dirty="0">
                  <a:latin typeface="Calibri" pitchFamily="34" charset="0"/>
                  <a:cs typeface="Arial" charset="0"/>
                </a:rPr>
                <a:t>Agent</a:t>
              </a:r>
            </a:p>
          </p:txBody>
        </p:sp>
        <p:grpSp>
          <p:nvGrpSpPr>
            <p:cNvPr id="22" name="Group 10"/>
            <p:cNvGrpSpPr>
              <a:grpSpLocks/>
            </p:cNvGrpSpPr>
            <p:nvPr/>
          </p:nvGrpSpPr>
          <p:grpSpPr bwMode="auto">
            <a:xfrm>
              <a:off x="5363764" y="3748869"/>
              <a:ext cx="476250" cy="323850"/>
              <a:chOff x="0" y="0"/>
              <a:chExt cx="400" cy="272"/>
            </a:xfrm>
          </p:grpSpPr>
          <p:sp>
            <p:nvSpPr>
              <p:cNvPr id="23" name="AutoShape 11"/>
              <p:cNvSpPr>
                <a:spLocks/>
              </p:cNvSpPr>
              <p:nvPr/>
            </p:nvSpPr>
            <p:spPr bwMode="auto">
              <a:xfrm>
                <a:off x="0" y="0"/>
                <a:ext cx="400" cy="272"/>
              </a:xfrm>
              <a:prstGeom prst="roundRect">
                <a:avLst>
                  <a:gd name="adj" fmla="val 28120"/>
                </a:avLst>
              </a:prstGeom>
              <a:solidFill>
                <a:srgbClr val="FFFFFF"/>
              </a:solidFill>
              <a:ln w="12700">
                <a:solidFill>
                  <a:schemeClr val="tx1"/>
                </a:solidFill>
                <a:round/>
                <a:headEnd/>
                <a:tailEnd/>
              </a:ln>
            </p:spPr>
            <p:txBody>
              <a:bodyPr lIns="0" tIns="0" rIns="0" bIns="0"/>
              <a:lstStyle/>
              <a:p>
                <a:endParaRPr lang="en-US" sz="2400">
                  <a:latin typeface="Calibri" pitchFamily="34" charset="0"/>
                </a:endParaRPr>
              </a:p>
            </p:txBody>
          </p:sp>
          <p:sp>
            <p:nvSpPr>
              <p:cNvPr id="24" name="Rectangle 12"/>
              <p:cNvSpPr>
                <a:spLocks/>
              </p:cNvSpPr>
              <p:nvPr/>
            </p:nvSpPr>
            <p:spPr bwMode="auto">
              <a:xfrm>
                <a:off x="135" y="32"/>
                <a:ext cx="139" cy="236"/>
              </a:xfrm>
              <a:prstGeom prst="rect">
                <a:avLst/>
              </a:prstGeom>
              <a:noFill/>
              <a:ln w="12700">
                <a:noFill/>
                <a:miter lim="800000"/>
                <a:headEnd/>
                <a:tailEnd/>
              </a:ln>
            </p:spPr>
            <p:txBody>
              <a:bodyPr lIns="0" tIns="0" rIns="54185" bIns="0"/>
              <a:lstStyle/>
              <a:p>
                <a:pPr marL="39686" algn="ctr"/>
                <a:r>
                  <a:rPr lang="en-US" sz="2400" b="1" dirty="0">
                    <a:latin typeface="Calibri" pitchFamily="34" charset="0"/>
                    <a:cs typeface="Arial" charset="0"/>
                  </a:rPr>
                  <a:t>?</a:t>
                </a:r>
              </a:p>
            </p:txBody>
          </p:sp>
        </p:grpSp>
        <p:grpSp>
          <p:nvGrpSpPr>
            <p:cNvPr id="25" name="Group 13"/>
            <p:cNvGrpSpPr>
              <a:grpSpLocks/>
            </p:cNvGrpSpPr>
            <p:nvPr/>
          </p:nvGrpSpPr>
          <p:grpSpPr bwMode="auto">
            <a:xfrm>
              <a:off x="5073252" y="3430191"/>
              <a:ext cx="1104900" cy="1059657"/>
              <a:chOff x="32" y="19"/>
              <a:chExt cx="928" cy="890"/>
            </a:xfrm>
          </p:grpSpPr>
          <p:sp>
            <p:nvSpPr>
              <p:cNvPr id="26" name="Rectangle 14"/>
              <p:cNvSpPr>
                <a:spLocks/>
              </p:cNvSpPr>
              <p:nvPr/>
            </p:nvSpPr>
            <p:spPr bwMode="auto">
              <a:xfrm>
                <a:off x="84" y="19"/>
                <a:ext cx="824" cy="304"/>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Sensors</a:t>
                </a:r>
              </a:p>
            </p:txBody>
          </p:sp>
          <p:sp>
            <p:nvSpPr>
              <p:cNvPr id="27" name="Rectangle 15"/>
              <p:cNvSpPr>
                <a:spLocks/>
              </p:cNvSpPr>
              <p:nvPr/>
            </p:nvSpPr>
            <p:spPr bwMode="auto">
              <a:xfrm>
                <a:off x="32" y="661"/>
                <a:ext cx="928" cy="248"/>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Actuators</a:t>
                </a:r>
              </a:p>
            </p:txBody>
          </p:sp>
        </p:grpSp>
        <p:sp>
          <p:nvSpPr>
            <p:cNvPr id="28" name="AutoShape 16"/>
            <p:cNvSpPr>
              <a:spLocks/>
            </p:cNvSpPr>
            <p:nvPr/>
          </p:nvSpPr>
          <p:spPr bwMode="auto">
            <a:xfrm>
              <a:off x="7815475" y="3194447"/>
              <a:ext cx="853137" cy="1304925"/>
            </a:xfrm>
            <a:prstGeom prst="roundRect">
              <a:avLst>
                <a:gd name="adj" fmla="val 10944"/>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9" name="Rectangle 17"/>
            <p:cNvSpPr>
              <a:spLocks/>
            </p:cNvSpPr>
            <p:nvPr/>
          </p:nvSpPr>
          <p:spPr bwMode="auto">
            <a:xfrm rot="5400000">
              <a:off x="7696859" y="3589450"/>
              <a:ext cx="1157018" cy="493220"/>
            </a:xfrm>
            <a:prstGeom prst="rect">
              <a:avLst/>
            </a:prstGeom>
            <a:noFill/>
            <a:ln w="12700">
              <a:noFill/>
              <a:miter lim="800000"/>
              <a:headEnd/>
              <a:tailEnd/>
            </a:ln>
          </p:spPr>
          <p:txBody>
            <a:bodyPr lIns="0" tIns="0" rIns="40639" bIns="0"/>
            <a:lstStyle/>
            <a:p>
              <a:pPr marL="39686" algn="ctr"/>
              <a:r>
                <a:rPr lang="en-US" sz="2400" b="1" dirty="0">
                  <a:latin typeface="Calibri" pitchFamily="34" charset="0"/>
                  <a:cs typeface="Arial" charset="0"/>
                </a:rPr>
                <a:t>Environment</a:t>
              </a:r>
            </a:p>
          </p:txBody>
        </p:sp>
        <p:sp>
          <p:nvSpPr>
            <p:cNvPr id="30" name="Line 18"/>
            <p:cNvSpPr>
              <a:spLocks noChangeShapeType="1"/>
            </p:cNvSpPr>
            <p:nvPr/>
          </p:nvSpPr>
          <p:spPr bwMode="auto">
            <a:xfrm rot="10800000" flipH="1">
              <a:off x="6182915" y="3574256"/>
              <a:ext cx="1859756" cy="0"/>
            </a:xfrm>
            <a:prstGeom prst="line">
              <a:avLst/>
            </a:prstGeom>
            <a:noFill/>
            <a:ln w="25400">
              <a:solidFill>
                <a:schemeClr val="tx1"/>
              </a:solidFill>
              <a:round/>
              <a:headEnd type="triangle" w="lg" len="lg"/>
              <a:tailEnd w="lg" len="lg"/>
            </a:ln>
          </p:spPr>
          <p:txBody>
            <a:bodyPr lIns="91439" tIns="45719" rIns="91439" bIns="45719"/>
            <a:lstStyle/>
            <a:p>
              <a:endParaRPr lang="en-US" sz="2400">
                <a:latin typeface="Calibri" pitchFamily="34" charset="0"/>
              </a:endParaRPr>
            </a:p>
          </p:txBody>
        </p:sp>
        <p:sp>
          <p:nvSpPr>
            <p:cNvPr id="31" name="Line 19"/>
            <p:cNvSpPr>
              <a:spLocks noChangeShapeType="1"/>
            </p:cNvSpPr>
            <p:nvPr/>
          </p:nvSpPr>
          <p:spPr bwMode="auto">
            <a:xfrm flipH="1">
              <a:off x="6275783" y="4324350"/>
              <a:ext cx="1760934" cy="0"/>
            </a:xfrm>
            <a:prstGeom prst="line">
              <a:avLst/>
            </a:prstGeom>
            <a:noFill/>
            <a:ln w="25400">
              <a:solidFill>
                <a:schemeClr val="tx1"/>
              </a:solidFill>
              <a:round/>
              <a:headEnd type="triangle" w="lg" len="lg"/>
              <a:tailEnd w="lg" len="lg"/>
            </a:ln>
          </p:spPr>
          <p:txBody>
            <a:bodyPr lIns="91439" tIns="45719" rIns="91439" bIns="45719"/>
            <a:lstStyle/>
            <a:p>
              <a:endParaRPr lang="en-US" sz="2400">
                <a:latin typeface="Calibri" pitchFamily="34" charset="0"/>
              </a:endParaRPr>
            </a:p>
          </p:txBody>
        </p:sp>
        <p:sp>
          <p:nvSpPr>
            <p:cNvPr id="32" name="Rectangle 20"/>
            <p:cNvSpPr>
              <a:spLocks/>
            </p:cNvSpPr>
            <p:nvPr/>
          </p:nvSpPr>
          <p:spPr bwMode="auto">
            <a:xfrm>
              <a:off x="6682977" y="3584972"/>
              <a:ext cx="942975" cy="266700"/>
            </a:xfrm>
            <a:prstGeom prst="rect">
              <a:avLst/>
            </a:prstGeom>
            <a:noFill/>
            <a:ln w="12700">
              <a:noFill/>
              <a:miter lim="800000"/>
              <a:headEnd/>
              <a:tailEnd/>
            </a:ln>
          </p:spPr>
          <p:txBody>
            <a:bodyPr lIns="0" tIns="0" rIns="40639" bIns="0"/>
            <a:lstStyle/>
            <a:p>
              <a:pPr marL="39686" algn="ctr"/>
              <a:r>
                <a:rPr lang="en-US" sz="2000" dirty="0">
                  <a:latin typeface="Calibri" pitchFamily="34" charset="0"/>
                  <a:cs typeface="Arial" charset="0"/>
                </a:rPr>
                <a:t>Percepts</a:t>
              </a:r>
            </a:p>
          </p:txBody>
        </p:sp>
        <p:sp>
          <p:nvSpPr>
            <p:cNvPr id="33" name="Rectangle 21"/>
            <p:cNvSpPr>
              <a:spLocks/>
            </p:cNvSpPr>
            <p:nvPr/>
          </p:nvSpPr>
          <p:spPr bwMode="auto">
            <a:xfrm>
              <a:off x="6749652" y="4324350"/>
              <a:ext cx="809625" cy="304800"/>
            </a:xfrm>
            <a:prstGeom prst="rect">
              <a:avLst/>
            </a:prstGeom>
            <a:noFill/>
            <a:ln w="12700">
              <a:noFill/>
              <a:miter lim="800000"/>
              <a:headEnd/>
              <a:tailEnd/>
            </a:ln>
          </p:spPr>
          <p:txBody>
            <a:bodyPr lIns="0" tIns="0" rIns="40639" bIns="0"/>
            <a:lstStyle/>
            <a:p>
              <a:pPr marL="39686" algn="ctr"/>
              <a:r>
                <a:rPr lang="en-US" sz="2000" dirty="0">
                  <a:latin typeface="Calibri" pitchFamily="34" charset="0"/>
                  <a:cs typeface="Arial" charset="0"/>
                </a:rPr>
                <a:t>Actions</a:t>
              </a:r>
            </a:p>
          </p:txBody>
        </p:sp>
      </p:grpSp>
      <p:pic>
        <p:nvPicPr>
          <p:cNvPr id="46083" name="Picture 3" descr="C:\Temp\ketrina\RationalAgent.png"/>
          <p:cNvPicPr preferRelativeResize="0">
            <a:picLocks noChangeArrowheads="1"/>
          </p:cNvPicPr>
          <p:nvPr/>
        </p:nvPicPr>
        <p:blipFill>
          <a:blip r:embed="rId3" cstate="print"/>
          <a:srcRect/>
          <a:stretch>
            <a:fillRect/>
          </a:stretch>
        </p:blipFill>
        <p:spPr bwMode="auto">
          <a:xfrm flipH="1">
            <a:off x="7308499" y="410356"/>
            <a:ext cx="4273900" cy="3396469"/>
          </a:xfrm>
          <a:prstGeom prst="rect">
            <a:avLst/>
          </a:prstGeom>
          <a:noFill/>
        </p:spPr>
      </p:pic>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FBA5B6C5-5A34-4C63-8FBA-DE012D44CDC9}"/>
                  </a:ext>
                </a:extLst>
              </p14:cNvPr>
              <p14:cNvContentPartPr/>
              <p14:nvPr/>
            </p14:nvContentPartPr>
            <p14:xfrm>
              <a:off x="393840" y="3368880"/>
              <a:ext cx="11539440" cy="2846520"/>
            </p14:xfrm>
          </p:contentPart>
        </mc:Choice>
        <mc:Fallback>
          <p:pic>
            <p:nvPicPr>
              <p:cNvPr id="2" name="Ink 1">
                <a:extLst>
                  <a:ext uri="{FF2B5EF4-FFF2-40B4-BE49-F238E27FC236}">
                    <a16:creationId xmlns:a16="http://schemas.microsoft.com/office/drawing/2014/main" id="{FBA5B6C5-5A34-4C63-8FBA-DE012D44CDC9}"/>
                  </a:ext>
                </a:extLst>
              </p:cNvPr>
              <p:cNvPicPr/>
              <p:nvPr/>
            </p:nvPicPr>
            <p:blipFill>
              <a:blip r:embed="rId5"/>
              <a:stretch>
                <a:fillRect/>
              </a:stretch>
            </p:blipFill>
            <p:spPr>
              <a:xfrm>
                <a:off x="384480" y="3359520"/>
                <a:ext cx="11558160" cy="2865240"/>
              </a:xfrm>
              <a:prstGeom prst="rect">
                <a:avLst/>
              </a:prstGeom>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65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0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27653">
                                            <p:txEl>
                                              <p:pRg st="1" end="1"/>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27653">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499"/>
                                          </p:stCondLst>
                                        </p:cTn>
                                        <p:tgtEl>
                                          <p:spTgt spid="27653">
                                            <p:txEl>
                                              <p:pRg st="3" end="3"/>
                                            </p:txEl>
                                          </p:spTgt>
                                        </p:tgtEl>
                                        <p:attrNameLst>
                                          <p:attrName>style.visibility</p:attrName>
                                        </p:attrNameLst>
                                      </p:cBhvr>
                                      <p:to>
                                        <p:strVal val="visible"/>
                                      </p:to>
                                    </p:set>
                                  </p:childTnLst>
                                </p:cTn>
                              </p:par>
                            </p:childTnLst>
                          </p:cTn>
                        </p:par>
                        <p:par>
                          <p:cTn id="21" fill="hold">
                            <p:stCondLst>
                              <p:cond delay="1500"/>
                            </p:stCondLst>
                            <p:childTnLst>
                              <p:par>
                                <p:cTn id="22" presetID="1" presetClass="entr" presetSubtype="0" fill="hold" grpId="0" nodeType="afterEffect">
                                  <p:stCondLst>
                                    <p:cond delay="0"/>
                                  </p:stCondLst>
                                  <p:childTnLst>
                                    <p:set>
                                      <p:cBhvr>
                                        <p:cTn id="23" dur="1" fill="hold">
                                          <p:stCondLst>
                                            <p:cond delay="499"/>
                                          </p:stCondLst>
                                        </p:cTn>
                                        <p:tgtEl>
                                          <p:spTgt spid="2765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bldLvl="5" autoUpdateAnimBg="0"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2946400" y="1295400"/>
            <a:ext cx="6192712" cy="2743200"/>
          </a:xfrm>
          <a:prstGeom prst="rect">
            <a:avLst/>
          </a:prstGeom>
          <a:noFill/>
          <a:ln w="12700">
            <a:noFill/>
            <a:miter lim="800000"/>
            <a:headEnd/>
            <a:tailEnd/>
          </a:ln>
        </p:spPr>
      </p:pic>
      <p:sp>
        <p:nvSpPr>
          <p:cNvPr id="23556" name="Rectangle 5"/>
          <p:cNvSpPr>
            <a:spLocks noGrp="1" noChangeArrowheads="1"/>
          </p:cNvSpPr>
          <p:nvPr>
            <p:ph type="title"/>
          </p:nvPr>
        </p:nvSpPr>
        <p:spPr/>
        <p:txBody>
          <a:bodyPr rIns="132077">
            <a:noAutofit/>
          </a:bodyPr>
          <a:lstStyle/>
          <a:p>
            <a:r>
              <a:rPr lang="en-US" dirty="0"/>
              <a:t>Pac-Man as an Agent</a:t>
            </a:r>
          </a:p>
        </p:txBody>
      </p:sp>
      <p:sp>
        <p:nvSpPr>
          <p:cNvPr id="23557" name="AutoShape 7"/>
          <p:cNvSpPr>
            <a:spLocks/>
          </p:cNvSpPr>
          <p:nvPr/>
        </p:nvSpPr>
        <p:spPr bwMode="auto">
          <a:xfrm>
            <a:off x="2946401" y="4267197"/>
            <a:ext cx="2873375" cy="1746251"/>
          </a:xfrm>
          <a:prstGeom prst="roundRect">
            <a:avLst>
              <a:gd name="adj" fmla="val 10912"/>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3558" name="Line 8"/>
          <p:cNvSpPr>
            <a:spLocks noChangeShapeType="1"/>
          </p:cNvSpPr>
          <p:nvPr/>
        </p:nvSpPr>
        <p:spPr bwMode="auto">
          <a:xfrm rot="10800000" flipH="1">
            <a:off x="4433885" y="4896894"/>
            <a:ext cx="0" cy="708025"/>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3559" name="Rectangle 9"/>
          <p:cNvSpPr>
            <a:spLocks/>
          </p:cNvSpPr>
          <p:nvPr/>
        </p:nvSpPr>
        <p:spPr bwMode="auto">
          <a:xfrm>
            <a:off x="3048001" y="4302123"/>
            <a:ext cx="1054100" cy="469900"/>
          </a:xfrm>
          <a:prstGeom prst="rect">
            <a:avLst/>
          </a:prstGeom>
          <a:noFill/>
          <a:ln w="12700">
            <a:noFill/>
            <a:miter lim="800000"/>
            <a:headEnd/>
            <a:tailEnd/>
          </a:ln>
        </p:spPr>
        <p:txBody>
          <a:bodyPr lIns="0" tIns="0" rIns="40639" bIns="0"/>
          <a:lstStyle/>
          <a:p>
            <a:pPr marL="39686"/>
            <a:r>
              <a:rPr lang="en-US" sz="2400" b="1" dirty="0">
                <a:latin typeface="Calibri" pitchFamily="34" charset="0"/>
                <a:cs typeface="Arial" charset="0"/>
              </a:rPr>
              <a:t>Agent</a:t>
            </a:r>
          </a:p>
        </p:txBody>
      </p:sp>
      <p:grpSp>
        <p:nvGrpSpPr>
          <p:cNvPr id="23560" name="Group 10"/>
          <p:cNvGrpSpPr>
            <a:grpSpLocks/>
          </p:cNvGrpSpPr>
          <p:nvPr/>
        </p:nvGrpSpPr>
        <p:grpSpPr bwMode="auto">
          <a:xfrm>
            <a:off x="4103685" y="4998492"/>
            <a:ext cx="635000" cy="431800"/>
            <a:chOff x="0" y="0"/>
            <a:chExt cx="400" cy="272"/>
          </a:xfrm>
        </p:grpSpPr>
        <p:sp>
          <p:nvSpPr>
            <p:cNvPr id="23571" name="AutoShape 11"/>
            <p:cNvSpPr>
              <a:spLocks/>
            </p:cNvSpPr>
            <p:nvPr/>
          </p:nvSpPr>
          <p:spPr bwMode="auto">
            <a:xfrm>
              <a:off x="0" y="0"/>
              <a:ext cx="400" cy="272"/>
            </a:xfrm>
            <a:prstGeom prst="roundRect">
              <a:avLst>
                <a:gd name="adj" fmla="val 28120"/>
              </a:avLst>
            </a:prstGeom>
            <a:solidFill>
              <a:srgbClr val="FFFFFF"/>
            </a:solidFill>
            <a:ln w="12700">
              <a:solidFill>
                <a:schemeClr val="tx1"/>
              </a:solidFill>
              <a:round/>
              <a:headEnd/>
              <a:tailEnd/>
            </a:ln>
          </p:spPr>
          <p:txBody>
            <a:bodyPr lIns="0" tIns="0" rIns="0" bIns="0"/>
            <a:lstStyle/>
            <a:p>
              <a:endParaRPr lang="en-US" sz="2400">
                <a:latin typeface="Calibri" pitchFamily="34" charset="0"/>
              </a:endParaRPr>
            </a:p>
          </p:txBody>
        </p:sp>
        <p:sp>
          <p:nvSpPr>
            <p:cNvPr id="23572" name="Rectangle 12"/>
            <p:cNvSpPr>
              <a:spLocks/>
            </p:cNvSpPr>
            <p:nvPr/>
          </p:nvSpPr>
          <p:spPr bwMode="auto">
            <a:xfrm>
              <a:off x="135" y="32"/>
              <a:ext cx="139" cy="236"/>
            </a:xfrm>
            <a:prstGeom prst="rect">
              <a:avLst/>
            </a:prstGeom>
            <a:noFill/>
            <a:ln w="12700">
              <a:noFill/>
              <a:miter lim="800000"/>
              <a:headEnd/>
              <a:tailEnd/>
            </a:ln>
          </p:spPr>
          <p:txBody>
            <a:bodyPr lIns="0" tIns="0" rIns="54185" bIns="0"/>
            <a:lstStyle/>
            <a:p>
              <a:pPr marL="39686" algn="ctr"/>
              <a:r>
                <a:rPr lang="en-US" sz="2400" b="1" dirty="0">
                  <a:latin typeface="Calibri" pitchFamily="34" charset="0"/>
                  <a:cs typeface="Arial" charset="0"/>
                </a:rPr>
                <a:t>?</a:t>
              </a:r>
            </a:p>
          </p:txBody>
        </p:sp>
      </p:grpSp>
      <p:grpSp>
        <p:nvGrpSpPr>
          <p:cNvPr id="23561" name="Group 13"/>
          <p:cNvGrpSpPr>
            <a:grpSpLocks/>
          </p:cNvGrpSpPr>
          <p:nvPr/>
        </p:nvGrpSpPr>
        <p:grpSpPr bwMode="auto">
          <a:xfrm>
            <a:off x="3665536" y="4533901"/>
            <a:ext cx="1473200" cy="1412876"/>
            <a:chOff x="0" y="-6"/>
            <a:chExt cx="928" cy="890"/>
          </a:xfrm>
        </p:grpSpPr>
        <p:sp>
          <p:nvSpPr>
            <p:cNvPr id="23569" name="Rectangle 14"/>
            <p:cNvSpPr>
              <a:spLocks/>
            </p:cNvSpPr>
            <p:nvPr/>
          </p:nvSpPr>
          <p:spPr bwMode="auto">
            <a:xfrm>
              <a:off x="52" y="-6"/>
              <a:ext cx="824" cy="304"/>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Sensors</a:t>
              </a:r>
            </a:p>
          </p:txBody>
        </p:sp>
        <p:sp>
          <p:nvSpPr>
            <p:cNvPr id="23570" name="Rectangle 15"/>
            <p:cNvSpPr>
              <a:spLocks/>
            </p:cNvSpPr>
            <p:nvPr/>
          </p:nvSpPr>
          <p:spPr bwMode="auto">
            <a:xfrm>
              <a:off x="0" y="636"/>
              <a:ext cx="928" cy="248"/>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Actuators</a:t>
              </a:r>
            </a:p>
          </p:txBody>
        </p:sp>
      </p:grpSp>
      <p:sp>
        <p:nvSpPr>
          <p:cNvPr id="23562" name="AutoShape 16"/>
          <p:cNvSpPr>
            <a:spLocks/>
          </p:cNvSpPr>
          <p:nvPr/>
        </p:nvSpPr>
        <p:spPr bwMode="auto">
          <a:xfrm>
            <a:off x="7173911" y="4259263"/>
            <a:ext cx="1905000" cy="1739900"/>
          </a:xfrm>
          <a:prstGeom prst="roundRect">
            <a:avLst>
              <a:gd name="adj" fmla="val 10944"/>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3563" name="Rectangle 17"/>
          <p:cNvSpPr>
            <a:spLocks/>
          </p:cNvSpPr>
          <p:nvPr/>
        </p:nvSpPr>
        <p:spPr bwMode="auto">
          <a:xfrm>
            <a:off x="7043736" y="4343401"/>
            <a:ext cx="2159000" cy="469900"/>
          </a:xfrm>
          <a:prstGeom prst="rect">
            <a:avLst/>
          </a:prstGeom>
          <a:noFill/>
          <a:ln w="12700">
            <a:noFill/>
            <a:miter lim="800000"/>
            <a:headEnd/>
            <a:tailEnd/>
          </a:ln>
        </p:spPr>
        <p:txBody>
          <a:bodyPr lIns="0" tIns="0" rIns="40639" bIns="0"/>
          <a:lstStyle/>
          <a:p>
            <a:pPr marL="39686" algn="ctr"/>
            <a:r>
              <a:rPr lang="en-US" sz="2400" b="1" dirty="0">
                <a:latin typeface="Calibri" pitchFamily="34" charset="0"/>
                <a:cs typeface="Arial" charset="0"/>
              </a:rPr>
              <a:t>Environment</a:t>
            </a:r>
          </a:p>
        </p:txBody>
      </p:sp>
      <p:sp>
        <p:nvSpPr>
          <p:cNvPr id="23564" name="Line 18"/>
          <p:cNvSpPr>
            <a:spLocks noChangeShapeType="1"/>
          </p:cNvSpPr>
          <p:nvPr/>
        </p:nvSpPr>
        <p:spPr bwMode="auto">
          <a:xfrm rot="10800000" flipH="1">
            <a:off x="5195887" y="4765675"/>
            <a:ext cx="2479675" cy="0"/>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3565" name="Line 19"/>
          <p:cNvSpPr>
            <a:spLocks noChangeShapeType="1"/>
          </p:cNvSpPr>
          <p:nvPr/>
        </p:nvSpPr>
        <p:spPr bwMode="auto">
          <a:xfrm flipH="1">
            <a:off x="5319711" y="5765800"/>
            <a:ext cx="2347912" cy="0"/>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3566" name="Rectangle 20"/>
          <p:cNvSpPr>
            <a:spLocks/>
          </p:cNvSpPr>
          <p:nvPr/>
        </p:nvSpPr>
        <p:spPr bwMode="auto">
          <a:xfrm>
            <a:off x="5862637" y="4779963"/>
            <a:ext cx="1257300" cy="355600"/>
          </a:xfrm>
          <a:prstGeom prst="rect">
            <a:avLst/>
          </a:prstGeom>
          <a:noFill/>
          <a:ln w="12700">
            <a:noFill/>
            <a:miter lim="800000"/>
            <a:headEnd/>
            <a:tailEnd/>
          </a:ln>
        </p:spPr>
        <p:txBody>
          <a:bodyPr lIns="0" tIns="0" rIns="40639" bIns="0"/>
          <a:lstStyle/>
          <a:p>
            <a:pPr marL="39686" algn="ctr"/>
            <a:r>
              <a:rPr lang="en-US" sz="1600" dirty="0">
                <a:latin typeface="Calibri" pitchFamily="34" charset="0"/>
                <a:cs typeface="Arial" charset="0"/>
              </a:rPr>
              <a:t>Percepts</a:t>
            </a:r>
          </a:p>
        </p:txBody>
      </p:sp>
      <p:sp>
        <p:nvSpPr>
          <p:cNvPr id="23567" name="Rectangle 21"/>
          <p:cNvSpPr>
            <a:spLocks/>
          </p:cNvSpPr>
          <p:nvPr/>
        </p:nvSpPr>
        <p:spPr bwMode="auto">
          <a:xfrm>
            <a:off x="5951537" y="5765800"/>
            <a:ext cx="1079500" cy="406400"/>
          </a:xfrm>
          <a:prstGeom prst="rect">
            <a:avLst/>
          </a:prstGeom>
          <a:noFill/>
          <a:ln w="12700">
            <a:noFill/>
            <a:miter lim="800000"/>
            <a:headEnd/>
            <a:tailEnd/>
          </a:ln>
        </p:spPr>
        <p:txBody>
          <a:bodyPr lIns="0" tIns="0" rIns="40639" bIns="0"/>
          <a:lstStyle/>
          <a:p>
            <a:pPr marL="39686" algn="ctr"/>
            <a:r>
              <a:rPr lang="en-US" sz="1600" dirty="0">
                <a:latin typeface="Calibri" pitchFamily="34" charset="0"/>
                <a:cs typeface="Arial" charset="0"/>
              </a:rPr>
              <a:t>Actions</a:t>
            </a:r>
          </a:p>
        </p:txBody>
      </p:sp>
      <p:sp>
        <p:nvSpPr>
          <p:cNvPr id="20" name="Text Box 4"/>
          <p:cNvSpPr txBox="1">
            <a:spLocks noChangeArrowheads="1"/>
          </p:cNvSpPr>
          <p:nvPr/>
        </p:nvSpPr>
        <p:spPr bwMode="auto">
          <a:xfrm>
            <a:off x="0" y="6477000"/>
            <a:ext cx="8636000" cy="29745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1333" dirty="0"/>
              <a:t>Pac-Man is a registered trademark of Namco-Bandai Games, used here for educational purposes</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5" name="Rectangle 4"/>
          <p:cNvSpPr/>
          <p:nvPr/>
        </p:nvSpPr>
        <p:spPr>
          <a:xfrm>
            <a:off x="304800" y="1357629"/>
            <a:ext cx="8839200" cy="1938992"/>
          </a:xfrm>
          <a:prstGeom prst="rect">
            <a:avLst/>
          </a:prstGeom>
        </p:spPr>
        <p:txBody>
          <a:bodyPr wrap="square">
            <a:spAutoFit/>
          </a:bodyPr>
          <a:lstStyle/>
          <a:p>
            <a:r>
              <a:rPr lang="en-US" sz="2400" dirty="0">
                <a:latin typeface="Courier New"/>
                <a:cs typeface="Courier New"/>
              </a:rPr>
              <a:t>class Agent</a:t>
            </a:r>
          </a:p>
          <a:p>
            <a:endParaRPr lang="en-US" sz="2400" dirty="0">
              <a:latin typeface="Courier New"/>
              <a:cs typeface="Courier New"/>
            </a:endParaRPr>
          </a:p>
          <a:p>
            <a:r>
              <a:rPr lang="en-US" sz="2400" dirty="0">
                <a:latin typeface="Courier New"/>
                <a:cs typeface="Courier New"/>
              </a:rPr>
              <a:t>	function </a:t>
            </a:r>
            <a:r>
              <a:rPr lang="en-US" sz="2400" b="1" dirty="0" err="1">
                <a:latin typeface="Courier New"/>
                <a:cs typeface="Courier New"/>
              </a:rPr>
              <a:t>getAction</a:t>
            </a:r>
            <a:r>
              <a:rPr lang="en-US" sz="2400" dirty="0">
                <a:latin typeface="Courier New"/>
                <a:cs typeface="Courier New"/>
              </a:rPr>
              <a:t>(state)</a:t>
            </a:r>
          </a:p>
          <a:p>
            <a:endParaRPr lang="en-US" sz="2400" dirty="0">
              <a:latin typeface="Courier New"/>
              <a:cs typeface="Courier New"/>
            </a:endParaRPr>
          </a:p>
          <a:p>
            <a:r>
              <a:rPr lang="en-US" sz="2400" dirty="0">
                <a:latin typeface="Courier New"/>
                <a:cs typeface="Courier New"/>
              </a:rPr>
              <a:t>		return action</a:t>
            </a:r>
          </a:p>
        </p:txBody>
      </p:sp>
    </p:spTree>
    <p:extLst>
      <p:ext uri="{BB962C8B-B14F-4D97-AF65-F5344CB8AC3E}">
        <p14:creationId xmlns:p14="http://schemas.microsoft.com/office/powerpoint/2010/main" val="33244021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DA11FA2B-8FCA-4322-93DA-6C8F53468DA7}" vid="{856CF231-596A-4CB8-93D6-B29F8EE288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12574</TotalTime>
  <Words>1895</Words>
  <Application>Microsoft Office PowerPoint</Application>
  <PresentationFormat>Widescreen</PresentationFormat>
  <Paragraphs>430</Paragraphs>
  <Slides>44</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Calibri</vt:lpstr>
      <vt:lpstr>Calibri Light</vt:lpstr>
      <vt:lpstr>Arial</vt:lpstr>
      <vt:lpstr>Wingdings</vt:lpstr>
      <vt:lpstr>Courier</vt:lpstr>
      <vt:lpstr>Courier New</vt:lpstr>
      <vt:lpstr>Lucida Grande</vt:lpstr>
      <vt:lpstr>Office Theme</vt:lpstr>
      <vt:lpstr>Candy Grab Game</vt:lpstr>
      <vt:lpstr>AI: Representation and Problem Solving </vt:lpstr>
      <vt:lpstr>Course Staff</vt:lpstr>
      <vt:lpstr>Course Information</vt:lpstr>
      <vt:lpstr>Announcements</vt:lpstr>
      <vt:lpstr>Today</vt:lpstr>
      <vt:lpstr>Designing Agents</vt:lpstr>
      <vt:lpstr>Pac-Man as an Agent</vt:lpstr>
      <vt:lpstr>Candy Grab Agent</vt:lpstr>
      <vt:lpstr>Candy Grab Agent</vt:lpstr>
      <vt:lpstr>Candy Grab Agent</vt:lpstr>
      <vt:lpstr>Candy Grab Agent</vt:lpstr>
      <vt:lpstr>Candy Grab Agent</vt:lpstr>
      <vt:lpstr>Candy Grab Agent</vt:lpstr>
      <vt:lpstr> Games – Three “Intelligent” Agents </vt:lpstr>
      <vt:lpstr>Games – Three “Intelligent” Agents </vt:lpstr>
      <vt:lpstr>Games – Three “Intelligent” Agents </vt:lpstr>
      <vt:lpstr>Games – Three “Intelligent” Agents </vt:lpstr>
      <vt:lpstr>PowerPoint Presentation</vt:lpstr>
      <vt:lpstr>Games – Three “Intelligent” Agents </vt:lpstr>
      <vt:lpstr>Piazza Poll: What is AI?</vt:lpstr>
      <vt:lpstr>Turing Test</vt:lpstr>
      <vt:lpstr>AI Definition by John McCarthy</vt:lpstr>
      <vt:lpstr>What is AI?</vt:lpstr>
      <vt:lpstr>Rational Decisions</vt:lpstr>
      <vt:lpstr>PowerPoint Presentation</vt:lpstr>
      <vt:lpstr>A Brief AI History</vt:lpstr>
      <vt:lpstr>Chess as the First Killer App for AI</vt:lpstr>
      <vt:lpstr>Chess by 1958</vt:lpstr>
      <vt:lpstr>The Promise of AI</vt:lpstr>
      <vt:lpstr>Evolution of AI Research: 1970s and 1980s </vt:lpstr>
      <vt:lpstr>Computer Vision, Blocks World, Natural Language</vt:lpstr>
      <vt:lpstr>Early Robots </vt:lpstr>
      <vt:lpstr>Deep Blue</vt:lpstr>
      <vt:lpstr>Rise of Statistical Approaches: 1990s – 2000s</vt:lpstr>
      <vt:lpstr>Evolution of AI Research </vt:lpstr>
      <vt:lpstr>Evolution of AI Research </vt:lpstr>
      <vt:lpstr>Evolution of AI Research </vt:lpstr>
      <vt:lpstr>AI and Machine Learning Recent Popularity</vt:lpstr>
      <vt:lpstr>AI and Machine Learning Together: 2010s and 2020s</vt:lpstr>
      <vt:lpstr>What Can AI Do?</vt:lpstr>
      <vt:lpstr>Sci-Fi AI</vt:lpstr>
      <vt:lpstr>What Can AI Do?</vt:lpstr>
      <vt:lpstr>Announcements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dc:title>
  <dc:creator>Pat Virtue</dc:creator>
  <cp:lastModifiedBy>Patrick Virtue</cp:lastModifiedBy>
  <cp:revision>595</cp:revision>
  <cp:lastPrinted>2019-08-27T16:33:12Z</cp:lastPrinted>
  <dcterms:created xsi:type="dcterms:W3CDTF">2018-10-11T11:39:27Z</dcterms:created>
  <dcterms:modified xsi:type="dcterms:W3CDTF">2020-01-13T20:11:57Z</dcterms:modified>
</cp:coreProperties>
</file>