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28.xml" ContentType="application/inkml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0"/>
  </p:notesMasterIdLst>
  <p:sldIdLst>
    <p:sldId id="269" r:id="rId2"/>
    <p:sldId id="814" r:id="rId3"/>
    <p:sldId id="663" r:id="rId4"/>
    <p:sldId id="843" r:id="rId5"/>
    <p:sldId id="844" r:id="rId6"/>
    <p:sldId id="846" r:id="rId7"/>
    <p:sldId id="824" r:id="rId8"/>
    <p:sldId id="825" r:id="rId9"/>
    <p:sldId id="826" r:id="rId10"/>
    <p:sldId id="827" r:id="rId11"/>
    <p:sldId id="838" r:id="rId12"/>
    <p:sldId id="600" r:id="rId13"/>
    <p:sldId id="601" r:id="rId14"/>
    <p:sldId id="587" r:id="rId15"/>
    <p:sldId id="839" r:id="rId16"/>
    <p:sldId id="781" r:id="rId17"/>
    <p:sldId id="831" r:id="rId18"/>
    <p:sldId id="832" r:id="rId19"/>
    <p:sldId id="834" r:id="rId20"/>
    <p:sldId id="829" r:id="rId21"/>
    <p:sldId id="823" r:id="rId22"/>
    <p:sldId id="755" r:id="rId23"/>
    <p:sldId id="828" r:id="rId24"/>
    <p:sldId id="847" r:id="rId25"/>
    <p:sldId id="848" r:id="rId26"/>
    <p:sldId id="864" r:id="rId27"/>
    <p:sldId id="865" r:id="rId28"/>
    <p:sldId id="850" r:id="rId29"/>
    <p:sldId id="852" r:id="rId30"/>
    <p:sldId id="853" r:id="rId31"/>
    <p:sldId id="855" r:id="rId32"/>
    <p:sldId id="856" r:id="rId33"/>
    <p:sldId id="857" r:id="rId34"/>
    <p:sldId id="858" r:id="rId35"/>
    <p:sldId id="859" r:id="rId36"/>
    <p:sldId id="860" r:id="rId37"/>
    <p:sldId id="861" r:id="rId38"/>
    <p:sldId id="862" r:id="rId39"/>
  </p:sldIdLst>
  <p:sldSz cx="12192000" cy="6858000"/>
  <p:notesSz cx="7010400" cy="9296400"/>
  <p:embeddedFontLst>
    <p:embeddedFont>
      <p:font typeface="Cambria Math" panose="02040503050406030204" pitchFamily="18" charset="0"/>
      <p:regular r:id="rId41"/>
    </p:embeddedFont>
    <p:embeddedFont>
      <p:font typeface="Congenial Black" panose="020F0502020204030204" pitchFamily="34" charset="0"/>
      <p:bold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A9DA74"/>
    <a:srgbClr val="EA99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090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208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font" Target="fonts/font1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5:45:16.97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27089 4277 18431 0,'-4'0'1632'15,"2"0"-1312"-15,1 2-320 0,-1-2 0 0,2 1 768 0,-1 1 96 0,-1 1 16 0,-3-1 0 0,-1 3 512 0,-2 1 96 0,1 1 32 0,-2 2 0 0,0 0-688 16,0-1-144-16,-1 3-32 0,-1 0 0 0,-1 1-496 0,0 1-160 0,-3 3 0 0,0 2 0 16,-2 3 240-16,-3 2-64 0,-1 2-16 0,-3 2 0 15,-2 5 48-15,-4-1 16 0,-2 5 0 0,-5 4 0 16,-4 3 256-16,-2 1 48 0,-1 2 16 0,-1 0 0 15,0 1 128-15,-6 4 32 0,-3 7 0 0,-5 3 0 0,-3 5-320 16,-5 2-48-16,-2 1-16 16,-2-2 0-16,4-6 144 0,-3 4 32 0,-4 3 0 0,-2 3 0 0,-2-1-64 0,1-1-16 15,-1-1 0-15,-1 2 0 16,4-4-224-16,1 2-64 0,4 0 0 0,-5 4 0 0,-1 2-128 0,-1-1 0 0,3-1 0 0,2-3 0 31,0 4 0-31,0 0 0 0,0 1 0 0,0-1 0 16,2-3 0-16,-1 3 0 0,1-4 0 0,0 4 0 0,2-4 0 15,0 2 0-15,0-5 0 0,2 1 0 0,-2-3 0 16,5-2 0-16,4-6 0 0,0 1 0 0,0 0 0 16,-2 0 0-16,2-3 0 0,1-1 0 0,3-2 0 0,2-5 0 15,4-4 0-15,0 1 0 0,5-4 0 0,1-1 0 16,1-1 0-16,1-4 0 0,1-1 0 0,1 0 0 16,0 1 0-16,1-4 0 0,0 1 0 0,0-2 0 15,1 0 0-15,3-4 0 0,-2 2-272 0,1-4 16 16,-1 2 0-16,2-2 0 0,-2-2-48 0,0 0 0 15,5-3 0-15,-1-2 0 16,-3 3-160-16,2-3-48 0,0 1 0 0,0-1 0 16,4 3-832-16,-1-5-160 0,0 2-32 0,2-3-8304 15,1 2-1648-15</inkml:trace>
  <inkml:trace contextRef="#ctx0" brushRef="#br0" timeOffset="3519.45">22332 8688 18431 0,'-13'-4'1632'0,"1"3"-1312"0,2 2-320 0,3 0 0 0,3 2 2704 0,3-2 480 0,-3 1 80 0,-2 2 32 0,-2 4-896 0,-4 0-176 0,1 3-48 0,3 0 0 0,3 1-1360 0,5-4-288 15,1 1-48-15,8-5-16 0,2 1-464 0,4-3 0 16,2-1 0-16,4 1 0 0,2-2 0 0,5-3 0 16,3 3 0-16,3-2 0 0,4-1 0 0,5 3 0 15,4 0 0-15,4 0 0 0,4 0 176 0,3 5-176 16,6-1 192-16,3 3-192 0,4-4 320 0,4 0-64 16,4 4 0-16,3-5 0 0,1 2-80 0,6-4-32 15,7-2 0-15,5-1 0 0,6-1 48 0,2-3 0 0,3-3 0 16,6-1 0-16,4 1-192 0,4-5 0 0,4 3 144 15,2-5-144-15,3 0 0 0,0-1 0 0,0-2 0 0,9 0 0 16,8-2 0-16,2-1 0 0,-6 5 0 0,1-2 0 16,1 3 128-16,5 1 0 0,3 3 0 0,-2 1 0 15,-1 1-128-15,-6 3 0 0,-12 4 0 0,3-3 0 16,5 2 0-16,-7 0 0 0,-15 4 0 0,4-1 0 16,7-2 0-16,-2 2 0 0,-3 2 0 0,-2 0 0 15,2-2 0-15,-3 2 0 0,-5 2 0 0,0-2 0 0,3-3 0 0,-4 3 0 16,-3 0 0-16,-1 0 0 0,-1-2 0 0,-3-1 0 15,-3 4 0-15,-11-1 0 0,-11-2 0 0,1-1 0 16,0 3 0-16,-2 0 0 0,-8 3-192 0,-4-2 64 16,-6-1 0-16,-3-1 0 0,-5 1 128 0,-3 0 0 15,-3 0 0-15,-3 1 0 0,-1 4 0 0,-5-2 0 16,1-1 0-16,-1 1 0 0,-2 0 0 0,0-3 128 16,3 3-128-16,-2 0 128 0,2-1-128 0,-4 1 128 15,-3 1-128-15,-2 0 128 0,0 1-128 0,-4 0 0 16,-2-2 0-16,-3 0 0 0,-2-1-128 0,-3 1 0 15,-3-2 0-15,2 0 0 0,0-1-192 0,2 0-48 0,-1-1 0 16,3 0 0-16,-1 1 240 0,1-3 128 16,1 2-160-16,0 0 160 0,2 1 128 0,-2 0 112 15,2 0 16-15,1 0 16 0,1 2 112 0,-1 1 32 16,-1 1 0-16,-1-1 0 0,-1 2-224 0,-1 0-64 0,-2 0 0 16,1-1 0-16,-1 1-128 0,-2-2 0 0,-2 2 0 0,-2-2 0 15,-2 1 0-15,-1-4 0 0,-2 1 0 16,-4-2 128-16,0 1-128 0,-1-3 0 0,-2 1 0 0,0-2 0 15,0 1 0-15,-1-3-272 0,0 1 64 0,0-1 16 16,-1 1 48-16,1-3 16 0,-2 1 0 0,1 1 0 0,1 1 0 16,-3-1 0-16,2 1 0 0,-1 1 0 15,-2-1-256-15,0 2-64 0,-1 0 0 0,-1 1-17808 16</inkml:trace>
  <inkml:trace contextRef="#ctx0" brushRef="#br0" timeOffset="5198.66">27260 4478 1839 0,'-6'-8'160'0,"1"2"-160"0,0-1 0 0,1 2 0 0,3 3 4656 0,1 2 896 15,0-4 176-15,-3-1 32 0,1-2-3232 0,-2-3-656 0,-1 1-128 0,-1-2-16 0,-1 0 64 0,-5 2 0 0,1 1 16 0,-4 3 0 0,-1-1-912 0,-3 2-176 16,-4 3-32-16,0 1-16 0,-1 2-352 0,0 2-80 16,-1 1-16-16,0 0 0 0,3 1 128 0,2 0 32 15,4 0 0-15,4-1 0 0,3 0-192 0,2-1-16 16,3 0-16-16,1-1 0 0,3-3 64 0,0 3 16 15,2-3 0-15,-1 1 0 0,1-1-64 0,2 2-16 16,-1-2 0-16,0 0 0 0,0 2 96 0,-1-2 0 0,1 2 16 0,-2 1 0 16,-1-1-80-16,0 2-32 0,-1 1 0 0,-1 0 0 15,0-2 32-15,-1 4 0 16,1-2 0-16,0 0 0 0,0 1-192 0,1-1 128 16,2 0-128-16,1 0 128 0,0-1-128 0,2 3 0 0,-1-2 0 0,2-2 0 15,3 5 0-15,2-2 0 0,2 3 0 0,3-1 0 16,1 3-128-16,1 2 128 0,2 0 0 15,2 2 0-15,0 1 0 0,0 2 0 16,0 1 0-16,0 1 0 0,0 2 0 0,0-1 0 0,0 2 0 0,-2 1 0 16,0 0 0-16,0 1 256 0,-3-2-32 15,1-1-16-15,1 1-16 0,0-1 0 0,2 0 0 0,0 0 0 16,2 1-192-16,1 0 144 0,3 2-144 0,3 2 128 0,-2-2-128 16,3 1 0-16,3 2 0 0,4 2-176 0,2 2 176 0,1-3 0 15,2 1 0-15,2 1 0 16,-1-1 0-16,3 0 0 0,3 1 0 0,3-3 0 0,1 0 0 0,2 2 0 15,0 4 0-15,2 0 0 0,1 3 0 0,-2 5 0 16,-3-1 0-16,0 4-128 0,3-1 128 0,-4-1 0 16,-3 1 0-16,-2-2 0 0,-2 0 0 0,-3 1 0 15,-1 2 0-15,-2-2 0 0,-3-1 0 0,1 1 0 16,2 3 0-16,1-2 0 16,5 0 0-16,1 0 0 0,1 0 0 0,1-2 0 0,0 1 0 0,0-1 0 0,2 4 0 0,-2 2 0 15,0 0 0-15,0 2 0 0,3 0 0 16,-3 1 0-16,1-4 0 0,-5-2 0 0,-2-3 0 15,1 0 0-15,-1-2 0 0,-1 1 0 0,0 0 0 0,-1-3 0 16,-1 1 0-16,3-3 0 16,2-2 0-16,-1-2 0 0,0-3 0 0,-1-4 0 15,0 0 0-15,-1-1 0 0,-3-2 0 0,1 2 0 0,-2-2 0 0,-1-2 0 16,-4 1 0-16,1 1 0 0,2 2 0 0,-2 0 0 16,-1 2 0-16,0 1 0 0,1 2 0 15,-5-1 0-15,-1-2 0 0,-2 0 0 16,-1 1 0-16,-3-1 0 0,-2 0 0 0,-1-3 0 0,-2 1 0 0,-1 0 0 15,-1-3 0-15,1 1 0 0,1-2 0 0,2 0 0 0,-2-3 0 0,1-1 0 32,2-3 0-32,0 0 0 0,2 1 128 0,0-4-128 0,3 1 128 0,-2-1-128 0,0 1 0 0,-1-1 0 15,2 1 0-15,-2 0 0 0,0 0 192 0,-2 1 128 16,1 2 32-16,-1 1 0 0,-2-3-224 0,0 3-128 16,2-1 160-16,-3 1-160 15,1-3 0-15,-1 1 0 0,1 2 0 0,-1-4 0 0,1 3 128 0,1 1-128 0,1-3 0 16,1 1 0-1,1-2 0-15,2-1 0 0,3-2 0 0,-1 1 0 16,1-2 0-16,0 0 128 0,0-1-128 0,-1 1 0 0,-3-1 0 0,-2 1 0 0,-2-3 0 0,-2 4 0 31,-2-2 0-31,-3 3 0 0,-1-2 0 0,-1 4 0 0,-2 2 0 0,0-1 0 16,-3 4 0-16,-1 1 0 0,-3 2-240 0,-2 6-80 16,-1 1-32-16,-4 1 0 15,3-1-320-15,-4 2-64 0,-3 8-16 0,-3 4 0 0,1-1 16 0,-1 0 0 16,2-5 0-16,1-4-17824 0</inkml:trace>
  <inkml:trace contextRef="#ctx0" brushRef="#br0" timeOffset="6690.85">21656 8192 5519 0,'1'-4'496'0,"-1"0"-496"0,0 3 0 0,-1 1 0 0,1 0 5072 0,1 0 928 0,0 0 176 0,0 3 32 0,1 0-4272 0,-2 5-848 0,1 5-192 0,-4 5-16 0,-2 5 112 0,-3 2 32 0,-5 3 0 0,0 5 0 15,-4 0-1024-15,-3 2 0 0,-1-1 0 0,-2 4-208 16,1 2 208-16,0 1-144 0,-3 0 144 0,3 1-128 0,0 1 128 0,2 2 0 16,3-3 0-16,1 0 0 15,3-2-384-15,2-4-32 0,2-2-16 0,3-5 0 16,3-3-1488-16,3-7-288 0,1-3-64 0,1-5-9888 15</inkml:trace>
  <inkml:trace contextRef="#ctx0" brushRef="#br0" timeOffset="7007.75">21643 8160 13823 0,'-13'8'1216'0,"3"-1"-960"15,-1 1-256-15,5-3 0 0,2-2 3216 0,1 0 608 0,1 2 112 0,-2 4 32 16,-3 7-1312-16,-2 5-256 16,0 3-48-16,2 0-16 0,2 2-1056 0,4 0-192 0,1 0-64 0,1 1 0 0,3 2-624 15,2-1-128-15,1 1-16 0,2 0-16 0,1 1-240 0,0 1 128 16,1-1-128-16,1-2 0 0,3 2 0 0,0-2 0 15,1 2 0-15,1 1 0 0,-1-5 0 0,2 2-320 32,0-2 64-32,0-1 0 0,-2 1-1776 0,-1-4-336 0,-1-3-80 0,-1-1-13008 0</inkml:trace>
  <inkml:trace contextRef="#ctx0" brushRef="#br0" timeOffset="7308.25">21485 8696 23039 0,'-7'5'1024'0,"-1"-1"192"0,2 0-960 0,1-1-256 0,3 1 0 0,0-4 0 16,1 3 896-16,-3 0 128 0,0 4 16 0,-3-1 16 0,1 4 736 0,1-4 160 16,3 1 32-16,2-3 0 0,1 0-800 0,4-2-160 15,1-2-16-15,3 0-16 0,-1 0-672 0,4-4-144 16,2 2-32-16,6-4 0 16,4-4-144-16,3 0-272 15,3-2 64-15,2-1-10960 0,-3 0-2192 16</inkml:trace>
  <inkml:trace contextRef="#ctx0" brushRef="#br0" timeOffset="8839.84">32223 8423 35007 0,'-3'8'3120'0,"0"-1"-2496"0,3-1-496 0,1-1-128 0,2 1 320 0,-1 0 32 0,0 7 16 0,1 8 0 0,2 10 208 0,3 7 64 0,0 9 0 0,1 1 0 0,1-1-496 0,-4-1-144 0,1-1 0 0,-3-6 0 15,0 1 0-15,-4-3 0 0,-1-3 0 0,-1-3 0 16,0-1 0-16,-2-3-144 0,0-1 144 15,1-1-128 1,-2-3-400-16,0-1-80 0,0-1-16 0,0-3-15808 0</inkml:trace>
  <inkml:trace contextRef="#ctx0" brushRef="#br0" timeOffset="9389.76">32165 8207 40543 0,'6'-2'1792'0,"1"-1"384"0,-1 3-1744 15,2 0-432-15,0 1 0 0,-1 1 0 0,3-2 176 0,6 3-48 16,8 1-128-16,9 2 192 0,10 1-192 0,4 2 0 16,2 0 128-16,-4 0-128 0,-4 1 128 0,-5-1-128 15,-5 1 176-15,-6 0-176 0,-6 1 0 0,-4-2 0 16,-5 0-160-16,-4 3 160 0,-4-3-304 0,-5 3 64 15,-3 0 16-15,-4 0 0 0,-1-1-144 0,-4 2-16 16,-1-1-16-16,-4-1 0 0,0 3 400 0,-2-3 0 0,-1 1 0 16,-1 0-128-16,1 0-128 0,-2 0 0 0,0 1-16 15,0 0 0 1,3-2-160-16,1-3-16 0,3 2-16 0,0-2 0 0,3 1 288 16,3-2 176-16,2 1-192 0,2-1 192 0,0 1 0 0,3-1 0 0,1 2 0 0,2-3 144 15,0 0-16-15,2 0-128 16,1 0 192-16,1-1-64 0,3 0 16 0,1 0 0 0,2-3 0 0,2 1 0 15,1 0-144-15,1 0 160 0,2 4-160 0,1-6 160 0,-1 3-160 16,4-3 0-16,2 4 0 0,1-3 0 16,3 2 0-16,1 1 0 0,2 1 0 0,2 0 0 0,-1 2 0 15,-1 0 0-15,2 3 0 0,-4 1 0 0,-3-4 0 0,-2 3 0 16,-3 1 0-16,-4 0 0 0,0 3 576 0,-5 1 64 16,-1-3 32-16,-4 2 0 0,-1-2-128 15,-4 0-32-15,-1 3 0 0,-2 2 0 0,-3-2-192 0,1 0-64 16,-2 0 0-16,-2 1 0 15,-1-3-256-15,-2 2 160 0,-1 0-160 0,-1 1 128 0,-2-3-128 0,-2 1 0 16,-4 1 144-16,0-4-144 16,-2 2 0-16,-4-1-192 0,-3 0 32 0,-4-1 0 15,-4 2-192-15,-5-1-32 0,0-4-16 0,-3-3-11872 16,-4 1-2368-16</inkml:trace>
  <inkml:trace contextRef="#ctx0" brushRef="#br0" timeOffset="10313.84">26940 3294 25791 0,'-2'-11'2304'0,"2"3"-1856"0,2 2-448 0,-1 2 0 0,0 2 0 0,0-4 0 16,2-6 0-16,-1-5 0 0,3-5 1520 0,-1-5 256 0,1-3 48 0,-3 2 16 0,1-1-432 0,-2 3-64 0,-1 3-32 0,-3 0 0 0,1 4-576 0,-3-1-112 0,0 4-32 0,-2 2 0 0,-3 3-80 0,-3 4-32 16,0 2 0-16,-3 5 0 0,-2 1-480 0,-3 3 0 15,-1 7 0-15,-3 1 0 0,-2 5 0 0,0 3-128 16,0 1 128-16,-3 6-160 0,-2 4 160 0,0 8 0 15,0 5 0-15,0 2 0 0,4 5 0 0,2-1 0 16,5 1 0-16,3-2 0 0,5 2 256 0,5 2 96 16,3 1 16-16,4-1 0 0,4 1-112 0,5-3-32 15,7 0 0-15,4-7 0 0,4-7 0 0,4-2 0 16,5-3 0-16,5-4 0 0,3 0-80 0,5-6-16 16,4-2 0-16,3-6 0 0,3-2-128 0,-3-6-272 0,-2-1 64 15,5-5-12704-15,10-3-2528 16</inkml:trace>
  <inkml:trace contextRef="#ctx0" brushRef="#br0" timeOffset="14852.81">24323 6281 24879 0,'-3'0'2208'0,"2"2"-1760"0,1 0-448 0,3 2 0 0,-1 1 1360 0,2 0 192 0,2 1 48 0,3 7 0 0,6 5 368 0,4 1 80 0,5 5 0 0,2 2 16 0,4-1-1104 0,-1 3-240 0,5 3-32 0,0-1-16 16,3 3-672-16,0 2 0 0,2 1-128 0,-1 1 128 31,-1-3-688-31,-3 3-16 0,-1 2 0 0,-6-1-16400 0</inkml:trace>
  <inkml:trace contextRef="#ctx0" brushRef="#br0" timeOffset="15755.47">29722 6239 38703 0,'-4'0'3440'0,"0"0"-2752"0,1 3-560 15,0 0-128-15,2-1 576 0,-3 1 96 0,-2 4 16 0,-5 0 0 0,-6 4 176 0,-7 5 32 0,-7 4 16 0,-1 5 0 0,-4 3-304 0,-3 3-64 0,-6 10-16 0,-6 7 0 16,-6 7-528-16,-6 6 0 0,-5 5 0 0,-3 2-144 16,-3 0-416-16,1 0-80 15,5-5 0-15,1 3-19200 0</inkml:trace>
  <inkml:trace contextRef="#ctx0" brushRef="#br0" timeOffset="20952.75">22889 8139 25791 0,'-8'3'2304'0,"3"-3"-1856"0,4 2-448 0,1-2 0 0,2 1 1216 0,0 0 128 0,-1 2 48 0,0 2 0 0,4-3 16 0,3 3 16 0,5 1 0 0,3-1 0 0,3 0-480 0,3 1-112 0,3-1 0 0,1-1-16 0,2 1-480 0,-1 0-80 0,-2 0-32 0,-1 0 0 15,-5 1-32-15,-1 0 0 0,-4 4 0 0,-1-4 0 16,-4 5-192-16,-1 0 128 0,0 0-128 0,-2 1 0 16,0 1 128-16,0 2-128 0,0-3 0 0,2 1 144 15,-1 2-144-15,1-2 192 0,-1 3-192 0,2 2 192 16,1-1-192-16,-1 4 0 0,0 0 0 16,1 4 0-16,-1-1 0 0,-1 5 0 0,1 3 0 0,-2 3 0 0,0-1 0 15,-1 5 0-15,-3 3 0 0,-1-4 0 16,-4 2-896-16,-1-5-128 0,-2-1 0 0,0-2-16 15,-3-4-976-15,1 1-192 0,-2-4-32 0,1-4-12048 16</inkml:trace>
  <inkml:trace contextRef="#ctx0" brushRef="#br0" timeOffset="22284.03">30622 7802 15663 0,'0'-3'1392'0,"0"0"-1120"0,0 1-272 16,-1 0 0-16,1 2 1344 0,-2-1 192 0,0 0 64 0,0-4 0 0,-3-1 912 0,-2 1 192 0,0-1 48 0,-2 1 0 0,1 1-864 0,-1 2-160 15,-1-3-48-15,0 3 0 0,-1-1-1168 0,0 1-224 0,-3-1-48 0,1 1-16 16,-3 4-224-16,0 1 128 0,-4 2-128 0,-1 2 0 15,-1 1 0-15,-4 6-160 16,-3 1 0-16,-2 4 0 0,-3 4 160 0,-1-2-128 16,0 5 128-16,1 1-128 0,0-2 128 0,3 1 0 0,3 0 0 0,-2 2 0 15,-1 4-240-15,0 2 48 0,3 0 0 0,1 0 0 16,3 0-1120 0,2-4-224-16,2 2-32 0,3-6-8384 0,3-1-1680 0</inkml:trace>
  <inkml:trace contextRef="#ctx0" brushRef="#br0" timeOffset="22691.85">30764 7919 37775 0,'-13'2'1664'0,"3"-1"368"0,0 2-1632 0,4-1-400 0,3 1 0 0,1-1 0 0,0 1 0 0,-3 0 128 0,-2 5-128 0,-4 2 0 0,-1 3 288 0,-5 3-32 0,1 0 0 0,0 3 0 15,-1 2-256-15,-3 1 0 0,-2 4 0 0,-2 1 0 0,1 6 0 0,-4-4 0 0,-2 6 0 0,-2 3 0 0,-1-1 256 16,-2 2 0-16,-2-1 0 0,0-2 0 0,4-2-128 0,3 0-128 16,6-4 144-16,4-5-144 15,9 0-640-15,4 0-240 0,6-5-32 0,5 1-15952 16</inkml:trace>
  <inkml:trace contextRef="#ctx0" brushRef="#br0" timeOffset="182822.03">23221 16039 34095 0,'-8'2'3024'0,"1"-2"-2416"15,5 0-480-15,3-2-128 0,0 0 128 0,1-1 16 0,-2 0 0 0,0-4 0 0,2 0-144 0,4-4 192 0,3 0-192 0,3 0 192 0,3-2-192 0,1 2 0 0,3 1 0 16,1 0 0-16,2 2 0 0,1 0 240 0,1 1-64 0,2 1-16 0,3-1 368 0,1 1 80 0,2 0 16 0,2-3 0 15,1 1-352-15,4-3-64 0,2 0-16 0,-1-3 0 16,4-1 64-16,-1-2 0 0,3-5 0 0,2-2 0 16,5-4-256-16,3-5 0 0,4-1 0 0,6-3 0 15,2 0 0-15,0 0 128 0,0-3-128 0,5-3 0 16,6-6 144-16,5 1-16 0,4-2 0 0,2-2 0 16,-4 1-128-16,4-5 0 0,6 1 0 0,-2 1 0 0,-8 9 0 15,10-11 0-15,14-6 0 0,8 0 0 0,-3 4 0 16,0 1 0-16,0 2 0 0,0-2 0 0,0 1 0 15,-3 3 0-15,-9 6 0 0,5-2 128 16,6-3-128-16,-1 0-224 0,-6 3 48 0,-4 4 16 16,-4 3-304-16,-4-3-64 15,0 4-16-15,-7 2 0 0,-3-1-32 0,-5 1-16 0,-3 0 0 0,-1 1 0 0,-2 2 224 0,-2 1 48 16,-4 3 16-16,-6 0 0 16,-5 0-256-16,-4 2-48 0,-1-3-16 0,-4 3 0 15,-1-2-464-15,-4 4-80 0,0-2-32 0,-3 4 0 16,-3 1-1040-16,0 3-192 0,-1-1-64 0,-3 2-7312 0</inkml:trace>
  <inkml:trace contextRef="#ctx0" brushRef="#br0" timeOffset="183952.27">23321 16149 39615 0,'-2'0'3520'0,"1"0"-2816"0,1-1-560 0,1-1-144 0,1-1 560 0,3-1 80 0,1-3 0 0,4-3 16 0,6-3-656 15,5-7 0-15,8-1 0 0,1-5 0 0,3 3-320 0,2 4-32 0,-1 1-16 0,0 4 0 0,-1 4 96 0,-2 5 16 16,-1 2 0-16,1 3 0 0,-2 3 256 0,1-1 0 15,1 3 0-15,2 1 0 0,4-1 256 0,7 1-32 16,4 1-16-16,5-2 0 0,-2-4-64 0,6 1-16 16,8-2 0-16,3-2 0 0,-2-2-128 0,4 2 0 0,7-5 0 15,6 3 0-15,6-1 0 0,2-3 0 0,-2-2 0 16,5 0 0-16,5-1 0 0,4 0 0 0,1 2 0 0,1-2 0 16,2-1 0-16,1 3 0 0,1 2 0 0,-4 1 0 15,-3-4 0-15,6 2 0 0,3 3 0 0,-1-1 0 16,0 3 0-16,3-5 0 0,3-3 0 0,-1 1 0 15,-4 5 0-15,2-2 0 0,1-3 0 0,-2 1 0 16,-2-1 0-16,-3 0 0 0,1 0 0 0,-5 2 0 16,-8 2 0-16,5-3 0 0,1 2 0 0,-1-1 0 15,-1 3 0-15,-4 0 0 0,-1 0 0 0,-5 2 0 16,-5 0 0-16,0 2 0 0,0 1 0 0,-5 0 0 0,-6-3 0 16,-7 2 0-16,-4 1 0 0,1 0 0 0,2 4-160 15,-3-2 160-15,-4 2-208 0,-8-4 80 16,-10 0-400-16,-6-4-80 0,-8 2-16 0,-6-3 0 15,-4 0-416-15,-6-1-96 0,-4 0-16 0,-4-1-14656 16</inkml:trace>
  <inkml:trace contextRef="#ctx0" brushRef="#br0" timeOffset="185725.08">27782 13695 12895 0,'11'-2'1152'0,"-3"2"-928"0,1-2-224 0,-2 1 0 0,-3 0 2432 0,0-1 432 0,2 2 80 0,3-2 32 0,7-1-416 0,5-3-96 0,4 1-16 0,2-5 0 0,-1 3-848 0,-3-4-192 0,2 0-16 0,-2-1-16 0,1 1-992 0,-3-1-192 0,0-2-32 0,0 0-16 16,0-1 0-16,0-1 0 0,0-3 0 0,1 1 0 0,1 0 128 0,0 1 32 15,1 1 0-15,-2-1 0 0,0 0-304 0,2 1 0 16,-1-1 128-16,3 0-128 16,1-1 128-16,0 0-128 0,2 1 192 0,1-1-192 15,-1 0 320-15,1-1-32 0,0 1-16 0,-2 0 0 0,0-3-80 0,2 2-32 0,1-4 0 0,-1-1 0 16,1 0-32-16,-3 1-128 0,-1-1 192 0,1 1-64 0,-3-1-128 31,3-1 0-31,0-1 0 0,-1 0 0 0,-1 2 0 0,-1 0 0 16,-1 2 0-16,-3 0 0 0,-2 2 0 0,-1 3 0 15,-1 2 0-15,-2 0 0 0,-2 2 0 0,0 1 0 16,-3 1 0-16,0 0 0 0,-2 2 0 0,0 2 0 16,-2-1 0-16,0 1 128 0,-1 3-128 0,-1-2 160 15,-1 2-160-15,0 3 160 0,-1-3-160 0,0 3 0 16,-2 0 0-16,0 1 0 0,0 0 0 0,0 0 0 15,-2 0 0-15,1 0 0 0,1 0 0 0,-1 0 0 16,0 0 176-16,1-3-176 0,-2 2 192 0,2 1-64 16,0 0-128-16,0 0 192 0,0 0-64 0,0 0-128 0,0 0 176 15,0 0-176-15,0 0 224 0,0 0-64 0,0 0-16 16,0 0 0-16,0 0-144 0,0 0 0 0,0 0 0 0,0 0 0 16,0 0 0-16,0 0 0 0,0 0 0 0,0 0 0 15,0 0 0-15,0 0 128 0,0 0-128 0,13 16 128 16,-10-11 64-16,1 1 16 0,1 2 0 0,-1 0 0 15,1 2-80-15,0 4-128 0,0 3 176 0,0-1-176 16,0-3 192-16,-2-1-64 0,3 4 0 0,-2 3-128 16,1 2 144-16,-1 1-144 0,1 3 0 0,-2 1 144 15,0 2-144-15,1 3 0 0,1 4 0 0,0 3 0 16,-1 4 0-16,3 1 0 0,-1 2 0 0,0 1 0 0,0-2 0 16,-1 2 0-16,0 1 0 0,0 0 0 0,-1 4 0 15,-2 1 0-15,-1 1 0 0,-2-1 0 0,-1-2 0 0,-1 1 0 16,0 0 0-16,-2-4 0 0,-2 1 0 0,1-1 0 15,0-1 0-15,0-1 0 0,0-3 0 0,1 3 0 16,-1-3 0-16,1 0 0 0,1-2-144 0,-1-1 144 16,1-4 0-16,1-2 0 0,1 3-160 0,0 0 160 15,2 4-128-15,-1-1 128 0,2 1 0 0,1 2-128 16,2-1 128-16,-2 1 0 0,2 2 0 0,0 1 0 0,0-5 0 16,-1 0-128-16,2-2 128 0,-2-7 0 15,0-2 0-15,1 2 0 0,0 1 0 0,1 5 0 0,1-4 0 0,-1-1 0 16,2-1 0-16,-2 0 0 0,0 0 0 0,-1-2 0 15,0-1 0-15,-2-3 0 0,-1 1 0 0,-1-3 0 16,-1-1 0-16,-1-2 0 0,-1 0 0 0,-2-3 0 16,2 1 0-16,-4-3 0 0,2-1 0 0,-1 0 0 15,0 0 0-15,1-3 144 0,-1 0-144 0,0 1 0 0,0 1 144 16,1 1-144-16,1-1 0 0,0 0 144 16,2 2-144-16,0-2 0 0,1 3 0 0,1 0 0 0,0-3-160 15,1 2-16-15,-1-2 0 0,2 0 0 0,-1 1-48 16,-1-4-16-16,1 1 0 0,-1-1 0 0,0 0-96 0,0-3-32 15,-1 2 0-15,0-6 0 16,-1 1-160-16,0-3-48 0,1-2 0 16,-2-4-17792-16</inkml:trace>
  <inkml:trace contextRef="#ctx0" brushRef="#br1" timeOffset="191587.71">29223 12916 14735 0,'0'-5'1312'0,"2"1"-1056"0,-1 0-256 0,0 2 0 0,2 2 320 0,-1-3 16 0,2-3 0 0,2-4 0 15,1-2-592-15,3-2-112 0,-1 1-16 0,0 0-16 0,-2 2-432 0,-1 0-64 0,-2 2-32 0,0 3 0 0,-2 0 1520 0,-2 1 304 0,0 1 64 0,-1-1 16 16,0 2 1520-16,-1 0 320 0,2-2 48 0,-1 0 16 15,1 0-1088-15,1-1-192 0,3-1-64 0,0-1 0 16,2 1-1040-16,0-3-224 0,0 1-32 0,3-2-16 16,1 1 224-16,0-1 64 0,2-1 0 0,-1 1 0 15,2-2-64-15,-2 1 0 0,1 1 0 0,1 0 0 0,-2 1-64 16,-1 2 0-16,-2 4-16 0,-2-3 0 0,1 5 80 16,-4 1 0-16,1-1 16 0,-3 4 0 0,0-1 192 15,-1 1 48-15,2 1 0 0,-2 1 0 0,1-2-352 16,-1 2-64-16,0 1-16 0,1-3 0 0,-1 2-80 0,1 1-32 15,-1 0 0-15,2-2 0 0,-2 4 48 16,1 0 16-16,0-1 0 0,0 0 0 0,2 1-64 0,-1 0-16 16,1 2 0-16,0-2 0 0,1 3-144 0,1 1 128 15,0 0-128-15,-1 2 128 0,-1 0 0 0,1 1-128 16,0 3 192-16,-2 2-64 0,1-1 128 0,1 2 0 16,-2-1 16-16,1 2 0 0,-1-2 0 0,0 4 0 15,1-1 0-15,-1 0 0 0,1 5-16 0,1-3 0 16,-2-1 0-16,1 0 0 0,0 1-64 0,0 1-32 0,-1 0 0 0,1 2 0 15,-2-5-160-15,0 3 0 0,0 1 0 16,1 0-176-16,-4 1 176 0,1 2 0 0,0 0 0 0,-2-2 0 16,2 2 192-16,-3 3-48 0,2 3 0 0,-3 1 0 15,1 2-144-15,-2 1 0 0,-1 1 144 0,-1-4-144 16,1 0 128-16,-1-3-128 0,0-1 160 16,0-1-160-16,1 0 224 0,0-2-48 0,-1 1-16 0,2 1 0 15,2-1-160-15,1 0 128 0,0 2-128 0,2-4 128 0,2 2-128 16,0 0 128-16,2-2-128 0,2 3 128 0,-2-3 0 15,1-3 0-15,1 1 0 16,-1-2 0-16,0-2-128 0,-1 1 192 0,0 0-192 0,-1-4 192 0,-1 4-192 0,1-1 0 16,-2 1 0-16,0 3 128 0,0-3-128 0,-2 0 0 15,0 6 0-15,1-6 0 0,-1 1 0 0,0-1 0 16,0 3 0-16,0-2 0 0,0 3 0 0,1-2 0 16,1 0 0-16,-2-1 0 0,0-2 0 0,-1 2 0 15,2-1 0-15,0-1 0 0,0 2 128 0,1 1 0 16,0 2 0-16,-2 0 0 0,2 0-128 0,0-1 0 15,0 3 0-15,2-3 0 0,0-2 0 0,1 0 0 0,-1-2 0 16,2 3 0-16,1-7 0 16,0 0 0-16,0-2 0 0,-2 1 0 0,4-4 0 0,-4-1 0 0,1-1 0 0,0 0 0 15,-1-1 0-15,1 1 0 0,-1 0 0 0,-2-3 0 16,1 2-128-16,0-3 128 0,-2 3 0 0,0 1 0 16,-2 1 0-16,1 2 0 0,-1 1 0 0,0-3 0 15,0 3 0-15,-2-4 0 0,3 2 0 0,-2-1 0 16,1-1 0-16,-1-1 0 0,1-1 0 0,0-1 128 15,-1 1-128-15,1-2 0 0,0 0 0 0,0-1 0 0,1-1 0 16,1-2 0-16,0 1 0 0,0-3 0 0,0 2 0 16,0-3 0-16,1 0-160 0,0-3 160 0,0 2-128 15,2 0 128-15,1-2 0 0,-4 3-144 0,0 0 144 16,0 0 0-16,0 0 0 0,0 0 0 0,0 0 0 0,0 0 0 16,18 10 0-16,-17-6-128 0,1 1 128 0,-1-1 0 15,1-1 0-15,1 2 0 0,-1-2 0 0,1 0 0 16,0 0 0-16,2-1 0 0,-1-2 0 0,0 0 0 15,1 0 0-15,-2-2 0 0,2-1 0 0,0-1 0 16,0 0 0-16,0 0 0 0,0-1 0 0,0-1 0 16,0 0 0-16,0 1-128 0,-1-1 128 0,-2-1-160 0,1 3 160 15,-1-3-160-15,-2 5 16 0,0-1 0 0,-1 0 0 16,1 1 0-16,-1 2 144 0,-1 0-208 16,1 0 80-16,0 0 128 15,0 2-320-15,-1-1 64 0,1 1 16 0,-1-2 0 16,2 0-224-16,0 0-48 0,0 0-16 0,0 0 0 15,0 0-32-15,0 0 0 0,-24-8 0 0,18-1 0 0,-1-7-176 16,-2-3-32-16</inkml:trace>
  <inkml:trace contextRef="#ctx0" brushRef="#br1" timeOffset="192663.99">30185 13122 8287 0,'2'4'736'0,"-2"-4"-592"0,-2 0-144 0,2 0 0 0,0 1 5632 0,0-1 1088 0,0 1 208 0,0-1 48 0,-1-1-4752 16,0 0-960-16,0 2-192 0,1-1-48 0,0 0-592 0,0 0-128 0,0 0-32 0,-15 17 0 0,10-10 256 0,0 1 48 0,1 0 16 0,-1 2 0 0,2 1-48 0,0 1-16 16,1 4 0-16,-1 1 0 15,3 1-128-15,0 4-16 0,3 0-16 0,0 3 0 0,2 2-240 16,0 3-128-16,3 5 160 0,-1 3-160 15,1 1 0-15,-1 1 0 0,-2 5 0 0,-1 0 0 0,-2 1 0 16,-2 0-128-16,-1-4 128 0,-2 1-208 0,1-3 0 16,-3-3 0-16,1-4 0 0,-1-3 0 0,0 0 208 15,0-6 256-15,2 0-48 0,-1-3-16 0,2-4 112 0,2-6 16 16,-2-2 0-16,2-2 0 0,0-4-96 0,0-3-16 0,0-1 0 16,0-4 0-16,2-3-208 0,-2-3 0 15,0-3-192-15,-2 0 192 0,1-4-128 0,-1-4 128 16,-1 0 0-16,1-2 0 0,0-4 0 0,1 1 0 15,1-2 0-15,3 3 0 0,-1 1 0 0,2 4 0 0,2 4 0 0,-1 4 0 16,0 0 0-16,1 3 0 16,0 4 0-16,0-3 0 0,1 2 0 0,1 1 0 0,1 2 0 0,0 2 0 15,0-1 0-15,1 2 0 0,-1 0 0 0,1-1 0 16,-3 2 0-16,2 2 0 16,0-2 0-16,1 0 0 0,-1 1 0 0,0 0 0 0,1 2 0 15,0 2 0-15,0-4 128 0,-2 4-128 0,2 0 0 0,0 1 144 0,0 0-144 0,-1 3 160 16,1 1-160-16,-2 1 160 0,0 1-160 0,-1 3 0 15,1-3 0-15,-1 4 0 0,0 2 0 0,1-2 0 16,-1 1 128-16,1 2-128 16,-1-2 0-16,-1 2 0 0,2-2 0 0,-1 1 0 15,1 0 0-15,-1-1 0 0,0-2 0 0,1 1 0 16,-2-1 0-16,0-4-144 0,-1 0 0 0,-2-4 0 16,-1 0-560-16,1-4-96 0,-2 0-32 15,-2-3-18352-15</inkml:trace>
  <inkml:trace contextRef="#ctx0" brushRef="#br1" timeOffset="192902.15">30675 13583 18431 0,'-5'9'1632'0,"1"-2"-1312"0,1 2-320 16,0-3 0-16,2 0 4160 0,1-1 768 0,0 0 160 0,-1 4 32 0,0 6-3024 0,-1 7-608 0,2 3-112 0,2 2-32 0,1-2-800 0,1-2-160 0,1-2-48 0,0 0 0 15,2-3-336-15,1-1 0 0,-1-5 0 0,1 1 0 0,-2-5 0 0,0 0-256 0,3 2 32 0,-1-4 16 32,1-1-944-32,1-4-176 0</inkml:trace>
  <inkml:trace contextRef="#ctx0" brushRef="#br1" timeOffset="193123.56">31063 13483 43311 0,'-12'11'3840'0,"2"0"-3072"0,4-1-608 0,3-2-160 15,2-2 128-15,-2 1-128 0,-5 11 192 0,-5 10-64 16,-6 12-128-16,-2 7 0 0,-1 6 0 0,-1 0 0 15,1 1 0-15,1 1-272 0,-1 1 64 0,0 0 16 16,-1 5-96-16,0 0-16 0,-2 0 0 0,0 0 0 16,2-4 304-16,-1-1-192 0,3-5 192 0,2 0-160 15,4-6-208-15,2-2-32 16,4-3-16-16,4-7-17680 0</inkml:trace>
  <inkml:trace contextRef="#ctx0" brushRef="#br1" timeOffset="193726.22">31050 13697 35007 0,'-10'9'3120'0,"2"-3"-2496"0,2 0-496 0,4-2-128 15,1 2 1344-15,2-3 240 0,0 0 48 0,-1 5 16 16,1 7-1520-16,1 2-320 0,0 8-48 0,2 5-16 16,-2 6-1072-16,1 3-208 15,-2 1-64-15,-1 1 0 0,0 3-128 0,-1-2-16 0,-3-2-16 16,0-1 0-16,-1-3 2320 0,-1-3 464 0,1-2 80 0,1-5 32 0,0-6 592 16,1-1 128-16,1 1 32 0,-1-6 0 0,3-3-1040 15,-1-1-208-15,2-4-32 0,-1-1-16 0,0 0-464 16,1-4-128-16,1-1 0 0,-1-6 0 0,1 0 128 0,1-5 0 15,0-4 0-15,1-4 0 0,0-4-128 0,1-8 0 16,0-4 0-16,-2-4 0 0,2-1 0 0,-1-7 0 16,0-4 0-16,0-2 0 0,1-4 0 0,-1 3 144 15,1 1-16-15,2 0-128 0,-1 4 208 0,0 5-64 16,1 3-16-16,1 3 0 0,0 3 0 0,2 2 0 0,0 2 0 16,0 2 0-16,1 1 32 0,2 1 0 0,-1 3 0 15,2 3 0-15,-2 3-160 0,-1 3 192 0,1 1-192 0,0 3 192 16,-1 5-192-16,0 0 0 0,0 2 0 0,-1 3 0 15,0 1 0-15,0 0 0 0,1 0 0 0,-1 1 0 16,1 4-288-16,0 0 64 0,1 4 16 0,-1 0 0 16,-1 1-160-16,-1 1-16 15,0 4-16-15,-3 0 0 16,-1 1-176-16,-3 2-48 0,-1-1 0 0,-2 1 0 0,0 1 624 0,-4-1 0 16,-1 0 224-16,-2 0-64 0,0 1 384 0,-3-2 80 0,0-1 16 15,-2 2 0-15,-2-4-208 0,0 1-48 0,1-1 0 0,-1-2 0 16,0 1-384-16,0-2 0 0,0 4 0 0,-1-4 0 31,1 1-352-31,-1-1-96 0,1-2-32 0,1 0 0 0,0-5-800 0,2 0-144 0,2-1-48 16,1-3-15456-16</inkml:trace>
  <inkml:trace contextRef="#ctx0" brushRef="#br1" timeOffset="194138.7">31630 13348 49759 0,'-20'12'2208'0,"5"-5"448"0,3-1-2128 0,3-1-528 0,5 0 0 0,2-4 0 0,-1 2-720 0,-3 3-256 0,-4 0-48 0,-4 5-16 0,-1 5 272 0,-3 2 48 0,1 5 16 0,0 4 0 0,-1 2-272 0,1 3-48 0,1 4-16 0,0-2 0 16,2 4 656-16,2-1 128 0,2-3 16 0,3 0 16 0,2-5 464 0,4-1 80 15,3-6 32-15,3-5 0 0,1-5-352 0,5 0-256 0,3-5 32 0,3-5 16 32,4-2-1072-32,5-4-224 0,3-5-32 0,0-2-16 15,3-3-32-15,1-1 0 0,0-2 0 0,-1-2 0 16,-1 1 192-16,-3-3 48 0,-2 0 0 0,-6-1 0 0,-2 1 368 0,-7-2 80 0,-4 2 0 0,-2-1 16 0,-3 2 3552 16,-3-2 704-1,-1 0 144-15,-3-2 16 0,-1 2-928 0,-3 1-192 16,-1 0-48-16,-2 0 0 0,-3 4-1184 0,0-3-240 15,-2 4-48-15,-1 1-16 0,1 4-320 0,-1 1-64 16,3 2-16-16,-1 4 0 0,1 2-480 0,-1 0 0 0,2 2 0 16,3 2-160-1,0 0-512-15,1-2-96 0,3 0-32 0,-1 1 0 16,3 0-528-16,2-1-96 0,0 2-32 0,3-4 0 0</inkml:trace>
  <inkml:trace contextRef="#ctx0" brushRef="#br1" timeOffset="194772.68">32042 12798 24879 0,'-2'4'2208'0,"1"-4"-1760"0,1 1-448 15,0 3 0-15,0-3 3200 0,1 2 544 0,1 0 112 0,0 3 32 0,2 6-2080 0,1 4-400 0,3 2-96 0,2 8-16 0,4 3-608 0,-1 3-128 0,2 5-32 0,0 2 0 0,0 2-528 0,-1 4 0 0,-3-1 0 0,-4 3 0 16,-1 3-128-16,-5-2-144 0,-2 3-32 0,-4 1 0 31,-3 0-592-31,-3 1-112 0,-2-3-16 0,0-3-16 0,1-6-1280 16,0 0-256-16</inkml:trace>
  <inkml:trace contextRef="#ctx0" brushRef="#br1" timeOffset="194993.56">31912 13426 45151 0,'-20'14'2000'16,"8"-4"416"-16,0-3-1936 0,6-1-480 0,5-3 0 0,1-2 0 0,1-1 592 0,-1 3 32 15,-1 0 0-15,1 1 0 0,1 0-64 16,3-1-16-16,1-1 0 0,4-4 0 0,0 1-544 0,3-4-304 15,0 0 48-15,3 0 0 0,1-2 0 0,1 1 16 0,3-3 0 0,1 2 0 32,4 1-464-32,1-1-80 0,1 4-32 0,3-2-12784 0,0 2-2560 0</inkml:trace>
  <inkml:trace contextRef="#ctx0" brushRef="#br1" timeOffset="195294.3">32503 13430 38703 0,'-3'4'1712'0,"1"-3"352"0,-1 1-1648 0,2-2-416 0,1 0 0 0,0 0 0 15,0 0 752-15,-1-2 64 0,0 1 16 0,-1 0 0 16,2-3-128-16,0 4-32 0,0 0 0 0,4-20 0 0,0 11-864 0,1 1-160 31,1-3-32-31,-1 1-16 16,1 0-48-16,-1-1 0 0,0 2 0 0,-1-1 0 16,-2 3 16-16,-1-2 0 0,-2 3 0 0,-1 1 0 0,-3 2 112 0,-3 0 0 0,0 2 16 0,-5 2 0 15,0 2 688-15,-3 4 128 16,-2 1 16-16,0 3 16 0,-3 3-80 0,1 0-16 0,-1 3 0 0,1 0 0 0,2 3-16 0,2-1-16 15,1 2 0-15,2-2 0 0,3 2-288 0,3-2-128 32,2 2 0-32,1-1 128 0,2 1-128 0,2 0 192 15,1-1-192-15,3-1 192 0,0-1-192 0,3-3 0 16,2-1 144-16,0-1-144 16,3-3-256-16,0-3-128 0,0-1-32 0,2-3 0 15,0-1-336-15,-1-2-64 0,3-1-16 0,2-4-17296 0</inkml:trace>
  <inkml:trace contextRef="#ctx0" brushRef="#br1" timeOffset="195719.47">32545 13450 2751 0,'-8'25'256'0,"3"-9"-256"0,0 0 0 0,3-4 0 0,1-2 4992 0,1-5 960 16,0 2 192-16,0 6 48 0,1 8-2720 0,0 3-528 16,2 5-128-16,2-2 0 0,1-2-2016 0,3-5-400 15,-1-4-80-15,2-4 0 16,1-6-1056-16,-2-1-208 0,-1-2-32 0,1-5-16 16,-1 1 240-16,-1-5 48 0,-1-3 16 0,-1 1 0 15,-1-3 64-15,-2-4 16 0,0 1 0 0,-4-6 0 0,0 2 608 0,-3-4 0 16,0-3 0-16,-1-4 128 0,1-3 448 0,-1-1 64 15,1-3 32-15,1-4 0 0,1 6 304 0,2 2 64 0,2 8 16 16,1 6 0-16,1 0-352 0,0 5-64 0,2 4 0 16,0 0-16-16,1 4 320 0,1 3 64 0,2 1 16 15,1-2 0-15,0 3-672 0,1 3-128 0,0-3-32 0,1 2 0 16,1 2-192-16,-1 1 144 0,2-1-144 0,-1 2 128 16,1 2-128-16,0 2 192 0,-1-1-192 0,0 3 192 15,-1 2-192-15,-1-3 0 0,-2 3 0 0,-1 0 0 16,1 4 0-16,-4-3 0 0,0 1 0 0,-1 1 0 15,-1 0-192-15,-1-1 0 0,-1-1-16 0</inkml:trace>
  <inkml:trace contextRef="#ctx0" brushRef="#br1" timeOffset="196163.16">33020 13242 42383 0,'-10'9'3776'0,"2"-2"-3024"0,5-1-608 0,1-2-144 0,4-1 432 0,-4 0 48 0,0 5 16 0,-4 5 0 0,0 6-304 0,-2 3-48 0,3 0-16 0,1 1 0 15,2 0-768-15,0-3-176 0,2 2-16 0,0-2-16 0,2-2 432 0,2 0 96 0,-1-1 0 0,4-2 16 31,-1-1-288-31,1-2-64 0,3-3-16 0,0-2 0 16,1-2-752-16,1-4-160 0,1-1-16 0,0-2-16 16,0-3-1264-16,-2-4-240 0,-1 0-48 0,0-2-16 0,-4 3 1392 15,0-1 288-15,-1-5 48 0,0 2 16 0,-3-2 2832 0,0-3 560 0,-1 0 112 0,-2-1 32 16,-1 2 1200-16,1-3 240 0,-1 1 48 0,1 3 16 0,-2 2-1824 16,2 4-368-16,0 3-80 0,-1 1-16 0,2 5-816 0,0 0-176 15,-1 5-16-15,1 2-16 0,0 3 0 0,1-1 0 16,1 2 0-16,-1 4 0 0,1-4 160 0,1 5 16 15,0-1 16-15,1 0 0 0,1 1-304 0,0-2-176 16,0-2 192-16,0-1-192 0,1 1 0 0,-1 0 0 16,0-1 0-16,1-3 0 15,-1 1 0-15,0-2 0 0,0 0 0 0,0-5 0 16,-1 2-304-16,1-2-64 0,1 1-16 0,-1-1 0 16,0-1-512-16,-2 2-96 15,2-3-32-15,0 0 0 0,0-3-2080 0,1 0-416 0</inkml:trace>
  <inkml:trace contextRef="#ctx0" brushRef="#br1" timeOffset="196590.69">33561 13069 45151 0,'-3'-4'2000'0,"-1"2"416"0,1 2-1936 0,2 0-480 0,1 0 0 0,0 0 0 15,0 0 704-15,-1 0 32 0,1 0 16 0,-1 1 0 0,-1 0-752 16,2-1 0-16,0 0 0 0,0 0-208 31,-8 20-368-31,3-13-80 0,-1 3-16 0,-2-2 0 0,0 2 416 0,-4 1 96 0,-1 1 16 0,-2 2 0 0,-2 1 144 0,-1-2 0 16,0 2 0-16,-1 1-128 0,2-2-16 0,1 1 0 31,5-4 0-31,1-4 0 16,5-1-256-16,2-2-48 0,2-3-16 0,4-2 0 0,3-1 112 0,1-2 32 0,4-6 0 0,4 0 0 15,3-2-80-15,3-1-16 0,3-2 0 0,2 2 0 0,3-2 96 16,-2 1 32-16,0 5 0 0,-1 1 0 0,0 2 288 0,-1 1 0 0,1 3 0 15,-3 2 144-15,-1 2 352 0,-2 3 64 0,-2 1 16 16,-5 3 0-16,-2 2 192 0,-3 3 64 0,-1-1 0 0,-2 3 0 16,-1 1 128-16,-2 1 48 0,2-1 0 0,-2 2 0 15,-3 0-368-15,0-1-64 0,0 0 0 0,-4 1-16 16,-4 1-288-16,-1-3-48 0,0 3-16 0,-3 1 0 16,-5 1 224-16,-1 2 32 0,-5-1 16 0,-2 1 0 15,-1 0-48-15,-1-5-16 0,3-2 0 0,-2-1 0 0,-2 0-288 16,-2-1-128-16,-2 1 128 0,-3 3-128 31,-2-1-1008-31,-3 0-272 0</inkml:trace>
  <inkml:trace contextRef="#ctx0" brushRef="#br1" timeOffset="207356.71">29320 14949 14735 0,'9'2'1312'0,"-5"2"-1056"0,1-4-256 0,-1 1 0 15,-3 0 2944-15,1 0 544 0,-1 2 96 0,1-2 32 0,3 3-2352 0,0 0-480 0,3 3-80 0,-2-3-32 0,0 1-160 0,-1-2-16 0,-1 0-16 0,-2-1 0 0,-1 1-80 0,1-3-16 0,-1 1 0 0,-1-2 0 16,-1 1 320-16,-1-1 64 16,1 1 16-16,-1-2 0 0,2 2-304 0,0 0-64 0,0 0-16 0,0 0 0 15,0 0-576-15,-23-11-112 0,17 11-32 0,-4-3 0 16,-1 1 64-16,-1 1 0 0,-3-1 0 0,-2-1 0 16,-2 1 752-16,-1-2 144 0,-1 0 48 0,-1-1 0 0,2 0 16 15,-4 2 0-15,-7-6 0 0,-3 2 0 0,-2-2-464 16,1 1-96-1,-3 1-16-15,3-2 0 0,-1 1-128 0,1-2 0 16,3 1 0-16,1 1 0 0,1-2 0 0,2 2 0 0,3-3 128 0,3 2-128 16,3 2 240-16,3 0-48 0,1 0 0 0,2 0 0 15,2 1-32-15,2 1-16 0,0 1 0 0,1 0 0 0,2 2-144 0,1-1 0 16,0 2 0-16,1 2 0 0,0 2 0 0,2-2 0 16,-1 4-192-16,1 1 192 0,1 2-144 0,-2 2 144 15,2 1 0-15,1 1 0 0,0 4-208 0,0 0 64 16,2 3 16-16,1 1 0 0,1 1 128 15,-1 1 0-15,3 1 0 0,1 3 0 0,0-1 0 0,2 2 0 16,-1 0 0-16,3-1 0 0,1 5 0 0,-1-5 0 0,0 3 0 16,-1-2 0-16,0 0 0 0,-3-3 0 0,2-2 0 0,-2 0 0 15,2-2 0-15,-2 2 0 0,1 1 0 0,-2-1 0 16,0 1 0-16,-2 0 0 16,-2-1 0-16,-1 0 0 0,1 2 0 0,-4-2 144 0,1 1-144 0,-3 0 160 15,1-1-32-15,-1-1 0 0,0-3 0 0,1 1 0 16,-1-3-128-1,0 0 0-15,2-4 0 0,1 1 0 0,1-3-192 0,0-3-112 16,1-4-16-16,1-6-18144 0</inkml:trace>
  <inkml:trace contextRef="#ctx0" brushRef="#br2" timeOffset="-181965.58">27319 11200 41471 0,'-4'-1'3680'0,"1"-1"-2944"0,0 1-592 0,1 1-144 0,1 0 160 0,-2-2 0 0,-2 2 0 16,-6-1 0-16,-5-3-160 0,-5 1 0 0,-6 0 0 0,-4 2-176 0,-4-3 16 0,-2 1 0 0,-3-1 0 0,-3 0 0 0,-1 3 160 0,-3-3 0 0,-4 2 0 15,-3-2 0-15,-2 4 0 0,-2 0 0 0,-2 1 0 16,1-1 0-16,-1-1-192 0,1-2 32 0,6-4 16 0,1 0 0 15,5-1-64-15,3-5-16 0,3 0 0 0,5 0 0 16,4-2 224-16,4-1 0 0,3 1 0 0,3-2 0 16,2 1 0-16,0-2 0 0,1 1 0 0,2 0 0 15,-1-1-320-15,-1 3-64 0,-2 2 0 0,1 3-16 16,-1 4 128-16,-2 3 16 0,-5 2 16 0,-4 5 0 0,-4-2 80 16,-7 3 16-16,-4 1 0 0,-5 3 0 0,-5 2 144 15,-3 2 192-15,0 3-32 0,-5 2-16 0,-6 4-16 16,2 2-128-16,0 1 192 0,3-1-64 0,5-1-128 15,1 0 0-15,6-4 0 0,4-1 0 0,5-2 144 16,0-1 48-16,3-1 16 0,1 1 0 16,2-2-16-16,-1 2 0 0,2 0 0 0,-2 3 0 0,1 0-192 0,-2 5 0 15,-1 2 0-15,-4 3 0 0,5 0 0 0,-6 5 0 16,-6 3 0-16,-4 2 0 16,-2 0 0-16,-4 2 0 0,-3 1-160 0,2-7 160 15,1 0-656-15,5-6-48 0,2 2-16 0,3-7 0 0,3-1 352 0,3-5 80 16,3-1 16-16,1-5 0 0,3 0 272 0,-1-1 0 0,0 0 0 15,3-1 144-15,4-2 16 0,-1 0 0 0,4 2 0 16,1 2 0-16,3 0 0 0,2 3 0 0,3 3 0 0,2 3 0 16,3-3-336-16,0 3-64 0,2 2-16 0,1 1 0 31,1 0-160-31,-1 3-32 0,0 0-16 0,1 0 0 0,-2-1 464 0,-1 1 0 16,-3-4-128-16,0 2 128 0,-4-6 464 0,0 1 144 0,-3-2 32 0,-1 1 0 15,-5 0-128-15,-3-1 0 0,-2 0-16 0,-4 3 0 16,-2 2-112-16,1 4 0 0,-2 0-16 0,0 8 0 15,1 5-112-15,-2 10-32 0,-2 3 0 0,0 9 0 16,1 4-224-16,1 9 0 0,0 4 0 0,3 1 0 0,4 0 0 16,3 1 0-16,4 1-144 0,5-3 144 31,6-7-896-31,6 0-96 0,4-6-16 0,4-3 0 0,2-7-272 0,1-3-64 16,1-5-16-16,-2-3 0 0,-1-3 1568 0,-2-3 320 0,-3 4 64 0,-2-3 16 0,-3 0 784 15,-5 3 144-15,-4 5 48 0,-4-1 0 0,-2 1-784 0,-3 4-160 16,-3 6-16-16,0 4-16 0,-2 7-336 15,0 0-64-15,-1 4-16 0,2-1 0 0,4-2-192 0,4-1 0 16,8-1 0-16,8-3-160 0,5-1-160 0,9-5-16 16,8-5-16-16,6-7 0 15,8-6-2272-15,5-9-464 0,4-4-96 0,1-2-16 16,1-3 400-16,-2-2 80 0,-1-3 16 0,-2-5 0 0,0 2 1952 0,-3 1 400 0,0 3 80 16,-3 3 16-16,-1 4 1840 0,-1 3 368 0,-2 6 80 0,1 5 16 15,-2 11 672-15,2 9 144 0,-1 12 16 0,-2 4 16 16,-2 3-1472-16,-2 0-288 15,1 1-64-15,3-2-16 0,4-8-720 0,8-7-144 0,5-10-16 0,8-10-16 32,5-11-800-32,9-8-176 0,8-7-16 0,3-5-16 0,0-4-1568 15,0-7-304-15,-2 0-64 0,-4-5-16 0,-5-1 816 16,-5-1 144-16,-1-3 48 0,-6 3 0 0,-2 3 2496 0,-2 8 496 16,-2 7 96-16,-2 6 32 0,-2 6 960 0,-1 9 192 15,0 10 32-15,2 9 16 0,0 5-688 0,2 13-144 0,1 8-32 0,4 9 0 0,4 3-1008 16,2 0-208-16,5 0-32 0,5-8-16 0,5-5-256 0,7-9-144 15,5-6 160-15,3-12-160 16,1-6-304 0,10-7-144-16,10-4-48 0,-1-7 0 0,-2-4-1008 0,-4-6-208 15,-2-1-32-15,-5-4-16 0,-3-3 1424 0,-8-3 336 0,-8 0 0 0,-3-1 0 0,-1 2 1472 16,-3-5 320-16,0-3 64 0,1-2 0 0,1-1-704 0,4 4-160 16,3 2-32-16,12 6 0 0,14 10-784 0,8 6-176 15,3 6 0-15,3 3 0 16,6 3-704-16,4 2-80 0,-2 0-32 0,3-2 0 0,4 1 560 0,8-1 96 0,7 1 32 15,0-2 0 1,-1 1-1392-16,-1-6-272 0,2-2-48 0,-5-1-16 16,2 1-1232-1,-5-6-256-15,-4-5-48 0,-6-6-16 0,-4-1 3408 0,4-6 576 0,0-7 160 0,-4-2 32 0,-2-8 864 0,-4-3 160 0,-5-6 48 0,-6-2 0 16,0 1-1072 0,0-3-192-16,4-1-64 0,-2 4 0 0,2 5 544 0,0 4 96 0,3 7 32 0,-3 11 0 15,0 10-1184-15,-5 5-384 0,-2 9 0 0,-2 5 0 31,-2 8-1920-31,-3 1-400 0,-5 3-80 0,-3 2-16 0,0-1 848 0,-3-4 160 32,-3-6 48-32,1-5 0 0,-5-4 736 0,-1-6 160 15,-1-5 16-15,-2-4 16 0,-2-6 2736 0,-1-4 560 0,-2-9 96 0,3-2 32 0,-1-9 1296 16,-1-6 272-16,2-5 48 0,3-7 16 0,4-5-1712 0,5-4-352 16,-3-4-64-16,1-2 0 0,0-4-768 0,0-6-160 15,4-2-32-15,-1 5 0 0,-2 7-800 0,-3 6-160 16,-5 8-48-16,-4 7 0 15,-5 5-736-15,-2 6-160 0,-3 4-16 0,-2 3-16 0,-2-1 400 0,-4 3 96 16,-4-3 16-16,-5-2 0 16,-1-3-128-16,-4-2-32 0,0-6 0 0,-2-1 0 0,-3-6 112 15,-1-4 0-15,1-7 16 0,1-7 0 0,5-7 304 0,1-8-192 16,3-7 192-16,3-4-160 0,-1-4 160 0,2-1 0 16,3-5 128-16,0-4-128 0,3-1 144 0,0-2-144 0,0 0 192 15,2 5-192-15,2 4 528 0,-1 6 0 0,-1 3 0 16,1 7 0-16,-2 12-304 0,-5 2-64 0,-3 5-16 0,-7 5 0 15,-7 4 224-15,-3-2 32 0,-3 1 16 0,-2-3 0 16,-18 47-144-16,0 0-16 0,0 0-16 0,0 0 0 16,0 0-240-16,0 0 0 0,0 0 128 0,0 0-128 15,0 0 0-15,0 0-160 0,0 0 32 0,0 0 0 16,0 0-320-16,0 0-64 0,0 0-16 0,0 0 0 0,0 0 256 16,0 0 272-16</inkml:trace>
  <inkml:trace contextRef="#ctx0" brushRef="#br2" timeOffset="-180018.42">26902 10973 40543 0,'-14'16'3600'16,"2"-5"-2880"-16,7-5-576 0,5-6-144 0,2 2 448 0,-2 3 64 0,-3 2 16 0,0 8 0 0,-1 3-1088 0,1 3-208 0,7-3-64 0,2-6 0 0,4 0 832 0,3-3 128 0,1-3 32 0,4 0 16 15,0-3 32-15,1-1 16 16,1-2 0-16,-2 2 0 0,-1 0 32 0,-2 1 16 0,0 1 0 0,0 0 0 16,0 1-144-16,0 0-128 0,1-1 192 0,3 0-192 15,4-1 192-15,3 1-64 0,2-4 0 0,4-4-128 16,-2 3 288-16,5-5-48 0,5 0-16 0,6-6 0 15,1 1 64-15,3 0 16 0,4 0 0 0,5-3 0 16,3 2-48-16,2 0-16 0,4 1 0 0,3 0 0 0,4 3-96 16,2 2-16-16,0 0 0 0,-1 1 0 0,0-1 80 15,-2 1 16-15,1-2 0 0,0 3 0 0,-4 2-16 0,-3 0 0 16,-1 4 0-16,-4 0 0 0,-2 2-208 0,-4 8 0 16,-3 0 0-16,-1 8 0 0,0 8 0 15,-2 6 176-15,-4 5 0 0,-4 2 0 0,1 3-384 0,-6 0-80 16,-1-2-16-16,-1-5 0 15,-3-9-464-15,2-3-112 0,1-4-16 0,1-7 0 16,5-2 256-16,3-2 32 0,1-1 16 16,8-6 0-16,3 1 592 0,3-8 256 0,-1-3 0 0,8-5-16 15,5-8 416-15,3-4 96 0,1 0 16 0,-2-6 0 0,-1-4-96 0,0-3-16 0,-1-2 0 16,-2-1 0-16,1-1-320 0,-1 3-64 16,2 2-16-16,-3 9 0 0,-3 7-496 0,0 9-96 0,2 5-32 15,-1 12 0 1,-3 5-128-16,-3 4-16 0,-8 5-16 0,0 5 0 0,2 5 400 0,2 1 128 0,3 3 0 0,6-1 0 15,6 1 0-15,4-5 0 0,6 3 0 0,4-6 144 16,-2-2 48-16,7 1 16 0,5-4 0 0,2 1 0 16,1-2-208-16,-2-3 128 0,1-6-128 0,-10-2 0 15,-10-1 128-15,1-3-128 0,0-2 0 0,-2-2 144 16,-5 2-400-16,-9-3-96 0,-7 1-16 0,-10 4 0 16,-11 6-80-16,-12 1 0 0,-5 6-16 0,-10 4 0 15,-5 6 464-15,-6 4 0 16,-3 9 0-16,-1 4 0 0,-1 0 752 0,2 7 240 0,2 0 48 0,4 2 16 0,4 0-480 0,4 3-112 15,5 0-16-15,7 1 0 0,3-1-448 0,7-3 0 16,3-3 0-16,2-4 0 16,-2-3-352-16,2-3-112 0,1 0-32 0,-1-3 0 31,-1 2 64-31,-2-1 16 0,-1-3 0 0,-1 1 0 0,2-2 416 0,0-2-160 0,2-2 160 16,-3-1 0-16,-4 1 0 0,-2 2 176 0,-3 2 0 0,-4 7 0 0,-3 6 192 0,-4 4 32 0,-2 6 16 15,-4 5 0-15,1 7 32 0,-2 7 16 0,-3 10 0 0,-2 3 0 16,-4 1-80-16,1-2-32 0,7-7 0 0,2 1 0 15,1-6-224-15,5-2-128 0,-7-57 128 16,-4-18-128-16</inkml:trace>
  <inkml:trace contextRef="#ctx0" brushRef="#br2" timeOffset="-158495.43">27322 7711 7359 0,'2'1'656'0,"1"-1"-528"15,-2 0-128-15,0-1 0 0,0-2-384 0,0 2-128 0,1 0 0 0,1-2-768 0,2 1-160 0,-1 1-32 0</inkml:trace>
  <inkml:trace contextRef="#ctx0" brushRef="#br2" timeOffset="-143297.75">24165 11733 35935 0,'-2'5'3200'0,"0"-2"-2560"0,1 1-512 0,0-2-128 0,1 2 832 0,0-2 128 0,-2 7 48 0,0 3 0 0,1 7-400 0,1 4-80 0,3 8-16 0,3-1 0 0,3 5-368 0,6 3-144 0,0 1 0 0,2 1 144 15,2 6-144-15,-1-2 0 16,0 0 0-16,-1 1 0 0,-4 4 0 0,1-7 0 0,-2 1 0 0,1-1 0 0,-2 0 0 0,-1-6-176 16,0 2 176-16,-2-3-192 15,1-4-256-15,-2 0-64 0,1-7-16 0,-2 0 0 16,1-3-1008-16,-2-1-208 0,2-6-48 0,0-1 0 0</inkml:trace>
  <inkml:trace contextRef="#ctx0" brushRef="#br2" timeOffset="-142506.68">24487 12621 43311 0,'-2'0'3840'0,"2"0"-3072"0,0 2-608 0,0-4-160 0,1 1-1072 0,0 1-240 0,1 0-48 0,0-2-16 0,3-1 1152 0,0-1 224 0,2 1 0 0,0-2 0 16,0-1 320-16,0 2-32 0,0 0-16 0,-2 0 0 15,0 4-272-15,-1 0 0 0,1 0 0 0,2 0 0 0,-1-2 0 16,0 2 0-16,3-2 0 0,-1 0 0 0,3-3 0 15,3-1-192-15,1-1 192 0,2-3-192 16,3-4-1376-16,1 1-272 0,2-3-48 0,1-1-13600 16</inkml:trace>
  <inkml:trace contextRef="#ctx0" brushRef="#br2" timeOffset="-142003.28">24811 11668 13823 0,'-1'-3'1216'0,"0"-2"-960"0,0 4-256 0,1-2 0 15,0 1 3872-15,1 2 736 0,0 0 128 0,-1-2 48 16,1 1-2496-16,2-2-496 0,-1 3-112 0,1 0-16 16,1 1-704-16,-2 7-128 0,2 2-48 0,-1 6 0 0,2 4-352 15,-2 4-80-15,1 5-16 0,-2 2 0 0,2 1-208 0,1 1-128 16,-2 3 160-16,1-1-160 0,1 3 0 0,0-5 0 16,1 3 0-16,-1 0 0 0,1 1 0 0,0-3 128 15,-1 1-128-15,-1-1 0 0,-1-4 0 16,-2-2 0-16,0-1 0 15,-1 0 0-15,-1-3 0 0,0-2 0 0,-3-3 0 0,1-2 0 0,1-2 0 0,-1-2 0 16,1-1 0-16,1-5 0 0,0 0 240 0,1-4 0 16,0-2 0-16,1-1 0 0,0-1 0 0,1-2 0 15,2 0 0-15,0-2 0 0,1 2-112 0,0-4-128 16,2 1 176-16,1-3-176 16,2 0 0-16,-1 1 0 0,4 3 0 0,-1-4 0 0,2 5 0 0,1-1 0 15,1-1 0-15,1 4 0 0,3-1 0 0,0 2 0 16,1-3 0-16,1 1 0 0,-1-1 0 0,2-3 0 15,2-1 0-15,0 3 0 0,-2-1-240 0,1-1-48 16,-3 0-16-16,-1-4 0 0,-1 0-64 0,1 0-16 16,0-1 0-16,0-4-18016 0</inkml:trace>
  <inkml:trace contextRef="#ctx0" brushRef="#br2" timeOffset="-141084.34">25594 12240 9215 0,'0'-3'816'0,"-1"-1"-656"16,0 0-160-16,-1 1 0 0,2-1 3232 0,0 1 608 0,2 1 128 0,-2-4 32 0,1-4-928 0,0-4-176 0,0-7-32 0,2 0-16 0,1-1-720 0,-2-3-144 0,2-2-16 0,-2-1-16 0,2-1-1056 0,0-2-224 0,-2-3-32 0,1-3-16 15,-2-2-160-15,1 2-16 0,0 0-16 0,0 5 0 16,-1 0-256-16,3 4-48 0,-2 6-128 0,0 5 192 15,0 5-192-15,1 2 0 0,-2 2 0 0,0 3 0 16,0 3 0-16,-1 2 0 0,3 0 0 0,-2 0 0 16,1 1 0-16,2 4 0 0,1 1 0 0,1 3 0 0,2 4-272 15,0 2-48-15,4 5-16 0,-1 2 0 16,2 4 16-16,1 0 16 0,-1 1 0 0,0-3 0 0,-1-2 176 16,1-3 128-16,-1-2-192 0,-1-2 192 0,0-3-128 0,0-1 128 15,-1-2 0-15,1-2 0 0,-2 0 0 0,0-2 0 16,-1-4 0-16,0 0 0 15,-2-2 0-15,0 1 0 0,0-4 0 0,0-1 0 0,1-1 0 0,-1-3 0 16,0-4 0-16,0-2 0 0,-1-2 0 0,1-4 0 16,-1-3 0-16,0-4 0 0,-1-5 0 0,0-2-192 15,-3-2 48-15,0-1 0 0,-1 1 144 0,0-2-208 0,-2-3 80 16,0 1 128-16,1 4 0 0,1 6 0 0,1 9 0 16,1 4 192-16,-1 7-192 0,1 5 128 15,0 1-128-15,-1 5 128 0,0 0 208 0,0 5 48 0,1 2 0 0,1 5 0 16,1 1-208-16,0 7-48 15,2 2 0-15,1 4 0 0,3 6-128 0,1 4 0 0,2 4 0 0,1-2-176 16,1 2 176-16,0 0 0 0,4 1 0 0,-2-5 0 16,-3-6 208-16,0 1 32 0,3 2 0 0,-3 4 0 15,1-3-240-15,-1-5 128 0,-3 1-128 0,0-3 0 16,-1-2 0-16,0-3 0 0,0-1 0 16,0-2-19920-16</inkml:trace>
  <inkml:trace contextRef="#ctx0" brushRef="#br2" timeOffset="-129029.34">26928 4529 1839 0,'-2'0'160'0</inkml:trace>
  <inkml:trace contextRef="#ctx0" brushRef="#br2" timeOffset="-128270.39">26921 4513 911 0,'2'-5'0'0,"0"1"0"0,-1 2 0 0,-1 1 0 0,0 1 1056 0,0 0 128 0,0 0 32 0,0 0 0 0,-1 0 896 0,-1 0 192 0,1 2 48 0,1-2 0 0,0 0-240 0,-11 16-64 0,6-8 0 0,0 0 0 0,0 0-512 0,0-1-128 15,2 0 0-15,0-3-16 0,2 1-688 0,0-1-128 16,1 1-16-16,1-4-16 0,1 2-240 16,1-1-48-16,-1-2-16 0,2 1 0 0,1 0-48 15,-1 2 0-15,1-3 0 0,-2 2 0 0,2 2-32 16,0 1-16-16,-1-1 0 0,1 1 0 0,-1 1 416 15,-1 3 80-15,1-2 0 0,0 3 16 0,-1 2 48 0,0 2 0 16,-1 2 0-16,0 4 0 0,-2-2-48 0,0 3 0 16,0 3 0-16,-2-1 0 0,2 4-192 0,-1-3-32 15,1 1-16-15,-1 1 0 0,0 2-128 0,-1 1-32 0,2 1 0 16,-1 1 0-16,1-2-128 0,0-1-128 0,0 3 144 16,3 1-144-16,-2 3 0 0,3-2 0 0,-1 1 0 0,0 0 0 15,0 2 0-15,1-1 0 0,0-1 0 0,-3 1 0 16,2-2 0-16,-2 5 0 0,0-1 0 0,-1 2 0 15,0 0 176-15,0 1-176 0,0 4 192 0,-1-2-192 16,2 2 0-16,-1-1 0 0,0 0 0 0,1-3-192 16,2 2 192-16,-2-5 0 0,3 3 0 0,-1-2 0 15,4-1 128-15,0 3 0 0,0 2 16 0,2-2 0 0,0-1-16 16,-1-3 0-16,1-1 0 0,-1-3 0 0,0-1-128 16,1-3 0-16,-1-2 0 0,0 0 0 0,1 0 0 15,-2 1 0-15,0-1 0 0,0 0 0 0,0 3 0 0,-2-5 0 16,0 5 0-16,0-2 0 0,0 0 0 15,0 2 0-15,0 0 0 0,-2 0 0 0,2 1 0 0,0 0 0 16,-1-1 0-16,0-1 0 16,1 1 0-16,-3-1 0 0,2 1 0 0,0 0 0 0,-2 1 0 0,-1 0 0 15,0 1 0-15,2-2 0 16,-2 1 0-16,-1 1 0 0,0-3 0 0,0 1 0 0,0-1 0 0,-1-2 0 16,1 3 0-16,0-3 0 0,1-3 0 0,0-2 0 15,1 1 0-15,0-1 0 0,1-1 0 0,-1 2 0 0,2-3 0 16,1 2 0-16,0-1 0 0,0 1 0 15,2 1 0-15,-1-2 0 0,2 1 0 0,-2 1 0 0,1 0 0 0,1 1 0 16,-2-1 0-16,1-2 0 0,-1 1 0 0,-1-3 0 16,0 0 176-16,0-2-48 0,-1 0-128 0,-2-5 192 15,1 0-192-15,-2-5 0 0,0 3 0 0,-1-2 0 16,0-1 0-16,-1 1 0 0,0 1 0 0,0 0 0 16,-2 3 0-16,1-3 0 0,-2 4 0 0,0 0 0 15,1 2 0-15,-2-1 0 16,0 3 0-16,1 0 0 0,0 2 0 0,1-1 0 0,0-1 0 0,2 1 0 15,0 2 0-15,1-2 0 0,2 1 0 0,-1-2 0 16,3 0 0-16,-1-5 144 0,2 1-144 0,-1-3 128 0,1-1-128 16,2-1 0-16,-2-2 0 0,1 0 128 0,0-3-128 15,-2 2 0-15,1 1 0 0,-2 1 0 0,1-4 0 16,-2 3 0-16,1 1 0 0,-2 1 0 0,0 1 0 0,1 0 0 16,-1 2 0-16,-1 1 0 15,0 0 0-15,-1-4 0 0,1 3 0 0,-3-1 0 0,2 0 0 0,0-3 0 16,1 1 0-16,-2-2 0 0,1 0 0 0,0-1 0 15,0-2 0-15,-1-1 128 0,2-1-128 0,-1-1 0 16,0 0 0-16,0-5-176 16,1 0-608-16,0-6-128 0</inkml:trace>
  <inkml:trace contextRef="#ctx0" brushRef="#br2" timeOffset="-125844.61">27213 7771 27647 0,'0'-1'2448'15,"0"-1"-1952"-15,1-1-496 0,-1 2 0 0,1 1 256 0,-1-1-64 0,1-4 0 0,-1 0 0 0,0-3 176 0,0 0 16 0,-1 0 16 0,0 1 0 16,-1 0-400-16,-2 3 128 0,-1-1-128 0,0-1 0 0,0 2 320 0,0 1 0 15,0 0-16-15,-1-1 0 0,0 4 112 0,-2-2 32 0,1 0 0 0,-2 2 0 16,1 0 224-16,-2 0 48 0,-1 0 16 0,-2 2 0 16,1 0 80-16,-2 1 16 0,1-1 0 0,-2 3 0 15,-3 0-272-15,-1 0-48 0,0 0-16 16,-2 1 0-16,0-1-256 0,-1-3-48 0,1 2-16 16,0 2 0-16,0-4-176 0,1 1 0 0,0 3 0 0,2-3 0 15,2 1 0-15,-2 1 0 0,3-4 0 0,2 4 0 0,2-3 0 16,0 2 0-16,-1 1 0 0,4-4 0 0,-1 3 0 15,0-4 0-15,2 2 0 0,0 2 0 16,0 1 0-16,1-1 0 0,0 1 0 0,0 0 0 0,0 1 0 0,1 0 240 16,1 0-64-16,0 3-16 0,1-4-160 0,0 3 192 15,2 1-192-15,-2 2 192 0,2 0-192 0,1 2 0 16,0-1 0-16,1 4 0 0,2 0 0 0,1 1 0 16,1 1 0-16,0 2 0 15,-1-1 0-15,4 1 0 0,-2 1 0 0,2 1 0 0,-2 1 0 0,2 0 160 16,-1 4-160-16,-4-1 160 0,1 5 128 0,-2-2 32 15,-3 0 0-15,0 1 0 0,-3 2 32 0,-2-3 16 16,-1 0 0-16,-2-1 0 0,2-2-224 0,-2-2-144 0,0 2 192 16,2-4-192-16,-1 1 0 0,1-3 0 0,2-6 0 15,-1 0 0-15,2-5 0 0,0-4 0 0,3-4-208 0,0-4-19520 16</inkml:trace>
  <inkml:trace contextRef="#ctx0" brushRef="#br2" timeOffset="-115915.29">26842 4456 911 0,'11'-6'0'0,"-2"0"0"0,-4 2 0 0,-3 3 0 0,0-2 448 0,2 1 16 0,4-4 0 0,4-3 0 0,3-2 464 0,0-2 96 0,-3 1 0 0,-2 5 16 0,-3-2 112 16,-3 4 0-16,-1 3 16 0,-2-3 0 0,-2 3 176 0,-1 2 48 0,1-2 0 0,-1 2 0 15,-2 2 272-15,0-2 64 0,2 0 16 0,-1 2 0 0,3-2-208 0,0 0-64 16,0 0 0-16,0 0 0 0,0 0-256 15,0 0-48-15,0 0-16 0,0 0 0 0,0 0-192 0,0 0-64 16,0 0 0-16,-11 17 0 0,14-16-528 0,-1 2-112 16,1-2-32-16,0 0 0 0,0 3-224 0,-1-2 0 15,1 2 0-15,-3 2 0 0,0 2 0 0,-3 0 0 16,-1 3 0-16,0 1 0 0,-3-1 0 0,-1 2 0 16,-3 2 0-16,-1 2 0 15,-1 1 0-15,0 0 0 0,0 1 128 0,0-2-128 0,2 1 448 0,0 0 0 16,1-3 0-16,2 1 0 0,-1 0-288 15,2 0-160-15,0 1 160 0,0 0-160 0,-2 0 224 16,1 1-48-16,-2 5-16 0,-1-1 0 0,0 0 352 0,-3 3 64 0,-1 2 0 0,-2-1 16 16,1 1-208-16,-3 2-32 15,-2 3-16-15,1 1 0 0,1-1-128 0,-4 5-16 16,-1 6-16-16,-2 0 0 0,0 3-176 0,0-2 0 0,2 1 144 0,1-5-144 16,0 0 0-16,1-3 0 0,1 5 0 15,-1-2 0-15,0 0 0 0,-2 5 0 0,1-2 0 16,-3 3 0-16,1 1 0 0,-2 3 0 0,0 3 0 0,1-8 0 15,3-4 0-15,-3 9 0 0,-3 2 0 0,-2 5 0 0,1 2 0 16,2-2 0-16,-1-2 0 0,3-3 0 0,1-1 0 16,3-1 0-16,1-3 0 0,1-3 0 0,3-2 0 0,1 0 0 15,1-2 0-15,0-1 0 0,2-2 0 0,-1 0 0 16,1-1 0-16,0-2 0 16,1-1 0-16,-2-2 0 0,3 0 0 0,-1-3 128 0,-1 1-128 0,2-1 128 15,-1 1-128-15,0 0 128 16,0 5-128-16,0-1 0 0,0 4 0 0,-2 3 0 15,0-1 0-15,2-2 0 0,-2-1 0 0,0-2 0 0,0 0 0 0,0 0 0 16,1-3 0-16,-1 0 0 16,3-3 0-16,-1 0 0 0,2-2 0 0,-1 2 128 0,0-2-128 0,1 0 0 0,1-3 128 15,-1 2-128-15,3-3 0 16,-2-1 128-16,3-1-128 0,-2-3 0 0,1 2 0 0,0-2 128 0,0 0-128 16,0-1 0-16,1-1 128 0,-2 0-128 15,2-1 128-15,-1-1-128 0,-1 2 0 0,0-4 128 16,0 3-128-16,0-2 0 0,0 2 0 0,0-2 0 15,0 2 0-15,0 1 0 0,-1-3 0 0,1 2 0 0,0 2 0 0,-1-1 0 16,0-2 0-16,1-1 0 16,2 0 0-16,-1-1 0 0,1 2 0 0,0 0 0 0,0 0 0 0,0-2 0 15,1 1 0-15,1-4 0 0,2 1 0 0,-2-3 0 16,1 2 0-16,1-5 0 0,1 2 0 0,-2 0 0 0,1 0 0 16,-1 1 0-16,2 0 0 0,-1 1 0 0,-2 1 0 0,0 1 0 15,0 0 0-15,-1 2-128 0,-1 0 128 0,1 1 0 16,-2-1-144-16,1 0 144 0,-2 3 0 0,2-3 0 31,1 0 0-31,-1 2 0 0,1-2 0 0,0 0 0 0,1-1 0 0,1 0 0 0,0-3 0 0,0-1 0 31,1-1 0-31,1 0 0 0,1-2 0 0,0 0 0 0,1-1 0 0,-1-1 0 16,2 1 0-16,-1 2 0 0,-1 1 0 0,0 4 0 16,0-2 0-16,-3 4 0 0,2 2 0 0,-1 1 0 0,-1 0 0 0,1 2 0 15,-2-1 0-15,0-1 0 0,1 0 0 0,-1-1 0 16,1-1 0-16,1 0 0 0,-1-2-128 0,1 0 128 15,-1-2 0-15,0-3 0 0,-1 0 0 0,2-3 0 0,-2-1 0 16,1-2 0-16,-2 1 0 0,3-2 0 16,-2-3 0-16,1-2 0 0,-1-1 0 0,-1-1 192 0,1 0-64 0,0 1 0 15,1-2-128-15,-1 3 0 0,2-2 0 16,-1 1-176-16,2 3 176 0,0 1 0 0,1 1 0 0,-2-2 0 16,4 5 0-16,-2-2 0 0,0 2 0 0,1 0 0 15,1 2 0-15,0-2-160 0,0 0 160 0,2 1-160 31,-2 1-48-31,2 0-16 0,1-2 0 0,0 0 0 0,0-4 224 0,1 1-192 16,-2 0 192-16,1-1-192 0,1-2 192 0,0 0 0 16,-1-1 0-16,-1 0-144 0,-1-1 144 0,-1 2 0 15,-1 1 0-15,-1 0 0 0,0 1 0 0,-1-1 0 16,-2-1 0-16,-2 3 0 0,1 2 0 0,-2 1 0 16,-1 4 0-16,-2 2 128 0,-1 0-128 0,-1 5 192 0,0 2-64 0,-1 3 0 0,1 4 0 0,-1-1 16 15,1 4 0-15,1 0 0 16,2-1-144-16,2 1 0 0,-1-2 0 0,2 0 0 0,3 0 0 15,-1-3 0-15,3-2 0 0,0 0 0 16,2-2 0-16,-1-4 0 0,1-3 0 0,2 0 0 0,-1-5 0 0,2 1 0 16,-2-2 0-16,1-2 0 0,0-1 0 15,1-1 0-15,0-4 0 0,-2 0 0 0,2 1 0 0,-1-4 0 32,0 0-144-32,-1 1 144 0,1-2 0 0,-1 0 0 0,-1 0 0 15,0 0 0-15,1 0 0 0,-2 0 0 0,2 1 0 16,-1 1 0-16,1 0 0 0,0 2 0 0,0 1 0 15,-1 0 0-15,1 1 0 0,-1-2 0 0,1 2 0 0,-2 2 0 16,0 0 0-16,0 0 0 0,1 0 0 0,-2-1 0 16,1 2 0-16,0-3 0 0,-1 1 0 0,0 2 0 15,0-3 0-15,-1 0 0 0,0 0 0 0,-1 3 0 16,0-3 0-16,-1 0 0 0,1 1 0 0,-3 1 0 0,1 3 160 16,-1-2-160-16,-1 2 160 0,0 2-160 15,-1 0 0-15,-1 1 0 0,1 4 0 0,1-1 0 0,-2 1 0 16,2 2 0-16,1 2 0 0,0-2 0 0,1-1 0 0,2 1 0 15,1 0 0-15,1-2 0 0,0 0 0 0,1 1 0 16,1-4 0-16,2-1 0 0,0 2 0 0,-1-5 0 16,2 0-128-16,0 0 128 0,0-4 0 0,2 0 0 15,-1 0 0-15,-1-4 0 0,1 1 0 0,0 0 0 16,-1-3 0-16,1 0 0 0,-1-1 0 0,-1 0 0 16,1-1 0-16,-3 3 0 0,2-1 0 0,-3 1 0 15,0 2 0-15,-2-1 0 0,0 3 0 0,-2 0 0 16,0 2 0-16,-2 0 0 0,0 3 0 0,-3-1 0 0,2 2 0 15,-2 0 0-15,0 3 0 0,1-3 0 0,-1 3 0 16,1 0 0-16,-1 1 0 0,1 1 0 0,0 0 0 16,2-1 0-16,-1 1 0 0,2 2 0 0,0-5 0 15,2 3 0-15,0-1 0 0,1 0 0 0,0 0 144 0,1 0-144 16,0 0 0-16,1 1 0 0,-1-1 0 0,1 1 0 16,-1 3 0-16,2 0 0 0,-2 2 0 0,-2 0 0 15,2 4-128-15,-2 1 128 0,1 4 0 0,-2-3 0 16,1-3 0-16,-1 2 0 0,2 0 0 0,0-1 0 0,1-2 0 15,1-2 0-15,2-3 0 0,0-3 0 0,3 0 0 16,2-5 0-16,0-3 0 0,2-1 0 0,1-5 0 0,3-4 0 16,1-2 0-16,1-2 0 0,1-1 0 0,2-6 0 15,-2-3 0-15,0 0 0 0,2-1 0 0,-2 0 0 16,1-2 0-16,-2 6 0 0,-1 0 0 0,-4 3 0 16,-1 9 0-16,-4 1 0 0,0 4-128 0,-6 5 128 15,-1 2 0-15,-3 2 0 0,-2 2 0 0,-2 3 0 16,-1 0 0-16,-1 0 0 0,1 1-304 0,0-1-32 15,1-1-16-15,-2-1-18160 16</inkml:trace>
  <inkml:trace contextRef="#ctx0" brushRef="#br2" timeOffset="-110553.59">27815 4001 15663 0,'-1'2'1392'0,"0"2"-1120"0,-1-4-272 0,2 0 0 16,0 0 1664-16,-1 1 288 0,0 1 48 0,-3 0 16 0,0 2 144 0,-2 1 16 0,0-1 16 0,-1 0 0 0,0-1-1312 0,0-2-272 0,0 2-48 0,-1-3-16 15,0 0-1056 1,0 0-192-16,-1 0-64 0,2-4 0 0,-2 1-736 0,-1 1-160 16,2 1-16-16,-3-2-16 15,-3 3 432-15,-1 0 96 0,-2 0 16 0,0 0 0 0,-2 3 912 0,-1 0 240 0,2 1 0 16,-2 1 0-16,-1 0 1184 0,-1 1 288 0,-1 0 48 0,0 1 16 0,1 0 448 15,-2-1 112-15,2 2 16 0,-3 0 0 0,2-2-816 16,-2 3-144 0,-1 0-48-16,-1-1 0 0,0 2-560 0,-2 0-112 0,1 1-32 0,-1 0 0 0,1-2-144 0,-3 4-16 15,-2 0-16-15,-1-2 0 0,-2 2-224 0,2 0 0 16,1 1 0-16,-1-2 0 0,0 5 0 0,-1 1 0 16,-1 3 0-16,1-4 0 15,2 0 128-15,-2 1 16 16,0-1 16-16,0 2 0 0,-1-1 48 0,-1 3 16 0,-4 1 0 0,-1 2 0 0,2-1-32 0,-2 3 0 0,-2-2 0 15,-2 3 0-15,-1-2 16 0,0 1 0 0,-2 0 0 16,2 0 0-16,0-2-208 0,0 2 144 0,2-3-144 0,1 0 128 16,1-1-128-16,3-2 0 0,0 1 0 0,2-2 0 31,1-2 0-31,1 0 0 0,-1 1 0 0,-2-1 0 16,2 3 0-16,0 2 0 0,-1 0 144 0,0 2-144 15,-1 1 192-15,0 1-16 0,0-2-16 0,2 2 0 16,0 3-160-16,0-3 128 0,1 1-128 0,0 0 128 15,2-2-128-15,0 1 0 0,5-4 0 0,-1-2 128 16,1 1 16-16,0 1 0 0,-1-2 0 0,-1 2 0 16,0 2-144-16,-2 0 0 0,0 0 0 0,-3-2 0 0,0 2 0 15,-1-1 0-15,-3 2 0 0,-1 0 0 0,2-2 0 16,-3 2 0-16,-2 1 0 0,1-3 0 0,0 4 0 16,1-3 0-16,2 2 0 0,3 0 0 0,0-1 0 15,1 1 0-15,2-4 0 0,-1 0 0 0,-1 2 192 0,1-2-32 16,1 0-16-16,2 2 0 0,0-2-144 0,-2 1 192 15,-2 6-192-15,0-2 192 0,2-1-192 0,-1 0 0 16,-1 0 0-16,0 0 0 0,1 1 0 0,-2 2 0 16,-2-6 0-16,2 4 0 0,2-3 0 0,1-1 128 15,-2 4-128-15,3-2 0 0,0 2 144 0,4 1-144 16,2 0 160-16,-1 0-160 0,4 1 0 0,0-1 0 0,1 1 0 16,-1 0 0-16,-1 2 0 0,-1 2 128 0,2 0-128 15,-3 0 0-15,-1 2 0 0,0-2 128 0,1-1-128 0,-3 4 0 16,-2 0 256-16,-4 5-64 0,0 4 0 0,-1-1 0 15,0 2-16-15,-1-2-16 0,0 2 0 0,3-4 0 16,0 1-160-16,3-7 0 0,3-2 0 0,0-1 128 16,2 3 0-16,1-1-128 0,0 2 192 0,0 0-64 15,2-4-128-15,1 2 0 0,2 1 144 0,-2-2-144 16,2 1 0-16,0-1 0 0,2 1 0 0,-1 1 128 16,1 1-128-16,2-1 0 0,0 1 0 0,-1-2 0 15,2 2 0-15,-2 1 0 0,0 3 0 0,-1 3 0 0,-2 6 0 16,0-3 0-16,-2 2 0 0,1-2 0 0,1-2 0 0,4-4 0 15,2-3 0-15,-1 2 0 0,1 5 0 0,0 1 0 16,3 0 0-16,-1-2 0 0,3 0 0 0,1-2 0 16,1-3 0-16,1 1 0 0,2-4 0 15,0 2 0-15,0 3 0 0,2 0 0 0,1 2 0 0,1-2 0 16,-1 3 0-16,2-3 0 0,-1 1 160 0,1 3-32 16,-1-1-128-16,-1 2 192 0,0-2-192 0,-1 6 144 15,-1-2-144-15,0 4 128 0,-1 2-128 0,0 0 0 16,2-4 0-16,-1 0 0 0,1-3 0 0,1-3 0 0,1 1 0 15,1-3 0-15,1-1 0 0,1 1 0 0,2 1 0 16,3-1 0-16,2 0 128 0,1-1-128 0,1-2 128 0,0 0-128 16,3-1 0-16,-2-2 0 15,2 1 0-15,-1-1 0 0,2 3 192 0,-1 6-64 0,-2-3 0 0,2 4 0 16,-2 2-128-16,-1-1 0 0,2-2 0 0,-1 0 128 16,2 2-128-16,1-1 0 0,-1 0 144 0,1-7-144 15,-1-4 0-15,2 3 0 0,4 7 0 0,1-1 0 16,2-2 0-16,-1-1 0 0,2-1 0 0,1-2 0 15,1 0 0-15,0 2 0 0,2-4 0 0,0 0 128 16,1 1-128-16,-3-4 0 0,-1 1 0 0,3 3 128 16,5 6-128-16,3 3 0 0,1 1 0 0,-1-2-128 0,0 1 128 0,-2-1 0 15,-2-2 0-15,-1 3 0 0,1-4 0 0,1 2 0 16,3 1 0-16,1-1 0 0,0-3 0 0,4-1 0 16,2 1 0-16,2-2 128 0,-2 1-128 0,0-2 0 15,1-2 0-15,-2 2-128 0,-3-3 128 0,2 2 0 16,2 1 0-16,2 2 0 0,2 1 0 15,0 1 0-15,1-1 0 0,-1-1 128 0,0 5-128 0,-1-4 0 16,-5-1 128-16,-2 4-128 0,1-3 272 0,-1 1-16 16,1 1 0-16,4 4 0 0,5 2-48 0,1 1-16 0,1-4 0 15,-2 1 0-15,1-3-192 0,-3 1 0 0,-1-6 128 16,2-2-128-16,1 2 128 0,5 0-128 0,1 1 176 0,3-1-176 16,0-2 0-16,1-1 0 15,-5-4 0-15,-5-1-192 0,-2-5 192 0,7 2 240 0,6 0-48 0,4 0-16 16,1 0-176-1,-2-1 0-15,2 1 144 0,-4-2-144 0,-8-4 0 0,5 2 0 0,8 3 0 0,1-1 0 16,-1-1 128-16,0-2 16 16,-1 0 0-16,-3-1 0 0,-2-1-144 0,0-3 0 0,4 1 144 0,2-3-144 15,0-1 176-15,-1-4-48 0,3-4 0 0,-2 0 0 16,-6-2 64-16,7 0 0 0,6-1 0 0,4-4 0 0,0-2-64 16,-1 0-128-16,-4-3 192 0,-1 1-64 0,4 1-128 15,0-2 0-15,3 1 0 0,-3-4 0 0,2-1 0 16,-3 1 0-16,-1 2-176 0,1-3 176 0,3 2 0 15,-2-5-128-15,0 0 128 0,-7-2 0 0,-5 6 0 0,1-6 0 16,2 2 0-16,0-2 0 16,1-1 0-16,-1 2 0 0,-2-2 0 15,-2 1 0-15,-4-2 128 0,1-1-128 0,8-2 128 0,0-3-128 0,-2 0 192 0,2-2-48 16,0-2 0-16,-2-1 0 0,-5 1-16 0,3-2-128 0,5-6 192 16,1 1-64-1,-5 3-128-15,3-4 0 0,0-3 0 0,0 1 0 0,-3-3 0 0,2 1 0 0,3-3 0 0,0-1 0 16,0 3 0-16,-4 0 0 0,-2 3 0 0,-6-2 0 15,-3 2 0-15,0-1 0 16,2 1 0-16,0-5 0 0,-3 2 0 16,0-4 0-16,-1 1 0 0,-4-5 0 0,-2 3 0 0,-2-1 0 0,0 3 176 0,-2-2-176 15,1 1 144-15,-2 1-144 0,0-3 128 0,-2 0-128 16,-3-1 0-16,0 0 0 0,0-3 128 0,-3-2-128 16,2 2 0-16,-3-3 0 15,0 3 0-15,-2 1 0 0,-1 1 0 0,1 0 0 0,1-2 128 0,0-2-128 0,1-2 0 16,0-2 0-1,0 5 0-15,-2 1 0 0,-2 4 192 0,-2 0-64 0,2 1 0 0,-5-2 0 0,1 0 112 16,-5 0 16-16,1-2 0 0,-2 1 0 0,-4 3 192 0,1 0 64 16,-1-3 0-16,-1 4 0 0,0-1-512 0,0-2 0 15,2-4 0-15,1-2 0 0,2-4 0 0,0-3 0 16,3 3 0-16,0-4 128 0,1 3-128 0,1 0 0 16,0 1 0-16,-1-3 0 15,1 3 0-15,-2 0 0 16,1-2 0-16,-2 6 0 0,-2 0 0 0,1 1 0 15,-2 2 0-15,-2 2 0 0,0-1 0 0,-3 2 0 16,-1 0 0-16,-2 0 0 0,-2 2 0 0,0-2 0 16,-1 4 0-16,-2 1 0 0,-1-2 0 0,0 1 0 0,0-1 0 15,-1 0 0-15,0-1 0 0,-1-2 0 0,1 0 0 16,-1-3 0-16,-1 2 0 0,1-4 0 0,0 3 0 0,-1 0 0 16,3-2 0-16,-2 2 0 0,0-3 0 0,0 2 0 15,2 2 0-15,-2-2 0 0,0-1 0 0,1 3 0 16,-2 3 0-16,0-2 0 0,-2 0 0 0,1 5 0 15,0 7 0-15,-3-3 0 0,1-7 0 0,-4 0 0 16,2 0 0-16,-1 0 0 0,-1 1 0 0,1-3 0 16,-2 0 0-16,1-1 0 0,-1 4 0 0,1 0 0 0,1 1 0 15,0-3 0-15,-1 1 0 0,2-2 0 0,-1-1 0 16,0-3 0-16,0 1 0 0,0 1 0 0,0-1 0 16,1 2 0-16,-2 2 0 0,0-2 0 0,0 1 0 15,-2-5 0-15,-1 3 0 0,-1-3 0 0,0 4 0 0,-2 2 0 16,0 0 0-16,-2 3 0 0,0-1 0 0,-1 1 0 15,-1 1 0-15,-2-4 0 0,2 2 0 0,-2 1 0 16,0-4 0-16,-2 0 0 0,0 2 0 0,-2-4 0 16,1 1 0-16,-2 0 0 15,1-5-368-15,-1 2-64 0,1 1-16 0,0-2 0 0,-2 0 64 0,0 2 16 16,-1-2 0-16,-2 6 0 0,2 0 176 0,-3 2 48 0,0 1 0 16,-4-2 0-16,1 2 144 0,-2 2 0 0,-1-4 0 15,-2 2 0-15,0 0 0 0,-2 1 0 0,0 3 0 0,1-1 0 16,-2-1 0-16,2 2 0 15,-6-2 0-15,1-2 128 0,-1 0-128 0,-1-1 0 0,3 1 0 0,-1-2 0 16,1 2 0-16,1 1 0 0,-1-2-144 0,1 2 144 16,0 4-128-16,0 0 128 0,-3 0-160 0,-2 0 160 15,-1 4-176-15,-4-2 176 0,1 0-192 0,-3 2 192 16,-2 0-320-16,0 0 64 0,-2 4 0 0,-1-1 0 0,-5 2-64 16,1 2-16-16,1 1 0 0,1-1 0 0,1 1 144 15,4 2 48-15,4-3 0 0,-2 1 0 0,-3-2 144 0,-1 0 0 16,3 1 160-16,-2-3-160 0,-1 3 0 0,1-2 0 15,-4 1 0-15,1-3-160 0,-1 3 160 0,-1 1 0 16,-4 2 0-16,0 2 0 0,-2 1 0 0,0 2 0 16,0 2 0-16,-2 0 0 0,-1 1 0 0,-2 0 0 15,0 3 0-15,-2-2 0 0,-1 3-144 0,-2 2 144 16,2 2-160-16,5 1 160 0,6 2-176 0,-9 2 176 16,-7-3-192-16,-7 1 192 0,1 2-176 0,0-2 176 0,2 4-160 15,3 1 160 1,-1-3-784-16,0 3-64 0,-1 0-16 0,-4-1-21024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5:55:20.974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25427 5092 20271 0,'-6'-3'1792'0,"1"2"-1424"0,3 0-368 0,2 1 0 0,0 0 256 0,-2-3-32 0,-1 2 0 0,-2-1 0 0,-3 2 704 0,0-4 144 0,-1 1 16 0,0 3 16 0,2 2-272 0,-2 0-64 16,1 3-16-16,-1 0 0 0,2 1 144 0,-1 0 16 0,-1 3 16 0,1-2 0 0,-1 3-928 0,2-1 0 15,-1 2-160-15,1 3 16 16,-1-2-1568-16,2-1-304 0,0 0-64 0,4 2-16 15,-1-2 112-15,3 0 32 16,3 0 0-16,2-2 0 0,2 1 1552 0,3 0 400 0,1-2 0 0,3 0 0 0,0-1 1024 16,4-2 336-16,2 0 64 0,2-3 16 15,1 2-496-15,1-4-112 0,-1 0 0 0,1-5-16 0,-2 1-288 0,0-2-48 16,-1-1-16-16,-2-2 0 0,-2 1-48 0,-2-1-16 16,-1-2 0-16,-2 0 0 0,-2 1-400 0,-3-4 0 15,-2 1 0-15,0 0 0 0,-2-3-176 0,-1 1-112 16,-2 3-32-16,0-2 0 15,-1-3-496-15,-2-2-96 0,0 1-32 0,-3 1 0 0,-1-1-784 0,0 1-176 16,0 0-16-16,0 2-16 0,1 4 480 0,0 2 112 0,0 0 0 0,1 6 16 0,0-1 1040 16,0 4 288-16,0 4 0 0,0-2-4912 15</inkml:trace>
  <inkml:trace contextRef="#ctx0" brushRef="#br0" timeOffset="881.66">24668 5032 11967 0,'-6'-1'1072'0,"0"0"-864"0,2 1-208 0,0 0 0 0,2 0 448 0,-3 0 64 0,-5 0 0 0,-6 0 0 0,-6 0 384 0,-6 0 64 0,-1 2 32 0,-1 1 0 0,2-1-64 0,-1 2-16 0,1 1 0 0,0 1 0 0,2 0-80 15,2 0 0-15,3 2-16 0,1-2 0 0,3 3 112 0,2-2 32 16,4 2 0-16,2-3 0 0,4 1-720 0,4 1-240 15,3-1 144-15,3 2-144 16,4 0-928-16,2-2-272 0,4 3-48 0,1 1-16 16,2-2 352-16,5 2 64 0,0-1 16 0,2 1 0 15,2 0 48-15,0 0 16 0,3-2 0 0,-3 1 0 16,2-3-544-16,-2 0-96 0,0 0-32 0,-1-5 0 0,-1 1 1120 0,0-3 320 0,-2-5 0 16,-2 0-128-16,-1-1 720 0,-3-6 160 0,0 1 16 0,-3-1 16 15,-2 1 240-15,-2-4 64 0,-2-1 0 0,-2-1 0 16,-2-1-464-16,-3-2-96 0,-1 3-16 0,-4-5 0 15,-2 2-384-15,-3-2-128 0,-2 1 0 0,-4-1 0 16,-2-1-448 0,-3 4-192-16,-2-1-32 0,-1 2-16 15,-3 4-1360-15,0 1-288 0,-3 6-48 0,1 2-16 0,2 5 928 0,-3 2 176 0,2 6 32 0,1 0 16 16</inkml:trace>
  <inkml:trace contextRef="#ctx0" brushRef="#br0" timeOffset="1561.86">24636 5944 6447 0,'2'0'576'0,"0"0"-576"0,-2 0 0 0,1 0 0 0,-1 0 576 16,0 0 16-16,0 0 0 0,0-3 0 0,0 1 496 0,-1-1 112 0,-1 0 16 0,2 3 0 0,0 0 528 0,-7-23 112 0,3 12 32 0,0-1 0 0,-1 1-1312 0,-1-3-256 15,-1 0-48-15,-3 0-16 0,-1-1-512 0,-1 1-96 16,-1 3-32-16,0 4 0 15,-2 3 112-15,0 3 16 0,-2 4 0 0,-1 5 0 0,-2 2 608 0,1 2 128 0,-1 3 32 0,0 2 0 32,2 1-256-32,-1 0-64 0,3 3 0 0,1-1 0 0,3 1-192 0,3-1 0 0,4 0 0 0,3-3 0 15,3 1 432-15,5 0 80 0,1-3 32 0,5-2 0 32,4 2-160-32,3-4-16 0,4 0-16 0,0 0 0 0,4-4-352 0,3-3 0 0,2 3 0 0,-2-7-192 31,-4 0-432-31,4-5-80 0,5-1-32 0,3-4 0 0,-1-3-464 0,-3 1-80 15,-7 1-32-15,-1 0 0 0,0-5 432 0,-3 0 96 0,-4-2 16 0,-2 1 0 0,-4 0 1504 16,-4 0 304-16,-3 0 64 0,-4 0 16 0,-3-2 480 0,-3 2 112 16,-3 0 16-16,-5-1 0 15,-3 0-160-15,-5-1-32 0,-2 2 0 0,-5 0 0 0,-2 1-896 0,-3 2-192 16,-1 5-48-16,0 6 0 16,4 0-944-16,-2 7-192 0,2 1-32 0,2 6-16 31,1 0-880-31,4 1-160 0,1 4-32 0,4-2-16 0</inkml:trace>
  <inkml:trace contextRef="#ctx0" brushRef="#br0" timeOffset="2082.15">25398 6007 5519 0,'-2'-5'496'0,"2"1"-496"0,2 2 0 16,-2 2 0-16,2-3 1104 0,-1 2 128 0,0-2 32 0,1-5 0 0,0-1 896 0,1-1 176 0,-1-1 32 0,-2 1 16 0,0 3 0 0,-1 1 0 0,-2-1 0 0,-2 1 0 0,-2-1-704 0,-2 3-144 16,1-1-16-16,-3 0-16 0,-2 4-992 0,0-1-192 15,-2 2-32-15,-3 2-16 0,1 4-64 0,-3 0-16 16,1 2 0-16,-2 2 0 0,1 2 16 0,0 3 0 16,1 0 0-16,3 1 0 0,3 1-208 0,0 3 0 15,5-2 0-15,0 3 0 0,5-3 0 0,0 2 0 16,4-1 0-16,3 0 0 0,4-1 0 0,1-1 0 15,6-1 128-15,3-3-128 0,3-2 0 0,3-1-240 0,4-4 32 0,1-2 0 32,5-1-560-32,-1-3-96 0,-1 0-32 0,4-3 0 0,0-6 592 0,1 1 112 15,0-3 32-15,-1-3 0 0,-1-1 352 0,-3-1 64 0,-4-1 0 0,-3 0 16 16,-2-3 352-16,-5 1 64 0,-5 2 16 0,-5 0 0 16,-3 1 80-16,-7-2 32 0,-4 1 0 0,-5-2 0 15,-4 2-320-15,-5-3-64 0,-6 2-16 0,-4 2 0 16,0 3-416-16,-5 3-224 0,-2 5 32 0,-2 5 0 15,-1 5-1376-15,-2 4-272 0</inkml:trace>
  <inkml:trace contextRef="#ctx0" brushRef="#br0" timeOffset="24743.1">24276 2088 37951 0,'1'-1'3376'0,"2"-4"-2704"0,-1 0-544 0,1 0-128 0,-2 0 1008 0,1 1 160 0,1-1 48 0,2-1 0 0,2-9-672 0,4-3-128 0,7-9-32 0,1-3 0 0,2-4-384 0,-1 5 0 0,-1-2 0 0,-4 5 0 0,-4 1-352 0,-6 5-160 0,-3 6-16 0,-6 1-16 15,-5 6-928-15,-11 7-176 0,-11 5-32 0,-17 7-16 16,-15 5-1936-16,-19 8-384 0,-5 1-80 0,-16 7 0 15,-19 7-640-15,-15 2-128 0,-14 5-32 0,-1 4 0 0,5-1 5472 0,-4 7 1104 0,-3 6 224 16,0 3 32-16,8 3 3040 0,2 7 592 16,-1 7 128-16,6 7 32 0,10 4-3136 0,11 5-624 15,11-3-128-15,5 13-32 0,11 10-896 0,13 1-176 16,15-10-32-16,14 1-16 0,19-3-336 0,16-11-64 0,11-4-16 0,16-9 0 16,9-6-144-16,16 1-128 15,16-2 144-15,14-1-144 0,10-1 0 0,9-6-128 16,7-5-16-16,9-3 0 15,9-3-768-15,6-9-160 0,2-7-16 0,5-9-16 16,3-11-928-16,0-6-176 0,-8-7-32 0,1-6-16 16,-1-9 1088-16,-5-5 208 0,-10-6 64 0,-1-11 0 0,-2-7 1728 0,-3-10 336 15,-7-4 80-15,-4-11 16 0,-1-8 496 0,-5-11 96 0,-3-4 32 16,-6-7 0-16,-2-6-384 0,-8-5-80 0,-5-4-16 16,-9 1 0-16,-5-1-432 0,-6-5-80 0,-6 1-32 0,-7-2 0 15,-9 11-112-15,-8-6-32 0,-6-3 0 0,-8 1 0 16,-7 6 16-16,-8-4 0 0,-6 1 0 0,-8 5 0 0,-4 5-160 0,-8 1-16 15,-3 2-16-15,-9-2 0 0,-9 2-416 0,-9 0-128 16,-3 7 0-16,-7 0 0 16,-4 5-576-16,-4 4-192 0,-6 5-16 0,-6 8-14160 15,-6 3-2832-15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5:57:35.50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3682 14131 34095 0,'-2'-3'3024'0,"0"0"-2416"0,-1-1-480 0,2 3-128 0,1 1-512 0,-1 0-128 0,-2-5-32 0,-2-1 0 0,-2 0 400 0,-2-4 80 0,-1 2 0 0,0-1 16 0,-1 2 176 0,-1 1 0 0,-1 0 0 16,-3 1 0-16,0 1 176 0,-4 2-48 0,-1-2 0 0,-3 2 0 0,-6 2 704 16,-2-3 144-16,-1 2 32 0,-2 0 0 0,0-2-304 15,-7 1-64-15,-5-2-16 0,-5 0 0 0,-2-3-416 16,-4-2-80-16,-4-1 0 0,-5-2-128 0,2 0 272 15,-7-2-48-15,-1 0-16 0,-2 2 0 0,2 2 144 16,8 3 32-16,11 2 0 0,-9 0 0 0,-9 4-208 0,-5 7-48 16,3 0 0-16,6 4 0 0,16-3-128 0,-3 3 0 15,-7 3 0-15,-1 3 0 0,5 1 0 16,3 0 160-16,5 1-160 0,0-1 160 0,4 0-352 0,3-1-64 16,3 2 0-16,3-2-16 0,4-4 80 0,2 4 32 15,0 1 0-15,4-4 0 0,6-2 352 0,2 0 80 16,2 0 16-16,3 0 0 0,2 2-80 0,3-2-16 15,2 1 0-15,2 1 0 0,1-2 32 0,2 0 0 0,1 1 0 16,1 2 0-16,1 3-16 0,1-3 0 0,1 1 0 16,-1-1 0-16,2 6-208 0,0-1 176 0,-1 2-176 0,1 1 160 15,1 2-160-15,-1 3 0 0,0 1 0 0,0 1 0 16,0-1 0-16,0-4 0 0,0-5 0 0,-2 6 0 16,2 1 0-16,-1 5 0 15,0-1 0-15,-1 1 0 0,-2-1 0 0,-1 1 0 0,-1 2 0 0,-1-6 0 16,0-3 0-16,-4 9 0 0,0 7 0 0,-3 7 0 15,-1 3 0-15,-3-3 0 0,1 4 0 0,-2-4 0 0,1-3 0 16,1-4 0-16,-1-5 0 0,0-1 0 16,1-2 224-16,0 1-32 0,1-3-16 0,1-3 0 15,1 2-48-15,0-7 0 0,3 0 0 0,-1-4 0 0,3 0-128 16,0-2 0-16,1-2 144 0,1-2-144 0,2-1 144 0,0-1-144 16,2 0 192-16,3-1-192 15,2-2 192-15,2 2-64 0,5 1 0 0,3 2-128 0,5 0 144 16,2 3-144-16,2-2 0 0,3 1 144 0,6 0-144 0,5 2 0 15,5 0 0-15,4-1 0 0,3 0 0 0,-1-1 0 16,0-6 0-16,-2 0 0 0,2-5 0 0,-2-1 0 16,1-2 0-16,2-2 0 0,1-3 0 0,1 0 0 15,-1 0 0-15,-3-2 0 0,-2 1 0 0,-2-4-320 0,-3 0 48 16,5 1-19520-16</inkml:trace>
  <inkml:trace contextRef="#ctx0" brushRef="#br0" timeOffset="29713.31">18885 14309 31327 0,'-2'2'2784'0,"1"0"-2224"0,2-2-560 0,1 0 0 0,0 0 0 0,1 0-224 16,0 1 16-16,3 0 0 0,6 3-64 0,2-1-16 0,4-1 0 0,3 2 0 0,5 0 704 0,5-1 144 0,4-2 16 0,4 2 16 15,2-3 672-15,3 0 128 0,2-4 16 0,2 1 16 0,2-2-320 0,2 0-64 0,2 1-16 16,4-1 0 0,3 1-768-16,0-1-256 0,4 0 160 0,0-1-160 0,1-1 0 0,7-3 128 0,6-1-128 15,5 0 0 1,-1 0 176-16,2 1-48 0,2-5-128 0,2 2 192 0,2 1-192 0,-2-2 128 0,-2 2-128 0,1 0 0 15,2 1 0-15,0-2 128 16,2 2-128-16,-3-1 0 0,1 1 0 0,2-4 0 0,3 4 0 0,0-1 0 16,-7 4 0-16,-4-3 128 15,-3 3-128-15,0 1 0 0,-1 2 0 0,-3 2 0 0,-2 1 0 0,-4 1 0 16,-4 2 144-16,-3 1-16 0,-2 1 0 0,3 1 0 16,4 1 272-16,1-2 48 0,-5 1 16 0,-3 0 0 15,-1-1-64-15,-3 2-16 0,-1 0 0 0,-2 1 0 16,-3 1-192-1,1-1-64-15,-1-1 0 0,-2 0 0 0,-3-2 0 0,-5 0 0 0,-3 1 0 0,-4-3 0 0,-2 3 0 16,-2-4 0 0,-1 1 0-16,-3 0 0 0,-3 0 0 15,-1-1 0-15,-2 0 0 0,-1 0 0 0,-3-1 112 0,-1 1 16 16,-3 1 0-16,-2 2 0 0,-2-3-256 0,-2 1 0 16,0 3 0-16,1-3 0 0,-1 4 0 0,-1-3 144 15,1 2-144-15,0 1 128 0,2-2-128 0,-1 0 0 16,2 2 0-16,3-2 0 0,-1 0 0 0,2 0 0 0,0 1 0 15,1-3 0-15,3 2 0 0,-2-1 0 0,1-1 0 0,1-1 0 16,0 1 0-16,-1-2 0 0,3 1 0 16,-2-1 0-16,2 1 0 0,1 0 0 0,0-2 0 0,2 2 0 15,0 0 0-15,3 0 128 0,2 0-128 16,2 0 0-16,3 0 0 0,2 0 0 0,3 2 128 0,1-2-128 16,2 1 0-16,1 3 128 0,1-3-128 0,1 3 128 15,5 2-128-15,-1-1 0 0,1-2 0 0,1 1 0 16,-4 1 0-16,-2-2 0 0,1 0 0 0,-2 2 0 15,-2 1 0-15,-4-1 0 0,-1 2 0 0,-3-1 0 16,-1 0 0-16,-1 1 0 0,-1 2 0 0,-2-4 0 16,1 1 0-16,-5 0 0 0,0 0 160 0,-3 1-160 0,-3 0 0 15,1 0 0-15,0 0 0 0,-3-1 0 0,1 0 0 16,0-1 256-16,-1 0-16 0,0 1-16 0,0-3 160 0,1 2 48 16,-3 1 0-16,2-3 0 0,-1 0-160 0,-1 1-16 15,-1 1-16-15,1-4 0 0,0 4-96 0,-2 0-16 16,2-3 0-16,-2 2 0 0,0 1-128 0,1 1 0 15,-2-4 0-15,0 2 0 0,-2 1 0 0,-2 1 0 16,0 2 0-16,-2 2 0 0,0-2 0 0,-1 6 0 16,-1-2 0-16,-2 4 128 0,0 3-128 0,0-4 0 15,1-5-192-15,-2 4 192 0,1 10-144 0,-1 11 144 16,0 8 0-16,0 8 0 0,0 3 0 0,0 3 0 0,-1 2 0 16,-2-1 0-16,2 0 0 0,0 8 0 15,1 9 0-15,0 6 0 0,1-2 0 0,4 5 0 0,1 5 0 16,3 3 0-16,2-1 0 0,4 1 0 0,-1 0 0 15,4 2 0-15,0 3 0 0,1-4 0 0,1 0 0 16,1-6 0-16,2-2 0 0,1-1 0 0,-1-1 0 16,-1-4 0-16,-1-2 0 0,0-3-128 0,0-1 128 0,-2-3 0 15,-2-2 0-15,1-5 0 0,-1 3 0 16,-1-6 0-16,-1-6-144 0,1-6 144 0,0-4 0 0,0-5-144 16,1 1 144-16,1-6 0 0,0-4 0 0,1-3 0 15,-1-4 0-15,0-6 0 0,-1-4 0 0,-1-1 0 16,-1-4 0-16,-3-4 0 0,-1 0 0 0,-2-3 0 15,-2 0-272-15,-2-1-32 0,0-1 0 0,-3 0 0 0,-1 1 80 16,-1-2 16-16,-1-1 0 0,-2 0 0 0,-1 0 208 0,1-2 0 16,-2 2 0-16,1-4 0 0,-1 1 0 15,1-2 240-15,1 1-48 0,-2-2-16 0,1 2 16 0,0-3 0 16,1-1 0-16,-1-2 0 0,1 1-192 0,0 0-176 16,0-2 48-16,-1 2 0 0,1 0-208 0,-2 1-48 15,0 1 0-15,-1 0 0 0,0 2 208 0,-3 0 48 16,-1 2 0-16,-2 0 0 0,-1 1 128 0,-3 0 0 15,-2 1 0-15,-3 2 0 16,-2-3 0-16,-3 4 0 0,-2-3 0 0,-4 3 0 0,0 0 0 0,-3-3 144 16,-2-1-144-16,-5-1 0 0,-3 0 128 0,-4-2-128 15,-6-3 0-15,-1 1 0 0,-4-1 0 0,0 0 0 16,0 1 0-16,0 1 0 0,-1 1 160 0,-7-1-32 16,-7 4 0-16,-4-4 0 0,-3 6 16 0,-2-1 0 0,0 3 0 15,-5 1 0-15,-4-3 112 0,-3 1 0 0,-3 1 16 16,0-3 0-16,3 3-272 0,-1-2 0 0,-3 1 0 0,2-2 0 15,9 2 0-15,-3-3 0 0,1-2 0 0,1-1 0 16,3-2-144-16,4-6 16 0,3-8 0 0,-4-9-22400 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24T15:29:06.67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28076 9363 7359 0,'-4'3'656'0,"0"1"-528"16,2-1-128-16,2 0 0 0,2-1 0 0,-2-1 0 0,-2 4 0 0,0-1 0 0,-1 2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5:59:32.96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33145 3480 35007 0,'-2'-2'3120'0,"2"-2"-2496"0,0 5-496 15,0 2-128-15,0-3-352 0,0 1-96 0,-1 2 0 0,1-1-16 0,-1 3 192 0,0 1 32 0,-2 0 16 0,-3 6 0 16,-1-1 224-16,-3 1 0 0,-4 7 0 0,-3 2 0 0,-3 2 0 16,-5 4 0-16,-1 4 0 0,-2 6 0 15,-3 3 128-15,-3 3-128 0,-4 5 144 0,-3 3-144 0,-1 0 0 16,-1-2 0-16,0 4 0 0,-1-2 0 0,2 1 144 15,0 1-16-15,2-1 0 0,0 1 0 0,4-4 128 0,0 3 32 16,2 1 0-16,-1 4 0 0,2-4-288 0,0 2 128 16,0 2-128-16,1 0 0 0,1-5 128 0,0-1-128 15,4-4 0-15,1-4 0 0,4-3 0 0,2-6 0 16,3 0 0-16,1-5 0 0,-1 0 720 0,4-2 96 16,-1-5 16-16,2-1 0 0,0-1-368 0,2-4-64 15,0-3-16-15,0-2 0 0,1 0-112 0,-1-4-16 0,2-1-16 16,0 1 0-16,0-2-112 0,0-1 0 0,1 0-128 15,-1 0 192-15,1-2-192 0,-2 1 0 0,2 1 128 16,-1-2-128-16,0 0 0 0,-1 2 0 0,0-1 0 16,0-1 0-16,0 2 0 0,-1 1 0 0,0-4 0 0,1 3 0 15,2-3 0-15,0 1 0 0,2 1 0 16,1-3 0-16,0 0 0 0,2-3 0 0,-1 1 0 0,2 1 0 16,0-4 0-16,1 1 256 0,1-2-64 0,-1-2 0 15,1 0-48-15,-1-1-16 0,2-2 0 0,-2-3 0 16,0 2-128-16,0-2 0 0,-2 0 0 0,1 0 128 15,0-2-128-15,0 0 0 0,-2-1 0 0,-1 0 0 16,2 0 0-16,-3 1 0 0,1 1 0 0,-2-2 0 0,1 3 0 0,-1 2 128 16,1 0-128-16,0 0 0 0,-1 1 0 0,1 0 0 15,0 4 0-15,0-4 0 0,1 4 0 0,1-1 0 16,-1 0 0-16,0 2 0 0,2 0 0 0,-1-1 0 16,2 0 0-16,0 4 0 0,2-2 0 0,-1-1 0 15,2 2 0-15,1 0 0 0,1 3 0 0,-1 0 0 16,2 2 0-16,0 3 0 0,0 3 0 0,0 3 0 15,0 6 0-15,0 1 0 0,-1 9-176 0,-2 5 48 16,-1 4 0-16,1 1 0 0,-4 5 128 16,1-2-160-16,0 3 160 0,0-6-160 0,0 0 160 0,2-4 0 0,1-2 0 15,2-4 0-15,2-7 0 0,2 1 0 0,1-5 0 16,3-1 0-16,0-3 192 0,2-4 0 0,0-1 16 16,1-2 0-16,1-4 16 0,2 0 0 0,0-5 0 0,1-1 0 15,0-3 80-15,2-4 16 0,4-3 0 0,0-3 0 16,1-1-16-16,-1-3 0 0,1-2 0 0,0-1 0 15,-2 0-304-15,1-2 0 0,1 1 0 0,1-2 0 16,2 3-576 0,3 1-208-16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02:29.573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14490 13591 6447 0,'-9'-3'576'0,"2"1"-576"16,-1-2 0-16,2 2 0 0,3-1 2656 0,-1 1 416 0,0 1 96 0,-5-7 16 0,-3-1-1216 0,-5-2-240 0,-4-5-64 0,-3 0 0 0,2 3-1040 0,0 1-224 0,-1 1-32 0,1 1-16 16,1 5 48-16,0 1 16 0,0 2 0 0,1 1 0 0,2 2 0 0,1 3 0 0,-1 1 0 0,2-1 0 15,0 3 0-15,-1 2 0 0,-1 1 0 0,0-1 0 16,2 4-288-16,-3 3-128 0,-1-1 0 0,-1 2 128 31,0 3-1104-31,-2 2-240 0,1 2-32 0,-2-2-16 0,2 0 688 0,-2 3 144 16,2 0 32-16,1-1 0 0,3 1 832 0,0-1 160 0,3-2 48 0,2-1 0 15,3-1 192-15,4-3 32 0,2 1 16 0,4-3 0 16,5-1-624-16,2-4-112 0,5 0-16 0,0-5-128 16,3 0 320-16,1-3-64 0,4 1 0 0,1-6 0 15,2 1 112-15,-1-2 16 0,1-1 0 0,1-1 0 0,2-3 128 16,2-1 16-16,1-2 16 0,0-1 0 0,0-3-128 0,1 2-32 16,0-2 0-16,1-2 0 0,-2 3-384 0,0-4 0 15,-1-1 0-15,1-1 0 0,-3 2 0 0,-2-2 0 16,1 4-192-16,-1-2 192 0,-2 2-240 0,-2-3 80 15,-2 5 16-15,-3-1 0 0,-1-1 144 0,-3 3 0 16,-3 5 0-16,-1-3 0 0,-3 4 448 16,-2 2 80-16,-2 1 16 0,-2 0 0 0,1 1 192 0,-2 0 32 15,-2 3 16-15,-2-3 0 0,2 3-352 0,-2 0-80 16,1 1-16-16,-3 0 0 0,2 1-336 0,-2 0 144 16,2 3-144-16,-2-2 0 0,2 3 128 0,-2 2-128 15,2 1 0-15,-1 0 0 0,2 2 0 0,0-2 0 0,0 6 0 0,-1-2 0 16,2 2 128-16,1 2-128 0,0 1 0 0,-1 4 0 15,0 1 0-15,-1 3 0 0,-2 4-160 0,1-1 160 16,-2 2-160-16,-1 1 160 0,0 0 0 0,1-1-144 16,0-1-16-16,-1-1 0 0,1-2 0 0,1 0 0 15,0 3-32-15,0-5 0 0,0 2 0 0,1 0 0 16,1-1 352-16,-1 4 64 0,1 0 16 0,1 2 0 16,0 3-48-16,0-1-16 0,2 0 0 0,-1 1 0 0,2 0-176 15,-2 5 160-15,1 6-160 0,2 1 160 0,1 5-160 16,0 0 0-16,1-2 0 0,3-3 0 0,1-8-160 15,5-1-112-15,3-6-32 0,9-5-11632 16,5-7-2336-16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04:37.0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19603 4378 22111 0,'-6'-2'1968'0,"0"-3"-1584"0,-1 2-384 0,1 1 0 0,1 2 2224 0,0 0 352 0,-1 0 80 0,-4-1 16 0,-6 1-1888 0,-7-3-368 0,-7 2-80 0,-5 1-16 0,-4-1-688 0,-6 1-144 0,-4 1-16 0,-4-1-16 15,-2 0 64-15,0 0 16 0,0 0 0 0,0 0 0 16,1 1 656-16,1 2 144 0,0-3 32 0,2 3 0 0,6 0 704 16,4-1 144-16,3 1 16 0,3-2 16 0,3 0-416 0,3 0-64 15,3-1-32-15,3 3 0 0,4-3-480 16,2 1-80-16,3 0-32 0,2-1 0 31,5 3-480-31,2-3-112 0,3 0 0 0,2 0-16 0,3-3-592 0,2 3-112 0,2-1-32 0,4 1 0 0,7 0 816 0,4-1 144 16,5 1 48-16,5 0 0 0,4-3 416 0,4 1 96 0,2-2 0 15,0 2 16-15,1-4 544 0,2 1 96 0,0 1 32 16,1-1 0-16,-4 2-320 0,0 2-64 0,-1-1-16 16,-3 1 0-1,-2 1-272-15,-4 0-48 0,-1 0-16 0,-2 0 0 16,-3 0-16-16,-5 0 0 0,-1 0 0 0,-4 0 0 0,-4 1-256 0,-3 1 0 15,-4-2 0-15,-4 3 0 0,-2-2 0 16,-6 1 0-16,-4-2 0 0,-5 2 0 0,-5 1 128 0,-5-1-128 0,-6 0 144 0,-4 1-144 16,0-3 256-16,-4 0-64 15,-5-3 0-15,-4 2 0 0,-3 0 144 0,-2 1 32 0,1 1 0 16,-2 0 0-16,-2 2-208 0,4-1-32 16,3-1-128-16,6 2 192 15,9-3-192-15,4 0 128 0,4 1-128 0,3 0 0 0,7-1-176 16,5 3-128-16,4-2-16 0,7 4-18624 15</inkml:trace>
  <inkml:trace contextRef="#ctx0" brushRef="#br0" timeOffset="6294.5">6185 8716 27647 0,'-21'-4'2448'16,"4"3"-1952"-16,7-1-496 0,5 2 0 0,1 2-1488 0,-6-2-400 0,-11 0-80 0,-13 1-16 0,-12 4 1696 0,-6 0 288 0,-2 0 144 0</inkml:trace>
  <inkml:trace contextRef="#ctx0" brushRef="#br0" timeOffset="7048.14">5122 8834 4607 0,'-10'-4'400'0,"2"-1"-400"16,2 3 0-16,3-1 0 0,1 2 5536 0,1-2 1024 15,1 1 208-15,-2-3 32 0,-2-3-4944 0,-1 0-976 0,-1-3-208 0,0 0-32 16,-1 2-288-16,0-1-48 0,0 3-16 0,-2-1 0 16,-1 1 160-16,-1 1 48 15,-1 1 0-15,-5 2 0 0,1-2 624 0,-3 5 128 16,-5 0 32-16,-1 0 0 0,-2 3-416 0,-1-1-80 0,-3 4-16 0,1 1 0 15,4-1-496-15,-2 0-96 0,1 1-32 0,1 2 0 16,2-3-144 0,2 0 0-16,2 1 0 0,0-4 0 0,3 2 0 0,1-2 0 15,1 0 0-15,1-1 0 0,3 0 0 0,1 1 0 16,2-2 0-16,2 0 0 0,2 1 0 0,0-2 0 0,2 3 192 0,0-2-64 0,4-1 112 0,0 0 16 16,4-1 0-16,4 0 0 0,3 2-80 0,5 0-16 15,8 2 0-15,5-3 0 0,6 0-160 0,5 0 128 16,6-3-128-16,8 3 128 0,7 3-128 0,8-3 0 15,4 0 0-15,4 0 0 0,-1-3 0 0,4-1 0 16,4 0 0-16,7-3 0 0,7 2 0 0,2-3 0 16,-7-1 0-16,4 0 0 15,3 1 0-15,5-3 0 0,0 0 0 0,0 1 0 0,-5 2 0 0,6-3 0 16,2 1 0 0,-1 0 0-16,-3 2 0 0,-1-1 0 0,0 0 0 0,-6 1 0 15,-5-1 0-15,-6 0 0 0,-3 3 224 16,-3 0-64-16,-3 1-32 0,-5 0 0 0,-3 3 0 0,-6-2 0 15,1 1-128-15,-6 3 0 0,-5 0 0 0,-3 0 0 16,-2 2 0-16,-5-1 0 0,-7 1 0 0,-4 0 0 16,-6-1 0-16,-4 3 0 0,-3-3 0 0,-7 0 0 15,0 0 160-15,-5 2-160 0,-3-1 192 0,-2 1-192 16,-4-1 336-16,-3 2-32 0,-1-2-16 0,-3 3 0 16,-5 0-160-16,-6 0-128 0,-2 0 192 0,-3-2-192 15,-4 0 128-15,-5-1-128 0,-3 1 0 0,-3-1 0 0,-1 0 0 0,-5 0 0 16,-3-2 0-16,-6 0-192 0,-5 0 192 0,-6 0 0 15,-2 0 0-15,-1 0 0 0,10 0 0 0,-7 0 0 16,-12 0 0-16,-7-2 0 0,-4 0 0 0,-1 0-144 16,3-1 144-16,-2-1-128 0,-1 1 128 0,-1 0 0 15,4-2 0-15,0 1 0 0,2 4 0 0,-3-2 0 16,-3 2 0-16,3-2 0 0,2 2 0 0,5 0 0 0,7 0 0 16,0 0 0-16,0 0 0 0,1 2 0 0,0-2 128 15,3 3-128-15,3 2 0 0,3-2 0 0,1 3 0 16,2 1-128-16,1-1 128 0,-2 1 0 0,2-1 0 0,1 1 0 31,3 2-640-31,2-3-192 0,3 1-32 0,2 2-16 16,1-3-608-16,4 2-128 0,3-2-32 0,4-2 0 0</inkml:trace>
  <inkml:trace contextRef="#ctx0" brushRef="#br0" timeOffset="40544.15">4604 5246 34095 0,'-3'-5'3024'0,"2"2"-2416"0,1 0-480 0,1 3-128 16,2 1 384-16,-1 1 64 0,2 0 16 0,1-2 0 0,2 1-720 0,4 4-128 0,3 5-48 0,1 0 0 15,1 4 0-15,4-1 0 0,1 2 0 0,3-3 0 16,2 5-400-16,5-5-64 0,3 0-32 0,4 1 0 16,8 0 336-16,8-4 64 0,8 2 16 0,7-5 0 0,2-3 288 0,5-3 64 15,13-4 16-15,10 1 0 0,11 0 144 0,7-3 0 0,-1-1 0 0,10-2 128 16,9 4 320-16,1-2 80 15,-5 0 16-15,7 3 0 0,7 4 272 0,-3-1 48 16,-3 1 16-16,-4 3 0 0,-1 0-496 0,-1 2-80 0,-6 0-32 0,-3 1 0 0,-3 3-144 16,-5-2-128-16,-11 1 144 0,2 2-144 0,-1-3 0 15,-5-3 0-15,-8-3 0 0,-5-2-160 0,-4 1 160 16,-6 0 0-16,-6-3 0 16,-9 1 0-16,-11-4 0 0,-9 1 0 15,-7 0 0-15,-10-1 0 0,-8-1 0 0,-7 1-128 0,-5 1 128 0,-8-1 0 16,-3-3 0-16,-9 3 0 0,-7-1 192 0,-9 1-64 15,-13-1 192-15,-8 3 32 16,-15-3 16-16,-11 2 0 0,-7 0-240 0,-12 4-128 0,-11 1 128 0,-8 0-128 0,0 0 464 16,-7 1 32-16,-7 4 0 0,-2-3 0 15,3 1-80-15,-6 0-16 0,-2 1 0 0,-1-3 0 16,6 0-80-16,-8 1 0 0,-4 2-16 0,-1-1 0 0,7-2-128 0,-3 3-32 16,1 2 0-16,4-5 0 15,10 2-144-15,4-1-176 0,3 0 48 0,6 1 0 31,8-3-672-31,5 0-128 0,4 4-32 0,3-1 0 0,7 1-768 0,7-1-176 0,10 0-16 0,6-2-16 32,7 2 272-32,6 2 48 0,9 0 16 0,6 0-6032 0,8 0-1200 0</inkml:trace>
  <inkml:trace contextRef="#ctx0" brushRef="#br0" timeOffset="40812.42">5250 5466 911 0,'123'0'0'0,"-33"0"0"0,-3-2 0 0,-19-1 0 0,-20 3 896 0,-5 0 80 0,21-2 32 0,48-1 0 0,58 2 480 16,41-4 112-16,6-1 0 0,-13 0 16 0,-15 3-128 0,-19-1-16 0,-19-3-16 0,-14 1 0 0,-6 1-176 0,-13 1-16 16,-10 0-16-16,-10-3 0 0,-9 2 576 0,-11 0 112 15,-8 4 32-15,-10-2 0 0,-9 1-528 0,-13-1-96 16,-8 0-32-16,-12-1 0 0,-7 2-128 0,-7-2-32 16,-4 3 0-16,-8-1 0 0,-5-1 96 0,-11 2 16 15,-8-3 0-15,-12-1 0 0,-12 0-720 0,-13 1-144 16,-10 0-16-16,-17 1-16 0,-15 6-368 0,-11-3 128 0,-3-3-128 15,-11 3 0-15,-10 4 0 0,-4-4 0 0,2 0 0 0,-2 3 0 16,-3 0 0-16,0 2 0 0,1 1 0 16,-3 2 0-16,-1-1-288 0,-3 7-80 0,-2 7-16 15,-2 1-17888-15</inkml:trace>
  <inkml:trace contextRef="#ctx0" brushRef="#br0" timeOffset="52062.91">20308 15156 29487 0,'-4'0'2624'0,"0"0"-2112"0,2 0-512 0,1 0 0 0,0 0 1360 0,-2-1 176 0,-1 0 16 0,-2-2 16 0,-1 1-1376 0,-2-3-192 0,2-1-192 0,-2-2 48 0,2 3-624 0,-1-3-112 0,0-1-16 0,-2 0-16 15,1 2-384-15,-2 1-80 0,0-3-16 0,-2 2 0 0,1 1 832 0,-2-1 176 16,1 4 16-16,2 0 16 0,2 0 1024 0,-2 1 208 15,-5 2 32-15,-5 0 16 0,-3 0 64 0,0 2 16 16,-2 1 0-16,1 0 0 0,4 0-576 0,-1 2-112 16,-3 2-32-16,-1 1 0 0,0 1 16 0,1 2 0 15,2 0 0-15,-1 1 0 16,2 5 32-16,1 0 16 0,0 0 0 0,0 3 0 0,1 2-352 0,3 0 0 16,-1 2 0-16,4 1 128 15,0-1-128-15,3 0 0 0,1 2 0 0,3-3 0 0,2 0 624 16,1-4 96-16,4-2 32 0,1 0 0 15,2-2-96-15,3-2-16 0,1 2 0 0,2-6 0 0,1-1-352 0,1-3-80 16,5-2-16-16,4-4 0 0,1-1-192 0,2-5 144 16,2 0-144-16,0-3 128 0,1-3-128 0,2 0 0 15,2-5 0-15,-2 2 0 0,-2 1-192 0,1-2 16 16,4-3 16-16,-1 1 0 0,0-1-128 0,-3 2-32 0,-1 1 0 16,-3 1 0-16,-2 1 320 0,-1-1-128 0,-3 1 128 0,0 2 0 15,-4-2 128-15,-3 4 144 0,0 0 32 0,-1-2 0 16,-2 5-32-16,-3 0 0 0,-1 0 0 0,0 1 0 15,-3 2-32-15,-1 2-16 0,-1 0 0 0,-1 1 0 0,-1-2-224 0,-1 2 144 16,0-1-144-16,-1 1 128 0,0 2-128 31,1 0-176-31,-1 1 48 0,-1 3 0 0,2-2 128 0,-1 2-160 16,0 2 160-16,-1 1-160 0,-2 3 160 0,2 3-128 16,-2 1 128-16,2 0-128 0,-1 2 128 0,-1 3 176 15,1 0-48-15,-2-1 0 0,1 0 64 0,-1 3 0 16,0-2 0-16,1 2 0 0,-3-3-192 0,3 1 0 15,-3 1 0-15,-1 2 128 0,-1-1-128 0,-1 1 0 16,2-1 0-16,-2 3 0 0,-2-2 128 0,1 2 0 0,0-3 0 16,1 1 0-16,0 1 96 0,1 1 16 0,2 3 0 15,-2 2 0-15,3 1-96 0,0 3-16 0,-1 2 0 16,-1 3 0-16,1 1-128 0,0 1 160 0,-3 2-160 0,2 1 160 16,1 0-160-16,0 1 0 0,2-4 0 0,1 0-176 15,3-2-32-15,2-3-16 0,2-5 0 0,2-7 0 16,2-3 224-16,1-5-192 0,-1-4 192 0,3-2-192 15,1 0-80-15,2-2-16 0,2-5 0 0,1-2 0 32,1-1-800-32,3 0-176 0,2-4-16 0,1-2-16 0,-1-2-1408 15,3-3-288-15</inkml:trace>
  <inkml:trace contextRef="#ctx0" brushRef="#br0" timeOffset="52729.2">20595 15031 25791 0,'-1'-2'1152'0,"-1"-3"224"0,0 4-1104 16,1-3-272-16,-1 3 0 0,1 1 0 0,0-1 640 0,-2-2 80 0,0 1 16 0,-3-1 0 0,-2-1 272 0,1 4 48 0,0-2 16 0,1 4 0 0,0 0-128 0,1 3-32 0,-1 1 0 0,1 0 0 0,0 4-112 0,0 1-32 15,0 1 0-15,0 1 0 0,-1 3-368 0,1 2-80 16,-2 5 0-16,-1 0-16 0,1 4-304 0,-2 2 0 15,-1 2 0-15,0 0 0 16,2-3 288-16,-1-2 0 0,2 0 0 16,1-2 0-16,1-3-32 0,1-3 0 0,3-1 0 0,1-2 0 0,1 0-64 0,0-4-32 15,2-1 0-15,0 0 0 0,2-3-160 0,1 1 128 16,3-1-128-16,0-3 128 0,-1 1-128 0,1-3-256 16,2-2 64-16,0-3 16 0,2 1 16 0,0-3 0 15,-2 1 0-15,3-1 0 16,2 0 160-16,1-3 0 0,1 1 0 0,-1-3 0 0,2 0 0 0,-1 1 0 0,2-4 0 0,-2-1-128 15,1-1 128-15,-2 0 256 0,1-4-64 16,-2 0-16 0,0 1 0-16,-1-3 0 0,1 0 0 0,-3-3 0 0,0 2-176 0,-2-2 160 0,-1 1-160 15,-3 1 160-15,-1-1-160 0,-3 5 0 16,0-2 0-16,-1 5 0 0,-2 0 0 0,0 3 0 16,0 2-176-16,0 3 176 0,-2 5 0 0,0-1-160 15,-2 4 160-15,1 3 0 0,-2 1 0 0,0 1 0 0,-2 2 160 16,1 4-32-16,-1 1-128 0,1 4 176 0,-2 1-176 0,2-1 192 15,-1 7-192-15,0-2 0 0,3 5 0 0,-1-3 128 16,1-1-128-16,0-1 128 16,2-2-128-16,0-1 128 0,1-2 0 0,0-5-128 0,2 2 192 0,-1-3-64 0,1-1-128 0,1 0-224 15,0-2 48-15,1 1 16 16,-1 0-304-16,2-3-64 0,1 1-16 0,1 0 0 16,0-5-992-16,3 2-208 0,1-2-48 0,1 1-14608 15</inkml:trace>
  <inkml:trace contextRef="#ctx0" brushRef="#br0" timeOffset="53218.32">21020 15454 42383 0,'-7'8'1872'16,"2"-3"400"-16,1-3-1824 0,2 1-448 0,2-6 0 0,1 2 0 0,1 1 0 0,3-1 0 0,3-4-128 0,3-1 128 0,5-1-400 0,5-4 16 0,1-1 16 15,3 1 0-15,1 0-144 0,0-4-48 0,1 1 0 0,-1 1 0 0,0 0 304 0,0 1 64 0,-1 0 16 0,1 0 0 0,-2 1 544 16,2-1 96-16,-1 1 32 0,-1-4 0 0,-1 1-160 0,-1-3-16 15,1 1-16-15,-4 0 0 0,1 2-304 0,-3-2 0 32,-2-1 0-32,-2 1-144 0,-1 1 144 0,-5 0-192 15,1-1 192-15,-4 0-192 0,-2 2-96 0,-3-2-32 16,-3 4 0-16,-5-2 0 0,-3 3 320 0,-3 3-128 16,-2 1 128-16,-4 2 0 0,-4 5 208 0,-1 2 160 0,1 1 16 0,-3 4 16 15,-4 5-240-15,-3 4-160 0,1 1 192 0,3 2-192 16,6 2 208-16,1 1-64 0,5 0-16 0,3 3 0 15,2 2 176-15,3-2 16 0,1 2 16 0,1 0 0 16,6-3-80-16,-1 1-32 0,4 1 0 0,4-4 0 16,1 1-368-16,3 1-80 0,2-3-16 0,0-3 0 15,2 1-16-15,0-4 0 0,0 1 0 0,3-1 0 16,1 0-224-16,1 1-48 16,0-5-16-16,2-1-11424 0,0 1-2304 0</inkml:trace>
  <inkml:trace contextRef="#ctx0" brushRef="#br0" timeOffset="53597.71">21824 15322 26719 0,'-4'15'2368'0,"0"-5"-1888"0,1-3-480 0,2-1 0 0,-1-2 2624 0,2-1 416 0,0 0 96 15,0 3 0 1,0 4-3136-16,0 4-576 0,0 1-128 0,0-2-48 16,2 2-352-16,-1-4-80 0,-1 2-16 0,0-2 0 15,-1-4 128-15,-1 2 32 0,0 0 0 0,-1 0 0 0,0 1 2176 0,-1-3 432 0,0 0 96 0,-1-1 0 16,2 0 272-16,-2-2 48 0,2 1 16 0,1-5 0 16,0 0-1248-16,2-2-256 0,0-2-48 0,3-4-16 15,1 1-192-15,1-4-48 0,2-3 0 0,0-2 0 16,1-1 128-16,-1-3 0 0,2-3 16 0,-2-2 0 15,-1-2-192-15,1-2-144 0,-4 0 192 0,1-2-192 0,-3 1 0 16,1 0 0-16,-4 1 0 16,2 0 0-16,-1-4 0 0,1 6 0 0,0 6 0 0,1-1 0 15,1 0 0-15,0 0 0 0,2 2 0 0,-1 3 0 0,1 2 0 0,1 1-304 16,-1 3 64-16,1 3 16 16,-2 1-400-1,2 3-80-15,2 0 0 0,1 4-17920 0</inkml:trace>
  <inkml:trace contextRef="#ctx0" brushRef="#br0" timeOffset="53844.58">22207 15059 19343 0,'1'3'1728'0,"1"0"-1392"0,-1 1-336 0,-1-3 0 0,1 2 2480 0,0 1 416 0,2 5 96 0,1 4 16 15,2 7-1680-15,1 6-336 0,1 5-64 0,-1 0-16 16,0 2 496-16,1 0 80 0,-1-1 32 0,1 0 0 15,0 0-528-15,1-2-96 0,-2-2-32 0,1-1 0 16,-1-2-144-16,2-4-16 16,0-1-16-16,2-5 0 0,0-2-688 0,1-3-144 15,2-2-32-15,-2-5 0 0,2-1-592 0,1-4-128 0,1-4-32 0,0-4-17648 16</inkml:trace>
  <inkml:trace contextRef="#ctx0" brushRef="#br0" timeOffset="54087.51">22978 14892 27647 0,'1'8'2448'0,"-2"-3"-1952"16,1 0-496-16,-2 0 0 0,0-2 2944 0,2-1 512 16,-1 2 80-16,-2 1 32 15,-1 6-3568-15,-3 4-768 0,-2 7-128 0,-3 2-32 16,-3 4-800-16,-5 0-176 0,-2 7-16 0,-5 3-16 0,-5 4 1936 0,-7 3 384 0,-4 6 64 0,-4 2 32 31,-2 4 1088-31,-4 3 224 0,-4 10 32 0,-3 5 16 16,0 8-672-16,-1 7-128 0,2 3-16 0,1 8-16 0,2 3-208 15,0 4-32-15,2 3-16 0,2-1 0 0,4 1-464 0,6-8-96 0,5-9 0 0,9-10-13600 32,7-10-2720-32</inkml:trace>
  <inkml:trace contextRef="#ctx0" brushRef="#br0" timeOffset="58003.05">9858 12160 7359 0,'-10'-5'656'0,"1"1"-528"0,3 2-128 0,2 2 0 0,2 1 896 0,-4-1 160 0,-4 0 32 0,-8-2 0 0,-4 2 1920 0,-3-3 384 0,2 3 64 0,3 0 32 0,5 3-448 0,4-3-96 16,4 0 0-16,2 0-16 0,4 0-1056 0,2-3-208 16,3 2-32-16,4 0-16 0,5-4-1008 0,3 1-208 15,5-1-32-15,1 1-16 0,4-4-352 16,5-1 128-16,6-1-128 0,4-1 0 0,2 0 0 0,5-1 0 0,4-1 0 0,4 2 0 16,2 1 0-16,5 3 0 0,-4-2 0 15,8 4 128-15,9 2-128 0,5-1 0 0,9 4 0 0,3-1 128 16,4-4-128-16,-6 3 0 0,-13 0 0 0,16 1 0 15,16-1 160-15,11-1-32 16,5 0-128-16,-1-2 192 16,-2 4 0-16,-1-6-16 0,2-1 0 0,-9 2 0 0,-5 2 48 0,2-2 16 0,5-1 0 0,1 1 0 15,3 3-240-15,-4-1 0 0,-7-4 128 0,-3 3-128 16,2 2 0-16,-4 0 0 0,-2 0 0 0,-8 1 0 16,-18-2-448-16,6 1-16 0,8 3-16 0,-1-2 0 15,-3-3 160-15,-9 0 48 0,-5 3 0 0,-4-3-18128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05:55.54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3607 4839 27647 0,'-4'-3'2448'0,"3"-2"-1952"16,1 2-496-16,1 2 0 0,2 1 896 0,-1-1 64 0,1-3 32 0,-1-2 0 0,2-1-512 0,-2-2-96 0,1 0-32 0,-2 3 0 0,-1 0-80 0,-2-2-16 0,-1 2 0 0,-2 0 0 0,-1 0-112 0,-4 0-16 0,-2 1-128 0,-6 0 192 15,-1 2-192-15,-6 0 0 0,-4 1 0 0,-3 4-160 0,-1-2 0 0,-7 3 0 16,-5 0 0-16,-9 0 0 0,-4 2 160 0,-2 2-192 15,-3 0 192-15,-4 2-192 0,1-2 192 0,0 1 0 16,-1 0-144-16,-4 1 144 0,0 2 0 0,-1-1 240 16,0 0-48-16,5-4 0 0,7 0 368 0,-1 0 64 15,3 4 16-15,0-2 0 0,2 2-16 0,2-2 0 16,1 3 0-16,2-2 0 0,5 0-432 0,1-2-64 16,1 2-128-16,0 1 176 0,0 2-176 0,1 3 0 15,4 0 0-15,0 4 128 0,6 0-128 0,4 2 0 16,5 1 0-16,1-1 128 0,6 4-128 0,2 0 0 15,3 1 0-15,3 2 0 0,3 1 0 0,2 3-144 0,4 4 144 16,2-1 0-16,3 4 0 0,0 0-128 0,2 5 128 16,-1 5 0-16,2 8 0 0,-2 7 0 0,-1 4 176 0,-3 5-176 15,-1 4 0-15,-2 5 0 0,0 8 0 0,0 1 0 16,-2 2 0-16,3-8 0 0,1-8 0 0,2-6 0 16,-1-3 0-16,2-2 0 0,1-1 128 0,0-2-128 15,1 2 576-15,-2-5 0 0,1-7 0 0,-3-3 0 16,-2-3-272-16,0 0-48 15,-1 2-16-15,-1-7 0 0,0-4-240 0,-1-1 128 0,-1 3-128 0,-1-1 0 16,-1-2 0-16,0-2 0 0,-1 1 0 0,0-1 0 0,-2 2 0 16,1-2 0-16,-1 3 0 0,0-4 0 0,3-9 0 15,0 1 0-15,1-3 0 0,0-3 0 0,1 0 144 0,2 0-144 16,0-3 128-16,-1-3-128 0,3-2 288 0,-1-2-32 16,0-4 0-16,1 0 0 0,0-1-64 15,0-1-32-15,0 0 0 0,1-3 0 0,0 1 80 0,2-2 16 16,-1 0 0-16,2 0 0 0,-1 0-256 0,2 0 0 15,4 2 0-15,1 0 0 0,2 2 128 0,4 1-128 16,4 1 0-16,5 4 0 0,2-4 0 0,5 0 128 16,9 2-128-16,8 0 0 0,11-2 192 0,10-1-16 15,13 2 0-15,6-4 0 0,0 0 176 0,0-3 32 0,5 0 16 16,4 0 0 0,1 2-400-16,-1 1 0 0,-9-6 0 0,1 3 0 0,3 3 0 0,-4-3 0 0,-2 1 0 0,-4-2 0 31,-5-4-224-31,-1-1-128 0</inkml:trace>
  <inkml:trace contextRef="#ctx0" brushRef="#br0" timeOffset="18727.59">6060 7825 13823 0,'0'-5'1216'0,"0"3"-960"0,0 0-256 0,0 2 0 0,0 0 1376 0,0-1 224 0,2-1 64 0,-2-1 0 0,1-2-240 0,-1 0-32 0,0 1-16 0,-1-1 0 0,-2-1-144 0,-1 0-16 0,-2 2-16 0,0 0 0 0,-1 1-304 0,-5-2-64 16,0 5-16-16,-5-4 0 0,-1 3-608 0,-3 0-208 15,-1 1 144-15,-6 1-144 0,-8 4-208 0,-6 0-128 16,-5 1-32-16,-5 0 0 0,-6 5-16 0,-3-2-16 16,-2-1 0-16,3 2 0 0,-2-3 400 0,-5 0 0 15,-4 3 0-15,-1-1 0 0,-3 2 480 0,-1-1 176 16,3-3 48-16,-1-1 0 0,-3 2-160 0,-2 3-32 16,-2-3 0-16,1 1 0 0,6-3-256 0,1-1-48 15,1 1-16-15,-2-1 0 0,1 1-192 0,0-3 0 0,3 1 128 16,3-4-128-16,5-5 0 0,-1 3 0 0,-3-1 0 15,0 2 0-15,0-1 0 0,0 0 176 0,3-1-176 0,0-2 160 16,0 0 16-16,0 0 0 0,0 1 0 0,0 1 0 16,1 3-176-16,0-1 0 0,2-2 0 0,2 1 0 15,3-1 0-15,3 1-144 0,3 1 144 0,1 1 0 16,2-3 0-16,3 6-128 0,2-1 128 0,3 2 0 16,2 1 0-16,2-1 0 0,1-1 0 0,2 2 0 15,3-2 0-15,0 0-208 0,2 2 64 0,2-2 16 16,3 1-960-16,2 0-176 0,2 0-32 0,1 1-16 15,1-1 512-15,1 1 96 0,2 0 32 0,-1-2 0 16,2 2 352-16,1 0 80 0,1 2 16 0,-1-1 0 0,0 2 224 0,0-1 0 16,2 4 0-16,0 0-144 0,0 0-208 0,1 3-32 15,1 3-16-15,-2 0 0 16,2 4-176-16,0 1-48 0,0 2 0 0,0 3 0 0,-2 3 464 16,1 4 160-16,-1 5 0 0,0 0-144 0,-1 3 144 0,-2 3 256 15,1-1-64-15,-1 3-16 0,-1 0 112 0,0 2 32 0,1-5 0 16,1 2 0-16,2-5 288 0,-1-2 64 0,0 0 16 15,2-5 0-15,0-2 496 0,-1-1 96 0,2-1 32 16,-1-2 0-16,0 5-352 0,0-5-64 0,0 2 0 0,-1-2-16 16,2-1-560-16,-1-4-96 15,0 0-32-15,2-4 0 0,-1-2-64 0,3-2-128 16,-1-2 176-16,0 0-176 0,0-2 384 0,2-1-48 0,-2 0 0 0,1-4 0 16,-1-1-176-16,0 1-32 15,2-1-128-15,-2-3 192 0,0 2-48 0,0-1-16 16,2 0 0-16,-2-1 0 0,1-1 64 0,0 1 0 0,1 1 0 0,-1 0 0 15,2 0-192-15,-2 1 128 0,2 1-128 0,0-3 128 16,0 2 0-16,0 1 0 0,1-3 0 0,0 2 0 0,1 1 112 16,0-3 16-16,1 3 0 0,1 0 0 15,1 0-256-15,1-2 0 0,1 2 0 0,0-1 0 0,1 1 0 0,2 0 0 16,1-2 0-16,1 1 0 0,1-1 0 0,1 0 0 16,3 2 0-16,1-3 0 0,2 2 192 0,1-3-64 15,2 4-128-15,1-4 192 0,3 3-192 0,3-4 0 16,0 1 0-16,3 2 0 0,4-1 0 0,3-2 0 15,3 3 0-15,5 0 0 0,7 2 192 0,4 0-64 0,4 1-128 16,1-3 192 0,4 1-192-16,0-2 0 0,-4 1-144 0,5-1 144 15,6 2 0-15,3-2 0 0,2 2 0 0,-1-2 0 0,-4-2 0 0,6-1 0 16,7 0-128-16,2 0 128 0,1-2 0 0,-2-2 0 0,-8-1 0 0,4-1 0 16,7-1 0-16,0 3 0 15,2 0 0-15,0-1 0 0,-4 0 0 0,5 1 0 0,5 1 0 0,-1 2 0 16,4-2 0-16,-2 3 0 0,4 1 0 15,3 0 0-15,2 1 0 0,-1 0 0 16,-3-1 0-16,3 3 0 0,4 3 0 0,-1-3 0 16,-6-1 128-16,7 0-128 0,4 3 0 0,0-1 0 0,-2-1 0 0,-1-2 0 15,2 3 0-15,3-1 0 0,3-1 0 0,3 0-144 0,1 0 144 16,-1-2 0-16,-1 0 0 0,3 0 0 16,1-2 0-16,-1 1 0 0,-1 1 0 0,-2 0 0 0,-8 0 0 0,5 1 128 15,8 1-128-15,-4 1 176 0,-9-2-176 16,8 2 0-1,0 2 0-15,1-2 0 0,-5 0 0 0,1 2 0 0,0 1-192 0,-3-4 192 0,-8 2-128 0,7-3 128 16,9 3 0-16,3-4 0 0,-4 0 0 0,-1-4 0 16,0 3 0-16,-3-3 0 0,-11-1 0 0,9 2 0 15,8-2 0-15,0-1 0 0,-5 1 0 0,5-2 0 0,9 5 0 16,1-2 0-16,-2 1 0 0,3 1 0 0,6 2 0 16,1-3 0-16,-7 0 128 0,5-1-128 0,5 4 128 0,-2-1-128 31,-3 1 0-31,-4-2 0 0,-7 2 0 0,1 2 0 0,5-1-144 0,7 3 144 0,8-4 0 15,2 3 0 1,6 0-144-16,-2-3 144 0,-6-2 0 0,3-1-144 0,2 2 144 0,2-3 0 0,3 3-144 0,-3-1 144 16,-11-2 0-16,3 2-144 0,2 0 144 0,-2 1 0 31,-3-4 0-31,-2 1-128 0,1 3 128 0,6 0 0 16,4 0 0-16,-2-2 0 0,-4-2 0 0,1 2 0 15,5 4 0-15,-1-2-160 0,-2 1 160 0,-6 1-128 16,-10 5-112-16,5 1-16 0,-1 5 0 0,-4-3 0 0,-12 1 112 15,-4 1 16-15,-2 3 0 0,3 1 0 0,3-1 128 16,-1 0 0-16,-1 0 0 0,-5 1 0 0,-9-4 0 0,-4 0 128 16,-6 1-128-16,-2 0 176 0,-3-4 64 15,-5 1 16-15,-3 0 0 0,-7-2 0 0,-4-1-128 0,-2-3-128 16,0 0 176-16,-3-3-176 0,-7 2 0 0,-2-2 0 16,-5-2 0-16,-1 2 0 0,-1-3 0 0,-2 0 0 15,-1-2 0-15,-3 1 0 0,-4 2 240 0,-2-3-64 0,-6 1-16 16,-3 1 0-16,-5-2 0 0,-4-2 0 0,-4 0 0 15,-2 0 0-15,-3-1 32 0,-4-2 16 0,-1 0 0 16,-2-1 0-16,-3-1 32 0,-1-2 0 0,-3 0 0 0,-2-4 0 16,0 0-96-16,-3-6-16 0,-2-2 0 0,-1-4 0 15,-2 1-128-15,0-8 0 0,0-3 0 0,1-4 0 16,-2-5 0-16,0-1 0 0,3-2 0 16,0-5 0-16,2 1 0 0,1 4 0 0,1 2 0 0,2 4 0 15,0 1 0-15,2-2 0 0,3-3 0 0,-2 0 0 16,1 9 0-16,1-2 0 0,1-5 0 0,2-2 0 15,-1 3 0-15,0 3 0 0,2 3 0 0,-2 2 0 16,3 0 0-16,-2 3 0 0,-1 5 0 0,1 2 0 16,-1 0 0-16,2 1 0 0,-2-1 0 0,2 1 0 15,-2 1 0-15,-1 1 0 0,2 4 0 0,-2-2 0 16,0 3 0-16,-1 2 0 0,0 0 0 0,-1 0-176 16,-1 2 0-16,-1 1 0 0,-2 2 0 0,-2-1 0 15,0 3 176-15,-3 2 0 0,-2 3 0 0,-3 2 0 0,-3 3 0 16,-4 2-160-16,-5 0 160 0,-5 3 0 0,-4-1-176 15,-6 2 176-15,-3 1-160 0,-2 1 160 0,-4 0 0 0,-1-1-144 16,-2 0 144-16,-4 0 0 0,-3 1 0 0,-2-1 0 16,0 3 0-16,-3-2 0 0,-1 1 0 0,-1 0 0 0,-1-1 0 15,-3-4 0-15,2 1 0 0,-3-3 0 16,-4 1 0-16,-5 0 0 0,-3 3 0 0,-3-4 0 16,1 0 0-16,-3-4 0 0,-4 2 0 0,-5 2 0 15,-6 0 0-15,-4 0 0 0,1-3 0 0,-9 1 0 0,-7 2 0 0,-3-3 0 16,-1 1 0-16,-2-3 0 0,-1 2 0 0,-1-2 0 15,2-1 0-15,-4-1 0 0,-3-1 0 0,-3 2 0 16,2-1 0-16,-1 2 0 0,-3-1 0 0,1 2 0 16,4 2 0-16,-3-1 0 0,-4 2 0 0,1 1-128 15,1 1 128-15,-2-1 0 0,-2 3 0 16,1-3 0-16,4 1 0 0,-6-1 0 0,-4 2 0 0,-2 1-128 16,2-3 128-16,-1 0 0 0,2 1 160 0,1 1-160 15,-2 2 0-15,3 0 0 0,7-2 0 0,-2 2-160 0,-3 2 160 16,1-3 0-16,2-1 0 0,2 2 0 15,2-2 0-15,2-2 0 0,3 2 0 0,1-4 0 16,-1 4-256-16,4-1 16 0,4 1 16 0,-1 1 0 16,0 0 32-16,1 0 0 0,1-1 0 0,-1-2 0 0,-3 3 192 0,-2-3 0 15,3-3 0-15,0 3-144 0,2-2 16 0,8-1 0 16,10 1 0-16,0-2 0 0,3 4-16 0,0-3 0 16,6 1 0-16,-4-3 0 0,0 4 144 0,1 1 0 0,-1 0 0 15,0 0 0-15,3-2 0 0,1 0 0 0,1 1 0 16,1 1-128-16,0-1 128 15,2-2 0-15,4 1 0 0,-3 2 0 0,3 0 0 16,-3-2 0-16,2 2 0 0,4-2 0 0,4 1 0 0,0 0 0 16,2-3 0-16,1 0 0 0,0 1 0 0,3-2 0 15,-1 4 0-15,3-4 0 0,0-2 0 0,1 2 0 16,-1 2 0-16,2-2 128 0,3 2-128 0,-1-2 0 16,-1 2 0-16,-1-1 0 0,1-3 0 0,0 0 0 15,-1 2 0-15,2-1 0 0,7 2 0 0,-1 0 0 0,0-1 0 0,0-4 0 16,-2 3 0-16,-1 0 0 0,0 3 0 0,4-1 0 15,8 2 0-15,-6 2 0 0,-6 0 0 16,-2 0 0-16,-2 1 0 0,0 2 0 0,1 2 0 16,1 1 0-16,-2 2 0 0,2 1 0 15,-1-2 0-15,2 2-128 0,1 0 128 0,2 2 0 0,2-2 0 0,3 3 0 0,2-1 0 0,5-1 0 16,3 0 0-16,2 1 0 16,3-4-640-16,5 1-32 0,4-1-16 0,3-1-16064 15</inkml:trace>
  <inkml:trace contextRef="#ctx0" brushRef="#br0" timeOffset="42439.48">9661 11131 30399 0,'-6'-3'2704'0,"2"1"-2160"0,2 2-544 0,1 0 0 0,-1 2-592 0,-1-1-240 0,-5-1-32 0,-4 2-16 0,-5-1-2176 0,-6 4-432 0,-4 2-96 0,1-1 0 0,1 1 2880 0,2 1 704 15,2-2 0-15,1 1 0 0,2 1 256 0,-1-1 96 16,0-1 32-16,0-2 0 0,-2 1 3520 0,-2-3 720 16,-3-2 144-16,-2 0 32 0,0-3-1856 0,-3-2-384 15,-2-1-64-15,0-2 0 0,1 2-1440 0,0-3-288 16,-4 3-48-16,-1-1-16 0,-3 0-464 0,-4 4-112 16,-3 2 0-16,-4-2-128 0,-1 2 0 0,0 1-144 15,0 4-16-15,2-2 0 31,4 2-320-31,5 2-64 0,5 1-16 0,5 0 0 0,8-3 272 0,8 1 48 0,6-1 16 0,7-3 0 0,3 1 224 0,5 0 0 0,5-2 0 16,5-2 0-16,8 0 0 16,4 1 0-16,6-4 0 0,6 0 0 0,7 2 0 0,7-1-192 15,-1 1 48-15,4 1 16 0,6-2 0 0,5-1 0 16,5-1 0-16,0 1 0 0,0 1-64 0,-3 4-16 0,-2-2 0 0,-5 2 0 16,-6 2 208-16,-5-2 0 0,-6 0 0 0,-13 2 0 15,-11-1 0-15,-10 0 0 0,-10 2 0 0,-12-1 0 16,-10 2 0-16,-11 1 128 15,-12-3 0-15,-13 4-128 0,-14 1 336 0,-12 0-32 0,-7-1-16 0,-3 3 0 16,0 1 192-16,-4 0 32 0,-1 1 16 0,4-4 0 0,7 3-112 16,9-4-32-16,8 0 0 0,10-1 0 0,8-2-384 0,9-1 0 15,6-2 0-15,6 1-19856 16</inkml:trace>
  <inkml:trace contextRef="#ctx0" brushRef="#br0" timeOffset="44274.58">10507 11167 17503 0,'-2'-6'1552'15,"-1"1"-1232"-15,2 2-320 0,1 3 0 0,0-2 1888 0,-1 1 320 0,-1-3 64 0,-1-2 16 16,-1-2-304-16,-1 1-48 0,0 0-16 0,1 0 0 0,1 2-1008 0,-1 2-208 0,0-1-32 0,0 2-16 0,1-1-432 0,-2 2-96 0,0 0 0 0,-3-2-128 16,2 2-448-1,-2 0-208-15,-2-1-48 0,-1 2 0 0,-2-2 64 0,0 1 0 0,-1 0 0 0,0 1 0 0,1-3 640 0,-3 2 128 16,0 1 16-16,-3-1 16 15,2 1 336-15,-2 0 64 0,-1 1 16 0,-1 0 0 0,2 2 48 0,0-1 16 16,1 2 0-16,-1 1 0 0,2-3-32 0,1 2 0 16,3-2 0-16,2 1 0 0,2-1-272 0,2 2-48 0,3-3-16 15,2 0 0-15,2 2-96 0,1-3-32 0,3 1 0 16,1 0 0 0,3-1 16-16,4 0 0 0,1 0 0 0,3-1 0 0,3 1-160 15,2-1 0-15,5 1 0 0,2-4 0 0,2 3 0 0,2 1 128 0,5-4-128 0,5 3 0 16,6 0 192-16,7-3-32 0,5 2-16 0,8-2 0 15,7 3 32-15,6-2 0 0,6 3 0 0,7 0 0 0,5-1-48 16,9 1-128-16,7 4 192 0,8-4-64 0,3 1-128 0,5 3 0 16,1-1 144-16,8 1-144 0,7 1 128 0,2 0-128 15,-8 2 128-15,8 1-128 0,7-1 0 0,1-1 144 32,-2 2-144-32,-1-2 0 0,1 3 0 0,-2-3 0 0,2-2 0 0,-3 0 0 0,-5 5 0 0,3-3 0 15,3 0 0-15,0 1 0 0,1 0 128 0,-2 2-128 16,0-2 0-16,-1 2 0 0,-2 2 0 0,1-1 0 15,1 1 0-15,-2 0 0 0,1 4 0 16,-7-3 0-16,-3-1 0 0,0 1 0 0,-2 2 0 0,-2-1 0 0,-3-2 0 16,-6 0 0-1,-7 1-384-15,-4 0 0 0,-4-1 16 0,-10 0 0 16,-7 0 112-16,-8-5 0 0,-9-1 16 0,-6-2 0 0,-6 0 240 0,-6 2 0 16,-5-4 0-16,-3 1 0 0,-6-1 160 0,-4-1 80 0,-5-3 16 0,-5 2 0 15,-2-4-64-15,-5 3-16 0,-5-1 0 0,-6 0 0 16,-3 0-32-16,-4-1 0 0,-5 2 0 0,-3-3 0 31,-5 1-144-31,-4-2 0 0,-6 1 0 0,-8-2 0 16,-7 1-224-16,-8-3-80 0,-6 1-16 0,-8-1 0 15,-4-3 128-15,-2 4 32 0,2-3 0 0,-11-2 0 0,-11 2 160 16,-6 1 0-16,-3 0 0 0,-1 2 0 0,1-3 0 16,-4-1 0-16,0 1 0 0,-4 1 0 0,-2 1 0 0,-3 0 0 15,1 3 0-15,-6-3 0 0,-5 0 0 0,-2 4 0 16,2-1 0-16,-5 1 0 0,-4-1 0 0,-4 0 0 15,-1 3 0-15,-7-1 0 0,-6-3 0 0,0 4 0 16,3-2 0-16,-10 1 0 0,-5-1 0 0,-5 0-128 16,0 3 128-16,2 0-128 0,2-1 128 0,-6-2 0 15,-3 0-144-15,4 1 144 0,10 2 0 0,-1-1 0 16,-2-3 0-16,6 1 0 0,8 1 304 0,1-2 16 16,1-1 16-16,2-2 0 0,5 3-208 0,2 0-128 15,2-1 128-15,2 1-128 0,1 1 0 0,0-1 0 0,1-1 0 16,5 2 0-16,15-1 0 0,-1 1 0 0,1 0 0 15,1-1-128-15,6 1-64 0,4-2 0 0,5 4 0 0,4 0 0 16,3 1 192-16,5-1 0 0,4 2 0 0,4-1 0 16,5-1 0-16,2 3 0 0,0 0 0 0,2 0 0 15,2 1 0-15,4 3 0 0,5-3 0 0,7 2 0 16,5 0-272-16,9 1 16 0,6-3 16 0,6 2 0 16,6-1-336-1,4 1-80-15,5 1-16 0,5 0 0 0,6 0 192 0,9 0 32 16,7 0 16-16,11 2 0 0,13-4-272 0,11 2-64 0,4-2-16 15,12 1 0-15,11-3 432 0,8-4 96 0,5 3 0 0,7 0 16 16,7-3-320-16,4 0-64 0,0 1-16 0,11-2 0 16,10-2-128-16,8 3-48 0,4-3 0 0,7-1 0 15,8 0 240-15,8 2 64 0,6 0 0 0,3-4 0 0,-12 4 832 16,15-2 160-16,11 0 32 0,6 2 16 0,1 2 608 0,3 0 112 16,4 4 32-16,4 0 0 0,4 3-576 0,-2 0-96 15,0 0-32-15,1 1 0 0,1 0-576 0,-2 3 0 16,0 0-144-16,-6 3 144 15,-3 1-1584-15,-4 0-192 0,-2 5-32 0,-7 2-16 16,-4-1 32-16,-12 0 0 0,-8 2 0 0,-13 2-4928 0,-8 1-992 16</inkml:trace>
  <inkml:trace contextRef="#ctx0" brushRef="#br0" timeOffset="52527.11">15900 13133 26719 0,'-30'0'2368'0,"5"0"-1888"0,10 0-480 0,8 0 0 0,2 0 128 0,-6 2-128 0,-13-2 0 16,-12 0 144-16,-4 0-144 0,3-2 0 0,11 0 0 0,8-2 0 0,11-1 960 0,4 0 96 0,8 1 32 0,5 0 0 0,4-3-240 0,3 2-32 0,4 0-16 0,3 2 0 15,3 0-224-15,3 2-64 0,3 1 0 0,-7 0 0 16,-5 0-512-16,7 1-192 0,12 2 0 0,9-1 0 16,1 1-224-1,3-2-32-15,8 1-16 0,5-2 0 0,1 3 592 0,0-3 128 0,-3 0 32 0,2-3 0 0,1-2 416 16,1 1 96-16,-2-4 16 0,2 2 0 0,0-4-320 16,0 0-64-16,2-1-16 0,3-1 0 0,1-1-160 0,1 1-16 15,-3 1-16-15,-2 0 0 0,0 0-224 0,-5 1 128 16,-1 2-128-16,-3-2 0 0,-3 5 0 0,-5-1 0 15,-4 1 0-15,-4-1 0 0,-4 0 0 0,-4 0 0 16,-5 0 0-16,-4 1 0 0,-5 1 176 0,-3 0-176 16,-3-1 192-16,-2 0-192 0,-4 4 320 0,-2-4-64 15,-2 1 0-15,1-2 0 0,-3-1 0 0,1-2-16 0,0 0 0 16,0-2 0-16,0 3-32 0,1-3 0 0,-1-3 0 16,0-1 0-16,-2 0-16 0,-1-5-16 0,0 1 0 15,-2-4 0-15,-1 4-176 0,-1-5 128 16,-2-1-128-16,0-3 128 0,-2-4 0 0,-2 1-128 0,1-4 192 15,-1-1-64-15,-2-1-128 0,1 0 192 0,0 3-192 0,1-4 192 16,-1 5-192-16,1-2 0 0,2 2 0 0,0 0 0 16,1 3 0-16,1-2 0 0,3 0 0 0,-2 2 0 15,1 2 0-15,0-1 0 0,1 2 0 0,0 2 0 16,-3 2-224-16,1 3-80 0,-2 5-16 0,-3-1 0 16,-1 4 96-16,0 2 16 0,-3 2 0 0,-2 0 0 0,0 2 0 15,-2 1 0-15,-1 0 0 0,-2 1 0 0,2-1 16 16,-1 0 16-16,1 1 0 0,0 1 0 0,1-2 176 0,0-2-160 15,0 4 160-15,-1-2-160 0,0 0 160 16,0 1 0-16,-1-1 0 0,-2 0 0 0,1 0 0 0,-2 0 144 16,1 3-144-16,-3-2 0 0,0 2 128 0,-3-1-128 15,-2 3 0-15,-4 0 0 0,-2 3 0 0,-3-2 0 16,-3 1 0-16,-3 1 0 16,-3 3 0-16,-4-3-176 0,1 3 176 0,-1-3-208 15,0 1-256-15,0-1-48 0,0-2-16 0,-3-1 0 0,-2 0 208 0,-2-1 32 16,-4-1 16-16,-2-1 0 0,-2 0 272 0,-1-3 0 15,-1 1 0-15,-3-1 0 0,-2 0 0 0,-4-2 0 0,-2 0 0 16,2 1 0-16,3-2 0 0,-1 1 0 0,-2-1 0 16,-3 1 0-16,-5-1-256 0,0 2-32 15,1-2-16-15,3 3 0 16,0 0-272-16,-9-2-48 0,-7 2-16 0,-1 0 0 0,4 1 256 0,-1 1 32 0,-1-1 16 0,-1 0 0 16,-2 2 336-16,-2-2 0 0,-2-1-144 0,-1-3 144 15,4 3 0-15,2-2 224 16,-1 0-32-16,2 0-16 0,1 1-48 0,-4-2 0 0,-3 2 0 0,1 1 0 0,7-1-128 0,-8 0 128 15,-7 3-128-15,2-1 128 16,11 4-432-16,-2-4-80 0,-2 5-32 0,-2 0 0 16,-6 0-432-16,5 1-96 0,2 1-16 0,-2 0 0 15,-2-1 752-15,1 2 208 0,0-1 0 0,-1 1 0 0,0 0 0 0,-1 0 0 16,-3 2 0-16,0-1 192 16,6 0-16-16,-5 0 0 0,-7 1 0 15,4-1 0-15,6 1-176 0,-1-1 0 0,-1-2 0 0,0-1 0 0,6 0-336 0,0-2 48 16,0 0 16-16,0-1 0 0,0-5 0 0,2 4 0 15,11-2 0-15,1 1 0 16,-4-1 112-16,-2 0 32 0,-1 1 0 0,2-1 0 0,4 0 128 0,-3 4 0 0,-5-1-144 16,0 1 144-16,7 2-384 0,-1-1-16 15,-2 2 0-15,-4 2 0 16,-2 1-256-16,-4 1-48 0,2 1-16 0,7-3 0 16,13 0-128-16,-13 1-32 0,-14 0 0 0,-1-1 0 15,10-1-112-15,1-2-32 0,1 2 0 0,4-3 0 0,2 0 832 0,2 0 192 0,4-4 0 0,-1 3 0 16,-1 1 352-16,1-4 112 0,1 2 32 0,5-2 0 15,5 2-176-15,-1-6-48 16,-2 2 0-16,2-3 0 0,4 1 144 0,3-1 32 0,8-1 0 0,-1-1 0 16,2 0-112-16,-4-1-16 15,1-1 0-15,-1 2 0 0,1 0-192 0,1-3-128 16,-1 1 128-16,0 0-128 0,2 0 224 0,-3 0-32 16,0 5 0-16,-1-3 0 0,0 2 368 0,-2 0 64 15,0-1 16-15,0 2 0 0,1 0 848 0,2 1 176 16,0 1 48-16,0-3 0 0,3 2-624 0,1-5-128 0,2 1-32 0,0-1 0 0,3 1-224 0,0 0-32 15,0-2-16-15,0 3 0 0,1 3-240 0,0-3-48 16,1 2-16-16,-1 0 0 0,4 2-352 0,1 0 0 16,1 2 0-16,-3 3 0 0,-1 1 0 0,-4 0 0 15,-3 0-176-15,-1 3 176 0,-2 0-304 16,-3 3 48-16,-2 3 0 0,-2 2 0 16,4 0-336-16,-4-1-64 0,2 1-16 15,-1 3 0-15,2-2 384 0,1 4 80 0,-1-2 16 0,3-2 0 0,4 2 192 0,0-3 0 16,2 2 0-16,1 2 0 0,2-2 0 0,4-5 0 15,4 2 0-15,2 0 0 0,0-4 0 0,1 2 0 0,0 3 0 16,0 0 0 0,3 4 0-16,1-2 0 0,1 3 0 0,0 1 0 15,1-1-160-15,2-2 160 0,0 3-160 0,-2-1 160 0,3 1-160 0,1 0 160 0,0-1-160 0,-1 4 160 32,-3 2 0-32,-1 4 208 0,1-2-16 0,-4 3 0 0,3 1 256 0,2 1 32 0,2-3 16 0,1 1 0 15,2 2-176 1,2-2-16-16,1 0-16 0,1 1 0 0,3 1 0 15,0-1 0-15,1 1 0 0,0-3 0 0,2 2-80 16,1 3-16-16,-3 4 0 0,1 0 0 0,0 3-192 0,0-3 176 16,-1 4-176-16,1-5 160 0,3 0-160 15,-1-2 160-15,0 0-160 0,2 0 160 0,0-1 0 0,3 1 0 16,-1-1 0-16,0 0 0 0,3-2-160 0,1-5-176 16,0 0 48-16,2-3 0 0,-1 1 128 0,0-7 0 15,3 1 0-15,1-1 0 0,2-4 0 0,-1 0 256 16,3 0-48-16,1-3 0 0,2 2-16 0,2 1-16 15,1-3 0-15,2 2 0 0,2 0-176 0,1 1 192 16,2-2-192-16,3 2 192 0,4 0-192 0,0 0 0 0,5-1 0 0,2 1 0 16,2 0 160-16,6 1-160 0,4 0 192 0,5 0-192 15,5 3 0-15,4-2 0 0,4-2 0 0,0 0-192 16,-2-5 192-16,5 0 0 0,8 0 0 0,4-1 0 16,2 0 0-16,2-2 0 0,3-1 0 0,1-6 0 15,-2 0 0-15,7-1-144 0,9-3 144 0,2 1 0 16,4-3 0-16,0-3 0 0,0 2 0 0,4-2 0 15,7 4 0-15,2-3-128 0,-3 1 128 0,8-1 0 0,5 6 0 16,1-1 0-16,-3-2 0 0,6 3-128 0,4 1-16 16,1 0 0-16,-1-2 0 0,0 2 0 15,3 5-512-15,1-6-112 0,-3 2 0 16,1 1-16-16,0 1 384 0,-1-1 80 0,-9 1 0 0,7-1 16 0,6 5 304 16,5-4 0-16,0-2 0 0,4-1 0 0,11 2 192 15,2-2 32-15,3-5 16 0,1-1 0 0,5-1 576 0,2-3 112 16,2 0 32-16,-3-2 0 0,-5-1-656 0,-3 2-128 15,1-1-32-15,9 1 0 0,13 0-144 0,-2 0 0 16,1 2-160-16,-10 2 160 0,-11 1-144 0,12 1 144 16,6 2-128-16,0 4 128 0,-2 0 0 0,-9 4 0 15,-5 0 0-15,-4 0 0 0,3 4 0 0,2 0 0 16,4 3 0-16,-2-2-128 0,-6 2 128 0,-1-2-160 16,3 1 160-16,-3 2-160 0,-8 0-64 0,2-2-16 0,3 2 0 15,0-2 0-15,4-1 240 0,-2 4-192 0,-5-2 192 16,2 0-192-16,6 2 192 0,-5 0 0 0,-5 1 0 15,0 0 0-15,0 1 128 0,-2-3-128 0,4 2 192 16,-5 0-192-16,-2-1 144 0,-2 1-144 0,-3 1 0 0,-3-4 144 16,-7 2-144-16,-1-3 0 0,-1 5 0 0,-4-2 0 15,-6-1 0-15,-2 4 0 0,-1-1 0 0,-6-3 0 16,-12 0 0-16,-2 0 0 0,-1 2 0 0,-4 0 0 0,-4-2-160 16,-4-1 160-16,-3-3 0 0,-3-2-144 0,2 2 144 15,-2 0 0-15,-4-3 0 0,-2-2 0 0,-3-3 0 16,-2 0 128-16,-4 1-128 0,-4-2 0 0,-2-2 0 0,-4 1 0 15,-5-1 0-15,-4-2 0 16,-2-1-576-16,-5-2-128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07:10.77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8762 7995 13823 0,'4'0'1216'0,"0"0"-960"0,-2 0-256 0,-1 0 0 0,2 0 336 0,-2 0 32 0,4 0 0 0,1 0 0 0,4 0-864 0,1 0-160 0,0 0-48 0,-1 0 0 15,0 0-576-15,-1 0-112 0,-1-2-16 0,-1 2-16 0,0 0 1136 0,-2 2 288 16,0-2 0-16,-1 0 0 0,-2 1 1568 0,-1-1 368 0,1 2 80 15,-2 0 16-15,-2-1-32 0,-1 2 0 0,-1-1 0 16,-4 1 0 0,-1 1-560-16,-3-4-112 0,0 2-32 0,-4 0 0 0,-3 1-336 0,-4 1-64 0,-8-2 0 0,-4 2-16 15,7-2-128-15,-10 1-32 0,-11 0 0 0,-5 2 0 16,12-2-144-16,-10 3-16 0,-9-1-16 0,-8-1 0 16,-5 2-96-16,-4-1-32 15,-1 0 0-15,-3 0 0 0,-7-2-416 0,-3 1 128 16,-2 0-128-16,-3 1 0 0,4-4 0 0,-5 3 0 15,-5-3 0-15,-2-1 0 0,-3 0 0 0,-2-1 0 0,0 1 160 0,3-3-160 0,-1 1 272 16,-2-2-48-16,-3 2-16 0,-3-3 0 16,-1 0 320-16,23 1 64 0,17 2 16 0,-12-3 0 15,-26 0-160-15,-10-3-48 0,37 5 0 0,-11-2 0 0,-19-2-192 0,-20 0-32 16,-8 1-16-16,1 0 0 0,2 2-160 0,4 1 0 16,3 1 0-16,-2 4 0 0,4 1 0 0,4 2 0 31,10 2 0-31,6 3 0 0,4 0 0 0,1 1 0 15,3 2 0-15,-3 0 0 0,3 2 0 0,3-1 0 16,5 0 0-16,4-1 0 0,4 2-400 0,4-2 32 16,0 2 16-16,6-3 0 15,7 1-320-15,2-1-64 0,6-1-16 0,4 0 0 16,7 1-352-16,6-4-80 0,6 0-16 0,8-2 0 16,7-1-80-16,6 0-32 0,7-3 0 0,7 1 0 15,6-3 160-15,3 0 16 0,9-3 16 0,7 2 0 16,8 0 224-16,8-5 64 0,9 1 0 0,9-2 0 0,8-2 416 15,5-1 96-15,7-1 0 0,8-3 16 0,9 2 640 0,12-6 128 0,10 1 32 0,1-3 0 16,-15 7 336-16,17-5 80 0,15-4 16 0,-21 6 0 16,-21 4 144-16,19-6 16 0,44-3 16 0,41-4 0 0,21 0-160 15,-1 0-48-15,-3 1 0 0,-4 0 0 0,-4 4-560 0,4 2-112 16,5 4-32-16,0 0 0 16,-1 0-576-16,-4 1-128 0,-5 0-32 0,0 2 0 15,0 3-1328-15,-2-1-272 0,-3 0-48 0,-9 7-9328 16</inkml:trace>
  <inkml:trace contextRef="#ctx0" brushRef="#br0" timeOffset="1582.02">2332 12653 44223 0,'-21'-14'3936'0,"3"3"-3152"0,5 3-624 0,7 3-160 16,2 1 0-16,-4-3 0 0,-11-5 0 0,-11-11 0 15,-4-3-640-15,2 2-176 0,7 1-16 0,6 5-16 0,6 1 400 0,5 2 96 0,5 5 16 0,1 0 0 16,5 0-16-16,1 4 0 0,2 0 0 0,1 3 0 0,2 3 752 0,4 3 160 16,5 0 16-16,4 5 16 0,8 0-288 0,6 2-64 15,8 3-16-15,12-1 0 0,9 3-32 16,11-1 0-16,4-5 0 0,8 1 0 15,10-3-192-15,13-3 0 0,11 3 0 0,14-6 0 0,13 3 128 16,9-4 144-16,10 0 32 0,10-3 0 0,11 3-144 0,3-2-32 16,5-2 0-16,2 1 0 0,4 1-128 15,19-2 128-15,18 1-128 0,6 1 128 16,5-1 64-16,8 1 0 0,9 1 0 0,4-1 0 0,-17 2-16 0,17-3 0 0,15 1 0 16,3-1 0-16,4 2 80 0,-2 1 32 15,-1 0 0-15,-3-2 0 16,-1 2-48-16,-20-2-16 0,-28 1 0 0,19 0 0 15,10 1-224-15,-9 0 176 0,-14-3-176 0,-15 3 160 16,-15 0-32-16,-27-1 0 0,-21 1 0 0,0-1 0 0,-3 1-128 0,-14-3-272 16,-27 2 64-16,-1 1 16 0,-4 1-896 0,-10 2-192 15</inkml:trace>
  <inkml:trace contextRef="#ctx0" brushRef="#br0" timeOffset="2279.08">16571 12977 40543 0,'-10'-8'3600'0,"3"-1"-2880"0,2 4-576 0,4 1-144 0,-1 2 432 0,-1-3 48 0,-5-6 16 16,-3-5 0-16,-3-3-272 0,1 2-48 0,2 0-16 0,3 1 0 0,5 3 160 0,3 2 16 0,2 2 16 0,5 2 0 16,5 2-352-16,4 4 0 15,5 2 0-15,6 3 128 0,9 0-128 0,8 3 0 0,8 2 0 0,10-1 0 16,5 0 0-16,14 2 0 0,17 1 0 0,13-4 0 15,9 3 192-15,13-4 0 0,16 5 16 0,17-6 0 0,15 1 48 16,24-4 16-16,20 3 0 0,20-5 0 16,14 0 16-16,16 0 0 0,10 0 0 0,22-3 0 0,18 3-160 15,15 3-128-15,13-1 192 0,10-2-192 0,12 3 0 16,6 0 0-16,5 5 0 0,13 2 0 0,13 4 0 0,3 3 0 16,6 0 0-16,-7 3 0 15,-2 1 0-15,8 2 0 0,6 4 0 0,-6 3 0 0,-4 3 272 0,-6 1-48 16,-7-1-16-16,-8 7 0 15,-5 2-208-15,-12 2 0 0,-16 2 0 0,-21 4-21328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07:46.5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25603 2382 11967 0,'1'-2'1072'15,"0"1"-864"-15,-1-1-208 0,0 1 0 0,0 1 320 0,0 0 0 0,0-2 16 0,0-1 0 0,2-2-16 0,-4 2 0 0,2-1 0 0,-1-1 0 0,0 1-320 0,-2 2 144 0,2-2-144 0,-1 3 0 16,0-3 528-16,1 2 0 0,0 2 0 0,-2-3 0 0,2 6 1136 0,-1-3 208 0,-2 1 48 0,0 4 16 16,1-3-80-16,-2 4 0 0,0 2-16 0,-1 3 0 15,-1-1-944-15,0 5-192 0,-3 1-48 0,-1 4 0 0,1-1-208 0,-2 4-32 16,-3 0-16-16,-1 7 0 0,-3 3 96 16,-1 3 16-16,-1 2 0 0,-2 3 0 0,1 2-384 0,-2 2-128 15,1 2 0-15,-1 0 144 0,-2-3-144 16,1 1 0-16,-1-8-160 0,3-1 160 0,-1-1-128 15,3-9 128-15,3-2 0 0,3-4-144 0,1-4 144 0,2-4 0 16,2 0 0-16,2-4 0 16,1-2-1328-16,4-6-176 0</inkml:trace>
  <inkml:trace contextRef="#ctx0" brushRef="#br0" timeOffset="364.09">25678 2260 28559 0,'-2'-3'2544'0,"1"1"-2032"0,1 2-512 0,0 0 0 16,0 2 944-16,0-2 80 0,-2 0 32 0,0 3 0 0,-1 1-592 0,-2 2-112 15,-1 6-32-15,-1 1 0 0,-2 1 448 0,0 2 96 16,0 2 16-16,-3-1 0 0,3 2-496 0,-1-2-112 15,1 0-16-15,2 1 0 0,0-4-256 16,2 2 0-16,2-3 0 0,2-1 0 0,1-1 0 0,0 2 0 16,3 0 0-16,2 0 0 0,1 4 496 0,1-1 32 15,1 4 16-15,2 2 0 0,0 2-176 0,1 2-48 16,3 2 0-16,-1 0 0 0,1 3-128 0,1 1-48 16,1 2 0-16,-1-3 0 0,1 0-144 0,-1-3 0 0,1 1 0 15,-3-5 0-15,1 0 0 0,-1-1-272 16,0 0 64-16,-1-1 16 15,-1-1-2160-15,-1-4-416 0</inkml:trace>
  <inkml:trace contextRef="#ctx0" brushRef="#br0" timeOffset="623.15">25307 3010 28559 0,'-6'3'1264'0,"4"-2"272"0,2 3-1232 0,2-4-304 0,2-3 0 0,1 2 0 0,1 0 848 0,4-4 112 16,6 0 32-16,7-2 0 0,8-3 240 0,8-1 48 15,0-2 16-15,2 2 0 0,1-1-960 0,0 1-192 16,-1 0-144-16,0-1 192 15,-2 1-848-15,-2 0-176 0,-1-1-16 0,-1 1-14800 0</inkml:trace>
  <inkml:trace contextRef="#ctx0" brushRef="#br0" timeOffset="1458.4">25291 3856 26719 0,'-12'3'2368'0,"3"-3"-1888"0,4 0-480 0,3 1 0 16,2-1 960-16,-3 1 80 0,-3 3 32 0,-5 1 0 0,-1 1 144 0,-1 5 16 0,3 0 16 0,4 3 0 0,5 3-560 0,3 4-112 0,5 2-32 0,2 5 0 0,5 2-336 0,1 3-64 16,1 4-16-16,-1 0 0 0,1 3-128 0,-1-1 0 15,-2 1 0-15,0 0 0 0,-3-1 0 0,-3-2 0 16,-1 0 0-16,-1-3 0 16,-2-2-512-16,-2-1 0 15,-1-3 16-15,-3-4 0 0,2-2-1664 0,-1-6-336 0</inkml:trace>
  <inkml:trace contextRef="#ctx0" brushRef="#br0" timeOffset="2120.94">25169 3806 36863 0,'-5'-4'3264'0,"1"0"-2608"0,3 3-528 0,2 1-128 16,2 0 512-16,-2 0 64 0,1-4 0 0,2 2 16 16,1-3-144-16,2 4-16 0,3-3-16 0,3 3 0 15,0-2-160-15,2 2-48 0,4 0 0 0,2-1 0 0,5-1-208 0,2-2 0 16,4 2 128-16,4-5-128 0,4 0 176 0,-2 0-16 16,2-1 0-16,-2-2 0 0,-1 1-160 0,0 1 0 15,-1-2 0-15,-1 2 0 0,-5 2 0 0,-2 1 0 16,-2 0 0-16,-4-2 0 0,-4 5 0 0,-1-1 0 15,-4 3 0-15,-3 3 0 0,-1 2 0 16,-4 2-176-16,-4 4 176 0,-2 1-128 0,-4 3-160 0,-3 0-32 0,-4 5 0 16,-4 2 0-1,-4 3-96-15,-5-2-32 0,-2 3 0 16,-4-3 0-16,0 0-384 0,2-3-96 0,1-2-16 0,1-2 0 16,-3 1 368-1,3-4 64-15,0 4 0 0,0-3 16 0,2-1 496 0,3 0 0 0,3-2 0 0,4 0 0 0,4-2 0 0,3-2 0 16,4 0 0-16,0 0 0 0,4-1 0 0,4 1 0 0,1 0 0 0,2-1 0 15,3 0 128-15,3 0-128 0,1 0 192 16,5 0-192-16,1-1 336 0,2 0-32 0,3 1-16 0,0-4 0 16,2 2-544-16,-1-1-96 0,1 3-32 0,-2 0 0 15,-1-2-112 1,-1 2-16-16,-1 4-16 0,-1-3 0 0,-3 0 528 0,1 2 0 0,-2 0 0 0,-2 0 0 0,0 2 656 0,-1-3 144 31,-2 4 32-31,0 0 0 0,1 0-416 0,-2 3-80 0,-1 1-16 0,-2-1 0 16,0 2-320-16,-2-2 144 0,-1 3-144 0,-1-4 0 0,-2 3 160 0,-1 0-160 15,-2-1 128-15,-1 0-128 0,-2 1 192 0,-2-1-64 16,0 0 0-16,-6 1 0 0,0 1 176 0,-3-1 16 16,-1 1 16-16,-1-2 0 0,-2 1-80 0,-1-1 0 15,1-2-16-15,-4-1 0 0,0-2-240 0,-1 1 0 16,0-4 0-16,-2 2 0 0,-1-3 0 0,-2 0 0 16,1-3 0-16,-2-1 0 0,-1-2 128 0,0 0-128 0,1-2 0 15,2-1 0 1,1 1-416-16,-3 1-176 0,4-1-48 0,0 2 0 15,0 3-1936-15,2 1-400 0</inkml:trace>
  <inkml:trace contextRef="#ctx0" brushRef="#br0" timeOffset="2638.1">25850 5444 27647 0,'0'-4'2448'0,"0"2"-1952"0,1-2-496 0,1 3 0 0,-2-3 1152 16,1 2 144-16,0-3 32 0,0-5 0 0,2-2-16 0,-2-1 0 0,0-4 0 0,-2 1 0 0,0 1-752 0,-3 0-160 0,0-1-16 0,-2 0-16 0,-2 1-368 0,-2 3 0 0,-3-1-160 0,-2 4 160 15,-3 0 0-15,-2 5 224 0,-3 4-16 0,-1 5 0 16,-1 5 112-16,-2 2 32 0,-4 8 0 0,-1 2 0 16,1 3-80-16,-1 1-16 0,-1 6 0 0,-1 2 0 0,1 6-128 15,2 0-128-15,3 5 192 0,4-3-192 16,5 1 0-16,6-4 0 0,5-1 0 0,5-4 0 0,3 2 256 16,2-6 0-16,3 1 0 0,3 1 0 0,0 0-48 15,3-2-16-15,0-2 0 0,3 1 0 0,1-1-192 0,2-5 0 16,-1-2 0-16,3-2 0 0,4 0-320 0,7-5 0 15,1-1 0-15,5-3 0 16,3-5-512-16,6-4-128 0,4-2 0 0,3-4-10816 16,1-2-2144-16</inkml:trace>
  <inkml:trace contextRef="#ctx0" brushRef="#br0" timeOffset="3196.42">25353 6679 29487 0,'-2'2'2624'0,"-1"0"-2112"0,3-1-512 0,0 1 0 16,1 0 1904-16,-1 2 272 0,0 3 48 0,0 4 16 0,-1 4-1024 0,1 6-192 0,1 6-32 0,2 4-16 0,-1 3-624 0,-1 2-128 0,2 2-32 16,-1 5 0-16,1 3-192 0,-2 5 0 15,0 2 0-15,1 3 0 0,-1 2 0 0,-1-1-240 0,-1-2 80 0,-1-3 16 16,4-1-880-16,-2-7-160 0,1-4-32 0,0-10-16 16,2-6-1968-16,-2-4-384 0,1-4-64 0,0-6-9008 0</inkml:trace>
  <inkml:trace contextRef="#ctx0" brushRef="#br0" timeOffset="3623.45">25292 6607 39615 0,'-8'-3'1760'0,"2"-1"352"0,2 2-1680 0,3-1-432 0,1 2 0 0,2-1 0 15,2-1 0-15,1 1 0 16,2-4 0-16,3-3 0 0,5 0 224 0,3-2 16 0,3 1 0 0,2 3 0 16,4-3-32-16,1 4 0 15,7 2 0-15,0 2 0 0,2 3-48 0,0 2-16 0,4 5 0 16,-1 2 0-16,2 3-144 0,1 2 128 0,-4 4-128 0,-1 3 128 0,1 0-128 0,-1 4 0 16,-1 3 0-1,-3 2 0-15,-5-4 0 0,-2 3 0 0,-2 3 0 0,-4 2 0 0,-3-1 0 0,-5 1-144 16,-2 3 144-16,-2-3-160 0,-4 2 160 0,-1-1-160 31,-4-4 160-31,-3 0-160 0,1-4 16 0,-6 1 0 0,-3-2 0 16,-3-1 0-16,-2-1 0 0,-1-3 0 0,-4-2 0 0,-2-3 0 15,-5-2 144-15,-1-3 0 0,0-2 128 16,-3 1-128-16,-4-4 192 0,-2-1-16 16,-4-1-16-16,-4 1 0 0,0-4 96 0,-2 2 32 0,-3 1 0 15,-2 1 0-15,1 0-288 0,0 4 0 0,-1 1 0 16,1 3 0-16,3 2-176 0,2 1-144 0,4-1-16 0,2-1-16 31,4-1-1312-31,6-3-256 0</inkml:trace>
  <inkml:trace contextRef="#ctx0" brushRef="#br0" timeOffset="5677.06">25912 8074 11055 0,'-1'0'976'0,"-2"2"-784"0,2-1-192 0,0 0 0 0,0 2 1536 0,-1-3 272 0,0 1 48 0,-4 2 16 0,-1-1 816 0,-1 3 144 0,-3-4 48 0,1 0 0 0,-1 0-896 0,-2-1-192 0,2 0-16 0,0-1-16 0,-1-1-800 0,-3-1-144 0,1 1-48 0,-2-2 0 16,0 2-448-16,0-2-112 0,1 1-16 0,-1 1 0 16,-1 1 48-16,-2 1 0 15,4 3 0-15,-3-1 0 0,-3 4-48 0,0 0-16 16,-1 4 0-16,-1-3 0 0,1 4 80 0,0 1 32 15,2 0 0-15,-1-1 0 0,2 4-288 0,1-3 160 0,-2 2-160 16,4-1 128-16,2 2-128 0,2-1 192 0,3-3-192 0,1 1 192 0,0 0-192 16,2-1 160-16,2 0-160 0,3-4 160 0,0 3-160 15,2-3 192-15,0 2-192 0,3-5 192 16,1 1-192-16,1 0 0 0,3-2 0 0,1 4 0 0,2-5 0 0,2 1 0 16,3 0-160-16,2 0 160 0,0-1 0 15,2 2 0-15,3-2 0 0,-1 3 0 0,1 2 0 0,1-1 0 16,1 2 128-16,-2 1-128 0,0 1 0 0,-1 1 0 15,1 4 0-15,-2-3 0 0,-2 4 0 0,-4-2 0 16,-1 1 0-16,-3 0 0 0,-1 2 0 0,-1-1 0 16,-1 1 0-16,-2-1 0 0,-1 0 0 0,-1 1 0 0,-1 0 0 15,0-4 0-15,-2 4 128 0,-1 0-128 0,2-1 144 0,-3 0-144 16,-3-1 192-16,1 1-48 0,-2 0-16 0,-2 0 0 31,0 0 0-31,-4-2-128 0,0 2 192 0,-2 0-64 0,-3-4-128 0,-1 1 128 0,-1 1-128 0,-2-1 128 16,-1-2-128-16,-2 1 160 0,-3 4-160 0,2-3 160 31,-2 0-160-31,-1 2 0 0,-2 3 144 0,-3 0-144 16,1 3 208-16,-1 0-16 0,-1-4-16 0,0 2 0 15,1-3-176-15,0 0 0 0,1-1 0 0,1-1-176 16,0-6 0-16,1-4 0 0,-1-4 0 0,1-6-19184 16</inkml:trace>
  <inkml:trace contextRef="#ctx0" brushRef="#br0" timeOffset="7515.06">25322 9692 22111 0,'-2'-4'1968'15,"0"-1"-1584"-15,1 4-384 0,1 1 0 0,0 0 1264 0,0 0 160 0,-1-3 48 0,-2 1 0 0,1-4 384 0,-2 2 96 0,1-1 16 0,-1 3 0 0,0-1-768 0,0 1-160 0,2 0-16 0,-1 2-16 0,1 0-464 0,0 2-96 0,-1 0 0 0,2 2-16 0,-2 2-48 0,1 2-16 16,1 1 0-16,-2 4 0 0,1 2-128 0,-1 3-32 0,1 3 0 0,-2 3 0 0,0 3-16 0,-1-1-16 16,-1 2 0-16,0 0 0 0,-1 1-16 0,-1 2 0 31,0 0 0-31,-1 2 0 0,-1 0 16 0,-1 2 0 0,0 4 0 0,-2 0 0 15,2 1-48-15,1-1-128 0,0 1 192 0,2-3-64 16,-2 1-128-16,2-3 0 0,1-2 0 0,1-4 0 16,1-4 0-16,2-3 0 0,2-2 128 0,1-2-128 0,4 0 0 0,0-2 0 15,1 0 0-15,2-1 0 16,2-2 224-16,1 0 16 0,2-2 0 0,2 0 0 0,2-3-16 0,1 4 0 0,4-1 0 16,1-1 0-16,0-1-224 0,3 3 0 15,1-5 128-15,3 3-128 0,1 1 0 0,4-4 0 0,0 3 0 16,1 1 0-16,0-3 0 0,-3-1 0 0,-4 2 0 0,0-3 0 15,-4 2 0-15,-1-2 0 0,-4-1 0 0,0-2 0 16,-2 2-144-16,0-3-128 0</inkml:trace>
  <inkml:trace contextRef="#ctx0" brushRef="#br0" timeOffset="10429.44">26269 2374 30399 0,'3'-7'2704'0,"-1"3"-2160"0,1 0-544 0,-2 4 0 0,0-3 1216 0,2 2 144 0,-1-3 32 0,3-3 0 0,1 0 64 0,2 0 16 0,-2-1 0 0,-1 3 0 0,-1 4-1072 0,-2-1-208 0,0 2-32 0,0 0-16 16,-1 3-144-16,0-1 0 0,0 4-192 0,1-1 192 15,-1 3-1408-15,-1-1-144 0,1 3-48 0,0 0-14976 16</inkml:trace>
  <inkml:trace contextRef="#ctx0" brushRef="#br0" timeOffset="10681.71">26377 3024 12895 0,'-10'-9'576'0,"3"2"112"0,0 0-560 15,2 2-128-15,3 0 0 0,1 1 0 0,-2-1 752 0,-2-4 112 16,-2-3 32-16,-3-5 0 0,-2-6 1184 0,-2 1 240 0,2 0 48 0,-1 2 16 15,3 5-272-15,1 2-48 0,1 4-16 16,2 3 0-16,2 1-544 0,2 4-112 0,0-3-32 16,2 4 0-16,2 1-864 0,0 2-176 0,2-1-48 0,1 2 0 31,0 1-1152-31,1 1-224 0,0 0-48 0,0 2-14560 0</inkml:trace>
  <inkml:trace contextRef="#ctx0" brushRef="#br0" timeOffset="11172.83">26488 3830 35935 0,'-4'0'3200'0,"2"0"-2560"0,1 0-512 0,1 0-128 0,1 0 0 0,-1 0 192 0,0-2-64 0,-1 2 0 0,1 0-448 0,0 0-64 0,2-1-32 0,-2 1 0 15,0 0-3344-15,0 0-656 0,21 3-144 0,-16 0-32 0</inkml:trace>
  <inkml:trace contextRef="#ctx0" brushRef="#br0" timeOffset="11377.4">26543 4336 41471 0,'-10'-4'1840'0,"2"3"368"0,2 0-1760 0,2-2-448 0,3 2 0 0,0 1 0 16,1 0-240-16,-1 0-128 0,-2-1-16 0,-1 1-16 0,2 0 400 0,0 0 128 15,2 0 0-15,1 0 0 16,-1 0-3120-16,0 0-608 0,0 0-128 0,0 0-32 0</inkml:trace>
  <inkml:trace contextRef="#ctx0" brushRef="#br0" timeOffset="11804.92">26573 5371 35935 0,'-3'1'3200'0,"0"1"-2560"0,3 0-512 0,2-2-128 0,-1 0 0 0,-1 1 0 0,1 3 0 0,-1 0 0 0,0 1-352 0,1 3-32 0,-1 0-16 0,1 2 0 16,-1 1-2688-16,2 0-544 0,-2 1-96 0,-2-1-32 0</inkml:trace>
  <inkml:trace contextRef="#ctx0" brushRef="#br0" timeOffset="12042.13">26482 6086 911 0,'-6'-4'0'0,"0"-1"0"0,-1 0 0 0,2 2 0 16,3-1 7904-16,1 3 1504 0,0 1 288 0,-2-5 64 0,-1 0-6832 0,-1-3-1376 15,-1 0-272 1,3-1-48-16,-1 2-752 0,3 0-160 0,1 4-16 16,0 0-16-1,2 2-576-15,1 1-112 0,-1 4-32 0,2-2-11600 0,1 3-2336 0</inkml:trace>
  <inkml:trace contextRef="#ctx0" brushRef="#br0" timeOffset="12570.22">26708 6841 39615 0,'-5'0'3520'0,"2"-2"-2816"0,0 2-560 0,3 0-144 0,1 0 160 0,-1 0 0 0,-1-1 0 0,0 1 0 16,-2-1-1584-16,1 1-320 0,-1 1-64 0,0 2-16 0,-3 4 1424 0</inkml:trace>
  <inkml:trace contextRef="#ctx0" brushRef="#br0" timeOffset="12803.6">26606 7330 23039 0,'-8'0'2048'0,"2"0"-1648"16,0 0-400-16,2 0 0 0,3 0 3760 0,1 0 656 15,0 0 144-15,0 0 32 0,-1 1-3472 0,-2 0-688 0,2 3-144 0,1-1-32 16,1 2-1216-16,0-2-256 0,3 3-64 0,0-1-15424 0</inkml:trace>
  <inkml:trace contextRef="#ctx0" brushRef="#br0" timeOffset="13198.66">26784 8184 41471 0,'-3'-1'3680'0,"1"1"-2944"16,2-1-592-16,0-2-144 0,1 3 0 0,-1-1 0 15,0 0 0-15,-1-1 128 16,0-1-848-16,-1 2-176 0,1 1-48 0,1 0 0 16,0 0 688-16,-9 18 256 0</inkml:trace>
  <inkml:trace contextRef="#ctx0" brushRef="#br0" timeOffset="13500.28">26674 9150 40543 0,'-4'1'1792'0,"1"2"384"0,1-3-1744 0,1 0-432 16,1 0 0-16,0 0 0 0,0-3 288 0,0 1-32 15,0-2 0-15,0-2 0 0,1-1 192 0,0-4 48 16,2-2 0-16,-1-2 0 0,2 2-496 0,0-2-320 15,-1 1 64-15,1 3 0 16,0 1-704-16,-1 4-128 0</inkml:trace>
  <inkml:trace contextRef="#ctx0" brushRef="#br0" timeOffset="13974.65">26765 9824 30399 0,'-5'6'2704'0,"0"-1"-2160"0,0-2-544 0,2-2 0 0,0 1 2704 0,2-2 432 0,0 0 96 0,-2 0 16 0,-2 2-2448 0,0-1-480 0,-1-1-112 0,1 1-16 0,0-1-1024 0,2-1-224 0,0-2-32 16,-1 3-16-16</inkml:trace>
  <inkml:trace contextRef="#ctx0" brushRef="#br0" timeOffset="14212.19">26738 10577 38703 0,'-7'15'3440'0,"0"-4"-2752"0,5-6-560 0,1-2-128 16,1-3 608-16,0 3 96 0,-4 4 0 0,-1 4 16 15,-1 1-272-15,1-1-48 0,2-3-16 16,3-6 0-16,3-6-384 0,1-3 0 0,2-4-224 0,1-3 80 16,3-1-128-16,1-2-32 0,0 0 0 0,0 1-12016 15,1-2-2400-15</inkml:trace>
  <inkml:trace contextRef="#ctx0" brushRef="#br0" timeOffset="17991.3">27315 1229 18431 0,'0'0'1632'0,"0"0"-1312"0,0 1-320 0,0-1 0 0,0 0 720 0,2 1 80 0,-1-1 16 0,0 1 0 0,0 2 896 16,2-3 176-16,-1 0 32 0,-2 0 16 0,0 0-144 0,0 0-16 0,16-16-16 0,-11 8 0 0,0-2-480 0,0-1-112 0,1-1-16 15,1-1 0-15,-2-3-576 0,1-1-112 0,1-4-16 0,-1-2-16 16,2-1-432-16,-1-7 0 0,1 0 0 16,-2-2-176-1,0-2-336-15,-1 1-64 0,-1-6 0 0,-2-1-16 16,1-2 64-16,-2 1 16 0,0-4 0 0,1 3 0 0,1 5 512 0,1 4-128 0,3 6 128 0,1 4 0 16,0 7 0-16,3 3 0 0,-1 8 0 0,3 2 0 15,0 8 352-15,2 4 80 0,1 4 16 0,-1 8 0 16,1 1-320-16,0 5-128 0,0 3 128 0,-1 5-128 15,0 2 176-15,-2-1-48 0,-1 0-128 16,-1 0 192-16,-1-2-192 0,-1-2 0 0,0-3 0 0,-1-4 0 0,0-2 0 16,-2-2 0-16,-1-5 0 0,0-2 0 15,0-4 0-15,-1-3 0 0,-2-1 0 0,1-5 0 0,-1 0 0 16,1-5 0-16,1-2 0 0,-1-5 0 0,2-3 320 0,0-5 64 16,3-2 0-16,-2-7 16 0,0-2-256 15,0-3-144-15,2-6 160 0,-2 1-160 0,0 1 0 0,0-7-192 16,1-5 16-16,1 1 0 15,1-1-384-15,-1 1-80 0,2 6 0 0,1 5-16 16,-1 8 208-16,0 4 32 0,-1 8 16 0,-2 3 0 0,1 8 688 0,-2 2 144 16,0 5 16-16,0 5 16 0,1 6 144 0,0 1 32 15,1 7 0-15,0 3 0 0,0 1-640 0,0 2 0 16,-1 0 0-16,1 2 0 0,-1 2 0 0,2-1 0 0,-2 1 0 16,1-5 128-16,-1 2 96 0,0-3 32 0,1-2 0 0,-2-1 0 15,1-3-256-15,1-1 144 0,-2 1-144 0,1-4 128 31,1 0-608-31,-1-2-128 0,1 3-32 0,-1-3-16816 16</inkml:trace>
  <inkml:trace contextRef="#ctx0" brushRef="#br0" timeOffset="18927.47">28474 65 31327 0,'-2'0'2784'0,"-1"1"-2224"0,3 0-560 0,0 2 0 16,1-1 624-16,1 1 16 0,-1 1 0 0,1 0 0 0,2 5-640 0,1 3 0 0,4 5 0 0,1 2-128 0,-1 5 128 0,3 2 0 0,0 2-144 0,0 6 144 16,1-1 0-16,-1 2-144 0,-1-1 144 0,-2 0 0 15,-1 0-672-15,0 1-32 0,-2 0 0 16,-2-2 0-16,-2-2-1392 0,-2 0-272 0</inkml:trace>
  <inkml:trace contextRef="#ctx0" brushRef="#br0" timeOffset="19943.64">28226 2094 35007 0,'-2'-1'3120'0,"1"1"-2496"0,1 0-496 0,0 0-128 16,0 1 448-16,0 0 64 0,0 2 0 0,0-2 16 0,0 5-32 0,1 2-16 0,-1 3 0 0,2 4 0 0,0 6-992 0,-1 0-192 0,0 6-32 0,1 5-16 16,1 4-256-16,-3 2-48 0,2 3-16 0,-2 0 0 0,0 0 816 0,0 1 256 0,-2-5-160 15,1 2 160-15,0 1 0 0,-2 0 0 0,1-2 0 0,-2-2-128 32,2-2-1152-32,-2-1-240 0,0-4-32 0,1-2-11008 0</inkml:trace>
  <inkml:trace contextRef="#ctx0" brushRef="#br0" timeOffset="25199.41">28308 3637 21183 0,'-2'-2'1888'0,"-1"2"-1504"0,3 0-384 0,0 2 0 0,0-2 1232 16,0 2 176-16,-1 0 48 0,-1 3 0 0,-1 4 592 0,-2 4 128 0,0 7 32 0,-1 0 0 0,0 6-992 0,0 4-208 0,-2 3-48 0,2 0 0 0,-1 0-656 0,1 2-144 0,1-2-32 0,0 2 0 15,0 0-128-15,1 0 0 0,2-6 0 0,0 6 0 32,0 3-1152-32,-1 3-176 0,2 4-16 0,-1 2-14272 0</inkml:trace>
  <inkml:trace contextRef="#ctx0" brushRef="#br0" timeOffset="25674.79">28145 5365 37775 0,'-6'22'3360'0,"1"0"-2688"0,1-4-544 0,3-10-128 0,0 1 0 0,0 5 0 0,-4 13-192 0,-3 17 192 0,-3 13-624 0,-1 8 0 0,-2 1 0 0,1-9 0 15,0-10-1264-15,1-6-256 0,1-5-48 0,0-8-16 16,2-3 480-16,-1-3 112 0</inkml:trace>
  <inkml:trace contextRef="#ctx0" brushRef="#br0" timeOffset="26211.62">28143 6797 38703 0,'-3'2'3440'0,"2"1"-2752"15,1-1-560-15,0 0-128 0,0 0 224 0,0 3 16 0,0-1 0 0,-1 6 0 0,-1 4-240 0,0 6 0 0,0 7 0 0,-1 6 0 0,-1 1 0 0,1 6-160 0,-1 2 0 0,-1 4 0 16,0 2-800-16,0-1-144 0,1 1-48 0,2-1 0 31,-1-4-432-31,5-1-80 0,-4-2-32 0,2-3-12128 0</inkml:trace>
  <inkml:trace contextRef="#ctx0" brushRef="#br0" timeOffset="26706.91">28203 8324 36863 0,'-2'11'3264'0,"-1"-3"-2608"0,2-1-528 0,0-1-128 0,0 2 272 0,-2 0 32 0,-1 8 0 0,-3 12 0 0,-2 8 0 0,-4 8 0 0,-1 7 0 0,-2-1 0 0,0 1-688 0,0-1-128 0,0 0-16 0,0 0-16 16,-2-1-464-16,1-3-80 0,0 0-32 15,1-2 0-15,1-2-448 0,1-2-96 0,2-2 0 0,1-2-11360 16</inkml:trace>
  <inkml:trace contextRef="#ctx0" brushRef="#br0" timeOffset="27066.69">28055 10117 43311 0,'1'21'1920'0,"-1"-5"384"0,0-3-1840 0,1-2-464 0,1-4 0 0,-1-1 0 16,0 3-160-16,2 5-128 0,-1 8-32 0,2 8 0 0,-1 3 320 0,-1 4 0 15,-1-4 0-15,-1-3 0 16,-3 1-544-16,0 0 0 0,-2-1 0 0,-3 2-17632 16</inkml:trace>
  <inkml:trace contextRef="#ctx0" brushRef="#br0" timeOffset="29142.28">29949 2104 35935 0,'0'0'3200'0,"0"0"-2560"0,0 1-512 0,0-1-128 0,0 2 832 0,0 0 128 0,0-1 48 0,-1 4 0 0,1 1-432 0,-1 4-64 0,0 3-32 0,-1 0 0 0,1 7-480 0,-3-1 0 16,2 4 0-16,-2 6 0 15,-1 3-320-15,2 4-144 0,-2 2-48 0,0 3 0 16,-2 3-1200-16,3 1-240 0,0 0-48 0,0 2-16 16,2 0-1312-16,-1 2-256 0</inkml:trace>
  <inkml:trace contextRef="#ctx0" brushRef="#br0" timeOffset="29505.51">29907 3510 33167 0,'-3'9'1472'0,"-1"-2"304"0,1 2-1424 0,1-3-352 16,1 1 0-16,1 0 0 0,0 1 896 0,-2 5 128 16,0 5 0-16,-1 12 16 0,0 6 48 0,-1 5 0 15,0-1 0-15,1 0 0 0,-2-2-832 0,1-1-256 0,1 0 128 16,0-3-128-16,-1-3 0 0,2 2-224 0,-1-1 32 15,2 3 16 1,1 0-2320-16,0 2-448 0</inkml:trace>
  <inkml:trace contextRef="#ctx0" brushRef="#br0" timeOffset="29962.89">29996 5569 39615 0,'-7'12'3520'0,"2"2"-2816"0,2-4-560 0,2-3-144 0,1 1 0 0,-2 2 192 0,-2 9-192 0,-5 12 192 0,-1 13-192 0,-3 6-256 0,-1 2 64 0,3 1 16 16,-1-3-560-16,-1-3-112 0,2-1-32 0,0-3 0 0,1 0-528 0,0-2-128 0,2-1 0 15,-1-1-8256-15,2 1-1632 0</inkml:trace>
  <inkml:trace contextRef="#ctx0" brushRef="#br0" timeOffset="30389.02">29810 6953 36863 0,'-8'2'1632'0,"3"-1"336"0,0 1-1584 0,3-1-384 0,1 1 0 0,1-2 0 0,-2 2 320 15,1 1 0 1,-1 4-16-16,-2 4 0 0,-1 1 400 0,0 8 96 16,-1 5 16-16,0 3 0 0,-1 7-592 0,1 2-224 0,0 5 176 0,1 1-176 0,1 4 0 0,1-4 0 15,-1-1 0-15,2 0 0 31,0-2-640-31,1-2-160 0,1-1-32 0,-1-3-16 16,1-1-1680-16,-1-1-336 0,1-3-64 0,-2-1-6576 16,2-3-1312-16</inkml:trace>
  <inkml:trace contextRef="#ctx0" brushRef="#br0" timeOffset="30815.83">29742 8537 40543 0,'-9'10'3600'0,"3"-3"-2880"0,3-1-576 0,3-1-144 15,0 1 144-15,-1 3 0 0,-1 3 0 0,-3 11 0 0,-2 6-144 0,1 7 0 0,2 4 0 0,0-3 0 0,1-6-128 0,2 0-16 0,0-5 0 0,-1 0 0 0,1-3-1280 16,-1-2-256-16,-1-3-48 0,-1-1-14528 0</inkml:trace>
  <inkml:trace contextRef="#ctx0" brushRef="#br0" timeOffset="31448.56">29821 10034 38703 0,'-9'2'1712'0,"2"-1"352"0,0 0-1648 0,4-1-416 0,0 3 0 16,2-3 0-16,-1 0 256 0,-3 0-16 0,-3 2-16 0,-4 0 0 16,-3 2 96-16,-4 1 0 0,-2 4 16 0,-1-2 0 15,-1 4-336-15,-2 3-208 0,-4 2 16 0,1 5 16 16,-3 4-192-16,-1 1-32 0,1 2-16 16,0 1 0-16,1 0 416 0,2 3-160 0,2-2 160 0,4 1 0 0,2 0 0 0,5-3 144 15,3 3 16-15,3-2 0 0,4-1 208 16,3 1 32-16,4-2 16 0,2 0 0 0,3-3-208 0,4-1-32 15,3 3-16-15,1-6 0 0,5 1-160 0,1-3 0 16,3 2 0-16,4-6 0 0,0 1-256 0,3-7-48 16,2 1 0-16,1-3 0 15,-1-3-320-15,2-5-64 0,4-1-16 0,2-6 0 16,0-2 112 0,0-5 16-16,-3-3 0 0,-2-2 0 0,-4 0 256 0,-2-4 64 0,-3-3 16 0,-1-2 0 0,-4-3 384 0,-2-2 80 15,-1 1 16-15,-5 0 0 0,0 0-16 0,-3 0 0 0,-1 1 0 16,-3 0 0-16,0 2 400 0,-5 0 80 0,-1 0 0 0,-2 2 16 15,-1 2-176-15,-5 2-32 0,1-1-16 16,-2 5 0-16,-2 2-112 0,-3 1-32 0,-2 1 0 0,-1 1 0 16,-2 4 0-16,-1-2 0 0,-2 4 0 15,-1 0 0-15,-3 4-352 0,-1 2 128 0,-3 3-128 0,-5 1 0 16,0 5-352 0,-5 2-144-16,0 5-16 0,-2 2-18144 0</inkml:trace>
  <inkml:trace contextRef="#ctx0" brushRef="#br0" timeOffset="34791.65">29554 940 35935 0,'-3'0'3200'0,"1"-1"-2560"0,0-1-512 16,2 0-128-16,2 0 272 0,-1 0 48 0,0-1 0 0,0-6 0 0,2 1 288 0,1-7 64 0,2-1 16 0,2-3 0 0,1 1-400 0,-2-2-80 0,3-1-16 0,0-1 0 0,-1-1-48 16,0 0-16-16,-1 1 0 0,-3-2 0 0,-1-1-128 0,-2 1 192 15,-2-2-192-15,-1 1 192 0,-1 0-192 0,-2 1 160 16,0 0-160-16,-1 2 160 0,3 3-160 0,-1 3 192 0,2 3-192 0,1 3 192 16,1 2-192-16,1 3 160 0,1 2-160 0,3 0 160 15,1 3-32-15,0 0-128 0,2 1 192 0,2 2-64 16,0 1-128-16,3-1 0 0,-1 3 0 0,1 3 0 15,1 1 0-15,-1 2 0 0,0 4 0 0,-2 2 0 16,0 3-192-16,-3-1 192 0,0 4-192 0,-2 1 192 16,1 2 0-16,-2 2 0 0,2-3 0 0,-2 0 0 15,0-3 0-15,1-2 0 16,1-4 0-16,-2-1 0 0,3-2 0 0,-1-3 0 0,1-1 0 0,0-4 0 16,-1-1 0-16,0-5 0 0,0-3 0 0,0-4 0 15,-1 0 128-15,1-7-128 16,-2 1 192-16,0-5-64 0,-2-3-128 0,-1-1 0 0,-1-3 0 0,-2-1 0 0,0 0 128 15,-3-2-128-15,-1-3 0 0,1 1 128 0,-2 1-128 16,0-5 0-16,-1 2 0 0,1 1 128 16,0-2-128-16,0 3 0 0,2 4 0 0,1 6 0 15,3 4 0-15,-1 4 0 0,2 7 0 0,1 3 0 0,-1 4 0 0,2 3 0 16,0 4 0-16,1 6 128 0,1 1 32 0,1 1 0 16,1 3 0-16,0 1 0 0,0-1-160 0,1-1 128 15,-1 4-128-15,2 0 128 16,-1 4-128-16,1-3 0 0,0-2 0 0,1 3 0 0,1-2 0 0,0 1 0 15,1 0 0-15,0 0 0 0,0-4-128 0,-1 1 128 0,-1 0 0 0,-2-1 0 16,0-1-192-16,-3-1 48 0,-1-1 0 0,-3 0 0 31,1-3-784-31,-1 1-160 0</inkml:trace>
  <inkml:trace contextRef="#ctx0" brushRef="#br0" timeOffset="35303.49">30408 412 30399 0,'-4'2'2704'0,"2"-2"-2160"15,1 2-544-15,-1-2 0 0,2 0 0 0,2-2-192 0,-1 0 0 0,0 0 0 0,2-2 1024 0,0-1 224 0,3-2 32 0,3-6 16 0,1 2-832 0,0-5-272 0,1 1 160 0,0 2-160 0,2-4-192 0,-2 2-128 0,0 1-32 0,-1 3 0 16,0 0 672-16,-1 0 144 0,1 0 32 0,0 3 0 15,1-2 208-15,-1 4 32 0,0 0 16 0,-2 0 0 16,0 2-384-16,0 3-80 0,-1-2-16 0,-1 6 0 16,-1-3-128-16,-1 2-16 0,0 3-128 0,-2 3 192 15,-1-1-384-15,-1 4-96 0,-1 3-16 0,-3 2 0 0,1 2 304 16,-4 3 0-16,0 3-128 0,-3 3 128 0,-1 2 0 0,0-1 0 16,-1 2 0-16,-1 2 0 0,2-1 304 15,0 2-48-15,0 3 0 0,0 1 0 0,2-2 160 16,0-1 32-16,2 1 0 0,1-2 0 0,2 2-128 15,2-3 0-15,2-2-16 0,2-3 0 0,2-5 48 0,3-2 16 16,3-3 0-16,4-2 0 0,4-2 160 0,3-4 48 16,6-2 0-16,4-6 0 0,8-2-288 0,3-6-48 15,6-1-16-15,4-6 0 0,4-3-464 0,5-3-80 16,9-5-32-16,8-4-19440 0</inkml:trace>
  <inkml:trace contextRef="#ctx0" brushRef="#br0" timeOffset="40065.11">16931 5889 35935 0,'-19'-2'3200'0,"4"-3"-2560"0,1 2-512 0,3 3-128 0,4 0 704 0,4 0 112 0,-2 0 16 16,-5 0 16-16,-5 0-672 0,-2 0-176 0,-2 0 0 0,2-1 0 0,3 1 448 0,3-2 64 0,2-2 16 0,1 3 0 0,0-4-128 0,1 1-16 0,-1 0-16 0,0-1 0 15,-1 3-112-15,-3 1 0 0,-1 1-16 0,-1 1 0 0,-2 1-112 0,-4 0-128 16,-1 1 176-16,-5-1-176 0,-9 3 0 0,-8-3 0 15,-10 3-192-15,-13 1 48 0,-12 3-112 16,-12-3-32-16,-13 0 0 0,-10-1 0 0,-15 4 288 16,-8 1 0-16,-6 0-128 0,-16 1 128 0,-13 1 0 0,-6 4 128 15,-1-3-128-15,4 0 192 0,4 1 128 0,10-1 0 16,6 3 16-16,-3 0 0 0,0-2-48 0,13-2-16 16,15 2 0-16,19-5 0 0,15-1-48 15,7 0-16-15,10-2 0 0,14-1 0 0,15 1-208 16,16-1 0-16,10 0 0 0,11 0 0 0,11 1 0 0,10 0-160 15,9-1 32-15,13 3 0 16,15 2-496-16,13-2-80 0,14 2-32 16,16-2 0-16,17-4 160 0,7 1 16 0,0 0 16 0,23 0 0 15,21 1-1040-15,10-1-208 0,1 0-32 0,3-2-16 16,7-2-912-16,3-1-176 0,2-4-32 0,-1-1-16 16,-4-1 1600-16,-1-5 320 0,1 0 64 0,-7-4 16 0,-13 2 2976 0,-11-2 608 0,-8 1 112 0,0-1 32 15,-1 2 256-15,-13-5 48 0,-14 7 16 0,-13-2 0 16,-13 0-1904-16,-20 2-368 0,-16 2-80 0,-16 2-16 0,-12 1-288 15,-15 0-64-15,-13 3-16 0,-17 0 0 0,-10 1-80 16,-18 1 0-16,-17-3-16 0,-23 4 0 0,-20 4-240 16,-23 0 144-16,-21 3-144 0,-20 1 128 15,-9 1-320-15,3 3-64 0,4-3 0 0,-37 5-16 16,-36 2-256-16,-11 1-48 0,6 2-16 0,15 0-18416 16</inkml:trace>
  <inkml:trace contextRef="#ctx0" brushRef="#br0" timeOffset="69192.39">3182 6189 39615 0,'-15'0'3520'0,"2"-3"-2816"0,5 2-560 0,3 0-144 0,0-1-560 0,-4 0-144 0,-9-1-16 0,-13-2-16 0,-13-1 288 0,-4 0 48 0,-4-3 16 0,0 2 0 16,-2 1-624-16,-5-4-112 0,-8 0-32 0,-5 0 0 15,-2-1 352-15,0 2 64 0,6 3 16 0,-4-1 0 0,-7 2 880 0,-4 0 176 0,-4 4 48 16,2 1 0-16,4 0 192 0,5 5 64 0,4 1 0 16,2 0 0-16,2 5-512 0,4-2-128 0,3 4 0 15,5 1 0-15,8 2 928 0,1 3 160 0,1 4 48 0,2 3 0 16,2 2-592-16,4 2-112 0,2 2-32 0,5-3 0 16,5 0-128-16,5-1-16 0,2-2-16 15,4 0 0-15,5-2 32 0,2 1 16 0,2-1 0 0,2 0 0 16,1 5-288-16,1 0 0 0,2 4 128 0,-1 2-128 15,2 7 0-15,-1 0-256 0,1 4 64 0,0 0 0 0,1 0-48 16,0 0 0-16,-1 1 0 0,2 7 0 16,-2 13 48-16,0 7 16 0,-1 11 0 0,-2-6 0 15,-1-6-320-15,-3-2-64 0,-2 3-16 16,-2 0 0-16,-1 3 352 0,1-7 64 0,1-3 16 0,0-5 0 0,-1 0 944 0,2 0 192 16,0-2 32-16,1 5 16 0,1-1-272 15,-2-2-64-15,2-5-16 0,-1-1 0 0,1 0-272 0,-1 3-48 16,1 9-16-16,-1 5 0 0,-1 7-176 0,0 0-48 15,0-2 0-15,1-2 0 0,-1 7-128 0,0 9 0 16,-1 3 0-16,-3-6 0 0,-1-7-176 0,0-2-64 16,-3 0-16-16,1-2 0 0,1-3-80 0,3-12-32 15,1-13 0-15,2-8 0 0,0-8 368 0,2-5 0 0,1-3-144 16,0-6 144-16,0 0 240 0,0-4 96 16,2-4 32-16,-2 1 0 0,1-1 48 0,0 1 16 0,-1 0 0 0,3-2 0 15,-1 2-176-15,1 0-16 0,-1 3-16 0,2-1 0 16,1 2-224-16,1 1 0 0,2-5 0 0,2 0 0 15,1 0 128-15,4-2-128 0,2-2 0 0,3 1 144 16,5-5 32-16,6-3 0 0,8-4 0 0,8-4 0 16,8-4 192-16,4-4 32 0,6-6 16 0,4-3 0 15,4-2-160-15,2-2-16 0,2 0-16 16,1-3 0-16,1 0-464 0,5-2-80 0,3 0-32 0,2-2-20512 16</inkml:trace>
  <inkml:trace contextRef="#ctx0" brushRef="#br0" timeOffset="76045.39">3252 10844 36863 0,'-11'-7'3264'0,"1"2"-2608"0,1 4-528 16,5-1-128-16,0 2 608 0,-4-3 96 0,-6-3 0 0,-11-6 16 0,-7 0-528 0,-4-3-192 0,0 2 144 0,0-1-144 0,0 4 256 0,-1-1-16 0,1 0-16 0,-2 0 0 0,-3 1-224 0,-3 0-160 0,-3-1 32 0,-5 2 0 15,0 3-272-15,-4-1-48 16,-2 3-16-16,-1 4 0 0,-1 0 304 0,-2 1 160 0,-1 4-160 0,2-2 160 0,0 0 0 15,2 2 0-15,0 0 0 16,5 1 0-16,2 2 0 0,1 2 0 0,4-2 0 16,-1 2 0-16,1 5 0 0,1-3 128 0,2 4 16 0,3-1 0 0,3 1-144 0,2-3 0 15,1 0 0-15,3 0 0 16,5-2 0-16,0 0 0 0,2 0 0 0,2 0 0 0,3-2 0 0,0 1 0 16,3 1 0-16,-2-1 0 0,2 2 0 0,1-1 0 15,1 2 0-15,3-1 0 0,-1 3 0 0,3 0 0 16,0 0 0-16,3 1 0 0,1 2 0 0,0 4 0 15,3 3 0-15,2 6 0 0,1 5 192 0,1 7 16 0,3 8 0 16,-3-2 0-16,2 1-208 0,-2-3 0 0,0-1 128 16,-1 13-128-16,1 18 0 0,-2 10-192 15,-1 1 48-15,-3 1 0 16,-2-1-1136-16,-2 0-208 0,-1 0-48 0,-3-3-16 16,0-2 560-16,-1-8 112 0,2-9 32 0,-2-3 0 0,1-1 688 0,-2 2 160 0,-1-1 0 0,1-1 0 31,0 0 816-31,0-7 144 0,1-3 48 0,1-3 0 0,1 0-48 0,-3 3-16 0,1-3 0 0,0 2 0 15,1-4-480 1,-1-1-80-16,2-3-32 0,-2-1 0 0,2-3-80 0,-3 1-16 0,0 1 0 0,-2-3 0 16,2-2-256-16,-2-1 0 0,-3 1-176 0,0 0 176 15,0 2 0-15,-1-1 128 16,2 3 0-16,-2-1 16 0,-2 1 96 0,1-3 16 0,-1-2 0 0,0-2 0 16,5-2-48-16,2-4 0 0,2-2 0 0,4-5 0 0,4-2 112 0,4-2 0 15,4-2 16-15,5-3 0 0,8 0 176 0,9 0 16 16,8 2 16-16,8 3 0 0,4 2-336 0,4 2-64 31,7 0-16-31,9 0 0 0,10 2-128 0,2 0 0 16,0-3 0-16,-3-1 0 15,-5-1-544-15,-2 3 16 0,-3-1 0 0,-4 2 0 16,-1 2-160-16,0 2-16 0,3 5-16 0,-4-3-11584 0,-5-1-2320 16</inkml:trace>
  <inkml:trace contextRef="#ctx0" brushRef="#br0" timeOffset="78797.48">3188 15023 28559 0,'-15'-5'2544'0,"3"-1"-2032"0,-2 1-512 0,2 1 0 15,3 3 2288-15,2 0 352 0,-3-3 80 0,-9-4 16 0,-12-3-2608 0,-12-4-512 0,-9-2-96 0,-2 0-32 0,3 3 512 0,-1 1 0 0,-5 3 0 0,-2 1 0 0,1 2 0 16,-1 2-224-16,5 0 16 0,3 4 0 15,2 1 208-15,-7 1 0 0,-3 2 0 0,-4 5 0 0,-3 4 496 0,-2 3 192 16,-2-1 32-16,1 1 16 0,3-3-288 0,8 0-64 31,10-2-16-31,-1 3 0 0,-1-1-208 0,0 1-32 0,3 0-128 0,3-2 192 0,5-2 0 0,5-1-16 16,3 0 0-16,4 0 0 0,4 0 0 0,2 2 0 16,4 1 0-16,1 0 0 0,0 1-176 0,2 2 0 15,1 3 0-15,2 3 128 16,1-5-128-16,0 5 0 0,0 2-192 0,1 4 192 0,-1 0-400 0,1 4 32 15,-3 3 16-15,-1 2 0 0,3-6 160 0,-4 10 16 16,-2 6 16-16,1 10 0 0,2-2 160 0,2 3 0 16,2 2 0-16,3-3 0 0,2 2 272 0,3 0-16 0,1 1 0 15,0-3 0-15,0-3 48 16,1-1 0-16,2 5 0 0,-2-1 0 16,0-2-176-16,0-6-128 0,2-7 192 0,-2 1-192 0,-1 1 192 0,1-1-64 15,0-5 0-15,-2 2-128 0,-1 3 384 0,-2 2-48 0,0 3 0 0,-1 0 0 31,0-2-16-31,-1-2 0 0,0-1 0 0,0-1 0 16,0-3-96-16,1-2-32 0,1-2 0 0,0-3 0 16,2 3 160-16,1 0 32 0,1-2 0 0,1 0 0 0,0-2-64 15,2-1-16-15,2 2 0 0,1-2 0 0,-1 2-176 16,0 0-128-16,0 2 192 0,-2 0-192 0,2-1 0 0,-1 1 0 16,0-2 0-16,-1 4 0 0,2 5 0 0,-1 1 0 15,0 5 128-15,-3-1-128 0,0 2 128 0,-2 0-128 16,-2 0 144-16,0-2-144 0,-1 2 160 0,-1 0-160 15,3-7 160-15,-2 1-160 0,3 2 192 0,-1-2-64 16,4-6-128-16,-2-2 192 0,2-1 32 0,2-4 0 16,-2-1 0-16,1-6 0 0,-1-3 0 0,1 1 0 15,0-3 0-15,1-2 0 0,2-2-80 0,-1-2-16 16,2-2 0-16,0 1 0 0,5 1-128 0,2-2 192 0,3 2-192 16,-2-2 192-16,-1 0-192 0,2 2 128 0,4 5-128 15,3 2 128-15,2 2-128 0,-3 2 0 16,-3-1 0-16,-5 2 0 0,0-3 0 0,-3 3 0 0,-2-2 0 15,-2 2 0-15,-1-4 0 0,-1 0 0 16,0-4 0-16,-1-1 0 0,2-1 0 0,-1-1 0 0,1-1 0 0,2-2 0 16,0-1-144-16,2-3 144 0,4-2-192 0,2-1 192 15,4-1-1088 1,6-2-96-16,5-1-32 0,6-5-20480 0</inkml:trace>
  <inkml:trace contextRef="#ctx0" brushRef="#br0" timeOffset="105166.05">15620 17529 22111 0,'-4'5'1968'0,"1"-3"-1584"16,0-1-384-16,2-1 0 0,1 0 1840 0,-1 0 272 0,-2 0 64 0,0 0 16 0,-1 0-3136 0,0-3-624 0,2 0-128 0,0 0-32 0,1-4 64 0,1 1 16 0,0-1 0 16,1 1 0-16,1 1 176 0,-1-1 16 0,0 4 16 0,-1-2 0 0,0 3 2016 15,-1 2 416-15,-2 3 80 0,2-2 16 0,-1 3 1584 0,0 1 320 16,1 0 64-16,0 3 16 0,1-2-544 0,0 0-96 15,1-1-32-15,-1 0 0 0,1-1-992 0,1 1-208 16,0-1-48-16,-1-1 0 0,3 1-768 0,-3-5-144 16,2 1-48-16,-1-1 0 0,0-1-192 0,0-2-192 15,1 1 48-15,-1-2 0 0,0 2-96 0,0-2-16 16,-1 3 0-16,0-2 0 0,-1 2 64 0,1 1 16 16,1 0 0-16,-1-1 0 0,0 1 176 0,0 0 0 0,2 0 0 0,-1 0 0 15,3 1 240-15,-1 0 80 0,1 2 0 0,0-1 16 16,2 2-32-16,2-2-16 0,-2 2 0 0,2 0 0 15,1-3 48-15,-1 0 16 0,2 3 0 16,-1-4 0-16,1-3-32 0,-1 2 0 0,-1 0 0 16,3-3 0-16,0 2-48 0,2-2-16 0,-2 2 0 0,-1-1 0 15,0 2-256-15,0 0 0 0,3-2 0 0,-2 2 0 16,-1 1 0-16,-2 0-144 16,1 0 16-16,-3 1 0 0,2 2 0 0,-2-2 0 0,2 3 0 15,0-3 0-15,-1 1 128 0,1 1 0 0,2 2 0 0,0-3 0 16,2 2 0-16,0-3 176 0,2 0-48 0,1-1 0 0,2-1 0 15,0 0 0-15,1-4 0 0,2 0 0 0,0 0-128 16,2 0 0-16,2 0 0 0,2 1-176 0,0 2 48 16,2 1 0-16,-2 1 0 0,5 1 0 0,4 3-64 0,2 1 0 15,2 0 0-15,-1 2 0 0,5 0 64 0,-3 2 0 16,-4-4 0-16,5 1 0 0,5 2 128 0,3 2 0 16,4-3 0-16,1 2-128 0,-3-1 128 0,7-2 0 15,7-2 0-15,4-1 0 0,3-3 432 0,-1-3 16 0,1-1 0 16,-1-3 0-16,3-3-112 0,3-1-16 0,3 0 0 15,0-2 0-15,-3 4-320 0,-3 1 0 0,-2 2 0 16,8-1 0-16,5-1 0 0,-3 1-208 0,-5 2 80 16,-1 0 128-16,2 1-128 0,-5 2 128 15,-1 0 0-15,-6 2 0 0,-3-1-192 0,-1 1 48 16,-1 0 0-16,1 0 0 0,-1 0 144 0,-3 0 0 16,-1 0 0-16,2 0 0 0,0 0 0 0,0 1 0 15,-3 3 0-15,-1-4 0 0,-1 1 0 0,-1 2 0 0,-2-1 0 0,-1 0 0 16,-4-1-192-16,-4 1 64 0,-2 0 0 0,-6 2 0 15,-4-1-64-15,-5 1 0 0,-4 1 0 16,-5-3 0-16,-2 2 48 0,-6 1 0 0,-3-3 0 0,-4 2 0 0,-2 0-112 0,-3-1 0 16,-6 2-16-16,-5 0 0 31,-4-2-576-31,-9 0-112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10:11.3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3494 4713 30399 0,'0'-12'2704'16,"0"1"-2160"-16,2 3-544 0,-1 3 0 0,0 2 0 0,0-3-224 0,-1-7 16 0,2-8 0 0,-2-7 416 0,-2-3 96 0,0-3 16 0,-4 0 0 0,-2 5-816 0,-3 1-144 16,-2 2-48-16,-5 4 0 0,0 2-1360 0,-4 4-256 15,-3 1-64-15,-4 1-16 0,-2 4 976 16,-2 2 192-16,-4-2 32 0,-1 4 16 0,-1 0 2496 0,-3 3 496 0,-6 3 96 0,-1 3 32 0,-1 2 656 31,2-2 128-31,-2 2 16 0,2 1 16 0,1 1-864 0,-2 1-176 16,-4 1-48-16,-1-1 0 0,1 2-784 0,3-3-176 0,3-1-16 0,-3-1-16 0,-1 1-464 0,1 1-96 15,0-1 0-15,2 3-128 0,2-3 128 0,3-1-128 32,1-3 0-32,2 0 0 0,2 0 0 0,3 0 0 0,3-2 0 0,-1 1 0 0,-1 3 0 0,1-2 0 15,1 3 0-15,0 1 0 16,-2 3 128-16,1-2-128 0,6 3 192 0,-3 1-192 0,-1 0 0 0,0 2 0 0,2 3 0 15,1-2-192-15,6-2 192 0,-1 4 0 0,-2 5 0 16,0 1 0-16,0 7 0 16,2-1 0-16,2 2 0 0,2 3 0 0,3 1 0 15,3 0 0-15,0 0 176 0,3 0-48 0,2-4 0 0,0 2 0 0,1 3 0 0,1 4 0 16,0 2-128-16,-1 5-160 16,2 4 160-16,1 6-208 0,-1 5 208 0,0 3 0 0,0-1 0 0,-2 11 160 15,1 12-32-15,-1 10 0 0,1 12 0 16,-2 8 0-1,2-2-128-15,0 11 128 0,1 14-128 0,3-3 128 0,0-8-128 16,2-2 0-16,3 4 0 0,0-10 0 0,1-15 0 16,1 2 0-16,4 7 0 0,-3-6 0 0,0-16 0 0,-1 9 160 15,0 9-160-15,0 1 160 0,-3-6 0 0,0 4 0 16,-2-2 0-16,-2 5 0 0,0-5-160 0,-2 7 128 16,-1 5-128-16,-2-4 128 0,1-1-128 0,0-8 0 15,-2-7 144-15,1-3-144 0,1 0 0 0,-1-5 0 16,1-1 0-16,-1-4 128 0,-1-7-128 0,0-3 0 15,0 1 0-15,1-8 0 0,1-4 0 0,-1-11 0 16,4-9 0-16,-1-6-128 0,0 1 320 0,1-6 80 0,-1-3 16 16,0-4 0-16,0-3 192 0,2-2 32 0,0 0 16 15,-1 2 0-15,-1 3-112 0,1 3-32 0,-1 0 0 0,1 2 0 16,0 1-64-16,-1 2 0 0,-1 3-16 16,0 2 0-16,1-3-304 0,3 0 160 0,0-5-160 0,2-5 128 15,0-3-128-15,2-5 0 0,1-6 0 0,2-2 0 16,2-4 144-16,5-2-144 0,3-1 160 0,4-4-160 15,6 0 256-15,6-4-32 0,9-1-16 0,6-3 0 16,8-2-208-16,8-5 0 0,9-2 0 0,6-6 0 16,7 0-576-16,8-7-128 15</inkml:trace>
  <inkml:trace contextRef="#ctx0" brushRef="#br0" timeOffset="8364.91">2902 10301 32255 0,'3'-2'2864'0,"-2"1"-2288"0,0 1-576 0,-1 0 0 16,1 0 0-16,-1 0 0 0,0 0 0 0,0 0 0 0,-1 0-1040 0,-3 3-272 0,-4 0-48 0,-5 2-16 0,-1 0-1776 0,-5 1-368 0,-2 0-64 0,-4 0 0 16,-2-1 1184-16,-4 2 240 0,-2-1 48 0,-4 0 16 0,-3 3 2608 15,-2-5 512-15,-2 4 96 0,-3-2 32 0,2 0 1344 16,2-1 288-16,1 0 48 0,-2 0 16 0,0-2 272 15,-1-1 48-15,1-2 16 0,1 0 0 16,-1 0-816-16,2-4-176 0,0 1-16 0,0-1-16 0,4 1-1536 0,1 2-304 16,1 1-64-16,-1 0-16 0,-3 0-240 0,2 1 0 15,2 2 0-15,3-3 0 0,3 2 0 0,2 2-128 16,3-4 128-16,1 1-160 0,3 3 0 0,2-1 0 16,0 0 0-16,2 1 0 0,-1 0-80 0,3 2-16 15,1 0 0-15,0 3 0 0,3-3 256 0,1-1-192 16,3 1 192-16,0-1-192 0,2 1 416 0,1 0 96 15,0-1 0-15,1 3 16 0,0 2-128 0,-1 1-16 16,1 6-16-16,1 0 0 0,1 3-176 0,-2 6 0 16,1 3 0-16,1 4 0 0,-1 4 0 0,1 5 0 15,1 1 0-15,0 6 0 0,0-6 0 0,-1 12 0 0,1 11 0 0,-3 6 0 16,2 4 0-16,-3-1 0 0,1 1 0 0,-2-5 0 16,1-3 0-16,0 7 0 0,-1 14 0 0,-1 8 0 15,0 12 0-15,1-2 0 0,1-3 0 0,-1-1 0 16,2 3 0-16,-3-5 0 0,-3 2 0 0,-2 5 128 15,0 8-128-15,-4 0 0 0,-1-6 0 0,-2 3 128 16,1-3-128-16,0 1 128 0,-3 3-128 16,1 1 128-16,2 2 48 0,0 6 0 0,0 5 0 15,-1-3 0-15,2-10-176 0,0 9 0 0,2 7 0 0,5-7 0 16,0-11 0-16,1-3-224 0,4-1 32 0,0-2 0 16,1-4 192-16,0-2 0 0,1-4 0 0,0-3 0 0,-1-7 0 0,-1-3 0 15,0-2 0-15,-2-2 0 16,-1-3 0-16,1-3 0 0,-1-4 0 0,-1 4 0 15,1 1 0-15,-2 1 0 0,2 3 0 0,1-7 0 0,-2-5 0 0,3-6 0 16,2-3 128-16,-1 0-128 0,3 2 160 16,1-3-32-16,2 0 0 0,3-6 0 0,0-4 80 0,3-4 16 15,0 0 0-15,1-5 0 0,1-9-96 0,0-3-128 16,0-6 176-16,1-4-176 0,0-2 192 0,1-3-64 16,0 0 0-16,1-2-128 0,-1-2 176 0,-1-1-176 0,-1-1 160 15,0 0-160-15,-1 1 128 16,-2 0-128-16,1-1 0 0,-2 2 0 0,1-3 208 0,-1 3-48 0,3-1-16 0,0 0 0 15,1 0 416-15,2-1 80 0,2 4 0 0,-2-7 16 16,0 2-208-16,3 1-64 0,4-3 0 0,3 3 0 16,1 0-80-16,2 0-32 15,-1-1 0-15,-1 3 0 0,2 0-272 0,-2 0 0 16,0-1 0-16,-2 3 0 0,1 4 0 0,-2 2 0 0,-2-5 0 0,-2 1 0 16,-1 0 0-16,-2 4 208 0,-1-1-32 0,-1 6-16 15,-1-2-160-15,-3 3-176 0,2 1 48 0,-2 2 0 0,0-2-208 16,0 0-48-16,-1 2 0 0,0-2 0 31,3 2-96-31,2-2-32 0,3-3 0 0,2-2 0 0,4-1-272 16,7-6-64-16,10-4-16 0,6-12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11:13.1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24482 9747 12895 0,'-3'0'1152'0,"0"-1"-928"0,1 0-224 0,1 1 0 0,1 0 224 0,0 0 0 0,0-2 0 0,0-1 0 0,2 2-96 0,-2-4 0 16,1-1-128-16,1 0 192 0,0-2-192 0,-1 4 0 0,2-3 0 0,-2 3 0 0,0 1 304 0,-1-1 160 0,1 0 48 0,1 4 0 16,-2-2 1600-16,1 0 320 0,-1 2 64 0,1 0 0 15,-1 0-592-15,1 0-128 0,-1 0-32 0,2 2 0 0,-1 0-976 0,0-2-208 16,0 1-48-16,1-1 0 0,-2 2 0 0,0-2-16 16,0 0 0-16,0 0 0 0,0 0 272 0,0 0 48 15,0 0 16-15,0 0 0 0,0 0-160 0,0 0-32 0,-19-7 0 16,13 7 0-16,0 2-320 0,-2 0-80 15,1-1-16-15,-3 4 0 0,0-3-224 0,-1 2 128 16,-1 1-128-16,-2 2 0 0,0 0 0 0,1-1 0 0,-1 4 0 16,-1 0 0-16,-1 1 0 0,0 0 176 0,0 2-176 15,0-1 160-15,0 0 16 0,1 3 0 16,0-4 0-16,3 0 0 0,1 1-32 0,2-1 0 0,2-1 0 16,0 1 0-16,5-1-144 0,0 0 0 0,2-2 0 0,2 2 0 15,2 0 0-15,2 1 0 0,1 0 0 0,3 0 0 16,1 0 0-16,2 1 128 0,2-4-128 0,-1 2 128 15,5 1-128-15,-1-3 0 0,2 2-160 0,3-1 160 16,0-1 0-16,1-2 0 16,-2 0 0-16,0-1 0 0,0-1 0 0,-1 0 0 0,0-2 0 0,2-2 160 0,0 0-160 15,-1-5 0-15,1 0-192 0,-4-1 192 0,2 0-160 16,-3-4 160-16,-1 0 0 16,-2-1-144-16,-3-3 144 0,-1 2 256 0,0-4-64 0,-3-1-16 15,-2-1 176-15,-1 1 32 0,-3-4 16 0,-2 1 0 0,-2-2-144 0,-3 0-48 16,-2-2 0-16,-2 2 0 0,-2-4-80 0,0 1 0 15,-3-1-128-15,1 1 192 16,-1 4-192-16,-1 2 128 0,0 1-128 0,-1 2 0 0,0 4 0 0,0 7 128 16,0 0-128-16,-3 5 0 0,1 5 0 0,-1 1 0 15,1 4 0-15,-2 4 0 0,-4 7 0 0,0 5 0 16,-1 5 0-16,3-2 0 0,1 5 0 0,2-3 0 16,3 1 0-16,4-1 0 0,2-3 0 0,2-2-128 0,5-2 128 15,0-2 0-15,5-1 0 0,0-3 0 0,2 0 0 0,3-4 0 16,2 0 0-16,2-3 0 0,2 0 0 15,2-1 0-15,3-4 0 0,1-3 0 0,2-1 0 0,2-4 0 16,0-1 0-16,2-5 0 0,2-1-208 0,-3-2 64 16,-3 0 144-16,1-5 0 15,5-3-144-15,3-5 144 0,-3-1 0 0,-1 0 0 16,-3-1 0-16,-3 1 0 0,-4-1 192 0,-2 2-32 0,-5 0-16 0,-3-2 0 16,-1 1 112-16,-5 3 32 0,-2-1 0 0,-2 3 0 0,-4 3 0 15,-2 3 0-15,-1-1 0 0,-3 6 0 16,1 2-64-16,-3 3-16 0,-2 6 0 0,0-1 0 15,-3 7-208-15,1 0 0 0,2 2 128 0,-3 5-128 16,-3 4 0-16,-2 4 0 0,0 0 0 0,3 1 0 16,2-1 0-16,1 3 0 0,1-5 0 0,2 0 0 0,3 0-128 0,1-3 128 15,4-2 0 1,0-3 0-16,5 2 0 0,0-6 0 0,3-1 0 16,2-1 0-16,3-3 0 0,0-2 0 0,3-2 0 0,3-2 0 0,-1-2 0 0,5-3 0 15,1-4 0-15,2-2 0 0,-1-1 0 0,3-3 0 16,2-2 128-16,-1-1-128 0,-1 1 144 0,0-1-144 0,-1 0 128 15,0 3-128-15,0-4 0 0,-2 2 0 0,-1 2 0 16,-1 0-176-16,-2 2 176 0,-2 2 0 0,-1 5 0 0,-4 4 0 31,-2-1 0-31,-1 5 0 0,-2 0 0 0,-3 5 0 0,-1-1 0 0,-2 4 0 0,-2 3 128 0,-1 1-128 16,-2 2 144-16,-3 1-144 0,1 1 192 0,-2 2-192 16,0-5 0-16,0 2 0 15,0 1 0-15,0-3 0 16,1 0 128-16,1-3-128 0,3 0 0 0,2-3 0 15,2 0 0-15,3-3 0 0,2 0 0 0,2-4 0 0,3 0 0 16,2-2 0-16,3-1 128 0,2 0-128 0,4-4 0 16,3 0 0-16,3-2 0 0,3 1-144 0,2-4 144 0,2 1 0 15,0-2 0-15,1-1 0 0,-1 2 0 0,0-4 0 16,-4 3 0-16,0-2 0 0,-2 3 0 0,-2 0 0 16,0 1 0-16,-3 1 0 0,-3 2 0 0,-3 3 0 15,-1 0 0-15,-4 3 0 0,-1-1 0 0,-4 2 0 16,-1 2 0-16,-3 2 0 0,1-3 0 0,-4 4 0 15,-3-1 0-15,-3 4 0 0,-2 2 0 0,-2 0 0 16,-2 5 0-16,-2 1 0 0,-2 4 0 0,-1 0 0 0,-1 3 0 16,-1 0 0-16,0 1 0 0,3-4 0 0,2 1 0 15,1-1 0-15,2-2 0 0,2-1 0 0,4 0 0 0,4-3 0 16,2-2 0-16,2-1 0 0,5-4 0 0,0 0 0 16,4-4 0-16,-1 1 0 0,3-3 0 0,0 0 0 15,5-5 0-15,0-1 0 0,2-5 0 0,0 0 0 16,1-1 0-16,-1-5 0 0,-2 1 0 0,0-3 176 15,-2 2-176-15,-4-1 0 0,1-1 0 0,-3 1 0 16,-2 0 0-16,-3 2 0 0,0 4 128 0,-3-1-128 16,-2 2 0-16,-1 4 0 0,-3 3 128 0,-1 2-128 15,-1 4 0-15,-3 4 0 0,-1 2 0 0,-3 3 0 0,-1 1 0 0,-2 3 0 16,0-1 0-16,-1 2 0 0,0 0 0 0,0 1 0 16,2-1-144-16,2-1 144 0,2 0 0 0,0 0 0 15,3-2 0-15,0-2 0 0,3-1 0 0,3-2 0 16,1-1 0-16,0 1 0 0,2-5 0 0,0 0 0 15,2-1 0-15,1 0 0 0,1-2 0 0,0 0 0 16,1-2 0-16,1 1 0 0,1 0 0 0,2-3 0 16,0 3 0-16,0-4 0 0,1 1 0 0,1 0 0 15,2 1 0-15,-1-2 0 0,2 2 0 0,1-3 0 16,3 1 0-16,0-1 0 0,-1-1 0 0,1 0 0 16,-4 1 0-16,1 0 0 0,1 0 0 0,1-2 0 15,-1 0 0-15,0-1 0 0,-2 1 0 0,0-4 0 0,-2 4 0 16,-1-6 0-16,-1 3 0 0,-1-1 0 0,-1-1 0 15,-3 1 0-15,0 1 0 0,-1-2 0 0,-1-1 0 16,0 4 0-16,-2 1 0 0,1 3 0 0,-2 2 0 0,-1 3 0 16,-1-2 0-16,0 2 0 0,0 2 0 15,-2 2 0-15,0-1 0 0,-1 2 0 0,0 1 0 0,1 0 0 16,-1 1 0-16,-1 3 0 16,-1 2 0-16,0 1 0 0,-2 3 0 0,1 1 0 0,2 0 0 0,0-2 0 15,3 1 0-15,1 0 0 0,1-2 0 0,2-3 0 16,3 1 0-16,2-1 0 0,-1-1 0 0,2-3 0 15,2 0 0-15,2-3 0 0,0-1 0 0,0-1 0 0,2 1 0 16,0-4 0-16,-2 1 0 0,1-3 0 16,-2 3-320-16,0-3 0 0,0 2 0 0,-2-3 0 15,0 1-832-15,-2 2-160 0,-1 2-32 16,-1 0-18688-16</inkml:trace>
  <inkml:trace contextRef="#ctx0" brushRef="#br0" timeOffset="636.79">25987 9671 28559 0,'0'-3'2544'0,"-1"1"-2032"0,1-1-512 0,0 2 0 16,0 0 1312-16,-1 0 160 0,1-2 48 0,-3-3 0 0,0 0-432 0,-2-2-64 0,0 2-32 0,-4 0 0 0,2 1-592 0,-7-1-112 0,-1 6-32 0,-2 1 0 0,-3 4-112 0,-2 4-16 0,-3 4-128 0,-3 2 192 31,-3 5 32-31,-1 2 0 0,0 4 0 0,-1 1 0 0,2 1-80 0,3-1-16 0,2-2 0 0,3-2 0 15,4-1 16-15,4 1 0 0,2-2 0 0,4-2 0 16,2 4-144-16,3-2 128 0,3-3-128 0,3 1 128 16,4-2-128-1,3-2 0-15,3-1 0 0,2-5-176 0,1 1 176 16,3-5 0-16,6-1 0 0,5-2 0 0,5-5 0 0,0-2 0 0,4-3 0 0,-3-3 0 0,2-1 0 16,-1-4 192-1,3 0-64-15,-2-3 0 0,0-2 0 0,-3 1 16 0,0-2 0 0,-4 0 0 0,-6 2 32 16,-1-1 0-16,-4 0 0 0,-4-1 0 0,-4 1 96 15,-5 0 32 1,-3 1 0-16,-3 0 0 0,-4-1 16 0,-3 3 0 0,-6 3 0 0,0 1 0 0,-3 3-32 0,-4 1 0 16,-2 4 0-16,-3 5 0 0,-2-2-288 0,-2 6 0 15,0 0-176-15,-1 2 176 32,0 2-704-32,2 0-48 0,2-1 0 0,2 2-18624 0</inkml:trace>
  <inkml:trace contextRef="#ctx0" brushRef="#br0" timeOffset="2500.61">24719 10989 31327 0,'-9'0'2784'0,"2"1"-2224"16,2-1-560-16,1 1 0 0,1 1 1184 0,-1 0 128 0,-6 1 32 0,-6 2 0 0,-5 3-608 0,-5 1-112 0,-2 3-32 0,0 3 0 0,-1 1-352 0,1 2-80 16,-2 1-16-16,1 2 0 0,-1 2-144 0,2-1 0 0,-1 0 0 0,3-2 0 0,3 1 320 15,0 0 48-15,6-4 0 0,2-3 0 0,4 1-112 0,4-4-32 16,4 1 0-16,3-4 0 16,4 0-224-16,3-4 128 0,3 1-128 0,4-3 0 0,3 0 0 0,4-4 0 15,4-3 0-15,0 2 0 16,-1 0 0-16,7-5 0 0,4 1 0 0,2-2 0 0,0 0 0 0,-1-1 0 15,-1-1 0-15,-3 0 144 0,-1 0 128 0,-4-2 32 16,-2 1 0-16,-4-3 0 0,-3 1 160 0,-3 2 48 0,-4-3 0 16,-3 3 0-16,-5-1-128 0,-3 2 0 0,-2-2-16 15,-4 4 0-15,-4-2-128 0,-5 2-32 0,-4 2 0 0,-3 1 0 16,-1 4-208-16,-5 0 0 0,-3 4 0 0,-2 2 0 16,-3 5 0-16,-2 2-208 0,2 1 64 15,1 4 16-15,4 2 128 0,3 2 0 0,3-1 0 0,6 1 128 16,4 1-128-16,5 0 0 15,4-4-176-15,6 1 176 0,3-5 0 0,7-2 0 16,3-2-128-16,3-1 128 0,5-3-240 0,5-3 0 0,5 0 0 0,3-4 0 16,2-2 240-16,2-1 0 0,1-1-160 0,-2-4 160 0,-1 3 0 15,-2-8 0 1,0-1 0-16,-3-1 0 0,-5-2 128 0,-5 2-128 0,-2-3 128 16,-5 1-128-16,-3 1 304 0,-6 1-32 0,-4-1 0 0,-4 2 0 15,-5 0 176-15,-4 2 16 0,-4 0 16 0,-4 1 0 0,-4 5-96 0,-3 1 0 16,-1 5-16-16,-4 3 0 15,-2 5-368-15,-2 4 0 0,-2 3 0 0,1 4 0 16,0 4 0-16,3 1-128 0,4 2 128 0,2 3 0 16,6-4 0-16,5 1-128 0,4-1 128 0,5-2 0 15,4-1-192-15,4-4 32 0,3-1 16 0,4-2 0 0,2-2-160 0,3-4-16 16,3-1-16-16,2-1 0 0,3-1 64 0,0-4 16 0,2 0 0 16,0-5 0-16,0 0 256 0,2-1 0 0,-2-4 0 0,2-1 0 15,-3 0 0-15,-2-3 0 0,1-3 0 16,-1-1 0-16,-3-4 128 15,-1 0-128-15,-4-2 176 0,-1 2-176 0,-4 0 240 0,-1 3-64 0,-4-2-16 0,-2 4 0 16,-2 2 16-16,-2 4 0 0,-1 1 0 0,-2 3 0 16,-3-1 96-16,-3 5 32 15,-2 1 0-15,-4 6 0 0,-1 1-176 0,-2 2-128 0,-2 3 144 0,0 4-144 16,-2 2 0-16,2 3 0 16,0 0 0-16,6-1 0 0,1-1 0 0,3 0-160 0,4-6 160 0,3 2-192 0,3-2 192 15,1-1 0-15,4-3 0 0,0-1-128 0,4-1 128 16,-1-2 0-16,6-1 0 0,-1-2 0 0,1 0-240 15,3-3 48-15,0-2 0 0,2-3 0 16,2 1 0-16,-2-4 16 0,4 0 0 0,-2-3 0 0,1 0 16 0,-1 0 0 16,2-1 0-16,-1 0 0 0,0-1 160 0,2 1 0 31,-1-1-144-31,1 3 144 0,-2 2 0 0,-1 1 0 16,0 4 0-16,-3 3 0 0,0 0-208 0,-3 3 80 15,0 1 128-15,-3 3-208 0,1 0 48 0,-3 1 16 16,0 1 0-16,-2 0 0 0,1 1 144 0,-1 1-192 15,-1-1 192-15,-2-1-192 0,0 3 192 0,-2-3 0 0,0 2 0 16,0-3 0-16,-2 1 192 0,-1 0-16 0,-1-1-16 0,-1 0 0 16,-1 1 64-16,-3 0 16 0,0-1 0 15,-3 0 0-15,1 0-32 0,-2 1 0 0,1-1 0 16,-1 0 0-16,2 1-208 0,-1-3 0 0,3 2 0 0,0 0 0 16,1 0 0-16,1 0 0 0,3 1 0 0,0-1 0 15,4-1 0-15,-1 0 144 0,4 1-144 0,1-1 128 16,3-1-128-16,0 0-176 0,2-1 48 0,2-2 0 15,-1 0-64-15,1-2 0 0,1 0 0 0,-2-2 0 16,2 0 192-16,0-1 0 0,-1 1 0 0,0-3 0 0,-2 1 0 16,-1 0 0-16,-2-1 0 0,1 0 128 0,-3-1-128 15,1 0 192-15,-3-2-64 0,0 3 0 0,-1-3 64 16,-2 3 32-16,-1 0 0 0,-1 0 0 0,-1 1-224 16,0 2 128-16,-3-1-128 0,-1 5 0 0,-1-2 0 0,-1 4 128 15,0 1-128-15,-3 2 0 0,0 1 0 0,-1 2 0 16,-1 4 0-16,-2 0 0 0,2-1 0 0,-2 3 0 15,2 1 0-15,1-2 0 0,0 2 0 0,3-4 0 16,2-2 0-16,4-1 0 0,-1 0 0 0,3-2 0 16,2-1 0-16,1-1 0 0,2-1 0 0,0 0 0 0,2-3-128 15,0 0 128 1,3 0-672-16,1 0-80 0,3-4-16 0,2 2-12880 0,6 2-2592 16</inkml:trace>
  <inkml:trace contextRef="#ctx0" brushRef="#br0" timeOffset="3102.39">25833 11006 33167 0,'0'-6'1472'0,"0"-1"304"0,0 1-1424 0,1-1-352 16,0 5 0-16,-1-2 0 0,2 2 256 0,-1-7 0 0,1-2-16 0,1-3 0 0,-1-3 1040 0,-2 1 192 0,-2 1 64 0,-2 3 0 15,-1 2-768-15,-4 2-160 0,1 3-32 0,-2 4 0 0,-3 1-176 0,-1 4-32 0,-4 2-16 0,0 0 0 0,-2 3-160 0,0 5-48 0,-1-2 0 0,-1 4 0 16,1 1-144-16,-3 2 0 0,3 3 0 0,-1 2 0 16,0 2 0-16,0 2 0 15,-1 0 0-15,2 2 0 0,3 0 0 0,0 0 0 0,5-3 0 0,3 0 0 16,3 0 0-16,2-2 0 16,6-2 0-16,1-2 0 0,4 0-192 0,4-3 192 0,4-1-160 0,2-2 160 0,5-2-336 15,1-4 16-15,3-3 16 0,2-1 0 0,3-1 176 0,2-5 128 16,3-3-192-16,1-2 192 0,-1-3 0 15,-1-3 0-15,-1-2 192 0,-3-1-48 0,-2-2 48 16,2-1 16-16,0-4 0 0,-1-1 0 0,-1 1 48 0,-5-3 16 16,-2 3 0-16,-2-4 0 15,-5 1-16-15,-2-1-16 0,-2 3 0 0,-4-3 0 16,-3-3-16-16,-3 1 0 0,-1-1 0 0,-5 1 0 0,-1 1 32 0,-3 1 16 16,-1 7 0-16,-4 2 0 15,-4 1 16-15,-3 5 0 0,-2 3 0 0,-2 3 0 0,-3 4-288 0,-2 3 0 16,-1 2 0-16,-3 2 0 0,-1 2-272 0,2 0-64 0,3 1-16 15,-4 1 0 1,-3 2-480-16,-1 1-80 0,4 0-32 0,1 1 0 16,3-2-368-16,5-1-80 0,5-2-16 0,4-2-16144 0</inkml:trace>
  <inkml:trace contextRef="#ctx0" brushRef="#br0" timeOffset="4866.39">24626 12410 1839 0,'-4'0'160'0,"0"-3"-160"0,2 3 0 0,1-1 0 0,1 1 2368 0,0 0 432 0,1-1 80 0,-1 0 32 0,1 1-496 0,2-5-112 0,0 1 0 0,2-1-16 0,2-1 16 0,0-2 0 0,0 2 0 0,1-2 0 0,-1 0 112 0,1-2 16 16,-2 2 16-16,-1 1 0 0,-1-2-1024 0,-3 2-208 15,-1-1-32-15,-3 0-16 0,0 2-464 0,-4 0-112 16,-1 1-16-16,-3 1 0 0,-3 3-320 0,-1 1-64 16,-3 4 0-16,-3-1-16 0,0 5-176 0,-2 3-224 15,0-1 48-15,-1 4 16 0,2 3 160 0,1-1-160 16,2 1 160-16,1 1-160 0,3 1 160 16,2 1 0-16,0 0 0 0,4 0 0 0,3-2 0 0,3 0 0 15,0-2 0-15,4 0 0 0,2-3 0 0,1 0-160 16,2 0 160-16,0-3 0 0,3-1-160 0,0-2 160 0,3-2-128 0,0 0 128 15,2-4-128-15,0-2 128 0,2-4-128 0,2-1 128 16,-2-1 176-16,0-7 112 0,1 0 32 0,-1-3 0 16,0 0-48-16,2-5 0 15,-1-2 0-15,-1-1 0 0,-1-1 16 0,-1 0 0 16,-2 0 0-16,-2 2 0 0,-2-1-96 0,-3 1 0 16,-2 2-16-16,-3 0 0 0,-3 0 64 0,-2 3 16 15,-2-1 0-15,-3 5 0 0,-1 1 32 0,-3 4 16 0,0 1 0 0,-4 5 0 0,1 3-48 16,-3 6-16-16,2 1 0 0,-3 5 0 0,-2 5-400 15,1 2-80-15,0 4-16 0,-2 4 0 0,2 1-96 16,2 0-32 0,2 2 0-16,0-1 0 0,5 1 384 0,0-1 0 0,5-1-144 0,0 2 144 0,5-3 0 0,0 0 0 15,3-4 0-15,3 2 0 0,0-2-192 16,4-2 32-16,0-4 0 0,3-2 0 0,2 4-160 0,2-6-48 16,2-2 0-16,1-3 0 0,2 1 144 0,2-6 32 15,1-7 0-15,-1-1 0 0,1 1 192 0,2-5 0 16,-1-1 0-1,2-2-144-15,-1-5 144 0,1-1 224 0,3-5-48 0,-2-1-16 16,-2 2-32-16,-1-3 0 0,-4 1 0 0,1 0 0 0,-4-1-128 0,-1-1 128 0,-4 4-128 0,-3-3 128 31,-5 4 32-31,-4 0 0 0,-5 1 0 0,-5 3 0 0,-5-2 128 16,-6 3 32-16,-4 3 0 0,-4 3 0 0,-4 5 0 16,-3 3 0-16,-2 7 0 0,-4 2 0 0,-2 5-320 0,-1 6 0 0,3-1-128 0,3 3 128 15,2 4-320-15,3 0 48 0,3 3 0 0,5-2 0 0,6-1 272 31,5-2-192-31,6-1 192 0,5-3-160 0,5 1 160 16,4-5 0-16,5 0 0 0,4-2 0 0,4-3-384 0,3 0 16 16,1-5 0-16,6 0 0 0,7-3 80 15,5-5 16-15,5-1 0 0,1-4 0 0,1-1 272 0,0-3-128 16,1-3 128-16,-4 1 0 0,-6 1-240 0,-1-2 64 16,-1-2 16-16,-6 1 0 0,-1-4 160 0,-9 5 0 15,-2 1 0-15,-8 2 0 0,-2 0 0 0,-7 0 0 16,-4 3 128-16,-4 1-128 0,-4-1 416 0,-3 3 16 15,-4 0 0-15,-6 0 0 0,-5 7 80 0,-2-1 0 16,-4 5 16-16,-3 4 0 0,-2 4-336 0,0 2-64 0,1 3 0 16,1 3-128-16,2 1 0 0,2 4 0 0,7 2 0 0,3-2-144 15,4 3-16-15,6-3 0 0,5 0 0 16,5-3 0-16,4 2 160 0,6-6 0 0,4 0 0 0,4-1-128 16,4-2-192-16,0-4-48 0,-1-3 0 15,3-1 0-15,11-1 80 0,6-3 16 0,4-4 0 0,-1 0 0 16,-1-7 272-16,-1 1 0 0,1-6 0 0,-5-1 0 15,-2-1 0-15,-5-1 128 0,-3-1 0 0,-4-1 16 16,-4 0 0-16,-4 1 0 0,-4-2 0 0,-3 2 0 16,-4 5 48-16,-2-3 16 0,-5 1 0 0,-4 1 0 15,-2 4 208-15,-5 3 32 0,-3 2 16 0,-3 5 0 0,-2 4-80 0,-3 2 0 16,-2 0-16-16,0 4 0 0,0 2-368 0,4 6 0 16,4-2 0-16,4 2 0 0,6 3 0 0,4-3 128 15,5-1-128-15,5 0 0 16,6-2 0-16,5-1 0 0,4-2 0 0,4-2 0 0,5-3 0 0,2-2-288 15,6-3 48-15,2-5 16 0,1-2 48 0,-1-6 16 16,-1 0 0-16,-2-4 0 0,0 0 160 0,-5-6-160 16,-1 0 160-16,-5-1-160 0,-5 2 160 0,-3-1 0 15,-7 1 0-15,-4-1 0 0,-3 3 336 0,-6-2 112 16,-3 4 0-16,-4 2 16 0,-1 3 0 0,-3 4 0 0,-3 1 0 16,-4 1 0-16,-3 6 80 0,-3 3 16 0,0 5 0 15,0 3 0-15,1 1-432 0,1 2-128 16,3 1 0-16,1 4 0 0,4-3 0 0,5 1-176 15,3-1 32-15,5-1 0 0,3-2 144 0,1 0 0 0,4-1 0 0,3-1-128 32,0-1-384-32,4-1-80 0,0-2-16 0,3-2 0 15,2 0-672-15,2-2-128 0,2-4-16 0,0 0-16 0,1-5-160 16,1 0-16-16</inkml:trace>
  <inkml:trace contextRef="#ctx0" brushRef="#br0" timeOffset="5431.66">26016 12206 18431 0,'4'-4'1632'0,"-3"2"-1312"16,0-3-320-16,0 1 0 0,-1 2 3712 0,0 0 656 0,1-1 144 0,-1-2 32 0,0-3-2896 0,-1-2-576 0,-1-3-112 0,-2 2-32 0,-3-1-592 15,-3 1-112-15,-3 3-32 0,-1 3 0 0,-5 3 128 0,-2 4 0 0,-3 3 16 0,-2 3 0 0,-1 0 48 0,-1 7 16 0,-4-1 0 0,-2 6 0 16,0 2-64-16,-2 2-16 0,-3 4 0 0,2 0 0 15,2-4-320-15,-1 5 144 16,-1 3-144-16,2-1 0 0,5-1 0 0,4-2 0 0,3 3 0 0,6-3 0 0,3-2 0 0,5 0 0 16,3-1 0-1,4-3 0-15,2-1 0 0,5-1 0 0,2-1 0 0,5-2 0 0,3-3-256 0,5-2-16 16,2-1 0-16,2-2 0 0,2-3 64 0,1-5 16 16,5-1 0-16,0-4 0 0,3 1-64 0,-1-7-16 15,0-1 0-15,-1-3 0 0,1 3 272 0,-4-4 192 16,-1 1-16-16,-4-2-16 15,-2-1 16-15,-2-3 0 0,-1 1 0 0,-5-5 0 0,-2 2 80 0,-3-2 32 16,-2-3 0-16,-5 0 0 0,-3 2 0 0,-2-3 0 16,-4 3 0-16,-4 0 0 0,-2 2 144 0,-5 2 16 0,0 1 16 15,-4-1 0-15,0 2-176 0,-2 2-32 16,-2 3-16-16,-2 1 0 0,-1 3-240 0,1 3-208 16,-1 2 32-16,1 3 16 15,-1 2-368-15,2 0-80 0,2 0-16 0,3 2 0 16,3 1-496-16,5 0-96 0,2 0-32 0,4 0 0 0</inkml:trace>
  <inkml:trace contextRef="#ctx0" brushRef="#br0" timeOffset="6001.44">27209 12282 35935 0,'-5'-3'3200'0,"0"-1"-2560"0,1 2-512 0,2 2-128 0,1-3 704 0,-2 2 112 0,-3 0 16 0,-4-6 16 0,-2 3-32 0,-3-1-16 0,-2 1 0 0,-1 4 0 15,0 2-656-15,-2 5-144 0,-2 4 0 0,-3 2 0 16,-2 7-160-16,-2 4-32 0,0 4 0 0,-1 0 0 0,2 3 192 0,2 0 0 15,2-1 0-15,3 1 0 0,4 0 288 0,3-3 96 16,4 1 0-16,3-5 16 0,2 2-160 0,4-3-48 16,1-6 0-16,5-2 0 0,2-2-432 0,4-2-80 15,4-3-32-15,4-3 0 0,0-3 0 0,4-3 0 16,4-4 0-16,4-2 0 0,2-3 352 0,1-3 0 16,0 1 0-16,0-5 0 0,-4 1 0 0,-1-2 0 15,-1-1 144-15,-2-1-16 0,-3-1 80 0,-4-1 32 0,0-1 0 16,-4 2 0-16,-5-1 224 0,-4 1 48 0,-1 2 16 0,-4-3 0 15,-2 2 160-15,-4 2 16 0,-3-1 16 0,-1 2 0 16,-4 0-80-16,0 2 0 0,-5 2-16 0,0 2 0 16,-3 1-320-16,-3 2-64 0,-1 2-16 0,-1 2 0 15,1 3-544 1,0 1-96-16,1 0-32 0,3 2 0 0,1 2-688 16,4 1-144-16,4 1-16 0,1 1-18672 0</inkml:trace>
  <inkml:trace contextRef="#ctx0" brushRef="#br0" timeOffset="6477.59">28690 12370 39615 0,'0'0'1760'0,"-2"0"352"0,0-3-1680 0,-1 1-432 0,1 1 0 0,0 1 0 0,0-4 352 0,-3 2-16 0,-4-3 0 0,-4-1 0 16,-5 0 272-16,-3-2 48 0,-1 4 16 0,-4 0 0 0,0 1-336 0,-1 2-64 0,-2 5-16 0,-1-2 0 0,-1 4 0 0,-3 3-16 0,1 4 0 0,-3 2 0 16,0-1-48-16,-1 3-16 15,-1 3 0-15,-3 2 0 0,0 2-176 0,-1 2 0 0,-1 5 144 0,1 2-144 16,6-5 0-16,3 3 0 0,3 2-160 0,6-5 160 15,6 0-192-15,5-3 64 16,7-3 128-16,4-1-208 0,4-3 208 0,6-2 0 0,4-4 144 0,5-1-144 16,7-6 0-16,6-1 0 15,4-4-208-15,8-4 64 0,3-4-160 0,3-1-16 0,3-2-16 0,2-5 0 16,1 0 208-16,2-3 128 0,-2-1-160 0,-1 1 160 16,-1-2 0-16,-6 2 0 0,-4-2 0 0,-7 1 160 15,-7 0 96-15,-4 1 0 0,-6-4 16 0,-5 1 0 0,-5 1 496 0,-5-1 80 16,-4 2 32-16,-6-2 0 0,-4-2-192 0,-2 2-48 15,-7 0 0-15,-4 1 0 0,-3 1-512 0,-4 3-128 16,-3 1 0 0,-5 4 0-1,1 3-672-15,-3 1-112 0,-2 2-32 0,-3-3-20640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14:01.6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9619 9495 11967 0,'-9'3'1072'0,"3"-1"-864"0,1-2-208 0,3-2 0 0,1 0 5616 0,2 1 1072 0,0 1 224 16,2-3 32-16,0-2-4688 0,3 0-928 0,3 1-192 0,2 1-48 0,2 2-800 0,3 5-160 0,1 2-128 0,0 2 144 0,2 3-144 0,1 3 0 0,-2 6-160 0,2 6 160 31,-1 0-816-31,-1 6-64 0,-2 4-16 0,-3 3 0 15,-1 1-640-15,-3-1-144 0,-2-1-32 0,-1-1 0 16,-1 0 176-16,-1-1 16 0,-4 1 16 0,0-1 0 0,0 0 1760 0,0 1 368 0,0-6 64 0,-1 0 16 16,1-3 1136-16,-2-4 224 0,1-2 48 0,0-5 16 15,-2-6-1808-15,1 1-320 0</inkml:trace>
  <inkml:trace contextRef="#ctx0" brushRef="#br0" timeOffset="450.27">9264 9321 38703 0,'-20'-3'1712'0,"7"-2"352"0,2 2-1648 0,5 0-416 16,4 1 0-16,4 1 0 0,-1-3 432 0,0 0 0 15,3-6 0-15,3-1 0 0,4-3-192 0,5 0-48 0,4 1 0 0,4 1 0 16,4-2-192-16,3 1 144 0,4-2-144 0,4 0 128 16,6-2-128-16,3-3 0 0,4 1 0 0,-3 2 0 15,-3 0 0-15,0-1 0 0,1 2-128 0,-1 4 128 16,1 1-544-16,-2 1-32 16,0 6-16-16,-3 2 0 0,-1 7 16 15,-1 0 0-15,0 1 0 0,0 1 0 0,-1 3 416 0,1 1 160 0,1 0 0 0,-3 2-144 16,-1 3 144-16,0-1 0 0,-1 5 128 0,-3-3-128 15,-2 1 208-15,-5 3-16 0,-1-1-16 0,-5 0 0 16,-2-1 224-16,-3 2 48 0,-1-2 16 0,-4 4 0 0,-2 0-320 16,-2-3-144-16,-2-3 128 0,-3-1-128 0,-1 2 0 15,-5-1 0-15,-2 3 0 0,-3-3 0 0,-1-1 0 0,-3-1-144 16,0 0 144-16,-4-4-160 0,2-1 432 0,-1-3 96 16,-4 2 16-16,-1-4 0 0,-4 0-96 0,-2-3-16 15,-2-1 0-15,-4 2 0 0,-3-3-272 16,-1 1 0-16,-1 0 0 0,3 1 0 0,3-2 0 0,-2 2-304 0,-2-1 64 15,4 4 16 1,5 1-960-16,7 4-192 0,2-1-32 0,3 5-9728 16,4-1-1952-16</inkml:trace>
  <inkml:trace contextRef="#ctx0" brushRef="#br0" timeOffset="902.92">11334 9428 39615 0,'5'-6'1760'0,"-2"0"352"0,-1 1-1680 0,-1 0-432 0,1 3 0 0,-2-2 0 0,0 0 272 0,-2 1-16 0,1-9-16 0,-5-1 0 0,-3-2-96 0,-4-1-16 16,-7 4 0-16,-4 3 0 0,-4 3-352 0,-3 7-80 15,-2 6-16-15,-4 2 0 16,-1 6-304-16,0 2-64 0,4 5-16 0,0 2 0 0,1 3 576 0,4 4 128 0,5 1 0 0,3 2 0 16,4-2 0-16,6-1 224 15,5-2-48-15,5 1-16 0,5 1-32 0,4-1-128 0,7-1 192 16,4 0-64-16,3-3-128 0,5-3 0 16,4-3 144-16,4-4-144 0,3-1-192 0,4-6-128 15,4-3 0-15,1-6-16 16,-1-3-1136-16,-1-3-240 0,1-5-32 0,0-1-16 15,-2-2-352-15,-3-3-64 0,-3-2 0 0,-3-3-16 0,-3-3 2192 0,-3-2 256 0,-5-2 128 0,-3 0 48 16,-3 0 1424-16,-6-3 272 0,-3 3 64 0,-6-2 16 16,-4 1-160-16,-5 0-16 0,-5 2-16 15,-6 1 0-15,-2 2-1120 0,-3 3-208 0,-5 4-48 0,-3 1-16 16,-1 6-304-16,-2 0-64 16,-2 5-16-16,-1 2 0 0,-1 4-384 0,-1 4-80 0,-2 2-16 0,-1 5-12304 15,1 5-2480-15</inkml:trace>
  <inkml:trace contextRef="#ctx0" brushRef="#br0" timeOffset="1450.51">12697 9133 34095 0,'0'10'3024'0,"-3"-4"-2416"0,0-1-480 0,-1 1-128 0,0-3 1968 0,1-1 368 0,-2 4 80 0,-3 0 16 0,-5 6-1888 0,-8 4-368 0,-3 1-176 0,-6 0 160 0,0 1-160 0,-5-5-224 0,-1 2 48 0,-1-4 16 31,1 0-336-31,0 0-64 0,0 2-16 0,3-2 0 0,0 0-320 0,2 0-80 0,1 0-16 0,2-2 0 0,0 2 736 16,4-1 256-16,1 0-144 0,2-3 144 0,3 3 0 0,2-4 0 16,2 2 0-16,3-3 0 0,2 0 304 0,3 0-16 15,2-2 0-15,2 0 0 0,2-1 32 0,2 1 0 16,2-2 0 0,2-1 0-16,4 1-320 0,3-1 0 0,3-1 0 0,3 1-144 15,4 0-688-15,3-1-128 0,2 1-16 0,3 0-16 16,1 1-496-16,0 0-112 0,0 3 0 0,-2 0-16 15,-4 1 912-15,-1 1 176 0,0 1 32 16,-4 2 16-16,-2-1 1264 0,-1 4 256 0,-2-5 48 0,-3 4 16 16,-1 0 704-16,-4 0 144 0,-2 2 32 15,-1-1 0-15,-2 1-1088 0,-3 0-192 0,0 1-64 0,-5 1 0 16,0-2-352-16,-4 3-80 0,-1 0-16 0,-3 0 0 16,-1 3-192-16,-3-2 128 0,0 4-128 0,-5-1 0 15,1 1 0-15,-1 1-160 0,-1 2 0 0,-3 1 0 16,-4 1-352-16,3-4-80 15,2-4-16-15,-1 0 0 0,-1-2-864 16,0-4-160-16,2-1-32 0,3-3-16 0,6-5-304 0,1-3-64 16,5-3-16-16,3-5-10624 0</inkml:trace>
  <inkml:trace contextRef="#ctx0" brushRef="#br0" timeOffset="1896.81">13386 9239 35935 0,'5'1'3200'0,"-3"1"-2560"0,-1-1-512 0,-1-1-128 0,0 0 1280 16,-1 0 256-16,0 2 32 0,-2-2 16 0,-2 3-1008 0,-3-1-208 0,-6 2-48 0,-6 1 0 0,-4 1-96 0,-5 0-32 0,-3 4 0 0,-4 0 0 0,-1 3-448 0,-1-1-112 15,-1 3-16-15,2-2 0 0,3 2 64 0,0-2 0 0,5 1 0 0,0 0 0 16,3 2 320-16,0-2 0 0,2 1 0 0,1-2 0 15,4 2 0-15,1-3 0 0,3-1 0 0,3-1 0 16,3-3 0-16,3-3 0 0,2 0 0 0,2-1 0 16,3-2-192-16,4-1 192 0,3-1-160 0,1-4 160 15,5 3-224-15,2-2 48 0,4-1 16 0,5 0 0 16,3 2 160-16,3-2-128 0,2 3 128 0,3 1-128 16,3 1 128-16,-2 1 0 0,1 1 0 0,-1 1 0 15,1 2-192-15,-3-2-16 0,-6 1 0 0,0 3 0 0,1 1 208 16,-3-1-144-16,-1 4 144 0,-4 3-128 0,-1 0 128 15,-2 3 224-15,-3 0-48 0,-2 3-16 16,-5-1 208-16,0-1 32 0,-3 2 16 0,-2-2 0 0,-3 1-256 0,-1-2-160 16,-2 3 192-16,-2-1-192 0,-2 2 128 0,-3-3-128 15,-1 3 0-15,-1-3 0 0,-1-1 0 0,-4 1 0 16,-2 1 128-16,-3 1-128 0,-1 2 0 0,-4-2 0 16,0 1 0-16,-1 1 0 0,1-5 0 0,0-1-224 15,3-3 32-15,2-2-11968 16,2-6-2416-16</inkml:trace>
  <inkml:trace contextRef="#ctx0" brushRef="#br0" timeOffset="2134.66">13874 9625 41471 0,'-13'35'3680'0,"1"-12"-2944"0,2 1-592 0,4-8-144 16,3-5 1120-16,1-5 192 0,1 4 32 0,-3 7 16 0,-2 7-848 0,-1 4-192 0,1 2-16 0,-2-3-16 0,3-5-624 0,0-4-128 0,0-5-32 0,0-4 0 16,2-3-960-16,-2-3-192 0</inkml:trace>
  <inkml:trace contextRef="#ctx0" brushRef="#br0" timeOffset="2339.69">13905 9109 46079 0,'-9'-1'2048'0,"2"1"400"0,1-2-1952 0,1 2-496 0,4 2 0 0,-1-2 0 0,1 0 192 0,0 3-64 0,-3 0-128 0,0 2 192 31,0 1-1104-31,1 2-240 0,2 2-32 0,2 2-11872 16,3 1-2368-16</inkml:trace>
  <inkml:trace contextRef="#ctx0" brushRef="#br0" timeOffset="3181">14610 8915 35935 0,'-4'-7'3200'0,"2"-1"-2560"0,0 3-512 0,4 3-128 0,-1 0 1152 0,0-2 192 0,0-5 64 0,2-3 0 0,-1-3-1152 15,2 0-256-15,-1 4 0 0,-2 5 0 0,0 3 0 0,-2 6-128 0,0 4 128 0,-2 6-128 16,1 4-480-16,-2 5-96 0,-2 7 0 0,1 4-16 16,-1 3-240-16,1 2-32 0,-2 3-16 0,2 2 0 0,2 4 560 0,-3 1 128 0,2 2 0 0,0-3 16 15,0-5 304-15,1 1 0 0,-2-2 0 0,-3 1 144 16,1-4 640-16,-3 2 128 0,-1 0 32 0,-3-1 0 16,2-1-112-16,-2-3 0 0,2-6-16 0,0-3 0 15,1-5-528-15,1-4-96 0,2-2-32 0,1-4 0 16,-1-5-160-16,3-5 128 0,0 0-128 0,2-3 128 15,0-4-128-15,1-8 0 0,-1 1 0 0,2-8 0 16,0 1-592-16,2-5 0 0,0-3 0 16,4-3 0-16,0 2-64 0,4 1-16 0,3-1 0 0,3 2 0 15,2 4 160-15,3 2 48 16,2 3 0-16,2 2 0 0,2 5 208 0,1 1 32 0,3 5 16 0,1-1 0 0,0 2 208 0,1 3 0 16,0-3 0-16,-1 3 0 0,1 0 0 0,-2 1 0 15,-2 2-128-15,1 2 128 16,-1 2-576-16,-1 2-64 0,-1 2 0 0,-1 2-16 15,-2 4-352-15,0 1-64 0,-5 1-16 0,-2 3 0 16,-3 2 448-16,-3 1 64 0,-3 3 32 0,-5-2 0 16,-2 1-32-16,-3 2 0 0,-2 1 0 0,-4-5 0 0,0 3 1632 0,-3-3 320 0,0-3 64 15,-2-2 16-15,-1-2 784 0,-2-1 176 16,-4 0 16-16,-1-5 16 0,-1 2-1024 0,-4-6-208 0,-1 2-32 0,-4 2-16 16,-3-5-704-16,-2-2-144 0,0-2-16 0,-3-2-16 15,3-4-112-15,1-2-32 0,2-1 0 0,1-3 0 16,5 2-464-1,1-3-80-15,5 1-32 0,2 1-12048 0,5 0-2400 16</inkml:trace>
  <inkml:trace contextRef="#ctx0" brushRef="#br0" timeOffset="3482.17">15593 8855 42383 0,'-1'14'1872'0,"-2"-5"400"0,1 0-1824 16,0-2-448-16,2-1 0 0,2-2 0 0,-2 2 368 0,0 5-32 0,-2 7 0 0,1 4 0 0,-2 6-336 0,-2 1 0 0,0 1 0 0,-3-2 0 15,0 0 0-15,-2 1 0 0,-1 1 0 0,-3 0 0 0,0 5 0 0,0-2 0 0,0 2 0 0,-3 0-128 0,1 1 128 0,-1 2 0 0,3 0 0 0,-1-1-128 16,2 2 128-16,2-1-208 0,3-1 80 0,1 0 128 31,4-5-560-31,0-1 16 0,3-2 0 0,1-7 0 0,3 0-1376 0,1-3-256 16</inkml:trace>
  <inkml:trace contextRef="#ctx0" brushRef="#br0" timeOffset="3877.55">15744 9597 32255 0,'1'1'2864'0,"1"1"-2288"15,0 1-576-15,-1-2 0 0,1-1 1664 0,1 1 240 16,2 3 32-16,2 1 16 16,3 2-1312-16,0 1-272 0,2-2-48 0,0-1-16 0,-1 0-304 0,1-4 0 0,0 2 128 15,2-6-128 1,1 1 0-16,0-2 0 0,2-2 0 0,-1-2 0 0,1 0-192 0,1-1-112 15,-1-2-16-15,-2-2 0 0,-2 2 16 0,1-3 0 0,-2 0 0 0,0-1 0 32,-1 1 304-32,-3-3 0 0,0 1 176 0,-2-1-176 15,-1-1 448-15,-1 1 0 0,-4-3-16 0,-2 2 0 0,-3-1-80 0,-2-2-16 0,-2 4 0 0,-3 1 0 16,-4 0-80-16,-4 5 0 0,-2 2-16 0,-5 5 0 16,-3 6 32-16,-5 2 16 0,-3 11 0 0,-4 4 0 0,-4 8-288 15,0 4 0 1,1 5 0-16,1-2 0 0,5 1 128 0,-1 5-128 15,3-1 192-15,3 3-192 0,5 2 512 16,6-5 0-16,5-2 0 0,7 0 0 0,5-7-96 0,7-2-32 16,7 0 0-16,7-2 0 0,6-2-176 0,6 0-32 15,7-2-16-15,7-2 0 0,6-3 16 0,8-3 0 16,6-6 0-16,10-5 0 16,3-3-592-16,15-10-112 0,12-5-32 0,14-10-20240 0</inkml:trace>
  <inkml:trace contextRef="#ctx0" brushRef="#br0" timeOffset="23857.76">10271 12103 25791 0,'0'-5'2304'0,"0"4"-1856"0,0-3-448 0,0 3 0 0,1 0 1200 0,2-2 144 0,-1 1 16 0,0-4 16 16,3-3-1376-16,0 0-160 0,0 2-96 0,-1 0 0 0,-2 2-224 0,0 2-32 0,-1 1-16 0,-2 2 0 0,-1 3 656 0,0 4 144 0,0 2 32 0,-1 3 0 15,1 2 960-15,-2 6 192 16,3 2 32-16,-1 2 16 0,4 3-128 0,0 3-32 0,1 3 0 0,0-2 0 16,3 0-928-16,-1 0-192 15,2 1-32-15,0-1-16 0,2 4-176 0,-1 4 0 0,1 3 144 0,0 2-144 16,-1 4 0-16,0-1 0 15,-2 0 0-15,-1-1-128 0,-3-2-64 0,0-1 0 16,-1-8 0-16,-2 0 0 0,-2 0-992 0,-1-2-208 16,1-4-32-16,0-2-16 0,-2 1 64 0,2-6 16 0,-2-2 0 15,1-3-12368-15</inkml:trace>
  <inkml:trace contextRef="#ctx0" brushRef="#br0" timeOffset="24395.01">10150 12064 33167 0,'-9'-12'1472'16,"0"3"304"-16,2 1-1424 0,2 2-352 0,2 1 0 0,2 4 0 0,-1-3 720 0,-2-2 80 0,-2 0 16 0,-3-7 0 15,1 3-176-15,-1 4-16 0,0 0-16 0,2 2 0 16,-1 3-96-16,0 1-32 16,0 3 0-16,1 0 0 0,-1 2-32 0,2 0 0 0,0 1 0 0,1-1 0 15,1-1 0-15,2 1 0 16,2 0 0-16,0-1 0 0,4 2-256 0,-1-1-64 16,5-1-128-16,2 3 192 0,2-1-192 0,4 2 0 15,4 1 0-15,1 3 0 0,2-1 0 16,3 1 0-16,3 2 0 0,1-1 0 0,2 1 0 15,2 1-128-15,3 0 128 0,1-1 0 0,-4 0 0 0,2 1 0 16,1 2 0-16,0 4 0 0,-2-4 0 0,-3 7 0 16,0-2-160-16,-3 3 160 0,-3 1-208 0,-1 0 32 15,0 2 16-15,-1 1 0 0,0 2-64 0,1-3-16 16,0 1 0-16,-3-3 0 0,-1 0 112 0,-3 1 128 16,-2-1-208-16,-5 0 80 0,-1-2 128 0,-5 2 0 15,-3 0 0-15,-2 0 0 0,-2-3 0 0,-5-1 0 16,-3-1 0-16,-2 4 0 0,-3-6 144 0,-3 2 64 0,-2-1 16 15,-4 0 0-15,-2 0 112 0,1 0 32 0,-1-4 0 0,-2 1 0 16,0 0-160-16,-3-2-16 0,-2 1-16 0,-2-1 0 16,0 1-176-16,-2 1 0 0,-1 1 144 0,0-1-144 15,2 0-176-15,-3-1-96 0,0-2-32 0,2 1 0 16,2-2-128 0,4-1-16-16,3-3-16 0,3-1 0 0,4-2-240 15,4-5-64-15,3-3 0 0,3-3-11088 0,2-1-2224 0</inkml:trace>
  <inkml:trace contextRef="#ctx0" brushRef="#br0" timeOffset="24870.88">11070 12881 16575 0,'0'7'1472'0,"-2"-2"-1168"0,2 0-304 0,0-3 0 15,0-1 5760-15,2-1 1104 0,0-1 224 0,1 1 32 0,3-2-5680 0,2-1-1136 0,5-2-304 0,2-3 0 0,-1 1-256 0,1-2-144 0,0 2-32 0,-3-4 0 0,1 2-64 16,-2 0-16-16,-1-1 0 0,-1 3 0 0,-2-3 240 0,0 0 32 0,0 2 16 0,0-4 0 15,-1 1 592-15,0-1 112 0,2 1 32 0,-2-4 0 16,1 1-256-16,0 3-32 0,0-4-16 0,-1 4 0 0,0 0-208 16,-2 0 0-16,1-3 0 0,-3 0 0 15,1 0 0-15,-3 2 0 0,-1 2 0 0,-3 2 0 0,-1 1 0 16,-2 3 0-16,-3 4 0 0,-1 1 0 0,-3 6 0 16,-3 2 144-16,-2 3-144 0,-3 2 192 0,-2 6-16 0,-2 4 0 15,-2 0 0-15,-2 5 0 0,1 2 32 0,0-3 16 16,2-2 0-16,2 0 0 0,7-4-32 0,3 1 0 15,5-2 0-15,4 1 0 0,3-1-16 0,3 1-16 16,5 3 0-16,0 1 0 0,3-1-352 0,1 1-80 16,0-3-16-16,2 1 0 15,2-1-160-15,-1-2-48 0,2-1 0 0,0-1 0 16,1-5-400-16,-1-3-96 0,2-1-16 0,0-5-10512 0,3-2-2096 16</inkml:trace>
  <inkml:trace contextRef="#ctx0" brushRef="#br0" timeOffset="25375.95">12159 12189 39615 0,'-4'-7'1760'0,"1"1"352"0,0 1-1680 0,1-1-432 0,0 0 0 0,1-2 0 0,0 1 400 0,-2-8 0 0,0-6 0 0,-2-11 0 0,-3-4-272 0,0 2-128 15,-2 0 128-15,0 3-128 0,0 8-320 0,0 3-160 0,0 5-32 0,0 5 0 0,-1 4 128 0,0 4 0 0,-1 2 16 0,-3 4 0 16,0 4 688-16,-2 3 128 0,-2 6 16 16,-3 4 16-16,1 4-32 0,-1 5-16 0,-2 3 0 0,-1 4 0 31,2 3-432-31,-1 1 0 0,3-2 0 0,0 1 0 0,3-4 0 0,1-2 192 0,2 0-64 0,1 0 0 16,3 0 128-16,0-1 32 0,2 2 0 0,2 1 0 15,1 2-32-15,2 1 0 0,3 2 0 0,1-1 0 16,1 1-96-16,3-3-32 0,1 2 0 0,-1-2 0 0,4-4-128 15,-2 0 0-15,-1-1 0 0,1-4 0 0,-1-1 0 16,1-3-320-16,-1-2 48 0,0 0 16 16,-1-1 0-1,1-1 16-15,-1-3 0 0,-1-1 0 0,1-3-400 0,-1 1-96 0,-1 0-16 0,-2-3-11376 16,1 0-2272-16</inkml:trace>
  <inkml:trace contextRef="#ctx0" brushRef="#br0" timeOffset="25597.1">11368 12650 46991 0,'-10'12'2080'0,"4"-3"432"0,1-3-2000 0,2-5-512 16,3 0 0-16,1 2 0 0,2-3 192 0,2 1-64 0,3 4-128 15,6-2 192 1,6 3-640-16,3-3-128 0,6 2-16 0,2-3-16 0,2 1 32 16,4-3 16-16,3 0 0 0,-2 0 0 0,2 2-336 0,-1-1-80 15,0-1-16-15,-4 0-17216 0</inkml:trace>
  <inkml:trace contextRef="#ctx0" brushRef="#br0" timeOffset="25787.06">12289 12651 7359 0,'6'14'656'0,"-2"-2"-528"16,-1-1-128-16,0-2 0 0,-1-1 6096 0,0-3 1200 15,0 6 224-15,3 3 48 0,1 12-4400 0,2 4-880 16,-1 4-176-16,-1 0-48 0,-1-3-1104 0,-4-4-208 16,1-2-48-16,-4-4-16 0,0-3-688 0,-2-3 0 0,1-4-128 15,-2-1 128 1,0-4-1664-16,-2-1-192 0,0-4-64 0,-3-1 0 0</inkml:trace>
  <inkml:trace contextRef="#ctx0" brushRef="#br0" timeOffset="25945.52">12333 12411 39615 0,'2'1'1760'0,"-2"-1"352"0,0-1-1680 0,0 1-432 0,1-1 0 0,0 1 0 16,0 0 464-16,1-3 16 0,1 2 0 0,0-1 0 15,2 2-2352-15,0-3-480 0,1 3-80 0,-1-1-32 0</inkml:trace>
  <inkml:trace contextRef="#ctx0" brushRef="#br0" timeOffset="26356.1">12550 12830 10127 0,'5'14'896'0,"-3"-5"-704"16,1-1-192-16,0-2 0 0,0 2 4816 0,-1-6 944 16,2 4 176-16,2 4 32 15,3 6-6640-15,3 7-1328 0,1-2-272 0,-2-1-48 16,-1-4-896-16,-3-2-176 0,0 0-48 0,0-2 0 0,-1-3 2576 0,-1-2 512 0,1 1 96 0,-1-3 32 16,0-3 3968-16,0 1 800 0,1-6 144 0,-1 1 48 15,1-4-1552-15,0-3-304 0,0-2-64 0,1-4-16 16,0-5-1728-16,2-4-352 0,-1-5-64 0,2-4-16 31,-1-6-1024-31,0 0-224 0,0-2-32 0,0 0-16 0,1 7-272 0,-1 5-48 16,1 6-16-16,-1 7 0 0,1 4 544 0,0 6 128 0,-1 4 0 0,1 4 16 0,0 3 1520 15,0 3 320-15,-1 4 48 0,1 3 16 0,3 2-640 16,-1-2-112-16,2 3-16 0,-1-4-16 0,1 2-560 16,1 0-128-16,0-1 0 0,-1 0-128 0,2-1 224 0,-1 0-64 15,3 2-16-15,-2 2 0 0,1-1 0 0,-1 2 0 16,0-1 0-16,0 3 0 0,2 3-144 0,-4-1 0 15,0-1 0-15,-3-1-176 0,0-2 176 0,-2-2 0 16,-2-1 0-16,0-3 0 16,-4-3-384-16,0-3 16 0,-2-4 0 0,0-3-11952 15,0 0-2400-15</inkml:trace>
  <inkml:trace contextRef="#ctx0" brushRef="#br0" timeOffset="26562.42">13619 12824 44223 0,'-2'11'3936'0,"1"-3"-3152"0,1-3-624 0,0-3-160 0,1 1 512 0,0 3 80 0,0 5 16 0,2 6 0 0,1 7-1440 0,1 3-304 0,-2-2-48 0,0-4-16 0,0-5-256 0,-1-4-48 0,0-1-16 0,-1-3 0 15,1-1-2640-15,-1-2-544 0</inkml:trace>
  <inkml:trace contextRef="#ctx0" brushRef="#br0" timeOffset="26756.76">13608 12452 43311 0,'0'9'3840'0,"-1"-7"-3072"0,0 2-608 16,1-2-160-16,0-2 1040 0,0 0 176 0,1-1 48 0,-1 0 0 16,2-4-1008-16,1-3-256 0,1-2 0 0,-1-2 0 31,2-5-1520-31,3-3-336 0,3 0-80 0,0-6-16 0</inkml:trace>
  <inkml:trace contextRef="#ctx0" brushRef="#br0" timeOffset="27017.12">14189 12182 43311 0,'5'8'1920'0,"-2"-2"384"0,-1 0-1840 0,0 0-464 16,-1-1 0-16,1 0 0 0,1 3-208 0,0 5-144 15,4 9-32-15,0 9 0 0,2 6 512 0,-3 6 80 16,-1 1 32-16,-1-2 0 0,-2 1 208 0,-1-1 64 16,-1 0 0-16,-2-6 0 0,1-1 0 0,-2-3 0 0,1-2 0 0,0-5 0 31,1-1-928-31,0-1-176 0,1-5-48 0,-3-1 0 16,2-3-688-16,0-3-144 0,0 0-16 0,1-2-16640 0</inkml:trace>
  <inkml:trace contextRef="#ctx0" brushRef="#br0" timeOffset="27232.58">14123 12631 48831 0,'-2'3'2176'0,"1"-1"432"0,0-1-2096 0,1-1-512 0,1 0 0 0,-1 0 0 16,1 0-512-16,1 0-224 0,1 0-32 0,2 0-16 0,1 2 624 15,2-2 160-15,1 0 0 0,0-2 0 16,1 1-544-16,1-4-80 0,2 2-16 0,-2 0 0 16,1-2-32-16,-1-1-16 0,1 2 0 0,-1-1 0 15,-1 0-464-15,0 2-112 0,1-1-16 0,-3 0-15760 16</inkml:trace>
  <inkml:trace contextRef="#ctx0" brushRef="#br0" timeOffset="27700.62">14759 12649 39615 0,'-3'2'3520'0,"2"0"-2816"15,1-2-560 1,1 0-144-16,1 0 560 0,1-3 80 0,0 2 0 16,2-2 16-16,5-1-1200 0,4-4-240 0,2-1-48 0,1-2-16 15,2-3-224 1,2-1-32-16,1 1-16 0,-1 0 0 0,1-1 464 0,1-1 80 16,-1 1 32-16,-1 2 0 0,-3 2 256 0,-1-1 48 0,-5 4 16 0,-2 2 0 0,-3-3 224 0,-1 3 128 15,-3 0 0-15,-2 2-128 0,-3 0 608 0,-3 2 16 16,-3 0 0-16,-2 2 0 15,-4 0-176-15,-4 0-48 0,-4 4 0 0,-4-1 0 16,-4 3-752-16,-3 2-160 0,-3 4-16 0,-1 0-16 16,2 2-256-16,2-1-48 0,1 2-16 0,5 1 0 0,4 0 864 0,5 1 160 15,2 2 32-15,2 1 16 0,3-3 1184 0,1 3 224 0,3 1 48 0,-1 1 16 16,3 2-992-16,2-1-208 16,1 1-32-16,4 0-16 0,1 0-176 0,2-2-48 0,3 0 0 15,2-4 0-15,2 0 48 0,0-2 16 0,2-2 0 0,2-3 0 16,4 0-272-16,2-1 0 0,2-5 0 0,-1 1 0 31,2-5-1184-31,-1 1-144 0,2-4-16 0,2-1-15552 0</inkml:trace>
  <inkml:trace contextRef="#ctx0" brushRef="#br0" timeOffset="28150.56">15552 11867 39615 0,'-5'9'1760'0,"1"-4"352"0,1 1-1680 0,0-4-432 16,2 2 0-16,0-4 0 0,1 2 512 0,-3 3 32 0,1 4 0 0,-3 3 0 0,-1 2-544 0,-2 3 0 0,1 3 0 0,-2 4 0 0,1 3 0 0,-2 4 160 0,0 7 0 0,0 4 0 0,1 6 112 0,1 3 32 16,0-3 0-16,1 7 0 0,1 7-144 0,1-3-32 15,1-2 0-15,0-3 0 0,2-1-288 0,0-2-64 16,1-2-16-16,0-9 0 16,0-9-272-16,0-4-48 0,-1 0-16 0,1-7 0 15,0-1-704-15,0-3-160 0,-1-1-32 0,2-7-15072 0</inkml:trace>
  <inkml:trace contextRef="#ctx0" brushRef="#br0" timeOffset="28396.52">15566 12467 35935 0,'-2'13'3200'0,"2"-4"-2560"0,0 0-512 0,0-3-128 16,3-1 1648-16,-1-1 304 0,2 2 64 0,2 4 16 0,4 2-1728 0,4 10-304 15,4 0-144-15,2 4 16 16,1 0-416-16,0-3-80 0,0 0-16 0,1 1 0 16,-1-1-1264-16,-1-2-256 0,1-2-48 0,-1-3-13568 0</inkml:trace>
  <inkml:trace contextRef="#ctx0" brushRef="#br0" timeOffset="28622.41">16152 12427 40543 0,'-10'20'3600'0,"0"-3"-2880"0,1-3-576 0,3-7-144 16,0 1 1504-16,-3 5 272 0,-7 16 48 0,-12 17 16 15,-9 15-1232-15,-7 4-240 0,2 1-48 0,-1-4-16 16,-1-2-544-16,0-2-96 0,4-3-32 0,-1 0 0 16,1-2-464-1,4-1-80-15,4-6-32 0,2-7 0 0,5 0 64 0,2-7 16 0,5-1 0 0,3-5-11520 16,6-2-2304-16</inkml:trace>
  <inkml:trace contextRef="#ctx0" brushRef="#br0" timeOffset="29585.94">17309 11632 35935 0,'3'-1'3200'0,"0"1"-2560"0,1 0-512 0,-1 0-128 0,0 0 544 0,2 0 96 0,3 2 0 0,3 2 16 0,6 1-432 0,-1 2-96 0,-1 6 0 0,-3 3-128 0,-3 6 0 0,-6 7 0 0,-5 4 0 0,-4 3 0 16,-3 2-256-16,-8 10 32 0,-6 14 16 0,-11 10 0 0,-4 9-112 0,-7 9 0 15,-5 0-16-15,-3 0 0 0,3-10 16 0,-4 6 16 16,-2 7 0-16,-1-4 0 0,0-4 704 0,2 0 144 15,5-4 32-15,-1 3 0 0,1 6 80 0,3-2 32 0,6-4 0 16,6-6 0-16,7-9-432 0,6-11-96 0,7-2-16 16,6-8 0-1,8-2-656-15,6-9-144 0</inkml:trace>
  <inkml:trace contextRef="#ctx0" brushRef="#br0" timeOffset="30440.29">17536 12520 35935 0,'1'12'3200'0,"-2"-1"-2560"0,-1 1-512 0,1 1-128 0,0-4 1104 0,1 1 208 0,1 6 32 0,-1 10 16 0,0 22-1136 16,0 15-224-16,1 11 0 0,1 4 0 0,-1-4-976 0,-2-6-96 0,-1-5-16 0,0-6 0 0,-1-5 672 0,1-7 128 0,-2-6 32 0,0-4 0 15,1 0 432-15,-2-7 80 0,0-4 32 0,0-2 0 0,-3-1 480 0,2-8 112 16,-1 0 16-16,-1-3 0 0,0-7-624 0,0-3-112 16,0-2-32-16,0-6 0 0,1 1-128 0,1-4 0 0,0-3 0 15,-1-3 0-15,0-3 0 0,0-3 160 16,-2-6-160-16,0-3 160 0,1-1 144 0,-2-3 16 15,0-4 16-15,0 1 0 0,0-1-32 0,3-4-16 0,0-2 0 0,2-1 0 32,3 2-144-32,2 6-16 0,1 4-128 0,3 1 192 0,2 1-192 0,0 3 0 0,3-3 0 0,2 6-160 15,-1 5 160 1,2-4 0-16,3-3 0 0,1 1 0 0,-1 0 0 16,2-3 0-16,6 0 0 0,-1-4 0 0,0 4 128 0,0 3 0 0,3-1 0 0,0 3 0 15,1 4-128-15,-1 1-192 0,1 7 64 0,-2 1 0 0,0 5-32 16,-3 2 0-16,0 3 0 15,-3 1 0-15,2 6-16 0,-3-1 0 16,1 4 0-16,-2 0 0 0,-1 4-16 0,-3 2 0 16,-1 0 0-16,-2 4 0 15,-3 0-176-15,-2 0-32 0,-3 4-16 0,-1-2 0 0,-1 3 240 0,-2-1 176 0,1-4-208 0,-2 2 80 16,-1 3 432 0,-2 0 80-16,-1-3 32 0,0-2 0 0,-2-1-288 0,-3-1-128 15,2-2 128-15,-2-5-128 0,-2 2 0 0,0-5 0 16,-2-4 0-16,-1-1 0 0,2-2 0 0,-1-1-192 15,-3 0 32-15,0-5 16 16,1 2-816-16,-2 0-176 0,1 3-16 0,0-2-15744 0</inkml:trace>
  <inkml:trace contextRef="#ctx0" brushRef="#br0" timeOffset="30783.73">18212 12679 33167 0,'-5'12'2944'0,"1"-4"-2352"0,2-2-464 0,1-4-128 0,1 1 944 0,0-1 160 0,-3 5 48 0,1 4 0 0,-2 2-1776 0,1-2-336 0,2-4-80 15,0-6-16-15,1-1 208 0,0-6 32 0,0-3 16 0,0 1 0 0,0-6 1280 0,-1-1 256 16,-1-1 48-16,0-1 16 0,1 0 784 0,-3-4 144 16,2-2 48-16,-2-1 0 0,1-4-976 0,1 1-192 0,-1 1-32 0,2-2-16 15,0 3-272-15,1-3-48 16,1-1-16-16,2 3 0 0,2-1-224 0,1 4 0 0,2-1-192 16,2 3 192-16,3 2-144 0,0 2 144 0,2 1 0 0,1 0-144 15,0 4-112-15,3 1-32 0,3 2 0 0,0 1-18192 16</inkml:trace>
  <inkml:trace contextRef="#ctx0" brushRef="#br0" timeOffset="31207.16">18993 12290 35935 0,'-3'1'3200'0,"-1"-1"-2560"16,2 0-512-16,-1 0-128 0,2 0 928 0,-2 1 160 15,-3 3 48-15,-4-3 0 0,-2 7-1136 0,-7 0-384 16,-3 1 0-16,-3 5 0 16,-1-1 224-16,-3 5 160 0,-2 1-192 0,0 2 192 15,0 2-384-15,1 1 16 0,2 0 16 0,4-2 0 0,5-2 608 0,1 0 112 16,5-2 16-16,2 1 16 0,3 1 240 0,3-3 32 16,1 0 16-16,3 2 0 0,2-2-688 0,1-1 0 15,3 0 0-15,1-2-176 16,2 1-576-16,5-2-112 0,2-2-32 0,3-1 0 15,5-5-464-15,0 1-112 0,5-6 0 0,1-2-16 16,2-5 496-16,1-3 96 0,3 1 32 0,-1-5 0 16,0 2-112-16,0-2-32 0,0-3 0 0,-5 0 0 15,0 2 112-15,-2-2 32 0,-4-1 0 0,-2 1 0 0,-3 0 1472 0,-5-1 288 0,-3 4 64 0,-2-4 16 16,-3 2 1152-16,-4-1 240 0,-1 2 32 0,-3-2 16 16,-2-3-432-16,-3 3-64 0,-2-2-32 0,-1 2 0 15,-3-1-848-15,-1 1-160 16,-3-3-48-16,-1 2 0 0,1 0-144 0,-3 1-48 15,0 0 0-15,0 1 0 0,0 0-640 0,0 3-384 16,-2 6 64-16,4-2 0 16,0 4-688-16,0 4-128 0</inkml:trace>
  <inkml:trace contextRef="#ctx0" brushRef="#br0" timeOffset="31564.44">19184 12542 30399 0,'5'6'2704'0,"-1"1"-2160"0,-1-3-544 16,0 0 0-16,0-3 1408 0,1 3 192 0,5 7 16 0,4 3 16 16,3 7-1296-16,2 1-336 0,-1-2 0 0,-2 1 0 0,-4-2 0 0,-2-2 0 0,-2 0 0 0,-2-2 0 15,-1 2 128-15,-1-3-128 0,0 1 144 0,2-3-144 16,-1-1 304-16,1-3-48 0,1 0 0 0,-1-3 0 15,1-1-128-15,0-2-128 0,0-2 144 0,2-2-144 16,-1-2 768-16,3-1 64 16,1-1 16-16,0-5 0 0,4 0-32 0,-1 0-16 15,-1-7 0-15,1 1 0 0,-2 0-144 0,1-4-16 0,-1-1-16 0,-1-3 0 0,-1-2-128 0,0-6-32 16,1-4 0-16,-1-2 0 0,-1 4-208 0,-2-4-64 16,0-3 0-16,1 2 0 0,-2 2-192 0,-1 1-192 15,0 7 48-15,0 0 0 31,0 3-336-31,-2 3-64 0,0 2-16 0,1 2 0 16,-2 3-272-16,2 2-64 0,0 0-16 0,-1 4-18544 0</inkml:trace>
  <inkml:trace contextRef="#ctx0" brushRef="#br0" timeOffset="32056.03">20293 12299 24879 0,'-11'3'2208'0,"0"2"-1760"0,2-2-448 0,3 0 0 0,1-1 2752 15,-2 1 480-15,-9 5 96 0,-9 4 0 0,-6 5-2240 0,-4 3-448 16,2 0-80-16,3 1-32 15,4 1-752-15,5 1-160 0,3 0-16 0,0 2-16 16,2 3-32-16,1 1-16 0,3-3 0 0,0 0 0 0,1 5 464 0,1-3 0 16,1 0 128-16,3-5-128 0,2-4 176 0,4-1-176 15,1-5 160-15,3-1-160 16,2-4-672-16,2-4-224 0,3-2-64 0,0-3 0 16,3-4-928-16,0-2-192 0,2-4-32 0,2-2-16 15,-1-4 704-15,2-4 144 0,0-3 16 0,1-3 16 16,-3-1 816-16,0-1 176 0,-1 2 16 0,-4-1 16 0,-1-1 1504 0,-2 1 320 0,-1 2 48 15,-1-1 16-15,0 3 1120 0,-1 7 224 16,2 2 64-16,-3 8 0 0,1 0-1648 0,-3 7-320 16,1 4-64-16,-1 5-16 0,-2 2-416 0,-1 2-96 0,0 7 0 0,0-1-16 15,0 2-240-15,2 2-32 0,1 3-16 0,1 0 0 16,2 3-208-16,-1-2 0 0,0 1-144 0,0-3 144 16,1 1 0-16,0-1 0 0,1 0-128 0,1-1 128 15,0-5 0-15,4-2 0 0,1-2 0 16,2-5-144-1,4-3-528-15,2-4-96 0,1-2-32 0,4-5 0 0</inkml:trace>
  <inkml:trace contextRef="#ctx0" brushRef="#br0" timeOffset="32608.89">20606 11836 39615 0,'-4'3'3520'0,"2"-1"-2816"0,0-2-560 0,2 0-144 0,2 1 832 0,-1 1 144 0,0 1 32 16,0 2 0-16,3 3-1008 0,1 3-208 0,2 1-48 0,1 3 0 0,2 2 256 0,0 1-144 0,1 4 144 0,0 1-128 0,0 6 128 0,0 0-208 0,-1 6 80 0,-2 3 128 15,-1 4-128-15,-1 4 128 0,-2 2 0 0,-4-2 0 16,-1 1 0-16,-2-2 0 15,1-5 0-15,-2 0 0 0,-1-3 0 0,0-1 128 0,1-1-128 0,2-3 192 16,-1-1 0-16,3-4 16 0,2-5 0 0,-1-3 0 16,1-4 176-16,1-3 16 0,1-2 16 0,-1-6 0 0,1-2-160 0,0-2-16 31,1-2-16-31,0-2 0 0,1-6-224 0,0-2 0 0,0-5 0 0,2-1 0 16,-1-2-320-16,0-2-128 0,1-3 0 0,-1-2-16 15,2-3 144-15,1 2 48 0,2-1 0 0,0 6 0 0,3-1 64 0,1 5 16 16,2 3 0-16,0 2 0 0,1 2 192 0,1 0-192 15,-1 4 192-15,2-1-192 0,0 3 192 0,2 1 0 16,0-1 0-16,2 1 0 16,0 1 0-16,-2 2 0 0,1-1 0 0,-3 2 0 0,0 1 0 0,-5 4 0 0,-1-3 208 15,-4 5-64 1,-1 4-144-16,-3 1-192 0,-1 1 32 0,-3 6 16 16,-2 4-304-1,-2 3-48-15,-3 1-16 0,-1-3 0 0,-1 1 352 0,-4 2 160 0,-1 2-160 0,-3-3 160 0,-1 2 368 0,1-3 160 0,-4-3 48 0,2-2 0 16,0 0 48-16,-1-3 16 15,-1-4 0-15,1-2 0 0,-1-5-208 16,-1 1-48-16,-1-1 0 0,-1 0 0 0,1 0-192 0,-1-4-64 0,2-1 0 0,0-3 0 16,1-5-368-16,-2-4-80 0,2-5 0 0,2-1-16 31,2 1-880-31,1-5-160 0,3 0-32 0,2-4-16 0</inkml:trace>
  <inkml:trace contextRef="#ctx0" brushRef="#br0" timeOffset="32909.9">21448 11615 46991 0,'0'16'2080'0,"-1"-8"432"0,0 2-2000 15,1-2-512-15,1-2 0 0,0 1 0 0,1 2-224 0,2 7-144 0,1 11-16 0,1 9-16 0,2 9-96 0,-2 2-16 0,-1 1 0 0,-1-1 0 0,-2 2 160 0,-1-2 32 0,-1 3 0 0,1-2 0 32,-1 2 16-32,0-2 16 0,-1 0 0 0,0-4 0 15,-1 5 288-15,-2-4 0 0,0 1 0 0,-2-1 0 16,1-2 0-16,-2-1 128 0,-2-1-128 0,2-4 0 16,-1-4 128-16,3-4-128 0,1-4 0 0,2-3 144 15,2-4-688-15,2-3-144 0,3-4-16 0,3-2-16 16</inkml:trace>
  <inkml:trace contextRef="#ctx0" brushRef="#br0" timeOffset="33130.71">21839 12536 46079 0,'3'22'2048'0,"1"-8"400"0,1-3-1952 0,1-2-496 0,0-4 0 16,1-3 0 0,1 3-256-16,6 5-160 0,8 2-32 0,7 7 0 15,4 1-240-15,-1-2-48 0,-2-2-16 0,-3-2 0 16,-3 1-1744-16,-3-7-368 0,-3 3-64 0,-1-2-16 0</inkml:trace>
  <inkml:trace contextRef="#ctx0" brushRef="#br0" timeOffset="33343.08">22455 12342 52527 0,'-28'39'2320'0,"6"-13"496"0,1 0-2256 0,6-5-560 0,8-8 0 0,1-5 0 16,-3 8 304-16,-11 13-48 0,-11 17-16 0,-11 13 0 0,-5 9-240 0,-3-4 0 15,1-2 0-15,-1 1-160 0,-6 4-80 16,0 2-16-16,3 4 0 0,1 1 0 16,2 7-656-16,0 0-144 0,4 1-32 0,1 3-21040 15</inkml:trace>
  <inkml:trace contextRef="#ctx0" brushRef="#br0" timeOffset="84430.67">3784 14392 46479 0,'-5'-21'1024'0,"-1"-4"192"0,2 1 64 0,0 4 32 0,3 7-1056 0,-1 2-256 0,-1-5 0 0,-3-12 0 16,-3-15-576-16,-3-6-160 0,-3-1-32 0,-2 1-16 0,-2 12-64 0,-4 9-16 0,-3 4 0 0,-6 8 0 0,-4 6-496 0,-9 5-112 0,-8 5 0 0,-11 7-16 0,-9 4 32 0,-8 5 16 0,-9 5 0 15,-8 1 0-15,-3 2-96 0,-9-2-32 0,-4 0 0 0,4-2 0 0,6 0 1888 0,4-3 368 0,0 0 80 0,2 1 0 0,2-1 2032 16,1 2 400-16,2 3 64 0,1 0 32 0,5 2-2176 0,3 1-432 0,4 1-96 16,6 0-16-16,7-1-448 0,4 4-128 0,3 3 0 15,-3 7 0-15,1 7 0 0,4-1 0 0,3 0 0 16,7-4-128 0,4 1-448-16,4-2-96 0,5-3-16 0,6-3 0 15,3 0 112-15,5 1 32 0,3-5 0 0,6 4 0 0,3-2 544 0,4 1 0 0,4 0 0 0,4 0 0 16,2 4 0-16,2 3 0 0,3 2 0 15,2 1 144-15,3-4-144 0,1 1 0 0,3 1 0 0,-2-2 0 16,0 1-160-16,6 6-112 0,3 7-32 0,1 6 0 16,0 4 112-16,-3-1 32 0,-1 2 0 0,-6 3 0 15,-1-2 160-15,-3-1 0 0,-2-2 0 0,-4-3 0 16,-2-2 208-16,-1-5 32 0,0-4 0 0,-2-3 0 0,-1-8 720 0,1-3 160 16,-2 3 32-16,-2 1 0 0,1-3-496 0,-4 4-80 15,0 0-32-15,-2 2 0 0,-2 0-224 0,1 1-32 16,-2-1-16-16,0-5 0 15,1 1-272-15,-1-3 0 0,0 1 128 0,0-4-128 0,1 0 0 0,0-5 0 16,1-2-208-16,1 1 80 0,0-1-32 0,0-1 0 16,0 3 0-16,0-4 0 0,0-2 160 0,4-4-192 15,0-3 192-15,2-5-192 0,2-1 192 0,3-3 0 16,3-1 160-16,6-4-160 0,5-3 432 0,9-3-16 16,9-1 0-16,13-7 0 0,14-2 272 0,28-8 48 0,32-6 16 15,26-2 0-15,16 1-400 0,16-2-80 16,22 0-16-16,15 0 0 15,11 2-544-15,8 1-112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8T16:17:40.1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10978 4262 35007 0,'-22'-5'3120'0,"3"5"-2496"0,7 0-496 0,5 0-128 0,-1 0 128 0,-7 1 0 0,-14 3 0 0,-23-2 0 16,-18 8-384-16,-10 1-80 0,-2 6-16 0,2 0 0 16,-2 6-288-16,-2 1-64 0,-2 5-16 0,-4 1 0 0,-2 2-48 0,3 4 0 0,11 0 0 0,-8 6 0 0,-7 12 384 0,-5 6 80 15,0 8 16-15,6 1 0 0,5 3 432 0,1 7 96 0,0 8 16 0,5 8 0 16,4 4-256-16,8 1 144 16,4 1-144-16,6 9 128 0,5 9-128 0,5 5-224 0,6 1 48 0,7-4 16 0,7 0 160 15,5-5 0-15,8-12 0 0,7 1 0 0,7-2 0 16,8 1 0-16,6-2 0 0,9-6 0 0,4-10-192 0,7-4 0 15,7-6 0-15,5-5 0 16,1-9-176-16,10-7-32 0,11-5-16 0,9-9 0 16,9-8 128-16,7-11 32 0,8-12 0 0,3-7 0 0,-9-3 528 15,11-13 112-15,13-7 32 0,8-10 0 0,3-9 176 0,1-8 48 16,4-10 0-16,-2-4 0 0,-10-5-256 0,-1-4-64 16,-3-5 0-16,-5-1 0 0,-8-1-160 0,-9-6-32 15,-6-5-128-15,-8-3 192 16,-1-4 208-16,-10-7 48 0,-6 0 0 0,-11-6 0 0,-6 4-272 15,-9-3-48 1,-8-2-128-16,-10-3 192 0,-7 6 144 0,-10-3 32 0,-9 0 0 16,-10 1 0-16,-5 4 240 0,-6 4 48 0,-4 7 16 0,-12-4 0 15,-12 1 64-15,-8-1 16 0,-4 6 0 0,-9 7 0 16,-6 6-176-16,-8 7-48 0,-9 3 0 0,-11 12 0 16,-8 2-352-16,-6 20-176 0,0 14 160 0,-12 15-160 15,-9 15-624 1,-4 20-208-16,-5 17-64 0,1 14-16560 0</inkml:trace>
  <inkml:trace contextRef="#ctx0" brushRef="#br0" timeOffset="7643.44">19606 4879 15663 0,'-30'-5'1392'0,"5"1"-1120"0,-1-2-272 0,6 1 0 0,9 3 4928 0,4-1 912 0,-2 2 192 0,-8-4 48 16,-12-4-6080-16,-6-3-1248 0,-6-4-224 0,1 1-64 0,6-1 1984 0,3 1 400 0,1 4 80 0,4 2 16 15,0 1-1808-15,-1 3-352 0,0 4-80 0,-6 1-16 0,-1 3 1600 0,-4 0 320 16,-3 3 64-16,-4 1 16 0,-3 0 256 0,0 0 48 0,-2 0 16 15,0 2 0-15,-2-2-336 0,-3 2-64 16,5-3-16-16,-5 2 0 0,-2-2-272 0,-3 0-48 0,-3 3-16 0,1-4 0 16,2-3-256-16,2 2 0 0,4-4 0 0,2-4 0 15,4 4 0-15,-2-1 0 0,0 0 208 0,-2-2-64 16,1 2 32-16,1 0 0 0,5 1 0 0,0 0 0 16,3 1-32-16,1 0 0 0,3 3 0 0,1 1 0 15,1-3 16-15,-2 5 0 0,-2 1 0 0,-1 1 0 16,1 2-160-16,-1 3 192 0,0-2-192 0,1 0 192 15,4-1-192-15,3-1 0 0,5-1 0 0,2 0 0 16,2-3 0-16,3-1 0 0,3 1 0 0,2-5 0 16,4 3 0-16,5-4 0 0,2 0 0 0,1 1 0 0,3-1 0 15,2 0 0-15,2 0 0 0,-1 1 0 0,3 1 0 0,1 0 0 16,2 3 0-16,1 1 0 0,-2 0 0 16,3 3 0-16,0 5 0 0,-2-1 0 0,2 6 0 0,-2 6 0 15,-2-2 0-15,-1 4 0 0,-3 4 176 0,-2 4 0 16,0 2 0-16,-1-2 0 0,-1-1 80 0,-2 1 0 15,0-1 16-15,0 3 0 0,-1 1-64 0,-1 5-16 16,0 3 0-16,0 1 0 0,0 0-192 0,0-3 176 16,-2 2-176-16,-2-3 160 0,3-2-160 15,-1-1 192-15,1-2-192 0,-2 4 192 0,1 6-64 0,0 2-128 16,1 3 192-16,1 1-64 0,1 6 80 0,0-4 16 16,1 1 0-16,0-2 0 0,2 2-48 0,-2 4-16 15,-1 7 0-15,0 0 0 0,0 2-160 0,0-2 192 0,-1-4-192 16,-1-3 192-16,1 3-64 0,-2-1 0 0,2-1 0 0,0 1 0 15,-2 5-128-15,1-5 0 0,1-6 144 0,-2 0-144 16,2-2 128-16,0 5-128 0,1 3 160 0,3 2-160 16,2-4 0-16,2-2 0 0,3-3 0 15,1-4 0-15,2-6 0 0,0-1 0 0,2 4 0 0,1 0 0 0,3 5-128 16,-2 0 128-16,2-2 0 0,-1-4 0 0,-1-2 0 16,-1-4 0-16,-1 1 0 0,-2 0 0 0,-3 2 0 0,-1 5 0 15,-3 11 0-15,-1 1 0 0,-2-3 0 0,-3-3 0 16,1-4 0-16,-2-3 0 15,2-3 256-15,3 0 16 0,0 1 0 16,1 2 0-16,3-2-80 0,4-1-32 0,-1-2 0 0,1-3 0 16,1-1-160-16,-1-3 0 0,0-5 0 0,0 1 0 0,-1 0 0 0,-1 0 0 15,0 3 0-15,-2 2 0 16,1 2 0-16,0-1 0 0,-2 3 0 0,0-1 128 0,-2-1-128 16,-2-1 0-16,1-2 0 0,-3 1 0 0,2-6 0 0,-3 1 0 15,1 0 0-15,-2 3-176 0,1 5 176 0,1 0 0 16,1 1 0-16,0-1 0 0,2-2 0 0,3-3 0 15,1-2 0-15,1-2 0 0,2-4 0 0,0 1 0 0,3-5 0 0,-2 2 0 16,2 3 0-16,1-3 0 16,-2 1 0-16,1 0 0 0,-2 3 0 0,-2 0 0 0,0 2 0 0,-1 1 0 15,-2-2 0-15,-2 0 0 0,2-3 0 0,-4-2 0 16,1-1 0-16,-1-1 0 0,-1-2 0 0,1 0 0 16,-1-3 0-16,1-3 0 0,-2 1 0 0,2-3 0 15,-2 0 0-15,0-2 0 0,0-1 0 0,1 0 0 16,0-4 0-16,0-1 0 0,-1-2 0 0,0-1 0 15,0 0 0-15,0-3 192 0,-1 0-64 0,-2 0 0 0,1 0 240 16,-1-2 48-16,-2-1 16 0,-3 0 0 0,-3-2-160 0,-5 1-16 31,0-2-16-31,1 1 0 0,1 2-80 0,-3 0-16 0,-3 0 0 0,-4 2 0 0,1 0-144 0,-3 1 0 16,0 0 0-16,-1 0 0 0,1 0 0 0,0-3 0 16,1 2 0-16,-2 0 0 0,-3-3 0 0,1 2-176 15,3 0 176-15,1-1-128 16,-1 1 128-16,-2-3-128 0,0 2 128 0,-2-2-128 15,3 1 128-15,0-2-160 0,2-1 160 0,0-1-160 0,1 1 32 0,-1 0 0 16,2-1 0-16,1 0 0 0,0 2 128 0,-1-2 0 16,0 1-144-16,-2 2 144 0,1 1 0 0,-1-3 0 0,4 4 0 0,-1-2 0 31,-2 0 0-31,2 0 0 0,2 1 0 0,0 0 0 16,4-1 0-16,1 0 0 0,0 1 0 0,2-3 0 15,1 4 0-15,0-1 0 0,1-1 0 0,1 1 0 16,1 2 0-16,0-1 0 0,2 1 0 0,-1 1 0 15,3-3 0-15,-1 3 0 0,1-4 0 0,2 1 0 16,0-1 0-16,0-1 0 0,2 2 0 0,-1-4 0 0,1 1 0 0,-1 0 0 16,0 1 0-16,0 1 0 0,-2-1 0 15,0-2 0-15,-1 2 0 0,-2 2 0 0,0-1 0 0,-2-1 0 16,4 2 0-16,-3 1 0 0,1 0 0 0,0 2 0 16,-1 1 0-16,-1 0 0 0,1 0 0 0,1 2 0 15,0 3 0-15,1 0 0 0,1 3 0 0,3 0 0 16,1 4 0-16,3-1 0 0,0 1-128 0,4-1 128 15,1 3 0-15,1 2 0 0,1 0 0 0,2 3 0 16,0-1-144-16,0 2 144 0,-1-3 0 0,0 3 0 16,1 5 0-16,-1 1 0 0,-3 1 0 0,1 5 0 15,-1 3 0-15,-2 0 0 0,0-6 0 0,-1 3 0 0,-1 5 0 16,-2 2 0-16,1 0 0 0,-2-1 0 0,1-3 0 0,-1-2 0 16,-1-2 0-16,1-2 0 0,0 2 0 0,0-3 0 15,0 4 0-15,-1-1 0 0,2-2 0 0,1 0 0 16,-1 6 128-16,2 0-128 0,0-1 0 0,1 0 144 15,0-1-144-15,-1 2 0 0,1 2 0 16,-3-3 0-16,3-4 0 0,-1 2 0 0,0-2 0 0,-2 1 0 16,1-3 0-16,-2 1 0 0,2-2 0 0,-3 1 0 15,1-1 0-15,-1 1 0 0,-1 0 0 0,1-3 0 16,-1 1 0-16,0-3 0 0,-1 0 0 0,1-4 0 0,1 2 0 16,2-2 0-16,0-1 0 0,1-1 0 0,2-3 0 15,0 0 0-15,2 0 0 0,1-2 0 0,-1 0 0 0,2-1 0 16,1 2 0-16,0-3 0 0,0 1 0 15,-2 0 0-15,2 1 0 0,0-1 0 0,-1 1 0 0,0 0 0 16,-2 3 0-16,2-3 0 16,-2 4 0-16,1-1 0 0,-2 5 0 0,0-3 0 0,0 1 128 0,-1-1 0 15,0 0 0-15,-1-1 0 0,1 2 0 0,0-5 0 16,-1 2 0-16,1-1 0 0,0 0-128 0,1-2 0 16,0 0 0-16,2 2 0 0,-1-1 0 0,1-2 0 15,2 0 0-15,-1 1 0 0,0-5 0 0,3 3 0 16,-2-2 0-16,1 4 0 0,-1-1 0 0,0 0 0 15,-2 1 0-15,2-1 0 0,-2 4 0 0,-1-1 0 16,1 2 0-16,-3 0 0 0,0 1 0 0,-2 1 0 0,1 0 0 0,-2 3 0 16,-2 4 0-16,-2 2 0 0,0 0 0 0,0 2 0 15,0-2 0-15,0 1 0 0,0-3 128 16,-1 2-128-16,2-3 0 0,0-1 0 0,1 1 0 0,-1-2 0 16,1-1 0-16,0 1 0 0,2-3 0 0,0 2 0 15,0-1 0-15,1 1 0 0,0 2 0 0,0-1 0 16,1-3 0-16,-1 3 0 0,0 4 0 15,1 3 0-15,-1-1 0 0,0 2 0 0,1-2 0 0,0 2 0 0,-2-2 0 16,-1 3 0-16,1-2 0 0,0-1 0 0,-1 1 0 16,0 0 0-16,0 1 0 0,-1 2 0 0,1-2 0 15,-1 3 0-15,0-2 0 0,2 0 0 0,-2-1 0 16,1-2 0-16,0 1 0 0,2-5 0 0,0-4 0 0,0 2 0 16,2-3 0-16,-1 2 0 0,1-4 288 0,0-2 32 15,1 0 0-15,-1-3 0 0,1 1-80 0,-1-2-16 16,0-1 0-16,0 0 0 0,0-2-224 0,0 1 144 15,0 0-144-15,0-1 128 0,0-3 32 0,-1 1 0 16,0 2 0-16,-2 2 0 0,2-3-160 0,-1 2 160 16,-1-2-160-16,1 1 160 0,0 0-160 0,0-3 192 15,-1 1-192-15,1-1 192 0,1-2-192 0,0 0 0 16,-1-3 0-16,2 0 0 0,0 0 0 0,-1-2 0 16,1 1 0-16,-2 0 128 0,0-3 16 0,1-1 0 0,1 5 0 0,0 0 0 15,-7-20-144-15,3 14 128 0,0 0-128 0,-1-3 128 16,-1 3-128-16,0-2 0 15,-1 2 0-15,-2 1 0 0,1 2 0 0,0 0 0 0,-2 1 0 0,-1 0 0 16,-4 1 0-16,0 1 0 0,-1 0 0 0,-1 1 0 16,-1 1 0-16,2 0 0 0,1-1 0 0,-1 2 0 15,-2 1 0-15,-3-1 0 0,0 0 0 0,-3 0 0 16,-2 0 0-16,0 1 0 0,0 1-144 0,-1-2 144 16,-1 2 0-16,-3 0 0 0,0 0 0 0,-1-1 0 0,2-3 0 15,-1 0 0-15,-2-1 0 0,-2-1 0 0,-1 0 0 0,-2-2 0 16,-2 2 0-1,1 0 0-15,-2 1 0 0,-1-3 0 0,2 3 0 0,-2 0 0 0,2 0 0 0,-1 3 0 16,1-3 0 0,-3 2 0-16,-3 2 0 0,-3 1 0 0,-2 1 0 0,-1-1 0 0,1 1 0 0,1 1 0 15,1-1 0-15,1-1 0 16,0 0 0-16,0-3 0 0,3-1 0 0,-2 2 0 0,-2-3 0 0,2 0 128 0,2 0-128 16,2-3 0-1,1 2 0-15,-3-1 0 0,1-3 0 0,-3 0 0 0,1 1 0 0,-2 2 0 0,-3-2 0 16,1 1 0-16,-2 3 0 0,2 0 0 0,3 0 0 0,0 0 0 15,5 2 0 1,6-4 0-16,7 2 0 0,-5-2 0 0,-4 1 0 0,-7-2 0 16,-8 1 0-16,-2 2 0 0,0 2 0 0,4-1 0 15,5 1 0-15,1-1 0 0,3-1 0 0,-1-3 0 16,-2 2 0-16,-1-4 0 0,6 3 0 0,0-1 0 16,-2 2 0-16,-1-4 0 0,-2 1 0 0,1-1 0 15,2 2 0-15,0-6 0 0,0 2 0 0,-2-3 0 16,3 0 0-16,-3 1 0 0,-1-2 0 0,0 1 0 15,-1 3 0-15,1 1 0 0,1 1 0 0,-1 1 0 16,3 1 0-16,-1 0 0 0,1 0 0 0,-1 1 0 16,-3 1 0-16,-1 1 0 0,1 1 0 0,-2 1 0 15,0 2 0-15,1 0 0 0,2 1 0 0,2 0 0 16,1-4 0-16,1 0 0 0,3 2 0 0,-1-3 0 0,2 0 0 0,0 0 0 16,0-3 0-16,0 3 0 0,1-1 0 0,0 1 0 15,3 0 0-15,1 0-128 16,1 0 128-16,2 1 0 0,5-1 0 0,-2 0 0 0,0 0 0 15,-3 0 0-15,0-1 0 0,0 1 0 0,0 0 0 0,-1 1 0 16,5 2 0-16,-1-1 0 0,-2 3 0 0,-3 1 0 0,-1 4 0 16,1 1 0-16,2 0 0 0,3 3 0 15,2 1 0-15,0 0-192 0,-1 4 192 0,4-4-160 16,8-4 160-16,-1 3 0 0,2 1 0 0,-1 1-128 16,5 0 128-16,2 0 0 0,3 0 0 0,2-4 0 15,3 2 0-15,0 1-128 0,1 1 128 0,1-1 0 16,0 2 0-16,-1 3-128 0,1 2 128 0,-1 0 0 15,-1 7 0-15,-1-3 0 0,1 5 0 0,-4 0 0 16,1-2 0-16,-1 5 0 0,-3 4 0 0,-1 2 0 16,1-2 0-16,-2 3 0 0,-1 3 0 0,0 0 0 0,1 0 0 15,-2-3 0-15,3-2 0 0,-1-1 0 0,0-3 0 16,1 4 0-16,0 2 0 0,0-1 128 0,1-5-128 16,-2 3 0-16,-1 6 0 0,-2-4 0 0,0 2 0 15,-1-3 0-15,0-3 0 0,0-4 0 0,1-4 0 0,-1 1 0 16,0 0 0-16,-2 2 0 0,1-1 0 0,0-2 0 15,2 0 0-15,-1 0 0 0,-2 0 0 0,2-2 0 16,0-1 0-16,2-4 0 0,1 0 0 0,0-3 0 16,2-4 0-16,1-1 0 0,3-2 0 0,-1-2 0 15,2-1 0-15,1 0 0 0,1 0 0 0,0-2 0 0,1 2 0 16,0 2 0-16,1-4 0 0,-1 4 0 0,1-3 0 0,0 1 0 16,0 0 0-16,1 0 0 0,-2 2 0 0,2-2-128 15,-2 2 128-15,1-1 0 0,-1 1 0 0,2 0 0 16,0-2 0-16,2 1 0 0,0 1 0 0,3-3 0 15,-1-2 0-15,1-1 0 16,4 2 0-16,4-3 0 0,2-1 0 0,7 0 0 0,4 2 0 0,3-1 0 16,6 0 0-16,0 2 0 0,2 0 0 0,1-2-128 15,0 0 128-15,-1 0 0 0,0 1 0 0,1 1 0 16,5-2 0-16,2 2 0 0,3 4 0 0,0-3-128 16,1 5 128-16,-1-2 0 15,0 4 0-15,0-1 0 0,0 0 0 0,2 0 0 0,8 4 0 0,4-3 0 0,1 2 0 16,1-3 0-16,0 2 0 0,-2 0 0 15,-7-1 0-15,6-1 0 0,10 1 0 0,6-2 0 0,0-1 0 0,-1-1 0 16,-4 3 0-16,2-1-128 0,4-5 128 0,1 1 0 16,-1 1 0-16,0-1 0 0,-4-1 0 0,2-1 0 15,2-5 0-15,2 2 0 0,5 0 0 0,-4 0 0 16,-2-2 0-16,0 0 0 0,2 0 0 0,4-2 0 16,3 4 0-16,-5-4 0 0,-7 2 0 0,3-4 0 15,1-1 0-15,1 2 0 0,2 0 0 0,-2-2 0 0,-5-1 0 16,2 0 0-16,-3-2 0 0,3 1 0 15,2 0 0-15,-5 0 0 0,-5 0 0 0,-2 3 0 0,0 1 0 0,3-1-128 16,4 0 128-16,-1-1 0 0,-4 1 0 0,-2 3 0 16,-4 0 0-16,3 1 0 0,3 1 0 0,0-1 0 15,0-1 0-15,-3-1 0 16,-6-2 0-16,-1 4 0 0,1 1 0 0,1 2 0 0,1-3 0 0,0-2 0 16,-3 1 0-16,-3 0 0 0,-7-2 0 0,-2 2 0 15,1 1 0-15,-2 0 0 0,2 1 0 0,-3-1 0 16,-1 0 0-16,-4 0 0 0,-3-1 0 0,-5 1 0 15,-4 0 0-15,-2 1 0 0,-4 2 0 0,1-3 0 0,-1 0 0 16,-1 0 0-16,-3-3 0 0,2 1 0 0,0-1 0 16,-2 0 0-16,1 0 0 0,-3 0 0 0,-1-2 0 0,-2-2 0 15,-3 0 0-15,-1 1 128 16,-3 3-128-16,-1-3 0 0,-2 0 0 0,-2-1 0 0,1 3-208 0,-4-1-64 16,0 0-16-16,-2 4 0 0,0-4 32 0,-1 1 0 15,-1 2 0-15,0-2 0 0,-2 1-112 0,0-2-16 16,-2-1 0-16,-3 0 0 31,1 1-272-31,-4-4-64 0,-4 1-16 0,0-3-14320 0,-4-3-2864 0</inkml:trace>
  <inkml:trace contextRef="#ctx0" brushRef="#br0" timeOffset="9791.92">15264 16875 13823 0,'-7'-3'1216'0,"2"1"-960"0,0 1-256 0,1 1 0 0,3 0 1664 0,-1 0 272 0,1-2 64 16,-1 2 16-16,-3-2-2592 0,1 1-512 0,-1 1-96 0,1 0-32 0,1 0 1664 0,-2 0 320 0,2 0 64 0,0-2 0 0,-1 0 1072 0,0 0 208 15,1-2 32-15,-1-1 16 0,1 3 528 0,1-4 128 16,1-2 0-16,1 0 16 0,0-5-1424 0,1 2-272 16,1-3-64-16,1 0-16 0,1-1-496 0,-1-1-112 15,1 1 0-15,0-4-16 0,-1 1-48 0,2-2-16 16,1-2 0-16,2-1 0 0,1 0-64 0,0-2-16 15,3 0 0-15,0-3 0 0,0 0-96 0,2-2-32 0,0-1 0 16,-2 0 0-16,1-1 176 0,-1 1 48 0,-3-1 0 0,0 2 0 16,-1 1 0-16,-5-2 0 0,2 0 0 0,-4-1 0 15,1 2 96-15,-4 0 32 0,1-3 0 0,-1 1 0 16,-2 1 48-16,0-6 16 0,-2-9 0 0,-1-4 0 16,-2 3-208-16,0 0-48 0,0 2 0 0,-3 0 0 15,3 1-144-15,-1 2-48 0,1 3 0 0,-1-4 0 16,1-4-128-16,1 0 0 0,2 1 0 0,-2 2 0 15,3 3 0-15,0 1 0 0,2 3 0 0,-1 3 0 16,0 0 0-16,2 3 0 0,-2 0 0 0,1 3 0 16,0 2 0-16,2 2 0 0,-1 2 0 0,2 0 0 0,2 1 0 15,-1 1 0-15,1 2 0 0,2 0 0 0,0 3 192 0,1-1-32 16,0 4-16-16,1-4 0 0,0 4-16 0,1-5 0 16,1 5 0-16,-2 1 0 0,1 0-128 0,0 0 0 15,-1 2 144-15,0 0-144 0,-1 1 0 0,0 2 0 16,-1-1 0-16,-1 2 0 0,0 3 0 0,-2-3 0 15,1 4-128-15,0-4 128 0,-1 5-192 0,-1-4 32 16,1 3 16-16,0-3 0 0,2 3-32 0,-1-2 0 16,1 3 0-16,-1-3 0 0,2-1 176 0,0 0 0 15,-1 1 0-15,1 1 0 0,-3-1 0 0,2 0 0 0,0 0 0 16,0 0 0-16,-1-1 0 0,0 3 0 16,-1-1 0-16,0-1 0 0,-1 2 0 0,0-2 0 15,0 2 0-15,0 0 128 0,0-1-128 0,-1 0 0 0,1 2 0 0,-1-1 0 16,1 0 0-16,0 1 0 0,0 0 0 0,0 0-128 15,0 0-64-15,0 0 0 0,0 0 0 0,0 0 0 16,0 0 192-16,5-20 0 0,1 15 0 0,-1 1 0 16,1-2 0-16,1 1 0 0,-2 0 0 0,1 0-128 15,2 0 128-15,-1-1 0 0,1 1 0 0,0 0 0 16,1 2 0-16,0-2 0 0,2-2 0 0,0 3 0 0,-1-1 0 16,3 1 0-16,2 0 0 0,0 2-128 0,-2-1 128 15,3 1-192-15,6-2 192 0,4-1-192 0,2 0-16 16,3 0-16-16,0 0 0 0,2 3 0 0,1-2 224 15,0 2-176-15,7 2 176 0,-1-3-160 0,1 3-32 0,-2 3 0 16,1-1 0-16,-3 2 0 0,-5-4 48 0,-6 2 0 16,-5 1 0-16,4-2 0 0,6 1 144 15,5 1-128-15,2-1 128 0,0 0-128 0,4-2 128 0,0 0 128 16,-1-2-128-16,-1 0 176 0,0-1-176 0,1 1 0 16,-4 1 0-16,-1-3 0 0,-1 3 0 0,-3-3 0 15,-4 3 0-15,-2-3-176 0,-3 3 176 0,-1-3 0 0,1 2 0 16,0-2 0-16,-2 2 0 15,-2 0 0-15,-1-1 0 0,-1 1 0 0,-3 2 0 0,-2-2 0 0,-1 2 0 16,0-3 0-16,0 2 0 0,1 1 0 0,-3-2 0 0,3-1 128 16,0 3-128-16,-1-4 0 0,0 3 0 0,2 0 0 15,-4-3 0-15,3 3 0 0,-2-3 0 0,-1 2 0 16,-1 2 0-16,-1-3 0 0,-1 2 0 0,1 0 0 16,-2 1 0-16,-2-1 0 0,1 1 0 0,-2 0 0 15,1-3 0-15,-1 1 0 0,1 2 0 0,-2-4 0 16,2 2 304-16,-2-1-16 0,0 1 0 0,-1-3 0 0,1 1 80 15,-1 0 16 1,2-3 0-16,-1-1 0 0,1 1-208 0,-1-4-48 0,3 0 0 0,0-4 0 0,0 1-128 16,-1-2 0-16,2 0 144 0,0-2-144 0,0 0 0 15,-1-3 0-15,1 1 0 0,-3-1 128 16,2 3-128-16,-2-2 0 0,0 2 0 16,-2-1 0-16,0 2 0 0,-2-4 0 0,2 2 0 0,-2-3 0 0,1 1 0 0,-2-1 128 15,2-1-128-15,-1 0 128 0,-1-1 208 0,1-2 48 16,-1 0 16-16,-2 0 0 0,0 0-80 0,-1-1 0 15,0 1-16-15,0 0 0 0,-2-2-176 0,1-1-128 16,1-1 144-16,0 0-144 0,1 1 0 0,1 1 0 16,0-2 0-16,0 2 0 0,2 4 0 0,-1-4 0 15,2-5 0-15,-1 2 0 0,2 2 0 0,-1 1 0 0,-1-3 0 16,0 1 0-16,1-3 0 0,-1 4 0 0,1 1 0 0,-3-3 0 16,2 5 0-16,-2-2 0 0,-1 0 0 0,-1 1 0 15,0 2 0-15,0 2 144 0,-2-2-144 16,1 5 192-16,1 6 272 0,-2-1 64 0,1-1 16 0,-2 0 0 15,3 1-400-15,-1 0-144 0,-1 1 0 0,2 1 0 16,1 2 0-16,0 1 0 0,1 1 0 0,1 3 0 16,1 1 0-16,1 0 0 15,1 1 0-15,0 2 0 0,0-3 0 0,1 1 0 0,1 2 0 0,-2 0 0 16,1-1 0-16,0 1 0 0,0-1 0 0,1 1 0 16,0-1 0-16,-1 0 0 0,1 3 0 0,0-1 0 15,-1-1-368-15,1 2-64 0,-1 2-16 16,0-1 0-16,-1-1 448 0,0 3-128 0,0-1 128 0,0-1 0 15,0 1 0-15,0-2-160 0,0 0 160 0,0 0 0 0,0 0-128 0,0 0 128 16,0 0 0-16,0 0 0 0,0 0 0 0,0 0 0 16,0 0 0-16,0 0 0 15,0 0 0-15,0 0 0 0,0 0 0 0,20-8 0 0,-18 5 0 0,2 0 0 16,0-2 0-16,-1 1 0 0,1 2 0 0,-1 2 0 16,0 0 0-16,0-4 0 15,-1-1 0-15,-1 0 0 0,2 2 0 0,-2 0 0 16,0 1 0-16,1 0 0 0,-1-1 0 0,0 2 0 0,-1-3 0 0,0 1 0 0,1 1 0 15,-1-1 0 1,0 0 0-16,0 0 0 0,0 0 0 0,0 0 0 0,0-2 0 0,-1 3 0 0,1-1 0 0,-1 2 0 16,1 1 0-16,0-3 0 0,0 3 0 0,0-2 0 15,0-3 0-15,0-1 0 0,1 2 0 0,-1-1 0 32,3 1 0-32,-2 0-128 0,1 0 128 0,0 1 0 15,0-2 0-15,0 2 0 0,1-2 0 0,-2 1 0 16,2 0 0-16,-2 3 0 0,0-1 0 0,-1-1 0 15,0 2 0-15,0-3 0 0,1 3 0 0,-1-3 0 0,0 2-192 16,0-2 64-16,0 3 128 0,2-3-208 0,-2 2 0 16,0-2 0-16,0 1 0 0,0 0 0 0,0 2 208 0,0-3 0 15,0 1 0-15,0 1 0 0,-2-1 0 0,2 2 0 16,0-1 0-16,-1 0 0 0,1 2 0 0,-1-1 0 16,1 1 0-16,0 0 0 0,0 0 0 0,0-2 0 15,0 0 0-15,0 2 0 0,-1 0-160 0,1 2 160 16,0-2-160-16,0 0 160 15,0 0-640-15,0 0-16 0,0 0-16 0,0 0 0 16,0 0-96-16,0 0 0 0,0 0-16 0,0 0 0 16,-7 20 64-16,7-18 16 0,-1 0 0 0,1 0-13728 0,0-1-2736 15</inkml:trace>
  <inkml:trace contextRef="#ctx0" brushRef="#br0" timeOffset="11712.71">17226 12588 3679 0,'-7'-3'320'0,"2"3"-320"0,1-2 0 15,1 1 0-15,1 0 1664 0,1 1 272 0,0 0 48 0,-2 0 16 0,-2-2-720 0,-2 0-160 0,-2-1-32 0,1 3 0 0,-2 3-512 0,-1 2-96 0,-2 0-32 0,1 1 0 16,-3 1-896-16,0 2-192 0,0-3-48 0,1 4 0 0,-2-4 688 0,-2 3 192 16,1 0 16-16,3-2 0 0,2-1 864 0,0-1 160 15,-2-1 48-15,0-3 0 0,3 4 512 0,-1-8 96 16,3 0 32-16,2-3 0 0,2-4 272 0,1-3 64 15,3-1 16-15,2-4 0 0,3 0-672 0,1-6-144 16,1 2-32-16,1-4 0 0,5 1-816 0,-4-3-160 0,2-3-48 16,0 0 0-16,0 1-192 0,-1-4-32 0,0 0-16 15,-1 0 0-15,1 0-160 0,-1-5 192 0,-2 0-192 0,1 0 192 16,-1-1 0 0,-4 1 0-16,1-1 0 0,-2-1 0 0,-1 3 48 0,-3 1 16 0,1-3 0 0,-2 3 0 31,-1 0 0-31,-1 0 0 0,1 2 0 0,-2-1 0 0,2-3 32 0,-1 1 16 0,-1 2 0 0,1-1 0 15,1-4 48-15,0 0 16 0,0 0 0 16,3 2 0-16,-1-1-64 0,2 0-16 0,0 1 0 0,1 2 0 16,-1 5-288-16,0-1 0 0,-2 1 0 0,-1 1 0 0,1 2 0 15,-4 2 0-15,1 1 0 0,-2 6 0 0,0 2 0 32,0 1 0-32,-1 6 0 0,0 0 0 0,-1 0 0 15,0 5 0-15,2 1 0 0,-1 1 0 0,0 1-320 16,1 1-32-16,0-1 0 0,2 2 0 0,1-4 160 0,2 3 16 15,-1-1 16-15,1 2 0 0,2-4 160 0,0 4 0 16,0-4 0-16,1 1 0 0,0 2 0 0,1-2 0 16,0 3 0-16,2-4 0 0,-1 1-128 0,1 2 0 15,-1-2 0-15,2 2 0 16,-1 2-512-16,1-3-80 0,0 2-32 0,0 0 0 16,1-1-464-16,-2 2-112 0,2-2-16 0,1 2-16304 0</inkml:trace>
  <inkml:trace contextRef="#ctx0" brushRef="#br0" timeOffset="12979.25">17204 10628 26719 0,'-15'-5'1184'0,"4"3"240"0,1-2-1136 0,4 1-288 0,4 3 0 0,-1-2 0 0,1-1 1024 16,-3 0 128-16,-1-2 48 0,-4-1 0 0,0-1 112 0,1 1 32 0,0 0 0 0,3 1 0 0,1 3-832 0,3-3-176 0,2 3-16 0,0-1-16 0,4 1-304 0,1 2 0 0,2 0 0 15,2 0 0-15,4 5 0 0,2-2 0 16,4 2 0-16,0 1-144 0,6 1 144 0,1 1 0 0,1-2-144 0,0 0 144 16,-1-1 0-16,4 1 0 0,3-3 0 15,1 1 0-15,-6-3 0 0,4-1 208 0,6 1 0 16,2-1 0-16,5-1 240 0,1 0 64 0,2-1 0 0,1-1 0 16,2-1-112-16,-3 1-16 0,-1 0 0 0,8 0 0 15,8-3-176-15,0 0-32 0,-3 1-16 0,-2-1 0 16,-6 1-160-16,-3-1 128 0,-2 2-128 0,2 1 128 15,6-2-128-15,-2 3 0 0,0 1 0 0,-5 0 0 0,-1 2 0 16,-4 0 0-16,-3 1 0 0,-3 0 0 0,-2 3 0 16,-6-4 0-16,-1 3 0 0,-4-3 0 0,0 4 0 0,-6-4 0 15,0 3 0-15,-2-2 0 0,-1 2 176 16,-3-3-48-16,-1 0-128 0,-2 2 192 0,-3-2 192 16,-1-1 16-16,-1 0 16 0,-2 0 0 0,-1 0-128 0,0 0-32 15,-1-1 0-15,0-3 0 16,0 0 0-16,-1 1-16 0,0-2 0 0,0-1 0 0,0-1-240 0,-2-2 0 15,1 0 0-15,-3-1 0 16,1 0 0-16,-1 0 0 0,-1-2 0 0,0-1 0 0,-1 2 0 0,1-1 0 16,0-4 0-16,0 3 0 0,1-3 0 0,1-1 0 15,0-3 0-15,3 1 0 0,2-4 272 16,-1 0-32-16,2-2-16 0,-2-1 0 0,1-2-48 0,-1 0-16 16,1 0 0-16,0-2 0 0,1-4-32 0,-4-2 0 0,2-3 0 0,0 0 0 15,-1-1 112-15,-1 6 16 0,-1-5 0 0,-2 2 0 16,0 0-256-16,-2-2 0 0,0-1 0 0,-2-1 0 15,-1-2 256-15,1 5-32 0,1 3-16 0,-2-6 0 16,-1-6-32-16,-2-3-16 0,3 1 0 0,2 1 0 16,0-1 48-16,3-2 16 15,4 0 0-15,0 2 0 0,2-2-80 0,0 2-16 0,2 3 0 0,1-1 0 0,2-1-128 16,-1 1 0-16,1 1 0 0,-1 1 0 0,0 1 0 16,-2 2 0-16,1 0 0 0,-3-2 0 0,1 1 0 0,-2 1 0 15,0-2 0 1,-3 3 0-16,-1 1 0 0,0-2 0 0,-4 1 0 0,1-3 0 15,-1 2 0-15,0-5 0 0,-1-4 0 0,0-2 0 0,3 3 0 16,0-5 0-16,0 3 0 0,2-5 0 0,2 0 0 16,0-5 0-16,2 2 0 0,0-3 0 0,3-2 0 0,1 2 0 15,0 6 0-15,3 1 0 16,-1 0 0-16,1-1 0 0,-1 1 0 0,1-1 0 0,-2-1 0 0,-1 1 0 16,1 9 0-16,-1 1 0 0,0 0 0 0,-2 1 0 0,0-2 0 15,-2 2 128-15,0 4 192 0,-3-2 48 16,1 1 0-16,-2-3 0 0,0 0-128 0,-1 2-32 0,0 2 0 15,-2 1 0-15,1 2-80 0,-2 0 0 0,2-1-128 16,-1-1 192-16,1 1-192 0,2 1 0 0,0 3 0 16,2-3 0-16,2-3 0 15,2 0 0-15,3 1 0 0,2-1 0 0,3 0 0 0,1-1 0 0,3-1 0 0,1 5 0 16,-1-1 0-16,-1 1-128 0,1-1 128 0,-2 2 0 16,-1-1 0-16,-1 5 0 0,1-1 0 0,-2 4 0 15,-2-2 0-15,-1 4 0 0,-1 1 0 0,-1 1 0 16,-3 2 0-16,1 0 0 15,-2 2 0-15,-2-1 0 0,1 2 0 0,-1 0 0 0,-1 0 0 0,1-1 0 0,0 2 0 0,1-3 0 16,1-1 0 0,0 1 0-16,1 1 0 0,3 1 0 15,0-4 0-15,2 1 0 0,3-2 0 0,-2 2 0 0,3-1 0 0,-1 1 0 0,1-1 0 16,-2 2 0-16,0 0 0 16,-1 2 0-16,-1 1 0 0,-2 2 0 0,0 2 0 0,-3 2 0 0,0 4 0 0,-2 2 0 15,-2 1 0-15,-1 1 0 0,0 5 0 0,-2-2 0 16,-3 4 0-16,-1 4 0 0,-2-2 0 0,-2 5 0 15,-1 1-160-15,0 3 160 16,-1-2-448-16,-1 3 0 0,0 2 0 0,-1-3 0 16,1 0-64-16,0 2-32 0,-1-2 0 0,1-3 0 0,-1 1 160 0,-1-2 48 0,-1 0 0 15,-1-1 0 1,-1-2 144-16,-3-1 48 0,-1-3 0 0,-1 0 0 0,-1-3 144 0,-1-1 0 16,0 0 0-16,-1-1-14096 15,-1 0-2752-15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07:17.0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23666 1304 32255 0,'0'-9'2864'0,"0"0"-2288"0,0 5-576 0,-1-1 0 0,1 4 992 0,0-1 96 0,1 0 0 0,-1 1 16 0,2 0-272 0,-2-3-64 0,-2 2-16 0,1 2 0 0,-3 2-256 0,-2 2-48 0,6-4-16 0,-15 16 0 0,5-4-240 0,2 4-32 0,-2 0-16 0,0 3 0 0,1-3-144 0,1 4 0 0,-2 3 0 0,-1 1 128 0,1 3-128 0,-1 1 0 0,0 1 0 0,-1 1 0 0,1 0 0 0,0 1 0 0,0 2 0 0,-1 2 0 0,-1 0 0 0,2 2 0 15,0-2 0-15,2-3 0 16,3-4-336-16,3-3-48 0,1-3-16 0,4-3-11536 15,1-5-2304-15</inkml:trace>
  <inkml:trace contextRef="#ctx0" brushRef="#br0" timeOffset="237.71">23738 658 31327 0,'-11'-10'1392'0,"2"4"272"0,2 2-1328 0,3 0-336 0,2 2 0 16,2 2 0-16,-2-2 1152 0,0 1 176 16,0 0 16-16,-3-1 16 0,1 0-416 0,-2-3-96 15,2 4-16-15,-1-1 0 0,1-2-432 0,3 1-80 16,0 3-32-16,1-3 0 15,2-1-608-15,2 2-112 0,2-2-16 0,2-1-16992 0</inkml:trace>
  <inkml:trace contextRef="#ctx0" brushRef="#br0" timeOffset="744.82">24708 837 33167 0,'0'-12'2944'0,"0"2"-2352"16,0 4-464-16,0-1-128 0,1 4 768 0,-1-4 128 0,1-5 16 0,1-8 16 15,0-7-672-15,-2-3-256 0,-3 2 176 0,1 3-176 16,-3 3 0-16,-3 6 0 0,-1 1 0 0,-3 5 0 16,0 2 0-16,-3 3 0 0,-1 3 0 0,-1 4 0 15,-4 1 128-15,-1 5 16 0,-2 3 16 0,-2 5 0 16,-2 1 0-16,-3 7 0 0,-1 2 0 0,-3 2 0 15,-1 4 160-15,-2 5 48 16,1 4 0-16,1-1 0 0,4-3 80 0,1 1 32 0,2 3 0 0,2 6 0 16,4 1-96-16,0 8 0 15,4 8-16-15,2 2 0 0,6-3 32 0,5-3 16 0,4-5 0 0,3 0 0 16,3-4-224-16,3-3-64 0,4-1 0 16,2-2 0-16,1-3-128 0,1-2 0 0,0-5 0 0,0 0-176 0,0-3-144 15,-2-1-48-15,1-2 0 0,-4-4 0 16,1 3-176-16,-2-2-32 0,-2 1-16 0,-1-5 0 15,-1 0-1648-15,-1-4-336 0,-2-1-64 0,0-1-12704 16</inkml:trace>
  <inkml:trace contextRef="#ctx0" brushRef="#br0" timeOffset="1045.16">23789 1607 39615 0,'-10'-5'1760'0,"4"4"352"0,2 1-1680 0,2 0-432 0,2 1 0 0,1 2 0 16,0-3 208-16,1 2-32 0,1 2-16 0,1 0 0 0,1 0 160 0,2 0 16 0,3 0 16 0,1 0 0 0,3 1-32 0,-1-1 0 0,5-1 0 0,-1 0 0 0,4 0-320 0,2-3 0 0,3 3 0 0,3-6 128 0,0 0-128 0,2 0 0 15,5-4 0-15,0 1 128 0,1-3-288 0,2-1-48 16,6 0-16-16,1-2 0 31,1 2-976-31,-6-1-192 0,-2 1-32 0,5 0-15792 0</inkml:trace>
  <inkml:trace contextRef="#ctx0" brushRef="#br0" timeOffset="3724.54">27104 931 35007 0,'-4'7'3120'16,"1"2"-2496"-16,0 1-496 0,2-4-128 0,1-2 496 0,0 5 80 0,0 3 0 0,-1 8 16 0,-1 8-240 0,1 10-48 0,-1 3-16 0,-2 3 0 0,0 0 352 0,-1 1 80 16,0-1 16-16,-1 1 0 0,-1-5-352 0,1 1-80 15,-2 1-16-15,-1 2 0 0,2 0-32 0,0-2 0 0,-2 4 0 16,2-4 0-16,2-5-48 0,0-4-16 16,2 1 0-16,2-6 0 0,1-6-192 0,0-3 0 0,1-3 0 15,-1-6 0-15,1-1-128 0,1-4-80 0,-1-3-16 0,0-2-12528 16,-1-4-2512-16</inkml:trace>
  <inkml:trace contextRef="#ctx0" brushRef="#br0" timeOffset="4371.04">26880 686 41471 0,'-10'-11'1840'0,"3"2"368"0,2 3-1760 0,2 2-448 0,3 2 0 0,2 1 0 0,1 1 352 0,2-3-16 16,4 0 0-16,5-2 0 0,5 1-32 0,7-2-16 16,6 2 0-16,2 0 0 0,4 2-96 0,2-1 0 15,6 3-16-15,1 3 0 0,2-1-176 0,0 2 160 16,2 2-160-16,0 2 160 0,-2 0-160 0,1 2 0 16,0 3 0-16,0-1 0 0,-2 2 0 0,-3 0 0 15,-5 2 0-15,-4 3 0 0,-5 0 0 0,-2 0 0 16,-6 1 0-16,-2 1 0 0,-3-1 0 0,-4-2 0 15,-1 1 0-15,-5-3 0 0,-1 0 0 0,-5-1 0 16,-2 1 0-16,-4-2 0 0,-1 1 0 0,-3-3-176 0,-5-2 176 16,-3 2-128-16,-2-4 128 0,-3 0-160 0,-4-2 160 15,-2-2-160-15,-2 0 160 0,0-2 0 0,-2-2 0 16,0 0 0-16,1 0 0 0,-2-2 0 0,1 1 0 0,0 1 128 16,4 0-128-16,2 0 0 0,3 1 0 0,5 1 0 15,2 1 0-15,4-3 0 0,3 3 0 0,5-3 0 16,1 2 0-16,5 0 0 0,3 1 0 0,4 3 0 15,2-2 0-15,3 2 0 0,4 0 0 0,2 0 0 16,0 2 0-16,3 0 0 0,5 2 0 0,3 2 0 0,1 1 0 16,2 0 176-16,1 2-176 0,-3 4 192 0,2-2-192 15,-4 0 0-15,-4 3 0 0,-2-4-176 0,-4 3 176 16,-3-1 0-16,-3 0 0 0,-3 0 0 0,-2 1 0 0,-3-1 0 16,-2 1 0-16,-3-3 0 0,-1 1 0 0,-3 1 0 15,-2 1 128-15,-2 0-128 0,-3-1 0 0,-2 2 0 16,-3 0 0-16,-2 1 0 0,0-2 0 0,-2 0 0 15,-4 2 0-15,-3-1 0 0,-4-1 320 0,-2-1 0 16,-1 2 0-16,-2-1 0 0,-5-2 32 0,-1 1 0 16,-5 1 0-16,-1 0 0 0,-2-1-144 0,-3 2-16 15,1-2-16-15,-2 1 0 0,1-3 16 0,0 0 16 16,-1-3 0-16,4-1 0 0,6-2-16 0,0-3-16 0,1 2 0 16,3-3 0-16,2 1-176 0,4-2 0 0,5-1 0 15,3-6 0-15,6 0 0 0,3-4 0 0,5-2 0 0,5-2 0 31,5-3-768-31,5 0-128 0</inkml:trace>
  <inkml:trace contextRef="#ctx0" brushRef="#br0" timeOffset="5733.27">22984 5943 8287 0,'0'2'736'0,"0"1"-592"0,0-3-144 0,0 1 0 0,2 2 5312 0,1-2 1040 0,0 1 208 0,2 1 32 15,5 3-3952-15,4 1-784 0,6 2-176 0,2-2-16 0,1 2-1056 0,3 0-208 0,0-2-32 0,2-1-16 0,-2 1-208 0,-2-4-144 0,0 2 192 0,-2-1-192 0,0 0 128 0,-2-2-128 16,1 2 0-16,-2-2 0 0,-2-1 272 0,0 2 0 15,-1-3 0-15,-2 0 0 0,-2 0-16 0,-1-4 0 0,-2 2 0 0,-2-2 0 16,1-1-16-16,-3 0-16 0,0-3 0 0,-3 1 0 16,0-3-96-16,-2 4 0 0,-3-4-128 0,-2 4 192 15,-1-4-48-15,-3 4-16 0,-2-3 0 0,-1 1 0 16,-4 0-128-16,0-2 0 16,-3 4 0-16,-2 0 0 0,1 2 0 0,-2 2-144 0,0 2 144 0,-1 0 0 0,1 6 0 15,-1 0 0-15,0 4 0 0,1 3 144 0,2-1-144 16,2 2 0-16,1 2 0 0,2 0 0 0,1 1 0 0,3 3 0 15,1 5 0-15,1 0 0 0,4 0 0 16,2 1 0-16,3 1 0 0,3 1 0 0,2-1 0 0,2-1 0 16,1 1 0-16,2-1 0 0,3-4 0 0,-2 3 0 15,1-3 128-15,0-3-128 0,2 1 0 0,2-4 128 16,0 2-128-16,0-2 128 16,3 0-128-16,-2 0 0 0,3-1 0 0,-2-2 0 0,1-4 0 0,-2-2-192 15,2-1 0-15,1-2 16 16,1-2-720-16,0-4-160 0,-3-1-32 0,2-1-16944 0</inkml:trace>
  <inkml:trace contextRef="#ctx0" brushRef="#br0" timeOffset="6111.37">23844 5139 28559 0,'-5'-4'2544'0,"2"2"-2032"0,0 2-512 0,2 2 0 0,1 0 1696 0,0 0 240 0,-1 4 48 0,0 2 16 0,1 10-1088 0,1 7-208 16,4 10-64-16,1 5 0 0,3 5-400 0,2-1-96 0,0 3-16 0,1 4 0 0,1 1 80 0,-1 4 16 0,0 1 0 0,-1 0 0 0,1-1 288 0,-4 1 48 15,0-6 16-15,-1-4 0 0,-2 1-368 0,0 0-64 0,-1 2-16 16,-1-3 0-16,2 1-128 0,0-3 0 0,0 2 0 16,-1-7 0-16,1-5 0 0,-1-3-144 15,-1-1 144-15,2-5-160 16,1-4-640-16,-1-3-128 0</inkml:trace>
  <inkml:trace contextRef="#ctx0" brushRef="#br0" timeOffset="6601.12">24576 5866 23951 0,'3'-3'1056'0,"-2"0"224"0,0 1-1024 16,1 0-256-16,-1 2 0 0,0 0 0 0,0 2 656 0,1-2 80 16,-1 2 16-16,-1 1 0 0,1 0 1040 0,-1-3 192 15,0 0 64-15,-12 20 0 0,3-11-832 0,-1 1-144 16,-2-1-48-16,-2 1 0 0,-1 1-432 0,-2 2-80 15,-3-2-32-15,-1 1 0 0,-2 1-48 0,-1-1-16 16,1 0 0-16,-2 1 0 0,0-1-128 0,2-2-32 0,2 0 0 16,1-1 0-16,4-2-80 0,2-3-32 0,4 2 0 0,4-1 0 15,3-4-144-15,3 2 128 0,1-1-128 16,4-2 128-16,3 0-128 0,2 0 0 0,3 0 0 0,0 0 0 16,5 1 0-16,-1 2 0 0,3-2 0 0,2 4 0 15,3 1-144-15,-1 4 144 0,4 0 0 0,-2 2 0 16,-3 1 0-16,1-1-128 0,-2 4 128 0,-1 0 0 15,-3 0 0-15,-2-1 0 0,-1 1 0 0,-4-3 0 16,-1 3 0-16,-2 0 0 0,-3-4 0 0,-2 2 0 16,-1 0 0-16,-4-1 0 0,-1-2 0 0,-2 0 0 0,-2 0 0 15,0 0 176-15,0-3-48 0,-2 0-128 0,0-1 176 16,-2-1-176-16,-1 1 160 0,-3 2-160 0,0-2 0 0,0-1-208 16,1 1 16-16,-1-1 0 15,0 0-688-15,0-2-128 0,1 1-16 0,1 1-16768 16</inkml:trace>
  <inkml:trace contextRef="#ctx0" brushRef="#br0" timeOffset="6980.81">24856 6266 43311 0,'-5'2'1920'0,"1"1"384"0,2-2-1840 16,1 1-464-16,2-2 0 0,1 0 0 0,2 0-384 0,1-2-192 0,4 1-16 0,0-4-16 0,6-2 608 0,0-2 0 0,2-4 0 0,1 0 0 0,2-3 0 0,-1-3-192 0,0-1 64 0,1-2 128 0,1 1-304 0,1-1 64 0,-1-1 16 0,0-1 0 0,-1 4 224 16,0-2 0-16,-3 3-160 0,0-1 160 15,-1 2 0-15,-1 2 0 0,-1-3 0 0,-3 1 0 0,-1 2 0 0,-3-1 0 16,-1 5 0-16,-2 0 0 15,-3 4 0-15,-1 2 0 0,-2 4 0 0,-1 2 0 16,-2 2 0-16,-3 3 0 0,-1 4 0 0,-2-1 0 0,0 2 0 0,-4 4-176 16,0 4 176-16,-2 1-128 15,1 1 128-15,-3 2 0 0,1 5 0 0,-2 5-128 0,0 0 256 0,0 6 64 16,2 4 16-16,3 1 0 0,3-2 176 0,3-3 48 0,3-3 0 16,3-3 0-16,4-4-32 0,4-2 0 0,5-2 0 15,4-4 0-15,2-4-400 0,5-4 0 0,5-3 0 16,5-2 0-1,6-1-288-15,7-6-144 0,6-2-16 0,4-6-18320 0</inkml:trace>
  <inkml:trace contextRef="#ctx0" brushRef="#br0" timeOffset="17227.93">25885 3931 4319 0,'1'1'0'0,"-1"-1"176"0,1 0-48 0,-1 0 0 0,0 3-128 0,0-3 0 0,0 0 0 0,0 1 0 0,0 1 1840 0,-1-2 336 0,1 3 64 0,0-3 0 0,0 0 128 0,0 0 0 16,-9 18 16-16,6-10 0 0,-1 0-304 0,-1 5-64 0,-1 3-16 0,0 0 0 15,1 3-896-15,-2 0-176 0,1 6-32 0,-1 4-16 0,-1 3-432 0,0 0-64 16,-1 5-32-16,0 1 0 0,2 3 48 0,-2 0 16 16,2-5 0-16,0-2 0 0,2 0-288 0,1-6-128 15,1-6 0-15,2-2 128 0,1-1-128 16,1-3 0-16,2-4-160 0,-1-2-9984 15,2-4-2000-15</inkml:trace>
  <inkml:trace contextRef="#ctx0" brushRef="#br0" timeOffset="17560.21">25527 4039 23039 0,'0'-3'2048'0,"2"3"-1648"0,0 0-400 0,1 0 0 16,1-2 1424-16,1 0 208 0,4 0 32 0,5-2 16 15,5-2 160-15,10-3 16 0,6-1 16 0,3-2 0 0,3 0-528 0,1-2-96 16,0-1-32-16,1-1 0 15,2 0-800-15,-1 3-160 0,2-2-48 0,0 1 0 0,-1 2-208 16,1 1 0-16,0 1 0 0,-2 0 0 0,-2 2 0 0,-3 2-128 16,-2 0 128-16,-4 0 0 0,-1 1 0 0,-3 0 0 15,-2 4 0-15,-2-1 0 16,-2 0-1008-16,-2 1-240 0,0 2-48 0,-3 1-15536 16</inkml:trace>
  <inkml:trace contextRef="#ctx0" brushRef="#br0" timeOffset="18239.95">26633 3959 26719 0,'4'-5'1184'0,"-2"2"240"0,2 0-1136 0,-2 2-288 0,1-1 0 0,-1 2 0 0,2 0 176 0,1-3-32 15,2 2 0-15,4-2 0 0,3 0 544 0,-2-1 96 16,1 4 32-16,-3 0 0 15,-2 4-144-15,-2-1-32 0,1 4 0 0,-2 1 0 16,-3 3 0-16,0 2-16 0,0 2 0 0,-1-2 0 0,-1 3 208 0,0 2 64 16,0-2 0-16,0 2 0 15,1 4-224-15,0-2-32 0,1 5-16 0,0 1 0 0,2 5-288 0,1-1-48 16,0 3-16-16,0-1 0 0,1 0-32 0,1-1-16 16,-1-2 0-16,2-3 0 0,-1-4-96 0,1-1-128 15,-1 1 176-15,1-5-176 0,-1 1 0 0,0-2 0 0,1-3 0 16,-2-1 0-16,0-3 128 0,0-2-128 0,-1 0 0 0,0-3 0 15,0 1 128-15,0-4-128 0,-1 1 144 0,1-2-144 16,-1 0 320-16,-1 0-16 0,1-3-16 0,-2 3 0 16,1-4-144-16,1 1-16 0,-2 0-128 0,1-2 192 15,-1 1-192-15,1 0 128 0,-1-1-128 0,-1 1 0 32,2-1 144-32,-1-2-144 0,2 4 128 0,0-4-128 15,-1-1 0-15,2 3 128 0,0-1-128 0,0-3 0 0,1 3 0 16,0-4 0-16,1 1 128 0,1-2-128 0,3-1 128 15,2-3-128-15,2-1 192 0,0-3-64 0,2 1 0 0,-1-2 0 16,2-5 0-16,0 2 0 0,0-4 0 0,0-3-128 16,0 1 192-16,-2-1-64 0,-1 1-128 0,1 1 0 15,0-4 0-15,0-2 0 0,-1 4 0 0,0-2 0 16,0 1 0-16,-2 3 0 0,1-1 0 0,-3 4 0 16,0 0 0-16,-2 3 0 0,1 1 0 0,-3 3 0 15,1 1 0-15,-2 3 0 16,0 2-432-16,0 2-160 0,-1 0-48 0,-1 4 0 15,0 0-496-15,-3 2-96 0,1 2-32 0,-2 2-16912 0</inkml:trace>
  <inkml:trace contextRef="#ctx0" brushRef="#br0" timeOffset="18714.7">25829 4330 33167 0,'-5'0'2944'0,"1"0"-2352"0,3 0-464 0,2 0-128 0,1-2 304 0,-1 1 32 0,0 1 16 0,0-4 0 0,1-2-80 0,1 0-16 0,4-1 0 0,0-1 0 16,0 0 96-16,2 2 16 0,1-2 0 0,0 0 0 0,1-1-208 0,1 3-32 0,2 0-128 0,-1-1 192 0,2 0 512 0,3 1 80 0,0 0 32 15,3 0 0-15,0 0-480 0,4 0-80 0,3-1-32 0,3-1 0 16,4 3-224-16,2-1 144 0,1-1-144 0,3 5 128 0,0-2-128 16,1 1 0-16,3 0 0 0,-2 1-12112 15,-1 0-2496-15</inkml:trace>
  <inkml:trace contextRef="#ctx0" brushRef="#br0" timeOffset="19663.68">28326 3973 2751 0,'2'-2'256'0,"-1"0"-256"0,1 0 0 0,-1-2 0 0,1 4 2608 0,0-2 464 0,-1 0 112 0,3 0 16 0,-1-4-1664 0,3 0-336 0,1-3-64 0,0 1-16 0,-2-1 608 0,0 0 128 0,-1-1 32 0,-2 4 0 0,1-3-160 0,-3-1-48 15,0 4 0-15,-2-1 0 0,0 1-192 0,-1-1-32 0,0 1-16 0,-2 0 0 16,1 0-608-16,-1 0-128 0,0-1-32 0,-1 4 0 16,1-1-288-16,-1-2-48 0,1 3-16 0,-3 0 0 15,2 0-128-15,-2 2-48 0,-1 1 0 0,-2 0 0 16,1 1-16-16,-2 3 0 0,0 2 0 0,-1 3 0 15,0-2-128-15,-1 4 0 0,-1-1 144 0,0 3-144 16,-1 3 0-16,-1 2 0 0,-1 2 0 0,1-2 0 16,1 5 0-16,0-1 0 0,-2 3 0 0,0 3 0 15,3 1 0-15,-1-1 0 0,1 1 0 0,2 0 0 16,0 2 144-16,3 0-144 0,3-3 192 0,1 2-192 0,2-1 416 16,2-1-32-16,0-1 0 0,2-1 0 0,3-1-96 0,-1-2-32 15,3 5 0-15,3-5 0 0,1 2-64 0,4 0-32 16,2-3 0-16,2 0 0 0,4-3-160 0,1-1 128 15,3-2-128-15,1-6 128 0,2 0-128 0,3-1 0 16,1-6 0-16,3 0 0 0,1-6 0 0,0 1 0 16,1-2 0-16,0-2 0 15,1-1-384-15,2-2-128 0,2-1 0 0,-1-2-18752 0</inkml:trace>
  <inkml:trace contextRef="#ctx0" brushRef="#br0" timeOffset="22335.77">29447 4290 10127 0,'-5'-2'896'0,"2"2"-704"0,1-2-192 0,1 2 0 0,1 0 512 0,0-3 64 0,-2 2 0 0,-3-1 16 0,0-4 32 16,-1 2 0-16,-1-2 0 0,2 2 0 0,0-1-416 0,2 1-80 0,-1 2 0 0,0 1-128 0,2-2 720 0,-2 2 48 0,0 0 0 0,1 1 0 0,-1 0 1024 0,-1 0 192 0,0 1 64 0,0 0 0 16,0 2-64-16,-1 0-16 0,1 0 0 0,-1-2 0 15,2 1-896-15,-1 2-176 0,2-1-48 0,0-1 0 16,2 2-464-16,0-3-112 0,1 0-16 0,1 1 0 16,0 0-128-16,0-2-128 0,3 0 192 0,2 0-192 15,2 0 384-15,2 0-16 0,2 0-16 0,3 0 0 16,3 0-32-16,5 1-16 0,0-1 0 0,4 3 0 15,4-3-304-15,1 2 160 0,4-2-160 0,1 1 128 0,3-1-128 16,-1 3 0-16,1-7 0 0,-3 4 0 0,-1-2 0 16,-3-1 0-16,-1 2 0 0,-2-4 0 0,-1 0 0 15,-2 3 0-15,-1-5 0 0,-2 4 0 0,0-2 0 0,-3 0 0 16,0 0 0-16,-1 1 0 0,0 0 0 0,-3-2 0 16,0 4 0-16,-1-4 0 0,-2 2 0 0,0 0 0 15,-3-1 0-15,0 2 0 0,-3-1 208 0,0-1-32 16,-3 1-16-16,-2 0 0 0,1 1 80 0,-3 0 16 15,-1 0 0-15,-1-4 0 0,-1 5-128 0,-1-2-128 16,-2 1 176-16,-1-2-176 0,-1 1 176 0,-3 0-176 16,0-1 160-16,-2 1-160 0,-2 1 128 0,-2-2-128 15,-3 0 0-15,2 0 0 0,2 1 0 0,0 1 0 16,-1-4 0-16,0 2 0 0,-1 0 0 0,-2 0 0 0,3 2 0 0,0-1 0 16,1-1 0-16,2 4 0 0,0-3 0 0,2 4 0 15,1-2 0-15,3-1 0 0,1 2 0 0,1 1 0 16,2 0 0-16,1 0 0 0,2 0 0 0,0-2 0 15,2 2 0-15,2 0 0 0,1 0 0 0,1-3 0 16,2 3 0-16,0-1 0 0,1 1 0 0,2-3 0 0,0 1 0 16,2 1 0-16,0-2 0 0,2 3 0 0,2-2 0 0,1 0 0 15,-1 2 0-15,0 0 0 0,2 0 0 16,1 4 0-16,-2 0 0 0,1 1 0 0,-1 5 0 0,-2 0 0 16,-1-1 0-16,-1 4 0 0,-2 2 0 15,-1-2 0-15,-1 3 0 0,-2 0 0 16,-2 2 0-16,-1-1 0 0,-2 0 0 0,0 3 0 0,-2-1 0 0,-2-2 0 15,1 0 0-15,-1 1 0 0,-2-1 0 0,1-1 0 16,-2-4 0-16,0 2 0 0,-1 1 0 0,-1-4 0 16,1 1 0-16,-2 1 0 0,1-3 0 0,-1 2 0 15,0 0 0-15,1-3 0 0,-2 2-144 0,2 0 144 16,0-3-208-16,1 0-18016 16</inkml:trace>
  <inkml:trace contextRef="#ctx0" brushRef="#br0" timeOffset="22863.94">31610 3977 35935 0,'-3'-8'1600'0,"2"2"320"0,1 0-1536 0,0 2-384 0,1 2 0 0,1-2 0 0,-1 2-336 0,1-5-144 0,1 0-32 0,2-5 0 0,1-3 960 0,0 1 176 16,2-2 32-16,-2 1 16 0,0 2-544 0,-1 0-128 0,0-2 0 0,-1 3 0 0,-2-2 0 0,1 2 0 0,-3 0 0 0,-2 2 0 0,1 0 0 0,-3 1 0 15,1 3 0-15,-4 0 0 0,1 5 128 0,-2-2-128 0,-2 3 128 0,-1 4-128 16,-2 1 288-16,-2 2-32 0,-1 6 0 0,-1-1 0 16,0 4-128-16,-3 3-128 0,0 3 192 0,-1 0-192 15,0 7 336-15,-1 2-32 16,0 1-16-16,2 0 0 0,1 0 32 0,1 3 16 15,-1 4 0-15,2 0 0 0,2 1-96 0,1-1-32 16,3-1 0-16,3-1 0 0,-1-1-208 0,3-4 176 16,2-1-176-16,2 0 160 0,0-1-160 0,5-2 0 15,1 0 0-15,0 0 0 0,4-5 0 0,2-1 0 16,2-1 0-16,2-1 0 0,2-4 0 0,0-1 0 16,1-5 0-16,3 2 0 0,0-3 0 0,1-1 0 15,1-2 0-15,-1 0 0 0,1-4-144 0,-1 2-64 0,0-1-16 16,0-2 0-1,0 1-2160-15,-2-4-432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7:19:32.7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2024 7203 20271 0,'-7'-6'1792'0,"1"0"-1424"0,3 3-368 0,2-1 0 15,0 4 960-15,-2-2 112 0,-2-2 16 0,-5-4 16 0,-2-2-256 0,-4 2-48 0,-1 0-16 0,-2 1 0 0,-1 5-512 0,1 4-96 0,-4 1-32 0,1 4 0 32,-2 6-624-32,-1-1-128 0,-5 7-32 0,-2 3 0 0,-2 3-16 0,-2 4-16 15,-1 6 0-15,-2 0 0 0,-2 2 352 0,0-3 64 0,2 2 0 0,0 1 16 0,2 3 240 16,-2 6 0-16,0 2-160 0,2 9 160 16,3 0 0-16,1-3 0 0,6 2 0 0,2-2 0 0,7 0 0 0,2 0 240 15,5 0-48-15,3 2 0 0,3-8-16 0,4 8-16 16,2 4 0-16,3-3 0 0,1-9-160 0,4 3 0 15,3 0-160-15,4-2 160 0,3-2-208 0,3-1 48 16,5 1 16-16,3 0 0 16,4-3-800-16,2-3-144 0,1-3-48 0,4-3 0 15,2-9-400-15,7-5-96 0,6-9-16 0,0-5 0 16,4-7 672-16,-1-5 128 0,-2 1 16 0,2-6 16 0,2 0 1008 0,3-7 192 0,3 0 32 16,0-8 16-16,-2-4 144 0,-3-3 48 0,-6 1 0 0,-2-3 0 15,1-8 560 1,0-4 112-16,1-2 32 0,-3-3 0 0,0 0 400 0,-6-6 64 0,-3-3 32 0,-7-6 0 15,-5 6-640-15,-9 0-128 0,-3 8-32 0,-5-9 0 16,-3-10-192-16,-4-4-32 0,-7-2-16 0,-5-1 0 16,-3 5 48-16,-4 3 0 0,-4 7 0 0,-6-1 0 15,-4 1-16-15,-8 7 0 0,-6 0 0 0,-8 5 0 16,-7 3-32-16,-5 7 0 0,2 9 0 0,-4 7 0 16,-7 3-464-16,-12 6-80 0,-9 4-32 0,-6 4 0 15,1 9-208-15,-5 8 0 0,-5 10-192 0,-9 13-11760 16,-7 9-2352-16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7:23:22.20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25858 7485 12895 0,'-4'2'1152'0,"0"-2"-928"0,3 0-224 0,1 0 0 0,0 0 592 0,-1 0 80 0,-2 0 16 0,-1-2 0 0,1 2 752 0,-2-4 160 16,0 2 16-16,0-2 16 16,2 2-624-16,1-5-128 0,1 4-32 0,-1-1 0 0,2 2-304 0,0-2-64 15,2 1-16-15,-2 1 0 0,1 2-32 0,0-1-16 0,-1 1 0 0,1 0 0 16,1 0-48-16,-1 0-16 16,0 1 0-16,0-1 0 0,1 0 224 0,-1 0 32 15,-1 0 16-15,0 0 0 0,0 0 0 0,0 0 0 0,0 0 0 0,0 0 0 16,17-10 0-16,-13 7 0 0,0 2 0 0,-1-2 0 15,3 0-256-15,1-1-48 0,0 2-16 0,2-2 0 16,-2-1-176-16,3 2-128 16,1 0 192-16,2 2-192 0,-1-2 0 0,3 2 0 0,1-1 0 0,1-2 0 0,3 1 0 15,-2 1 0 1,2 1 0-16,1-2 0 0,0 3 0 0,0-2 0 0,-1 1 0 0,0 1 0 16,0-3 0-16,-2 2 0 0,0-2 0 0,-1 1 0 15,-1-2 0-15,0 0 0 0,-2 2 128 0,-2-2-128 0,-2 2 336 0,0-1 16 16,0 2 0-16,-2-3 0 0,0 3-64 0,-1-3-16 15,-1 3 0-15,0-1 0 0,-1-2-64 0,0 2-16 16,-1-1 0-16,0 2 0 16,0-2-192-16,-2 3 176 0,0-3-176 0,1 3 160 15,-2 0-160-15,-1 0 0 0,1 0 0 0,-1 0 0 16,0 0 128-16,-1 0 0 0,1 0 0 0,-1 0 0 16,0 1 0-16,-1 1 0 0,1-2 0 0,1 0 0 15,0 0-128-15,0 0 0 0,0 0 0 0,0 0 0 16,0 0 0-16,0 0 0 0,-15 15 0 0,13-14 0 15,1 2 0-15,-2-3 0 0,2 1 0 0,-2 2 128 0,2-1-128 0,-1 2 128 16,-1-4-128-16,1 2 128 0,-1 0-128 0,1 0 160 16,-1 0-160-16,1-2 160 0,-1 2-32 0,1 0 0 15,0 1 0-15,-1 0 0 0,1 1-128 0,-1 0 160 16,1 1-160-16,-1 1 160 0,2 0-160 0,-2 2 0 0,3-2 0 0,-1 2 0 16,0 3 0-16,0 2 0 15,-1 2 128-15,2 1-128 0,0 0 0 16,0 2 0-16,2-2 0 0,-2-3 0 0,1 3 0 0,-1-4 0 15,1-2 0-15,0 3 0 0,1-5 0 0,-1 0 0 16,0-2 0-16,2 0 0 0,-2-2 0 0,-1-2 0 16,1 1 0-16,0-3 0 0,1-3-160 0,-1-1 160 15,1 2-208-15,1-2 80 16,0-2-1552-16,0 1-304 0</inkml:trace>
  <inkml:trace contextRef="#ctx0" brushRef="#br0" timeOffset="805.32">27077 6947 4607 0,'0'-2'400'0,"0"-1"-400"0,1 2 0 0,-1 1 0 0,0 0 1168 0,0-3 160 0,1 1 16 0,-1 1 16 0,1-6 528 0,-1 4 96 16,2-3 32-16,-2-1 0 0,1 5 48 0,-1-1 16 15,-1 2 0-15,-1-1 0 16,1 1-160-16,0 2-16 0,-1 1-16 0,0 2 0 0,0 5-672 0,-1-2-144 16,1 5-32-16,1 4 0 0,-1 3-688 0,1 3-144 15,0 7-16-15,1 3-16 16,0 5-176-16,0 1 0 0,0 6 0 0,-1 0 128 0,1 3 144 0,0-1 32 15,-2-3 0-15,2-2 0 0,0-3 48 0,-1-6 16 16,0-3 0-16,-1 2 0 0,0 1-368 0,-1 0 144 16,0 1-144-16,-2-3 0 0,0 1 128 0,-1-3-128 15,1-3 0-15,0-3 0 0,0-4 0 0,0-3 0 0,2-5 0 0,0-2 0 16,1-4 0-16,0-2 0 0,0-2 0 0,1-2 0 31,1-2-1024-31,-2-2-272 0,2-3-48 0,0 2-14272 0</inkml:trace>
  <inkml:trace contextRef="#ctx0" brushRef="#br0" timeOffset="1800.26">27061 6919 24879 0,'-10'-3'1088'0,"2"3"256"0,2-2-1088 0,1 0-256 0,3 2 0 0,1 0 0 0,-1 0 960 0,-1-2 128 0,-2 2 16 0,-2-4 16 0,0 2 32 0,0-2 16 0,2 2 0 0,-2-2 0 16,3 1-208-16,0 0-32 15,1-1-16-15,1 1 0 0,1 1-224 0,-1 1-48 16,2-3-16-16,0 2 0 0,2-1-192 0,0-1-48 0,1 1 0 0,0 0 0 16,3 0-144-16,-1-4-48 15,2 4 0-15,0-2 0 0,3 1 0 0,1-2 0 0,1 2 0 0,2-2 0 16,2 2-192-16,3-1 128 0,2 2-128 0,2-1 0 16,3 1 144-16,3 0-144 0,0 3 128 0,1 0-128 15,-2 0 0-15,2 1 0 16,1 4 128-16,-3-1-128 0,-2-2 0 0,2 2 0 0,1-1 0 0,2 1 0 0,1 1 0 0,-1 1 0 15,-1-2 0-15,-3 0 0 0,0 1 0 0,1 2 0 16,-4-1 0-16,1 0 0 0,-3 1 0 0,-2 0 0 16,-3 2 0-16,-1-1 0 0,-3-1 0 0,-2 2 0 15,-1-2 0-15,-4 2 0 0,0-1 0 0,-2 1 0 16,-2-1 0-16,-2-2 0 16,0 4 0-16,-1-2 0 0,-3 0 0 0,-1 2 0 15,-2-1 0-15,-2-2 0 0,-1 2 0 16,-2 1 0-16,-4-1 0 0,-1-2 0 0,-3 2 0 0,-1 1 0 0,0-3 0 0,-1 2 128 15,-2-1-128-15,-3 0 0 16,-1 0 0-16,-5 2 128 0,0 0-128 0,0 0 0 0,2 1 0 0,0-1 0 16,1 0 128-16,2-1-128 0,2-2 0 0,0 2 0 15,2-2 0-15,2 2 0 0,2 1 0 0,2-2 0 16,2 0 0-16,2 0 0 0,2 0 0 0,-1 0 0 0,3-1 0 0,2 0 0 16,0-1 0-16,1 0 0 15,3 1 0-15,0-2 0 0,3-2 0 0,0 1 0 0,2-2 0 0,2 2 0 16,2-4 0-16,2 0 0 0,2 0 0 0,2 0 0 15,1-2 0-15,3 0 0 16,2-3 144-16,2 2-144 0,1 2 176 0,-1-4-48 16,2 1 0-16,2 1 0 0,-2 2-128 0,2-1 0 15,2 2 144-15,0 0-144 0,1 0 0 0,0 2 0 16,-2-2 0-16,2 4 0 0,-1 2 128 0,-1-3-128 16,-2 4 128-16,0-1-128 0,-1 0 0 0,0 2 0 15,-1 0 0-15,-3 2-192 0,-1-1 192 0,-1 1 0 16,0 0 0-16,-3-2 0 0,-1 2 0 0,-1-1 0 15,-1-2 0-15,-2 3-128 0,0-1 128 0,-2 1 0 16,-2 2 0-16,0-3 0 0,-1 3 0 0,-2 2 0 16,1 1 0-16,-2 1 0 0,-1 0 0 0,-2 0 0 0,-1 0 0 15,0 0 0-15,-2 3 0 0,-2-3 0 0,-1-2 0 16,-1 3 0-16,1-4 0 0,-2-1 0 0,1 3 0 0,-3-4 0 16,0 1 0-16,1-3 0 0,-2 1 0 0,-1-1 128 15,-1 1-128-15,-1 0 128 0,0-2-128 0,0 2 128 16,-3-2 0-16,0 0 0 0,0 1 0 0,-2-3 0 15,1 2-128-15,-2-2 0 0,1 0-128 0,-1 0 128 16,-1 0 0-16,1-2 0 0,-2 2 0 0,-1-3 0 16,1 1 0-16,0-2 0 0,0-1 0 0,1 2 128 15,3-3-128-15,-2 1 0 0,1-1 0 0,-1 0 0 0,3 0 0 16,1 0 0-16,2 1 0 0,0 0 0 16,4 2-384-16,0-3-112 0,3 0-16 0,2 0-18400 15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7:26:01.6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25384 2670 3679 0,'-3'-3'320'0,"1"3"-320"0,1-4 0 0,0 4 0 0,1 0 976 0,-2 0 128 0,2 0 32 0,-1-2 0 0,-1 2 336 0,-1-4 80 0,2 2 16 0,-2-1 0 16,1 2 128-16,1-3 32 0,-1 2 0 0,2-1 0 0,0 2-896 0,2-1-192 16,-1 2-16-16,1-3-16 0,1 2-416 0,-1 1-64 15,2-2-128-15,0 2 176 0,1 0-176 0,1 0 0 16,0 2 0-16,1-2 0 0,2 0 0 0,-1 1 0 15,-1 2 0-15,2-3 0 0,-1 2 0 0,1-1-176 16,1 2 176-16,0-3-128 0,1 0 384 16,1 0 96-16,2 0 16 0,-1-3 0 0,2 2 272 15,1-1 64-15,0-2 16 0,3 2 0 0,0-2-160 0,-1-1-48 16,3 0 0-16,-1 2 0 0,1 0-128 0,0-2-48 0,-1 1 0 0,-1 0 0 16,0 2-144-16,-2-2-48 15,-2 2 0-15,-2-1 0 0,-1 2 48 0,-1-3 0 16,-1 4 0-16,0-2 0 0,-3 2-192 0,1 0 160 0,-2 0-160 0,-2 0 160 15,-1 0-160-15,0 2 0 0,-2-2 0 0,0 0 0 16,-1 2 0-16,0 0 0 0,0-2 0 0,-1 1 0 16,0 2 0-16,-2-1 208 15,3-2 0-15,0 0 0 0,0 0 288 0,0 0 48 0,-20 13 16 0,16-10 0 16,-3 0-240-16,1 0-32 0,1 1-16 0,-1 2 0 0,0 1 64 0,-2-1 16 16,2 0 0-16,-1 1 0 15,-1 2-160-15,1 1-48 0,0 2 0 0,-1 1 0 16,-1-1-144-16,2 4 160 0,0 0-160 0,-1 3 160 0,0-1-160 0,0 4 0 15,1-2 0-15,-2-1 0 16,2 1 0-16,-1-2 0 0,1-3 0 0,1 1 0 0,-2-4-144 0,1 2 144 16,2-2 0-16,-1-3 0 0,-1 5 0 0,1-6 0 15,-1 2 0-15,1 0 0 0,0-4-128 16,-1 2 128-16,2-2 0 0,0-1 0 16,1-1-1264-16,0-2-144 0,0-2-16 0,2 0-12928 0</inkml:trace>
  <inkml:trace contextRef="#ctx0" brushRef="#br0" timeOffset="481.44">26419 2294 10127 0,'-3'3'896'0,"1"-3"-704"0,-1 3-192 0,1 1 0 0,1-2 2144 0,0-1 400 0,1 6 80 0,-3-1 0 0,1 2-1360 0,-3 6-288 0,0 2-48 0,-3 3-16 16,1 0 432-16,-1 5 96 0,1-1 16 0,-2 2 0 16,1 4-944-16,-2-1-176 0,1 3-32 0,-1 1-16 15,0 0-96-15,-1 3 0 0,0-1-16 0,0 1 0 16,0-3 144-16,0 0 16 0,0 2 16 0,-1-5 0 0,3-1-160 0,-1-6-48 15,0-2 0-15,0-2 0 0,1-4-144 0,1 1 0 16,-1-5 0-16,-1 2 0 16,1-3 0-16,2-2-144 0,0 2 144 0,-1-3-160 15,2 0-1200-15,1 0-240 0,1-2-64 0,-1-2-6592 16,3 2-1344-16</inkml:trace>
  <inkml:trace contextRef="#ctx0" brushRef="#br0" timeOffset="1274.54">26301 2228 23951 0,'0'-1'2128'0,"2"0"-1696"0,-1-1-432 0,1 2 0 0,2 0 1152 16,-1 0 128-16,3-2 48 0,2 1 0 0,5-2-304 0,3-3-64 15,5 2-16-15,-1-1 0 0,1 0-528 0,1 3-96 16,1-2-32-16,1 2 0 0,2-1-288 0,0 2 0 16,0 1 0-16,0-2 0 15,1 2 0-15,0 2 0 0,-1-2 0 0,-1 4 0 0,-2-2 0 0,-2 3 0 16,0 0-128-16,-2 3 128 0,-3 0 0 0,-1 0 0 15,-1 0 0-15,-3 2 0 0,0 0 0 16,-3 1 0-16,0 2 0 0,-3-2 0 0,0 1 320 0,-3 3 0 0,-2-3 0 16,-1 2 0-16,-2 1-320 0,-1-2 128 0,-4 0-128 0,-1-1 0 15,-3 2 256-15,-1-2-48 0,-2 0-16 16,-1 1 0-16,-3-3-192 0,-2-2 144 0,1 0-144 0,-1 0 128 16,1-1-128-1,1-1 0-15,-2 0 0 0,0-1 128 0,0 0-128 0,1 1 0 16,0-2 0-16,0 2 0 0,0-2 0 0,1-1 0 0,-1 2 0 0,0 2 0 15,0-4 0-15,2 1 0 0,0 1 0 0,2-1 0 16,4-2 0-16,0 2 128 0,2-1-128 16,0 0 0-16,2-2 0 0,3 2 0 15,1-1 0-15,1-2 0 0,2 4 0 0,1-4 0 0,1 2 0 0,2-2 0 16,-1 4 0-16,3-4 0 16,0 3 0-16,2 0 0 0,1-3 0 0,3 4 0 15,0-2 0-15,1 2 0 0,3-1 0 0,1 0 0 16,4 1 0-16,0 1 0 0,1-1 0 0,-1-1 0 0,2 4 0 0,-1-4 0 0,1 3 0 0,-1 3 0 15,-1-3-144-15,-1 0 144 16,-2 2 0-16,-1 1 0 0,-1 0 0 0,-3 4 0 0,-1-3 0 16,-1 2 0-16,-2 0 0 0,-2 1 0 15,-1 0 0-15,-2 2-128 0,-1 1 128 0,-4-2 0 0,1 1 0 0,-3-2 0 0,1 0 0 16,-2-1 0 0,0-2 0-16,-1 0 0 0,-2-1 0 0,0-1 0 15,-2 2 0-15,0-4 0 0,-1 2 0 0,-2 0 0 16,0 0 272-16,-1-2-32 0,2 0-16 0,-3 0 0 0,0 0 256 0,0 3 48 0,-1-3 16 15,0-1 0 1,0 4-128-16,0-3-32 0,0 0 0 0,-1 2 0 16,-1 0-224-16,1 1-160 0,0 1 192 0,1-4-192 0,-1 2 0 0,1 0 0 15,0-2 0-15,-1 2-144 0,0 0 144 0,1-4 0 0,1 1 0 0,-1-1 0 32,1-3 144-32,-1-2-144 0,0-2 192 0,2 0-192 0,3-4 0 15,0 1 0-15,1-4 0 0,0-2 0 16,4 0-1712-16,2-2-240 0</inkml:trace>
  <inkml:trace contextRef="#ctx0" brushRef="#br0" timeOffset="2658.7">27230 2395 17503 0,'-2'-2'1552'0,"-1"0"-1232"0,3 2-320 0,0 0 0 0,1 0 960 0,-1 0 128 0,-1 0 16 0,0-2 16 0,0 2 240 0,-1-3 48 0,2 2 16 0,0 1 0 0,0 0-944 0,0 0-192 16,0 0-32-16,0 0-16 15,-2 29 0-15,2-19 0 0,-1 3 0 0,-1 6 0 0,2-1 224 0,-1 2 48 0,1 5 16 0,-1 1 0 16,0 2-352-16,1 6-176 15,-1 0 160-15,1 2-160 0,0 2 0 0,1 3 0 16,-1 2 0-16,0 0 0 0,0-6 0 0,0 1 0 16,-1 3 0-16,-1-3 0 0,2-3 0 0,-1-4-160 0,1-3 160 0,1-4-128 0,-1-3 368 15,0-5 80-15,2 0 0 0,-2-4 16 16,1-2 816-16,0-1 144 0,-1-6 48 0,1 0 0 0,0-3-448 0,1-3-96 16,0 0-16-16,2-6 0 0,0-1-256 0,1 0-48 15,1-5-16-15,1-1 0 0,3-3-240 0,0-6-48 16,1 3-16-16,0-6 0 0,0 2-160 0,0-2 0 15,2-3 0-15,-2-1 0 0,0 0 0 0,0-3 0 16,0 0 0-16,-1-3 0 0,0 1 0 0,1-1 0 31,-1 3 0-31,-1-1 0 0,1 2 0 0,0-1 0 0,2 0 0 0,0 1 0 16,-1 5 0-16,1 1 0 0,0 2 0 0,0 2 128 16,2 5-128-16,-2 0 0 0,2 3 0 0,-3 4 0 0,1 2-176 0,0 0 176 0,-3 4-128 0,3 2 128 31,-3-1-928-31,3 4-96 0,-3 1-32 0,0 3-16112 0</inkml:trace>
  <inkml:trace contextRef="#ctx0" brushRef="#br0" timeOffset="3213.23">28723 2351 18431 0,'0'-5'816'0,"0"1"160"0,0 0-784 0,-2 1-192 0,2 3 0 0,-1 0 0 0,0-3 544 16,0 1 64-16,-2-2 16 0,-2 0 0 0,-1-2 400 0,-3-3 64 0,1 6 32 0,-5-4 0 15,1 4-560-15,-3 0-112 0,-1 1-32 0,-1 2 0 16,-2 0 160-16,-1 2 48 0,-1 1 0 0,-1 0 0 15,-1 4 16-15,-1 3 0 0,2-2 0 0,-2 5 0 0,2-2-96 0,-1 3-16 16,-2 3 0-16,0-1 0 0,2 2-272 0,0 2-48 16,0 1-16-16,1 1 0 15,2-2 112-15,3 2 16 0,1-1 0 0,-2 4 0 0,2 2-32 0,0 2 0 16,1 2 0-16,0 0 0 0,4-2 80 0,0 2 16 16,2-2 0-16,3-3 0 0,1-2-128 0,2-1-32 15,3-2 0-15,1-4 0 0,1 0-80 0,2-1-16 16,1 0 0-16,1 0 0 0,3-2-128 0,0 1 0 15,2-2 0-15,2 2 0 0,2-2 0 0,1-1 0 16,4 2 0-16,1-4 0 0,-2-2-256 0,4 0-64 0,4 0-32 0,2-4 0 31,0 1-832-31,1-4-160 0,0 2-48 0,-2-3 0 16,-1 2-1168-16,2-4-256 0</inkml:trace>
  <inkml:trace contextRef="#ctx0" brushRef="#br0" timeOffset="4196.46">29215 2646 15663 0,'-3'-1'1392'0,"2"-2"-1120"0,1 3-272 0,0 0 0 0,0 3 1008 0,0-3 144 0,0-3 16 0,-1 3 16 0,0-1 640 0,-1 1 128 16,2-2 32-16,0 2 0 0,0 0-848 0,0 0-176 15,0 0-16-15,0 0-16 0,0 0-480 0,19-10-112 31,-12 7-16-31,1 1 0 0,0 1-128 0,2-4-16 16,1 3-16-16,1-1 0 0,1 0 32 0,1 0 16 16,-1-2 0-16,2 3 0 0,4-4 96 0,1 4 16 15,-1-1 0-15,4 2 0 0,3-1-320 0,1 0 0 0,1 2 128 16,3 0-128-16,-1 0 0 0,2 2 0 0,6 0 0 16,6-2 0-16,-1 3 0 0,1 0 0 0,0-3 0 0,-4 1 0 15,0 2-128-15,-2-1 128 0,1-2 0 0,-4 2-144 16,0 0 144-16,-1 1 0 0,-4-2 0 0,-1 1 0 15,-2 1 0-15,-2 0 0 0,-2 0 0 0,0 1 0 16,-1-3 0-16,-2 1 0 0,-2 1 0 0,-1-2 0 16,0 2 0-16,-3-3 0 0,-1 0 0 0,-2-3 0 15,0 2 0-15,-2 1 0 0,-2-3 0 0,0 0 0 0,0 0 0 16,-2-1 0-16,-2 1 0 0,1 0 128 0,-1 0-128 16,-2-4 0-16,0 2 0 0,-1 1 128 0,0-3 208 0,-1 1 48 15,-2 0 16-15,1-4 0 0,1 1-32 0,-3 1-16 16,0 0 0-16,0-2 0 0,-1 2-128 0,1-5-32 15,-3 4 0-15,0-4 0 0,-2 3-192 0,-1-2 0 16,-1-2-144-16,-2 2 144 0,-1 0-176 0,0 2 176 16,0-1-192-16,1 3 192 0,1 2-256 0,3 0 48 15,-1 2 16-15,2-1 0 0,0 1 192 0,2 2 0 16,1-2 0-16,0 3 0 0,0-2 0 0,2 3 0 16,-1-2 0-16,0 1 0 0,2 1 0 0,-1 0 0 0,2 0 0 15,1 0 0-15,-1 0 0 0,2 0 0 0,0 1-128 16,0-1 128-1,3 0-512-15,-4 0-48 0,0 0-16 0,0 0 0 16,26 5-384-16,-17-5-64 0,2 1-32 0,0 2 0 0,1 0 592 0,2 0 112 0,0 3 32 0,0-2 0 16,1-1 320-16,0 4 0 0,-1-1 0 15,1 0 0-15,-2 3 0 0,1-2 0 0,-2 3 0 0,-1-1 0 16,-1 1 0-16,-2-1 0 0,-2 4 0 0,-3-1 0 16,1 1 0-16,-3 0 0 0,1-1 0 0,-2 3 0 15,-2-2 0-15,0 0 0 16,-2 2 0-16,-2 1 0 0,0 0 0 0,-3 0 192 0,-2-1-192 0,-1 1 192 15,-2 0 192-15,-1-2 32 0,0 1 16 0,-2-2 0 0,0 2-272 0,-2-1-160 16,2-2 192-16,-2 1-192 31,3-4-512-31,0 0-224 0</inkml:trace>
  <inkml:trace contextRef="#ctx0" brushRef="#br0" timeOffset="7533.39">31329 2218 11055 0,'1'-3'976'0,"1"-2"-784"0,-1 3-192 0,0 0 0 0,2-1 848 0,-2 2 128 0,0 1 32 0,0-2 0 0,3-1 784 0,0 2 144 0,0-3 48 0,-2 2 0 15,2-1-240-15,-3 2-32 0,1 1-16 0,-2 0 0 16,0 0-448-16,0 4-96 0,-1-2 0 0,0 4-16 15,-2 4-416-15,0 0-80 0,-1 4 0 0,-2 3-16 0,-2 5-368 0,-1 2-80 16,-1 3-16-16,-4 3 0 16,0 1-160-16,0 0 0 15,-1-3 0-15,-1 1 0 0,1-3-144 0,-2 2 144 0,-2 3 0 0,0 1 0 0,1-4-128 0,-2 2 128 32,2 1 0-32,0-5 0 15,2-1-656-15,0-1-32 0,1-1 0 0,2-5 0 16,-1-2 64-16,3-2 16 0,2-3 0 0,2-3 0 0,2-2-512 0,2-4-96 0,2-2-32 0,1-2-10736 0</inkml:trace>
  <inkml:trace contextRef="#ctx0" brushRef="#br0" timeOffset="7898.1">31218 2202 25791 0,'-1'-6'1152'0,"1"2"224"0,2-1-1104 0,1 4-272 0,-1 1 0 0,2-2 640 0,2-1 64 0,4 2 0 0,4-5 16 0,3 0 560 0,4-1 128 16,1-1 0-16,2 0 16 0,-1 2-544 0,2-4-112 15,2 4-32-15,3-4 0 0,-1 2-400 0,2-1-80 0,3 1 0 16,-1 0-16-16,0 0-240 0,0 2 0 0,0 0-192 0,-1 2 192 31,0-1-976-31,-2 2-96 0,-2 0-16 0,-3 2 0 16,-3-2-1520-16,-3 3-304 0,-3 0-64 0,-4 0-8608 0</inkml:trace>
  <inkml:trace contextRef="#ctx0" brushRef="#br0" timeOffset="8295.2">31216 2500 13823 0,'0'0'1216'0,"1"0"-960"0,0 3-256 0,0-3 0 16,0 0 1152-16,1 0 176 0,-1 0 32 0,3 1 16 15,-1 0 768-15,2 0 160 0,1 2 16 0,-2-2 16 16,1 2-640-16,0-3-128 0,0 2-32 0,0-2 0 16,1 0-352-16,0 0-80 0,3-2-16 0,-2-1 0 15,3 2-496-15,0-2-96 0,1 1-32 0,0 1 0 16,2-2-464-16,0 2 128 0,2-1-128 0,0-2 0 16,1 1-272-16,0 1-112 0,2 1 0 0,-2 1-16 15,2-3-1008-15,-2 3-208 16,0 0-48-16,0 3 0 15,-1-3-384-15,0 1-96 0,-1 1-16 0,-1 1-9424 0</inkml:trace>
  <inkml:trace contextRef="#ctx0" brushRef="#br0" timeOffset="8865.85">32127 2174 23039 0,'-1'-6'1024'0,"-1"2"192"0,2 1-960 0,0 3-256 0,2 0 0 0,-2 0 0 0,1 0 848 0,0 0 128 0,0 3 32 0,2-3 0 0,-1 4 528 0,-2-4 96 0,0 0 32 0,5 24 0 0,-4-13-992 0,-1 4-192 16,-1 1-32-16,0 3-16 0,1-1-288 0,-3 5-144 31,1-1 160-31,-2 1-160 0,-1 5 0 0,0-4 0 16,-1 6 0-16,-1 1 0 0,-1-1-192 0,0 1 64 15,0 0 128-15,0-6-208 0,0 1 208 0,1 2 0 16,1-6 0-16,1-2 0 0,-1 1 224 0,1-4 96 0,0 0 0 16,1-1 16-16,0-3 16 0,2 0 0 0,0 0 0 15,2-5 0-15,2 0-80 0,0-2-16 0,2-4 0 0,1 0 0 16,1-2 272-16,1-2 48 0,3-4 16 0,1 0 0 16,2-4-128-16,0-1-16 0,4-3-16 0,0-2 0 15,4-2-272-15,0-2-160 0,2-3 192 0,3-3-192 16,0 0 160-16,2-2-160 0,-1 0 128 0,0-2-128 15,0-2 128-15,0-1-128 0,1 1 128 0,-1-5-128 16,0 1 0-16,-1-1 0 0,0 1 0 0,-1 1 0 16,-3 2 0-16,-4 4-272 0,1 2 64 0,0 2 16 15,-2 1-320-15,-1 4-48 16,0 1-16-16,-1 3 0 0,-2 0-592 0,0 7-128 0,-2 3-32 0</inkml:trace>
  <inkml:trace contextRef="#ctx0" brushRef="#br0" timeOffset="9442.94">33182 2196 13823 0,'0'-6'1216'0,"1"2"-960"0,0 2-256 0,0 2 0 0,1 0 704 0,-1-3 80 0,1-1 32 0,1-2 0 16,0-1 768-16,1-2 144 0,1-1 48 0,-1 2 0 0,0 0-656 0,-2 0-128 15,0-1-32-15,0 2 0 0,-1 0-336 0,-1 1-80 16,0 2-16-16,-1-2 0 0,-1 3-208 0,0 0-32 16,-3-1-16-16,0 2 0 15,-4 2-64-15,0 0-16 0,-3 2 0 0,-1 0 0 0,-3 3-64 0,-3-1 0 0,-4 5-128 0,-3 1 192 16,-4 2-192-16,0 4 128 0,3 3-128 15,-1 2 0-15,1 1 304 0,-1 2-48 0,2 3 0 0,0 3 0 16,3 3 352-16,1-3 64 0,1 1 16 0,2-3 0 16,3 1-96-16,1-1-16 0,3 0 0 0,-1 2 0 15,2 1-192-15,3 0-64 0,-1 1 0 0,2 0 0 16,3-1-128-16,1 0-16 0,3-5-16 0,4-1 0 16,4 1 192-16,1-4 32 0,5 3 16 0,3-7 0 15,3 2-144-15,2-6-16 0,4-2-16 0,3-2 0 16,-1-1-224-16,2-3 0 15,2-4 0-15,3 2 0 0,2-2-304 0,2 0-96 0,3 0-32 16,-3-1 0-16,-2 1-1200 0,0-2-240 0,2-2-48 0</inkml:trace>
  <inkml:trace contextRef="#ctx0" brushRef="#br0" timeOffset="11852.63">28285 5066 8287 0,'0'0'736'0,"0"-2"-592"0,0 2-144 16,0 0 0-16,0 0 624 0,0 0 80 0,0 0 32 0,-1-3 0 0,1 2 576 0,-2-1 112 0,1-2 32 0,1 4 0 0,0 0-464 0,0 0-96 0,0 0 0 0,0 0-16 31,0 0-336-31,-7-19-64 0,6 16-16 0,-1-1 0 15,1 1-464-15,-1 0 0 0,0 0 0 0,1 1 0 16,-1 0 0-16,-1-2 0 0,-1 2 0 0,1 0 0 0,-2-2 0 0,0 2 0 16,0-1 0-16,-1-1 0 0,1 3 848 0,-1-4 80 15,-1 2 16-15,0-1 0 0,0-2 224 0,-2 1 48 16,0 0 16-16,-1-1 0 0,0-1 16 0,1 2 0 16,-3-1 0-16,0 1 0 0,1 0-688 0,-1 4-144 15,-1-1-32-15,1 2 0 0,-2 0-256 0,1 2-128 16,-1 4 0-16,-2-1 128 0,1 4-128 0,-1 0 0 15,0 3 0-15,-1 2 0 0,-2 2-128 0,1 2 128 16,-1 1 0-16,0 1 0 0,1 1 0 0,1 1 0 16,-1 0 0-16,2 4 0 0,1-4-160 0,2 3 160 0,3-3 0 15,-1 3-144-15,2 1 144 0,2 0 0 0,2-1 0 0,0-1 0 16,2 2 0-16,1-1 0 0,2 0 0 0,0 2 0 16,1 0 320-16,2-2 64 0,-1-3 0 0,3 2 0 15,2 0 16-15,3 1 16 0,1-3 0 0,3 1 0 16,1-5-112-16,0 0-32 0,2-4 0 0,0 0 0 15,2-3-272-15,2-1 0 0,1 0 0 0,3-4 0 16,0-2 0-16,2-2 0 0,1-2 0 0,-1-2 0 31,-1-2-544-31,3 0-16 0,3-2 0 0,3-4-15856 0</inkml:trace>
  <inkml:trace contextRef="#ctx0" brushRef="#br0" timeOffset="12883.95">29275 5383 911 0,'-18'-3'0'0,"4"2"0"0,2-1 0 0,3-2 0 0,4 4 1584 0,2-3 224 0,-1 3 48 0,-4-3 16 0,-4 3-560 0,-4-7-112 15,-3 1-32-15,2 3 0 0,1-4 48 0,4 5 0 16,1-2 0-16,3 4 0 15,1-2-96-15,1 1-16 0,2 1 0 0,0 0 0 16,2 0-64-16,0 0-16 0,1 1 0 0,2-1 0 0,-1 2-304 0,3-2-64 0,1 1-16 0,-1 2 0 16,2-3-640-16,-5 0 0 15,0 0 0-15,22 2 0 0,-12 2 0 0,1-4 0 0,3 3 0 0,2-2 0 16,3 1 0-16,3-2 240 0,3 0-64 0,4 0-16 31,4-2 592-31,1 1 112 0,3-4 32 0,2 1 0 0,0 1-576 0,2 0-128 16,2-1 0-16,1 0-16 0,-1 2-176 0,3-4 0 15,-3 2 0-15,0-2 0 0,-1 0 0 0,-2 2 192 16,-6-1-64-16,0 1 0 0,-2-2 288 0,-2 2 48 16,-1-2 16-16,-2 0 0 0,-1 2-480 0,-1-1 128 15,-1-1-128-15,-2 1 0 0,-1-1 0 0,-3 0 0 0,1 1 0 0,-2 1 0 16,-1 0 0-16,-2 1 0 16,-2 0 0-16,-2 0 0 0,-2 0 0 0,-1-1 0 15,-2 2 0-15,-1-1 0 0,-2 2 0 0,-2 1 144 16,-1 0-144-16,-1-2 192 0,-1 2 384 0,-2 0 96 15,-1 0 16-15,0 0 0 0,-2 0-272 0,0-3-48 0,-1 2-16 16,-1-1 0-16,0 0-32 0,-1-3 0 0,-1 2 0 16,-1-1 0-16,1-1-320 0,0-1 128 0,-2 1-128 0,0-1 0 15,0-3 0-15,0 0 0 0,-1 2 0 0,0-2 0 16,0 2 0-16,1 1 0 0,1-3 0 0,0 3 0 16,2 2 0-16,-1-3 0 0,4 4 0 0,-1 0 0 15,4 0 0-15,1 1 0 0,2 0 0 0,-1 2-128 16,3-2 128-16,2 2 0 0,-1 0 0 0,3 0 0 15,1-3 0-15,1 3-128 0,2-1 128 0,2-1-128 0,1 2 0 16,3-3 0-16,0 2 0 0,-1-1 0 0,2-1 128 0,1 2 0 16,5-2 0-16,-1 2 0 0,0 1 0 0,0 0 0 15,-1 0 0-15,1 0 0 0,-1 4 0 0,-3-3 0 16,0 4 0-16,0-1 0 0,-2 2 0 0,-1 0 0 16,-1 1 0-16,0 2 0 0,-1 0 0 0,-3 1 0 15,0 0 0-15,-2-1-128 0,0 1 128 0,-2 1 0 16,0 2 0-16,-3-2 0 0,0 1 0 0,-1 1 128 15,-1 2-128-15,-2-2 128 0,-2 3 160 0,0 0 32 16,-1 2 16-16,-1-1 0 0,-3 1-64 0,-2-1-16 16,-1-1 0-16,-2 0 0 0,2-1-256 0,-2-2 0 0,-1 2 0 15,0-3 0-15,1-2 0 0,0 3 0 16,2-5 0-16,-1 2 0 16,2-2-496-16,-1 0-48 0,3-2-16 0,0 1-16320 0</inkml:trace>
  <inkml:trace contextRef="#ctx0" brushRef="#br0" timeOffset="13977">31312 4940 11055 0,'1'0'976'0,"0"-2"-784"0,-1 0-192 0,2 2 0 0,-2 0 800 0,1 0 112 0,0 0 32 0,2 0 0 0,-1-2 160 15,1-1 48-15,-1 2 0 0,-1 1 0 0,-1 0-192 0,0 4-48 16,-1 0 0-16,-1 2 0 0,-2 6 240 0,-1 0 32 16,-3 5 16-16,-1 1 0 0,-1 4-240 0,-3 1-64 15,-2 3 0-15,-1 2 0 0,0 0-352 0,-3 3-80 16,-2 4-16-16,-3 1 0 0,-2 1-448 0,0-1 128 15,-2 3-128-15,-1-3 0 0,0 3 0 0,-1-2 0 16,1 0 0-16,1-5-160 16,3-1-624-16,2-3-128 0,1 1-32 0,2-7 0 15,1 0-320-15,3-2-64 0,4-4-16 0,1-4 0 16,3-2-256-16,4-5-48 0,3-1-16 0,2-8-6720 0</inkml:trace>
  <inkml:trace contextRef="#ctx0" brushRef="#br0" timeOffset="14325.98">31418 4946 22111 0,'-7'1'1968'0,"2"2"-1584"15,2 1-384-15,2-2 0 0,1 1 704 0,-1 0 48 16,-1 3 16-16,-3 4 0 0,-2 5 400 0,0 1 96 16,1 3 16-16,1 1 0 0,1-2-256 0,0-2-64 15,2 0 0-15,1-2 0 0,1 1-384 0,1-2-96 16,0 2-16-16,2-2 0 0,0 3-112 0,1-3-32 0,1 5 0 0,1 1 0 16,3 4-320-16,-2-2 0 0,2 1 0 0,1 1 0 15,-2 2 0-15,4 0 0 16,-2 1 0-16,-2-1 0 0,2-1 0 0,-1 2-128 15,1 0 128-15,-2 1 0 0,2-1-320 0,-1-1 0 16,-1 1 16-16,1-1 0 16,-1-2-656-16,-4-2-144 0,0 2-32 0,0-7-8368 15,-3 2-1680-15</inkml:trace>
  <inkml:trace contextRef="#ctx0" brushRef="#br0" timeOffset="14643.07">31002 5497 23951 0,'-16'2'1056'0,"6"2"224"0,2-3-1024 0,3 1-256 15,4-2 0-15,1 0 0 0,0 0 1088 0,1 0 144 0,0 3 48 0,2-3 0 16,3 0 640-16,5-5 144 0,4 0 32 0,4-4 0 16,3 3-1152-16,5-4-240 0,4 0-32 0,6 2-16 15,4-1-416-15,3 2-96 16,3 0-16-16,0 4 0 0,0-2-448 16,-1 1-112-1,-1 0-16-15,-2 2 0 0,-3 1-2016 0,-5-2-416 0</inkml:trace>
  <inkml:trace contextRef="#ctx0" brushRef="#br0" timeOffset="15169.27">31918 5051 23039 0,'-1'-1'2048'0,"-1"1"-1648"0,2 0-400 0,2 0 0 15,-1 0 1152-15,0-2 128 0,0 2 48 0,1 0 0 16,1-3 432-16,1 2 96 0,1 2 0 0,1 2 16 0,0 3-864 15,0 0-176-15,2 4-48 0,-1 3 0 0,1 2-592 0,2 4-192 16,0 4 128-16,1 5-128 0,0 0 0 0,1 0 0 16,-1 7 0-16,0-3 0 0,1 3 0 0,-3-1 0 15,0 1 160-15,0-3-160 0,-2-1 0 0,-1-2 0 16,1-1-192-16,-3-4 192 0,3 0 0 0,-1-5 0 16,0 1 0-16,0-4 0 0,0-1 0 0,1-6 0 15,0 0 176-15,-1-2-176 0,2-2 592 0,-1-1 32 16,0-4 0-16,1 0 0 0,1-4-176 0,-2-1-48 15,2-2 0-15,-2-2 0 0,2 0-80 0,-1-6 0 0,2 1-16 16,0-6 0-16,1-1-48 0,0-3-16 0,2 0 0 0,0-4 0 16,0-3-112-16,0-4 0 0,1 0-128 0,1 0 192 15,-3-3-192-15,2-2 0 16,-1 1 0-16,1-3 0 0,0 3 0 0,-2 0 0 0,1 4 0 0,0 0 0 16,-2 4-320-16,0 3 32 0,0 5 16 0,0 4 0 31,-1 4-160-31,-1 1-16 0,0 5-16 0,-1 3 0 0,0 0-1328 15,-2 2-272-15,0 4-48 0,0 0-13968 0</inkml:trace>
  <inkml:trace contextRef="#ctx0" brushRef="#br0" timeOffset="15728.28">33287 5041 16575 0,'-2'-3'1472'0,"2"-2"-1168"0,2 0-304 0,-1 2 0 0,0 0 1680 0,0 0 288 0,1 1 48 0,0-2 16 0,2-5-784 0,2-2-160 15,-1-1-16-15,1-4-16 0,0 3 80 0,-3-1 16 16,-1 4 0-16,0-3 0 0,-4 3-576 0,-1 2-128 15,-2 0 0-15,-3 2-16 0,-2 0 80 0,-3 3 0 16,-2 2 16-16,-2 2 0 0,-1 4-304 0,-3-1-64 0,-1 4-16 0,-3 0 0 16,1 5-144-16,-4-1 0 0,-3 4 0 15,-1 4 0-15,0 5 192 0,1-1 16 0,3 0 0 0,1 4 0 16,2 7 304-16,-1-1 64 0,0 5 16 0,1 0 0 16,3 3-416-16,0 2-176 0,3-3 128 0,3-2-128 15,1-2 224-15,4-2-32 0,2-3-16 0,4-1 0 16,2-1 80-16,3-3 0 0,1-1 16 0,5-5 0 15,2-1-80-15,3-4 0 0,5-2-16 0,2 0 0 0,5-2 16 16,1-3 0-16,4-2 0 0,2 0 0 16,4-5-192-16,4-1 0 0,4-1 0 0,4-1 0 0,1-1 0 0,2-2-256 15,1-5 64-15,4 2 16 16,3-2-864-16,0 1-176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7:26:54.30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26193 8583 911 0,'0'-1'0'0,"0"1"0"0,0-3 0 0,0 2 0 0,0 1 576 0,0 0 48 0,0 0 0 0,0 0 0 0,0 0 32 0,1-2 16 0,-1 2 0 0,0 0 0 15,0 0-416-15,0 0-64 0,0 0-32 0,0 0 0 0,0 0 288 0,0 0 48 0,0 0 16 0,0 0 0 0,0 0-160 0,0 0-32 0,0 0 0 0,0 0 0 16,0 0 128-16,0 0 32 0,0 0 0 0,0 0 0 16,0 0 80-16,0 0 16 15,0 0 0-15,0 0 0 0,0 0-240 0,0 0-32 0,0 0-16 0,0 0 0 16,0 0-288-16,0 0 0 15,0 0 0-15,0 0 0 0,0 0 224 0,0 0 32 16,0 0 16-16,0 0 0 0,0 0 240 0,0 0 32 16,0 0 16-16,0 0 0 0,0 0-176 0,0 0-48 0,0 0 0 0,0 0 0 15,0 0 64-15,0 0 16 0,0 0 0 0,0 0 0 16,0 0-224-16,0 0-64 0,0 0 0 0,0 0 0 0,0 0 160 0,0 0 32 31,0 0 0-31,0 0 0 0,-16 12 64 0,15-11 0 16,1 2 16-16,-2-3 0 0,1 0-144 0,0 2-16 15,0-2-16-15,-1 1 0 0,2 2-224 0,-2-1 0 16,1 0 0-16,-1 0 0 0,1 1 0 0,-1-2 0 16,0 2 0-16,1 0 0 0,-1 1 0 0,1 1 0 0,-2-2 0 15,2 0 0-15,-2 1 256 0,1-1 48 0,-2 3 16 16,0 3 0-16,1-3 480 0,-2 0 96 0,0 4 32 0,-1 0 0 16,-1 0-192-16,1 2-32 0,-1-2-16 0,-1 5 0 15,-1-1-176-15,-1 1-16 0,-1 3-16 0,-1-2 0 16,1 0-80-16,0 3-16 0,-1-2 0 0,-1 4 0 15,1 1-256-15,-2 1-128 0,1-1 0 0,1 3 128 16,-2 1-128-16,0 2 0 0,1 1 0 0,-1-1 0 0,0 0 0 16,0 1 0-16,-1-1 0 0,0 3 0 0,0 4-128 15,2-7 128-15,-1 1 0 0,0-6 0 0,2 0 0 0,1-5 0 16,0-2 0-16,1 0 0 0,1 2 512 0,-1-2 80 16,3 0 16-16,-1-3 0 0,2 2-352 0,1-2-64 15,0-4 0-15,2 0-16 0,0-2-176 0,1 0 0 16,0-4 0-16,1 2 0 0,1-1-128 0,0-2 128 15,0 2-160-15,1-4 160 16,2 0-1120-16,-2 0-128 0,2 0-32 0,-1-4 0 16,2 3-1088-16,-2-2-208 0</inkml:trace>
  <inkml:trace contextRef="#ctx0" brushRef="#br0" timeOffset="608.62">26228 8541 5519 0,'-2'2'496'0,"0"0"-496"0,0 0 0 0,1 1 0 0,1 0 1920 0,0-3 272 16,0 4 64-16,0 0 16 0,0 4-944 0,1 1-192 0,1 2-48 0,0 2 0 0,0 1 416 0,2 0 80 0,0 1 16 0,0 1 0 0,-1-2-832 0,1 3-144 0,0 3-48 0,-1-2 0 0,1 4-576 0,0 4 0 16,1 5 0-16,-1 1 0 0,-1 3 0 15,1 2 0 1,0 2 0-16,-2-1 0 0,2 3 0 0,0 1 0 16,-1 1 0-16,0-2 0 0,0 0 0 0,1 1-160 15,0-2 160-15,-2-5 0 0,1 0 0 16,-2-7-128-16,0-2 128 0,-1-4 0 0,2-1 0 0,-4-1 0 0,1-4 0 0,0-1 0 0,-2-5-336 0,1-3 32 15,-3 0 16 1,0-5-10512-16</inkml:trace>
  <inkml:trace contextRef="#ctx0" brushRef="#br0" timeOffset="903.82">25898 9214 22111 0,'-2'0'976'0,"1"-3"208"0,1 3-944 0,0 0-240 16,1 0 0-16,0 0 0 0,2-2 720 0,-1 1 112 15,3-2 0-15,2-3 16 0,2-2 704 0,2 0 144 16,0-2 32-16,2 0 0 0,-1-2-816 0,2-1-144 15,-1 1-48-15,2 2 0 0,0 0-720 0,-1 1-128 16,0 2-48-16,1 1 0 16,0 3-1040-16,-1 0-192 0,0 0-64 0,0 3 0 15,1 3-848-15,-1-3-176 0,0 3-48 0,1 0-7376 0</inkml:trace>
  <inkml:trace contextRef="#ctx0" brushRef="#br0" timeOffset="1598.33">26759 8689 15663 0,'0'-6'1392'0,"0"3"-1120"0,0 0-272 0,0 1 0 0,1 0 1328 0,-1 2 208 0,1 0 32 0,2 2 16 0,-1 0-832 0,3 1-176 0,0 0-16 16,1 6-16-16,1 4 352 0,-1 6 80 0,1 3 16 0,-1 3 0 0,2 3-672 0,-2 1-128 0,1 1-16 0,1 3-16 0,1-1-160 0,-2 4 0 0,0 1 0 0,1 1 0 0,2 3 0 0,-3 0 0 16,2 0-176-16,-2 0 176 0,1-3 0 0,-1-3 0 15,-1-3 0-15,-1-1 0 0,3 1 0 0,-3-4 192 16,-2 1-64-16,2-5 0 0,-1 0 704 0,0-3 160 16,-1-4 32-16,1 1 0 0,0-7-64 0,-1 0 0 15,2-4 0-15,-1-2 0 0,0-1-128 0,-1-3-16 16,2-2-16-16,2-5 0 0,-1-3-32 0,1-3 0 0,1-2 0 15,0-6 0-15,2-2-400 0,-1-3-96 0,1 1-16 16,0-7 0-16,3 1-256 0,-2-5 0 0,2-3 0 16,0-2 0-16,1 1 144 0,0-4-144 0,0-2 0 0,0 2 144 15,1 1-144-15,0 0 0 0,-1 2 144 16,0 4-144-16,1 2 0 0,-1 3 0 0,-1 6 0 16,1 3 0-16,-2 2 0 0,0 0 0 15,2-1 0-15,0 1 0 0,-2 2-160 0,-1 2 0 16,2 3 0-16,-2 1 0 15,0 2-608-15,-1 0-112 0,1 4-16 0,-1 1-16480 0</inkml:trace>
  <inkml:trace contextRef="#ctx0" brushRef="#br0" timeOffset="2330.19">27993 8646 23039 0,'-2'-1'2048'0,"0"-2"-1648"0,2 3-400 0,0 0 0 0,0 3 576 15,0-3 48-15,0 1 0 0,0 2 0 0,0 3-304 0,0 0-64 0,0 6-16 0,0 2 0 0,2 4-16 0,0 7 0 0,2 1 0 0,-1 3 0 0,1 2 64 0,1 3 16 16,0 2 0-16,0 7 0 0,-1-1 32 0,-2 5 16 16,1 4 0-16,-2 0 0 0,-1 6-224 0,-1-8-128 15,-1-3 160-15,-1-2-160 0,-1 0 0 0,-2-4 0 16,1-5 0-16,-1-6 0 0,2-7 448 0,0 0 128 16,-1 0 48-16,0-3 0 0,0 1 208 0,2-4 64 15,0-1 0-15,1-6 0 0,1-2-720 0,1-4-176 16,-2-3 0-16,2-3 0 15,2-1-1088-15,-1-7-256 0</inkml:trace>
  <inkml:trace contextRef="#ctx0" brushRef="#br0" timeOffset="3093.3">27916 8543 13823 0,'-5'-2'608'0,"2"0"128"0,0 0-592 0,2 0-144 0,1 2 0 0,0 0 0 0,0 0 1104 0,0-4 192 15,1 2 48-15,2-2 0 0,0 0 816 0,4-2 160 16,0-3 48-16,2 3 0 0,1-1-544 0,1 1-96 15,1-1-32-15,3-1 0 0,0 2-864 0,2-1-160 16,2 4-32-16,0-4-16 0,4 5-256 0,0-2-48 16,2 3-16-16,0 1 0 0,2 0-48 0,0 0 0 0,4 1 0 0,-1 2 0 15,1-2-256-15,-1 1 0 0,-1 2 0 16,-1 1 0-16,0-1 0 0,-3 2 0 0,3 1 0 16,-2 2 0-16,-3 0 0 0,-1 1 0 0,-2 0 0 15,-2 2 0-15,-4-2 0 0,-1 0 0 0,-3 1 0 0,-4 2 0 16,-1-3 0-16,-3 5 0 0,-2-2 0 0,-3 0 0 15,-4 2-160-15,-1 1 16 0,-5-2 0 0,-2 1 0 16,-2 1 144-16,-3 0-208 0,-1 0 80 0,-2 0 128 16,1-1-128-16,-2-2 128 0,-1 0 0 0,-1-1 0 0,2 0 0 15,-2-2 0-15,2 0 0 0,1 0 0 0,0-1 0 0,2-1 0 16,3 0 0-16,1 0 0 0,2-4 0 0,2 2-144 31,1 0 144-31,2 1 0 0,1 0-128 0,3 2 128 0,1-3 0 0,2 1 0 0,3 4-256 0,1-3 48 16,1 2 16-16,5-2 0 0,1 1-96 0,2-1-16 15,2-2 0-15,4 0 0 16,2 0-112-16,3-2-32 0,1-2 0 0,2 1 0 16,-1 0-384-16,1-1-96 0,0 0-16 0,2-2 0 15,1 3-64-15,1-3-16 0,-2 3 0 0,-2 0 0 16,1 1 512-16,-4 2 80 0,-2-4 32 0,-4 3 0 0,-2 0 400 0,1 1 0 0,-1 2 0 16,2 2 0-16,-2 2 0 0,-4-1 0 0,0 3 0 15,-2-2 0-15,-3 0 688 0,0 4 112 0,-3 1 32 16,0-1 0-16,-3 0-48 0,-2 5 0 0,-2-5 0 15,-1 2 0-15,-3 0-208 0,-1-1-64 0,-3-1 0 0,-1 0 0 16,-1 0 96-16,-1-2 16 0,-3 3 0 0,0-1 0 16,-1 0 16-16,-1 0 0 0,0-2 0 0,-2 3 0 15,1-1-240-15,-2 0-32 0,-1 3-16 0,-1-3 0 16,1-2-224-16,0 0-128 0,1-4 128 0,2-1-128 16,3 1 0-16,-1-6 0 0,-1 2 0 0,-2-4 128 0,2-2-128 15,0-2 0-15,-1-2 0 0,5 2 128 0,3-2-336 16,-1-2-64-16,-4-3-16 0,-1-1-16416 15</inkml:trace>
  <inkml:trace contextRef="#ctx0" brushRef="#br0" timeOffset="6038.17">29218 9038 10127 0,'0'-1'896'0,"0"-2"-704"0,2 2-192 0,-2 1 0 0,0 0 1216 0,1-1 192 0,0 0 64 0,0-2 0 0,2 2-96 0,-1-4-16 0,2 4 0 0,0-2 0 0,-1 0-832 0,2 0-160 0,0 3-48 0,2-4 0 15,-1 4-320-15,0-3 0 0,1 1 0 0,2 1 0 16,-2 1 512-16,3 0 96 0,-1-2 16 0,1 2 0 16,-1-1 144-16,2 1 16 0,0 0 16 0,0-3 0 15,1 3-336-15,1-2-64 0,0 0-16 0,2 0 0 16,1-1-256-16,1 0-128 0,1 0 128 0,0-2-128 0,1 3 368 16,-1-2-16-16,3-2 0 0,0 3 0 0,3-3 0 0,-1 3 0 15,3 0 0-15,-2 1 0 0,2 0-16 0,-1 2 0 16,-1 0 0-16,1 0 0 0,-1 0-336 0,-2 2 0 15,-1-1 0-15,-3 3 0 0,0-4 0 0,-1 1-160 16,0 1 160-16,-1-2 0 0,0 0 0 0,1 3 0 16,0-3 0-16,-1-3 0 0,1 3 0 0,-1-2 0 0,2 1 0 15,-2-2 0-15,0 2 0 0,0-2 0 0,1 0 0 16,0-2 144-16,1 1 48 0,-2 0 16 16,1-1 0-16,-2 2 0 0,0-1 48 0,-3 0 0 0,1 2 0 15,-5-2 0-15,1 2-256 0,-2 2 0 0,-2 0 0 16,0 0 0-16,-1 0 176 0,-2 0-176 0,-2 0 192 15,2 0-192-15,-2 0 416 0,0 0-32 0,-2 0 0 0,2 0 0 16,-1 0-160-16,1 0-32 0,0 0-16 0,0 0 0 16,0 0-48-16,0 0-128 0,0 0 192 0,0 0-64 15,0 0-128-15,0 0 0 0,0 0 144 0,0 0-144 16,0 0 192-16,-15-19-16 0,13 15-16 0,-2 1 0 16,2 0 48-16,-3-3 16 0,0 2 0 0,-1-2 0 15,-1 2-16-15,1-1 0 0,-1 4 0 0,1-5 0 16,-2 1-208-16,0 0 144 0,0 0-144 0,-2 1 128 0,3-2-128 15,-3 3 192-15,0-4-192 0,0 1 192 16,0 2 16-16,0-2 16 0,2 4 0 0,-2-4 0 0,0 2-80 0,1 0-16 16,-1 2 0-16,2-2 0 0,-1 4-128 0,-1-2 0 15,2 2 0-15,0 0 0 0,1 0 0 0,0 0 0 16,3 0 0-16,-1 0 0 0,2 0 0 0,-1-3 0 16,2 2 0-16,-1 1-176 0,2-3 176 0,0 1 0 15,1 1 0-15,-1-2 0 0,0 1 0 0,1 0 0 16,0-1 0-16,0 0 0 0,0 0 0 15,0 3 0-15,0-3 128 0,1 3-128 16,0-4 0-16,0 4 0 0,2-2 0 0,-1 2 0 0,2 0 0 0,0 0 0 16,2 2 0-16,0-2 0 0,1 2 0 0,2-2 0 0,1 2 0 0,0-2 0 15,2 0 0-15,1 3-128 16,-1-3 0-16,2 0 0 0,-1 0-128 0,1 1 0 0,1 1-16 0,-2-2 0 16,1 3-112-16,-1 0 0 15,1 1-16-15,-2-1 0 0,1 0 400 0,-1 0 0 0,-1 1 0 0,-1-2-128 16,0 2 128-16,0-2 0 0,0 2 0 0,0-3 0 15,0 2 0-15,-2 0 0 0,2 4 0 16,-1-3 128-16,-2 0-128 0,1 0 0 0,-2 2 0 0,-1-3 0 16,0 0 0-16,0 3 0 0,-2-3 0 0,0 1 0 0,-1-2 0 15,1 2 0-15,-2 2 0 0,-1-2 0 0,0 2 0 16,0-2 0-16,-1 4 0 0,-2-2 0 0,1 2 128 16,-2 0 0-16,0 0 0 0,-2 3 0 0,0-1 112 0,-1 2 16 15,-2 1 16-15,0 0 0 0,-1 0 16 0,-1 3 0 16,-1-1 0-16,1-2 0 0,0 2-288 0,-2 1 160 15,0 3-160-15,-1 0 128 0,-1 0-128 0,0-2 0 16,1 4 0-16,0-1 0 0,0-1 0 0,2-1 0 0,0 2 0 16,0-2 0-1,4-1-240-15,-2 1 32 0,3-2 0 0,-2-1 0 16,3-1-1120-16,1-4-208 0,1-2-64 0,2-2 0 16,0-4-896-16,2-2-192 0</inkml:trace>
  <inkml:trace contextRef="#ctx0" brushRef="#br0" timeOffset="8970.87">31426 8474 1839 0,'1'-3'160'0,"-1"0"-160"0,1 1 0 0,-1 0 0 0,0 2 896 0,0 0 128 16,0-2 48-16,0 2 0 0,1-3 464 0,-1 0 112 0,2 0 16 0,-2-1 0 0,1 1-128 0,-1 0 0 0,1 0-16 0,-1 0 0 0,1 2-672 0,-1-4-128 15,2 4-16-15,-1-2-16 0,0 0-272 0,0 0-48 0,1 3-16 0,-1-4 0 0,0 4 160 0,0-2 16 16,1 2 16-16,-2-1 0 0,1 2-16 0,-1-1 0 16,0 0 0-16,0 2 0 0,-1-2 176 0,1 4 48 15,-2-1 0-15,0 0 0 0,-1 3 320 0,0 1 64 16,-1 2 16-16,-2 0 0 0,1 5-368 0,-3 1-64 15,1 1-16-15,-3 3 0 0,-1 6-192 0,-3 0-64 0,-1 3 0 16,-2 5 0-16,-3 2-112 0,-3 5-16 0,-2 4-16 16,-1-1 0-16,0 0-304 0,-1-5 0 0,1-1 0 0,1-3 0 15,3-5 0-15,-1 1 0 0,-1 1 0 0,2-5 0 16,1 0 656-16,1 1 32 0,1-5 0 0,2 1 0 16,1-4-416-16,0-1-80 0,2-5 0 0,0-3-16 15,0 0-176-15,2-1-144 0,0-6 144 0,3 0-208 16,1 1-752-16,2-6-128 0,1 2-48 15,3-5-15344-15</inkml:trace>
  <inkml:trace contextRef="#ctx0" brushRef="#br0" timeOffset="9413.2">31339 8490 20271 0,'-4'-2'896'0,"2"1"192"0,1 1-880 0,-1-3-208 0,4 3 0 15,-2 0 0-15,1-2 896 0,0 0 144 0,0 2 32 0,2-2 0 0,1-2 704 0,-1 2 144 0,0 1 16 0,1-2 16 0,-1 3-864 0,0 0-160 0,0 3-32 0,1-3-16 0,1 4-624 0,-1 1-128 0,1 3-128 0,-2 0 176 0,4 5-176 16,-2 0 0-16,1 6 0 0,0 3 0 0,1 3 0 16,1 3 0-16,2 5 0 0,-2 1 0 15,2 3 0-15,0 2 0 16,0-1 0-16,-1-1 0 0,-1-7 0 0,0-2 128 0,-1-1-128 0,-1-1 0 0,1-1 192 0,-3-3-32 15,0-2-16-15,1-1 0 0,-1 0 160 0,1 0 16 16,-2 0 16-16,2-1 0 0,-1-4-336 0,-1 2-160 16,0 5 16-16,0 1 0 15,-2 0-1968-15,-1 3-400 0,0-5-80 0,-1-2-16 16,-2 1 192-16,1-3 48 0,-1 0 0 16,0-4-7120-16</inkml:trace>
  <inkml:trace contextRef="#ctx0" brushRef="#br0" timeOffset="9680.64">31119 8984 41471 0,'1'-4'1840'0,"2"0"368"0,0 2-1760 0,1 2-448 0,0-3 0 0,0 3 0 0,1-1-656 0,3 1-224 0,6-2-32 0,4-2-16 16,5 1 928-16,1 0 256 16,2 0 0-16,-1 3 16 0,-1 0-272 0,-2 4 0 0,-1-2 0 0,-1 2 0 0,-3 1-256 0,0 0-64 15,1 1-16-15,-4 0 0 16,2 3-1888-16,-2-5-368 0,0 2-80 0,-1-2-11456 16</inkml:trace>
  <inkml:trace contextRef="#ctx0" brushRef="#br0" timeOffset="10138.98">31902 8560 35007 0,'-6'1'1552'0,"2"1"320"0,0 1-1488 0,3 0-384 0,1 0 0 16,0 1 0-16,0-2 672 0,0 4 64 0,0 5 16 0,0 4 0 15,0 8-256-15,1-1-48 0,2 4-16 0,0 2 0 0,2 1-432 16,1 2 0-16,1-3 0 0,0 3 0 0,1 1 0 0,-1-1 0 16,0 1 0-16,1 0 0 0,-2 3 0 0,0-4 0 15,-1 1 0-15,0-4 0 0,0 1 192 0,0-4-64 16,-1 1 0-16,1-2 0 0,-2-1 160 15,1-4 32-15,0 0 0 0,-1-1 0 0,2 1-160 16,0-3-32-16,3-4 0 0,-2-2 0 0,1-4 48 0,1-2 0 16,-2-4 0-16,1-4 0 0,2 0 144 0,-2-3 16 15,2 2 16-15,0-1 0 0,-2-2-80 0,2-6-16 16,1-7 0-16,-2-1 0 0,1-4-256 0,0 1 0 16,-1-6 0-16,2-1 0 0,-1-4 0 0,0-4 128 0,2-2-128 15,-1-2 0-15,1-3 0 0,-1-3 0 0,1 5 0 16,-1-2 0-16,1 2-352 0,-1 4 32 0,0 7 0 0,-2 2 0 15,3 1 64-15,-1 5 0 0,-1 1 16 0,2 5 0 32,-1 3-144-32,1 3-16 0,1 2-16 0,-1 2 0 15,-1 0-1248-15,2 4-256 0,-3 0-64 0,1 3-14080 0</inkml:trace>
  <inkml:trace contextRef="#ctx0" brushRef="#br0" timeOffset="10644.85">32788 8519 18431 0,'-1'2'1632'0,"0"-2"-1312"0,0 1-320 0,-1 2 0 0,2-2 3200 16,0 4 560-16,0-1 112 0,0 2 32 0,2 3-2432 0,-1 7-496 0,-1 1-80 0,1 7-32 0,-1 2-560 0,0 2-112 0,0 3-32 0,-1 5 0 0,-2-2-160 0,0 5 0 0,-2-1 0 0,0 2 0 0,-1 0 0 0,-2-1 0 15,0 2 0-15,-1-3 0 16,-2 3-640-16,0-3-128 0,0 0 0 0,-1-3-16 16,4-4-656-16,2 1-128 0,1-1-32 0,1-5 0 15,3-4 32-15,1-3 0 0,0-7 0 0</inkml:trace>
  <inkml:trace contextRef="#ctx0" brushRef="#br0" timeOffset="10939.03">32764 8532 29999 0,'-5'-3'656'16,"1"0"144"-16,2 2 32 0,0-2 0 0,2 3-656 0,2-1-176 0,-2 1 0 0,1-2 0 0,1-2 1376 0,1-1 240 15,0-1 48-15,4-2 16 0,-1 2-432 0,2-4-96 0,2 1 0 0,0 0-16 16,3 0-752-16,-1 2-160 0,2-3-32 0,0-1 0 16,2 3-64-16,3-2 0 0,-2 2-128 0,3-1 192 15,1 2-192-15,3 1 128 16,-1-3-128-16,3 3 0 0,0 1 0 0,0 0-320 0,1 1 64 16,-1 0 0-1,0 2-1088-15,0 2-192 0,0-3-64 0</inkml:trace>
  <inkml:trace contextRef="#ctx0" brushRef="#br0" timeOffset="11293.82">32791 8838 32255 0,'0'1'1424'0,"0"-1"304"16,1 2-1392-16,0-2-336 0,1 0 0 0,-1 0 0 0,0 0 1408 0,2 0 224 15,0 0 32-15,3 0 16 0,2 0-672 0,-1-2-144 16,3 2-32-16,-1-1 0 0,-1-2-512 0,1 2-128 0,1-1 0 16,-3 2-16-16,3-4-176 0,-1 1 0 0,0 1 0 0,1 1 0 15,-1-2-144-15,3 3-112 16,-1-3-32-16</inkml:trace>
  <inkml:trace contextRef="#ctx0" brushRef="#br0" timeOffset="19346.06">26165 9942 11967 0,'0'-1'1072'0,"0"1"-864"0,0 0-208 0,2 0 0 0,-1 0 0 0,-1-3 0 0,1 3 0 0,2-3 0 0,0 0-576 0,0-1-128 16,1 1 0-16,-2-3-16 0,0 3-336 0,0-1-64 0,-1 2-16 0,0-2 0 0,0 4 640 0,-1-2 128 0,0 2 32 0,0-2 0 16,0 2 864-16,0 0 176 0,-1 2 48 0,0 0 0 31,1-2 576-31,-3 0 112 0,2 4 32 0,-1-4 0 15,2 0-160-15,0 0-32 0,0 0 0 0,0 0 0 16,0 0 224-16,0 0 32 0,0 0 16 0,0 0 0 16,0 0-224-16,0 0-48 0,0 0-16 0,0 0 0 15,0 0-256-15,0 0-48 0,0 0-16 0,0 0 0 0,-19 6-688 0,19-6-256 16,-1 0 176-16,1 0-176 0,-1 0 0 0,1 0 0 16,0 0 0-16,0 0 0 0,0 0 0 0,0 0-128 15,0 0 128-15,0 0 0 0,0 0 0 0,0 0 0 16,0 0 0-16,0 0 0 0,0 0 0 0,0 0 0 15,0 0 0-15,0 0 144 0,0 0-144 0,0 0 192 16,0 0-192-16,0 0 192 0,0 0-192 0,0 0 192 16,0 0-192-16,0 0 192 0,0 0-192 0,0 0 0 0,0 0 0 15,0 0 0-15,0 0 0 0,0 0 208 0,0 0-48 0,0 0-16 16,0 0-16-16,0 0-128 0,0 0 192 16,0 0-64-16,0 0-304 0,0 0-64 0,0 0-16 0,0 0 0 31,0 0-896-31,0 0-192 0,0 0-48 0,0 0 0 15,0 0-96-15,0 0-32 0,0 0 0 0,0 0 0 16,0 0 752-16,0 0 160 0,0 0 32 0,0 0 0 0,0 0 576 0,0 0 0 0,0 0 0 0,0 0 0 16,0 0 192-16,0 0 176 0,0 0 16 0,0 0 16 15,0 0 368-15,0 0 64 0,0 0 0 0,0 0 16 16,0 0 80-16,0 0 16 0,0 0 0 0,0 0 0 0,0 0 16 0,0 0 0 16,0 0 0-16,0 0 0 0,0 0-320 0,0 0-48 15,0 0-16-15,0 0 0 16,0 0-384-16,0 0-64 0,0 0-128 0,0 0 176 0,0 0 32 0,0 0 16 15,0 0 0-15,0 0 0 0,0 0 112 0,0 0 32 16,0 0 0-16,0 0 0 0,0 0-16 0,0 0 0 16,0 0 0-16,0 0 0 0,0 0-96 0,0 0-32 15,0 0 0-15,0 0 0 0,-20 0-224 0,19 0 144 16,1 3-144-16,-2-3 128 0,2 0-128 0,-1 0 0 16,0 0 0-16,0 0 0 0,0 0 0 0,-1 0 0 15,0 3 0-15,-1 0 0 0,1 0 0 0,-3 1 0 0,0 2 0 16,-1 1 0-16,0 1 0 0,-2 2 0 0,0 2 0 15,-2 2 0-15,0 2 0 0,-1 3 128 16,-1-1-128-16,0 4 0 0,-1-2 128 0,-1 5-128 0,-1 0 0 0,-1 1 128 16,0 0-128-16,-1 1 0 0,-1-1 0 0,0 0 0 15,-1 1 176-15,2-2-48 0,0-3-128 0,-1-2 192 16,2-2-64-16,0 1-128 16,1-5 176-16,2-2-176 0,-2 0 0 0,2-2 0 15,1-1 0-15,1-2 0 16,1-1-640-16,0 1-256 0,2-4-32 0,0 2-16 15,2 3-1904-15,0-2-384 0,0 2-80 0,1 2-4880 0,0 3-992 0</inkml:trace>
  <inkml:trace contextRef="#ctx0" brushRef="#br0" timeOffset="19725.47">26278 9794 28559 0,'-4'2'1264'0,"1"1"272"0,0-2-1232 15,1 1-304-15,0 1 0 0,1 1 0 0,0-2 256 0,0 2 0 0,-3 6 0 0,-1-1 0 0,0 4 432 0,-1 2 80 0,0-2 0 0,-1 2 16 0,3-3-336 0,-1 2-64 0,0 0 0 0,1 1-16 16,0-3 0-16,1 2 0 16,0 0 0-16,1 2 0 0,2 0 320 0,0 1 64 0,1 1 16 0,0 1 0 15,0 3-368-15,3 0-64 0,1 3-16 0,0 3 0 0,2 5-320 16,-1-1 0-16,2 2 0 0,1-2 0 0,-2-1 0 16,0-2 0-16,2-3 0 0,-2-4 0 0,1-1-240 15,-2-5-64-15,0 3-16 0,-1-3 0 16,0 0-896-16,-1-4-176 0,1 1-32 0,-3-4-16 15,2 0-1376-15,-3-3-256 0</inkml:trace>
  <inkml:trace contextRef="#ctx0" brushRef="#br0" timeOffset="19977.97">25804 10308 23951 0,'-1'3'1056'0,"1"-3"224"0,1 3-1024 0,2-3-256 0,1 0 0 0,0 0 0 16,4 3 432-16,3-3 16 0,8 1 16 0,7 3 0 31,7 1-144-31,4-2-16 0,1 4-16 0,-1-1 0 0,2 1-32 0,-3 2-16 0,1-1 0 0,-1 2 0 16,-1-3-240-16,0-1 0 15,0 0-144-15,-3 0 144 0,-1-5-848 0,0 2-80 0,-2-3-16 0,0 0-10224 16</inkml:trace>
  <inkml:trace contextRef="#ctx0" brushRef="#br0" timeOffset="20483.08">27074 10020 18431 0,'0'0'1632'0,"0"1"-1312"0,0 2-320 0,0-3 0 15,2 2 1824-15,-1 2 288 0,2-2 64 0,-1 6 16 16,1 2-928-16,1 2-192 0,0 3-48 0,-2 1 0 16,1 2 304-16,-1 2 48 0,-1 5 16 0,1-2 0 15,-1 5-592-15,1 0-112 0,0 3-32 0,0 1 0 0,1 0-192 0,0 1-32 16,0-3-16-16,-1-1 0 0,2-1-144 0,1 1-16 16,0-3-16-16,-1-5 0 0,-1-5 0 0,2 2 0 15,4 5 0-15,1 0 0 0,1-1-112 0,0-1-128 16,1-2 176-16,2-5-176 0,0-2 144 0,-1-6-144 15,1 0 0-15,-1-3 144 0,1-3-16 0,-2-3 0 16,2 0 0-16,-2-4 0 0,1 1 64 0,-1-4 0 16,0-5 0-16,1 2 0 0,-2-4 80 0,0-1 32 15,1-4 0-15,1-3 0 0,-2-2 16 0,1-3 0 0,-1-1 0 16,-1-1 0-16,0 0-144 0,-1-5-32 0,1 1 0 16,-2-1 0-16,0-1-144 0,-2-3 0 0,-1 4 0 0,0-1 0 15,-1-1-192-15,-1 5-32 0,1 3 0 16,0-2 0-1,1-1-336-15,0 2-64 0,2 0-16 0,0 4 0 16,2 5-192-16,0 2-32 0,1 7-16 0,0 2-16848 0</inkml:trace>
  <inkml:trace contextRef="#ctx0" brushRef="#br0" timeOffset="20908.46">28223 9916 35935 0,'-2'4'1600'0,"-1"-2"320"0,1 1-1536 0,0-2-384 0,1 1 0 0,1 2 0 16,0-1 192-16,0 3-16 0,0 1-16 0,-1 8 0 0,-2 4 672 0,2 3 144 0,-3 4 32 0,2 2 0 0,-2 3-640 0,2 1-128 0,-2 3-32 0,0 0 0 0,2 3-208 0,-2-2 0 0,1 1 0 0,-2-2-160 15,1-1-80-15,-1-3-16 0,0-1 0 0,0 1 0 32,0-5-160-32,1-2-32 0,1 1-16 0,-1-3 0 0,1-2-608 15,1-5-112-15,1-1-32 0,0-6 0 0,-1-2-64 0,2-2-32 0,0-4 0 16,-1-2-12352-16</inkml:trace>
  <inkml:trace contextRef="#ctx0" brushRef="#br0" timeOffset="21170.5">28096 9947 24879 0,'0'-2'2208'0,"1"-2"-1760"0,0 4-448 0,2-3 0 15,-1 3 1504-15,2-2 224 16,1-2 32-16,3-3 16 0,6-2-544 0,2-3-96 15,3-1-32-15,0 0 0 0,4 0-512 0,0 4-96 16,2-1-32-16,1 1 0 0,0 3-464 0,1 0 0 16,1-1 0-16,2 4 0 0,2-1 0 0,-1 2 0 15,0 2-128-15,0 0 128 16,0 0-576-16,-1 2-64 0,-2-2-16 0,-1 1 0 16,-1 2-2000-16,-1-2-400 0</inkml:trace>
  <inkml:trace contextRef="#ctx0" brushRef="#br0" timeOffset="21556.44">28207 10217 33167 0,'1'2'1472'0,"-1"-2"304"0,1 0-1424 15,1 0-352-15,0 0 0 0,-1 0 0 0,2 0 1008 0,-1 0 128 0,3 0 16 0,0 1 16 16,4 2 48-16,-3-3 0 0,0 2 0 0,0-1 0 0,1 2-704 15,0-3-144-15,2 2-32 0,-1-2 0 0,3 2-336 16,3 0 0-16,0-1 0 0,2 4 0 0,2-1 0 0,2 2 0 16,4-2 0-16,2 5 0 0,1-3 0 0,4 0-240 15,1 0 64-15,2 0 16 32,1-2-416-32,2-2-64 0,1 2-32 0,3-4-17472 0</inkml:trace>
  <inkml:trace contextRef="#ctx0" brushRef="#br0" timeOffset="23234.15">29444 10203 14735 0,'-4'0'1312'0,"1"0"-1056"0,2 1-256 0,0-1 0 0,1 0 1808 0,0 0 304 0,-1 0 64 0,-2 3 16 0,-1-3-432 16,1 0-96-16,0-3 0 0,1 3-16 0,1 0-720 0,-1-1-144 0,2 1-16 0,0 0-16 0,0 0-368 0,2 0-80 0,-1 0-16 0,0 0 0 0,3 0 32 0,-4 0 16 0,0 0 0 0,0 0 0 15,0 0-16-15,21 4-16 0,-14-3 0 0,2-1 0 16,1 0-144-16,2 0-32 16,0-1 0-16,3-2 0 0,5 0 80 0,2-1 16 0,2-1 0 0,1-1 0 15,1-1-80-15,3 0-16 0,2-2 0 0,3 0 0 0,-1 1-128 16,0-1 0-16,1 1 0 0,-3 3 128 0,-1-1-128 15,1-1 0-15,0 1 0 0,-1 0 0 0,0 2 0 0,-3 2 0 32,1-2 0-32,-3-1 0 0,0 4 0 0,-2-1 0 0,0-1 0 0,-2 2 0 0,-3-2 0 0,1 1 0 15,-3 1 0-15,0 1 0 0,-3 0 0 0,0-3 0 0,-2 2 0 16,-2 1 0-16,-1-3 0 0,0 3 0 0,-2-2 0 16,-1 1 0-16,1-2 320 0,-2 0-32 0,-1 0 0 15,0-1 0-15,-1 2 96 0,0-1 0 0,-1 0 16 31,-1 2 0-31,0-4-96 0,0 1-32 0,-1 0 0 0,-2 2 0 16,1-2-64-16,-2-1-16 0,0 0 0 0,-2 0 0 16,1 1-192-16,-2-2 176 0,0 0-176 0,0-1 160 15,-2 0-160-15,1 1 0 0,-2-2 0 0,-1-2 0 16,0 0 0-16,-2 1 128 0,1-1-128 0,-1 0 0 16,2 0 160-16,-1-1-160 0,-2 1 192 0,1-2-192 15,-1 2 240-15,1-2-64 0,-1 2-16 0,2 0 0 0,0 4 32 0,1-3 16 16,3 6 0-16,2-1 0 0,-1 1-208 15,2 3 0-15,2 0 0 0,0 0 0 0,2 3 0 0,0-3 0 16,1 4 0-16,1-2 0 0,1-1-176 0,2 2 32 16,1-1 0-16,0 2 0 0,2-3 144 0,1 4-160 15,1-1 160-15,2-1-160 0,1 2 160 0,2 0-160 16,0 0 160-16,3 2-160 0,0-1 160 0,1 0-208 16,2 0 80-16,1 1 128 0,-2 0-304 0,1-4 64 15,2 2 16-15,-1 0 0 0,0 0-144 0,0-1-16 0,-1 0-16 16,-1 1 0-16,1 1 0 0,-1-3 0 0,-1 5 0 15,1 1 0-15,-2 0 400 0,-1 1 0 0,-1 3 0 0,-3-1 0 16,0 0 0-16,-5 1 0 0,0 0 0 0,-3 2 0 16,0 1 0-16,-3 0 0 0,-1-1 0 0,-1-1 0 15,-2-2 256-15,0 2 16 0,-2 1 16 0,-4 1 0 16,-1-1 208-16,-1-2 32 0,-3 2 16 0,1-1 0 16,-3 0-208-16,-3 3-32 0,1-1-16 0,-2 0 0 15,0 2-128-15,-1-2-32 0,0 0 0 0,0 0 0 16,0 1-128-16,1-1 0 0,0 1 0 0,3-3 0 15,1 0-464-15,1 0-32 0,3-2 0 0,1-2-11648 16,1 3-2320 0</inkml:trace>
  <inkml:trace contextRef="#ctx0" brushRef="#br0" timeOffset="23597.79">31521 9811 24879 0,'1'-2'1088'0,"0"-1"256"0,1 2-1088 0,-2-2-256 0,1 1 0 0,-1 2 0 0,0-1 592 0,0-2 64 16,0-1 16-16,0-1 0 0,-1 1 928 0,-2-3 192 0,-2 5 48 0,0-2 0 0,-2 4-496 0,-1 1-112 0,-3 4-16 0,0 2 0 0,-2 2-384 0,-3 5-96 0,-1 5-16 0,0 0 0 15,-1 5-432-15,-2 4-96 0,0 1 0 0,-1 4-16 16,1 1-176-16,0 0 160 0,1 2-160 0,0 1 160 16,1-1-160-16,-2 4 0 15,1-2 0-15,1 0 0 0,2-3 0 0,1-4 0 0,1-3 0 0,3-2 0 0,2-4 0 16,3-3 0-16,0 0 0 0,2-6 0 15,3-1-672 1,0-5-16-16,2-1 0 0,0-6-17136 0</inkml:trace>
  <inkml:trace contextRef="#ctx0" brushRef="#br0" timeOffset="23902.25">31622 9622 35935 0,'-3'1'3200'0,"-1"1"-2560"0,1 1-512 0,2 1-128 15,1-2 1024-15,-1 4 192 0,0 1 48 0,-3 4 0 16,-2 6-944-16,1 6-192 16,0 5-128-16,0 1 144 0,3 0-144 0,0 2 0 0,1-3 144 0,0 2-144 15,2 1 0-15,2 0 0 16,-2 1 0-16,0-1 0 0,1 1 0 0,1 0 0 0,1 1 0 0,-1 0 0 15,2-5 0-15,-1 2 0 0,1-3 0 0,0 1 0 16,0-4 0-16,1-1 0 0,0 1 0 0,2 1 0 16,0-1 0-16,0-1-128 0,0-5 0 0,1 4 0 15,1-2-1472-15,1-1-272 0,-1-1-64 0,0 2-8880 32,-2-4-1792-32</inkml:trace>
  <inkml:trace contextRef="#ctx0" brushRef="#br0" timeOffset="24151.12">31087 10340 35935 0,'-3'-1'1600'0,"3"1"320"0,2-2-1536 0,1 2-384 0,1-3 0 16,1 3 0-1,2-1 0-15,5 1-240 0,7-3 48 0,9 1 0 0,9-2 1024 0,6 0 192 0,4 2 64 0,1-2 0 16,3 1-688-16,0 0-128 0,-1-1-16 0,0 2-16 16,-2-1-240-16,-2 2 0 0,-1-1 0 0,-1-2 0 47,-3 0-1072-47,-3 2-256 0</inkml:trace>
  <inkml:trace contextRef="#ctx0" brushRef="#br0" timeOffset="26322.11">26236 11307 17503 0,'-5'0'1552'0,"1"0"-1232"16,2 0-320-16,-1 3 0 0,2-3 1472 0,0 1 224 0,-3 1 48 0,-2 1 16 0,-1 1-624 0,-3-1-128 16,0 4-32-16,0-1 0 0,1 2 320 0,-1 0 64 0,0 2 16 0,1 1 0 0,-1 0-960 0,-2 4-192 0,0 1-32 0,0 2-16 0,-2 2 464 0,-1 2 80 15,0 6 32-15,1-2 0 0,-2 5-304 0,1 1-64 16,-1 0-16-16,1 1 0 0,-1 2-368 0,0-2 0 0,1 1 0 16,0-2 0-1,3-6-944-15,2-2-144 0,0-2-48 0,2-3-9104 0,3-6-1808 0</inkml:trace>
  <inkml:trace contextRef="#ctx0" brushRef="#br0" timeOffset="26627.38">26246 11244 26719 0,'-3'-4'2368'0,"1"4"-1888"0,2-2-480 0,0 2 0 0,0 0 1424 0,0 0 192 16,0 0 48-16,-1 0 0 0,-1 2-1024 0,2 1-192 15,0 4-32-15,0-7-16 0,4 21 16 0,-1-5 0 16,0 7 0-16,2 0 0 0,1 8-240 0,1 0-48 16,0 4-128-16,0 3 192 0,1 0-192 0,0 3 0 15,1 0 0-15,1 0 0 0,0 3 128 0,0 1-128 16,0-4 0-16,-2-1 0 0,1-5 128 0,-2-2-128 0,1 1 0 15,-1-6 0-15,1-2 0 0,-1-3 0 0,-2-2 0 16,1-2 0 0,2-3-1232-16,-2 0-144 0,0-1-32 0,0-5-13232 0</inkml:trace>
  <inkml:trace contextRef="#ctx0" brushRef="#br0" timeOffset="26875.08">25939 11699 9215 0,'0'6'816'16,"1"-3"-656"-16,1-3-160 0,1 0 0 0,1 1 5856 0,1-1 1136 15,2 0 240-15,5-1 32 0,6 1-5280 0,9 0-1040 16,7 0-224-16,5 1-32 0,1-1-560 0,2 0-128 15,-1 3 0-15,-1-1 0 16,-1 2-448-16,-2 0-128 0,0 2-32 0,-2 0 0 16,-2 3-1552-16,-1-3-304 0</inkml:trace>
  <inkml:trace contextRef="#ctx0" brushRef="#br0" timeOffset="32552.37">28875 11560 5519 0,'-10'3'496'0,"1"-3"-496"0,2 3 0 0,2-3 0 0,2 1 3936 0,1-1 688 0,-1 2 144 0,-2-2 32 0,-2 3-2576 0,-3 1-512 0,-1-2-112 0,-1 2 0 0,-1-3-832 0,2 4-176 16,1-4-16-16,2 2-16 15,0-3-96-15,3 2-16 0,0-2 0 0,3 0 0 0,-1 1 128 0,2-1 0 16,2 0 16-16,1-1 0 0,0 1 112 0,3 0 0 16,1 0 16-16,4 0 0 0,0 0-288 0,4-2-64 15,4-1-16-15,6 2 0 0,3-1-224 0,2-2-128 16,4 0 128-16,4-1-128 0,7-1 0 0,4-1 0 16,4 0 0-16,3-1 0 0,2 0-256 15,0-2-32-15,1 2 0 0,-1-2 0 0,1 4-32 0,-3-4 0 0,1 4 0 0,-4 1 0 31,1 1 144-31,-5 1 32 0,-2 2 0 0,-3-1 0 0,-4-1 144 0,-3 0 0 0,-2 1 0 0,-2 0 0 16,-2-2 320-16,-3-1 0 0,-2 4 0 0,-2-4 0 16,-3 4 464-16,-1-4 96 15,-3 4 16-15,-3-3 0 0,-1 1-624 0,-3 1-112 0,0 1-32 0,-3-2 0 16,-1 0-128-16,-2 0 128 16,-2-1-128-16,-1 1 128 0,-3 0 0 0,0-1-128 0,-2-2 192 0,0 1-64 15,-3 2-128-15,1-1 160 0,-2-2-160 0,1 0 160 0,-2-1-160 31,0 1 0-31,0 0 0 0,-1 0 0 0,1 0 0 0,0-1-176 16,0 1 48-16,0 1 0 0,0-1 128 0,2 0 0 16,-1 0 0-16,2 0-128 0,-1-1 128 0,2-1-160 15,0 0 160-15,0 2-160 0,1-4 160 0,0 2 128 16,1 1-128-16,0-3 176 0,1 4-176 0,-1 0 0 16,0 0 0-16,1-1 0 0,-2 0 0 0,-2 5 0 15,1-2 0-15,0 2 0 0,0-1 0 0,0 2 0 16,0-1 0-16,1 2 0 0,-2 0 0 0,2-3 0 0,1 3 128 15,0-1-128-15,1 1 0 0,1 0 160 0,1 0-160 16,-1-3 160-16,4 3-160 0,-1 0 192 0,0-1-192 0,3 1 192 16,0 0-192-16,0 0 0 0,4 0 0 0,1 0 0 15,0 1 0-15,1 2 0 0,3 1 0 0,0-1 0 16,1 3 0-16,1 1 0 0,0 1 0 0,-1 2 0 16,2-1-256-16,-2 4 80 0,0-4 16 0,-1 1 0 15,0 2 160-15,-3-2-208 0,-1 0 80 0,0 0 128 16,0 1 0-16,-3-1 0 0,0 2 192 0,0-2-64 15,-1 3 0-15,0 0 0 0,-1 2 0 0,0-1 0 0,-3 2-128 16,-1 1 128-16,-1 3-128 0,-3 2 128 0,-1-2-128 0,-2 2 0 16,-3 5 144-16,-3-1-144 0,-2 3 0 0,-2 2 128 15,-3-2-128-15,-2 5 0 0,-1-2 0 0,-1 0-240 16,3-4 48-16,0 0 0 16,3-6-576-16,3-5-128 0,4-2 0 0,1-6-10784 15,3-3-2144-15</inkml:trace>
  <inkml:trace contextRef="#ctx0" brushRef="#br0" timeOffset="33100.83">31114 11165 15663 0,'0'-4'688'0,"0"1"144"0,0 0-656 0,0 1-176 0,1 0 0 0,1 2 0 0,-1-2 544 0,0 2 80 0,2-4 16 0,-1-2 0 15,2 0-176-15,-2 0-16 0,1 0-16 0,-1-1 0 0,-1 1 832 0,-1 2 160 0,0 1 48 0,0 0 0 0,0 0 496 0,-1 0 96 0,0 3 32 0,-2-2 0 16,1 2-272-16,1 0-48 15,-2 2-16-15,1 1 0 0,-1 0-912 0,3-3-176 0,0 0-32 0,-10 23-16 16,7-11-368-16,-3 2-80 0,1 4-16 0,-3 3 0 16,-2 5-16-16,-1 2 0 0,-2 3 0 0,-2 2 0 15,-3 2-16-15,-1 3 0 0,-2 4 0 0,-4 3 0 16,-1 4-128-16,-3 4 0 0,-1 1 0 0,-3 3 0 0,1 2-272 16,1-10-96-16,3-6-16 0,3-7 0 15,4-8-512-15,4-3-128 0,2-3 0 16,4-6-16-16,1-3 656 15,4-6 144-15,2-2 32 0,2-4-10736 0,2-2-2160 0</inkml:trace>
  <inkml:trace contextRef="#ctx0" brushRef="#br0" timeOffset="33450.12">31193 11050 23039 0,'-6'-2'1024'0,"2"-2"192"0,1 1-960 0,0 1-256 0,3 1 0 0,0 1 0 0,0 0 1024 0,0 0 176 0,-1-3 16 0,1 3 16 16,0-2 528-16,1 1 96 0,0 1 32 0,2 0 0 16,1 0-672-16,-4 0-128 0,0 0-16 0,18 22 816 15,-13-12-1120 1,1 2 0-16,-1 2 0 0,1 3-256 0,1 3-64 15,-1 2-16-15,0 0 0 0,3 9-224 0,-2 1-32 16,4 3-16-16,-2 1 0 0,-1 1-160 0,0 0 0 0,-1 3 0 0,-2-1 0 0,0-1 0 0,-1 3 0 16,-2 4 0-16,0-3 0 0,-1 2 0 0,-1 2 0 31,0 0 0-31,-3-3 0 0,1-2 0 0,-1-6 0 16,1-3 0-16,-1-4 0 0,2-6-320 0,0-3 48 15,1-3 16-15,0-6 0 0,0-1 0 0,0-3 16 16,0-3 0-16,-1-3-18128 0</inkml:trace>
  <inkml:trace contextRef="#ctx0" brushRef="#br0" timeOffset="33717.85">30843 11679 38703 0,'-3'0'3440'0,"-1"0"-2752"0,4 0-560 0,1 0-128 16,0 0 512-16,1 0 64 0,0-2 0 0,1 2 16 15,3-2-336-15,1-2-64 0,4 0 0 0,2-2-16 16,3 2-176-16,1-4 0 0,4 1 0 0,0 1 128 0,4 2-128 0,2 1 0 16,1-2 0-16,2 4 0 0,1-2 0 0,1 3 0 15,2 3 0-15,0 0 0 16,2 3-896-16,0 1-144 0,0 0-48 0,-3 2-16272 15</inkml:trace>
  <inkml:trace contextRef="#ctx0" brushRef="#br0" timeOffset="34209.1">31620 11367 35935 0,'-6'1'3200'0,"1"-1"-2560"0,3 0-512 0,2 0-128 16,2 2 0-16,-1-2 0 0,-1 0 128 0,0 3-128 16,1-2 960-16,0 2 112 0,4 0 16 0,-5-3 16 0,16 13-656 15,-6-7-128-15,1 4-16 0,3 2-16 0,1 0-288 0,0 7 160 16,2-1-160-16,0 6 128 15,-1 3 0-15,1 5 0 0,-3 3 0 0,0 0 0 0,0 3 64 0,-3-2 0 16,-1 3 0-16,-2 0 0 16,0-5-192-16,-2 1 192 0,-1-3-192 0,0-1 192 0,-2-5-192 0,1-4 0 15,-1 3 0-15,-1-5 0 0,1 1 0 0,-2-5 0 16,0 0 128-16,0-6-128 0,1-2 0 0,-1-1 192 16,0-4-192-16,0-3 192 0,2-2 192 0,-1-2 64 15,2-2 0-15,0-6 0 0,-1-1-144 0,2-4-32 16,1-2 0-16,1-3 0 0,0-5-80 0,-1-3-32 15,2-1 0-15,-1-4 0 0,0-3-160 0,1 0 0 0,-1-6 0 16,1-2 0-16,0 0 0 0,2-1 128 16,0 0-128-16,1-1 128 0,3-2-128 0,1 3 128 0,0 3-128 15,1 4 128-15,1 1-128 0,0 3 0 0,1 1 0 0,0 3 0 16,-1 1 0 0,1 5-176-16,-1 1 48 0,-2 4 0 15,0 4-288-15,-3 2-48 0,0 2-16 0,0 4 0 0,-1-1-448 16,0 4-96-16,0 2 0 0,1 2-17840 0</inkml:trace>
  <inkml:trace contextRef="#ctx0" brushRef="#br0" timeOffset="34966.96">33222 11145 27647 0,'-3'-2'2448'0,"0"2"-1952"0,1-4-496 0,1 4 0 0,-1 0 1216 0,2-2 160 0,0 2 32 16,0-3 0-16,0 2-144 0,-1-3-32 0,1-2 0 0,-1-3 0 0,1 2-592 0,-1-2-112 0,-2-1-16 0,1 0-16 0,-3-1-336 0,0-1-160 0,-3-2 160 0,0 2-160 15,-2 0 352-15,-3-2-32 0,0 2 0 0,-3-1 0 16,-3-2-16-16,-3 4-16 0,-3 0 0 0,-1 1 0 16,0 4-64-16,0 0-16 0,2 5 0 0,-2-2 0 15,0 6-80-15,0 0 0 0,0 6-128 0,0 1 192 0,1 2-192 16,3 4 0-16,-1 3 0 0,0 3 0 0,2 7 0 0,-1 3 0 15,1 9 0-15,0 3 0 0,3 7 0 0,5 0 0 16,2 2 0-16,3-3-160 0,3 1 160 0,5 2 0 16,1-1-144-16,4 1 144 0,3-4 0 0,-1-2 192 15,3-4-32-15,3-7 0 0,-2-5 336 0,4-2 64 16,3-4 16-16,4-4 0 0,2-5-32 0,5-2 0 16,2-4 0-16,4-4 0 0,1-4-256 0,3-4-48 15,5-3-16-15,4-4 0 0,4-3-416 0,1-2-96 0,-2-3-16 16,3-3 0-1,4-6-848-15,2-5-192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06:11.9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24445 14061 10127 0,'-6'-1'896'0,"1"1"-704"0,3-3-192 16,1 3 0-16,1 0 0 0,-3-2 0 0,-3 1 0 0,-4-4 0 0</inkml:trace>
  <inkml:trace contextRef="#ctx0" brushRef="#br0" timeOffset="237.88">24737 14155 4607 0,'-11'-2'192'0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7:19:32.7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2024 7203 20271 0,'-7'-6'1792'0,"1"0"-1424"0,3 3-368 0,2-1 0 15,0 4 960-15,-2-2 112 0,-2-2 16 0,-5-4 16 0,-2-2-256 0,-4 2-48 0,-1 0-16 0,-2 1 0 0,-1 5-512 0,1 4-96 0,-4 1-32 0,1 4 0 32,-2 6-624-32,-1-1-128 0,-5 7-32 0,-2 3 0 0,-2 3-16 0,-2 4-16 15,-1 6 0-15,-2 0 0 0,-2 2 352 0,0-3 64 0,2 2 0 0,0 1 16 0,2 3 240 16,-2 6 0-16,0 2-160 0,2 9 160 16,3 0 0-16,1-3 0 0,6 2 0 0,2-2 0 0,7 0 0 0,2 0 240 15,5 0-48-15,3 2 0 0,3-8-16 0,4 8-16 16,2 4 0-16,3-3 0 0,1-9-160 0,4 3 0 15,3 0-160-15,4-2 160 0,3-2-208 0,3-1 48 16,5 1 16-16,3 0 0 16,4-3-800-16,2-3-144 0,1-3-48 0,4-3 0 15,2-9-400-15,7-5-96 0,6-9-16 0,0-5 0 16,4-7 672-16,-1-5 128 0,-2 1 16 0,2-6 16 0,2 0 1008 0,3-7 192 0,3 0 32 16,0-8 16-16,-2-4 144 0,-3-3 48 0,-6 1 0 0,-2-3 0 15,1-8 560 1,0-4 112-16,1-2 32 0,-3-3 0 0,0 0 400 0,-6-6 64 0,-3-3 32 0,-7-6 0 15,-5 6-640-15,-9 0-128 0,-3 8-32 0,-5-9 0 16,-3-10-192-16,-4-4-32 0,-7-2-16 0,-5-1 0 16,-3 5 48-16,-4 3 0 0,-4 7 0 0,-6-1 0 15,-4 1-16-15,-8 7 0 0,-6 0 0 0,-8 5 0 16,-7 3-32-16,-5 7 0 0,2 9 0 0,-4 7 0 16,-7 3-464-16,-12 6-80 0,-9 4-32 0,-6 4 0 15,1 9-208-15,-5 8 0 0,-5 10-192 0,-9 13-11760 16,-7 9-2352-16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8:01:43.99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22793 1081 12895 0,'-1'-7'1152'0,"1"1"-928"0,1 3-224 0,1-1 0 0,-1 1 912 0,0 0 144 0,2-6 32 0,0-3 0 0,1-2 416 0,1-5 96 0,0 3 0 0,0 4 16 0,-1 2-336 0,-2 1-80 0,0 6-16 0,0-1 0 15,-1 2-288-15,-1 2-48 0,0 2-16 0,0 2 0 16,-1 4-48-16,-2 2-16 15,-2 6 0-15,-1 7 0 0,-1 1-128 0,-3 11-48 16,-4 5 0-16,-3 12 0 0,-4 6-256 0,-4 7-48 0,-2 2-16 0,0-4 0 16,-2-2-272-16,-3 4 0 15,-4 4 128-15,-1 2-128 0,0-1 0 0,1 2 0 0,2-5 0 0,1 0 0 0,1 1 0 16,4-7 0-16,2-2 0 16,2-9 0-16,7-4-240 0,2-9-48 0,4-6-16 0,4-9 0 15,2-8-1584-15,3-8-320 0</inkml:trace>
  <inkml:trace contextRef="#ctx0" brushRef="#br0" timeOffset="504.44">22886 942 4607 0,'1'-4'400'16,"-1"2"-400"-16,2 1 0 0,-2 1 0 0,1 0 640 0,-1-3 32 0,1 2 16 0,2-4 0 0,0 1 448 0,1 1 80 0,0-2 32 0,-1 3 0 0,0 0-32 0,1 1-16 0,-1 2 0 0,1 1 0 0,-2 0 96 0,2 3 32 15,-1-2 0-15,0 4 0 0,0-1 48 0,-1 4 16 16,1 2 0-16,-1 7 0 0,2 3 80 0,0 2 32 15,-2 9 0-15,2 5 0 0,1 9-464 0,-3 4-80 0,2 9-32 16,-3 0 0-16,0-3-480 0,-2 3-112 0,-1-3-16 16,-1 0 0-1,2-4-192-15,-3 1-128 0,2 0 160 0,-3 0-160 0,0-6 0 0,0-2 0 0,0-4 0 16,-1-5 0 0,0-1-704-16,-2-3-16 0,1-3-16 0,-2 1 0 15,-2 1-1360-15,-1-3-272 0,-2-1-48 0,0 0-9808 0</inkml:trace>
  <inkml:trace contextRef="#ctx0" brushRef="#br0" timeOffset="789.85">22441 1905 4607 0,'-1'0'400'0,"1"-2"-400"31,0 2 0-31,0-1 0 0,2 1 3184 0,-1 0 544 16,2 0 112-16,1 0 32 0,2 0-800 0,2 0-176 16,5 0-16-16,0 0-16 0,5-3-816 0,0 1-176 0,3 1-16 15,4-4-16-15,1 0-1168 0,5-2-224 0,2-1-64 0,4-6 0 16,0 2-224-16,1-1-160 0,-3-1 192 0,-1 0-192 31,-3 2-1040-31,-3-2-320 0</inkml:trace>
  <inkml:trace contextRef="#ctx0" brushRef="#br0" timeOffset="1312.69">23493 1516 10127 0,'4'-5'896'0,"-3"1"-704"15,0 2-192-15,1 1 0 0,-1 1 1152 0,-1 0 208 16,-1 0 48-16,1 1 0 0,-2-1 656 0,1 2 144 15,-1 1 32-15,2-3 0 0,0 0-512 0,-15 12-112 16,10-4-16-16,-2-2 0 0,-1 0-976 0,1 3-208 16,-1 0-32-16,1-1-16 0,-2 4-112 0,-1 1 0 0,0 1-16 0,-1 0 0 15,3 1-240-15,-4 1 128 0,0 0-128 0,0 0 0 16,1 0 128-16,-1-1-128 0,1 1 0 0,0-2 0 16,1 1 0-16,2-6 128 0,-1 4-128 15,4-7 0-15,1 0 0 0,3 0 0 0,2-6 0 0,2 2-160 16,2-4-16-16,2 2 0 0,3-5 0 15,0 2 0-15,2-1-480 16,-1-1-112-16,3 1 0 0,1 1-16 16,0-1 272-16,2 1 48 0,0 1 16 0,-1 4 0 0,-1 1 128 0,0 1 16 0,-2-1 16 0,-2 6 0 15,-3-3 144-15,0 4 144 0,-3 0-208 0,-3 0 80 0,-1 0 0 16,-2 1 0-16,0-1 0 0,-3 2 0 0,-1 0 128 16,-1-2 224-16,1 0-48 0,-1-1-16 0,0 1 400 0,-2 0 80 15,0-2 0-15,0 2 16 0,0 0-336 0,-2 0-64 16,1 2 0-16,-2 1-16 0,0-1-240 0,0 0 0 15,-2 2 0-15,1-2 0 0,2 1 0 0,-2-1 0 16,-1 1 0-16,1-2 0 0,-2 4-256 0,2-6-32 16,1 4-16-16,0-5-7840 0,1 2-1584 15</inkml:trace>
  <inkml:trace contextRef="#ctx0" brushRef="#br0" timeOffset="1817.4">23879 1418 19343 0,'-9'4'1728'0,"2"0"-1392"0,2 1-336 0,3-2 0 0,-1 0 208 0,-1 0-16 0,-4 4-16 0,-6 5 0 0,-6 4 1120 0,-2 3 240 0,-4 0 32 0,3 0 16 0,-1 1-256 0,3-2-48 0,3-2-16 0,0-3 0 0,3 0-320 0,2-2-64 16,2-1-16-16,3-2 0 0,3-2-432 0,3-4-96 16,1 1-16-16,3-3 0 0,2-3-320 0,2-3 0 15,4-1-192-15,1 1 64 16,3-3-672-1,0-1-128-15,4 0-32 0,2-1 0 0,-3 4 272 0,3 0 48 0,-1 1 16 0,1 4 0 0,0 1 864 0,-3 1 160 16,-1 3 48-16,-1 3 0 0,1 4 224 0,-2-1 48 0,-1 5 16 0,-1 0 0 16,-4 0-336-16,-2 2-64 0,-1 0-16 0,-2-1 0 15,-2 1-144-15,-1-1-48 0,-1 1 0 0,-3 0 0 16,0-3 128-16,-2 3 32 16,-2-3 0-16,-2 3 0 0,-1 2 64 0,-2-2 16 0,1 2 0 15,-3-2 0-15,0 0-96 0,-1 3-16 0,0-2 0 0,-1 1 0 0,-1 1-256 16,0-3 128-16,-3 0-128 0,0 3 0 0,0-3 0 15,0-1 0-15,0-1 0 0,2 0 0 0,1-3-368 0,0 1-16 16,3-2-16-16,3-4-10480 16,2 0-2112-16</inkml:trace>
  <inkml:trace contextRef="#ctx0" brushRef="#br0" timeOffset="2385.07">24168 1593 21183 0,'-2'3'1888'0,"1"2"-1504"0,1-1-384 0,0-2 0 0,0 2 512 0,0 0 16 0,-2 2 16 16,1 6 0-16,-1 4 1200 0,-1 4 240 0,0 4 64 0,0-1 0 0,1 2-944 0,0-3-176 0,2 3-32 0,0-3-16 0,2 0-592 0,0-2-112 0,2-1-32 0,-2-3 0 0,2 0-144 0,1-1 0 15,0-3 0-15,2 1 0 0,-1-4-128 0,3-1 128 16,0 0 0-16,1-4 0 0,0 0 0 0,-1-2 0 15,3-2-144-15,1 0 144 0,-2-2-256 0,2-3 0 16,-1-1 0-16,2-3 0 0,-2-1 64 0,0-2 0 16,2 0 16-16,-2-2 0 0,2-1 176 0,-3-3 0 15,1 0 0-15,0 0 0 0,-3-1 352 0,-1-1 0 16,-1 3 0-16,-2 0 0 0,0-2 32 0,-2 3 16 16,-1 0 0-16,1-1 0 0,-3 1 80 0,-2 0 16 0,2 2 0 15,-1-1 0-15,1 5-112 0,-1 2 0 0,-2 1-16 0,2 4 0 16,-1 1-176-16,0 2-16 0,1 2-16 0,0 0 0 15,1 4-160-15,0-2 0 0,0 5 0 0,2-3 128 16,0 4-128-16,1 0 0 0,2 2 144 0,2 4-144 16,0 0 144-16,0 3-144 0,3 0 192 0,0 3-192 15,0-3 144-15,1 2-144 0,-1-1 0 0,1-1 144 16,-1-1-144-16,0-2 0 0,-1 0 0 16,-3 0 0-16,1-3 0 0,-1-1 0 0,-1 1 0 0,0-4 0 15,0 4 0-15,-2-6-272 0,-1 2 64 0,-1-2 16 16,1-1-1312-16,-2-1-256 15,1-1-48-15,-2-4-13680 0</inkml:trace>
  <inkml:trace contextRef="#ctx0" brushRef="#br0" timeOffset="3136.26">24810 1602 26719 0,'-1'17'1184'0,"0"-6"240"0,-2 2-1136 16,2-3-288-16,1 1 0 0,0-3 0 0,0 2 416 0,0 8 32 0,0 11 0 0,-1 5 0 0,0 7 720 0,-1-6 160 0,1-3 16 0,0-7 16 0,0-6-912 0,-1 0-192 0,2-7-48 16,0 1 0-16,0-6-208 0,0-1 0 0,2 0 0 0,-1-3 0 0,1-3 272 0,1 0 16 0,0-3 0 0,1 0 0 0,1-4 64 0,1-1 16 15,-1-2 0-15,3-2 0 0,-2-2-368 0,1-2 0 16,2-1 0-16,0-1-128 0,-1-4 128 0,1 0-208 16,1-3 80-16,0-2 128 0,-2 3 192 15,1 2 144-15,1-3 48 0,0 3 0 0,-2 6-16 0,4 0 0 16,-3 1 0-16,4 5 0 0,-1 2 64 0,-2 4 16 15,0 4 0-15,-1 2 0 0,-1 2-192 0,1 0-48 16,-2 2 0-16,1 3 0 0,-2 0-208 0,0 0 144 16,2 2-144-16,-1 0 128 15,0-1-128-15,1 3 0 0,-2-3 0 0,1 2 128 0,0-2-128 0,-1-2 0 0,0 2 0 16,-1-3 0 0,0-1 0-16,-1 0 0 0,1-1 0 0,-3 0 0 0,2-2 0 0,-1 0 0 0,0-2 0 0,-1 2 0 15,1-3 0-15,-1 0 0 0,2-3 0 0,-2-1 0 16,2 2 0-16,-1-2 0 0,-1 1 0 0,2-4 0 15,-2 1 0-15,2 0 0 0,0-4 0 0,-1 0 0 16,2-1 0-16,-1 0 0 0,1-4 0 0,0 2 0 16,0-5 0-16,1 2 0 15,0 3 0-15,2-2 0 0,-1 2 0 0,1 0 0 0,-1 0-176 0,-1 3 176 0,2 1 0 16,-2 0 0-16,1 2 0 0,-1 0 0 0,-1 2 0 16,0 2 0-1,1 0 0-15,1 2 0 0,-1-1 0 0,0 2 0 0,1 0 0 0,1 0 0 16,0 2 0-16,1 2 0 0,0-1 0 15,2 4 0-15,-1 1 0 0,1 2 128 0,0 0-128 0,1 2 0 0,0 4 0 0,1 3 144 16,1 1-144-16,-1 3 0 16,0 0 128-16,-2-1-128 0,0 1 0 0,-1 0 0 0,-1-1 128 0,-3-1-128 15,0-1 0-15,-1-2 0 0,-1-2 0 0,-2-1 0 16,1 1 0-16,-1-3 0 0,-1 0 0 0,0 0-256 16,2 1 64-16,-1-4 0 15,0 0-1824-15,-1-1-352 0</inkml:trace>
  <inkml:trace contextRef="#ctx0" brushRef="#br0" timeOffset="3854.68">25749 1934 26719 0,'0'-3'2368'15,"0"2"-1888"-15,1 1-480 0,0-2 0 0,0 2 496 0,1 0 0 0,-1-4 0 0,3 2 0 0,1-5 704 0,1 1 144 16,1 0 16-16,3 2 16 0,0-2-752 0,0 2-160 0,3 1-16 0,1 3-16 0,1-3-48 0,2 3 0 0,2 3 0 0,2-3 0 0,1 3-160 0,2-3-32 0,1 4-16 0,3-4 0 0,0 0-176 16,2-2 0-16,3 0-192 0,-1-1 192 0,3-4-256 0,0-1 80 15,0-1 16-15,-1-2 0 0,-3-1 16 16,-3-4 0-16,-1 1 0 0,-3-1 0 0,-2 0 144 15,-2 0 0-15,-2-3 160 0,0-1-160 0,-5 3 256 0,-1 1-64 16,-4 0 0-16,-2 2 0 0,-2-1-192 0,-3-1 0 16,-2 0 0-16,-3 0 0 0,-3 0 144 0,-2-1-16 15,-2 1 0-15,-4 0 0 0,0 2-384 0,-2 2-96 16,-1 2-16-16,-5 3 0 16,2 5-192-16,-3 2-32 0,-1 6-16 0,-1 7 0 0,0 3 256 0,0 2 48 15,1 2 16-15,-2 6 0 0,-1 7 288 0,-2 8 0 0,0 1 128 16,1 5-128-16,1 0 656 0,1 1 48 0,2 1 0 0,2-4 0 15,3 0 128-15,3-4 16 0,2 1 16 16,3-5 0-16,3-5-160 0,4 0-48 0,3-1 0 16,2-3 0-16,2-3-384 0,2-3-80 0,3 1 0 0,1-7-16 15,1 2-176-15,3-4 0 0,1-4 0 0,2-2 0 16,2-1-176-16,3-4-64 0,2 0-16 0,4-3-11856 16,7-6-2384-16</inkml:trace>
  <inkml:trace contextRef="#ctx0" brushRef="#br0" timeOffset="6831">27978 1288 30399 0,'-6'-2'2704'0,"1"-1"-2160"0,4 3-544 0,1 0 0 0,1 3 960 0,-1-3 64 0,-1 0 32 0,0 0 0 0,-2-3-576 0,2 3-112 0,0-1-32 0,1 1 0 16,0 0 336-16,0 0 64 0,0 0 16 0,18-8 0 15,-10 6-592-15,0 0-160 0,3-2 0 0,1 2 0 16,1-1 176-16,2-1-48 16,1 1 0-16,3 0 0 0,0 0-128 0,2-4 128 0,3 4-128 0,2 0 128 0,2-1-128 0,3 0 0 15,0 2 0-15,0 0 0 0,2 2 0 16,1-3 0-16,-1 6 0 0,1-3 0 16,-5 2 0-16,1 2 0 0,-2-2 0 0,0 5 0 15,-4-1 0-15,0-2 0 0,-1-1 0 0,-3 0 0 0,-1 0 0 0,-2 0 0 16,-1-2 192-16,-1 2-64 0,-2-3 256 0,0 0 32 15,-2 0 16-15,0-3 0 0,-1 2-224 0,0-2-32 16,-1 0-16-16,-1 0 0 0,0 0-160 16,-1-1 0-16,0-1 0 0,-2 1 128 0,2 0-128 0,-4 2 0 15,2-4 0-15,-1 2 0 0,0 0 0 0,-2-1 0 16,1 2 0-16,-1-1 128 0,-1-1-128 0,1 4 0 16,-2-2 0-16,0 1 0 0,-2 1 0 0,1 1 0 15,0 0 144-15,-2 0-144 0,1 3 128 0,-2 0-128 16,-1-2 128-16,0 4-128 0,0-1 160 0,-1 2-32 15,0-2-128-15,0 2 192 0,0-2-192 0,-1 0 144 16,1 0-144-16,0 2 128 0,0-3-128 16,1 1 0-16,1-1 0 0,1 1 0 0,0 1 0 0,-1-1 0 15,2-1 0-15,-1 4 0 0,1-1 128 0,-1 0-128 16,1 3 0-16,0 0 128 0,0 1 0 0,-1 3-128 16,0-1 192-16,-1 0-64 0,1 5-128 0,-1-4 128 0,0 3-128 0,-1 0 128 0,2 2-128 15,-1-2 0 1,0 0 0-16,0 0 128 0,1 2-128 0,-1-2 0 15,-1 3 0-15,1-3 0 0,1 3 0 0,-2-6 0 0,1 2 0 0,-1-1 0 16,1-2-288-16,-1-2 16 0,2 0 0 0,-1-4 0 16,0-1-960-16,2-4-192 0,-1-1-48 0,2-1-15920 15</inkml:trace>
  <inkml:trace contextRef="#ctx0" brushRef="#br0" timeOffset="7369.75">29859 622 20271 0,'-2'0'1792'0,"0"0"-1424"0,1 2-368 16,0-2 0-16,0 0 1216 0,-1 2 192 0,0 0 16 0,-3 2 16 0,-2 2-192 0,-2 0-32 0,-2 0-16 0,-2 4 0 0,1 3-560 0,-2-4-96 0,-2 4-32 0,-1 2 0 0,0 1-64 0,-1 3 0 0,0 3-16 15,-2 1 0-15,-1 4-192 0,-1 2-48 0,0 3 0 0,-2 2 0 16,-1 5 160-16,1 2 32 0,-1 3 0 0,-1 7 0 15,0 6-384-15,1-3 144 0,5 2-144 0,3-6 0 16,2-3 720-16,4-2 48 0,1-1 0 0,3-3 0 16,2-2-48-16,1 1 0 0,3 1 0 0,2-1 0 15,2 1-528-15,2-2-192 0,2 1 0 0,0-3 144 0,3-3-144 16,1-5 0-16,1-4 0 0,1-2 0 16,1-2-1040-16,1-4-144 0,2 1-32 15,-1-5-15712-15</inkml:trace>
  <inkml:trace contextRef="#ctx0" brushRef="#br0" timeOffset="7795.33">30192 1073 32255 0,'-4'0'1424'0,"0"0"304"0,2 0-1392 0,-1 1-336 0,2 2 0 0,0-3 0 0,0 1 320 0,-2 4-16 0,-2-1 0 0,-2 4 0 0,-2 2 752 0,-2 6 160 0,-1 0 16 0,-2 3 16 0,-1 6-864 0,2-2-160 15,-1 4-32-15,-2 2-16 0,0 3-176 0,0 3 0 0,-2-1 144 0,0 2-144 0,-1 4 0 0,0-1 0 0,-3 5 0 0,1-4-192 0,0 2 0 0,0 3-16 0,2-2 0 0,0-4 0 16,3-1-1888-16,1-3-368 0,5-5-80 0,2-1-16 16,3-7-576-16,2-3-112 0</inkml:trace>
  <inkml:trace contextRef="#ctx0" brushRef="#br0" timeOffset="8111.5">30240 1056 27647 0,'2'5'1216'0,"0"-1"256"0,-1-2-1168 0,-1 2-304 0,1-1 0 0,0 0 0 16,1 3 1456-16,-1 0 224 0,0 8 48 0,0 7 16 0,0 7-304 0,-2 7-64 15,0 5-16-15,-3 3 0 0,-1-2-656 0,0 1-144 16,2-2-32-16,-1 1 0 0,1-2-336 16,2-1-192-16,0-1 192 0,1-5-192 15,0 3 0-15,0-4 0 0,0-3 0 0,0 1 0 16,0-7-288-16,0 0-112 0,0-2-32 0,1-2 0 16,-1 1-1616-16,0-5-336 0,-1 0-64 0,1-1-7760 15,-1-1-1552-15</inkml:trace>
  <inkml:trace contextRef="#ctx0" brushRef="#br0" timeOffset="8363.9">29895 1609 23951 0,'-1'-2'2128'0,"1"0"-1696"0,1 2-432 0,0-3 0 15,2 2 2320-15,-1 1 384 0,2-2 80 0,2-2 16 16,4 2-1024-16,3-5-208 0,4 0-32 0,2-2-16 16,2 3-816-16,0 2-176 0,2-1-16 0,-1 4-16 0,1 1-496 0,1 0 0 15,1 4 0-15,1-2 0 0,0 5-208 0,-1-4-96 16,1 3-16-16,0 1-17680 16</inkml:trace>
  <inkml:trace contextRef="#ctx0" brushRef="#br0" timeOffset="8854.44">30789 1016 17503 0,'1'0'1552'0,"0"0"-1232"0,1 0-320 0,-2 4 0 16,1-3 2080-16,-1 2 352 0,2 3 80 0,0 0 16 15,0 6-32-15,-1 7-16 0,0 1 0 0,-1 5 0 0,-1 4-976 16,-2 5-192-16,0 0-32 0,-2 5-16 0,3 1-816 0,-3-1-176 15,2 2-16-15,1-6-16 0,2 2-240 0,1-1 0 16,1-2 0-16,1-5 0 0,1 0 0 0,1-2 0 16,1-1 0-16,-1 0 0 0,1 1 0 0,0-3 0 15,-1-1 0-15,0-1 0 0,0-2-256 0,-1-4-64 16,-1 3 0-16,1-7 0 0,0 1 320 0,-1-6 272 0,1-1-48 16,0-2-16-16,-2-2 176 0,2-4 16 0,0-2 16 15,1-2 0-15,-2-4-32 0,2-4 0 0,0-3 0 16,2-3 0-16,-1-6-128 0,0-1-16 0,1-2-16 0,-1-9 0 15,2 1-224-15,-1-5 0 0,2-2 0 0,1-6 0 16,-3 2 0-16,2-3 0 0,-2 1 0 16,0 0 0-16,-2 8 0 0,-1 1-160 0,0 9 32 0,0 0 0 15,0 1-240-15,-1 6-32 16,0 3-16-16,0 6 0 0,0 4 64 0,-2 4 16 0,0 2 0 0,1 4 0 16,-1-1-1200-16,-1 6-224 0</inkml:trace>
  <inkml:trace contextRef="#ctx0" brushRef="#br0" timeOffset="9487.58">31700 1152 23951 0,'-1'-2'2128'16,"1"-2"-1696"-16,1 4-432 0,-1-2 0 0,0 2 480 0,0-3 16 0,0 2 0 0,-1-5 0 0,-1 0 512 0,-2-1 96 0,-1-2 32 15,-1 2 0-15,-1 1 400 0,-1 2 64 0,-1 2 32 0,-1 2 0 0,0 2-672 0,-1 2-144 0,0 2-32 0,-1 2 0 0,-2 3-400 0,-2 2-64 0,0 4-32 16,-1 1 0-16,-1 4-288 0,1 1 0 0,0 1 0 0,1 1 0 16,1 1 144-16,3-1-144 0,0 1 0 15,2 0 144-15,3-2 96 0,1 2 16 0,2 2 0 0,0-2 0 16,2-2-64-16,2 2-16 0,0 2 0 0,1-3 0 15,4 4-48-15,0-1-128 0,3 1 192 0,0-1-64 16,1-3-128-16,1-2 0 0,1 2 0 0,0-6 0 16,0 1-224-16,1-4-32 0,1-2 0 0,0-4 0 31,1-1-448-31,1-3-112 0,1-5-16 0,1-1 0 0,1-1-1024 0,1-1-192 0,1-7-64 0,0 2-12560 16</inkml:trace>
  <inkml:trace contextRef="#ctx0" brushRef="#br0" timeOffset="10038.51">31724 656 27647 0,'-6'-3'1216'0,"2"3"256"0,1 0-1168 0,2 0-304 0,1 0 0 0,1 0 0 0,1 1 384 16,-1 1 0-16,1 0 16 0,2 3 0 0,2-2 544 0,-6-3 96 0,14 15 32 0,-7-5 0 0,2 0-368 0,1 2-80 0,1 4-16 0,1 3 0 0,3 1-416 0,1 4-64 0,1 1-128 0,2 1 176 15,1 0-176-15,1 3 0 0,2-1 0 0,2 3 0 0,1 0 0 0,0 1 0 16,1-1 0-16,0 5 0 0,2-2 0 0,-3 4 0 15,1 4 0-15,-2-2 0 0,-1 5 0 0,-1-2 0 16,-3 2 0-16,-1 0 0 0,-3 2 560 0,-2 3 80 0,-3-2 0 31,-3 0 16-31,-2 2-64 0,-5-2-16 0,-2 2 0 16,-5-6 0-16,-2-2-256 0,-3-1-48 0,-1-4-16 0,-3-7 0 16,0 1-64-16,-2-5-32 0,-1 1 0 15,0-4 0-15,-1-1-160 0,-1 0 160 0,1-4-160 0,-2-2 160 16,0-2-160-16,0-2 0 0,-2-2 0 0,1-4 0 15,1-1-304-15,-1-4-32 0,0-2-16 0,-1-4-17808 16</inkml:trace>
  <inkml:trace contextRef="#ctx0" brushRef="#br0" timeOffset="23375.7">23426 3441 12895 0,'-2'0'1152'16,"1"0"-928"-16,1 0-224 0,1 0 0 0,0 0 960 0,-1 0 128 0,0-2 48 0,1 2 0 0,2-3 160 0,1 2 48 0,-1-1 0 0,-3 2 0 0,0 0-416 0,20-4-80 0,-11 0-16 0,-1 4 0 0,4-2 0 15,0-1 0-15,2 2 0 0,0-1 0 0,0 2-448 0,2 0-112 16,1 0-16-16,2 0 0 0,-1 0-256 16,1 2 0-16,1-2 128 0,-2 0-128 0,3 1 0 0,-1-2 0 15,1-1 0-15,0-2 0 16,-1 1 0-16,-1-4 0 0,-1 1 0 0,-2 0 0 0,-1-1 0 0,-1 1 0 15,-2 0 0-15,0 0 0 0,-2 2 0 0,-1-1 0 16,0 4 128-16,-2-2-128 0,-1 0 576 0,-1 3 48 16,-1-3 16-16,0 3 0 0,-2 0 16 0,-1 3 16 15,0-3 0-15,-1 3 0 0,0 0-176 0,-1 1-48 16,-1-2 0-16,-1 4 0 0,0-1-208 16,-1 0-48-16,-1 1-16 0,1-2 0 0,-1 2 0 0,2 0 0 15,-2-2 0-15,-2 2 0 0,2 1 16 0,1 1 0 16,0-3 0-16,0 4 0 0,0-1-192 0,1-1 0 0,0 3 0 15,-1-1-176-15,3 0 176 0,0 1 0 16,0 2 0-16,1-2 128 0,1 4 0 0,0 1 16 0,0-2 0 0,1 2 0 16,-2-1 64-16,1-2 16 0,-1 0 0 0,1 1 0 15,-2-1-224-15,1 1 0 0,-1-4 0 0,-1 1 0 16,0 0 0-16,1-1 0 0,-4-3-144 0,0 1 144 16,-1 2-1536-16,0-3-192 15,-2 1-64-15,1 0-13408 0</inkml:trace>
  <inkml:trace contextRef="#ctx0" brushRef="#br0" timeOffset="23911.16">24672 2822 14735 0,'1'-9'1312'0,"0"3"-1056"0,0 2-256 0,1 4 0 0,0-2 384 0,-1 0 32 0,2-4 0 16,1-4 0-16,-1-2 896 0,2 1 176 0,-2 1 48 0,-3 3 0 0,0 2-224 15,-3 3-32-15,1 2-16 0,-3 0 0 0,-1 4-240 0,-2 2-32 0,1 3-16 0,-3 2 0 0,-1 4-320 0,-3 1-64 0,2 4-16 0,-2 1 0 16,2-3-320-16,-2 5-64 0,1-1 0 0,-1 1-16 15,-1 5 592-15,-2 1 112 0,-3 8 16 0,-1 4 16 16,0 4-80-16,-1 2 0 0,-2 3-16 0,1 5 0 16,2 0-496-16,2 0-112 0,2-2-16 0,2-2 0 0,1 1-64 0,5-2-128 15,1 0 176-15,2-3-176 0,3-1 288 0,2-1-48 16,2 0-16-16,2-3 0 0,1-4-224 0,1-3 128 16,1-4-128-16,1-3 0 0,3-3 0 0,1-2-240 15,2-2 32-15,0-1 0 16,2-1-912-16,1-3-176 0,4 2-48 0,0-5 0 0,1 0-304 15,0-3-64-15,2-1-16 0,-1-3-7664 16,1 0-1536-16</inkml:trace>
  <inkml:trace contextRef="#ctx0" brushRef="#br0" timeOffset="24368.05">24971 3104 19343 0,'-5'0'848'16,"1"0"192"-16,2 2-832 0,1-1-208 0,2 2 0 0,-2-1 0 0,1 2 336 0,-3 0 32 0,1 4 0 0,-3 6 0 0,-3 5 624 0,1 3 128 0,-3 3 32 0,0 3 0 0,0 0-240 0,-1 2-32 0,-1 4-16 0,-1-5 0 16,1 5-64-16,-2-2-16 0,-1 2 0 0,1-1 0 0,-1-3-368 0,-1 3-80 15,1-5-16-15,0 0 0 0,1-2-320 0,0 2 0 16,1-6 0-16,2 0 128 16,1-2-640-16,2 1-128 0,0-5-32 0,3-4-8400 15,1-2-1680-15</inkml:trace>
  <inkml:trace contextRef="#ctx0" brushRef="#br0" timeOffset="24699.18">24951 3059 24879 0,'0'0'1088'0,"0"0"256"0,0 0-1088 0,0 3-256 0,0-3 0 0,1 1 0 15,1 1 576-15,0 1 64 0,2 1 16 0,-1 3 0 16,2 2 80-16,2 3 16 0,-2 0 0 0,0 4 0 16,-1-2-448-16,1 5-96 0,2 3-16 0,-4 3 0 15,2 4 128-15,0 5 0 0,1 0 16 0,6 36 384 0,-5-35-320 16,-1 0 0-16,2 2 0 0,-2-5-240 0,0 0-160 15,0 1 192-15,0-3-192 16,0-1 0-16,-1-1 0 0,2-2-160 0,-1-3 160 16,-1-2-1344-16,1-2-128 0,-1-4-48 0,0-1-11728 15</inkml:trace>
  <inkml:trace contextRef="#ctx0" brushRef="#br0" timeOffset="24928.88">24685 3632 21183 0,'-1'-3'1888'0,"1"2"-1504"0,1 1-384 0,2 0 0 15,-1 0 2048-15,2 0 352 0,3 0 64 0,2-2 16 16,5 0-1136-16,3 0-208 0,4-1-48 0,0 2-16 0,2 1-400 15,-2-2-80-15,-1 2-16 0,0 0 0 16,0 0-576-16,0 0-336 0,1 0 32 0,-3 0-15440 16</inkml:trace>
  <inkml:trace contextRef="#ctx0" brushRef="#br0" timeOffset="25768.13">25449 3232 16575 0,'-1'0'1472'0,"1"2"-1168"0,1 0-304 0,1-1 0 15,-1 2 2096-15,1 0 352 0,1 4 80 0,2 4 16 0,1 5-368 0,3 4-80 0,-1 1-16 0,2 1 0 0,1 0-1072 0,-1 2-224 0,1-2-32 0,2 1-16 0,-1 1-592 0,0 1-144 0,0-3 0 0,0 3 0 0,0 1 0 16,1 0 0-16,-3 1 0 0,1 1 0 0,-3-2 0 0,1-1 0 16,-2-2 0-16,0 1 0 0,-1-4 160 0,-1-2-160 15,0 1 192-15,-2-6-192 0,1 0 560 0,0-6 0 16,1-1 0-16,-2-1 0 0,2-3-112 0,0-4 0 15,0 0-16-15,0-4 0 0,1-2-128 0,1-3-32 16,-1-3 0-16,0-2 0 0,0-5-96 0,0-1-32 16,1 0 0-16,-3-4 0 0,3-1-144 0,-1-3 0 0,-1-2 144 15,1-5-144-15,-1-2 0 0,0-4 0 0,-1-1 0 0,-1-1 128 16,1 2-128-16,0 1 0 0,-1 5-128 0,0 3 128 16,1 6-416-16,-2 3 0 15,2 4 0-15,-2 4 0 0,2 4-384 0,0 4-80 0,1 0-16 16,-2 3-10368-16,0 2-2096 0</inkml:trace>
  <inkml:trace contextRef="#ctx0" brushRef="#br0" timeOffset="26457.75">26632 3261 19343 0,'-4'-5'1728'0,"0"1"-1392"0,2 0-336 0,0 4 0 0,2-2 1360 15,-1-1 208-15,-1-3 32 0,-4-1 16 0,-3-3 160 0,-2-5 16 0,-2 1 16 0,-1 2 0 0,0 0-1168 0,-1 2-224 0,-1 4-48 0,1-1-16 0,0 4-224 0,2 3-128 0,-1 0 128 0,1 3-128 0,-2 4 0 16,0 3 128-16,0 4-128 0,0 2 0 16,3 4 272-16,0 1-16 0,2 5 0 0,0-1 0 15,2 1 176-15,2 2 16 0,1-3 16 0,0 1 0 0,2-1 176 0,0 1 16 16,-1-1 16-16,2-2 0 0,1 2-320 0,-1-1-64 15,4-1-16-15,-1-1 0 16,1 3-144-16,3-3-128 0,1 0 192 0,1 1-192 16,1-5 0-16,2-1 0 0,1-2 0 15,2-2 0-15,2-6-736 0,-1 2-96 0,5-6-32 0,1 0-10304 0,1-3-2064 16</inkml:trace>
  <inkml:trace contextRef="#ctx0" brushRef="#br0" timeOffset="26948.43">26496 2714 21183 0,'-8'-5'1888'0,"3"2"-1504"16,2-1-384-16,0 1 0 0,3 3 1344 0,0 0 192 16,1-1 32-16,-1 1 16 0,2-2-416 0,-1 2-80 15,0-3 0-15,3 2-16 0,1 1-608 0,1 0-112 0,1 0-32 0,3 4 0 16,2 2-320-16,3 1 0 0,4 4 0 0,4 5 0 15,5 3 0-15,1 3 0 0,6 4 0 0,2 0 0 16,0 5 0-16,1-2 0 0,0-1 0 0,-4-3-128 16,0 1-16-16,-1-2 0 0,3 2 0 0,0 3 0 15,-1-1 144-15,0 3 0 0,1-2 0 0,-1 3-128 16,-2-1 128-16,-2 1 0 0,-1 2 160 0,-3 1-160 16,-1 0 272-16,-4-3-32 0,-2-4-16 0,-4 3 0 15,-1 1 144-15,-4 1 16 0,-4-5 16 0,-2 3 0 16,-2 3-272-16,-6 1-128 0,-2 1 0 0,-3-1 128 15,-4-1 64-15,-4 1 0 0,-3 1 0 0,-4-2 0 0,0 0-192 16,-4-5 0-16,-1-1-192 0,1-6 192 16,0 0-848-16,0-3-48 0,0-2-16 0,-3 0-8640 15,-1-3-1728-15</inkml:trace>
  <inkml:trace contextRef="#ctx0" brushRef="#br0" timeOffset="28240.86">27861 3476 13823 0,'-4'0'1216'0,"0"0"-960"16,3 0-256-16,0 0 0 0,1 0 544 0,-1 1 64 0,-2-1 16 0,-1 0 0 0,-1 0 848 0,-1 0 160 15,1 0 32-15,2-1 16 0,-1 1-544 0,3-3-112 0,-1 3-32 0,1-2 0 0,1 1-992 0,1 1-128 0,2-3-64 0,1 3-16 16,1-2-480-16,1 1-80 0,2 1-32 0,2 0 0 16,1-3 288-16,3 3 64 15,0-1 16-15,2 2 0 0,5 2 432 0,2-3 0 0,3 3 0 0,1 1 176 0,1 1 16 0,1-1 16 0,0-2 0 16,0 2 0 0,0 0-48-16,1-2-16 0,0 2 0 0,3-4 0 0,-2 0-144 15,-2-3 0-15,1 2 0 0,-3-4 0 0,-2 1 0 0,1 1 0 16,-2-4 0-16,1 4 0 0,-1-3 128 0,-2-1 0 15,0 4 0-15,-1-4 0 0,-1 1 16 0,0 1 0 16,-3 2 0-16,-1-1 0 0,-1 0-144 0,-1 2 0 16,-1-2 0-16,-2 2 128 0,1-2-128 15,-3 1 0-15,1 1 0 0,-2-2 0 0,-2 3 0 16,0 0 0-16,-1-1-144 0,-2 0 144 0,-1 1-176 0,-2 1 32 16,0-3 0-16,0 3 0 0,-1-2 496 0,-2 1 96 15,0-2 32-15,-1 1 0 0,0 0 768 16,-2 0 160-16,0-2 16 0,-2 2 16 0,1-1-256 15,-3 0-48-15,0-1-16 0,0 0 0 0,-1-1-672 0,0 1-128 16,-1-3-16-16,-2 1-16 0,0-3-288 0,1 3 0 16,-3-4-208-16,0 0 80 0,0-1-176 0,0 0-16 15,-1 0-16-15,3 0 0 0,-1 0 336 0,1 1 0 0,1-3-144 16,-1 3 144-16,3 1 0 0,0-1 0 0,1 1-128 16,2 3 128-1,2 0-416-15,0 2-32 16,4 0 0-16,-1-1 0 0,2 4-208 0,0-1-48 0,2 2-16 0,0 2 0 15,2-2 96-15,-1 1 32 0,2 2 0 0,1-1 0 0,1 2 272 0,1-2 64 0,3 2 16 0,0 0 0 16,2-2-160 0,2 0-48-16,0 0 0 0,2 0 0 0,0 2 80 0,1-1 16 15,3 0 0-15,0 4 0 0,-1-1 208 0,2 1 144 0,1 2-192 16,-1-2 192-16,-2 4 0 0,1-1-128 0,0 0 128 0,-3 3 0 16,-2-1 0-16,-1-2 0 0,-2 5 0 0,-2 1 0 15,-3-4 160-15,-2 2 32 0,-1-1 16 0,-2 2 0 0,0-3 512 16,-4 2 112-16,1 1 0 0,-1 1 16 0,-1-1-400 15,0 1-96-15,-2 0-16 0,-2 3 0 0,0-2-48 16,-2 1-16-16,-1-2 0 0,1 3 0 0,-3 3 112 0,0-1 32 16,-2-1 0-16,1 2 0 0,0-3 160 0,0-1 16 15,1 2 16-15,-1-4 0 16,1 0-1200-16,2-1-240 0,1-2-64 16,1-4-12336-16</inkml:trace>
  <inkml:trace contextRef="#ctx0" brushRef="#br0" timeOffset="29849.9">29210 3211 11967 0,'-3'3'1072'0,"2"-3"-864"0,1 0-208 0,1-3 0 0,1 3 688 0,-1 0 80 0,1 0 32 0,1-2 0 0,2 1 752 16,0-2 160-16,1 2 16 0,1-4 16 0,1 4 240 0,0-2 32 0,2 1 16 15,0 0 0-15,1 0-496 0,0 0-112 0,2 0-16 0,-1 0 0 0,-1 2-704 0,3-4-160 0,-1 2-32 0,2-2 0 0,1 1-304 0,2 0-64 0,0-3-16 0,1 2 0 16,-1-2-128-16,2-1 0 0,2 1 0 0,2 0 0 15,2 0 0-15,-1 2 0 0,-1-2 0 0,0 2 0 16,0 2 0-16,-2-1 0 0,-4 3 0 0,-1 0 0 16,-2 0 0-16,-2 3 0 0,-2-1 0 0,-1-2 0 0,0 4 0 0,-3-4 0 15,0 3 0-15,0-3 0 0,-1 1 0 0,-1 1 0 16,0-2 0-16,-2 0 0 0,1 0 544 0,0 0 32 16,1 0 0-16,-3 0 0 0,2-2-192 0,-2 1-16 15,2 1-16-15,-1-3 0 0,-2 1-128 0,0 0-32 0,0 2 0 16,0-2 0-16,-2 2-48 0,1 0-16 0,-1 0 0 15,-1-3 0-15,2 3 0 0,0 0 0 0,0 0 0 16,0 0 0-16,0 0-128 0,-22 12 0 0,18-11 0 16,0 1 128-16,0 2-128 0,0 0 0 15,1-2 0-15,-1 2 0 0,0 1 0 0,1-2 0 0,0 4 0 0,2-4 0 16,0 1 0-16,-1 1 0 0,2 1 0 0,-1 0 0 16,2-1 144-16,-1 2 0 15,2 1 0-15,-2 1 0 0,2-2-144 0,-1 3 0 16,2 1 0-16,-1 0 0 0,1 2 0 0,-1 2 0 15,1-2 0-15,-1 2 0 0,-1 1 0 0,-1-2 0 16,0 2 0-16,-1-1 0 0,-1-3 208 0,-1 0-32 0,1 1-16 0,-2-3 0 16,0-3-160-16,2 2 0 0,-2-3 0 0,0 0 0 15,2-2 0-15,1-2 0 0,0 2-176 0,-1-4 176 16,2 0-1168-16,-1-4-160 0</inkml:trace>
  <inkml:trace contextRef="#ctx0" brushRef="#br0" timeOffset="30623.11">30477 2889 24879 0,'0'2'2208'0,"0"-1"-1760"0,0 2-448 0,-1-1 0 0,0 2 672 0,0 0 48 0,-3 2 16 0,-1 4 0 0,-3 5 752 0,-3 7 160 0,-3 1 16 16,-1 4 16-16,2-4-864 0,-2 3-176 0,-2 7-48 0,-5 5 0 0,0 7-192 0,-4 2-32 0,-2 4-16 0,3-1 0 0,-3-3-224 0,2 2-128 0,-1-2 128 0,0-3-128 0,2 1 0 0,0-5 0 0,3-1 0 0,2-2 0 15,1-3 0-15,3-1 0 0,1-4 0 0,1-4 0 16,4-3-160-16,2-1-48 0,1-7-16 0,2-2 0 16,2-3-1264-16,2-3-256 0,2-1-48 15,0-2-12560-15</inkml:trace>
  <inkml:trace contextRef="#ctx0" brushRef="#br0" timeOffset="31239.58">30506 2907 6447 0,'0'-2'576'0,"0"2"-576"0,0 0 0 0,0 0 0 0,1 0 1280 0,-1 0 128 0,1 0 48 0,-1 0 0 0,1 0 976 0,1 0 208 0,-1 2 48 0,-1-2 0 0,0 0-272 0,0 0-48 0,7 20-16 0,-4-10 0 0,-1 5-624 0,2 1-128 15,0 3-32-15,-1 5 0 16,2 4-912-16,-1 6-176 0,0 3-32 0,-1 4-16 0,0 1-432 0,-1 2 0 0,0 2 0 0,-1-1 0 31,-1-3 0-31,1-4 0 0,-1-5 0 0,0 2 0 0,1 0-256 0,-2-3-64 0,1 0-32 0,-2-4 0 31,-1 1-784-31,1-5-144 0,-3-1-48 0,0-1 0 0,0-2-16 16,-3-2-16-16,1-2 0 0,-9 13-1920 0,9-19 1232 16</inkml:trace>
  <inkml:trace contextRef="#ctx0" brushRef="#br0" timeOffset="31509.14">30074 3579 23039 0,'-11'0'1024'0,"4"0"192"0,2 2-960 0,1-2-256 31,4 0 0-31,0 0 0 0,1 0 1152 0,-1 0 192 15,1 0 48-15,1 0 0 0,1 0 400 0,2-4 64 16,4 2 32-16,1-6 0 0,1 2-512 0,3-5-96 0,2 1-32 0,2 0 0 16,3 0-736-16,2-2-160 0,0 2-32 0,4-2 0 15,0 2-320-15,2-1 0 0,-1 1-160 0,1 0 160 32,0 0-944-32,0 0-80 0,2 2 0 0,0-1-10240 15,-2 3-2048-15</inkml:trace>
  <inkml:trace contextRef="#ctx0" brushRef="#br0" timeOffset="32510.13">30896 3754 29487 0,'4'-6'2624'0,"0"1"-2112"16,0 1-512-16,-2 2 0 0,-1 1 640 0,2-3 32 0,2-5 0 0,3-3 0 0,4-4 336 0,0-4 64 0,1-5 16 0,0 3 0 0,-2-5-800 15,1 1-160-15,-1 0-128 0,-1-1 192 0,1 1-192 0,-1-3 0 0,0 1 0 0,1-3 0 0,-1 1 0 0,1-2 0 0,1-1 0 0,-3 1 0 0,3-1 0 0,-3 2 0 16,3 1 0-16,-1 1 0 16,-1 1-144-16,-2 4 144 0,2 2 0 0,-2 5 0 15,-1 3 144-15,-1 0 144 0,0 6 32 0,-2-1 0 0,0 3 448 0,1 2 112 16,-2 2 16-16,1 0 0 0,0 2-544 0,0 0-96 16,-1 2-32-16,1-1 0 0,1-1-224 0,0 1 0 15,-1-1 128-15,1 0-128 16,-2 3 0-16,1-3 0 0,0 0 0 0,-2 0 0 0,2 0 0 0,-2 1 0 15,3 1 0-15,-1-2 0 0,-2 3 0 0,2-2 0 16,1 4 0-16,-1-1 0 0,0 2 0 0,-1 0 0 0,1 0 0 16,0 4 0-1,-1 0 0-15,1 2 192 0,-1 2-48 0,0 1-16 0,2-2-128 0,-1 5 0 0,1-1 0 16,-1 2 0-16,1-1 0 0,-1 1 0 16,1-1 0-16,2-2 0 0,-2 4 0 0,1-1 0 0,0-1 0 15,0 2 0-15,-1 1 0 0,1 3 0 0,-1 0 0 0,0 2 0 16,0 1 256-16,-2 2-48 15,0-3 0-15,0 2 0 0,-1-3-208 0,1 1 0 0,-1-1 0 0,2-2 0 16,0 1 0-16,-1-4 0 0,1-2 0 0,2-1 0 16,-2 1 0-16,1-5 0 0,0 2 0 0,-2-5 0 0,1 0 0 15,-1-1 0-15,0-3 0 0,-1-3-160 32,0 0-240-32,-1 1-48 0,1-4-16 0,-2 0 0 15,1-3-1456-15,-1 1-304 0</inkml:trace>
  <inkml:trace contextRef="#ctx0" brushRef="#br0" timeOffset="33232.75">31666 3419 30399 0,'0'0'2704'0,"1"-2"-2160"0,1 2-544 0,1 0 0 0,-2 0 800 0,1 0 48 16,1-3 16-16,3 2 0 0,2-2 336 0,1 0 64 0,3-4 16 0,1 4 0 0,2-3-832 0,0 1-144 0,2 1-48 0,0-2 0 0,3 2-256 0,-1-2 0 0,-1 2 0 0,1-2 0 0,1 0-320 0,1 0-32 0,2-1 0 0,-1-1 0 15,2 2-736-15,-1-1-128 0,0 2-48 0,-2-1 0 0,1 0 768 0,0 0 160 0,-1 0 16 0,0 2 16 16,-3-1 304-16,-1 1 0 0,-2 1 0 0,-3 0 0 16,-1-1 688-16,-1 2 32 0,-1 1 16 15,-1-2 0-15,-1 1 160 0,-1 1 16 0,-2 1 16 0,-1-3 0 16,0 3-544-16,-1-2-128 0,-1 0 0 0,-1 2-16 15,0-2-240-15,0-1 0 0,0 2 0 0,0 1 0 0,0-2 0 16,-1-1 0-16,1 2 0 0,-1 1 0 0,1 0-144 16,0 0-32-16,0 0 0 0,0 0 0 0,0 0 176 15,0 0 0-15,0 0 0 0,0 0 0 0,0 0 224 0,0 0 80 16,0 0 16-16,-16 16 0 0,15-13 16 16,-1 0 16-16,1 3 0 0,0 1 0 0,0-1-160 0,-1 0-16 15,0 4-16-15,1-3 0 0,-2 4-160 0,0 1 192 16,0 0-192-16,1 0 192 0,0 3-192 0,0-2 0 15,1 3 0-15,-1-3 0 0,1 2 0 0,0 1 0 16,0 0 0-16,0 0 0 0,-1-3 0 0,1 0 0 16,0 0 0-16,1-1 0 0,-1-3 0 0,1 0 0 0,0-2 0 15,0 0 0-15,0-2-192 0,1-1 16 16,-1-2 16-16,2-2 0 16,0 0-1296-16,0-2-256 0,0-2-48 0,1-1-14688 0</inkml:trace>
  <inkml:trace contextRef="#ctx0" brushRef="#br0" timeOffset="33817.05">32891 2994 23039 0,'0'-2'2048'16,"0"0"-1648"-16,1 2-400 0,1 0 0 0,-1 0 576 0,-1-3 48 0,1 2 0 0,0-4 0 0,2 2 512 0,-1-4 96 0,1 0 32 0,-1 1 0 0,-1 0-304 0,1-1-48 0,-2-1-16 0,1 2 0 0,-2-1-512 0,-1 0-96 0,4 1-32 0,-5 0 0 0,2 2-256 0,-2-2 160 0,1 2-160 0,-2-1 128 15,1 1 192-15,-2 4 48 0,-2-3 0 0,0 3 0 16,-2 1-64-16,-1 4-16 16,-1-1 0-16,-2 2 0 0,-2 4-16 0,-1 2 0 0,-2 2 0 0,1 3 0 0,-1 0 208 15,-2 4 32-15,-2 4 16 0,-1 2 0 0,1 2-80 0,-1 2-32 16,-2 3 0-16,1 3 0 0,1 2-272 0,2-4-144 15,2 3 160-15,4-4-160 0,3-4 208 0,2 0-48 16,1-2-16-16,3 0 0 0,1-2-144 0,2 0 160 16,1 2-160-1,2-3 160-15,2 1-160 0,0 2 128 0,3 0-128 0,1 1 128 0,3 5-128 0,0-5 0 16,3 0 0-16,2-3 0 16,2-2 0-16,0-4 0 0,3-2-224 0,2-2 80 15,4 0-48-15,2-1 0 0,4 1 0 0,4-3 0 16,1 0 64-16,2-3 0 0,-1 2 0 0,0-5 0 15,2 1-144-15,-2-2-32 0,0-1 0 0,0 0 0 16,-1-1-800-16,-3 0-176 0,-2 1-16 0</inkml:trace>
  <inkml:trace contextRef="#ctx0" brushRef="#br0" timeOffset="45276.86">23428 5184 6447 0,'-2'0'576'0,"1"0"-576"15,1 0 0-15,0 0 0 0,0 0 800 0,-1 0 48 0,1 0 16 0,-1 0 0 0,0 0 496 16,-1 2 112-16,0-2 0 0,2 0 16 0,0 0 48 0,0 0 0 0,0 0 0 0,0 0 0 15,0 0-544-15,0 0-96 0,0 0-32 0,23 0 0 0,-15-2-80 0,0-1-16 0,2 2 0 0,0-2 0 0,3 3-128 0,-1-3-16 0,0 0-16 0,1 0 0 16,0 0-384-16,0-1-80 0,0 2-16 0,-2-2 0 0,2 2 144 0,0-2 32 0,2 0 0 31,-1 2 0-31,1-1 16 0,-2 0 16 0,2 1 0 0,0 0 0 16,0 2-96-16,-2-4-32 0,2 4 0 0,-1-2 0 0,-1-1-208 0,1 2 0 0,0-1 0 0,-1 2 0 0,0-4 0 0,-2 4 0 16,1-3 0-16,-2 1 0 0,-1 1 0 0,-2-2 0 0,0 2 0 0,0-1 0 0,-2 2 0 0,-2-3 128 0,0 2-128 0,-1 1 0 0,-1 0 464 0,1 0 0 0,-2-3 0 15,0 3 0-15,0 0-208 0,-2 0-64 0,1 0 0 0,0 0 0 0,0 0-192 0,1 0 144 0,0 0-144 16,0 0 128-16,0 0-128 0,0 0 0 0,0 0 0 0,0 0 0 0,-19 9 0 0,17-8 0 0,-1 2 0 0,1 0 0 0,-1-3 0 0,1 3 0 0,1-3 0 15,-2 1 0-15,2 2 352 0,0-1-16 0,-1-2 0 0,1 0 0 0,1 0-64 0,-1 0-16 16,0 0 0-16,1 0 0 0,0 0-256 0,0 0 160 0,0 0-160 0,0 0 128 0,0 0-128 0,0 0 0 0,0 0 0 0,0 0 0 0,0 0 0 0,0 0 0 0,0 0 0 0,0 0 0 0,0 0 0 16,0 0 0-16,0 0 0 0,0 0 0 0,0 0 0 0,0 0 0 0,0 0 0 15,0 0 0-15,0 0 0 0,0 0 0 0,0 0 0 0,0 0 0 16,0 0 176-16,0 0 0 0,0 0 0 0,0 0 0 0,0 0 144 0,0 0 16 0,18-9 16 0,-15 7 0 0,-1 1-352 0,1 1 0 0,0 0 0 0,0-3 0 16,-1 2 176-16,0 1-48 0,0 0 0 0,0-2 0 0,1 2 0 0,-1 0 0 0,0 0 0 0,0-3 0 0,1 2-128 0,-2 1 0 0,3 0 0 0,-2-3 0 0,0 3 0 0,1 0 0 15,-1-2 0-15,1 1 0 0,-1 1 0 0,2-3 0 0,0 3 0 0,0-2 0 0,0 2 0 0,0-2 0 0,0 2 0 0,0 0 0 0,-1 0 0 0,0 2 0 0,0-2 0 16,0 2 0-16,-1-2 0 0,0 0 0 0,0 3 0 0,-1-3 0 0,1 0 176 0,-1 1 0 0,0-1 0 15,0 2 0-15,1-2-176 0,-1 0 0 0,1 0 0 0,-1 0 128 0,1 0-128 0,-2 0 0 0,0 0 0 0,0 0 0 0,0 0 0 0,0 0 0 16,0 0 0-16,0 0 0 0,0 0 0 0,0 0 0 0,21 3 0 0,-19-3 0 16,1 0 0-16,-1 1 0 0,1 2 0 0,-1-3 0 0,1 0 0 0,-1 0 0 0,1 2 0 0,-2-2 0 0,1 0 0 0,-1 0 0 0,1 0 0 0,-1 0 0 0,0 0 0 0,0 0 0 0,1 0 0 0,-2 0 0 0,1 0 0 0,-1 0 0 0,0 0 0 0,0 0 0 0,0 0 0 15,0 0 0-15,0 0 0 0,0 0 0 0,0 0 0 0,0 0 0 0,0 0 0 16,0 0 0-16,0 0 0 0,0 0 0 0,0 0 0 0,0 0 0 0,0 0 0 0,0 0 0 0,0 0 0 0,0 0 0 0,0 0 0 0,14-15 0 0,-12 15 0 0,0 0 0 0,1 0 0 0,-2 0 0 0,2 0 0 0,-2 0 0 0,0 3 0 0,-1-3 0 0,1 0 0 16,1 1 0-16,-2 1 0 0,0-2 0 0,0 0 0 0,0 0 0 0,0 0 0 0,0 0 0 0,0 0 0 0,0 0-12112 0,0 0-2352 0</inkml:trace>
  <inkml:trace contextRef="#ctx0" brushRef="#br0" timeOffset="47892.11">24040 5224 5519 0,'-1'0'496'0,"-1"0"-496"0,2 0 0 0,0 0 0 15,0 0 480-15,-1 0 0 0,0 0 0 0,1-2 0 0,-1 1-480 0,-1 1 0 0,1-3-176 0,1 3 176 0,0 0 0 0,0 0 0 0,0 0 0 0,0 0 0 0,0 0 0 0,0 0 0 0,0 0 0 16,0 0 0-16,0 0 0 0,5-21 0 0,-4 18-144 0,2-1 144 0,-3 1 0 0,1 0 0 0,0 0 0 0,1-1 0 0,-1 1-128 0,-1 0 128 0,2 0 0 0,1-1 0 0,0-1-128 0,1-1 128 0,0 2-128 0,1-2 128 0,0 2 0 0,0 0 256 0,1-2-48 0,-1 1-16 15,0 2 448-15,0-1 64 0,-2 1 32 0,1 1 16 16,-1 1 544-16,-2-3 112 0,1 4 32 0,-2 0 0 16,0-2 144-16,0 2 16 0,-1-3 16 0,-1 3 16 15,-1 0 16-15,-1 0 0 0,4 0 0 0,0 0 0 0,0 0-656 0,0 0-128 16,-22 5-32-16,17-4 16 0,0 2-208 0,0-3-64 16,3 0 0-16,-2 0 16 0,2 1-176 0,-1-1-32 15,2 2-16-15,0-2 0 0,1 0 32 0,-2 3 16 16,4-3 0-16,-2 4 16 0,1-4-304 0,0 3-128 15,0 2 0-15,2 1 128 0,-1 2 208 0,1 0 48 16,-1 2 0-16,0 0 0 0,0 3 32 0,0-1 0 0,0 0 0 0,-1 4 0 16,0-2-192-16,0 2-32 0,-1 1-16 0,-1 3 16 15,0-1-192-15,-3 1 0 16,1 1 0-16,-1-2 0 0,-1 0-192 0,0-1 192 0,-1 2-192 0,0-1 192 31,-2-1-544-31,1 0 16 0,2-3 0 0,-1 1 0 0,-1-2-528 16,2 0-96-16,1-2-32 0,0 1-8768 0,1-1-1760 0</inkml:trace>
  <inkml:trace contextRef="#ctx0" brushRef="#br0" timeOffset="55441.85">24694 5003 4191 0,'0'-4'384'0,"0"2"-384"0,0-1 0 0,0 2 0 0,0 1 0 0,0 0 0 15,0-2 0-15,1 2 0 0,2-4 0 0,-2 2 0 0,0-2 0 0,0-1 0 0,2 1 0 0,-2 0 0 0,2 1 0 0,-1 0 0 0,0 0 0 0,1 0 0 16,-1-1 752-16,1 2 80 0,1-2 32 0,1 1 16 16,-2 0-384-16,1 1-80 0,1-2-16 0,0 0 32 15,1-1-432-15,-1 1-176 0,1 1 16 0,-1-3 16 16,0 2 16-16,-1 1 0 15,1 0 0-15,0 0 128 0,0-3 368 0,-2 2 176 16,0 2 32-16,-2 1 32 0,2-2 608 0,-3 1 128 0,0 0 32 0,0 2 32 0,-2 0-192 0,1 0-48 16,-1 0 0-16,-1 0 16 0,3 0-320 0,0 0-64 15,0 0-16-15,0 0 16 0,0 0-176 0,0 0-48 16,0 0 0-16,0 0 32 0,0 0-112 0,-20 4-32 16,20-1 0-16,0-3 16 15,0 1 48-15,-1 1 16 0,1 2 0 0,0-1 32 16,-1 3 256-16,0 0 48 0,-1 0 16 0,0 4 0 0,-2 0 112 0,-1 2 16 15,-2 4 0 1,-1 0 0-16,-2 4-256 0,1 1-32 0,-4 1-16 0,0 3 0 0,-2 4-192 0,-3 3-32 16,0 0-16-16,-1 1 0 0,0 3-176 0,-1-4-48 0,1 2 0 15,-1-6 0-15,3 1-256 0,0-3 160 0,1-2-160 16,-2 0 128-16,2-2-128 0,0 2 192 0,0 2-192 0,1-4 192 16,-1 2-192-16,2-1 0 15,-1 0 0-15,1 1 0 0,0-2 0 0,1-2 0 0,0 0 0 0,4-3 0 16,-1-1 0-16,0-4-176 0,2-2 48 0,1-2 0 31,2 0-864-31,1-4-160 0,1 0-48 0,0-2 0 16,1-2-1216-16,2 0-240 0</inkml:trace>
  <inkml:trace contextRef="#ctx0" brushRef="#br0" timeOffset="56137.56">24873 4902 16575 0,'-10'0'736'0,"2"0"160"0,0 0-720 0,3 0-176 0,3 1 0 0,1-1 0 0,-2 0 304 0,-1 2 16 0,-2-2 16 15,-2 3 0-15,-1 1 320 0,0-3 64 0,2 0 16 0,1 0 0 0,-1-1-80 0,1-1-16 0,1 1 0 0,2-1 0 0,-1 0-640 0,1 1 0 0,1-4 0 0,0 1 0 0,0 1 0 0,0-2 0 16,1 2 0-16,1-2 0 0,-2 2 0 0,1 0 0 16,1-1 192-16,-1 0-64 0,2 1 336 0,-1 0 64 15,1 0 16-15,1-1 0 0,0 2 544 0,-1-1 96 16,2 2 32-16,-1-3 0 0,-1 3-48 0,2 0 0 15,-1 0 0-15,1 3 0 0,1-1-656 0,-2 2-144 16,-1 0-32-16,2 1 0 0,-2 2-336 0,0-1 144 0,0 0-144 16,-1 2 0-16,2 0 384 0,-2 1-16 0,-2 1-16 0,2 0 0 15,-1-1 32-15,0 2 0 0,0 0 0 0,0 1 0 16,-1 2 64-16,2-2 32 16,0 1 0-16,2 3 0 0,0 0-112 0,2 2-32 0,-1-2 0 0,2 7 0 15,3 1-208-15,-1 2-128 0,2 3 160 0,1 2-160 16,0 1 0-16,0-1 128 0,1 1-128 0,-1 0 0 15,-1-1 0-15,1-3 128 0,-1 1-128 0,0-3 0 0,-1 2 0 0,-1-3 0 16,-3 0 0-16,1 1 0 0,0-2 0 16,0 0 0-16,-1 1 0 0,-2-3 0 15,2 0 0-15,-3 0 0 0,2-1 0 0,-3-1 0 0,1 1 0 0,-2-5 0 16,2 2 0-16,-3-4 0 0,0-1-352 0,-1-1-16 16,0-2 0-16,-2-3 0 15,2 2-1504-15,-2-3-304 0,0-2-64 0,1-1-13056 16</inkml:trace>
  <inkml:trace contextRef="#ctx0" brushRef="#br0" timeOffset="56611.93">24447 5503 12895 0,'-4'1'576'0,"1"-1"112"0,1 0-560 0,1 0-128 0,1 0 0 0,1 0 0 0,-1 0 288 0,1 0 32 0,2 0 0 0,-1 2 0 0,2-2 1616 0,-4 0 336 0,0 0 64 0,0 0 16 0,20 0-384 0,-15 0-80 0,2 0-16 0,0 0 0 0,1 0-288 0,1-2-64 0,0 2-16 15,1-1 0-15,1 1-640 0,1 0-128 0,1 0-32 0,2 1 0 0,0 1-544 0,1-2-160 0,1 3 0 0,2-2 0 16,-1 2 0-16,1-3 0 16,-1 0 0-16,1-3 0 0,-2 2 0 15,2-2 0-15,1 0 0 0,-2-1 0 0,2-1 0 0,1 1-128 16,1-2 128-16,0-3 0 0,1 5-320 0,-2-1 32 16,1-2 0-16,0 1 0 0,-1 0-1296 0,-1 1-256 15</inkml:trace>
  <inkml:trace contextRef="#ctx0" brushRef="#br0" timeOffset="58291.02">25390 5133 11967 0,'0'0'1072'0,"0"-3"-864"0,0 3-208 0,0-1 0 0,0 1 1216 0,0 0 192 0,-1 0 32 0,1-2 16 0,0-1 624 0,1 2 128 0,-1-1 32 0,0 2 0 0,0 0-1600 16,0 0-304-16,0 0-64 0,0 0-16 0,0 0-256 0,0 0 0 0,0 0 0 0,0 0 0 0,0 0 0 0,0 0 0 0,0 0 0 0,0 0 0 0,0 0 224 15,0 0 32-15,0 0 16 0,0 0 0 0,0 0 752 0,0 0 160 32,4-20 32-32,-5 20 0 0,-1-3-128 0,1 3 0 0,0-3-16 0,1 0 0 15,-1 1-416-15,1 0-80 0,0 0 0 0,0-2-16 16,1 2-304-16,0-2-48 0,-1 0-16 16,1 2 0-16,1-1-192 0,-2 2 0 15,1-1 0-15,-1-1 0 0,0 3 0 0,0-1 0 0,0 1 0 0,-1 0 0 0,-1 0 256 0,1 0 16 16,0 0 0-16,0 1 0 0,-1 2-80 0,1-3 0 15,1 0-16-15,0 0 0 0,0 0-176 0,0 0 0 16,0 0 0-16,0 0 128 16,0 0 64-16,6 18 0 0,-3-15 0 0,-1 0 0 0,3 1-192 0,-1 2 0 15,-2-2 0-15,2 1 128 0,-1 0 0 0,0 1 0 0,1 3 0 0,-2-3 0 16,1 1 0-16,1 2-128 0,-2 0 192 0,1 2-64 31,0 1-128-31,1 3 128 0,1-1-128 0,0 4 128 16,1 1-128-16,0 3 0 0,3 3 0 0,0 1 0 0,-2-2 0 0,2 2 0 0,1 3 0 0,-1-1 0 15,1 1 0-15,0-5 0 0,-1-4 0 0,1 5 0 16,0 0 0-16,1-2 0 0,0 2 0 0,0 0 0 16,-1-3 0-16,-1 0 0 0,-1-3 0 0,0 0 0 0,-1-2 0 0,-1-3 0 47,2 2 0-47,-3-3 0 0,0-3 0 0,-2 0 0 15,2 0 0-15,-1-2 0 0,0-2 0 0,-1 1 0 0,0-1 0 0,-1-6 0 0,1 3 0 0,-1-3 0 16,1-2 0-16,-1 1 0 0,1-5 224 0,-1-1 16 15,1-1 0-15,0-5 0 0,2 2 0 0,0-7 0 16,0 2 0-16,0-7 0 0,1 1-64 0,-1-3-16 16,0 1 0-16,0-2 0 0,0-2-160 0,0-1 0 15,0 0 0-15,0-2 0 0,0 2 0 0,0-2 0 16,-1 2 0-16,-1-2 0 0,1 2 0 0,-2-5 0 16,2 5 0-16,0 0 0 0,0 1 0 0,-1 3 0 0,1 3 0 0,0 0 0 15,-1-1-256-15,1 5 0 0,1-2 16 0,0 3 0 31,0 3-208-31,1 2-64 0,2 2 0 0,-1 4 0 16,2-3-1152-16,-1 5-224 0,1-2-48 0,1 2-14416 0</inkml:trace>
  <inkml:trace contextRef="#ctx0" brushRef="#br0" timeOffset="58780.22">26618 4941 26719 0,'-1'2'2368'15,"1"1"-1888"-15,0-2-480 0,0 2 0 0,1-1 528 0,-1 5 16 0,1-1 0 0,-1 5 0 0,1 6 288 0,1 5 64 0,-2 4 16 0,0 3 0 0,1 6-352 0,-1-1-80 0,-1 4-16 0,1 3 0 0,-2 0-112 0,1 0-32 0,1 1 0 0,-2-4 0 0,1-3-320 0,-2 0 144 16,2-1-144-16,0-5 0 0,-1-1 0 0,1 0 0 16,0-3 0-16,0 1 0 15,-1-4 128-15,1-1-128 0,0-1 0 0,1-4 0 16,-1-1 0-16,1-2 0 0,0-2 0 0,0-3 0 15,0-2-688-15,-2-2-80 16,2-1-32-16,-1-3-13920 0</inkml:trace>
  <inkml:trace contextRef="#ctx0" brushRef="#br0" timeOffset="59530.23">26536 4858 17503 0,'-2'-3'1552'0,"-1"-1"-1232"0,2 2-320 0,0-2 0 0,1 4 2208 0,1-3 384 15,-1 3 80-15,1-2 16 0,1 1-576 0,0-4-96 0,2 1-32 0,1 0 0 16,2 1-960-16,2-2-192 0,1 3-32 0,2 0-16 0,3 2-528 0,2-3-96 15,3 3-32-15,2 3 0 0,3-1 0 0,1 5 0 32,4-4 0-32,-2 3 0 0,2 1-128 0,-2-1 0 0,-1 1 0 0,-1 2 0 15,0 1 0-15,-1-2 0 16,-1 2 0-16,-1 3 0 0,-2-1 0 0,-1 2 0 0,0-1 0 0,-4 2 0 0,-1 0 0 0,-3 1 0 16,-1 0 0-16,-2 0 0 0,-3 3 0 0,-2-2 0 15,-4 0 0-15,-2 3 0 0,-3-1 0 0,-2-1 160 16,-4 0-32-16,-3-1-128 0,-3 0 448 15,-4 2-32-15,-4-1 0 0,-1-2 0 16,-1 3-208-16,-1-3-32 0,-2-2-16 0,2-2 0 0,-1-1-160 0,3 0-144 0,0 0 144 16,1-6-208-16,4 0 48 0,2-1 16 0,-1-4 0 0,4-3 0 15,0 2-80-15,3-2-16 0,2 0 0 0,3-1 0 16,1 2 32 0,2-1 0-16,3 2 0 0,1-1 0 0,2 2 208 0,1 0 0 15,2 0 0-15,1 0 0 0,4-3 0 16,-1 2 0-16,5-2 128 0,2 3-128 0,2-3 176 15,1 3-176-15,5-3 160 0,-1 2-160 0,0 1 128 0,0 1-128 0,2 2 0 0,-1-2 0 0,2 1 0 16,0 2 0 0,1 1 0-16,0 1 0 0,-1 1 0 0,1 0 0 15,-2 2 0-15,0 0 0 0,-2 1 0 0,-2 0 0 16,-2 3 0-16,-2-1 0 0,-1 0 0 0,-1 2 0 16,-2 1 0-16,-2 3 0 0,-2-2 0 0,-2 1 0 15,-1 1 0-15,-4 2 0 0,0-4 0 0,-1 2 0 16,0 1 128-16,-2-3-128 0,-1 0 0 0,0-1 0 0,-1-1 128 15,-2-2-128-15,-1 2 336 0,-1-3 32 0,-1-1 0 16,-1-1 0-16,-1 0-144 0,-1 1-32 0,-2-4 0 0,-1 2 0 16,2 0-16-16,-5-2-16 0,1 1 0 0,-1-1 0 15,-3-2 64-15,-3 2 16 0,2-4 0 0,-2 2 0 16,-2-3-48-16,0 0 0 0,0-1 0 0,-1 0 0 16,2-1-192-16,-1-3 128 0,0 1-128 0,3-3 0 15,3-1 0-15,-1 0 0 0,0-2 0 0,1 1 0 16,2 1-640-16,1 0 0 0,2 1-16 0,0-3 0 15,2 3-1392-15,2 1-288 0</inkml:trace>
  <inkml:trace contextRef="#ctx0" brushRef="#br0" timeOffset="61331.99">27832 5354 9215 0,'-2'0'816'0,"-1"0"-656"0,2 3-160 0,1-3 0 0,0 0 0 0,-1 0 0 0,-2 0-160 0,0 0 160 0,-2 0 0 0,-1 1 0 0,-1-1 0 0,1 2 160 0,2-2 416 0,1 0 96 15,-1 0 16-15,2 0 0 0,-1 0 672 0,2-2 144 16,-2 2 32-16,2 0 0 0,-1 0 192 0,-1-1 32 16,2 1 16-16,-3 0 0 0,2 0 288 0,-2 1 64 15,2-1 16-15,-2 0 0 0,1 0-400 0,0 0-80 16,0 0 0-16,2 0-16 0,0 0-896 0,0 0-176 16,1 0-48-16,0 0 0 0,0-1-528 0,0 1 0 15,0 0 0-15,1 0 0 0,0-3 0 0,-1 3 0 0,0 0 0 16,0 0 0-16,0 0 0 0,0 0 0 0,0 0 0 0,0 0 0 15,19-6 0-15,-17 6 128 0,1 0-128 0,-1 0 160 16,0 0 64-16,1 0 16 0,-1 0 0 0,0 3 0 16,0-3-80-16,-1 1-16 0,2-1 0 0,-2 2 0 15,2-2-16-15,-1 3-128 0,0-3 192 0,2 1-64 16,1-1-128-16,0 0 160 0,3 0-160 0,0-1 160 16,3-2-160-16,3 0 0 0,3-4 0 0,3 1 0 15,2 1 0-15,4 0 0 0,3-1 0 0,0 4 0 16,0-2 0-16,-1 1 0 0,3 1 0 0,0 2 0 15,-1 0 0-15,-2 0 0 0,1 2 0 0,-3-2 0 16,0 0 0-16,-4 3 0 0,0-3 0 0,-3 0 0 16,-1 0 0-16,-2 0 0 0,0-3 0 0,-2 3 0 0,1-2 128 15,0 1-128-15,-1-3 192 0,1-1-64 0,1 1-128 16,-1 1 0-16,0-3 0 0,-1-1 128 16,-1 4-128-16,0-2 192 0,-1 1-192 0,0-2 192 0,-1 2-192 0,-1 2 0 15,-1-2-192-15,-2 1 192 0,1 0 0 0,-3 0 0 16,0 2 0-16,-2 1 0 0,0-2 0 0,-2 2 0 15,2 0 0-15,-2 0 0 0,-1 0 0 0,1 0 0 16,-1 0 0-16,0 0 0 0,0 0-128 0,0 0 128 16,0 0 0-16,0 0 0 0,0 0 0 0,0 0 0 15,0 0 0-15,0 0 0 0,0 0 0 0,0 0 0 0,0 0 0 0,0 0 0 16,0 0 0-16,22-10 0 0,-15 7 0 0,-1-1 0 16,0 1 0-16,3 0 0 0,-1 0 0 0,1 0 0 15,0 3 0-15,0-2 0 0,1 0 0 0,0 2 0 16,-1 2 0-16,0 0 0 0,-1-2 0 0,0 3 0 15,-2-3 0-15,-1 1 0 16,-3 1 0-16,1 1 0 0,-2 0 0 0,-1-3 0 0,0 4 0 16,-1-4 0-16,-2 3 0 0,1-2 0 0,-2 1 0 0,-1-2 0 0,0 0 0 15,-1 0 0-15,-3 0 160 0,1 0-160 0,-1-2 240 16,-2 1-64-16,0-2-16 16,0-1 0-16,-2 1-160 0,1-2 0 0,-2 1 0 0,2 0 0 0,-2-1 0 15,-1 2 0-15,1-3 0 0,0 2 0 16,0-2 0-16,0 2 0 0,-1-5 0 0,-1 3 0 0,0-1 0 0,1 0 0 15,-1 1 0-15,1 0 0 0,1 0 0 0,1-3 0 16,0 3 0-16,2 2 0 16,1-2 0-16,3 3 0 0,1-1 0 0,-1-1 0 15,4 4 0-15,0-4 0 0,1 1 0 0,2 1 0 0,-1 0-128 0,2 2 128 16,-1-2-160-16,2-1 160 0,2 2-144 0,0-1 144 0,2 0-128 0,0 0 128 16,1 2-192-16,1-4 32 0,2 4 16 0,0-2 0 15,0 2 144-15,1-1 0 0,1 2-144 0,0 0 144 16,1 0 0-16,0 0-176 0,1 2 176 0,-2-1-128 15,1 2-64-15,-2-1-16 0,1 2 0 0,-1 2 0 16,0 0-176-16,-1 1-48 16,0-1 0-16,-2 1 0 0,0-1 256 0,0 1 176 0,-2 0-208 0,0 2 80 15,-1-3 128-15,0 2 0 0,0 2 0 0,0 0 0 16,-1 3 336-16,1-1 0 16,-2 0 0-16,1 4 0 0,0-2-144 0,-1 2-48 0,2 3 0 0,-2-3 0 0,1 0-144 0,-2 0 0 31,0 2 0-31,0-2 0 0,-1-1 0 0,-2 1 0 0,1-3 0 0,-2 0 0 0,-1 2 0 0,-1-1 0 15,0 1 0-15,-2-3 0 0,0 4 0 0,-3-2 0 16,2 1 128-16,-3 1-128 16,0-2 0-16,-1 2 0 0,0 1 0 0,0-4-176 15,0 2-1008-15,-1-1-208 0,1 0-32 0,0 3-15024 0</inkml:trace>
  <inkml:trace contextRef="#ctx0" brushRef="#br0" timeOffset="62159.47">29743 4930 22111 0,'-1'0'1968'0,"1"0"-1584"16,0 0-384-16,1 0 0 0,-1 0 320 0,0 0 0 0,1 0-16 0,-1 0 0 0,1 0 816 0,0 0 160 0,1 0 48 0,-2 0 0 0,0 0-448 16,0 0-96-16,0 0-16 0,0 0 0 0,0 0-64 0,0 0-32 0,0 0 0 0,0 0 0 0,0 0 176 0,0 0 48 15,0 0 0-15,0 0 0 0,0 0-272 0,0 0-48 0,0 0-16 0,0 0 0 16,0 0-208-16,0 0-32 0,0 0-16 0,0 0 0 15,0 0-112-15,-11 22-32 0,8-14 0 0,1 2 0 16,-1 1-32-16,2 1-128 0,-2 2 192 0,0 1-64 16,0-2-128-16,1 7 192 0,-2 1-192 0,-1 4 192 15,-1 3-192-15,0 1 128 0,-2 3-128 0,1 0 128 16,-2 5-128-16,-1-2 0 0,0-1 0 0,1-2 0 16,-3-2 0-16,1-1 0 0,0-2 0 0,1-2 0 0,2-3 0 15,-1 0 0-15,2-5 0 0,2-2 0 0,-2-1-192 0,4-3-32 16,0-4 0-1,1 0 0-15,1-4-1456 0,-1 0-304 0</inkml:trace>
  <inkml:trace contextRef="#ctx0" brushRef="#br0" timeOffset="63801.31">29703 4899 7359 0,'-2'0'656'0,"0"-2"-528"0,2 2-128 0,0 0 0 0,2 0 2080 0,-2 0 384 0,1 0 80 0,1 0 16 0,1 0-256 0,2-1-64 0,1 1 0 0,1-3 0 16,5 1-224-16,0-2-48 0,2 0-16 15,2-2 0-15,2-3-480 0,2 2-112 0,1-2-16 0,1-1 0 0,2-2-496 0,0 2-96 0,2-2-32 0,0-1 0 16,0 3-528-16,0 1-192 0,-1-4 0 0,-1 3 144 0,-2 2-144 0,-1 0 0 0,0 0 0 0,-3-1 0 31,0 1-960-31,-3 2-80 0,-2 0-16 0,0 0 0 0,-4 0-1376 16,0 5-256-16</inkml:trace>
  <inkml:trace contextRef="#ctx0" brushRef="#br0" timeOffset="64165.44">29598 5237 18431 0,'-6'0'1632'0,"2"0"-1312"16,3 0-320-16,0 0 0 0,2 0 1616 0,1 0 256 0,1 0 48 15,1 0 16-15,2 0-96 0,4 0-32 0,5-3 0 0,3-3 0 16,2 0-208-16,26-14 1472 0,-20 10-1536 16,1-2-736-16,1 1-160 0,1 3-16 0,-1-2-16 15,4 2-480-15,0 0-128 0,2 2 0 0,-1 0 0 16,1 0-240-16,-4 1-112 0,0 1-32 0,-3 1 0 15,-1 0-1680-15,-2-1-352 0,-3 2-64 0,-3 1-7376 16,0-2-1472-16</inkml:trace>
  <inkml:trace contextRef="#ctx0" brushRef="#br0" timeOffset="65067.82">30445 4808 4607 0,'-4'-4'400'0,"2"0"-400"0,1 2 0 0,-1-1 0 0,2 2 3280 0,0 1 576 0,2 0 112 0,-2 0 32 0,1-2-1504 0,1-1-288 0,1 3-64 0,-3 0-16 0,0 0 224 0,0 0 32 0,18 9 16 16,-11-3 0-16,0 1-1072 0,0 2-224 0,2 3-32 0,-1-2-16 15,0 5-656-15,1 1-128 0,1 2-16 0,-3-1-16 16,1 0-240-16,-1 4 0 0,2 3 0 0,-1 4 0 0,-2 1 0 0,-1 4-160 31,-1 2 160-31,0 0-192 0,-2 4-32 0,0 0-16 0,-2 2 0 0,1-2 0 16,-1-5 240-16,0-2 0 0,0 0 192 0,1-1-192 0,0-2 256 0,2-4-64 16,0 1-16-16,1-4 0 0,0-4-176 0,1 1 160 0,0-6-160 15,1 2 160-15,0-1 64 0,0-5 16 0,2-2 0 0,-2-1 0 16,1-6-48-16,0 0-16 15,0-4 0-15,2-2 0 0,-1-2 176 0,1-5 32 0,0 0 16 0,-1-6 0 16,2-1-112-16,0-2-32 0,-1-3 0 0,1-1 0 16,1-2-128-16,0-3-128 0,1-4 144 0,-1-3-144 15,2-3 0-15,-1-1 0 16,-1-1 0-16,0-2 0 0,-1 2 0 0,0 1 0 16,1-1 0-16,0 1 0 0,0 3 0 0,2 0 0 15,-1 5 0-15,-1 1 0 0,2 5 0 0,-2 2 128 0,1 0-128 0,-2 3 0 0,0 2 0 16,-1 5 0-16,-1 4 0 0,0 2 0 0,-2 4-208 15,-1 0-96-15,0 2-16 0,-3 2 0 32,2 2-512-32,-2 2-128 0,1-1 0 0,-1 4-17200 0</inkml:trace>
  <inkml:trace contextRef="#ctx0" brushRef="#br0" timeOffset="65763.63">31442 4757 16575 0,'2'-2'1472'0,"0"2"-1168"0,-1 0-304 0,0 2 0 0,-1-2 1264 0,1 0 192 0,0 2 32 0,2 2 16 0,-1 0 768 0,1 5 160 0,-1-2 16 0,0 4 16 0,-1 3-656 0,-1 2-128 16,-1 0-16-16,-1 2-16 15,1 3-816-15,-1 2-144 0,-1 0-48 0,1 2 0 16,0 3-336-16,0 1-80 0,0 2-16 0,0 1 0 0,0 3-208 0,-1-1 0 16,2 1 0-16,0 1-160 0,-2 1 160 0,2-6 0 15,0 1 0-15,-2-3-128 0,2-1 128 0,1-6 0 16,0-2 0-16,0-2 0 0,0-2 0 0,0 0 0 16,0-1 0-16,0-5 0 0,1-1 0 0,1-2 0 0,-1-1 0 15,-1-3 0 1,1-2-992-16,0-1-160 0,1-1-48 0,-1-2-15168 0</inkml:trace>
  <inkml:trace contextRef="#ctx0" brushRef="#br0" timeOffset="66473.36">31441 4687 18431 0,'0'-5'1632'0,"1"1"-1312"0,0 4-320 0,0 0 0 16,1 0 2048-16,-1 0 352 0,1-3 64 0,2 2 16 0,1-4 320 0,1 2 64 16,1-1 16-16,2 1 0 0,0 2-1584 0,1-1-304 15,2-1-64-15,2 2-16 0,0-2-688 0,3 0-224 16,1 0 128-16,2 0-128 0,1 0 0 0,1 1 0 15,2 0 0-15,0 0 0 0,2 4 0 0,0-2 0 16,0 3 0-16,0 1 0 0,-2 2 0 0,-4 0 0 16,-1 1 0-16,-3 2 0 0,-2 1 0 0,-2 0 0 15,-1 2 0-15,-2-2 0 0,-3 2 0 0,-1 1 0 0,-2-1 0 16,-3 0 0-16,-1 1 0 0,-4 0 0 0,-2 4 0 16,-1-3 160-16,-5 2-16 0,-1 1 0 0,-4-1 0 15,-4-2 0-15,-3 3-144 0,-4-1 160 0,-2 0-160 0,-3-3 160 16,1 2-160-16,-2-3 0 0,-1 1 0 0,1-1 128 15,1-1-128 1,1 2 0-16,2-2 0 0,4 0 0 0,1 0 0 0,2-3 0 0,3 0 0 0,3-2 0 16,3 1 0-1,2-1 0-15,3-1 0 0,4 0 0 0,3 1 0 0,1-2 0 0,2-2-160 0,3-1 160 0,2 2-256 16,1 0 64-16,3-3 0 0,3 0 0 0,0 0 0 16,4-2 0-16,3 1 0 0,1-2 0 0,2 2 192 15,2 1 0-15,-1-2-160 0,2 2 160 16,2 0 0-16,0 2 0 0,2-1 0 0,-1 3 0 0,-1 1 0 15,-1 1-192-15,0 0 32 0,0 0 16 0,-2 4 144 16,-1-2 0-16,-3 3 0 0,-2 0 0 0,-3 0 0 0,-1 0 0 16,-4 0 0-16,-3 2 0 0,1 0 0 0,-5 2 0 15,-1-1 0-15,-2 4 0 0,-3-2 0 0,-2 0 0 16,-1-1 0-16,-1 1 0 0,-2 0 0 0,-1-2 128 16,0 3 0-16,0-3 0 0,-1 1-128 0,-1-2 0 15,1 0 0-15,-1-3 128 0,1 0-128 0,-1-1 128 0,0 0-128 16,-2 0 128-16,0-2 16 0,1 2 16 0,-1-3 0 15,-2 0 0-15,0 0 16 0,0-1 0 0,0-2 0 0,-1-1 0 32,-1 0 48-32,1-2 16 0,-2-2 0 0,0 0 0 0,1-2-240 0,0 0 0 0,-1-2 0 0,2-2 0 15,0 1-176-15,-1-2 32 16,3-1 0-16,1 0 0 0,0 1-1072 16,2-1-224-16</inkml:trace>
  <inkml:trace contextRef="#ctx0" brushRef="#br0" timeOffset="68952.53">28064 6957 911 0,'-2'2'0'0,"2"0"0"0,0 0 0 0,-1-2 0 0,1 0 2528 0,1 0 416 0,-1 0 96 0,2 1 16 0,-1 2-400 0,0-3-80 0,1 0-16 0,-2 0 0 0,0 0-304 0,0 0-64 0,0 0-16 0,0 0 0 0,0 0-832 0,0 0-192 16,0 0-16-16,0 0-16 0,0 0-400 0,0 0-80 15,0 0 0-15,0 0-16 0,0 0-160 0,0 0-16 16,0 0-16-16,0 0 0 0,0 0-304 0,0 0-128 16,0 0 128-16,0 0-128 0,0 0 0 0,19-13 0 15,-12 12 0-15,2 1 0 0,2-2 464 0,2-1 16 16,3 2 0-16,1-1 0 0,4 2-32 0,2-3-16 16,5 2 0-16,0 1 0 15,1 0-192-15,-1 0-48 0,3-3 0 0,1 3 0 0,0-3-64 0,2 0-128 0,-2 2 176 16,-1-2-176-16,-2 1 0 0,0 1 0 0,0-2 0 0,0 1 0 15,-1-2 0-15,1 2 0 0,-1-2 0 0,-1 0-144 16,1 1 144-16,-4-4 0 0,0 1 0 0,-2 1 0 16,-3 1 0-16,-1-3 0 0,1 2 0 0,-2 1 0 15,2 1 208-15,-3-3-16 0,0 6-16 0,0-5 0 16,-1 1-176-16,-2 3 0 0,0-4 0 0,-2 3 0 0,-1 0 0 16,-2-1 0-1,1 2 0-15,-3 1 0 0,-1 0 0 0,-1-2 0 0,-2 2 0 0,1 0 0 0,-3 0 192 0,-1 0-64 16,-1 2 0-16,-1-2 0 0,-1 0 0 0,-1 1 0 15,-1 2 0-15,-2-3 0 16,0 0 112-16,-1 0 16 0,-1-3 0 0,-1 2 0 0,-1-1-256 0,-1-2 0 16,0-2 0-16,0 0 0 0,1 0 0 0,0-1 0 15,-3-3 0-15,0-2 0 0,0 0 0 0,0-1 0 16,-1 0 0-16,1 0 0 0,0 1 0 0,-1 2 0 16,2-2 0-16,-3 2 0 0,3 4 0 0,-1-3 0 15,0 3 0-15,3 2 0 0,-1-2 0 0,2 2 0 16,1 2 0-16,2-2 0 0,0 0 0 0,2 2 0 0,0-4 0 15,1 2 0 1,1-2 0-16,0 2 0 0,2-2 0 0,1 1 0 0,-1 1 0 0,4 1 0 0,-1-2 0 0,1 3 0 31,3-1 0-31,0 0 0 0,0 3-192 0,3-2 192 0,-1 2-192 0,2 0 192 16,1 0-192-16,0 2 192 0,1 1-256 0,1 0 64 0,3 4 16 0,0-1 0 16,1 0 176-16,0 0 0 15,-1 4 0-15,0-4-128 16,-1 4 128-16,1-3 0 0,1 6 0 0,-1-2 0 0,-1 3 0 0,1-2 0 0,-2 2 0 0,2 0 0 15,-1 2 0-15,-1-1 0 0,0 1 0 0,-1-2 0 16,0 1 0-16,-1-3 0 0,1 2 0 0,-4-2 0 0,2-2 0 31,-1 2 0-31,-2-2 0 0,-1 0 0 0,1 1 0 0,-2-3 0 16,-2 2 0-16,1 1 0 0,-2 0 224 16,0 1 32-16,-2 1 0 0,0-1 0 0,-2 0-112 15,-1 1-16-15,-1 0 0 0,-1 2 0 0,-1-1 0 0,-2-2 0 16,2 1 0-16,-4-1 0 0,-1 0-128 0,-2 4 0 15,-2-3 0-15,2-2-176 0,1 0 176 0,-2-1 0 16,2 0 0-16,-2-4 0 0,2 3 0 0,1-3-192 16,1-1 192-16,1 0-192 15,2-2-432-15,1 0-80 0,1-3-32 0,1 0-17904 0</inkml:trace>
  <inkml:trace contextRef="#ctx0" brushRef="#br0" timeOffset="69389.02">29852 6455 16575 0,'-2'-10'1472'0,"1"4"-1168"0,1 0-304 15,0-1 0-15,1 6 2512 0,-1-1 448 0,2-2 96 0,0 2 16 0,1-5-640 0,-1 1-112 0,2-4-16 0,-1 4-16 0,0 2-880 0,-2-1-160 0,2 4-32 0,-1 1-16 0,1 6-864 0,-1 1-160 0,0 2-48 0,1 4 0 0,-1 3-128 0,1 4 0 0,1 4 0 0,-2 5 0 16,1-1 0-16,0 3 0 0,1 1 0 0,0 4 0 16,1 1 0-16,0-2 0 0,0 3 0 15,-2-1 192-15,2-2-64 0,-1 0 0 0,0-3 0 0,-3-3 0 16,1 2-128-16,-2-5 0 0,0 2 0 0,-1-6 0 16,0 3 0-16,-2-6 0 0,1-3 0 0,-1 0 0 15,2-3-560-15,-1-1-80 0,0-6-32 0,0 1-16992 16</inkml:trace>
  <inkml:trace contextRef="#ctx0" brushRef="#br0" timeOffset="70137.82">29803 6335 19343 0,'-2'-1'1728'0,"1"-2"-1392"0,1 3-336 15,0 0 0-15,1 0 1696 0,0 0 272 0,0 0 48 0,-1-2 16 16,2 0-48-16,0 2 0 0,1-2 0 0,-3 2 0 16,0 0-608-16,0 0-128 15,22 2-32-15,-15 2 0 0,3-4-464 0,0 3-112 0,2 0 0 0,1-3-16 16,0 3-384-16,2-3-80 0,1 0-16 0,2-3 0 15,0 3-144-15,2-3 0 0,-2 3 0 16,2-5 0-16,1 3 0 0,2-2 0 16,-1 0 0-16,0 0 0 0,2 2 0 0,-1 0 0 0,-1 0 0 0,1 2 0 0,-2 2 0 15,0 0 0 1,-2 1 0-16,-1 2 0 0,-3-1 0 0,-3 0 0 0,-2 1 0 0,-3 1 0 0,-1-1 160 16,-3 0-160-16,-2 1 192 0,-3 1-192 0,-2 2 224 0,-2 1-64 15,-4 2-16-15,-3-2 0 0,-1 3-144 16,-4-1 192-16,1-2-192 0,-3 2 192 0,-1-2-192 0,-1 0 0 15,-2 1 0-15,2-1 0 16,0 0 0-16,0 2 0 0,1-2 0 0,0 0 0 0,1 0 0 0,3 1 0 16,-1-4 0-16,3 2 0 0,3-3 0 0,2 0 0 15,1 1 0-15,3-2 0 0,1 1 0 0,3-1 0 16,1-2 0-16,1 1 0 0,2-1 0 0,3 0 0 0,1 0 0 16,2-1 0-1,2 2 0-15,1-4-224 0,2 0 80 0,2 0 16 0,1 1 0 0,1-1 0 0,1 0 0 16,0 0 0-16,2 3 128 0,1-3 0 0,1 2 0 0,1-2 0 15,0 4 0-15,-1-2 0 16,2 2 0-16,-1 0 0 0,0 4 0 0,-2-1 0 0,0 3 0 0,-3-1 0 16,0 1 0-16,-1 3 0 0,0 1 0 0,-2-1 0 0,0 3 0 15,-3 0 0-15,-1-2 0 0,-2 2-128 16,0 1 128-16,-6-3 0 16,-1 2 0-16,-4-1 0 0,0 1 0 0,-4 0 0 15,-2-4 160-15,0 4-160 0,-2-4 208 0,-3 1-48 0,1-1-16 0,0 2 0 0,-3-4 0 0,1 0 0 31,-1 1 0-31,-1-4 0 0,0 2-144 0,4-3 0 0,2-2 0 0,-1-1 0 16,-4 2 0-16,-2-3 0 16,2 0 0-16,-1 1 0 0,-4-3 192 0,-3 1-64 15,-2-1 0-15,-1-1 0 0,1 1-128 0,0 0 160 16,-1-3-160-16,2 1 160 0,1 0-160 0,2 0 0 16,2-2 0-16,1 2 0 0,3-4 0 0,2 2 0 0,0 0-192 15,5 2 192 1,-1-5-848-16,2 4-48 0,3-3-16 0,0 1-17264 0</inkml:trace>
  <inkml:trace contextRef="#ctx0" brushRef="#br0" timeOffset="76991.03">23670 8098 13823 0,'-5'0'1216'0,"1"0"-960"0,2 0-256 0,1 0 0 0,1 0 1152 0,-3 0 176 0,0 0 32 0,-4 0 16 0,-3 0 544 0,1 0 128 0,-1 0 0 16,1 0 16-16,2 0-208 0,-1-2-64 0,1 1 0 0,2 1 0 0,0 0-320 0,1 0-64 0,0-3 0 0,2 3-16 0,1 0-736 0,-1 0-144 0,2 3-16 0,0-3-16 16,2 1-480-16,0 1 128 0,2 1-128 0,-4-3 0 15,0 0 0-15,17 10 0 0,-9-7 0 0,2 1 0 0,2 1 0 0,1-4 0 16,4 2 0-16,1-1 0 0,2-1 0 15,0-1 0-15,2 0 0 0,-2 0 0 0,1 0 256 0,-3-1 0 16,-2 1 0 0,2 0 0-16,-1-2-112 0,0 2-16 0,1-4 0 0,-1 2 0 0,-2 2-128 0,-2-4 128 15,1 1-128-15,-2 0 128 0,-1-1-128 0,-1 1 0 16,3 0 0-16,-2-2 0 16,0 1 0-16,0 0 0 0,0-1 0 0,-1 2 0 0,0-1 0 0,-1 0 0 0,-1-1 0 15,1 2 0-15,-3 0 0 0,0 2 0 0,1-2 0 16,-3 0 0-16,1 0 0 0,-1 2 0 15,-1-1 0-15,-1 2 0 0,-1-3 0 0,1 2 0 0,-1 1 0 16,-1 0 0-16,0 0 0 0,0 0 0 0,-1 0 144 16,-2 0-144-16,2 1 192 0,-2 2-48 0,1-1 0 0,2-2 0 31,0 0-144-31,0 0 0 0,0 0 0 0,-19 14 0 0,16-11 0 0,-1 2 0 16,0-1 0-16,1-1 0 0,-1 1 0 0,0 3 0 0,2-2 0 0,-1 1 0 31,1 1 0-31,0 2 0 0,1-2 0 0,0 2 0 0,2 1 0 0,-2 0 0 0,1 0 0 0,-1 2 0 15,1 0 0-15,0 3 0 0,-1-1 0 0,1 1 0 16,-2-2 0-16,1 2 0 0,0-3 0 0,0 2 0 0,1-2 0 16,-2 1 0-16,1-1 0 0,0-1 0 0,1 0 0 0,-3-1 0 15,2 0 0-15,0-1 0 0,0 1-256 0,-2-3 32 16,2 2 0-16,0-3 0 16,1 0-1536-16,0-3-304 0,1 2-64 0,0-3-13872 0</inkml:trace>
  <inkml:trace contextRef="#ctx0" brushRef="#br0" timeOffset="77735.86">24704 7658 19343 0,'-1'0'1728'0,"1"0"-1392"0,0 0-336 0,0 0 0 0,0 0 1088 0,0 1 128 0,-2 2 48 0,1 0 0 0,0 4-176 0,0 1-16 0,-3 6-16 0,0 1 0 0,2 2-608 0,-1 4-112 0,0-1-16 0,0 5-16 0,2 1 400 0,0 5 64 16,-1-1 32-16,2 4 0 0,0 3 96 0,0 0 32 15,0-1 0-15,0 5 0 0,0 2-352 0,0 1-64 16,2 1 0-16,-1-4-16 0,3 1-496 0,-1-5 0 15,2-2 0-15,-1-6 0 0,0 0 0 0,-1-2 0 0,0-5 0 0,-2 0 0 16,2-6 0-16,-2 1 0 0,0-5 0 16,-1 0 0-16,1-2 0 0,0-4 0 15,-1-2 0-15,0-1 0 16,0-3-336-16,0-3-64 0,2-1-16 0,-1 1-15472 0</inkml:trace>
  <inkml:trace contextRef="#ctx0" brushRef="#br0" timeOffset="78415.28">24597 7688 11967 0,'-3'-6'1072'0,"2"2"-864"15,-1 0-208-15,2 4 0 16,2-2 1648-16,-2 2 272 0,0-4 64 0,-2-2 16 0,1-3 496 0,1 2 80 0,-1-2 32 0,1 5 0 31,1 1-768-31,0 0-160 0,2 1-16 0,0 0-16 0,4 2-704 0,1 0-144 0,2 0-32 0,3 0 0 16,-1 0-512-16,3 0-96 0,2 2-32 0,2 0 0 15,-1 1-128-15,1 0 0 16,3 1-192-16,0-1 192 16,2 0 0-16,-2 3 0 0,3 1 0 0,-2-1 0 0,2 1-144 0,0 2 144 15,-2 0 0-15,-1 0 0 0,-2 1 0 0,-1 3 0 16,-2-1 128-16,-3 0-128 0,-2 4 0 0,-2-2 0 15,-1 2 0-15,-3 0 0 0,-1 2 0 0,-3-2-128 16,-2 0 128-16,-1-3 0 0,-4 3 0 0,-1-1 0 16,-3 1 0-16,-1-1 0 0,-2-1 0 0,-3-2 0 15,0 0 0-15,-2 1 0 0,-2-3 256 0,1 2 48 16,-3-2 16-16,1-1 0 0,-1 1-320 0,1-3 0 0,-1 2 128 0,3-6-128 0,-1 3 0 0,3-2 0 16,0-1 0-1,1-1 0-15,2-4 0 0,1 2 0 16,4-4 0-16,2 1 0 0,2 0 0 0,1-1 0 0,3 2 0 0,2-1-144 15,1-1-304-15,2 2-48 0,1 1-16 0,4-2 0 16,1 0 0-16,2 0 0 0,2 3 0 16,0-4 0-16,3 4 512 0,-1-2 0 15,-1 2 0-15,3 2 0 0,2-2 0 0,1 4 0 0,3 0 0 16,-2 1 0-16,2 1 0 0,-1 0 0 0,-1 1 0 16,1 2 0-16,0 1 0 0,-1 0 0 0,-2-1 0 0,-1 3 0 15,-1-2 0-15,0 2 0 0,-3 2-128 0,-4 1 128 16,-1-2 0-16,-3 2 0 0,-2 1 0 0,-4 1 0 15,0 1 0-15,-4 2 0 0,0-4 0 0,-2 0 0 16,-2 0 0-16,-1-1 0 0,-2-2 0 0,-2-2 0 16,0 2 320-16,-2-3 64 0,1 0 16 0,-3-2 0 15,0 0 256-15,-1-2 48 0,-1 2 16 0,0-4 0 16,-1 2-208-16,-1 1-64 0,-1-4 0 0,-2 1 0 0,-1 1-224 16,1-1-48-16,-1-1-16 0,-1 0 0 0,2 0-32 15,0 0 0-15,0-3 0 0,1 1 0 0,2 2-128 0,0-6 0 16,1 2 0-16,0-2 0 0,3 0 0 15,1-1 0-15,1-1 0 0,3-1 0 16,3 0-1024-16,2 0-96 0,1 1-16 0,3-4-10400 16,4 3-2096-16</inkml:trace>
  <inkml:trace contextRef="#ctx0" brushRef="#br0" timeOffset="78995.14">25625 7792 31327 0,'-5'-4'1392'16,"1"-1"272"-16,2 1-1328 0,1 2-336 0,1 1 0 0,1 1 0 0,-1 0 1296 0,1 0 192 0,0 0 48 0,1-3 0 0,0 3-640 0,1 3-112 0,0 0-16 0,2 0-16 0,1 4-512 0,2 2-112 16,-1 1 0-16,2 0-128 15,1 4 272-15,1-1-48 0,1 7-16 0,2-2 0 0,0 4-208 0,2 1 0 16,0 5 0-16,-2-2 0 0,-1-1 0 0,0 3 0 15,2 4 0-15,-1 2 0 0,0 2 0 0,-2-2 0 16,-1-2 0-16,0-1 0 0,0-2 0 0,0-4 0 16,1-3 0-16,-3-2 0 0,1-2 0 0,0-2 0 15,-1-1 0-15,-2-4 0 0,1 2 0 0,0-5 144 16,-1 0-144-16,0-2 128 0,0-1 112 0,0-4 16 16,-3-1 0-16,1-1 0 0,2-4-112 0,-2-1-16 0,-2-2 0 0,2-2 0 15,0-2-128-15,-1-4 160 16,0 0-160-16,-1-3 160 0,1-3 16 0,-2-3 0 0,2-3 0 0,0-4 0 15,0-2-176-15,-2 0 0 0,2 0 0 0,-2-3-176 16,2-1 176-16,-2-1 0 0,0-1-144 0,0 1 144 16,1 5 0-16,-1 0 0 0,1 5 0 0,0-2 0 0,0 5 0 15,0-1 0 1,2 3 0-16,0 2 0 0,2 1-128 0,-3 5-16 0,3 2 0 16,-1 3 0-1,0 4-624-15,0-2-112 0,2 5-16 0,-2 0-11120 0,2 4-2208 0</inkml:trace>
  <inkml:trace contextRef="#ctx0" brushRef="#br0" timeOffset="79581.59">27241 7612 29487 0,'-1'-6'1296'0,"0"1"288"0,1 0-1264 0,0 2-320 0,0 3 0 0,0-4 0 0,0 1 432 0,0 0 16 0,-1-2 16 0,-2-3 0 0,1 0-240 0,-3 0-48 0,-2 0-16 0,0 0 0 16,0 3 96-16,-3 4 32 0,0-2 0 0,-1 3 0 15,-2 3 144-15,-2 1 16 0,1 2 16 0,-1 0 0 16,1 4 240-16,-2 2 32 0,0 4 16 0,-1 4 0 15,-1 4 32-15,0-1 16 0,1 4 0 0,-1 2 0 0,1 3-448 0,1 0-96 16,0 3 0-16,2-3-16 16,3-1-80-16,1 0-16 0,2 1 0 0,0-4 0 15,2 3 32-15,2-5 0 0,2 3 0 0,0-5 0 0,1-1-176 0,2-1 160 16,2 0-160-16,1-3 160 16,2-3-32-16,0 0-128 0,3-3 192 0,2 0-64 0,1 2-128 0,1-3 0 15,1-2 0-15,2 0 0 0,3-2 0 16,1 2 0-16,2-3 0 0,0-4 0 0,1 3 0 0,0-3 0 15,4 1-192-15,0-2 192 16,4 2-784-16,2-4-48 0,2 1 0 0,0 1 0 16,-2-2-1664-16,2 0-352 0</inkml:trace>
  <inkml:trace contextRef="#ctx0" brushRef="#br0" timeOffset="80793.31">28127 8009 16575 0,'0'0'1472'0,"-2"0"-1168"0,2 0-304 0,-1 0 0 0,1 0 864 0,-1 0 112 0,0 2 32 0,-3-2 0 0,0 2-128 0,-1-2-32 0,0 0 0 0,0 0 0 16,2 0 176-16,0-2 16 0,2 0 16 0,1 0 0 0,1-1 256 0,3 2 48 0,1-1 16 0,1-2 0 0,4 0-928 15,2 2-176-15,3-1-32 0,2 0-16 16,4-1 384-16,2 1 80 0,4 1 16 0,3 1 0 0,1-4-80 0,-1 3-16 15,5-1 0-15,2 0 0 16,1 0-336-16,3-2-64 0,0 3-16 0,0 0 0 0,-2 2-192 0,0 0 0 16,-2 0 128-16,0 2-128 0,-1 2 0 0,-2-1 0 15,-1 0 0-15,-4 0 0 0,0 0 0 0,-2 1 0 16,0 0 0-16,-2-2 0 0,0 2 0 0,-2-1 0 16,-1-1 0-16,-1-1 0 0,-1 2 0 0,-1-3 0 15,1 0 0-15,-3 0 0 0,1-4 208 0,-2 2 0 16,2-2 0-16,-2 1 0 0,-1 0 144 0,0-4 32 0,-2 1 0 15,1 0 0-15,-1 2-240 0,0-2-144 0,-3 0 192 16,-1 0-192-16,0 0 176 0,-1-1-176 0,-2 1 160 16,-1 0-160-16,-2 2 224 0,0-2-48 15,-1 0-16-15,-2 2 0 0,0-2-32 0,-1 0-128 0,0 2 192 0,-3-2-64 16,0 0-128-16,-2 0 0 0,-1 2 0 0,-3-2 0 16,0 1 0-16,-1-1 0 0,-3 1 0 0,1-1 0 15,-1-1-208-15,1 1 80 0,-2 0 128 0,0 2-208 16,1-1 208-16,1 2 0 0,-1-4 0 0,2 4 0 15,1 0 0-15,1 3 0 0,0-2 0 0,1 1 0 0,2 1 0 16,2 0 0-16,-3 0-128 0,3 0 128 0,0 0 0 16,0 0 0-16,1 1 0 0,-1-1 0 0,1 2 0 0,0-2 0 15,0 3 0-15,2-3 0 16,1 0 0-16,1 1 0 0,0 1 0 0,2-2 0 0,1 0-288 0,3 0 32 16,0 0 16-16,3 3 0 0,-2-3-128 0,2 0-16 15,1 0-16-15,3 1 0 0,2 2 48 0,1 0 16 16,3 2 0-16,1 0 0 0,-1 4 336 0,1-3 0 15,1 1 0-15,0 2 0 0,0 0 0 16,-1-2 0-16,-1 2 0 0,-3-3 0 0,-2 1 0 0,0 2 0 0,-3-3 0 16,-1 4 0-16,-3-4 0 0,0 4 0 15,-4-4 0-15,1 4 0 0,-3 0 192 16,-1 1 48-16,0 3 16 0,-3 1 0 0,-1-2 176 0,-2 6 32 0,-2-3 16 16,-2 3 0-16,-1 0-304 0,-2 2-176 15,-1-2 192-15,-2 1-192 0,-1 2 128 0,-1-2-128 0,-1 2 0 0,0-1 0 16,0-1 0-16,2-2 0 15,0 3 0-15,-2-1 0 16,0-1-592-16,1-1-176 0,1 0-48 0,1 0-16576 0</inkml:trace>
  <inkml:trace contextRef="#ctx0" brushRef="#br0" timeOffset="103325.65">29643 8066 9215 0,'0'-2'816'0,"0"-2"-656"0,1 1-160 16,0 0 0-16,2 3 976 0,-1-3 176 0,-1 2 16 0,3-1 16 0,1-2 320 0,2-1 64 0,2 1 16 0,1-2 0 0,1 2-240 0,-2 1-32 0,-1 0-16 0,0 1 0 15,-1 0-336-15,-1 0-64 0,1 2 0 0,-3-2-16 0,1 0-192 0,-2 2-48 0,1-2 0 0,-2 2 0 0,-1-3 320 0,2 2 64 16,-1 1 16-16,1-2 0 0,-2 2-32 0,1-4-16 15,2 4 0-15,0-4 0 0,0 4-448 0,-1-2-96 0,2 2 0 16,0-3-16-16,0 2-112 0,0 1-32 0,1 0 0 0,0 0 0 16,2 0-80-16,-1 0-16 0,2 0 0 0,0 0 0 15,0 1-192-15,1 2 0 0,1-3 0 16,1 0 0-16,0 2 0 0,0-2 0 0,1 0 0 0,-1 0 0 16,2 0 0-16,-3-2 0 0,0 2 0 0,-1 0 0 15,-2-3 0-15,1 2 0 0,-1 1 128 0,-2-2-128 16,-3-1 0-16,1 2 0 0,-1 1 0 0,-1-3 0 15,1 1 256-15,-1 1 0 0,-1 1 0 0,1-3 0 16,-1 3-256-16,-1-2 0 0,1 0 0 0,-2 2 0 16,1-2 0-16,-1 1 0 0,1 1 0 0,0 0 0 15,0 0 144-15,0 0-16 0,0 0 0 0,0 0 0 16,0 0-128-16,0 0 0 0,0 0 0 0,0 0 0 0,0 0 0 16,0 0 0-16,0 0 0 0,0 0 0 0,0 0 0 15,0 0 0-15,0 0 0 0,0 0 0 16,0 0 0-16,0 0 0 0,0 0 0 0,0 0 0 0,3-21 0 15,-2 21 0-15,1 0 0 0,-1 0-176 0,-1-3 176 0,1 3 0 16,-2 0 0-16,1 0 0 0,-1 0 0 0,1 3 0 16,-2-3 0-16,1 0 176 15,1 0-1072-15,0 0-192 0,0 0-64 16,0 0-16096-16</inkml:trace>
  <inkml:trace contextRef="#ctx0" brushRef="#br0" timeOffset="103821.79">30376 7732 10127 0,'-1'-3'448'0,"-1"-1"96"16,2 1-544-16,0 1 0 0,0 1 0 0,0 1 0 0,0 0 1200 0,-1-3 128 0,1 2 16 0,0-2 16 0,-1 0 992 0,-2 3 192 0,2-3 32 15,0 3 16-15,0 0-448 0,0-2-96 0,-1 1 0 0,1 1-16 0,1 0-432 0,-1 3-64 0,2-3-32 0,-1 0 0 0,0 0-800 0,0 0-144 0,5 29-48 0,-1-16 0 16,-2 5-512-16,2 1 0 0,0 4 0 0,1 1 0 16,-2 5 0-16,2 1 0 0,0 3 0 15,-1 2 0-15,0 0 0 0,-1 4 0 0,1 0 0 0,-3 3 0 16,3-1 0-16,-3 0 0 0,0 0-160 0,1-5 160 31,0-2-880-31,-2-3-96 0,1-5-32 0,1-1 0 16,-1-3-64-16,0-3-16 0,0-3 0 0,-1 0 0 0,2-4-528 0,-2-4-112 0,0 0-32 15,0-4-10272-15</inkml:trace>
  <inkml:trace contextRef="#ctx0" brushRef="#br0" timeOffset="104684.86">30282 7682 18431 0,'-15'-4'1632'0,"5"1"-1312"0,3 2-320 0,2 1 0 15,4 0 2272-15,1 0 384 0,0 0 80 0,-2-2 16 16,1 2-1280-16,-1-4-256 0,0 1-64 0,2 0 0 16,0-1 304-16,2-1 48 0,1-1 16 0,2-1 0 15,3 0-944-15,2-1-176 0,1 0-32 0,2 0-16 16,3 0-208-16,2 0-144 0,-1-2 192 0,2 3-192 16,0-2 144-16,4 0-144 0,1 3 0 0,5-4 144 15,-1 4-144-15,2-3 128 16,0 3-128-16,0 1 128 0,3-1-128 15,-1 3 0-15,1 3-160 0,2 0 160 0,-1 3 0 16,-1-2 0-16,-4 5 0 0,-3 0 0 0,-2 0 0 0,-6 1 208 16,0-1-32-16,-4 1-16 0,-1 2-32 0,-3 0 0 15,-2 0 0-15,-1 1 0 0,-4 3-128 0,0-3 0 16,-2 2 0-16,-4 0 0 0,1 1 128 0,-3-3 0 16,-2 2 0-16,-2 0 0 0,0 2 0 0,-3-2 0 15,-2 2 0-15,1 1 0 0,-5-2-128 0,0 5 0 0,-3-2 0 16,-3 0 0-16,2 0 0 0,-3 0 0 0,2-1 0 15,-2 1 0-15,0-4 0 0,2 1 0 0,-1 0 0 16,2-3 0-16,1 0 0 0,3-1 0 0,3-1 0 16,0 0 0-16,4-2 0 0,2 0 0 0,2-2 144 15,2 1-144-15,1-2 0 0,2 1 0 0,0-1 0 0,2-3 0 16,3 1 0-16,-1-1 0 0,4-1 0 0,1 1-128 16,1-3 128-16,3-1 0 0,2 1 128 0,2 0-128 15,2-3 0-15,3 0 0 0,1 2 0 0,0-2-128 16,2 2 128-16,2-1 0 0,0 2 0 0,2 0 0 15,0 2 0-15,-1 1 0 0,-1 0 0 0,-2 0 0 16,0 1 0-16,-4 4 0 0,0-1 0 0,-2 0 0 16,-1 4 0-16,-1-2 0 0,-1 4 0 0,-3 0-128 0,0 3 128 15,-2 0 0-15,-2 2 0 0,-2 1 0 0,0-1 0 0,-1 1 0 16,-3 3 0-16,0-3 0 0,0 1 0 16,1 0 0-16,-2 1 0 0,-2-1 0 0,0-1 0 15,-1 0 0-15,0 0 0 0,-2 0 0 0,0-1 0 0,-3-1 0 16,1-2 0-16,-2 2 0 0,1-2 0 0,-2 0 0 15,-1 1 0-15,0-1 0 0,-2-2 0 0,2 0 0 16,-1 2 0-16,-1-3 0 0,1-2 192 0,0 2-48 16,-2-2 0-16,2-2 0 0,-1 1-144 0,1-2 128 15,0 0-128-15,-1-2 128 0,1 2-128 0,-1-4 128 0,1 0-128 0,0 0 128 16,-1 0-128-16,1 0 0 0,0 0 144 0,-2-4-144 16,0 4 0-16,0-3 0 0,0 3 0 0,-1-3 0 15,2 1 0-15,-1 0 0 0,0 2 0 0,2 0 0 16,1-2 0-16,0 2 0 0,1 0 0 0,0-2-192 15,3 2-192-15,-1 0-32 16,2 2-16-16,1-4 0 16,1 2-1040-16,1 0-224 0,1-2-32 0,1 2-14736 0</inkml:trace>
  <inkml:trace contextRef="#ctx0" brushRef="#br0" timeOffset="105193.24">30048 7956 4607 0,'-1'0'400'0,"-3"0"-400"0,2 0 0 0,1 0 0 0,-1 0 1200 0,2 0 144 0,-1 0 48 0,0 0 0 0,0 0 0 0,-2 0 0 0,-1 3 0 0,2-3 0 0,-1-3 16 0,2 3 16 0,0 0 0 0,0 0 0 0,0 0-272 0,1-2-48 16,-2 2-16-16,2-2 0 15,-1 4 112-15,0-2 16 0,1 0 0 0,0 0 0 0,0 0 96 0,0 0 32 16,0 0 0-16,0 24 0 16,1-14-528-16,2 3-112 0,0 1 0 0,0 3-16 15,0 1-496-15,1 2-192 0,0-2 176 16,0 2-176-16,-1 1 0 0,0-3 0 0,0-1 0 0,-1-1 0 15,-1 0 0-15,0-4 0 0,0 1 0 0,-1-3 0 0,0 0 0 0,0-4 0 16,2 0 0-16,-1-2-10592 16,0-2-2016-16</inkml:trace>
  <inkml:trace contextRef="#ctx0" brushRef="#br0" timeOffset="110801.75">31377 7640 18431 0,'-6'-7'1632'0,"4"1"-1312"0,1 2-320 0,1 0 0 0,1 2 768 0,0 0 96 0,2-1 16 0,-1 0 0 0,2-1-400 15,1-2-80-15,-2 0-16 0,1-1 0 0,-1 4 1088 0,-1-2 192 0,-1 3 64 0,-1-1 0 0,-1 3 176 0,0-3 32 0,-2 3 16 0,1 0 0 0,-1 0-720 16,1 0-144-16,1 0-16 0,1 0-16 0,0 0-544 0,0 0-128 0,0 0 0 0,0 0-16 0,0 0-368 0,0 0 0 16,8 20 0-16,-4-15 128 15,1 1-128-15,0 2 0 0,0 0 0 0,1 2 0 0,0 3 0 0,2-1 0 16,-1 1 160-16,2 6-160 16,1 1 320-16,1 1-48 0,0 2 0 0,1 2 0 0,1 0-96 0,-1 0-32 15,-2-3 0-15,1 0 0 0,-1 0-144 0,0 1 0 16,-2-1 0-16,0 0 128 0,-2 0-128 15,-1-3 0-15,-1-3 0 0,-1 3 0 0,1 0 0 0,0 2 0 16,-2 2 144-16,1-1-144 0,-1-4 192 0,-1 0-16 0,2-2-16 16,-2-1 0-16,0-2 16 0,1-2 0 0,-2-1 0 15,1 0 0-15,0-4-176 0,-1 1 0 0,1-1 144 16,1-5-144-16,-1 4 0 0,0-5 0 0,0 1 0 16,1-1 0-16,0-1 224 0,1 1-32 0,-1-4 0 0,2-1 0 15,1-1 0-15,0-1 0 0,1 0 0 0,0-2 0 16,1-4-48-1,1 2-16-15,0-3 0 0,2-2 0 0,0 0 128 0,1 0 0 0,0-5 16 0,1 1 0 16,-1-1-112-16,0-1-32 0,1-1 0 0,1-2 0 16,-1 0-128-16,0-1 0 0,1 1 0 0,-2-1 0 0,0-1 0 15,-1 1 0-15,1 0 0 0,-2 2 0 0,1-2 0 16,-2 1 0 0,1 3 0-16,1-1 0 0,-2 1 0 0,1 4 0 0,-2-1-144 0,1 3 144 15,-1 1-240-15,-1 2 16 16,-1 0 0-16,0 1 0 0,0 2-384 0,-1 1-80 0,-1 2-16 0,-1 1 0 15,0-3-192-15,0 5-64 0,-1-2 0 0,0 2-11648 16,0 1-2352-16</inkml:trace>
  <inkml:trace contextRef="#ctx0" brushRef="#br0" timeOffset="114175.82">32556 7489 7359 0,'1'0'656'0,"0"-2"-528"0,1 2-128 0,-2 0 0 0,0 0 704 0,1 0 96 0,0 0 32 0,0-2 0 0,1 2 704 0,-1-3 160 0,1 2 32 0,-2 1 0 0,0 0-64 0,0 0-16 16,0 0 0-16,0 0 0 0,0 0-16 0,0 0 0 0,0 0 0 0,0 0 0 15,0 0-32-15,0 0-16 16,0 0 0-16,-7 29 0 0,4-16-784 16,0 6-160-16,-1 6-16 0,-1-2-16 0,1 8-432 0,-1 1-176 15,0 5 128-15,-1 4-128 0,1 0 192 0,-2 1-64 0,1-1 0 0,-2-3 0 16,0 0-128-16,1-4 160 0,1-6-160 16,-1 4 160-16,-1 0-160 15,1-1 0-15,1 2 0 0,-2-5 0 0,2 0 0 0,1-3 0 0,0-3 0 16,0-3-176-16,3-3 176 0,-2-4 0 0,2-2 0 15,-1-2 0-15,3-3-880 16,-1-2-80-16,1-5-32 0,0-2-14448 0</inkml:trace>
  <inkml:trace contextRef="#ctx0" brushRef="#br0" timeOffset="114555.8">32469 7432 21183 0,'-5'-1'944'0,"2"-2"192"0,0 3-912 0,2 0-224 0,1 0 0 0,0 0 0 31,0 0 1472-31,0 0 240 0,0 0 48 0,1 0 16 16,2 0 384-16,-3 0 80 0,0 0 0 0,19-4 16 16,-7 2-1312-16,1-2-272 0,3-1-48 0,2 0-16 15,0 3-272-15,4-4-48 0,2-1-16 0,2 1 0 0,1-2-96 0,2 0-32 16,0 0 0-16,1 0 0 0,0-1-16 0,-2 2 0 16,0 1 0-16,-3 0 0 15,-4-1-128-15,-1 1 0 0,-3 3 0 0,-1 0 0 0,-1-1 0 0,-4 2 0 16,0-1 0-16,-3 2 0 0,-1 1-304 0,-2 1 64 15,-1 2 16-15,-3-3 0 16,0 2-640-16,-2 2-128 0,0 0-32 0,-2 1 0 16,1 1-896-16,-2 1-176 0</inkml:trace>
  <inkml:trace contextRef="#ctx0" brushRef="#br0" timeOffset="115077.52">32568 7873 21183 0,'-3'1'1888'0,"0"2"-1504"0,2-3-384 0,0 2 0 16,-1-2 1184-16,0 2 160 0,-2 0 48 0,-2-1 0 0,-3 4 400 0,-2 1 96 0,0-2 16 0,1 0 0 0,0 1-496 0,2-4-80 0,-1 3-32 0,3-2 0 0,0 1-848 0,2-2-192 16,0 1-16-16,2-2-16 0,-1 0 192 0,3 0 32 0,2-2 16 0,0 1 0 15,2 1-80-15,2-3-32 0,1 0 0 0,6-1 0 16,2 1 64-16,3-3 16 0,4 0 0 0,6 0 0 15,4 0-96-15,6-1-16 0,5 4 0 0,4-3 0 0,1-1-320 16,1 4 128 0,1-3-128-16,1 2 0 0,1-1 0 0,-2 1 0 0,-3 0 0 0,-4 1 0 15,-2 0-512-15,-4 1-64 0,-3 1 0 16</inkml:trace>
  <inkml:trace contextRef="#ctx0" brushRef="#br0" timeOffset="121331.55">28276 9530 10127 0,'6'-3'896'0,"1"0"-704"0,-2-1-192 0,-3 4 0 0,0-2 1360 0,2 2 240 0,4-4 64 0,3-2 0 0,4 0 752 0,2 0 144 0,0-1 48 0,1 1 0 16,-4 3-1008-16,1-1-192 0,-1 4-32 0,-1-3-16 0,1 3-640 0,1-2-128 0,0 1-16 0,2-2-16 0,0 3-432 0,1-3-128 15,0 0 0-15,2-1 0 0,1-1 528 0,1 2 48 0,0-1 16 0,3 0 0 16,1 2-320-16,0-2-64 0,0 2-16 0,0-1 0 15,-2 2-192-15,-2-2 0 0,0 2 0 0,0-1 0 16,-1-1 0-16,2 0 0 0,0-1 0 0,2 1 0 16,-3 0 0-16,2 3 0 0,-1-3 0 0,1 3 0 0,-2-2 0 0,0 0 0 15,0-1 0-15,1 1 0 0,-1 1 0 16,0-2 128-16,2-2-128 0,-1 1 0 0,-1 1 384 0,2 0 48 16,-2-5 0-16,-1 2 0 0,-1 0-112 0,-2-3 0 15,2 3-16-15,-2 2 0 16,-2-2 80-16,-3 2 32 0,1-2 0 0,-3 4 0 0,0-2-224 15,-2 0-64-15,-1 2 0 0,-1-1 0 16,-2 2 0-16,-3 1 0 0,1 0 0 0,-2 0 0 0,0 0 0 0,-2 0 0 16,0 0 0-16,-1-2 0 0,-1 2 0 0,-1 0 0 15,-1 0 0-15,5 0 0 0,0 0 0 0,0 0 0 16,-26-4 0-16,16 2 0 0,0-2 16 0,0 1 0 16,0-3 0-16,-1 0 0 0,1 2 32 0,-2-4 0 15,2 0 0-15,-1-2 0 0,1-1-176 0,0 0 0 16,0-1 0-16,2-1 128 0,-1 3-128 0,0-2 0 0,2 2 0 0,-1-2 0 15,1 1 0-15,0 1 0 0,0 2 0 0,1 2 0 16,1-2 0-16,0 1 0 0,2 4 0 0,-1-4 0 16,0 5 0-16,3 1 0 0,0-2 0 0,0 2 0 15,-1 1 0-15,2 0 0 0,2 1 0 0,-2-1 0 16,1 0 0-16,0 3 0 0,0-3 0 0,2 0 0 0,-1 1 0 16,1-2 0-16,-3 1 0 0,0 0 0 0,0 0 0 15,18 7 0-15,-14-4 0 0,1-3 0 0,-1 2 0 16,1 2 0-16,1-2 0 0,-1 3 0 0,1 0 0 31,0-1 0-31,0 2 0 0,0 3 0 0,2-2 0 0,-1 2 0 0,1-2 0 16,0 3-128-16,1 1 128 0,0-1 0 0,1 3 0 0,-1-1 0 0,1-2 0 15,0 2 0-15,-1-2 0 16,0 0 0-16,-2 0 0 0,0 1 0 0,0-4 0 16,-3 3 0-16,0-1 0 0,0 1 0 0,-2-2 0 15,1 2 0-15,-2 0 0 0,-1 0 0 0,-1 1 0 16,0 0 0-16,-2 1 0 0,1-5 0 0,-2 5 0 0,-2 1 0 15,-2-1 0-15,0 4 0 0,-3-2 0 0,-1 1 0 0,0-3 0 0,-2 4 0 0,1-4 0 16,-1 2 0-16,-1-2 0 0,1 1 0 0,-1-1 0 16,-1 0-240-16,1 0-16 15,-1-1-16-15,1 1 0 16,0-2-1392-16,0 0-288 0</inkml:trace>
  <inkml:trace contextRef="#ctx0" brushRef="#br0" timeOffset="122174.23">29932 9459 17503 0,'0'-2'1552'0,"-1"2"-1232"0,1 0-320 0,0 0 0 0,0 0 1472 0,0 0 224 0,-2 0 48 16,1 0 16-16,0-2 640 0,-1 1 128 0,0-1 32 0,2 2 0 0,0 0-1184 0,0 0-224 0,0 0-64 0,0 0 0 0,0 0-208 0,0 0-48 0,0 0-16 15,8-17 0-15,-3 15-416 0,1-2-80 0,3-1 0 0,-2 4-16 0,3-3-160 0,1 4-16 16,1 0-128-16,1 0 192 0,0 0-192 0,1 1 0 16,1 2 0-16,1-1 0 0,-3-1 0 0,2 2 0 15,3-3 0-15,-1 1 0 0,0 2 0 0,2-3 0 0,-1 2 0 16,1-2 0-16,-1 0 0 0,0-2 0 0,-1 2 0 15,-1-4 0-15,-1 0 0 0,0 2 0 0,-2-4 0 16,0-1 0-16,-2 1 0 0,-1 2 0 0,0-2 0 16,-2 3 0-16,0-2 192 0,-1 1-64 0,-1 0-128 0,-1 2 192 15,-1-1 32-15,-3 2 0 0,0 1 0 0,-1 0 0 16,0 0-32-16,-1 0 0 0,0 1 0 16,-2 2 0-16,1-1-192 0,-4 2 0 0,6-4 0 0,0 0 0 15,-17 13 144-15,10-8-144 0,1 2 128 0,1-4-128 16,0 4 0-16,0-5 0 0,3 2 0 0,-2-3 0 0,2 1 0 15,0 1 0-15,1-2 0 0,0 2 0 0,1 0 0 0,0 2 0 16,1-1 0-16,0 2 0 0,1 0 0 0,0 1 0 16,-1-1 0-16,1 4 0 0,0-1 0 0,-1 1 0 15,2 3 0-15,-2 2 0 0,-1-2 0 0,0 2 0 16,0 1 0-16,-1-2 0 0,1 1 0 0,-1-3 0 16,-2-1 0-16,1 1 0 0,-1 1 0 0,-1-1 0 15,2-2 0-15,-2 0 0 0,1 1 0 0,-1-4 0 16,0 2 0-16,-1-3 0 15,1 0-560-15,1-2-32 0,-1-1-16 0,0 0 0 16,-1 1-960-16,2-1-192 0,-2-2-32 0,0 1-14768 0</inkml:trace>
  <inkml:trace contextRef="#ctx0" brushRef="#br0" timeOffset="122613.8">30725 9179 32255 0,'0'-9'1424'0,"0"3"304"0,1 3-1392 0,0-1-336 15,2 1 0-15,-2 3 0 0,1 0-320 0,1-2-144 0,0 1-32 0,1-2 0 0,2 1 768 0,-1 2 160 0,0 2 16 0,0 2 16 0,0 1 112 0,-1 5 0 0,0 6 16 0,-1 2 0 0,1 5 160 0,-2 5 16 0,1 0 16 0,-2 3 0 16,-1-2-144-16,-1 3-16 15,0 0-16-15,-2 0 0 0,1 2-288 0,-2-2-48 16,-1 2-16-16,0-1 0 0,0 1-128 0,0-3-128 0,3-5 144 0,-1-1-144 16,3-3 0-16,0-3 0 0,2 0 0 0,-1-2 0 15,1-3 0-15,1-3 0 0,-1 1 0 16,1-5 0-16,-1-2-256 0,1-1-80 16,0-2-32-16,0-2-11392 0,0-1-2272 0</inkml:trace>
  <inkml:trace contextRef="#ctx0" brushRef="#br0" timeOffset="123482.8">30743 9142 21183 0,'-4'-4'1888'0,"1"4"-1504"0,1 0-384 0,1 0 0 0,1 3 1824 0,-1-3 288 15,-1-3 64-15,-3 3 16 0,-2-2 160 16,1 1 16-16,0-2 16 0,0-1 0 0,2-1-1280 0,0 2-256 16,4-3-48-16,2-2-16 0,0 2-512 0,4-3-96 0,1 2-32 0,1-2 0 31,2 1 16-31,0 0 0 0,1 2 0 0,1 0 0 15,2 0 64-15,0-1 16 0,-1 4 0 0,3-1 0 0,-1 2-240 0,1 2 144 16,2 0-144-16,0 0 128 0,2 0-128 0,1 2 0 16,1-1 0-16,0 3 0 0,-1 1 0 0,3-1 0 15,-2-2 0-15,2 4 0 0,-1-2 0 0,-2 0 0 16,0 1 0-16,-2 0 128 0,-2 0-128 0,-2 1 0 16,-3-3 0-16,-1 4 0 0,-1-1 0 0,-1 0 0 15,-3 1 0-15,-1 2 0 0,-1-3 0 0,-2 4 0 16,1-1 0-16,-3-2 0 0,-1 2 0 0,-2 1 0 0,-1 0 0 15,-1-2 0-15,-2 2 0 0,-2 0 0 16,-1 0 0-16,-2 1 0 0,-3 3 0 0,-2 1 0 0,-2-2 0 0,1-1 0 16,-2 1 0-16,-2 0 0 0,-2 2 0 15,1-2 0-15,2 0 0 0,-1 0 0 0,-1-1 0 16,2 0 0-16,4-2 0 0,1 0-144 0,1-1 144 0,3-2 0 16,1 2 0-16,2-3 0 0,1-2 0 0,2-1 0 15,3 0 0-15,0-1 0 0,2 0 0 0,0 0 0 16,1-2 0-16,2-2 0 0,1 0 0 0,0 0 0 15,2-1-160-15,1 2 160 0,-6 1-128 0,0 0 128 16,25-8-192-16,-15 4 32 0,1-1 16 0,0 1 0 16,0 1 144-16,2 0 0 0,-1 2 0 0,2-2 0 0,-1 1 0 15,2 1 0-15,0 1 0 0,1 1 0 0,0 1 0 16,-1-2 0-16,2 3 0 0,1-2 0 16,0 4 0-16,1-1 0 0,0-2 0 0,1 2 0 0,3 2 0 0,-4 0 0 15,1 0-144-15,0-2 144 0,-2 4-176 0,0-2 48 16,-2 0 0-16,-4 3 0 0,-1-3 128 0,-2 0 0 15,-2 0 0-15,-3 2 0 0,0 0 0 0,-3 5 0 16,-1-7 0-16,0 4 0 0,-1 0 0 0,-3-1 0 0,0 4 0 16,1-5 0-16,-4 4 0 0,1-1 0 0,-1 1 0 15,-2-2-128-15,2 2 128 0,-2-2 0 0,2 0 0 0,-2-1 0 16,2 2 0-16,-2-2 0 0,2-1 0 0,-2-2 0 16,0 4 0-16,1-2 0 0,-1 0 0 0,-1 2 0 15,0-1 0-15,-1-2 0 0,1 2 0 0,-3-2 0 16,0 2 0-16,-2-3 0 0,1 2 0 0,-3-2 0 15,-1 3 128-15,-1-3 0 0,1 0 0 0,-2-2 0 16,0 2 64-16,-1-3 32 0,-1 2 0 0,1-1 0 16,0-3-224-16,-1 1 0 0,-1-1 0 0,1-1 0 15,0-1 0-15,-2-1 0 0,2 1 0 0,-1-3 0 32,-1-1-624-32,2 2-112 0,-2-3-32 0,0 2-11296 0,-1-2-2272 0</inkml:trace>
  <inkml:trace contextRef="#ctx0" brushRef="#br0" timeOffset="130813.52">24946 10236 31327 0,'-1'-3'2784'0,"1"-1"-2224"0,1 4-560 0,0-3 0 0,1 2 400 0,-2 1-16 16,2-2-16-16,-2-2 0 0,1-2 352 0,-1 2 80 0,0 2 16 0,0-1 0 0,0 2-560 0,0 2-96 0,0 3-32 0,-1 2 0 0,1 3 0 0,-1 3 0 0,2 2 0 0,-1 4 0 0,1 5 320 0,2 1 64 0,-1 5 16 15,2 2 0-15,0 1-16 0,1 2 0 0,0 1 0 0,0 1 0 0,0 1-224 0,-1-2-48 16,3 0-16-16,-1-1 0 0,-1-1-224 0,0-2 176 0,0-2-176 0,-2-1 160 15,1-6-160-15,-1-1 0 0,0-1 0 0,-1-1 0 16,-1-3-240-16,-1 0-128 0,1-4-16 0,-1 1-17632 16</inkml:trace>
  <inkml:trace contextRef="#ctx0" brushRef="#br0" timeOffset="131580.92">24813 10064 13823 0,'-8'-9'608'0,"3"2"128"0,2 2-592 0,1 2-144 16,2-1 0-16,0 2 0 0,0 0 736 0,-1-4 112 15,0 0 32-15,0-4 0 0,-2-2 1168 0,1 1 256 16,-1 1 32-16,1 2 16 0,-1 0 48 0,0 0 16 0,1 2 0 0,0 1 0 16,2-1-816-16,-1 2-176 0,2-2-16 0,0 0-16 15,3 2-752-15,1-2-128 0,1-2-48 0,3 2 0 16,0 0-208-16,4-3-64 0,2 3 0 0,2-1 0 16,3 1-48-16,2 0-16 0,3 1 0 0,1 0 0 15,3 2-128-15,1 1 160 0,-1 0-160 0,0 2 160 16,2 0-160-16,-2 4 160 0,-1 0-160 0,-2 2 160 15,-1 4-160-15,-3 0 0 0,-1 2 0 0,-4 1 0 0,-1-1 0 16,-3 3 0-16,-2-2 0 0,-3 2 0 0,-1-1 0 16,-4-2 0-16,0 4 0 0,-3-1 0 0,-3-1 0 15,0 2 0-15,-2 0 0 0,-3 2 0 0,0-3 0 0,-3 1 0 16,-2 0 0-16,0 0 0 0,-4 1 0 16,0-1 0-16,0 0 0 0,-3 1 0 0,-1-1 0 0,-1-4 0 15,0 5 0-15,1-5 0 16,1-2 0-16,0 2 0 0,-1-4 0 0,2 1 0 0,2 0 0 15,0 0 0-15,2-4 160 0,0 3-160 0,3-1 0 0,2-1 0 16,2-3-160-16,2 4 160 0,3-5 0 0,1 2 0 16,2-2 0-16,3 2 0 0,0-2 0 0,2 0 0 0,0 0 0 15,3 1 0-15,4-2-128 0,3 1 128 16,1 2 0-16,3-1 0 0,0 0 0 0,2 1 0 0,4 1 0 0,1 1 0 16,1-1 0-16,2 1 0 0,2 3 0 0,0-3 0 15,-1 0 0-15,0 0 0 16,-1 1 0-16,-2-4 0 0,1 3-192 0,-3-2 192 0,-2 2-160 0,-5 1 160 15,-2 1-144-15,-3 0 144 0,1 4-128 0,-2 3 128 16,0-2 0-16,-5 1 0 16,-1 1 0-16,-1-2-128 0,0 2 128 0,-2-2 0 0,-2 0 0 0,-2 0 0 15,-2-1 0-15,1 0 0 16,-5 2 0-16,0-3 0 0,-2 0 0 0,-1 0 0 16,-1-1 0-16,-1-2 0 0,-2 3 0 0,-2-1 0 0,-1 0 0 15,-3-2 128-15,0 5 16 0,-2-2 16 0,0 1 0 0,-3 1 0 16,-1 1-160-16,-2 0 192 0,-1-2-192 0,1 2 192 0,-1 1-192 0,2-3 0 15,-1 0 0-15,2 1 0 16,4-3 0-16,-2 0-192 0,-2 2 64 0,-1-5 128 16,2 5-848-16,3-8-48 0,2 3-16 0,3-5-17008 15</inkml:trace>
  <inkml:trace contextRef="#ctx0" brushRef="#br0" timeOffset="132726.54">30481 4141 5519 0,'2'-1'496'0,"1"-2"-496"0,-2 1 0 0,0 1 0 0,1 1 912 0,-1 0 96 0,1-3 16 0,2 0 0 0,2-1 848 0,0-2 176 0,1 0 48 0,-1-1 0 16,-1 2-976-16,1 0-192 0,-1-1-32 0,0 0-16 0,1 0-656 0,-1 0-224 0,0-3 144 0,0 2-144 0,-1 0 304 0,-1-1-32 15,1 0 0-15,-2 2 0 0,0 1 1200 0,-1 0 224 16,-2 3 48-16,-2-2 16 0,-1 2 48 0,-3-1 16 16,-2 2 0-16,-3 2 0 0,-4 2-368 0,-5-1-80 0,-3 2-16 15,-3 0 0-15,-4 2-592 0,-3 0-128 0,-5 3-32 0,-3-3 0 16,2 1-224-16,-3-1-32 0,-2 3-16 16,-2-2 0-16,1 3-160 15,1 1-48-15,-2-1 0 0,3 0 0 0,-1-1-128 0,1-2-176 16,2 2 48-16,1-3 0 0,5-2-144 0,4 2-32 0,2-2 0 0,2-1 0 15,2 2 96-15,6-1 16 16,4-4 0-16,5 3 0 0,4-3-80 0,2 0-16 0,5 0 0 0,2 0 0 0,4-3-96 16,4-1 0-16,4 2-16 0,6-2 0 31,3 1-48-31,6 0-16 0,5-3 0 0,6 2 0 16,2-1-416-16,-5 1-80 0,-4 1 0 0,6-1-16 0,10-2-432 0,4 0-64 0,0-3-32 0,-1-1 0 15,-5 0 800-15,-5 2 176 0,-5-2 16 0,-6 1 16 0,-6 3 848 0,-6 0 160 31,-6 1 48-31,-5 2 0 0,-5 0 1232 0,-4 3 240 0,-3 0 48 0,-4 0 16 0,-2 3-592 0,-2 0-112 16,-2-2-32-16,-6 5 0 0,-8 0-736 0,-6 4-160 16,-5 3-16-1,-6-1-16-15,-5 2-208 0,-5 0-32 0,-2 2-16 0,-2 1 0 16,1-1-176-16,0-2 0 0,3 0 0 0,5 1-12608 16,0-1-2416-16</inkml:trace>
  <inkml:trace contextRef="#ctx0" brushRef="#br0" timeOffset="133722.97">32955 4298 18431 0,'-3'4'1632'0,"-1"-4"-1312"0,1 2-320 0,1-2 0 0,-1 0-576 0,0 0-176 0,-2 0-32 0,-5 0-16 16,-5 0 1264-16,-2-2 256 0,-3 2 48 0,-2-4 16 0,2-2-16 0,-1 2 0 0,-1-2 0 0,-3 0 0 15,1 0 448-15,-3 0 96 0,-1-3 16 0,-3 3 0 16,-1 1 432-16,-2-1 96 0,0-1 0 0,-1 1 16 16,-2-2-528-16,1 0-96 0,0 2-32 0,2 0 0 15,-1 3-528-15,2 0-112 0,1 0-32 0,2 2 0 16,3 1-304-16,2 0-64 0,1 1-16 0,3 2 0 15,4-2-32-15,1 1 0 0,2 1 0 0,3 1 0 0,1-2 0 16,3 2 0-16,1-2 0 0,3-1 0 0,1 2-128 0,2-2 192 16,2 0-192-16,3 1 192 15,3 0-192-15,0-2 0 0,5 1 0 0,3-1 0 0,2 3 0 0,5-3 0 16,3 2 0-16,3 0 0 16,6 2 0-16,3 0 0 0,4 2 0 0,1-2 0 0,3 2 0 15,4 0 0-15,2-2-192 0,2 1 192 0,3-1 0 0,1-3 0 16,5 0 0-16,-2-1 0 0,-7-1-176 15,-1 1 176-15,-2-1-128 0,-4-2 128 0,-4 2 0 16,-3-4 0-16,-4 1 0 0,-5 1 128 16,-4-2-128-16,-4 1 0 0,-4 0 0 0,-6 2 0 0,-1 1 0 0,-7-2 176 15,-2 1-176-15,-3 0 192 0,-1 2-64 0,-4-2 0 0,-1 2 0 0,-4 0 0 16,-1 0-128-16,-3 0 0 16,-2 2 0-16,-2-2 0 0,-3 4 0 0,-5-4 0 0,-3 4 0 0,-3-2 0 15,1 5 0-15,-4-4 0 16,-2 1 0-16,-2 1 0 0,-4 1 0 0,-3 0 128 15,-1-1-128-15,0 0 0 0,2 1 192 0,-3-2-64 16,-3-1 0-16,-3 0 0 0,2-2 64 0,-1 2 16 0,0-1 0 0,1 2 0 16,2-4-48-16,3 3-16 15,3 0 0-15,2 0 0 0,3-3-144 0,6 0 0 0,2 1 0 0,5-2-19232 16</inkml:trace>
  <inkml:trace contextRef="#ctx0" brushRef="#br0" timeOffset="136563.84">25990 10905 27647 0,'-6'-6'2448'0,"2"2"-1952"0,0 2-496 0,3-2 0 0,1 2 1152 0,1-2 128 0,2 4 16 0,-1-6 16 16,1 0-832-16,0-7-160 0,2 1-48 0,0-2 0 0,0 0 48 0,-1-2 0 0,1-1 0 0,-1 1 0 0,-1-5 384 0,1 4 64 0,-2-2 32 0,1 1 0 15,-1-1 48-15,1 1 16 0,-2-2 0 0,0-2 0 16,1-3-352-16,0 2-80 0,-1-2-16 16,1-4 0-1,-2 3-48-15,1-2-16 0,0 0 0 16,0 3 0-16,0 0-224 0,2 0-128 0,-1 6 128 0,2-1-128 0,1 2 0 0,0 1 0 15,0 2 0-15,1 2-128 0,0 2 128 0,1 3 0 0,0-1 0 16,-1 6 0-16,0-3 0 0,0 2 0 0,-1 1 0 0,2 1 0 0,-2 1 0 16,0-2 0-16,-1 2 0 0,1 1-128 15,-1 0 128-15,0 0 0 0,-2-2 0 0,2 2 0 0,-2 0 0 0,0 0 0 16,0-3 0-16,-1 2 0 16,1 1 176-16,0-3 16 0,-1 1 0 0,1 1 0 15,-1-4-192-15,0 3 192 0,0-3-192 0,1 1 192 0,-1 1-192 0,0-1 0 16,0-2 144-16,1 1-144 0,-1 0 0 15,0 0 0-15,0 2 0 0,0-4 0 0,2 4 0 0,-2-2 0 16,0 0 0-16,1 0 0 0,-1 1 0 16,0 0 0-16,0-2 0 0,1 0 0 0,0 2 128 0,-1-2-128 15,2 0 160-15,-2 0-160 0,0 1 256 0,0 0-64 16,1-1 0-16,-1 0 0 0,-1-1-192 0,1 2 0 0,-1 2 0 0,1-1 0 16,-1-2 0-16,2 2 0 0,-4 2 0 0,4-2 0 15,-2 1 0-15,0 3 0 0,0-2 0 0,0 1 0 16,1 1 0-16,-1 0 0 0,0 0 0 15,0 1 0-15,0 4 0 0,1-1 0 0,0 2 0 0,-1-6 0 16,7 18 0-16,-4-8 0 16,3 6 0-16,1 3 0 0,0 1 0 0,2 2 0 0,2 3 0 0,1 1 0 15,-1 2 0-15,-1 1 0 16,1-2 0-16,0 5 0 0,2 3 0 0,-1 2 0 0,2 1 0 0,-1 0 0 0,-1-1 0 16,0 5 0-16,-1-1 0 0,0 0 0 0,0 0 0 15,-1-3 0-15,0 1 0 0,-1-7 0 16,-1-1 0-16,0-7 0 0,-2 2 0 0,0-7 0 15,-1-1 0-15,0-2 0 0,-1-2 0 0,-2-2 144 16,1-2-144-16,-2-1 0 0,0-3 0 0,0-2 0 16,1-2-576-16,-2 0-128 0,1-2-48 0,-1-2-18720 0</inkml:trace>
  <inkml:trace contextRef="#ctx0" brushRef="#br0" timeOffset="137400.73">26805 10489 24879 0,'0'-2'2208'15,"0"2"-1760"-15,1 0-448 0,-1-2 0 0,0 2 1424 0,0 0 208 0,1 0 32 0,0-3 16 0,1 2 480 0,-1 1 80 0,1 0 32 0,-2 0 0 0,0 0-1584 0,0 0-320 0,0 0-64 0,21-2-16 16,-14 2-288-16,0 0 0 16,0 0 0-16,3 0 0 15,0 2 0-15,3-1 0 0,-2 2 0 0,0-1 0 16,2 2 128-16,0 0 64 0,0-2 0 0,1 2 16 0,0-2-208 16,0 0 0-16,1 0 0 0,1-2 0 0,0 0 0 0,3-4 0 15,0 2 0-15,-1-2 0 0,1-1 0 16,-1 0 0-16,1-1 0 0,-2 1 0 0,-1-1 0 0,-1-1 0 15,1 0 0-15,-2 1 0 0,-1 0 0 0,0-3 0 16,-2 5 128-16,-1-5-128 0,-2 3 192 0,0 0 0 16,-1-1 0-16,-2 1 0 0,0 2-64 0,-1-2 0 15,-2 3-128-15,1-4 192 0,-2 4-192 0,1-2 144 16,0 1-144-16,-2 0 128 0,1 4-128 0,-1-2 0 16,0 2 0-16,0 0 0 0,0 0 0 0,0 0 0 0,-1 2 0 15,1-2 0-15,0 2 0 0,1 0 0 0,-1-2 0 16,0 2 0-16,0 2 0 0,0-4 0 0,0 0 0 15,0 0 0-15,0 0 0 0,-1 22 160 0,-1-15-160 0,1-1 160 16,0 0 32-16,0 4 0 0,-2 0 0 16,2 2 0-16,-2 0-64 0,2 1 0 0,-1 0 0 0,-1 2 0 15,2-1-128-15,-1 1 0 0,0 1 0 0,0-3 0 16,1 2 0-16,-2-1 0 0,2 1 0 0,-2-2 0 16,2 2 0-16,-1-2 0 0,1-4 0 0,-2 4 0 15,2-3 0-15,-2-2 0 0,1-2 0 0,-1 2 0 16,1-2 0-16,-1 0 0 0,2-2-160 0,0 1 160 15,0-1-736-15,-1-4-48 0,1 1-16 16,1-1-17680-16</inkml:trace>
  <inkml:trace contextRef="#ctx0" brushRef="#br0" timeOffset="137796.44">27751 10087 27647 0,'-6'-4'1216'0,"1"4"256"0,1 0-1168 0,3 0-304 0,-1 0 0 0,2 0 0 0,0 0 1536 0,-2 1 240 0,-1 2 48 0,0-1 16 0,-2 4-112 0,-1 2-32 0,1 0 0 0,-2 2 0 0,3 6-1120 0,-1 3-208 0,0 3-48 0,1 1-16 0,-1 5-144 15,2 3-32-15,0-1 0 0,2 0 0 16,-2 3-128-16,3-2 128 0,0 1-128 0,0 0 128 16,1 1-128-16,2 2 0 0,-2-2 0 0,1 2 0 0,1-2 0 0,-1 2 0 15,0-2 0-15,0 1 0 16,1-2 0-16,-1-4 0 0,2 1 0 0,-2-5 0 0,1-5 0 0,0-2 0 15,0-2-160-15,1-5 160 16,-2-1-1024 0,2-3-128-16,-2-2 0 0,1-4-16304 0</inkml:trace>
  <inkml:trace contextRef="#ctx0" brushRef="#br0" timeOffset="138509.03">27618 9985 17503 0,'4'-10'768'0,"0"2"176"0,0 2-752 0,-1 2-192 0,1 1 0 0,-2 2 0 0,2 1 1600 0,2-5 272 16,4 2 64-16,4-4 16 0,1 1 512 15,1-1 96-15,-1 4 32 0,-3 0 0 16,0 0-784-16,-2 3-144 0,1 3-48 0,-1 0 0 15,-1 5-960-15,-1-2-192 0,0 3-32 0,-1-3-16 16,1 4-416-16,0-2 128 0,-1 2-128 0,0 0 0 16,0 0 0-16,2 1 0 0,1-1 0 0,0-4 0 0,1 2 0 0,3-3 0 15,-1 2 0-15,1-5 0 0,-2 2 0 0,2-1 0 16,1 0 0-16,1 0 0 16,-1 0 0-16,-2 0 0 0,-1 1 0 0,0-1 0 0,-2 0 0 0,-3 3 0 15,-2-2 0-15,-1 2 0 16,-2 0 0-16,-3 0 0 0,0 0 0 0,-4 2 0 0,-2 1 0 0,0 0 0 15,-4 0 0-15,-1 1 0 0,-1 2 0 0,-2-2 0 0,0 3 0 16,-1-3 0-16,2-1 128 0,-4 4-128 0,2-5 0 0,-1 2 128 16,1 0-128-16,0 0 0 15,0-1 144-15,0 1-144 0,0 0 0 0,1-2 0 0,0 2 0 0,1-1 0 16,2-2 0-16,1 2 0 0,2-2 0 0,0 2 0 16,3-2 0-16,1 2 0 0,2-3 0 0,1 2 0 0,2-2 0 15,2 0 0 1,1-1 0-16,1 1 0 0,3-2 0 0,1 0 0 15,2-2 0-15,2 2 0 0,0-2 0 0,2-2 0 16,1 4 0-16,0-4 0 0,3 2 0 0,1 0 0 16,3 0 0-16,0-2 0 0,2 3-128 0,2 0 128 15,0 1-128-15,1-2 128 0,-1 2 0 0,-1 0 0 0,-2 1 0 0,-1 1-128 16,-1-2 128-16,-2 2 0 0,-2 0 0 0,-1 0-128 16,-2 2 128-16,-3 0 0 15,-2 0 0-15,-1 3 0 0,-3-1 0 0,-1 2 0 16,-1 2 0-16,-2 1 0 0,-1-2 0 0,-1 2 0 15,-3 1 0-15,0 1 0 0,-2 1 0 0,0-2-160 16,0 0 160-16,-4-3 0 0,0 5 0 0,-3-2 0 0,1 0 0 16,-2-2 0-16,0 0 0 0,-2 0 0 0,-2-2 0 15,0 3 0-15,-2-2 0 0,-2 0 176 0,-1-1-32 0,0 1 0 16,-1-1-16-16,0-1 0 0,-4 0 0 0,3 2 0 16,-3-3-128-16,1 0 128 0,0-2-128 0,0 2 128 15,1-4-128-15,2-2-192 0,2 2 32 0,1-3 16 16,1 0-1296-1,0-1-256-15,2 0-48 0,1 1-14976 0</inkml:trace>
  <inkml:trace contextRef="#ctx0" brushRef="#br0" timeOffset="140279.41">28702 10609 11055 0,'-5'-3'976'15,"1"2"-784"-15,3 1-192 0,-1 0 0 0,2 0 0 0,-1 0 0 0,-1 0 0 0,-4 0 0 0,-2 0 0 0,1-3 128 0,-1 2-128 0,2 0 144 0,0 0 1264 0,1 1 240 0,0 0 48 0,1 0 16 16,2 1 1184-16,-2 0 240 0,3 0 64 0,-2 2 0 16,2 1-960-16,1-1-176 0,1 2-32 0,2-1-16 15,-1 2-768-15,3 0-160 0,2 1-16 0,1-4-16 16,2 0-608-16,2 0-128 0,3 0-32 0,3-3 0 15,1 1-128-15,4 2-32 0,3-6 0 0,1 3 0 16,1-1-128-16,2 1 0 0,2-3 0 0,3 3 0 16,3-2 0-16,0 1 0 0,2-4 0 0,-2 1 0 15,-3 0 0-15,0-1 0 0,-1 0 0 0,1 0 0 16,-2 2 0-16,-3-3 0 0,-3 2 0 0,-2-2 0 16,-3 3 0-16,-2 0 0 0,-2-1 0 0,0 1 0 0,-5 3 0 15,0-2 0-15,-2 2 0 0,-1-1 0 0,-3 1 0 16,0 0 0-16,0 0 0 0,-1 0 0 0,0 0 0 0,-1 0 0 15,0 0 0-15,0-3 0 0,-1 3 0 0,-1 0 0 16,1-2 0-16,-2 0 0 0,2 0 0 0,-1 1 0 16,-1-1 0-16,-1 1 0 0,2 1 0 0,-2 0 0 15,0 0 0-15,2 0 0 0,-2 0 0 0,0 0 0 16,1 1 0-16,-2 1 0 0,0-2 0 0,0 0 192 16,0 0-192-16,0 0 192 0,0 0-192 0,0 0 0 15,0 0-192-15,0 0 192 0,-13 16 0 0,9-12 0 16,2-4 144-16,-1 0-16 0,1 0-128 0,0 2 176 0,-1-4-176 15,1 2 192-15,0 0-48 0,0-4 0 0,-1 1 0 16,0 0 0-16,0 0-144 0,0-3 0 0,0 2 0 16,-1-2 0-16,2 0 0 0,-2 0 0 0,2 0 0 15,-2-2 128-15,0 2-128 0,-1-5 192 0,0 3-192 16,-1-4 192-16,0 2-192 0,-1 0 0 0,-2 2 0 16,0-2 0-16,-1 1 0 0,0 2 0 0,1 0 0 0,-3-1 0 15,3 4 0-15,-3-2 0 0,1 2 0 0,0-1 0 16,0 4 0-16,0-1 0 0,2-2 0 0,-1 4 128 15,3-3-128-15,0 2 0 0,2 1 0 0,2 0 0 0,1 0 0 16,2 0 0-16,0 0 0 0,2 0 0 0,2 0-128 16,1 0 128-16,2 0-160 0,2 0 160 0,0 0-320 15,2-2 16-15,0 2 16 0,1 0 0 0,0 0 288 0,2 0-160 16,1 0 160-16,0 2-128 0,1-2 128 0,1 4 0 16,0-3 0-16,1 4 0 0,-1-1-160 0,0-1 0 15,-3 2 0-15,1 2 0 0,0 0 160 0,-2-1 0 16,0 3 0-16,-2-2 0 0,-3 2 0 0,1 1 0 15,-1 0 0-15,-2 2-128 0,-1 0 128 0,-2-2 0 16,-1 3 0-16,-2-1 0 16,0 0 0-16,-3 2 0 0,-2 1 0 0,-1 1 0 0,-3 0 128 0,-1 3-128 0,-2-2 160 15,0 4-160-15,-3-3 128 0,-2 2-128 16,0 1 0-16,-1-1 144 0,-1 2-144 0,0-3 0 0,-1-1 0 16,0-2 0-1,3 0-816-15,-2-2-32 0,3 1-16 0,2-3-10896 16,1 1-2176-16</inkml:trace>
  <inkml:trace contextRef="#ctx0" brushRef="#br0" timeOffset="140854.1">30361 10552 23039 0,'-5'-8'2048'0,"1"3"-1648"0,1 2-400 0,0 0 0 16,3 2 2032-16,-1 1 320 0,1-3 64 0,-3 0 16 0,0 0-1792 0,-2-4-368 0,-1 1-64 0,-3-3-16 0,0-1-192 0,-1 1 0 0,2 2 0 0,0-2 0 0,0 2 0 0,-1-2 0 16,2 3 0-16,0 0 0 0,0-1 320 0,0 2 112 0,0 1 16 0,0-2 16 15,0 2 816-15,-2-1 144 0,2 4 48 0,-2-3 0 0,0 2-816 0,-1 2-144 16,0 0-48-16,1 2 0 16,-3 2-288-16,1 2-176 0,0 1 192 0,0 2-192 0,0 3 0 0,-1 2 0 15,0 2 0-15,0 1 0 16,2 3 0-16,0 0 0 0,2 5 0 0,0-3 0 15,2 4 0-15,-1-1 0 0,2-1 0 0,0-1 0 0,2 1 0 16,1-1 0-16,-1-1 0 0,3 0 0 16,0 0 0-16,1-2 0 0,2 1 128 0,1-1-128 0,1 1 0 0,1-5-144 15,0 3 16-15,1-6 0 16,2 2-1216-16,0-4-224 0</inkml:trace>
  <inkml:trace contextRef="#ctx0" brushRef="#br0" timeOffset="141293.34">30619 10628 23039 0,'-4'-5'1024'0,"0"0"192"0,1 2-960 16,1 0-256-16,1 2 0 0,-1-1 0 0,0 2 1264 0,-1-4 208 15,-3 0 32-15,-1-1 16 0,-3-1-176 0,-4 2-16 16,1 1-16-16,-3 0 0 0,0 6-560 0,-2 0-112 0,0 4-32 0,-1 5 0 0,1 1 48 0,-2 6 16 16,1 1 0-16,1 3 0 15,-1 3-304-15,3 0-64 0,3 1-16 0,0-1 0 0,3-1-80 0,3-3-16 16,2-2 0-16,1-4 0 16,2 0-64-16,2-1-128 0,1-5 176 0,1 0-176 0,2-4 128 0,1-1-128 15,1 1 0-15,2-6 0 0,-1 2 0 0,2-4-176 16,1 0 32-16,1-2 0 31,2-5-432-31,3 1-96 0,1-3-16 0,-1 0 0 0,1-1 96 0,0-2 16 0,1 0 0 0,-2-3 0 0,1 1 336 0,-1 0 80 0,-1-3 16 16,0 2 0-16,0-4 304 0,-2 1 64 15,0 1 16-15,-2-2 0 0,-1 1 464 0,-2 2 112 0,-2-2 16 0,-1 4 0 16,0-2-192-16,-3 1-48 0,-1 1 0 0,-1 4 0 16,-3 0-320-16,1 2-64 0,-2 0-16 0,-1 1 0 31,-1 3-192-31,-1 0-128 0,-1 2 128 0,-1 4-208 15,2 0-864-15,-3 4-160 0,1-2-48 0,2 4-9984 0,0 1-2016 0</inkml:trace>
  <inkml:trace contextRef="#ctx0" brushRef="#br0" timeOffset="141777">30887 10643 27647 0,'-4'4'1216'0,"0"1"256"0,2-1-1168 0,0-1-304 15,1 1 0-15,0-2 0 0,0 2 1696 0,-2 2 288 0,0 7 48 0,-4 3 16 0,-1 2-320 0,-1 5-48 0,0-2-16 0,1-2 0 0,0 0-1248 0,1 0-256 0,-1-6-160 0,1 2 192 0,2-5-192 0,-1 0 0 16,1 0 0-16,1-4 0 0,1 0 0 0,-1-4 0 0,1 2 0 0,1-4 128 16,1 3-128-16,-1-6 192 0,2 3-192 0,-1-4 192 15,2-2-192-15,1-2 160 0,0-2-160 0,1 0 160 16,0-5-160-16,2-1 160 0,0-3-160 0,3 0 160 16,-1-4-160-16,2-1 0 0,-1-1 0 0,2 1 0 15,1 2 0-15,2 0 0 0,-1 3 0 0,3 1 0 16,1 3 0-16,0 4 0 0,1-2-128 0,0 4 128 15,0 0 0-15,0 0 128 0,-1 3 0 0,0 1 0 16,-1 3-128-16,-3-2 0 0,1 1 144 0,-2 3-144 16,-2 0 0-16,-1 0 0 0,0 0 0 0,-2 3 0 0,0 3 0 15,0 0 0-15,0 4 0 0,1 3 0 0,-1 3 0 16,-1 2 0-16,1 4 0 0,0 2 0 0,-1 3 0 16,0 2 0-16,-1 3 0 0,-2-1 0 0,1 5 0 0,-2-8-128 15,0 3 128-15,0-5-128 16,2-1-272-16,-2-6-48 0,2 0-16 0,-2-4 0 15,3-2-720-15,-2 0-144 0,3-6-16 0,-1-2-9920 16,-1 1-1984-16</inkml:trace>
  <inkml:trace contextRef="#ctx0" brushRef="#br0" timeOffset="142343.12">31469 10257 4607 0,'-4'-6'400'0,"1"3"-400"0,0 0 0 0,2 1 0 0,0 0 4224 0,1 2 768 0,0 0 160 16,0-2 32-16,-2 1-1792 0,0-1-368 0,1 1-64 0,-2 2-16 15,2 4-880-15,-1 2-176 0,0 2-32 0,1 7-16 0,1 1-1184 0,-1 4-224 0,1 2-48 0,-1 6-16 0,1 1-192 0,-2 5-48 0,1 3 0 0,-1-1 0 16,0 3-128-16,1 0 0 0,0 0 0 0,0 0 0 15,-2 1 0-15,1-3 0 0,-1-1 0 0,1-2 0 16,-1-7 0-16,2 1 0 0,0-5-176 0,0-1 176 16,1-3-384-16,0-2 0 0,2 1 0 0,1-3 0 15,-1-4-1072-15,0-2-208 0,2-3-32 16,-1-2-14640-16</inkml:trace>
  <inkml:trace contextRef="#ctx0" brushRef="#br0" timeOffset="142559.93">31337 10625 4607 0,'-10'-13'400'0,"4"6"-400"0,1-3 0 0,2 5 0 0,3 4 7968 0,1-2 1504 0,2 0 320 0,-1-4 48 15,3-2-7392-15,1-4-1472 0,2-5-288 0,3-1-64 32,1 1-352-32,1-2-64 0,3 1-16 0,0-1 0 0,1 2-192 0,1-2 0 15,0 2 0-15,-1-1 0 0,2 3 0 0,-2 0 0 16,1 1-160-16,-1 3 160 0,0 0-304 15,-1 4 32-15,0-1 0 0,-1 5 0 0,-1 1-48 0,-1 4-16 16,0 4 0-16,-1 1 0 0,-1 4-1584 0,-1 0-320 0</inkml:trace>
  <inkml:trace contextRef="#ctx0" brushRef="#br0" timeOffset="142869.06">31812 10637 19343 0,'-4'6'1728'0,"0"-2"-1392"0,2 2-336 0,-1-1 0 0,3 0 1744 0,-1-3 288 15,0 1 48-15,-3 3 16 0,0 4-624 0,-2 4-112 16,-1 2-16-16,-2 1-16 0,2-3-944 0,-1-2-176 16,2 0-32-16,0-4-16 0,0 0-160 0,2-4 0 0,-1 1 0 15,2-1 0 1,1-3 432-16,0-1 48 0,0 0 16 0,1-1 0 16,1-2 816-16,-1 0 160 0,2-4 48 0,-1-1 0 15,1 0-592-15,1-2-112 0,0-2-32 0,-1-4 0 16,2 0-96-16,0-1-32 0,0-3 0 0,-1-1 0 15,1-3-32-15,-1 0-16 0,1-5 0 0,-1 1 0 0,2-7-384 0,-2 5-80 16,2-1-16-16,-1 3 0 0,-1 0-128 0,1 5 0 16,-1 5-192-16,2 4 192 15,1 2-512-15,0 6 32 0,1-1 0 0,-1 4 0 0,0 3-96 16,1 0 0-16,-1 0-16 0,0 3 0 16,0 0-752-16,1 4-160 0,0 0-32 0,2 1-16096 0</inkml:trace>
  <inkml:trace contextRef="#ctx0" brushRef="#br0" timeOffset="143402.94">32201 10618 5679 0,'4'-3'512'0,"-2"-1"-512"0,-1-1 0 0,1 4 0 0,-1-2 416 0,-1 1-16 31,1-2 0-31,3-3 48 0,0-2 3808 0,-1-4 768 0,0 0 160 16,-2 3 48-16,0 2-1136 0,-2-2-208 0,0 1-48 15,-3 2-16-15,0 0-2640 0,-2-1-528 0,-1 4-96 0,-2-2-32 16,-1 2-384-16,-1 2-144 0,-1 2 0 0,-2-3 144 16,2 6-144-16,-3-3 0 0,-1 3 0 0,0 2 0 15,0 3 0-15,0-2 0 0,1 4 0 0,-1 2 0 16,1 3 0-16,1-1 0 0,2 2 0 0,1 2 0 15,0 1 0-15,1 1 0 0,2 1 0 0,2-4 0 16,2 0 0-16,2-1 0 0,1 0 0 0,2-2 0 16,1-2 0-16,2 1 0 0,2-5 0 0,2-1 0 15,-1-2-176-15,2 0 48 0,-1-4 0 0,1-1 0 0,1-1 128 16,0-2-160-16,1-1 160 0,1-2-160 0,0 0 160 16,-1 0-160-16,1-4 160 0,-1 0-160 0,0 1 160 0,-1-3 0 15,0 2 0-15,0-4-128 0,-3 2 128 0,1 0 0 16,-3-1 0-16,0 1 0 0,0-2 192 0,-3 2 0 15,2 2 16-15,-3 2 0 0,0 1-48 0,1 1-16 16,-2 2 0-16,-2 4 0 0,1 2 32 0,0 3 0 16,1 1 0-16,-1 4 0 0,1 2-176 0,1 2 0 15,0 4 0-15,3-2 0 0,-1 3 0 0,2-1 0 16,2 5 0-16,-1-5 0 0,2 2 0 0,0-1 0 0,1-1 0 0,-1-4 0 16,0 1 0-16,0-2 0 0,0-3-160 15,-1-1 160 1,0 1-496-16,1-4 0 0,-1 0 0 0,1-4 0 15,-2 2-640-15,1-4-128 0,0 0-16 0,0-4-15408 0</inkml:trace>
  <inkml:trace contextRef="#ctx0" brushRef="#br0" timeOffset="144009.85">32641 10609 35935 0,'1'-7'1600'0,"-1"4"320"0,0-3-1536 16,2 2-384-16,-1 1 0 0,0 3 0 0,0-3 256 0,-1 0 0 0,0-3-16 0,0-1 0 0,-1-5 416 0,-1 0 96 0,-3-2 16 0,0 1 0 0,-3 0-512 0,0 1-112 0,-1-3-16 0,-2 3 0 0,0 1-128 16,-2-2-176-16,0 5 48 0,-1 0 0 0,1 2 304 0,-3 4 64 0,1 2 16 0,-1 0 0 0,-2 6-128 15,0 0 0-15,-1 1-128 16,1 6 192-16,-2 2-64 0,1 1-128 0,1 2 176 15,-1 5-176-15,1-1 0 0,-1 3 0 0,4 1 0 0,2-2 0 0,3-1 0 16,1-1 0-16,4 0 0 0,2-2 0 16,1-2 0-16,2 1 0 0,3-3 0 0,0-2 0 0,2-3 144 15,2-1-144-15,1 0 0 0,2-7 144 0,3 2-144 16,-1-5 0-16,4 0 0 0,0-2 128 16,0-2-128-16,1-5 0 0,3 2 0 0,1-2 0 0,0-3 0 0,0 0 128 15,0-2-128 1,0-2 0-16,2 0 192 0,-4-3-64 0,-1 3 0 0,-1-2 0 0,0-3 48 0,-1-2 0 15,-2 0 0-15,-2-2 0 0,-1-1-48 0,-2-2 0 0,-1-3 0 16,-3 0 0-16,-1 1-128 0,-1-4 0 0,-2-1 0 16,-1-2 0-16,0-2 128 0,-2-3 0 0,-1 2 0 15,0 0 0-15,-1 2-128 0,-1-3 0 0,-1 1 0 16,1 1 0-16,0 3 0 0,0 1-176 0,1 7 48 0,0 3 0 16,2 5-208-1,-1 5-48-15,2 6 0 0,0 1-12192 16,1 6-2448-16</inkml:trace>
  <inkml:trace contextRef="#ctx0" brushRef="#br0" timeOffset="144319.49">32868 10663 27647 0,'-2'5'1216'0,"2"-1"256"0,0-1-1168 15,2 0-304-15,-1-1 0 0,0-2 0 0,0 2 768 0,0 0 80 0,2 4 32 0,-1 0 0 16,2 1 48-16,1 0 16 0,-1 2 0 0,0-2 0 0,-2 2 80 0,0-2 0 0,1 2 16 0,-2 1 0 0,-1 0-144 0,0 1-16 0,-1-1-16 0,-2 0 0 31,1-2-448-31,0 0-96 0,-1 0 0 0,-2 0-16 16,1-2-304-16,1-1 0 0,-1 1 0 0,-1-2 0 0,3-3-208 0,-1-1-112 0,1 0 0 0,0-1-16 31,1-3-1520-15,1-1-288-16</inkml:trace>
  <inkml:trace contextRef="#ctx0" brushRef="#br0" timeOffset="144461.72">32984 10163 21183 0,'-8'-17'1888'0,"3"2"-1504"0,0 5-384 0,3 2 0 0,1 6 3744 0,0 0 672 15,1 2 144-15,-3-4 32 0,-1-1-2544 0,-2 0-496 16,-1-1-96-16,-2 0-32 0,-1 1-720 0,2 4-128 16,-2 1-48-16,1 0 0 0,0 4-528 0,2-1-176 15,1 3 0-15,1 1 0 16,1 1-1312-16,0 2-272 0,3 3-48 0</inkml:trace>
  <inkml:trace contextRef="#ctx0" brushRef="#br0" timeOffset="144823.72">33247 10845 29487 0,'0'-3'1296'0,"0"3"288"0,0-2-1264 0,1 1-320 0,1 1 0 16,-1-3 0-16,0 1-288 15,-1-2-112-15,1-3-32 0,1-2 0 0,-2-6-592 0,0-2-128 16,-2-2-32-16,1 1 0 0,0-2-672 0,-3-2-128 0,0 3-16 0,-2-2-16 16,0 4 3152-16,-3-2 624 0,0 3 128 0,-1 1 32 15,-1 2 1808-15,1 3 368 0,-2 4 80 0,1-1 16 0,-1 5-2528 16,-2-1-512-16,1 8-112 0,0-1-16 0,2 2-656 16,0 4-144-16,-1 5-32 0,-2 1 0 0,3 1-192 0,0 7-128 15,4-2 128-15,-1 2-208 0,3 0 208 0,0 1 0 16,3 1 0-16,-1-1 0 0,3-3 0 0,0 0 0 15,3-2 0-15,-1-1 0 0,1-1 0 0,0-4-144 16,4 1 144-16,-2-3 0 16,2 0-432-16,0-2 0 0,3-2 0 0,0 0 0 15,1-4-1360-15,0 1-288 0</inkml:trace>
  <inkml:trace contextRef="#ctx0" brushRef="#br0" timeOffset="146232.98">33389 10286 16575 0,'2'-10'1472'0,"-1"4"-1168"0,0 1-304 0,0 4 0 0,2 1 1728 15,-2-4 304-15,1-1 48 0,2-2 16 0,2-5 880 0,1 1 176 0,-1 3 48 0,0-2 0 0,-1 6-1568 0,0-1-304 0,0 4-64 0,-2 1-16 16,1 4-848-16,1 2-160 0,0 4-48 0,0 4 0 0,1 3-192 0,2 5 0 0,-1 1 0 0,2 4 0 0,1 2 0 15,-1 3 0-15,4 3 128 0,-2 2-128 0,3 7 0 16,-2 2 0-16,-1 4 0 0,0-3 0 0,-2-5 0 16,-2 1 0-16,-1-1 0 0,-2-1 0 15,0-10-848-15,-2-2-64 16,1-2-16-16,-1-4 0 0,0-3-560 0,-1 2-112 0,-1 5-32 0,-3-5 0 16,0-2-2144-16,-1-5-416 0</inkml:trace>
  <inkml:trace contextRef="#ctx0" brushRef="#br0" timeOffset="146548.96">33231 10583 35935 0,'-6'-10'1600'0,"2"4"320"0,2 3-1536 0,0-1-384 0,2 4 0 0,0-2 0 16,2 2 1088-16,-1 0 160 0,0-4 32 0,2 2 0 0,-1-1-624 15,1 2-112-15,-1-3-32 0,2 2 0 0,1 2-96 0,1-3-32 16,1 2 0-16,2-1 0 0,2 2-32 0,3-3-16 16,2 2 0-16,2-2 0 0,1 3-160 0,3-3-48 15,2-2 0-15,4 0 0 16,4 2 0-16,3-3 0 0,4-4 0 0,8-2 0 0,9 0-128 0,1-5-144 15,1 5 144-15,-5-1-208 16,-7-2-464-16,-6 1 672 0</inkml:trace>
  <inkml:trace contextRef="#ctx0" brushRef="#br0" timeOffset="149717.1">25409 11673 28559 0,'-3'-2'2544'0,"2"2"-2032"16,1 0-512-16,0 0 0 0,1 0 416 0,-1 0-16 0,0 0 0 0,0-3 0 0,0 2-240 0,0 1-160 0,0 0 192 0,0 0-192 15,0 0 624-15,0 0 16 0,0 0 0 0,-12 19 0 0,9-9 32 0,-2-1 16 0,0 4 0 0,-1-1 0 16,0 1-112-16,0 0 0 0,0 2-16 0,0-1 0 16,-1-2-400-16,2 0-160 0,-1-2 128 0,1-1-128 15,0-2 0-15,0 2 0 0,2-3 0 0,-2 0 0 16,1-1-832-16,-1 0-112 0,1-1-16 0,1 0-14608 16</inkml:trace>
  <inkml:trace contextRef="#ctx0" brushRef="#br0" timeOffset="150106.06">24956 12226 30399 0,'-4'0'1344'0,"1"0"288"0,0 0-1312 0,3 0-320 0,0 0 0 0,0 0 0 15,0 0 368-15,0 1 0 0,-1 2 0 0,0-2 0 0,-1 4 1232 0,-1-1 240 16,-1-1 48-16,-1 4 16 0,-1-1-896 16,-1 2-176-16,-1 0-48 0,-1 0 0 0,1 2-576 0,-1 0-208 15,-1 1 144-15,2-1-144 0,-1 3 0 16,-1-6-224-16,1 3 32 0,2-1 0 16,1-3-1088-16,1 1-192 0</inkml:trace>
  <inkml:trace contextRef="#ctx0" brushRef="#br0" timeOffset="150384.07">25493 12191 34095 0,'-3'4'3024'0,"2"-3"-2416"0,1 4-480 0,1-3-128 16,1 3 1536-16,-1-4 272 0,-1 5 64 0,1 3 16 0,1 3-1312 0,0 0-272 16,-1 2-48-16,0-2-16 15,-1-2-240-15,0 0 0 0,0 1 0 0,-1-3 0 31,0 0-656-31,-2-2-240 0</inkml:trace>
  <inkml:trace contextRef="#ctx0" brushRef="#br0" timeOffset="164634.23">26492 11858 6447 0,'2'-2'576'0,"0"0"-576"0,-2-1 0 16,0 3 0-16,0 0-416 0,0-1-192 0,1 1-32 0,0-2-16 0,0-2 2256 0,-1-1 464 16,2 4 96-16,-2-3 16 0,-2 2 96 0,1-1 32 0,0 2 0 0,0 1 0 0,-2-3-624 0,1 3-112 0,-1-2-32 0,2 1 0 0,-2 1-1120 0,2-3-224 0,0 1-64 15,1 1 0-15,-1-2-128 0,0 1 0 16,-1 0-160-16,1-1 160 0,0 1 0 0,0 1 0 0,-1 1 0 0,1-2 160 15,-1 0 384-15,-1 2 80 0,1-2 16 0,-2 2 0 16,0 0 192-16,1 0 32 0,-2 0 16 0,0 0 0 16,-2 0-112-16,-1 2 0 0,0-2-16 0,-2 2 0 15,1 0-176-15,-1 2-16 0,-1 0-16 0,-1 1 0 16,1 1-224-16,1 1-64 0,-2 2 0 0,1-2 0 16,0 4-256-16,1-1 0 0,-1 3 0 0,2-2 0 15,-1 4 0-15,2-2 0 0,0 2 0 0,1 1 0 0,2-1 0 16,-1-1 0-16,1 0 0 0,0 2 0 0,1 0 0 0,0 1 0 15,2 1 0-15,-1-2 0 0,2 3 0 0,0-6 0 16,2 2 0-16,0-2 0 0,2-4 0 0,-1 1 0 16,1-3 0-16,0-1 0 0,2-5 0 0,0 1 0 15,2 1 0-15,0-3 0 0,0 0 0 0,1-4 0 16,-1 2 128-16,2-1-128 0,0 0 0 0,0-1 0 16,3-1 0-16,-3 1 0 0,4-2 0 0,-1-1 0 15,3 0-128-15,0-1 128 0,1-2-128 0,0 0 128 16,-1 1 0-16,-2-1-144 0,0 4 144 0,-2-4 0 0,-1 2 0 15,-1 0 0-15,-1 0 0 0,-2-2 0 16,-1 3 0-16,-1-2 0 0,-2 0 0 0,0 2 128 0,-2-2-128 0,0-1 176 16,-2 1-176-16,1 2 0 0,0-2 0 15,-3-1 0-15,1 2 0 0,-1 0 0 0,-1 0 0 0,1 0 0 16,-1 0 128-16,0 1 80 0,2 0 32 0,-1 1 0 16,1 1-240-16,1 1 0 0,-1 4 0 0,3-2 0 15,-1 2 0-15,1 0 0 0,0 2 0 0,1 1 0 16,1 0 208-16,0 3 48 0,1 1 16 0,-1-1 0 15,1 1 32-15,0 3 0 0,1 1 0 0,1-1 0 16,-1 3-96-16,1-4-16 0,0 5 0 0,0 1 0 0,-1-2-48 16,1 2-16-16,0 1 0 0,0 0 0 0,0 3-128 0,-1-3 128 15,1 3-128-15,-1-1 128 0,1 1-128 0,0-2 0 16,-2 2 0-16,2-5 0 0,-1 3 0 0,1-1 0 16,-1-4 0-16,-1 0 0 15,1-1-576-15,1-2-32 0,-1 0-16 0,1-6-11232 16,1 1-2256-16</inkml:trace>
  <inkml:trace contextRef="#ctx0" brushRef="#br0" timeOffset="165223.04">27127 11766 27647 0,'-3'-1'1216'0,"0"-2"256"0,2 1-1168 0,0 1-304 0,1 1 0 0,0 0 0 0,-1 0 176 0,-1 0-32 0,0 0 0 0,-2 0 0 0,-2 0-144 0,-1 0 192 0,-2 1-192 0,-2 4 192 0,0-1 816 0,-3-1 160 0,-1 3 48 0,-1 1 0 0,0 1 192 0,-1-2 32 16,-2 4 16-16,-1 0 0 0,-1-1-544 0,-1 2-96 16,1 1-32-16,0-2 0 0,1 1-512 0,1-1-96 15,1-2-32-15,2 0 0 0,1-4-144 0,3 1 0 16,1-1 0-16,2-2 128 0,3-2-128 0,2 1 0 0,2-1 0 15,1 3 0-15,-1-3 0 0,2 0-144 0,3-3 144 0,-1 3-160 16,3 0-96-16,3 0 0 16,-1 0-16-16,3-1 0 0,1 1 32 0,1 0 16 15,2 1 0-15,2 2 0 0,1-2-64 0,3 4-16 0,1-1 0 0,1 2 0 16,-1 0-48-16,-1 0-16 0,0 4 0 0,-3-4 0 31,1 3-160-31,-2 1-48 0,-3-3 0 0,-2 2 0 0,-1 1 224 0,-2 0 32 0,-3 1 16 0,-3-4 0 16,1 2 304-16,-3 1 128 15,0-4-128-15,-2 4 192 0,0-1 208 0,-2-2 48 0,-1 2 0 0,-1-2 0 16,-1 2-32-16,-2-2 0 0,-1 2 0 0,0-3 0 0,-2 3-256 16,1-2-160-16,-2 2 192 0,0-3-192 31,0 1-256-31,0 2-176 0,0-3-16 0,0-2-16 16,2 2-1296-16,0-2-256 0</inkml:trace>
  <inkml:trace contextRef="#ctx0" brushRef="#br0" timeOffset="165917.96">27630 11547 10127 0,'-2'0'896'16,"1"-2"-704"-16,1 2-192 0,-1 0 0 0,1 2-144 0,-1-2-64 0,-2 3-16 0,-1-3 0 0,-2 3-272 0,-1-1-48 0,-2 0-16 15,0 2 0-15,2 1 688 0,-2-2 128 0,2 0 16 0,1 1 16 0,0-4 1184 0,1 2 224 0,1-1 48 0,1 2 16 0,1-3 128 0,1 0 32 0,0 0 0 0,1 0 0 0,1 0-928 0,0-3-176 16,0 2-48-16,0 1 0 0,2-2 624 0,-2-1 112 15,2 2 32-15,-2-2 0 0,-1 3-192 0,0 0-48 16,0 0 0-16,0 0 0 0,0 0-352 0,0 0-80 16,0 0-16-16,0 0 0 0,0 0-240 0,0 0-48 15,0 0-16-15,0 0 0 0,0 0-224 0,0 0-64 16,0 0 0-16,0 0 0 0,0 0-112 0,0 0-16 16,0 0-128-16,0 0 192 0,0 0-192 0,0 0 0 0,0 0 0 15,-14 17 0-15,7-11 128 0,-1 0-128 0,0 3 0 0,-2 0 144 16,-1 1-16-16,-2 0-128 0,1 3 192 15,0-5-64-15,1 2-128 0,-2 0 192 0,1-1-192 0,-1 1 192 16,1-1-32-16,2 0 0 0,0-1 0 0,-1 0 0 16,3 0-160-16,-1 0 0 0,1 0 0 0,2 0 128 15,1-1-128-15,0 0 0 0,3-1 0 0,-1 0 0 16,2-1 0-16,1 1 0 0,1-2 0 16,1 2 0-16,1-2 0 0,1 0-176 0,0 1 176 0,1-2-128 15,1 0 128-15,0 1 0 0,2-1-144 0,0 1 144 16,2 1 0-16,-1-1 0 0,2 2 0 0,-1 0 0 15,0 1-128-15,0 2 128 0,-2-3 0 0,1 3 0 0,-1 1 0 16,-1-3 0-16,0 2 0 0,-2 1 0 0,0-2 0 0,-1 2 0 16,-2 0 0-16,-1-1 0 0,1 2 0 15,-4 0 0-15,0 3 0 0,-3 1 0 0,1-3 0 16,-2 2 0-16,-1 0 0 0,-2 2 0 0,0 1 176 16,-2-1 0-16,0 2 0 0,-1-2 0 0,-1 3-176 0,0-3 0 15,-1-3 144-15,2 2-144 0,-2-1 0 0,1-2 0 16,-1 1 0-16,0-5 0 0,2-3-224 0,0 0-112 15,2-5-32-15,1 0 0 16,2 0-1376-16,1-6-288 0</inkml:trace>
  <inkml:trace contextRef="#ctx0" brushRef="#br0" timeOffset="167247.22">28511 11809 39615 0,'-2'4'3520'16,"0"0"-2816"-16,2 1-560 0,0-2-144 0,2 0 224 0,-2 1 16 0,0 3 0 0,-2 5 0 0,1 4-240 0,-2 2 0 0,-1 2 0 0,-2-1 0 0,-1 0-272 0,0-1-112 0,0 1 0 0,-1-3-16 16,1 0-48-16,-2 0-16 0,2-1 0 0,0-5 0 0,0 2 464 0,2-6 256 0,0 2-16 0,0-3-16 15,2-4 464-15,0 2 80 0,1-6 32 0,-1 2 0 16,2-5-352-16,0-1-80 0,-1-1-16 0,2-2 0 15,0-2-128-15,2-2-32 0,-1-1 0 0,1-1 0 16,1 0-192-16,1-3 0 0,0 3 0 0,3-2 0 16,-1 2 0-16,0 3 0 0,1 0-144 0,2 2 144 15,0 1 0-15,-2 2 0 0,3 2-128 0,-1 0 128 0,-1 1 0 16,2 1 0-16,-1 1 0 0,1 0 0 0,-2 2 0 16,1 1 0-16,-1 0 0 0,-2 0 0 0,0 4 0 15,0-2 0-15,-1 3 0 0,0 1 0 0,-1 3 0 16,-1-2 0-16,1 2 0 0,-1 3 0 0,0-2 0 0,0 3 0 15,-1-1 0-15,2 0 0 0,0-2 160 0,-1 3-32 16,1-4 0-16,0 0 0 0,1 1-128 0,0-4 0 16,1-2-160-16,0 0 160 0,0-2 0 0,0 1 0 15,2-6 0-15,-2-1 0 0,3 2 0 0,-2-4 0 16,3-3 176-16,0 2-48 0,0-6 0 0,0 0 16 0,1 0 0 16,-1-3 0-16,1-1-16 0,0 1-128 0,-1 2 192 15,0-2-64-15,0 4-128 0,1-1 0 0,-1 5 0 16,1 0 0-16,-1 0 0 0,-2 4 0 0,2 1 0 0,-1 3 0 15,0 3 0-15,-2 1 0 0,0 1 0 0,0 2 0 16,-1 2 0-16,0 1 0 0,0 2 0 0,-1 0 0 16,1 2 0-16,-1 1 0 0,0-2 0 0,0 0 0 15,0 3 0-15,0-4 0 0,0 4 0 0,0-3 0 16,0-1 0-16,0 2 0 0,0-2 0 0,-2 0 0 16,2-2-224-16,-1 0 32 0,-1-1 0 0,0 1 0 15,0-2-672 1,-1 2-128-16</inkml:trace>
  <inkml:trace contextRef="#ctx0" brushRef="#br0" timeOffset="167924.52">29174 11937 23039 0,'0'2'2048'0,"1"1"-1648"16,-1-2-400-16,1 1 0 0,1-2 2640 0,-1 4 448 0,1-1 96 0,1 3 16 0,1 1-1184 0,1 6-224 0,-1 1-64 0,1 2 0 0,-1 3-1264 0,-1 1-256 0,-1 4-48 0,-1 2-16 0,1 3-144 0,-1 2 0 0,-2 3 0 0,-2 5 0 0,-1-1 0 0,1 3 0 0,-1-3 0 0,-1 3 0 0,0-3 0 15,-1-1 0-15,1-4 0 0,0-2 0 16,0-3 0-16,0-5 0 0,1 0-144 0,1-1 144 0,0-1 0 0,2-2 0 16,0-3 0-16,1-9 0 0,0-2 0 15,1-1 0-15,0-7 0 0,2 0 0 0,-1-4 400 0,2-6 48 16,0-2 0-16,0-5 0 0,1-2-256 0,2-5-64 15,-2-2 0-15,1-3 0 0,-1 0 0 0,-2-5 0 16,1 1 0-16,0-7 0 0,-2-4 0 0,1-2 0 16,0-5 0-16,1 1 0 0,1-3-128 0,-1 4 0 15,0 5 0-15,-1 3 0 0,2 5-176 0,1 2-64 0,1 5-16 16,0 4 0-16,2 1 256 0,1 3-144 0,1-1 144 16,1 6-128-16,0 0 128 0,1 4 0 0,0 5 0 15,0 0 0-15,-1 0 0 0,2 4 0 0,1 0 0 16,-2 0 0-16,2 2 0 0,-3 2 0 0,1-2 0 15,-2 4-128-15,-3 1 128 0,1 2 0 0,1 3 0 16,-1 0 0-16,1 6 0 0,-1 1 0 0,0 0 0 0,0 2-128 16,-1 5 128-16,0-1 0 0,-2 3 0 0,-1 0 0 15,0-2 0-15,-1 1 0 0,-2-2 0 16,-2-3 0-16,0 3 0 0,-1-4 0 16,-3 1 0-16,-1 0 0 0,-1-3 176 0,-3-1 64 0,-2 2 16 0,-2-4 0 15,-3-1-112-15,-2 0-16 0,-2 0 0 0,-2-2 0 0,-2 2 0 0,-2-3-128 16,-3 0 192-16,-2 0-64 0,0-1-128 0,-2 0 0 15,1-3 0-15,-2-2 0 16,2-2-688-16,3 0-112 0</inkml:trace>
  <inkml:trace contextRef="#ctx0" brushRef="#br0" timeOffset="170689.17">27821 11799 15663 0,'-4'-6'1392'0,"2"1"-1120"16,1 2-272-16,1 0 0 0,0 2 960 0,0-4 144 0,-1-2 32 0,-1-6 0 0,0-3-912 0,-1-2-224 0,2 1 0 0,0-1 0 0,0 6 0 0,-1 0 0 0,1 6 0 0,0 0-160 0,0 0 1056 15,-2 6 192-15,1-3 64 0,-2 3 0 0,0 3 1280 0,2-3 272 16,-3 4 48-16,1 2 16 0,0-3-1056 0,1 4-224 16,0 1-32-16,2-2-16 0,0 4-1088 0,0 3-224 15,1-1-128-15,0 4 160 0,1 0-160 0,-1 3 0 16,1 3 0-16,0-3 0 0,1 3 0 0,-1 1 0 15,0 2 0-15,1-3 0 0,1 1 0 0,1-1 0 16,-1-1 0-16,1-1 0 0,1-4 0 0,1-1 0 16,0-2 0-16,2 0 0 0,-1-5 0 0,1 2 0 15,0-4 0-15,2-2 0 0,0-2 0 0,0 0 0 0,0 0 0 16,1-4 0-16,-1 0 0 0,1-2 0 0,0-3 0 16,-1 2 0-16,1-3 0 15,-2-2 0-15,1 0 0 0,-2-1 0 0,0 1 0 0,0-4 0 0,0 0 0 16,-1 0 0-16,2-1 0 0,-3-1 0 0,2 1 0 15,-2 2 0-15,1-6 0 0,-1 3 0 0,2-3 0 0,-3 2 0 16,0 2 0-16,-2-1 0 0,0 0 0 16,-1 1 0-16,0 2-256 0,-2 3 0 0,-2 1 16 0,1 3 0 15,0 2 0-15,-2 2 0 0,0 4 0 0,-1 2 0 16,-1 0 240-16,0 4 0 0,0 2 0 0,0 0 0 16,0 2 0-16,0 1 0 0,0 0 128 0,2 2-128 0,-1 0 0 15,0-1 0-15,3-1 0 0,0 0 0 0,-1-1 0 16,2 0 0-16,2-2 0 0,-1 0 0 0,1-1 0 0,0-1 0 15,1 2 0-15,2 0 0 0,0-1 0 0,0-2-144 16,1 2 144-16,-1-3 0 16,2 0-1968-16,-1 1-304 0</inkml:trace>
  <inkml:trace contextRef="#ctx0" brushRef="#br0" timeOffset="172192.85">30030 11443 8287 0,'2'-3'736'0,"1"-4"-592"0,-2 4-144 0,0 3 0 0,0-3 1152 0,-1 3 208 0,3-3 48 0,-1-4 0 16,3 1 1616-16,-1-3 336 0,0 3 64 0,-2 0 16 0,-1 2-240 0,1 2-64 0,-4 1 0 0,2 1 0 0,-1 2-1424 0,-1 3-304 0,-1 0-48 0,1 5-16 15,-2 0-768-15,-1 6-144 0,3 2-48 0,-3 2 0 0,1-2-384 0,0 4 0 0,-2 4-224 0,-1 5 80 0,-1 5 144 16,-2 4 0-16,2-1 0 0,-2 0 0 0,1-3 0 15,0-1-128-15,0-4 128 0,0-3-128 0,-1-2-208 16,1-1-48-16,1-5 0 0,0-2 0 16,1-2-496-16,1-6-96 0,1-1-32 0,0-3-10576 15,1-2-2128-15</inkml:trace>
  <inkml:trace contextRef="#ctx0" brushRef="#br0" timeOffset="172411.97">29781 11705 27647 0,'-15'-3'1216'0,"4"-2"256"0,2 4-1168 0,5-3-304 0,1 4 0 0,2 0 0 16,1 0 2032-16,-1-3 336 15,-3 1 80-15,1 1 16 0,2-2-928 0,2 1-192 16,2 2-48-16,3 2 0 0,3-2-896 0,2 4-176 16,1 1-32-16,3-1-16 0,2-1-176 0,1 1 160 0,0 1-160 0,1-1 160 15,2-2-160-15,1-1 0 0,2 2 0 0,0-3 0 16,5 0 0-16,-1-3 0 15,3 2-144-15,1-1-12304 0,2-2-2464 0</inkml:trace>
  <inkml:trace contextRef="#ctx0" brushRef="#br0" timeOffset="172585.62">30488 11636 28559 0,'-1'6'1264'0,"0"-3"272"16,0 3-1232-16,1-2-304 0,0-2 0 0,0 2 0 0,1-2 1824 0,-1 6 304 0,0 4 64 15,-1 1 16-15,1 5-672 0,-2 2-144 0,0-2-32 0,1 1 0 0,-3 1-928 0,2-4-192 32,-2 2-48-32,-2-2 0 0,-1-1-192 0,0 1 0 0,0 0 0 15,-3-3 0-15,0 0 0 0,-1 0-256 0,1-5 48 16,-1 0-12160-16,1-2-2432 0</inkml:trace>
  <inkml:trace contextRef="#ctx0" brushRef="#br0" timeOffset="172776.96">30460 11447 40543 0,'-11'-6'3600'0,"2"2"-2880"0,5 3-576 0,3 2-144 16,1 2 448-16,-1-3 64 0,-4 0 16 0,-2 0 0 0,-3 1-336 0,-3 0-192 15,2 4 192-15,1 1-192 16,0 5-960-16,2-1-320 0,-1 6-48 0,2 0-16 0</inkml:trace>
  <inkml:trace contextRef="#ctx0" brushRef="#br0" timeOffset="173248.38">30943 11797 23039 0,'-4'-3'2048'0,"0"2"-1648"0,1-1-400 0,2 2 0 16,1 0 1792-16,-1 0 288 0,-3-4 48 0,-2 2 16 16,-3-2-64-16,-2 1-16 0,-1 2 0 0,-2 2 0 15,1 3-1104-15,-2 2-208 0,-1 3-48 0,-2-2-16 16,1 5-368-16,0 0-64 0,-2 4 0 0,1 0-16 15,0 0-240-15,1 0 144 0,1 3-144 0,0 1 128 0,2-2-128 16,3 1 0-16,3-1 0 0,0-2 0 0,4 0 0 0,2 0 0 16,2-1 0-16,4-1 0 0,2-6-288 0,1 2-32 15,3-3-16-15,2-4 0 16,3 0-880-16,1-3-160 0,2 0-32 0,1-6-16 16,4-1 608-16,0-3 128 0,1-2 32 0,0 0 0 15,1-3 480-15,0-2 176 0,2-2 0 0,-2 1-144 0,-2-2 144 16,-2 1 0-16,-2-2 0 0,-4 4 0 0,-3-2 576 0,-3 3 112 15,-3 0 16-15,-2 1 0 16,-2 2 656-16,-1 0 144 0,-2-2 32 0,-1 3 0 0,-1 2-800 0,-2 0-160 16,0 0-16-16,-2 2-16 0,1 0-208 0,-3 2-32 15,2 1-16-15,-2 2 0 0,2 1-288 0,-2 2-304 16,0 0 64-16,1 2 16 16,0 1-336-16,0 2-64 0,0-1-16 0,2-2 0 15,0 5-1184-15,2-3-240 0,0 1-48 0,2 2-13920 0</inkml:trace>
  <inkml:trace contextRef="#ctx0" brushRef="#br0" timeOffset="173711.06">31241 11816 26719 0,'0'0'1184'0,"2"0"240"0,0 1-1136 0,1-1-288 0,-2 0 0 0,0 0 0 0,0 0 1264 15,2 2 192-15,-1-2 32 0,3 3 16 0,0 0-928 0,1 4-192 0,-1 0-48 0,-1 2 0 0,0 1-336 0,-2-1 0 0,1 6 0 16,-2-2 0-16,-1 0 848 0,0 2 208 0,0-3 32 0,-1 2 16 0,-1-2-48 0,1-3-16 0,0 1 0 0,-1 0 0 0,0-4-480 0,0 0-112 0,-1-2 0 0,2-2-16 0,1 2-176 0,-1-4-48 16,1 0 0-16,0 0 0 15,0-4-208-15,0 2 0 0,0-2 0 0,0 1 0 0,0-4 0 0,0 7 0 16,0 0 0-16,2-22 0 0,1 13 144 0,1-3-16 15,0-2 0-15,1-3 0 0,2 0 0 0,0-2-128 0,2 0 192 16,-1-3-64-16,2 3-128 0,-1-2 0 0,2 1 0 16,-1 4 0-16,2-2 0 0,-1 7 0 0,2 0 0 0,-2 4 128 15,1 3 32-15,1 2 0 0,-1 2 0 16,0 0 0-16,2 3-160 0,0 2 0 0,-1 0 0 0,2 4 0 16,0-3 0-16,0 4 0 0,1 2 0 0,0 1 0 15,-1-1 0-15,-1 4 0 0,0-2 0 0,-2 1 0 16,2 3 192-16,-3-2 0 0,2 3 0 0,-4 1 0 0,1-2-192 15,-1-2 0 1,-3 3 0-16,0-3 0 0,1 2 0 0,-4-2 0 0,1-2 0 0,-2 1 0 16,1 1-720-16,-1-2-32 0,1 0 0 0,-2 0-12224 15,0-2-2448-15</inkml:trace>
  <inkml:trace contextRef="#ctx0" brushRef="#br0" timeOffset="174528.37">26409 13011 25791 0,'-2'0'2304'0,"0"0"-1856"16,4 0-448-16,-1 3 0 0,0-3 2112 0,0 1 336 0,2 4 64 0,0-1 16 0,2 2-1712 0,2 3-352 15,0 2-64-15,0 3-16 0,2 3-64 0,-2 2 0 0,0 4-16 0,-2 0 0 0,-3-1-304 0,1 1 0 0,-3 3 0 0,-2-2 0 0,1-1-192 0,0-5 0 0,-2-2 0 0,1-3 0 16,1-4-816-16,-1-1-144 15,2-3-48-15,0-1-13856 0</inkml:trace>
  <inkml:trace contextRef="#ctx0" brushRef="#br0" timeOffset="174717.78">26503 12774 42383 0,'-14'-9'1872'0,"5"6"400"0,1-4-1824 0,3 4-448 15,4 0 0-15,1 2 0 16,0 1-544-16,-1-5-208 0,-1 1-32 0,1-2-16 0,0 2 352 0,0 1 80 0,1 0 16 16,0 3 0-1,0 0-1376-15,0 3-256 0,1-3-64 0,0 3-16 16,2 5-704-16,-1 3-144 0</inkml:trace>
  <inkml:trace contextRef="#ctx0" brushRef="#br0" timeOffset="175112.64">26896 12973 14735 0,'-8'12'1312'0,"1"-2"-1056"0,2-1-256 0,2 1 0 16,0-7 4032-16,2 1 768 16,1 1 128-16,-2 5 48 0,-1 4-3456 0,-1 3-688 0,-1 5-144 0,2-2-32 0,0-4-336 0,1-1-80 15,1-1-16-15,-2-2 0 0,2-3-224 0,0 0 0 16,-1-1 0-16,1-2 0 0,-1 0 0 0,2-2 0 15,-2-2 160-15,2 1-32 16,0-3 704-16,0-3 128 0,0 0 48 0,0-4 0 0,2 1-432 0,-1-4-64 16,1-2-32-16,1 0 0 0,-1-4-288 0,2-4-64 15,1 1-128-15,0-3 192 16,1 0-192-16,0 1 0 0,0 1 0 0,2 1 0 0,-1 1 0 0,1 4 0 16,-1 2 0-16,1 2 0 0,-1 4 0 0,0 1-128 0,2 1 128 15,0 2 0-15,-1 4 0 0,2 1 0 16,1 0 0-16,0 4 0 15,2-1 0-15,-2 0 0 0,-1 4 0 0,1-4 0 0,-2 1 0 0,1 2 0 0,-2 0 0 16,2 1 0-16,-2-1 160 0,0 4 32 16,1-1 16-16,-2 1 0 0,1 3-208 0,-1-4 144 0,1 4-144 0,-2-2 128 15,0 2-128-15,-1-1 0 0,1-2 0 16,-1 2 0-16,-1-1-144 0,-1 0-64 0,2-1-16 0,-1 3 0 16,-1-2-1200-16,-1 3-240 15</inkml:trace>
  <inkml:trace contextRef="#ctx0" brushRef="#br0" timeOffset="175523.4">27570 12969 21759 0,'-1'-6'480'0,"0"0"96"0,-1 2 32 0,2-2 0 0,0 4-480 0,2-2-128 0,-1 1 0 0,0-3 0 0,2-1 928 0,-1-4 160 0,3-3 48 16,-1 2 0-16,1-3-208 0,0 4-32 0,-3 2-16 0,1 3 0 0,-2-2 640 0,0 6 128 0,-1 2 16 0,0-3 16 0,-1 2-160 0,-2 1-48 0,1 0 0 0,-3 1 0 0,0 2-928 0,-1-1-192 0,0 6-32 31,-3-2-16-31,-1 3-304 0,-1 1 128 0,-1-1-128 0,-2 4 0 16,0-1 160-16,0 2-160 0,0 1 128 0,0-2-128 15,1 3 0-15,0 2 0 0,2-1 0 0,1 1-176 16,0-3 176-16,4 1 0 0,0 0 0 0,1 1 0 0,3-3 0 16,0 2 0-16,4-2 0 0,0 1 0 0,3-1-128 0,3 0 128 15,0 0-128-15,3-2 128 16,2 1-1024-16,1-3-128 0,4-2-32 0,2-2 0 15,-1 2-2272-15,2-6-464 0</inkml:trace>
  <inkml:trace contextRef="#ctx0" brushRef="#br0" timeOffset="175952.16">27928 12941 25791 0,'-4'-9'1152'0,"0"-1"224"0,2 4-1104 0,0 2-272 0,2-1 0 15,0 4 0-15,0-1 144 0,-1-2-16 0,0-2-128 0,-2-3 192 16,0 2 464-16,-1 1 96 0,-1 3 16 0,-1 3 0 16,0 6-160-16,-3 3-32 0,0 3 0 0,0 2 0 15,-3 4 880-15,0 1 160 0,0 4 48 0,-1 2 0 16,1 0-448-16,1 3-64 0,1-2-32 0,0 3 0 16,3-4-784-16,2-3-144 0,1-2-48 0,3-2 0 15,1-2-144-15,2-1 0 0,1-3 0 0,3-2 0 0,1-4 0 16,2 1 0-16,2-1 0 0,0-5 0 0,3-1-368 15,2-4 48-15,1-2 16 0,3-2 0 16,0 0-192-16,2-2-32 0,0-5-16 0,0 2 0 16,2-2 96-16,-2-1 0 0,-1-3 16 0,-1 3 0 0,-3 0 240 15,-2-2 64-15,-1 2 0 0,-3-1 0 0,-2 5 544 0,-3-3 112 16,-1 2 32-16,-3-2 0 0,-2 4 224 0,-1-2 48 16,-3 1 16-16,-2 0 0 0,-1-2-272 0,-2 2-48 15,-2-1-16-15,-2 3 0 0,0 2-112 0,-2-2-16 16,-2 1-16-16,-2 2 0 0,-1 1-224 0,3-1-144 15,0 5 192-15,-1 1-192 0,1 1 0 0,2 0 0 0,0 0-240 16,2 3 80 0,2 0-528-16,1 1-96 0,2 2-32 0,2-3 0 15,3 4-1616-15,0-1-320 0,2-2-64 0,1 2-12784 0</inkml:trace>
  <inkml:trace contextRef="#ctx0" brushRef="#br0" timeOffset="176377.42">28353 13017 14735 0,'2'7'640'0,"0"-1"160"0,-1 4-640 0,0-2-160 15,3-1 0-15,-3-4 0 0,0 5 1328 0,0 3 224 0,2 7 48 0,-1 8 16 0,1 3 1664 0,-3-1 336 0,1-2 64 0,-2-1 16 0,-2-3-1392 16,0-6-256-16,0-1-64 0,1-1-16 0,-2-6-1104 0,2-1-224 0,-1-4-32 0,1 0-16 0,0-3-160 0,1 0-48 0,0-3 0 0,1 0 0 16,0-6-160-16,-1 0-32 0,2-2-16 0,0-1 0 15,2-4 64-15,-1-3 16 16,1-2 0-16,0-1 0 0,1 2-32 0,0-6 0 15,1-2 0-15,1-1 0 0,-1 1-16 0,2-1 0 0,2 2 0 0,0 1 0 16,0 0-208-16,1 3 0 0,1 3 0 0,-1 4 0 16,0 0 0-16,-1 0 0 0,1 3 0 0,-2 3 0 15,1 2-320-15,0-2 64 0,-1 4 0 0,-1-1 0 16,-1 4-304-16,-1 0-48 16,1 0-16-16,-1 3 0 15,1 0-208-15,0 3-32 0,0 3-16 0,1 1-11696 0,0 5-2336 0</inkml:trace>
  <inkml:trace contextRef="#ctx0" brushRef="#br0" timeOffset="176724.42">28826 12977 23951 0,'-4'5'1056'0,"-1"0"224"0,1 0-1024 0,1-2-256 15,2 1 0-15,1 1 0 16,0-1 176-16,0 2-32 0,-2 4 0 0,0 3 0 0,1 5-144 0,0-1 0 0,2 0 0 0,-1-1-176 15,4 0 384 1,-3-2 80-16,3 1 16 0,-2-5 0 0,1-2 1552 0,1 2 320 0,-2-4 64 0,0 1 16 16,0-1-208-16,0-5-64 15,-1 1 0-15,1-2 0 0,-2 3-1056 0,0-6-224 16,1 3-32-16,0-3-16 16,0-3-208-16,1-3-64 0,-2 2 0 0,1-6 0 0,0 2-144 0,0-3-48 0,1 0 0 0,-1-2 0 15,1-1 64-15,1-2 0 0,-1-2 0 0,2-3 0 16,1-1-16-16,-1 1 0 0,2 0 0 0,-1-3 0 15,1 5-240-15,-1-1 176 16,2 4-176-16,-1 4 160 0,2 2-160 0,-1 4 0 0,1-1 0 0,-1 3 0 0,1 4 0 0,-1 0 0 16,0 1-144-16,1 1 144 15,-1 1-576-15,1 0-48 0,-1 1-16 0,0 1 0 16,1 1-384-16,1 0-96 0,0 4-16 0,0 3 0 0</inkml:trace>
  <inkml:trace contextRef="#ctx0" brushRef="#br0" timeOffset="177126.41">29337 12979 10127 0,'3'1'896'0,"-1"2"-704"0,1-1-192 0,-2-2 0 0,1 0 1120 0,0 0 192 16,1 2 32-16,2 0 16 16,4 1-64-16,0-3-16 0,-1 1 0 15,0-1 0-15,-1 0-480 0,-1 0-96 0,0 0-32 0,-1-1 0 16,0 1-32-16,1-3 0 0,1 1 0 0,-1 0 0 15,2-3 896-15,0 2 192 0,1-1 16 0,0-2 16 16,1-3-752-16,0 2-160 0,-1 1-16 0,0-1-16 16,0-3-624-16,1 1-192 0,0-4 0 0,0 3 0 15,-1-1 0-15,-2 1 0 0,-2 3 0 0,0-2 0 0,-2 1 0 16,-2 1 128-16,-1 4 16 0,-3-1 0 0,0 0 896 0,-4 2 176 16,0-1 48-16,-4 3 0 0,0 3-592 15,-3-1-112-15,-2 4-32 0,0 2 0 0,-1 0-528 0,-1 5 0 16,1-3-240-16,-1 3 80 0,0 2 16 0,1 1 0 15,3 0 0-15,2-1 0 0,2-1 144 0,1-1 0 16,3 2 128-16,0-2-128 0,2 3 352 0,2 0 0 16,-1 0 0-16,2-1 0 0,1 1-224 0,0-4-128 15,0 2 160-15,1 1-160 0,2-3 128 0,-1-2-128 16,1 2 0-16,0-2 144 0,2-3-288 0,2 2-64 16,0-3-16-16,2 3 0 15,1-2-1792-15,1-3-352 0</inkml:trace>
  <inkml:trace contextRef="#ctx0" brushRef="#br0" timeOffset="177498.63">29905 12914 32255 0,'-1'-2'1424'0,"-1"0"304"0,1-4-1392 0,0 3-336 0,1 2 0 0,0-1 0 0,-1 0 1264 0,-1 0 176 16,0-4 32-16,-1-1 16 0,-2-2-512 0,-1 0-96 0,-1 3-32 0,-1 2 0 0,0 2-608 0,-2 2-240 0,0 2 176 0,-1 4-176 15,-2 0 128-15,0 4-128 0,1 3 0 0,0-1 144 0,0 4-16 0,0-2 0 0,2 3 0 0,0-1 0 0,1 0 176 0,1 0 16 16,-1 3 16-16,0 1 0 0,1 1-80 0,-1-2-32 15,2 4 0-15,0-2 0 0,1 1-96 0,2-2 0 16,2-2-128-16,1 2 192 0,1-1-192 0,1-1 0 0,1-2 128 16,3-2-128-16,2 1 0 0,0-2 0 0,2-4 0 15,-1-3 0-15,3-3 0 0,1-2 0 0,0-2-192 16,3-2 192 0,2-3-480-16,2-4 16 0,0 1 0 0,1-1 0 15,0-2-656-15,2-2-128 0,0-2-32 0,3-2-16144 0</inkml:trace>
  <inkml:trace contextRef="#ctx0" brushRef="#br0" timeOffset="177847.66">30202 12572 3679 0,'-3'-3'160'0,"1"-1"32"0,0 1-192 0,2 1 0 15,0 1 0-15,0 1 0 0,0-3 0 0,2 2 0 16,-2-1 0-16,0-2 0 0,0-2 1872 0,1 3 384 0,-1-1 80 16,0 4 16-16,0-2 2240 0,0 4 448 15,0 0 80-15,-1 3 32 0,1 1-1872 0,0 4-368 0,0-10-80 0,-2 24-16 16,5-7-1648-16,-2-1-336 0,0 3-64 0,2 2 0 16,2 3-512-16,-2 1-80 0,2 1-32 0,2 1 0 15,-1-1-144-15,0 1 0 0,1 3 0 0,2 1 0 16,0-3 0-16,-1-2 0 0,2 1 0 0,0 0 0 15,1 1-272-15,-1 0 16 16,2 2 0-16,-2-1 0 0,1 1-192 16,-1-4-48-16,0-2 0 0,0-1 0 0,0 2 64 0,0-3 16 15,0-3 0-15,-1-3 0 0,-1-4-1120 0,0-2-208 0,-1-6-48 0,-2-2-14048 16</inkml:trace>
  <inkml:trace contextRef="#ctx0" brushRef="#br0" timeOffset="178314.57">29968 12894 40543 0,'-5'0'3600'0,"1"0"-2880"0,4 0-576 0,1 0-144 0,1 0 288 0,-1 0 32 0,0-4 0 0,-1-1 0 0,3-1-16 16,2-1 0-16,1-3 0 0,4 1 0 0,2-3-48 0,3 2 0 0,2-3 0 0,3 3 0 0,1 1-256 0,2-3 0 0,2 5 0 0,1 1 0 0,1 6 0 0,3-4-224 15,1-4 32-15,0-2 16 16,0 3-592-16,-2 1-112 0,1-1-16 0,-1 2-17344 0</inkml:trace>
  <inkml:trace contextRef="#ctx0" brushRef="#br0" timeOffset="182042.71">27327 13745 22111 0,'-2'0'1968'0,"2"0"-1584"0,2 0-384 16,-2-3 0-16,1 3 192 0,0-1-32 0,0 1-16 0,0-3 0 0,2 2-144 0,-1-1-224 0,1-1 48 0,-3 3 16 0,0 0 32 0,0 0 0 0,0 0 0 0,0 0 0 0,0 0 1344 15,0 0 256-15,0 0 64 0,0 0 16 0,-4 27 464 0,0-17 96 16,1 3 0-16,-2 0 16 0,-1 6-880 0,-1-1-176 0,0 5-48 0,0-1 0 16,-1 0-544-16,0 4-112 15,-2 3-32-15,-1 1 0 0,-2 3-32 16,0 1-16-16,-1 3 0 0,-2-2 0 0,1 3-160 0,-1 1-128 0,0-2 144 0,1-5-144 0,1-4 0 16,2-3 0-1,0-1 0-15,1-3 0 0,2-4 0 0,0-2 0 0,2-3 0 0,-1-2 0 0,4-4-192 0,-1-2-128 31,1-2-16-31,0-5-16 16,2 0-2128-16,0-3-416 0</inkml:trace>
  <inkml:trace contextRef="#ctx0" brushRef="#br0" timeOffset="182465.31">27278 13759 16175 0,'-1'-5'352'0,"0"2"80"0,0-1 16 0,1 2 0 0,0 2-448 0,0-3 0 0,0 3 0 0,-2-1 0 15,2-2 2432-15,-1 2 400 0,2-1 80 0,-1-2 16 16,0 4-672-16,0-2-128 0,2 2-16 0,-1 0-16 0,-1 0-816 0,1 0-176 15,-1 0-16-15,1 2-16 0,-1-2-224 0,0 0-32 16,0 0-16-16,0 0 0 0,0 0-400 0,3 20-80 16,-3-14 0-16,1 0-16 0,2 4-176 0,-2-1-128 15,1 2 192-15,1 0-192 0,-1 1 0 0,2 2 0 16,0 1 0-16,1 1 0 0,-1 0 144 0,1 0-16 16,2 3-128-16,-1 0 192 0,1 2-192 0,1 2 0 15,-1-1 128-15,2 0-128 0,-2 3 0 0,2-2 0 16,1 5 0-16,0-2 0 0,1-2 0 0,-1 2 0 15,-2-4 0-15,1 0 0 0,0-3 0 0,-1 0 0 16,0-2 0-16,-2-2 0 0,0-1 0 0,-1-2 0 0,0-3 0 16,-1-2 0-16,-1-2 0 0,0-1 0 0,0-2 128 15,-1 2-128 1,0-4-512-16,-1-3-160 0,1 2-32 0,-2 1-17712 0</inkml:trace>
  <inkml:trace contextRef="#ctx0" brushRef="#br0" timeOffset="182808.88">27113 14206 911 0,'-2'-4'0'0,"0"-1"0"0,-1 4 0 0,2-2 0 0,2 1 5824 0,1 1 1072 0,-1-2 208 0,1 0 64 0,2-4-4032 0,2-1-784 0,3-3-176 0,0 2-16 0,2-1-768 0,-1 1-160 0,2 2-16 0,-1 2-16 16,1 1-496-16,2 1-112 15,1 0-16-15,1 3 0 0,0 0-272 0,1 0-64 16,2 0-16-16,-2 0 0 0,3 3-224 0,0-6 0 15,0 3 0-15,-1-2 0 0,-1 0-176 0,-2-1-16 16,0 0-16-16,0-3-12000 0,-1 0-2384 16</inkml:trace>
  <inkml:trace contextRef="#ctx0" brushRef="#br0" timeOffset="184288.39">27810 13751 21183 0,'-1'-3'1888'0,"0"2"-1504"0,-1-1-384 0,2 2 0 0,0 0 1632 0,-1 0 256 15,0 0 48-15,0-4 16 0,-2 1 416 0,-1 2 96 0,2-1 16 0,-1 2 0 0,1-3-1168 0,0 3-224 0,-1 3-64 0,1-3 0 0,-1 2-528 0,2 2-112 0,-2-3-32 0,1 4 0 0,-1 1 16 0,1 0 0 0,1 4 0 0,0 0 0 16,1 3-208-16,1 0-32 15,0 3-128-15,0 2 192 0,3 1-192 0,1 1 0 0,0 4 0 0,2-2 0 16,1 1 0-16,-1 2 0 0,3 1 0 0,-1 1 0 0,2-1 0 16,0-1 0-16,0 1 0 15,1-1 0-15,0-1 0 0,-1-4 128 0,0 0-128 0,-1-3 192 0,-2 1 128 0,0-4 0 16,-1 0 16-16,-1-2 0 16,1-2-112-16,-3-1-32 0,1 0 0 0,-1-2 0 15,0-1-64-15,0-3 0 0,-2 0-128 0,2 0 192 0,-3-3-64 0,3 0 0 16,-2 0-128-16,1-3 192 15,-1 0 192-15,1-3 16 0,0-1 16 0,0-3 0 16,2-2-128-16,0-4-32 0,0-3 0 0,0-3 0 16,-1 0-96-16,1-5-32 0,0-3 0 0,0-5 0 15,2 1-128-15,-3-3-176 0,3 1 48 0,-2 1 0 0,0 1 128 16,-2 3 0-16,2 1 0 0,-1 2-128 16,0 0-128-16,1 2 0 0,-2 0-16 0,2 2 0 0,1-1-176 0,1 3-48 15,-1-1 0-15,0 5 0 16,0-1-16-16,2 3-16 0,0 3 0 0,0-2 0 15,0 5-224-15,-2 0-32 0,3 4-16 0,0 0-11888 16,1 2-2384-16</inkml:trace>
  <inkml:trace contextRef="#ctx0" brushRef="#br0" timeOffset="184903.42">28840 13767 10127 0,'4'-8'896'0,"-2"3"-704"16,0 2-192-16,-1-1 0 0,-1 4 3200 0,0-2 592 0,1 2 128 0,0-4 32 0,-1 0-1952 0,1-2-384 0,1 1-80 0,-1-1 0 0,-1 2-256 0,-1 0-32 0,-2 1-16 0,2-2 0 0,-3 4-192 0,1-2-32 15,-2 3-16-15,0-4 0 0,-2 4-112 0,0-2-32 16,1 2 0-16,-2-4 0 0,1 2-352 0,-2-1-80 16,2 2-16-16,-2-3 0 0,1 4-128 0,0-2-16 15,0-1-16-15,-1 2 0 0,0 1-240 0,1 0 0 16,-4 1 0-16,3 2 0 0,-3 1 0 0,1-1 0 16,-1 2 0-16,0 1 0 0,-1 1 0 0,0 2 144 15,-2 1-144-15,0 3 128 0,1-3 64 0,2 2 0 0,-2 2 0 16,1 3 0-16,-2 3-192 0,0 2 160 0,3 3-160 15,-1-2 160-15,2 4-160 0,1-1 0 0,2 2 0 16,0 0 0-16,2 0 0 0,1 1 240 0,1-1-64 0,2-2-16 16,1-1-32-16,-1-2-128 0,4 0 192 0,-1-1-64 15,0 0-128-15,3-1 128 0,0-1-128 0,1-1 128 16,1-1 64-16,2-2 16 0,1 0 0 0,2-1 0 16,3-1-48-16,1-2-16 0,2 1 0 0,4-6 0 15,1 2-144-15,2-3 0 0,3 0 0 0,3-4 0 16,2 0-192-16,2-2-112 0,3-2-16 0,3 0-16 15,0-4-560-15,0-4-96 0,2 1-32 16,2-1-18240-16</inkml:trace>
  <inkml:trace contextRef="#ctx0" brushRef="#br0" timeOffset="188070.04">30689 12811 34095 0,'-4'1'3024'0,"2"-1"-2416"0,0-1-480 0,2-2-128 0,0 3 784 0,0-2 144 0,-1 1 32 0,-3-2 0 0,2 0-32 0,-2-6 0 0,0 2 0 0,2-2 0 0,1 5-528 15,-2 2-96-15,3-1-32 0,-1 3 0 16,1 5-272-16,1-1 0 0,1 0 0 0,-1 1 0 0,0 2-512 0,0-1-192 0,0 0-64 0,2 0-11200 16,-1 2-2240-16</inkml:trace>
  <inkml:trace contextRef="#ctx0" brushRef="#br0" timeOffset="188526.4">30727 13254 34095 0,'-6'3'1504'0,"1"-3"320"0,1 0-1456 0,2 0-368 0,1-2 0 0,2 1 0 0,0 1 704 0,-1-5 80 16,0-3 16-16,1 0 0 0,0 0-32 0,1-3-16 31,-1 1 0-31,0 3 0 0,-1 1-560 0,0 3-192 0,-1 3 144 0,0 0-144 15,-3 3 288-15,0-2-32 0,1 4 0 0,-1-2 0 0,-1 4-128 0,0-1-128 16,0 1 192-16,1-1-192 0,-1 3 128 0,2-3-128 16,0 0 0-16,1-2 0 0,2 0 0 0,-2-2 0 15,4 1 0-15,-2-2 0 0,2 2 0 0,-1-3 0 16,2 3 0-16,-1 0 0 0,3 0 0 0,-1 6 0 16,2-3 0-16,0 2 0 0,2 0 0 0,-2 2-144 15,1 0 144-15,0 3-128 16,0-1 128-16,0 0 0 0,1 2 0 0,-1 1 0 0,-1-3 0 0,1 2 0 0,-1-1 0 15,-1 2 0-15,0-1 0 0,-3 1 0 0,1-3 128 0,-3 4-128 32,-2-2 192-32,0 3-16 0,-1-1-16 0,-1 0 0 0,-1-2-160 0,-3 3 0 0,1-3 144 0,-1 0-144 15,-2 0 0 1,1 1 0-16,-3-4 0 0,0 0-128 16,-2-1-256-16,0 0-32 0,-4 2-16 15,0-4 0-15,0 0-480 0,0-1-112 0,1-5 0 16,-1-1-16-16,1-1-304 0,0-1-48 0,1-4-16 0,3-2-13328 15</inkml:trace>
  <inkml:trace contextRef="#ctx0" brushRef="#br0" timeOffset="189345.09">32038 12378 30399 0,'-1'1'2704'0,"1"2"-2160"0,0-3-544 16,0 2 0-16,1-2 1024 0,-1 0 112 0,1 4 16 0,0 0 0 0,1 4 80 0,0 2 32 0,2 3 0 0,-1 3 0 0,1 0-704 0,0 0-144 0,0 5-32 0,-1-1 0 0,0 4-224 0,-1 5-160 0,1-1 192 0,-2 4-192 0,-1 6 192 15,-1-3-64-15,-1 3 0 0,0-4-128 16,-2 1 256-16,-1-1-64 0,0 0-16 0,-2-1 0 0,0-1-48 0,-2 3-128 16,0-7 192-16,1 1-64 0,-1-3-128 15,1-1 0-15,2-7-192 0,0 1 192 0,1 0 0 16,1-5 0-16,2-3 0 0,0-5 0 0,0-2 0 0,2-4 128 15,0 0 0-15,0-4 0 0,0-2 32 0,2-2 0 16,0-2 0-16,0 0 0 0,1-6-160 0,1 1 0 16,-1-4 0-16,2-1 128 0,0 2-128 0,1-2 0 15,1-1 0-15,-1 3 0 0,1 1 0 0,1 4 0 16,-2 3 0-16,1 4 0 0,-1 1 0 0,1 1 0 16,0 4 0-16,2 0 128 0,-2 0-128 0,2 3 0 0,-1 3 0 15,2-2 0-15,-1 2 0 0,0-3 0 16,-1 6-192-16,0-3 192 0,0 0 0 0,0 4 0 0,-1 0 0 15,1-1 0-15,-2 2 0 0,-1 0 0 0,0 0 0 16,-2 2 0-16,0 1 0 0,-1-4 0 0,1 3 0 16,-2-1 0-16,0-2 0 0,1-1 0 0,-1-3 0 15,1 1 0-15,-1-3-288 0,1-2 64 0,0 1 16 16,1-3 0-16,0-3-688 16,1 1-128-16</inkml:trace>
  <inkml:trace contextRef="#ctx0" brushRef="#br0" timeOffset="189834.59">32440 12863 26719 0,'-8'-1'2368'0,"3"1"-1888"16,2 1-480-16,1-1 0 0,2-1 2960 0,0 1 496 15,0 0 112-15,-1 0 16 0,1-3-2816 0,-1 3-544 0,-2 0-224 0,2 3 176 0,-1 0-176 0,0 0 0 0,0 2 0 0,0 3 0 0,-1 1-240 0,-1 2 80 0,1 4 16 0,-2-1 0 16,1 3 144-16,-1-1 0 0,0 0 0 0,0 3 0 0,1-3 416 0,1 0 16 16,0-3 0-16,2 2 0 0,0-5-112 0,1-1-32 15,1 1 0-15,0-4 0 0,2-2-288 0,0-2 0 16,1-1 0-16,1-1 0 0,0-1 0 0,1-1 0 0,2-1 0 0,-2-2 0 16,2 0 0-16,1-1-144 0,-1-1 16 0,0-2 0 31,1-1 128-31,-2 0-192 0,2 0 192 0,-2-1-192 0,0 0 192 15,-1 0 0-15,1 1 128 0,-2-4-128 0,0 3 0 0,-2 1 0 0,0 3-160 0,0-2 160 16,-2 6 0-16,0 0 0 0,0-1 160 0,-1 4-32 16,2 0-128-16,-2 2 0 0,0 0 128 0,0 1-128 15,1 0 192-15,0 0-48 0,2 3 0 0,-1-2 0 0,1 2-144 16,0 0 0 0,1 0 144-16,0 2-144 0,-1 0 192 0,2 2-48 0,-1-1 0 0,2 1 0 0,0 2-144 0,1 1 0 31,0 0 0-31,0 1 0 0,1 1 0 0,0-3 0 0,0 0 0 0,1-2 0 0,-2 3 0 0,0-4 0 31,1 1 0-31,0-1 0 0,0-2-240 0,1 2 32 0,-2-3 0 0,0-2 0 16,1-2-464-1,0-2-96-15,0-2 0 0</inkml:trace>
  <inkml:trace contextRef="#ctx0" brushRef="#br0" timeOffset="190287.59">33095 12654 28559 0,'0'0'2544'0,"0"-4"-2032"0,1 4-512 0,1-2 0 0,-2 2-192 0,1 0-128 0,-1-1-16 0,1-1-16 16,0 1-464-16,-1 1-80 0,0 0-32 0,0 0 0 0,0 0 416 0,0 0 64 0,0 0 32 0,-17 14 0 0,10-6 2560 0,-2 0 512 15,-2 3 96-15,-3-1 32 0,1 2-320 0,-5 0-64 16,1 5-16-16,-2-1 0 0,2 0-1360 0,-2-4-288 16,2-2-48-16,1 2-16 0,0-3-304 0,1 1-64 15,3-3-16-15,1-1 0 0,1 1-288 0,2-1 0 16,2-4 0-16,2 0 0 0,2 0 0 0,2 0 0 16,1 2 0-16,2-4 0 0,-1 0 0 0,3-2 0 15,0 2-192-15,1-2 192 0,2 2-176 0,-1-2 176 0,2 2-192 16,-1 2 192-16,1-2 0 0,1 2-128 0,1 0 128 15,-1 1 0-15,1 0 0 0,-1 4 0 16,0-1 0-16,0 1 0 0,0 2 0 0,-2 3 0 0,1-2 0 16,-2 2 0-16,1 2 0 0,-3 1 0 0,-2 1 0 15,-1-2 0-15,-2 3 256 0,-3-1-64 0,0 0 0 0,-4 3 0 16,0-2 128-16,0 0 32 0,-2 1 0 0,0-2 0 16,-1 1-160-16,0-3-48 0,-1 0 0 15,0 0 0-15,1-4-144 0,-2 1 0 0,1-1 0 0,-2-3 0 16,0-1-160-16,0 1-64 0,0-4-16 0,-2 0 0 31,-1-1-720-31,0-4-128 0</inkml:trace>
  <inkml:trace contextRef="#ctx0" brushRef="#br0" timeOffset="193057.13">31556 12617 34095 0,'2'-4'3024'0,"2"0"-2416"0,-1 2-480 0,0 1-128 0,-1 1 336 0,1-3 48 0,2 0 16 0,2-4 0 16,2 1 240-16,1-3 32 0,-2 3 16 0,-1 3 0 0,-4-1-160 0,-1 5-16 0,-2 4-16 0,-3 5 0 0,-3 4 16 0,0 3 16 0,-3 5 0 0,-1 2 0 16,-1 4-336-16,-1 3-64 0,-1 4 0 0,1-1-128 15,1 1 0-15,1-1 0 0,1-4 0 0,2 1 0 16,1 0 0-16,-1-3 0 0,3-2 0 0,0-1 0 15,1-3 0-15,0-2 0 0,1-1-128 0,0-3 128 16,2-4-768-16,-1 1-48 0,1-6-16 16,0 2-11040-16,1-3-2208 0</inkml:trace>
  <inkml:trace contextRef="#ctx0" brushRef="#br0" timeOffset="193373.5">31269 12862 41471 0,'-10'0'1840'0,"4"0"368"0,2 0-1760 0,1 0-448 0,5 0 0 15,-1 0 0-15,1 0 400 0,2 0 0 0,1 0 0 0,4-3 0 16,2 3-80-16,2-2-32 0,2 0 0 0,1 0 0 16,2-2-288-16,0 2 128 0,3-2-128 0,3 0 0 0,2 2 0 15,2-2 0-15,3-1 0 0,1 2 0 0,0-1 0 0,2-1 0 16,0 0 0-16,2-1 0 16,3 0-528-16,1-3-112 0,2 2-32 0,0-6-18208 15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7:58:15.295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8992 4662 24879 0,'5'-6'2208'0,"-1"-1"-1760"0,0 1-448 0,-2 4 0 0,1 1 544 0,-1-3 32 0,4-2 0 0,2-5 0 0,0-2-224 0,0 2-32 0,-2-1-16 0,-4-1 0 0,-3 5-48 0,-3 0 0 15,-3 2 0-15,-5 0 0 0,-3 2-512 0,-4-2-128 16,-3 3 0-16,-5 0-16 0,-3-1 144 0,-5 2 16 16,-5 2 16-16,-6 0 0 0,-6 0 384 0,-5 0 80 15,-4 0 16-15,-3-3 0 0,4 2 320 16,-10 1 80-16,-4-3 16 0,-7 6 0 0,-5-2-32 0,0 2 0 16,9-3 0-16,-8 1 0 0,-9 1-256 0,-6 4-64 15,-2-2-16-15,1 2 0 0,10-1-304 0,-3 0 160 16,-6 4-160-16,-4 0 128 0,-2-2-128 0,-4 2 0 15,0-3 0-15,1 1 0 0,4 3 0 0,5 1 0 0,10-3 0 16,-4 0 0-16,-5 2 0 0,0-1 0 0,4 1 0 16,3-3 0-16,7 2 0 0,-3 0 0 0,-1 0 0 15,0-1 0-15,2 3 0 0,2-1 0 0,3-3 0 0,2 2 0 16,0 1 0-16,2-2 0 0,5 0 0 0,2-2 0 16,5 0 0-16,0 0 0 0,0 1 0 0,5 3 0 15,3 2 0-15,1-2 192 0,3 0-192 0,3-2 192 16,-3 5 0-16,4-3 0 0,1 2 0 0,1 0 0 15,-1 1 0-15,3 3 0 0,3 0 0 0,4-4 0 16,5 2-192-16,4-3 192 0,5 0-192 0,3 0 192 0,4-1 160 16,1 2 32-16,5 0 16 0,2 2 0 0,2 0 208 0,3 3 32 15,2 1 16-15,2 3 0 0,1 1-320 0,1 0-64 16,2 3-16-16,0 1 0 0,1 5-64 0,1-2 0 16,-1-1-16-16,1 0 0 0,0 2-176 0,-2 3 0 15,2-1 0-15,-2 1 0 0,-2-3 0 0,0 3 0 16,0 4 0-16,-2-1 0 15,0 2 0-15,-3-1 0 0,1 0 0 16,-2-1 0-16,-2-4 0 0,0-1 0 0,0-3 0 0,-1-3 128 0,0 1 80 0,0-4 16 16,-2-1 0-16,0 2 0 0,0-1-16 0,-1 0 0 15,1-3 0-15,-1 1 0 0,-1 2-208 0,1 0 0 0,0 0 0 0,0-1 0 16,1 2 0-16,1-4 0 16,0 1 128-16,2 1-128 0,1 1 0 0,0-3 0 15,-1 3 0-15,2-3 0 0,2 1 0 0,-1-4 0 0,1 2 0 0,2-4 0 16,0-2 0-16,2-1 0 0,2 0 0 0,2-2 0 15,0-3 0-15,1 2 0 0,2-2 0 0,1-1 0 16,1-1 192-16,0 2 32 0,4-4 16 0,3 2 0 16,3 0-240-16,2-1 144 0,4 0-144 0,2-1 128 15,4 2-128-15,4-2 0 0,3 0 144 0,1 0-144 0,1 1 0 16,1-3 144 0,3 0-144-16,5 0 0 0,6 0 128 0,2 1-128 0,-2 1 0 0,3 2 0 0,3-1 0 0,2-3 0 15,2 0 0-15,2-3 0 0,1 3 0 0,5-2 0 16,3 0 0-16,2 2 0 0,-2-3 0 0,4 0 0 15,6-3 0-15,1 0 0 0,-3 3 0 0,2 0 0 16,2-1 128-16,1-2-128 0,3 0 0 0,3-1 160 16,8 4-160-16,1-4 128 0,0 1-128 0,2-2 0 15,4 4 144-15,-2 0-144 16,0 2 0-16,-1-2 128 0,4 0-128 0,-2 2 0 0,0 2 0 0,0 0 128 16,-4-4-128-16,3 4 0 0,3 4 0 0,0-2 0 0,-8-2 0 15,3 4 0-15,4 2 0 0,1 0 0 0,-6 1 0 16,7-4 0-16,5 0 0 0,2-3 0 0,-2 0 0 15,2-5 0-15,0 1 0 0,0 2 0 0,-3-2 0 0,2 0 0 16,-3-1 0-16,0 0 128 0,3 5-128 0,-3-5 0 16,-4-1 0-16,1 2 144 15,1 4-144-15,-1 0 0 0,-10-3 0 0,5 0 0 0,3 3 0 0,-2 0 0 16,-3 0 144 0,3 0-144-16,3-3 0 0,-2 3 144 0,-3-3-144 0,-2 2 0 0,-2-5 0 0,0 3 128 15,0 1-128-15,-5-2 0 0,-4-2 0 0,-2-2 128 16,-1 2-128-16,-1 0 0 0,2 0 0 0,-2-4 0 15,-2 1 128-15,-1-1-128 16,-2 1 128-16,-2 0-128 0,-2-3 144 0,-3 2-144 0,-1 3 160 0,-5-1-160 0,-3 2 128 0,-1-2-128 16,1 2 0-16,-2 0 0 0,1-3 0 0,-1 4 0 15,-4-1 0-15,0 1 0 0,2-1 0 0,2 0 0 16,0 1 0-16,-4-1 0 0,-7-1 0 0,2 2 0 16,2 2 0-16,2 0 0 0,-4 2 0 0,0-1 0 15,0 0 0-15,1 2 0 16,-4 0 0-16,1 0 0 0,-4 0 0 0,3 0 0 0,4 2 0 0,0-2 0 15,0 2 0-15,-3-2 0 0,-3 0 0 0,-5 0 0 16,-3 1 0-16,-1 2 0 0,2 0 0 0,1 2 0 0,1-1 0 16,1 2 0-16,0-2 192 15,-1 1-48-15,-2 2-16 0,-3-3 0 0,1 5-128 0,-5-3 128 0,-2 0-128 0,-2 0 128 16,-5 0-128-16,-1 1 0 0,1-4 0 0,0 1 0 16,-2 0 0-16,-1-2 128 15,-3 1-128-15,-1-3 128 0,-2 0-128 0,0-3 0 0,0 0 0 0,-1-4 0 16,-3 4 208-16,-1-4 16 0,0-1 0 0,1 0 0 15,0 0-48-15,-1-1-16 0,1-1 0 0,-1 0 0 32,-1 0-32-32,1-2-128 0,2 0 192 0,-2-2-64 15,-3 3-128-15,2-3 0 0,4-4 144 0,0-4-144 16,0-1 144-16,-2-1-144 0,2-2 192 0,-4-3-192 0,-1 1 208 16,-2-7-64-16,-1 0-16 0,-3-5 0 0,-1 4 0 0,-2-5 0 15,-1-4 0-15,-1-4 0 0,-1-5-128 0,-2-3 0 16,-1 1 0-16,0 0 0 0,-2 3 0 0,1-2 0 15,1 6 0-15,0 2 0 0,1-1 0 0,1 4 0 16,0-1 0-16,1 6 0 0,1 6 0 0,-2 2 0 16,2 5 0-16,-1 1 0 0,1 2 0 0,-1 1 0 15,1 3 0-15,-1 1 0 0,1-1 0 0,-2 3 0 16,0-2 0-16,0 4 0 0,-1-1 0 0,1 3 0 16,1-2-160-16,-1 2 160 0,0 0 0 0,2 2 0 15,-1 0 0-15,2-3 160 0,0 4-160 0,-1 0 0 0,2 1 0 16,-1 0 0-16,1 2 0 0,-1-1 0 0,0 1 0 15,0 3 0-15,0-1-192 0,-2-1 192 0,0 4-160 0,-1-3 160 16,0 3 0-16,-1-1 0 0,-1 2 0 0,-2 2 0 16,-2-1 0-16,-2 3 0 0,-4-1 0 0,-3 0 0 15,-2 3 0-15,-2-2 0 0,-3 2 0 0,-4-2 0 16,-6 2 0-16,-5 0 0 0,-3 0 0 0,-5-2 0 16,-1 1 0-16,-1-1 0 0,0-1-128 0,-5 0 128 15,-7 0 0-15,-5 0 0 0,-4-3 0 0,-4 1 0 16,-6 2 0-16,0-3 0 0,7 2 0 0,-7 2 0 0,-9-3 0 15,-7 0 0-15,-6 1 0 0,0 0 0 0,9-1 0 0,-7-1 0 16,-5 0 0-16,-3 0 0 0,2-1 0 0,-5 1 0 16,-5 0 0-16,-4-2 0 0,4 0 0 0,-1 0 0 15,7-1 0-15,-6 2 0 0,-5-1 0 0,0-2 0 16,6-1 0-16,-8 1 0 0,-7-3 0 0,-2 1 0 16,6-3 0-16,-7 3 0 0,-7-3 0 0,2 2 0 15,14 1 0-15,-7-1 0 0,-4 4 0 0,-3 0 0 16,5 1 0-16,-3 0 0 0,-6 2 0 0,2 0 0 15,8 0 0-15,-2 0 0 0,0 2 0 0,0-1 0 0,15-1 0 16,-3-1 0-16,-3-1 0 0,-7 2 0 0,-6-2 0 16,1 2 0-16,1 0 0 0,5 0 0 15,14-1 0-15,3-2 0 0,-6 3 0 0,-5 0 0 16,-2-2 0-16,0 2-144 0,-1 2 144 0,3-2 0 0,4 3 0 0,3-3 128 16,-2 1-128-16,6 1 0 0,7 0 0 0,-1-2-128 15,-2 2 128-15,-3 1 0 0,1-3 0 0,-9 0-14864 16,-9 1-2912-16</inkml:trace>
  <inkml:trace contextRef="#ctx0" brushRef="#br0" timeOffset="1">3905 6642 11967 0,'-7'-13'1072'0,"0"6"-864"0,1-3-208 0,1 4 0 0,2 3 4672 15,1 0 880-15,0-2 176 0,-3 0 32 0,-2-4-3712 0,-3-6-736 0,-2 4-160 0,0-5-16 0,1 4-464 0,1 0-96 0,0 5 0 0,-1-2-16 0,1 3-96 0,-2 0-16 0,1 2 0 0,-3 3 0 16,-1-1-112-16,-1 2-16 0,-2 2-16 0,-3-1 0 16,-2 3 32-16,0 1 16 0,-2-1 0 0,-2 2 0 15,-5 0-224-15,-4 4-128 16,-2-1 128-16,-6 0-128 0,0 1 0 0,-2 0 0 0,0 3 0 0,2-1-128 15,-2 2 128-15,4 0 0 0,1-1 0 0,3 0-128 16,-1 2 128-16,6-2 0 0,6-6 0 0,-2 4 0 16,1 3 0-16,-2 2 0 15,3-1 0-15,0-2 0 0,2 0 0 0,2 0 0 16,2 2 0-16,0 1 0 0,2 0 0 0,2 3 0 0,3-4 0 0,1 4 0 16,-1 6 176-16,3 1-48 0,0 3 0 0,1 5 0 0,1 2 208 0,2 5 48 15,-1 10 0-15,3 4 0 0,2 2 0 16,-1 0 0-16,3-3 0 0,1 12 0 0,0 7-192 15,2 6-16-15,2 3-16 0,0 3 0 0,1 4-160 16,0-4 0-16,-1-12 0 0,1 9 0 0,2 11 0 0,0 8 0 16,2 3 0-16,-3 3 0 0,0 1 0 0,-2 2 0 15,-1 1 0-15,-1 2 0 0,-1-1 0 0,-4 5 160 16,1 6-160-16,-3 1 160 0,0-15 32 0,-2 12 0 16,-3 13 0-16,-1-2 0 0,-2-2 48 0,-2 1 16 0,2 2 0 15,-3 0 0 1,2-16-256-16,-1 7 176 0,1 6-176 15,-1 2 160-15,1-3-160 0,2 4 0 0,-2 7 0 0,1-4 128 16,0-7-128-16,0 0 0 0,0 1 0 0,0 3 0 16,-2 0 0-16,1-1 0 0,-1 1 0 0,0 3 0 15,1 7 0-15,-1-2 192 0,0-7-192 0,0-1 192 16,1 2-192-16,2-5 0 0,3-10 0 0,1 4 0 16,3 8 0-16,0-2 0 0,2-4-192 0,1 0 192 15,2 1 0-15,0-15 0 0,-1-15 0 0,0 11 0 16,1 11 0-16,-2-4 0 0,1-3 0 0,1-4 0 15,-1 3 0-15,1-3 0 0,0-5 0 0,-1-1 0 0,1-8 0 16,-2 5 0-16,2 6 0 0,-1-5 0 0,0-18 0 16,0 7 0-16,1 3 0 0,1 5 0 0,-1 2 0 15,0-10 0-15,1-8 0 0,0 1 0 0,3 7 0 16,-1-4 0-16,0-5 0 0,2-4 0 0,-1-2 0 0,0-1 0 16,-2 0 0-16,1-3 0 0,-1-1 0 0,-1-5 0 15,0-3 0-15,-1-6 0 0,0-10 0 0,0 6 0 16,-2 8 0-16,0 8 0 0,-1-3 0 0,1-5 0 15,-2-2 0-15,-1-6 0 0,1-4 0 0,-1 0 0 0,2-2 0 16,-1-1 0-16,0 1 0 0,2-3 0 0,-1-3-176 16,1 2 176-16,-2-3 0 0,2 1 0 0,-2-4 0 0,-1-1 0 15,1-4 0-15,-1 0 0 0,2 5 0 16,-1-4 0-16,0-3 368 0,-1 1 0 0,1 1 0 0,2-2 0 16,-1-1 160-16,1 2 48 0,1-7 0 0,0 0 0 15,2-3-64-15,1 1 0 0,1-4 0 0,0-2 0 16,4 0-80-16,1-2-32 0,1 1 0 0,1-3 0 15,0 0-144-15,2 2-16 0,4 3-16 0,0 1 0 16,2 1-96-16,0 2-128 0,2 2 176 0,0 1-176 16,-1-3 176-16,2 4-176 0,3 4 160 0,1 2-160 15,-1-1 512-15,1 1 16 0,0 0 0 0,-2-2 0 0,1 2-528 16,-2-6 0-16,0 0 0 0,-3-2 0 0,-3-3 0 16,0-2 0-16,-1-3 0 15,-3 0 144-15,1-4-144 0,-1-3 0 0,0 2 0 0,2-2 0 0,-2-3 0 0,1 0 0 16,-1-1 0-16,2-4 0 15,-1-4-608-15,3-8-112 0</inkml:trace>
  <inkml:trace contextRef="#ctx0" brushRef="#br0" timeOffset="2">17150 5098 19343 0,'-9'3'1728'0,"2"1"-1392"16,2-2-336-16,3 2 0 0,1-4 1088 0,-1 3 160 0,-4 1 32 0,-3 2 0 0,-3 5-624 0,-1-3-112 0,1 4-32 0,1-3 0 0,3-2-352 0,2-1-160 0,2-3 128 0,2 1-128 15,1-2 384-15,-1-2 0 0,4-2 0 0,-2-2 0 0,1 1 464 0,0-3 96 16,2 0 16-16,-2-1 0 16,0-2 64-16,0-1 0 0,-1 0 16 0,2-1 0 0,-2 1-16 0,1-2-16 0,-2-2 0 15,1-4 0-15,0-2-288 0,-2 1-48 16,2-3-16-16,0-3 0 0,0-1-304 0,2-1-64 0,0-1-16 15,1-2 0-15,0-1-16 16,2-3 0-16,0-1 0 0,1 3 0 0,0 0-112 0,1-2-16 0,-1 2-128 16,1 1 192-16,1 1-192 0,-2 0 0 0,1 4 128 0,-1 0-128 15,2 2 0-15,-1 1 0 0,-1 0 0 0,1 1 0 16,-1 1 0-16,-1 1 128 0,-1 2-128 0,-1-1 0 16,1 3 192-16,-3 0-64 0,0 1-128 0,-1 4 192 15,0-1-192-15,0 1 0 0,-1 1 0 0,0 2 0 16,0 2 128-16,-2 0-128 0,1 2 0 0,-1-2 144 15,0 4-144-15,0-2 0 0,-1 1 144 0,2 1-144 0,-1 1 0 16,0 1 0 0,-1 1 0-16,0 1 0 0,-1 1 0 0,0 1 0 0,-1 2 0 0,-1 0 0 0,1 1 0 15,-3 2 0 1,2-3 0-16,-1 2 0 0,1 0 0 0,1 1 0 16,-1-3 0-16,2-2 0 0,2 2 0 0,-1-2 0 15,0-2 0-15,2-1 0 0,1 2 0 0,-1-1 0 0,2 0 0 0,0-2 0 0,0 2 0 0,0-2 0 16,2 0 0-1,-1 0 0-15,1 0 0 0,2-2 0 0,1 0 0 0,1 2 0 0,0-2 0 0,2 2 0 16,-1-3 0-16,2 2 0 16,2 1 0-16,-1 0 128 0,2 0-128 0,-1 0 0 0,2 4 0 0,0-2 0 15,0 2 0-15,0 0 128 0,1 2-128 16,1-4 0-16,0 5 0 0,2-4 0 0,1 0 0 0,2-2 0 0,2 1 0 16,2-2 0-16,2 0 0 0,4-2 0 0,3 1 0 15,2-4 128-15,2 4 80 0,1-4 32 0,4 1 0 16,0-2 0-1,1 2-240-15,2-2 128 0,1 2-128 0,1 2 0 16,0 2 0-16,1 2 128 0,4-1-128 0,-2 4 0 0,2 3 0 0,-2 0 0 0,-3 2 0 0,-3 0 0 16,-2 0 0-16,-2 1 0 0,-2-1 0 0,2 0 0 15,-1 0 0-15,5 0 0 0,1 1 0 0,2-1 0 16,0 0 0-16,3-4 0 0,2 3 0 0,5-6 0 0,-2-3 240 16,4-3 0-16,4 0 0 0,3 1 0 15,5 0 64-15,1 0 16 16,1-2 0-16,-1 2 0 0,-5-2-320 15,2 0 0-15,4 4-128 0,0 2 128 0,-1 4 0 0,-4 0 0 16,-2-2 0-16,-6 2 160 0,0-1-160 0,3 2 0 16,5 2-160-16,1 3 160 0,-1-2 0 0,-3 0 0 15,-5-3 0-15,4 0 160 0,8-2-160 0,2 1 0 16,3 0 0-16,-3-1-176 0,-2 0 176 0,-6-4 0 16,-4-1 0-16,5 0 0 0,7-1 0 0,3 1 0 15,0 1 0-15,-3-1 176 0,-5 0-176 0,0-1 0 16,4 1 0-16,4 0 0 0,1 1 0 0,-2 4 0 0,-3-1 0 15,-7-2 0-15,-8 2 0 0,5-2 0 0,6 2 0 16,4 2 0-16,1 0 0 0,-1 1 0 0,-2-4 0 16,3 3 0-16,3-3 0 0,3 2 0 0,1 0 0 0,-2-5 0 15,-3 1 0-15,1-2 0 0,-2-2 0 0,5 0-176 16,2-1 176-16,0-1 0 0,0-1 128 0,-6 0-128 16,-10-2 0-16,3 2 0 0,7-3 0 0,0 2 0 15,-2 2 176-15,-3-1-48 0,-7-2 0 0,-2 2 0 16,-4 0 64-16,0-1 0 0,-1 0 0 0,-1 1 0 15,-6 4-192-15,-3-4 0 0,-2 2 0 0,-2-2 0 0,-3 0 0 16,1-1 0-16,2-3 0 0,-2 4 0 0,1-2 0 16,-1 0 0-16,1 2 0 0,0-3 0 0,0 3 0 0,-3 0 0 15,1 0 0-15,-3 1 0 0,-2-1 0 0,-2 1 0 16,2-1 0-16,-1-1 0 0,3 2 0 0,-1-1 0 16,0 4 0-16,0-2 0 0,0 2 0 0,-4 2 0 15,0 0 0-15,-2 0 0 0,-2 0 0 0,-2 0 0 16,-1 2 0-16,-3-2 0 0,-1 0 0 0,-1 0 0 15,-3 0 0-15,1 0 0 0,-1 0 0 0,0-2 0 16,2 2 0-16,-1 0 0 0,0-3 0 0,-2 2 128 0,-2 1-128 16,1-3 128-16,0 3-128 0,1 0 0 0,-1-2 0 15,-1 2 0-15,0 0 0 0,0 0 0 0,1 2 0 0,-3-2 0 16,1 0 0-16,-2 0 0 16,-1 3 0-16,1-3 0 0,-1 0 0 0,0 0 0 0,-2 0 0 0,1 0 0 15,-2 0 0-15,0 0 0 0,-1 0 224 0,0-3-64 16,-1 3 32-16,-1 0 0 0,0 0 0 0,0-2 0 15,0 1-48-15,0 1 0 0,-1 0 0 0,1-3 0 16,-1 3-144-16,-1-1 160 0,2 1-160 0,-3 0 160 16,1 0-160-16,1 0 160 0,-3 1-160 0,0-1 160 0,1 3-160 0,0-3 0 15,-1 3 144-15,0 0-144 0,0-2 0 16,-1 4 0-16,1-1 0 0,-1-1 128 0,0 2-128 0,-1 3 0 16,0-2 0-16,-1 3 0 0,1 1 0 0,0-1 0 15,-1 0 0-15,1 5 0 0,-2 7 0 0,0 7 0 16,-2 6 0-16,0 5 0 0,0 6 0 0,-2-1 0 15,-2 7 0-15,2-3-128 0,-2 2 128 0,0-6 0 16,2-2 0-16,0-2 0 0,0-4 0 0,2-3 0 16,1-1 0-16,2 0 0 0,-1 0 0 0,0-1 0 15,3 0 0-15,1-2 0 16,4-3 0-16,1-4 0 0,3-4 0 0,2-1 0 0,2-1 0 0,1-4 0 16,-1-3 0-16,2-2 0 15,-2-1-704-15,0-6-96 0,1 0-32 0,-2-8-20992 0</inkml:trace>
  <inkml:trace contextRef="#ctx0" brushRef="#br0" timeOffset="3">20524 874 27647 0,'-2'-5'2448'0,"1"4"-1952"0,1-2-496 0,0 3 0 0,1-2 1152 15,1 1 128-15,0-4 16 0,0-3 16 0,3 0 160 0,2-2 16 0,3 0 16 0,0 0 0 0,1 4-720 0,0 3-144 0,2 3-16 0,-2 4-16 16,2 7-320-16,-3 3-64 0,0 7-16 0,-2 5 0 15,-1 8 0-15,-1 2 0 0,-1 8 0 0,-1-4 0 16,-3 2-64-16,-1 8-16 0,-2 10 0 0,-3 11 0 16,1 1 0-16,0-12-128 0,-1-5 192 0,0 2-64 15,1 8-128-15,-4-2 0 0,-1-3 144 0,1-6-144 16,-1 3 144-16,-1-9-144 0,0-5 192 0,-1-4-192 0,1-2 0 16,-2-5 0-16,2-4 0 0,1-3 0 15,-2-3 0-15,1-2 0 0,2-4 0 0,0-1 0 16,3-5-640-16,2-6-176 0,1-2-32 15,2-2-17312-15</inkml:trace>
  <inkml:trace contextRef="#ctx0" brushRef="#br0" timeOffset="4">21165 768 34095 0,'-9'-4'3024'0,"2"2"-2416"0,3 4-480 0,3 1-128 16,0 0 640-16,-2 1 96 0,-3 0 32 0,-4 4 0 16,-4 6-512-16,-2 3-80 0,0 5-32 0,0 2 0 15,0 1-144-15,0-1 0 0,0 1 0 0,-1 2 0 16,-3 3 448-16,-1 2 48 0,4-6 16 0,-3 5 0 15,-1-2-32-15,0 3 0 0,-3-1 0 0,-1-3 0 16,2 4-224-16,-1-3-64 0,2-1 0 0,0-3 0 0,2 1-64 0,0-8-128 16,4 1 176-16,1-6-176 0,1 0 0 15,-1-1 0-15,2-2 0 0,2-1 0 0,1-2 0 0,3-1 0 16,2-2 0-16,0-1 0 0,1-1 0 0,3-1 0 16,0-1 0-16,1 0 0 0,0 0 0 0,1 0 0 15,2 0 0-15,-1 3 0 0,2-3 0 0,1 2 0 16,-2-1 0-16,2 3 0 0,2 1 0 0,-2 1 0 15,2 4 0-15,0-4 0 16,2 4 0-16,1-4 0 0,5 4 128 0,2 3-128 0,-3-5 256 0,3 2-16 16,8 4 0-16,6 2 0 15,-2 1-96-15,5-1-16 0,5 4 0 0,3 1 0 0,2 5-128 0,0-1 128 0,2 1-128 16,-2 2 128-16,-4 1-128 0,-2 2 0 0,-4-5 0 16,-6-4 128-16,-3 0-128 15,-4-3 0-15,0-1 0 0,-4 2 0 0,-1-2 0 0,-2-1 0 0,-3-1 0 0,-2-2 0 16,-2 3 0-1,-2-1 0-15,-1-4 0 0,-3 0 0 16,1-1-128-16,-2 1-64 0,-2-5-16 0,-1-2-19024 0</inkml:trace>
  <inkml:trace contextRef="#ctx0" brushRef="#br0" timeOffset="5">21913 900 35007 0,'-10'3'3120'0,"1"-2"-2496"0,2 4-496 0,3 5-128 0,3-3 1360 0,1 2 256 0,1 3 48 0,-1 4 16 0,1 13-1168 0,2 5-224 0,1 17-48 0,3 7-16 0,1 4 32 0,1 1 0 0,-1-5 0 0,-1-2 0 15,-3-6-112-15,0 1-16 0,-3 4 0 16,-1-1 0-16,-1 2-128 0,-3-2 0 0,-1 0 0 0,1-4 0 16,-1-8 0-16,3-3 0 0,-1-6 0 0,2-1 0 15,0-1 0-15,1-3 0 0,0-3 0 0,1-3 0 16,2-2-336-16,-1-2-112 0,1-4 0 16,-1-2-18320-16</inkml:trace>
  <inkml:trace contextRef="#ctx0" brushRef="#br0" timeOffset="6">21765 780 19343 0,'-17'-20'1728'0,"6"9"-1392"15,1 4-336-15,5 1 0 0,4 3 4928 0,2 2 928 16,1 1 176-16,-1-3 48 0,1 1-4704 0,3-2-928 0,3 2-192 15,3 1-48-15,4 1-16 0,1 3 0 16,2 3 0-16,3 3 0 0,2 2-192 0,1 4 144 0,2-1-144 0,2 3 128 16,0-1-128-16,3 0 192 0,0 3-192 0,1-3 192 15,1 0-192-15,1 0 0 0,-2-3 0 0,-1 2 0 16,0 0 0-16,0-1 0 0,-3-2 0 0,-2 1 0 16,-1-1 128-16,-3 1-128 0,-2 0 0 0,-4-1 128 15,-1 1-128-15,-5-2 128 0,-3 4-128 0,-3 1 128 16,-5 2-128-16,-8 2 0 0,-6 5 0 0,-8-1 0 15,-7-1 0-15,-6 1-144 0,-7 0 144 0,-5-2 0 16,-2-1 0-16,-1-2 0 0,4-3 0 0,2-5 0 0,3 0 128 0,2-1 48 16,5-3 0-16,4-2 0 15,5-1-176-15,7-1 0 0,3-3 0 0,5-3 0 0,4-1 0 0,4 1 0 16,1-2 0-16,5 1-176 0,3-2 176 0,1 2 0 16,5-2 0-16,2 2 0 0,6 2 0 0,2 2 0 15,2-3 128-15,4 3-128 0,5 3 0 0,0 0 0 16,2 4 0-16,2 1 0 0,2 2 0 0,2 0 0 15,-3 2 0-15,2 1-128 0,0-3 128 0,-3 2 0 16,-3-2 0-16,0 2 0 0,-1-2 0 0,-2 3 0 16,0-1 0-16,-3 4 176 0,-2 3-176 0,-2-1 0 0,-4 2 0 15,-3 2-176-15,-5 0 176 0,-1 1 0 0,-4 4 0 16,-5 1 0-16,-3-1 0 0,-3 2 0 16,-5 1 0-16,-1-2 0 0,-2-1 208 0,-1 0 32 15,-2-4 0-15,-1-1 0 0,0-2 160 0,-4 1 48 0,-4 1 0 0,0 0 0 16,-5 3-208-16,-1-3-48 0,3 1 0 0,-4-1 0 15,-3 0 0-15,-3-2-16 0,-2 1 0 0,0-1 0 16,-2-2 16-16,0 1 16 0,0-3 0 0,0-3 0 16,2-1 48-16,4-3 0 0,4-5 0 0,5-4 0 15,9-2-256-15,6-9 0 0,7-4 128 0,12-10-14784 32,9-10-2960-32</inkml:trace>
  <inkml:trace contextRef="#ctx0" brushRef="#br0" timeOffset="7">29725 4487 1839 0,'-61'-14'160'0,"14"4"-160"0,5 0 0 0,8 4 0 0,13 3 6592 0,5 1 1296 0,-7-2 256 16,-16-3 48-16,-20-6-5312 0,-16-3-1088 0,-7-2-192 0,2-3-64 0,8 3-432 0,10 0-80 0,9 2-32 0,6 0 0 0,5 1-608 0,6-1-128 0,6 0-32 0,5 1 0 0,7 1-16 0,6 2 0 15,4-1 0-15,6 3 0 0,5 1 48 0,9 2 16 0,5-2 0 0,3 2 0 16,3 2-112-16,11-1-32 16,14 0 0-16,14 0 0 0,14 1-128 0,14-1 128 0,11 3-128 0,9 0 128 0,2 0-128 15,12 1 0-15,12 0 0 0,6 4 0 0,-1 0 0 16,6 1 0-16,8 0 0 0,3 3 0 15,3 2 0-15,-3 0 0 0,-6 5 0 0,-5-6 0 16,-4 4 0-16,-7-1 0 0,-8 0 0 0,-4 0-176 0,-4-1 176 16,-8-1 0-16,-10 2 0 0,-10-4 0 15,-6 2 0-15,-5-2 0 0,-5 3 128 0,-9-3-128 0,-11 0 0 0,-10 0 0 16,-10 2 0-16,-11-5 0 0,-12 2 0 0,-11-1 0 16,-9 2 0-16,-14-2-128 0,-9-2 128 0,-15 2-160 15,-13 2 160 1,-13-3-160-16,-13 0-96 0,-12 0-32 0,-12 1 0 0,-8-1 0 0,-5 0 32 0,-13 1 0 15,-9 2 0-15,-6-3 0 0,2 2 128 0,-7-1 128 0,-8 2-192 16,-1-2 192-16,6-2 0 0,-2 0 0 0,0 3 0 16,4-2 0-16,6 1 0 0,6-1 0 0,12-2 0 0,13-1 0 15,16 5 192-15,9-2 80 0,11-3 32 0,15 0 0 16,12 0 16-16,15-3 16 16,11 0 0-16,13 3 0 0,9-2-160 0,10 1-48 0,8-2 0 0,12 2 0 15,9-2 0 1,12 3 0-16,17-3 0 0,16-4 0 0,8 1-320 0,19-2-80 15,23 0-16-15,17 0 0 0,-1-2-96 16,17-3-32-16,11 3 0 0,6 1 0 0,1-3-176 0,-1 3-48 0,3 1 0 16,-9-1 0-1,-4 0-624-15,-13-1-128 0,-11 3-16 0,-2-1-14656 0</inkml:trace>
  <inkml:trace contextRef="#ctx0" brushRef="#br0" timeOffset="8">23172 574 41471 0,'2'-5'3680'0,"2"1"-2944"0,0 0-592 0,-2 2-144 0,1-1-432 16,-1 2-112-16,1 1-32 0,-1-2 0 0,3-1 576 0,1 2 144 0,2-4 16 0,-2 4 0 0,-1-3-160 0,-3 2 0 0,-1 2 0 0,-3-3 0 0,-3 2-464 0,-5 1-128 0,-1 0-32 0,-9 0 0 15,-8-3-1488-15,-12 3-320 0,-8-2-48 0,-13 1-16 0,-9-2 208 0,-12-4 48 0,-11-2 0 0,-5-6 0 0,-5 2 1456 0,-6-3 288 0,-5-1 64 0,-4-4 16 0,-2 2 1792 0,-4-4 352 16,-1 7 80-16,-6-1 16 0,-6 3 176 0,-5 2 48 0,-6 5 0 0,-2 2 0 0,2 5-640 0,-2 5-128 16,-9 5-32-16,-1 6 0 0,-1 2-704 15,7 4-144-15,10 1-16 0,-6 5-16 0,-1 10-128 0,3 3-32 16,3 4 0-16,7 2 0 0,5 7 48 0,11 3 0 16,10 6 0-16,9 4 0 0,11 2-256 0,17-9 144 15,12-6-144-15,1 15 128 0,-1 13-128 0,6 8 0 16,13-2-160-16,11 0 160 15,12-3-896-15,12 4-96 0,11 9-16 0,10-3 0 16,11-4-336-16,9 1-80 0,12 1-16 0,13 3 0 16,16 3 1056-16,9-5 224 0,2-9 160 0,11-4-208 0,15 3 208 0,20-5 0 15,18 0 0-15,13-10 0 0,2-12 0 0,10-5 0 0,14-9 0 16,1-4 0-16,-1-5 0 0,19-5 0 16,18-3 144-16,2-8-144 0,-4-5 512 0,-2-11 16 0,5-4 0 0,-3-8 0 15,-20-3 640-15,5-5 128 0,9-8 32 16,7-9 0-16,3-5-512 0,4-9-112 0,5-4 0 0,-5-7-16 15,-6-6-544-15,-14-7-144 0,-11-4 0 0,-14-4 0 16,-8-5 0-16,-15-1 0 0,-15-2 0 0,-27 9 0 16,-21 9 176-16,-5-12-48 0,-9-15 0 0,-18-1 0 15,-16 8 336-15,-21-1 64 0,-17 1 16 0,-15 3 0 16,-7 14-128-16,-19-8-32 0,-21-7 0 0,-20-2 0 0,-15-1-208 16,-21 3-48-16,-17 5-128 0,-22 7 192 0,-14 4-336 0,-13 8-80 15,-11 5-16-15,-31 9 0 16,-29 1-304-16,-20 12-64 0,-9 6-16 0,-15 9-18384 15</inkml:trace>
  <inkml:trace contextRef="#ctx0" brushRef="#br0" timeOffset="9">17068 7865 6447 0,'15'0'576'0,"-4"-3"-576"0,1 2 0 0,0 1 0 0,-1-3 4800 0,-1 2 832 0,6-1 192 0,10-2 16 0,18-2-3600 0,17-3-704 0,12-3-160 0,8-1-32 0,5 0 0 0,4-3-16 0,3 0 0 0,2-3 0 0,1 1-640 0,4-2-128 0,1-2-32 0,5 0 0 16,5 3-48-16,10-6-16 0,9 3 0 0,4-4 0 16,-1 1-32-16,12 0-16 0,11-1 0 0,7-2 0 15,4 1 96-15,7 1 0 0,9 0 16 0,8-1 0 0,8 3-208 0,9-1-32 16,6-1-16-16,-2-2 0 0,-2-1-64 0,-4 5-16 15,0 1 0-15,1 1 0 0,2-3-192 0,8 3 0 16,10-4 128-16,0 4-128 0,2-3 144 0,-4 3-16 16,-5 1 0-16,-2 1 0 0,1 4 32 0,-7-2 0 15,-3-1 0-15,-10-1 0 0,-13 5-160 0,-1-1 0 16,0 4 0-16,-5 0 0 0,-7 2 0 0,-7 0 288 16,-4-3-48-16,-11 1-16 0,-8 2 32 0,-2-2 0 15,0 2 0-15,-7-2 0 0,-8 2-32 0,-6-3 0 16,-4 3 0-16,-7 0 0 0,-10-1-224 0,-9 0 0 0,-6 5 0 15,-8-5 0-15,-11 4 0 0,-8-3 0 0,-9-2 0 16,-10 1 0 0,-9 3-704-16,-9-2-128 0,-8 0-16 0,-8 1-20208 0</inkml:trace>
  <inkml:trace contextRef="#ctx0" brushRef="#br0" timeOffset="10">17471 9452 35935 0,'-11'-1'3200'16,"2"1"-2560"-16,5 0-512 0,2 0-128 0,2 0-192 0,-2 0-48 0,-3 0-16 0,-5 0 0 0,-2 0 256 0,-2-2 0 0,3 0 0 0,1 2 0 0,4 0-176 0,1-2 16 0,2 2 0 0,2-4 0 0,1 4 160 0,3-2 0 0,-1-1 0 0,3 2 0 15,2-1 544-15,5-5 192 0,1 4 32 0,4-1 16 0,1-1 224 0,7-1 32 0,9-2 16 0,9-1 0 0,8-3-480 16,7-1-80-16,7-6-32 0,8-3 0 0,4-3-48 0,7-1-16 0,10-2 0 0,2-1 0 0,-5 1-80 16,8 0 0-16,10-5-16 0,8 0 0 0,8 0 64 0,9-2 16 0,8-2 0 0,4 0 0 0,-1 3 0 0,14-3 0 0,18 0 0 0,8-2 0 0,7-5 64 15,2 0 0-15,2-1 16 0,0 1 0 0,5-2-16 0,6 0-16 0,6-1 0 0,-2-1 0 0,1 1-192 0,-8 3-48 0,-5 3 0 0,-7 2 0 0,-8 0-32 0,1 1-16 16,6-1 0-16,-3 1 0 0,0 0 32 0,-4 0 0 0,-1 1 0 0,-10 5 0 0,-7 0-176 0,-7 5 0 0,0 1 144 16,-12 0-144-16,-8-1 0 0,-7 3 0 0,-8 2 0 0,-10 0 0 0,-10 1 0 0,-7-2 0 0,-3 1 0 0,-9 0 0 0,-6 2 0 0,-9-1 0 0,-4 3 0 15,-10 0 0-15,-6 0 0 0,-10 2 0 0,-8-2 0 0,-10 5 0 0,-6 0-208 0,-8 0-64 0,-6 0-16 0,-7 3 0 0,-5 2-1440 16,-7-2-272-16</inkml:trace>
  <inkml:trace contextRef="#ctx0" brushRef="#br0" timeOffset="11">25666 9737 34095 0,'1'-8'3024'0,"0"2"-2416"15,1 0-480-15,-1 2-128 0,3 2 1296 0,-2-4 240 0,0-2 64 0,3-7 0 16,3-4-1120-16,-2-2-224 0,0 1-32 0,-2-1-16 15,0 5-16-15,-7 2 0 0,-1 4 0 0,-3 4 0 16,-3 1-192 0,-3 4 0-16,-7 5 0 0,-6 2 0 0,-6 4 0 0,-7 4 0 15,-8 6 0-15,-7 2 0 0,-7 3 0 0,-4 0 176 16,-6 3-48-16,-7 0-128 0,-3 0 368 0,-8 2-48 16,-6-3 0-16,-7 0 0 0,-3-2-48 0,-11-3-16 15,-9 4 0-15,-6-4 0 0,-2 3-96 0,-4-3-32 16,-4 1 0-16,8-7 0 0,7 2 0 0,-15 1 0 15,-15-2 0-15,-6 2 0 0,0-1 0 0,-6 1 0 16,-5-2 0-16,-4 0 0 0,-1-1-128 0,0 1 0 16,3-1 0-16,-2 2 0 0,-3 1 0 0,-9 4 0 15,-9 4 0-15,-2-1 0 0,5-1 0 0,10-3 0 16,6 1 0-16,-1-1 0 0,0 3 0 0,3-2 0 0,4 4-160 0,12-7 160 16,18-1 0-16,2-1 0 0,6-2 0 15,5 0 0-15,11-1 0 0,2-1 0 0,2-2 0 16,6-2 0-16,6 0 0 0,4-1 0 0,4-2 0 0,6 2 0 0,6-3 0 0,5 0 0 15,6 0 0-15,2 0 0 0,5-2 0 0,4 2 0 16,7 2 0-16,2 0 0 16,4 5 128-16,1-3-128 0,3 2 0 0,5 2 0 15,4 0 176-15,3-1-176 0,4 0 160 0,3 2-160 16,3-1 0-16,3 2-288 0,5 2 32 16,6 5 16-16</inkml:trace>
  <inkml:trace contextRef="#ctx0" brushRef="#br0" timeOffset="12">25576 15638 11967 0,'1'-6'1072'0,"0"2"-864"0,0 1-208 16,-1 1 0-16,2 1-272 0,-1-2-112 0,1 0 0 0,2-6-16 0,1-1 960 0,0-4 192 0,1 0 32 0,-1 4 16 0,-1 0 1168 0,-1 1 224 0,0 0 48 0,-2 2 16 0,-1-3-144 0,-1 4-48 16,0-3 0-16,-3 3 0 0,0 2-432 0,-1-2-96 0,0 3 0 0,-1 0-16 0,1 1-848 0,-1 0-160 15,0 2-48-15,0-2 0 0,1 2-272 0,-1 0-64 16,1 0-128-16,-2 0 192 0,4 0 160 0,-1 0 32 15,0 0 0-15,1-1 0 0,-1 1 128 0,0 0 48 16,-1-3 0-16,1 1 0 0,0 0-112 0,-1 0-32 16,0 0 0-16,-2 0 0 0,0 0-176 0,0 2-48 0,-3-3 0 0,0 3 0 15,-1 3-16-15,-3-3-16 0,2 2 0 16,-2 2 0-16,-1 0-160 0,-1 1 128 0,-1 0-128 16,-2 0 128-16,1 1-128 0,0 0 0 0,2 0 144 0,0-1-144 15,2 0 208-15,-3-1-16 0,3 2-16 0,0-4 0 16,0 2 16-16,1-1 16 0,-2 0 0 0,0-2 0 15,-2 2 16-15,-1-1 0 0,-1 2 0 0,-1-1 0 16,-1-3-224-16,-5 3 176 0,-1 4-176 0,-7-4 160 16,-2 6-160-16,-6-3 0 0,-2 4 0 0,-6 0 0 15,2 0 144-15,-9 1-144 0,-6 2 160 0,-8 0-160 16,-6-1 224-16,-6-2-48 0,-6 2-16 0,-7-2 0 16,-3 3 32-16,-13-1 0 0,-8 0 0 0,-6 2 0 15,-2 1 0-15,5-4 16 0,12 1 0 0,-19 3 0 16,-18-2-48-16,-11 0-16 0,-1 8 0 0,-2 1 0 0,-1 1 48 0,-2-1 0 15,2 4 0-15,-4 5 0 0,-5 3-192 0,-5 5 192 16,-1 2-192-16,1 1 192 0,4-2-64 0,0 1-128 16,0 0 192-16,-3-3-64 0,14-7-128 0,-13 5 160 15,-9 3-160-15,3 0 160 0,5 1-160 0,1-1 0 16,-3-3-160-16,2 1 160 0,6-1 0 0,-1-1 0 16,0-2-128-16,2-4 128 0,2-1 0 0,4-5 0 15,4 5 0-15,6-9 160 0,5-2-160 0,14-5 0 16,18-3 0-16,-8 2 0 0,-3 6 128 0,2-3 128 0,6-2 48 15,14 0 0-15,15 1 176 0,2-1 32 0,4 2 16 0,9 1 0 16,11-4-400-16,6 1-128 0,5 3 0 0,9-3-15632 16,10 2-3184-1</inkml:trace>
  <inkml:trace contextRef="#ctx0" brushRef="#br0" timeOffset="13">25645 4320 31327 0,'-5'-3'2784'0,"-1"0"-2224"0,1 1-560 0,1 2 0 0,2 0 1312 0,-3 0 160 15,-3 0 16-15,-7-1 16 0,-6 1-1056 0,-5 0-224 0,-7 0-32 0,-4 0-16 0,-4 0 144 0,-2 3 48 0,-2-3 0 0,-2 3 0 0,-1-3-176 0,-1 0-16 0,-5 0-16 0,-1-3 0 16,-2 1-160-16,-2 1 128 0,-4-2-128 0,-3-1 128 0,-2 2-128 0,-3-2 0 15,-3 1 0-15,-2-4 0 0,1 5 0 0,-5-2 208 16,-5-1-16-16,-4 4-16 0,0 1 32 0,-3 0 16 0,-3 4 0 16,-2-2 0-16,4 4-64 0,-3 1-16 0,-1-3 0 15,-6 3 0-15,-3 1-144 0,-2-2 192 0,3 2-192 16,-1 1 192-16,-3-3-192 0,0 0 0 0,-1 0 0 16,-4 0 0-16,-6-2 0 0,2-2 0 0,6 5 0 0,10-4 0 15,1-3 0-15,-10 3 0 0,-10 2 0 0,-3 0 0 16,9-5 0-16,-2 0 0 0,-3 3 0 15,1-3 0-15,2-2 0 0,2 1 0 0,-2 1 0 16,5 0 0-16,7-3 0 0,0-3 0 0,2 2 0 0,0 1 0 16,3 0 0-16,4-3 0 0,6-3 0 0,-1 2 0 15,2 1 0-15,1-3 0 0,3 3 128 0,4-2-128 16,1 2 128-16,3-4-128 0,-1 4 192 0,1-2-64 16,3 0 32-16,2 0 0 0,4 0 0 0,4-1 0 15,3 3-32-15,1-4 0 0,-1 4 0 0,4-4 0 16,3 0-128-16,2 2 0 0,2-1-160 0,2 2 160 15,2 0 0-15,3 1 0 0,3 3 0 0,0-4 0 16,0 1 320-16,-1 1-32 0,2 0-16 0,0 3 0 0,2-2-144 0,1 2-128 16,1-2 144-16,0 4-144 0,2 0 0 0,2-3 0 15,0 3 0-15,2 3 0 0,1-3 0 0,-1 0 0 16,2 0 0-16,1 0 0 0,4 0 0 0,1 0 0 16,1 0 0-16,2 0 0 0,2 0 0 0,1 1 0 15,2-1 0-15,2 0 0 0,3 3 0 0,-1-3 0 0,1 2 0 16,2-2 0-16,0 4 0 0,1-2 0 0,0 0 0 0,0 0 0 15,2 1 0-15,-1 0 0 0,0 1 0 16,2-2 0 0,-1 2-656-16,2 2-80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21:16.053"/>
    </inkml:context>
    <inkml:brush xml:id="br0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13555 2405 27647 0,'-4'-10'2448'0,"1"1"-1952"0,1 6-496 0,2 3 0 0,0-3 496 0,-1 0 0 0,-3-4 0 0,-2-5 0 0,-2-2-16 0,-5-2 0 0,0-1 0 0,-3 3 0 0,-2 5 160 0,0-1 16 0,-2 3 16 0,-1 5 0 0,-1 0-64 0,-4 0-16 0,-3 4 0 0,-2 0 0 0,-5 0-432 0,-3 2-160 0,-3 0 0 0,-4 0 144 15,-1-2-144-15,-2 1 0 0,-3-2 0 0,0 1-176 0,1-2 176 16,-6-2 0-16,-5 1 0 16,-4-4 128-16,-5 3 32 0,2-1 16 0,2-2 0 0,-6 1 0 0,-2 0 192 15,-7 2 32-15,-1-2 16 16,-1 0 0-16,5 3-96 0,-4 1-32 0,-2 1 0 0,0 1 0 16,-2 0 0-16,3 2 0 0,1-2 0 0,1 4 0 15,1 1-32-15,-1 0 0 0,-2-1 0 0,-2 3 0 16,-3-3-256-16,3 2 0 0,6 0 128 0,-4-2-128 0,-2 4 0 0,2-4 0 15,8-2 0-15,-1 2 0 16,0-3 128-16,1 3-128 0,-1-2 192 0,4-1-192 16,3 0 0-16,3-2 0 0,3 2 0 0,-1-1-192 0,1-1 192 0,0 2 0 15,1-1 192-15,1-1-192 0,2-1 0 16,2-1 0-16,1 1 0 0,2 0-192 0,2 0 192 0,-2 1 0 16,-1 4 192-16,0-1-192 0,0 2 0 0,0-2 0 0,4-2 0 15,2 5-192-15,0-4 192 0,-2 5 0 16,0 0 192-16,-2 1-192 0,2 2 0 0,1-2 0 0,4 0 0 0,4-3-192 15,3 1 192-15,2-1 0 16,2 1 0-16,2-1 0 0,-1 0 0 0,2 4 0 16,0-2 0-16,3 2 0 0,2 0 0 0,2-1 0 0,-1 2 0 0,1 0 0 0,4-1 0 0,2 0 0 15,2 0 0-15,2 0 0 16,2 1 0-16,2-1 0 16,2 2 128-16,1-2-128 0,0 2 192 0,2 1-64 15,0 3 0-15,-1-3-128 0,2 6 0 0,0-1 0 16,1 1 0-16,-1 3 0 0,1-2 128 0,0-1-128 15,0 0 0-15,-1 4 0 0,1 0 0 0,-2 4 128 16,3 1-128-16,-3-2 0 0,2 1 128 0,-1 5-128 0,0 6 0 16,-3 9 0-16,0 4 0 0,-3 2 0 0,0 2 0 15,0-2 0-15,2-5 160 0,-1-1-160 0,-2 6 128 16,1 4-128-16,1 1 0 0,0 1 0 0,2 2 0 0,3-8-176 16,2-5 176-16,3-4 0 0,3-3 0 0,1-3 0 15,2-2 128-15,2 1 0 0,1-1 0 0,0 1 0 16,2-6 0-16,0 1 0 0,1-1 0 15,0-3 0-15,0 1-128 0,1-3 128 0,-1-2-128 0,-1-1 128 16,-2-4-128-16,1 0 0 0,0-3 0 0,-2 0 0 16,0-1 128-16,0-3 0 0,0 2 0 0,0-2 0 15,0-2-128-15,0-1 0 0,0 1 0 0,1-4 0 16,0 0 0-16,2 0 0 0,0-2 0 0,1-2 128 16,3 0 80-16,2 0 32 0,3-4 0 0,0 0 0 15,5 0-48-15,2-1-16 0,1 0 0 0,4-3 0 0,0 2-176 0,2-2 0 16,1 2 0-16,2 2 128 0,2-2-128 0,3 4 0 15,1 0 0-15,2 0 0 0,1 4 0 0,-1-2 0 16,1-2 0-16,2 0 0 0,3-2 0 0,1-2 0 16,-4 1 0-16,5 0 0 0,5-2 0 0,2 3 0 15,6-1 0-15,-1-2 0 0,0-1 0 0,1-1 0 16,0 1 0-16,2 1 0 0,2 3 0 0,2-1 0 0,2 2 0 16,1-1 0-16,-1-2 0 0,2 1 0 0,1 0 0 0,3 0 0 15,4 3 0-15,1-3 0 0,0-1 0 16,0-1 0-16,1 1 0 0,3 4 0 0,3 0 0 15,0-2 0-15,-6 0 0 0,2 2 0 0,2 2 0 0,2 0 0 16,1 4 0-16,-1 1 0 0,-4-4 0 0,2 1 0 16,2 2 0-16,-2 0 0 0,-6 1 0 0,6-1 0 15,5-4 0-15,6 2 0 0,4 2 0 0,0-2 0 16,-3-2 0-16,0 1 0 0,-3-2 0 0,3 3 0 16,-4 1 0-16,1-2 0 0,-5 1 0 0,-4 1 0 15,-3 1 0-15,0 2 0 0,-2 0 0 0,-4 2 0 16,-6-4 0-16,1 2 0 0,4 3 0 0,-3-1 0 0,-3 2 0 0,-1-2 0 15,2 2 0-15,0-4 0 0,4 2 0 16,3-2 0-16,2 2 0 0,-1-1 0 0,-1-2 0 0,-3 2 0 16,1-3 0-16,-3-2 0 0,1 2 0 0,-3 0 0 15,0-2 0-15,-6 1 128 0,-4 1-128 16,-10-5 0-16,-5 3-160 0,5-3 160 0,4 1 0 0,-1-2 0 16,-3 0 0-16,-2 0 0 0,1 2 0 15,-2-2 0-15,-3 1 0 0,0 2 0 16,2-3 0-16,-1 0 0 0,2 0-128 0,-4 0 128 15,-1 0 0-15,-4 0 0 0,-5 0 0 0,-4 2 0 0,-3-2 0 16,-3 0 0-16,-3 1 0 0,-2-1 0 0,-4 0 0 16,-4 0 0 15,-2-1 192-15,-2-1-192-16,-4-1 0 0,-1 0 0 0,-1-1 0 0,-3 0-192 0,1-2 192 0,-4-3 0 0,0-1 0 0,-2 0 0 0,-1-1 0 15,-1 0 0-15,-1-4 0 0,-3-1 0 0,-1-3 0 0,-2-5 0 0,2 1 128 0,0-6-128 0,1-2 0 0,0 0 0 0,0-2 128 16,2-4-128-16,1-2 0 0,0-1 160 0,1 3-160 0,0-4 128 0,1 1 64 15,-2-7 0-15,3 0 0 0,0-6 0 0,0 2-64 16,0-1 0 0,1-3 0-16,0 0 0 0,2 7-128 0,0-1 0 0,1-5 0 0,0 0 0 0,1 1 128 15,1-2 0-15,0-1 0 0,0-1 0 0,-1-3-128 16,2 6 0-16,-2 3 0 16,2-2 0-16,-2 1 0 0,3-1 0 0,-2 0 0 0,2 2 0 0,1 3 0 15,-2-2 0-15,4 2 0 0,-3 4 0 16,0 3 0-16,1 0 0 0,1 3 0 0,1 1 0 0,0-2 0 0,-1 2 0 15,0 2 0-15,0 2 0 0,-2 5 0 0,0-1 0 16,-2 4 0 0,-2 1 0-16,0 2 0 0,-1-1 0 0,-3 5 0 0,1-1 0 15,-2 6 0-15,-3-4 0 0,0 3 0 0,-1 1 0 0,-2 2 0 16,-3 2 0-16,1 0 0 0,-2 2 0 16,-1-1 0-16,-2 2-176 0,0-1 48 0,-2 2 0 0,-1-1 128 0,-1 1-208 0,-2 2 80 0,1-4 128 15,-1 4-128 1,-2-1 128-16,-1 2 0 0,-5-2 0 15,-4 1 0-15,-3 0 0 0,-7-2 0 0,-4 1 0 0,8 1 0 0,-6 2 0 16,-5-2 0-16,-5-4 0 0,0 5 0 0,-7-4 0 16,-4 2 0-16,-7 0 0 0,-4 4 0 15,-1-2 0-15,-1-2 0 0,-4 4 0 0,-5 0 0 0,0 4 0 0,8 0 0 0,-7 2 0 16,-5-3 0-16,-6 6 0 0,0-3 0 0,-2 2 0 0,1 3 0 0,-2-4 0 16,4 2 0-16,2 1 0 0,2-2 0 15,-2 2 0 1,-1 0 0-16,1 0 0 0,5 2 0 0,4-3 0 15,4 1-144-15,0 0 144 0,4 0 0 0,5 0 0 0,2 1 0 0,-1-4 0 32,2 2-1136-32,-2-3-160 0</inkml:trace>
  <inkml:trace contextRef="#ctx0" brushRef="#br0" timeOffset="4620.8">10429 727 43311 0,'-14'-1'3840'0,"5"1"-3072"0,1 3-608 0,3 1-160 0,4 1-480 0,2-1-128 0,0-1-32 0,2 7 0 0,-1 6 640 0,3 8 256 16,4 4 0-16,1 2-16 0,1 2-240 0,0 3 0 0,0 4 0 0,-1 1 0 0,-1 3-192 0,-3 6 192 0,-1 7-192 0,-4 10 192 0,-3 3 0 0,-4 0-128 0,-2-2 128 0,-4 4 0 0,-4 10 0 0,-3-2-192 0,-1-3 192 0,1-12-160 0,4-14-224 0,2-12-32 0,5-6-16 0,0-7 0 0,5-5 48 0,0-6 0 0,2-4 0 0,1-1-11072 0,1-8-2224 0</inkml:trace>
  <inkml:trace contextRef="#ctx0" brushRef="#br0" timeOffset="5214.21">11130 738 34095 0,'-7'0'1504'0,"1"4"320"0,1-1-1456 0,-2 6-368 15,3-1 0-15,0 0 0 0,-1 2 800 0,-3 9 96 16,-4 5 0-16,-4 12 16 0,-3 3-912 0,2 0 0 0,0 0 0 0,0-7-224 0,0-1-96 15,1-2 0-15,-1 2-16 0,-3-5 0 0,0 1 336 0,-1 2 0 16,-1-6 0-16,-3 2 0 0,0-3-240 0,-4-1 32 16,-2 2 0-16,-1-6 0 0,0 0 208 0,1-1 0 15,-1-6 144-15,1 0-144 16,1-1 304-16,3-6-48 0,1 1 0 16,3 0 0-16,3-2 0 0,1-2-16 0,4 0 0 0,3 0 0 15,2 0 160-15,1 0 48 0,5 3 0 0,0-2 0 0,1 4-176 0,2-1-16 16,1 2-16-16,0 0 0 15,1 0-80-15,3 2-16 0,2 3 0 0,3 0 0 16,4 1-16-16,4 3 0 0,4 1 0 0,2 0 0 16,4 3 16-16,2-3 0 0,3 2 0 0,0 1 0 15,1 1-144-15,1 0 0 0,2 1 144 0,-4 1-144 0,0 0 0 16,-2 0 0-16,-4-2 0 0,-2 1 0 0,-1-2 0 0,-5-2 0 0,-1-2 0 0,-3 1 0 16,-3-4 128-16,-2 1-128 0,-2-3 128 0,-2-2-128 15,0 0 0-15,-2-2 0 16,-1-4 0-16,1-2-12208 15,-1 0-2512-15</inkml:trace>
  <inkml:trace contextRef="#ctx0" brushRef="#br0" timeOffset="5943.42">11629 783 44223 0,'-2'0'3936'16,"0"6"-3152"-16,-1 4-624 0,2 0-160 0,1 2 128 0,1 2 0 0,-1 10 0 0,2 13 0 0,-1 14-128 0,1 12 0 15,2 10 0-15,-2 0 0 16,1-2 0-16,-3-6-144 0,-1-6 0 16,-2-8 0 15,2-6 144-31,-3-5 0 0,2-5 0 0,1 1 0 0,-2-5-288 0,1 1 32 0,-1-4 0 0,-1 1 0 0,2-4-256 16,0-3-32-16,0-4-16 15,1-1-11920 16,2-8-2368 1</inkml:trace>
  <inkml:trace contextRef="#ctx0" brushRef="#br0" timeOffset="6181.9">11611 729 43311 0,'-1'-19'1920'0,"1"6"384"0,0 5-1840 0,1 1-464 0,2 6 0 0,0-1 0 0,4 2 480 0,1 0 0 0,6-4 0 0,6 2 0 0,7-2-480 0,6 1 0 0,4 3 0 0,2 0-160 0,1 0 160 0,0 3-160 0,1-2 160 0,0 4-160 0,2 1 160 0,-1 2 0 0,-2 0 0 0,-2 0 0 0,-2 4-128 0,-2-2 0 16,-3 2 0 62,-4 1 0-78,-3-1-208 0,-4 0-48 0,-3 1 0 16,-3-3 0-16,-3 2 144 0,-5-2 32 15,-1 0 0-15,-5-2 0 0,0 2 208 0,-5 0-144 0,-2-1 144 0,-5 2-128 0,0 0 128 0,-5-1 0 0,-4 4 0 0,-4 1-128 0,0-2 128 0,-4 2 0 0,-4-1-144 0,3 0 144 0,6-5-208 0,-3 2 16 16,-4 4 16-16,-2-3 0 0,0 2 176 0,4 1-128 0,1-3 128 0,4-1-128 0,0 0 0 0,1-1 0 0,2 3 0 0,2-6 0 0,6-1-288 0,1 0-48 0,1 1-16 0,1-1 0 0,3-2 288 15,2 1 48-15,3-2 16 0,0 1 0 0,2-2 0 0,3-2 0 0,2 0 0 0,2 0 0 0,1 0-96 0,2 0-16 0,2 0 0 16,3 0 0-16,2-2 240 0,2 4 0 0,2-2 0 0,2 4 0 0,3 0 224 0,1 1 32 0,0 5 16 0,3 0 0 0,0 4-32 0,1 2-16 0,0 4 0 16,-3 3 0-16,-3-2-224 0,-2 2 176 0,2 4-176 0,-1-1 160 0,-3 3-160 0,-4-5 0 0,-2-1 0 0,-3 3 0 0,-3-2 0 0,-3 1 0 0,-1-9 0 0,-3 1 0 0,-3 1 0 0,-1 2 0 0,-3-2 0 0,-4 1 128 0,-1-3 288 0,-2-3 48 0,-1 2 16 0,-1-5 0 15,-3 0-96-15,-1-1 0 0,-1 1-16 0,0-4 0 0,-1 0-160 0,-1 1-16 0,0 2-16 0,-1 0 0 0,-2 2-176 0,-1 0 0 0,2 2 0 0,-2 0 0 0,2 0 0 0,-2 2 0 16,-1-1 0-16,4-2 0 0,2 1 0 0,-4-3 0 0,0 1 0 0,-5 0 0 0,-1 1 0 0,-2-2 0 0,0-1 0 0,-1-1 0 0,-1-4 0 0,2-1 0 0,0-3 0 0,0-5 0 16,1-2 0-16,0 0 0 0,-1-3 0 15,2-2-12544-15,-1-1-2544 0</inkml:trace>
  <inkml:trace contextRef="#ctx0" brushRef="#br0" timeOffset="7995.89">23173 3436 11967 0,'-4'-1'1072'0,"2"1"-864"0,1 0-208 16,1 0 0-16,0 0 1600 0,0-2 256 0,0 2 64 0,-2-2 16 0,2 0-32 0,2-1-16 0,1 2 0 0,-3 1 0 0,0 0-336 0,24-6-64 0,-13 4-16 0,0-2 0 0,1 4 48 0,2-3 0 0,1 3 0 15,-2 0 0-15,2 3-432 0,0 1-96 0,-3 2-16 0,1 0 0 0,-3 6-624 0,-2 4-128 16,2 4-32-16,-5 5 0 0,0 1-64 0,-1 8-128 0,0 10 176 0,-1 8-176 0,1 7 208 0,-2 4-64 0,2-2-16 0,-1-2 0 0,-1-2 48 0,1-4 0 15,0 4 0-15,1-3 0 0,1 0-176 0,0-2 128 0,1-3-128 0,-1-5 128 0,0-8-128 0,0-1 0 0,0-2 0 0,-3-4 0 0,1-7 0 0,-1 2 0 0,1-3 0 0,-2-2 0 0,0 0-176 0,-1-4-64 0,1-2-16 0,-1-4 0 16,2-2-1296-16,-1-3-272 0,0-3-48 16,0-2-14672-16</inkml:trace>
  <inkml:trace contextRef="#ctx0" brushRef="#br0" timeOffset="9530.77">24031 3480 24879 0,'-12'6'2208'0,"1"0"-1760"0,2 0-448 0,4 0 0 0,3-2 992 0,-5 0 112 0,-4 6 32 0,-7 4 0 0,-7 6-784 0,-3 3-160 0,-3 1-16 0,1 1-16 0,3-3 464 0,1-3 80 0,1 1 32 0,2-1 0 15,-1 0-208-15,1-1-32 0,2 4-16 0,-2-3 0 16,2 1-160-16,0-1-48 0,0-1 0 16,1-2 0-16,1 3 112 0,0-3 32 15,1 0 0-15,0-4 0 0,3 2-240 0,1-3-48 0,2 1-128 0,1-4 192 0,3 0-192 0,0 0 0 16,3-2 0-16,0 0 0 15,2-2-1072-15,1 1-256 0,1-4-48 0,0 2-16 16,1-3-2368-16,1 0-464 0,0-3-112 0,2 2-16 31,-2-4 1408-31,2 1 288 0,-2 1 48 0,-1 3 16 0,0 0 1888 0,0 0 384 0,0 0 80 0,2-23 16 0,-2 21 752 0,-1-1 160 16,0 2 16-16,0 1 16 0,-2-2 1072 0,1 0 192 16,0 2 64-16,0 0 0 0,-1 0-336 0,2-2-64 0,1 2-16 15,0-3 0-15,0 2 32 0,1 1 0 0,2-5 0 16,-1 2 0-1,3-1-192-15,0-2-16 0,0 2-16 0,3-2 0 0,0 1-256 0,1 1-48 16,1 0-16-16,2-2 0 0,1 4-384 0,-1-2-80 0,2 4-16 16,-1-2 0-16,2 4-240 0,0-2-48 15,2 6-16-15,2 0 0 0,0 1-208 16,4 2-128-16,-1 5 160 0,3 1-160 16,1-1 0-16,0 0 0 0,2 2 0 0,-1 1 0 0,-1-3 0 0,1 6 0 15,4-1 0-15,0 5 0 0,-1-1 272 16,0 3-32-16,-3 0-16 0,-2-2 0 0,-3 2-224 0,-2-2 0 15,-2 2 0-15,-3-6 0 0,-1 1 0 16,-2-2 0-16,-3-3 0 0,-1-1 0 0,-2-2 0 16,-1 0 0-16,-1 2 0 0,0-4 0 15,-2 0-416-15,0 2-128 0,0-2-32 0,-1 0 0 16,1 0-3104-16,-2 0-624 0</inkml:trace>
  <inkml:trace contextRef="#ctx0" brushRef="#br0" timeOffset="9983.62">24325 3483 26719 0,'-2'-1'2368'0,"1"-1"-1888"0,1 2-480 0,1 2 0 0,0 2 1296 0,0 0 176 15,2-1 16-15,2 6 16 0,1 4-864 0,5 8-160 0,5 8-32 0,2 3-16 0,0 6-176 0,3 6-16 0,1 4-16 0,-2 3 0 0,-1-2 112 0,-2 2 32 16,-3 2 0-16,-2-2 0 0,-3-3-80 0,-2 3-16 0,-2 3 0 16,-3-1 0-16,0 0-128 0,-2-2-16 0,-3-6-128 15,1-5 192-15,-2-1-192 0,0-8 0 0,2-3 0 0,-2-2 0 16,3-4 0-16,-2-1 0 15,2-1 0-15,0-5 0 0,2 1-416 16,-1-6-176-16,0-4-48 0,1-2-15280 0</inkml:trace>
  <inkml:trace contextRef="#ctx0" brushRef="#br0" timeOffset="10671.58">24504 3419 28559 0,'-10'-9'2544'0,"3"1"-2032"15,1 0-512-15,4 5 0 16,1 3 2000-16,2-3 304 0,0 3 64 0,0 0 16 0,2-4-1568 0,2 2-320 0,3-2-64 16,3 4-16-16,3 0-128 0,1 0-32 0,0 6 0 0,2 1 0 15,-1 2-256-15,3 4 0 0,0 3 128 0,2 0-128 16,2 3 0-16,-1-1 0 0,3 2 0 0,-3-4 0 15,-1 0 0-15,1-1 0 0,1 1 0 0,0 0 0 16,3-4 240-16,-1 2-16 16,1-2 0-16,0 1 0 0,1-1-224 0,1-3 0 15,-1 1 0-15,1 0 0 0,-2-4 128 0,-2 1-128 0,0-1 176 0,-3 0-176 16,-1 3 208-16,-3-3-64 0,-2 2-16 0,-4-2 0 0,-4 3-128 16,-2-3 0-16,-3 1 0 0,-4 2 0 15,-3 0 0-15,-2 0 0 16,-4 1 128-16,-4 0-128 0,-4 0 0 0,-4 1 192 0,-3-1-192 0,-4 0 192 0,-2-1-192 0,-1-2 0 15,-2 2 0 1,1 1 128-16,-1-3-128 0,-1 4 0 0,0-1 0 0,2-3-176 0,1 2 176 0,1 0 0 16,4-3 0-16,2-2 0 0,1 2 0 0,4-2 0 15,3-2 0-15,1 2 0 0,5-2 0 0,2-2 0 16,3 4 0 0,2-4 0-16,1 0 0 0,4 0 0 0,0 2 0 0,4 0-128 15,2 0 128-15,1-1 0 0,5 4 0 0,1-1 0 0,3 2-128 16,2 0 128-16,-1 1-128 0,4-1 128 15,6 6 0-15,5-2 0 0,-1 2 0 0,1 2 0 16,3-2 0-16,1 3 0 0,2 1 0 0,0 0 0 0,3 0 0 0,0 3 0 0,1 0 0 0,-1 0 0 16,1 4 0-16,-2-4 0 0,-3 4 0 0,-1 0 0 31,-4-1 0-31,-4 1 0 0,-2-4 0 0,-2 0 0 16,-5-1 0-16,-1-1 0 0,-6-1 0 0,-2-3 0 0,-3 2 0 0,-2-1 0 15,-2 1 0-15,-4 1 0 0,-3-2 0 0,-5 0 0 0,-2 1 0 0,-5 1 0 16,-3-2 0-16,-2 0 192 0,-3 0-64 0,-5 1 0 0,-3-3-128 0,-3-1 144 31,1 0-144-31,-5-1 160 0,-3 0-160 0,-2-1 0 16,-3 1 144-16,-4 0-144 0,1-4 0 0,-4 0 144 15,2 0-144-15,-1-2 0 0,0 0 0 0,1 1 0 16,3-5 0-16,3 0-144 16,5-3-608-16,4-1-112 0</inkml:trace>
  <inkml:trace contextRef="#ctx0" brushRef="#br0" timeOffset="13777.35">29598 3609 18431 0,'1'-3'1632'0,"1"0"-1312"0,-2 3-320 0,0 0 0 15,0 0 1040-15,0 3 144 0,0-3 32 0,0 0 0 0,0 0 736 0,-2 3 160 0,0 4 16 0,2-7 16 0,-10 24-528 0,4-6-96 0,-3 3-32 16,-2 7 0-16,0 3-784 0,-3 5-144 16,-1 5-48-16,-1 0 0 0,0 1-192 0,0 1-32 0,-1 4-16 0,0 1 0 15,-1 3-112-15,0-1-32 0,-2 1 0 0,0 2 0 16,0-2-128-16,-1-4 0 0,0-2 0 0,0-5 0 15,2-4 0-15,-1-2 0 0,1-5 0 0,2-3 0 0,2-1 0 16,0-4 0-16,3-1 0 0,2-5 0 16,1-5-480-16,3-3-80 15,1-2-16-15,3-5-16224 0</inkml:trace>
  <inkml:trace contextRef="#ctx0" brushRef="#br0" timeOffset="14111.81">29656 3439 29487 0,'-11'-4'2624'16,"2"4"-2112"-16,3 0-512 0,5 0 0 0,0 1 1936 0,0 2 288 0,-4-1 48 0,-3 0 16 15,-2 0-1056-15,0 4-208 16,2 0-32-16,2 4-16 0,2 3-432 0,3-1-96 15,2 4 0-15,0 3-16 0,3 3-144 0,-1 1-32 0,4 8 0 0,0 1 0 32,1 8-64-32,0 2-32 0,0 5 0 0,0 4 0 15,3 2-160-15,-2 4 192 0,2 1-192 0,2 1 192 16,0 4-192-16,3 0 128 0,5 4-128 0,3-4 128 0,2 0-128 16,1-6 0-16,0-6 0 0,2-3 0 0,-1-1 0 15,2 0 0-15,1 0 0 0,-3-2 0 0,0-1 0 0,-2-3 0 16,-2-5 0-16,-2-3 0 0,-5-4 0 0,-2-6 0 15,-2-4-192-15,-5-3 192 16,0-1-880-16,-5-6-48 0,-3-2-16 0,-3-6-17904 0</inkml:trace>
  <inkml:trace contextRef="#ctx0" brushRef="#br0" timeOffset="14345.96">29288 4359 35935 0,'-9'-4'1600'0,"3"0"320"0,2 4-1536 0,2-2-384 0,0 2 0 0,4 0 0 16,-1 2 736-16,1-2 80 0,2 2 16 0,2 0 0 16,4-1-32-16,5 2 0 0,2-1 0 0,4-2 0 15,4 0-160-15,5 0-16 0,6-2-16 0,6-2 0 0,7-2-448 16,8 0-160-16,10-4 0 0,9-6-19520 15</inkml:trace>
  <inkml:trace contextRef="#ctx0" brushRef="#br0" timeOffset="153649.64">2594 10334 48831 0,'-1'-22'4352'0,"5"2"-3488"0,3 5-688 0,-1 9-176 0,1 2 0 0,-3-6-256 0,4-8 64 0,1-14 16 0,-4-7-224 0,-8-1-48 0,-9 2-16 0,-13 9 0 0,-12 4-512 15,-13 9-112-15,-9 6 0 0,-10 8-16 0,-10 8-304 0,-13 6-48 16,-10 8-16-16,-7 8 0 0,-4 9 864 0,-3 8 160 0,-4 12 48 0,9 1 0 16,15-2 544-16,10 4 112 0,7 3 32 0,10 7 0 0,10 5 976 15,12 4 192-15,9 6 32 16,7-2 16-16,8-7-608 0,3 7-128 0,6 11-32 0,7-3 0 15,6 4-544-15,7-6-192 0,7-3 0 0,10-5 144 0,8 2-144 16,11-4 0-16,7-6 144 0,4-7-144 0,4-16 0 16,15 4-192-16,14-4 32 0,11-4 0 15,6-6-256-15,8-8-48 0,9-10-16 0,1-10 0 0,4-4 480 0,3-14 0 16,7-8 0-16,-2-8 0 0,-2-9 144 0,-7-5 128 16,-17 1 32-16,2-5 0 0,-1-5-16 0,-7-8 0 15,-9-4 0-15,-12 0 0 0,-14-2 80 0,-10-6 16 16,-13-4 0-16,-12-1 0 15,-11-6-96-15,-13 1-16 0,-8-4 0 0,-13 0 0 0,-4 6 16 0,-12-3 0 0,-12 0 0 16,-15 0 0-16,-12 7-160 0,-14 0-128 16,-8 4 144-16,-13 2-144 0,5 13 0 0,-14 3-336 0,-14 6 48 0,-21 0 16 31,-17 3-624-31,-15 5-112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17:25.637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20524 874 27647 0,'-2'-5'2448'0,"1"4"-1952"0,1-2-496 0,0 3 0 0,1-2 1152 15,1 1 128-15,0-4 16 0,0-3 16 0,3 0 160 0,2-2 16 0,3 0 16 0,0 0 0 0,1 4-720 0,0 3-144 0,2 3-16 0,-2 4-16 16,2 7-320-16,-3 3-64 0,0 7-16 0,-2 5 0 15,-1 8 0-15,-1 2 0 0,-1 8 0 0,-1-4 0 16,-3 2-64-16,-1 8-16 0,-2 10 0 0,-3 11 0 16,1 1 0-16,0-12-128 0,-1-5 192 0,0 2-64 15,1 8-128-15,-4-2 0 0,-1-3 144 0,1-6-144 16,-1 3 144-16,-1-9-144 0,0-5 192 0,-1-4-192 0,1-2 0 16,-2-5 0-16,2-4 0 0,1-3 0 15,-2-3 0-15,1-2 0 0,2-4 0 0,0-1 0 16,3-5-640-16,2-6-176 0,1-2-32 15,2-2-17312-15</inkml:trace>
  <inkml:trace contextRef="#ctx0" brushRef="#br0" timeOffset="546">21165 768 34095 0,'-9'-4'3024'0,"2"2"-2416"0,3 4-480 0,3 1-128 16,0 0 640-16,-2 1 96 0,-3 0 32 0,-4 4 0 16,-4 6-512-16,-2 3-80 0,0 5-32 0,0 2 0 15,0 1-144-15,0-1 0 0,0 1 0 0,-1 2 0 16,-3 3 448-16,-1 2 48 0,4-6 16 0,-3 5 0 15,-1-2-32-15,0 3 0 0,-3-1 0 0,-1-3 0 16,2 4-224-16,-1-3-64 0,2-1 0 0,0-3 0 0,2 1-64 0,0-8-128 16,4 1 176-16,1-6-176 0,1 0 0 15,-1-1 0-15,2-2 0 0,2-1 0 0,1-2 0 0,3-1 0 16,2-2 0-16,0-1 0 0,1-1 0 0,3-1 0 16,0-1 0-16,1 0 0 0,0 0 0 0,1 0 0 15,2 0 0-15,-1 3 0 0,2-3 0 0,1 2 0 16,-2-1 0-16,2 3 0 0,2 1 0 0,-2 1 0 15,2 4 0-15,0-4 0 16,2 4 0-16,1-4 0 0,5 4 128 0,2 3-128 0,-3-5 256 0,3 2-16 16,8 4 0-16,6 2 0 15,-2 1-96-15,5-1-16 0,5 4 0 0,3 1 0 0,2 5-128 0,0-1 128 0,2 1-128 16,-2 2 128-16,-4 1-128 0,-2 2 0 0,-4-5 0 16,-6-4 128-16,-3 0-128 15,-4-3 0-15,0-1 0 0,-4 2 0 0,-1-2 0 0,-2-1 0 0,-3-1 0 0,-2-2 0 16,-2 3 0-1,-2-1 0-15,-1-4 0 0,-3 0 0 16,1-1-128-16,-2 1-64 0,-2-5-16 0,-1-2-19024 0</inkml:trace>
  <inkml:trace contextRef="#ctx0" brushRef="#br0" timeOffset="837.05">21913 900 35007 0,'-10'3'3120'0,"1"-2"-2496"0,2 4-496 0,3 5-128 0,3-3 1360 0,1 2 256 0,1 3 48 0,-1 4 16 0,1 13-1168 0,2 5-224 0,1 17-48 0,3 7-16 0,1 4 32 0,1 1 0 0,-1-5 0 0,-1-2 0 15,-3-6-112-15,0 1-16 0,-3 4 0 16,-1-1 0-16,-1 2-128 0,-3-2 0 0,-1 0 0 0,1-4 0 16,-1-8 0-16,3-3 0 0,-1-6 0 0,2-1 0 15,0-1 0-15,1-3 0 0,0-3 0 0,1-3 0 16,2-2-336-16,-1-2-112 0,1-4 0 16,-1-2-18320-16</inkml:trace>
  <inkml:trace contextRef="#ctx0" brushRef="#br0" timeOffset="1454.31">21765 780 19343 0,'-17'-20'1728'0,"6"9"-1392"15,1 4-336-15,5 1 0 0,4 3 4928 0,2 2 928 16,1 1 176-16,-1-3 48 0,1 1-4704 0,3-2-928 0,3 2-192 15,3 1-48-15,4 1-16 0,1 3 0 16,2 3 0-16,3 3 0 0,2 2-192 0,1 4 144 0,2-1-144 0,2 3 128 16,0-1-128-16,3 0 192 0,0 3-192 0,1-3 192 15,1 0-192-15,1 0 0 0,-2-3 0 0,-1 2 0 16,0 0 0-16,0-1 0 0,-3-2 0 0,-2 1 0 16,-1-1 128-16,-3 1-128 0,-2 0 0 0,-4-1 128 15,-1 1-128-15,-5-2 128 0,-3 4-128 0,-3 1 128 16,-5 2-128-16,-8 2 0 0,-6 5 0 0,-8-1 0 15,-7-1 0-15,-6 1-144 0,-7 0 144 0,-5-2 0 16,-2-1 0-16,-1-2 0 0,4-3 0 0,2-5 0 0,3 0 128 0,2-1 48 16,5-3 0-16,4-2 0 15,5-1-176-15,7-1 0 0,3-3 0 0,5-3 0 0,4-1 0 0,4 1 0 16,1-2 0-16,5 1-176 0,3-2 176 0,1 2 0 16,5-2 0-16,2 2 0 0,6 2 0 0,2 2 0 15,2-3 128-15,4 3-128 0,5 3 0 0,0 0 0 16,2 4 0-16,2 1 0 0,2 2 0 0,2 0 0 15,-3 2 0-15,2 1-128 0,0-3 128 0,-3 2 0 16,-3-2 0-16,0 2 0 0,-1-2 0 0,-2 3 0 16,0-1 0-16,-3 4 176 0,-2 3-176 0,-2-1 0 0,-4 2 0 15,-3 2-176-15,-5 0 176 0,-1 1 0 0,-4 4 0 16,-5 1 0-16,-3-1 0 0,-3 2 0 16,-5 1 0-16,-1-2 0 0,-2-1 208 0,-1 0 32 15,-2-4 0-15,-1-1 0 0,0-2 160 0,-4 1 48 0,-4 1 0 0,0 0 0 16,-5 3-208-16,-1-3-48 0,3 1 0 0,-4-1 0 15,-3 0 0-15,-3-2-16 0,-2 1 0 0,0-1 0 16,-2-2 16-16,0 1 16 0,0-3 0 0,0-3 0 16,2-1 48-16,4-3 0 0,4-5 0 0,5-4 0 15,9-2-256-15,6-9 0 0,7-4 128 0,12-10-14784 32,9-10-2960-32</inkml:trace>
  <inkml:trace contextRef="#ctx0" brushRef="#br0" timeOffset="36874.22">23172 574 41471 0,'2'-5'3680'0,"2"1"-2944"0,0 0-592 0,-2 2-144 0,1-1-432 16,-1 2-112-16,1 1-32 0,-1-2 0 0,3-1 576 0,1 2 144 0,2-4 16 0,-2 4 0 0,-1-3-160 0,-3 2 0 0,-1 2 0 0,-3-3 0 0,-3 2-464 0,-5 1-128 0,-1 0-32 0,-9 0 0 15,-8-3-1488-15,-12 3-320 0,-8-2-48 0,-13 1-16 0,-9-2 208 0,-12-4 48 0,-11-2 0 0,-5-6 0 0,-5 2 1456 0,-6-3 288 0,-5-1 64 0,-4-4 16 0,-2 2 1792 0,-4-4 352 16,-1 7 80-16,-6-1 16 0,-6 3 176 0,-5 2 48 0,-6 5 0 0,-2 2 0 0,2 5-640 0,-2 5-128 16,-9 5-32-16,-1 6 0 0,-1 2-704 15,7 4-144-15,10 1-16 0,-6 5-16 0,-1 10-128 0,3 3-32 16,3 4 0-16,7 2 0 0,5 7 48 0,11 3 0 16,10 6 0-16,9 4 0 0,11 2-256 0,17-9 144 15,12-6-144-15,1 15 128 0,-1 13-128 0,6 8 0 16,13-2-160-16,11 0 160 15,12-3-896-15,12 4-96 0,11 9-16 0,10-3 0 16,11-4-336-16,9 1-80 0,12 1-16 0,13 3 0 16,16 3 1056-16,9-5 224 0,2-9 160 0,11-4-208 0,15 3 208 0,20-5 0 15,18 0 0-15,13-10 0 0,2-12 0 0,10-5 0 0,14-9 0 16,1-4 0-16,-1-5 0 0,19-5 0 16,18-3 144-16,2-8-144 0,-4-5 512 0,-2-11 16 0,5-4 0 0,-3-8 0 15,-20-3 640-15,5-5 128 0,9-8 32 16,7-9 0-16,3-5-512 0,4-9-112 0,5-4 0 0,-5-7-16 15,-6-6-544-15,-14-7-144 0,-11-4 0 0,-14-4 0 16,-8-5 0-16,-15-1 0 0,-15-2 0 0,-27 9 0 16,-21 9 176-16,-5-12-48 0,-9-15 0 0,-18-1 0 15,-16 8 336-15,-21-1 64 0,-17 1 16 0,-15 3 0 16,-7 14-128-16,-19-8-32 0,-21-7 0 0,-20-2 0 0,-15-1-208 16,-21 3-48-16,-17 5-128 0,-22 7 192 0,-14 4-336 0,-13 8-80 15,-11 5-16-15,-31 9 0 16,-29 1-304-16,-20 12-64 0,-9 6-16 0,-15 9-18384 15</inkml:trace>
  <inkml:trace contextRef="#ctx0" brushRef="#br1" timeOffset="47300.46">17068 7865 6447 0,'15'0'576'0,"-4"-3"-576"0,1 2 0 0,0 1 0 0,-1-3 4800 0,-1 2 832 0,6-1 192 0,10-2 16 0,18-2-3600 0,17-3-704 0,12-3-160 0,8-1-32 0,5 0 0 0,4-3-16 0,3 0 0 0,2-3 0 0,1 1-640 0,4-2-128 0,1-2-32 0,5 0 0 16,5 3-48-16,10-6-16 0,9 3 0 0,4-4 0 16,-1 1-32-16,12 0-16 0,11-1 0 0,7-2 0 15,4 1 96-15,7 1 0 0,9 0 16 0,8-1 0 0,8 3-208 0,9-1-32 16,6-1-16-16,-2-2 0 0,-2-1-64 0,-4 5-16 15,0 1 0-15,1 1 0 0,2-3-192 0,8 3 0 16,10-4 128-16,0 4-128 0,2-3 144 0,-4 3-16 16,-5 1 0-16,-2 1 0 0,1 4 32 0,-7-2 0 15,-3-1 0-15,-10-1 0 0,-13 5-160 0,-1-1 0 16,0 4 0-16,-5 0 0 0,-7 2 0 0,-7 0 288 16,-4-3-48-16,-11 1-16 0,-8 2 32 0,-2-2 0 15,0 2 0-15,-7-2 0 0,-8 2-32 0,-6-3 0 16,-4 3 0-16,-7 0 0 0,-10-1-224 0,-9 0 0 0,-6 5 0 15,-8-5 0-15,-11 4 0 0,-8-3 0 0,-9-2 0 16,-10 1 0 0,-9 3-704-16,-9-2-128 0,-8 0-16 0,-8 1-20208 0</inkml:trace>
  <inkml:trace contextRef="#ctx0" brushRef="#br1" timeOffset="49169.51">17471 9452 35935 0,'-11'-1'3200'16,"2"1"-2560"-16,5 0-512 0,2 0-128 0,2 0-192 0,-2 0-48 0,-3 0-16 0,-5 0 0 0,-2 0 256 0,-2-2 0 0,3 0 0 0,1 2 0 0,4 0-176 0,1-2 16 0,2 2 0 0,2-4 0 0,1 4 160 0,3-2 0 0,-1-1 0 0,3 2 0 15,2-1 544-15,5-5 192 0,1 4 32 0,4-1 16 0,1-1 224 0,7-1 32 0,9-2 16 0,9-1 0 0,8-3-480 16,7-1-80-16,7-6-32 0,8-3 0 0,4-3-48 0,7-1-16 0,10-2 0 0,2-1 0 0,-5 1-80 16,8 0 0-16,10-5-16 0,8 0 0 0,8 0 64 0,9-2 16 0,8-2 0 0,4 0 0 0,-1 3 0 0,14-3 0 0,18 0 0 0,8-2 0 0,7-5 64 15,2 0 0-15,2-1 16 0,0 1 0 0,5-2-16 0,6 0-16 0,6-1 0 0,-2-1 0 0,1 1-192 0,-8 3-48 0,-5 3 0 0,-7 2 0 0,-8 0-32 0,1 1-16 16,6-1 0-16,-3 1 0 0,0 0 32 0,-4 0 0 0,-1 1 0 0,-10 5 0 0,-7 0-176 0,-7 5 0 0,0 1 144 16,-12 0-144-16,-8-1 0 0,-7 3 0 0,-8 2 0 0,-10 0 0 0,-10 1 0 0,-7-2 0 0,-3 1 0 0,-9 0 0 0,-6 2 0 0,-9-1 0 0,-4 3 0 15,-10 0 0-15,-6 0 0 0,-10 2 0 0,-8-2 0 0,-10 5 0 0,-6 0-208 0,-8 0-64 0,-6 0-16 0,-7 3 0 0,-5 2-1440 16,-7-2-272-16</inkml:trace>
  <inkml:trace contextRef="#ctx0" brushRef="#br1" timeOffset="51459.23">25666 9737 34095 0,'1'-8'3024'0,"0"2"-2416"15,1 0-480-15,-1 2-128 0,3 2 1296 0,-2-4 240 0,0-2 64 0,3-7 0 16,3-4-1120-16,-2-2-224 0,0 1-32 0,-2-1-16 15,0 5-16-15,-7 2 0 0,-1 4 0 0,-3 4 0 16,-3 1-192 0,-3 4 0-16,-7 5 0 0,-6 2 0 0,-6 4 0 0,-7 4 0 15,-8 6 0-15,-7 2 0 0,-7 3 0 0,-4 0 176 16,-6 3-48-16,-7 0-128 0,-3 0 368 0,-8 2-48 16,-6-3 0-16,-7 0 0 0,-3-2-48 0,-11-3-16 15,-9 4 0-15,-6-4 0 0,-2 3-96 0,-4-3-32 16,-4 1 0-16,8-7 0 0,7 2 0 0,-15 1 0 15,-15-2 0-15,-6 2 0 0,0-1 0 0,-6 1 0 16,-5-2 0-16,-4 0 0 0,-1-1-128 0,0 1 0 16,3-1 0-16,-2 2 0 0,-3 1 0 0,-9 4 0 15,-9 4 0-15,-2-1 0 0,5-1 0 0,10-3 0 16,6 1 0-16,-1-1 0 0,0 3 0 0,3-2 0 0,4 4-160 0,12-7 160 16,18-1 0-16,2-1 0 0,6-2 0 15,5 0 0-15,11-1 0 0,2-1 0 0,2-2 0 16,6-2 0-16,6 0 0 0,4-1 0 0,4-2 0 0,6 2 0 0,6-3 0 0,5 0 0 15,6 0 0-15,2 0 0 0,5-2 0 0,4 2 0 16,7 2 0-16,2 0 0 16,4 5 128-16,1-3-128 0,3 2 0 0,5 2 0 15,4 0 176-15,3-1-176 0,4 0 160 0,3 2-160 16,3-1 0-16,3 2-288 0,5 2 32 16,6 5 16-16</inkml:trace>
  <inkml:trace contextRef="#ctx0" brushRef="#br1" timeOffset="53920.9">25576 15638 11967 0,'1'-6'1072'0,"0"2"-864"0,0 1-208 16,-1 1 0-16,2 1-272 0,-1-2-112 0,1 0 0 0,2-6-16 0,1-1 960 0,0-4 192 0,1 0 32 0,-1 4 16 0,-1 0 1168 0,-1 1 224 0,0 0 48 0,-2 2 16 0,-1-3-144 0,-1 4-48 16,0-3 0-16,-3 3 0 0,0 2-432 0,-1-2-96 0,0 3 0 0,-1 0-16 0,1 1-848 0,-1 0-160 15,0 2-48-15,0-2 0 0,1 2-272 0,-1 0-64 16,1 0-128-16,-2 0 192 0,4 0 160 0,-1 0 32 15,0 0 0-15,1-1 0 0,-1 1 128 0,0 0 48 16,-1-3 0-16,1 1 0 0,0 0-112 0,-1 0-32 16,0 0 0-16,-2 0 0 0,0 0-176 0,0 2-48 0,-3-3 0 0,0 3 0 15,-1 3-16-15,-3-3-16 0,2 2 0 16,-2 2 0-16,-1 0-160 0,-1 1 128 0,-1 0-128 16,-2 0 128-16,1 1-128 0,0 0 0 0,2 0 144 0,0-1-144 15,2 0 208-15,-3-1-16 0,3 2-16 0,0-4 0 16,0 2 16-16,1-1 16 0,-2 0 0 0,0-2 0 15,-2 2 16-15,-1-1 0 0,-1 2 0 0,-1-1 0 16,-1-3-224-16,-5 3 176 0,-1 4-176 0,-7-4 160 16,-2 6-160-16,-6-3 0 0,-2 4 0 0,-6 0 0 15,2 0 144-15,-9 1-144 0,-6 2 160 0,-8 0-160 16,-6-1 224-16,-6-2-48 0,-6 2-16 0,-7-2 0 16,-3 3 32-16,-13-1 0 0,-8 0 0 0,-6 2 0 15,-2 1 0-15,5-4 16 0,12 1 0 0,-19 3 0 16,-18-2-48-16,-11 0-16 0,-1 8 0 0,-2 1 0 0,-1 1 48 0,-2-1 0 15,2 4 0-15,-4 5 0 0,-5 3-192 0,-5 5 192 16,-1 2-192-16,1 1 192 0,4-2-64 0,0 1-128 16,0 0 192-16,-3-3-64 0,14-7-128 0,-13 5 160 15,-9 3-160-15,3 0 160 0,5 1-160 0,1-1 0 16,-3-3-160-16,2 1 160 0,6-1 0 0,-1-1 0 16,0-2-128-16,2-4 128 0,2-1 0 0,4-5 0 15,4 5 0-15,6-9 160 0,5-2-160 0,14-5 0 16,18-3 0-16,-8 2 0 0,-3 6 128 0,2-3 128 0,6-2 48 15,14 0 0-15,15 1 176 0,2-1 32 0,4 2 16 0,9 1 0 16,11-4-400-16,6 1-128 0,5 3 0 0,9-3-15632 16,10 2-3184-1</inkml:trace>
  <inkml:trace contextRef="#ctx0" brushRef="#br0" timeOffset="-20406.84">25541 4586 41471 0,'1'-10'3680'0,"0"4"-2944"0,1 0-592 0,-1 4-144 0,1 0 256 0,0 0 32 0,1-2 0 0,1-6 0 0,2-1-288 0,0-1 0 0,-1 1 0 0,-2 0 0 15,-3 3 0-15,-3 4 0 0,-3-1 0 0,-4 4 0 16,-3 1 0-16,-7 4 0 0,-5-2 160 0,-7 3-160 16,-9 4 0-16,-7-3 0 0,-8 4 0 0,-3 0 0 15,5-1 0-15,-9-3 0 0,-9 3 0 0,-10 0 0 16,-8 1 0-16,-3-1 0 0,0 1 144 0,-6 0-144 16,-4 0 224-16,-7 0-32 0,-3 1 0 0,-4-1 0 15,0-1 0-15,-4 0 0 0,-4 1 0 0,-2 0 0 16,0 0-192-16,-3 0 144 0,-4 2-144 0,-1 0 128 15,-1 3-128-15,0 1 0 0,2-2 144 0,-2 1-144 0,0 1 0 16,-1-4 0-16,4 2 0 0,-1-2 0 0,3-2 192 0,1-1-48 16,2-2 0-16,-1-1 0 0,2 0-144 0,2-1 0 15,1-1 0-15,4-4 128 0,14 0-128 0,-3 0 192 16,-1 0-192-16,-1-2 192 0,2-5-192 0,0 0 0 16,-2 5 0-16,5-6 0 0,4 0 0 0,3-2 0 15,-1 1 0-15,4 2 0 0,2 0 0 0,1 1 0 16,3 0 0-16,-2 2 0 0,1-1 0 0,4 4 0 15,4-1 0-15,3-1 0 0,1 2 0 0,1-2 0 16,1 3 0-16,3-3 0 0,5 3 0 0,3-3 0 16,3 0 0-16,3 0 0 0,-1 3 0 0,2-4 0 15,2 1 0-15,2-4 0 0,2 3 0 0,4-3 0 16,3 2 0-16,3-1 0 0,2 0 0 0,-1 0 0 16,1 0 0-16,-1-1 0 0,1 4 0 0,0-3 0 0,1 3 0 0,0-1 0 15,3 2 0-15,0-1 0 0,0 6 0 16,-2-3 0-16,1 4 0 0,0 1 0 0,-1 1 0 15,1-3 0-15,2 5-128 0,-2 1 128 0,1-3 0 0,2 0 0 16,3 0 0-16,5 0 0 0,2 0 0 0,3 1 128 16,3-1-128-16,3-2 0 0,1-1 0 0,4 3 0 0,1-3 128 0,2 1 80 15,1-2 32-15,3 2 0 0,0-2 80 0,0 2 32 16,2-3 0-16,0 4 0 0,1-1-144 0,0 0-16 16,1 1-16-16,-1 1 0 0,1 1-176 0,-2-1 128 15,2 4-128-15,-1 3 128 16,1-1-128-16,-1 4 0 0,0 0 0 0,1 3 0 15,-3 3 0-15,3 3 128 0,2 3-128 0,-1 2 0 0,2 3 0 0,0 2 0 16,2 3 128-16,-1 3-128 0,2 0 0 0,0 3 0 16,0 1 144-16,2-4-144 0,-2-2 0 0,1 4 128 15,3 8-128-15,0 0 0 0,-1 8 0 0,0 2 0 16,4 4 0-16,-2 2 128 0,1-4-128 0,-2-2 0 16,1-2 0-16,2 12 128 15,2 8-128-15,-1 5 176 0,4 0-176 0,-2 0 192 16,-1-5-64-16,1 10 0 0,0 11 0 0,0 2 0 0,-4-13-128 0,1-1 128 15,-1 4-128-15,-1 8 128 0,-1 3 0 0,0 3 0 16,0-4 0-16,-2 5 0 0,2 7-128 0,-1-6 0 0,1-13 0 0,0 5 0 16,2 9 0-16,-1 1 0 0,2 0 0 0,-2 0 0 15,1 1 0-15,-2 1 0 0,0 10-192 0,-3-7 192 16,1-8 0-16,-3 3 0 0,0 8 0 0,-2 1 0 16,1-5 0-16,0 3 0 0,-2 3 0 0,-1-2 0 0,1-12 0 15,-2 7 0-15,1 7 0 0,-1-2 0 0,1-13 0 16,-1 5 0-16,3 10 0 0,-2 2 0 15,3-2 0-15,-2-3 0 0,3 2 0 0,0-6 0 0,1 5 0 0,3-8 0 16,-1 1 0-16,2 1 0 0,1 4 0 0,1-6 0 16,-1-11 0-16,1 5 0 15,0 7 0-15,2-3 0 0,1-2 0 0,-1-3 0 0,-2-7 0 0,1 0 0 16,0 7 0-16,-1-4 0 0,-2-1 0 0,-1 3 0 16,-2 9 0-16,-1-8 0 0,-2-13 0 0,-1 5 0 15,-3 7 0-15,0-2 0 0,-2-1 0 0,2-3 128 16,-2-1-128-16,2-1 0 0,0 3 0 0,1-6 0 15,2-6 0-15,-1-4 0 0,2-1 0 0,1 6 0 16,1 6 0-16,1-5 0 0,-2-17 0 16,1 2 0-16,-1 4 0 0,2 7 0 0,-1 0 0 0,-1 4 0 0,-2-7 0 0,0 0 0 15,-2-2 0-15,-1 1 0 0,0 3 0 0,-1-2 0 16,1-2 0-16,-4-8 0 0,2-6 0 0,-3 2 0 16,-1 6 0-16,-2 5 0 0,1-3 0 0,-2-4 0 15,0-5 0-15,-1-3 0 0,1-2 0 0,-4 7 0 16,0 3 0-16,-2-1 0 0,1 0 0 0,1-5-176 15,-1-2 176-15,0-3 0 0,0 1 0 0,-1 2 0 0,1-2 0 0,-1 1 0 16,0-4 0-16,1 1 0 0,-3-2 0 0,3-7 0 31,-1 1 0-31,-1 3 0 0,-2 5 0 0,-1 5 0 16,-1-4 0-16,-1-2 128 0,0-2 16 0,1-7 16 16,3-2 0-16,-2-3 0 0,3 1 64 0,-1-2 16 15,1 0 0-15,0 3 0 0,1 1-240 0,0-7 0 0,0 3 0 0,2-7 0 0,-2 1 0 0,0-6-128 16,1-1 128-16,1-6-208 0,0 3 208 0,2-5 0 15,1 0 0-15,0-2 0 0,2-2 0 0,-1 0 0 16,2-1 0-16,-1-3 0 16,1 1 0-16,-1 0 0 0,1 2 0 0,0-1 0 0,-2 1 0 0,1 1 0 0,1-3 0 0,1 2 0 15,0-2 0-15,1-1 0 0,0-1 0 0,0 1 0 16,1 1 0 0,0-3 0-16,2 0 0 0,-1-2 0 0,1 1 0 0,1-2 0 15,2 2 0-15,-1-3 0 16,1 0 0-16,2-2 0 0,2 0 0 0,0-1 0 15,1 2 192-15,1-3-192 0,2 0 192 0,0 1-192 16,2-3 128-16,0 1-128 0,2-1 0 0,2-1 0 16,1 1 144-16,3 0-144 0,1-3 0 0,2 1 144 0,3 0-144 15,-1-3 0-15,4 4 0 0,2-2 0 0,6 0 192 16,4-1-64-16,3 2 0 0,2-2 0 0,2-1-128 0,-2 2 0 16,1 0-192-16,0 2 192 0,3 1 0 0,3-4 0 15,3 2 0-15,5-5 0 0,6-1 0 0,-1 0 0 16,1-2 0-16,1-1 0 0,-1 4 0 0,6-5 0 15,5 2 0-15,-4 0 0 0,-5 4 0 0,5-6 0 16,3 5 0-16,6-3 0 0,3 1 0 0,2 2 0 16,2-2 0-16,-2 1 0 0,-3 0 0 0,6-2 0 15,6-1 0-15,3 1 0 0,-2 3 0 0,0-2 0 16,0-1 0-16,2 1 0 0,1 2 0 0,0 1 160 16,-2 0-160-16,2-3 160 0,-2 2-160 0,2 1 0 15,4 0 0-15,-4-3 0 0,-2 2 0 0,3 0 0 0,5 1 0 16,-3 0 0-16,-5 2 0 0,1-1 0 0,2 2 0 15,-1 3 0-15,-3 2 0 0,-8-1 0 0,-4 4 0 16,-1 1 0-16,1 1 0 0,-1 3 0 0,-1 3 0 0,-5 2 0 16,-6-1 0-16,2 0 0 0,5 0 0 0,-1 1 0 15,-2 1 0-15,-2 0 0 0,-1-2 0 0,0 0 0 16,2-1 0-16,4-1 0 0,2-2 0 0,-6-3 0 16,-2 2 0-16,-3-5 0 0,0 2 0 0,0-1 0 15,3-1 0-15,0-3 0 0,-5 1 0 0,1 1 0 16,-1-2 0-16,2 4 0 0,3-1 128 0,-2-2-128 15,0 2 0-15,-3-2 0 0,-3 0 0 0,-3 1 0 0,-3 2 0 16,1 1 0-16,2 2 0 0,-1-3 0 0,-1 2 0 0,-3-4 0 16,-3 0 0-16,-3 1 0 0,-5 1 0 0,-2-1 0 15,-1 0 0-15,-1 2 0 0,2-3 0 0,-1 2 0 16,-1-3-144-16,-2 0 144 0,-2 1 0 0,-3-3 0 16,-1-3 0-16,-2 3 0 0,-1 0-144 0,0 0 144 15,-4 0 0-15,2 3-144 0,-3-2 0 0,2 2 0 16,1 2 0-16,2-1 0 0,-3 0 144 0,0 1 0 0,2 1 0 15,-4-2 0-15,1-1 0 0,-2 1 0 0,2 1 0 16,-2-1 0-16,-2 2 0 0,0-2 0 0,-1 1-128 16,-1 0 128-16,-1 0-176 0,0-2 176 0,-3 1-208 0,0-2 80 15,-1 1 128-15,0-2-128 0,-1-1 128 0,-1 0-128 16,-1 0 128-16,1-1 0 0,-2 1 0 0,1-3 0 16,-1 1 0-16,0-2 224 0,0 1-32 0,-1-2 0 15,0-2 16-15,-1 0 0 0,1 1 0 0,-1-4 0 16,0 0 48-16,0-2 16 0,-1-1 0 15,1 1 0-15,-1-3-32 0,0-1-16 0,-1 2 0 0,0-2 0 0,-2 0-224 16,0-2 0-16,0-1 0 0,-1-1 0 16,0-2 144-16,-2-3-144 0,-1 3 128 0,-2-3-128 0,0-3 0 0,-2-1 0 15,-1-1 0-15,-1 0-176 0,1 1 176 16,-2-1-192-16,1-1 192 0,-1-3-192 0,0 0 192 0,1-4 0 16,1 0-144-16,-1-3 144 0,0 1 0 0,1-5 0 15,-1 3 0-15,-1-1 0 0,1-2-208 0,-1 2 80 16,0 1 128-16,-1-3-208 15,-1 1 48-15,-1-3 16 0,1-3 0 0,-3 0 0 0,1-2 144 0,-1-1 0 16,1-2 0-16,-3 2 0 0,3 2 0 0,-3 1 0 16,3-4 0-16,-3 1-128 0,0-1 128 0,0-3 0 15,1 0 0-15,-1 0 0 0,1 0 0 0,1 0 0 16,2-1 0-16,0-1 0 0,2-4 0 0,2 2 0 0,2-2 0 16,1-2 0-16,-1 0 0 0,2-3 0 15,0-2 0-15,0-2 0 0,2 2 0 0,0 0 0 0,1 6 0 0,-1-4 128 16,2 4-128-16,-2-2 176 15,2 2-176-15,0-3 192 0,-1 2 64 0,1-2 32 0,2 0 0 0,-1-1 0 16,0 4-288-16,-1 1 160 0,0 0-160 0,-2-3 128 16,2-2-128-16,-2-1-144 15,1 3 144-15,-2 2-208 0,1-2 208 0,-2 1-144 16,2-2 144-16,-2 0-128 0,1 1 128 0,0-1 0 0,-1 1 0 16,0-1 0-16,0 4 0 0,0-3 0 0,0-1 0 0,1-1 0 15,1 0 0-15,-1 2 0 0,1 0 0 0,1-4 128 0,-1-1 160 16,2-2 32-16,0-3 16 0,-1 3 0 0,1 3-176 0,0 3-32 15,-2 5-128-15,1-2 192 0,-2-8 0 0,-1 2-16 16,1-3 0-16,-1 3 0 0,0 4-16 0,-2-2 0 16,1 6 0-16,-2-10 0 15,-1-1-160-15,-1-4 0 0,1 6 0 0,-3 0 0 16,0 2-192-16,-2 0 0 0,-1-4-16 0,0 1 0 16,2 2-32-16,-1 0 0 0,2 1 0 0,-1 0 0 0,3 2 240 0,2-2 0 15,-1-2-160-15,1 0 160 16,2 1 0-16,-1 2 0 0,-1-3 0 0,2 4 0 0,0-2 0 0,-2-4 192 15,2-5-192-15,-1 1 192 0,0 7-192 16,1 0 160-16,0 1-160 0,1 0 160 16,-1 2-160-16,-1-2 128 0,1 2-128 0,-1 1 128 0,1 2-128 0,-2-4 128 15,2 0-128-15,0-1 128 0,-1 0-128 0,2-1 0 0,0 0 0 0,3-2 0 16,1 8 0-16,0-4 0 0,4-3 0 0,-1 0 0 16,2 1 0-16,1 2 128 0,-1 0-128 0,-2 0 128 15,2 5-128-15,-2-6 0 0,0 0 0 0,0 2 128 16,-1 0-128-16,-1 4 0 0,-2 0 0 0,1 0 0 15,-1 2 0-15,-2-2 128 0,0 2-128 0,0-3 0 0,-1 0 544 16,0 1 32-16,-1 0 0 0,0 0 0 0,-2 2-432 0,1 1-144 16,-1-3 0-16,0 0 0 0,0 3 0 15,1 0 0 1,-2-1 0-16,0-2 0 0,1 1 0 0,-1-2 0 0,1 1 0 0,1 0 0 0,1 0 0 0,-2 2 0 31,2 1 0-31,-1 3 0 0,-1 0 0 0,1-3 0 16,-1 0 0-16,1-3 0 0,0 1 0 0,1 0 0 15,0 0 0-15,0 2 0 0,0-3 0 0,-1 0 0 16,1 2 0-16,1 0 0 0,0-1 0 0,-1 4 0 16,1 1 0-16,0-2 0 0,0 2 0 0,0-2 0 0,0 1 0 0,0 2 0 15,1 4 0-15,-1-5 0 0,1 0 0 16,2-2 0-16,-2 1 0 0,0-1 0 0,2-1 0 0,-1 2 0 16,1 1 0-16,-2 0 0 0,1 4 0 0,0 2 0 15,-1 1 0-15,0 0 0 0,-2 5 0 0,-2 1 0 0,1 2 0 0,-2 1 0 0,-1 1 0 0,0 1 0 47,0 2-416-47,-1 3-32 0,0 1 0 0,-1 2 0 0,0 2 448 0,0-5 0 0,1 5 0 0,0 0-128 16,1-2 128-16,0 3 0 0,0 0 0 0,0 3 0 15,1 1 0-15,0 0 0 0,-1 1 0 0,2 1-128 16,-1 0 128-16,-1 1 0 0,1 3 0 0,-1 0-128 0,2 2 128 16,-1 1 0-16,0 3 0 0,1 2 0 0,-2 0 0 15,1 1 0-15,0 2 0 0,0 1 0 0,1-1 0 16,-1 1-128-16,2 2 128 0,-1 2 0 0,1 0-160 0,0 0 160 15,0 0-192-15,-1-1 192 16,2 2-752-16,0 1-32 0,0-2-16 0,-2 0 0 16,2 2-176-16,0 0-48 0,-2-2 0 0,1 2 0 15,1 0 80-15,-2 0 16 0,2 0 0 0,-2 0 0 16,1 0 224-16,-2 0 64 0,1 0 0 0,-2-3 0 16,-2 2-32-16,-2-4 0 0</inkml:trace>
  <inkml:trace contextRef="#ctx0" brushRef="#br0" timeOffset="-18107.76">17594 6616 37775 0,'-15'0'3360'0,"5"2"-2688"0,0-1-544 0,4 2-128 0,3-2 992 0,3 0 160 0,0 3 48 0,-1 0 0 0,0 2-816 0,0 3-144 0,3 2-48 0,2 1 0 0,3 0-192 0,2 1-192 0,2-1 48 0,1-2 0 0,4 2 144 0,2 1 0 16,3-3 0-16,1 2 0 0,5-2 0 0,3-1 0 0,3 0 0 0,3-2-128 0,-1 0 128 0,3-1 0 16,9 0 0-16,5 3 0 15,6-3 0-15,4 0 256 0,5-2-64 0,2 0-16 16,-1-4-176-16,4 2 0 0,3-2 0 0,7 2 0 15,3 3 0-15,0-4 240 0,1 1-48 0,-1 2 0 0,-5-2 160 16,6 5 32-16,3-1 0 0,1 1 0 0,-5-1-128 16,6-1-32-16,4 2 0 0,4 0 0 0,2-1-224 15,1-2 0-15,-1-2 0 0,5-2 0 0,6 6 0 16,-2-6 0-16,-5 0 0 0,2-2 0 16,7 2 144-16,-3 2-144 0,-3-2 128 0,0 2-128 0,-3 0 0 15,0 2 0-15,0 5 128 0,-1-1-128 0,-7 0 0 0,2 2 0 16,2 2 0-16,-6 3 0 0,-9-3 0 0,-2-2 160 15,1 2-160-15,1-2 160 0,1 3-160 0,-3-1 128 16,-3-1-128-16,1-2 128 0,-3 3-128 0,4-4 0 16,2 0 0-16,-1 1 0 0,-1-2 256 0,1 2-48 15,3-2 0-15,-1 2 0 0,0-2 80 0,-3 2 16 16,-2 0 0-16,0 1 0 0,0 0-48 0,1-2 0 16,-2 0 0-16,-3 0 0 0,-5-2-256 0,-2 2 0 0,-3-2 0 15,-3 0 0-15,0 0 0 0,-3-3 0 0,-3 1 0 16,-3-2 0-16,-5 2 0 0,0-4 0 0,-2 0 0 0,-1 0 0 15,4 0 128-15,-1 1-128 0,0 1 0 0,-2-2 0 16,-4 3 0-16,0 1 0 0,-2-2 128 0,-4 2-128 16,-1 0 224-16,-1 1-16 0,-1-2 0 0,-1 1 0 15,0 0-208-15,-2 1 0 0,-1-2 0 0,-2 0 0 16,-1 0 0-16,-4 0 0 0,0 1 0 0,-2-3 0 16,-1 1 0-16,-2 1 0 0,-2 1 0 0,-1-4 0 15,-1 0 0-15,-3 2 0 0,1-2 0 0,-2 0 0 16,-3 0 128-16,1 0-128 0,0 0 0 0,-1 0 0 0,0 0 160 15,1 0-160-15,-3 0 160 0,1 0-160 0,1 0 0 16,0 0 128-16,1-2-128 0,1 2 0 0,0 0 0 0,1 0 0 16,0-3 0-16,1 3 0 0,1-1 160 0,1 1-160 15,0 0 160-15,0 0-160 0,1 0 0 0,-2 0 0 16,1 0 0-16,-2 1 0 0,2 2 0 0,-1-3 0 16,1 2 0-16,-2 2 0 0,2-2 0 0,-3-1 0 15,0 3 0-15,-1-1 0 0,-1 0 0 0,-2 0 0 16,-1 1 0-16,-1-2 0 15,-1 0-640-15,-2 2-128 0,1 0-32 0,-3 0-13824 16,1 1-2768-16</inkml:trace>
  <inkml:trace contextRef="#ctx0" brushRef="#br0" timeOffset="-17125.71">17557 8190 43311 0,'19'1'3840'0,"0"2"-3072"16,-4-1-608-16,-3 2-160 0,2-2-432 0,8 4-112 0,21 4-32 0,25 3 0 0,25 0 448 0,12 6 128 0,3-4 0 0,-4-2 0 15,-7 0 0-15,0-4-128 0,-2 0 128 0,1 1 0 16,3 0 0-16,-2-4-192 0,-3 0 192 0,-2 2-160 15,2 0 160-15,3 2-160 0,2 3 160 0,1-3-160 0,-10-2 160 0,9 5 128 16,7 3-128-16,5-4 176 0,-9-2 192 0,8 2 32 16,9 4 16-16,1-3 0 0,-1-1 0 15,2 2 0-15,5 2 0 0,-1-1 0 0,0 1-176 0,0 0-48 16,-3-1 0-16,3 4 0 0,-1 0-192 0,0 3 144 0,5-3-144 0,-5 3 128 16,-6-2-128-16,0 1 192 0,1 1-192 0,-2-5 192 15,1 1-192-15,-1-5 0 16,3 0 144-16,-4 0-144 0,-2 2 240 0,1-3-32 15,4 1 0-15,-4-3 0 0,-3 2-16 0,-4-2-16 16,-9-3 0-16,2 2 0 0,3 3-32 0,-3 1 0 16,-3-3 0-16,-2-3 0 0,3 4 48 0,-3 2 0 15,-6-2 0-15,-5 0 0 0,-8-1-192 0,2-3 128 16,4 4-128-16,-4-1 128 0,-2 0 48 0,-6-1 0 16,-8-3 0-16,2 0 0 0,2 4-176 0,-3-4 160 15,-2 2-160-15,-4-2 160 0,-4 0-160 0,-4 0 0 0,-3 3 0 16,-5-4 0-16,-2 3 0 0,-1-1 0 0,-1-1 0 15,-3 1 0-15,-3 2 0 0,-1-3 128 0,-3 0-128 0,-2 0 128 16,-1 2-128-16,-3-3 0 0,0 1-160 0,0-2 160 16,-3-1 0-16,0 3 0 0,-1 1 0 0,1-5 0 15,-1 4 0-15,-1-2 0 0,0-1 0 0,-2 0 0 16,0 1-192-16,-1-2 192 0,0 0-208 0,0 3 80 16,-2-4-512-16,-1 1-80 0,1 1-32 15,-2 0 0-15,-1 0-368 0,-3-2-80 0,-2 5-16 0,0 1 0 16</inkml:trace>
  <inkml:trace contextRef="#ctx0" brushRef="#br0" timeOffset="-16257.98">17825 9692 43311 0,'5'-7'3840'0,"-1"-2"-3072"0,-1 3-608 0,1 2-160 0,0 1 288 0,1 3 32 0,2-3 0 0,5 1 0 0,9-2-528 0,9 0-112 0,8 4 0 0,8-2-16 16,4 4-112-16,3 2 0 0,5 0-16 0,1 4 0 0,4-2 464 0,3 2 0 15,2 1-128-15,6-1 128 0,11 2 0 0,7 0-176 16,1 4 176-16,1-2-160 0,5 3 160 0,-2-2 0 0,3 3 0 0,2-1 0 16,-7-2 128-16,8 3 48 15,7 2 16-15,-3 1 0 0,-2-3 240 0,1 0 48 16,2 0 16-16,4 3 0 0,-1-1-96 0,3-2-16 0,-3 0 0 0,4 0 0 16,2 0-96-16,3 1-32 0,3-1 0 0,-1 1 0 0,2-1 0 15,3 0 0 1,1 0 0-16,-2-3 0 0,1 0-96 0,-1 2-32 0,0-1 0 0,-2-2 0 15,-2 3-128-15,0-3 0 0,-1 4 0 0,-4 2 0 0,-7-1 0 0,-3-4 0 16,-5 2 0-16,3 1 0 16,3 3 0-16,-4-3 128 0,-5 0-128 0,0-2 128 0,-3-2 48 0,3 3 0 15,0 1 0-15,-3-4 0 0,-2-1-176 0,-2 1 160 16,-2-3-160-16,2 1 160 0,-1 0-16 0,4 1 0 16,3-3 0-16,0 0 0 0,-5 0-144 0,-4 1 128 15,-7-3-128-15,1 0 128 16,0 4-128-16,-3-4 0 0,-3 0 0 0,-3 4 0 15,-3-3 0-15,-2 2 0 0,0 1 0 0,-2 0 0 16,-4-1 0-16,-1 0 128 0,-1 1-128 0,-3 2 0 0,-5-3 0 0,-1 4 0 0,0-1 0 0,-2 4 0 16,2-3 0-16,-1-2 0 0,0 1 0 0,-2 0 0 15,-3 1 0-15,0-1 0 0,-2 1 0 0,-2-1 0 16,-3-2 0-16,-1-3 0 0,2 2 0 0,-3 0 0 16,-2-2 0-16,-2 2 0 15,-4-3 160-15,-3-3-160 16,-3 4-288-16,-5-4-160 0,-2 0-48 0,-6-2-21072 0</inkml:trace>
  <inkml:trace contextRef="#ctx0" brushRef="#br0" timeOffset="-12356.27">18104 15656 23951 0,'-17'2'2128'0,"5"-4"-1696"16,1 2-432-16,3-2 0 0,4 2 2816 0,2-3 496 0,-1 2 80 0,-3-1 32 0,-1-2-2144 0,-2 0-448 0,2-2-64 0,2 1-32 0,2 1-128 0,6-2-32 0,2 0 0 0,5 2 0 0,2 4-320 0,4-3-64 15,5 0 0-15,3 1-16 0,2 2 16 0,0 2 0 16,1 1 0-16,1 3 0 0,-1 1 48 0,2-1 16 16,2 3 0-16,1 1 0 0,5 0 176 0,3 0 32 15,2 0 16-15,2-2 0 0,4 1-48 0,1 1-16 16,0 0 0-16,-3-4 0 0,-3 3 80 0,8 1 16 15,8-4 0-15,8 1 0 0,3 2-112 0,1-2-16 16,1 4 0-16,-1-1 0 0,1-2-224 0,3 3-160 16,7 2 192-16,1-3-192 0,0 1 480 0,-8-1-16 0,-2 3 0 15,3-3 0-15,6-1-192 0,5 4-32 0,6 3-16 16,-5-4 0-16,-11 1 48 0,6-3 16 0,8 2 0 0,0 0 0 16,2 2-80-16,-5-2-16 0,-8 2 0 15,4 1 0-15,4-3 48 0,6 0 0 0,5 2 0 0,1-4 0 16,0 1-32-16,6-4 0 0,7 2 0 0,-3-5 0 15,-9-1-208-15,8 0 0 0,7-1 0 0,-2-2 0 16,-5 4 0-16,1-1 0 0,5 4 0 0,-2-1 0 16,-3 3 192-16,-3 1-48 0,-2 2-16 0,3 1 0 15,0-2 480-15,-5 1 96 0,-2 3 0 0,1 1 16 16,8-2-576-16,-2 0-96 0,-3 2-48 0,-1-1 0 0,-2-1 0 16,0-2 0-16,-2 2 0 0,-4-2 0 0,-4 3 0 15,2-3 0-15,1-2 0 0,-2 3 0 0,0 0 0 0,-3 0 0 16,-4-1 0-16,2-2 0 0,4 5 0 0,-3-2 0 15,-5 2 0-15,-4 1 0 16,-1 0 0-16,-1-2 0 0,0 4 0 0,-5-3 0 0,-9-1 0 0,-5 1 0 16,-6 1 0-16,-6-3 0 0,-2 2 0 0,-4 1 0 15,-1-3 0-15,-6-1 0 0,-3-1 0 0,-5-2 0 0,-3 0 0 16,-4-6 0-16,-3 7 0 0,-2-4 0 0,-2-3 0 16,-4 1 0-16,-2-1 0 0,-2 1 0 0,-2-2 0 15,-2 1 0-15,-2 1 0 0,-1-4 0 16,-3 0 0-16,-1-3 0 15,-4-1-896-15,-6-3-192 0,-4-5-16 0,-7-11-23984 0</inkml:trace>
  <inkml:trace contextRef="#ctx0" brushRef="#br0" timeOffset="-9007.68">4615 5646 6447 0,'8'-5'576'0,"-3"-1"-576"16,0 4 0-16,-1-2 0 0,-1 4 3152 0,-2-3 528 0,1 3 96 0,1-2 32 0,2-2-1824 0,-2 0-384 0,2-2-64 0,-1 3 0 0,-3-4-544 0,-1 1-96 0,-1 0-32 0,-1-3 0 0,-1 2-672 0,1 1-192 16,-1-3 0-16,-1 2 0 0,2-2 256 0,-2-1-32 15,2 0 0-15,-1-2 0 0,1 2 912 0,-1-2 176 16,2-1 32-16,-1 1 16 0,0 2-160 0,2-2-48 16,-1-1 0-16,1 3 0 0,-1 0-592 0,1-1-128 0,-1 0-32 15,-1 3 0-15,0 1-256 0,0 0-144 0,-2 2 160 16,-1 1-160-16,0 1 0 0,-3 3 0 0,1 0 0 15,-3 3 0-15,-1 1 0 0,-1 1 0 0,-3 2-144 16,-2 2 144 0,-2 1-528-16,0 0-16 0,0 0 0 0,-2 1 0 0,1 0 336 0,-1 0 64 0,1 3 16 0,0-2 0 15,2 0 128-15,0 5 0 0,2-1 128 0,0 0-128 16,1 2 416-16,2 1 16 0,0-1 0 16,1 2 0-16,-2 0-80 0,2 2-16 0,0 2 0 0,-1 2 0 15,2-2-176-15,-1 2-32 0,2-1-128 0,1-1 192 16,2-2-192-16,2-1 128 0,3-5-128 0,0-1 0 0,4-2 224 15,0-3-48-15,4 3-16 0,0-5 0 0,2 0 32 16,0-2 16-16,2 0 0 0,0-4 0 16,3-2-80-16,-2 0-128 0,1 0 176 0,3-2-176 15,-2-2 256-15,1-2-64 0,2 0-16 0,1-4 0 0,-2 4 16 0,1-4 0 16,3-1 0-16,-1 0 0 0,2 0-192 0,0 1 160 16,1-4-160-16,0-1 160 0,1-1 32 15,-1 1 0-15,0-1 0 0,-1 3 0 0,0-3-192 0,0 1 128 16,-2 1-128-16,1 2 128 0,-2-1-128 0,0 1 0 15,0-2 0-15,-4 6 128 0,-2-2-128 0,0 0 0 16,2 1 0-16,-2-3 0 0,-1 2 144 0,-2 0 0 0,1 0 0 0,-4 2 0 16,0 1 96-16,-3 1 16 0,1 0 0 15,-2 0 0-15,-1 2-112 0,0 0-16 16,-1 0 0-16,1 0 0 0,-1 0-128 0,-1 4 128 0,1-4-128 0,0 4 128 16,0 0-128-16,1 0 0 0,-1 0 0 0,-1 0 0 15,1 2 0-15,1-2 0 16,0 0 0-16,0 0 0 0,0 0 0 0,-14 18 0 0,10-12 0 0,-3 2 0 15,0 3 0-15,-2-1 0 0,-1 2 0 0,0 1 0 16,-1 0 0-16,-1 2 0 0,0 1 144 0,0-2-144 16,1 2 0-16,-1-1 128 0,2 3-128 0,-1-2 0 15,2 0 128-15,-1 3-128 0,2-2 128 0,0 2-128 16,1-3 160-16,0 1-32 0,-1 0-128 0,1 1 192 0,0-2-64 0,0 1-128 16,0 4 176-16,-2 1-176 0,2 1 128 0,-3-1-128 15,1 6 0-15,-1-2 0 0,1-1 128 0,1-3-128 16,0 4 0-16,-1 1 0 15,-1-2 0-15,-2 1 160 0,0-1-160 0,0-2 128 16,-2 2 80-16,-1 0 16 0,3-7 0 0,1 2 0 0,1-4-64 0,1-1-16 16,3-1 0-16,4 1 0 0,0-2 208 0,6 0 32 15,4-4 16-15,4 1 0 0,5-1-48 0,7-3-16 0,3 0 0 16,6-4 0 0,7 0-64-16,4-6-16 0,8-2 0 0,4-3 0 15,2 0-400-15,0-4-96 0,2 3-16 0,5 0-15648 0,9 4-3136 0</inkml:trace>
  <inkml:trace contextRef="#ctx0" brushRef="#br0" timeOffset="-780.68">3984 10959 911 0,'3'-5'0'0,"-2"1"0"0,0 0 0 0,0-1 0 15,1 4 1440-15,-1 1 208 0,0-4 32 0,0 2 16 0,2-4 208 0,0-4 32 0,0 0 16 0,1 1 0 0,-2-1 480 0,-1 0 80 0,1 2 32 0,-2-1 0 0,0 2-768 0,0 0-160 0,-2-1-16 16,0 2-16-16,-1-1-576 0,0 3-112 0,-2-1-32 0,-1 1 0 16,-2 0-352-16,-2 4-64 0,-1-2 0 15,-2 2-16-15,-1 0-272 0,-2 0-160 0,-1 2 192 0,-3 2-192 16,-1-2 0-16,-4 5-144 0,-1-4-16 0,0 3 0 15,0-2 160-15,1 2 0 0,1-2 0 0,-2 2 0 16,1 0 0-16,-1 1 128 0,1 1-128 0,1 0 176 16,1-2 144-16,3 2 48 0,2-1 0 0,1-1 0 0,1 1-64 15,-1 2-16-15,4-3 0 0,2 2 0 0,2-2-96 16,2 0 0-16,0 0-16 0,4 0 0 0,0-3-176 16,2 0 0-16,1 1 0 0,0-1 128 15,0-3-128-15,1 1 0 0,-1 1 0 0,2-2 0 0,-4 0 256 0,2 0 0 16,-1 0 16-16,1 0 0 0,0 0 176 0,0 0 16 15,0 0 16-15,-20 3 0 0,15-3-288 0,-1 1-48 16,1 2-16-16,1-3 0 0,0 2 48 0,1-2 0 16,1 1 0-16,-1-1 0 0,3 3 16 15,0-3 16-15,1 0 0 0,2 0 0 0,-1 0-16 0,3 0 0 16,0 0 0-16,-5 0 0 0,0 0 16 0,0 0 0 16,22 2 0-16,-17-2 0 0,0 4-208 0,-1-4 0 0,1 4 0 15,-1-2 0-15,-1 4 0 0,0 0 144 16,-1 2-144-16,0 2 128 0,-2 1-128 0,1-1 0 0,0 2 0 0,-1 2 0 15,0-2 0-15,0 2 0 0,1 1 0 0,1-3 0 16,-1 0 0-16,1-2 0 0,1 3 0 0,-1-4 0 16,2 0 0-16,0 1 0 0,-2 2 0 0,1-4 0 15,0 2 208-15,-1 1-32 0,-1-1-16 0,0 0 0 16,-2-2 32-16,0 2 16 0,-1-2 0 0,0 3 0 0,-1-4 32 16,1 2 0-16,-1-2 0 0,1 2 0 0,-1-3-64 15,2 0-16-15,1 2 0 0,0 0 0 0,1-2 16 16,1 1 0-16,0-1 0 0,1 0 0 0,0 1-176 0,1 0 0 15,0-1-160-15,-1 0 160 0,2 0 0 16,0 0 0-16,0 1 0 0,0-1 0 0,0-3 0 16,0 1 0-16,-1 0 0 0,1 1 0 0,-1-4 0 0,-1 1 240 15,1 1-32-15,0-3 0 0,-2 0-64 0,2 0-16 16,-2 0 0-16,1 0 0 16,0-3-128-16,1 3 0 0,-1-2 0 0,-1 1 0 0,1 1 128 0,-1 0 0 15,1-3 0-15,-1 3 0 16,1 0 0-16,-2 3-128 0,1-3 192 0,-1 1-64 0,2 1-128 0,-2 1 0 15,0-2 0-15,1 2 0 0,-1 0 0 0,0 0 0 0,2 1 0 16,0-1 0-16,0 2 0 0,-1-1 0 16,2 0 0-16,0-2 0 0,-2 2 0 0,2 1 0 15,0-2 0-15,-1 4 0 0,1 0 0 0,0 2 0 0,-3-2 0 0,0 2 0 16,0-1 0-16,-1 2 0 0,-1 0 0 0,0 0 0 16,0 3 0-16,-1-4 0 0,1 4 0 0,-1-3 0 15,2 1 0-15,-2 0 0 0,1 0 0 0,1 3 0 16,-1 0 0-16,0 0 0 15,1 1 0-15,1-1 0 0,-1 0 0 0,0 2 0 0,0 1 0 0,1-1 0 0,-1 0 0 16,1 0 0-16,1 0 0 0,-2 1 0 0,1 0 0 0,0 4 0 16,-1-1 0-1,0 1 0-15,0 2 0 0,-1 0 0 0,0 2 0 0,-1-1 0 0,1-1 0 0,-1 1 0 32,-1 6 0-32,0 1 0 0,-1 0 0 0,-1 1 0 0,1-2 0 0,1 1 0 15,-1-3 0-15,0 1 0 0,0-3 0 0,1 2 0 16,-1 0 0-16,0 1 0 0,2 2 0 0,-2 0 0 0,0 3 0 0,-1-1 0 15,0 4 0-15,1 1 0 0,-3 0 0 0,1-1 0 16,-1 5 0-16,-1-7 0 16,1 0 0-16,-1-6 0 0,1 2 0 0,-2 0 0 0,2 1-128 0,0 3 128 15,-1 0 0-15,0-3 0 0,0 2 0 0,-1-1 0 16,1 0 128-16,0-1-128 0,2-1 0 0,0-3 0 16,1 2 0-16,0-5 0 0,1 0 0 0,2-3 0 0,-1 4 0 0,2-1-176 15,0 0 176-15,0 4 0 16,-1 3 160-16,0 1-160 0,1 0 0 0,-2 1 0 0,1-2 0 0,-2 1 0 15,-1-3 0-15,1 1 0 0,0-2 0 0,-1-1 0 16,0 1 0-16,-2-3 0 0,3-4 0 0,-3-2 0 16,2 1 0-16,-1 1 0 0,-1 3-144 0,-2 3 144 0,2 2 0 15,-1 1 0-15,1-5 0 0,2-2 0 0,0 1 0 0,0-6 0 32,4 1 0-32,0-4 0 0,2 0 0 0,0-1 0 15,1-2 0-15,1 2 0 0,1 1 0 0,1 0 0 0,-2-1 0 0,2 1 0 0,-1 0 192 0,0 0 16 31,-1 3 16-31,0-1 0 0,-1 5-48 0,0-1-16 0,-1 0 0 0,-2 4 0 16,-1 2-160-16,0 3 0 0,-1-2 0 0,0-3 0 16,-2 2 0-16,1-3 0 0,-1 3 0 0,0-2 0 0,1-3 0 0,2-2 0 15,-1 1 0 1,2-5 0-16,1 1 0 0,-1-2 0 16,2 0 0-16,-1-4 0 0,1 0 0 0,1 2 0 0,0 1 0 15,-1-2 0-15,2 0 0 0,-1 0 0 0,1 5 0 16,-2-2 0-16,0 0 0 0,1 2 0 0,-2 2 0 0,0 2 0 15,-2 3 0-15,0 0 0 0,-1 2 176 0,0 0-176 16,-2-1 0-16,0 2 0 0,0-2 0 0,0-4 0 16,0 0 0-16,0-6 0 0,1-1-160 0,-1-1 160 15,2-2 0-15,-1-3 0 0,1-2 0 0,1-1 0 16,1 0 0-16,-2-3 0 0,2 3 0 0,0-5 0 16,0 2 0-16,-1-1 0 0,2-1 0 0,0 2 0 15,0-3 0-15,0 0 128 0,2 0-128 0,-1 0 128 0,1 0 288 16,1-3 64-16,-1 6 16 0,3-3 0 15,-5 0-288-15,0 0-48 0,0 0-16 0,24 1 0 0,-17-1-144 16,3 3 0-16,0-3 0 0,1 0 0 0,1 0 0 0,1 0 208 16,0 0-48-16,2 2-16 0,2-2-144 0,1 0 0 15,0 4 0-15,2-4 0 0,2 2 0 0,1 2 128 16,1-2-128-16,0 2 128 0,1-1 0 0,-2 0-128 16,2-3 192-16,-2 2-64 0,1 0-128 0,-2-2 160 15,0 0-160-15,-2 0 160 0,0 3-32 0,-2-3 0 16,2 1 0-16,-1 1 0 0,-3 1-128 0,0 0 0 15,-1 0 0-15,-2-2 0 0,2 4 0 0,-1-4 0 16,1 2 0-16,-1 0 0 0,1 0 0 0,0-2 0 16,1 2 0-16,-2-1 0 0,-2 2 0 0,1-2 0 0,-4 0 0 15,-1 0 0-15,-2-1 0 0,-2 2-192 16,-2-1 32-16,-1-1 16 16,-1 2-1312-16,0 1-256 0,-1 1-48 0,-2 2-16 0</inkml:trace>
  <inkml:trace contextRef="#ctx0" brushRef="#br0" timeOffset="314.14">4066 17133 26719 0,'5'-19'2368'0,"-3"6"-1888"0,1 0-480 0,-1 7 0 0,1 0 864 0,-2 4 80 0,3-2 16 0,-1-5 0 0,2-1-768 0,1-3-192 16,1 0 0-16,-2 2 0 0,-3 4 0 0,0 1 0 0,-2-1 0 0,-1 1 0 0,-1 5 272 0,-2-2 80 16,-2 1 16-16,-2 2 0 0,0 0 400 0,-5 2 64 0,1 5 32 0,-3-1 0 15,0 1-80 1,-3 4-16-16,-4 3 0 0,-4 1 0 0,1 1-256 0,-5-2-48 16,-6 2-16-16,-3 0 0 0,-2 1-112 0,-1-3-16 15,-1 0-16-15,-2-4 0 0,2 0-48 16,-3-4 0-16,2 1 0 0,0-4 0 0,1 0 112 0,5 0 16 15,2-3 0-15,1-2 0 0,3 1 0 0,0-2 0 16,2 0 0-16,3-1 0 0,2-1-176 0,3 1-16 16,2 1-16-16,3-4 0 0,2 2-176 0,3 2 0 15,2-1 0-15,1 1 0 0,3 2 0 0,0 1 0 16,2 0 0-16,2 1 0 0,0-1 0 0,1 3 0 16,2-1 0-16,2 5 0 0,-2 0 0 0,3 3 0 0,1 5 0 15,0 1 0-15,2 0 0 0,1 2 0 0,0 1 0 0,1-3 0 16,1 4 0-16,0 1 0 0,1 1 0 0,-1 2 0 15,0 0 0-15,-2-3 0 0,1 3 0 0,0 3 0 16,0 3 0-16,1 4 0 0,0 4 0 0,-1-3 0 16,-2 0 0-16,1 6 0 0,-2 0 0 0,-2 1 0 15,-2 1 0-15,-2-5 0 0,-1 3 0 0,-3-3 0 16,0 3 0-16,-1 4 0 0,1-2 0 0,-3-1 0 16,1-1 176-16,-1-3-48 0,-1-1-128 0,1-5 192 15,1-1 208-15,0-5 48 0,-1-1 0 0,2-1 0 0,2-2-96 16,-2-1-16-16,1 1 0 0,0-2 0 0,1 1-112 15,-1 1-32-15,3-2 0 0,-2 1 0 16,2-2-192-16,0 3 176 0,-1 0-176 0,1 0 160 0,0-2-160 0,1-1 0 16,-1-6 0-16,1 2 0 0,1-6 128 0,0 1-128 15,2-3 128-15,-1-1-128 0,1-1 368 16,0-1-16-16,2 0 0 0,2-2 0 0,1-2 32 0,2 0 0 16,2-2 0-16,3-1 0 0,4-1 16 0,3 1 16 15,3-1 0-15,3 2 0 0,3-2-224 0,1-1-64 16,3 1 0-16,-2 0 0 0,2-1-128 0,-2 2 0 15,-2 2 0-15,0-2 0 0,0 1 0 0,-4 2 0 0,0 0-176 16,-1 0 176-16,2 2-384 0,-2 1 16 16,-2-2 0-16,1 2 0 15,0 2-400-15,-3-1-64 0,0 2-32 0,2 1-21344 0</inkml:trace>
  <inkml:trace contextRef="#ctx0" brushRef="#br0" timeOffset="2252.67">7038 17604 28559 0,'-9'0'2544'0,"0"-2"-2032"0,-1 2-512 16,3-2 0-16,0 2 1984 0,4-2 288 0,-2-1 64 0,-6 0 16 0,-5-1-1872 0,-5-5-480 0,-3-1 128 0,-2 1-128 0,-1-4-576 0,0-2-128 0,-4 2-48 15,-1-3 0-15,1 1 240 0,-4 1 64 0,-2 2 0 0,-5-1 0 0,-3 0 448 0,-4 2 0 16,-2 1 0-16,-3 2 0 0,-3 2 0 0,-4 6 256 15,0 1-16-15,-5 6-16 0,-2 3-224 0,-3 2 176 16,2 0-176-16,-2 4 160 0,-5 3-160 0,3 1 0 0,6 1 0 16,2-3 0-16,2 2 160 0,2-1 160 0,4 0 16 15,0 0 16-15,3 1 576 0,2-2 112 0,3 1 32 16,0-4 0-16,4 2-736 0,0 4-144 0,2-2-16 16,2 0-16-16,4 1-160 0,5-1 0 0,5-1-192 0,2 2 192 31,5 2-576-31,4 3 16 0,6 3 0 0,6 3 0 0,6 4 400 0,6 3 160 0,8 7-128 0,3-2 128 15,2-1-800-15,7 3-80 0,7 4-16 16,6 2 0-16,5-3 896 0,3-5 336 0,4-4-16 0,4-3 0 0,5-3-80 16,11-1-32-16,8-4 0 0,6-3 0 0,2-3 112 0,3-5 0 15,2-1 16-15,1-9 0 0,1-2 48 0,-2-5 0 16,-1-2 0-16,-5-5 0 0,-10 1-64 0,3-7-16 16,6-6 0-16,-3-3 0 0,-4-4-160 0,-2-1-16 15,-2 1-128-15,-3-7 192 0,-5 3-192 0,-4-5 0 16,-2 0 128-16,-7-1-128 0,-3-1 0 0,-6-5 128 15,-5 1-128-15,-7-2 0 0,-4 1 384 0,-8-1-32 16,-3 1 0-16,-5-9 0 0,-6-5 96 0,-7 2 0 16,-2 1 16-16,-7 5 0 0,-5-2-112 0,-5 4-32 15,-2 3 0-15,-7-1 0 0,-8-1-320 0,-6 2 0 0,-6 3 0 16,-3 6-128-16,-5 3-128 0,-5 5-32 0,-4 1 0 16,-4 4 0-16,-5 4 32 0,-3 2 16 0,-1 5 0 0,2 0 0 15,3 4 48-15,0-3 0 16,1 2 0-16,0 2 0 0,3 4-304 15,0 1-48-15</inkml:trace>
  <inkml:trace contextRef="#ctx0" brushRef="#br0" timeOffset="3060.77">6701 14380 36863 0,'-11'-1'3264'0,"0"-1"-2608"0,1-1-528 0,1 2-128 0,3-2 1344 0,1 1 256 0,-1 1 32 0,-5-6 16 15,-7 1-1296-15,-6-4-352 0,-5-2 128 0,-1-3-128 0,0 2 0 0,-3 0-240 0,-1 1 48 0,-3-2 16 0,-3 2 176 16,-4-1-208-16,-5 1 80 0,-3 2 128 15,-3 2-352-15,-3 1 48 0,-2 6 16 0,0 1 0 0,-2 4 80 0,-1 0 16 16,-1 4 0-16,-3 5 0 0,0 3 192 0,1 2 0 16,6-2 0-16,-2 0 0 0,-2 3 128 0,1 1 64 15,0-1 0-15,4 5 16 16,6-2 112-16,5 0 0 0,4 1 16 16,5-5 0-16,8 2-64 0,5 0-16 0,4-2 0 0,2 3 0 0,4 2-48 0,3-1-16 15,3 0 0-15,2 0 0 0,3 3-192 0,4 1-160 0,2 3 32 16,3-3 0-16,4 2-160 0,1-1-32 0,6 3 0 15,3 1 0-15,3 0 192 0,3 1 128 16,5 4-192-16,0-3 192 16,0-3-160-16,7 3 160 0,6 3-128 0,6 1 128 0,4 2 0 0,2-5-160 0,7 1 160 0,1-7 0 15,1 1 0-15,1-7-128 0,3-6 128 0,-3-2 0 16,-2-3 0-16,1-4 0 0,3 2 176 0,2-3-176 16,1-2 256-16,-1-4-64 0,0-4-16 0,-5-2 0 31,2-3 176-31,2-3 32 0,4-4 16 0,-2-3 0 15,0-1-96-15,-3-6-32 0,-4-2 0 0,-4-5 0 0,-1 0-144 16,-2-5-128-16,-2 0 192 0,-2-7-192 0,-4-1 160 16,-1-2-160-16,-2-6 128 0,-4-3-128 0,-4 0 0 0,-5 0 128 15,-3 4-128-15,-4-1 0 0,-3-3 0 0,-5 1 0 16,-4 4 0-16,-3 5-176 0,-4 9 32 0,-5 1 0 16,-4 2 0-16,-6 5 0 0,-5 3-64 0,-4 1-16 15,-6-1 0-15,-5 4 0 0,-3 0 224 0,-8 2 208 16,-5 1-32-16,-7 2-16 0,-1 2-160 0,-6 3 128 15,-4 0-128-15,-9 2 128 0,-4 3-128 0,-3-2 0 0,1 5 0 16,2 2 0-16,5-1 0 0,1 2 0 0,-2 2-144 16,-1 0 144-1,-1-3-480-15,4 2-32 0,3-4-16 0,2 0-18672 0</inkml:trace>
  <inkml:trace contextRef="#ctx0" brushRef="#br0" timeOffset="3692.72">6451 12664 43311 0,'-4'-8'1920'0,"1"2"384"0,0 0-1840 0,1 2-464 0,-1 4 0 0,2-2 0 16,-1 2 192-16,-3-4-64 0,-3 2-128 0,-4-2 192 0,-3-1-192 0,-6 1 0 0,-4 1 0 0,-3 0 0 0,-6 3-320 0,-4-1-128 0,-8 1 0 0,-4 4-16 0,-6-3 64 0,-5 1 16 16,-2 4 0-16,-5-2 0 15,0 5-48-15,-3-2 0 0,-4 4 0 0,1 5 0 0,4 4 432 0,2 3 0 0,1 4 0 16,1 1 0-16,2 4 256 0,5 0 96 0,3 6 16 0,8-4 0 15,7 1 128-15,4-1 16 0,2 5 16 16,4 3 0-16,5 1-256 0,3 2-48 0,3 2-16 0,4-3 0 16,4 1-208-16,2-5 0 0,1 5 128 0,3 2-128 15,4-3-160-15,3 1-80 0,1-4-16 0,6 1 0 16,5 1-32-16,5-5-16 0,3 0 0 0,7-6 0 16,8-4 160-16,6-3 144 0,1-5-208 0,9-7 80 15,7-2 128-15,8-4 0 0,7-6 0 0,6-2 0 0,7-2 128 16,1-6 0-16,-2 0 0 15,4-5 0-15,5-5 16 0,0 0 16 0,0-6 0 0,-4 0 0 0,-4-3-32 0,-6-1-128 16,-8 5 192-16,2-6-64 0,2-5 16 0,-7 1 0 16,-5-1 0-16,-7 0 0 0,-6 0 32 0,-4 0 0 15,-4-2 0-15,-5 2 0 0,-7 1-176 0,-7-2 128 16,-6-1-128-16,-7-2 128 0,-6 1-128 0,-7-5 0 16,-6 1 0-16,-6-4 0 15,-5 4 0-15,-6-3 0 0,-6 2 0 0,-7-2 0 16,-5 3 0-16,-6-1 0 0,-5 2 0 0,-6 3 0 0,-1 3 0 0,-2 6-176 15,3 6 48-15,-3 0 0 0,-2 3 0 16,-2 2 0-16,0 4 0 0,2 4 0 0,5 1 128 0,-4 6 176 0,-3 3-48 0,1 1 0 16,-2 5-128-16,1 3 0 0,2 4 0 15,-2 2-19200-15</inkml:trace>
  <inkml:trace contextRef="#ctx0" brushRef="#br0" timeOffset="4295.63">5045 11291 28559 0,'-12'6'2544'0,"2"-2"-2032"0,4 0-512 0,2-2 0 0,3 2 1136 0,-4 1 128 0,-5 5 16 0,-7 2 16 0,-4 7-464 0,-4 3-112 0,0 1-16 0,0 2 0 0,1 1 288 0,-4 3 48 0,0 4 16 0,-4 2 0 0,-3 3-480 0,-6 3-112 15,-2 3-16-15,-6 3 0 0,-3 2-192 0,-1-2-32 0,-1-7-16 0,4 0 0 16,-2-1-208-16,0 4 0 0,-1-3 0 0,2-3 0 15,4-1-320-15,4-4-64 0,3-3-16 0,3-7 0 32,7-3-256-32,3-4-48 0,4-6-16 0,4-5 0 0,4-4-864 15,5-1-160-15</inkml:trace>
  <inkml:trace contextRef="#ctx0" brushRef="#br0" timeOffset="4549.55">4311 11294 47919 0,'-19'-3'2112'0,"7"3"448"0,2 3-2048 0,5-2-512 16,5 4 0-16,4-1 0 0,3 3 256 0,4 5-64 15,8 9-16-15,10 12 0 0,13 7-176 0,10 11-176 0,6 3 48 16,3 3 0-16,0 4-112 0,-1-2-16 15,-2 1 0-15,-2-2 0 16,-2 1-448-16,-3 2-112 0,-3 1-16 0,-1 4 0 16,2 7-128-16,0 6-48 0,-1 1 0 0,2-1-17616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25:25.54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1532 4438 25791 0,'-22'-16'2304'0,"5"4"-1856"0,0 2-448 0,6 3 0 0,4 1 1728 16,3 4 240-16,-1-2 48 0,-3-3 16 0,-7-2-320 0,-5-7-64 0,-4 0-16 0,1 0 0 0,3 1-800 0,0-1-176 0,3 6-16 0,2-2-16 0,2 2-320 0,-1 4-64 0,3-3-16 16,0 3 0-16,0 2-16 0,1-2 0 0,1 3 0 15,2 2 0-15,2 1-64 0,1 0-16 0,2 1 0 16,3 2 0-16,4 1 112 0,2 0 16 0,7 0 0 15,6-1 0-15,6 0-112 0,8 4-16 0,12-4 0 0,10 0 0 16,13 0 176-16,9 0 16 0,6-2 16 0,11 2 0 16,13-3 80-16,7 0 16 0,6-3 0 0,4 2 0 0,-4 1-144 0,12-3-32 15,11 1 0-15,5 1 0 0,5-2-256 0,-2 3 160 16,0 0-160-16,3 0 128 0,4 3 32 0,-2 0 0 16,-9 4 0-16,3-1 0 15,1 4 128-15,1 0 32 0,-6 2 0 0,-8 0 0 0,-9 1-144 0,-2 0-32 16,-4 2 0-16,-9-1 0 0,-7 1-144 0,-8-3 0 0,-5 2 0 0,-6 0 0 15,-3 0 0-15,-8-2 0 0,-7-3 0 0,-6-5-15104 16,-7-1-2944 0</inkml:trace>
  <inkml:trace contextRef="#ctx0" brushRef="#br0" timeOffset="11049.39">16351 7646 21183 0,'1'-3'1888'0,"0"1"-1504"16,-1 2-384-16,0 0 0 0,0 0 2336 0,0 2 400 0,2-2 80 0,-1 0 0 0,1 0-1504 0,2 0-304 0,0 3-64 0,-4-3-16 0,0 0-224 0,0 0-64 0,0 0 0 16,20 17 0-16,-16-11-256 0,1 3-48 0,2 3-16 0,-4 1 0 15,2 6 112-15,-2 0 16 0,-1 1 0 0,1 4 0 16,-2 7-112-16,-1 4-16 0,-1 1 0 0,-2 2 0 15,0 2-320-15,-2-1 0 0,0-2 0 0,-2-6 0 0,2-2 0 16,-2 4 0-16,-3 4 0 0,-1 2 128 16,-1-2-128-16,1-5 192 0,1-5-64 0,1-5 0 0,3-4-128 0,1-4 0 15,1-1 0-15,2-6 0 32,0-2-512-32,1-4 0 0,1-1-16 0,0-3-17312 0</inkml:trace>
  <inkml:trace contextRef="#ctx0" brushRef="#br0" timeOffset="11501.68">15829 7763 33167 0,'-20'-6'1472'0,"5"2"304"0,3-1-1424 0,5 4-352 0,3-1 0 0,4 0 0 16,-1 0 496-16,-2-2 16 0,0-2 16 0,0 0 0 0,3-4-528 0,4 1 0 0,3-1 0 0,6 4 0 0,1-2 288 0,4 0-48 0,4 2-16 0,3 0 0 0,4 0 528 0,4-1 96 0,1 4 32 0,3-2 0 0,3 4-240 0,1-2-32 15,2 3-16-15,-1 0 0 0,-4 0-240 0,-1 0-48 16,2 3-16-16,-1-3 0 0,2 0 96 0,-2-3 32 16,-1 1 0-16,3 0 0 0,-1 0-224 0,2-2-64 15,1 0 0-15,-1 0 0 0,0-3-128 0,-2 1 0 16,0 1-160-16,0-3 160 15,1 1-512-15,2-1-16 0,1 0 0 0,0 2 0 16,1 0-112 0,-2 0-32-16,-2 2 0 0,1 0-17312 0</inkml:trace>
  <inkml:trace contextRef="#ctx0" brushRef="#br0" timeOffset="12151.23">18728 7601 23951 0,'0'-2'2128'0,"0"-2"-1696"0,0 2-432 0,0 2 0 0,1 0 1088 0,0 0 128 16,0-4 16-16,1 1 16 0,1 0 240 0,0-2 48 0,0 3 16 0,1 4 0 0,0 3-224 0,-2 1-48 0,2 1-16 0,-3 6 0 0,0 1-576 0,1 4-112 16,-2 3-32-16,0 1 0 0,-2 4-304 0,-1 5-64 0,0 0-16 15,-2 1 0-15,0 3-160 0,-2-3 0 16,0-1 0-16,-2 1 0 0,0 0 128 0,-1 0-128 0,0 2 0 0,-1-5 128 15,0 0-128-15,1-1 0 0,-1-1 0 0,3-3 0 16,-1-2 0-16,1-3 0 0,2-3 0 0,1-1 0 16,4-6-352-1,0 0-96-15,0-3-32 0,2-2-17424 0</inkml:trace>
  <inkml:trace contextRef="#ctx0" brushRef="#br0" timeOffset="12465.53">18828 7523 34095 0,'-19'-3'3024'0,"6"-1"-2416"15,1 4-480-15,5-3-128 0,5 3 1312 16,2 0 240-16,0 0 48 0,-2 0 16 15,1 0-1616-15,0 0-368 0,3 0-48 0,5 0-16 0,1 0 224 0,6-2 32 0,3 1 16 16,3 1 0-16,1 0 384 0,4 0 80 0,1 0 16 0,1 0 0 16,1 0 80-16,2 3 32 0,1 0 0 0,0-2 0 15,0 3-256-15,0-2-48 0,-3 1-128 0,2 0 192 16,-1 0-192-16,0-2 144 0,0 2-144 0,1-1 128 16,0-1-128-16,-2 2 0 0,-1 1 0 0,1-2 0 15,-2 2-592-15,-2-2-112 16,2-1 0-16,0 4-16832 0</inkml:trace>
  <inkml:trace contextRef="#ctx0" brushRef="#br0" timeOffset="12692.86">18653 8022 41471 0,'-28'3'3680'0,"8"1"-2944"0,5 2-592 0,8-6-144 0,8 0 816 15,5 0 128-15,5-2 16 0,6-2 16 0,11 0-976 0,20-6 0 16,24-8-224-16,26-3 32 0,22-3 192 0,18-4 0 0,12-3 0 16,7-1-13232-16,6 3-2528 0</inkml:trace>
  <inkml:trace contextRef="#ctx0" brushRef="#br0" timeOffset="20086.64">23524 7479 23039 0,'-1'0'2048'16,"0"2"-1648"-16,-1-2-400 0,2 1 0 0,0 2 2112 0,0-1 352 0,0 0 64 0,-1 3 16 0,1 2-416 0,-1 5-80 0,0 4 0 0,-2 7-16 0,0-2-1280 0,-4 5-256 0,1 2-48 0,-1 3-16 0,-3 2-304 0,-1 2-128 15,-3 5 0-15,-1-2 128 0,0 0-128 0,-2 3 0 16,0 4 144-16,-2-3-144 0,2-1 0 0,-2 2 0 16,1-2 0-16,-1 1 0 0,2-2 0 0,1 1 0 15,0-2 0-15,2-5 0 16,4-5-400-16,3-5-160 0,3-8-16 0,4-3-17248 0</inkml:trace>
  <inkml:trace contextRef="#ctx0" brushRef="#br0" timeOffset="20910.31">26933 7688 35935 0,'-1'-8'3200'0,"0"2"-2560"0,1 4-512 0,0-1-128 0,1 2 736 0,-1 1 128 0,-1-6 32 0,0 0 0 0,-2-4-704 0,-1-1-192 0,-3 3 0 0,-2 4 0 0,-2 2 128 0,-2 2-128 0,-3 6 128 0,-4 2-128 0,-4 6 128 0,-3 2-128 0,-3 7 160 0,-2 4-160 31,-4 5 320-31,1 0-16 0,-3 3-16 0,4 0 0 0,0-1 16 0,2 4 0 0,3 0 0 0,4 0 0 16,5-2-304-16,5-5 0 0,4-3 0 0,6 1-144 15,4-1 144-15,3-3 0 0,8-3 0 0,1 0 0 16,5-3 0-16,4-3 0 0,4-3 0 0,0-3 0 16,0-1 0-1,6-5 0-15,8-2 0 0,4-2 0 0,4-3 0 0,1-4 0 0,0-3 0 0,1-2 0 0,0-4 0 16,-3 1 0-16,-6 2 0 0,1-6 0 0,1-2 0 0,-2-3 0 31,0 0 0-31,-5-2 0 0,-3-3 0 0,-6 1 144 16,-4-3-144-16,-5 0 160 0,-5-1 16 0,-3 0 0 0,-5-2 0 15,-4 1 0-15,-4 2 32 0,-5-1 16 0,-3-1 0 0,-4 4 0 0,-2 6-64 0,-4 0-16 16,-4 1 0-16,-2 4 0 0,-5 3-144 0,0 1 0 16,-2 4 0-16,0 2-176 31,0 1-464-31,1 1-80 0</inkml:trace>
  <inkml:trace contextRef="#ctx0" brushRef="#br0" timeOffset="31211.67">3503 8788 35007 0,'-7'-6'3120'0,"1"1"-2496"0,1 3-496 0,1 2-128 0,1-3 576 0,-3 2 80 0,-5-4 32 0,-10-2 0 0,-7-3-688 0,-11 1 0 0,-8-1 0 0,-7 0 0 0,-7 2-256 0,-7 1 64 0,-3 1 0 0,-5 3 16 16,-3-1 176-16,-4-2-208 0,-2 1 80 0,-5 1 128 0,-3 2 0 0,-4 0 0 16,0 2 0-16,-5 0 128 0,-2 2 128 0,1 4 0 0,1 2 16 0,7-1 0 15,5 2-80-15,4-2-32 0,5-1 0 0,7 0 0 16,6-2 400-16,6 2 80 0,2 0 0 0,6 0 16 0,4 0-288 16,5-2-64-16,0 2-16 0,6 1 0 0,3-1-160 15,4 0-128-15,3 0 192 0,2 0-192 0,4-2 224 0,3 0-64 16,1 1-16-16,3-2 0 0,2 1 0 0,2 0 0 15,2 1 0-15,2-2 0 0,0 4-16 16,3-4 0-16,0 3 0 0,3 3 0 0,-1 1-128 0,2 0 0 16,1 2 0-16,1-2 0 15,1 5 128-15,0 1 0 0,2 3 0 0,-1 0 0 0,0 0 0 0,1 0 0 16,-1 0 0-16,1 4 0 0,-1-4-128 0,-2 6 0 16,0 2 0-16,-1 5 0 0,-1 3 0 0,-2 3 0 15,0 7 0-15,-5 2 0 0,1 4 0 0,-4 3 0 16,-3 9 0-16,-5 6 0 0,-3 4 0 0,1 3 0 15,0-9 0-15,3-2 0 0,2-4 0 0,1-8 0 16,1-2 0-16,3-4 0 0,2-3 0 0,3-6 0 0,0-2 128 0,1-2-128 16,1-2 352-16,1-4-16 0,-1 1 0 0,1-7 0 15,1-4-112-15,-1-1-32 0,1-1 0 0,0-6 0 16,0 1-192-16,1-4 0 0,0-4 128 0,1 0-128 16,1 0 0-16,3-3 0 0,1 0 128 0,3-3-128 15,2 0 320-15,4-2 0 0,3 0 16 0,3-2 0 16,2 1 32-16,7-2 0 0,9-2 0 0,8 1 0 0,9 3-48 0,10 1 0 15,4 2 0-15,5-3 0 0,3 3-64 0,3-4 0 16,5 1-16-16,8 0 0 0,7 2-240 0,4-2 128 16,1-3-128-16,4 0 0 0,5 2 128 0,1 1-128 15,-1 0 0 1,1-4 144-16,2 4-144 0,-2-4 0 0,0 4 144 0,0 0-144 0,-1 0 0 0,1-1 0 16,0 4 0-16,2 0 0 15,-4-1 0-15,3 1 0 0,4 0 0 0,-1 0 0 0,-7 3 128 0,6-3 0 16,3 3 0-16,-1 0 0 0,-4 4-128 0,0-1 128 15,3 2-128-15,-3 8 128 0,-4-3-128 0,0 6 0 16,6 0 0-16,-6 2 0 16,-4 2 0-16,-7 1 0 0,-2-2 0 0,0-2 0 0,-3 4 0 0,-3-2 0 15,-5-3 0-15,-1-3 0 0,-1 2 0 0,1 1 0 0,-4-3 0 16,-2-4 0-16,-5-2 0 0,1-4 0 0,6 1 0 0,-4-1-128 16,-1-6 128-16,-6-1 0 0,-4-3 0 0,-7-4 0 15,-4 3 0-15,1-4 0 0,1 2 0 0,-2-2 0 16,-5-1 0-16,-4 1 0 0,-5 0 0 0,-2-1-128 15,-4 3 128-15,-2 1 0 0,-2 2 0 0,-2 0 0 16,-1 2 0-16,-3 1 0 0,-1 1 0 0,-1 0 0 0,-3 1 0 16,-1 0 0-1,-1-3 0-15,-3 2 0 0,-2-1 0 0,-1-2 0 0,-2-3 0 0,-2 2 0 0,-2 1 0 0,-1-4 0 16,-1-1 0-16,-2-1 128 0,-1 0 0 0,-2 0 16 16,-1-4 0-16,0 0 0 15,-1-3 48-15,-1 0 16 0,-1-3 0 0,0-4 0 0,-1 1-64 0,0 0-16 16,0-4 0-1,1-6 0-15,-1-5-128 0,0-4 0 0,2-1 144 0,-1-2-144 16,3-7 0-16,2-2 0 0,0 2 0 0,1 0 0 0,0 0 0 0,1-6 0 31,0 3 0-31,1-2 0 0,0 1 0 0,1 1 0 0,0 4 0 16,-1 0 0-16,0 4 0 0,-1 5 0 0,1 1 0 16,-2 1 0-16,0 3 0 0,-1 2 0 0,-1 2 0 0,-1 0 0 15,0 0 0-15,-2 2 0 0,1 3 0 0,-3 2-128 16,-2-1 128-16,0 4-192 0,-4 3 192 0,-1 0-192 15,-4 0-160-15,-1 3-32 0,1 4-16 0,-4-1 0 16,-3 2-176-16,-6 0-16 16,-5 3-16-16,-1-1 0 0,-3 5 272 0,-4 2 48 0,-5 4 16 0,-2 2 0 15,-3 4 96-15,-3 2 32 0,-6 2 0 0,-4 3 0 16,-9 2 144-16,-2 1 0 0,8 1 0 0,-2-2 0 0,-4 0 0 16,-4 2 0-16,-3-3 0 0,-2-1 0 0,1-2 0 0,-4-1 0 15,-2-2 0-15,-2-3 0 0,6 1 0 0,-7-1 0 16,-6-2 0-16,-3-2 0 0,0 0 0 0,-1-2 0 15,4 2 0-15,-7-4 0 0,-4 1 0 0,-3 0 128 16,1 3-128-16,-3-3 0 0,-3-1 0 0,-2 2 0 16,-3 2 0-16,1 0 0 0,8 2 0 0,-6 2 0 15,-1-1 0-15,2 3 0 0,12-2 0 0,-10 2 0 16,-6-4 0-16,0 2 0 0,3 2 0 0,2-2 0 16,-1-2 0-16,2 4 0 0,12-1 0 0,-8 4 0 0,-8-3 0 15,-2 3-128-15,1 2-16 0,2 4 0 0,-1 1 0 0,4 4 0 31,6 3-832-31,0 3-176 0</inkml:trace>
  <inkml:trace contextRef="#ctx0" brushRef="#br0" timeOffset="59697.48">5835 17070 43311 0,'-5'-3'3840'0,"2"2"-3072"0,0-1-608 0,2-1-160 0,1 2-800 0,-1 1-192 0,-3-5-32 0,-1 1-16 0,-1-4-2576 15,-2 0-512-15,0-2-96 0,-1 4-32 0,0 0 1488 0,1 2 288 0,-3-1 64 0,-3 4 16 0,-2 2 2400 0,-5 2 464 0,-1 3 112 16,-4-2 0-16,-4 4 448 0,-2-2 96 0,-1 4 16 0,-3-2 0 16,-4 3-624-16,-1-1-128 0,-3 0-32 0,-3 0 0 15,-3-2 96-15,-3 0 32 0,-2-2 0 0,-9 3 0 16,-1-2 208-16,-4 2 32 15,-4 0 16-15,-3 0 0 0,-3-3-160 0,-5 1-16 0,-3-1-16 0,0-3 0 16,8 1 32-16,-7-1 0 0,-5-2 0 0,-4-2 0 16,1-3 192-16,2 1 32 0,1 1 16 0,-1-2 0 0,-1 1-496 15,-2-4-112-15,-5 4-16 16,2-2 0-16,9 1-192 0,-6-5 0 16,0 2 0-16,2-2 0 0,8 6 0 0,-2-1 0 0,2-1 0 0,1 1 0 0,2 0 0 0,1 2 0 15,1 4 0-15,2 2 0 0,1 2 176 0,-1-2-176 16,-1 5 192-16,2-2-192 15,5 4 0-15,4-3 0 0,6 0 0 0,3 0 0 16,3 3 0-16,3 0 0 0,2 0 0 0,2 0 0 16,2 2 272-16,2-2-48 0,3-4-16 0,4-3 0 0,2 1 32 15,3 1 0-15,2 0 0 0,5 2 0 0,2-2 208 0,6-4 64 16,3 2 0-16,4-2 0 0,1 2 128 0,3-1 16 16,0-2 16-16,4 1 0 0,0-2-496 0,1 4-176 15,1-1 0-15,-1 3 144 0,2-3-144 0,0 4 0 0,2 0 0 16,-1 2 128-16,0-1-128 0,0-1 192 0,-1 0-192 15,2 2 192-15,-2 3-192 0,0-1 0 0,-2 0 0 0,2 3 128 16,0-4-128-16,-1 2 0 0,0 3 144 0,0-3-144 16,-1-1 176-16,0 2-48 15,1 3 0-15,-1 2 0 0,0 3-128 0,1 2 0 0,-2 3 144 0,1 0-144 16,-2 5 128-16,0-1-128 0,2 5 160 0,-2-2-160 16,2 1 0-16,0-2 0 0,1 3 0 0,0-1 0 0,-2 1 0 0,1-3 0 31,1 0 0-31,-3 5 0 0,2-1 0 0,-3 1 0 0,-2 4 0 0,1-5 0 0,0 1 0 0,-3-2 0 15,1-3 0-15,-2-1 0 0,1-2 0 0,-1-1 0 16,3-4 0-16,-2-1 0 16,3-1 0-16,0-2 0 0,1-4 0 0,1-1 0 0,1 1 0 0,0-3 0 15,1 0 0-15,0-1 0 0,1-3 0 0,1 0 0 16,0 1 0-16,0-1 0 0,1 1 0 0,-2 0 0 16,1 2 0-16,-1 1 0 0,-2-1 0 0,2-1 128 15,-1 0-128-15,0 2 0 0,1-2 128 0,0 0-128 16,1-1 0-16,1-3 0 15,2 2 176-15,0-1-176 0,4-1 192 0,1-2-192 0,3 0 384 0,4-2-16 16,5 0-16-16,1-2 0 0,4 1-96 0,4-2 0 0,6 0-16 0,3-2 0 31,1 2-112-31,3-1 0 0,3 1-128 0,4 0 192 0,3 1-192 0,0 1 0 0,1-2 0 0,0 3-160 16,-1-3 160-16,1 0 0 0,4 0 128 0,1 0-128 16,3-3 0-16,0 3 0 0,4 0 0 15,2-3 0-15,2 0 0 0,4 0 0 0,3-4 0 0,5 2-128 0,3 2 128 31,-1-4 0-31,2 4 0 0,0-6 0 0,1 3 0 16,1-1 0-16,3 0 0 0,0-3 0 0,-1 4-192 0,1 0 64 16,4 0 0-16,5 0 0 0,6 0-128 15,-7-1 0-15,-10 4-16 0,8-1 0 0,7-2 96 0,-2-3 32 16,-2 5 0-16,-5-2 0 0,-4 2-48 0,-3-2 0 16,-3 1 0-16,-3 0 0 0,0-1 192 0,-1 1 0 15,-1 2 0-15,2-1 0 0,-1-2 0 0,0 2 0 16,1-1 0-16,-4 4 0 0,-3 1 0 0,-3 0 0 15,0 0 0-15,-3-3 0 0,-3 3 0 0,-4 0 0 16,-2 3 0-16,-4-2 0 0,-6-1 0 0,-3 0 0 16,-3 0 0-16,-2 0 0 0,-4-1 208 0,-1-2-16 15,-1 0-16-15,-4-4 0 0,-3 5-48 0,-1-5 0 16,0 0 0-16,-1 1 0 0,-1 0-128 0,-3 0 192 0,-2 0-192 16,-1-1 192-16,-2 1-192 0,0 0 0 0,-1-1 0 15,1 0 0-15,-4 1 128 0,2 0-128 0,-1 0 128 16,-2-3-128-16,-1 2 208 0,-1-2-32 0,-1 3-16 0,-1-1 0 15,0-2-16-15,-2 3 0 0,1-4 0 0,-1 1 0 16,1-1 16-16,-4 0 0 0,2-2 0 0,0-2 0 16,-1 2 64-16,2-3 16 0,-2 2 0 0,2-6 0 15,-1-1-80-15,0-1-16 0,0-3 0 0,1 0 0 16,0-3-144-16,2-2 160 0,-1 0-160 0,-1-5 160 0,2 2-160 0,-2 0 0 16,0-5 0-16,-1 2 0 0,1-1 0 15,-2-1 0-15,0-1 0 0,-1-3 0 0,0-1 0 0,-1 1 0 16,1-2 0-16,-3 7 0 0,1 2-224 0,-1 5-32 15,0 1 0-15,-1 0 0 0,1 5 64 0,0 1 16 16,-1 3 0-16,2-1 0 0,-2 2 176 0,-1 2 0 16,0-2 0-16,-1 5 0 0,2 0 0 0,-1 0 0 15,-1 1 0-15,1-1 0 0,-1 1 0 0,-1-1 0 16,2 4 0-16,-2-4-128 0,1 1 128 0,-2 2 0 16,0 1 0-16,-1-2 0 0,1-1 0 0,-2 2 0 0,1-2-128 15,-2-1 128-15,0 3-128 0,-2 2 128 16,-1-1-128-16,-2 2 128 0,-1-3 0 0,-1 1 0 0,-1 3 0 0,-3 2 0 15,-2-2 0-15,-2 2 0 0,-2-2 0 0,-2 2 0 16,-4 2 0-16,-2-1 0 0,-3 2 0 0,-1-1 0 16,0 2 0-16,-2 0 0 0,1 0 0 0,-2 0 0 15,0 2 0-15,-1-4 0 0,0 2 0 0,-2-3 0 16,-1 2 0-16,-3-4 0 0,-1 4 0 16,0-5 0-16,1 1 0 0,-1-3-128 0,-2 2 128 0,1-6 0 15,-1-2-160-15,-3-2 160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23T15:26:43.28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2625 2840 28559 0,'-12'-8'2544'0,"1"4"-2032"0,0 1-512 0,2 1 0 0,1 2 1360 0,2 0 176 0,-1 2 48 16,-8-2 0-16,-6 0-48 0,-9-2-16 0,-4 1 0 0,-6-2 0 0,1 0-752 0,-3-4-128 0,-2 1-48 0,-5-4 0 0,-4 2-288 0,-5-2-64 0,-3 0-16 0,-3 0 0 0,2 1-224 15,-5-1 0-15,-3 2 0 0,-6 0 0 16,-3 0-192-16,-3 2 0 0,2 3 16 15,-2 2 0-15,1 5 176 0,-1-2-208 16,2 5 80-16,4 5 128 0,5-1 0 0,6 3 0 0,8 3 0 0,12-3 0 0,9 4 192 0,7-2 128 31,7 1 0-31,5-1 16 0,7 0 48 0,5 0 0 16,5 3 0-16,5 1 0 0,5 4-256 0,3 1-128 16,4 1 160-16,2 5-160 0,8 9 0 0,6 5 128 0,4 6-128 15,1 6 0-15,3 4 0 0,-3 2 0 16,-2-3 0-16,-3 6 0 0,-3-3 0 0,-1 10 0 0,-1 12 0 15,-2 4 0-15,-4-4 0 0,-3 4 0 0,-4 7 0 16,-4 6 0-16,-3 6 0 0,-4-3 0 0,-1-4 0 0,-5 9 0 16,-1 10 0-16,0-2 0 0,-3-4 0 0,1 2 0 15,0 8 0-15,0-7 0 0,1-13 0 0,2 10 0 16,1 9 0-16,-1 1 0 0,2-4 0 0,0 4 0 16,0 4 128-16,0-4 48 0,-1 0 0 0,-1 2 0 15,-1 1 16-15,-2-2 16 0,0-5 0 0,-2 7 0 0,-3 6-48 16,-2-1-16-16,-2-2 0 0,-3 3 0 15,-2 9-144-15,-2-3 0 0,-2-3 0 0,-2 3 0 0,-2 4 0 16,-3-5 0-16,3-18 0 0,-4 7-176 0,-4 9 176 16,2-3 0-16,2-15 0 0,-1 8 0 0,1 2 0 0,1-3 0 15,4-12 128-15,2 4-128 0,1 6 0 0,2-2 128 16,2-4-128-16,0-4 0 0,1-6 128 0,-1-1-128 16,0 0 160-16,0-5-160 0,3-8 416 0,1 5-16 15,2 3 0-15,5-6 0 0,0-9-240 0,2 1-160 16,2 7 192-16,1-2-192 0,0-7 0 0,1-6 0 15,0-2 0-15,0 0 0 0,2 2 0 0,-1 1 0 16,-2-3 0-16,3-8 0 0,0-6 0 0,-2 0 0 0,1 0 0 0,-3-1 0 16,1 4 0-16,0-3 0 0,-2-3 0 0,1-4 0 15,0-8 0-15,-1-3 0 0,2-2 0 0,-3 5 0 16,1-1 0-16,0 2 0 0,0-2 0 0,0 0 0 16,0-3 0-16,-1-3 0 0,2-3 0 15,-1-1 0-15,0-3 128 0,1 3-128 0,1 1 144 0,-1 3-144 16,1 0 0-16,0 0 0 0,0-3 0 0,2-1-160 15,0 1 160-15,2-6 0 0,0-1 0 0,0-5 0 16,2 0 0-16,-1 2 0 0,1 1 0 0,-1 2 0 0,1-5 0 16,-1 5 0-16,1 4 0 0,-2-1 0 0,0 1 0 15,0-3 0-15,-1 3 0 0,0-1 0 0,0 2 0 0,-1-1 0 16,-1-1 0-16,1 0 0 0,-1-8 0 0,1 0 0 16,-1 2 0-16,0 3 0 0,1-3 0 0,0 3 0 15,0-2 0-15,1-1 0 0,0-5 0 0,1-1 0 16,1-2 0-16,0-4 0 0,0 0 0 0,2-1 0 15,-2-3 0-15,1 0 0 0,-1-2 0 0,1 0 144 16,-1-1-144-16,-1 1 0 0,1-3 208 0,-2 2-64 16,0-1-16-16,-2 2 0 0,0-2 208 0,-1 0 48 15,1 2 0-15,-2-1 0 0,2-3-384 0,-3 2 0 16,1 0 0-16,-1-2 0 0,1 1 0 0,1-6 0 0,0 1 0 0,1-1 0 16,1 2 176-16,1-3-48 15,-2 0 0-15,2-3 0 0,0 2 192 0,0-1 48 0,2 1 0 0,-2-2 0 16,1-1-112-16,-1 2-32 15,0 2 0-15,0 0 0 0,0 0-32 0,0 0-16 0,0 0 0 16,0 0 0-16,0 0-176 0,0 0 128 0,0 0-128 0,0-20 128 16,1 18-128-16,1-2 0 0,3-1 144 0,4-1-144 15,3-2 224-15,6 2-32 0,4 0 0 0,6 0 0 16,6 0-32-16,10-1-16 0,10 0 0 0,6-2 0 16,6 2 0-16,7-2 0 0,7 3 0 0,0 0 0 15,-2-3-144-15,-2 4 0 0,-7 0 0 0,0 2 0 0,2-1 0 0,-5 1 0 16,-1 0 0-16,-8-1 0 0,-8 2-208 0,-3-2 16 15,0-1 16-15,-2-1-16272 16,1 0-3248-16</inkml:trace>
  <inkml:trace contextRef="#ctx0" brushRef="#br0" timeOffset="32785.73">25039 859 15663 0,'-4'-3'1392'0,"1"-1"-1120"0,-1 1-272 15,0 3 0-15,3 0 3824 0,0 0 704 0,1 3 144 0,-3-3 16 0,1 0-3408 0,-3 0-704 0,0 0-128 0,0 4-16 16,0-3 208-16,1 1 32 0,0 1 16 0,2 3 0 0,0-2-48 0,0 2-16 0,2 0 0 0,0 0 0 16,2 4-32-16,0-1 0 0,2 2 0 0,1 0 0 15,0 5-192-15,1 0-32 0,0 3-16 0,1 3 0 0,1 4 48 0,0 9 16 0,2 3 0 16,-2 6 0-16,2 6 48 16,-3 1 16-16,0-1 0 0,-2 1 0 15,0-4-336-15,0 4-144 0,0 9 128 0,-1 0-128 0,1-2 0 0,-1-3 0 16,1 0 0-16,-2-7 0 0,0-5 0 0,0-8 0 15,0-3 0-15,-1-1 0 0,1-3 0 0,-2-2 0 0,0 0 0 0,-2-2 0 16,0-4-192-16,-2-2 0 0,1-2-16 0,-3 0 0 31,0-3-624-31,0-1-128 0,-2 0-32 0,-2 0-17936 0</inkml:trace>
  <inkml:trace contextRef="#ctx0" brushRef="#br0" timeOffset="33168.83">25508 1690 40543 0,'-4'8'1792'0,"0"0"384"0,0 1-1744 0,2-2-432 0,2 2 0 0,1-3 0 0,0 2 320 0,1 7 0 0,-2 3-16 0,0 10 0 0,1 5-304 0,-1 1 0 0,0 1 0 0,-1-5 0 0,1 0 0 0,-2-1 0 16,1-4 0-16,0-2 0 0,1 2-224 0,0-5-48 15,1-3-16-15,0-1-17904 0</inkml:trace>
  <inkml:trace contextRef="#ctx0" brushRef="#br0" timeOffset="33373.8">25584 1225 43311 0,'-18'0'3840'0,"4"0"-3072"0,2 2-608 0,4 2-160 15,5 0 288-15,3 0 32 0,1 2 0 0,-1 3 0 16,0 3-1152-16,1 2-208 0,3 4-48 0,1-2-16 15,0-2 848-15,-2-2 256 0</inkml:trace>
  <inkml:trace contextRef="#ctx0" brushRef="#br0" timeOffset="33650.79">26350 1172 41471 0,'-8'3'3680'0,"1"-2"-2944"16,2 1-592-16,2 2-144 0,3 1 336 0,-2 2 48 0,-3 2 0 0,-5 5 0 15,-4 8-384-15,-2 9 0 0,-1 1 0 0,0 3 128 16,1 2-128-16,0 1 0 0,1-2 0 0,1 3 0 16,3 0 0-16,1 3 0 15,2 1 0-15,0 2 0 0,4-3 0 0,2 3 0 0,2 0 0 0,0-4 0 16,1-3 0-16,2-2 0 0,-1 1 0 0,3-2 0 0,0-3-192 15,0-1-64-15,1 1-16 0,0-1-12272 16,1-5-2464-16</inkml:trace>
  <inkml:trace contextRef="#ctx0" brushRef="#br0" timeOffset="33893.16">25926 1721 46079 0,'-10'-1'2048'0,"2"1"400"0,2 1-1952 0,4 0-496 0,2 2 0 0,2-3 0 0,2 4 336 0,2-2-16 15,3 2-16-15,3 2 0 0,5 0-304 0,4-2 0 16,3 2 128-16,2-3-128 15,1-2 0-15,4-2-304 0,3-2 64 0,6 1 16 0,3-3-944 0,4 0-192 0</inkml:trace>
  <inkml:trace contextRef="#ctx0" brushRef="#br0" timeOffset="34248.78">26989 1688 35007 0,'-9'-1'3120'0,"3"1"-2496"16,4 0-496-16,2 0-128 0,1 0 624 0,0-3 96 16,-1 3 32-16,-1-4 0 0,-2 2-560 0,1-4-192 15,-1-2 144-15,3 0-144 0,0-2 400 0,0 0 0 16,3-3 0-16,-1-1 0 0,2 0-16 0,0-5 0 16,0 5 0-16,0 0 0 0,-1-2-224 0,-1 4-160 0,1-1 192 0,-2 1-192 15,-1 2 192-15,-1 1-64 16,0 2 0-16,-4 1-128 0,1 2 272 0,-1 4-48 0,0 0-16 0,-1 4 0 15,-4-1-208-15,-2 6 0 0,-2 3 0 0,-1 2 0 16,-2 5 0-16,-3 3 0 0,-1 0 0 0,0 4 0 16,-1 3 0-16,-2 4 0 0,1 2 0 0,1-2 0 15,2 2 0-15,1-1 0 0,3 1 0 0,3-2 0 16,1-4 320-16,3 0-16 0,0 2-16 0,3-1 0 16,2 1-80-16,2-3-16 0,2-3 0 0,1 0 0 15,2 1-192-15,5-4 0 0,3-2 128 0,3-4-128 0,2-1 0 0,2-7 0 16,2-2 0-16,1-2 0 0,3-3-192 0,-1-2-48 15,1-5 0-15,2 0-19136 16</inkml:trace>
  <inkml:trace contextRef="#ctx0" brushRef="#br0" timeOffset="34853.23">27277 2015 33167 0,'-14'14'1472'0,"5"-2"304"0,0-2-1424 0,2-1-352 0,3-2 0 0,3-2 0 0,-2-1 1088 0,-1 2 128 0,-3 7 48 0,-2 3 0 0,-1 0-608 0,1-4-112 0,1 1-32 0,2-4 0 15,2-2-512-15,2-6 0 0,-1 1 0 0,2 1 0 16,1-6 0-16,0 2 0 0,0-1 0 0,1-1 0 0,1-1 0 15,-1 2 0-15,1-2 0 0,2 1 0 0,0-2 128 16,1 1-128-16,1 1 192 0,-1 2-192 0,2-1 384 0,-1 0-16 16,-1 2-16-16,0 0 0 0,1 0 80 0,2 0 16 15,-1 0 0-15,1 0 0 0,-1 0-112 0,-1 0-16 16,-1 0 0-16,0-2 0 0,0-1-112 0,-1 2-16 16,-2-1-16-16,2-1 0 0,-3 2 64 0,2-1 16 15,-2-2 0-15,0-1 0 16,-1 0-32-16,1 3 0 0,-1-5 0 0,-1 1 0 0,1 0-224 15,-1 0 128-15,0-2-128 0,-1 0 0 16,1-2 0-16,-1 0 0 0,-1-1 0 0,0 0 0 0,-1-4 0 0,1-1 0 0,1 1 0 16,-2-1 0-16,3 2 0 0,-2-2 128 15,3 4-128-15,-1-3 0 0,1 1 192 0,0 2 0 16,0 0 0-16,1-1 0 0,1 0-192 0,0 0 0 0,1-2 0 0,0 2 0 16,1-3 0-16,0 0 0 0,0-2 0 0,-1 2 0 15,1 0 0-15,0 0 0 0,2-4 0 0,-1-1 0 16,0 2 0-16,1 0 0 0,0-3 0 15,0 2 0-15,2-1 0 0,0 1 0 0,1 2 0 0,0 2 0 16,1 1 0-16,1 2 0 16,1 2 0-16,-1 3 0 0,2 1 0 0,-2 1 128 15,1 2-128-15,3 2 144 0,1 2-144 0,1 2-176 16,2-2 48-16,-2 3 0 0,2 1 0 0,-2-1 0 16,0 0 0-16,-1 1 0 15,-1-2-304-15,1-2-48 0,-1 1-16 0,0 2 0 0,0-3-208 16,-2 0-32-16,1 0-16 0,1-3-18368 0</inkml:trace>
  <inkml:trace contextRef="#ctx0" brushRef="#br0" timeOffset="35817.69">26648 1846 4607 0,'-3'3'400'0,"1"-3"-400"0,0 0 0 0,2 0 0 0,-1 0 832 0,0 2 96 0,0-2 16 0,-3 0 0 0,0 4 160 0,1-4 48 0,-2 2 0 0,1-1 0 0,-1 2 672 0,1-3 144 15,1 1 16-15,0 2 16 0,2-3 160 0,0 2 16 16,-1-2 16-16,5 1 0 0,1-1-336 0,1 0-80 15,2 0-16-15,3 0 0 0,1 0-560 0,4-1-112 16,5-1-32-16,2-2 0 0,3-2-432 0,2-3-96 16,0-1-16-16,3 0 0 0,-2-2-192 0,1-2-32 15,-3 2-16-15,2-3 0 0,3-1-272 0,0 0 0 16,1-3 0-16,-1 1-11936 16,-1 1-2336-16</inkml:trace>
  <inkml:trace contextRef="#ctx0" brushRef="#br0" timeOffset="36819.53">28038 1666 25791 0,'-3'-4'2304'0,"1"1"-1856"0,0 2-448 0,1 1 0 0,1 0 1536 0,0 0 224 0,-1 0 32 0,-2-2 16 0,-2-2-448 0,-1-1-80 0,-2 1-32 0,-2 1 0 16,-3 0-544-16,0 3-128 0,-1 3 0 0,-2 0-16 16,0 3-384-16,0 3-176 0,-4 5 160 0,-1 4-160 15,-2 5 0-15,-1 2 0 0,1 9 0 0,-2-2 0 16,0 3 0-16,3-1 0 0,2-2 0 0,3-3 0 16,2-1 0-16,3-2 0 0,4-5 0 0,5 2 0 15,1-7 0-15,4 0 0 0,2-1 0 0,4-4 0 0,2 0 0 16,2-4 0-16,4-1 0 0,2-2 0 0,1-1 0 15,0-7 0-15,3-1 0 0,-1-2 0 0,-1 0 0 0,-2-3 224 16,1 1-64-16,0-4-16 0,-2 1-144 0,3-1 192 16,2-6-192-16,1-2 192 0,0 1-192 0,-4-2 0 15,0-1 144-15,-4 1-144 0,-3 1 0 0,-2-1 0 16,-2 2 0-16,-4 3 0 0,-1 3 192 0,-3 4 32 16,0 2 0-16,-4 4 0 0,-1 4 16 0,-2 2 0 15,-1 4 0-15,-1 4 0 0,-1 3-80 0,0 0-16 16,0 3 0-16,2-1 0 0,2-1-144 0,1 1 160 0,2 1-160 15,0 2 160-15,2 0 48 0,1 0 16 0,1-2 0 16,2-3 0-16,-1 1-80 0,3-1-16 0,0 0 0 0,2 0 0 16,2-1-128-16,1-2 0 0,-1-3 0 0,1-2 0 15,-1-1 0-15,0-1-176 0,0-2 48 0,-1-1 0 32,5-1-640-32,2-4-112 0,1 0-16 0,1-1-17424 0</inkml:trace>
  <inkml:trace contextRef="#ctx0" brushRef="#br0" timeOffset="37135.46">28956 524 30399 0,'-11'0'2704'0,"3"3"-2160"0,0 0-544 0,2 4 0 0,3-1 2208 0,2 4 336 0,0 4 64 0,-1 6 16 0,-3 11-1728 0,-2 17-320 0,1 18-80 0,0 7-16 0,1 6-80 16,1 6-16-16,3 4 0 0,0 0 0 0,1 2-80 0,-1-5-32 0,1-2 0 0,-3-5 0 16,1-6-272-16,-1-3 0 0,2-4 128 0,-1-7-128 15,-2-4 0-15,1-7 0 0,1-3 0 0,-2-5 0 16,0-7 0-16,2-6 0 0,1-5-128 0,1-3 128 31,0-2-720-31,3-2-48 0,2-8-16 0,4-4-17904 0</inkml:trace>
  <inkml:trace contextRef="#ctx0" brushRef="#br0" timeOffset="39358.3">24959 2696 24879 0,'-13'-7'2208'0,"3"1"-1760"0,4 0-448 0,4 4 0 0,0 0 1280 0,-1-1 192 0,-6-2 16 0,-6-5 16 0,-5-4 96 0,-2-1 0 0,0 2 16 0,0 0 0 0,2 2-400 0,4 4-64 16,1 1-32-16,3-1 0 0,0 4-672 0,4 0-128 0,2 2-16 0,-1 0-16 0,4 2-96 0,0 3 0 16,2-1-16-16,2 0 0 0,2 3-176 0,2 0 0 15,5-1 0-15,4 4 128 0,5-3-128 0,8 0 0 16,8 2 0-16,13 0 0 15,10-1 256-15,18-1-16 0,19-3-16 0,16 1 0 0,-10-1 0 0,28-1 0 16,31-2 0-16,18-2 0 0,6-1-224 0,6 2 0 16,9-3 128-16,0 2-128 0,-7-2 0 0,7-2 0 0,6 0 0 15,-3-3 0-15,-13-1 0 0,-7-3 0 0,-3 0 0 16,-4-4 0-16,-2 3 0 0,4-2-160 0,4 0 32 16,-5-2 0-16,-10 1 0 0,-8-1 0 0,-2 4 0 15,-12-3 0-15,-10 0-96 0,-7 2-16 0,-7 5 0 0,-10 0-18544 16</inkml:trace>
  <inkml:trace contextRef="#ctx0" brushRef="#br0" timeOffset="40243.94">27558 3319 11055 0,'0'-1'976'0,"-1"-1"-784"0,-1 1-192 0,1 1 0 0,1 0 4608 0,-1 0 896 0,0 0 160 0,-1 0 32 16,-1 0-3264-16,-2 0-640 0,-1 0-144 0,-3 0-32 0,-1 3-720 0,-1 0-128 0,0 1-48 0,0 0 0 0,-3 1-464 0,0 2-112 0,1 2-16 15,-2-2 0-15,-1 2-128 0,1 3 0 16,0-2 0-16,-1 4 0 0,0 1 0 0,1-2 0 0,-1 4 0 0,1 0 0 16,0-1 0-16,2-3 0 0,-1 2 0 0,3-1 0 15,1-3 0-15,2-1 0 0,3 0 0 0,1-4 0 16,1 0 0-16,3 0 0 0,2-2 0 0,1 0 0 0,2 0-128 16,3 0 128-16,0-4 0 0,4 3 0 0,0-2 0 15,-1 1 0-15,0-2-144 0,2 3 144 0,0-2 0 0,2 2 0 16,1 0-128-16,0 3 128 0,-1 1 0 0,1-1 0 15,-1 4 0-15,-2-2 0 0,0 5 0 0,-3 0-128 16,-2 0 128-16,-1 3 0 0,-2-3 0 0,-3 2 0 16,0 0 0-16,-3 1 0 0,0 0 0 0,-3-3 0 15,1 0 0-15,-4 0 0 0,2-1 0 0,-2 0 0 16,-3 1 0-16,0 0 0 0,0-3 0 0,-2 3 0 0,1-4 0 16,-2 0 0-16,1 1 0 0,0-4 0 0,-1 0 0 15,1 0 0-15,1 1-256 0,0-4-80 0,0 0-32 16,0 1 0-1,1-4-1488-15,0-3-320 0,0 2-48 0,1-2-12736 0</inkml:trace>
  <inkml:trace contextRef="#ctx0" brushRef="#br0" timeOffset="40528.44">27845 3464 32255 0,'-3'-3'1424'0,"1"2"304"0,-1 1-1392 0,2 0-336 0,0 1 0 0,1 2 0 16,-1-3 608-16,-1 3 48 0,0 3 16 0,-2 1 0 0,0 5 624 0,-1 0 128 0,2 4 32 0,-1 0 0 0,2 7-784 0,0-3-160 0,2 4-16 0,2-1-16 0,1 1-336 0,2 2-144 15,0 1 128-15,3 2-128 0,0-1 0 0,1-2 0 16,0 0 0-16,-1-1 0 0,2-5 0 0,1-2-192 0,0 1 32 15,0-6 16 1,2 2-1040-16,-1-6-208 0,3 1-32 0,-1-4-15488 0</inkml:trace>
  <inkml:trace contextRef="#ctx0" brushRef="#br0" timeOffset="40766.07">28282 3467 34095 0,'-11'4'3024'0,"1"1"-2416"0,2 2-480 0,2 0-128 0,3-1 1568 0,2 0 288 15,0 3 64-15,-4 0 16 0,-3 10-1536 0,-3 9-400 16,-3 6 0-16,-4 5 128 0,-3 6-128 0,-4-1 0 16,-1 3 0-16,-3 4 0 0,-2 0 256 0,-3 6-32 15,-2 3 0-15,-1 3 0 0,0-2 16 0,3-2 0 16,3-4 0-16,1-2 0 15,4-6-240-15,3 0 0 0,2-8 0 0,2 5 0 0,2-3-272 0,2-1-112 0</inkml:trace>
  <inkml:trace contextRef="#ctx0" brushRef="#br0" timeOffset="41769.56">28593 3596 5519 0,'-1'5'496'0,"-2"0"-496"0,1-2 0 0,0 0 0 0,2 3 6304 0,-1-2 1168 0,1 0 224 0,-1 2 48 0,-2 6-5056 16,1 4-1008-16,-2 3-208 0,1 3-32 0,-1 0-832 0,1-2-160 0,0-1-48 0,0-1 0 0,1-4-400 0,-2-2 0 0,3-1 0 0,-2-1 0 0,2-4 0 0,1-2 0 0,0-2 0 15,0 2 0-15,0-4 288 0,0-2-32 0,0-2 0 16,0-2 0-16,1-2-256 0,0 0 128 0,1-5-128 0,-1 0 0 16,1-2 176-16,1-1-176 0,1-4 160 0,1 2-160 15,1-5 128-15,0 1-128 0,1 0 0 0,2-2 0 16,2 4 0-16,2 4 128 0,0 0-128 16,1 4 0-16,-1 2 0 0,2 4 0 0,-1 1 0 15,-1 4 0-15,0 1 0 0,0 3 0 0,0 1 0 16,-1 5 0-16,-1-3 0 0,0 4 0 15,-2-2 0-15,0 2 0 0,-2 3 0 0,0-3 0 0,0 2 0 16,-2-2 0-16,-2 0 0 0,1 0 0 0,0 1 0 16,-1-5 0-16,0 1 0 0,-1 0 0 15,1-5 0-15,-1 2 0 0,1-4 128 0,1 0 48 0,-1-3 0 0,2 0 0 0,1-1-48 0,1 0-128 16,-1-2 192-16,1-3-64 0,-1 3-128 0,2-4 0 16,-1 0 0-16,2-2 0 0,-1 0 0 0,1-3-176 15,0 1 176-15,-1-2-192 0,1 0 48 0,0 0 0 16,1 1 0-16,-2-1 0 0,1 4 144 0,0-2 0 15,-2 2 0-15,2 1 128 0,-2 3-128 0,1-2 0 16,-1 4 0-16,0 0 0 0,1 2 0 0,-2 2 0 16,0 2 0-16,0 0 0 0,-1 2 0 0,0 3 0 15,0 4 0-15,0 3 0 0,3 2 0 0,-2 3 0 0,0-1 0 16,0 6-192-16,3 2 192 0,-2 4 0 0,1 1 160 16,-2 2-160-16,0 0 192 0,-1-5-64 0,0 2-128 0,-1-6 192 15,-1-1-192-15,1-1 0 0,0-1 128 0,-2-1-128 16,2-4 0-16,-2 1 0 0,1-5 0 15,1-1 0-15,-2 0 0 0,0-5 0 0,1 2-192 0,1-5 192 16,-1-1-1040 0,2-1-112-16</inkml:trace>
  <inkml:trace contextRef="#ctx0" brushRef="#br0" timeOffset="42300.86">29563 2880 35935 0,'-8'5'3200'0,"2"1"-2560"0,1 0-512 0,1 4-128 0,3-3 1232 0,1 2 240 0,1 4 32 0,-1 3 16 0,1 12-1136 0,-1 13-240 0,3 10-144 0,-2 5 192 15,0 5-192-15,-1-4 0 0,-1-4 0 0,0-6 0 0,-3 1 0 0,2-1 0 0,-2-1 0 16,1-3 0-16,0-2 0 0,0-3 0 0,1-3 0 15,-1-4 0-15,1-5 0 0,0-1 0 0,0-6 0 16,0-2 0-16,-1-1 0 0,2-5 0 0,0-1 128 16,1-7-128-16,0 0 0 0,0-3 0 15,2 0 0-15,1-6 0 0,0-1 0 0,1-5 0 0,2-1 0 16,-1-2 0-16,1-4 0 0,2-1 0 16,0-7 0-16,2-3 0 0,0-2 0 0,2-2 0 15,2-7 128-15,2 0-128 0,1 3 0 0,2 7 0 0,-2 5-160 0,-1 4 160 16,0 3-192-16,-1 7 192 0,0-1-208 0,-1 6 80 0,-2 4 128 0,2 3 0 15,-1 0 0-15,1 3 0 0,1 1 128 0,1-1 16 16,1 3 0-16,0-2 0 16,2 2-144-16,1 1 0 0,-2-1 0 0,1 2 128 15,-2-1-128-15,-2 2 0 0,-3 1 0 0,0 3 0 16,-4-1-176-16,-4 2 48 0,0 4 0 0,-4-2 0 0,-3 5 128 0,-3 2-208 16,-1 0 80-16,-3-1 128 0,-3 2 0 0,0-2 0 15,-3-2 0-15,-3-2 0 0,1 1 320 0,-4-3-32 16,1-2 0-16,-2 1 0 0,-2-3-16 15,-1-2 0-15,0 0 0 0,-2-2 0 0,1-3-80 0,-1 0-32 16,1-1 0-16,0-4 0 0,4 0-160 0,0 0 192 0,4-4-192 16,2-1 192-16,3 0-368 0,2-3-64 0,4-2-16 15,3 0-19120-15</inkml:trace>
  <inkml:trace contextRef="#ctx0" brushRef="#br0" timeOffset="42740.8">30432 3368 33167 0,'-7'0'2944'0,"1"0"-2352"0,1 2-464 0,3 0-128 0,-1-1 672 0,-2 2 112 0,-3 0 32 16,-7 2 0-16,-6 5-304 0,-8-1-48 0,-2 5-16 0,-1-1 0 0,-1 2 432 0,1 0 80 0,0 2 0 0,-1 2 16 0,1 3-336 0,1-1-80 15,2 2-16-15,2 2 0 0,4 0-160 0,3 1-16 16,4-4-16-16,4-1 0 0,5-1-352 0,3-1 128 16,5-2-128-16,3-2 0 0,3-2 0 0,4-2 0 15,5 2 0-15,4-7 0 0,3-1-192 0,1-3-16 0,2 1 0 16,3-6 0-16,3 0-160 0,2-4-16 0,4-2-16 16,-1-3 0-16,-2 1 224 0,0-1 176 0,-2-3-208 15,-3 2 80 1,-3-4 128-16,-1 0 0 0,-1 0-144 0,-3-2 144 15,-3 3 0-15,-3-2 0 0,-2-1 0 0,-5 1 0 16,0 0 0-16,-4 0 0 0,-4-1 128 0,-3 1-128 16,-2 2 512-16,-2 2 32 0,-1 3 0 0,-3 1 0 15,-3 0-112-15,-2 4-32 0,-1-2 0 0,-1 3 0 16,0 2-208-16,-2 0-32 0,1 2-16 0,0 1 0 16,2 1-144-16,1 2 0 0,2-1 144 0,0-1-144 15,4 2 0-15,0-2-160 0,3 0 16 0,2 1 0 16,2 0-656-16,0-1-128 15,4 2-32-15,0-1-18320 0</inkml:trace>
  <inkml:trace contextRef="#ctx0" brushRef="#br0" timeOffset="43088.77">30882 2759 21183 0,'-4'0'1888'0,"0"0"-1504"0,2 0-384 0,1 0 0 0,-1 0 4480 0,4 1 816 0,-1 1 160 0,-1 5 48 0,1-1-3984 0,0 6-800 0,0 7-144 16,1 3-48-16,-1 6-272 0,-1 5-48 0,0 2-16 0,0 9 0 0,0 3 0 0,0 3 0 0,0 7 0 0,2 6 0 0,0 0-32 16,1 2-16-16,2-2 0 0,0 0 0 0,1-3-144 15,3 2 0-15,3 3 0 0,-2-2 0 0,1-7 0 16,1-2-224-16,-3-7 32 0,0-3 0 16,0-3-464-16,-4-5-96 15,1-2-16-15,-2-1-18096 0</inkml:trace>
  <inkml:trace contextRef="#ctx0" brushRef="#br0" timeOffset="44719.08">25877 5425 9215 0,'-5'0'816'0,"0"0"-656"0,2 2-160 0,0-2 0 0,1 0 544 0,-2 0 80 0,-2 3 16 0,-5-2 0 0,-4 1-256 0,-4 5-64 0,1-5 0 0,-1 3 0 0,1 0 144 0,2 1 32 0,2-2 0 0,2-2 0 15,1 2 1648-15,1-1 336 16,1-2 64-16,3 1 16 0,1-2 256 0,2 1 48 0,2-1 16 0,1 0 0 16,1 2-1152-16,3-4-208 0,1 2-48 0,2-1-16 15,3 1-752-15,3-2-128 0,3 1-48 0,4-2 0 16,2-1-240-16,3-2-48 0,4 0-16 0,3-3 0 16,3 2-224-16,6-5 144 0,5 2-144 0,3 1 128 15,3-1-128-15,1 0 0 0,0 2 0 0,-1 1 0 0,-2-1 0 16,-5 0 0-16,-1 0 0 0,-5 0 0 0,0 0 0 15,-5 0 0-15,0 2 0 0,-6 0 0 0,-3 0 0 0,-3 2 0 16,-3 1 0-16,-3 0 0 0,-4 3 128 0,-2 0-128 16,-3-3 128-16,-2 3-128 0,-1 0 288 0,-1 3-32 15,-3-3 0-15,0 0 0 16,0 0-96-16,-2 0-32 0,0 1 0 0,-1 1 0 0,0 1-128 0,3-3 192 16,0 0-192-16,0 0 192 0,-20 16-192 0,14-10 128 15,-1-2-128-15,1 2 128 16,1 0-128-16,0 0 0 0,2 1 0 0,-1-1 0 0,0-1 0 0,2 1 0 0,1 3 128 15,-2-1-128-15,2-2 192 0,0 4 16 0,-1 0 0 16,2 3 0-16,0-1-16 0,0 2-16 16,2 0 0-16,0 4 0 0,2-1-176 0,0 3 0 15,-1 0 0-15,2 1 0 0,3 1 0 0,-3-2 0 16,1 1 0-16,0-3 0 0,0 2 0 0,1-4 0 0,0 0 0 0,-1-1 0 16,1-5 0-16,-1-1-256 0,3-2 64 0,-1-3-13312 15,-1-2-2688-15</inkml:trace>
  <inkml:trace contextRef="#ctx0" brushRef="#br0" timeOffset="45474.31">27526 5295 35935 0,'-4'-1'1600'15,"1"-2"320"-15,2 3-1536 0,0-2-384 0,1 1 0 0,0 1 0 0,1-3-512 0,-1 1-192 0,1 0-16 0,-1-4-16 0,2 2 1632 0,-2-2 336 0,-2 0 64 0,0 4 16 0,0-2-608 0,-3 1-128 0,-2 2-32 0,-1 2 0 16,-2 2-192-16,-3 3-32 0,-1 0-16 0,-2 0 0 16,-3 4-176-16,0 0-128 0,0 3 192 0,0-4-192 15,-1 4 240-15,2-3-64 0,-1 2-16 0,3-3 0 16,1 1-16-16,2-3 0 0,2 2 0 0,-1-3 0 15,5 4-16-15,0-4-128 0,2 3 192 0,1-3-64 0,1 1-128 16,2-1 0 0,1 3 0-16,1-1 0 0,2 0 0 0,1 0 0 15,-1 0 0-15,4-2 0 0,0 4 0 0,0 0 0 0,2 0 0 0,-2 1 0 0,2-1 0 0,0 2 0 16,-1 1 0-16,2 0 0 0,-1 2 0 0,0-1 0 16,-1 1 0-16,1 1 0 15,0 0 0-15,-2 0 0 0,2 3 0 0,-2-1 0 0,-1-2 0 0,2 1 0 16,-2 1 0-16,0-2 0 0,0-3 0 0,0 2 0 15,-1-1 0-15,2-2 0 0,-4 1 0 0,2-5 0 16,-1 2 0-16,-2 0 0 0,1-1 0 0,-2-2 0 0,-1 2 0 16,-1-5 0-16,0 2 0 0,-3 0 0 0,0-2 0 15,-1-1 0-15,-1 2 0 0,0-1 0 0,-3-2 0 16,2 2 0-16,-2 0 0 0,1 0 0 0,0 0 0 0,-1-2 0 31,2 0 0-31,0 1 0 0,-1 0 0 0,2 0 0 16,0-2 0-16,0 2 0 0,-1-2 0 0,1 1 0 15,1 1 0-15,0-3 0 0,2 0 0 0,-2 1 0 0,0-1 0 0,0 2 0 0,0-2 0 0,0 0 0 16,0 3 0 0,0-3 0-16,-1 0 0 0,0 0 0 0,0 0 0 0,-2 0 0 0,2 0 0 0,-2 0 0 15,4-3 0 1,-3 1 0-16,2 1 0 0,0-2 0 0,2 0-224 0,0-1 32 16,0-1 0-16,1-1 0 0,2 2-656 0,2-2-128 15</inkml:trace>
  <inkml:trace contextRef="#ctx0" brushRef="#br0" timeOffset="45751.68">27888 5453 40543 0,'-9'3'3600'0,"4"-3"-2880"0,3 0-576 0,3 2-144 0,0-2 448 15,1 1 48-15,-2 4 16 0,-2-1 0 0,2 2-368 0,0 4-144 0,3 3 128 0,-1-1-128 0,3 1 0 0,0 6 0 0,1 1 128 0,1 3-128 0,0 0 0 0,0 3 0 0,1 2 0 0,-1-2 0 0,1 2 0 16,-2 0 0-16,1 0 0 0,-1-2 0 15,1-4-432-15,-1-1-16 0,1-1 0 0,1-6-18016 16</inkml:trace>
  <inkml:trace contextRef="#ctx0" brushRef="#br0" timeOffset="45997.41">28383 5346 39615 0,'-14'11'3520'0,"2"-1"-2816"0,3 0-560 16,4-2-144-16,1 2 368 0,-2 2 32 15,-8 11 16-15,-9 13 0 0,-8 17-416 0,-5 7 0 0,-2 10 0 0,2-1 0 16,0-2 0-16,2 2 0 0,0 4 128 0,1 5-128 16,1 1 0-16,2 0 0 0,2-2 0 0,2-8 0 15,2-8 0-15,4-6 0 0,3-4 0 0,3-5 0 16,4-6 0-16,3-5 0 0,5-3 0 0,3-5-18288 15</inkml:trace>
  <inkml:trace contextRef="#ctx0" brushRef="#br0" timeOffset="46653.01">28710 5474 41471 0,'-12'8'1840'0,"3"0"368"0,1 1-1760 0,3 1-448 16,2-4 0-16,2 0 0 0,0 0 192 0,-3 8-32 16,-2 5-16-16,-2 5 0 0,-2 8-144 0,-1 1 0 0,0-2 0 15,0-3 0-15,0-2 0 0,1-6 0 0,0-2 0 0,2-3 0 16,0-3 208-16,2-4 16 0,0 1 0 0,1-6 0 15,2 0-80-15,2-3-16 0,0 0 0 0,1-3 0 16,2-3 0-16,1-1 0 0,-1-2 0 0,3-5 0 16,0 2-128-16,1-7-176 15,3 1 48-15,0-4 0 0,1-1 128 0,1-3-160 0,4-2 160 0,-1 3-160 16,4-1 160-16,0 5 0 0,0 5 0 0,-1 4-128 0,-2 2 128 0,0 4 0 16,-4 2 0-16,0 4 0 0,0 0 0 0,-1 0 0 15,1 0 0 1,-2 4 0-16,0-2 0 0,0-1 0 0,1 4 0 0,-1-3 0 0,1 1 0 0,-1 0 0 15,1-1 0-15,0 2 0 0,0 0 0 0,0 1 0 16,0-2 0-16,0 4 0 0,-2-4 0 0,1 3 0 16,-1 1 0-16,-2 1 0 15,0 0 0-15,-2 0 0 0,-1 0 0 0,0 0 0 0,-1 2 240 0,0-3-32 16,-1-1 0-16,0-3 0 0,1 0 0 0,2 1 0 16,0-4 0-16,2-3 0 0,1 2-208 0,3-3 0 15,1-2 0-15,2-3 0 0,-1 1 0 0,2-2 0 16,2-3 0-16,1 0-160 0,2-2 16 0,1-2 0 15,-2-1 0-15,2 1 0 0,-2-1 144 0,1 1-208 0,0 1 80 16,-3 4 128-16,0 0-144 0,-3 2 144 0,0 4 0 16,-2-1 0-1,-3 4 0-15,0 0 0 0,-2 3 0 0,-1 0 0 0,0 3 0 16,-1 2 0-16,-1 3 0 0,1 1 0 0,0 5 0 0,-1 0 0 16,1 4 128-16,1 0-128 0,0 4 208 0,1 3-48 0,2 0-16 0,-1 1 0 0,1-1-144 15,0 1 0-15,2-4 0 0,0 0 0 0,0-1 0 0,0-1 0 16,0-4 0-16,-2-1 0 31,0-3-352-31,-1-1-96 0,-1-2-32 0,-1-3 0 16,0-2-944-16,0-2-192 0,-1-2-48 0,1-3 0 15</inkml:trace>
  <inkml:trace contextRef="#ctx0" brushRef="#br0" timeOffset="47215.48">29858 4605 23951 0,'-10'14'2128'0,"2"-2"-1696"0,1 3-432 0,2-3 0 0,3 2 3136 0,0-2 560 0,1 7 96 0,-3 7 32 0,-1 17-2544 0,-2 15-496 0,1 14-96 0,0 2-32 0,1 0-336 0,1-6-64 0,0 0 0 0,1-5-16 16,-1-2-96-16,1-7-16 0,0-1 0 0,-1-2 0 16,0-6-128-16,1-5 0 0,0-1 0 0,1-7 128 0,-1-1-128 0,-1-3 0 15,2-3 0-15,0-5 0 0,-2 1 0 16,1-5 0-16,0-6 0 0,0 0 0 0,2-4 128 0,-2-6-128 16,3-4 128-16,-1-2-128 0,1-4 336 0,1-6-16 15,2-1 0-15,-1-3 0 0,3-6-320 0,-1-3 0 16,2-1 0-16,0-5-192 0,1-3 192 0,1-7-192 15,2 1 192-15,3-3-192 0,0 6 48 0,1 0 0 16,2 4 0-16,0 5 0 0,-3 6 144 0,2 3-192 16,-1 9 192-16,-2 4-192 0,1 2 192 0,-1 2 0 15,2 4 0-15,-2 2 0 0,3 0 0 0,0 2 0 16,-1 2 0-16,3-2 0 0,-1 2 0 0,1 0 0 16,0 2 0-16,1 0 0 0,-1 0 0 0,-1 4 0 0,0 0 0 15,-4 1 0-15,0 5-272 0,-6-2 16 0,-1 4 16 16,-5 1 0-16,-2 0 240 0,-4 0 0 0,-1 1 0 0,-4 1 0 15,-2-2 192-15,-2 0 64 0,-1 1 32 0,0 1 0 16,-2-2-16-16,-1 1 0 0,-1-2 0 0,1-2 0 16,0 0 48-16,1-1 0 0,-1-1 0 0,-1-2 0 15,3-2-64-15,-2-1 0 0,2-3 0 0,0 0 0 16,-1-2-128-16,2-2-128 0,0-2 144 0,0 0-144 0,3-2 0 16,0-2-288-16,2 2 32 0,4-2-12912 15,1-1-2576-15</inkml:trace>
  <inkml:trace contextRef="#ctx0" brushRef="#br0" timeOffset="47626.73">30687 5311 7359 0,'-6'2'656'0,"0"1"-528"15,0-3-128-15,1 1 0 0,1 2 5856 0,1-1 1136 0,-2-1 240 0,-4 4 32 0,-5 0-4608 16,-7 4-928-16,-6 3-176 0,-4 4-32 0,-1 3-640 0,0 1-128 0,0 2-32 0,0 3 0 0,-1-1-256 0,3 2-48 0,0 3-16 0,1-4 0 0,5-1-96 0,3 2-32 0,2-6 0 16,3 1 0-16,5-2-272 0,2-3 0 0,4 0 0 0,4-4 0 15,2-1 0-15,4 0 0 16,3-4 0-16,3 0-144 15,2-2-320-15,5 0-64 0,3-3-16 0,1-2 0 16,2-2-32-16,-1-3-16 0,3 0 0 0,1-2 0 16,2 0-336-16,0-4-64 0,2 0-16 0,-2-1 0 15,-2-1 240-15,-2-3 32 0,-2 0 16 0,-2 0 0 0,-2-2 544 0,-4 2 176 0,-3-2 0 0,-2 1 0 16,-3 1 560-16,-3-3 208 0,-4 1 64 0,-4-2 0 16,-2-1 144-16,-4 1 48 0,-3 2 0 0,-2-3 0 0,-4 3-512 15,-1 0-80-15,-2 3-32 0,-1 1 0 16,-1 4-400-16,-1 2 128 0,2 4-128 0,1 0 0 15,-1 4-320-15,4 2-160 0,-1 1-32 16,4 3-17456-16</inkml:trace>
  <inkml:trace contextRef="#ctx0" brushRef="#br0" timeOffset="47942.82">31056 4849 43311 0,'-10'-3'1920'0,"3"2"384"0,-1 1-1840 15,5 0-464-15,1 0 0 16,2 0 0-16,2 1 400 0,-4 2-16 0,1-1 0 0,-1 2 0 0,-1 2 96 0,-1 4 16 0,2 5 0 0,-2 7 0 0,-1 6 112 0,2 4 32 0,-1 13 0 0,0 3 0 0,2 8-288 16,2 7-48-16,1 0-16 0,1 4 0 0,2 0-288 0,1-1 0 0,2 7 128 0,0-1-128 0,1-2 0 0,0-3 0 15,0-5 0-15,1-4 0 16,2-2-784-16,3-9-112 0,1-8-32 0,4-11-20288 16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19-02-13T20:46:41.9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17219 7634 115 0,'0'0'10'0,"0"0"-10"0,0 0 0 0,0 0 0 0,0-9 148 0,0 9 28 16,4-3 6-16,-4 3 1 0,3-10-80 0,1 7-16 16,-1-3-3-16,-3 3-1 0,0 3-63 0,7-10-12 15,-3 1-8-15,-4 9 10 16,0 0-114-16,3-3-22 0,1-13-5 0,-4 16-1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</a:t>
            </a:fld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541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265A8AA-CFD0-4B7B-4549-745D3634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BC12E016-F4FB-4E60-AD06-C68C3DF378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C160FD0B-F0E1-9BB2-AE8F-CA5269E783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03DC54F2-27D5-2E2A-CB63-735F28D6039C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33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1775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C4B2C9F0-4EC8-9007-D810-D98599B4F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1ABB8309-8560-EA92-B4AC-134A196693A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7D7376B4-1263-E046-EE86-A6B6957085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EB4AE6E7-F39C-5A70-2F4B-A79EE4145DB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35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047889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>
          <a:extLst>
            <a:ext uri="{FF2B5EF4-FFF2-40B4-BE49-F238E27FC236}">
              <a16:creationId xmlns:a16="http://schemas.microsoft.com/office/drawing/2014/main" id="{67393D5D-1D54-8616-2A53-391AB91F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40e7c7c103_0_920:notes">
            <a:extLst>
              <a:ext uri="{FF2B5EF4-FFF2-40B4-BE49-F238E27FC236}">
                <a16:creationId xmlns:a16="http://schemas.microsoft.com/office/drawing/2014/main" id="{FA315184-ED42-5C2E-8E4E-3F0D4E0B937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40e7c7c103_0_920:notes">
            <a:extLst>
              <a:ext uri="{FF2B5EF4-FFF2-40B4-BE49-F238E27FC236}">
                <a16:creationId xmlns:a16="http://schemas.microsoft.com/office/drawing/2014/main" id="{B53D6662-DCCA-A8C5-F2D4-3E286577DD7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g40e7c7c103_0_920:notes">
            <a:extLst>
              <a:ext uri="{FF2B5EF4-FFF2-40B4-BE49-F238E27FC236}">
                <a16:creationId xmlns:a16="http://schemas.microsoft.com/office/drawing/2014/main" id="{7A83B9AB-E382-BC3A-A90E-9098EAD6E8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37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583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9/24/25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search?q=minesweepe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thiagodnf.github.io/wumpus-world-simulator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youtube.com/watch?v=rf71YotfykQ&amp;t=52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www.nature.com/articles/d41586-025-00406-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customXml" Target="../ink/ink5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customXml" Target="../ink/ink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thiagodnf.github.io/wumpus-world-simulator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customXml" Target="../ink/ink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customXml" Target="../ink/ink15.xml"/><Relationship Id="rId7" Type="http://schemas.openxmlformats.org/officeDocument/2006/relationships/customXml" Target="../ink/ink17.xml"/><Relationship Id="rId12" Type="http://schemas.openxmlformats.org/officeDocument/2006/relationships/image" Target="../media/image29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11" Type="http://schemas.openxmlformats.org/officeDocument/2006/relationships/customXml" Target="../ink/ink19.xml"/><Relationship Id="rId5" Type="http://schemas.openxmlformats.org/officeDocument/2006/relationships/customXml" Target="../ink/ink16.xml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customXml" Target="../ink/ink18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customXml" Target="../ink/ink20.xml"/><Relationship Id="rId7" Type="http://schemas.openxmlformats.org/officeDocument/2006/relationships/customXml" Target="../ink/ink22.xml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customXml" Target="../ink/ink21.xml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customXml" Target="../ink/ink2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4.xml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customXml" Target="../ink/ink2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customXml" Target="../ink/ink2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customXml" Target="../ink/ink2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customXml" Target="../ink/ink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Warm-up: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7BEE12-9F69-4091-A49A-3127432337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Play </a:t>
            </a:r>
            <a:r>
              <a:rPr lang="en-US" dirty="0">
                <a:hlinkClick r:id="rId3"/>
              </a:rPr>
              <a:t>Minesweeper</a:t>
            </a:r>
            <a:r>
              <a:rPr lang="en-US" dirty="0"/>
              <a:t> or </a:t>
            </a:r>
            <a:r>
              <a:rPr lang="en-US" dirty="0">
                <a:hlinkClick r:id="rId4"/>
              </a:rPr>
              <a:t>Wumpus World</a:t>
            </a:r>
            <a:r>
              <a:rPr lang="en-US" dirty="0"/>
              <a:t>!</a:t>
            </a:r>
          </a:p>
        </p:txBody>
      </p:sp>
      <p:pic>
        <p:nvPicPr>
          <p:cNvPr id="5" name="Picture 2" descr="Minesweeper Online">
            <a:extLst>
              <a:ext uri="{FF2B5EF4-FFF2-40B4-BE49-F238E27FC236}">
                <a16:creationId xmlns:a16="http://schemas.microsoft.com/office/drawing/2014/main" id="{F8908509-D70C-B349-9607-CDD5037F4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292" y="1952193"/>
            <a:ext cx="3398693" cy="4224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E5E9CC7-67A5-253F-2A7F-FE0189B4AB1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85115" y="1952193"/>
            <a:ext cx="4080290" cy="4224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48294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34344-2E28-42DD-A9D3-1FCFD1634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Monty Python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FCA7CC-DAFD-4246-9715-EDB9CA4BB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There are ways of telling whether she is a witch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098A76-1896-476E-A21E-3DBCE9680567}"/>
              </a:ext>
            </a:extLst>
          </p:cNvPr>
          <p:cNvSpPr txBox="1"/>
          <p:nvPr/>
        </p:nvSpPr>
        <p:spPr>
          <a:xfrm>
            <a:off x="631371" y="6254234"/>
            <a:ext cx="756557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https://www.youtube.com/watch?v=rf71YotfykQ&amp;t=52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90048F-F56C-4BBC-B311-28CF74542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3963" y="1774371"/>
            <a:ext cx="7184074" cy="4196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760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Logical Agent Concepts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47A63E-2D20-4B9D-84E2-5B2951029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7239" y="2030006"/>
            <a:ext cx="2541195" cy="330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71E02-4D1B-2588-3020-8B828EDA7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AlphaGeometry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26B98-2363-B56D-1C49-FF11A4204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hlinkClick r:id="rId2"/>
              </a:rPr>
              <a:t>https://www.nature.com/articles/d41586-025-00406-7</a:t>
            </a:r>
            <a:endParaRPr lang="en-US" sz="2400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CF2987-F62F-1405-522A-223792A88C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33" y="1710656"/>
            <a:ext cx="6773591" cy="4864147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A513DFFB-6113-6C76-FDFF-C7F2C2AF7805}"/>
                  </a:ext>
                </a:extLst>
              </p14:cNvPr>
              <p14:cNvContentPartPr/>
              <p14:nvPr/>
            </p14:nvContentPartPr>
            <p14:xfrm>
              <a:off x="7679160" y="1054080"/>
              <a:ext cx="4516920" cy="55735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A513DFFB-6113-6C76-FDFF-C7F2C2AF78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69800" y="1044720"/>
                <a:ext cx="4535640" cy="5592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6906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4B521-40C9-3AA2-33C7-7EB3C52F1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solve Sudoku?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ADDE8-3C17-2FC9-D08C-C1116B92A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4031F3A-844A-0654-962C-5D8576856FF2}"/>
              </a:ext>
            </a:extLst>
          </p:cNvPr>
          <p:cNvGrpSpPr/>
          <p:nvPr/>
        </p:nvGrpSpPr>
        <p:grpSpPr>
          <a:xfrm>
            <a:off x="8085858" y="367131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7A72351-5CB6-497B-46E7-438A91D293EB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B0B5E0B8-A4C9-D335-0D91-BC7432E8D192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5F3F579F-1D98-DC1D-336A-AAE214CFA2E9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2CEA7CA-03AD-3903-E34B-7354106A9882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A6536CB-DEFB-3979-A1B4-B3E4915E31D1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926829CB-3A33-FA4F-5A8B-291A4CF4E10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A071119F-E7CE-F3F6-A52C-A14F51CAB26A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884254A-2D97-3BF6-A0F3-8CEFBED249CC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CABA616F-811F-51B4-D6A3-AADDDF6AAD8D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C601FA0-00A1-A018-A0D4-9E1211EB723F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965B0F6-626C-EDC9-053B-897292334F6D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A4BE4924-FB5C-2333-691F-0FE9917A8F59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3277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E9884B-B644-F599-49E6-F235E738A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2920D-3DE0-FCC0-6848-DC14C7D0DA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 we play Minesweeper?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B48432-502E-9386-F41F-FED845984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What are we trying to figure out?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path (a sequence of actions)?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 complete solution?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369EF6D-39B5-54B1-D0F6-D149FC5E4D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994943"/>
            <a:ext cx="5791200" cy="5188167"/>
          </a:xfrm>
          <a:prstGeom prst="rect">
            <a:avLst/>
          </a:prstGeom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157C275-6C28-88A7-3224-A8F900E2DFC2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E05C19-42C5-2067-A07E-C071A4A67CDA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DCDC286D-E14B-374F-94BE-5A9F417D3A06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7551B27-4E19-403F-5AA4-7347096CAAE2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239109A-C366-2B98-3245-D90F7DB077C5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B25B614-C2A3-155F-C35C-0D7B01F3A50F}"/>
              </a:ext>
            </a:extLst>
          </p:cNvPr>
          <p:cNvSpPr txBox="1"/>
          <p:nvPr/>
        </p:nvSpPr>
        <p:spPr>
          <a:xfrm>
            <a:off x="6000750" y="6306203"/>
            <a:ext cx="3450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Image: Google Minesweeper game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1848EC7B-F2B8-05C8-F515-5DB4DC2427BB}"/>
                  </a:ext>
                </a:extLst>
              </p14:cNvPr>
              <p14:cNvContentPartPr/>
              <p14:nvPr/>
            </p14:nvContentPartPr>
            <p14:xfrm>
              <a:off x="7729560" y="482040"/>
              <a:ext cx="1534680" cy="176148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1848EC7B-F2B8-05C8-F515-5DB4DC2427B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720200" y="472680"/>
                <a:ext cx="1553400" cy="1780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9831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4E6769-3E4B-97B4-809A-7CD54469A1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146" t="3406" r="4555" b="2631"/>
          <a:stretch>
            <a:fillRect/>
          </a:stretch>
        </p:blipFill>
        <p:spPr>
          <a:xfrm>
            <a:off x="9366213" y="428361"/>
            <a:ext cx="2351992" cy="4758033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C0E4440-8A8F-75DD-EC18-08A6D71E57C3}"/>
                  </a:ext>
                </a:extLst>
              </p14:cNvPr>
              <p14:cNvContentPartPr/>
              <p14:nvPr/>
            </p14:nvContentPartPr>
            <p14:xfrm>
              <a:off x="394560" y="5005440"/>
              <a:ext cx="9005400" cy="13125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C0E4440-8A8F-75DD-EC18-08A6D71E57C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85200" y="4996080"/>
                <a:ext cx="9024120" cy="1331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246149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1434DDC-D951-BEFE-EB04-62B95F0935F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833" t="4203" r="4896" b="2746"/>
          <a:stretch>
            <a:fillRect/>
          </a:stretch>
        </p:blipFill>
        <p:spPr>
          <a:xfrm>
            <a:off x="9306232" y="428361"/>
            <a:ext cx="2411973" cy="476516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039539"/>
          </a:xfrm>
        </p:spPr>
        <p:txBody>
          <a:bodyPr/>
          <a:lstStyle/>
          <a:p>
            <a:r>
              <a:rPr lang="en-US" dirty="0"/>
              <a:t>Numbers indicate how many mines are in the 8 adjacent cells</a:t>
            </a:r>
          </a:p>
          <a:p>
            <a:endParaRPr lang="en-US" dirty="0"/>
          </a:p>
          <a:p>
            <a:r>
              <a:rPr lang="en-US" dirty="0"/>
              <a:t> </a:t>
            </a:r>
          </a:p>
          <a:p>
            <a:endParaRPr lang="en-US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1A32BCD-2945-F1B1-3DFA-89AF58C9B73E}"/>
              </a:ext>
            </a:extLst>
          </p:cNvPr>
          <p:cNvGraphicFramePr>
            <a:graphicFrameLocks noGrp="1"/>
          </p:cNvGraphicFramePr>
          <p:nvPr/>
        </p:nvGraphicFramePr>
        <p:xfrm>
          <a:off x="68729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61EE7D9-6489-1314-A855-E32BF0256546}"/>
              </a:ext>
            </a:extLst>
          </p:cNvPr>
          <p:cNvGraphicFramePr>
            <a:graphicFrameLocks noGrp="1"/>
          </p:cNvGraphicFramePr>
          <p:nvPr/>
        </p:nvGraphicFramePr>
        <p:xfrm>
          <a:off x="2734233" y="2067859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25A010A1-82CC-EAB4-2D01-A57F7C058C69}"/>
              </a:ext>
            </a:extLst>
          </p:cNvPr>
          <p:cNvSpPr/>
          <p:nvPr/>
        </p:nvSpPr>
        <p:spPr>
          <a:xfrm>
            <a:off x="3693877" y="2160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4DD1968-B418-EAA0-4E4D-A70244422AD7}"/>
              </a:ext>
            </a:extLst>
          </p:cNvPr>
          <p:cNvSpPr/>
          <p:nvPr/>
        </p:nvSpPr>
        <p:spPr>
          <a:xfrm>
            <a:off x="2825787" y="2584006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24BB0514-6D48-966E-304B-DBE56DF7EDAE}"/>
              </a:ext>
            </a:extLst>
          </p:cNvPr>
          <p:cNvSpPr/>
          <p:nvPr/>
        </p:nvSpPr>
        <p:spPr>
          <a:xfrm>
            <a:off x="1216689" y="2998419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E577478-E1F8-71F1-5639-D8416B063842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14:cNvPr>
              <p14:cNvContentPartPr/>
              <p14:nvPr/>
            </p14:nvContentPartPr>
            <p14:xfrm>
              <a:off x="10101960" y="3370680"/>
              <a:ext cx="5760" cy="11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6914A21-6DC8-84BA-8434-37900BBB9A8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0092600" y="3361320"/>
                <a:ext cx="24480" cy="30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52BAE84-8997-34CA-C7CA-19947725646E}"/>
                  </a:ext>
                </a:extLst>
              </p14:cNvPr>
              <p14:cNvContentPartPr/>
              <p14:nvPr/>
            </p14:nvContentPartPr>
            <p14:xfrm>
              <a:off x="11394360" y="1250640"/>
              <a:ext cx="538200" cy="70956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52BAE84-8997-34CA-C7CA-19947725646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385000" y="1241280"/>
                <a:ext cx="556920" cy="72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2388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EB69F3-684E-5A48-905F-167D1A532C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95" t="13738" r="23268" b="49893"/>
          <a:stretch/>
        </p:blipFill>
        <p:spPr>
          <a:xfrm>
            <a:off x="6096000" y="418068"/>
            <a:ext cx="5622205" cy="343436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CB34773D-D35F-E249-7737-B0938BFCA760}"/>
              </a:ext>
            </a:extLst>
          </p:cNvPr>
          <p:cNvGrpSpPr/>
          <p:nvPr/>
        </p:nvGrpSpPr>
        <p:grpSpPr>
          <a:xfrm>
            <a:off x="264918" y="4470470"/>
            <a:ext cx="3433542" cy="2238607"/>
            <a:chOff x="552099" y="4252262"/>
            <a:chExt cx="3433542" cy="223860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ECB66F8-5F2C-4C2D-1EC4-8F59FB6499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552099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BE939F75-3FC0-3447-523A-BDEF62341903}"/>
                </a:ext>
              </a:extLst>
            </p:cNvPr>
            <p:cNvSpPr/>
            <p:nvPr/>
          </p:nvSpPr>
          <p:spPr>
            <a:xfrm>
              <a:off x="727219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0C0BF00-3105-C1A4-4D40-9CFB0BBBEFCD}"/>
                </a:ext>
              </a:extLst>
            </p:cNvPr>
            <p:cNvSpPr/>
            <p:nvPr/>
          </p:nvSpPr>
          <p:spPr>
            <a:xfrm>
              <a:off x="727219" y="556154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AFD8CAEC-21AB-4CC7-F8D2-A6CFFFDF9A42}"/>
              </a:ext>
            </a:extLst>
          </p:cNvPr>
          <p:cNvGrpSpPr/>
          <p:nvPr/>
        </p:nvGrpSpPr>
        <p:grpSpPr>
          <a:xfrm>
            <a:off x="1882780" y="4252262"/>
            <a:ext cx="3433542" cy="2238607"/>
            <a:chOff x="2169961" y="4252262"/>
            <a:chExt cx="3433542" cy="223860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1E303EA-A814-975B-B684-4FC6771986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70F03ED9-102A-1653-6ED8-EEBE08410D42}"/>
                </a:ext>
              </a:extLst>
            </p:cNvPr>
            <p:cNvSpPr/>
            <p:nvPr/>
          </p:nvSpPr>
          <p:spPr>
            <a:xfrm>
              <a:off x="2345081" y="610049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39804B1-1601-7C9E-CB9D-228CEDB7FBE0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8502906A-DAE1-45C5-859C-A8850D89DEE4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0" name="Multiplication Sign 19">
            <a:extLst>
              <a:ext uri="{FF2B5EF4-FFF2-40B4-BE49-F238E27FC236}">
                <a16:creationId xmlns:a16="http://schemas.microsoft.com/office/drawing/2014/main" id="{055AC5A5-6D5A-44F4-7032-10260B4A50B1}"/>
              </a:ext>
            </a:extLst>
          </p:cNvPr>
          <p:cNvSpPr/>
          <p:nvPr/>
        </p:nvSpPr>
        <p:spPr>
          <a:xfrm>
            <a:off x="785056" y="4962578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Multiplication Sign 21">
            <a:extLst>
              <a:ext uri="{FF2B5EF4-FFF2-40B4-BE49-F238E27FC236}">
                <a16:creationId xmlns:a16="http://schemas.microsoft.com/office/drawing/2014/main" id="{22601EB8-C52C-0A05-BD11-FF04920950D0}"/>
              </a:ext>
            </a:extLst>
          </p:cNvPr>
          <p:cNvSpPr/>
          <p:nvPr/>
        </p:nvSpPr>
        <p:spPr>
          <a:xfrm>
            <a:off x="2962917" y="5277770"/>
            <a:ext cx="735543" cy="767909"/>
          </a:xfrm>
          <a:prstGeom prst="mathMultiply">
            <a:avLst>
              <a:gd name="adj1" fmla="val 4881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7496CE6-6AAC-F81B-4946-D239DF0C9AA3}"/>
              </a:ext>
            </a:extLst>
          </p:cNvPr>
          <p:cNvGrpSpPr/>
          <p:nvPr/>
        </p:nvGrpSpPr>
        <p:grpSpPr>
          <a:xfrm>
            <a:off x="3719645" y="4044443"/>
            <a:ext cx="3433542" cy="2238607"/>
            <a:chOff x="2169961" y="4252262"/>
            <a:chExt cx="3433542" cy="223860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23F72D3B-C1C6-EAC9-FCFF-44BE8E8B6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2932FBF8-6D0F-1703-2419-B93D223AD916}"/>
                </a:ext>
              </a:extLst>
            </p:cNvPr>
            <p:cNvSpPr/>
            <p:nvPr/>
          </p:nvSpPr>
          <p:spPr>
            <a:xfrm>
              <a:off x="2929998" y="6097713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397697A-423F-33DA-0EE3-C39BF50E5F36}"/>
                </a:ext>
              </a:extLst>
            </p:cNvPr>
            <p:cNvSpPr/>
            <p:nvPr/>
          </p:nvSpPr>
          <p:spPr>
            <a:xfrm>
              <a:off x="2345081" y="4444949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4023593-011B-87CB-D955-E178A8DD9FA8}"/>
                </a:ext>
              </a:extLst>
            </p:cNvPr>
            <p:cNvSpPr/>
            <p:nvPr/>
          </p:nvSpPr>
          <p:spPr>
            <a:xfrm>
              <a:off x="4059785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41557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98388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Minesweeper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209219" cy="2938038"/>
          </a:xfrm>
        </p:spPr>
        <p:txBody>
          <a:bodyPr/>
          <a:lstStyle/>
          <a:p>
            <a:r>
              <a:rPr lang="en-US" dirty="0"/>
              <a:t>It may take a few logical steps to reason about: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impossible</a:t>
            </a:r>
          </a:p>
          <a:p>
            <a:pPr marL="514350" indent="-514350">
              <a:buAutoNum type="arabicParenR"/>
            </a:pPr>
            <a:r>
              <a:rPr lang="en-US" dirty="0">
                <a:solidFill>
                  <a:schemeClr val="tx1"/>
                </a:solidFill>
              </a:rPr>
              <a:t>What is still unknown</a:t>
            </a:r>
          </a:p>
          <a:p>
            <a:r>
              <a:rPr lang="en-US" dirty="0">
                <a:solidFill>
                  <a:srgbClr val="7030A0"/>
                </a:solidFill>
              </a:rPr>
              <a:t>Example human inference steps:</a:t>
            </a:r>
          </a:p>
          <a:p>
            <a:pPr marL="514350" indent="-514350">
              <a:buAutoNum type="arabicParenR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3F72D3B-C1C6-EAC9-FCFF-44BE8E8B6EC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3803" t="13738" r="33624" b="62555"/>
          <a:stretch/>
        </p:blipFill>
        <p:spPr>
          <a:xfrm>
            <a:off x="3719645" y="4054839"/>
            <a:ext cx="3433542" cy="2238607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67267C84-DBAB-569D-E415-499B0B957EE9}"/>
              </a:ext>
            </a:extLst>
          </p:cNvPr>
          <p:cNvSpPr txBox="1"/>
          <p:nvPr/>
        </p:nvSpPr>
        <p:spPr>
          <a:xfrm>
            <a:off x="4961617" y="5751953"/>
            <a:ext cx="2920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Congenial Black" panose="020F0502020204030204" pitchFamily="2" charset="0"/>
              </a:rPr>
              <a:t>?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98DC83B-F403-1FB8-189C-D2570E8FD310}"/>
              </a:ext>
            </a:extLst>
          </p:cNvPr>
          <p:cNvGrpSpPr/>
          <p:nvPr/>
        </p:nvGrpSpPr>
        <p:grpSpPr>
          <a:xfrm>
            <a:off x="6096000" y="3322933"/>
            <a:ext cx="3433542" cy="2238607"/>
            <a:chOff x="2169961" y="4252262"/>
            <a:chExt cx="3433542" cy="2238607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06ECF5E5-10DD-8B56-4A12-27E9C0C60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3803" t="13738" r="33624" b="62555"/>
            <a:stretch/>
          </p:blipFill>
          <p:spPr>
            <a:xfrm>
              <a:off x="2169961" y="4252262"/>
              <a:ext cx="3433542" cy="223860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046C215B-8712-BD36-DB04-E9D02E5F22BC}"/>
                </a:ext>
              </a:extLst>
            </p:cNvPr>
            <p:cNvSpPr/>
            <p:nvPr/>
          </p:nvSpPr>
          <p:spPr>
            <a:xfrm>
              <a:off x="3477261" y="6117606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5D07545-DF07-EC4D-6B17-1F853E18C1EC}"/>
              </a:ext>
            </a:extLst>
          </p:cNvPr>
          <p:cNvGrpSpPr/>
          <p:nvPr/>
        </p:nvGrpSpPr>
        <p:grpSpPr>
          <a:xfrm>
            <a:off x="8362496" y="4234398"/>
            <a:ext cx="3433542" cy="2238607"/>
            <a:chOff x="8869958" y="681037"/>
            <a:chExt cx="3433542" cy="223860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67B28E5-6766-28CD-9873-313AF71C0253}"/>
                </a:ext>
              </a:extLst>
            </p:cNvPr>
            <p:cNvGrpSpPr/>
            <p:nvPr/>
          </p:nvGrpSpPr>
          <p:grpSpPr>
            <a:xfrm>
              <a:off x="8869958" y="681037"/>
              <a:ext cx="3433542" cy="2238607"/>
              <a:chOff x="2169961" y="4252262"/>
              <a:chExt cx="3433542" cy="2238607"/>
            </a:xfrm>
          </p:grpSpPr>
          <p:pic>
            <p:nvPicPr>
              <p:cNvPr id="37" name="Picture 36">
                <a:extLst>
                  <a:ext uri="{FF2B5EF4-FFF2-40B4-BE49-F238E27FC236}">
                    <a16:creationId xmlns:a16="http://schemas.microsoft.com/office/drawing/2014/main" id="{EE11E7E3-4F38-7406-BB84-55EA1F3610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F3831C40-E1C8-0BCF-D87B-D73636810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4520C0F8-BAF4-F055-D09F-52970B93AFD4}"/>
                </a:ext>
              </a:extLst>
            </p:cNvPr>
            <p:cNvSpPr/>
            <p:nvPr/>
          </p:nvSpPr>
          <p:spPr>
            <a:xfrm>
              <a:off x="10740168" y="2546381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3E41C2C-9FB8-6487-ED52-7EC53DC90E36}"/>
              </a:ext>
            </a:extLst>
          </p:cNvPr>
          <p:cNvGrpSpPr/>
          <p:nvPr/>
        </p:nvGrpSpPr>
        <p:grpSpPr>
          <a:xfrm>
            <a:off x="8362496" y="1504298"/>
            <a:ext cx="3433542" cy="2238607"/>
            <a:chOff x="5436416" y="621680"/>
            <a:chExt cx="3433542" cy="223860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16D3E6B5-1A30-3620-F0D4-98C68C724222}"/>
                </a:ext>
              </a:extLst>
            </p:cNvPr>
            <p:cNvGrpSpPr/>
            <p:nvPr/>
          </p:nvGrpSpPr>
          <p:grpSpPr>
            <a:xfrm>
              <a:off x="5436416" y="621680"/>
              <a:ext cx="3433542" cy="2238607"/>
              <a:chOff x="2169961" y="4252262"/>
              <a:chExt cx="3433542" cy="2238607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E379E90-47E6-BDA3-E09A-4DBDFCCFB7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rcRect l="33803" t="13738" r="33624" b="62555"/>
              <a:stretch/>
            </p:blipFill>
            <p:spPr>
              <a:xfrm>
                <a:off x="2169961" y="4252262"/>
                <a:ext cx="3433542" cy="2238607"/>
              </a:xfrm>
              <a:prstGeom prst="rect">
                <a:avLst/>
              </a:prstGeom>
              <a:ln w="28575">
                <a:solidFill>
                  <a:schemeClr val="tx1"/>
                </a:solidFill>
              </a:ln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5D96172F-D0FC-579B-7128-6E82FC44C92C}"/>
                  </a:ext>
                </a:extLst>
              </p:cNvPr>
              <p:cNvSpPr/>
              <p:nvPr/>
            </p:nvSpPr>
            <p:spPr>
              <a:xfrm>
                <a:off x="3477261" y="6117606"/>
                <a:ext cx="256032" cy="256032"/>
              </a:xfrm>
              <a:prstGeom prst="ellipse">
                <a:avLst/>
              </a:prstGeom>
              <a:solidFill>
                <a:schemeClr val="tx1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640F402A-0E64-59A1-1523-869797CD4814}"/>
                </a:ext>
              </a:extLst>
            </p:cNvPr>
            <p:cNvSpPr/>
            <p:nvPr/>
          </p:nvSpPr>
          <p:spPr>
            <a:xfrm>
              <a:off x="6174652" y="2498930"/>
              <a:ext cx="256032" cy="256032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8B7C1AE0-3F2E-7EA4-B532-6806061E52F6}"/>
              </a:ext>
            </a:extLst>
          </p:cNvPr>
          <p:cNvSpPr/>
          <p:nvPr/>
        </p:nvSpPr>
        <p:spPr>
          <a:xfrm>
            <a:off x="7251807" y="4442236"/>
            <a:ext cx="564836" cy="582587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498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A571B-1821-B4FB-E03B-2CCAA1DD2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High-level View: Logical Agents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9D03D1-0199-086E-2DBE-7E56577D7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242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Logical agents and environments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1715168" y="2459789"/>
            <a:ext cx="8966201" cy="4398211"/>
            <a:chOff x="2209800" y="3194447"/>
            <a:chExt cx="4692252" cy="1434703"/>
          </a:xfrm>
        </p:grpSpPr>
        <p:sp>
          <p:nvSpPr>
            <p:cNvPr id="19" name="AutoShape 7"/>
            <p:cNvSpPr>
              <a:spLocks/>
            </p:cNvSpPr>
            <p:nvPr/>
          </p:nvSpPr>
          <p:spPr bwMode="auto">
            <a:xfrm>
              <a:off x="2209800" y="3200398"/>
              <a:ext cx="2155031" cy="1309688"/>
            </a:xfrm>
            <a:prstGeom prst="roundRect">
              <a:avLst>
                <a:gd name="adj" fmla="val 10912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0" name="Line 8"/>
            <p:cNvSpPr>
              <a:spLocks noChangeShapeType="1"/>
            </p:cNvSpPr>
            <p:nvPr/>
          </p:nvSpPr>
          <p:spPr bwMode="auto">
            <a:xfrm rot="10800000">
              <a:off x="3327068" y="3556393"/>
              <a:ext cx="1" cy="719532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1" name="Rectangle 9"/>
            <p:cNvSpPr>
              <a:spLocks/>
            </p:cNvSpPr>
            <p:nvPr/>
          </p:nvSpPr>
          <p:spPr bwMode="auto">
            <a:xfrm>
              <a:off x="2286000" y="3226592"/>
              <a:ext cx="790575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/>
              <a:r>
                <a:rPr lang="en-US" sz="3200" b="1" dirty="0">
                  <a:latin typeface="Calibri" pitchFamily="34" charset="0"/>
                  <a:cs typeface="Arial" charset="0"/>
                </a:rPr>
                <a:t>Agent</a:t>
              </a:r>
            </a:p>
          </p:txBody>
        </p:sp>
        <p:grpSp>
          <p:nvGrpSpPr>
            <p:cNvPr id="25" name="Group 13"/>
            <p:cNvGrpSpPr>
              <a:grpSpLocks/>
            </p:cNvGrpSpPr>
            <p:nvPr/>
          </p:nvGrpSpPr>
          <p:grpSpPr bwMode="auto">
            <a:xfrm>
              <a:off x="2749152" y="3400425"/>
              <a:ext cx="1104900" cy="1059657"/>
              <a:chOff x="0" y="-6"/>
              <a:chExt cx="928" cy="890"/>
            </a:xfrm>
          </p:grpSpPr>
          <p:sp>
            <p:nvSpPr>
              <p:cNvPr id="26" name="Rectangle 14"/>
              <p:cNvSpPr>
                <a:spLocks/>
              </p:cNvSpPr>
              <p:nvPr/>
            </p:nvSpPr>
            <p:spPr bwMode="auto">
              <a:xfrm>
                <a:off x="52" y="-6"/>
                <a:ext cx="824" cy="30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Sensors</a:t>
                </a:r>
              </a:p>
            </p:txBody>
          </p:sp>
          <p:sp>
            <p:nvSpPr>
              <p:cNvPr id="27" name="Rectangle 15"/>
              <p:cNvSpPr>
                <a:spLocks/>
              </p:cNvSpPr>
              <p:nvPr/>
            </p:nvSpPr>
            <p:spPr bwMode="auto">
              <a:xfrm>
                <a:off x="0" y="707"/>
                <a:ext cx="928" cy="17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40639" bIns="0"/>
              <a:lstStyle/>
              <a:p>
                <a:pPr marL="29765" algn="ctr"/>
                <a:r>
                  <a:rPr lang="en-US" sz="3200" dirty="0">
                    <a:latin typeface="Calibri" pitchFamily="34" charset="0"/>
                    <a:cs typeface="Arial" charset="0"/>
                  </a:rPr>
                  <a:t>Actuators</a:t>
                </a:r>
              </a:p>
            </p:txBody>
          </p:sp>
        </p:grpSp>
        <p:sp>
          <p:nvSpPr>
            <p:cNvPr id="28" name="AutoShape 16"/>
            <p:cNvSpPr>
              <a:spLocks/>
            </p:cNvSpPr>
            <p:nvPr/>
          </p:nvSpPr>
          <p:spPr bwMode="auto">
            <a:xfrm>
              <a:off x="5380433" y="3194447"/>
              <a:ext cx="1428750" cy="1304925"/>
            </a:xfrm>
            <a:prstGeom prst="roundRect">
              <a:avLst>
                <a:gd name="adj" fmla="val 10944"/>
              </a:avLst>
            </a:prstGeom>
            <a:solidFill>
              <a:srgbClr val="9FB0D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29" name="Rectangle 17"/>
            <p:cNvSpPr>
              <a:spLocks/>
            </p:cNvSpPr>
            <p:nvPr/>
          </p:nvSpPr>
          <p:spPr bwMode="auto">
            <a:xfrm>
              <a:off x="5282802" y="3257550"/>
              <a:ext cx="1619250" cy="3524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3200" b="1" dirty="0">
                  <a:latin typeface="Calibri" pitchFamily="34" charset="0"/>
                  <a:cs typeface="Arial" charset="0"/>
                </a:rPr>
                <a:t>Environment</a:t>
              </a:r>
            </a:p>
          </p:txBody>
        </p:sp>
        <p:sp>
          <p:nvSpPr>
            <p:cNvPr id="30" name="Line 18"/>
            <p:cNvSpPr>
              <a:spLocks noChangeShapeType="1"/>
            </p:cNvSpPr>
            <p:nvPr/>
          </p:nvSpPr>
          <p:spPr bwMode="auto">
            <a:xfrm rot="10800000" flipH="1">
              <a:off x="3896915" y="3539368"/>
              <a:ext cx="1859756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1" name="Line 19"/>
            <p:cNvSpPr>
              <a:spLocks noChangeShapeType="1"/>
            </p:cNvSpPr>
            <p:nvPr/>
          </p:nvSpPr>
          <p:spPr bwMode="auto">
            <a:xfrm flipH="1">
              <a:off x="3989783" y="4324350"/>
              <a:ext cx="1760934" cy="0"/>
            </a:xfrm>
            <a:prstGeom prst="line">
              <a:avLst/>
            </a:prstGeom>
            <a:noFill/>
            <a:ln w="76200" cmpd="sng">
              <a:solidFill>
                <a:schemeClr val="tx1"/>
              </a:solidFill>
              <a:round/>
              <a:headEnd type="stealth" w="med" len="med"/>
              <a:tailEnd/>
            </a:ln>
          </p:spPr>
          <p:txBody>
            <a:bodyPr lIns="68579" tIns="34289" rIns="68579" bIns="34289"/>
            <a:lstStyle/>
            <a:p>
              <a:endParaRPr lang="en-US" sz="3200">
                <a:latin typeface="Calibri" pitchFamily="34" charset="0"/>
              </a:endParaRPr>
            </a:p>
          </p:txBody>
        </p:sp>
        <p:sp>
          <p:nvSpPr>
            <p:cNvPr id="32" name="Rectangle 20"/>
            <p:cNvSpPr>
              <a:spLocks/>
            </p:cNvSpPr>
            <p:nvPr/>
          </p:nvSpPr>
          <p:spPr bwMode="auto">
            <a:xfrm>
              <a:off x="4396977" y="3550084"/>
              <a:ext cx="942975" cy="2667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Percepts</a:t>
              </a:r>
            </a:p>
          </p:txBody>
        </p:sp>
        <p:sp>
          <p:nvSpPr>
            <p:cNvPr id="33" name="Rectangle 21"/>
            <p:cNvSpPr>
              <a:spLocks/>
            </p:cNvSpPr>
            <p:nvPr/>
          </p:nvSpPr>
          <p:spPr bwMode="auto">
            <a:xfrm>
              <a:off x="4463652" y="4324350"/>
              <a:ext cx="809625" cy="3048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30479" bIns="0"/>
            <a:lstStyle/>
            <a:p>
              <a:pPr marL="29765" algn="ctr"/>
              <a:r>
                <a:rPr lang="en-US" sz="2400" dirty="0">
                  <a:latin typeface="Calibri" pitchFamily="34" charset="0"/>
                  <a:cs typeface="Arial" charset="0"/>
                </a:rPr>
                <a:t>Actions</a:t>
              </a:r>
            </a:p>
          </p:txBody>
        </p:sp>
      </p:grpSp>
      <p:sp>
        <p:nvSpPr>
          <p:cNvPr id="37" name="AutoShape 11"/>
          <p:cNvSpPr>
            <a:spLocks/>
          </p:cNvSpPr>
          <p:nvPr/>
        </p:nvSpPr>
        <p:spPr bwMode="auto">
          <a:xfrm>
            <a:off x="2064335" y="3785224"/>
            <a:ext cx="3449066" cy="1580437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8" name="AutoShape 11"/>
          <p:cNvSpPr>
            <a:spLocks/>
          </p:cNvSpPr>
          <p:nvPr/>
        </p:nvSpPr>
        <p:spPr bwMode="auto">
          <a:xfrm>
            <a:off x="2056313" y="3777203"/>
            <a:ext cx="3449066" cy="808165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9" name="AutoShape 11"/>
          <p:cNvSpPr>
            <a:spLocks/>
          </p:cNvSpPr>
          <p:nvPr/>
        </p:nvSpPr>
        <p:spPr bwMode="auto">
          <a:xfrm>
            <a:off x="2061660" y="4572000"/>
            <a:ext cx="3449066" cy="777618"/>
          </a:xfrm>
          <a:prstGeom prst="roundRect">
            <a:avLst>
              <a:gd name="adj" fmla="val 28120"/>
            </a:avLst>
          </a:prstGeom>
          <a:solidFill>
            <a:srgbClr val="FFFFFF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/>
          <a:p>
            <a:endParaRPr lang="en-US" sz="3200">
              <a:latin typeface="Calibri" pitchFamily="34" charset="0"/>
            </a:endParaRPr>
          </a:p>
        </p:txBody>
      </p:sp>
      <p:sp>
        <p:nvSpPr>
          <p:cNvPr id="35" name="Rectangle 12"/>
          <p:cNvSpPr>
            <a:spLocks/>
          </p:cNvSpPr>
          <p:nvPr/>
        </p:nvSpPr>
        <p:spPr bwMode="auto">
          <a:xfrm>
            <a:off x="3640752" y="4314969"/>
            <a:ext cx="476721" cy="5511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/>
            <a:r>
              <a:rPr lang="en-US" sz="3200" b="1" dirty="0">
                <a:latin typeface="Calibri" pitchFamily="34" charset="0"/>
                <a:cs typeface="Arial" charset="0"/>
              </a:rPr>
              <a:t>?</a:t>
            </a:r>
          </a:p>
        </p:txBody>
      </p:sp>
      <p:sp>
        <p:nvSpPr>
          <p:cNvPr id="36" name="Rectangle 12"/>
          <p:cNvSpPr>
            <a:spLocks/>
          </p:cNvSpPr>
          <p:nvPr/>
        </p:nvSpPr>
        <p:spPr bwMode="auto">
          <a:xfrm>
            <a:off x="2098844" y="3745488"/>
            <a:ext cx="3408947" cy="114736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0" tIns="0" rIns="40639" bIns="0"/>
          <a:lstStyle/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  <a:cs typeface="Arial" charset="0"/>
              </a:rPr>
              <a:t>Knowledge Base</a:t>
            </a:r>
          </a:p>
          <a:p>
            <a:pPr marL="29765" algn="ctr">
              <a:lnSpc>
                <a:spcPct val="150000"/>
              </a:lnSpc>
            </a:pPr>
            <a:r>
              <a:rPr lang="en-US" sz="3200" dirty="0">
                <a:latin typeface="Calibri" pitchFamily="34" charset="0"/>
              </a:rPr>
              <a:t>Inference</a:t>
            </a:r>
            <a:endParaRPr lang="en-US" sz="3200" dirty="0">
              <a:latin typeface="Calibri" pitchFamily="34" charset="0"/>
              <a:cs typeface="Arial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FDDC53E-B49F-76D5-D171-DC525758D195}"/>
                  </a:ext>
                </a:extLst>
              </p14:cNvPr>
              <p14:cNvContentPartPr/>
              <p14:nvPr/>
            </p14:nvContentPartPr>
            <p14:xfrm>
              <a:off x="4938120" y="4844160"/>
              <a:ext cx="278640" cy="509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FDDC53E-B49F-76D5-D171-DC525758D19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28760" y="4834800"/>
                <a:ext cx="297360" cy="528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2981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So what do we TELL our knowledge base (KB)?</a:t>
            </a:r>
          </a:p>
          <a:p>
            <a:pPr lvl="1"/>
            <a:r>
              <a:rPr lang="en-US" sz="2400" dirty="0"/>
              <a:t>Facts (sentences)</a:t>
            </a:r>
          </a:p>
          <a:p>
            <a:pPr lvl="3"/>
            <a:r>
              <a:rPr lang="en-US" sz="2400" dirty="0"/>
              <a:t>The grass is green</a:t>
            </a:r>
          </a:p>
          <a:p>
            <a:pPr lvl="3"/>
            <a:r>
              <a:rPr lang="en-US" sz="2400" dirty="0"/>
              <a:t>The sky is blue</a:t>
            </a:r>
          </a:p>
          <a:p>
            <a:pPr lvl="1"/>
            <a:r>
              <a:rPr lang="en-US" sz="2400" dirty="0"/>
              <a:t>Rules (sentences)</a:t>
            </a:r>
          </a:p>
          <a:p>
            <a:pPr lvl="3"/>
            <a:r>
              <a:rPr lang="en-US" sz="2400" dirty="0"/>
              <a:t>Eating too much candy makes you sick</a:t>
            </a:r>
          </a:p>
          <a:p>
            <a:pPr lvl="3"/>
            <a:r>
              <a:rPr lang="en-US" sz="2400" dirty="0"/>
              <a:t>When you’re sick you don’t go to school</a:t>
            </a:r>
          </a:p>
          <a:p>
            <a:pPr lvl="1"/>
            <a:r>
              <a:rPr lang="en-US" sz="2400" dirty="0"/>
              <a:t>Percepts and Actions (sentences)</a:t>
            </a:r>
          </a:p>
          <a:p>
            <a:pPr lvl="3"/>
            <a:r>
              <a:rPr lang="en-US" sz="2400" dirty="0"/>
              <a:t>Pat ate too much candy today</a:t>
            </a:r>
          </a:p>
          <a:p>
            <a:pPr lvl="3"/>
            <a:endParaRPr lang="en-US" sz="2400" dirty="0"/>
          </a:p>
          <a:p>
            <a:r>
              <a:rPr lang="en-US" sz="2800" dirty="0"/>
              <a:t>What happens when we ASK the agent?</a:t>
            </a:r>
          </a:p>
          <a:p>
            <a:pPr lvl="1"/>
            <a:r>
              <a:rPr lang="en-US" sz="2400" dirty="0"/>
              <a:t>Inference – new sentences created from old</a:t>
            </a:r>
          </a:p>
          <a:p>
            <a:pPr lvl="3"/>
            <a:r>
              <a:rPr lang="en-US" sz="2400" dirty="0"/>
              <a:t>Pat is not going to school today</a:t>
            </a:r>
          </a:p>
          <a:p>
            <a:pPr lvl="2"/>
            <a:endParaRPr lang="en-US" sz="2000" dirty="0"/>
          </a:p>
          <a:p>
            <a:pPr lvl="1"/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0FD1BDF-4782-7F31-C391-746DACF3441B}"/>
                  </a:ext>
                </a:extLst>
              </p14:cNvPr>
              <p14:cNvContentPartPr/>
              <p14:nvPr/>
            </p14:nvContentPartPr>
            <p14:xfrm>
              <a:off x="1615320" y="1563840"/>
              <a:ext cx="6657480" cy="4502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0FD1BDF-4782-7F31-C391-746DACF3441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05960" y="1554480"/>
                <a:ext cx="6676200" cy="452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7789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Knowledge-based Agent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4879998"/>
          </a:xfrm>
        </p:spPr>
        <p:txBody>
          <a:bodyPr/>
          <a:lstStyle/>
          <a:p>
            <a:pPr marL="0" indent="0">
              <a:lnSpc>
                <a:spcPts val="4000"/>
              </a:lnSpc>
              <a:buNone/>
            </a:pPr>
            <a:r>
              <a:rPr lang="en-US" dirty="0">
                <a:solidFill>
                  <a:srgbClr val="7030A0"/>
                </a:solidFill>
              </a:rPr>
              <a:t>function</a:t>
            </a:r>
            <a:r>
              <a:rPr lang="en-US" b="1" dirty="0"/>
              <a:t> </a:t>
            </a:r>
            <a:r>
              <a:rPr lang="en-US" dirty="0">
                <a:solidFill>
                  <a:srgbClr val="008000"/>
                </a:solidFill>
              </a:rPr>
              <a:t>KB-AGENT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) </a:t>
            </a:r>
            <a:r>
              <a:rPr lang="en-US" dirty="0">
                <a:solidFill>
                  <a:srgbClr val="7030A0"/>
                </a:solidFill>
              </a:rPr>
              <a:t>returns</a:t>
            </a:r>
            <a:r>
              <a:rPr lang="en-US" b="1" dirty="0"/>
              <a:t> </a:t>
            </a:r>
            <a:r>
              <a:rPr lang="en-US" dirty="0"/>
              <a:t>an action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>
                <a:solidFill>
                  <a:srgbClr val="CC00CC"/>
                </a:solidFill>
              </a:rPr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a knowledge base </a:t>
            </a:r>
          </a:p>
          <a:p>
            <a:pPr marL="0" indent="0">
              <a:lnSpc>
                <a:spcPts val="4000"/>
              </a:lnSpc>
              <a:spcBef>
                <a:spcPts val="168"/>
              </a:spcBef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7030A0"/>
                </a:solidFill>
              </a:rPr>
              <a:t>persistent</a:t>
            </a:r>
            <a:r>
              <a:rPr lang="en-US" dirty="0"/>
              <a:t>: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, an integer, initially 0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PROCESS-PERCEPT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percept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← </a:t>
            </a:r>
            <a:r>
              <a:rPr lang="en-US" dirty="0">
                <a:solidFill>
                  <a:srgbClr val="008000"/>
                </a:solidFill>
              </a:rPr>
              <a:t>ASK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PROCESS-QUERY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 </a:t>
            </a:r>
            <a:r>
              <a:rPr lang="en-US" dirty="0">
                <a:solidFill>
                  <a:srgbClr val="008000"/>
                </a:solidFill>
              </a:rPr>
              <a:t>TELL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KB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PROCESS-RESULT</a:t>
            </a:r>
            <a:r>
              <a:rPr lang="en-US" dirty="0"/>
              <a:t>(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))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dirty="0"/>
              <a:t>   </a:t>
            </a:r>
            <a:r>
              <a:rPr lang="en-US" dirty="0">
                <a:solidFill>
                  <a:srgbClr val="0000FF"/>
                </a:solidFill>
              </a:rPr>
              <a:t> t</a:t>
            </a:r>
            <a:r>
              <a:rPr lang="en-US" dirty="0"/>
              <a:t>←</a:t>
            </a:r>
            <a:r>
              <a:rPr lang="en-US" dirty="0">
                <a:solidFill>
                  <a:srgbClr val="0000FF"/>
                </a:solidFill>
              </a:rPr>
              <a:t>t</a:t>
            </a:r>
            <a:r>
              <a:rPr lang="en-US" dirty="0"/>
              <a:t>+1 </a:t>
            </a:r>
          </a:p>
          <a:p>
            <a:pPr marL="0" indent="0">
              <a:lnSpc>
                <a:spcPts val="4000"/>
              </a:lnSpc>
              <a:buNone/>
            </a:pPr>
            <a:r>
              <a:rPr lang="en-US" b="1" dirty="0"/>
              <a:t>    </a:t>
            </a:r>
            <a:r>
              <a:rPr lang="en-US" dirty="0">
                <a:solidFill>
                  <a:srgbClr val="7030A0"/>
                </a:solidFill>
              </a:rPr>
              <a:t>return</a:t>
            </a:r>
            <a:r>
              <a:rPr lang="en-US" b="1" dirty="0"/>
              <a:t> </a:t>
            </a:r>
            <a:r>
              <a:rPr lang="en-US" dirty="0">
                <a:solidFill>
                  <a:srgbClr val="0000FF"/>
                </a:solidFill>
              </a:rPr>
              <a:t>action</a:t>
            </a:r>
            <a:r>
              <a:rPr lang="en-US" dirty="0"/>
              <a:t> </a:t>
            </a:r>
          </a:p>
          <a:p>
            <a:pPr marL="0" indent="0">
              <a:lnSpc>
                <a:spcPts val="4000"/>
              </a:lnSpc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70134C-4F58-157C-559A-3177E2B1847B}"/>
                  </a:ext>
                </a:extLst>
              </p14:cNvPr>
              <p14:cNvContentPartPr/>
              <p14:nvPr/>
            </p14:nvContentPartPr>
            <p14:xfrm>
              <a:off x="535680" y="1702440"/>
              <a:ext cx="6880680" cy="3026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70134C-4F58-157C-559A-3177E2B184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26320" y="1693080"/>
                <a:ext cx="6899400" cy="3045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11777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ECED6-2FCC-1360-995E-C9DD709C7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Entailment and </a:t>
            </a:r>
            <a:r>
              <a:rPr lang="en-US" dirty="0" err="1"/>
              <a:t>Satisifiability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EF770-EB24-1ACB-BBF5-3D8A498CC2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ED7F18-E390-D00D-3875-10469589FB05}"/>
                  </a:ext>
                </a:extLst>
              </p14:cNvPr>
              <p14:cNvContentPartPr/>
              <p14:nvPr/>
            </p14:nvContentPartPr>
            <p14:xfrm>
              <a:off x="747720" y="2798640"/>
              <a:ext cx="9699120" cy="2037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ED7F18-E390-D00D-3875-10469589FB0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38360" y="2789280"/>
                <a:ext cx="9717840" cy="2056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69318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74B9C-C702-454C-8FC5-B20818772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Logical Agent Vocab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1797D-17F4-4F16-9E8F-D97CF9FAA8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8194737" cy="5638604"/>
          </a:xfrm>
        </p:spPr>
        <p:txBody>
          <a:bodyPr/>
          <a:lstStyle/>
          <a:p>
            <a:pPr fontAlgn="ctr"/>
            <a:r>
              <a:rPr lang="en-US" dirty="0"/>
              <a:t>Model</a:t>
            </a:r>
          </a:p>
          <a:p>
            <a:pPr lvl="1" fontAlgn="ctr"/>
            <a:r>
              <a:rPr lang="en-US" sz="2800" dirty="0"/>
              <a:t>An specific assignment of all </a:t>
            </a:r>
            <a:r>
              <a:rPr lang="en-US" sz="2800" i="1" dirty="0">
                <a:solidFill>
                  <a:srgbClr val="7030A0"/>
                </a:solidFill>
              </a:rPr>
              <a:t>symbols</a:t>
            </a:r>
            <a:r>
              <a:rPr lang="en-US" sz="2800" dirty="0"/>
              <a:t> to True/False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Sentence</a:t>
            </a:r>
          </a:p>
          <a:p>
            <a:pPr lvl="1" fontAlgn="ctr"/>
            <a:r>
              <a:rPr lang="en-US" sz="2800" dirty="0"/>
              <a:t>Logical statement</a:t>
            </a:r>
          </a:p>
          <a:p>
            <a:pPr lvl="1" fontAlgn="ctr"/>
            <a:r>
              <a:rPr lang="en-US" sz="2800" dirty="0"/>
              <a:t>Composition of logic symbols and operators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KB</a:t>
            </a:r>
          </a:p>
          <a:p>
            <a:pPr lvl="1" fontAlgn="ctr"/>
            <a:r>
              <a:rPr lang="en-US" sz="2800" dirty="0"/>
              <a:t>Collection of sentences representing facts and rules we know about the world</a:t>
            </a:r>
          </a:p>
          <a:p>
            <a:pPr fontAlgn="ctr"/>
            <a:endParaRPr lang="en-US" sz="400" dirty="0"/>
          </a:p>
          <a:p>
            <a:pPr fontAlgn="ctr"/>
            <a:r>
              <a:rPr lang="en-US" dirty="0"/>
              <a:t>Query</a:t>
            </a:r>
          </a:p>
          <a:p>
            <a:pPr lvl="1" fontAlgn="ctr"/>
            <a:r>
              <a:rPr lang="en-US" sz="2800" dirty="0"/>
              <a:t>Sentence we want to know if it is </a:t>
            </a:r>
            <a:r>
              <a:rPr lang="en-US" sz="2800" i="1" dirty="0"/>
              <a:t>provably</a:t>
            </a:r>
            <a:r>
              <a:rPr lang="en-US" sz="2800" dirty="0"/>
              <a:t> True, </a:t>
            </a:r>
            <a:r>
              <a:rPr lang="en-US" sz="2800" i="1" dirty="0"/>
              <a:t>provably</a:t>
            </a:r>
            <a:r>
              <a:rPr lang="en-US" sz="2800" dirty="0"/>
              <a:t> False, or </a:t>
            </a:r>
            <a:r>
              <a:rPr lang="en-US" sz="2800" i="1" dirty="0"/>
              <a:t>unsure</a:t>
            </a:r>
            <a:r>
              <a:rPr lang="en-US" sz="2800" dirty="0"/>
              <a:t>.</a:t>
            </a:r>
          </a:p>
          <a:p>
            <a:pPr marL="0" lvl="1" indent="0" fontAlgn="ctr">
              <a:buNone/>
            </a:pPr>
            <a:endParaRPr lang="en-US" sz="2800" dirty="0"/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AC489D2-A4B4-B697-4B85-49F6EBBBD112}"/>
                  </a:ext>
                </a:extLst>
              </p14:cNvPr>
              <p14:cNvContentPartPr/>
              <p14:nvPr/>
            </p14:nvContentPartPr>
            <p14:xfrm>
              <a:off x="180000" y="23400"/>
              <a:ext cx="10999800" cy="6717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AC489D2-A4B4-B697-4B85-49F6EBBBD11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0640" y="14040"/>
                <a:ext cx="11018520" cy="6736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697997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Sudoku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5F6A85C-B0CE-3D98-EB64-B596D2E8C71B}"/>
              </a:ext>
            </a:extLst>
          </p:cNvPr>
          <p:cNvGrpSpPr/>
          <p:nvPr/>
        </p:nvGrpSpPr>
        <p:grpSpPr>
          <a:xfrm>
            <a:off x="8501495" y="2206322"/>
            <a:ext cx="2138795" cy="2104227"/>
            <a:chOff x="6248400" y="1345446"/>
            <a:chExt cx="4648200" cy="44860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7ECD1E0-ADF3-7C39-7D8A-7E619D5AD1A9}"/>
                </a:ext>
              </a:extLst>
            </p:cNvPr>
            <p:cNvSpPr/>
            <p:nvPr/>
          </p:nvSpPr>
          <p:spPr>
            <a:xfrm>
              <a:off x="6248400" y="1443037"/>
              <a:ext cx="4648200" cy="4348163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dirty="0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999DF6E-C167-6A9B-BFFB-6EA93339E0E6}"/>
                </a:ext>
              </a:extLst>
            </p:cNvPr>
            <p:cNvCxnSpPr>
              <a:stCxn id="5" idx="0"/>
              <a:endCxn id="5" idx="2"/>
            </p:cNvCxnSpPr>
            <p:nvPr/>
          </p:nvCxnSpPr>
          <p:spPr>
            <a:xfrm>
              <a:off x="8572500" y="1443037"/>
              <a:ext cx="0" cy="434816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FD9BB1B-E08F-BECB-56FC-5FB3374C9F1B}"/>
                </a:ext>
              </a:extLst>
            </p:cNvPr>
            <p:cNvCxnSpPr>
              <a:stCxn id="5" idx="1"/>
            </p:cNvCxnSpPr>
            <p:nvPr/>
          </p:nvCxnSpPr>
          <p:spPr>
            <a:xfrm flipV="1">
              <a:off x="6248400" y="3617118"/>
              <a:ext cx="4648200" cy="1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F6AC91C-D2B2-395A-8653-73657E2C5993}"/>
                </a:ext>
              </a:extLst>
            </p:cNvPr>
            <p:cNvCxnSpPr/>
            <p:nvPr/>
          </p:nvCxnSpPr>
          <p:spPr>
            <a:xfrm>
              <a:off x="7467600" y="1443037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0AF855F-9F4D-EDC4-DAFA-40FF73BB42E7}"/>
                </a:ext>
              </a:extLst>
            </p:cNvPr>
            <p:cNvCxnSpPr/>
            <p:nvPr/>
          </p:nvCxnSpPr>
          <p:spPr>
            <a:xfrm>
              <a:off x="9753600" y="1443036"/>
              <a:ext cx="0" cy="434816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C940D0A-FF24-528B-9AB7-D7ED41888F9E}"/>
                </a:ext>
              </a:extLst>
            </p:cNvPr>
            <p:cNvCxnSpPr/>
            <p:nvPr/>
          </p:nvCxnSpPr>
          <p:spPr>
            <a:xfrm flipV="1">
              <a:off x="6248400" y="47244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13F1741E-0813-37DE-6316-4F69916D823B}"/>
                </a:ext>
              </a:extLst>
            </p:cNvPr>
            <p:cNvCxnSpPr/>
            <p:nvPr/>
          </p:nvCxnSpPr>
          <p:spPr>
            <a:xfrm flipV="1">
              <a:off x="6248400" y="2514600"/>
              <a:ext cx="4648200" cy="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64A78A-731F-7D5C-9BB8-B2A1C25D211A}"/>
                </a:ext>
              </a:extLst>
            </p:cNvPr>
            <p:cNvSpPr txBox="1"/>
            <p:nvPr/>
          </p:nvSpPr>
          <p:spPr>
            <a:xfrm>
              <a:off x="7696200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2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D6FD557-EBDB-E4F4-D5E6-E14C6C998A7A}"/>
                </a:ext>
              </a:extLst>
            </p:cNvPr>
            <p:cNvSpPr txBox="1"/>
            <p:nvPr/>
          </p:nvSpPr>
          <p:spPr>
            <a:xfrm>
              <a:off x="6553200" y="1345446"/>
              <a:ext cx="685801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EA01184-84A4-A460-18A2-2304820D35E8}"/>
                </a:ext>
              </a:extLst>
            </p:cNvPr>
            <p:cNvSpPr txBox="1"/>
            <p:nvPr/>
          </p:nvSpPr>
          <p:spPr>
            <a:xfrm>
              <a:off x="8839202" y="3507270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3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EBE6449-97FD-2176-5AA9-EE4E574F84FC}"/>
                </a:ext>
              </a:extLst>
            </p:cNvPr>
            <p:cNvSpPr txBox="1"/>
            <p:nvPr/>
          </p:nvSpPr>
          <p:spPr>
            <a:xfrm>
              <a:off x="9982201" y="4584818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4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0F5E94C-52CB-7C2D-ECCF-6EE24DAB6763}"/>
                </a:ext>
              </a:extLst>
            </p:cNvPr>
            <p:cNvSpPr txBox="1"/>
            <p:nvPr/>
          </p:nvSpPr>
          <p:spPr>
            <a:xfrm>
              <a:off x="8839202" y="2383323"/>
              <a:ext cx="685800" cy="12467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/>
                <a:t>1</a:t>
              </a: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30D3E0D-2393-7F33-84E3-5FD73A91E97B}"/>
                  </a:ext>
                </a:extLst>
              </p14:cNvPr>
              <p14:cNvContentPartPr/>
              <p14:nvPr/>
            </p14:nvContentPartPr>
            <p14:xfrm>
              <a:off x="323280" y="1545840"/>
              <a:ext cx="937440" cy="47606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30D3E0D-2393-7F33-84E3-5FD73A91E97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3920" y="1536480"/>
                <a:ext cx="956160" cy="4779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697919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142CB494-A395-79E2-B202-39E206DA1F6D}"/>
              </a:ext>
            </a:extLst>
          </p:cNvPr>
          <p:cNvGrpSpPr/>
          <p:nvPr/>
        </p:nvGrpSpPr>
        <p:grpSpPr>
          <a:xfrm>
            <a:off x="6960047" y="1113178"/>
            <a:ext cx="1444162" cy="1398767"/>
            <a:chOff x="10621572" y="899204"/>
            <a:chExt cx="1444162" cy="139876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044A209-B07B-5F3C-3A47-626FF45A64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C014717-07EA-F2E7-8FA2-3659F86929F9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CE1DA592-9B1F-6376-1D12-1B4CEA04570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08CA6FA-8F72-A3DD-09BC-F867E6058464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ED7360B-AC8D-D377-7A93-0A18EFA185D0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CC54CD7-0BAF-6F18-215A-5C7C566631E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A7C653C-983B-DAE2-B0E8-39039C7D517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4EFC5A2-F5A8-FA34-1B09-3B2C14143CB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85E3A3E-22FC-093E-89DA-7FF7F3BB2282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D56E69A-E262-49C6-5C3F-0D45DFA1BE81}"/>
              </a:ext>
            </a:extLst>
          </p:cNvPr>
          <p:cNvGrpSpPr/>
          <p:nvPr/>
        </p:nvGrpSpPr>
        <p:grpSpPr>
          <a:xfrm>
            <a:off x="7892505" y="351249"/>
            <a:ext cx="1444162" cy="1398767"/>
            <a:chOff x="10621572" y="899204"/>
            <a:chExt cx="1444162" cy="139876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1629C89-F9DB-54CE-F633-13649430F2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47449FE7-BA45-14E6-219B-293EB8848C92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5D2E192-8771-328D-7521-B1BC3FC801CD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72500B4E-9DE4-0A97-C5CF-74AB3B95DE3A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CB02C6CA-8C61-AAAB-92CC-97FACF85B14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EE16E54-55CD-C612-FB24-42B0793A462E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E2D0D43E-3F4B-2956-9FBB-CDAEDB98B590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Oval 56">
              <a:extLst>
                <a:ext uri="{FF2B5EF4-FFF2-40B4-BE49-F238E27FC236}">
                  <a16:creationId xmlns:a16="http://schemas.microsoft.com/office/drawing/2014/main" id="{6B6681EF-368D-F7A0-E2EC-8E1A88BC4314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F023FAFC-CE42-D9C2-B346-40ED1AA3E37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E240A8C-8224-3648-18AC-88AEA89DA864}"/>
              </a:ext>
            </a:extLst>
          </p:cNvPr>
          <p:cNvGrpSpPr/>
          <p:nvPr/>
        </p:nvGrpSpPr>
        <p:grpSpPr>
          <a:xfrm>
            <a:off x="9042463" y="93294"/>
            <a:ext cx="1444162" cy="1398767"/>
            <a:chOff x="10621572" y="899204"/>
            <a:chExt cx="1444162" cy="1398767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0537D5E6-814A-80CC-2A0E-E1C451C637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FA131BCA-6348-BFCB-F82C-053397F0D441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E7215591-0CA5-F7AC-DEED-9935F90566A4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id="{0F619C61-0E88-24AB-276C-7C73044A166D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70DD5DBE-AACA-F1DB-992C-476E32ABCF0F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F20D714C-E4F6-B756-0398-E158F8558D41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693C6D48-1FF1-708C-7BAF-C5E7ECE1220D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6154439C-D6D3-165B-87CC-A1A8C80BFCD6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Oval 67">
              <a:extLst>
                <a:ext uri="{FF2B5EF4-FFF2-40B4-BE49-F238E27FC236}">
                  <a16:creationId xmlns:a16="http://schemas.microsoft.com/office/drawing/2014/main" id="{D6E04C19-3699-9E0A-8623-ADC21A28B560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AB0EE4B4-11F7-A8B2-B51B-7A32EB48B88D}"/>
              </a:ext>
            </a:extLst>
          </p:cNvPr>
          <p:cNvGrpSpPr/>
          <p:nvPr/>
        </p:nvGrpSpPr>
        <p:grpSpPr>
          <a:xfrm>
            <a:off x="8824963" y="1099772"/>
            <a:ext cx="1444162" cy="1398767"/>
            <a:chOff x="10621572" y="899204"/>
            <a:chExt cx="1444162" cy="1398767"/>
          </a:xfrm>
        </p:grpSpPr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7BE663F8-126D-1A2E-7F3E-8FD78D9A1C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D8F5DCF5-5E82-009D-3BF3-C1BEDA1BA378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AB3D78B2-12A6-E899-4571-CC25B98F19DF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A15F5981-4A67-5106-0CC0-2C98DBC4AE16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C982677F-3163-C99D-9625-9C1AA60F3629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19B42741-090A-A34D-60DE-63871B4E025B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C7AD2EC-74BB-F399-AA0C-35EACC9D3934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F0D435F4-1525-F2B7-D1B1-30E8A81E8A7F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5185FA7C-147A-A672-1AD5-37AC5D097CA8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193E529-FE01-E129-C04B-AF204E61570B}"/>
              </a:ext>
            </a:extLst>
          </p:cNvPr>
          <p:cNvGrpSpPr/>
          <p:nvPr/>
        </p:nvGrpSpPr>
        <p:grpSpPr>
          <a:xfrm>
            <a:off x="10054575" y="372720"/>
            <a:ext cx="1444162" cy="1398767"/>
            <a:chOff x="10621572" y="899204"/>
            <a:chExt cx="1444162" cy="1398767"/>
          </a:xfrm>
        </p:grpSpPr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B6B853A1-A3A7-99D4-3291-5578930703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E461FB87-76D6-C569-2D6C-475A7F0EFCF6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442028A2-C4F4-BC98-0D2C-560439014487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4509E28C-79F5-D55D-C2A5-03C6FEFB0DC8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660B0B9A-2735-6EB8-0E98-C31CAAE1FCC3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5" name="Oval 84">
              <a:extLst>
                <a:ext uri="{FF2B5EF4-FFF2-40B4-BE49-F238E27FC236}">
                  <a16:creationId xmlns:a16="http://schemas.microsoft.com/office/drawing/2014/main" id="{B7E8267C-3746-568D-3563-5F00FFCF3F86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4023BB4F-7367-EEE0-5A34-E03ADC22650B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Oval 86">
              <a:extLst>
                <a:ext uri="{FF2B5EF4-FFF2-40B4-BE49-F238E27FC236}">
                  <a16:creationId xmlns:a16="http://schemas.microsoft.com/office/drawing/2014/main" id="{0DB5CA5A-C99C-1842-937F-25F7F0F6B6C7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DB394415-9CA9-954D-91FB-99FD2B113431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FF20C64-A3B3-F586-C845-DA4067EDA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Models and Knowledge Bases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E63A2-A7BC-045F-02B1-3B2C6DF924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5921437" cy="2039539"/>
          </a:xfrm>
        </p:spPr>
        <p:txBody>
          <a:bodyPr/>
          <a:lstStyle/>
          <a:p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Example: Minesweeper</a:t>
            </a:r>
            <a:endParaRPr lang="en-US" dirty="0">
              <a:solidFill>
                <a:srgbClr val="7030A0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Model</a:t>
            </a:r>
          </a:p>
          <a:p>
            <a:r>
              <a:rPr lang="en-US" dirty="0">
                <a:solidFill>
                  <a:schemeClr val="tx1"/>
                </a:solidFill>
              </a:rPr>
              <a:t>Assignment of values to all variables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rgbClr val="7030A0"/>
                </a:solidFill>
              </a:rPr>
              <a:t>Knowledge Base</a:t>
            </a:r>
          </a:p>
          <a:p>
            <a:r>
              <a:rPr lang="en-US" dirty="0">
                <a:solidFill>
                  <a:schemeClr val="tx1"/>
                </a:solidFill>
              </a:rPr>
              <a:t>Collection of things we know to be true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Rules of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Observations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Things we have figured out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AFAFBEA-D203-94A3-5F5B-D34F08E306D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69" t="3406" r="4555" b="36106"/>
          <a:stretch/>
        </p:blipFill>
        <p:spPr>
          <a:xfrm>
            <a:off x="8554969" y="2824453"/>
            <a:ext cx="1911542" cy="1851455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5524D38E-4F86-CB21-B18B-FA4711600146}"/>
              </a:ext>
            </a:extLst>
          </p:cNvPr>
          <p:cNvGrpSpPr/>
          <p:nvPr/>
        </p:nvGrpSpPr>
        <p:grpSpPr>
          <a:xfrm>
            <a:off x="10621572" y="899204"/>
            <a:ext cx="1444162" cy="1398767"/>
            <a:chOff x="10621572" y="899204"/>
            <a:chExt cx="1444162" cy="139876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8C29C0E-D715-35C7-DD3C-EE22F9C45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269" t="3406" r="4555" b="36106"/>
            <a:stretch/>
          </p:blipFill>
          <p:spPr>
            <a:xfrm>
              <a:off x="10621572" y="899204"/>
              <a:ext cx="1444162" cy="1398767"/>
            </a:xfrm>
            <a:prstGeom prst="rect">
              <a:avLst/>
            </a:prstGeom>
            <a:ln w="28575">
              <a:solidFill>
                <a:schemeClr val="tx1"/>
              </a:solidFill>
            </a:ln>
          </p:spPr>
        </p:pic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FE9F9279-9FF3-E3BA-D6D4-47BF30E60D97}"/>
                </a:ext>
              </a:extLst>
            </p:cNvPr>
            <p:cNvSpPr/>
            <p:nvPr/>
          </p:nvSpPr>
          <p:spPr>
            <a:xfrm>
              <a:off x="10726574" y="1336130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8FA1E4B-9F7E-2B66-0A30-7DB86DECBDC8}"/>
                </a:ext>
              </a:extLst>
            </p:cNvPr>
            <p:cNvSpPr/>
            <p:nvPr/>
          </p:nvSpPr>
          <p:spPr>
            <a:xfrm>
              <a:off x="11088035" y="1333351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C79853E-4BDF-2E59-047F-14D310D9B227}"/>
                </a:ext>
              </a:extLst>
            </p:cNvPr>
            <p:cNvSpPr/>
            <p:nvPr/>
          </p:nvSpPr>
          <p:spPr>
            <a:xfrm>
              <a:off x="10740485" y="203928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34B8039E-199A-FFBE-FD0C-38ABEE2E6532}"/>
                </a:ext>
              </a:extLst>
            </p:cNvPr>
            <p:cNvSpPr/>
            <p:nvPr/>
          </p:nvSpPr>
          <p:spPr>
            <a:xfrm>
              <a:off x="11088035" y="2047013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F93827D-A3E9-96E8-9A7D-AF1CC09D7C63}"/>
                </a:ext>
              </a:extLst>
            </p:cNvPr>
            <p:cNvSpPr/>
            <p:nvPr/>
          </p:nvSpPr>
          <p:spPr>
            <a:xfrm>
              <a:off x="10726574" y="1703095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207759D9-1C80-973D-0543-F92A6ACC30F9}"/>
                </a:ext>
              </a:extLst>
            </p:cNvPr>
            <p:cNvSpPr/>
            <p:nvPr/>
          </p:nvSpPr>
          <p:spPr>
            <a:xfrm>
              <a:off x="11088035" y="170031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01B4B65C-385D-D98D-C642-EDC3E4FF5268}"/>
                </a:ext>
              </a:extLst>
            </p:cNvPr>
            <p:cNvSpPr/>
            <p:nvPr/>
          </p:nvSpPr>
          <p:spPr>
            <a:xfrm>
              <a:off x="11435585" y="2048456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F17712A-5E19-884F-48A7-11875C7B89D7}"/>
                </a:ext>
              </a:extLst>
            </p:cNvPr>
            <p:cNvSpPr/>
            <p:nvPr/>
          </p:nvSpPr>
          <p:spPr>
            <a:xfrm>
              <a:off x="11797046" y="2045677"/>
              <a:ext cx="182880" cy="182880"/>
            </a:xfrm>
            <a:prstGeom prst="ellipse">
              <a:avLst/>
            </a:prstGeom>
            <a:solidFill>
              <a:schemeClr val="tx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BBAEA936-7F68-BFDE-0CAA-ACF9B4D8ED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727181"/>
              </p:ext>
            </p:extLst>
          </p:nvPr>
        </p:nvGraphicFramePr>
        <p:xfrm>
          <a:off x="764668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lang="en-US" b="1" dirty="0">
                        <a:solidFill>
                          <a:schemeClr val="accent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graphicFrame>
        <p:nvGraphicFramePr>
          <p:cNvPr id="48" name="Table 47">
            <a:extLst>
              <a:ext uri="{FF2B5EF4-FFF2-40B4-BE49-F238E27FC236}">
                <a16:creationId xmlns:a16="http://schemas.microsoft.com/office/drawing/2014/main" id="{51F117EE-730F-374D-A6FD-2227FBFE81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370650"/>
              </p:ext>
            </p:extLst>
          </p:nvPr>
        </p:nvGraphicFramePr>
        <p:xfrm>
          <a:off x="9693620" y="5344301"/>
          <a:ext cx="1314825" cy="1288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8275">
                  <a:extLst>
                    <a:ext uri="{9D8B030D-6E8A-4147-A177-3AD203B41FA5}">
                      <a16:colId xmlns:a16="http://schemas.microsoft.com/office/drawing/2014/main" val="2819880530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288104722"/>
                    </a:ext>
                  </a:extLst>
                </a:gridCol>
                <a:gridCol w="438275">
                  <a:extLst>
                    <a:ext uri="{9D8B030D-6E8A-4147-A177-3AD203B41FA5}">
                      <a16:colId xmlns:a16="http://schemas.microsoft.com/office/drawing/2014/main" val="3918937095"/>
                    </a:ext>
                  </a:extLst>
                </a:gridCol>
              </a:tblGrid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6126815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dirty="0">
                          <a:solidFill>
                            <a:schemeClr val="accent6"/>
                          </a:solidFill>
                        </a:rPr>
                        <a:t>2</a:t>
                      </a:r>
                      <a:endParaRPr lang="en-US" b="1" dirty="0">
                        <a:solidFill>
                          <a:schemeClr val="accent6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310023"/>
                  </a:ext>
                </a:extLst>
              </a:tr>
              <a:tr h="429442"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A7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4499334"/>
                  </a:ext>
                </a:extLst>
              </a:tr>
            </a:tbl>
          </a:graphicData>
        </a:graphic>
      </p:graphicFrame>
      <p:sp>
        <p:nvSpPr>
          <p:cNvPr id="49" name="Oval 48">
            <a:extLst>
              <a:ext uri="{FF2B5EF4-FFF2-40B4-BE49-F238E27FC236}">
                <a16:creationId xmlns:a16="http://schemas.microsoft.com/office/drawing/2014/main" id="{B23DAE24-5AE6-D813-3B0A-3EAB42049A7E}"/>
              </a:ext>
            </a:extLst>
          </p:cNvPr>
          <p:cNvSpPr/>
          <p:nvPr/>
        </p:nvSpPr>
        <p:spPr>
          <a:xfrm>
            <a:off x="10653264" y="5436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1AA6ECDD-D100-C8A3-8776-79857434E980}"/>
              </a:ext>
            </a:extLst>
          </p:cNvPr>
          <p:cNvSpPr/>
          <p:nvPr/>
        </p:nvSpPr>
        <p:spPr>
          <a:xfrm>
            <a:off x="9785174" y="5860448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C0B19363-CD12-4C28-2C61-72215DDB31CC}"/>
              </a:ext>
            </a:extLst>
          </p:cNvPr>
          <p:cNvSpPr/>
          <p:nvPr/>
        </p:nvSpPr>
        <p:spPr>
          <a:xfrm>
            <a:off x="8176076" y="6274861"/>
            <a:ext cx="256032" cy="256032"/>
          </a:xfrm>
          <a:prstGeom prst="ellipse">
            <a:avLst/>
          </a:prstGeom>
          <a:solidFill>
            <a:schemeClr val="tx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69B3457F-C24F-0E39-6294-5E369AB46AEE}"/>
              </a:ext>
            </a:extLst>
          </p:cNvPr>
          <p:cNvSpPr txBox="1"/>
          <p:nvPr/>
        </p:nvSpPr>
        <p:spPr>
          <a:xfrm>
            <a:off x="7058498" y="4855395"/>
            <a:ext cx="46988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Numbers indicate how many mines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D950683-EE55-2EA3-545B-6271AB6FA3C9}"/>
                  </a:ext>
                </a:extLst>
              </p14:cNvPr>
              <p14:cNvContentPartPr/>
              <p14:nvPr/>
            </p14:nvContentPartPr>
            <p14:xfrm>
              <a:off x="8704800" y="3457440"/>
              <a:ext cx="1623960" cy="1164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D950683-EE55-2EA3-545B-6271AB6FA3C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86600" y="794880"/>
                <a:ext cx="2351520" cy="3836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10155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384333" cy="5804457"/>
          </a:xfrm>
        </p:spPr>
        <p:txBody>
          <a:bodyPr/>
          <a:lstStyle/>
          <a:p>
            <a:r>
              <a:rPr lang="en-US" sz="3200" dirty="0"/>
              <a:t>More formally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Symbol</a:t>
            </a:r>
            <a:r>
              <a:rPr lang="en-US" sz="3200" dirty="0">
                <a:solidFill>
                  <a:schemeClr val="tx1"/>
                </a:solidFill>
              </a:rPr>
              <a:t> (variable)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Models</a:t>
            </a:r>
            <a:r>
              <a:rPr lang="en-US" sz="3200" dirty="0">
                <a:solidFill>
                  <a:schemeClr val="tx1"/>
                </a:solidFill>
              </a:rPr>
              <a:t> (all symbols assigned a value)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Satisfiable</a:t>
            </a:r>
            <a:r>
              <a:rPr lang="en-US" sz="3200" dirty="0">
                <a:solidFill>
                  <a:schemeClr val="tx1"/>
                </a:solidFill>
              </a:rPr>
              <a:t>: there exists (at least one) model that meets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7030A0"/>
                </a:solidFill>
              </a:rPr>
              <a:t>Entailment</a:t>
            </a:r>
            <a:r>
              <a:rPr lang="en-US" sz="3200" dirty="0">
                <a:solidFill>
                  <a:schemeClr val="tx1"/>
                </a:solidFill>
              </a:rPr>
              <a:t>: statement is true for all models that meet the constraints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en-US" sz="3200" dirty="0"/>
          </a:p>
          <a:p>
            <a:r>
              <a:rPr lang="en-US" sz="3200" dirty="0"/>
              <a:t>How do we get a computer to do this?</a:t>
            </a:r>
            <a:endParaRPr lang="en-US" sz="4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21792D2-AD8D-32BB-830B-34AF7D3D3F53}"/>
                  </a:ext>
                </a:extLst>
              </p14:cNvPr>
              <p14:cNvContentPartPr/>
              <p14:nvPr/>
            </p14:nvContentPartPr>
            <p14:xfrm>
              <a:off x="290160" y="3173760"/>
              <a:ext cx="7794000" cy="30027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21792D2-AD8D-32BB-830B-34AF7D3D3F5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800" y="3164400"/>
                <a:ext cx="7812720" cy="3021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4715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9391D-1CF0-95B5-B3D2-EA88DF181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Entailment and Satisfiability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0C206-AEC2-0603-FD22-B140F4CEBE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6607237" cy="5804457"/>
          </a:xfrm>
        </p:spPr>
        <p:txBody>
          <a:bodyPr/>
          <a:lstStyle/>
          <a:p>
            <a:r>
              <a:rPr lang="en-US" sz="2400" dirty="0"/>
              <a:t>What reasoning are we doing?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Can I click here? / Is this definitely safe?</a:t>
            </a:r>
          </a:p>
          <a:p>
            <a:pPr marL="917575" lvl="2" indent="-457200"/>
            <a:r>
              <a:rPr lang="en-US" sz="2400" dirty="0"/>
              <a:t>Yes: For all possible configurations (models), none of them have a mine in that location</a:t>
            </a:r>
          </a:p>
          <a:p>
            <a:pPr lvl="2" indent="0">
              <a:buNone/>
            </a:pPr>
            <a:endParaRPr lang="en-US" sz="800" dirty="0"/>
          </a:p>
          <a:p>
            <a:pPr marL="917575" lvl="2" indent="-457200"/>
            <a:r>
              <a:rPr lang="en-US" sz="2400" dirty="0"/>
              <a:t>No: There exists (at least) one possible configuration with a mine in that location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sz="24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/>
              <a:t>Is it possibly safe?</a:t>
            </a:r>
          </a:p>
          <a:p>
            <a:pPr marL="917575" lvl="2" indent="-457200"/>
            <a:r>
              <a:rPr lang="en-US" sz="2400" dirty="0"/>
              <a:t>Yes: There exists (at least) one possible configuration with a mine in that location</a:t>
            </a:r>
          </a:p>
          <a:p>
            <a:pPr marL="917575" lvl="2" indent="-457200"/>
            <a:endParaRPr lang="en-US" sz="800" dirty="0"/>
          </a:p>
          <a:p>
            <a:pPr marL="917575" lvl="2" indent="-457200"/>
            <a:r>
              <a:rPr lang="en-US" sz="2400" dirty="0"/>
              <a:t>No: For all possible configurations (models), all of them have a mine in that location </a:t>
            </a:r>
            <a:r>
              <a:rPr lang="en-US" sz="2400" dirty="0">
                <a:sym typeface="Wingdings" panose="05000000000000000000" pitchFamily="2" charset="2"/>
              </a:rPr>
              <a:t> It's definitely dangerous</a:t>
            </a:r>
            <a:endParaRPr lang="en-US" sz="24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B00275F-D021-16EC-8E23-3083616CFA87}"/>
              </a:ext>
            </a:extLst>
          </p:cNvPr>
          <p:cNvSpPr txBox="1">
            <a:spLocks/>
          </p:cNvSpPr>
          <p:nvPr/>
        </p:nvSpPr>
        <p:spPr>
          <a:xfrm>
            <a:off x="7540336" y="2113289"/>
            <a:ext cx="3731812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85828D-1FBC-30F3-A971-1AF0AA2F64DA}"/>
              </a:ext>
            </a:extLst>
          </p:cNvPr>
          <p:cNvSpPr txBox="1">
            <a:spLocks/>
          </p:cNvSpPr>
          <p:nvPr/>
        </p:nvSpPr>
        <p:spPr>
          <a:xfrm>
            <a:off x="7540336" y="4630034"/>
            <a:ext cx="4288402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A777006-01EF-8B9E-662F-E9AEA697C225}"/>
              </a:ext>
            </a:extLst>
          </p:cNvPr>
          <p:cNvSpPr txBox="1">
            <a:spLocks/>
          </p:cNvSpPr>
          <p:nvPr/>
        </p:nvSpPr>
        <p:spPr>
          <a:xfrm>
            <a:off x="7540336" y="3083640"/>
            <a:ext cx="4288403" cy="42804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Satisfiability: possibly not safe</a:t>
            </a:r>
            <a:endParaRPr lang="en-US" sz="3200" dirty="0">
              <a:solidFill>
                <a:srgbClr val="7030A0"/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340C39-895B-25EC-E7DC-6614EAF009B2}"/>
              </a:ext>
            </a:extLst>
          </p:cNvPr>
          <p:cNvSpPr txBox="1">
            <a:spLocks/>
          </p:cNvSpPr>
          <p:nvPr/>
        </p:nvSpPr>
        <p:spPr>
          <a:xfrm>
            <a:off x="7540336" y="5600384"/>
            <a:ext cx="4331278" cy="42804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7030A0"/>
                </a:solidFill>
              </a:rPr>
              <a:t>Entailment: definitely not safe</a:t>
            </a:r>
            <a:endParaRPr lang="en-US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78795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4976138" cy="5203951"/>
          </a:xfrm>
        </p:spPr>
        <p:txBody>
          <a:bodyPr/>
          <a:lstStyle/>
          <a:p>
            <a:r>
              <a:rPr lang="en-US" dirty="0"/>
              <a:t>We collect information as we move to a new grid in the world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Breeze: if next to a Pit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Stench: if next to a Wumpus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Both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Nothing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Oh, and there's gold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3CFFCEE-568A-62A2-14A9-A2B1026DBB40}"/>
              </a:ext>
            </a:extLst>
          </p:cNvPr>
          <p:cNvSpPr txBox="1">
            <a:spLocks/>
          </p:cNvSpPr>
          <p:nvPr/>
        </p:nvSpPr>
        <p:spPr>
          <a:xfrm>
            <a:off x="552097" y="4619812"/>
            <a:ext cx="10515599" cy="148258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We're trying to figure out what to do next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safe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Which unvisited spaces that are </a:t>
            </a:r>
            <a:r>
              <a:rPr lang="en-US" dirty="0">
                <a:solidFill>
                  <a:srgbClr val="7030A0"/>
                </a:solidFill>
              </a:rPr>
              <a:t>definitely dangerous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(What about the other spaces?)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42A73B-A8F1-47E3-B0BE-59659AB967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965" b="9216"/>
          <a:stretch/>
        </p:blipFill>
        <p:spPr>
          <a:xfrm>
            <a:off x="7255435" y="167732"/>
            <a:ext cx="4804330" cy="4792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347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661B9-7C2C-44E1-B227-4752111BC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37C40A-20CD-4FFD-AE71-5ABF038D6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Symbols for Wumpus World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B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breeze felt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S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stench smelt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P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pit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err="1">
                <a:solidFill>
                  <a:schemeClr val="tx1"/>
                </a:solidFill>
              </a:rPr>
              <a:t>W</a:t>
            </a:r>
            <a:r>
              <a:rPr lang="en-US" baseline="-25000" dirty="0" err="1">
                <a:solidFill>
                  <a:schemeClr val="tx1"/>
                </a:solidFill>
              </a:rPr>
              <a:t>ij</a:t>
            </a:r>
            <a:r>
              <a:rPr lang="en-US" dirty="0">
                <a:solidFill>
                  <a:schemeClr val="tx1"/>
                </a:solidFill>
              </a:rPr>
              <a:t> = </a:t>
            </a:r>
            <a:r>
              <a:rPr lang="en-US" dirty="0" err="1">
                <a:solidFill>
                  <a:schemeClr val="tx1"/>
                </a:solidFill>
              </a:rPr>
              <a:t>wumpus</a:t>
            </a:r>
            <a:r>
              <a:rPr lang="en-US" dirty="0">
                <a:solidFill>
                  <a:schemeClr val="tx1"/>
                </a:solidFill>
              </a:rPr>
              <a:t> here</a:t>
            </a: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pPr marL="457200" lvl="0" indent="-457200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G = gold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44097C6-D95B-4CB3-9558-0F57003F8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3902" y="681037"/>
            <a:ext cx="5395999" cy="527929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EAD0B90-71FA-4369-B85F-2B78F3C259EB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hlinkClick r:id="rId3"/>
              </a:rPr>
              <a:t>http://thiagodnf.github.io/wumpus-world-simulator/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46641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F09D-62D8-DE38-12DD-20619947B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Wumpus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95CD93-197D-F764-73A5-4D95E4874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150358" cy="5203951"/>
          </a:xfrm>
        </p:spPr>
        <p:txBody>
          <a:bodyPr/>
          <a:lstStyle/>
          <a:p>
            <a:r>
              <a:rPr lang="en-US" dirty="0"/>
              <a:t>Reasoning about how to get safely get more information!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3514C2-56DE-A22E-F982-AD26964709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915" y="1745510"/>
            <a:ext cx="4853967" cy="410995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1FC12AA-6846-A79A-0FEE-FC3B5B29015E}"/>
              </a:ext>
            </a:extLst>
          </p:cNvPr>
          <p:cNvSpPr/>
          <p:nvPr/>
        </p:nvSpPr>
        <p:spPr>
          <a:xfrm>
            <a:off x="516090" y="6127603"/>
            <a:ext cx="67984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/>
              </a:rPr>
              <a:t>http://thiagodnf.github.io/wumpus-world-simulator/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117B623-53A3-F775-A3CE-B49D14DE13C9}"/>
                  </a:ext>
                </a:extLst>
              </p14:cNvPr>
              <p14:cNvContentPartPr/>
              <p14:nvPr/>
            </p14:nvContentPartPr>
            <p14:xfrm>
              <a:off x="3082320" y="1506240"/>
              <a:ext cx="3976200" cy="4569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117B623-53A3-F775-A3CE-B49D14DE13C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72960" y="1496880"/>
                <a:ext cx="3994920" cy="458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21705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BD037C-5BA4-96DE-36F6-15E4192437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9CC6B-0F55-DAFB-BBD0-23421B324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5FF89-152F-5707-7B68-2D75771DF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5737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BCE86-07D4-1F5B-F1B2-82C54094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B263-FC96-DD4B-8B72-8127544BC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D83C156-2D25-58B1-46CD-0B9E5B4279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  <a:blipFill>
                <a:blip r:embed="rId2"/>
                <a:stretch>
                  <a:fillRect l="-1387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7162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F0A37-A7C6-7359-9C7F-D661375B49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D4E84-CB08-2DE6-0180-D177F8E6A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7514B9-C53F-F406-D22F-DE8D86B2A16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  <a:blipFill>
                <a:blip r:embed="rId2"/>
                <a:stretch>
                  <a:fillRect l="-1387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B320C0B-7706-DBCE-3CE2-463AC0C67813}"/>
                  </a:ext>
                </a:extLst>
              </p14:cNvPr>
              <p14:cNvContentPartPr/>
              <p14:nvPr/>
            </p14:nvContentPartPr>
            <p14:xfrm>
              <a:off x="8274240" y="205920"/>
              <a:ext cx="3127680" cy="2154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B320C0B-7706-DBCE-3CE2-463AC0C6781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264880" y="196560"/>
                <a:ext cx="3146400" cy="217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20AF8B9B-2A41-6F09-685B-6B03861699CB}"/>
                  </a:ext>
                </a:extLst>
              </p14:cNvPr>
              <p14:cNvContentPartPr/>
              <p14:nvPr/>
            </p14:nvContentPartPr>
            <p14:xfrm>
              <a:off x="393480" y="2546280"/>
              <a:ext cx="626760" cy="673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20AF8B9B-2A41-6F09-685B-6B03861699C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4120" y="2536920"/>
                <a:ext cx="645480" cy="69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CF2573A7-884E-E6C8-4768-FC17D091AF18}"/>
                  </a:ext>
                </a:extLst>
              </p14:cNvPr>
              <p14:cNvContentPartPr/>
              <p14:nvPr/>
            </p14:nvContentPartPr>
            <p14:xfrm>
              <a:off x="9293400" y="2447640"/>
              <a:ext cx="724680" cy="38268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CF2573A7-884E-E6C8-4768-FC17D091AF1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84040" y="2438280"/>
                <a:ext cx="743400" cy="401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0C7EA862-CECD-2377-0E0C-A22946E7F879}"/>
                  </a:ext>
                </a:extLst>
              </p14:cNvPr>
              <p14:cNvContentPartPr/>
              <p14:nvPr/>
            </p14:nvContentPartPr>
            <p14:xfrm>
              <a:off x="9129600" y="732600"/>
              <a:ext cx="2877120" cy="13363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0C7EA862-CECD-2377-0E0C-A22946E7F87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120240" y="723240"/>
                <a:ext cx="2895840" cy="13550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73F6D82E-74D6-3C83-CEA3-3B314A40DC74}"/>
                  </a:ext>
                </a:extLst>
              </p14:cNvPr>
              <p14:cNvContentPartPr/>
              <p14:nvPr/>
            </p14:nvContentPartPr>
            <p14:xfrm>
              <a:off x="9237600" y="3002040"/>
              <a:ext cx="2757240" cy="1347480"/>
            </p14:xfrm>
          </p:contentPart>
        </mc:Choice>
        <mc:Fallback xmlns=""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73F6D82E-74D6-3C83-CEA3-3B314A40DC7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9228240" y="2992680"/>
                <a:ext cx="2775960" cy="1366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2541654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33748C-2D20-7850-81E4-C69D357DC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898CA7-810C-2CC6-7425-A0F723F32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689A737-8B41-F6D6-C496-A7C7EBB414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232529" cy="2039539"/>
              </a:xfrm>
              <a:blipFill>
                <a:blip r:embed="rId2"/>
                <a:stretch>
                  <a:fillRect l="-1387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8B3CC35-F7F6-91A8-B948-8AAEA4481F23}"/>
                  </a:ext>
                </a:extLst>
              </p14:cNvPr>
              <p14:cNvContentPartPr/>
              <p14:nvPr/>
            </p14:nvContentPartPr>
            <p14:xfrm>
              <a:off x="8788320" y="5057640"/>
              <a:ext cx="117360" cy="38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8B3CC35-F7F6-91A8-B948-8AAEA4481F2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778960" y="5048280"/>
                <a:ext cx="136080" cy="57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4EFDF41B-E2B6-EBF6-6B1E-5968A60F32E2}"/>
                  </a:ext>
                </a:extLst>
              </p14:cNvPr>
              <p14:cNvContentPartPr/>
              <p14:nvPr/>
            </p14:nvContentPartPr>
            <p14:xfrm>
              <a:off x="393480" y="2546280"/>
              <a:ext cx="626760" cy="6732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4EFDF41B-E2B6-EBF6-6B1E-5968A60F32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84120" y="2536920"/>
                <a:ext cx="645480" cy="691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61217F2D-5772-E6AC-D523-986AEB8DB943}"/>
                  </a:ext>
                </a:extLst>
              </p14:cNvPr>
              <p14:cNvContentPartPr/>
              <p14:nvPr/>
            </p14:nvContentPartPr>
            <p14:xfrm>
              <a:off x="8002440" y="223920"/>
              <a:ext cx="4193640" cy="49723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61217F2D-5772-E6AC-D523-986AEB8DB94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993080" y="214560"/>
                <a:ext cx="4212360" cy="4991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5261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E34000-A67F-70E6-A639-6AEB1080D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1FF58-48F6-D6FA-2442-DA7C96271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E3D32CC-9726-8BF5-FDFB-1EC7690961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 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556482" cy="503866"/>
              </a:xfrm>
              <a:blipFill>
                <a:blip r:embed="rId2"/>
                <a:stretch>
                  <a:fillRect l="-1108" t="-20732" b="-304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40B951F1-34D0-664B-651F-6969E20A22A8}"/>
                  </a:ext>
                </a:extLst>
              </p:cNvPr>
              <p:cNvGraphicFramePr/>
              <p:nvPr/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lang="en-US" sz="2400" b="1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oogle Shape;167;p21">
                <a:extLst>
                  <a:ext uri="{FF2B5EF4-FFF2-40B4-BE49-F238E27FC236}">
                    <a16:creationId xmlns:a16="http://schemas.microsoft.com/office/drawing/2014/main" id="{CE6F31B2-0519-4DCD-A505-8576A0AF58F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978494482"/>
                  </p:ext>
                </p:extLst>
              </p:nvPr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54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65" t="-1111" r="-46788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108268" t="-1111" r="-404724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206641" t="-1111" r="-30156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05447" t="-1111" r="-200389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407031" t="-1111" r="-101172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505058" t="-1111" r="-778" b="-81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0E3D14EF-292A-CC22-03F3-D5559C2A5704}"/>
                  </a:ext>
                </a:extLst>
              </p14:cNvPr>
              <p14:cNvContentPartPr/>
              <p14:nvPr/>
            </p14:nvContentPartPr>
            <p14:xfrm>
              <a:off x="776520" y="112680"/>
              <a:ext cx="10928520" cy="68371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0E3D14EF-292A-CC22-03F3-D5559C2A57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67160" y="103320"/>
                <a:ext cx="10947240" cy="685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96521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134FA9-26FA-1245-E83F-A126F9C7D1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CB1041-2E23-7FE9-CF37-C7E509CEA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93FBB20-5E5D-B761-05C9-6CE1B2D7F9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</a:t>
                </a:r>
              </a:p>
              <a:p>
                <a:r>
                  <a:rPr lang="en-US" dirty="0"/>
                  <a:t>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true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 is guaranteed to be false</a:t>
                </a:r>
              </a:p>
              <a:p>
                <a:pPr marL="571500" indent="-571500">
                  <a:buFont typeface="+mj-lt"/>
                  <a:buAutoNum type="romanLcPeriod"/>
                </a:pPr>
                <a:r>
                  <a:rPr lang="en-US" dirty="0"/>
                  <a:t> We don’t have enough information to say anything definitive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9391317" cy="2039539"/>
              </a:xfrm>
              <a:blipFill>
                <a:blip r:embed="rId2"/>
                <a:stretch>
                  <a:fillRect l="-1364" t="-5090" b="-763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73868B8-EF5C-C76B-DFC8-111AF4DFA93D}"/>
                  </a:ext>
                </a:extLst>
              </p14:cNvPr>
              <p14:cNvContentPartPr/>
              <p14:nvPr/>
            </p14:nvContentPartPr>
            <p14:xfrm>
              <a:off x="351360" y="239760"/>
              <a:ext cx="10498680" cy="4135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73868B8-EF5C-C76B-DFC8-111AF4DFA93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42000" y="230400"/>
                <a:ext cx="10517400" cy="4154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6546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F2369-49DA-28BC-BC62-43BC880B8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05C14-4F0A-8737-DEC9-0B1523414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414E965-8DE5-7FDB-B6A0-62C9A1C8AB1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1238848" cy="532742"/>
              </a:xfrm>
            </p:spPr>
            <p:txBody>
              <a:bodyPr/>
              <a:lstStyle/>
              <a:p>
                <a:r>
                  <a:rPr lang="en-US" dirty="0"/>
                  <a:t>If we know that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¬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∨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</m:oMath>
                </a14:m>
                <a:r>
                  <a:rPr lang="en-US" dirty="0"/>
                  <a:t> are true, what do we know about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0DE670B-F357-4D7B-8F39-0026A4D7544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1238848" cy="532742"/>
              </a:xfrm>
              <a:blipFill>
                <a:blip r:embed="rId2"/>
                <a:stretch>
                  <a:fillRect l="-1139" t="-19540" b="-22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Google Shape;167;p21">
                <a:extLst>
                  <a:ext uri="{FF2B5EF4-FFF2-40B4-BE49-F238E27FC236}">
                    <a16:creationId xmlns:a16="http://schemas.microsoft.com/office/drawing/2014/main" id="{DEDE61C7-02DA-C3C8-379F-A514064846F8}"/>
                  </a:ext>
                </a:extLst>
              </p:cNvPr>
              <p:cNvGraphicFramePr/>
              <p:nvPr/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oMath>
                            </m:oMathPara>
                          </a14:m>
                          <a:endParaRPr sz="2400" b="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14:m>
                            <m:oMath xmlns:m="http://schemas.openxmlformats.org/officeDocument/2006/math">
                              <m:r>
                                <a:rPr lang="en-US" sz="2400" i="1" dirty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¬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sz="2400" b="1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∨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oMath>
                          </a14:m>
                          <a:r>
                            <a:rPr lang="en-US" sz="2400" dirty="0"/>
                            <a:t> </a:t>
                          </a:r>
                          <a:endParaRPr lang="en-US" sz="2400" b="1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493042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Google Shape;167;p21">
                <a:extLst>
                  <a:ext uri="{FF2B5EF4-FFF2-40B4-BE49-F238E27FC236}">
                    <a16:creationId xmlns:a16="http://schemas.microsoft.com/office/drawing/2014/main" id="{3F09AD77-A6F2-4CD1-BFC8-684F6B0AABAC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1502344098"/>
                  </p:ext>
                </p:extLst>
              </p:nvPr>
            </p:nvGraphicFramePr>
            <p:xfrm>
              <a:off x="1363899" y="1764157"/>
              <a:ext cx="9464202" cy="4937490"/>
            </p:xfrm>
            <a:graphic>
              <a:graphicData uri="http://schemas.openxmlformats.org/drawingml/2006/table">
                <a:tbl>
                  <a:tblPr>
                    <a:noFill/>
                  </a:tblPr>
                  <a:tblGrid>
                    <a:gridCol w="1670311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54233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04802231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782522503"/>
                        </a:ext>
                      </a:extLst>
                    </a:gridCol>
                    <a:gridCol w="1562890">
                      <a:extLst>
                        <a:ext uri="{9D8B030D-6E8A-4147-A177-3AD203B41FA5}">
                          <a16:colId xmlns:a16="http://schemas.microsoft.com/office/drawing/2014/main" val="4259159731"/>
                        </a:ext>
                      </a:extLst>
                    </a:gridCol>
                  </a:tblGrid>
                  <a:tr h="54861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65" t="-1111" r="-46788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108268" t="-1111" r="-404724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206641" t="-1111" r="-301563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305447" t="-1111" r="-200389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407031" t="-1111" r="-101172" b="-81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1425" marR="91425" marT="91425" marB="91425">
                        <a:blipFill>
                          <a:blip r:embed="rId3"/>
                          <a:stretch>
                            <a:fillRect l="-505058" t="-1111" r="-778" b="-81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false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false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548610"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/>
                            <a:t>true</a:t>
                          </a:r>
                          <a:endParaRPr sz="240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>
                        <a:solidFill>
                          <a:schemeClr val="accent6">
                            <a:lumMod val="20000"/>
                            <a:lumOff val="80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lvl="0" indent="0" algn="ctr" rtl="0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None/>
                          </a:pPr>
                          <a:r>
                            <a:rPr lang="en-US" sz="2400" dirty="0"/>
                            <a:t>true</a:t>
                          </a:r>
                          <a:endParaRPr sz="2400" dirty="0"/>
                        </a:p>
                      </a:txBody>
                      <a:tcPr marL="91425" marR="91425" marT="91425" marB="91425"/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B1B10F6-7070-F08C-9EB3-119A2AABBBDC}"/>
                  </a:ext>
                </a:extLst>
              </p14:cNvPr>
              <p14:cNvContentPartPr/>
              <p14:nvPr/>
            </p14:nvContentPartPr>
            <p14:xfrm>
              <a:off x="1103040" y="112680"/>
              <a:ext cx="8735400" cy="6637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B1B10F6-7070-F08C-9EB3-119A2AABBBD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93680" y="103320"/>
                <a:ext cx="8754120" cy="6656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530222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9CC86-11D1-45A6-2E94-C73373C70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402D3-0EB1-5045-6028-86951177F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943D5-3EAB-A005-4BCB-3735D205E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Symbol: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Variable that can be true or false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We’ll try to use capital letters, e.g. A, B, P</a:t>
            </a:r>
            <a:r>
              <a:rPr lang="en-US" baseline="-25000" dirty="0">
                <a:solidFill>
                  <a:schemeClr val="tx1"/>
                </a:solidFill>
              </a:rPr>
              <a:t>1,2</a:t>
            </a:r>
            <a:endParaRPr lang="en-US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Often include True and False</a:t>
            </a:r>
          </a:p>
          <a:p>
            <a:r>
              <a:rPr lang="en-US" dirty="0"/>
              <a:t>Operators: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 A</a:t>
            </a:r>
            <a:r>
              <a:rPr lang="en-US" dirty="0"/>
              <a:t>: not A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and B (conjunction)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or B (disjunction) Note: this is not an “exclusive or”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implies B (implication). If A then B </a:t>
            </a:r>
          </a:p>
          <a:p>
            <a:pPr marL="457200" indent="-457200"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rgbClr val="7030A0"/>
                </a:solidFill>
                <a:sym typeface="Symbol"/>
              </a:rPr>
              <a:t>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B</a:t>
            </a:r>
            <a:r>
              <a:rPr lang="en-US" dirty="0"/>
              <a:t>: A if and only if B (biconditional)</a:t>
            </a:r>
          </a:p>
          <a:p>
            <a:r>
              <a:rPr lang="en-US" dirty="0"/>
              <a:t>Sentences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B35C6BD-83DE-829D-05E1-98BD0A3F8D8F}"/>
                  </a:ext>
                </a:extLst>
              </p14:cNvPr>
              <p14:cNvContentPartPr/>
              <p14:nvPr/>
            </p14:nvContentPartPr>
            <p14:xfrm>
              <a:off x="221760" y="1518840"/>
              <a:ext cx="9602280" cy="5230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B35C6BD-83DE-829D-05E1-98BD0A3F8D8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2400" y="1509480"/>
                <a:ext cx="9621000" cy="524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7905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371AD-86BE-3766-EB25-B8C7616ED6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AE333-FDCD-E139-2675-7FE7768AD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Propositional Logic 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5324CD-C82A-C9C2-1E61-534AA5B09B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Given: a set of proposition symbols {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1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2</a:t>
            </a:r>
            <a:r>
              <a:rPr lang="en-US" dirty="0"/>
              <a:t>, …,</a:t>
            </a:r>
            <a:r>
              <a:rPr lang="en-US" dirty="0">
                <a:solidFill>
                  <a:srgbClr val="CC00CC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X</a:t>
            </a:r>
            <a:r>
              <a:rPr lang="en-US" baseline="-25000" dirty="0" err="1">
                <a:solidFill>
                  <a:srgbClr val="7030A0"/>
                </a:solidFill>
              </a:rPr>
              <a:t>n</a:t>
            </a:r>
            <a:r>
              <a:rPr lang="en-US" dirty="0"/>
              <a:t>} </a:t>
            </a:r>
          </a:p>
          <a:p>
            <a:pPr lvl="2"/>
            <a:r>
              <a:rPr lang="en-US" sz="2800" dirty="0"/>
              <a:t>(we often add </a:t>
            </a:r>
            <a:r>
              <a:rPr lang="en-US" sz="2800" dirty="0">
                <a:solidFill>
                  <a:srgbClr val="7030A0"/>
                </a:solidFill>
              </a:rPr>
              <a:t>True</a:t>
            </a:r>
            <a:r>
              <a:rPr lang="en-US" sz="2800" dirty="0"/>
              <a:t> and </a:t>
            </a:r>
            <a:r>
              <a:rPr lang="en-US" sz="2800" dirty="0">
                <a:solidFill>
                  <a:srgbClr val="7030A0"/>
                </a:solidFill>
              </a:rPr>
              <a:t>False</a:t>
            </a:r>
            <a:r>
              <a:rPr lang="en-US" sz="2800" dirty="0"/>
              <a:t> for convenience)</a:t>
            </a:r>
          </a:p>
          <a:p>
            <a:r>
              <a:rPr lang="en-US" dirty="0">
                <a:solidFill>
                  <a:srgbClr val="7030A0"/>
                </a:solidFill>
              </a:rPr>
              <a:t>X</a:t>
            </a:r>
            <a:r>
              <a:rPr lang="en-US" baseline="-25000" dirty="0">
                <a:solidFill>
                  <a:srgbClr val="7030A0"/>
                </a:solidFill>
              </a:rPr>
              <a:t>i</a:t>
            </a:r>
            <a:r>
              <a:rPr lang="en-US" baseline="-25000" dirty="0">
                <a:solidFill>
                  <a:srgbClr val="CC00CC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</a:t>
            </a:r>
            <a:r>
              <a:rPr lang="en-US" dirty="0">
                <a:solidFill>
                  <a:srgbClr val="CC00CC"/>
                </a:solidFill>
                <a:sym typeface="Symbol"/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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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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If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/>
              <a:t> and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/>
              <a:t> are sentences then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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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>
                <a:solidFill>
                  <a:srgbClr val="7030A0"/>
                </a:solidFill>
                <a:sym typeface="Symbol"/>
              </a:rPr>
              <a:t>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/>
              <a:t>is a sentence</a:t>
            </a:r>
          </a:p>
          <a:p>
            <a:r>
              <a:rPr lang="en-US" dirty="0"/>
              <a:t>And p.s. there are no other sentences!</a:t>
            </a:r>
          </a:p>
          <a:p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DBA86AE-D4CD-791C-F81A-FA620D30591F}"/>
                  </a:ext>
                </a:extLst>
              </p14:cNvPr>
              <p14:cNvContentPartPr/>
              <p14:nvPr/>
            </p14:nvContentPartPr>
            <p14:xfrm>
              <a:off x="130320" y="188640"/>
              <a:ext cx="11069640" cy="4980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DBA86AE-D4CD-791C-F81A-FA620D30591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0960" y="179280"/>
                <a:ext cx="11088360" cy="4999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2562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DD5BF755-1847-320D-2516-D842F5F24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A2950BCE-6FB9-6402-E288-51027A8240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1A78692-3026-9640-5C12-2D1ED09E5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15228705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33BE0-67BE-4F9F-DF7E-C97E847BD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0CD34F-63F2-225C-F993-F9D4A2555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5AA5C-7D05-EDB0-680B-709F4FAD53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∨ 𝛃  is </a:t>
            </a:r>
            <a:r>
              <a:rPr lang="en-US" u="sng" dirty="0"/>
              <a:t>inclusive or</a:t>
            </a:r>
            <a:r>
              <a:rPr lang="en-US" dirty="0"/>
              <a:t>, not exclusive</a:t>
            </a:r>
          </a:p>
        </p:txBody>
      </p:sp>
      <p:graphicFrame>
        <p:nvGraphicFramePr>
          <p:cNvPr id="5" name="Google Shape;139;p18">
            <a:extLst>
              <a:ext uri="{FF2B5EF4-FFF2-40B4-BE49-F238E27FC236}">
                <a16:creationId xmlns:a16="http://schemas.microsoft.com/office/drawing/2014/main" id="{045FD844-26C7-A2A2-F3C4-0B0A8686731C}"/>
              </a:ext>
            </a:extLst>
          </p:cNvPr>
          <p:cNvGraphicFramePr/>
          <p:nvPr/>
        </p:nvGraphicFramePr>
        <p:xfrm>
          <a:off x="905203" y="1957552"/>
          <a:ext cx="43434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</a:t>
                      </a: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" name="Google Shape;139;p18">
            <a:extLst>
              <a:ext uri="{FF2B5EF4-FFF2-40B4-BE49-F238E27FC236}">
                <a16:creationId xmlns:a16="http://schemas.microsoft.com/office/drawing/2014/main" id="{046C084C-4C6C-C99D-ABD6-876F68DF6266}"/>
              </a:ext>
            </a:extLst>
          </p:cNvPr>
          <p:cNvGraphicFramePr/>
          <p:nvPr/>
        </p:nvGraphicFramePr>
        <p:xfrm>
          <a:off x="6304191" y="1943100"/>
          <a:ext cx="46101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/>
                        <a:t>𝛂 </a:t>
                      </a:r>
                      <a:r>
                        <a:rPr lang="en-US" sz="3200" dirty="0">
                          <a:solidFill>
                            <a:schemeClr val="tx1"/>
                          </a:solidFill>
                          <a:sym typeface="Symbol"/>
                        </a:rPr>
                        <a:t></a:t>
                      </a:r>
                      <a:r>
                        <a:rPr lang="en-US" sz="3200" dirty="0"/>
                        <a:t> 𝛃 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48921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EBD927E2-ABCC-51EC-074F-4FA392578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733D339D-D1A9-48C9-A48B-9ACCD912DF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C77A907-0AEF-F403-830A-2C720B47F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3507733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527EA1-E688-CDB1-04D6-85F3D0EC5A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25957-51EC-3E1B-80AF-356E6B4F9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6FF0A-4903-9B77-F1A7-1FE9B89A37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⇒ 𝛃  is equivalent to  ¬𝛂 ∨ 𝛃</a:t>
            </a:r>
          </a:p>
        </p:txBody>
      </p:sp>
      <p:graphicFrame>
        <p:nvGraphicFramePr>
          <p:cNvPr id="4" name="Google Shape;139;p18">
            <a:extLst>
              <a:ext uri="{FF2B5EF4-FFF2-40B4-BE49-F238E27FC236}">
                <a16:creationId xmlns:a16="http://schemas.microsoft.com/office/drawing/2014/main" id="{35AED1F2-742D-EF8A-BF82-1FBF3055AFF5}"/>
              </a:ext>
            </a:extLst>
          </p:cNvPr>
          <p:cNvGraphicFramePr/>
          <p:nvPr/>
        </p:nvGraphicFramePr>
        <p:xfrm>
          <a:off x="2476500" y="1943100"/>
          <a:ext cx="7505700" cy="286497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714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¬𝛂 ∨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EA691171-FBAB-CA67-871E-C3F69D6D10B7}"/>
                  </a:ext>
                </a:extLst>
              </p14:cNvPr>
              <p14:cNvContentPartPr/>
              <p14:nvPr/>
            </p14:nvContentPartPr>
            <p14:xfrm>
              <a:off x="6198840" y="2722320"/>
              <a:ext cx="11880" cy="2628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083F7060-9342-44D3-A888-DB7CD3784F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189480" y="2712960"/>
                <a:ext cx="30600" cy="4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376225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>
          <a:extLst>
            <a:ext uri="{FF2B5EF4-FFF2-40B4-BE49-F238E27FC236}">
              <a16:creationId xmlns:a16="http://schemas.microsoft.com/office/drawing/2014/main" id="{DBE0EA81-997A-E680-3712-C96A699D46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>
            <a:extLst>
              <a:ext uri="{FF2B5EF4-FFF2-40B4-BE49-F238E27FC236}">
                <a16:creationId xmlns:a16="http://schemas.microsoft.com/office/drawing/2014/main" id="{026165AE-3FF4-B6F5-9190-DEF9DE6EB3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5002" y="1371600"/>
            <a:ext cx="78720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spcBef>
                <a:spcPts val="640"/>
              </a:spcBef>
            </a:pPr>
            <a:r>
              <a:rPr lang="en-US" sz="3200" dirty="0"/>
              <a:t>𝛂 ∨ 𝛃  is </a:t>
            </a:r>
            <a:r>
              <a:rPr lang="en-US" sz="3200" u="sng" dirty="0"/>
              <a:t>inclusive or</a:t>
            </a:r>
            <a:r>
              <a:rPr lang="en-US" sz="3200" dirty="0"/>
              <a:t>, not exclusive</a:t>
            </a:r>
            <a:br>
              <a:rPr lang="en-US" sz="3200" dirty="0"/>
            </a:br>
            <a:endParaRPr sz="3200" dirty="0"/>
          </a:p>
          <a:p>
            <a:pPr>
              <a:spcBef>
                <a:spcPts val="640"/>
              </a:spcBef>
            </a:pPr>
            <a:r>
              <a:rPr lang="en-US" sz="3200" dirty="0"/>
              <a:t>𝛂 ⇒ 𝛃  is equivalent to  ¬𝛂 ∨ 𝛃</a:t>
            </a:r>
          </a:p>
          <a:p>
            <a:pPr marL="571500" indent="-5715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Says who?</a:t>
            </a:r>
            <a:br>
              <a:rPr lang="en-US" sz="36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pPr>
              <a:spcBef>
                <a:spcPts val="640"/>
              </a:spcBef>
            </a:pPr>
            <a:r>
              <a:rPr lang="en-US" sz="3200" dirty="0"/>
              <a:t>𝛂 ⇔ 𝛃 is equivalent to (𝛂 ⇒ 𝛃) ∧ (𝛃 ⇒ 𝛂)</a:t>
            </a:r>
          </a:p>
          <a:p>
            <a:pPr marL="457200" indent="-457200">
              <a:spcBef>
                <a:spcPts val="640"/>
              </a:spcBef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Prove it!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F19A834-DDE3-8286-7599-3A78B06B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Notes on Operators</a:t>
            </a:r>
          </a:p>
        </p:txBody>
      </p:sp>
    </p:spTree>
    <p:extLst>
      <p:ext uri="{BB962C8B-B14F-4D97-AF65-F5344CB8AC3E}">
        <p14:creationId xmlns:p14="http://schemas.microsoft.com/office/powerpoint/2010/main" val="21499481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28B6B-6824-5977-2825-A4703DC3FE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8ECDA-21F9-2D6F-6805-74EB8E3B9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Truth Tables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425F9-4E86-915A-A9C1-CA862F65F7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𝛂 ⇔ 𝛃 is equivalent to (𝛂 ⇒ 𝛃) ∧ (𝛃 ⇒ 𝛂)</a:t>
            </a:r>
          </a:p>
        </p:txBody>
      </p:sp>
      <p:graphicFrame>
        <p:nvGraphicFramePr>
          <p:cNvPr id="5" name="Google Shape;148;p19">
            <a:extLst>
              <a:ext uri="{FF2B5EF4-FFF2-40B4-BE49-F238E27FC236}">
                <a16:creationId xmlns:a16="http://schemas.microsoft.com/office/drawing/2014/main" id="{217F20E0-7180-8AAB-9281-4FD6A4DD3A88}"/>
              </a:ext>
            </a:extLst>
          </p:cNvPr>
          <p:cNvGraphicFramePr/>
          <p:nvPr/>
        </p:nvGraphicFramePr>
        <p:xfrm>
          <a:off x="1261178" y="1772526"/>
          <a:ext cx="9669643" cy="3428850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7898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48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6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565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98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4220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⇔ 𝛃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𝛂 ⇒ 𝛃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endParaRPr sz="3200">
                        <a:solidFill>
                          <a:schemeClr val="dk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𝛃 ⇒ 𝛂</a:t>
                      </a:r>
                      <a:endParaRPr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64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3200" dirty="0">
                          <a:solidFill>
                            <a:schemeClr val="dk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(𝛂⇒𝛃) ∧ (𝛃⇒𝛂)</a:t>
                      </a:r>
                      <a:endParaRPr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F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F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/>
                        <a:t>T</a:t>
                      </a:r>
                      <a:endParaRPr sz="24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400" dirty="0"/>
                        <a:t>T</a:t>
                      </a:r>
                      <a:endParaRPr sz="2400" dirty="0"/>
                    </a:p>
                  </a:txBody>
                  <a:tcPr marL="91425" marR="91425" marT="91425" marB="91425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Google Shape;149;p19">
            <a:extLst>
              <a:ext uri="{FF2B5EF4-FFF2-40B4-BE49-F238E27FC236}">
                <a16:creationId xmlns:a16="http://schemas.microsoft.com/office/drawing/2014/main" id="{F01A92BD-CF69-A28F-D6C6-4B3E1A8D5BA5}"/>
              </a:ext>
            </a:extLst>
          </p:cNvPr>
          <p:cNvSpPr txBox="1"/>
          <p:nvPr/>
        </p:nvSpPr>
        <p:spPr>
          <a:xfrm>
            <a:off x="717284" y="5322899"/>
            <a:ext cx="9894136" cy="14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2800" dirty="0"/>
              <a:t>Equivalence: it’s true in all models. Expressed as a logical sentence:</a:t>
            </a:r>
            <a:endParaRPr sz="2800" dirty="0"/>
          </a:p>
          <a:p>
            <a:pPr algn="ctr">
              <a:spcBef>
                <a:spcPts val="640"/>
              </a:spcBef>
              <a:buClr>
                <a:schemeClr val="dk1"/>
              </a:buClr>
              <a:buSzPts val="1100"/>
            </a:pP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(𝛂 ⇔ 𝛃) </a:t>
            </a:r>
            <a:r>
              <a:rPr lang="en-US" sz="3200" dirty="0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⇔</a:t>
            </a:r>
            <a:r>
              <a:rPr lang="en-US" sz="3200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[(𝛂 ⇒ 𝛃) ∧ (𝛃 ⇒ 𝛂)]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16263620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10482</TotalTime>
  <Words>1794</Words>
  <Application>Microsoft Macintosh PowerPoint</Application>
  <PresentationFormat>Widescreen</PresentationFormat>
  <Paragraphs>465</Paragraphs>
  <Slides>38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6" baseType="lpstr">
      <vt:lpstr>Times New Roman</vt:lpstr>
      <vt:lpstr>Calibri</vt:lpstr>
      <vt:lpstr>Cambria Math</vt:lpstr>
      <vt:lpstr>Wingdings</vt:lpstr>
      <vt:lpstr>Congenial Black</vt:lpstr>
      <vt:lpstr>Symbol</vt:lpstr>
      <vt:lpstr>Arial</vt:lpstr>
      <vt:lpstr>Office Theme</vt:lpstr>
      <vt:lpstr>Warm-up:</vt:lpstr>
      <vt:lpstr>Monty Python Inference</vt:lpstr>
      <vt:lpstr>AI: Representation and Problem Solving </vt:lpstr>
      <vt:lpstr>AlphaGeometry</vt:lpstr>
      <vt:lpstr>How do we solve Sudoku?</vt:lpstr>
      <vt:lpstr>How do we play Minesweeper?</vt:lpstr>
      <vt:lpstr>Minesweeper</vt:lpstr>
      <vt:lpstr>Minesweeper</vt:lpstr>
      <vt:lpstr>Minesweeper</vt:lpstr>
      <vt:lpstr>Minesweeper</vt:lpstr>
      <vt:lpstr>High-level View: Logical Agents</vt:lpstr>
      <vt:lpstr>Logical Agents</vt:lpstr>
      <vt:lpstr>Logical Agents</vt:lpstr>
      <vt:lpstr>A Knowledge-based Agent</vt:lpstr>
      <vt:lpstr>Models and Knowledge Bases  Entailment and Satisifiability</vt:lpstr>
      <vt:lpstr>Logical Agent Vocab</vt:lpstr>
      <vt:lpstr>Models and Knowledge Bases</vt:lpstr>
      <vt:lpstr>Models and Knowledge Bases</vt:lpstr>
      <vt:lpstr>Entailment and Satisfiability</vt:lpstr>
      <vt:lpstr>Entailment and Satisfiability</vt:lpstr>
      <vt:lpstr>Wumpus World</vt:lpstr>
      <vt:lpstr>Wumpus World</vt:lpstr>
      <vt:lpstr>Wumpus World</vt:lpstr>
      <vt:lpstr>Propositional Logic</vt:lpstr>
      <vt:lpstr>Poll 1</vt:lpstr>
      <vt:lpstr>Poll 1</vt:lpstr>
      <vt:lpstr>Poll 1</vt:lpstr>
      <vt:lpstr>Poll 1</vt:lpstr>
      <vt:lpstr>Poll 2</vt:lpstr>
      <vt:lpstr>Poll 2</vt:lpstr>
      <vt:lpstr>Propositional Logic</vt:lpstr>
      <vt:lpstr>Propositional Logic Syntax</vt:lpstr>
      <vt:lpstr>Notes on Operators</vt:lpstr>
      <vt:lpstr>Truth Tables</vt:lpstr>
      <vt:lpstr>Notes on Operators</vt:lpstr>
      <vt:lpstr>Truth Tables</vt:lpstr>
      <vt:lpstr>Notes on Operators</vt:lpstr>
      <vt:lpstr>Truth Tables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934</cp:revision>
  <cp:lastPrinted>2018-11-27T13:42:27Z</cp:lastPrinted>
  <dcterms:created xsi:type="dcterms:W3CDTF">2018-10-11T11:39:27Z</dcterms:created>
  <dcterms:modified xsi:type="dcterms:W3CDTF">2025-09-24T13:34:03Z</dcterms:modified>
</cp:coreProperties>
</file>