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640" r:id="rId2"/>
    <p:sldId id="663" r:id="rId3"/>
    <p:sldId id="688" r:id="rId4"/>
    <p:sldId id="692" r:id="rId5"/>
    <p:sldId id="691" r:id="rId6"/>
    <p:sldId id="696" r:id="rId7"/>
    <p:sldId id="697" r:id="rId8"/>
    <p:sldId id="698" r:id="rId9"/>
    <p:sldId id="699" r:id="rId10"/>
    <p:sldId id="700" r:id="rId11"/>
    <p:sldId id="701" r:id="rId12"/>
    <p:sldId id="702" r:id="rId13"/>
    <p:sldId id="703" r:id="rId14"/>
    <p:sldId id="704" r:id="rId15"/>
    <p:sldId id="705" r:id="rId16"/>
    <p:sldId id="706" r:id="rId17"/>
    <p:sldId id="707" r:id="rId18"/>
    <p:sldId id="708" r:id="rId19"/>
    <p:sldId id="709" r:id="rId20"/>
    <p:sldId id="711" r:id="rId21"/>
    <p:sldId id="710" r:id="rId22"/>
    <p:sldId id="713" r:id="rId23"/>
    <p:sldId id="736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33:22.89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6539 6101 15663 0,'32'0'1392'0,"-8"3"-1120"0,-1-3-272 0,-3 2 0 0,-7-2 2672 0,0 1 464 0,4 2 112 16,13-1 16-16,18 3-1280 0,15 1-240 0,8 3-48 0,-1 0-16 0,-6-3-1088 0,-3 4-208 0,-4-4-64 0,-2 4 0 0,0 0 0 0,-3-2 0 0,-2 2 0 0,0 0 0 15,-2 0-320-15,0 0 0 0,1 1 0 0,0 3 0 16,2 1 192-16,-1 1-48 0,0 0 0 0,1-4 0 15,-1 0 0-15,2 2 0 0,3 1 0 0,-2-3 0 16,1 4-144-16,1-3 0 0,-1-2 0 0,-1 0 0 16,-2 0 528-16,5 0 80 0,4 2 16 0,2 0 0 15,-1 2-80-15,-2-1-16 0,0-2 0 0,-2 2 0 0,-5-3-352 16,0 0-176-16,2 1 160 0,0 1-160 0,-4-1 208 16,4 0-48-16,-1 4-16 0,0-3 0 0,1 3-16 0,-1-1 0 15,1 1 0-15,1-4 0 0,1 4-128 0,-2-2 0 16,2 1 0-16,-3-4 0 0,2 6 0 0,-4-3 0 15,0 1 0-15,-3-2 0 0,-2 0 0 0,0-1 0 16,1 0 0-16,0 1 0 0,0 0 0 0,-1 2 0 16,-1-1 0-16,-1 1 0 0,-1-4 0 0,0 0 0 15,-1 0 0-15,0 0 0 0,-1-1 0 0,1 0 0 16,3 2 0-16,0 1 0 0,4-1 160 0,-2 0-160 16,-3 2 192-16,1-2-192 0,-3-2 352 0,2 0-32 0,4 2-16 15,1 1 0-15,-9-1-144 0,-4-2-32 0,-1 0 0 0,2 2 0 16,4 1-128-16,1 3 160 0,0-1-160 0,0 1 160 15,0 0-160-15,1 2 0 0,2-2 0 0,-2 0 0 16,2 0 0-16,-1-1 0 0,1-1 0 0,-2 1 0 16,-1-4 0-16,1 1 0 0,2 1 0 0,2-1 0 15,-1-3 0-15,-3 1 0 0,-4-4 0 0,2 1 0 16,6 3 0-16,1 1 0 0,6 2 0 0,-4 0 128 16,1 0 16-16,-3-4 0 0,-1 4 0 0,-1-5 0 15,1 0-144-15,-3 0 0 0,0 2 0 0,1 3 0 0,5-1 0 16,-2 2 0-16,-1-2 0 0,-4 2 0 0,-3 1 0 0,3-2 0 15,5 2 0-15,3-3 0 0,1 1 0 16,1-1 0-16,-2 2 0 0,2-2 0 0,3 0 0 0,-1-2 0 16,1 3 0-16,-2-3 0 0,2 2 0 0,-1 0 0 15,-2-4 0-15,2 2 0 0,3 2 0 0,-2-1 0 16,0 3 0-16,-1-4 0 0,-1-1 0 0,-2 0 0 16,2 0 0-16,3 1 0 0,2 0 0 0,3 2 0 15,2 0 0-15,-1 1 0 0,0-3 0 0,-1-1 0 16,3 1 0-16,-4 0 0 0,0 1 0 0,2 2 0 15,4 0 0-15,-3 2 0 0,-1-4 0 0,-15 0 0 16,-9-4 0-16,3 0 0 0,13 5 208 0,12 1 16 16,6 0 0-16,3 3 0 0,-3-1-96 0,-1 1-128 0,0-1 176 15,0 1-176-15,-3 0 160 0,-1 0-160 16,-2-2 128-16,-3 1-128 0,-1 1 0 0,1-1 0 0,0 1 0 16,2 0 0-16,2-2 0 0,-1 3 0 0,-2-1 0 0,-2-4 0 15,-3 2 0-15,-2-4 0 0,-1 0 0 0,3 1-176 16,3 1 176-16,-2-1 0 0,3 4 160 0,-3-1-160 15,-1 1 0-15,-1 1 0 0,2-4 0 0,-1 0-160 16,3 4 160-16,-4-2 0 0,1 2 128 16,1 1-128-16,-2 0 0 0,1-4 0 0,3 2 0 15,1-1-128-15,3 0 128 0,-1-1 0 0,2 0 160 0,-3 2-160 0,0-2 0 16,0 0 0-16,0 0 0 0,1-1-160 0,2 2 160 0,2-2 0 16,-1 3 160-16,2-2-160 15,-2 2 0-15,1-1 0 0,4-4 0 0,1 2 0 0,0 0 0 0,0 1 0 16,2 0 0-16,-4 0 0 0,-2-5 0 15,3 2 0-15,6 0 0 0,0 3 0 0,0 1 0 0,-2-2 0 16,0-1 0-16,-6-1 0 0,-3-3 0 0,8 4 176 16,4 3-176-16,1-2 160 0,-5 2 128 0,2 1 32 15,1-3 0-15,2 1 0 0,-2 4-192 0,-1-3-128 0,-3 2 192 16,2-1-192-16,1 3 0 16,2 0 0-16,3 1 0 0,0-1 0 0,0-2 0 0,0 3 0 0,-2-2 0 15,2 2 0-15,4-1 0 0,-5 1 0 0,3-3 0 0,-8 2 0 16,1-1 0-16,4-1 0 0,3 2 0 0,3 1 0 15,2 3 0-15,-1-2 0 16,-8-4 0-16,2 2 0 0,9 2 0 0,5 5 0 16,-1 0 0-16,6 1 0 0,3-2 128 0,4 2-128 0,6 2 0 0,1 0 0 15,1-2 208-15,2-1-64 0,2 3-16 0,2-2 0 16,-3-4-128-16,3 3 0 0,5 4 0 16,-4-6 0-16,-4-1 0 0,3 2 0 0,2 4 0 0,0 1 0 0,-3-1 0 15,4 1 0-15,4 4 0 0,-3 0 0 0,-1-1 0 16,1-1 0-16,2 2 128 0,-1-3-128 0,-2 3 0 0,4-4 0 15,1 5 0-15,-5-6 0 0,-7 1 0 0,-1-1 0 16,4 4 0-16,-4-1 0 0,0 1 0 0,-1 0 0 16,1 0 0-16,-8 2 0 0,-5-2 0 0,0-4 0 15,0 3 0-15,-5-2 0 0,-6 1-224 0,-4-6 32 16,-2-1 0-16,-5-1-21312 16</inkml:trace>
  <inkml:trace contextRef="#ctx0" brushRef="#br0" timeOffset="4192.75">7281 5858 1839 0,'1'0'160'0,"-1"0"-160"0,0 0 0 0,0 0 0 0,0 0 1216 0,0 0 224 0,0 0 32 0,0 2 16 0,0-2-592 0,0 0-112 0,1 0-16 0,-1 0-16 0,0 0-752 0,0 0 0 0,0 0 0 0,0 0-208 0,0 0-16 0,14-16 0 16,-12 12 0-16,0 2 0 0,-1-2 224 0,0 2 0 15,-1-1 0-15,0 2-144 0,0-2 416 0,-1 3 96 16,-2 0 16-16,1 3 0 0,-1-3 960 0,3 0 208 16,0 0 48-16,0 0 0 0,0 0 16 0,-18 12 16 15,15-8 0-15,2-4 0 0,0 4-240 0,1-4-48 0,0 2-16 16,1-2 0-16,0 0-352 0,2 1-64 0,1-1-16 0,-1 0 0 15,2 0-336-15,0 0-80 0,0-1-16 0,1 1 0 16,0 0-272-16,2-2-48 0,-1 2-16 0,1-3 0 16,-2 2-128-16,3 1 0 0,0-2 0 0,4 0 0 15,0 0 224 1,2-2 16-16,5-2 0 0,4-3 0 0,6-1 464 0,6-4 80 0,9-4 32 0,2-5 0 16,1 0-208-16,3 0-32 0,6-2-16 0,1-3 0 15,2-1-240-15,12-5-64 0,10-5 0 0,4-1 0 16,-5-1-256-16,5-1 160 15,11-5-160-15,9-4 128 0,7-6 160 0,0 3 32 0,-14 4 0 0,15-4 0 0,13-5-16 16,7-2 0-16,-3-2 0 16,7 0 0-16,12 0-304 0,0-2 128 0,-6 6-128 0,-3-2 0 0,6 2 0 15,12-6 0-15,11-2 0 0,1 0 0 16,-4 0 0-16,-6 2 0 16,-2 2 0-16,14-4 0 0,9 0 0 0,-5 0 0 15,-10 4 0-15,-3 0 0 0,3 6 0 0,-6-2 0 16,-10 5 0-16,1-3 0 0,3 2 0 0,-5 0 0 0,0 6 0 15,-7-1 0-15,-4-4-864 0,-3 6-128 0,-4-1-32 0,-15 7 0 32,-17 7-1440-32,2 3-288 0</inkml:trace>
  <inkml:trace contextRef="#ctx0" brushRef="#br0" timeOffset="5093.39">10610 6670 5519 0,'1'0'496'0,"-1"3"-496"0,1-3 0 16,-1 0 0-16,1 0 576 0,-1 0 0 0,3 2 16 0,-1-2 0 0,2 4 240 0,-2-4 64 0,2 0 0 0,-1 1 0 0,0-1 48 0,1 0 16 16,-1 0 0-16,1 0 0 0,1 0 64 0,0-1 0 0,3-2 16 0,0 2 0 0,2-1-48 0,1-2-16 0,3-1 0 0,2 1 0 15,3 0 48-15,0-2 0 0,1 0 0 0,5 0 0 16,6-4-256-16,5-2-64 0,7-1 0 0,4-3 0 15,7-2 192-15,6-2 48 0,7-2 0 0,7-7 0 16,9-4-16-16,11-2 0 0,7-1 0 0,9-5 0 16,8-3 0-16,3-3 0 0,1-1 0 0,4-2 0 15,8 0-416-15,17-5-64 16,16-8-32-16,8-4 0 0,1 1-240 0,6-6-48 0,4 1-128 0,-3 2 192 0,-7 4 16 0,22-8 0 16,14-4 0-16,8-2 0 15,7-3-208-15,-10 7 0 0,-27 10 0 16,20-6 0-16,19-6 0 0,4 2 0 0,1 2 0 0,-5 3 0 15,-9 1 0-15,-7 4 0 0,-6 4 0 0,-3 0 0 0,2 5 0 16,-11-1 0-16,-8 3 0 0,-8 4 0 16,-5 2-832-16,-9 3-144 0,-7 1-48 0,-6 4-10352 15,-7 2-2064-15</inkml:trace>
  <inkml:trace contextRef="#ctx0" brushRef="#br0" timeOffset="6008.52">14327 7312 22111 0,'-18'-4'1968'0,"5"2"-1584"0,5 0-384 15,5 2 0-15,0 0 992 0,-3 0 112 0,-6-2 32 0,-9-2 0 0,-3 1-480 0,2 0-80 0,5 1-32 0,5 0 0 16,6 2-240-16,4 0-48 0,3 4-16 0,4-1 0 15,4 0-752-15,0 3-160 16,6-2-32-16,3 2 0 0,4 0 272 0,3-2 48 0,4 2 16 0,7-3 0 16,5-3 368-16,7-3 192 0,9 0-32 0,11-7 0 15,9-3 816-15,4-5 176 0,2-4 16 0,15-7 16 0,12-8 448 0,-6 5 96 16,-11 0 0-16,24-7 16 0,29-14-784 0,16-6-176 16,4-4-16-16,4-1-16 0,8-2-336 0,3-1-64 15,-7 0-16-15,4 1 0 0,9-4-160 0,8 1-48 16,8 0 0-16,6-4 0 0,1 1-128 0,-1 2 160 15,-11 3-160-15,12-5 160 0,11-1-160 0,2 0 0 16,5 0 0-16,-4 0 0 0,-9 2 0 0,0 0 0 16,0 2 0-16,-5 3 0 0,-3 8 0 0,-11-1 0 15,-9 2 0-15,-14 6 0 16,-16 4-832-16,-2 3-64 0,-1-1 0 0,-10 2 0 16,-11 3-1616-16,-6 3-336 0,-5 3-64 0,-12 2-10848 0</inkml:trace>
  <inkml:trace contextRef="#ctx0" brushRef="#br0" timeOffset="6690.13">17805 8360 1839 0,'-9'7'160'0,"3"-1"-160"0,-1-2 0 0,3 2 0 0,2-4 3248 0,0-2 608 0,2 1 128 0,-1 2 32 16,-1 1-2096-16,-1-2-432 0,2 2-80 0,3-4 0 0,5-4-688 0,1-2-128 0,3 0-16 0,4-7-16 0,4 1-112 15,1-2-32-15,2 0 0 0,3-3 0 0,3 1 160 0,4-2 48 0,3-1 0 0,4 0 0 16,6-3 144-16,4 3 48 0,8-4 0 0,3 1 0 16,3 1 48-16,6-2 16 0,9-2 0 15,8-4 0-15,11 1 16 0,8-8 16 0,5-1 0 0,11-4 0 16,14-3-32-16,8-4-16 0,6-6 0 0,4 0 0 15,9-5-320-15,12-2-64 0,12-5-16 0,6-4 0 16,5-2-192-16,5-1-32 0,6-3-16 0,-19 6 0 0,-11 4-48 0,26-10-16 16,25-12 0-16,6-1 0 15,0 0 16-15,-3 2 0 0,-1-3 0 0,1 5 0 16,0-3-176-16,-2 3 0 0,-1 2 0 0,-25 8 0 0,-21 8 0 0,23-6 0 0,26-6 0 0,1 3 0 16,-8 10 0-16,-13 4 0 0,-12 7 0 0,-13 7 0 15,-13 11 0-15,-18 5 0 0,-10 5 0 0,-11 7 0 16,-12 5-448-1,-13 8-112-15,-9 1-16 16,-16 6-18064-16</inkml:trace>
  <inkml:trace contextRef="#ctx0" brushRef="#br0" timeOffset="7272.95">21009 9208 39615 0,'4'-9'3520'0,"1"1"-2816"0,1 2-560 0,-1 0-144 0,1 4-224 0,3-6-80 0,5-7-16 0,11-4 0 0,12-12 320 0,12-4 0 0,1 0 0 0,3 1 0 15,3-2 0-15,3 3 0 0,1 3 0 0,3 1 0 0,5 1 0 0,4 0 0 16,2-1 0-16,5 1 0 0,1-3 256 0,7-4 96 16,9-1 32-16,6-1 0 0,-5 0-48 0,13-3 0 15,12-4 0-15,6-2 0 0,7 0-96 0,7-3-32 0,9-2 0 0,1 1 0 16,-3 1-32-16,-25 6-16 0,-12 7 0 0,27-7 0 15,48-14-32-15,34-10-128 0,9 0 192 16,-4 4-64-16,-8 2-128 0,-2 0 0 0,0 0 0 0,-1 2 0 16,0 1 0-16,-5-1 0 0,-3 2 0 0,-3-4 0 15,0 2 0-15,-4-2 0 0,-4 2 0 0,-11 1 0 16,-3 2 0-16,-9-1 0 0,-2 3 0 0,-8-1 0 31,-6 5-448-31,-9 3 0 0,-7 2-16 0,-13 10-11904 0,-11 7-2384 0</inkml:trace>
  <inkml:trace contextRef="#ctx0" brushRef="#br0" timeOffset="7782.48">24829 9849 42383 0,'-18'-2'1872'0,"7"1"400"0,3-1-1824 0,3 1-448 0,3 1 0 0,1 0 0 0,1 0 128 0,0-2-128 0,1 0 0 0,2-3 0 0,6 2 0 0,3-6-128 0,6 2-16 0,7-3 0 0,5-1-112 0,6 0 0 0,5-4-16 0,4 1 0 0,7-4 144 0,5-1 128 16,7-6-192-16,4-1 192 0,4-5 0 0,-5 2 272 15,-2 0-16-15,17-10-16 16,24-10 48-16,14-4 16 0,-2 1 0 0,14-11 0 0,21-10 64 0,13-6 16 16,9-2 0-16,6-2 0 0,8 1-80 0,9-3-16 0,9-1 0 15,3 2 0-15,5-1-288 0,-1 6 0 0,0 6 0 0,-5 6 0 16,-6 7 0-16,-4 6 0 0,-1 7-240 0,-7 5 80 31,-8 4-448-31,-12 7-96 0,-5 3 0 0,4-1-18400 0</inkml:trace>
  <inkml:trace contextRef="#ctx0" brushRef="#br0" timeOffset="11086.51">16189 3490 37775 0,'-7'2'3360'0,"0"-2"-2688"0,5 1-544 15,2 2-128-15,1-3 640 0,0 2 112 0,-1 2 16 0,-1 5 0 0,2 2-640 0,2 3-128 0,2 3 0 0,3 2 0 0,2 5 0 0,4-1 0 0,1 5 0 0,2 0 0 0,3 4 0 0,1 0 0 16,2 3 0-16,2 0 0 0,-1-3 0 0,-1 1 0 15,1-1 0-15,0 3 0 0,2-1 0 0,1 1 0 0,1 3 0 0,0 3 0 16,2 0 0-16,2 4 0 0,4-1 0 16,-3 3 0-16,-1-2 0 0,-1-1 0 0,1 1 0 15,1 2 0-15,0 0 208 0,0 1-48 0,-4-4-16 0,3 6 0 16,4 4 64-16,0 3 16 0,1-4 0 0,0 2 0 16,1 2-16-16,-1-4 0 0,-2-3 0 0,-2 1 0 15,2 0-32-15,0 7-16 0,2 5 0 0,0-1 0 16,-3-4-32-16,0 1 0 0,-2-1 0 0,1 8 0 15,2 3-128-15,1 1 0 0,-2-1 0 0,0-2 0 16,-1-1 128-16,-1-3 64 0,-1-3 0 0,0 0 0 0,0 1 0 16,0 0 0-16,4 0 0 0,-1 0 0 0,0-7-192 15,0 2 192-15,2 5-192 0,2-2 192 0,1 5 64 0,0-4 32 16,-2 3 0-16,0-6 0 0,-2-1-160 0,1 3-128 16,0 0 144-16,1 4-144 0,0 0 144 0,0 0-144 15,-1-2 128-15,0-1-128 0,0 3 0 0,-2-3 0 16,0 0 128-16,-1 1-128 0,2 4 0 0,-2 2 192 15,0-1-192-15,0-2 192 0,-4-1 0 0,2-4 16 16,-1-2 0-16,0 6 0 0,2 1-208 0,-1 0 144 16,0-1-144-16,-1 0 128 0,1-2-128 0,0 2 0 15,1 2 0-15,-2-1 0 0,-1 3-128 0,-1-1 128 16,2 4 0-16,-3-2 0 0,-1-1 0 0,-1 0 0 16,1-2 0-16,0 3 0 0,2 4 0 0,-1-3 0 0,2-2 0 0,-2-1 0 15,1 0 0-15,1 1 0 0,0 6 0 0,2-1 0 16,1-2 0-16,1 2 0 0,0-4 0 0,0 0 0 15,2-5 0-15,0 1 0 0,0 2 0 0,3-3 0 16,1 0 0-16,1-2 0 0,-2-4 0 0,-1-3 0 16,-1-1 368-16,4 8 32 0,2 4 16 0,0 3 0 15,0 2-416-15,-3-2 0 0,0-2 0 0,-2 4 0 16,-1-4 0-16,1 7 0 0,0 3 0 0,0 1 0 16,-1-5 0-16,-3 1 0 0,3 0 0 0,-1 5 0 15,0-1 0-15,1 2 0 0,1-1 0 0,-1-5 0 16,1-4 0-16,-1-6 0 0,-1-5 0 0,3 5 0 15,7 7 0-15,3-1 0 0,4 0 0 0,-3-4 0 0,-4-6 176 0,1 4 0 16,6 6 0-16,-2 4 0 0,1 3-176 0,1-6 0 16,1-1 0-16,-1 1 128 0,0 3-128 0,1 6 0 15,0 2 0-15,0 2 0 0,1-1 0 0,-4-2 0 16,1 1 0-16,0-2 0 0,1 1 0 0,0-2 0 16,-2-5 0-16,1-3 128 0,-2 2-128 0,-3-5 0 15,-4-4 0-15,5 7 128 0,4 8-128 0,2-2 0 0,0-3 0 16,0-3 0-16,1 3 0 0,-1 3 0 0,1 0 0 0,-1 5 0 15,-1-5 0-15,-4-3 0 0,1-3 0 16,1 5 0-16,5 8 0 0,-2-2 0 0,0 2 0 16,0-4 0-16,-1 3 0 0,-1 0 0 0,-3-2 0 0,-1 4 0 15,3-4 0-15,-2 2 0 0,3 1 0 0,-3-1 0 16,-2 0 0-16,-2 0 0 0,-2-4 0 0,-1 1 0 16,0-2 0-16,-3-4 0 0,-2-2 128 0,0 0-128 15,1-2 0-15,1-3 0 0,1-2 0 16,-2-1 0-16,-3-4 0 0,1-2 0 0,-1 4 0 0,1-4 0 15,-1-4 0-15,-4-5 0 0,-1-3-144 0,-1-7 144 16,0-3-992-16,-1-8-144 0,-1-7-16 16,1-5-16-16</inkml:trace>
  <inkml:trace contextRef="#ctx0" brushRef="#br0" timeOffset="12141.73">22464 4257 43311 0,'-9'23'3840'0,"-1"-4"-3072"0,0 5-608 16,1-2-160-16,3-2-496 0,1-4-128 0,-2 9-16 0,-6 19-16 0,-7 28 656 0,-7 29 0 0,-4 19 0 0,0 5 0 16,0 4 0-16,3 1 0 15,2 0 192-15,4-2-64 0,1-4 144 0,0 6 48 0,1 12 0 0,0 8 0 0,2 0-176 0,-1 0-16 0,3 3-128 0,-1 9 192 0,-1 13-192 0,1 4 176 0,1 4-176 0,-3-2 160 0,2-11-160 0,-3 11 0 16,-2 14 0-16,-4 4-176 0,1 0 176 0,-3-2 0 16,0-4 0-16,2-19-128 0,1-17 128 0,-4 20 0 15,-5 14 0-15,-1 4 0 0,0-5 192 0,1-10-48 16,2-6 0-16,1-7 0 0,0-3 192 0,4 1 48 0,1 1 0 15,3-9 0-15,6-18-192 0,1 1-48 16,4-1 0-16,2-11 0 0,2-8-144 0,3-9 0 0,4-3 0 0,1-10 0 16,3-7 0-16,0-4 0 0,4-3 0 0,0-7 0 15,2-4 0-15,2-8 0 0,1-4 0 0,1-8 128 32,-1-2-576-32,3-7-128 0,2-6-32 0,0 0 0 0,3-10-800 15,1-8-176-15</inkml:trace>
  <inkml:trace contextRef="#ctx0" brushRef="#br0" timeOffset="12674.34">25147 5522 42383 0,'-9'-1'1872'0,"0"-1"400"0,1 4-1824 0,-1-1-448 0,4 4 0 16,0 0 0-16,0 4 176 0,-5 6-176 0,-5 11 192 0,-4 15-192 0,-5 13 0 0,1 12-352 0,0 8 48 0,2 7 16 0,3 7 288 0,0 7 0 0,1 13 0 0,-1 6 0 0,0 6 0 0,0 12 0 0,0 11-144 16,-1 10 144-16,-2-3 0 15,-2-7 0-15,4-14-128 0,-7 26 128 0,-7 26 0 0,0 4 0 0,5-35 0 0,-5 14 0 16,-5 28-176-16,-6 21 176 16,-3 18-192-16,-3 5 192 0,1-5 0 0,-1-1 0 15,2 1 0-15,0-3 0 0,1 0 0 0,0-1 0 16,0 7 160-16,-1-3-32 0,3 3 288 0,-2-3 64 0,3-1 16 15,0-2 0-15,1-1-48 0,2-2-16 16,2 4 0-16,0-11 0 0,2-9 16 0,1-5 0 16,0-5 0-16,4-3 0 0,1-3-128 0,3-10-32 0,2-6 0 0,0-9 0 15,1-7-144-15,2-6-16 16,-1-8-128-16,3-10 192 0,0-10-192 0,4-10 0 0,3-4 0 16,1-8 0-16,3-9 0 0,0-11 0 0,4-3 0 0,1-13 0 0,2-2 0 0,2-13-256 0,2-4 48 15,3-10 16 1,2-10-608-16,3-9-112 0,1-10-32 0,2-6 0 15,2-9-352-15,4-10-80 0</inkml:trace>
  <inkml:trace contextRef="#ctx0" brushRef="#br0" timeOffset="13172.94">27289 6865 41471 0,'-8'9'3680'0,"-1"2"-2944"0,2 4-592 0,2-1-144 0,0 2 0 0,-4 8 0 0,-6 21 0 0,-11 27 0 0,-11 29-608 0,-6 29-160 0,-3 15-16 0,-1 9-16 16,0 0 560-16,2 6 240 0,-2 1-192 0,0 6 192 0,0 4 0 0,-3 7 0 0,-1 8 0 0,-1 10 0 16,-2 0-144-16,-2 10 144 0,2 1 0 0,-3 6 0 15,-2 2 0-15,-2 3 0 0,6-9 0 0,-9 22 0 16,-5 18 0-16,-4 7 0 0,-2 3 0 0,-6 10 0 15,1 3 0-15,-5-3 0 0,-2 0 0 0,-2-3 0 16,0-4 768-16,-4 0 64 0,1 0 16 0,-1-3 0 16,3-6-16-16,-4-2-16 0,-2 0 0 0,2-1 0 15,0-3-96-15,-2-7-16 0,1-2 0 0,-2-11 0 0,2-9-192 16,6-8-64-16,5-6 0 0,4-11 0 0,2-10-192 0,6-12-32 16,9-6-16-16,6-16 0 0,10-21-208 0,8-13 0 15,4-11 0-15,8-15-160 0,6-13 16 0,5-13 0 16,6-15 0-16,5-14-14304 15,6-9-2848-15</inkml:trace>
  <inkml:trace contextRef="#ctx0" brushRef="#br0" timeOffset="14622.42">7270 13652 35935 0,'-15'-13'3200'0,"4"5"-2560"0,1 0-512 0,2 3-128 0,5 4 672 0,0 1 112 0,0 0 32 0,-5-2 0 0,-1-2-432 0,-3-1-96 0,-2 1-16 16,1-2 0-16,1 2-112 0,2 1-32 0,2 0 0 0,3 1 0 0,3 1-128 0,1-2 0 0,2-1 0 0,2 2 0 0,2-2-432 0,3 4-160 0,-1 0-48 0,2 1 0 0,3 4 288 0,2-1 48 0,-3 0 16 0,4 1 0 16,5 1 288-16,3 1 0 0,2-3 0 15,5 2 0 1,7 0 256-16,3-1 128 0,4 3 0 0,0-4 16 15,3 0 96-15,-10 0 16 0,-6-1 0 0,8 0 0 0,16-3-256 16,17 0-32-16,13 0-16 0,6 0 0 0,0-2-208 16,2 1 144-16,3-2-144 0,-2 1 128 0,-7 0-128 0,2 2 0 15,1 0 0-15,7 0 0 0,3 0 0 16,0 4 0-16,2-1 0 0,-4 0 0 0,1 1 0 0,-5-1 0 16,-12-2 0-16,10-1 0 0,9 0 0 0,0-1 0 15,-2-3 0-15,-11-1 128 0,-5 4-128 16,6-4 0-16,8 1 0 0,11 0 0 0,9 4 0 0,2-2 0 15,-4-2 0-15,-4 4 0 0,1 1 0 0,-2 2 240 16,3-1-64-16,0 4-16 0,1-2-160 0,-4 2 0 0,-11 1 0 16,5-4 0-16,2 3 0 0,-2-3 0 0,-4 3 0 0,-2 0 0 15,-3-2 0-15,-4-3 0 0,1 2 0 0,2-1 0 16,1 2 0-16,-5-4 0 0,-3 2 0 0,-1-2 0 16,3 0 0-16,2 0 0 0,0-2 0 0,-1-1 0 15,-3 3 0-15,-2-1 0 0,4-1 0 0,-3-2 0 16,-3 4 0-16,6-4 0 0,3 2 0 0,-1 2 0 15,-16 0 0-15,7 0 0 0,5 0 0 0,2 0 0 16,-1 0 0-16,-1 0 0 0,-2 2 0 0,0-2 0 16,2 2 256-16,0-2-16 0,-3 2-16 0,-1-2 0 15,-4 0-224-15,4 0 128 0,1 0-128 0,2-2 0 0,3 0 0 16,1 2 128-16,2 0-128 0,-2-2 0 0,1-1 0 16,-1 2 0-16,0 1 0 0,0 0 0 0,2 0 0 0,1-2 0 15,1 2 0-15,-4 0 0 16,-6 0 0-16,9 0 0 0,4 0 0 0,3 0 0 0,2 2 0 0,-1-2 0 15,2 4 0-15,-2-2 0 0,3-2 0 0,-4 2 0 16,-1 0 0-16,-2-1 0 0,-1 2 0 0,11-3 0 16,6 0 176-16,5-3-176 0,-2 3 0 0,3-1 0 15,2 1 0-15,1 0-144 0,1 4 144 0,-8-2 0 16,0-1 0-16,6 4 0 0,6 2 0 0,3-4 0 0,1 5 0 16,-2 0 0-16,1-1 0 0,-1 2 0 0,1 1 0 15,0-1 0-15,1 0 0 0,1-2 0 0,3 3 0 0,0-1 0 16,1-3 0-16,1 1 0 0,3 4 0 0,1-4 0 15,0 0 0-15,-1-3 0 0,1 1 0 0,2-2 0 16,4 3 0-16,0-6 0 0,1 0 0 0,-1 0 0 16,0 4 0-16,1-1 0 0,-1-6 0 0,-2 2 0 15,-6 2 0-15,3-1 0 0,2 0 0 0,0-1-128 16,-2 0 128-16,-1 2 0 0,0 3 0 0,-4-4 0 16,-1 0 0-16,2 0 0 0,0 3 0 0,1-3 0 0,-8 0 0 15,3 3 0-15,6 1 0 0,1-2 0 0,3-2 0 16,0 1 0-16,2 4 0 0,3-1 128 0,0 2-128 15,5-2 0-15,4 0 0 0,7 2 128 16,10 4-128-16,2 1 0 0,-2-1 0 0,-2-3 0 16,0 4 0-16,-3-1 128 0,-6 2-128 0,-5-2 176 0,-10 3-48 0,-5-3 0 15,-8 2 0-15,-8-2 0 0,-5 0-128 0,-7 1-256 16,-5-4 64-16,-9-1-19136 0</inkml:trace>
  <inkml:trace contextRef="#ctx0" brushRef="#br0" timeOffset="15337.38">10020 14057 38703 0,'-3'-9'3440'0,"2"0"-2752"0,0 5-560 0,1 0-128 0,1 2 480 0,-1-2 64 0,-1-6 16 0,0-7 0 0,-2-3-432 0,1 1-128 0,-2 0 0 0,0 3 0 0,1 4 368 0,-5 2 16 0,-1 1 0 0,-3 3 0 0,0 2 16 0,-4 4 16 15,-3 4 0-15,-6 4 0 0,-4 9-224 0,-10 5-32 0,-6 10-16 16,-9 6 0-16,-4 9-144 0,-10 10 0 0,-10 10 0 0,-6 5 128 16,-1-2-128-16,-11 6 192 15,-11 5-192-15,-5 6 192 0,-2 3-192 0,17-16-224 0,12-6 48 0,-16 9 16 16,-20 14 160-16,-11 11 0 0,-1 9 0 0,7-5-128 15,10-8 128-15,8-3 0 0,4 4 0 0,8 1 0 16,7-2 0-16,12-11 0 0,14-16 0 0,-1 9 0 16,-1 15-720-1,8 0-176-15,14-6-16 0,13-11-16 0</inkml:trace>
  <inkml:trace contextRef="#ctx0" brushRef="#br0" timeOffset="15764.55">15243 13529 43311 0,'-22'9'3840'0,"-3"2"-3072"16,4 0-608-16,4-3-160 0,-2 0 512 0,-9 8 80 0,-26 10 16 0,-30 18 0 15,-23 13-464-15,-9 6-144 0,6-6 0 0,1 3 0 16,-4 7 384-16,-4 5-48 0,-2 7 0 0,-2 0 0 16,-2 1-16-16,1 2-16 0,6-4 0 0,-10 8 0 15,-8 8-176-15,-3 4-128 0,-3 1 192 0,8-4-192 0,23-16 128 16,-15 15-128-16,-15 16 0 0,-1 2 0 0,4-11 0 0,7 1 0 15,6 4 0-15,4-7-144 16,6-5 144-16,12-9 0 0,7-6 0 0,-4 8 0 16,-1 3 0-16,3-5 0 0,6 1-144 15,7-10 144-15,5-3-656 16,6-3-64-16,3-1-16 0,7-6 0 16,6-2-384-16,6-8-80 0,6-3-16 0,7-4-17680 0</inkml:trace>
  <inkml:trace contextRef="#ctx0" brushRef="#br0" timeOffset="16158.92">21055 13925 49759 0,'-35'19'2208'0,"1"-1"448"16,-6 4-2128-1,7 1-528-15,9-7 0 0,-1 2 0 0,-13 8-512 0,-34 24-224 0,-38 23-32 0,-27 18-16 0,-10 7 624 0,-3-2 160 0,-2 1 0 0,1-2 0 0,5-2 0 16,-2-3 176-16,0-5-48 0,-5 4 0 0,-1 13 0 0,-6-3 0 0,1 1 0 0,1-1 0 0,-1 4-128 16,6-2 0-16,7 0 0 0,10-5 0 0,7-9 0 0,11 5 0 0,9 4 0 0,10-2 0 0,10-2 0 0,10-6-192 0,10 2 64 15,7-3 128 1,9 3-1296-16,9-1-144 0</inkml:trace>
  <inkml:trace contextRef="#ctx0" brushRef="#br0" timeOffset="16540.34">26442 14149 44223 0,'-23'9'3936'0,"-3"1"-3152"0,1 2-624 0,4 1-160 16,-2 0 736-16,-13 9 112 0,-28 15 32 0,-39 26 0 16,-33 30-704-16,-22 17-176 0,-8 8 0 15,4 4 0-15,1 3 0 0,-1 6 0 16,-2 6 0-16,0 2 0 0,4-3 0 0,-2 0 0 0,0 3 0 16,-1 0 0-16,1-7 0 0,0 2-176 0,0 1 176 0,-4-10-128 0,1-7-160 15,2-6-32-15,1-11 0 0,-1-12-13424 16,1-11-2688-16</inkml:trace>
  <inkml:trace contextRef="#ctx0" brushRef="#br0" timeOffset="17898.28">11718 3313 29487 0,'-4'-24'2624'0,"0"7"-2112"0,3 7-512 0,0 6 0 15,-2 2 144-15,-1-6-144 0,-2-6 0 0,-5-12 144 0,-2-3 80 0,-2 2 16 0,0 3 0 0,1 8 0 0,3 5 400 0,3 5 64 0,1 5 32 0,5 1 0 16,1 6-288-16,3 4-48 0,4 3-16 0,3 8 0 0,2 4-224 0,3 4-160 0,0 3 192 0,5 4-192 0,2 9 624 0,1 4 16 0,1 4 0 15,-5-2 0-15,-4-13-288 0,-1 10-48 16,2 14-16-16,-2 7 0 0,-2 8-32 0,-4 0-16 0,-2 0 0 16,-4 3 0-16,-2-1 16 0,-1 4 0 0,-2 8 0 15,1-3 0-15,0-13 96 0,0 8 32 0,2 5 0 0,2 5 0 16,5-2-144-16,2-5-32 0,2-14 0 0,1 4 0 16,5 6 80-16,2 0 16 0,2 1 0 0,1-1 0 15,-1-7-112-15,-1 1-32 0,0 7 0 0,-1 2 0 16,-1 4-32-16,-3 0-128 0,-3-1 192 0,-5 1-64 15,-1 1-128-15,-5 7 0 0,-5 13 0 0,-1-7 128 16,-2-14-128-16,-3 5 0 0,-2 4 0 0,-2-3 0 0,1-12 0 0,1 5 0 16,-2 4 0-16,1 3 0 0,3 0 0 0,2-7 0 15,3-12 0-15,2-4 0 0,3 2 320 0,2 4-32 16,3 1 0-16,1-4 0 0,0-10 96 0,-1-8 32 16,1-6 0-16,1 8 0 0,1 14-416 0,2 6 0 15,0 7 0-15,-2-7 0 0,-1-4 0 16,0 1 0-16,-1 4 0 0,-1 4 0 0,-2-1 0 0,0-4 0 15,-2-6 0-15,-2 2 0 0,-1 5 0 0,-3-1 0 16,-2 6 0-16,0-12 0 0,0-12 0 0,-2 8 0 0,-2 12 0 16,-2 5 0-16,-1-1 0 0,2-3 0 0,0-9 128 15,1 2-128-15,-2 8 128 0,2 0-128 0,2 1 192 16,2-11-64-16,0-4-128 0,1 4 0 0,1 6 0 0,-1 0 0 16,2 4 0-16,2 0 0 0,-1-1 0 0,0-4-176 15,2-8 176-15,-2 2 0 0,2 4 128 0,-1 6-128 16,2 1 304-16,-2-2-16 0,1 0 0 0,-1-2 0 15,1-1-160-15,-2 4-128 0,1 7 192 0,0-3-192 16,1-1 0-16,-1 3 0 0,1 4 0 0,-2-3 0 16,2 5 0-16,-2-3 0 0,-1-2 0 0,0 0 0 0,0 2 0 15,-1 1 0-15,-2 0 0 0,1-1 0 0,-3-5 0 0,0 2 0 16,-1 1 0-16,0 0 0 0,-1-4 0 0,-2-2 0 16,2-2 0-16,-2 2 0 0,3 1 0 0,-2 5 0 15,2-1 0-15,0-3 0 0,1-4 0 0,2 3 0 16,-2 5 0-16,0-4 0 0,2-6 304 0,1 3 0 15,2 1 0-15,-1-1 0 0,2 3-144 0,1-10-32 16,1-10 0-16,0 4 0 0,2 12-128 16,0 5 0-16,0-3 0 0,0-1 0 0,1 0 0 0,-1-6 0 0,1-6 0 15,-2 2 0-15,1 1 0 0,-2 0 0 0,-1-4 0 16,-1-5 0-16,2-4 0 0,-2-1 0 0,-1 2 0 0,-1-2 0 16,0 1 0-16,-2-6 0 15,2 0 0-15,-1-7 0 0,1-5 0 0,-2-1 0 0,1-3 0 0,-1 1 0 16,1-2 0-16,0 0 0 0,-1-5 0 0,1 0 0 15,1 3 0-15,1-4 0 0,-2-3 0 16,1 0 128-16,1-2-128 0,-1-1 0 16,2-5 0-16,-1 2 0 0,2 3 0 0,-2-3 0 0,2-6 0 0,0 0-176 0,0 3-160 15,-1-4-48-15,2-2 0 0,-1-4 0 32,2-2-544-32,-1 0-112 0,2-5-32 0,0-4-12736 0,0-5-2544 0</inkml:trace>
  <inkml:trace contextRef="#ctx0" brushRef="#br0" timeOffset="18800.25">7872 3726 40543 0,'-4'29'3600'0,"5"0"-2880"0,4-7-576 0,2-7-144 0,1 1 0 0,5 9 0 0,5 23 0 0,14 31 128 16,16 29-128-16,11 10-256 0,6 0 64 0,6-7 16 0,3-1 176 0,6 0-192 0,7 3 192 0,3-4-192 0,-1-8 320 0,6 4 64 0,10 9 16 0,7 3 0 15,5 3-16-15,1 3 0 0,2 3 0 0,-1-2 0 0,3 5-32 16,-2 4-16-1,-3 3 0-15,-2-3 0 0,-9-4-144 0,3 8 0 0,-1 14 0 0,-7-5 0 0,-12-20 288 0,5 16 32 16,4 10 0-16,-4 3 0 16,-8-3 128-16,-3-4 48 0,0 3 0 0,-1 5 0 0,-1 6-144 0,-8-5-32 15,-8-12 0-15,-1-3 0 0,0 1-80 16,-3-3-32-16,-6-1 0 0,-1-9 0 0,-5-8-208 0,-1-5 0 31,-2-3 0-31,-3-10 0 0,-3-9 0 0,0-12 0 0,-1-7 0 0,-3-13 0 16,-4-9-752-16,-1-4-80 0,1-6-32 0,-2-2-18880 0</inkml:trace>
  <inkml:trace contextRef="#ctx0" brushRef="#br0" timeOffset="19319.78">5590 6705 43311 0,'5'28'1920'0,"4"-1"384"0,6 5-1840 0,0-3-464 15,0-9 0-15,1 1 0 0,8 11 192 0,17 21-64 0,30 36-128 0,23 25 192 0,18 16-192 0,8 0 0 0,1-4 0 16,4-3 0-16,6 0 0 0,2-6 0 0,-2-3 0 0,7 3 0 0,9 10 0 0,5-4 0 0,2 0 0 0,-1 3 0 0,-1 5 0 0,-7-11 0 0,-4-4 0 16,7 5 0-16,7 8 0 0,3 9 0 0,6 8 0 0,-8 0 0 15,-12-13 0-15,2 6 0 0,3 8 0 0,-3-1 0 16,-4-6 0-16,-7-1 128 0,-5 3-128 0,-5-5 0 16,-3-5 256-16,-4 3-32 0,-3 1-16 0,-4-6 0 15,-3-10 16-15,-6 0 0 0,1 4 0 0,-3-7 0 0,-1-3 32 16,-3-4 0-16,-3-3 0 0,-4-3 0 0,0-2-256 15,-5-11 0-15,-5-5 0 0,-1-6-160 0,-2-1 32 0,-6-3 0 16,-2-5 0-16,-8-4-13472 16,-6-6-2688-16</inkml:trace>
  <inkml:trace contextRef="#ctx0" brushRef="#br0" timeOffset="19874.03">5791 12002 43311 0,'-11'25'3840'0,"8"-2"-3072"0,4 8-608 0,7-2-160 0,4-3 0 16,3 1 0-16,9 9 0 0,15 33 128 0,25 39-128 0,25 28 0 0,14 8 0 0,2-8-176 0,-2-9 176 0,3-7 0 0,9 1 0 0,4-4-128 0,3-7 128 0,-14-15 144 16,-19-17-16-16,21 11-128 0,35 19 256 0,15 9-48 0,-4-4-16 0,0-4 0 0,7 5 112 0,-2-2 16 0,-8-7 0 0,6 5 0 15,7 5-80-15,-2-2-16 0,-11-8 0 0,8 9 0 16,5 8 96-16,-2 2 32 0,-3-9 0 0,-3 3 0 15,0 7-96 1,-6-2 0-16,-6-7-16 0,-7-5 0 0,-7 3-240 0,3 2 176 0,2 2-176 16,2-1 160-16,0-7-160 0,4-1 0 0,2-2 0 0,5-4-176 15,5-1-768 1,0-5-144-16</inkml:trace>
  <inkml:trace contextRef="#ctx0" brushRef="#br0" timeOffset="22991.93">18145 10928 35007 0,'-7'-3'3120'0,"1"2"-2496"16,2 1-496-16,1 0-128 0,3 0 1280 0,-1 0 256 0,-3 0 32 0,-1-3 16 0,-2 1-1216 0,0 1-240 0,2-2-128 0,0 1 128 0,1 1-128 0,2 1 0 0,2-3 0 0,-2 6 128 0,1-3 0 0,-1 3 0 0,-1 3 0 0,1 3 0 16,-1 1 144-16,-1 6 48 0,2 0 0 0,-2 9 0 15,1 7-16-15,-1 5 0 0,0 9 0 0,0 5 0 16,2 4-32-16,-2 6 0 0,1-2 0 0,-4 2 0 16,2 4-48-16,-3 2-16 0,-1 2 0 0,-1-2 0 15,2-6-64-15,-4-4-16 0,3-8 0 0,0-1 0 16,-1-1 128-16,-1 2 0 0,1 0 16 0,-1 2 0 0,0-3-144 15,1-1-128-15,1-6 192 0,2-5-192 0,-1-2 128 16,2-5-128 0,0-3 0-16,1-3 0 0,0-3-320 0,-1-2-192 0,1-5-16 0,0-2-16 31,0-5-464-31,-1-1-80 0,1-5-32 0,-2-5-17952 0</inkml:trace>
  <inkml:trace contextRef="#ctx0" brushRef="#br0" timeOffset="23379.49">17778 11019 8287 0,'-1'-2'736'0,"-1"0"-592"0,1 0-144 0,1 2 0 16,1 0 7200-16,2-3 1408 15,2 2 288-15,4-1 48 0,7-2-6928 0,8-2-1376 0,10 0-288 0,5-3-48 0,8 2-176 0,3-2-128 16,0 2 144-16,0 0-144 0,-4 1 0 0,-3-2 0 16,-4 0 0-16,-3 2 0 0,-4 0 0 0,-1 0 0 15,-1-1 0-15,-3 1 0 0,0 2 368 16,-2 0 16-16,1 2 16 0,-1-4 0 0,-2 2-400 0,1-1 0 15,1 2 0-15,-1-6 0 16,4 3 0-16,-2-4 0 0,0 3 0 0,-2-6 0 0,2 3-176 0,-2-2-16 16,-2 0 0-16,-2-1 0 31,-2 0-832-31,0 0-160 0,-4 5-32 0,0-2-16432 16</inkml:trace>
  <inkml:trace contextRef="#ctx0" brushRef="#br0" timeOffset="23695.85">17911 11493 35935 0,'-6'5'3200'0,"0"0"-2560"16,0-2-512-16,1 0-128 0,4 1 2112 0,-1-2 416 15,2-1 80-15,-1 4 16 0,0 3-1888 0,0 2-368 16,3 1-80-16,4-1-16 0,3-1-272 0,3 0 0 16,2-1 128-16,3-2-128 0,6 0 0 0,4-4 0 0,7 2 0 15,4-6 0-15,0 0 0 0,5 0 0 16,8-2 0-16,2-2 0 0,3-3 0 0,1-1 0 0,4-2 128 15,2-4-128-15,1 1 0 0,1-2-272 16,4 1 48-16,3-7-20288 0</inkml:trace>
  <inkml:trace contextRef="#ctx0" brushRef="#br1" timeOffset="78296.95">13919 10163 20271 0,'-2'-1'1792'0,"2"-1"-1424"0,0 2-368 0,0-3 0 0,2 2 0 0,-2 1-208 0,1-4 16 0,-1 2 16 0,1-4-1040 15,0-1-224-15,1 1-32 0,-2 3-16 0,1-1 848 0,-1-1 192 0,-1 1 16 0,-1 2 16 0,0 0 1376 0,-1 0 256 0,1 0 64 0,-1 0 16 0,0 2 176 0,-2-2 48 16,-1-1 0-16,1 2 0 0,-2 1-592 0,0-2-112 16,-2 0-32-16,2 0 0 0,0 2-96 0,-2-4-32 15,1 2 0-15,0-2 0 0,-2 2 576 0,1-2 112 16,1-1 32-16,-1 4 0 0,0-3-304 0,1-1-64 15,0 1-16-15,0 1 0 0,1 3-544 0,0-3-128 16,-2-1 0-16,2 4-16 0,-1-2-304 0,1 2 160 0,0 0-160 16,-2 0 128-16,2 2-128 0,-2-2 0 0,-1 2 0 0,0 0 0 15,0 1 0-15,0 0 0 0,-1 0-144 0,-1 0 144 16,-1 1 0-16,1 0 0 0,0 1 0 0,-2 1 0 16,2 0 0-16,-1-2 0 0,1 2 0 0,-2-2 0 15,3 2 176-15,-1 0-16 0,2-3 0 0,-1 3 0 16,0-2 128-16,0 2 32 0,0-3 0 0,1 1 0 15,-1 1-64-15,1-1 0 0,-1-2 0 0,-1 3 0 16,2 0-96-16,-1-1-32 0,3 2 0 0,-1-2 0 16,0 2-128-16,1 0 0 0,-1 0 0 0,2 1 0 15,-1 1 176-15,0 2-48 0,0 0-128 0,0 0 192 0,0 2-192 16,1-3 0-16,-1 2-192 0,2 0 192 16,-1-1 0-16,0 0 0 0,1-1 0 0,0 0 0 0,1 1 0 0,-1-3 0 15,-1 1 0-15,2 0 0 0,-2-2 0 0,1 2 0 16,1-1 0-16,-1 0 0 0,1 2 0 0,0-2 0 15,0 2 0-15,0-3 144 0,2 1 16 0,-2 0 0 16,2-1 0-16,-1 2 0 0,1-1-32 0,0-1 0 16,1 1 0-16,1-1 0 0,-1 1-128 0,1-1 160 15,1 0-160-15,-1 0 160 0,1 0-160 0,1 2 0 16,-1 0 0-16,1-1 0 0,1-1 0 0,-1 0 0 16,1 0 0-16,0 2 0 0,0 0 0 0,-1-2 0 0,0 2 0 15,1 0 0-15,-1-1 0 0,-1 3 0 0,1-4 0 0,0 4 0 16,1-2 0-16,-1-2 0 0,0-1 0 0,0 2 0 15,2-2 0-15,-1 1 0 0,2 0 0 0,-1-2 0 16,0-2 128-16,0 2-128 0,0-1 128 0,0 0-128 16,1-2 0-16,-1 2 0 0,2-1 128 15,0 2-128-15,0-2 0 0,0-2 0 16,0 4 0-16,1-4 128 0,-1 4-128 0,0-2 0 16,0 2 0-16,0-2 0 0,-1 2 128 0,1-1-128 15,-2 0 0-15,1 3 128 0,1-3-128 0,0 1 0 0,-1 2 144 16,1-2-144-16,0 2 0 0,0-3 0 0,1 4 0 0,1-1 0 0,-1-2 0 15,2 0 0 1,-2 0 0-16,1-1 0 0,1 0 0 0,-2-1 0 0,0 0 0 0,0-2 128 16,0 3-128-16,-1-3 0 0,0 0 0 0,0 0 128 0,-1 0-128 0,0 1 0 15,-1 1 0-15,0-2 0 16,1 3 0-16,-1-3 0 0,0 1 0 0,1 1 0 0,0-2 0 0,0 3 0 16,1-3 0-16,0 1 0 0,0 2 0 0,0-3 0 15,1 2 0-15,-1-2 0 16,1 0 0-16,0 1 0 0,-1 2 0 0,2-3 0 0,-1 1 0 0,-1 2 0 15,1-3 0-15,0 0 0 16,1 2 0-16,0-2 0 0,0 0 0 0,-1 0 0 0,3 0 0 0,-2-2 0 0,1 2 0 0,-2-3 0 16,1 2 128-16,0-2 0 0,0 2 0 0,0 1 0 15,1-2-128-15,-1 2 0 0,1-3 0 0,-1 3 128 16,-1-1-128-16,2 1 128 16,-1 0-128-16,1 0 128 0,-1 0-128 0,-1 0 0 0,2 1 0 0,-1 2 0 0,-1-3 0 15,0 0 0 1,2-3 0-16,-1 3 0 0,2-1 0 0,-1 1 0 15,1-3 0-15,1 0 0 0,0 0 0 0,0 1 0 0,0-2 0 0,0 0 0 0,-1 1 0 0,0 0 0 32,1 1 0-32,-1 0 0 0,-1 0 0 0,0-2 0 0,-2 4 0 0,1-2 0 0,0-1 0 0,-3 3 0 31,1 0 0-31,0-1 0 0,-1 1 0 0,0 0 0 16,0-2 0-16,-1 2 0 0,1-3 0 0,0 2 0 15,1 1 0-15,-2-4 0 0,2 2 0 0,0-1 0 16,1 0 0-16,2-1 0 0,-1 1 0 0,1-3 0 15,-1 2 0-15,0 1 0 0,0 0 0 0,-1 0 0 0,0-2 0 16,0 3 0-16,-1 0 0 0,-1-1 0 0,0 2 0 16,-1-1 0-16,0 2 0 0,-2-2 0 0,1 2 0 0,0 0 0 15,-1 0 0-15,0-1 0 0,2 1 0 0,-2-1 0 16,0 1 0-16,2-2 0 0,0 0 0 0,0 0 0 16,0-2 0-16,1 2 0 0,0-2 0 0,1-1 0 15,-1 1 0-15,-1 1 0 0,1 0 0 0,0-1 0 16,-2 2 0-16,-1 1 0 0,1-2 0 0,-1 3 0 15,0 0 0-15,-1-3 0 0,0 3 0 0,0-3 0 16,0 3 0-16,0-2 0 0,0 0 0 0,0 2 0 0,0 0 0 16,0-2 0-16,0 1 0 0,0-1 0 0,0 2 0 0,0 0 0 15,0 0 0-15,0 0 0 0,0 0 0 0,0 0 0 16,0 0 0-16,0 0 0 0,0 0 0 0,10-17 0 16,-8 15 0-16,0-1 0 0,-1 2 0 0,0 1 0 15,0-3 0-15,1 2 0 0,-2 1 0 0,1 0 0 16,-1 0 0-16,1 0 0 0,-1 0 0 0,0 0 0 15,0 0 0-15,0 0 0 0,0 0 0 0,0 0 0 16,0 0 0-16,0 0 128 0,0 0-128 0,0 0 0 16,0 0-128-16,0 0 128 0,0 0 0 0,0 0 0 15,0 0 0-15,0 0 0 0,0 0 0 0,0 0 0 16,0 0 0-16,0 0 0 0,0 0 0 0,0 0 0 0,0 0 0 16,0 0 0-16,0 0 0 0,0 0 0 0,0 0 0 0,0 0 0 15,0 0 0-15,0 0 0 0,0 0 128 0,0 0-128 16,0 0 0-16,0 0 0 0,0 0 0 0,0 0 0 15,0 0 0-15,0 0 0 0,0 0 0 0,0 0 0 16,0 0 0-16,0 0 0 0,0 0 0 0,0 0 0 16,0 0 0-16,0 0 0 0,0 0 0 0,0 0 0 15,0 0 0-15,0 0 0 0,0 0 0 0,0 0 128 16,0 0-128-16,0 0 128 0,0 0-128 0,0 0 128 0,0 0-128 16,0 0 0-16,0 0 0 0,0 0 0 0,0 0 0 15,0 0 0-15,0 0 0 0,0 0 0 16,0 0 0-16,0 0 0 0,0 0 0 0,0 0 0 0,0 0 0 0,0 0 0 15,0 0 0-15,0 0 0 16,0 0 0-16,15-12 0 0,-14 7 0 0,0 4 0 0,2-4 192 0,-2 1-48 16,0 0 0-16,2 1 0 0,-2-2 32 0,2 1 0 15,-1-2 0-15,1 0 0 0,-1 2-176 0,0-2 192 16,1-1-192-16,1 1 192 0,-1-1-192 0,0-2 0 16,-2 3 0-16,2-4 0 0,-2 4 0 0,0-3 0 15,0 2 0-15,0-3 0 0,-1 1 0 0,0-1 0 0,0 2 0 16,0-2 0-16,0 0 0 0,-1 0 0 15,0 1 144-15,0-3-144 0,0 2 240 0,-2-2-32 0,2 2 0 0,-2-2 0 16,1 2-32-16,-1 0-16 0,0-3 0 0,0 2 0 16,0 1-160-16,-2 0 160 0,1 1-160 0,-2-1 160 15,-1 1-160-15,0 2 0 0,0 0 144 0,-2 1-144 16,0 0 0-16,1 0 0 0,-3 2 0 0,1-1 0 16,-1 2 0-16,-2-1 0 0,2-1 0 0,-1 1 0 0,-2 0 128 15,2-2-128-15,1 0 128 0,-2 0-128 16,1 2 0-16,-1-2 0 0,1 0 0 0,0 0 128 0,-2 2-128 0,2-1 0 15,-2 1 0-15,2 1 0 0,1-1 0 0,-2 1 0 16,1 0 0-16,0 0-128 0,0 1 128 0,1 0 0 16,1 0 0-16,-1 2 0 0,3-2 0 0,-1 0 0 15,0 0 0-15,2 2 0 0,1 0 0 0,-2-3 0 16,2 2 0-16,-1-1 0 0,2 0 0 0,-1 0 0 16,1-1 0-16,1 2 0 15,0 1 0-15,1-2 0 0,-1-2 0 0,0 2-128 16,0-5-416-16,2 4-80 0,-1-4-16 0,1 1-20272 0</inkml:trace>
  <inkml:trace contextRef="#ctx0" brushRef="#br1" timeOffset="81607.58">13655 10264 25791 0,'-8'2'2304'0,"0"2"-1856"0,3-4-448 16,2 1 0-16,0-1 2128 0,-2 2 336 0,-4 2 64 0,-7 1 16 0,-2 3-1792 0,-4 0-368 0,2-2-64 0,0 1 0 0,3-1-160 0,1 1-32 0,1 2 0 0,0-2 0 0,0 2-128 0,0 1 0 16,2 2 0-16,-2 1 0 0,0-1 0 0,0 4 0 0,2 0 0 0,0 0 0 15,1 0 144-15,2 0 0 0,0 3 0 0,0-3 0 0,1 2 192 0,2-1 48 16,1 1 0-16,0-2 0 0,2 3-176 0,1-6-16 0,2 2-16 16,1-5 0-16,1 2 192 0,3-3 32 15,1 1 16-15,1 0 0 0,3-4-160 0,0 1-48 16,2 0 0-16,2-2 0 0,2 1-208 0,1-5 0 0,3 1 0 15,2-5 0-15,2 0 0 0,1 0 0 0,1-6 0 0,-1-1 0 16,2-2 0-16,-1-2-208 0,-2-1 64 0,0-1 16 16,-2 0-80-16,-3 0-16 0,1-1 0 0,-4-1 0 15,0 2 224-15,-3-1 0 0,0-3 0 0,-2 4 0 16,-1-2 192-16,-4 1 16 0,-2 1 16 0,-1 0 0 16,-2 4 16-1,-3 0 0-15,0 2 0 0,-2 1 0 0,-2 2-80 0,-2 0-16 16,-3-1 0-16,0 4 0 0,0-2-144 0,-3 2 192 0,-1 2-192 0,0-2 192 0,-2 2-192 0,1 2 0 15,0 0 0-15,1 2 0 16,0-1 0-16,2 2 0 16,2-1-128-16,2-1 128 0,2 3 0 0,2 1 0 0,2 1 0 0,1-2 0 15,1 2 0-15,1 0 0 0,1 2 0 0,0 0 0 16,1 2 0-16,2 3 0 0,-1-1 0 0,1 2 0 0,2 3 0 0,-1-1 0 16,0 0 0-16,3 3 0 0,-1-2-160 0,1 2-16 15,2-1 0-15,1-4 0 0,1 1-48 0,1-7-16 16,4 0 0-16,-1-2 0 0,3-6 240 0,-1 0-192 15,3-4 192-15,-1-5-192 0,0 2 192 0,0-5 0 0,2-3 0 16,-3-1 160-16,-2 2 80 0,0-3 16 16,3-3 0-16,-2-5 0 0,0 2-128 0,-2-2 0 0,-1 3-128 0,-3 0 192 31,-2-1-192-31,-3 1 128 0,-2-3-128 0,-2 3 0 16,-3 0 192-16,-3-3-64 0,-1 3-128 0,-4 2 192 15,1 1-192-15,-5 1 0 0,0 4 128 0,-2 6-128 0,-2-1 0 0,-2 8 0 0,-2 2 0 0,-2 5 0 16,-2 7 0-16,-4 1 0 15,-3 6 0-15,-1 5 0 0,-3 0 0 0,1 1 0 0,3-2 0 0,0 2 0 0,2-3 0 16,4 1 0-16,3-4 0 0,2-1 0 0,5-1 0 0,1-2 0 16,4-2 0-16,2 1 0 0,2-3 0 0,1 0 0 31,1-2 0-31,1 3 0 0,0-3 0 0,4-1-128 16,2 0 128-16,1 1 0 0,3 2-208 0,3-2 16 15,2 3 0-15,3-1 0 0,2-2 192 0,2 2 0 16,3-2 0-16,3-2 0 0,1 0-128 0,1-2 128 15,2-3 0-15,1-3-144 0,0 0 0 0,-2-3 0 16,1-3 0-16,-2-2 0 0,-3 0 144 0,-3-2-192 16,-3-1 192-16,-2 0-192 0,-1-1 192 0,-4-1 0 15,-2-2 0-15,-2 2 0 0,-2 0 0 0,-3-3 192 0,-2 0-64 16,-4 0 0-16,-1-1 160 0,-4 0 32 0,-1-2 16 0,-4 1 0 16,-1-2-128-16,-4-1-16 0,-1 1-16 15,0-1 0-15,0 1-176 0,0 2 128 0,3 1-128 0,-1 4 128 16,3 4-128-16,1 6 0 0,0 3 0 0,0 1 0 15,3 4 0-15,0 5 0 0,-1-1 0 0,3 4 0 16,1 0 0-16,-3 2-176 0,4 5 176 0,-1-1-192 16,3-1-64-16,0 1-32 0,1 1 0 0,1-2 0 0,0 1 128 15,2-3 32-15,-1 0 0 0,2-3 0 0,-1-2 0 0,2 2 0 16,-2-3 0-16,2-3 0 0,2-1 128 0,-1-2 0 16,3-1 0-16,1-1-128 0,2-4 128 0,2-2 144 15,3-2-16-15,3-1-128 0,3-2 240 0,5-6-64 16,1 1-16-16,2-2 0 0,2-3-160 0,-2 3 0 15,2-2 0-15,-1-2 0 0,2-1 0 0,-3 1 0 16,-3-1 0-16,-3 1 0 0,-2-1-176 0,-1-1 176 16,-4 0-128-16,-2 0 128 0,-1 2 0 0,-4-2 0 15,1 6 0-15,-5 1 0 0,0-1 0 0,-3 1 0 16,0 4 192-16,-3 0-64 0,1 3 80 0,-4-1 32 16,0 6 0-16,-3-1 0 0,-1 2-64 0,-4 2-16 0,0 2 0 15,-1 2 0-15,-1 2-160 0,-4 4 0 16,0-2 0-16,-3 5 0 0,0 3 0 0,-2-2 0 0,0 2 0 15,-3-2 0-15,2 3-160 0,1-4 160 16,1 2 0-16,2-3-144 0,1 1 144 0,2-2 0 0,1 0 0 0,3-1 0 16,3 0 0-16,0 2 144 0,3 0-144 0,2-2 0 15,1 3 0-15,3-1 0 0,1 0 0 0,2 2 0 16,2-4 0-16,2 1 0 0,0-3 0 0,2-2 0 16,4 2 0-16,-1-1-144 0,5-3 144 0,-1 1 0 0,3-1 0 15,0-1 0-15,3-3 0 0,1 0-128 0,-2-3 128 16,1 1 0-16,0-2 0 0,1-2 0 0,1-2 0 0,-2 0 0 15,1-2 0-15,-3-3 0 0,0 1 0 0,-4 0 0 16,0-2 0-16,-2 2 0 16,-2-4 0-16,-1 1 0 0,-2 1 0 0,-2-2 0 0,-1 4 0 0,-2-4 0 15,-2 1 0-15,-2 1 0 0,-1 2 0 0,-1 2 144 16,-3 1-16-16,-1 1-128 16,0 4 160-16,-1 3-160 0,-2 4 128 0,-2 1-128 15,-3 5 0-15,0 2 0 0,-1 6-144 0,-2 1 144 0,-1 3-176 0,0 1 176 16,-2 3-160-16,3-2 160 0,2 2-176 0,0-3 176 15,2 0-192-15,1 1 192 0,2 1 0 0,2-1-128 0,3-1 128 16,3-6 0-16,3-1 0 0,3-3 0 0,2-1 0 0,3 0 0 16,2-4 0-16,3-1 128 15,2-1-128-15,3 0 144 0,4-4-144 0,2-1 160 16,2 0-160-16,4 0 160 0,3-1-160 0,2 1 0 0,0 0 0 0,2 0 0 16,2-3 0-16,-3 3 0 0,2 0 0 0,-5-2 0 15,1 0 0-15,-3-1 0 16,-2 0 0-16,-2 0 0 0,1-4 0 0,-4 1 0 0,0 0 0 0,-2 0 0 0,-5 0 0 15,1-1 0-15,-1-1 0 0,-2 0 0 0,-1-2 0 16,-2-2 0 0,-2 2 0-16,-3-2 0 0,-1 2 0 0,-2-2 0 0,-2-1 0 0,-3 1 0 0,1-3 0 15,-2 1 0 1,-1 0 0-16,-1 0 0 0,-2 2 128 0,2 2 0 0,-3 4 0 16,1 2 0-16,-1 1-128 0,0 7 128 0,1 5-128 0,-4 3 128 0,1 4-128 0,-3 9 0 15,-2 7 0-15,-1 6 0 16,2-1 0-16,-1 6 0 0,1 4 0 0,0-3 0 0,3-1 0 0,2-3 0 15,5-3 0-15,1-6 0 16,3-5 0-16,2-6 0 0,1-3 0 0,1-3 0 0,1-5 208 0,1 0 16 16,2-5 0-16,-1-2 0 0,0-2 16 0,1-2 0 15,0-2 0-15,2-5 0 0,1 0-112 0,0-4 0 16,2-3-128-16,-1-2 192 0,1 2-192 0,0-7 0 0,2-1 0 0,-3 0 0 16,-1 2 0-16,1-3 0 0,-2-2 0 15,0 0 0-15,0-3 0 0,-1-2 0 16,1 0 0-16,-2-3 0 0,0 3 0 0,-1 3 0 0,0 5 0 0,0 1 0 15,-1 5 0-15,-2 4 128 0,1 3-128 0,-3 4 0 16,-2 1 0-16,-1 2-160 0,-1 4 32 0,-2 0 0 16,0 0 128-16,-4 1 0 15,0 4 0-15,-3 1 0 0,-1 2 0 0,-3 0 0 0,1 5 0 0,-1 0 0 16,0 2 0 0,-1 1 0-16,2 1 0 0,2 4 0 0,0-1 0 0,2 1 0 0,2-2 0 0,1 1 0 15,4-2 0-15,1-2-128 0,2 0 128 0,3-3-128 0,3-3 128 16,1-2 0-16,1 0 0 0,3-3 0 0,1-2 0 0,1 1-160 15,2-4 160-15,1 0-160 0,1 0 160 0,2-6 0 16,3 2 0-16,0-2-128 0,2 0 128 0,0-4 0 16,2 0 0-16,-1-2 0 0,1 0 0 0,-1-1 0 15,2-2 0-15,-3 1-128 16,0 1 128-16,-2-2 0 0,-3 3 0 0,-3-2 0 0,-3 3 0 0,-3 0 0 16,-1-2 0-16,-3 1 0 0,-2 0 0 0,-2-1 128 31,-2 1-128-31,-3-2 128 0,0 2 128 0,-5-3 16 0,-1 2 16 15,-4 3 0-15,-2-3-160 0,-3 3-128 0,-2 0 144 16,-3 4-144-16,-2 0 0 0,-3 4 0 0,0 2 0 0,-3 2-160 16,-2 8 160-16,-2 0 0 0,0 2 0 0,1 1 0 15,3-1 0-15,-1 4 0 0,5-2 0 0,0 1-128 16,3-2 128-16,2 0 0 0,0 3 0 0,3 2 0 16,4-3 0-16,3 5 0 0,3-2 0 0,4 1 0 15,3-2 0-15,3 2 0 0,3-1 0 0,2-2 0 16,3-1 0-16,3-1 0 0,1-4 0 0,4-2 0 0,3 0 0 15,0-3 0-15,1-2 0 0,0-3 0 0,2-2 0 16,2-2-192-16,-1-2 192 0,0-1-192 0,-1-2 192 16,0-1 0-16,0-1 0 0,-1 0 0 0,-1-2 0 0,-1 1 0 15,-1-3 160-15,0 2-160 0,-3-3 0 0,0-3 0 16,-2 3 0-16,-1-3 0 0,1 0 0 0,-3-2 0 16,0 1 0-16,-1 1 0 0,-2-1 0 0,-1-2 128 15,-2 1-128-15,-1 1 0 0,-2 2 0 0,-2-3 0 16,0 4 0-16,-2 0 0 0,-1 3 0 0,-2 0 224 15,-2 3-64-15,-1-2-16 0,-1 2-144 0,-2 3 0 16,-4-2 0-16,-1 4 0 0,-2-1 0 0,-1 4 0 0,-2 0 0 16,-1 3 0-16,1 3 0 0,-2-2 0 0,0 4-160 15,0 2 160-15,2 3 0 0,-1 1-144 16,3 0 144-16,0 1 0 0,3 0 0 0,2-1 0 0,2 1 0 16,3 1 0-16,4 2 0 0,0 2 0 0,3 0 0 0,0 1-128 15,3 3 128-15,1 1 0 0,1 0 0 0,1 3-128 16,3 1-64-16,0-1 0 0,3 1 0 0,-1 0 0 15,2 1-96-15,-1-5-32 0,2 0 0 0,1-3 0 16,2-3 128-16,-2-3 32 0,2 0 0 0,-1-4 0 0,0-3 160 16,-1-3 0-16,0 0 0 0,2-6 128 0,-2 3 16 0,2-6 16 15,2 0 0-15,-1-4 0 0,1 1 64 16,1 0 16-16,-2-5 0 0,3-1 0 0,-4 2-240 0,2-6 128 16,0 0-128-16,0 0 0 0,-2 0 0 0,0-3 0 15,-1 0 0-15,-2-1 0 0,-1 2 0 0,-3 2 0 16,-1 0 0-16,-4 3 0 0,0 0 0 0,-3-3 0 15,-2 4 0-15,-2-1 0 0,-3 0 176 0,-1 3-176 16,-3-2 192-16,-2 2-192 0,-1 4 144 0,-4-1-144 16,-1 6 0-16,-1 2 144 0,-2 2-144 15,-2 3 0-15,0 6 0 0,-1 1 0 0,0 2 0 0,-2 1 0 0,2 3 0 16,0-4 0-16,2 4 0 0,2-4 0 16,0 4 0-16,2-3 0 0,2 0 0 0,-2 2 0 0,2 1 0 0,-1 0 0 15,3-2 0-15,1 1 0 16,1-2 0-16,3 0 0 0,2-1 0 0,1 1 0 15,3-5 0-15,2 2 0 0,3-2 0 0,2 0 0 16,2 2 0-16,0-1 0 0,2 1-256 0,0-4 80 0,3 4 16 0,2-2 0 31,2 2-352-31,3-2-80 0,1 0-16 0,4-1-12336 0,3-5-2480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36:40.36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13858 5563 19343 0,'-2'-6'1728'0,"-1"2"-1392"0,1 2-336 0,0 1 0 0,1 2 3664 0,1 1 672 0,1 1 128 16,1 1 16-16,0 2-3360 0,4 4-672 0,3 2-144 0,6 4-32 0,5 3-560 0,6 0-112 0,7 2-32 0,6-1 0 0,8-1 144 0,7 3 32 0,4 0 0 0,2 1 0 0,2 1-16 0,2-1 0 16,2 0 0-16,2 4 0 0,5 3 272 15,1 1-160-15,3 1 160 0,-3-1-128 0,0 1 128 0,2 1 224 16,3 6-48-16,1-1-16 16,4 5 592-16,0 2 112 0,-2-3 32 0,-2-1 0 0,-7-4-176 0,3 1-16 0,0-2-16 0,-1 1 0 15,-6-2-224-15,-2 1-32 0,-4 1-16 0,-3-1 0 16,-4 1-160-16,-2 0-48 0,-2 1 0 0,-4 0 0 15,-1 0-208-15,-1-6 0 0,-5-1-144 16,0-5 144-16,0-2 0 0,-1 0 0 0,1 1 128 0,1-3-128 16,2 0 0-16,-1-1 0 0,0 1 0 15,-2-2-144-15,-4-4 144 0,-1 3 176 0,-2-4-48 0,0 1 0 16,-1 0-128-16,-1 0 0 0,-1-3 0 0,-3 2 0 16,-2-1 0-1,-3-2 0-15,0 1 0 0,-1-5 0 0,-3 5 0 0,-1-6 0 0,-1 2 0 0,-2 1 0 0,-2-7 0 16,1 1 0-16,-3 1 0 0,-1-4 0 0,0 2 0 15,-3-3 0-15,1-3-176 0,-2-1 176 16,1 1 0-16,0-3-160 0,-1-1 160 0,0-2 0 0,-1 0 0 0,-1-1 0 16,-1-2 0-16,-2-4 0 0,1 3 0 15,-2-5 192-15,-3 0-16 0,0-5-16 0,-4-3 96 0,-1 0 0 32,-1-3 16-32,-2-1 0 0,-1-1-96 0,-2-2-32 0,-2 1 0 0,0-2 0 0,-2 2-144 0,1-3 160 15,0 0-160-15,0 1 160 0,-2 3-160 0,2 1 0 16,1 2 0-16,-3 0 0 15,1 2 0-15,-1 0 0 0,-1 4 144 0,0 0-144 0,3 3 0 0,-1 3 0 0,0 4 0 16,3 0-128 0,3 5 128-16,0 1 0 0,2 4 128 0,0 4-128 0,2 2 0 0,1 2-240 0,2 4 48 0,1 1 0 31,2 3-208-15,2 2-48-16,2 2 0 0,3 1 0 0,0-1 192 0,5 5 16 0,3 3 16 0,3 2 0 0,2 3 48 0,3 4 16 0,4 1 0 15,0 1 0-15,-2-5 160 0,1 0-160 0,2 5 160 0,-2-1-160 31,0 3 160-31,-3-3-160 0,-3 3 160 0,-3-2-160 0,-2-5 32 16,-2 1 0-16,0 3 0 0,-3-1 0 16,0 2-160-16,1 1-32 0,-3-6 0 0,0-1 0 0,0 1 112 15,-1-1 16-15,-1-5 0 0,1 0 0 0,-3-1 192 16,-1-3 0-16,1-1 0 0,-4-1 0 0,2-1 0 16,-2-3 0-16,-1-3 0 0,0 0 160 0,-1-1 320 15,0-6 64-15,1 3 16 0,-2-3 0 0,0-2-176 0,0-1-48 16,-1 0 0-16,-1-3 0 0,0 1-208 0,-3-1-128 15,0-1 128-15,-3-2-128 0,-2-3 0 0,-3-1 0 16,0-2 0-16,-4-3 0 16,-4-2-896-16,-1-4-80 0,-1-3-32 0,-8-8 0 0</inkml:trace>
  <inkml:trace contextRef="#ctx0" brushRef="#br0" timeOffset="814.24">14250 5405 9215 0,'0'-6'816'0,"0"-2"-656"0,0 6-160 0,0-2 0 0,-1 4 560 0,1-2 80 15,0-4 0-15,-1-4 16 0,1-3 464 0,-2-3 96 0,2 4 0 0,-2 2 16 0,1 1-448 0,-3 3-80 0,1 2-32 0,-2 1 0 0,-1 3 16 0,-2 0 0 0,-2 3 0 0,-1 0 0 0,-3 3-560 16,-2 4-128-16,-1 0 0 0,-4 2 0 0,-3-2 320 0,-1 2 48 0,2 1 0 0,-1-1 0 16,3-1 384-16,-2 2 80 0,-2 2 0 0,-1-2 16 15,1 2-192-15,1-1-32 0,0 0-16 0,1-1 0 16,0 0-80-16,1 0-16 0,0 0 0 0,1-2 0 0,1 2-192 0,0-3-64 16,2 2 0-16,0-2 0 0,2 0-256 0,2-4 160 15,1 0-160-15,2 0 128 0,0-2-128 0,2 2 0 16,2-3 0-16,1-2 0 0,1-1 0 0,1 3 0 15,3-3 0-15,1-3 0 0,2 2 0 0,2-2 0 16,2 3 192-16,3 0-64 16,2-3 192-16,1 3 16 0,3-3 16 0,1 3 0 0,0 3-352 0,2-2 0 0,-2 4 0 0,-1-1 0 15,-2 2 0-15,0 0 0 0,0 4 0 16,-1-2 0-16,2 4 0 0,-3 2 0 0,2 0 0 0,-2 3 0 16,-1 1 0-16,-2-1 0 0,1 0 0 0,0-1 0 15,-1-1 0-15,1-2 0 0,2-1 0 0,1-1 0 16,1 1 192-16,2 0-48 0,-1 1 0 15,4 0 0-15,-2 0 368 0,1 2 64 0,0 1 0 0,2-1 16 16,0 7-352-16,0-2-80 0,-1 5-16 0,-5-7 0 16,-3-2-144-16,1 2 0 0,0 5 0 0,-1 7 0 15,0 1 0-15,-1-2 0 16,-2-1 0-16,1-6 0 0,-1-2-128 0,-1-2 128 0,3-3 0 0,-2-5 0 0,2-3 0 16,1-2 0-16,-1-1 0 15,0-2 0-15,3 0-240 0,-1-4-80 0</inkml:trace>
  <inkml:trace contextRef="#ctx0" brushRef="#br0" timeOffset="2143.46">17486 10946 35935 0,'0'0'3200'0,"0"0"-2560"0,0 0-512 0,-1 0-128 0,1 1-1168 0,-3 2-256 0,1-1-48 0,-3 5-16 0,-4 2 992 0,-4 5 208 0,-5 5 32 0,-3-1 16 15,-3 4-112-15,-6 3-32 0,-2 1 0 0,-4 3 0 0,-5 1-160 0,-3 5-32 0,-6 3-16 16,-3 3 0-16,1-5 448 0,-5 7 144 0,-2 2 0 0,-9 2 0 15,1 5 848-15,-5 1 288 0,-4 4 48 0,-5 0 16 16,0 2-112-16,3-2-32 0,5-5 0 16,-11 10 0-16,-12 8-320 0,-5 6-64 0,0 0-16 0,-3 6 0 0,-1 0-496 0,0 0-160 15,2-9 0-15,4-1 0 0,3 1 0 0,3-4 0 16,3-2 0-16,3-4 0 0,3-6 0 0,4-3 0 16,3 1 0-16,3-4-144 0,3-1 144 0,1 0 0 15,-1-3 0-15,4-3 0 0,4-3 0 0,3-3 0 16,3-3 0-16,3-3 128 0,3 3 64 0,1-4 32 15,6-3 0-15,2-4 0 16,2-2 48-16,4-1 16 0,2-3 0 0,3-1 0 0,2-4-96 0,3-2 0 0,2-1-16 16,1-2 0-16,2-2-48 0,2-4-128 15,1-2 192-15,1 0-64 16,2-3 112-16,2-4 16 0,1 1 0 0,1-2 0 0,4-2-16 16,-2-3 0-16,3 0 0 0,0-6 0 0,1 1-64 0,2-5-16 15,1 1 0-15,0-6 0 0,0-1-32 0,1-2-128 16,0-1 192-16,0-3-64 0,-1 1-128 0,-1-5 0 15,1-1 0-15,0 5 0 0,-2 3 0 0,1 3 0 0,-1-1 0 0,0 0 0 16,-1 1 0-16,0 1 0 16,0 6 0-16,0 1 0 0,0 2 0 0,2 3 0 15,-2 6 0-15,1 0 0 0,0 4 0 0,1 2 0 0,0 4 0 0,1 0 0 16,-1 2 0-16,1 4 0 0,-1 6 0 0,-2 1 0 16,2 3 0-16,-2 6 0 0,0 4 0 15,-3 7 0-15,1 2 0 0,-2 3 0 0,2 1 0 0,-2 1 0 0,3-1-128 0,-2-2 128 16,2-3-160-16,0-1 160 0,1-9-160 0,0 5 160 15,0-1-160-15,-1-1 160 0,1 1 0 0,0-2 0 16,1 1 0-16,2-5 0 0,1 0 0 0,2-3 0 16,1-3 0-16,3-2 0 0,3-2 0 0,1-3 208 15,2 0-64-15,3 1-16 16,8-1 48-16,3 1 0 0,4-3 0 0,3 2 0 0,0-3-176 0,2-2 0 0,-1 0 144 16,0 0-144-16,1-2 0 0,0 0 128 0,0 1-128 15,-1-3 0 1,2 0 0-16,-1 0 0 0,0-3 0 0,-3 1 0 0,-5 0 0 0,0 0 0 0,1-4 0 15,3-2 0-15,-1 2 0 16,3-2 0-16,1-1 0 0,1-2 0 0,2 0-224 16,6-5-16-16,4-2 0 0,4-5 0 15,7-6-1136-15,5-3-224 16</inkml:trace>
  <inkml:trace contextRef="#ctx0" brushRef="#br0" timeOffset="2861.74">17309 10845 21183 0,'-3'-13'944'15,"0"5"192"-15,1 0-912 0,0 2-224 0,2 0 0 0,0 4 0 0,0-2 992 0,0-5 160 0,2-3 16 0,-1-6 16 0,1 1-80 0,1 1-16 0,-1 2 0 16,-1 5 0-16,2 0-320 0,-3 3-80 0,1 2-16 0,-2 0 0 0,1 4-480 0,-3 0-192 0,0-2 128 0,-2 4-128 0,0-2 384 0,-3 2 0 16,0 0 0-16,-5-1 0 15,0 2 64-15,-3-1 0 0,-5 2 0 0,-3-2 0 0,-2 0-96 0,-3 0-16 16,-4 1 0-16,-1 0 0 0,-1 0-80 16,-3 0-32-16,-2 4 0 0,-3-4 0 0,-1 4-96 0,-1-1-128 15,4 4 176-15,4 0-176 0,4 1 0 0,3-1 0 16,4-1 0-16,4 4 0 0,4-6 0 0,4 4-144 0,4-1 16 15,2 0 0 1,3 2-1152-16,4-2-208 0,2 5-48 0,6-1-16 16,1-2-704-16,6 4-144 0,2-3-32 0,5 3 0 15,7-1 1088-15,6-2 192 0,4 0 64 0,4-4 0 16,5 0-64-16,4-5-16 0,2 2 0 0,3-4 0 16,3 0 352-16,-1 0 80 0,3-4 16 0,-7 2 0 0,-2-2 416 15,-5 2 96-15,-6 0 16 0,-4-2 0 0,-6-1 1056 0,-5 2 224 0,-1-1 32 0,-6-2 16 16,0 2 1824-16,-2-1 368 15,-3 2 80-15,-1-2 16 0,1 1-1120 0,-2 1-208 0,-1 1-48 0,-1 0-16 0,-1 2-880 16,0 3-160 0,-2 0-32-16,-1 5-16 0,-2-3-608 0,0 5-112 0,-2 0-32 0,-1 1 0 0,-2 6 64 15,0 0 16 1,-2 0 0-16,-1 6 0 0,-4 5 0 0,-1 3 0 0,-3 3 0 0,-2-1 0 0,0-1-128 0,-4 1-16 16,0 0-128-16,-1-5 192 15,1-4-32-15,-3 3-16 0,-2 2 0 0,5-9 0 16,3-2 32-16,0-2 0 0,-7 5 0 0,-4 5 0 0,-2-3-48 0,0 1-128 15,4-4 192-15,1-3-64 0,2-6-128 0,0 0-272 16,-1-5 64-16,-3-2-18656 0</inkml:trace>
  <inkml:trace contextRef="#ctx0" brushRef="#br0" timeOffset="4509.01">10038 7766 41471 0,'-6'-9'3680'0,"1"3"-2944"0,4 2-592 0,1 4-144 0,1 1 176 0,0-1 0 0,-1-1 0 0,0-4 0 0,3 0-336 0,-2 3-64 0,3 4-16 0,0 2 0 0,1 8 240 0,-3 4-176 0,0 3 176 0,0 4-160 0,-1 5 16 0,-2 1 0 16,1 6 0-16,-3 2 0 15,0 1-240-15,-2 3-32 0,0 0-16 0,-2 3 0 0,1 1 176 0,0 2 16 16,1 0 16-16,0-2 0 0,4-7 224 0,0-4 0 16,-1-5 0-16,1-1 0 0,2 7 0 0,1 3 192 15,-2 7-16-15,1 4 0 0,0 6 176 0,-1 4 32 16,1 3 16-16,-2-3 0 0,1-6-208 0,0 4-64 15,0-2 0-15,1-5 0 0,-1-3-128 0,2 0 0 16,0-6 0-16,2-2 0 0,-2-5 128 0,1-5-128 0,-1-6 0 16,1-2 128-16,-1-5 16 0,-1-3 0 15,1-1 0-15,-1-5 0 0,0 2-144 0,0-5 0 0,-1-4 144 0,-1 2-144 16,1-2 128-16,-2 0-128 0,0-5 160 0,1-2-160 16,-1-3 288-16,-1-2-32 0,0-7-16 0,0-6 0 15,-1-4-48-15,1-9-16 0,0-2 0 0,-1-7 0 16,1-8-176-16,-2-4 160 0,2 11-160 0,0-9 160 0,0-6-160 15,-2-4 0-15,1-2 144 0,1 8-144 0,-1 1 176 16,0-4-48-16,-2-7 0 0,0 0 0 0,0 8-128 0,-2 1-176 16,2 10 48-16,-2-3 0 0,-1 0 128 0,0 1 0 15,2 3 0-15,-1 2 0 0,2 4 0 0,0 3 0 16,1 5 0-16,1 1 0 0,1 3 0 0,0 3 0 16,3 5 0-16,0 0 0 0,1 3 0 0,2 4 0 15,1 1 0-15,-1 2 0 0,1 1 0 0,0 2 0 16,2 1 0-16,-1 1 0 0,0 2 0 0,0 0-128 15,1 0 128-15,-1 2-128 0,0 0 128 0,-1 0-128 16,-2 3 128-16,-1 0-128 0,1 0 0 0,-2 2 0 16,1-2 0-16,-2 3 0 0,-1 0 0 0,0 0 0 15,-2 3 0-15,-1 2 0 0,0 1 128 0,-2 3-128 0,-2 3 128 0,-1 4-128 16,-1 3 128-16,-1 3-208 16,-3 4 80-16,-1 2 128 0,-1 3-144 0,-2 1 144 0,0 3 0 0,1-4 0 15,-1 1 0-15,1-3 0 16,0-1 0-16,0 0 0 0,2-3 0 0,-3 1 0 0,-1-1 0 0,-1 1 0 15,0-1 0-15,-2-2 0 0,-2 4 0 0,-2-2 0 16,4-3 0-16,-5 0 0 16,-1 4 0-16,-4 0 0 0,4 2 0 0,-1-5 0 0,3-1 0 0,2-1 0 15,2-1 0-15,0-1 0 0,5-3 0 16,1-1 0-16,3-2 0 0,2 0 0 0,1-3 0 0,2-2 0 0,1-2 0 0,3-2 0 16,2 0 0-16,2-2 0 15,1-2 0-15,1 0-160 0,1 0 32 16,2-3 0-16,1 0-80 0,4-1-16 0,0-2 0 0,5-4 0 15,1 2 224-15,1-2 0 0,3-3-160 0,-1 0 160 0,3-2 0 0,-1-1 0 16,0 0 0-16,-1 0 0 16,0-2 0-16,1 1 0 0,0-5 0 0,-3 3 0 0,-4 1 0 0,0 2 0 15,-1 0 0-15,-1-1 0 16,-1 3 0-16,-1 0 0 0,-2-1 0 0,-1 3 0 0,-1 2 0 0,0 0 0 0,0-2 0 16,0 2 0-16,-1 0-176 15,0-1-64-15,-2 1-16 0,2 0 0 16,-2 0-336-16,1 0-80 0,-1 2-16 0,0-1 0 15,0 1 464-15,0-1 96 0,0 0 128 0,0-1-208 0,2 0 208 0,-2-1 0 0,1 1 0 0,-1 0 0 32,2 0-944-32,0-2-80 0,2 2-32 0,0-1 0 0,3 0-992 15,-1-2-192-15,2 1-32 0,0-4-16 0,3 0-208 16,-1-1-64-16,0-1 0 0,1 3 0 0,-1 2 576 16,-3 0 96-16,1 1 32 0,-3 2 0 15,-1 0 848-15,-2 2 176 0,0-1 48 0,-3 2 0 0,1 3 784 0,0-2 0 0,-1 0 0 0,1-1 144 16,1 1 368-16,-1-2 80 15,3 1 16-15,-1 0 0 0,2-3 336 0,0 1 64 0,2-1 16 0,-1 2 0 0,-1 0-528 0,2 2-112 16,0-2 0-16,0 1-16 0,0 0 224 0,-1 2 48 16,-1 1 16-16,-1 1 0 0,1 0 48 0,-1 2 16 31,-1 1 0-31,-1 0 0 0,2 0-256 0,-1 0-48 0,0 0-16 16,-2 0 0-16,2 0 240 0,-2 0 32 0,1 0 16 0,-1 0 0 15,2-3 352-15,0 1 80 0,-2 1 16 0,1-4 0 16,0 1 304-16,1 0 64 0,1 1 16 0,-1-2 0 0,1 1-576 0,0 0-112 0,2-1-32 0,-1 2 0 15,3-1-560-15,-2-2-112 0,1 3-128 0,-1 2 176 32,2-1-176-32,-1-1 0 0,1 3 0 0,0 0 0 15,-1 3 0-15,1 0 0 0,-2 2 0 0,0 3 0 16,0 0 0-16,0 5 0 0,2 4 128 0,1 4-128 16,0 2 448-16,1 5 0 0,4 0 0 0,1 8 0 15,2 7-192-15,2 2-48 0,1-1 0 0,2 0 0 0,0 0-80 16,3-6 0-16,0-3-128 0,0 0 192 0,2 1-192 15,5 1 176-15,4 1-176 0,-2-3 160 0,-5-5-160 16,0-1 0-16,1 1 0 0,-2 1 0 0,1-3 0 0,-5 0 0 16,0 1 0-16,-4-3-176 15,-2 1-1312-15,-3 1-272 0,-2 1-48 0,-5-1-13264 16</inkml:trace>
  <inkml:trace contextRef="#ctx0" brushRef="#br0" timeOffset="5015.25">9664 9231 35935 0,'-14'-17'1600'0,"4"4"320"0,1 3-1536 0,3 2-384 15,4 4 0-15,-1 2 0 0,1-2 352 0,-3-2 0 0,-1-3 0 0,-2-1 0 0,2 3-352 0,1 1 0 0,2-1 0 0,1 5 0 0,4 6 0 0,0 4-160 0,3 5 160 0,1 5 0 0,5 8-160 0,2 5 160 16,1 5-128-16,3 1 128 0,-3-2-160 0,4-1 160 15,3 5-192-15,1-4 192 0,4 3 0 0,1-6 0 16,0-1 0-16,-1-8 0 0,-1-2 0 0,1-1 0 16,1-2 0-16,-1 1 0 0,-1 0 0 0,-2-3 0 15,1 2 128-15,-3-2-128 0,-3 0 208 0,-4 0 0 0,-2-3 0 16,0-3 0-16,-1 0 304 0,-3-1 64 0,1 0 16 0,0-3 0 16,-2-2-96-16,2-1-32 0,-1-3 0 0,1 0 0 15,0-4-160-15,1-5-48 0,-1 0 0 0,3-4 0 16,-1-3 0-16,1-6 0 0,-1-1 0 0,-1 1 0 15,0 0 0-15,1-5-16 0,3-2 0 0,-2-3 0 16,2 0-112-16,-1-3-128 0,1 2 176 0,-2 3-176 16,-2 8 0-16,1-5 0 0,3-3 0 0,2-3 0 31,0-1-576-31,3 0-240 0</inkml:trace>
  <inkml:trace contextRef="#ctx0" brushRef="#br0" timeOffset="26001.16">30945 15299 36863 0,'-4'0'3264'0,"3"0"-2608"0,1 1-528 0,0 2-128 0,1-3 512 0,-1 0 80 0,0 2 16 0,-2-1 0 16,-1 3 96-16,-1 2 32 0,-1 3 0 0,-2 0 0 0,-2 4-272 0,-1 0-48 0,-3 3-16 0,-3 3 0 0,-2 4-272 0,-4 1-128 15,-1 4 128-15,-5 1-128 0,-1 5 0 0,-5 2 0 16,-3 2 0-16,-1 3 0 0,1-4 0 0,1 1 0 0,0-2-160 15,3-3 160 1,3-3-464-16,3 1 0 0,1-3 0 0,2-3 0 16,3-3-1296-16,3-3-256 0</inkml:trace>
  <inkml:trace contextRef="#ctx0" brushRef="#br0" timeOffset="26332.1">30333 15293 41471 0,'-2'0'1840'0,"2"1"368"0,0 2-1760 0,0-3-448 16,2 2 0-16,0-1 0 16,2 4 240-16,1-1-48 0,2 3 0 0,4 4 0 0,3 6 144 0,3 5 32 0,3 1 0 15,1 7 0-15,1 6-48 0,1 1-16 0,1 4 0 16,0 3 0 0,0-2-304-16,2 2 160 0,2 1-160 0,-1-1 128 0,0 0-128 0,-1-3 0 0,0-3 0 0,0-6 0 15,-3-1-256-15,0-5-64 0,-2-1-32 0,-3-6 0 31,1-3-928-31,-3-4-192 0</inkml:trace>
  <inkml:trace contextRef="#ctx0" brushRef="#br0" timeOffset="26790.89">31152 15932 43311 0,'-2'9'3840'0,"2"1"-3072"0,1-4-608 0,0 1-160 0,1 2 0 0,-1 1-192 0,-1 8 32 0,0 15 16 0,0 16 144 0,-1 8 0 0,-3 7 0 0,-1 2 0 0,-1 3 176 0,0 1 64 0,-2 3 16 0,2-1 0 0,0-3-112 16,1-7-16-16,0-6 0 0,3-8 0 0,0-7-576 0,2-6-128 0,3-5-32 0,3-7 0 0</inkml:trace>
  <inkml:trace contextRef="#ctx0" brushRef="#br0" timeOffset="27727.45">18792 4402 25791 0,'0'0'2304'0,"0"0"-1856"0,1 0-448 0,-1 0 0 0,-1 1 160 0,0 2-160 0,-1-3 160 0,-1 4-160 0,-2 2 768 0,-3 4 48 0,-4 4 16 0,-7 3 0 0,-3 5 272 0,-4 3 64 16,-3 0 16-16,-5 4 0 0,-4 6-720 0,-5-1-144 0,-3 2-16 0,-4 4-16 0,0 2-160 0,0-2-128 0,2-2 144 0,3-6-144 15,5-1 0-15,4-5 0 0,2-4 0 0,6-2 0 32,4-6-816-32,3 0-48 0</inkml:trace>
  <inkml:trace contextRef="#ctx0" brushRef="#br0" timeOffset="27981.43">18086 4333 39615 0,'-3'4'3520'0,"3"2"-2816"0,3 2-560 0,1 0-144 0,0 0 240 0,4 5 16 16,3 7 0-16,8 14 0 0,8 13-256 0,11 10 0 15,8 6 0-15,2 0 0 0,3-2 0 0,-3-4 128 16,0-5-128-16,-1 0 0 0,-1 0 128 0,-3-2-128 15,-1 1 0-15,-3-4 144 0,-4-4-144 0,-4-1-144 16,-2-3 144-16,-3 0-18176 16</inkml:trace>
  <inkml:trace contextRef="#ctx0" brushRef="#br0" timeOffset="28591.71">19070 5085 32255 0,'-5'-9'2864'0,"3"3"-2288"0,-1 0-576 0,3 2 0 0,3 0 1872 0,-1 2 272 0,2 2 48 0,1-6 16 0,2-1-1696 0,6-2-352 0,3-4-160 15,3-2 160-15,2 2-160 0,0 0 0 0,2 1 144 0,-2 2-144 0,-1 0 0 0,1 2 144 0,-2 0-144 0,0 2 0 0,1 1 0 0,-3 0 0 0,2 3 0 0,-5-2 0 0,1 4 0 16,-2 0 128-16,-2 1-128 0,-3 2 0 0,-1 3 0 0,-4 0 0 16,-1 4 0-16,-4 2 0 0,-3 1 0 0,-5 4 0 15,-3 4 0-15,-4 4 0 0,-6 1 0 16,-1 2 0-16,-5 3 0 0,-3 1 0 0,-3 3 0 0,-1-1 0 15,1 2 0-15,0-2-144 0,4-6 144 0,3-2 0 16,-1-4 0-16,4 1 0 16,4-4 320-16,3 0-16 0,2 2 0 0,2 1 0 0,3 0 16 0,4 1 0 15,3-1 0-15,3 0 0 0,6 0-160 0,3 1-32 0,6 1 0 16,3-4 0-16,8 2-128 0,7 0 0 0,5-3 0 16,6 0 128-16,4-1-128 0,4-2 160 0,1-3-160 15,1-1 160 1,2-2-160-16,2-4 0 0,1 0 0 0,1 1-19536 15</inkml:trace>
  <inkml:trace contextRef="#ctx0" brushRef="#br0" timeOffset="29485.9">18485 3514 35007 0,'-32'-12'3120'0,"4"6"-2496"0,7 3-496 0,8 6-128 0,3 0-272 0,-8 2-80 0,-19-3-16 0,-23 6 0 0,-14 6-208 0,-6 11-32 0,-1 9-16 0,6 17 0 0,2 9-704 0,4 13-144 0,4 7-16 15,5 7-16-15,2 5 928 0,3 9 176 0,3 9 32 0,4 2 16 0,2 5-480 0,7 6-80 0,4 4-32 0,9-1 0 16,8-1-160 0,10-8-48-16,11-2 0 0,8-11 0 0,4-12 464 15,9-3 96-15,11-1 16 0,10-3 0 0,7-3 576 0,8-6 240 0,13 0-16 0,4-7 0 16,-2-8 0-16,9-5 0 0,8-2 0 0,7-6 0 0,7-5 80 0,-1-7 16 15,0-5 0-15,-2-9 0 0,2-10 144 0,-4-4 48 16,-3-8 0-16,-4-8 0 0,-5-4 1088 0,0-9 208 16,0-2 48-16,-2-12 16 0,-4-3-272 0,-4-9-48 15,-1-4-16-15,2-12 0 0,3-4-320 0,-4-11-80 16,-2-3-16-16,-8-5 0 0,-7 6-624 0,-7-5-128 0,-1-11-32 16,-9-5 0-16,-5-3-336 0,-12-6-128 0,-9 2 0 0,-11-8 0 31,-10-1-928-31,-12 0-176 0,-7 5-48 0,-8 3 0 15,-11 0-256-15,-8 5-48 0,-5 3-16 0,-9 6 0 16,-6 7 304-16,-12 5 48 0,-12 2 16 0,-7 10 0 16,5 12-816-16,-13 4-144 0</inkml:trace>
  <inkml:trace contextRef="#ctx0" brushRef="#br0" timeOffset="30374.58">31366 14964 29487 0,'3'-12'2624'16,"-1"-5"-2112"-16,0 6-512 0,-2 4 0 0,1 1 1072 0,-1-4 96 0,1-9 32 0,1-12 0 0,1-11-240 0,-2-8-64 0,-2-4 0 0,-4 1 0 0,-4 5-272 0,-4 5-64 0,-3 3-16 0,-7 9 0 0,-3 5-176 0,-3 8-48 0,-7 5 0 0,-4 11 0 0,-7 11-176 0,-5 9-144 16,-4 11 192-16,-9 9-192 0,-6 13-192 0,-9 9-160 15,-6 13-32-15,-2 5 0 16,0 7 0-16,-1 7 0 0,0 9 0 0,5 7 0 16,7-1-160-16,6 1-32 0,5 2-16 0,7-1 0 0,7-3 400 15,7 6 192-15,6-1-160 0,8 5 160 0,7 7 0 16,11-5 0-16,5 1 128 0,11-5-128 0,8-9 0 0,10-5 0 15,10-10 0-15,7-8-144 16,9-10-880-16,10-8-192 0,10-5-16 0,7-8-16 16,10-7-288-16,3-6-64 0,3-10-16 0,4-2 0 15,5-10 960-15,5-4 192 0,3-5 32 0,3-7 16 0,0-7 864 0,-1-2 192 0,1-10 16 0,-6-3 16 16,-10-9 1600-16,-7-1 320 0,-7-10 64 0,-8-5 16 16,-9-10-864-16,-10-6-160 0,-7-4-48 0,-10-11 0 15,-8-5-768-15,-7-12-176 0,-7-11-16 0,-9-12-16 16,-5-6-320-16,-8-10-64 0,-5-4-16 0,-8-6 0 15,-4-2-96-15,-6-6-128 0,-6-8 176 0,-5 4-176 16,-3 1 0-16,-5 7 0 0,-4 6 0 0,0 16-13248 16,2 17-2624-16</inkml:trace>
  <inkml:trace contextRef="#ctx0" brushRef="#br0" timeOffset="40209.61">7881 9922 6447 0,'2'-10'576'0,"-1"2"-576"0,0 4 0 0,-1-2 0 0,0 2 3472 0,0 2 592 0,0-1 112 0,0-1 32 0,0-5-3056 15,-1-1-624-15,0 1-112 0,-1-3-32 0,-2 4-1344 0,0-3-256 0,2 4-64 0,-1 1-16 0,1-1-1088 0,0 4-224 0,1 0-32 16,1-1-16-16,-1 2 1824 0,1 1 384 0,-1-2 64 0,1 3 0 16,-1-3 384-16,1 0 0 0,-2-1 128 0,2 2-128 0,-1-2 1152 0,0-1 160 15,0 2 32-15,-2 0 0 0,2 2 976 0,-3-3 208 16,0 2 32-16,-1-1 16 0,-1 2-976 0,0 1-192 16,-3 0-32-16,1 0-16 0,-2 0 0 0,-1 0 0 15,1 0 0-15,-2 0 0 16,-2 0-288-16,0 0-64 0,-1 1-16 0,-2 2 0 0,-1-1-416 0,-3-1-64 15,-4 2-32-15,-1-3 0 0,1 0-480 0,-1 0 0 16,0 0 0-16,-3-3 0 0,-4 3 0 0,-1-1 0 16,-1-1 0-16,-1-1 0 0,0 2 0 0,-2-2 0 0,-1 0 0 0,-3-3 0 15,-1 1 368-15,0-3-32 0,0 2 0 32,1-3 0-32,1 2 112 0,4-2 32 0,2 2 0 0,-4-3 0 0,-5-2-240 0,0-1-48 15,1 1-16-15,-1-3 0 0,-1 4-48 0,-4-4-128 0,1 5 192 0,1-2-64 16,-1 2-128-16,-8 0 0 0,-7-2 0 0,-5 3 0 15,-2 2 0-15,-4-2 0 0,-7 1 0 0,1 2 0 16,13 0 0-16,-10 1 0 0,-10 5 0 0,-9 0 0 16,-4 3 0-16,5-3 0 0,25 2 0 0,-13 2 0 0,-14 3 0 31,-8 2 0-31,1 1 0 0,2-2 0 0,-1 5 0 16,-3-1 0-16,-4 6 0 0,-3 0 0 0,1 4 0 15,-1 3 0-15,-4 3 0 0,0 5 0 0,2 4 0 0,-1 1 0 16,1 7 0-16,6-5 0 0,12-3 0 0,3 2 0 15,2 5 0-15,-3 3 0 0,1 4 0 0,1 1 0 16,3 4 0-16,3-2 0 0,4 3 0 0,4-3 0 16,6 0 0-16,3-1 0 0,-1 0 0 0,2 2 0 15,-1 9 0-15,2 1 0 0,3 4 0 0,1-2 0 0,1 0-144 16,1 2 144-16,4-2-160 0,4 5 32 0,3 1 0 16,-2 2 0-16,0 4-128 0,1-5-32 0,8-11 0 15,-4 9 0-15,-1 7 288 0,0 3-160 0,4 1 160 0,4-4-128 16,5-4 128-16,3 4 0 0,2 7 0 15,2-1 0-15,6 2 128 0,1-2-128 0,2-1 128 16,2 1-128-16,5 1 0 0,-1 3 144 0,3 0-144 0,1-4 0 16,3-3 176-16,2 6-176 0,1 3 160 0,3 4-160 15,2 3 256-15,2-3-32 0,3 0-16 0,2-1 0 16,4-1-64-16,1-4-16 0,1-5 0 0,4 3 0 16,3 7 64-16,2-3 0 0,0-2 0 0,2-3 0 15,-3-13 0-15,4 8 0 0,1 5 0 0,3 0 0 16,1-2-192-16,0-5 0 0,3-6 0 0,1 0 0 0,1 0 0 0,1 0 0 15,1 3 0-15,2-5 0 0,2-4 0 0,0-4 0 16,-2-6 0-16,4 4 128 0,3 4-128 0,1 2 192 16,-4-10-192-16,4 3 192 0,5 6-192 0,1-8 0 15,-7-5 0-15,5 2 0 0,6 4 0 0,2 0 0 16,0 0 160-16,1 0-160 0,1-2 128 0,0 0-128 16,-2 1 0-16,1-1 0 0,2 5 128 0,2 2-128 15,7 8 0-15,-1 1 0 0,0 2 0 0,-5-6 0 16,-8-8 0-16,6 2 0 0,7 6 0 0,-1 2 0 0,0-2 0 15,-4-5 0-15,-1-2 128 0,-2-4-128 0,-3-5 0 16,6 2 0-16,5 2 256 0,4-1-16 0,-1 0 0 0,0-4 0 16,2 0-240-16,-2-4 0 0,2-3 128 0,2 2-128 15,4 0 0-15,-4-2 176 0,-5-1-176 0,1-3 160 16,5-1-32-16,8 2 0 0,8 2 0 0,4 0 0 16,-2 1-128-16,-1-7 0 0,-16-6 0 0,10 5 0 15,13 5 0-15,1-1 0 0,-2 0 0 0,0-6 0 16,-1-5 0-16,1-6 0 0,0 1 0 0,2-10 0 15,-2 1 144-15,3-9-144 0,3-1 160 0,-6-2-160 16,-11 1 176-16,18-5-176 0,19 0 192 0,3-4-192 0,-8 2 144 16,2-4-144-16,4-1 0 0,-4 1 144 0,-4-3-144 0,2 2 0 15,1-3 144-15,1-1-144 0,0 0 128 0,-10 0-128 16,-11 1 128-16,15-2-128 0,10-2 192 0,-3-5-16 16,-30 7-16-16,9-7 0 0,16-3-16 0,11-7 0 15,6-2 0-15,-7-4 0 0,-6 3-144 0,-1-6 160 16,5-3-160-16,-4 0 160 0,-4-2-160 0,-2-2 160 15,-8 3-160-15,0-5 160 16,1-4-160-16,-1-6 0 0,0 3 144 0,1-2-144 0,-4 4 0 0,-4-1 144 16,-5 0-144-16,-4 1 0 0,-6-1 208 0,0-3-64 15,-2-2-16-15,-4-5 0 0,-8 3-128 0,-1-3 192 0,1 1-192 16,-2-5 192-16,0-6-192 16,-5 0 192-16,-2-4-192 0,2-2 192 0,2-2-192 0,0-4 0 0,2-1 0 15,0-3 0-15,-2-8 0 0,0 1 0 16,2-2 0-16,-1-3 0 0,-1-3-192 0,-2 0 192 15,-2 6-192-15,-7 0 192 0,-2-4-320 0,-4 2 64 0,0 5 16 0,-2-3 0 16,-3 0 48-16,-3 3 0 0,-4 0 0 0,-4 1 0 16,-5 1 192-16,-5-2 0 0,-2 1 0 0,-7 2-144 15,-3 7 144-15,-4-8 256 0,-3 2-64 0,-5-6-16 16,-1 11 32-16,-5-8 16 0,-3-5 0 0,-4-2 0 0,-1-3-16 16,-3 0 0-16,-1-1 0 0,-3-3 0 0,-4 1-208 0,-2-1 0 15,3 8 128-15,-2-2-128 0,-3-1 0 0,-3 4 0 16,2 7 128-16,-4-3-128 0,3 5-176 0,-3 1-80 15,-5-3 0-15,0 3-16 0,-1 0 144 0,-1-1 128 16,-1 3-192-16,-4-1 192 0,-3 6 0 0,5 9 0 16,4 9 0-16,-8-5 0 0,-11-10 0 0,-7 0 0 15,-1 4 0-15,-6 2 0 16,2-3 0-16,-1 9 0 0,2 4 0 16,-7 0 0-16,-9-4 0 0,-2 2 0 0,6 7-128 0,0-2 128 15,0 1-144-15,-3 1 144 0,-1 1 0 0,-2 1-144 0,1 4 144 0,-4 2-128 0,-1 4 128 16,-4 4-128-1,-5 4 128-15,-2 1 0 0,1 1 0 0,2 1 0 0,0 4 0 0,-7-1 0 0,-3 1 0 0,-2 1 0 16,0 3 0-16,-5 1-128 16,-4 1 128-16,3 0-128 0,7 0 128 0,-1 3 0 15,-1 3 0-15,-6 0 0 0,0 0 0 0,-4 3 0 16,-1 0 0-16,2 3 0 0,3-2 0 16,-7 3 0-16,-7 1 0 0,3 2 0 0,2 0 0 15,-2 5 0-15,-3-3 0 0,-1 5-128 0,1-1-224 0,-5 6-32 0,-4 1-16 0,-6 2 0 16,0 2-288-1,0 5-48-15,5 3-16 0,-10 2-18976 0</inkml:trace>
  <inkml:trace contextRef="#ctx0" brushRef="#br0" timeOffset="57917.21">8552 14828 8287 0,'-32'-6'736'0,"7"-1"-592"0,2 3-144 0,3 0 0 0,7 1 2016 0,4 2 368 0,-6-1 80 0,-12-2 16 0,-17-2-2000 0,-13-3-480 0,-7 2 0 0,2-2 0 0,9 3-960 0,6 2-240 0,8 0-48 16,5-1-16-16,3 4 1920 0,4-2 384 0,5 0 80 0,1 1 16 0,1 0 1760 15,1 2 368-15,1 0 64 0,2 0 0 16,2 2-1216-16,2 0-240 0,1 1-48 0,2-2-16 0,3 1-896 0,3 1-176 16,5 0-32-16,5-1-16 0,5 0-240 15,11 1-32-15,8-2-16 0,11 1 0 0,13-2-144 0,10 0-48 16,1 0 0-16,11 0 0 0,8-3-208 0,3 0 128 15,-4 1-128-15,13 0 0 0,7 0 0 0,1 1 0 16,-5-2 0-16,4 3 0 0,1 0-128 0,1 0-32 16,-1 0 0-16,-1-2 0 0,2 2-80 15,0-1-16-15,2 1 0 0,-1-3 0 16,-5-1-176-16,5 2-32 0,1-2-16 0,-2-2 0 16,-6 0-912-16,-1 0-176 0</inkml:trace>
  <inkml:trace contextRef="#ctx0" brushRef="#br0" timeOffset="62473.85">12949 14521 32255 0,'1'1'2864'0,"1"-2"-2288"0,0 1-576 0,1 0 0 0,-1-2 1216 0,1-1 128 0,0 0 16 0,3-1 16 0,3-5-608 0,0-1-112 0,-1-2-16 0,-3-2-16 0,0 2-32 0,-3 0 0 0,-2-1 0 0,-2-2 0 0,-1 2-304 16,-4 0-64-16,-1 0-16 0,-3 0 0 0,-3 1-208 0,-1 0 0 0,-2-1 128 0,-4 3-128 0,-3 1 0 0,-3 0 0 16,-4 3 0-16,-3 2-160 15,-2 0-32-15,-4-1-16 16,-1 2 0-16,-2 0 0 0,-1 2 208 0,2-2-144 0,3 3 144 0,-7 3-128 0,-2-2 128 16,-2 4 0-16,-1 1 0 0,0 0 0 0,0 4 0 15,1 0 0-15,-1-1 0 0,0 1 0 0,3 2 0 16,5 1 0-16,3 0 0 0,-2 3 0 15,-1 5 0-15,1-1 0 0,10-1 0 0,-5-1 0 0,-7 6 128 0,-1 0-128 16,-1 2 128-16,1-1-128 0,0 1 0 0,-2 1 0 16,-4-1 0-16,0-1 0 0,3-3 0 0,2 0 0 15,3 1 0-15,1-2 0 0,5-1 0 0,0-2 0 16,-2 2 0-16,7-5 0 0,7-5 0 0,-2 2 0 0,-4 4 0 16,-2 0 0-16,1 3 192 0,2-3 32 0,5 0 0 15,3-1 0-15,0-2-96 0,3 2 0 0,3-1-128 16,1-2 192-1,-2 7-192-15,0-2 0 0,2 1-192 0,-1 3 192 16,1-1-160-16,1 1 160 0,0 2-128 0,-1-1 128 0,2 1-128 0,1 0 128 0,0-2-128 0,-1 1 128 16,2-6 0-16,-1 0-160 0,2-1 160 15,0-3 0-15,0-2 0 0,0 0 0 0,0 0 0 0,2 0 0 16,0 1 0-16,1-5 0 0,1 1 144 0,0 0-144 16,1-1 128-16,0 0-128 0,1 0 128 0,0-2-128 15,2 0 192-15,-1 1-64 0,2-4 0 0,0 1 0 16,1 1-128-16,0-3 0 0,0 1 0 0,-1 1 0 0,-1-2 0 15,1 2 0-15,-1-1 0 16,-1 3 0-16,1-4 0 0,-3 3-176 0,1 0 48 0,0-2 0 0,1 2-32 16,-2-3 0-16,1 2 0 0,-1-2 0 0,1 0 160 15,1 0 0 1,-1 0 0-16,1-2 0 0,0 2 240 0,-1-3 16 0,1 2 16 0,1-2 0 16,1 0-112-16,-2 0-32 15,2-1 0-15,1 1 0 0,0 0-128 0,0-3 192 16,1 0-192-16,-1-1 192 0,2 0-192 0,-1-1 0 15,-1-1 0-15,0 2 128 0,0-3-128 0,-1 1 0 16,-1-1 0-16,2 0 0 0,-1-1 0 0,-1 0 0 0,0 2 0 16,0-1 0-16,2 1 128 0,-1-3 0 0,1 1 0 15,0 3 0-15,1-2 48 0,0 0 0 0,2 4 0 0,-2-1 0 16,0 3-176-16,2 2 0 0,-2 0 0 0,0 2 128 16,0 2-128-16,0 0 0 0,2 2 0 0,-2 3 0 15,2 3 0-15,-3-1 0 0,1 6 0 16,0-1 0-16,-1 1-128 0,-1 2 128 0,0 4-160 0,-3 1 160 15,0 3-176-15,-1-1 176 0,0 0-192 0,0-1 192 16,2-5 0-16,-1 1 0 0,0-2 0 0,3-1 0 0,0-1 0 16,2-3-128-16,2 1 128 0,-1-3 0 0,3-4 0 15,0 0 128-15,1-2-128 0,1-2 192 0,3-1-64 0,0 2-128 16,0-3 176-16,3-4-176 0,1 2 144 0,4-2-144 16,3 0 0-16,3-2 144 0,4-3-144 0,1-1 0 15,5-2 0-15,2-4 128 0,1 0-128 0,0-1 0 16,0-1 144-16,0-3-144 0,1 1 0 0,4-2-256 15,0-3 32-15,4 0-19728 0</inkml:trace>
  <inkml:trace contextRef="#ctx0" brushRef="#br0" timeOffset="64480.77">6318 15890 48831 0,'-4'-12'4352'16,"0"2"-3488"-16,3 1-688 0,1 5-176 0,1 0-384 0,-2-4-128 0,0-8 0 0,-3-12-16 0,-2-7-192 0,0-3-48 0,-3-3 0 0,-1 4 0 0,-2 2 416 0,-4 3 80 0,-3 4 16 0,-4 2 0 16,-7 1-96-16,-8 6-16 0,-9 6 0 0,-9 6 0 15,1 7 368-15,-15 7-176 0,-19 9 176 0,-10 10-128 16,-5 8 128-16,-2 3 0 0,-7 5 0 0,-7 7 0 15,-7 4 0-15,11-4 0 0,22-4 0 0,1 2 0 16,5 7 208-16,9 3 80 0,11 1 16 0,6-1 0 16,7 2 208-16,3-2 32 0,3-2 16 0,4 4 0 0,1 7-560 15,4-2 0-15,3 8 0 0,9-4 0 16,9-3-640-16,6-2-96 0,9-3-16 16,7-3 0-16,6-5 96 0,8-2 16 0,11 0 0 15,13-6 0-15,7-3 240 0,9-3 48 0,5-7 16 0,12-2 0 0,10-3 528 16,5-8 96-16,-5-2 32 0,12-10 0 0,9-6 16 0,1-3 16 15,-1-3 0-15,2-7 0 0,-1-5-96 0,2-8 0 16,0-5-16-16,-5-6 0 0,-12 2 48 0,5-9 16 16,-1-8 0-16,-5-8 0 0,-8 1-48 0,-10-4 0 15,-8-1 0-15,-9-6 0 0,-6 0-96 0,-12 2-32 16,-6 10 0-16,-7-12 0 0,-4-5-128 0,-6-4 160 16,-7-3-160-16,-7 6 160 0,-6-1-160 0,-9 3 192 0,-7 1-192 15,-5 8 192-15,1 9-192 0,-4 5 0 0,-2 1 0 16,-10-2-176-16,-9-1 176 0,-9 3-208 0,-5 3 80 15,-6 5 128 1,-4 4-624-16,-3 6 0 0,3 10 0 0,-11 7-18384 0</inkml:trace>
  <inkml:trace contextRef="#ctx0" brushRef="#br0" timeOffset="66006.67">1995 15044 34095 0,'-10'0'3024'0,"2"0"-2416"0,5 3-480 0,1-3-128 0,2 0-704 0,-1 0-176 0,-4 0-16 0,-4 0-16 0,1 0 96 16,2 2 32-16,1-2 0 0,3 0 0 0,5 0-576 0,1-2-112 0,4 2-32 0,5-4 0 0,1-1 976 0,3 1 192 0,0-2 32 0,3 2 16 0,1-2 576 0,1 0 112 15,3-3 32-15,1 2 0 0,-2 1 656 0,5-4 128 16,7 0 16-16,2-2 16 0,2 1-288 0,8-3-64 16,11-2-16-16,13 0 0 0,8 0-112 0,-1-3 0 15,-14 3-16-15,6-2 0 0,9 1-544 0,-1 1-208 16,-5 4 176-16,-6 0-176 0,-6-1 0 0,-7 1 0 0,-6 2 0 16,0-2 0-16,2-2 0 0,-2 2 0 15,-3-1 0-15,-3 1 0 0,-2 3 304 0,-5-1 16 0,0 3 0 0,-2 1 0 16,3-3 48-16,-2 3 16 0,-10 2 0 15,2-2 0-15,4 0-32 0,1-3 0 0,1 2 0 0,0 1 0 16,-1-4-64-16,-4 4-16 0,-8 2 0 0,-1-2 0 16,3 0 0-16,-1 3 0 0,-1-1 0 0,-4 1 0 15,-6 0-272-15,-1 1 0 0,-1 2 0 0,-3-2 0 16,-3 2 0-16,0 2 0 0,-4-2 128 0,0 0-128 16,1 0 256-16,-2 0 0 0,-1 2 0 0,-2-4 0 0,0 2 16 15,0 0 0-15,-3-2 0 0,-1 0 0 0,3 2-80 16,0-3-32-16,-1 2 0 0,-1-4 0 0,-2 2-160 0,0-1 0 15,3-2 144-15,-2 0-144 0,-3-1 0 0,1-1 0 16,1 0 0-16,-2 2 0 0,2-4 0 0,-1 4 0 16,-2-4-176-16,1 4 176 0,-3-3-144 0,-2 3 144 15,0 0-128-15,-1 2 128 0,3 0 0 0,0-2 0 16,-1 1 0-16,2 2-128 16,1-1 128-16,2 0 0 0,2 2 0 0,4-2 0 0,1 4 0 0,1-2 0 15,2 2 0-15,2-3 0 0,0 3 0 0,2-1-192 0,2 2 192 16,1 2-192-1,4 3-240-15,-1-3-48 0,2 2-16 0,0-1 0 0,0 2 112 0,2 0 32 0,4 1 0 16,4 0 0 0,1 2 352-16,0-2 0 0,-4 2 0 0,-2-2 0 0,-1 2 0 0,-2-3 0 0,1 0 0 0,-2 2 0 15,-1-3 288-15,0 1-32 0,1 1 0 0,1-1 0 16,-2 1-64-16,1-1-32 0,3 2 0 0,-2 0 0 16,0 1-160-16,0-2 0 0,-3 2 0 0,0 0 0 15,0 0 0-15,-2 1 0 16,-2 0 0-16,-1-1 0 0,-1 3 0 0,-1-1 0 0,0 0 0 0,-2 0 0 15,-2 4 192-15,-3 1 16 16,0-1 0-16,-3 2 0 0,0-1-64 0,-3 3-16 16,-3 2 0-16,-2-1 0 0,-1 1-128 0,-4-1 0 15,0 2 0-15,-12 6-18288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40:13.36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4374 8289 43311 0,'-16'2'3840'0,"3"-2"-3072"0,8 0-608 0,4 0-160 16,1 0-816-16,-1 0-192 0,-5-2-32 0,-4 2-16 0,-3 0 864 0,3 2 192 0,3-2 0 0,2 3 0 0,5-2 0 0,1 4-192 0,3-1 192 0,2-3-208 0,2 4 208 15,2-4 0-15,2 4 0 0,3-4 0 0,2 2 0 0,3-3-144 0,5 2 144 0,3-2 0 31,5 0 256-31,3 0 128 0,5 0 16 0,5-2 16 16,2-2-96-16,4-1-32 0,-1 0 0 0,4 0 0 16,6 1-48-16,6-2-16 0,4 0 0 0,4 0 0 15,3 0-224-15,1-2 0 0,4 3 128 0,4 2-128 16,6-1 128-16,0 0-128 0,-4 3 176 0,2 0-176 16,5-3 208-16,5 2-64 0,7-5-16 0,2 4 0 0,1-4-128 15,0 1 0-15,4-4-192 0,1 2 192 0,2 0 0 0,3 0 0 16,3-2 0-16,-1-1 192 0,0 6-192 0,8-4 0 15,6-1-160-15,2 4 160 0,-10 2 0 0,10-1 240 16,8 4-32-16,3 1 0 0,-12 0-64 0,13 4-16 16,10-2 0-16,7 2 0 0,5 0-128 0,3 2 0 15,-1 0 0-15,-5-4 0 0,-3 2 0 0,6-1 0 16,7 0 0-16,0-3 0 0,-5 3 0 0,1-2 0 16,-1 2 0-16,1-3 0 0,1 0 0 0,1 0 0 15,0-3 0-15,-3 3 0 0,-1-1 0 0,-14-2 0 0,-14 3 0 16,14-3 0-16,12 0 0 0,1 3 0 0,-5-2 0 15,-6 0 0-15,0 0 0 0,-3-2 0 16,2 2 0-16,-5 2 0 16,-8-3-560-16,-3 2-32 0,-5-3-16 0,-5 2-12080 0,-17-2-2416 15</inkml:trace>
  <inkml:trace contextRef="#ctx0" brushRef="#br0" timeOffset="13521.26">9561 4564 15663 0,'17'-4'1392'15,"-3"-1"-1120"-15,-4 4-272 0,-5-1 0 0,0 2 496 0,3-3 32 0,10-2 16 0,9-1 0 0,6-3-144 0,1 0-16 0,-5 2-16 0,-4 1 0 0,-3 0-112 0,-2 0-32 0,-1 2 0 0,-3 0 0 0,-3 2 32 0,-2-2 0 16,-1 2 0-16,0-2 0 0,-1 2-112 0,-2-2-16 0,0 1 0 0,-3 2 0 16,-1 1 352-16,-4-2 64 0,-2 2 16 0,-2 0 0 15,-3 0-80-15,-5 0-16 16,1 0 0-16,-5 2 0 0,-6 2-160 0,-4 0-48 0,-4 2 0 0,-6 0 0 15,-4 0 320-15,-3 2 48 0,-4 0 16 0,-6 1 0 0,0 1 304 16,5-3 64-16,5 2 16 0,-8 3 0 16,-10 2-704-16,-9 4-128 0,-7 1-16 15,0-1-16-15,0 5-160 0,0-5 160 0,-1 5-160 0,-3-4 160 0,1 6-160 0,-2-3 0 16,1 4 0-16,3-1 0 0,6-3 480 0,-3 1 224 31,-2 1 32-31,-1-1 16 0,2-1-144 0,3-2-32 0,2 1 0 0,-1 2 0 0,0 2-336 0,0 1-80 16,1 1-16-16,2-4 0 0,2 1-144 0,2-1 0 15,4 0 0-15,1-1 128 0,-1 0-128 0,1 2 0 16,3-4 0-16,2-2 0 0,6 2 0 0,3-4 0 16,5-1 0-16,2-2 128 0,3-1-128 0,2-1 128 0,5-3-128 15,1 1 128-15,2 1-128 0,2-3 0 16,4 2 144-16,1-3-144 0,4 0 0 0,1 0 0 0,2 1 0 0,0-4 128 31,2-1-128-31,0 0 0 0,1 1 0 0,2-2 0 16,-1 1 0-16,-1-2 128 0,3 0-128 0,-1 0 0 0,1 0 128 0,1 0-128 0,-1 0 128 0,3-2-128 31,-1 1 128-31,1 1-128 0,0-4 128 0,2 1-128 16,0 3 128-16,2-3-128 0,0-4 128 0,3 5-128 15,2-4 176-15,1-3-48 0,1 2 0 0,2-3 0 0,4-1-128 0,0-3 192 16,2 1-192-16,0-2 192 0,2-1-192 0,-1-3 0 16,-1 3 0-16,0-3 128 0,-3 3-128 15,1-2 0-15,-1 2 0 0,-2 0 0 0,-3 1 0 0,-1 4 0 16,1-2 0-16,-4 3 0 0,1-2 128 0,0 3-128 15,-2 0 0-15,-1 0 128 0,1 1-128 0,-1 2 0 0,-1 3 0 0,0 3 0 16,0-3 0-16,-1 6 0 0,-1 0 0 0,-1 3-176 16,-1 4 176-16,-1 3 0 0,-2 3 0 0,-3 2 128 15,-1 2-128-15,-4 5 0 0,0 0-128 0,-2 1 128 0,-3-1 0 0,0 3 0 16,0 0 0-16,-1-4-128 0,2-2 128 0,-3 1 0 16,-1 1 0-16,2 1 0 0,0-3 0 0,2-2 0 15,2 1 0-15,0 1 0 0,2-2 0 0,1 1 176 16,4-3-176-1,3 2 192-15,2-4-192 0,4-1 0 0,3-1 0 0,7-2 0 0,5 0 0 0,7-2 0 0,5-1 0 16,7-3 0-16,8-2 176 0,7-3 0 0,5-1 0 0,5-4 0 16,-2 1-176-16,5-4 0 0,0 1 0 0,4-6-12096 31,0-2-2544-31</inkml:trace>
  <inkml:trace contextRef="#ctx0" brushRef="#br0" timeOffset="15371.74">11484 2675 13823 0,'-3'-2'1216'0,"1"-1"-960"0,1 3-256 0,1-3 0 0,0 3 352 0,0-2 32 0,-2 0 0 0,-1-4 0 0,-3-2-384 0,-2 0 0 0,-3-4 0 0,-1 1 0 0,-2 1 0 16,-1 0-160-16,-2 1 160 0,-2-1 0 0,0 0-272 0,-4 1 48 0,1 0 16 0,-3 2 0 0,2 0 368 0,-3 2 80 0,1 2 16 0,-1 1 0 0,1 0 608 0,1 2 128 0,3 0 32 0,-2 0 0 31,1 0-304-31,1 0-48 0,1 0-16 0,2 0 0 15,2 0 48-15,0 0 0 0,1 2 0 0,0-2 0 16,3 2 32-16,0 0 16 0,3 2 0 0,0-2 0 16,0 5-272-16,2-4-48 0,2 3-16 0,1 1 0 0,-1-1-416 15,2 0 0-15,-1 4 0 0,1 0 0 0,0 2 0 0,0-2 0 16,2 2 0-16,0-2 0 0,-1 0 128 0,2 1-128 16,0 2 128-16,2-2-128 0,-1 1 464 0,1 3 16 15,6 11 480-15,-4-10-368 0,0 3 32 16,1-1 0-16,-1 1 0 0,1 0-96 0,-1 0-16 15,-2 0 0-15,1 0 0 0,-2 4-128 0,0-1-16 16,-1 5-16-16,-1 3 0 0,1 2-176 0,-3 5-48 16,1 0 0-16,-2 5 0 0,1 1-128 0,-1 2 0 15,-1 1 0-15,0-3 0 0,1-2 384 0,1 0 64 16,-2 1 0-16,0 1 0 0,1 1-64 0,0 7 0 16,1 4 0-16,-1 5 0 0,1 6-96 0,0-3-32 0,-1 0 0 15,0 0 0-15,1 4-32 0,-2 3-16 0,-2 4 0 16,2 3 0-16,-1-2-208 0,0-4 0 0,1-9 0 15,-2 6 0-15,-1 7 0 0,0 4 0 0,-1 3 0 0,2-9 0 16,-1-8 0-16,1-4 0 0,-2-7 0 0,2-4 0 16,0-8 128-16,1 1 16 0,0-4 16 0,1-1 0 15,1-1 96-15,1-2 0 0,0-2 16 0,1-2 0 16,2-3-32-16,-1-3-16 0,1 0 0 0,0-2 0 16,1 2-224-16,-1-3 0 0,0-2 0 0,1 5 0 15,-1 3 0-15,1 1 128 0,-1 2-128 0,0 1 0 0,-1 2 0 16,0 1 0-16,0 3 0 0,-2 3 0 0,-1-2 0 15,2-5 0-15,-1 1 0 0,0-4 0 0,0 1 0 16,2-4 0-16,0-3 0 0,-2-3 0 0,1 1 0 0,-1-5 0 16,2-1 0-16,0-1 0 0,0 2 0 0,-1-5 0 15,1 2 0-15,0-4 0 0,0 4 0 0,1-1 0 16,-2 3 0-16,1-1 0 0,0 0 0 0,0 0 0 16,0-1 0-16,-2 2 0 0,2 0 0 0,-2 0 0 15,1 0 0-15,-2 2 0 0,0-1 0 0,1-2 0 16,-1-1 0-16,-1-1 0 0,-1 1 0 0,1 1 0 15,-1 0 0-15,0-4 0 0,-1 4 0 0,1-3 0 16,3-4 0-16,-2-1 0 0,2 1 0 0,1-6 0 16,-1 2 0-16,1-4 0 0,0 3 240 0,1-1 0 15,1 0 0-15,-1 0 0 0,2 3-240 0,0-4 176 0,2 5-176 0,1-1 160 16,2 4 16-16,1-3 0 0,4 4 0 0,2 0 0 16,2 1-176-16,3-1 0 0,4 1 144 0,2-2-144 15,2 2 192-15,4-3-16 0,4 1-16 0,1-4 0 16,2-2-160-16,1-2 0 0,2 1 0 0,-1-6 128 15,1 1-128-15,-3-2 0 0,-1 0 0 0,-4-1 128 16,-4 2-128-16,-4-1-192 0,-4 0 32 0,-8 2-19904 16</inkml:trace>
  <inkml:trace contextRef="#ctx0" brushRef="#br0" timeOffset="16059.78">11931 2746 21183 0,'-2'3'1888'0,"0"0"-1504"0,0 4-384 0,0-4 0 0,1 0 160 0,-2 3-32 0,-2 4-128 0,-2 4 192 0,-6 7 64 0,-3 5 0 0,-1 2 0 0,-4 3 0 0,0-3 304 0,-3 2 64 0,-3 1 16 0,0 0 0 0,-3 1-416 0,-1-4-80 0,-1 3-16 0,0 1 0 0,1-3-128 0,2-3 0 31,1 1 0-31,2-5 0 0,4-2-256 0,1-1-96 16,4-3-16-16,2-4-6896 0,3-2-1376 0</inkml:trace>
  <inkml:trace contextRef="#ctx0" brushRef="#br0" timeOffset="16305.44">11470 2752 34095 0,'4'-9'1504'0,"-3"2"320"0,2 1-1456 0,-2 4-368 0,0 2 0 0,2 0 0 16,-1 2 464-16,3 2 32 0,2 0 0 0,5 4 0 15,2 5-48-15,4 5-16 0,2 0 0 0,2 4 0 16,3 3-240-16,0-1-32 0,3 2-16 0,1 1 0 16,0-1-144-16,-1 0 0 0,2 2 0 0,-4-2 0 15,1 0 0-15,-1 1 0 0,1 5 0 0,-2-4 0 0,-3 3-192 16,-4-2-80-16,-4 3-16 0,-1-4 0 16,-5 2-1632-16,-3-3-336 15,-1-2-64-15,-3-2-11760 0</inkml:trace>
  <inkml:trace contextRef="#ctx0" brushRef="#br0" timeOffset="16671.41">12310 3220 39615 0,'-8'0'1760'0,"2"0"352"0,0 0-1680 16,2 4-432-16,3-2 0 0,1-1 0 0,0 2 0 0,0 3 0 0,-1 6 128 0,0 4-128 0,-1 4 0 0,1 5 0 0,1 1 0 0,0 1 0 0,0 2-240 0,0-1 32 0,1 0 0 0,1 1 0 0,-1-1-992 16,1 1-192-16,2-1-32 0,0 1-14384 0</inkml:trace>
  <inkml:trace contextRef="#ctx0" brushRef="#br0" timeOffset="17268.84">11919 4065 27647 0,'-5'0'2448'0,"1"0"-1952"0,2 2-496 0,1-1 0 0,0 2 896 0,-1-1 96 0,-1 2 16 16,-4 2 0-16,-3 1-1232 0,-2 3-240 0,-1 3-48 0,-5 2-16 0,2-3 528 0,-5 4-128 0,-1 0 128 0,-3-1 0 0,-2 1 0 15,-3 4 0-15,-3-2 0 0,-4 5 0 32,1-1-416-32,0 0-32 0,-1-2 0 0,4-2 0 15,-1 1-1024-15,3-3-224 0,2 0-32 0,0-1-5440 0,2 4-1072 0</inkml:trace>
  <inkml:trace contextRef="#ctx0" brushRef="#br0" timeOffset="17528">11344 3957 33167 0,'3'-10'1472'0,"-1"5"304"0,2 1-1424 0,-1 2-352 0,2 1 0 0,-1 1 0 31,1 0 0-31,4 0 0 0,3 0 0 0,7 3 128 0,3 4-128 0,4 1 0 0,0 8 0 0,0 3 0 16,-1 3 368-1,-2 4 48-15,2 5 16 0,0 1 0 16,-2 4-48-16,0 1-16 0,1 1 0 0,-2 3 0 0,1 0-368 0,-2-3 0 16,0-1 0-16,0-7 0 0,-2-1-176 0,1-5 0 15,1 1 0-15,0-6 0 16,1 3-1712-16,1-6-352 0,-1 1-64 0,0-2-11088 16</inkml:trace>
  <inkml:trace contextRef="#ctx0" brushRef="#br0" timeOffset="18046.09">12333 4434 29487 0,'2'3'2624'0,"-1"-3"-2112"0,0 1-512 0,0 1 0 16,1 0 736-16,0 3 32 0,0-2 16 0,3 6 0 0,0 2-32 0,3 6-16 0,0 7 0 0,-1 1 0 0,-2-1-736 0,-3 2 0 0,1 0 0 16,-5 3 0-16,0-2-960 0,-2 1-144 0,-2 2-32 0,0 1-13168 0</inkml:trace>
  <inkml:trace contextRef="#ctx0" brushRef="#br0" timeOffset="18729.56">11978 5208 14735 0,'-6'4'1312'0,"1"2"-1056"0,2-3-256 0,0 0 0 0,2 1 768 0,-3 0 80 0,-3 5 32 0,-7 3 0 0,-2 6-304 16,-5 2-48-16,0-1-16 0,0-1 0 0,0-2 624 0,0 2 112 0,-2-1 32 0,-1 0 0 0,-2 1 272 0,-2 1 64 0,-2 4 16 0,-3-1 0 0,-1 3-240 0,-2 1-48 0,-1 2-16 0,-2 1 0 0,-1 1-720 0,0 0-144 0,2 1-16 0,2-5-16 0,4-2-432 15,4-2 0-15,5-6 0 0,5-4 0 16,4-4-896-16,4-5-64 0,3 2-16 0,2-7-14208 16</inkml:trace>
  <inkml:trace contextRef="#ctx0" brushRef="#br0" timeOffset="19738.49">12340 4494 911 0,'-13'0'0'0,"5"0"0"0,-1 0 0 0,4 0 0 0,1 0 256 0,2 0-48 0,-1 0 0 15,0 0 0-15,-5 0-208 0,-1 0 0 0,0-2 0 0,0 1 0 0,2-1 528 0,0-2 224 0,2 1 32 0,0 0 16 0,2 0-176 0,-1 0-48 0,2-1 0 0,-1 0 0 0,2 2 448 0,1-2 64 0,-1 2 32 16,1-2 0-16,0 1 608 0,0 1 128 0,1 1 32 0,0-2 0 0,-1-1-288 0,0 2-48 0,1 1-16 0,-1-2 0 0,2 1-320 0,-1 1-64 0,1-2 0 16,-1-1-16-1,2 2-592-15,1-2-112 0,-1 2-32 0,4-4 0 0,-1 2-400 0,0 0 128 0,3-1-128 0,-1 1 0 16,2-2 704-16,3 0 48 0,-1 0 16 0,3 0 0 16,0 0-112-16,1-1-16 0,1 0 0 0,-1 1 0 15,1 0-128-15,-1-1-48 0,-1 4 0 0,0 3 0 16,-4 0-272-16,-1 0-48 0,-1 3-16 15,-3 4 0-15,-2 1-128 0,-1-2 0 0,-1 4 0 0,-2 3 0 16,-2-2 0-16,0 4 0 0,-2-3-144 0,-1 0 144 16,0 2 0-16,-1 1 144 0,0-3-16 0,0 4 0 0,-2-2-128 15,1 2 0 1,-2 0 0-16,2 1 0 0,-2 1 0 0,-1-2 0 0,2-1 144 16,-1-1-144-16,-1 2 176 0,0 1-48 0,0-1 0 0,0-4 0 0,0 0-128 0,1-2 0 15,-1 0 0-15,-1-1 0 16,-2-2 0-16,2-1 0 0,0 1 0 0,2-1 0 0,1-3 0 0,-1 0 0 15,2-1 0-15,-1 0 0 0,2 0 0 0,0-2 0 16,1 4 0-16,0-4 0 0,1 2 0 0,2 0 0 16,-1 0 128-16,3 2-128 15,0 1 0-15,3-2 0 0,0 4 0 0,4-1 0 0,0 0 256 0,2-2 0 16,1 2 16-16,2-4 0 16,0 2 240-16,3-3 64 0,1 2 0 0,-1-1 0 0,2-1-256 0,-1-1-64 0,1 3 0 15,1-6 0-15,2 6-112 0,1-6-16 0,1 2-128 0,0-1 192 16,2-1-192-16,-1 0 0 0,2-1 0 0,-1-2 0 31,-2 2 0-31,-1-1 0 0,-1 1 0 0,-2 4 0 16,0-2-1248-16,-4 1-240 0</inkml:trace>
  <inkml:trace contextRef="#ctx0" brushRef="#br0" timeOffset="20193.2">11444 5332 28559 0,'0'-6'2544'16,"0"2"-2032"-16,2 2-512 0,0 2 0 0,0-3 1216 0,2 2 128 0,2-4 48 0,4 0 0 0,4-1-1168 0,2 1-224 0,4 4 0 0,-2 1 0 0,1 6-128 0,-2 4 128 0,0 3 0 0,1 6 0 16,-2-1-448-16,1 5 32 0,0 1 0 0,0 2 0 15,-3-1-256-15,-1 1-48 0,0 3-16 0,-2 1 0 0,2 3 528 0,-3 1 208 16,0 1-176-16,-2-3 176 0,-2 3 0 0,2-4 0 16,-2 1 0-16,0-1 0 0,2-5 192 0,0-4 0 15,1-2-16-15,2 1 0 0,-1-5-176 0,2 0-256 16</inkml:trace>
  <inkml:trace contextRef="#ctx0" brushRef="#br0" timeOffset="20781.56">12233 5728 34095 0,'0'-3'3024'0,"1"2"-2416"16,1 1-480-16,0 0-128 0,2 0 1136 0,0-2 208 15,3 0 32-15,4 0 16 0,4-2-1248 0,2 2-144 16,2-2-224-16,-2 1 48 0,2 3 176 0,-4 3 0 15,-1-2-144-15,0 4 144 16,-2-1-960-16,-1-2-128 0,1 2-32 0,-4-1 0 16,1 0-32-16,-3 1-16 0,-2 0 0 0,-2 1 0 15,-2-2 576-15,-1 3 112 0,-4 1 32 0,-1-1 0 0,-3 4 192 16,-2-2 64-16,-2 2 0 0,-2 3 0 0,-1-3 576 0,1-1 128 0,0 0 32 16,1-1 0-16,2 0 352 0,1-2 80 15,3-2 16-15,2 2 0 0,3-5-96 0,1 2-32 0,2-1 0 0,2 2 0 16,0-1-608-16,0-2-128 15,3 1-128-15,0 2 176 0,0 1-176 0,1-1-176 0,1-1 48 0,0 1 0 16,-1 1 128-16,2 1-128 0,0-2 128 0,1 2-128 16,1 2 128-16,-1 0 0 0,2 1 0 0,-1 1 0 15,-1 0 0-15,3 2 0 0,-1 0 0 0,-1 1 0 16,1 0-240-16,-1 0-16 16,-2-3 0-16,1 2 0 0,-2-2-64 0,1 2 0 0,-2 1-16 0,-2-4 0 15,1 0 336-15,-4-3 0 0,0 2 0 0,-1-2 0 0,0 3 640 0,-1-3 32 16,-2-1 16-16,0 1 0 0,-1 3-160 0,-1-3-16 15,-1 0-16-15,-2 0 0 0,1 2-496 0,-3 0 128 16,-1-2-128-16,-3 2 0 0,0 0-144 0,-4-1-80 16,1-1-16-16,-2 0 0 15,0-2-672 1,-1-2-144-16,0 2-32 0,-2-4 0 0,1-4-16 0,1-1-16 0,0-2 0 0,2-6-12736 0</inkml:trace>
  <inkml:trace contextRef="#ctx0" brushRef="#br0" timeOffset="21856.86">12751 2525 23951 0,'-1'-4'2128'0,"1"4"-1696"0,1 0-432 0,1 0 0 0,0 1 1616 0,2-1 240 0,1 3 64 0,3-3 0 0,5 0-1472 0,3 2-272 0,2 0-176 0,5 0 192 0,0-2-192 0,1 1 0 0,2 1 0 0,0-2 0 0,1 0 128 15,2 1-128-15,2-2 128 0,-1-1-128 0,0 1 0 16,-3 1 0-16,-1-4 0 0,-1 2 0 0,-4 2 0 0,-2-4 0 15,-1 2 0-15,-3 2 0 0,-4-3 0 0,-1 3 0 16,-3 0 0-16,-1 0 0 0,-2 0 0 0,-2 3 128 16,0-1-128-16,-2 2 0 0,-2-2 464 0,1 5 16 15,-1 0 0-15,-3 2 0 0,0 3 160 0,-3 4 48 16,2 0 0-16,-1 3 0 0,1 3-304 0,1 4-64 16,-2 2-16-16,2 7 0 0,0 3-304 0,1 3 128 15,-1 4-128-15,0-1 0 0,1 3 0 0,0 4 0 16,2 6 0-16,1 6 0 0,3 4 0 0,-1 4 0 0,3 4 0 15,2-1 0-15,3-7 0 0,1-4 0 0,2 0 0 16,3 1 0-16,2 5-128 0,-2-3 128 0,-1-2-208 0,-4-1 80 16,-3 0 128-16,-3 3 0 0,-3 4 0 0,-2 2 0 15,-4 5 0-15,-1-2 128 0,-1-6-128 0,1-4 128 16,-2 0-128-16,-2 2 0 0,0 2 0 0,-1 0 0 16,-1-1 0-16,-1-2 0 0,-1-3 160 0,1 0-160 15,-2 0 256-15,2 0-64 0,1-2 0 0,0-2 0 16,2-3-64-16,0-4 0 0,3-8-128 0,0-3 192 0,1-1 64 15,0-3 0-15,1 0 0 0,-1-1 0 0,2-2-16 16,-2-2 0-16,1 6 0 0,0-4 0 0,-1 2-240 16,-2-1 176-16,2 2-176 0,0-3 160 0,0-1-160 0,1 1 0 15,-1 5 0-15,0 1 0 0,-1 4 0 16,1 0 0-16,1 1 0 0,0-1 0 0,2 3 0 0,0-6 0 16,2-3 0-16,1-6 0 0,0-1 0 0,1-5 0 15,0-3 0-15,-1-1 0 0,2 3 288 0,-1-6-32 16,1 2 0-16,0-2 0 0,-1 3-112 0,-2-2-16 15,1 5-128-15,-3-5 192 0,1 1-192 0,-1 1 0 16,-1 0 0-16,1 0 0 0,-1-3 0 0,-1 3 0 0,1-2 0 16,1-2 0-16,1-1 0 0,1-4 0 15,1-1 0-15,0 0 0 0,0-2 128 0,1-3-128 0,1 4 176 0,-1-4-176 16,0 2 304-16,2 1-48 0,-2-4-16 0,0 0 0 16,0 1 16-16,-1-4 0 0,2 3 0 0,-2 1 0 15,0-4-112-15,-2 4-16 0,0-4 0 0,-1 2 0 16,1 0 48-16,-1 0 0 0,-2 1 0 0,1 0 0 15,-1-2-176-15,0 0 128 0,0 1-128 0,-1 0 128 16,-2 0-288-16,2-2-64 0,-2 0-16 0,0-2-19536 16</inkml:trace>
  <inkml:trace contextRef="#ctx0" brushRef="#br0" timeOffset="35165.98">4063 16495 36863 0,'-10'-14'3264'0,"2"6"-2608"0,0 1-528 0,3 4-128 0,2 0 0 0,-6-4 0 0,-6-6 0 0,-10-8 0 0,-9-2-384 0,-8-6-64 0,-3 5-16 0,-2 1 0 0,-2 2 464 0,-4 4 0 0,-3 2 0 0,-5 3 160 0,0 2-160 0,-5 1 0 15,-2 6 0 1,-5 3 0-16,-2 3 0 0,-7 6-176 0,-5 3 176 0,-3 4-128 0,1-3 128 0,-5 5 0 15,-2 5 0-15,-3 3 0 0,5-2 0 0,-6 2 0 0,-3 5 0 16,2 4-128-16,3 3 128 0,4-2 0 16,11 1 0-16,3 4 0 0,4-3 0 0,6 3 0 15,4 1 0-15,6 1 176 0,3 4 96 0,5-1 32 0,4 0 0 0,1 6 0 16,2 7-128-16,4-2-32 0,8-6 0 0,1 6 0 16,3 0-144-16,5-1-256 0,4 1 64 0,5 3 16 31,4 0-32-31,5 5-16 0,3-2 0 15,7 6 0-15,2 3-80 0,4-3-16 0,2-2 0 0,8-1 0 0,7 5 64 16,7-8 0-16,4-10 0 0,8-2 0 0,5-4 256 16,8 0 0-16,8 1 0 0,-1-5 0 0,0-4 768 0,9-1 64 15,12 3 16-15,8-3 0 0,9-1-288 0,6-3-64 16,5-1-16-16,10-5 0 0,11-4-192 0,5-9-32 16,0-3-16-16,7-8 0 0,8-4 0 0,5-4 0 15,3-8 0-15,6-4 0 0,-3-5-240 0,10-2 0 16,7-3 128-16,1 0-128 0,0 2 0 0,-9 1 128 15,-7 2-128-15,9-1 0 0,3 0 0 0,-4 2 128 16,-25 4-128-16,12-2 0 0,10-5 192 0,-1 1-16 16,-5 3 0-16,-6 1 0 0,-17 6 192 0,7-6 32 15,4-4 16-15,-3 1 0 0,-1 5-32 0,-7-3-16 0,-5 0 0 16,-8-6 0-16,-2 3-368 0,-8-4 144 0,-7 3-144 16,-5-5 0-16,-1-3 128 0,-13 0-128 0,-11 5 0 0,-6-2 0 15,-4-1 384-15,5-5-48 0,1-7 0 16,-4-1 0-16,-7-3 16 0,-6-4 0 0,-4 4 0 0,-8-3 0 15,-5-1-96-15,-7 0 0 0,-5 2-16 0,-5-3 0 16,-3-7-240-16,-6-3 0 0,-5 2 0 0,-7-5 0 16,-4 0 0-16,-8 0 0 0,-1 6 0 0,-5 0 0 15,-5 3-176-15,-5 1 176 0,0 2-160 0,-4 7 160 16,-1 3 0-16,-14-3-144 0,-11-1 144 0,-14-6 0 16,-10 1 0-16,-10 0 0 0,-11 3 0 0,-13-1 0 0,-15 1 0 15,-7 6 0-15,-12 6 0 0,-5 3 0 0,0 1-160 0,-5 1 160 16,0 6-192-16,-5-1 192 0,-2 5-128 0,19 4 128 15,17 4 0-15,-23 2 0 0,-24 1-128 0,-20 3 128 16,-8 2 0-16,-6 4 0 0,-1 6 0 0,2 4 0 16,2 5 0-16,-1 7 0 0,-6 1 0 0,-7 5 0 15,-3 2 0-15,0 3-160 0,1 3-96 0,-3 1-32 16,-1 2 0-16,6-1 0 16,15-1-544-16,-10 7-128 0,-5 3 0 0,-23 8-18144 0</inkml:trace>
  <inkml:trace contextRef="#ctx0" brushRef="#br0" timeOffset="39532.56">4908 9928 11967 0,'-19'-3'528'0,"7"0"112"0,1 0-512 0,5 0-128 0,2 3 0 0,3-2 0 0,-1 0 1248 0,0 0 224 0,-2-2 32 0,1-1 16 16,1 0 1056-16,6 3 224 0,5-2 32 0,7 2 16 0,6-1-1712 0,6 3-352 0,10 3-64 0,9-3-16 0,8 2-576 0,10-1-128 0,5-1 0 0,9-1 0 0,11-1 0 0,9-1 0 15,10-1 0-15,9-2 0 0,-1-4 336 0,13 1 80 0,11-1 16 16,4-3 0-16,0-3 368 0,4 1 80 0,7 0 16 16,2 2 0-16,1-6-368 0,3 3-64 0,0 0-16 0,3 0 0 15,3 0 112-15,-1-3 16 0,1 3 0 0,-3 4 0 16,-1 0-64-16,13-2 0 0,2 2 0 0,-7-1 0 15,-7 3-384-15,-15 2-128 0,-6 2 0 0,2-2 0 16,2 3 0-16,-11 2 0 0,-13-1 0 0,-8-2 0 16,-4 3 0-16,-13-1 0 0,-9 1 0 15,-14 0 0 1,-11 1-640-16,-11 1-128 0,-8-2-16 0,-13 1-10736 0,-9 2-2128 0</inkml:trace>
  <inkml:trace contextRef="#ctx0" brushRef="#br0" timeOffset="48362.47">7015 10058 16575 0,'0'-6'1472'0,"0"0"-1168"16,0 6-304-16,0-3 0 0,0 3 1728 0,0-1 304 0,0-1 48 0,1-2 16 0,0-2-880 0,1 0-160 16,-1-1-32-16,1 1-16 0,-2 5-496 0,3-1-80 0,-2 2-32 0,0 0 0 0,1 2-400 0,-2-1 0 15,1 2 0-15,0 3 0 0,0 0 0 0,2 2 128 0,-2 1-128 0,0 3 0 0,0-3 512 16,2 8 0-16,-2 2 16 0,0 9 0 16,2 1-384-16,-2 6-144 0,2 4 0 46,-1-3 144-46,2 1-144 0,-2-2 0 16,1-3 0-16,-2-1 0 0,1-1 0 0,0-3-144 0,-1-4 144 0,-1 2 0 0,-1 1 0 16,-1 1 0-16,-1-1 0 0,0 0 0 0,-2 2 0 0,2 0 0 0,-2 2 0 0,0 1 0 0,-1-1 224 0,1 0-48 0,1-3-16 0,1-1 0 15,0-1-160-15,0-3 0 0,2 2 0 0,-2-1 0 0,2-3 0 0,-1 0 0 0,1-3 0 0,-2-1 0 16,1 0 0-16,-2-2 0 0,0-2 0 0,-2 1 0 0,1-3 0 0,-2-2 0 16,-1 0 0-16,-2-3 128 0,0 1 320 0,1-3 48 15,-4 0 16-15,-2 1 0 0,-2-1 16 0,-5 0 16 16,-5-2 0-16,-4 2 0 0,-5-3-304 0,-3 0-64 0,-3 2-16 15,-2-2 0-15,-2 0 96 0,-3 0 0 16,-3 0 16-16,-1 0 0 0,-4-2 304 0,-6-1 64 0,-5 2 16 16,-4-4 0-16,-2 4-352 0,-2-3-80 0,-2 1-16 15,-2 0 0-15,-2 0-208 0,-3-3 0 16,-2 2 0-16,0-2 0 0,3 4 144 0,-3-1-16 0,-2 2 0 0,-2-3 0 16,0 2-128-16,1 2 128 0,1 2-128 0,-1-2 128 15,-1 2-128-15,5 0 0 0,4-2 0 0,11 1 0 16,10 2 0-16,-3-1 0 0,-2-1 0 0,4 2 0 15,4-3 0-15,6 0 0 0,3 0 0 0,1 0 0 0,2 0 0 16,4 0 0-16,1 0 0 0,4 0 0 0,1 0 0 16,3 2 0-16,2-2 0 0,2 0 0 15,3 2 0-15,3 0 0 0,3 1 0 0,1-2 0 16,2 1 0-16,2 1 0 0,4-2 0 0,-1 1 0 16,2-2 0-16,0 2 0 0,1-1 0 0,1 0 0 0,-1 2 0 0,0-3 0 0,2 3 0 15,-2-3 0-15,3 0 0 0,-1 3 0 0,1-3 0 0,-1 1 0 31,2-1 0-31,-1-1 0 0,2 1 144 0,0-3-144 16,1 1 176-16,-1-2-48 0,2 0 0 0,-2-2 0 16,2 0 64-16,-2-4 0 0,0 2 0 0,-1-2 0 0,2-3-192 0,-1 1 192 0,-1-2-192 0,0-2 192 31,-2-1-192-31,-1-3 0 0,0 0 0 0,-1-2 128 0,-1-3-128 16,0-1 160-16,-1-2-160 0,-1-3 160 0,0-4 32 0,0 1 0 15,2-2 0-15,0-1 0 0,0-1-32 0,1-6 0 16,0-3 0-16,-1-3 0 0,1-1 32 0,2-1 16 15,-1-1 0-15,2-4 0 0,-1 0-208 0,1 0 144 16,1 0-144-16,0 0 128 0,1 0-128 0,0 1 0 16,2 2 0-16,-1 0 0 0,1 3 0 0,0-2 0 15,-1 5 0-15,1-2 0 0,-1 2 0 0,1-1 0 16,-1 0 0-16,-1-1 0 0,1 3 0 0,-3-1 0 16,-3 1 0-16,0-2 0 0,2 0 0 0,-1 7 0 0,1 5 0 15,0-2 0-15,-2-1 0 0,0 1 0 0,3 1 0 16,0-2 0-16,1 4 0 0,1-1 0 0,2 5 0 0,-1-2 0 15,1-2 0-15,1 2 0 0,-2 5 0 0,2 1 0 16,0 5 0-16,-1 2 0 0,1 5 0 0,-1 0 0 16,2 3 0-16,-3 1 0 0,2 2 0 0,0 2 0 15,-2 1 0-15,1 1 0 0,-1 1 0 0,0 3 0 16,-1-1-192-16,0 2 192 0,-1 2-192 0,-1 2 192 16,1-1-240-16,-2-1 80 0,0 3 16 0,0 1 0 0,0-1 144 15,-1 2 0-15,0 0 0 0,0 0-128 0,1 2 128 16,-1 0 0-16,1-1 0 0,-1 0 0 0,1 2 0 0,0 3 0 15,-1 0 0-15,-2 2 0 0,0 5 0 0,-1-1 0 16,-1 4 0-16,-3 4 0 0,-1 3 0 0,0-1 0 16,-1 1 0-16,-2-2 0 0,2-1 0 0,-2-4 0 15,4 0 0-15,1-3 0 0,0-3 0 0,3-4 0 16,1-2-144-16,1-1 144 0,3-5 0 0,1-2 0 16,4-1 0-16,0-2 0 0,1 1 0 0,2-5 0 15,2-1 0-15,2-1 0 0,3-6 224 0,2-2-32 16,2-1-16-16,2-1 0 0,3-4-176 0,0 1 0 0,3-2 0 15,0 0 128-15,0-3-128 0,0 0 0 16,0-1 0-16,-2 1 0 0,-3 3 0 0,0 0 0 16,0-3 0-16,-1 0 0 0,-3 6 0 0,1-4 0 0,-2 4 0 0,0 0 0 15,-1 1 0-15,1 1 0 0,0 3 0 0,1 0 0 16,1 4 0-16,-1-1 0 0,3 4 0 0,-1 0 0 16,0 1 0-16,1 4 0 0,3 4 0 0,-1 1 0 15,-1 0 0-15,0 6 0 0,3 1 0 0,-1 4 0 16,1 2 0-16,0 1 0 0,0 3 0 0,-2-2 0 15,3 5 0-15,-3-4-176 0,2 4 176 0,-1-2-128 16,0-2-464-16,2 2-96 0</inkml:trace>
  <inkml:trace contextRef="#ctx0" brushRef="#br0" timeOffset="72117.82">2634 14304 21183 0,'-20'6'1888'0,"3"0"-1504"0,6 0-384 15,3-6 0 1,3 1 304-16,-6 2-16 0,-11 1 0 0,-16 4 0 0,-13 5 96 0,-7-4 32 0,0 1 0 0,1-1 0 0,0-2 320 0,0 0 64 0,-4-5 16 0,8 2 0 0,15-2-192 0,-7-1-48 0,-9 2 0 0,-10-1 0 16,-2 2 0-16,1 0-16 0,3 2 0 0,5 0 0 0,1-2 480 15,7 1 112-15,4-1 0 0,6-1 16 0,4 1-208 0,0 1-32 0,1 1-16 0,0-2 0 16,2 2-432-16,3-2-96 0,3-1 0 16,3 0-16-16,2-1-176 0,4-2-48 0,3 4 0 0,3-4 0 0,1 4-16 15,4-2 0-15,0 2 0 0,1 2 0 0,3 0-128 0,0 3 0 0,2-2 0 16,2 3 128-16,0 1-128 0,2 3 0 0,0 1 0 15,0 1 0-15,3 3 0 0,0 0 0 16,0 6 0-16,2 3 0 0,0 5 0 0,-2 2 0 0,1 3 0 0,-1 5 0 16,-2 11 0-16,0 6 0 15,-1 4 0-15,-2 3 0 0,1 4-128 0,-2-1 128 0,-1-6 0 0,0-8 0 16,0-6 0-16,-1 1 0 0,-2 0 0 0,2 3 0 16,-2-1 0-16,1 4 0 0,-2 0 0 0,-1-3 128 15,-1 0-128 1,0-6 128-16,1 1-128 0,-1-8 128 0,1-3-128 15,0-5 0-15,0-2 144 0,1-3-144 0,1-5 0 0,-1 0 144 16,0-1-144-16,2-1 0 0,-2-2 144 0,0-6-144 16,2 2 0-16,-2-4 144 0,2-2-144 0,-1-3 0 15,2 0 0-15,0-3 0 0,1-3 0 0,0 0 128 16,2 0-128-16,1-3 128 0,3 3 144 0,4-4 32 16,4-2 0-16,7 0 0 0,8 0 16 0,7 0 16 15,7-3 0-15,7-1 0 0,5 3-160 0,5-4-48 16,4 0 0-16,0-1 0 0,-2 2-128 0,0 1 0 0,3-1 144 15,1-1-144-15,-1 1 0 0,-2 0 0 0,1 0-192 16,-3 0 64 0,1 1-480-16,-1 1-96 0</inkml:trace>
  <inkml:trace contextRef="#ctx0" brushRef="#br0" timeOffset="97960.8">17710 15022 8783 0,'-4'-1'784'0,"0"-2"-624"0,1 1-160 0,2 1 0 0,-1 1 3968 0,-1-3 768 0,-2 1 160 0,-3-2 32 0,1 0-1536 0,-1-1-320 0,1 0-64 0,1 3-16 0,1-2-1584 0,2 4-320 0,2-2-64 0,0 2-16 16,1 0-704-16,1 0-144 0,0 2-32 0,1-1 0 0,-1 4-128 15,1 2 0-15,0 0 0 0,0 3 0 0,-2 1 0 0,1 3 160 0,-2-1-160 0,0 4 160 0,0 3 0 0,-2 3 0 16,1 1 0-16,-2 1 0 0,4 3-160 0,-3 1 0 16,2 1 0-16,1-2 0 15,3-1 128-15,-1-1-128 0,2-4 128 0,0-3-128 0,2 1 240 0,1-2-48 16,1 1 0-16,1-6 0 0,0 2-64 0,1-2 0 0,1 0-128 15,0-3 192-15,-2-1-192 0,0-2 128 0,-2-1-128 0,2 1 0 16,4 1 0-16,2-2 0 0,1 2 0 16,-1-2 0-16,1 3 128 15,-1-3-128-15,0 0 0 0,-2-2 0 0,1-2 0 0,0 2 0 16,0-4 0-16,0-3 0 0,0 2 144 16,-1-4-144-16,2-1 128 0,0-1-128 0,0 1 176 0,-3-4-48 0,-1 3-128 0,3-2 192 15,1-4-192-15,1-3 176 16,0-1-176-16,-1-1 160 0,2 0-160 0,-3-1 128 0,-2 0-128 0,0 0 128 0,1-2-128 15,-2 1 0 1,0-2 0-16,0 0 0 0,-1-1 176 0,0-1-48 0,-3 1-128 0,1-3 192 0,-3 2 0 0,-2-1-16 16,1 5 0-16,-2-2 0 0,-2-3-32 0,0 3 0 15,-1 3 0-15,0 1 0 0,0 2-144 0,0 2 128 16,-2 2-128 0,2 2 128-16,0 0-128 0,1 4 0 0,0-3 0 0,0 3 0 0,1 2 0 0,0 1 0 15,2 0 0-15,-1 3 0 0,0 0 0 0,1 0 0 16,1 4 0-16,-1 0 0 0,0 1 0 0,-1 4 0 15,2 4 0-15,0 3 0 16,-1 2 0-16,1 6 0 0,0 1 0 0,0 2 0 16,-2 1 0-16,1 2 0 0,-1 1 0 0,-1 1 0 0,0-1 0 0,-1 1 0 15,0-1 0-15,0-1 0 0,0-3 0 0,0-1 0 16,2 2 0-16,-2-2 0 0,1 1 0 0,1-4 0 0,1-5 0 0,1-2 0 16,-1 0 0-16,1-6 0 15,1-1 0-15,0-3 0 16,0-1 0-16,1-2 0 0,1-1 0 0,-2-4 0 15,2-1-544-15,-4-1-144 0,2-3-16 16,-1-2-19456-16</inkml:trace>
  <inkml:trace contextRef="#ctx0" brushRef="#br0" timeOffset="102927.08">17730 14652 3679 0,'0'-3'320'0,"-2"-4"-320"0,1 4 0 0,1 0 0 16,0 2 656-16,0 0 64 0,-1-1 16 0,1 0 0 0,-1-2-592 0,-2-2-144 0,1 2 0 0,-3-1 0 0,1 4 1728 0,0 1 304 0,-1 0 64 0,2 0 16 15,-2 4 896-15,1-4 176 0,-1 0 32 0,1 2 16 0,1 2-1024 0,1-1-208 0,0 0-32 0,1 0-16 0,1-3-624 0,0 1-128 16,0-1-32-16,0 0 0 0,1 2-400 0,-1-2-64 15,1 0-32-15,0 0 0 0,1 2-224 0,-2-2-32 16,0 0-16-16,0 0 0 0,0 0-272 0,0 0-128 16,0 0 128-16,0 0-128 0,23 11 0 0,-15-11 0 15,2 0 128-15,1 1-128 0,0-1 0 0,2 0 192 16,3 0-192-16,1-1 192 0,1 1-192 16,1 0 192-16,-1-3-192 0,0 3 192 0,-2 0-192 0,1 0 0 0,3-3 144 15,3 3-144-15,4-4 0 0,2 1 144 0,-3 0-144 16,1-2 0-16,1 1 128 0,1 0-128 0,-2-2 0 0,-5 3 0 15,1 0 0-15,-4 1 0 0,0 0 0 16,-2 0 0-16,-2-1 128 0,0 2-128 0,-1 1 0 0,-1-2 0 16,1-1 240-16,-2 3-64 15,-1-1-16-15,0-2 0 0,-1 3 0 0,0-2 0 0,-2 1 0 0,-4-2 0 16,3 2 0-16,-4-1 0 0,0 2 0 0,-2-3 0 16,0 2-16-16,-1 1 0 0,0-3 0 0,-1 0 0 15,0 0 0-15,0 1 0 0,-2 1 0 0,1-4 0 16,-1 3-144-16,-1-1 160 0,1 0-160 0,-1-1 160 15,0 2-160-15,1-2 0 0,-4-1 0 0,1 2 128 0,1-1-128 0,-1 0 0 16,0-1 0-16,1 2 0 0,1-1 0 0,-1 1 128 16,-2-3-128-16,0-1 0 0,-3 2 144 0,0-1-144 15,-1-1 160-15,-1 1-160 0,0-1 144 0,-1-2-144 16,-1 2 128-16,-1 1-128 0,-1-4 0 0,1 1 0 16,0-3-192-16,-1 2-20192 0</inkml:trace>
  <inkml:trace contextRef="#ctx0" brushRef="#br0" timeOffset="126579.85">18880 14232 14735 0,'0'-4'1312'0,"0"2"-1056"0,0 0-256 0,0 2 0 0,0-2 1040 0,0 2 160 0,0-4 16 0,0-1 16 0,0 0-240 0,0-1-48 0,0 0-16 0,0 0 0 0,-2 2-80 0,2 2-16 0,0-2 0 0,-1 1 0 0,1 1-16 0,-1 1-16 16,1-2 0-16,0 3 0 16,0-3 0-16,0 3 0 0,1-3 0 0,-1-1 0 0,0 4 32 0,1-3 0 15,-1 3 0-15,0-3 0 0,-1 3-240 0,0 0-32 16,1 0-16-16,-1 0 0 0,-2 0-16 0,3 0 0 15,0 0 0-15,0 0 0 0,0 0-96 0,0 0-32 16,0 0 0-16,0 0 0 0,-15 14-80 0,14-12-32 16,0 1 0-16,1-2 0 0,0 1-288 0,1 1 160 0,0 1-160 15,1 2 128-15,0-3-128 0,1 4 0 0,0 1 0 0,0 0 0 16,2 4 128-16,-3 0-128 0,2 2 0 0,0 1 128 16,-2-1-128-16,-1 3 0 0,2 5 0 15,-2 0 0-15,-1-2 0 0,0-4 0 0,0-1 0 16,-1-3 0-16,0 8 0 0,-2 0 0 0,1 1 0 15,0-2 0-15,1-3 0 0,0 0 0 0,0 0 0 0,1-1 0 16,-2-2 0-16,2 0 0 16,-1-4 0-16,0 0 0 0,0 1 0 0,-1-3 0 0,0 5 0 15,0-5 0-15,-1 2 0 0,1-2 0 16,-2 2-192-16,0-1 192 16,-1 2-480-16,0-2 32 0,0 0 0 0,2-1 0 0,-2-4-128 0,0 3 0 15,1-6-16-15,2 0 0 16,-1 0-512-16,1-2-112 0,0-2 0 0,0-2-9008 0,1 2-1792 0</inkml:trace>
  <inkml:trace contextRef="#ctx0" brushRef="#br0" timeOffset="127341.4">18599 14222 7359 0,'-3'0'656'0,"1"0"-528"0,1 0-128 0,1-3 0 0,0 3 1520 0,1-1 272 0,-1-1 48 0,-1-2 16 0,1-2-1856 0,1 0-304 0,0-1-80 0,2-2-32 0,-1 2 144 0,-1 1 16 0,2 3 16 0,-2-2 0 0,0 1 432 0,1 3 96 31,-1-2 16-31,-1 3 0 0,-1 0 1040 0,1 3 224 16,-2-3 32-16,1 3 16 0,0-1-16 0,0 0 0 0,1 1 0 15,-2 0 0-15,1 0 224 0,0 0 32 0,0 0 16 0,-1 1 0 16,1 2-208-16,0-3-32 0,-1 0-16 0,0 1 0 16,1-1-608-16,-1 2-128 0,0-3-32 0,0 0 0 15,1-1-464-15,-1 1-112 0,2-2-16 0,0 1 0 16,0-1-128-16,0-1-128 0,0-1 144 0,0 1-144 15,2-1 144-15,-1 0-144 0,0 0 128 0,0 2-128 16,-1 0 0-16,0 0 0 0,0 0 128 0,0 0-128 0,0 0 0 16,0 0 0-16,0 0 0 0,0 0 128 0,0 0-128 15,0 0 0-15,0 0 0 0,0 0 0 0,0 0 160 16,0 0 0-16,18 12 0 0,-17-12 0 0,1 0 96 0,1-2 32 16,2 1 0-16,-1-1 0 0,0 1-144 0,1 1-16 15,2-4-128-15,0 4 192 0,0-2-192 0,3-2 0 16,1 2 128-16,2-1-128 0,-1-1 128 0,1 2-128 15,-2 1 176-15,2-2-176 0,1 1 176 16,1 1-176-16,0-2 160 0,-1 2-160 0,2-2 0 0,-1 3 128 16,3-2-128-16,-4 1 0 0,3-2 0 0,-3 3 0 15,1-3 0-15,1 3 0 0,0-3 128 0,-1-1 0 0,-2 2-128 16,-1 1 192-16,0-2-192 0,1-1 128 0,-2 2-128 16,1-2 0-16,-1 2 0 0,0-4 0 15,1-1 0-15,-1 1 0 0,0 3 0 0,0-6-192 0,-1 1 48 0,1 2 0 31,-1-4-480-31,0 4-80 0,0-2-32 0,-2 0-18272 0</inkml:trace>
  <inkml:trace contextRef="#ctx0" brushRef="#br0" timeOffset="130475.28">19319 14858 23039 0,'-4'0'2048'0,"1"-2"-1648"16,2 2-400-16,1 0 0 0,0 0 480 0,-1-2 16 0,0 2 0 0,-2-3 0 0,0 2 16 0,0-1 0 0,1-2 0 0,-1-1 0 0,2 4 96 15,0-2 32-15,-1 0 0 0,1 3 0 0,0-3 256 0,0 3 64 0,-1 0 16 0,0 0 0 0,2 3-400 0,-1 0-96 0,0 0-16 0,-1 0 0 0,1 0-80 0,1 1-32 0,0-2 0 0,0 2 0 16,1-2 112-16,1 2 32 0,0-3 0 0,-1 2 0 16,2-1 80-16,-2-1 0 15,1 2 16-15,0-3 0 0,-1 2-160 0,0-2-48 16,0 0 0-16,1 2 0 0,-1-2-64 0,0 0-32 15,-1 0 0-15,1 0 0 0,1 0-32 0,-2 0 0 16,0 0 0-16,0 0 0 0,0 0-64 0,0 0-32 16,0 0 0-16,0 0 0 0,0 0-32 0,0 0-128 0,0 0 192 0,0 0-64 0,0 0-128 0,0 0 128 15,0 0-128-15,12 18 128 16,-12-15-128-16,0 3 128 0,0 0-128 0,0 0 128 16,0-1-128-16,0 4 0 0,0-1 0 0,0 2 0 15,0 0 0-15,1 5 0 16,0-5 0-16,2 4 0 0,-1 0 0 0,2 2 0 0,1 3 0 0,0 1 0 0,0 0 0 0,1 1 0 15,0 1 0-15,0 0 0 0,1 3 0 0,-1-3 0 16,0 0 0-16,0 1 0 0,-1 1 0 16,0-4 0-16,-1 2 0 15,-1-1 0-15,0-1 0 0,1-1 0 0,-2 3 0 0,-1-3 0 16,2 0 224-16,-2 1-32 0,0 1-16 0,1-1 0 0,-1 1-176 0,-1-1 0 0,0 1 0 16,0-4 0-1,0 0 0-15,-1-3 0 0,-1 1 144 0,1-4-16 0,0 0-128 0,0-1 0 0,1-3 0 0,0 0 128 16,-2-2-128-16,2-2 144 0,0 0-144 0,0-3 160 15,0 1-160-15,0-1 0 16,0 0 144-16,2-1-144 0,-2 1 144 0,0 0-144 0,0-3 192 0,0 3-192 16,0 0 304-16,0 0-48 0,0 0-16 0,6-18 0 0,-4 12-96 15,1-1-16-15,-1 1 0 0,1 0 0 0,0 0 32 16,0 1 0-16,1-1 0 0,-1-1 0 0,1 1-160 16,1 0 0-16,0-3 0 0,1 2 0 0,-1-3 0 15,2 2 0 1,1-5 0-16,2 0 0 0,0 0 144 0,1-2 0 15,-1-1 0-15,1-2 0 0,1-1 80 0,2-3 16 0,-1 0 0 0,1-2 0 16,0-1-240-16,-2 1 144 0,0-2-144 0,2 0 128 16,-3-3-128-16,0 1 0 0,0-1 0 0,-2-1 0 0,1 4 0 0,-2 1 0 15,1 3 0 1,-1 1 0-16,-1 3 0 0,-1 3 0 0,-2 2-176 0,2-2 176 0,-1 3-304 0,0-1 32 31,1 2 0-31,0 0 0 16,1 4-176-16,-3-3-48 0,1 1 0 0,0-1 0 15,-1 1 48-15,-1 2 16 0,0-2 0 0,0 3 0 16,-1-1-176-16,-1-2-32 0,1 3-16 0,-2 0-18640 0</inkml:trace>
  <inkml:trace contextRef="#ctx0" brushRef="#br0" timeOffset="131454.54">19341 14487 29487 0,'-4'0'2624'0,"2"0"-2112"0,2 0-512 0,0 0 0 0,1 0 576 0,-1 0 0 0,0 1 0 0,-1-1 0 0,-1 2-64 0,2-2 0 0,2 3 0 0,-2-3 0 16,0 0-384-16,0 0-128 0,0 0 0 0,21 3 0 0,-14-3 496 0,-1 0-16 0,2-2 0 0,2 1 0 0,0-2 352 0,2 1 80 0,3 1 16 0,-2-2 0 15,2 1-544-15,0 0-96 0,-1 0-32 16,0-1 0-16,3 2-80 0,-3 1-32 0,2 0 0 0,2 0 0 15,-1 0-144-15,0 0 192 16,3 0-192-16,-1-2 192 0,1 2-32 0,-1 0 0 0,1-4 0 0,0 4 0 16,-2-4-160-1,1 2 0-15,0-1 0 0,-1 2 128 0,-1-1-128 0,1-1 0 0,-2-1 0 0,-1 2 0 16,-1 1 0-16,-1-2 0 0,-1 0 0 0,-1 0 128 16,0 2-128-16,-3 1 128 0,-1 0-128 0,-1 0 128 0,-1 0-128 15,-1 0 0-15,1 0 0 0,-1 0 0 0,-1 0 0 16,0 0 0-16,-1-3 0 0,0 3 0 0,0 0 240 15,1 0 16-15,-1-2 0 0,-1 1 0 16,2 1-256-16,-2 0 0 0,0-3 0 0,0 3 0 16,-1-4 0-16,2 4 0 0,-2-2 0 0,-2 2 0 0,2-2 0 0,-1 0 0 15,1 2 0-15,0 0 0 16,0 0 144-16,0 0-16 0,0 0 0 0,0 0 0 0,-18-12 0 0,13 8 0 16,0 2 0-16,0-1 0 0,0 2 0 0,0-4 0 15,-1 1 0-15,1 1 0 0,-1-1-128 0,1-2 128 16,0 0-128-16,0-1 128 0,0 1-128 0,-1-2 128 15,1 0-128-15,-1 2 128 0,1-4-128 0,-2 1 0 0,0 1 0 16,0-2 0-16,-1 2 128 0,0 0-128 0,-1 0 128 16,0 0-128-16,-1 2 128 0,0-3-128 0,2 3 128 0,-2 1-128 15,0-1 128-15,1 1-128 16,1 1 0-16,-1 1 128 0,0 2-128 0,2 1 0 0,0 0 0 0,0 0 0 31,1 1-480-31,1 2 32 0,1-3 0 0,1 2 0 16,0 0-384-16,2 0-80 0</inkml:trace>
  <inkml:trace contextRef="#ctx0" brushRef="#br0" timeOffset="140202.29">23522 14817 5503 0,'0'0'0'15,"-2"0"0"-15,2 2 0 0,0-2 0 0,2 0 768 0,-2 0 192 0,0 0 64 0,0-2 0 0,1 2-544 0,-1-2-96 0,0 0-32 0,0 2 0 0,0 0-352 0,0 0-320 16,0 0 64-16,0 0 16 0,0 0 416 0,0 0 80 0,0 0 0 0,10-16 16 16,-9 13-272-16,-1 2-192 0,0-1 16 0,1-1 16 15,-1 2 960-15,2-1 192 0,-1-2 32 0,0-2 16 16,0 2 864-16,2 2 160 0,-2-2 48 0,-1-1 32 0,1 4 96 0,0-2 0 16,-1 1 16-16,2 0 0 0,-2 0-384 0,1 2-80 15,-1 0 0-15,0-1-16 0,0 2-608 0,0-1-112 16,0 0-32-16,0 2 0 0,0-2-448 0,0 0-80 15,0 0-32-15,0 0 0 16,0 0-144-16,0 0-16 0,0 0-16 16,0 0 0-16,0 0-16 0,0 0 0 0,0 0 0 0,0 0 16 0,0 0-16 0,0 0 0 15,0 0 0-15,0 0 0 0,4 20-96 0,-3-17-32 16,0-2 0-16,2 1 0 0,-3 1 32 0,1 1 0 16,0-2 0-16,0 4 0 15,-1 0 0-15,0-1 0 0,-1 2 0 0,0 1 0 0,-2-2 16 16,1 2 16-16,-2 0 0 0,0 2 0 0,-1-1 16 0,2 1 0 0,-2 0 0 0,0 0 0 31,0-2 16-31,0 2 0 0,-1 0 0 0,1 1 0 0,0-1-112 0,0 3 0 0,1-4-128 0,1 4 192 16,-1-3-32-16,1-2-16 0,2 3 0 0,-1 1 0 31,0-1-16-31,0 0 0 0,1 1 0 0,-1-1 0 16,2 0 0-16,-1-1 0 0,1 3 0 0,-1-3 0 15,1 2 0-15,0-2-128 0,-1 2 192 0,1-2-64 0,0 0 16 16,1 2 0-16,-1-3 0 0,1 1 0 0,2 0-144 15,-1 0 0-15,1 1 0 0,0-4 0 0,1 2 0 0,1-3 0 16,1 2 0-16,-1-2 0 0,0 0 0 0,1 3 0 16,2-3 0-16,-1-1 0 0,1 1 224 0,-1 0 16 15,2 0 0-15,-1 3 0 0,0-3-240 0,0 0 0 16,0 0 0-16,0 1 0 0,-1 0 0 0,0-1 0 16,-1 0 0-16,-1 1 0 0,3-1 0 0,-2 0 0 15,-1 1 0-15,0 0 0 0,-2-2 0 0,2-1 0 16,0 1 0-16,0-1 0 0,0-1 0 0,0 0 0 15,1 0 0-15,-1 0 0 0,0-1 160 0,1-1-16 16,-1 3 0-16,0-4 0 0,1 1-16 0,-1 1 0 0,2-2 0 16,0 3 0-16,-1-2-128 0,2 2 0 0,-2-1 0 15,1-2 0-15,-1 4 0 0,1-4 0 0,0 2 0 16,0-2 0-16,1 0 0 0,-1 0 0 0,2 1 0 16,0-2 0-16,-1 1 0 0,1-2 0 0,1-1 0 0,0 2 0 15,1-4 0-15,0 1 128 0,1 1-128 0,1-4 128 16,-1 4 48-16,-1-3 0 0,-1 1 0 0,1 1 0 15,0-3-176-15,2 0 0 0,-2-1 0 0,-3 1 0 16,2 0 0-16,-2 1 0 0,-1 0 0 0,1 0 0 16,-2-1 0-16,0-1 0 0,1 0 0 0,1 2 0 15,-1-4 128-15,1 2-128 0,-2 1 0 0,1-3 128 0,1 2 96 16,-1-2 16-16,2 0 0 0,1 0 0 0,-2-2-240 16,1-1 0-16,0-1 0 0,-1 0 0 0,1 2 0 15,0-4 0-15,-3-1 0 0,1 1 0 0,-1 0 0 0,2 1 144 16,-1-1-144-16,-2 0 192 0,0 0-192 0,0 1 0 15,0-1-192-15,-1 1 192 0,-2 2 0 0,-1-2 0 16,2 1 0-16,-2-2 0 0,0 1 0 0,-1 2 0 16,0 1 0-16,2-5 0 0,-2 3 0 0,0 0 0 15,-2-2 0-15,2 4 0 0,0-3 0 0,-1 2 0 16,1 2 0-16,0 3 0 0,0-1-128 0,0 2 128 0,0 0 0 16,0 1 0-16,0-1 0 0,1 2 0 0,-1 1 0 15,0 0 0-15,0-1 0 0,0 2 0 0,0 3 0 0,0-3 0 16,-1 2 0-16,1 1 0 0,0 0 0 0,0 1 0 15,0 2 0-15,0-3 0 0,0 2 0 0,0 2 0 16,0-2-128-16,0-2 128 0,0 0 0 0,0 0 0 16,1 23 0-16,-1-16 0 0,0-1 0 15,0 3 0-15,-1-2 0 0,1 4 0 0,-1-1 0 0,0 0 0 16,-1-1 0-16,0 2 0 0,1 1 0 0,-2 3 0 16,2-1 0-16,0 2 0 0,-2 1 0 0,2 0 0 15,0 2 0-15,1 2 0 0,-2-1 0 0,2-2 0 0,0 2 0 16,0 1 0-16,2 1 0 0,-1 1 0 0,1 0 0 0,1-1 0 15,1 2 0-15,-1-2 0 0,1-2 0 0,0-1 0 16,1 0 0-16,-2 0 0 0,1-1 0 0,0-1 0 16,0-4 0-16,-2 2 0 0,0 1-128 0,1-4 128 15,-1-2 0-15,0 0 0 16,-1 1 0-16,0-1 0 0,-1-2-144 0,0-3 144 16,0 1-576-16,-1-5-48 0,1 1-16 0,-1-2 0 15,-1 0-704-15,0-2-128 0,-2-2-48 0,-1-2 0 16,-1-3-96-16,-1-2-32 15</inkml:trace>
  <inkml:trace contextRef="#ctx0" brushRef="#br0" timeOffset="141042.12">23572 14417 9215 0,'0'0'816'0,"0"0"-656"16,0 0-160-16,0 0 0 0,0 0 1024 0,0 0 192 0,0 0 16 0,0 0 16 0,3 0 1056 0,-2 0 224 0,3 0 32 0,-4 0 16 0,0 0 112 0,0 0 0 0,20 2 16 0,-13-2 0 15,0 0-688-15,3 0-144 0,-1 2-16 0,2-2-16 0,0 0-960 0,2 0-192 16,0 0-48-16,-2 0 0 0,-1 0-256 0,3 0-48 15,3-2-16 1,2 0 0-16,3 0-128 0,0-2-48 0,2 0 0 0,0-1 0 0,0-1-144 16,2 0 160-16,1 0-160 0,0-1 160 0,3 3 0 0,-1-2 0 15,0-1 0 1,0 1 0-16,0 3-160 0,-2 0 0 0,0 1 0 0,-1 0 0 0,-3 0 0 0,-2-1 192 31,0 3-64-31,-3-1 0 0,-2-1 48 0,-3 2 0 0,-1 0 0 16,-2 0 0-16,-2 0 48 0,0 0 16 0,-3 0 0 0,0 0 0 15,0 0-48-15,-3 0-16 0,0 0 0 0,-1 0 0 16,0-3 16-16,0 3 0 0,0 0 0 0,-2-1 0 16,1-4 112-16,1 5 16 0,0 0 16 0,0 0 0 15,0 0-160-15,-21-14-48 0,14 11 0 0,0-3 0 16,0 1 0-16,-1 0 0 0,0-4 0 0,-2 3 0 16,0-3 32-16,0 2 0 0,0 1 0 0,-1-4 0 0,0 0-160 15,-2-1 128-15,1 3-128 0,-2-2 128 0,1 2-128 16,-1-1 0-16,2 2 0 0,-1-2 0 0,2 3 0 0,0 0 0 15,0 1 0-15,2-4 0 0,2 5 0 16,1-2 0-16,-2 0 0 0,2 0 0 0,0 0 0 0,1-1 0 16,0 1 0-16,0 2 0 0,3 1-224 0,-1-3 80 15,2 3 16-15,0 1 0 16,1 0-768-16,1 0-128 0,1-1-48 0,2 2-13008 16,1 1-2624-16</inkml:trace>
  <inkml:trace contextRef="#ctx0" brushRef="#br0" timeOffset="142468.65">24694 14722 5519 0,'-1'-3'496'0,"-1"2"-496"0,1-2 0 0,1 2 0 0,0 1 0 0,0-2 0 0,-1-2-208 0,-1-2 64 16,-1 0 560-16,1-3 112 0,-2 3 32 0,1 0 0 0,1-1 1408 0,1 4 272 0,-1-1 64 0,1 0 16 0,1 2 128 0,0-1 32 0,0 2 0 0,0 1 0 16,1-2-352-16,-1 2-64 0,2-3-16 0,-2 2 0 15,1 1-176-15,0 0-32 0,-1 0-16 0,0 0 0 16,0 0-800-16,0 0-144 0,0 0-48 0,0 0 0 16,0 0-400-16,0 0-96 0,0 0-16 0,0 0 0 15,21 6-48-15,-18-5-16 0,-1 4 0 0,1-1 0 0,-1 2-16 0,-1 0-16 16,2 0 0-16,-1 4 0 0,-1 3 32 0,2-1 16 15,-2-1 0-15,2 7 0 0,2-1-80 16,0 1-32-16,-1 1 0 0,1 1 0 0,2 1-160 16,-2 1 0-16,1 3 0 0,-1-3 128 0,1 0-128 0,-1 1 0 15,1 0 0-15,-1 1 0 0,-1-1 0 0,1-1 0 16,-2 3 0-16,1-3 0 0,0-3 0 0,-1 1 0 16,0 1 0-16,-1-5 0 0,1 2 192 0,-1-2 64 15,1 0 16-15,-1 0 0 0,1-3-16 0,-1-1 0 16,-1-2 0-16,2-1 0 0,-1-2-32 15,1-1-16-15,-1 3 0 0,0-5 0 0,0-1-64 0,1 1-16 0,-1-1 0 16,-1-1 0-16,0-2 16 0,2 0 0 16,-2 0 0-16,0 0 0 0,1 0 48 0,-1 0 0 15,0-2 0-15,0-1 0 0,1 2-16 0,-2 1 0 0,0 0 0 0,0 0 0 16,0 0 0-16,10-19 0 0,-8 13 0 0,2-1 0 16,-1 1 16-16,1-6 16 0,1 1 0 0,1 0 0 15,2-2-48-15,0-2-16 0,1 1 0 0,2-4 0 16,1-2-144-16,2-2 0 0,2-2 144 0,0 1-144 15,2-2 224-15,-1-4-32 0,1 1 0 0,-3 2 0 0,-2 7-192 0,-1-3 0 16,4-4 0-16,0-5 0 0,-1 3 0 16,-1-1 0-16,-1 1 0 0,0 2 0 0,-2-2 0 15,-3 3 0-15,2 0 0 0,-1 3 0 0,-2 2 0 0,1-1 0 16,-1 2 0-16,1 3 0 0,-1 3 0 0,-1 0-128 16,-1 4 128-16,1-1 0 15,-1 3-560-15,0-1 0 0,-1 2 0 0,0-1 0 16,-1 4-240-1,-1-1-48-15,0-1-16 0,-1 4 0 0,0-2-160 0,-2 1-16 0,1 1-16 0,-2-2-12560 16,-1 3-2512-16</inkml:trace>
  <inkml:trace contextRef="#ctx0" brushRef="#br0" timeOffset="143443.67">24700 14358 13823 0,'-4'-4'1216'0,"3"1"-960"0,0 0-256 0,1 3 0 16,0-2 1216-16,0 0 192 0,0 2 32 0,1-5 16 0,2 2-720 0,-1-1-144 0,2-2-16 0,-2 2-16 0,2 2 784 0,-2 2 176 0,1 0 16 0,-2 0 16 0,2 2 336 0,-2-2 64 0,3 4 16 0,-2-2 0 0,3 3-288 0,0 0-48 15,1-1-16-15,2-2 0 0,0 0-864 0,2 0-176 16,2-2-48-16,2-2 0 0,1 0-192 0,2-4-32 16,2 0-16-16,2 0 0 0,4 0-64 0,-1-3-16 15,5-1 0-15,0 3 0 0,2-4-64 0,0 3-16 16,0-1 0-16,0 2 0 0,2-2-128 0,0 2 0 15,-1 1 144-15,-1 0-144 0,0-3 0 0,-4 2 0 0,-1 0 0 16,-2 1 0-16,-1 0 0 0,-1 3 0 0,0 0 0 16,-1-2 0-16,-2 4 0 0,-2-3 0 0,0 1 0 15,-2 1 128-15,-1 1-128 0,-1-2 0 0,-1 1 0 16,-1 1 0-16,-1-2 0 0,-2 1 128 0,1 0-128 16,-4 0 128-16,0 1-128 0,-1 1 192 0,-2 0-64 0,-2 0 0 15,0 0 16-15,-1 0 16 0,-2 0 0 0,-2 0 0 16,2 0 160-16,-5 0 48 0,8 0 0 0,0 0 0 15,-29 1-112-15,16 1-32 0,2-2 0 0,-3 0 0 16,2-2-224-16,0 1 0 0,2 1 0 0,0 0 0 16,1-3 128-16,1 3 0 0,1-4-128 0,0 2 192 0,1-2-192 15,1 2 0-15,0-2 128 0,1-1-128 0,-1 1 0 0,3 1 0 16,-2-1 0-16,2-2 0 0,-2 3 128 0,1 0-128 16,1 0 0-16,0-1 144 0,0 1-16 0,0 0 0 15,1 0 0-15,-1 0 0 0,0-1 0 0,1 2 0 16,-1-2 0-16,0 2 0 0,1-2 16 0,-2 0 0 15,1-1 0-15,-2 2 0 0,2-4 16 0,-3 4 0 16,1-3 0-16,-2-1 0 0,1-1 96 0,-1 0 0 16,-2 2 16-16,2-3 0 0,0 2-96 0,0-2-32 15,-2 3 0-15,3 0 0 0,0 2-144 0,2 1 0 0,-4-4 0 16,0 2 0-16,0 1 0 0,-2 1 0 0,3-1 0 16,0 2 0-1,2 2-368-15,0 2-48 0,2-2-16 0,-1 2 0 16,2 0-848-16,2-2-160 0</inkml:trace>
  <inkml:trace contextRef="#ctx0" brushRef="#br0" timeOffset="158096.03">23686 15948 6447 0,'-1'3'576'0,"0"-3"-576"0,-1-3 0 16,2 3 0-16,0-1 288 0,0 1-48 0,0-2-16 0,-1-1 0 0,0 2 1248 0,-2-4 240 0,1 1 48 0,0 0 16 0,0 1 0 0,0 0 0 0,1 0 0 0,-2 0 0 0,2-1-144 0,-2 2-32 16,1 2 0-16,-1-3 0 0,0 2-416 0,0 1-96 0,0-2 0 0,-2-1-16 15,0 3-288-15,-2-1-48 0,1-3-16 0,0 3 0 16,0 0-240-16,-1 1-48 0,-2-4-16 0,0 2 0 15,-2-2 336-15,-1-2 64 0,-1 1 16 0,2-1 0 16,-1 1-272-16,1-4-48 0,0 3-16 0,1-4 0 0,0 1-304 16,0 2-48-16,0 1-16 0,1-1 0 15,1 1-128-15,0 3 0 0,1 0 0 0,-1 1 0 16,2 0 0-16,1 2 0 0,-1 2 0 0,0 0 0 0,0 2 0 16,0 1 0-16,1 1 0 0,1 1 0 0,0 0 0 0,1 1 0 15,1-2 0-15,0 4 0 16,1 3-128-16,-1 0 128 0,2 0 0 0,-1 3 0 0,1 0 0 0,0 2 0 15,1 1 0-15,-1-1 0 0,2 2 0 16,-2-1 0-16,1 1 0 0,1 1 0 0,0 1 0 0,-2 0 0 16,1 2 0-16,-1 0 0 0,-1 1-128 0,1 0 128 15,0 1 0-15,0 5 0 0,0-3 0 0,1 4 0 16,-1 3 0-16,0-1 0 0,0 5 0 0,0 2 0 16,0-1 0-16,1 2 0 0,0 2 0 0,-1 0 0 15,1-2 0-15,-1 2 0 0,0-4-128 16,0 0 128-16,-1 0 0 0,0-2 0 0,-1 0 0 0,0-3 0 0,1-1 0 0,0 1 0 15,0-3 0-15,-1-1 0 0,2 1 0 0,-1-1 0 16,1-1 0-16,-1-2 0 0,-2 3 128 0,2-2-128 16,0-1 224-16,-2 1-32 0,2-5-16 0,-1 2 0 15,-1-1-176-15,2 1 0 0,-1-4 0 0,2 1 0 16,-2-1 160-16,1-1-160 0,0 1 192 0,1-3-192 16,0 0 0-16,0 1 0 0,0 1 0 0,-1 1 0 0,1 1 128 15,-2-1-128-15,0 0 0 16,-1-2 0-16,1 4 0 0,-2-2 0 0,1-2 0 0,-1-1 0 15,0 2 240-15,0-2-16 0,-1-2 0 16,2 1 0-16,-2-1-32 0,1-2-16 0,0 1 0 0,1-4 0 0,-1 2-176 16,1-2 0-16,1-2 0 0,0 1 0 15,-1 3 0-15,1-6 0 0,-2 2 0 0,1 0 0 0,1 3 0 16,-1-5 0-16,2 2 0 0,-1-4 0 0,1 0 0 16,-2 2 128-16,1 1-128 0,-1 0 128 0,1-2 48 0,-1-1 0 15,1 0 0-15,-1 0 0 0,1 0-176 0,1 2 0 16,-2-2 0-16,2 0 128 0,-2 0-128 0,2 0 0 15,0-2 0-15,1 2 0 0,-1-2 0 0,1 1 0 16,0-1 0-16,0-1 0 0,0 2 0 0,0-1 0 0,0 0 128 16,0 0-128-16,-2 0 0 0,1 0 128 0,0 2-128 0,1-2 0 15,-1 2 128-15,1 0-128 16,-2 1 0-16,2-1 128 0,-1-2-128 0,1 2 128 0,0 0-128 0,0 0 128 16,1-3 0-16,1 1-128 0,0-1 192 0,1 1-64 15,-1-2-128-15,2 2 192 0,1 1-192 0,0-4 192 16,2 4-192-16,-1-4 128 0,3 2-128 0,0-1 128 15,-1 2-128-15,1-3 160 16,0 4-160-16,-1-4 160 0,0 2-160 0,0 0 128 16,1 0-128-16,-2 1 128 0,1-2-128 0,-1 2 0 0,1-2 0 0,-2 2 0 0,1-1 0 15,-1-2 0-15,2 1 0 0,-2-2 0 0,0 3 0 16,2-6 0-16,-2 1 0 0,1-2 128 0,1 0-128 0,2-1-176 16,-2 0 48-16,3-1 0 0,2 1-208 0,-1 2-48 15,0-4 0-15,1 4 0 31,-1-3-80-31,-1 2-32 0,0-1 0 0,-2 1-18032 0</inkml:trace>
  <inkml:trace contextRef="#ctx0" brushRef="#br0" timeOffset="159359.31">24191 15901 17503 0,'-3'-1'1552'0,"2"1"-1232"0,1 0-320 0,0 0 0 0,0 0 336 0,0 0 16 0,-1 0 0 0,1 0 0 15,0 0 192-15,0 0 32 0,0 0 16 0,0 0 0 0,0 0 1136 0,0 0 208 0,0 0 48 0,0 0 16 0,0 0-304 0,0 0-64 0,0 0-16 0,0 0 0 0,18 6-528 0,-12-2-128 16,3-2 0-16,1-2-16 0,1 0-368 0,3 0-64 16,-1-2 0-16,2-1-16 0,-1 2-128 0,2-4-32 15,2 4 0-15,5-5 0 0,-4 2-208 0,4-1-128 16,0 1 160-16,1-2-160 0,-1 3 0 0,-2-2 0 15,-1 3 0-15,-3 2 0 0,-2 0 0 0,-1 0 0 16,-3 3 0-16,-4 1 0 0,1-3 0 0,-3 4 0 16,0-2 0-16,-3 4 0 0,1-1 0 0,-3 0 0 0,1 1 0 15,-1 2 0-15,0-2 144 0,-3 2-16 0,1 0 0 16,-1 1 0-16,0 0-128 0,-1-2 0 0,0 0 0 0,1 0 0 16,-2 0 0-16,0 0 0 0,0 2 128 0,0-1-128 15,0-2 0-15,-1 3 0 0,2 1 144 0,-1-1-144 16,-1 0 144-16,1 3-144 0,-1-1 192 0,-1 4-192 15,3 3 128-15,-3-1-128 0,2 2 0 0,0 0 0 16,-1 4 0-16,1-3 0 0,2 3 0 0,-2 1 0 16,2-1 0-16,-1 5 0 0,2-1 160 15,0 2-160-15,-1 1 0 0,2-3 0 0,-2 7 0 0,2 0 0 16,0 5 0-16,-2 0 0 0,2 3 0 0,-3-1 0 16,2 2 0-16,-2 3 0 0,2-2 0 0,-2 5 0 15,2-3 0-15,-1 1 0 0,1 5 0 0,-1 0 0 0,2 3 0 16,0-3 0-16,-3-3 0 0,0-6-176 0,-1-2 176 15,-1-1 0-15,1-4 0 0,-1-1 0 16,1 1 128-16,1-5 48 0,1-3 16 0,-1 2 0 0,0 3-192 0,1-2 192 16,0-3-192-16,1 2 192 0,0-3-48 15,0 1 0-15,1-4 0 0,-2 4 0 0,2-3-144 0,1 1 160 16,0-1-160-16,0-1 160 0,1 1-160 16,0-1 0-16,1 0 0 0,1 0 0 0,0-3 0 0,-1 1 0 15,1-1 0-15,-1-2 0 0,3 1 0 0,-2-5 0 0,0-3 0 16,1 2 0-16,0-5 128 0,0 3-128 0,-1-5 128 15,1 2-128-15,0-2 192 0,-2 0-64 0,-1 1 0 0,1-2 0 16,0 2-128-16,-1-3 0 0,1 0 0 0,-2 2 0 16,0-2 0-16,0 0 0 0,1 0 0 0,-1 0 0 15,0 1 0-15,0-1 0 0,0 0 0 0,1 0 0 16,-1 2 0-16,0-5 0 0,0 2 0 0,0 1 0 16,0-2 0-16,0 0 0 0,0 0 0 0,1-2 0 15,-1-2 0-15,1 3 0 16,-1 0 0-16,0 0 0 0,0-3 0 0,0 0 0 0,0 0 0 15,0 0 0-15,0 1 0 0,-1 1 0 0,1-2 0 0,0 3 0 0,0-3 0 16,-1 1 0-16,1-1 0 16,0 0 0-16,0 0 0 0,0 0 0 0,0 0 0 0,0 0 0 0,0 0 0 0,0 0 0 15,0 0 0-15,0 0 0 0,0 0 0 0,0 0 0 16,0 0 128-16,0 0-128 0,0 0 0 0,0 0 192 16,0 0-192-16,0 0 192 0,-21 12-32 0,16-12 0 15,-1-2 0-15,-2 2 0 0,1-1-160 0,-2 1 192 16,-1-3-192-16,-1 2 192 0,3 0-192 0,-5 0 0 15,0 1 0-15,-3-3-176 16,-2 2-336-16,1 1-80 0,-2 4-16 0,1-4-12448 0,-1 1-2496 16</inkml:trace>
  <inkml:trace contextRef="#ctx0" brushRef="#br0" timeOffset="160940.47">23754 16247 11967 0,'0'-2'1072'0,"-1"-2"-864"0,0 2-208 16,1-2 0-16,0 0 2800 0,0 2 512 0,1-1 96 0,0 0 32 0,0-3-2128 0,1-4-416 0,0 0-96 0,-1 4-16 0,2-1 32 0,-3 2 0 0,1 2 0 16,-1 2 0-16,0 1 0 0,-1 0 0 0,2 3 0 0,-2 1 0 0,1-2-176 0,-1 2-48 0,-1 0 0 0,2-2 0 0,0-2 176 0,0 0 48 0,0 0 0 0,0 0 0 15,0 0-400 1,2 23-80-16,-1-17-16 0,-1 0 0 0,1 0-80 0,-1 0-32 16,0 2 0-16,0 0 0 0,0 2-80 0,0-1-128 15,0 2 176-15,-1 0-176 0,1-1 176 0,-1 2-176 0,-1 1 160 0,2 0-160 16,-1 2 256-16,1-1-64 0,1 1 0 0,1-4 0 15,-1 0-64 1,1-1-128-16,2 0 176 0,0-2-176 0,1 0 0 0,-2 0 0 0,2 0 0 0,0 1 0 16,0-1 0-16,0 2 0 15,1 0 0-15,1-1 0 0,-1-2 0 0,0-1 0 0,0 3 0 0,1-5 0 0,1 2 0 0,1-5 0 16,-2 1 0-16,0-2 0 0,2-2 0 0,0 1 0 16,-1-3 0-16,1-2 0 0,-3 1 0 0,3 1 0 15,0-6 0-15,0 2 0 16,1-2 0-16,0 0 0 0,-1 0 0 0,-1-2 0 0,2-1 0 0,0 1 160 15,0-2-160-15,1-3 128 16,0 3-128-16,-1-2-176 16,0 0 48-16,0 0 0 0,-1 1 128 0,1-1 0 15,-3 0-144-15,0 1 144 0,1 2 0 0,-2-3 0 0,-1 1 0 16,-1 1 0-16,-1-1 0 0,0 2-144 0,-1 0 144 16,-2 1 0-16,2 0-256 0,-1 2 64 0,-1 1 16 15,0 2 0-15,0-2 0 0,0 2 0 0,-1-2 0 0,1 3 0 16,0 0 176-16,0 2-192 0,0 0 192 0,1 2-192 15,-1-1-80-15,0 6-32 0,-1-1 0 0,1 2 0 16,-2 3 32-16,1 4 0 0,0 6 0 0,0-1 0 16,-1 2 272-16,1 2 0 0,1 2 0 0,-1 3 0 15,0-3 0-15,0 0 0 0,1-3 0 0,0 3 0 16,0-3 0-16,0 1 0 0,1-1 0 0,-1 0 0 16,0-1-448-16,1-3-96 0,-1 1-16 15,0-3 0-15,-1 0-752 0,1-3-160 16,-1-1-16-16,-2-2-12752 0</inkml:trace>
  <inkml:trace contextRef="#ctx0" brushRef="#br0" timeOffset="161345.01">24265 16432 21183 0,'-8'2'944'0,"3"-1"192"0,1 2-912 0,1-1-224 0,2-2 0 0,0 2 0 0,-1 0-1024 0,1 1-256 0,-1 0-64 0,-2 3 0 16,0 1 1344-16,1-1 256 0,-1 0 48 0,1 1 16 0,2 3 1744 0,1 1 368 0,-1-1 64 0,1 4 0 0,0 1-336 0,0 1-80 0,1 2-16 0,-1-2 0 0,0 3-1328 15,1-3-272-15,-1 0-48 0,2 0-16 16,-1-1-1376-16,0-1-288 0,0 1-48 0,1-4-13104 0</inkml:trace>
  <inkml:trace contextRef="#ctx0" brushRef="#br0" timeOffset="162164.62">23744 16842 23039 0,'-2'0'2048'16,"1"0"-1648"-16,1 0-400 0,0 3 0 0,0-3-416 0,0 3-160 0,0-1-48 0,-2 3 0 0,1 1 432 0,0 0 192 0,1 4-160 0,0 0 160 0,0 0 1088 0,0 2 304 15,1-2 64-15,-1 5 16 0,0-3 224 0,1 4 48 0,1 0 16 0,-1 0 0 0,0 0-880 0,0 3-176 0,2 3-48 0,-1-2 0 0,2 1-528 0,0-1-128 0,-1-2 0 0,2-2 0 0,0-1 0 0,0-2 160 0,1-3-32 0,1-1-128 16,-1 0 560-16,1-3 0 0,2 2 0 0,-1-6 0 15,1 2-352-15,0-2-64 0,1 0-16 0,0-2 0 16,-1 0 96-16,1 0 16 0,1-2 0 0,-1 0 0 16,0-1-48-16,0-3-16 0,-1 1 0 0,1-1 0 15,0-3-176-15,-1 0 0 0,1-4-160 0,1 1 160 16,-1-2 0-16,-1-2 0 0,1 4 0 0,-3-3 0 16,1 5 0-16,-2-6 160 0,1-3-32 0,1 0 0 0,-2-4 128 15,0 2 0-15,-1 2 16 0,-1-4 0 0,-2 5-16 16,0-1 0-16,-1 1 0 0,-1 2 0 0,0 0-256 15,-1 1 0-15,1 1 0 0,-2 2 0 0,0-2 0 16,1 2 0-16,1-1 0 0,-2 1 0 0,2 3-176 0,0 4-32 16,0-1-16-16,0 0 0 15,2 0-496-15,-1 0-112 0,1 3 0 0,0 2-16 16,0-1-1280-16,0 2-256 0,1-3-48 0,-2 2-16 16,0 1 144-16,1 0 48 0,-2 1 0 0,0-1-4752 15,0-1-944-15</inkml:trace>
  <inkml:trace contextRef="#ctx0" brushRef="#br0" timeOffset="162794.23">24066 17180 31327 0,'-8'4'1392'0,"3"-1"272"0,0-3-1328 0,3 0-336 0,2 0 0 0,0 0 0 0,1-2-1168 0,-1 1-304 0,1-6-64 0,2 1-16 16,-1 0 608-16,2-3 128 0,0-1 32 0,1 3 0 0,0 1 2128 0,1 0 448 0,0-4 64 0,1 1 32 0,1 2-96 0,1 1-32 16,0-3 0-16,1 0 0 0,1-1-704 0,1 0-144 15,-1 1-16-15,1-1-16 0,-2 1-560 0,0-1-96 16,1 4-32-16,-1 0 0 0,1-3-192 0,-2 5 0 0,-2 1 0 0,-1-1 0 16,2 4 0-16,-3 0-192 0,0 0 192 0,-2 4-160 15,0 2-96-15,-2 0-32 0,0 1 0 0,-2 3 0 16,0 1 288-16,-2 2-160 0,1 0 160 0,-3 0-128 15,1-1 128-15,-2 2 0 0,1 1 0 0,-2-2-128 16,-2 2 128-16,0-3 0 0,1 2 0 16,-2 1 0-16,1-4 0 0,-1 4 0 0,0-5 0 0,0 0 0 15,2 1 160-15,-2-1-32 0,2 0-128 0,1-2 192 16,0 2 64-16,0-4 0 0,3 0 0 0,-1 1 0 0,1 0-64 16,1-1-16-16,1 0 0 0,1 1 0 0,-1-4-176 15,2 1 128-15,2 1-128 0,0-1 128 0,1-2-128 16,-1 2-144-16,3 2 144 0,1-2-208 0,0 2-96 15,2 0-16-15,-1 0 0 0,2 0 0 0,1 1 32 16,0 0 0-16,1-1 0 0,0 0 0 0,0 3 128 0,1-5 32 16,0 2 0-16,-1-4 0 15,0 0-320-15,0 0-64 0,-1-2-16 0,-1-2 0 16,0 0-464-16,-1 0-96 0,-1-2 0 0,1-1-16 16,-2 0-720-16,-1-1-144 15</inkml:trace>
  <inkml:trace contextRef="#ctx0" brushRef="#br0" timeOffset="163792.53">23602 17683 11967 0,'-4'0'1072'0,"2"-2"-864"0,-1 0-208 0,2 2 0 0,1 0 1744 15,-1 0 304-15,1 0 64 0,0-2 16 0,-1 0 176 0,-1 0 48 0,2 0 0 0,0 2 0 0,0 0-512 0,0 0-112 0,0 0 0 0,0 0-16 0,0 0-320 0,0 0-64 0,0 0-16 0,0 0 0 16,0 0-608-16,0 0-128 0,14 20-32 0,-11-9 0 0,-1 1-416 0,0 4-128 0,2-2 0 16,-3 4 0-16,2 1 0 0,-1 1 0 0,0 1-160 15,-1-2 160-15,0 0-304 0,-1 3 64 0,1 3 16 16,-1 5 0-16,0 1 224 0,0-3 0 0,2-2-160 15,-1-1 160-15,1-5 0 0,2-2 0 0,0-3 0 0,1-2 0 16,1-3 0-16,0-1 0 0,0-2 0 16,0-2 0-16,1-1 176 0,0-1-48 0,0 0-128 0,0-3 192 15,0 0-192-15,2 0 0 0,1-3 0 0,-1-4 0 16,4 1 0-16,-3-2-160 0,0 0 160 0,-1-3-192 16,1 0 192-16,0-1 128 0,-1-1-128 0,0-3 176 0,-1 1-32 15,0-1 0-15,-2 0 0 0,0 0 0 0,0 1-16 16,0-1 0-16,2-4 0 0,0-4 0 0,1-2-128 0,0 1 0 15,-1 3 0-15,0-1 0 0,0 1 0 0,-1-3 0 16,0 6 0-16,-2 0 0 0,0 0 0 0,-1 3 0 16,-2 4 0-16,1-2 0 0,-2 0 0 0,-1-2 0 15,0 1 0-15,0 1 0 0,-1 2 0 0,-1 4 0 16,2 0 128-16,-1-1-128 0,1 2 0 0,-1 3 0 16,1 1 0-16,0 0 0 0,0 3 0 0,0 0-176 15,0 0 176-15,0 3-192 0,-1 0-128 0,1 4-16 16,-2 3-16-16,1 3 0 0,1 1 48 0,-1 2 16 0,0 3 0 15,0 3 0-15,-1-2 288 0,1 5 0 16,0-3-128-16,0 3 128 0,-2 1 0 0,1-4 0 16,-1 0 0-16,2-1 0 0,-2-1 0 0,2-4 128 0,0 0-128 0,0-1 0 15,1-3 0-15,-2-2-288 0,2-2 64 16,-1-3 16 0,1-2-1216-16,0 0-240 0</inkml:trace>
  <inkml:trace contextRef="#ctx0" brushRef="#br0" timeOffset="164551.26">23943 17885 18431 0,'-2'1'1632'0,"1"1"-1312"0,1-2-320 0,-2 2 0 0,2 0 816 0,0-2 80 0,-1 3 32 0,0 0 0 0,0 4 96 15,-2-1 0-15,2 0 16 0,-1 0 0 0,0 1 464 0,1 2 96 0,0-3 0 0,1 2 16 0,-1 3-352 0,1-1-80 0,1 2-16 0,0 4 0 0,2-2-656 16,-1 1-128-16,0-3-16 0,2 2-16 0,1-2-224 0,-1 0-128 31,2-2 128-31,-1-1-128 0,0-2 0 0,0 2-128 0,0-3 0 0,1 0 0 31,-1 1-304-31,-1-4-48 0,-1 5-16 0,1-6 0 16,0 1-240-16,-3 0-48 0,1-3-16 0,-2 3 0 0,2-3-608 0,-2 0-112 0,0 0-16 0,-3 0-11104 16</inkml:trace>
  <inkml:trace contextRef="#ctx0" brushRef="#br0" timeOffset="165292.56">24063 17955 8287 0,'-2'-3'736'0,"1"0"-592"0,-1-1-144 0,1 2 0 0,1 1 0 0,0 1 0 16,0-2-160-16,0 2 160 15,0-1-1328-15,1-1-160 0,-1 0-48 0,2 2 0 0,-1 0 1840 0,0 0 352 16,0 0 80-16,-1 4 16 0,2-4 2144 0,-1 1 432 16,0-1 96-16,0 2 16 0,2-2-416 0,-1 0-80 15,2 0 0-15,1-2-16 0,0 2-752 0,1-1-128 16,1-1-48-16,2 0 0 0,0 0-1104 0,1-2-240 16,1 2-32-16,-1-2-16 0,1 2-304 0,-1 2-64 0,1-3-16 0,-1 6 0 15,-2-3-224-15,-2 2 0 16,1 2 128-16,-2-1-128 0,0 2 0 0,-3 2 0 0,1 0 0 15,-3 2 0-15,0-2 0 0,-2 2 0 0,0 1 0 0,-2 0 0 16,0-2 320-16,-1 2-48 0,-1-4 0 0,0 0 0 16,0 1-16-16,0-1 0 0,-2-2 0 0,1-2 0 15,-1 2-256-15,1-2 0 0,0-1 128 0,-1-1-128 16,2 3 0-16,0-3 0 0,0 0 0 0,1 0 0 16,1 0-256-16,2-4 32 0,-1 2 16 0,2-2 0 15,0-1-192-15,1 1-48 0,1 1 0 0,0-2 0 16,0 1-224-16,1 3-48 0,1-2-16 0,0 1 0 15,-1 2-128-15,1-1-32 0,0 2 0 0,1 1 0 16,0-2 144-16,1 3 32 0,-2 0 0 0,1 1 0 16,1-1 208-16,-1-2 64 0,1 1 0 0,0 1 0 0,0-2 448 0,-2 2 0 15,2-3 0-15,0 2 0 16,-1-2 304-16,1 0 96 0,0 0 32 0,-1 0 0 0,0 0-240 0,0 1-64 16,1 2 0-16,-2-1 0 0,0 2-128 0,0 0 0 15,1-1 0-15,-2 2 0 0,-1 1 0 0,2 2 0 16,-2 2-176-16,0 1 176 0,0-1 128 0,-1 0 96 0,-1 0 32 15,-1 2 0-15,-1-2 64 0,0 2 0 16,-2 1 16-16,0-1 0 0,-2 0 112 0,0 1 32 0,-2-2 0 0,1 1 0 16,0-2-112-16,0 1-32 15,-1-3 0-15,0 0 0 0,1-2-192 0,-1-2-144 0,0 0 192 16,1-2-192-16,0-2-896 16,0 0-272-16,0-3-64 0,0-2-13104 0</inkml:trace>
  <inkml:trace contextRef="#ctx0" brushRef="#br0" timeOffset="166992.28">25477 15885 5519 0,'-2'0'496'0,"0"-1"-496"0,-1 1 0 0,2-3 0 0,0 3 2928 0,1-2 480 16,0 1 112-16,-1-2 0 0,0-4-1776 0,-1 1-352 0,1-5-80 0,-1 1-16 0,0 0-976 0,-1 0-320 0,0 1 160 0,-3 2-160 0,1 1 0 0,-4-1 0 0,1 5 0 0,-3-1 0 0,-2 2 240 0,0 1 112 0,-1 0 32 0,-2 0 0 15,1 4 1120-15,-1-4 224 0,0 2 64 0,0-2 0 16,0 2-464-16,0 0-96 0,1-2-16 0,3 0 0 0,2 0-384 0,-1 3-64 16,-2-3-32-16,1 0 0 15,1-3-208-15,1 3-32 0,1-2-16 0,0 0 0 16,3 4-160-16,0-2-48 0,1-2 0 0,1 2 0 0,1 0-144 0,0-2-128 16,1 2 192-16,-1 0-192 0,2 0 192 0,-1 0-192 15,0 2 192-15,1-2-192 0,0 0 160 0,0 2-160 16,1 0 128-16,-2 1-128 0,1 0 128 0,1 0-128 15,-1-2 128-15,1 3-128 0,0-2 192 0,-1 2-32 16,1 1-16-16,0-1 0 0,-2 2 16 0,2 0 0 16,-1 1 0-16,0 0 0 0,0 1-16 0,0 0 0 0,-1 0 0 0,1 2 0 15,2-1-144 1,-2 1 0-16,1 2 0 0,0-2 0 0,0 2 0 0,1 2 128 0,1 3-128 0,-1-1 0 16,1 4 0-16,2 1 0 0,-2 1 0 15,2 2 0-15,1 1 0 0,0 1 0 16,-1 1 0-16,1-1 0 0,0 5 0 0,-2 1 0 15,2-1 0-15,-2 3 0 0,-1 2 0 0,1 3 0 0,-2 0 0 0,-1-1 0 16,0 3 0-16,-3-2 0 0,2 5 0 0,-2-3 0 16,1 0 0-16,-1 0 0 0,1-2 0 0,0 4 0 15,-1 4 0-15,3 2 0 0,0-2 0 0,-1 3 0 0,0-3 0 16,0-2 0-16,-1-1 0 0,0-7 0 0,-1-1 0 16,1-4 0-16,-2 2 0 0,1-4 0 0,-1-2 0 0,1-1 208 15,0-1-16-15,-1-1-16 0,0-3-16 0,2 2 0 16,-1-1 0-16,1 1 0 15,1-2 32-15,-2-1 0 0,1-1 0 0,-1 1 0 16,1-2-192-16,-1 0 128 0,1 1-128 0,-1-2 128 16,2 1 0-16,-1-3 0 0,-1 0 0 15,1 3 0-15,-1-1-128 0,1 2 0 0,0-2 144 16,0-1-144 0,1 2 0-16,-2 0 0 0,2-1 0 15,0 1 0-15,-2 0 160 0,2 0-32 0,0 0-128 16,0-3 192-1,-1 3-192-15,1-2 0 0,0 0 0 0,0 3 0 16,-1-4 0-16,1 0 0 16,0-1 0-16,0 1 0 0,-2-4 0 0,2 1 0 0,0-3 0 0,0-1 0 0,-2 1 0 0,2 2 0 15,0-5 0-15,-2 3 0 0,1-2 0 0,-2 2 0 0,1-1 0 0,0 1 0 0,0 0 0 0,0-2 0 0,-1 4 0 0,0-1 0 0,0-4 0 0,1 3 0 16,-1 1 0-16,0-1 0 0,1-3 0 0,0 2 0 0,1-3 0 0,-1 1 0 0,2-1 0 16,0-3 0-16,1 1 0 0,-2-1 0 15,1-1 0-15,1-1 0 0,0 2 144 0,1-3-144 0,-1 0 0 16,0 0 0-1,2 0 0-15,-2 0 0 0,0-3 0 0,0 3-144 0,0 0 144 0,1-1 0 0,-1 1 0 0,0 0 0 32,0 0 0-32,0 0 0 0,0 0 0 0,0 0 0 0,0 0 0 0,0 0 0 0,23-2 0 0,-15 2 0 31,-1 2 0-31,3-2 0 0,0 4 0 0,1-2 0 0,0-1 0 0,0 4 0 0,1-1 0 0,-1-1 0 16,0 2 0-16,0 0 0 0,-1-2 0 0,-1 0 0 15,-1 0 0-15,1 1 0 0,-2 0 0 0,1-2 0 16,-1 2 0-16,-1-2 0 0,0 1-128 0,-1-2 128 0,-1-1 0 0,-1 0 0 31,-1 0-384-31,-2-1 48 0,1-2 0 0,-3 0-13152 16,-1-3-2624-16</inkml:trace>
  <inkml:trace contextRef="#ctx0" brushRef="#br0" timeOffset="168215.17">25569 16061 24879 0,'-7'0'2208'0,"1"0"-1760"0,1 0-448 0,1-3 0 0,3 3 1072 0,0 0 128 0,1 0 16 0,-2 0 16 0,-1 0-944 16,0 0-288-16,0-2 128 0,0 2-128 0,2 0 224 0,0 0-32 0,-1-1 0 0,2 1 0 0,0 0 912 0,2 0 176 0,-1 0 48 0,0-3 0 15,0 6-240-15,1-3-32 0,-1 0-16 0,0 3 0 0,1 1-416 0,0 2-96 16,0 3-16-16,2 3 0 0,0 2-224 0,-1 2-48 0,2 5-16 15,-1-1 0-15,1 2-224 0,0 0 128 16,-1 3-128-16,1-3 0 0,-1 3 128 0,1-3-128 16,0 0 0-16,0-2 144 0,0 1 0 0,0-1 0 0,0-1 0 15,0-1 0-15,1-1-144 0,-1-2 160 0,1 1-160 0,-1-3 160 16,0-3-160-16,0-2 0 0,0-2 0 0,-1 1 0 16,-2 0 0-16,2-4 160 0,-3 0-160 0,2 0 160 15,-1-3 64-15,0 0 16 0,-1 0 0 0,0-3 0 16,1 3 0-16,1-6 0 0,1 2 0 0,-1-4 0 15,1 0-16-15,0-3 0 0,1 0 0 0,1-6 0 16,0-1-64-16,0 0-16 0,2-4 0 0,-1-3 0 16,2 0-144-16,-1 2 0 0,2-2 144 0,0-1-144 0,0 1 0 15,0-1 0-15,0 1 0 0,0 1 0 0,1 1 0 0,-1 1-208 16,1-3 48-16,0 3 16 0,-1 2-144 16,0-1-32-16,0 2 0 0,-2-1 0 0,2 1 0 0,-1 3 0 15,1-2 0-15,-3 2 0 0,2 3 0 16,-2-2-16-16,0 3 0 0,-3 1 0 15,3 0-160-15,-2 1-16 0,0 2-16 16,-2 0-17584-16</inkml:trace>
  <inkml:trace contextRef="#ctx0" brushRef="#br0" timeOffset="168847.55">26045 16317 24879 0,'-6'7'2208'0,"1"-4"-1760"0,0 0-448 0,2 0 0 0,1-2 1936 0,1-1 304 0,1 3 64 0,-2-3 16 0,-1 3-1280 0,1 2-256 0,-1 0-48 0,2 0-16 0,1 1-192 0,0 0-32 0,0 4-16 0,0-2 0 0,0 3-480 0,-1 2 0 0,1 2 0 0,0 5 0 16,-1-4 128-16,1 3-128 0,-2 3 0 0,1-2 144 15,1 1-336-15,0 1-64 0,-2-3 0 0,0 0-16 16,0-3-256-16,1-1-48 0,-1-2-16 0,2-2 0 15,0-3-944-15,-1-1-192 0,1-5-48 0,0-1-11840 0</inkml:trace>
  <inkml:trace contextRef="#ctx0" brushRef="#br0" timeOffset="169384.51">25631 16788 37775 0,'-6'7'1664'0,"1"-4"368"0,0 3-1632 0,1-2-400 0,3-4 0 0,1 0 0 16,0 0 256-16,-1 2-48 0,0 2 0 0,-2 0 0 0,2 4 128 0,0 2 32 31,1-1 0-31,0 1 0 0,2 2-176 0,0 2-48 16,1 2 0-16,1 0 0 0,1 2 32 0,0 1 0 16,0 1 0-16,0-3 0 0,0-1 64 0,0 0 16 15,2 3 0-15,0 0 0 0,0 1-256 0,0 1 176 0,-2-5-176 0,1 0 160 16,-1 0-160-16,-1-1 128 0,0 1-128 15,-1-2 128-15,1 1 0 0,-2-3-128 0,1-2 192 0,-2 0-64 16,2-1 64-16,-1-3 16 0,-1-2 0 16,1-2 0-16,0-1 16 0,-1-1 0 0,2-1 0 0,0-1 0 15,1-2-32-15,0-2 0 0,1-3 0 0,0-1 0 16,2-6 0-16,-1 1-16 0,2 2 0 0,-1-6 0 16,1-1 16-16,0-4 0 0,1-2 0 0,-2 1 0 15,0 4-192-15,0-3 0 0,3 0 0 0,-1-2 128 16,0 1-128-16,0 3 0 0,0 1 0 0,-1 3 0 0,-1 3 0 15,0 2 0-15,0 2-128 0,0 0 128 16,-1-2-448 0,0 3-32-16,0 2 0 0,0 1 0 0,-1-1-416 0,0 3-64 15,-1 2-32-15,1 0-17824 0</inkml:trace>
  <inkml:trace contextRef="#ctx0" brushRef="#br0" timeOffset="169843.22">25994 17259 39615 0,'-7'0'1760'0,"2"0"352"0,2 1-1680 0,1-2-432 0,4-1 0 0,-1-1 0 0,0 2-832 0,2-4-240 15,0-1-48-15,4-2-16 0,-1-4 1136 0,0 2 0 0,4 0 240 0,-3-1-48 0,2 4 208 0,0-3 48 0,0 5 0 0,0-3 0 16,2 2-80-16,-1 0-16 0,0 0 0 0,-1 2 0 16,1-2-352-16,-3 3 128 0,-1 2-128 0,0 0 0 0,-2 2 0 0,-1 0 0 15,-1 3 0-15,-2 1 0 0,-1 2 144 0,-2 2-144 16,0 1 192-16,-4 2-192 0,0 2 208 15,-2 3-64-15,1-1-16 0,-1 2 0 16,-1-1-128-16,0 0 0 0,0 2-160 0,0-1 160 0,2-2-128 0,-1 3 128 16,2-3 0-16,-1-1-144 0,2-1 144 0,1-2 176 15,3 0-48-15,0-2 0 0,2 0 0 0,0 0 0 16,3-1 0-16,-2-2 0 0,3-1 0 0,0 3 0 0,1-3 0 16,-1-2 0-16,3 1-128 0,-1-2 0 0,1 1-192 0,2-1 192 15,-2-2-352-15,2 1 48 0,0 1 16 0,1-3 0 31,-2 0-880-31,1 0-176 0,-1 0-48 0,-1-3-14800 0</inkml:trace>
  <inkml:trace contextRef="#ctx0" brushRef="#br0" timeOffset="170443.51">25639 17589 35935 0,'-7'5'1600'0,"3"-1"320"0,-1-4-1536 0,2 2-384 0,3-2 0 0,0 0 0 0,1 0-320 0,-1 0-144 0,0 2-32 15,0 0 0-15,2 2 752 0,-1-1 160 0,1 4 32 0,1 1 0 0,2 0 624 0,0 3 128 0,0 1 16 0,1 2 16 0,1 1-528 0,2 2-96 0,0 1-32 0,0 4 0 16,0 0-192-16,0 0-64 0,-1 0 0 0,0 1 0 16,0-1-112-16,0-2-16 0,-2-2-16 0,-1 3 0 15,1 1-48-15,-2-2 0 0,1 2 0 16,-1-2 0-16,-2 1-128 0,2-5 0 15,-2 3 0-15,1-3 128 0,-1 0-128 0,-1-1 0 16,2-2 0-16,-2 0 0 0,0-4 0 0,-1-2 128 16,2-1-128-16,-1 0 128 0,-1-3 128 0,0-3 0 15,1 0 16-15,-1 0 0 0,0 0-80 0,0-3-32 0,0 3 0 0,0-2 0 0,0 1-160 0,1-2 192 16,-1-1-192-16,0-2 192 16,0 0-192-16,2-3 192 0,-1 2-192 0,0-3 192 0,1 1-64 15,1-3-128-15,-1 2 192 0,2-2-64 16,-1-2-128-16,0-1 0 0,1-1 144 0,1 0-144 0,-1 0 0 0,-1-1 144 15,2 0-144-15,0-2 0 0,0-2 128 16,0 1-128-16,0-2 0 0,0 0 0 16,1-3 192-16,-1 0-192 0,1-1 192 15,-1 0-192-15,1 1 0 0,1-3 0 0,0 6 0 16,-2 2 0-16,-1 8 0 0,-1-4 0 0,2 3 0 16,-1-3 0-16,0 4-384 0,0 2 32 0,-1-1 0 0,0 5 0 31,-1 1-688-31,-1 2-144 0,2-1-32 0,-2 2-18368 0</inkml:trace>
  <inkml:trace contextRef="#ctx0" brushRef="#br0" timeOffset="170999.75">26015 17945 43311 0,'-4'10'1920'0,"-1"-4"384"0,1 1-1840 0,2-6-464 15,0-1 0-15,4-1 0 0,-1 1-224 0,0-3-144 0,0 2-16 0,1-2-16 0,1 0 208 0,1-2 64 0,1 1 0 0,0-3 0 0,2 0 128 0,0 1 0 0,0 1 0 16,2-1 0-16,-1 1 0 0,1-1 192 0,1 1-32 0,0 1-16 0,-2 1-144 0,1-2 0 0,1 1 0 0,-1 1 0 0,-1 2 0 0,-2 1 0 0,1 1 0 0,-4 2 0 16,1 1 0-16,-3 1 0 0,-1 2 0 0,-2 2 0 15,-1 3 0-15,-2 0 0 0,-1 5 0 0,-1-1 0 16,-1-3 0-16,0 3 0 0,-2 2 0 0,0-2 0 16,1-3 128-16,1 0 0 0,-1-1 0 0,2-3 0 15,2-2 64-15,0-3 16 0,1 1 0 0,1-4 0 16,2 1-80-16,1-2 0 0,0 0-128 0,3-2 192 0,-1 1-192 15,1 1 0-15,3-3-144 0,0 3 144 0,-6 0-256 16,0 0 32-16,25 4 16 0,-14 1 0 0,1-1-48 16,-1-1-16-16,1 3 0 0,-1 1 0 0,-1-1-48 0,-2 3 0 15,0 0 0-15,-2 1 0 16,-2 0-240-16,-3 3-48 0,0-1-16 0,-3 0 0 16,-1 2 432-16,-1 1 192 0,-1-3-160 0,0 2 160 0,0-2 320 0,1 0 144 15,-4-2 48-15,1 3 0 0,-1-1-16 0,1 0 0 16,-2-2 0-16,2 0 0 0,-1 0-272 0,0 0-48 15,0 1-16-15,1-3 0 0,1 0-160 0,0-2 0 16,1-2-192-16,-2-1 192 16,2 0-1168-16,-1-6-112 0,3-4-32 0,-2-9 0 0</inkml:trace>
  <inkml:trace contextRef="#ctx0" brushRef="#br0" timeOffset="171900.7">26371 15811 23039 0,'-15'0'1024'0,"5"0"192"16,3-1-960-16,0-1-256 0,5 2 0 0,1 0 0 0,-1-2 320 0,-1 1 0 0,-1-2 16 0,-2 1 0 0,0-2 720 0,1 0 144 0,1-1 16 0,1 4 16 0,2-2 544 0,1 0 96 0,1 1 32 0,1 0 0 0,1 2-592 0,1 0-112 0,2 2-32 0,1 0 0 15,0 1-656-15,2 0-128 0,2 1-16 0,0-2-16 16,1 5-208-16,1-4-144 0,1 0 192 0,0-2-192 15,1 1 256-15,-2-2-64 0,2 0-16 0,0 0 0 16,0-3-176-16,-1 3 128 0,-1-3-128 0,0 1 128 16,-4 2 32-16,0 2 0 0,0-2 0 0,-3 4 0 15,0 0-160-15,0 2 0 0,-1 0-192 0,-1 5 192 16,1 3 0-16,-1 1 0 0,-1 2 0 16,0 2 192-16,-1 2-64 0,1 1-128 0,0 4 192 0,-1 2-64 0,-1 3-128 15,0 1 0-15,0 0 0 0,-1 3 0 0,0 0 0 0,0 2 0 16,0 2 0-16,0 5 0 0,2 0 0 15,-2 3 0-15,0 4-192 16,0 0 192-16,1-4-272 0,-1 1 64 0,0-1 16 16,0-3 0-16,1-3 192 0,0 0-192 0,2 0 192 0,-2 1-192 15,2-1 192-15,-2-1 0 0,0 7 0 0,1-2-144 0,0 2-192 0,-1 1-48 16,0 0 0-16,-1 2 0 16,1-2-240-16,-2 1-48 0,0-3-16 0,-2 0 0 0,0-2 464 0,0-3 96 0,0 1 128 15,-1-5-208-15,0-2 384 0,0-2 80 16,2 5 0-16,0-4 16 0,0-2 304 0,1-1 48 15,1-2 16-15,-1-1 0 0,2 1-368 0,0-3-64 0,2 1-16 16,-1 0 0 0,1 0-16-16,0-2-16 0,1 1 0 0,0-1 0 0,1-2-160 0,-2-1 192 0,1 1-192 0,0 0 192 15,1-3-192-15,0 2 128 0,0-2-128 0,0 3 128 32,0-3-128-32,0 2 128 0,0-2-128 0,1 1 128 0,-1-1 0 0,0-1-128 0,0-3 192 0,1 0-64 15,-1-1-128-15,0 1 192 0,-2-4-192 0,2 0 192 16,-1-2-192-16,-2 0 0 15,1-1 0-15,-2-3 0 0,0 0 0 0,-2 2 0 0,2-6 128 0,-2 2-128 0,1 0 144 16,-1-2 0 0,-2 0 0-16,2 0 0 0,0 0 64 0,0 1 16 15,0-3 0-15,-1 0 0 0,0 1 80 0,-2-1 16 0,0 2 0 0,1-2 0 16,-1 0-176-16,-1 2-16 0,1 0-128 0,1 1 192 0,-2 0-192 0,0 0 128 16,-1 0-128-16,-1 1 0 0,1 1 128 0,-1 0-128 15,-1 1 0-15,0 0 0 16,-1 1 176-16,0-1-176 0,1 2 192 0,-2-4-192 15,1 2 256-15,0-2-48 16,2 1-16-16,0-1 0 0,0-1-192 0,-1 0 0 16,-1-3 0-16,-1 0 0 0,2 0 0 0,-1-3-160 0,-1-3 32 15,0-1 0 1,3-2-672-16,-1-7-128 0,2-5-32 0,2-7-19136 0</inkml:trace>
  <inkml:trace contextRef="#ctx0" brushRef="#br0" timeOffset="181049.53">28035 15599 27647 0,'0'-4'2448'0,"0"2"-1952"0,0 0-496 0,0 2 0 0,1 0 0 0,-1-3 0 0,0 2 0 15,0-3 0-15,0 2 1600 0,0-2 288 0,-1 2 48 0,0-2 16 0,-2 2-416 0,1-1-96 0,-2 2-16 0,2 1 0 0,-2 0-848 0,0 0-160 0,1 0-32 0,-1-3-16 16,0 2-160-16,0 1-16 0,1-1-16 0,-2 1 0 16,1-1-176-16,-2 1 192 0,1 0-192 0,-2-3 192 15,-1 2-192-15,-1 1 128 0,0 0-128 0,-3-2 128 0,1 2 0 16,-4-3-128-16,2 2 192 0,-3 1-64 0,-1 0 64 0,-1 0 16 16,1 0 0-16,0 0 0 0,-2 0-80 15,0 0-128-15,3 1 176 0,-1 2-176 0,2-1 0 16,0-1 0-16,1 3 0 0,0 1 0 0,0 1 0 0,1-2 0 15,2 2 0-15,0 0 0 16,-1 2 0-16,2-2 0 0,2 2 0 0,-1-1 0 16,2-1 0-16,-1 1 0 0,2 2 0 0,-1-2 0 0,1 2 0 0,1-3 0 15,0 3 0-15,1-4 0 0,0 3 0 0,1-1 0 16,0-1 0-16,1 0 0 0,0 0 0 0,0 0 0 16,1-2 0-16,-1 2 0 0,0 0 0 0,1 1 0 0,-1-4 0 15,0 3 0-15,0-3 0 0,0 3 160 0,1-2-160 0,1-1 128 16,-2 1 64-16,0 1 0 0,1-1 0 0,0 2 0 15,0-2-192-15,-1 2 0 0,1 0 0 0,1 0 0 16,-1 2 0-16,1 0 0 0,0 2 0 0,0 0 0 16,0 1 0-16,0 2 0 0,0 3 0 0,0-3 0 15,1 3 0-15,-2-1 0 0,1 4 0 0,0-3 0 16,0 2 0-16,0 0 0 0,0 0 0 0,0 1 0 16,0-1 0-16,0 0 0 0,0 0 0 0,1 3 0 15,-1-1 240-15,1 1-48 16,1 3 0-16,-1 0 0 0,1 1-192 0,-2-3 0 0,2 4 0 0,-4-1 0 0,2 1 0 0,-2-1 0 15,1-1 0-15,-2 0 0 0,-1-2 0 0,-1 0 0 16,2-1 0-16,-1-1 0 16,0-1 144-16,1-3-16 0,-2 0 0 0,1-1 0 15,2-3 48-15,-1 1 0 0,1-4 0 0,-1-2 0 16,1 2-176-16,0-2 192 0,0-1-192 0,1 0 192 0,-2 0-192 0,2-2 0 16,0 2 0-16,-2 0 128 0,1-2-128 0,1 2 0 15,-2-2 0-15,1 0 0 0,0-2 0 0,0 2 0 16,-1 1 0-16,1 1 0 0,-1 0 0 0,1-1 0 15,0 0 0-15,-1-1 0 0,1 2 0 0,-1 0 0 16,1 0 0-16,0-3 0 0,1 0 0 0,0 1 0 0,1-4 0 16,0 0 0-16,0 3 240 0,0-2 16 0,1 1 0 0,2-2 0 15,-2 3-256-15,1-3 0 16,2 0 128-16,0 1-128 0,-1 2 0 0,2-3 128 0,2 0-128 0,-1 0 0 16,1 3 224-16,2 0-48 15,0-3-16-15,-1 1 0 0,2 0-160 0,-1 0 0 16,2-1 0-16,-1 0 0 0,1 0 160 0,0 0-160 0,0 0 192 0,1 0-192 15,0 3 0-15,-1-2 0 16,2 2 0-16,0-1-192 0,-1 4 192 0,0-2 0 0,1 0 0 16,-2-2 0-16,3 2 0 0,-2-2 0 15,-1 2 0-15,1 0 0 0,0 1 0 0,-3-2 0 0,1-3-128 0,-1 3 128 32,-2-3-416-32,0 4-32 0,-2-3-16 0,-2-1 0 0,0-1-624 0,-2-2-112 0</inkml:trace>
  <inkml:trace contextRef="#ctx0" brushRef="#br0" timeOffset="182347.04">27847 15919 22111 0,'-4'0'1968'0,"2"0"-1584"0,2 0-384 0,0 0 0 0,1 0 896 0,-1 0 80 0,-1 0 32 0,0 0 0 0,-1 1 336 0,1-1 64 16,1 2 0-16,0-2 16 0,0 0 240 0,0 0 32 0,0 0 16 0,0 0 0 0,0 0-480 0,0 0-80 0,24-3-32 0,-17 0 0 0,4-1-672 0,2-2-128 16,1 0-16-16,3 0-16 0,1 0-160 0,2-1-128 0,2 1 192 0,2-2-192 0,-1 0 192 0,2 2-192 15,0 0 192-15,1 0-192 0,-2 2 0 0,1 0 0 16,-1 2-160-16,-2-1 160 0,-2 2 0 0,-3 1 0 15,-2 1 0-15,-3 2 0 0,-3-1 0 0,-2 2 0 16,-2 2 0-16,-1-2 0 16,-3 2 0-16,-2 3 0 0,0-3 0 0,-3 4 128 0,-1-3 80 0,-2 3 16 15,-1 1 0-15,-2-1 0 0,0-1-224 0,0 1 0 16,-1 0 0-16,0-2 0 0,-1 2 0 0,-1 0-160 16,1-3 32-16,0 2 0 0,-1 0-48 0,2 1 0 15,-1-3 0-15,2 2 0 16,0-1 176-16,1 0 0 0,2-2-144 0,1 3 144 0,1-3 0 0,1 1 0 0,2-1 0 0,-1 1 0 15,3-4-256-15,3 2 32 0,-1-1 0 0,3 0 0 16,0-1-272 0,1 0-48-16,3-1-16 0,0 2 0 0,-1-4 240 0,2 2 32 0,2 0 16 0,3 0 0 15,0 1 272-15,0 0-160 0,0 4 160 0,0-4-128 16,-2 6 128-16,-2-3 0 0,0 4-144 0,-2-3 144 16,-3 5 0-16,-1-3 0 0,0 4 0 0,-2 0 0 0,-1 0 0 15,-2-1 128 1,0 0-128-16,0-2 192 0,0 3 128 0,-1-3 16 0,0-3 16 0,-1 2 0 15,1-1-352-15,-1-1 128 16,1 0-128-16,-2-1 0 0,1 0 128 0,-2 3-128 0,-1-4 160 0,0 1-160 16,-1 0 384-16,-3 0 0 0,0 3-16 0,-2-3 0 0,0 2-48 0,-1 0-16 15,-2 2 0-15,-1-1 0 0,-1 1-96 0,-1 0-16 16,-2-2 0-16,2 2 0 0,-1 3-64 0,-1-3 0 16,1-2-128-16,-2 2 192 0,1 0-192 0,2-4 0 15,1 0 128-15,2 1-128 0,1-4-176 0,-1 1-80 0,2-2 0 16,2-2-16-1,1 0-416-15,0-2-80 0,4 1 0 0,1-2-17456 0</inkml:trace>
  <inkml:trace contextRef="#ctx0" brushRef="#br0" timeOffset="182757.62">28841 16020 14735 0,'0'0'1312'0,"-1"0"-1056"0,0-3-256 0,0 3 0 15,1 0 2432-15,0 0 448 0,0 3 64 0,0-3 32 0,-2 1-1408 0,0 2-288 0,-2 3-48 0,-1 0-16 0,-1 4 672 0,-3 2 128 0,0 2 32 0,-5 3 0 0,0-1-816 0,-2 4-144 0,-1 1-48 0,-2-1 0 0,0 0-448 0,-2 1-80 16,0-2-32-16,0 2 0 0,0-4-144 0,-1 1-16 0,4-2-16 0,-1-3 0 15,3 0-304-15,1 0 128 0,2-4-128 0,1 1 0 16,0-1 0-16,2-3-304 0,3-2 48 0,0 0 0 31,0-2-704-31,3 0-128 0,0-2-16 0,-1-2-16896 0</inkml:trace>
  <inkml:trace contextRef="#ctx0" brushRef="#br0" timeOffset="183011.02">28528 16081 15663 0,'3'0'1392'0,"-3"-4"-1120"16,1 1-272-16,0 3 0 0,1-2 3712 0,-1 2 704 15,0 0 128-15,2-1 16 0,2 1-3520 0,-1-3-704 16,3 6-144-16,-1-2-16 0,0 4 992 0,0 5 208 16,-1 0 32-16,0 4 16 0,0 4-352 0,0 0-80 0,1 3-16 0,0 2 0 15,1-1-400-15,0 0-64 16,0 0-32-16,2-3 0 0,0 1-288 0,1-2-48 0,1 1-16 0,0-2 0 15,0 0-128-15,-1-3 0 0,1 1 0 0,0-2 0 16,2 0-208-16,-2-1 16 0,0-4 16 16,1 0 0-1,0-4-656-15,1 2-128 0,-1-3-16 0,2-2-17056 0</inkml:trace>
  <inkml:trace contextRef="#ctx0" brushRef="#br0" timeOffset="183390.94">29228 15634 36863 0,'-3'4'3264'0,"-1"-2"-2608"0,1-2-528 0,2 2-128 15,1 0 1120-15,-1 2 192 0,0 2 32 16,-3 3 16-16,2 4-1040 0,-1 8-192 0,2 5-128 0,1 0 128 16,0 3-128-16,0 1 0 0,1 3 0 0,-1 1 0 15,0 3 0-15,-1-1 0 0,0 1 0 0,-1-2 0 16,2 0 192-16,-1-3 32 0,0 0 0 0,1-1 0 0,0-3-16 15,0 1 0-15,1-5 0 0,-1 2 0 0,1-3-208 16,1-4 0-16,1 2 0 0,-1-2 0 0,-1-3 0 16,0-2 0-16,2 0 0 0,-1-4 0 15,-1 0-560-15,0-4-48 0,1 1-16 0,-1-5-18064 16</inkml:trace>
  <inkml:trace contextRef="#ctx0" brushRef="#br0" timeOffset="184419">29409 15429 21183 0,'-1'0'1888'0,"-1"0"-1504"0,2 1-384 0,2-1 0 0,-1 0 896 0,0 0 128 0,0 3 0 0,2-3 16 0,2 2 448 15,0-2 96-15,2 4 16 0,1-2 0 0,0-2 144 0,2-2 48 0,0 2 0 0,2-3 0 0,1 2-640 0,0-1-128 0,2-2-32 0,0 1 0 0,2-3-640 0,1 2-128 0,0-2-32 16,0 3 0-16,1-4-192 0,1 2 0 0,-1 2 0 0,-2 0 0 0,0 2 0 0,-3 1-128 16,-2-2 128-16,-2 2 0 0,-1 0 0 0,-3 0 0 15,-2 2 0-15,-1-2 0 0,0 3 0 0,-2 0 0 16,0-2 0-16,-2 2 0 0,1 1 0 0,-1 1 224 16,1-2-64-16,-1 3-16 0,-2 1-144 0,1 0 160 15,-1 2-160-15,1-3 160 0,-1 4-160 0,0-2 0 16,0 0 0-16,-1 2 0 0,1 1 128 0,-1 1-128 15,1 2 128-15,0-2-128 0,0 2 160 0,0 2-160 0,1 1 192 16,1 3-192-16,0 0 176 0,0 3-176 0,2 0 160 16,0 3-160-16,0-2 128 0,3 2-128 0,0 0 0 15,-1 1 0-15,2-1 0 0,-1 3 0 0,2-4 0 0,-1 3 0 16,0-3 0-16,0 1 0 0,1-2 0 16,1 2 0-16,-1-1 0 0,1-1 0 0,1 0 0 0,-1 1 0 15,2-1 0-15,-1-1 0 0,0 3 0 0,-2-4 0 16,0 1 0-16,-1-4 0 0,0 2 0 0,-3-2 0 15,1 1 0-15,-2-4 0 0,0 2 0 0,-1-2 0 16,0 0 0-16,0 1 0 0,-1 0 0 0,0-1 0 0,-2-2 0 16,2 0 0-16,-1-1 0 0,-1-2 0 15,2 0 0-15,-1-1 128 0,0 2-128 0,0-4 0 0,3-2 0 0,-2 3 0 16,0-3 0-16,1-3 0 0,-2 1 224 0,1-1 0 16,-1 0 0-16,0 1 0 0,0-2-48 0,-2 2-16 15,0 1 0-15,0-1 0 0,0 2 80 0,-2-2 16 16,1-2 0-16,-3 2 0 0,1 0 16 0,-1 1 16 15,0 1 0-15,-1-3 0 0,0 1-96 0,0 0-32 16,-3 2 0-16,1-1 0 0,-1 1-160 0,0 0 0 16,-1 2 0-16,1-4 0 0,-1 2 0 0,1-1 0 0,-1-2 0 15,1 4 0-15,3-4-272 0,-1 1-96 0,2 1-16 0,0-4 0 32,1 2-320-32,1-3-80 0,0 2-16 0,0-4-12256 15,1 2-2432-15</inkml:trace>
  <inkml:trace contextRef="#ctx0" brushRef="#br0" timeOffset="185370.49">30514 15309 24879 0,'-7'4'2208'0,"1"-4"-1760"0,1 2-448 0,1-1 0 0,3 2 2128 0,0-3 352 0,1 0 64 15,-3 0 16-15,-1 2-1520 0,0-1-288 0,-1 2-64 0,-3-1-16 0,1 2-144 0,-1-4-16 0,0 3-16 0,-2 0 0 0,-1-3 80 0,0 2 0 0,-3 0 16 0,-1-2 0 0,-2 3-272 0,-2-3-48 16,-1 0-16-16,-2 1 0 15,0-1-80-15,0-1-32 0,-1 1 0 0,0 0 0 0,3-3 0 0,-1 3 0 16,0 0 0-16,1 3 0 16,2-3 0-16,2 3 0 0,1 0 0 0,2-3 0 15,2 3-16-15,1 0-128 0,4 1 192 0,0-2-64 0,1-1 0 0,1 2-128 16,2 0 192-16,1 0-64 0,1 1-128 0,-2-2 128 16,4 2-128-16,-1 2 128 0,0 0-128 0,2 0 0 15,-2 1 0 1,1 2 0-16,0-2 0 0,-1 3 128 0,1 2-128 15,0 0 128-15,-1 1-128 0,0 3 0 0,-1 0 0 0,0 2 0 0,0 2 0 0,-2 1 0 0,0 1 0 0,1 1 0 32,-1 3 0-32,0-2 0 0,0 2 0 0,-1-1 0 0,2 1 0 0,0-1 0 0,1 0 0 0,0-2 0 31,0-2 160-31,0 5-160 0,1 0 192 0,0 5-192 16,2 4 0-16,-1-3 0 0,1 2 0 0,-1-3-192 15,3 1 192-15,-2-3 0 0,-1 2 0 0,1-5 0 16,-1 2 0-16,-1-3 0 0,1-3 0 0,-1 0 160 0,-1 1 16 0,-1-5 0 15,1 1 0-15,-2-2 0 0,1-1 32 16,0-1 16-16,0-1 0 0,-2 0 0 0,2-1-80 0,-2 0-16 16,1 2 0-16,-2-2 0 0,2 3-128 15,-3-4 0-15,1 4 0 0,-1 0 0 0,2-2 0 16,-2 1 0-16,3-3 0 0,-1 0 0 0,0-1 0 0,1 1 0 16,0-6-160-16,1 1 160 0,1-1 0 0,-1 1 0 15,2-1 0-15,-1-4 160 0,1 3-160 0,1 0 0 16,0-4 0-16,-1 2 128 0,1-1-128 0,0 0 0 15,-1 0 0-15,2-2 0 0,-2 2 0 0,2-2 192 16,0 4-192-16,0-4 192 0,-1 3-64 0,1-3 0 16,-1 1 0-16,1 1 0 0,-2-2-128 0,1 2 0 0,1 0 0 0,-1 1 128 15,2-3 0-15,-2 0 0 0,1 1 0 0,1-1 0 16,1 2-128-16,0-2 0 0,3-2 0 0,1 2 0 16,2-1 208-16,3 1 16 0,2-3 0 0,2 1 0 15,2 0-32-15,1-1-16 0,1-2 0 0,2 3 0 16,-1 0-176-16,-1 2 0 0,1 0 0 0,-5-2 0 15,1 0 0-15,-4 0 0 0,1-1 0 0,-4 0 0 16,0-1-448-16,-2 0-80 0,-1-1-16 16,-4-2 0-16,0 1-656 0,-3-4-128 0</inkml:trace>
  <inkml:trace contextRef="#ctx0" brushRef="#br0" timeOffset="186589.79">30412 15682 31327 0,'-3'-3'2784'0,"2"0"-2224"0,1 3-560 0,0 0 0 16,0 0-256-16,-1 0-176 0,1-2-16 0,-3 0-16 0,0 2 1424 0,-1-3 272 0,0 3 64 0,0 0 16 0,1 0 384 0,-1 0 80 0,2 0 16 0,-1 0 0 0,3 1-1056 15,1-1-208-15,2 0-32 0,2-1-16 0,2 1-272 0,2 0-48 0,3-3-16 0,2 0 0 16,3-2 16-16,2 1 0 0,2 0 0 0,0-2 0 15,-1 2-160-15,1 2-144 0,1-2 144 0,0 2-208 16,-1-1 208-16,-2 3 0 16,-3 3 0-16,-3-1 0 0,-2 2 0 0,-2 2 0 0,-4 0-128 0,-1 2 128 15,-3 3 0-15,-2-1 0 0,-2 2 0 0,-2 2-144 16,-2-2 144-16,-3 2 0 16,-1 0-144-16,-3 0 144 0,1 1 0 0,-1-3 0 0,-1 1 0 0,0-2 0 0,2 0 0 0,-2-1 128 31,1-2-128-31,1 2 192 0,0-4-64 0,2 4 0 15,1-3 0-15,2-1 0 0,0 0-128 0,2-5-176 16,1 2 48-16,1-1 0 0,2-1-64 16,1 2 0-16,1-3 0 0,0 0 0 0,1 1-128 0,3 0-16 15,1-1-16-15,1 2 0 0,1-2 0 0,3 2 0 16,0-2 0-16,1 1 0 0,2 2 160 0,0-3 48 16,-1 0 0-16,1 2 0 0,-1 2 144 0,-1-2 0 0,2 5 0 15,-5-4 0-15,1 1 0 0,-2 2 0 0,2 3 0 16,-3 1 0-16,0 0 0 0,-1-1 144 0,-1 4-16 0,0-3-128 15,-2 1 384-15,1-1-16 0,-2 2-16 0,0-1 0 16,0 0-224-16,1-1-128 0,-1 3 128 0,-1-3-128 16,1 2 0-16,-2-2 0 0,0 2 0 0,-1-2 128 15,0 0 16-15,0 1 16 0,-2-1 0 0,-1 0 0 16,0-1 96-16,-1 0 0 0,-2 1 16 0,1-2 0 16,-2 0-112-16,-1 1-32 0,0 1 0 0,-1-4 0 15,-1 2-128-15,-2 0 128 0,-2 0-128 0,-1 0 128 0,-2-2-320 16,0 3-80-16,-2-4-16 0,-2 1 0 15,4-1-224-15,-2 1-64 16,0-2 0-16,1-1-11712 0,0 0-2368 0</inkml:trace>
  <inkml:trace contextRef="#ctx0" brushRef="#br0" timeOffset="186966.78">31585 15792 5519 0,'0'0'496'0,"-2"0"-496"0,-1 0 0 0,2 0 0 0,0 0 6688 0,0 0 1248 0,-1 0 240 0,0 0 48 0,-2 2-5504 0,-2 0-1104 0,-3 2-208 0,-1 1-64 0,-1 2-576 16,-2 2-112-16,-1 3-16 0,-1-1-16 15,-2 4-208-15,-3 1-32 0,0 3-16 0,-1-1 0 16,-2 5-160-16,1-4-16 0,-2 2-16 0,1 2 0 0,-2-4-176 0,1 4 0 16,2-5 144-16,0-2-144 0,0 3 0 0,-1-3 0 15,1 0 0-15,1-1 0 0,1-4-304 0,3-2-80 16,2-1 0-16,2-4-16 15,3-1-544 1,1-6-96-16</inkml:trace>
  <inkml:trace contextRef="#ctx0" brushRef="#br0" timeOffset="187204.13">31216 15847 42383 0,'-4'2'1872'0,"0"0"400"0,0 0-1824 0,3 0-448 0,2-2 0 0,1 2 0 15,0 0 0-15,1 1 0 0,-1 3-128 0,4 1 128 16,0 6-160-16,3 0 160 0,-2 5-128 0,1 1 128 16,1 4 176-16,-3-1 112 0,0 3 32 0,0-1 0 15,-1 2-48-15,1 3 0 16,0-3 0-16,1 1 0 0,-1-4-272 0,0 2 128 0,0-3-128 0,0-2 0 16,2 1 0-16,0-5-272 15,0-1 16-15,-1-1 16 16,2-6-1184-16,1-1-240 0,1-3-64 0,3-1 0 0</inkml:trace>
  <inkml:trace contextRef="#ctx0" brushRef="#br0" timeOffset="187616.05">31997 15480 36863 0,'-10'12'3264'0,"1"0"-2608"0,2 2-528 0,3-2-128 0,3-2 896 0,1-1 160 0,-1 2 32 15,0 10 0-15,-1 10-800 0,-1 8-160 0,0 11-128 0,-1 1 192 0,1-4 0 0,-1-2 0 0,0-1 0 0,1-7 0 0,-1-1-192 0,-1-6 0 16,1 3 0-16,-1-7 0 0,2 1 0 0,-1-5 0 0,1 0 0 0,0-3 0 0,0-3 0 0,1-4-272 0,1-1 64 0,1-4-18192 16</inkml:trace>
  <inkml:trace contextRef="#ctx0" brushRef="#br0" timeOffset="188359.44">31856 15256 40543 0,'-9'-4'1792'0,"3"2"384"0,2 0-1744 0,2 0-432 0,2 2 0 0,2 0 0 0,1-3 256 0,-1 2-48 16,3-1 0-16,3-2 0 0,2 1-16 0,1-3-16 0,1 4 0 15,2-2 0-15,1 3 32 0,1-2 16 0,1 1 0 16,0 1 0-16,2 1 128 0,1 0 32 0,1 0 0 0,1 0 0 16,0 0-384-16,0 0 0 0,2 0 0 0,-1 0 128 15,2 1-128-15,1 1 0 0,-1 1-128 0,0 1 128 16,-2 2 0-16,1 0 0 0,-3-2 0 0,-2 2-128 15,-1 0 128-15,-1 0 0 16,-1-2 0-16,-1 2 0 0,-1 0 0 0,-2-2 0 0,-1 0 0 0,-1-2 0 16,-1 2 0-16,-2-2 0 0,-1 1 0 0,-2 1 0 15,1-2 0-15,-3 2 0 0,0-2 0 0,-1 2 0 16,-1 3 0-16,0-1 0 0,-1 3 160 0,-2-3-160 0,1 2 144 16,-2 0-144-16,0 2 128 0,-1 0-128 0,0 1 176 0,-1 3-48 15,1-2-128-15,-1 4 192 0,-1-1 96 0,0 3 16 16,2-1 0-16,0 3 0 0,1-1-144 0,-1 2-32 15,1 2 0-15,1-1 0 0,1 0-128 0,-2 0 192 16,3 3-192-16,0 1 192 0,0-1-192 0,1 0 128 16,-2-2-128-16,2 2 128 0,0-3-128 0,0 3 0 15,2-2 0-15,-2 1 0 0,1-1 192 0,0 2-32 16,1 1-16-16,0 1 0 0,0-1-16 0,2 0-128 16,0 1 192-16,1 2-64 0,1-3-128 0,-1 0 128 15,1 1-128-15,0 1 128 0,1 1-128 0,0-3 0 0,-1-1 0 16,1-2 0-16,-1 1 0 0,1-2 0 0,-1-2 0 0,0-1 0 15,0-1 160-15,-1-2-160 0,0 0 192 0,-2 0-192 16,1-4 432-16,-2 1-32 0,-1-1 0 0,-1-2 0 16,0 0-16-16,-3-4-16 0,1 0 0 0,-2 0 0 15,-1-2 16-15,0 0 0 0,-2 1 0 0,0-4 0 16,-3 1-80-16,-1-2-16 0,-4 3 0 0,-1-2 0 16,-4 2-96-16,-1-1-32 0,-4-1 0 0,-1 2 0 15,0 0-160-15,-1 0 0 0,-2 1 0 0,1-1 128 16,-2 2-352-16,1-1-80 0,0 0-16 0,1-2 0 31,3-1-432-31,2-2-80 0,2-2-32 0,3-2-14400 0,5-2-2880 0</inkml:trace>
  <inkml:trace contextRef="#ctx0" brushRef="#br1" timeOffset="194325.61">29099 16810 19343 0,'-4'1'1728'0,"0"2"-1392"0,3-3-336 15,2-3 0-15,0 2 608 0,-1 1 48 0,0-2 16 0,2-1 0 0,-1-1-96 0,0 1 0 0,3-3-16 0,-1-1 0 0,2 1 192 0,0 0 32 0,-1-1 16 16,1 0 0-16,-1 5 624 0,-1-2 128 0,1 2 32 0,-1-2 0 0,-1 2 16 0,1 2 0 0,-2 2 0 0,0-1 0 16,2 4-656-16,-1-1-128 0,-1 3-32 0,-1 2 0 15,3 0-304-15,-3 1-64 0,1-1-16 0,-1 1 0 16,1 0 64-16,-1-1 16 0,0 0 0 0,1 0 0 16,1 1 32-16,-1-1 0 0,1-2 0 0,1 2 0 15,1-3-128-15,-2 0-32 0,0 1 0 0,2-2 0 0,-1 0-64 0,-2 1-16 16,1-3 0-16,0 0 0 15,-1 1-16-15,0-1-16 0,-1 1 0 0,0-2 0 0,-1 2 16 0,0-1 0 16,-1 0 0-16,0 0 0 0,1 1 0 0,-1-2 0 16,0 1 0-16,-1 0 0 0,2-3-256 0,0 4 144 15,0-4-144-15,0 2 128 0,1-2-128 0,-2 2 0 16,2-2 0-16,0 2 0 0,0-2 0 0,0 0 0 16,0 3 0-16,0-3 0 0,0 3 0 0,0 0 0 15,0-3 0-15,0 0 0 0,0 0 0 0,0 0 0 0,3 20 0 16,-2-14 0-16,0 0 0 0,0 1 0 0,1 2 0 15,-1 1 0-15,0-1-128 0,2 0 128 0,-2 4 0 0,0-1 0 16,2 2 0-16,-2 1 0 0,-1 1 0 16,1 0 0-16,-1 2 0 0,-1 1 0 0,0 1 0 15,-2-1 0-15,-1 2 0 0,1-1 0 16,-1 1 0-16,0-1 0 0,-1-1 0 0,0-3 0 0,0 0 0 0,1-1 0 16,-1-3 0-16,0-1 0 15,1 1 0-15,0-2 0 0,0-1 0 0,2 0 0 16,0-3 0-16,0 1 0 0,1-1 0 0,1-3 0 0,-1 1 0 15,1-1 0-15,1 0 0 0,-1-1 0 0,0 2 0 0,0-4 0 0,1 1-256 16,-1-1 80-16,2 3 16 0,-2-3 0 16,1 0-16-16,-1 0 0 0,0 0 0 0,0 0 0 0,0 0 176 15,0 0 0-15,0 0 0 0,0 0 0 16,0 0 0-16,0 0 0 0,0 0 0 0,0 0 0 0,0 0 0 0,0 0 0 16,0 0 0-16,0 0 0 0,0 0 0 15,0 0 0-15,0 0 0 0,28 2 0 16,-17-2 0-16,3 1 0 0,5 2 0 0,2-3 0 0,2 2-128 0,4-2 128 15,2 0-128-15,2-2 128 0,3-1-256 0,5 2 16 16,4-4 16-16,4 2 0 16,-3-4 48-16,3 1 16 0,3-1 0 0,3 1 0 0,-2-1-64 0,-3-3-16 0,-4 4 0 15,-2-4 0-15,2 4 96 0,-3 0 16 0,-1 0 0 0,0 0 0 32,-4 2 128-32,-2 1 0 0,1 1-144 0,0 1 144 15,-2-2 0-15,-1 1-176 0,0 1 176 0,-3-4-128 0,-1 3 128 16,-2-4 0-16,1 3 0 0,-2 0 0 0,0-3 0 0,-2 2 0 0,-2-1 128 0,-1 1-128 15,0 1 0-15,-3-1 0 16,-1 2 0-16,-2-2 0 0,-1 1 0 0,-1 0 0 16,-1 0 0-16,-1 1 0 0,0 1 0 0,-2-2 0 15,0-1 0-15,-1 2-128 0,0 1 128 0,0-2 0 0,-1 3 0 0,0-2 0 16,0 0 0-16,0 2 0 0,1 0 0 16,0 0 0-16,0-2 0 0,2 2 0 0,0 0 0 0,1 0 0 15,1-2 0-15,0 2 0 0,1-2 0 0,1 2 0 0,0 0 0 0,1 0 0 16,-2 0 0-16,1 0 0 0,-1 0 0 0,0 0 0 15,-1 0 0-15,-1 0 0 0,0 0-272 16,1 0 16-16,-2 0 16 0,-2 0 0 0,0-2 240 0,-4 2 0 16,2 0 0-16,-2 2 0 0,-1-2 0 0,1 0 0 15,-2 0 0-15,-1 0 0 0,1 4 0 0,-1-4 0 16,0 2 160 0,0-2-160-16,0 0 256 0,0 2-48 0,0-2 0 0,0 0 0 15,0 0-48-15,0 0-16 0,0 0 0 0,0 0 0 0,0 0-16 0,0 0-128 0,0 0 192 0,0 0-64 31,0 0 64-31,0 0 0 0,0 0 0 0,0 0 0 16,0 0 64-16,0 0 0 0,0 0 16 0,0 0 0 16,0 0-48-16,-10-19-16 0,9 14 0 0,0 0 0 0,-1-1-32 0,1 0-16 15,-1-2 0-15,1 0 0 16,-1 0-32-16,1 0 0 0,-1-5 0 0,0 3 0 0,0-3 64 0,1 1 16 0,-2 0 0 0,2-1 0 0,0 0-80 16,-1 1-128-1,1-2 176-15,0-2-176 0,0 0 272 0,-2 1-48 0,2-3-16 0,0-1 0 0,0 2-32 16,-2-4-16-16,2 1 0 15,0-2 0-15,-2 1-16 16,2-1 0-16,0-1 0 0,-2 1 0 0,2 2-144 0,-1 2 0 16,0 2 0-16,0 1 128 0,-2-1-128 15,2 0 0-15,-1 3 0 0,1 4 0 0,-2-1 0 16,0 1 0-16,1 3 0 0,-1 0 0 0,1-2 0 0,0 0 0 16,0 1 0-16,-1 1 0 0,3-1 0 0,-1 1 0 15,1 1 0-15,-2 0 0 0,3-2-128 0,0 1 128 16,1 4 0-16,1-2 0 0,-1-2 0 0,0 2 0 15,1-2 0-15,1 0 0 0,-1 1 0 0,1 0 0 0,-1 0 0 16,1 1 0-16,-2 1-128 0,0 0 128 0,1-1 0 16,-2 4 0-16,0 0 0 0,0-2 0 0,-2 2 0 0,1 2 0 15,0-2 0-15,-2 0 0 0,3 0 0 0,0 0 0 16,0 0-144-16,0 0 144 0,0 0 0 0,-17 10 0 16,15-7 0-16,-1 0 0 0,1-1 0 0,-1 0 0 15,1 1 0-15,0-2-128 0,1 1 128 0,0-2 0 16,0 3 0-16,1-3 0 0,-2 4 0 0,1-2 0 15,0 2 0-15,-1-2 0 0,0 2 0 0,0 0 0 0,-1-2 0 16,0-1 0-16,-1 4 0 0,-2 1 0 0,1 2 0 16,-3-2 0-16,1 3 0 0,-2 1 0 0,1-2 0 15,-1 2 0-15,-1 3 0 0,0-4 0 0,0 4 0 16,-1-1 0-16,0-1 0 0,1 0 0 0,0 1 0 0,0-1 0 16,1-1 0-16,0-1 0 0,1 1 0 0,1-1 0 15,1 1 0-15,0-1 0 0,-1 0 0 0,3-1 0 16,-1 1 0-16,0-3 0 0,1 1 0 0,-1 2 0 15,0-1 0-15,0-1 0 0,1 0 0 0,1-1 0 16,-1 0 0-16,1-2 0 0,1 1 0 0,1-4 0 16,0 2 0-16,1-3 0 0,0 0 0 0,0 0 0 0,0-3 0 15,2 2 0-15,-1-4 0 0,2 1 0 16,0-4 0-16,1 0 0 0,2-2 0 0,-1-2 0 0,3 0 0 0,-1-3 0 16,1-1 0-16,0 0 0 0,1 0 0 0,-1 0 0 15,2 0 0-15,0-3 0 0,-1 0 0 0,0 3 0 16,-1 0 0-16,0 0 0 0,-1 1 0 0,-1 2 0 15,0 0 0-15,1 1 0 0,-1 0 0 0,-1 2 0 16,1-3 0-16,0 3 0 0,0-2 0 0,0 2 0 16,1 0 0-16,-1-1-128 0,0 1 128 0,-1 3 0 15,1-2 0-15,-1 3 0 0,-1-1 0 0,0 4 0 16,-1-1 0-16,0 2 0 0,-1-2 0 0,-1 4 0 16,1 0 0-16,-1 0 0 0,-1 0 0 0,1 0 0 0,-1 0 0 15,0 0 0-15,1 0 0 0,-1 0 0 0,0 0 0 16,0 0 0-16,0 0 0 0,9 23 0 0,-5-14 0 15,-1 0 0-15,2 1 0 0,2 2 0 16,-1 4 0-16,2 0 0 0,1 1 0 0,1-1 0 0,0 2 0 0,1 1 0 16,1 1 0-16,-1 1 0 0,2-2 0 15,0 1 0-15,-1-3 0 0,0 0 0 0,-1-1 0 0,-1-3 0 16,0 2 0-16,1-3 0 0,-2-2 0 0,-2 0 0 16,2-1 0-16,-3-3 0 0,0 0 0 0,-2-2 0 15,-2 2 0-15,-1-6 0 16,-2 1-640-16,-4-2-32 0,-2-1 0 0,-4-1-22240 0</inkml:trace>
  <inkml:trace contextRef="#ctx0" brushRef="#br1" timeOffset="195043.81">29134 16647 35007 0,'0'-4'1552'0,"-1"0"320"16,-1 2-1488-16,2-2-384 0,0 2 0 15,1-1 0-15,0 2 0 0,2-5 0 0,0 0 0 0,2-4 0 0,1-1 0 0,2 0 0 0,-1-2 0 0,-1 5 0 0,-1 1 160 0,-1 4 112 0,0 3 32 0,-3-3 0 0,0 6 272 0,-1-1 48 0,0 2 16 0,-2 0 0 0,-1 4 16 0,-2 2 16 16,-1 2 0-16,-2 7 0 0,-2 1-320 0,-1 0-64 16,-3 1-16-16,-2 1 0 0,-3 6-16 0,0-2 0 15,-5 3 0-15,-1-2 0 0,3 1 160 0,-1-4 32 0,2 1 0 0,-2-3 0 16,4-1-192-16,0-1-16 16,4-2-16-16,0-2 0 0,4-3-224 0,3-1 176 0,1-6-176 0,2 0 160 15,3-2-160-15,1-3 0 0,-1-1 0 0,2-1 0 16,2-3-192-16,0-2 0 0,4-5-16 0,1-3 0 15,1-2-272-15,1 0-48 0,3-6-16 0,2-1 0 32,2-3 96-32,1 0 0 0,0 1 16 0,2-1 0 0,0 1-224 0,-3 3-48 0,1 0-16 0,-3 3 0 0,-1 1 480 0,0 4 112 15,-4-1 128-15,1 3-208 0,-1 2 512 0,-3 0 96 16,2 4 32-16,-3-3 0 0,-1 4 272 0,1-1 64 16,0 1 16-16,-1 1 0 0,1 2-160 0,-1 1-48 0,1-3 0 15,-2 3 0-15,1-1-96 0,1 2-32 0,0 0 0 16,1 3 0-1,0 1-192-15,2 2-64 0,0 1 0 0,2 4 0 0,1 3-192 0,-1 2 0 0,3 3 0 0,-2 3 0 16,1 3 128-16,1 3-128 0,-2 1 0 0,0-1 144 16,-3-2-144-16,1-1 0 0,-3-2 0 0,1-2 128 15,-1-1-128-15,-3-2 0 0,2-3 0 0,-1-4 0 16,-1-2-144-16,-2-3-64 0,0-3-16 0,3-6-20464 31</inkml:trace>
  <inkml:trace contextRef="#ctx0" brushRef="#br1" timeOffset="205998.57">28176 13893 30399 0,'0'0'2704'0,"1"4"-2160"0,1 1-544 16,0-2 0-16,0 1 1136 0,1 2 112 0,1 3 32 0,2 2 0 0,4 6 160 0,1 9 32 0,2-1 16 0,0 1 0 0,-1-1-784 0,-2-3-176 0,-2-3-16 15,-2-3-16-15,-4 0-272 0,-1 0-48 0,-3-1-16 0,-2-2 0 0,-3 0-160 0,-2-1 0 0,-2-2 0 0,0-3 0 32,-3 2-352-32,-1-3-48 0,2-3-16 0,-2-2-18144 0</inkml:trace>
  <inkml:trace contextRef="#ctx0" brushRef="#br1" timeOffset="206334.1">28766 13776 35007 0,'-1'0'3120'0,"-2"1"-2496"0,2 1-496 0,1-2-128 0,1 3 1264 0,-1 0 224 0,0 0 48 0,0 3 16 16,3 4-944-16,-1 0-192 0,2 2-32 0,1 1-16 16,0-1-176-16,0 2-16 0,1-2-16 0,0 0 0 15,-1 1-16-15,1 0 0 16,-2 0 0-16,1 0 0 0,-3 0-16 0,1-1-128 16,-3 0 192-16,0 1-64 0,-1 3-128 0,-3-3 0 0,-1 2 0 0,-3-1 0 31,1 1-528-31,-3-3-48 0,-2 0 0 0,-2 1-18096 0</inkml:trace>
  <inkml:trace contextRef="#ctx0" brushRef="#br1" timeOffset="206998.21">27789 15091 25791 0,'-7'3'2304'0,"2"-3"-1856"16,0 0-448-16,2-3 0 0,2 3 2336 0,2 0 368 0,0-2 80 0,1 1 16 0,1-4-1648 0,1 0-336 0,4-4-64 15,1-1-16-15,1 0-160 0,1 2-16 0,3-2-16 0,0-3 0 0,1 1-80 0,1 2-16 0,0-2 0 0,0-2 0 0,1 2 192 0,0-1 16 0,2-2 16 0,-1 2 0 0,3-3-96 0,0 0-32 0,1-3 0 0,-1 1 0 16,2-2-336-16,2-1-64 0,1 1-16 16,2-2 0-16,3-3-128 0,1 3 0 0,2 0 0 0,0-1 0 15,-2 7 0-15,4-1 0 0,5 1 0 0,2 0 0 16,2 6 0-16,-1 0 0 0,2 1 0 0,-6 6 0 15,-6-1 0-15,2 1 0 0,0 6 0 0,-3 1-176 16,-4-1 176-16,-4 6 0 0,-4-2 0 0,-4 3 0 0,-2 1 352 16,0-1 0-16,-2 3 0 0,0-1 0 0,-1 0 48 15,-1 2 16-15,1 0 0 0,0 0 0 16,0 1-128-16,0 1-32 0,1 0 0 0,0 1 0 16,2 1-256-16,0-2 0 0,0 4 0 0,1 1 0 15,0 1 0-15,-1 0 0 0,1 1 0 0,-3-1 0 0,0 0 0 0,-2-2 0 16,1 1 0-16,-3-5 0 15,-2 3 0-15,0-6 0 0,-1 2 0 0,-1-5 0 0,0-1 0 0,-2-6 0 16,1 0 0-16,-1-2 0 16,-1-1-368-16,-1-4-80 0,2 1 0 0,-2-10-14224 0,3-3-2848 15</inkml:trace>
  <inkml:trace contextRef="#ctx0" brushRef="#br1" timeOffset="-211596.31">25398 1105 17503 0,'-2'-3'1552'16,"1"0"-1232"-16,0 3-320 0,0 0 0 0,1 0 1168 0,-2-2 176 0,1 0 48 0,-1 0 0 0,-2-2 544 0,-1 2 112 0,0-2 32 0,0 2 0 0,1 2-1104 0,-1-3-208 0,2 2-64 0,-1 1 0 0,0 0-64 0,2 0 0 0,-1 1-16 16,1-1 0-16,-1 3 96 0,1-1 32 0,1-1 0 0,-2 2 0 0,2 1-256 0,-1 0-48 15,-2 3-16-15,0 0 0 0,0 2-32 0,1 1 0 0,-2-1 0 0,0 4 0 16,0-1-128-16,0 1-16 16,0 3-16-16,1 0 0 0,-1 0-48 0,2 2 0 0,0 1 0 0,1 1 0 15,0 2-16-15,1-1-16 16,1 1 0-16,0 1 0 0,0-1-160 0,1 0 192 15,1 0-192-15,-1 3 192 0,0-1-192 0,2 3 128 16,-1 2-128-16,1 2 128 0,0-2-128 0,1 2 192 16,2-2-192-16,0 2 192 0,2-5-192 0,0 1 0 0,1-4 144 0,0-1-144 15,-1-4 0-15,2-1 0 0,-2-1 0 0,2-4 0 16,-2-2 0-16,1 0 0 0,-2-2 0 0,2-1 0 0,-3-4 0 0,2 4 0 16,-1-4 0-16,3 0 0 15,0-2 128-15,1-1-128 0,0 0 128 0,1-1-128 0,2-4 128 0,0 1-128 16,0-3 128-16,1 0-128 15,1-1 0-15,2-2 0 0,0 0 0 0,0-1 128 0,0 0-128 0,-1-2 0 16,-1 1 0 0,1-3 128-16,-1 2 0 0,-3-3 16 0,0-1 0 0,-4 3 0 0,0 0 32 0,-1-1 0 15,-1-3 0-15,-1 0 0 0,0 0-176 0,-1-1 192 16,1-3-192-16,-2 0 192 0,2-3-192 0,1-1 0 0,-3 1 0 16,3-1 0-16,0-2 0 0,0 3 0 0,1-1 0 0,-2 1 0 15,2 4 0-15,-1 2 0 0,-1 0 0 0,-2 3 0 16,1 2 0-16,-3 2 0 15,1 2 0-15,-3 1 0 0,1 3 0 0,-2 3 0 0,-1 0 0 0,-1 2 0 16,0 1 0-16,-2 0 0 0,2 0 128 0,-2 0-128 16,1 4 0-16,-1-3 0 0,0 1 0 0,0 1 0 15,3 0 0-15,-2 1 0 16,1 1 0-16,2 1 0 0,1 2 0 0,0 0 0 0,1 2 0 16,2 4 0-16,1 2 0 0,2 2 0 0,0 5 0 0,1-1 0 15,0 1 0-15,0 5 0 0,2 5 0 0,-1 2 0 0,0-3 0 0,-1 2 0 31,-1 5 0-31,2-2 0 0,0 1 0 0,0-2 0 0,-2-1 0 0,1-4 0 0,0-3 0 0,-2-3 0 16,1-2 0-16,-1 0 0 0,0-2 0 0,0-3 0 16,1-4 0-16,-2-2 0 0,-1-2-208 0,0-1-32 15,0-3 0-15,0-5-19920 16</inkml:trace>
  <inkml:trace contextRef="#ctx0" brushRef="#br1" timeOffset="-209443.72">26386 1374 11055 0,'-3'-3'976'0,"2"1"-784"16,1 1-192-16,0 1 0 0,0-3 896 0,1 3 128 0,-1-4 16 0,0-1 16 0,1 0 976 0,1-3 192 0,-1 2 32 0,-1-1 16 0,1 4-16 0,-1-1 0 0,0 2 0 0,0 2 0 0,0 0-432 0,-1 0-96 0,1 2 0 0,-1-2-16 0,-1 1-768 0,2 2-160 0,-1-1-16 0,1-2-16 16,0 0-400-16,0 0-80 0,-5 20-16 0,3-13 0 15,2 2-256-15,-2 1 0 16,2 1 0-16,-1 3 0 0,-1-2 208 0,0 7-16 0,1-3 0 16,0 2 0-16,1 4-64 0,0 1 0 0,2-1-128 0,0 0 192 15,1 0-48-15,2 1-16 16,0-1 0-16,0 3 0 0,1-3-128 0,2 0 128 0,-2-2-128 15,1 1 128-15,1-5 48 0,-1 0 0 0,1-3 0 0,-1-1 0 0,2-2 32 0,-2-2 16 16,1 0 0-16,0-2 0 0,0 0-32 0,-1-3 0 16,-1 0 0-16,0-3 0 0,2 2 0 0,-2-4-16 15,0 2 0-15,2-3 0 16,-2-3 32-16,1-1 16 0,1 1 0 0,-1-2 0 0,2-2-32 16,1-4-16-16,1 2 0 0,1-7 0 0,1 1-176 0,1-5 160 0,2-1-160 0,2-2 160 31,-2 1-160-31,1-1 0 0,2-6 0 0,0 1 0 0,1-1 0 0,0-3 0 0,-1 2 0 0,-1 1 0 15,-2 2 0-15,0-1 0 0,-1 0 0 0,-3 3 0 32,0 4 0-32,-2-3 0 0,-1 3 0 0,-1 0 0 0,-1 1 0 0,1-1 0 0,-2 4 128 0,0-1-128 31,0 1 0-31,0-1 0 0,1 1 0 0,0 4 0 16,-1 0-656-16,2 0-112 15,0 4-32-15,0-1 0 0,2 1-432 0,-2 2-96 0</inkml:trace>
  <inkml:trace contextRef="#ctx0" brushRef="#br1" timeOffset="-207482.18">25281 2468 15663 0,'-2'-2'1392'0,"-1"0"-1120"0,2 2-272 0,0 0 0 0,0 2 1152 0,-2-2 192 0,-1 2 16 16,0-2 16-16,-4 0 288 0,-1 0 64 0,1 0 16 0,0 3 0 0,3-3-944 0,0 0-192 0,2 0-32 0,2 1-16 0,-2-1-144 0,3 0-32 0,0 2 0 0,0-2 0 0,0 0-32 0,0 3-16 16,1-2 0-16,-1 3 0 0,-1 1 160 0,1 1 16 15,-1 4 16-15,-2 0 0 0,2 2-16 0,-3 4 0 16,1 3 0-16,-1-1 0 0,-1 4 32 0,1 1 0 15,1-1 0-15,-1 4 0 0,3-1-256 0,-1-1-48 16,4 2-16-16,-1-3 0 0,3 1-224 0,1 2 176 16,-1-1-176-16,3-5 160 0,0 1-160 0,2-4 0 15,1 0 0-15,-2 1 0 0,3-2 0 0,-1-1 0 16,-1-3 0-16,1 0 0 0,0 1 0 0,0-3 0 0,1 0 144 16,0-2-144-16,-1 2 336 0,0-2 0 0,1-4 0 15,0 0 0-15,1-1-208 0,1-2-128 0,2-1 128 16,2-1-128-16,1-4 192 0,1 1-16 0,-2-5-16 0,2 2 0 15,-2-3-160-15,0 1 0 0,-1-3 0 0,2 0 0 16,-3-2 0-16,1-1 0 0,0-1 0 0,0 0 0 16,-1-4 0-16,0 2 128 0,-2-3-128 0,1-3 0 15,-1-1 128-15,0-1-128 0,0-4 0 0,-2 1 128 16,1-3-128-16,-1 1 0 0,-1 1 0 0,-2 6 0 16,0 1 0-16,-2-1 0 0,1-2 0 0,1 1 0 0,-1 3 0 15,-2 1 0-15,0 1 0 0,-1 4 0 0,-1 0 0 16,0 3 0-16,-3 1 0 0,0 3 0 0,0 2 0 15,-1 3 0-15,-1-2 0 0,1 4 0 0,-1-1 0 0,0 3 0 16,1-1 128-16,-1 1-128 0,1 1 0 0,-2 2 160 16,2 0-160-16,-2 3 160 0,1 3-160 0,-1 3 0 15,2 5 0-15,-1 5 0 0,0 3 0 0,0 3 0 16,1 4 144-16,-2 3-144 0,2 3 0 0,0-1 0 16,1 3 0-16,0-1-128 0,0 0 128 0,4-5 0 15,-1 1 0-15,1-5 0 0,2-3 0 0,0-4 0 16,2-2 0-16,-2-1 0 0,3-4 0 0,-2-1 0 15,2-1 0-15,-1-3 0 0,0 0 0 0,2 0 0 0,-2-1 0 16,1-3-128-16,0 2 128 0,-1 0 0 0,1-3 0 16,-2 1 0-1,-1-1-448-15,1 1-144 0,-2-4-48 0,1 1-17024 0</inkml:trace>
  <inkml:trace contextRef="#ctx0" brushRef="#br1" timeOffset="-203234.49">26122 2686 4607 0,'0'-3'400'0,"-1"0"-400"0,1 3 0 0,0 0 0 0,1-3 848 0</inkml:trace>
  <inkml:trace contextRef="#ctx0" brushRef="#br1" timeOffset="-202932.22">26230 2610 8287 0,'1'3'736'0,"0"-3"-592"0,-1 0-144 0,0 0 0 0,0 0 1184 15,0 0 208-15,1 3 32 0,-1-3 16 0,0 4-32 0,2 0 0 0,-2 1 0 0,-2-1 0 16,2-2-720-16,-1-1-160 0,1 2-16 0,0-1-16 15,0-2 704-15,0 0 144 0,0 0 16 0,0 0 16 16,-1 1 144-16,0-1 16 0,-1 3 16 0,2-3 0 0,0 0-208 16,0 0-32-16,0 0-16 0,-22 12 0 0,15-8-928 15,-1 0-192-15,1 1-48 0,-2-2 0 32,2 1-624-32,1-1-128 0,0 0-16 0,1-3-16 0,1 0-176 15,0 0-16-15,2-2-16 0,0 1 0 0,2-2 560 0,2-1 112 0,-1-2 32 0,0 2 0 0,2-2 160 0,-1 0 0 16,2 0 128-16,-2 0-128 0,2 0 256 0,-2-3 0 15,2 3-16-15,-1 1 0 0,-2 0 0 0,0 1 0 16,-1 2 0-16,0 2 0 0,-2 0-96 0,-1 2-16 16,-1 2 0-16,1 1 0 0,-3 1 320 0,1 1 48 15,-2 2 16-15,1-3 0 0,1 2-304 0,2-2-48 0,0 0-16 16,1-2 0-16,0 1-144 0,2-4 0 0,0 1 0 0,2-2 0 16,-1 0 0-16,0 0 0 0,3 0-128 0,0-3-10144 15,-1 3-2016-15</inkml:trace>
  <inkml:trace contextRef="#ctx0" brushRef="#br1" timeOffset="-202143.67">26676 2383 22111 0,'-6'0'1968'15,"1"0"-1584"-15,3 0-384 0,0 0 0 0,2 0 256 0,-1 2-48 0,-1-2 0 0,-3 0 0 0,-2 0 784 0,1 0 160 0,0 1 16 0,0-1 16 0,2 3 144 16,0-3 16-16,2 0 16 0,0 0 0 0,0 0-448 0,1 0-80 0,0 2-32 0,1-2 0 0,0 0-192 0,0 0-32 15,0 2-16-15,0-2 0 0,0 0-176 0,0 0-16 0,0 0-16 16,0 0 0-16,7 24-32 0,-7-14 0 0,1 5 0 16,-1 1 0-16,2 3-48 0,-1 3-16 0,0 4 0 15,0 5 0-15,2 2-256 0,-2 2 0 0,3 2 128 16,-2-2-128-16,3-1 0 0,-1-2 0 0,2-1 0 0,0-2 0 16,1-7 0-16,0 0 0 0,-1-3 0 0,0-2 0 15,-1 0 0-15,1-3 0 0,-1-2 0 0,0 1 0 16,-1-1 192-16,0-4-32 0,-1 0 0 0,0-2 0 15,-1-2 16-15,1-1 0 0,1-3 0 0,-2-3 0 16,3-1 64-16,0-2 16 0,1-2 0 0,2-2 0 16,-1-5 0-16,3-2 0 0,1-5 0 0,1-3 0 15,2-1-112-15,0-8-16 0,-1 0 0 0,2-2 0 0,-1-3-128 16,-2 2 0-16,0 1 0 0,1-4 128 0,2-7-128 16,-1-4 0-16,1 4 0 0,0 2 128 0,0 1-128 15,-2 3 0-15,0 3 0 0,-2 3 0 0,1 3-224 16,-3 5-128-16,1 4-32 0,-1 4 0 15,0 4-112-15,0 2-16 0,0 6-16 0,-2-2 0 16,1 6-976-16,-1 0-192 0</inkml:trace>
  <inkml:trace contextRef="#ctx0" brushRef="#br1" timeOffset="-200886.88">25140 3658 13823 0,'-1'-2'1216'0,"1"-1"-960"0,0 3-256 0,0 0 0 0,0 0 704 0,0-3 112 0,0 3 16 0,0-2 0 0,0-2 512 0,-1 2 128 0,1 0 0 16,-1 0 16-16,-1-2-96 0,2 4-32 0,-1-2 0 0,0 2 0 0,1-3-656 0,-1 2-144 15,1 1-32-15,0 0 0 0,0 0-304 0,0 0-64 0,1 0-16 16,-1 0 0-16,0 0-144 0,0 0 0 0,0 0 0 0,2 22 0 16,0-12 176-16,-1 5 48 0,1 1 16 0,0 1 0 15,3 7 528-15,-3-1 96 0,2 5 32 0,-1 0 0 16,1 0 128-16,0-2 48 0,1 3 0 0,-2-4 0 15,2-3-416-15,2 0-80 0,-2-2 0 0,1-2-16 16,1-3-432-16,1 1-128 0,0-3 0 16,1-3 0-16,-2 0 0 0,2-4 0 0,0 1 0 0,-1 2 0 15,1-3 192-15,-2 1-64 0,2 2 0 0,-2-3-128 16,1 3 176-16,-1-2-176 0,1 3 160 0,-1-1-160 0,2 1 0 16,-1-2 128-16,1-1-128 0,-2-1 0 0,2-3 0 15,1-3 176-15,1 0-176 0,2-2 160 0,1-2 64 16,0-2 16-16,1 0 0 0,1-6 0 0,0 2-96 0,0-5-16 15,0 1 0-15,1-2 0 0,2-2-128 0,2-2 128 16,-1-2-128-16,-2-1 128 0,1 2-128 0,-3 1 0 16,-1 2 0-16,-3-4 0 0,1 1 0 0,-2-3 0 15,0-1 0-15,-4-1 0 0,1 2 0 0,-3-2 0 16,-2 1 0-16,0 3 0 0,-1 0 0 0,-2 0 0 16,-1 5 0-16,0 0 0 0,-2 1 0 15,1 2 0-15,-3-2 0 0,1 1 0 0,0 2 0 16,2 4-192-16,-1-1 64 0,1 4 128 0,1 0-128 0,-2 2 128 0,2 2 0 15,0 2 0-15,1 0 0 0,0 0 0 0,0 3 0 0,0 2 0 16,0 3-144-16,1 2 144 0,0 2 0 16,2 3 0-16,-1 7 0 0,2 0-128 0,1 4 128 0,-1 1 0 15,1 2 0-15,-2-1 0 0,2 2 0 16,-1-2 0-16,2 0 0 0,-2-2 128 0,1 0-128 0,0-2 0 16,0-1 0-16,0-5 0 0,1 1 0 0,1-2 0 15,1 0 0-15,-2-1 0 0,0-3 0 0,-1 0 0 16,1 0 0-16,-1-3-192 0,0-2 48 0,0 0 0 15,1 0-768-15,-1-1-160 0,0-1-16 16,0-3-10432-16,0 0-2064 0</inkml:trace>
  <inkml:trace contextRef="#ctx0" brushRef="#br1" timeOffset="-199765.54">26419 3846 14735 0,'-8'-3'1312'0,"2"3"-1056"0,-1-2-256 15,2 0 0-15,2 2 2864 0,1-2 512 0,0 2 96 0,-3-2 32 0,-4-2-1584 0,-1 0-304 0,-1-5-64 0,0 2-16 0,2-2-576 0,0-1-128 0,3 2-32 0,0 0 0 0,1 2-432 0,3 0-96 16,-2 2-16-16,1 4 0 0,2-2 32 0,0 4 0 0,0 0 0 0,-2 3 0 0,1 4 160 0,-1 1 48 31,0 3 0-31,0-1 0 0,-1-1-80 0,0 2-16 16,0-2 0-16,-1-1 0 0,1-1-48 0,0 0-16 15,2-4 0-15,1 4 0 0,1-7-208 0,0 2-128 0,1-2 160 0,1 2-160 0,1-4 0 16,-1 3 0-16,3-3 0 0,0 0 0 0,1 0 0 0,2 0 128 16,-1-3-128-1,2 1 0-15,0 0 0 0,1-3 0 0,1 2 0 0,1-6 0 0,0 4 0 0,1-4-160 0,0 0 160 16,2-1-192-1,-1 1 192-15,-2-3 0 0,1 2 0 0,-2-3 128 0,-1 3 0 0,-3 1 0 0,0-3 0 0,-3 5 0 16,0-3 64-16,-3 4 0 0,-1-3 16 0,-2 3 0 31,-2-1 112-31,-2 1 32 0,-1-1 0 16,0 1 0-16,-3 2-64 0,-2-1-16 0,-2 4 0 0,-2 1 0 16,-1 1-144-16,-2 4-128 0,2 3 192 0,-2 1-192 15,2 0 0-15,2 4 0 0,0 3 0 0,3-3 0 16,1 5 0-16,2-2 0 0,2 0 0 0,2 0 0 0,2-4 0 15,1 2 0-15,2-3 0 0,1 0 0 0,2 0 0 16,0-4 0-16,2 0 0 0,2-1 0 0,-1 0 0 0,2-3 0 16,1 0 0-16,1-3 0 0,0 0 0 0,0-2 0 15,1 1 0-15,0-4 0 0,1-1 0 0,1-1 0 16,-1 3 0-16,0-5 0 0,2-1 0 0,0 0 0 16,0-2 0-16,0 1 0 0,-2-1 0 0,1 0 0 15,-1 0 0-15,-3-1 0 0,-1 3 0 0,-1 1 0 16,-2-3 0-16,-3 5 0 0,-1-3 0 0,-1-1 0 15,-2 1 0-15,-2 3 0 0,-1-2 240 0,-1 2-16 16,-3 2 0-16,1 1 0 0,-1 1 48 0,-2 3 16 0,-3 3 0 16,-1-1 0-16,-1 5-288 0,-1 0 0 0,0 5 0 15,1 1 0-15,0 0 0 0,0 2 0 0,3 4 0 16,1-3 0-16,3 0 0 0,2-2 0 0,2 0 0 0,1-1 0 16,4-3 0-16,0 0 0 0,3-2 0 0,-1 0 0 15,3-3 0-15,0-1 0 0,1 1-128 0,1-5 128 16,1 2 0-16,1-2 0 0,0-2 0 0,1 0 0 15,1-2-288-15,2-2 32 0,-2-3 16 0,1 2 0 16,-1-3 240-16,1-2-176 0,-1 1 176 0,-1-1-160 16,-2 0 160-16,0 0 0 0,-2-1 0 0,0 1 0 0,-2 0 0 15,-2-2 0-15,-1 4 0 0,1-2 0 0,-2 2 0 0,-3-1 0 16,1 3 0-16,-2-2 0 0,-1 4 0 0,0 0 128 16,-1 1-128-16,0 4 0 0,-2 1 224 0,0 1-32 15,-2 2 0-15,1 3 0 0,-1 0-192 0,0 1 128 16,1 2-128-16,0 1 0 0,1 1 0 0,1 0 0 15,0 0 0-15,2-1 0 0,1 0 0 0,1-1 0 16,1-4 0-16,1 1 0 0,1-1 0 0,0-1 0 16,0-1 0-16,1 0 0 0,0-1 0 0,0-2 0 15,2 0 0-15,-1 0 0 0,2 0 0 0,-1 0-128 0,2-2 128 16,-2 2-160-16,2-4-48 0,0 4-16 0,-1-2 0 16,1-1 0-16,0 3 96 0,-2-1 128 0,1 1-208 15,0 0 80-15,0 0-112 0,-1 0-16 16,0 0 0-16,0 0 0 15,0 1-176-15,-1-1-32 0,2 0-16 0,-1 0 0 16,0-1-288-16,0 1-64 0,0 0-16 0,0 0-17536 0</inkml:trace>
  <inkml:trace contextRef="#ctx0" brushRef="#br1" timeOffset="-199119.04">26743 3555 24879 0,'-3'-2'2208'0,"2"2"-1760"0,1 0-448 0,1 0 0 0,1 0 1984 0,-2 0 320 0,0 0 64 0,1-3 16 0,-1 2-640 0,2 1-128 0,0 0-16 0,-2 0-16 0,0 0-896 0,0 0-176 0,0 0-48 0,16 22 0 16,-13-10-288-16,2 5-176 0,-1 1 192 0,0 4-192 0,2 1 192 0,-2 3-64 0,-1 2 0 0,1 0-128 16,0 3 0-16,-1-1 0 15,2 1 0-15,0-6 0 0,2-2 0 0,0-2 0 0,0-2 0 0,1-3 0 0,-1-3 128 0,2 0-128 32,0-1 0-32,0-3 0 0,0 1 176 0,-1-4-32 0,0 1 0 0,0-2 0 0,-1 0 16 0,0-2 0 15,1-1 0 1,-2-2 0-16,1 0 192 0,-2-2 32 0,2 2 16 15,-2-4 0-15,1-2-112 0,-1-3-32 0,2 2 0 0,-1-6 0 16,3-1 112-16,0-3 16 0,-1-1 0 0,1-2 0 16,0-2-112-16,0-7-16 0,1 1 0 0,0 0 0 15,-1-7-96-15,1-1-32 0,0-1 0 0,-2 5 0 0,1-2-128 0,2 0 0 0,0-6 0 0,3-3 0 16,-1 2 0 0,1 5-224-16,1 2 48 0,0 5 16 0,-2 2 0 0,2 4 0 0,-1 4 0 0,-1-1 0 31,1 5-96-31,0 2-32 0,-2-2 0 0,0 5 0 15,-1 1-240-15,-1 2-48 16,1 1-16-16,-1 1 0 0,0 0-432 0,-2 2-96 0</inkml:trace>
  <inkml:trace contextRef="#ctx0" brushRef="#br1" timeOffset="-197815.06">25196 4696 19343 0,'-1'-2'1728'0,"-1"-2"-1392"0,2 4-336 0,2-2 0 16,-1 1 1056-16,-1-2 144 15,1 1 16-15,0-2 16 0,1-5 464 0,0 3 96 0,1 1 0 0,-2-1 16 0,0 3-464 0,-1 1-112 0,1 1-16 0,-1 1 0 0,0 0-144 0,-1 3-48 0,0 0 0 0,0 1 0 0,-1 2-336 0,1 4-80 16,-1-2-16-16,-1 6 0 0,2 1-336 0,-2 1-64 16,1 2 0-16,0 2-16 0,0 2-48 0,1 1-128 0,1-2 192 0,1 2-64 15,2 2 16-15,0-3 0 0,1 3 0 16,1-3 0-16,1 0 0 0,2-2 0 0,0 3 0 0,4-2 0 16,-1-5-144-16,1 0 160 0,0 0-160 0,2-1 160 15,1-3-32-15,-2-2-128 0,1 0 192 0,1-2-64 0,-2-3-128 0,1 0 128 31,1-1-128-31,3-4 128 0,0 0-128 0,-1-4 0 0,2 2 0 0,-2-6 128 0,-2 2-128 0,2 0 192 16,0-3-192-16,2 0 192 0,-2-4-192 0,2 3 0 0,-2-2 0 16,-1-2 0-16,0 2 0 0,-2 0 0 0,-2 2 128 31,-1-3-128-31,1 1 176 0,-1 0-48 0,-1-3-128 0,-2-1 192 16,1 2-192-16,-3-5 128 0,1 3-128 0,-2-3 0 15,0 0 128-15,-1-3-128 0,-1 0 0 0,-1-1 0 16,-1 0 0-16,2 1 0 0,-2 2 0 0,-1 0 0 15,1 1 0-15,-2 5 0 0,1 0 0 0,-1 2 0 16,1 2 0-16,-2 0 0 0,1 1 0 0,0 5 0 16,1 0 0-16,-1 2 0 0,1 0 0 0,0 2 0 0,-1 0 128 15,1 0 0-15,0 0-128 0,0 0 192 0,-2 2-192 16,2 0 144-16,-1 2-144 0,1 3 128 0,-1 0-128 16,-2 5 128-16,2 1-128 0,1 3 128 0,0 2-128 15,0 5 0-15,1-1 0 0,2 3 128 0,1 1-128 0,-1-2 0 16,3 0 0-16,1 1 0 0,0-1 0 0,2-1 0 15,-2-1 0-15,1 0 0 0,1-2 0 0,0 1 0 16,1-3 0-16,-1 2 0 0,1-5 0 0,-1 2 0 16,3 1 128-16,0-1-128 0,0-2 0 0,-1-2 0 15,2 2 0-15,-2-2-176 0,0-3 176 0,0-1-128 16,-1 0 128-16,0-3-128 16,0-2-384-16,-2-3-64 0,2 2 0 0,-2-3-16 15,-1-4-416-15,-1 2-80 0,-1-2 0 0,-1 0-17040 0</inkml:trace>
  <inkml:trace contextRef="#ctx0" brushRef="#br1" timeOffset="-197097.65">26685 4641 20271 0,'0'-1'1792'0,"-1"1"-1424"0,1-3-368 0,0 3 0 0,0 0 1344 0,0 0 208 0,-2-1 48 0,1 1 0 0,-1 0 784 0,-1 1 176 0,-1 3 16 0,4-4 16 15,0 0-1056 1,-16 28-224-16,9-9-32 0,-3 2-16 0,0-1-560 0,-1 4-96 15,-1 2-32-15,-2 3 0 0,2-3-304 0,-2-3-64 0,3 1-16 0,-3 0 0 16,-1 1-192-16,-1 1 0 0,-1 3 0 0,1-5 0 16,0 0 0-16,0-2 0 0,1-1 0 0,1-2-160 15,2-6-480-15,1 0-112 16,1-5-16-16,0-4-11344 16,2-2-2288-16</inkml:trace>
  <inkml:trace contextRef="#ctx0" brushRef="#br1" timeOffset="-196801.62">26284 4646 26719 0,'-2'3'2368'0,"2"0"-1888"0,1-2-480 0,0 2 0 0,2 3 1392 0,0-4 176 0,3 6 32 0,2 2 16 16,4 6 448-16,4 5 96 15,3 3 16-15,1-1 0 16,2 3-1344-16,0-2-272 0,2-1-48 0,-1-1-16 16,1 3-368-16,-1-6-128 0,-1 0 0 0,-1 0 144 15,2 0-144-15,-3-3 0 0,-1 0 0 0,0 3 0 16,-1-4-256-16,0-2 32 0,0 0 0 0,0-1 0 16,0 1-912-16,2-4-176 0,0 1-32 0,-1-3-16 15,1-1-1104 1,-2-3-224-16,1 0-32 0,0-2-10784 0</inkml:trace>
  <inkml:trace contextRef="#ctx0" brushRef="#br1" timeOffset="-195691.96">27017 4501 23039 0,'-1'0'2048'0,"1"-2"-1648"0,0 0-400 0,0 2 0 0,0 0 1296 0,0 0 176 0,1 0 48 0,-1-2 0 0,2 1 192 0,-1-1 32 0,1 2 16 0,-2 0 0 0,0 0-480 0,0 0-80 15,0 0-32-15,18 15 0 0,-15-6-512 0,2 1-96 16,2 2-32-16,0 4 0 0,-1 3-368 0,2 3-160 16,-1 2 128-16,0 3-128 0,2 2 0 0,0 2 0 0,-1 0 0 0,1 4 0 15,0-3 0-15,1 0 0 0,-1-1 0 0,3 1 0 16,-1-3 0-16,-1-3 128 0,1-2-128 0,-1 1 0 0,1-3 256 0,-1 1-16 15,-2-7-16-15,1 2 0 0,0-2-80 0,-1 0-16 16,1-3 0-16,-3-1 0 0,0-2 48 16,-1-1 0-16,0-3 0 0,0-2 0 15,0-1 64-15,-1-3 16 0,-1 0 0 0,1 0 0 0,1-2 64 0,-1-3 0 16,0 0 16 0,0-3 0-16,1 0-16 0,0-6 0 15,2 2 0-15,-1-4 0 0,2-5-128 0,2-3-48 0,1 0 0 0,2-9 0 0,0 2-16 0,1-3-128 0,1-4 192 16,1-6-64-16,0 2-128 0,1-5 0 0,-1 3 0 0,0 0 0 31,1 2 0-31,-5 8 0 0,0 2 0 0,1-3 0 0,0 0 0 0,1 1 0 0,-1-1 0 0,1 4 0 16,-3 3 0-16,0 2 0 0,-1 0 0 0,-2-1 0 31,-1 3-560-31,-2-1 16 0,0 3 0 0,-3 4-13120 0,0-2-2624 0</inkml:trace>
  <inkml:trace contextRef="#ctx0" brushRef="#br0" timeOffset="-189720.43">30130 992 25791 0,'-1'0'2304'16,"-1"0"-1856"-16,1 0-448 0,0 0 0 0,1 1 896 0,-1-1 64 0,-1 1 32 0,0 0 0 0,-2 2-288 0,2-2-64 0,-2 4-16 0,2-4 0 0,-1 4-304 0,1-1-64 0,0 0-16 0,1 0 0 15,0 4 128-15,0 1 16 0,-1-2 16 0,1 5 0 0,0 1 272 0,0 0 48 0,-2 5 16 0,1-1 0 16,-1 5-224-16,0 5-64 0,-1 2 0 16,0 3 0-16,-1 3-64 0,0-1-32 15,2-4 0-15,-2 1 0 0,1 3-128 0,0-3-32 0,2-1 0 16,-1-1 0-16,3-5-192 0,1 1 0 0,2-5 0 0,1-2 0 15,2 1 0-15,1-6 0 0,1 2 0 0,-1-5 0 16,2-1 0-16,-1-4 0 0,2 0 0 0,0-2 0 16,0-3 0-16,1 0 0 0,2 0 0 0,-2-3 0 0,0-3 0 15,2-3 176-15,1-1-48 0,0 0-128 0,0 0 160 16,1-5-160-16,3 2 128 0,0-6-128 0,1 3 0 16,-1-2 0-16,1-3 0 0,-3 1 0 0,0-2 0 0,-1 2 0 15,0-4 0-15,-2 2 0 0,-2 0 0 16,-1 2 0-16,-2-2 0 0,-3 3 0 0,-2 1 0 0,-1 2 0 15,-2 2 0-15,0-1 0 0,-3 5 0 0,1-2 192 16,-1 2-64-16,1 0 0 0,-2 4 80 0,3-4 16 16,0 4 0-16,-1 0 0 0,2-3-224 0,0 3 0 15,2-2 0-15,0 3 0 0,0 2 0 0,1-1 0 16,-1 1 0-16,0 3 0 0,0 0 0 0,1 3 0 16,-1 3 0-16,2 4 0 0,-1 2 0 0,1 4 128 15,0 3-128-15,-2 5 144 0,2 0-16 0,-1 2 0 16,0 5 0-16,2 0 0 0,0-2-128 0,0-1 192 0,0 0-192 0,0 1 192 15,2-3-192-15,0-1 0 0,-1-2 144 0,1 1-144 16,1-2 0-16,-1-2 0 0,0-2 0 0,1-2 0 16,-1-3-128-16,1-1-64 0,-1-2 0 0,-1-3 0 31,-1-2-800-31,1-1-160 0,1-2-48 0,-2-2-16416 0</inkml:trace>
  <inkml:trace contextRef="#ctx0" brushRef="#br0" timeOffset="-189308.93">30916 499 21183 0,'-3'0'944'16,"0"3"192"-16,2-3-912 0,0 2-224 0,1-2 0 15,-2 2 0-15,2 0 832 0,-1 1 128 0,0 3 32 0,-2 4 0 0,1 2 1120 0,-2 4 208 0,1 3 48 0,-1 0 16 0,1 4-1104 0,1-1-240 0,1 3-32 0,-1 1-16 0,1 0-512 0,1 1-96 0,0 1-32 0,0 1 0 0,0-3-352 0,0-2 0 0,0 1 0 0,-1-5 0 16,0-2 0-16,-2 1 0 0,2-3 0 0,0-2-128 16,-2 1-864-16,1-6-160 0,1 4-48 0,-2-3-14480 15</inkml:trace>
  <inkml:trace contextRef="#ctx0" brushRef="#br0" timeOffset="-189009.14">30681 515 17503 0,'-8'-4'1552'0,"3"1"-1232"0,1 1-320 0,2 0 0 16,2 2 2576-16,0 0 464 0,1 0 96 0,0 0 0 15,1-2-640-15,3 2-144 0,3 0-32 0,3-3 0 16,3 3-1200-16,3-1-240 0,5 1-48 0,2-2-16 16,3 2-496-16,0 0-112 0,1 0-16 0,2 0 0 15,1 0-192-15,1 2 0 0,-1-2 0 0,1 1 0 16,0 2 0-16,2-3 0 0,-1 2 0 0,1-2 0 31,0 0-1280-31,1 0-256 0,1-2-64 0,-2-2-14912 0</inkml:trace>
  <inkml:trace contextRef="#ctx0" brushRef="#br0" timeOffset="-188281.11">31387 1005 18431 0,'5'-1'1632'0,"-1"-2"-1312"0,-1 3-320 0,-2 0 0 0,0 3 992 0,0-3 128 0,3 0 32 0,1 0 0 0,1 4 1520 0,1-2 304 0,0 4 64 0,-1 0 16 0,-1 4-1328 0,-3 0-256 0,1 4-48 0,-2 3-16 16,0 3-672-16,0 2-144 0,1 4-16 0,-2 3-16 16,2 4-352-16,-1 2-64 0,2 1-16 0,-1 1 0 15,1-3 32-15,2-2 0 0,-3-3 0 0,2-4 0 16,1-2-160-16,-1-1 0 0,-1-1 144 0,2-2-144 16,0 1 224-16,0-5-32 0,0 1 0 0,0-3 0 0,0 0 0 0,1-4 0 15,0 0 0-15,-1-3 0 0,1-2 64 0,1 2 16 16,-1-3 0-16,0-2 0 0,1 1-64 0,1-2-16 15,-1-3 0-15,3 0 0 0,-1-5 0 16,1 0-16-16,1-2 0 0,-1-5 0 0,2 2-16 0,0-6 0 16,2-2 0-16,1-2 0 0,1-2-160 0,1-3 0 15,2-5 144-15,2-4-144 0,0-1 0 0,0-3 0 16,0 0 0-16,0 3-128 0,-2 3 128 0,-1-3-128 16,2 3 128-16,-2 1-128 0,1 2 128 0,-3 3 0 0,-1 2 0 15,-3 4 128-15,-1 4-128 0,-1-1 0 0,-2 5 0 16,-1 2-128-1,0 0-528-15,0 2-112 0,0 4 0 0,-1-2-18832 0</inkml:trace>
  <inkml:trace contextRef="#ctx0" brushRef="#br0" timeOffset="-186155.07">25354 195 40543 0,'-6'-8'3600'0,"1"3"-2880"0,1 3-576 0,2 4-144 0,1-1 0 0,-3 1 0 0,-2-4-192 0,-7 1 192 0,-3 1-496 0,-6 1 32 0,-4 3 0 0,-2 2 0 0,-6 2-608 0,-2 5-112 0,-2-1-32 0,-6 2 0 0,-7 4-672 0,-10 1-144 0,-8 3-16 0,-9 0-16 0,-5 1-480 15,-2-5-80-15,0-1-32 0,-2 1 0 16,-1-2 1280-16,2-4 256 0,0-1 48 0,6-2 16 0,6-3 2144 0,2 0 416 0,3 1 96 0,2-1 0 15,4 1 960-15,4-1 176 0,3-1 32 0,5 0 16 0,7 1-1152 16,2 3-224-16,3-3-64 0,4 4 0 0,2 3-816 0,4 3-160 0,4 0-48 0,4 5 0 16,4 1-320-16,3 4 0 0,4 5 0 15,5 3 0-15,5 8-176 0,5 5 176 0,5 4-208 0,2 0 80 16,5 0 128-16,0-2 0 16,1 2 0-16,5 11 0 0,6 13 0 0,5 9 0 15,0 3 128-15,-1 2-128 0,-1 5-240 0,-3 6-112 0,2 15-32 0,-5 5 0 31,-2-4-1504-31,-6 8-304 0,-3 12-64 0,-5-4-16 0,-3-14 1328 16,-5 9 272-16,-7 11 48 0,-4-5 16 0,-1-17 864 0,-6 3 192 16,-1-1 16-16,-4-4 16 0,-2-5 1840 0,0-3 368 0,-2-1 80 0,2-4 16 0,2-12-1088 15,2-4-224-15,3-8-32 0,1-2-16 16,4-2-816-16,3-4-160 0,3-3-48 0,2-9 0 0,3-3-128 0,1-3-16 16,3-4-16-16,0 3 0 0,2 1-80 0,0 0-16 15,-1 2 0-15,0 1 0 0,-1-5-144 0,-2-4 0 31,-1-3 0-31,-1 2 0 0,-1 0 0 0,0 1 0 0,-2 2 0 0,0-5 0 0,0 2 0 0,1 0 0 32,-2 0 0-32,2-6 0 0,-1-3 0 0,2-3 0 0,0-1 0 15,1-2 0-15,1-1 0 0,3-3 0 0,1-3 0 16,1-5 0-16,0-2 0 0,3-5 0 0,3 0 0 0,3-1 0 16,2-3 0-16,4-2 0 0,3-1 0 0,3 0 0 15,1-6 0-15,2 0 192 0,3-1-192 0,2-5 192 16,2 2-192-16,1-6 0 0,2 1 0 0,7-4-19168 15</inkml:trace>
  <inkml:trace contextRef="#ctx0" brushRef="#br0" timeOffset="-177523.8">16109 15912 13823 0,'-8'-2'1216'0,"-1"2"-960"0,3-3-256 0,3 3 0 0,-1 3 128 0,-4-3-128 0,-5 0 176 16,-9 2-176-16,-7 0 944 0,-4 3 80 0,-2-2 0 0,2 3 16 0,1 1 816 0,-1-1 144 0,3 0 48 0,-3-2 0 0,0 2-240 0,0-2-32 0,-1-2-16 0,1 2 0 0,-1-2-368 0,2 2-80 15,5-2-16-15,2 2 0 0,3 0-528 0,1 2-96 16,0-2-32-16,1 1 0 0,4 1-288 0,0-2-64 15,3 2-16-15,0 0 0 16,2 1-272-16,1 0 0 0,0 1 0 0,2-2 0 0,-1 1-224 16,2-1 48-16,-2 1 16 0,1-1 0 0,1 3 0 0,1-3 0 15,1-1 0-15,0 1 0 0,1-1 160 0,2-1 144 16,-1-2-16-16,2 0-128 0,0 0 528 0,1-2 0 16,0 0 0-16,1 0 0 0,0-2-144 0,1 0-16 0,0 0-16 15,-1 2 0-15,3-3-96 0,-2 2-32 0,-2 1 0 0,0 0 0 16,0 0-224-16,0 0 144 0,0 0-144 0,0 0 128 15,0 0-128-15,18 13 0 0,-18-8 0 0,0 1 0 16,-1 0 0-16,-1 3 0 0,0-3 0 0,-1 4 0 16,1-2 0-16,-2 2 128 0,-1 3-128 0,1-2 192 15,0 4 0-15,-1-1 0 0,-2 2 0 0,2 1 0 0,2-1-192 16,-2 0 0-16,1 2 144 0,0-2-144 0,2 3 0 16,-1-3 0-16,1 2 0 15,1 0 0-15,1 3 0 0,-3 1 0 0,1 0 0 0,-2 1 128 0,0-2 0 16,-1 2 16-16,-1 4 0 15,-1-3 0-15,-2-2-144 0,2-1 192 0,-1 1-192 0,1-3 192 0,1-3-16 0,-2 0 0 16,2 0 0-16,-1-1 0 16,-1-4 48-16,1 4 16 0,1-3 0 0,-1-2 0 0,1-1-240 0,1-2 0 15,-1 2 0-15,0-2 0 16,0 2 0-16,-2 1 0 0,1 0 0 0,0 2 0 0,0 1 0 0,1-1 0 0,-1 0 0 16,1 4 0-16,-2 3 0 0,1-3 0 0,1 0 0 0,-2 0 0 15,3-4 0-15,1-2 0 0,2-1 0 0,1-3 0 16,0-2 0-16,2-3-208 0,-1 0 64 0,1-1 16 15,0 0 128-15,2 0 224 0,-1 0-48 0,2 0-16 16,0 0-160-16,1 0 0 0,2 0 0 0,-1 2 0 16,3 0 0-16,1-2 0 0,1 4 0 0,1-2 0 15,2 0 0-15,2 2 0 0,1-2 0 0,1 3 0 16,1-2 0-16,2 1 0 0,-1 2 0 0,0-2 0 0,1 2 0 16,0-1 0-16,0-1 0 0,-1 2 0 0,0-2 144 0,-2-2-144 15,1 2 160-15,-2-2-160 0,-1 2 0 0,0-1 0 16,0-3 0-16,-1 1 0 31,-1-1-496-31,-2-1-192 0,0-4-32 0,-3-3-16 0</inkml:trace>
  <inkml:trace contextRef="#ctx0" brushRef="#br0" timeOffset="-176053.26">15665 16438 2751 0,'2'-4'256'0,"-2"2"-256"0,0-1 0 0,0 2 0 0,0-3 3408 0,0 4 640 15,1-2 128-15,-1-2 32 0,0-2-1856 0,2 0-368 0,-2 0-80 0,0 2-16 0,0 1-736 0,-3 1-160 0,1 2-32 0,-2 2 0 0,-1 1-256 0,0 2-64 0,-1 1-16 0,-2 0 0 0,1 3 304 0,-2-2 64 16,1 4 16-16,-2-3 0 15,2 0 144-15,-2 0 48 0,2 1 0 0,-2-1 0 0,1 2-720 0,1 0-144 16,0-1-16-16,2 1-16 0,0-1-304 0,0 1 0 16,1 3 0-16,1-5 0 0,2 6-320 0,-1-4 16 0,2 0 16 15,1 1 0-15,0-1 288 0,1 0 0 16,2 0 0-16,0 1 0 0,1 0 0 0,1 0 224 0,0-1-16 0,1 0 0 16,0 2-208-16,-1 0 128 15,1 2-128-15,1-3 0 0,0-1 128 0,-1-4-128 0,0 2 0 0,-1-3 144 16,0 0 32-16,0-3 0 0,0 1 0 0,0 0 0 15,-1 0-176-15,-1-3 128 0,1 0-128 0,1 0 128 0,0-3-128 16,-1 3 0 0,1 3 0-16,-2-6 0 0,2 0 0 0,0-4 0 15,2-1-176-15,0-2 176 0,0-5-176 0,3 1 176 16,0 1-208-16,1-2 80 0,0-1 128 0,2 0 0 16,2 0 0-16,-1-3 0 0,0 1 160 0,0-2-32 15,0 2-128-15,1 1 192 0,0 1-192 0,0-1 0 16,-1 1 0-16,-1 0 0 0,2-3 192 0,0 2-48 0,-2 2-16 0,0-1 0 15,-2 1 0-15,-2 4 0 0,-1-2 0 0,-3 5 0 16,0-2 0-16,-2 6 0 0,-2-2 0 16,0 4 0-16,-1-2-128 0,-1 0 0 0,1 3 0 0,-1 1 0 15,-1 0 128-15,1 0-128 0,-1 1 192 0,-1 0-64 16,2 2-128-16,-1-2 0 0,2-1 0 16,0 0 0-16,0 0 0 0,0 0 0 0,-5 25 0 0,3-19 0 15,1 4 0-15,0 2 0 0,-2 3 0 0,1 1 0 0,-1 3 0 0,0 1 0 0,0 2 0 0,0-2 0 16,-1 1 0-16,0-2 0 15,0 4 0-15,1-1 0 0,-2-1 0 0,1-3 0 0,-1 2 0 0,1-1 0 16,1-3 0-16,-1-3 0 0,3-1 0 16,-2-2 0-16,1-2 0 0,1 0 0 0,-1-2 0 0,1 0 0 15,1 0 0-15,-1 4 0 0,1-1-176 0,0 1 176 16,0-4-320-16,0 0 32 0,1 1 0 0,0 2 0 31,2 1-336-31,-1-1-64 0,2-2-16 0,0 2 0 16,1-3-1024-16,0-2-224 0,1-2-32 15,-1-2-12896-15</inkml:trace>
  <inkml:trace contextRef="#ctx0" brushRef="#br0" timeOffset="-175658.25">16258 16722 41471 0,'1'3'1840'16,"-1"-3"368"-16,-1 4-1760 0,1-2-448 0,0-2 0 0,1 0 0 0,1 4 0 0,-1-1 128 0,0 6-128 0,3 1 0 0,0 2-912 0,-1 1-272 16,0 0-48-16,-2 2-16 0,-2 1 352 0,-1 0 64 0,-1 3 0 0,-2 3 16 0,-1 0 432 0,-1 1 64 0,1-1 32 0,1-4 0 0,0-2-80 0,2-3-16 15,-2 3 0-15,1-2 0 16,3-2-528-16,-2-2-112 0,2-2-32 0,2-4-7712 15,1-1-1552-15</inkml:trace>
  <inkml:trace contextRef="#ctx0" brushRef="#br0" timeOffset="-174822.17">16712 16375 18431 0,'-1'2'1632'0,"0"0"-1312"0,-2 0-320 0,2 0 0 0,1 0 3168 0,0 0 560 0,0-2 112 0,-1 4 32 15,1 1-2848-15,-2 0-576 0,2 3-128 0,0 1 0 0,-1 1-768 0,0 0-160 0,0-1-32 0,-2 4 0 0,1-3 640 0,-2 5 240 0,0 1-16 0,1 0 0 0,0 3 480 0,1-1 112 16,-1 2 16-16,2 0 0 0,1 3-320 0,-1-3-64 16,2-5-16-16,1 1 0 0,0 1-96 0,0 1-16 15,2 1 0-15,-1-4 0 0,1-1-64 0,1-1-32 16,1 0 0-16,1-2 0 0,0-4 128 0,0-3 32 16,2-2 0-1,0 1 0-15,-1-6-208 0,2 0-48 0,0-2 0 0,0-3 0 16,2 0-128-16,-1-5 0 0,2 2 144 0,-1-4-144 15,1 2 0-15,-1-3 0 0,2 3 0 0,-2-5 0 0,0 2 0 16,-1 0-192-16,2-2 64 0,-3 1 0 0,2 0 128 0,-5-1 0 0,3-4 0 16,-2 1 0-1,-2 3 0-15,1-2-256 0,0-2 64 0,-1-1 0 0,-1 1 192 0,0-3 0 0,0 5 0 16,-3 2 128-16,1 2 96 0,-1 4 32 0,-1-1 0 0,0 3 0 16,1 4-256-16,-2 2 0 0,0 4 0 0,0 0 0 15,0 2 0-15,-2 3 192 0,0-2-16 0,0 3-16 16,-2 4-32-16,1 0 0 0,-2 5 0 0,2 2 0 15,-2 4-128-15,0 2 0 0,1 3 0 0,0-2 0 16,2 1 0-16,-1 1 0 0,2 2 0 0,0 3 0 16,1 2 0-16,-1-5 0 0,-1 3 0 0,2-5 0 15,-1-1 0-15,0-2 0 0,1 1-192 0,-2-5 192 32,0-3-1664-32,0-1-192 0,-1-1-64 0,0-2-14400 0</inkml:trace>
  <inkml:trace contextRef="#ctx0" brushRef="#br0" timeOffset="-174361.98">17001 16808 1839 0,'4'-4'160'0,"0"-2"-160"0,-2 0 0 0,1 2 0 0,0 1 416 0,2-3 48 0,4-4 16 0,5-2 0 0,4-8 1456 0,2 2 304 0,0-1 48 0,-2 3 16 0,-2 6 1296 0,-2 1 272 0,0 3 48 0,-5 0 16 0,1 4-1312 0,-1 0-256 0,-2-1-48 0,0 3-16 16,-1 3-896 0,-1-3-192-16,-2 0-48 0,1 0 0 0,-1 3-736 15,-2 1-160-15,0-1-16 0,-1 0-16 0,0 0-240 16,-1 4 0-16,0-4 0 0,-3 4 0 0,-1 1-192 15,0 5 0-15,0 3 16 0,-2 0 0 0,-1 2 176 0,-2-2 0 16,2 0 0-16,-2-2 0 0,0 3 192 0,0-1-48 16,0 2 0-16,-1-1 0 0,0-1-144 0,-1-2 0 15,2 1 144-15,-2-2-144 0,1 3 0 0,-1 2 0 16,0-2 0-16,0 0 0 0,3 0 0 0,-1-3 0 16,1 2 0-16,2-2 0 0,0-1 128 0,4-2 0 15,0 0 0-15,2-4 0 0,2 0 32 0,1-2 16 16,1-1 0-16,1 2 0 0,2-5-176 0,3 2 160 15,3-2-160-15,3-2 160 0,1-3-336 0,4 2-64 0,2 2-16 16,0-2 0-16,-1 1 64 0,0 0 16 0,2 0 0 16,-1-2 0-1,-1 2-992-15,-1-2-208 0,-3 2-32 0,-2-1-9360 0,-2 2-1872 16</inkml:trace>
  <inkml:trace contextRef="#ctx0" brushRef="#br0" timeOffset="-173523.59">17644 16314 18431 0,'-1'-6'1632'0,"0"2"-1312"0,1-1-320 0,0 4 0 0,0-1-128 0,0-1-112 16,0 0-16-16,0-5 0 0,0 2-432 0,0-3-80 0,0 6-32 0,-1 3 0 0,-1 3 1776 0,0 1 368 0,-1 5 64 0,0-1 0 0,-1 3 720 0,-1 2 144 0,0 2 32 16,-1 1 0-16,0 0-480 0,0 0-96 15,1 2 0-15,0 1-16 0,-1 3-688 0,1 0-144 0,0 1-32 16,1 1 0-16,-1 2-256 0,1 0-48 0,1 3-16 16,-1 2 0-16,3-3-224 15,-1-2-48-15,2 1-16 0,2-3 0 0,-1-3-80 0,3-3-16 16,-1-1 0-16,1-8 0 0,2 1-144 0,2-4 192 0,-2 1-192 0,1-5 192 15,2-1-192-15,-1-2 128 0,2-1-128 0,0-2 128 16,1-2-128-16,1-4 0 0,-1 1 144 0,-1-3-144 16,-1 2 128-16,1-2-128 15,3-7 160-15,-1-1-160 0,2 2 160 0,-3-2-160 0,-1-1 160 0,1 1-160 16,-1-2 0-16,1 0 0 0,-1-1 0 0,0-1 0 0,0-1 0 16,1 0 0-16,0 2 0 0,0-2 0 0,1 3 0 15,-2 3 0-15,0 3 0 0,-3 4 0 0,1 4-160 0,-3 2 160 16,0 0-128-16,-2 1 128 0,0 1 0 0,-1 3 128 15,0-1 0-15,-1 2 0 16,-1 2 0-16,0-2 0 0,0 0 0 0,0 0 0 0,-1 1 96 0,1 2 32 16,0-3 0-16,0 0 0 15,0 0-256-15,-4 22 0 0,1-10 0 0,2 8-160 0,-1 2 160 0,1 6-128 16,-1-2 128-16,1 0-128 0,2 4 128 0,-1 1-208 16,3-2 80-16,-1-1 128 0,1 1 0 0,0-1 0 15,1-6 0-15,0 1 0 0,1-6 0 0,1 0 0 16,-1-1-144-16,0-6 144 0,0-1-320 0,0-8 0 0,1 2 0 15,-1-2-12032 1,0-1-2400-16</inkml:trace>
  <inkml:trace contextRef="#ctx0" brushRef="#br0" timeOffset="-172967.94">18229 16720 35007 0,'3'-1'3120'0,"-2"1"-2496"0,-1 1-496 0,0-1-128 0,1 0 1152 0,0 0 224 0,2 0 32 0,2 2 16 0,0-2-1872 16,0 0-384-16,0 0-80 0,-4 3-16 0,0 3 608 0,-3-1 112 0,-1 0 16 0,-1 1 16 0,0 4 304 0,-3-1 64 0,-1 1 16 15,-2-1 0-15,0 1 192 0,-2-1 48 0,-1 1 0 0,0 0 0 16,-2 2-448-16,1-3 0 0,1 1 0 0,0-4 0 16,1 0-256-16,2 0-16 0,1-2-16 0,2 0 0 15,3-4 288-15,2 2 0 0,0-1-128 0,2-1 128 16,2 0 0-16,-1-1 128 0,3 1-128 0,1-2 192 15,1 4-192-15,1-2 0 0,2 0-144 0,-1 0 144 16,2 1-416-16,0 4 16 0,0-1 0 0,0 2 0 16,0-2 272-16,-1 2 128 0,-1 3-128 0,0-3 128 15,-2 4 0-15,1-3-128 0,-1 2 128 0,1 0 0 16,-2 0-352-16,0-2 16 0,-2-1 0 0,1 0 0 0,-2-1 336 16,1 0 0-16,-2 1 0 0,2 0 0 15,-2-1-368-15,0 0-96 0,0 1-32 0,1 0 0 16,-2 1-144-16,0 3-16 0,0-1-16 15,0 0 0-15,1 5 416 0,-1-2 64 0,-1 0 32 0,-1 2 0 0,1 2 336 16,-1 1 64-16,-2 0 16 0,0 2 0 0,-2 0 720 0,0-1 160 16,-2 2 16-16,-1-4 16 0,-1 0-784 0,-3-1-176 15,0-2-16-15,-1-4-16 16,0 0-768-16,1-2-160 0,-2-4-16 0,0-3-9280 16,2-3-1840-16</inkml:trace>
  <inkml:trace contextRef="#ctx0" brushRef="#br0" timeOffset="-172115.25">18227 15985 26719 0,'0'6'2368'16,"0"-4"-1888"-16,-1 0-480 0,1 1 0 0,1-3 3424 0,1 0 592 0,2 0 112 0,1 0 32 0,5 1-3264 0,2-1-656 0,8 0-240 15,3 0 176-15,1 0-352 0,1 0-64 0,-1 0-16 0,0 0 0 0,-1 2 256 0,0-2-192 0,-1 3 192 0,-2-3-192 0,-1 1 192 0,0-1 0 0,0 3-160 0,-3-3 160 0,0 0 0 16,0-3 0-16,-3 2 128 0,0-2-128 16,-3 0 192-16,0 0-32 0,-2 1-16 0,1-2 0 0,-2 0 32 0,1 2 0 15,-1-1 0-15,1 2 0 0,-2 1-176 0,-1 0 0 16,1 0 0-16,-1 1 128 0,-2 2-128 16,1 1 0-16,1 2 0 0,-1 2 0 0,-2 2-320 0,1 3 16 15,-3 0 0-15,1 2 0 0,-1-3-80 0,0 2 0 16,-1 5-16-1,0-1 0-15,-1 1 400 0,1 0 224 0,1 0-32 0,0 0 0 0,1 0 128 0,1 1 32 16,0-1 0-16,1-1 0 0,0 1 0 0,1-3 0 0,1 2 0 16,0-1 0-16,1 1-160 0,0 2-48 0,-1-2 0 15,0 5 0-15,-1-5-144 0,1 4 0 16,-2 4 0-16,0 2 0 16,-1 0 0-16,0 1 0 0,-1-2 0 0,-2 2 0 0,2 0 0 0,-4-1 0 15,1 2 0-15,-1-2 0 0,1-2 0 0,0 2 0 0,-2-4 0 0,1-1 0 16,1-4 0-16,-1 0 0 0,2-1 128 0,0-1-128 15,0-5 256-15,-2 1-16 0,2-3-16 0,1 2 0 16,0-5 32-16,1 2 16 0,-1-6 0 0,1 3 0 16,-1 1-272-16,0-1 160 15,2 0-160-15,-2 0 128 0,-2-1-128 0,1 4 0 0,0-3 0 0,-2 3 0 0,1-2 0 16,-3 3 0 0,0 1 0-16,0-1 0 0,-2 0 192 0,1-4 64 15,-1 0 16-15,0 0 0 0,1 1 80 0,0-4 16 16,-2 4 0-16,1-7 0 0,-1 2-80 0,1-4-16 15,0 2 0-15,-1-4 0 0,1 1-272 0,-1 1 0 0,2-2 0 0,-1 0 0 16,0-2 0-16,0 3-272 0,1-6 16 0,-2 3 16 31,1-4-688-31,0 0-144 0,0-1-16 0,-2-3-19072 0</inkml:trace>
  <inkml:trace contextRef="#ctx0" brushRef="#br0" timeOffset="-170961.34">19528 16077 1839 0,'-4'1'160'0,"0"-1"-160"16,2 0 0-16,-1 0 0 0,2 0 0 0,0 0 0 0,0-1 144 0,-2 1-144 0,1-3 0 0,-2 0 128 0,-1 0-128 0,2-1 0 0,0 1 864 0,0-2 96 0,2 1 32 0,0 0 32 0,0 2 2160 0,-2-4 432 0,2 2 96 0,0 0 32 0,-2 2-1632 0,2-2-336 15,-2 4-64-15,2-2-16 0,-2 2-256 0,-1-3-48 16,-1 2-16-16,0-2 0 15,0 3 304-15,0-2 64 0,0 1 16 0,0-2 0 0,1 3-848 16,2-3-160-16,-2-1-48 0,1 1 0 0,-1 0-256 0,0-4-48 16,-1 5-16-16,-2-2 0 0,1-1-96 0,-3 2-32 15,-2-1 0-15,-2 1 0 0,-1 2-32 0,-3 1-16 16,-1 0 0-16,-3 1 0 0,1 2-16 0,-1-1-16 0,-2 2 0 16,-1 2 0-16,1 0-176 0,-1 4 192 0,3-2-192 15,1 3 192-15,4-1-192 0,1 2 192 0,3-2-192 16,2-1 192-16,3 1 0 0,1-3 16 15,2 4 0-15,1-3 0 0,1 1-208 0,2 3 0 0,0-2 0 0,0 2 0 16,0 4 0-16,0-2-128 0,1 4 128 0,-2 4 0 16,1 3 0-16,-1 4 0 0,-1 0 0 0,1 6 0 15,-1 2 0-15,0 4 0 0,0 3 0 0,0 3 0 16,0 4 0-16,0 1 0 0,-1 1 0 0,1 1 0 0,1-2 0 16,2 3 0-16,1-2 0 15,5-5 0-15,1 3 256 0,2-2 16 16,1 2 0-16,2 0 0 0,-1-3-32 0,-2 0-16 0,1 2 0 15,-4-3 0-15,1 1-224 0,-4-1 0 0,-2 0 0 0,-6 4 0 16,-1-1 0-16,-3 1 0 0,-5 2-192 0,1-2 192 16,-2-3-208-16,-2-3 64 0,0-2 16 0,-1-4 0 0,-3 5 480 0,4-10 96 15,2-5 32-15,1 2 0 16,-3 1-160-16,0 0-16 0,2-1-16 0,3-8 0 16,4 1-144-16,0-4-16 0,4-2-128 0,0 0 192 15,2-1-192-15,0-1-288 0,-1-2 64 0,1 0 16 0,0-1 16 0,0 3 0 0,-2-3 0 16,0 4 0-16,-2 0 192 0,1-1-192 15,-1 0 192-15,0 0-192 0,-1-2 192 0,1 1 160 0,0-2-32 0,0 0 0 16,1-2 0-16,2-4-128 16,-1 2 192-16,2-6-64 0,0 4 16 0,1-4 0 15,1 1 0-15,0-2 0 0,3 1-144 0,0 1 0 16,1-4 144-16,1 2-144 0,1-2 0 0,-1 1 0 0,-1 2 0 0,3-3-192 16,2 2 48-16,3 0 0 0,1 0 0 0,2 1 0 15,3 0 144-15,3 1 0 0,0-2 0 0,2 2 0 16,-5-1 0-16,6 0 0 0,6 0 0 0,5 0 0 15,3 0-144-15,2 1 144 0,1-1-160 0,-1 0 160 16,0-2-320-16,-3 2 48 0,-3-1 0 0,1-1 0 0,0 2 32 16,-4-3 16-16,-1 0 0 15,-4-3 0 1,-4 2-288-16,-4-1-64 0,-6-2-16 0,1-1-12416 16,0-3-2480-16</inkml:trace>
  <inkml:trace contextRef="#ctx0" brushRef="#br0" timeOffset="-170297.65">19758 16229 12895 0,'0'0'1152'0,"-2"0"-928"0,1-4-224 0,1 2 0 0,-1 2 4480 0,0-3 864 0,-1 2 160 0,0-4 48 0,1 1-5216 0,-3 1-1040 15,2-2-192-15,-1 1-64 0,1 3 960 0,-1 1 192 0,2 0 48 0,0 3 0 0,2 1 912 0,-1 2 176 0,1 3 32 16,2-2 16-16,-1 6-352 0,1-1-64 0,-1 4 0 0,0 3-16 15,1-1-304-15,-2 5-64 0,0-1-16 0,-2 1 0 16,1 2-240-16,-4 0-64 0,2 3 0 16,-2-3 0-16,-1-1-112 0,0 0-16 0,-1-4-128 15,3-1 192-15,-1-1 32 0,0-4 0 0,2 1 0 16,0-6 0-16,2 0 32 0,0-5 0 0,2-2 0 0,-1 0 0 16,0-2-256-16,2-2 0 0,0 2 0 0,1 0 0 15,1-2 0-15,0-1 0 0,0 2 0 0,0-5 0 0,0 0 0 16,0 0 0-16,1-1 0 0,0-1 0 15,0 0 144-15,0-4-16 0,1 2 0 0,-1-5 0 0,1 2 112 0,-1-3 16 16,2-3 0-16,-1 3 0 0,1 0-112 16,0-3-16-16,2 1 0 0,3-5 0 0,0 1-128 15,2 0 0-15,0-4 0 0,1 1 0 0,1 3-256 0,-1 0 64 16,2-1 0-16,-2 5 16 0,-1-1 16 0,-2 3 0 16,-1 1 0-16,-2 2 0 15,-1 3-304-15,-2-2-64 0,0 3-16 0,-4 2 0 16,-1 0-704-16,-2 4-144 0,-2 0-16 0,0 1-15936 0</inkml:trace>
  <inkml:trace contextRef="#ctx0" brushRef="#br0" timeOffset="-169949.63">20130 16574 41471 0,'0'6'1840'0,"-1"-3"368"0,-2 0-1760 0,3 0-448 0,0-3 0 0,0 0 0 0,0 0-624 0,1-3-208 0,-1 1-32 0,0 1-16 0,0 1-2416 0,0 0-480 0,0 0-112 0,0 0-16 0,-8 28 3168 0,2-14 736 15,-1 2 0-15,-1 2 0 16,-1 2 1984-16,0 4 416 0,1-2 96 0,0 0 0 0,1 0-1600 0,2-3-320 0,0-2-64 0,2-1 0 31,1-1-1152-31,1-5-240 0</inkml:trace>
  <inkml:trace contextRef="#ctx0" brushRef="#br0" timeOffset="-169426.22">19505 17187 40543 0,'-2'6'3600'0,"-1"-2"-2880"0,2-1-576 0,2-3-144 0,1 0 288 0,0 0 32 0,2 6 0 0,2 0 0 31,1 6-2304-31,5 2-464 0,-1 2-96 0,1 3-16 0,-2-3 3008 0,-1 5 576 0,-3-2 128 0,-1 4 32 16,-3 1-112-16,-2 1-32 15,-2 4 0-15,-3-3 0 0,0-2-592 0,-3 2-112 0,2 3-16 0,-1-4-16 32,-1-2-304-32,2-1 0 0,1 2 128 0,2-7-128 0,1-2 0 15,2-5 128-15,4-4-128 0,0-2 0 0,1 1 224 0,1-5-64 16,4-3-16-16,1-3 0 0,0 0-144 0,1-4 0 15,4-2-160-15,-1-5 160 0,-2 3-176 0,0-2 176 16,1-1-192-16,-2-2 192 0,3-2 0 0,-3-2 0 16,1 4 128-16,-2-4-128 0,3-1 320 0,-2-5-48 15,0-2 0-15,-1-1 0 0,1-3 32 0,-1-3 0 16,-1 0 0-16,-1 1 0 0,1 1-464 0,-2 1-96 16,0 4 0-16,0 5-16 15,-2 8-304-15,0 2-48 0,-1 1-16 0,-1 5-11776 16,1 6-2352-16</inkml:trace>
  <inkml:trace contextRef="#ctx0" brushRef="#br0" timeOffset="-168967.53">19821 17547 25343 0,'2'0'560'0,"-2"-2"112"0,1 2 32 15,1-2 0-15,-1 2-576 0,0-2-128 0,2-1 0 0,2 2 0 0,2-5 656 0,5 0 112 0,3-4 0 0,2 4 16 0,2-3 240 0,-2 0 32 0,3 5 16 0,-1-3 0 0,-2 2-224 0,-1 2-32 16,-1-1-16-16,0 2 0 0,-3 0-224 0,-2 4-32 0,-3 0-16 0,0 2 0 0,-4-2-96 0,-1 4-32 0,-1 1 0 16,-1 0 0-16,0-1-272 0,0 0-128 0,-3 3 128 0,0 1-128 15,-2 3 128-15,-2 4-128 0,1 0 128 0,-1-1-128 16,1 0 224-16,-3 3-32 16,3-3-16-16,-2 2 0 0,3-2-176 0,1 0 0 0,-1 0 0 15,1 0-176-15,0-1 176 0,0 1 224 16,1-3-48-16,-1-3-16 0,0 2 0 0,2-5 0 0,-1 3 0 0,1-1 0 15,1 0 16-15,1 1 0 0,-2-3 0 0,2 2 0 16,2-2-32-16,0 2 0 16,1-1 0-16,2 0 0 0,1 0-144 0,1-4 0 0,1 2 0 0,-1-3 0 31,4-2-464-31,0-1-176 0,0-1-48 0,0-2-17056 0</inkml:trace>
  <inkml:trace contextRef="#ctx0" brushRef="#br0" timeOffset="-168472.03">19466 18049 43311 0,'-3'8'3840'0,"2"-2"-3072"15,0-4-608-15,1-2-160 0,1 0 128 0,0 0-128 0,1 6 192 0,0 1-64 0,3 3-2192 0,1 2-448 0,0-1-96 0,1 4-16 0,-1-2 1056 0,-1 5 208 0,-2-2 32 0,-1 2 16 0,-1 2 1888 0,-1 0 368 16,0 1 80-16,-1 1 0 15,-1-3 80-15,1 1 16 0,1-1 0 0,0-1 0 0,1-1-400 0,1-2-80 16,0-2 0-16,2-1-16 0,-2-3-160 0,2-2-16 16,0-4-16-16,-1 0 0 0,2-2-432 0,-2 2 0 15,1-3 128-15,-2 0-128 0,2-3-128 0,-1 2-64 16,1-2-16-16,1 0 0 16,0 0 80-16,1-3 128 0,0 2-208 0,-1-4 80 0,0 0 304 0,1-2 64 15,-2-2 16-15,1-3 0 16,0 2 0-16,0-4 0 0,1 0 0 0,0 0 0 15,2-2-256-15,0-3 0 0,2 0 128 0,-1-1-128 0,1 1 0 0,-1 0 0 0,-1 1 128 0,0 5-128 32,-2 0-192-32,0 0-64 0,3-5-32 0,-2 1 0 15,2 4-1056-15,-3 1-192 0,0 3-64 0,-1 4-15040 0</inkml:trace>
  <inkml:trace contextRef="#ctx0" brushRef="#br0" timeOffset="-167969.69">19844 18243 2751 0,'10'9'256'0,"-5"-5"-256"16,-1-2 0-16,-2-1 0 0,1-1 8432 0,-1-1 1632 15,3-1 336-15,3-2 64 16,5-2-11856-16,4 0-2368 0,4-4-464 0,-1 1-112 16,-2 3 1680-16,-5 2 336 0,0 0 64 0,-5 2 16 0,-2 2 3552 0,-1 2 720 0,-1 2 144 0,-3 0 16 15,2 2 752-15,-3 0 128 0,2-2 48 0,-1 1 0 16,1-4-1712-16,0 2-320 0,1-1-80 0,-1-1-16 16,1 2-784-16,-2-3-208 0,0 1 0 0,0-1 0 31,0 0-1056-31,-2 1-288 0,2 3-64 0,-3-3-16 0,-2 4 336 15,-2 1 80-15,-1 2 16 0,-1 0 0 0,0-1 736 0,-3 3 256 0,1-4-192 0,-2 1 192 16,1 2 224-16,1-3 144 0,2 0 16 0,0 0 16 16,2 1 624-16,1-4 128 0,3 3 32 0,1-3 0 0,2-2-416 15,1 2-96-15,2-1-16 0,1-1 0 0,1 2-512 16,2-2-144-16,0 1 0 0,0 1 0 16,0-3-576-16,1 1-192 0,0 2-48 15,-2-3 0-15,0 2-96 0,1 2-32 0,-2 2 0 0,-4 0 0 0,1 0 1200 16,-1 2 224-16,-2 2 48 0,2-2 16 0,-2-4 480 0,0 2 80 15,-2 3 32-15,0 1 0 0,-1 0-560 0,0 2-96 16,-1-2-32-16,0 1 0 0,-1-1-448 0,-1 0 0 16,0-4-208-16,1 4 64 15,-1-4-336-15,0 0-64 0,0-2-16 0,-1 1 0 16,2-4-400-16,2 2-96 0,0-3-16 0,2-4-14544 0</inkml:trace>
  <inkml:trace contextRef="#ctx0" brushRef="#br0" timeOffset="-166975.47">20293 15993 35935 0,'-2'2'3200'0,"0"-2"-2560"0,2 0-512 0,2 0-128 15,-1 3-896-15,0-3-208 0,0-3-48 0,1 3 0 0,1-2 608 0,1 0 112 0,1-2 32 0,1 0 0 0,3 0 1264 0,-2 0 256 0,-2 2 48 0,1-2 16 16,3 2-272-16,3-2-48 0,4-2-16 0,3 3 0 0,-1 1-560 0,3 1-112 0,3 2-32 0,-1-1 0 15,3 0 96-15,-2 2 16 0,-6 1 0 0,2 3 0 16,5 0-256-16,1 0 0 16,1 2 0-16,-3-2 0 0,-2 0-224 0,-4 0 16 0,0-2 0 15,-5 0 0-15,-1 1-96 0,-5-4-16 0,0 1 0 0,-3-2 0 16,0 3 320-16,-3-3 0 0,-1 1 0 0,0 2 0 0,-1-1 192 0,-2-1-16 16,2 4 0-16,-1 0 0 0,-2 4 192 0,0 0 32 15,0 2 16-15,0 4 0 0,-1 1-144 0,0 2-16 16,1 7-16-16,-1 1 0 0,2 8-240 0,0 2 144 15,2 8-144-15,-1 0 128 0,0 3-128 0,1 0 0 16,-1-1 0-16,1 3 0 0,-1 5 0 0,-1 0 0 16,-1 0 0-16,1 2 0 0,-1 1 0 0,-1-3 0 0,1-1 0 15,-1-4 0-15,2-1 0 0,-5 3 0 0,1 4 0 0,-3-2 0 16,1-7 192-16,-1 4 48 0,1-3 16 0,-1-2 0 31,1 2 80-31,0-2 32 0,2 2 0 0,1-9 0 0,0-1 0 0,1 4 0 0,0 1 0 0,0 3 0 16,2-1-112-16,2-4 0 0,1-4-16 0,0-2 0 15,0 3-48-15,1-4 0 16,1-1 0-16,-1 0 0 0,0 1 48 0,-1-4 0 0,-1-3 0 0,1-4 0 16,-1 3-16-16,-1-3 0 0,0 0 0 0,-1 3 0 15,1-3-32 1,-1 0-16-16,2 3 0 0,0-1 0 0,1-2-176 0,0 0-144 16,0 2 144-16,1-2-208 0,2 0 64 0,0-5 16 0,2 2 0 0,0 0 0 0,1-3 128 15,-1-2 144-15,0-4-16 0,1 4-128 16,2 1 0-16,-1-3 0 0,1-2 0 0,-2 0 0 0,-1 0 0 0,-1-2 240 15,-2-1-32-15,1-1 0 0,-1 0-208 0,-1-2 144 16,0 2-144-16,-1-2 128 0,2 2-128 0,-2-4 0 16,0 2 144-16,-3-2-144 0,3 2 192 0,0-1-48 31,1-2 0-31,-2 1 0 0,1 0 16 0,0 0 0 16,-1 1 0-16,1-2 0 0,-1 1-160 0,0 1 0 0,1-2 0 0,-2 1 0 0,0 1-208 0,1 1 80 15,1-2 128-15,-2 2-208 0,0-4 208 0,-2 2 0 0,0 2 0 16,-2-3 0-1,-1 2 0-15,-3 0 0 0,-1 2-128 0,-4 2 128 16,0-4 0-16,-2 5 0 0,-2 0 0 0,2 1 0 16,1-4 0-16,-1 4 0 0,-3-3 0 0,-1 0 0 0,2-2 0 0,1-2 0 0,2-4 0 0,0-8-21632 31</inkml:trace>
  <inkml:trace contextRef="#ctx0" brushRef="#br0" timeOffset="-163597.22">10857 16361 19343 0,'-5'1'1728'16,"0"-2"-1392"-16,0 1-336 0,1 0 0 0,2-2 2576 0,1 2 448 0,-2 0 96 0,-2-4 16 0,-2 2-3136 0,-3-5-608 0,-1 4-128 0,0-3-32 0,-2 2-1824 0,0-2-368 0,-2 3-80 0,-1-1-16 31,-3 1 1584-31,-1 0 320 0,-1 1 64 0,-2 1 16 0,-1-2 2688 0,0 3 544 0,-3-2 96 0,-1 0 32 16,1 0 16-16,-1 2 0 0,-2 0 0 0,0 0 0 0,1 0-1072 0,-1 2-208 16,0-2-32-16,3 2-16 0,1-2-704 0,1 2-144 15,3 1-128-15,2 0 192 0,4 0-192 0,1 2 128 16,2 0-128-16,-1 1 128 0,2 0 64 0,1 0 16 15,2 2 0-15,0-2 0 16,2 2-208-16,1 0-256 0,2 0 48 0,0-1 16 0,2 0-304 16,1 2-48-16,1 1-16 0,0 0 0 0,1 2 192 0,1-2 48 0,1 5 0 0,1-2 0 15,1 3 544-15,-2 2 112 0,2 1 32 0,0-3 0 32,0 6-208-32,-1 0-32 0,-1 6-128 0,-1 1 192 0,0 3-192 0,1 2 0 15,-2 2 0-15,0-1 0 0,-1-2-192 0,-1 3 32 16,-2 1 0-16,0-5 0 0,0-1 160 0,0 1 176 0,-1 3-48 0,-1 0 0 0,0-1 480 15,1 1 96-15,-1 0 0 0,2-3 16 0,-1 0-208 0,0-1-64 32,2-5 0-32,-2 2 0 0,0-6 16 0,1 0 0 0,0-3 0 0,-1 0 0 0,1-2-32 0,-1 0-16 31,1 0 0-31,1-1 0 0,0 0-416 0,0-1 0 0,1 1 128 0,0 1-128 0,0 0-144 16,-1 1-64-16,1-1-16 0,0 0 0 15,1-1 224-15,0-1 0 16,1-3 0-16,-1-4 0 0,3 1 0 0,0-1 288 15,1 0-32-15,3-5-16 0,2 2 144 0,1-1 48 16,2-2 0-16,2-2 0 0,3 2-272 0,2 0-160 0,3-2 192 16,3-2-192-16,0 0 176 0,0 2-176 0,3-2 160 0,-4 2-160 15,1-2 0-15,-3 0 0 0,-2 2 0 0,-2-2 0 32,-2 2-704-32,-5 0-224 0</inkml:trace>
  <inkml:trace contextRef="#ctx0" brushRef="#br0" timeOffset="-163156.9">10586 16852 12895 0,'1'-4'1152'0,"-1"1"-928"0,0 0-224 0,-1 0 0 0,1 3 6176 0,-1-3 1184 0,1 1 256 0,-1-2 32 0,1-2-7376 0,-2-2-1472 0,1 2-288 0,0-3-64 15,1 6-1440-15,-3-2-272 0,1 1-64 0,0 3-16 0,-3 1 2752 0,0 0 592 0,0 0 0 0,-2 4 0 16,1-1 1808-16,0 3 256 0,0 4 48 0,2 3 16 16,2 2-336-16,-1 1-64 0,3 0 0 0,2 4-16 15,1 1-720-15,2-2-144 0,1 4-16 0,1-5-16 16,-3 1-448-16,3-1-96 0,0 8-16 0,1 0 0 16,0 1-256-16,0 2 0 0,-1-6 0 0,-1 5 0 15,0-3 0-15,-2 1-144 0,-1 2 16 0,-1-6 0 16,-1-2-512-16,-1-2-80 0,-1-2-32 0,0-1-10768 15,0 1-2144-15</inkml:trace>
  <inkml:trace contextRef="#ctx0" brushRef="#br0" timeOffset="-162476.68">11338 16921 16575 0,'-1'0'1472'0,"-2"3"-1168"0,1-3-304 0,-1 0 0 0,2 1 2880 0,0-1 512 0,0 3 96 0,-3-1 32 0,-1 2-2512 0,-1 2-496 0,-2 0-112 0,0 2-16 0,0 0-16 0,1 2-16 15,-1 2 0-15,1 1 0 16,-2 3 48-16,1 2 16 0,-1 2 0 0,-1 1 0 0,-1 2 336 0,0 0 64 31,-2 2 16-31,1 1 0 0,0 5-528 0,-2-3-112 0,1 1 0 0,-2-1-16 0,2-6-176 0,1 0 0 16,2-3 0-16,0 0 0 0,0-3-320 0,2-4 16 15,1 0 0-15,0 0-10448 16,1-4-2112-16</inkml:trace>
  <inkml:trace contextRef="#ctx0" brushRef="#br0" timeOffset="-162191.18">11026 17099 45151 0,'-1'3'2000'0,"-1"-1"416"0,-1-2-1936 0,2 2-480 0,1-2 0 0,1 0 0 15,2 2-256-15,0-2-160 0,4 3-32 0,2-2 0 16,6 4-1680-16,3 1-352 0,1 1-64 0,0 3-16 16,-1 5 1136-16,0 4 208 0,-3 3 64 0,-3 0 0 0,-2 4 1648 0,-4-1 336 15,-1 1 64-15,-1-1 0 0,-1-1-304 0,-1-1-64 16,-1-1-16-16,0-4 0 16,0 0-768-16,2-2-144 0,-1-4-48 0,2-2-9728 15,-2-4-1968-15</inkml:trace>
  <inkml:trace contextRef="#ctx0" brushRef="#br0" timeOffset="-161515.97">11457 16741 39615 0,'0'0'1760'0,"0"-3"352"0,-2 3-1680 16,2-1-432-16,2 1 0 0,-1 0 0 0,0-1 272 0,3 1-16 15,1-1-16-15,5-2 0 0,3 2-240 0,3-1-160 16,3 2 32-16,-1-3 0 0,3 2 128 0,0 1 0 16,1 1 160-16,-1 2-160 0,-2 0 0 0,0 2 0 0,-2 0 0 15,-1 4 0-15,-2-3 0 0,-3 1-128 0,0 2 128 0,-2 1 0 16,-2 0 0-16,-2-2 0 16,0 5 128-16,-1-3-128 0,-3 0 0 0,0 1 0 0,-2-1 0 0,-1 0 0 15,-2-1-224-15,-1 1-32 16,-1 1-16-16,-3-1 0 15,0 0-496-15,-2-1-80 0,1 1-32 0,-1-3 0 0,3 2-576 16,-2-5-112-16,1 1-32 0,2-2 0 0,0 1 896 16,2-2 160-16,2 0 32 0,-1-2 16 0,2 2 496 0,0 1 320 0,1-2-64 0,1 1 0 15,1 1 576-15,2-2 96 0,1 1 32 0,2 1 0 16,1-2-752-16,3 2-208 0,0 0 0 0,1 0 128 16,0 1-736-16,3-2-144 0,-1 4-16 0,0 0-16 15,0 4 336-15,0-2 64 0,0 2 0 0,-2 1 16 16,1-1-272-16,-1 2-48 0,-1-2-16 0,-2 2 0 0,1 1 704 0,-2-1 256 15,1-1-16-15,-2 0 0 0,-2-1 848 0,-1 0 192 16,1 0 16-16,-3 0 16 0,-1 1-544 0,0-4-96 16,-1 2-32-16,-1 1 0 0,-1-1-288 0,-1 0-64 15,1-1-16-15,-2 1 0 0,-1-1-272 0,-1 2 0 16,1-2 0-16,-1 3 0 0,-1-1 0 0,0 2 0 0,-2-1 0 16,0 1 160-16,0 1-160 0,-2-1-192 15,-2 3 32-15,-1-1 16 0,0-2 144 0,1-2 224 0,-3 2-48 16,3-4-16-1,0 0 160-15,-1-4 16 0,0 1 16 0,-1-1 0 16,0-2-1168-16,0-1-224 0</inkml:trace>
  <inkml:trace contextRef="#ctx0" brushRef="#br0" timeOffset="-160577.18">11870 16383 43311 0,'1'2'3840'0,"0"0"-3072"0,0 1-608 0,2-3-160 0,-1 1-864 0,2 1-208 0,2 1-32 0,3 1-16 0,4-1-160 0,5 0-16 0,3 0-16 0,-1 0 0 0,-1-3 1120 0,1 0 192 16,-1 0 0-16,-1 0 144 0,2 0 560 0,-1-3 96 16,-1 1 32-16,2 2 0 0,-2-1-352 0,0 1-64 0,-1 0-16 0,-2 1 0 15,0 1-400-15,-3 2 0 0,0 1 0 0,-3-4 0 32,-1 4-624-32,-2-3 0 0,0 0 0 0,-4-1 0 0,1 2 224 0,-2-3 32 0,0 2 16 0,-1-2 0 15,0 0 736-15,0 0 160 0,0 0 32 0,0 0 0 16,-1 0-192-16,1 0-16 0,0 0-16 0,0 0 0 15,0 0-352-15,0 0-192 0,0 0 32 0,0 0 0 16,-10 26-592-16,8-16-112 16,1 5-32-16,-1 1 0 0,0 0 256 0,1 3 32 15,-1-1 16-15,2 6 0 0,-1 3 736 0,0-1 160 0,0 2 16 0,1 3 16 16,0-2 304-16,1-1 48 0,1 1 16 0,1-1 0 16,1-5-160-16,-2 5-32 0,3-2 0 0,-1-2 0 0,1-1-368 0,-2 1-144 15,2-1 0-15,0 0 144 16,0 4-480-16,1-1-112 0,1 0 0 15,-3 3-16-15,1 2-272 0,-2-3-48 0,-1 3-16 0,-2-1 0 0,0-2 336 0,-1-1 64 16,-1-1 16-16,-2-1 0 0,-1-2 384 16,0 1 224-16,0-1-32 0,0-2 0 0,0-1 336 0,1-4 64 15,3-3 16-15,-1-3 0 0,1-1 16 0,1 0 0 16,0-5 0-16,1 1 0 0,0-5-48 0,0 1-16 16,0-1 0-16,2-1 0 0,-2 1-320 0,0-3-64 15,-1 3-16-15,0-2 0 0,0 2-160 0,0 0 128 0,0 0-128 0,0 0 128 16,0 0 32-16,0 0 0 0,0 0 0 0,0 0 0 15,0 0-32-15,-23 5-128 0,17-1 192 0,-2-1-64 16,2 2-128-16,-1-1 0 0,-1 2 0 0,0-2 128 16,-2 2-128-16,0-4 0 15,0 2 144-15,0-4-144 0,1 1 176 0,0-2-48 0,0 1 0 0,1-4 0 16,1 2-128-16,1-2 128 16,0 2-128-16,1-4 128 15,1-1-448-15,-1 4-80 0</inkml:trace>
  <inkml:trace contextRef="#ctx0" brushRef="#br0" timeOffset="-159707.06">13020 16387 30399 0,'-7'0'2704'0,"3"0"-2160"0,0 0-544 0,1 0 0 0,2 3 592 0,-3-3 16 0,-3 0 0 0,-4 0 0 0,-3-3-352 0,-3 3-64 0,0-2 0 0,-2 0-16 0,-1 0 256 0,0-2 48 0,1 2 16 0,-4-1 0 0,-1 2-208 0,-1-3-32 0,-1 4-16 0,-1 2 0 0,0 0-240 0,-2-2 0 15,4 4 0-15,2 0 0 0,1 0 0 0,2 3 0 16,1-1 0-16,5 1 0 16,-1-1 0-16,1 1 0 0,3-1 0 0,1 0 0 15,1 0 0-15,2 0 0 0,2-2 0 0,3 2 0 0,0 0 0 0,2 1 0 0,0-4-128 0,3 4 128 31,-1-1 256-31,2 0 128 0,1 0 0 0,0 0 16 0,1 4-112 0,1-2-32 0,1 0 0 0,-1 2 0 32,0 2 0-32,-1 1 0 0,0-1 0 0,0 4 0 15,-2 3-80-15,-1-1-32 0,0 5 0 0,-2-1 0 0,0 4-144 0,-2 0 0 16,1 2 0-16,-2 3 0 0,-1-2 0 0,1-1 0 0,-1 3 0 0,1 1 0 0,1-3 0 0,-2 2-144 16,1-3 144-16,-2 0-160 15,1 2 160-15,1-1 0 16,1-1 0-16,-2 0 0 0,2 0 0 0,-1 1 128 15,0 0-128-15,1-1 176 0,0 1 16 0,0-5 0 16,1 1 0-16,0-1 0 0,0-2-32 0,-2 3 0 16,1-1 0-16,0 2 0 0,0-1-160 0,-2-3 0 15,2 1 0-15,-2-5 128 0,2-1-128 0,1-2 0 16,0-2 0-16,0-1 128 0,1-5 80 0,-2 0 16 16,1-1 0-16,-1 0 0 0,0-2 48 0,1 1 16 15,-1-2 0-15,1 0 0 0,0 0-288 0,1 1 0 0,0 2 128 16,1 1-128-16,1-1 0 0,1 0 0 0,2 4 0 0,-1-2 0 15,2 0 0-15,-1 1 0 0,3 0 0 0,-2-2 0 16,2-1 0-16,0-3 0 0,2 1 0 0,-1-1 0 16,0-1 128-16,1-2 32 0,0 0 0 0,0-2 0 15,-1 2-32-15,-1-3 0 0,-1 2 0 0,1-2 0 16,-2 3-288-16,0-3-64 0,-1 0-16 0,-1 2-12624 16,1-1-2512-16</inkml:trace>
  <inkml:trace contextRef="#ctx0" brushRef="#br0" timeOffset="-158834.45">12729 16824 38703 0,'0'-4'3440'16,"1"0"-2752"-16,1-1-560 0,-1 4-128 0,0-1 128 0,0-2 0 0,3-2 0 0,1-4 0 0,2-2-1472 0,1-3-320 0,2 5-48 0,-2 0-16 15,0 4 880-15,0 2 160 0,1-2 48 0,1 3 0 0,1 0 1488 0,1 3 304 16,2-3 64-16,2 3 16 0,1 0-256 0,3 0-48 16,1 0-16-16,0 0 0 0,3 3-544 0,0-3-112 15,1 3-32-15,-1 0 0 0,-3 3-224 0,0-2 0 0,-4 2 0 0,-2 0 0 16,-2 1 0-16,-4 2 0 0,0-1 0 0,-4 0 0 15,-3 2 0-15,-1-1 176 0,-3 1-176 0,-3 0 160 16,-1 2-160-16,-5 3 160 0,-2-2-160 0,0 2 160 16,-5-1-160-16,1-2 0 0,-1 1 0 0,-1-1 0 15,3-2-144-15,0 2-16 0,1-2 0 0,3 0 0 16,1-4 160-16,1 3 0 0,2-6 0 0,2 4 0 0,0-4 0 0,1 0 128 16,1 1-128-16,3-2 176 0,0 2-176 0,1-2 0 15,1 2 0-15,3-2 0 0,1 6-256 0,1-2-16 31,2 3-16-31,2-2 0 0,3 3 144 0,-1 1 144 0,2 0-208 0,-1 2 80 0,1-1-48 0,-1 3 0 16,0-3 0-16,-2 2 0 31,-1-1-224-31,-3 2-48 0,-1 1-16 0,-1-1 0 0,0-1 736 0,-2 1 160 0,-1-2 16 0,-2 0 16 16,0-1 192-16,-1-2 48 0,-1 2 0 0,-2-2 0 0,-1 0-480 0,-2 1-96 0,-2-1 0 16,0 0-128-16,1-1 0 0,-2 0 0 0,-1-1 0 15,-1 0 0 1,3 2 128-16,-4-1-128 0,2-2 144 0,0 2-144 0,-1-3 192 0,-1 2-48 0,1 0-16 0,-1 0 0 15,-1 0-128-15,0 1 0 16,0-3 0-16,0 2 0 0,-4-2 0 0,1 3 0 0,-3-2 0 16,2 2 0-16,3-6-208 15,-1 1 16-15,2 1 16 0,3-5 0 0,1 0-160 0,3-2-48 0,3-1 0 0,1-1-11296 16,3-2-2272-16</inkml:trace>
  <inkml:trace contextRef="#ctx0" brushRef="#br0" timeOffset="-158538.65">13584 17114 38703 0,'0'3'1712'0,"-3"-2"352"0,1 2-1648 0,-1-1-416 0,1-2 0 0,0 1 0 0,0 2 192 0,-2-1-64 0,-3 6 0 0,-3 1 0 0,-1 6-2368 0,-3 4-464 16,1 1-112-16,-1 2 0 0,-1 0 2000 0,-1 0 416 0,0 3 80 0,-1-3 0 16,-3 4 1760-16,0 2 352 0,0-5 64 0,1 2 0 0,0 0-992 0,2-3-208 15,-1-4-32-15,1-2-16 16,2-2-976-16,-2-3-192 0</inkml:trace>
  <inkml:trace contextRef="#ctx0" brushRef="#br0" timeOffset="-158304.45">13313 17180 46991 0,'5'11'2080'0,"-3"-2"432"0,1-1-2000 0,-1-4-512 16,1 0 0-16,0-2 0 0,2 2 0 0,5 5 0 0,9 0 0 0,4 8 0 31,7-1-1792-31,-1-2-416 0,-1 4-80 0,-5-1-16 16,-2 3-144-16,-5-2-48 0,-2 5 0 0,-5-1 0 0,-2 4 1568 16,-3-1 304-16,-2-1 64 0,1 0 16 0,-1-2 880 0,1-1 176 0,0 1 48 0,1-6-9104 31,1-1-1824-31</inkml:trace>
  <inkml:trace contextRef="#ctx0" brushRef="#br0" timeOffset="-157883.34">13999 16808 35935 0,'1'2'3200'0,"-1"2"-2560"0,0-2-512 0,0 2-128 0,1 2 1152 0,1 0 192 0,1 7 64 0,1 7 0 0,4 8-1152 0,-1 7-256 0,0 3 0 0,1 0 0 0,-2 6-144 0,-1-2 0 0,-1 1 0 0,-1 1 0 0,0 1 144 0,-3-4 0 0,0 0 0 0,-1-3 0 0,-2-7 0 0,1 1 0 15,0 3 0-15,-1-7 0 16,-1 0-576-16,2-3-176 0,-2 1-32 0,0-4-16416 0</inkml:trace>
  <inkml:trace contextRef="#ctx0" brushRef="#br0" timeOffset="-157134.87">13969 16339 40543 0,'2'-2'3600'0,"-1"-2"-2880"16,0 4-576-16,-1 0-144 0,1 0 320 0,3 1 16 15,1-1 16-15,4 0 0 0,5 3-352 0,6-1 0 16,4 4 0-16,0 2 128 0,4-2-128 0,0 2 0 0,2 0-128 16,-1 0 128-16,1-1 0 0,-1 0 0 0,-2 2 0 0,0-3 0 15,1 4 0-15,0-4 0 0,0 4 0 0,-1-1 0 16,-2-2 0-16,-2 2 256 0,0-3-64 0,-2 0-16 15,1 0-32-15,-2 2 0 0,-2-5 0 0,-2 2 0 16,-3-1-144-16,-2 0 0 0,-2-2 144 0,-4-2-144 16,-4 0 0-16,-1 0 0 0,-1 0 0 0,-2 0 0 15,-1 0 0-15,-3 0-128 0,-2 0 128 0,-1 0-192 16,2 0 192-16,-3-2 0 0,-2 4 160 0,1-2-160 16,-2 0 128-16,3 0-128 0,0 0 0 0,1 3 0 0,3-2 128 15,-1 3-128-15,2 1 0 0,1 1 0 0,0 0 0 0,3 0 0 16,-1 4 0-16,2 0 0 0,0 2 0 0,1 2 0 15,1 4 0-15,0-2 0 0,2 5 0 0,-1-1 0 16,2 1 0-16,1 3 0 0,0 3 0 0,-2-1 0 16,4 2 144-16,-2 3-144 0,1 3 0 0,0 3 0 15,0 0 0-15,-2 1 0 0,0 3 0 0,-2 1 0 16,-1 3 0-16,1-1 0 0,-1 2 0 0,0-4 0 16,0 1 0-16,0-3 0 0,2-3 0 0,-1-3 0 0,0 2 0 15,-1-2 0-15,-1-6 0 0,0-2 0 0,1 3 0 0,-1-5 0 16,-1 0 0-1,0-3 0-15,-2-1 128 0,2-2-128 0,-2-2 0 0,0-1 0 0,0-3 0 0,0-2 128 16,-1 0 96-16,0-4 16 0,2 1 0 0,-1-1 0 16,1-3-48-16,-1 0 0 0,2 1 0 0,0-4 0 15,1 0-16-15,-1 0-16 0,1 0 0 0,-2 0 0 16,1-3 0-16,-1 2 0 0,-1 1 0 0,3 0 0 16,0 0-160-16,0 0 192 0,0 0-192 0,-20-6 192 15,14 6-192-15,0 0 128 0,-1 1-128 0,-2 1 128 0,0-2-128 0,-1 3 0 16,0-2 0-16,-1 4 128 0,0-4-128 0,-1 2 0 15,2-1 0-15,-2 2 128 0,2-4-128 0,-1 3 0 16,-2-3 0-16,0-3-13888 16,-2-1-2800-16</inkml:trace>
  <inkml:trace contextRef="#ctx0" brushRef="#br0" timeOffset="-154894.3">11949 17671 35935 0,'0'0'3200'0,"-1"0"-2560"16,-2 0-512-16,2 0-128 0,0 0 1136 0,1 2 208 0,0-2 32 0,0 4 16 0,-2-2-4832 0,2 5-960 0,-1 0-192 0,0 2-32 0,0 3-560 0,-1-2-128 0,-1 2 0 0,-1-2-16 0,-1 3 5184 0,-2-1 1040 0,0 2 192 0,-1-2 64 0,2 0 2752 0,-2 1 544 15,1 0 112-15,-1 0 32 16,1-1-1840-16,1 0-352 0,0 4-80 0,-1-6-16 0,2 3-1584 0,-1-1-320 0,1 0-64 16,-1 0-16-16,2-1-320 0,-1-1 0 15,1-3 0-15,-1 2-128 0,0-3 128 0,1 1 0 16,0-2 0-16,2-1 0 0,-2 0 0 0,2 1 144 0,-1-2-144 0,1 0 160 15,0 0 304-15,1 1 64 0,0 0 16 0,0 1 0 16,1-1-192-16,0-1-32 0,1 2-16 16,3-1 0-16,-1-3-304 0,2 2 160 0,1-1-160 0,3-2 128 15,1 0 128-15,2 0 0 0,3-2 16 0,-1 2 0 16,2-4 32-16,2 4 0 0,3-4 0 0,3 4 0 16,1-2-176-16,-1 2-128 0,4 0 144 0,-1 2-144 0,0-2 0 15,0 4 0 1,-1 2 0-16,0-2 0 0,0 2 0 0,0 3 0 0,0-2 0 15,-1-1 0-15,0 0 0 0,1-2 0 16,-1 1 0-16,3-5 0 0,0 1-144 0,1-2 144 0,-2-1 0 0,1-1-144 16,1 2 144-16,-1-2 0 0,-1 1 0 0,0 2 0 0,-2 2 0 0,0-2 0 15,0 3 0-15,-2 1 0 0,-1 2-128 0,1-3 0 16,-4 0 0-16,0 1 0 16,0-2-16-16,-3-2 0 0,0 1 0 0,-1-1 0 0,-2 0 144 0,-2 0 0 15,0-1 0-15,1 1 0 0,-4 0 144 0,1 0-144 16,-2-2 192-16,-1 2-192 0,1 0 208 0,-4 0-64 0,2 0-16 15,-2 0 0-15,-2 0 0 0,0 2-128 16,-1-2 192-16,0 0-64 0,0 0-128 0,0 0 128 0,-1 0-128 0,1-2 128 31,0 2 16-31,-1-3 0 0,1 2 0 0,-1-2 0 16,1 0-16-16,0 3 0 0,0 0 0 0,0 0 0 16,3-21-128-16,-2 17 128 0,2-3-128 0,-2 0 128 15,2 3 0-15,-2-3 0 0,1 4 0 0,0-4 0 16,-1 4-128-16,1-3 0 0,0 2 0 0,0 1 128 15,-1 0 32-15,1-2 0 0,-1 0 0 0,1 0 0 16,1-1 32-16,-1-1 0 0,1 0 0 0,-1 1 0 0,1-4 112 0,-1 0 16 16,-1-1 16-16,2 1 0 0,-2-2-144 0,0 2-48 15,-1-4 0-15,0 3 0 0,0-1-144 0,0 1 0 16,0-2 0-16,0 1 0 0,0 2-336 0,0-1-48 16,0 1-16-16,1 0 0 15,1 1-80-15,-1 2-16 0,1-3 0 0,1 1 0 0,-1 2 224 16,2-2 32-16,-1-1 16 0,-1 2 0 0,2 0 224 0,-3 0 0 15,0-2 0-15,0 0-144 0,-1 4-48 0,-1-3-16 16,0 2 0-16,-6-4-18128 0</inkml:trace>
  <inkml:trace contextRef="#ctx0" brushRef="#br0" timeOffset="-143899.33">10711 17721 24879 0,'-1'3'2208'0,"1"-2"-1760"0,0 2-448 0,-1-3 0 0,2 2 272 0,-1 2-16 0,-1 0-16 0,-1 4 0 16,1 2-752-16,-1-1-160 0,-1 2-32 0,2-2 0 0,1-1 560 0,0-2 144 0,1 2 0 0,-1 0 0 0,3 2 432 0,-1 0 144 0,1 3 48 0,1 0 0 15,3 5-224-15,-1-2-32 0,0 6-16 0,-1-2 0 16,0 1-352-16,-1-2 0 0,-2 4 0 0,1-2 0 16,-2-1 0-16,0-2 192 15,0 4-64-15,-1 1 0 0,-1-1 320 0,0-4 80 0,-2 5 16 0,2-4 0 16,-1 4-208-16,-2-2-32 0,-1-3-16 0,1 0 0 16,-1-4-16-1,0-1 0-15,0-2 0 0,-1 0 0 0,1-5 192 0,0 0 48 0,0-2 0 16,0 0 0-1,2-2 160-15,-2-2 32 0,0 4 16 0,1-4 0 0,0-2-528 0,1 0-192 0,-1 0 0 0,0-1 144 0,-1 0 32 0,2 1 0 16,0 0 0-16,1 2 0 0,0 0 80 0,1-3 0 16,0 6 16-16,1-1 0 0,0 2-272 0,0-1 0 31,0 4 0-31,1-3 0 0,0 2 0 0,2 0 0 0,-1 0-192 0,2 0 192 0,-1 1-320 0,2-4 16 16,-2 2 16-16,2-1 0 0,0 2 144 0,0-5 144 15,0 4-208-15,0-5 80 0,2 4 272 0,0-4 64 0,0 0 16 16,-1 0 0-1,2 3 16-15,-1-3 0 0,0 1 0 0,3 1 0 0,0 1-240 0,0 0 0 0,1 1 0 0,3-1 0 16,-1 0 0-16,4 1 0 0,0-1 0 16,1-1 0-16,5 2 0 0,-1-2 0 0,3 2 0 0,1-4 0 15,1 4 0-15,0-4 192 0,1 2 0 0,0-2 0 32,-1-2-192-32,-1 2 0 0,1-4 0 0,1 0 0 15,1 2 0-15,3-4 0 0,1-1 0 0,0-1 0 16,-4 3 128-16,2-1-128 0,3 1 0 0,-1 1 144 0,2 0-144 15,-1-1 0-15,2 2 0 0,0-1 0 0,-1 0-128 16,0-2-16-16,0 1 0 0,0-2 0 0,-1 0 144 0,0-1 0 16,-1 0 0-16,0 2 0 0,2 2 0 0,-2-2 0 15,1 4 0-15,-2-1 0 0,1 3 0 0,1 0 0 16,0 0 0-16,1 0 0 0,3 3 0 0,1-3 0 16,-2-3 0-16,-1 2 0 0,-2-1 0 15,0-2 0-15,0 1 0 0,1 1 0 0,-2 1 0 0,2 1 0 16,1 0 0-16,-2-3 0 0,2 3 0 0,-1-1 0 15,1 1 0-15,-7 0 0 0,-1-2 0 0,-1-1 0 16,3 2 0-16,-1-2 0 0,1 3 0 0,-3-2 0 16,-1 1 0-16,0 1 0 0,-1 0 0 0,-3 0 0 0,1 1 0 15,0 1 0-15,-1-2 0 0,1 3 0 16,1 1 0-16,1-2 0 0,-1 2 0 0,2-3 0 16,2 1 0-16,-2 1 0 0,1-2 304 0,0-1 32 0,-1-1 16 15,1 1 0-15,-1 0-208 0,0-4-144 0,0 3 192 16,-2 0-192-16,0-2 0 0,-1 2 0 0,0 1 0 15,-1 0 0-15,2 0-144 0,-2 1-96 0,0 2-16 0,-2-2 0 16,-1 1-192 0,-3 1-32-16,0-2-16 0,-3 2 0 0,2-3 368 0,-1 0 128 0,2-3 0 0,-1 2-144 15,2-2 544-15,0 1 112 0,3 1 32 0,0-3 0 16,1-1-176-16,0 4-48 0,1-2 0 0,-2 1 0 0,1 1-320 16,-1 1 0-16,-2 0 0 0,0 0 0 0,-2 1 0 0,-4 1-320 15,1 1 64-15,-2 1 16 0,-4-2-80 0,0-1-32 16,-2 2 0-16,-2-2 0 0,1 1 352 0,-3 1 0 15,0-3 128-15,-1 0-128 0,0 0 432 16,0 0 0-16,0 0 0 0,0 0 0 0,1-3-144 16,1 1-32-16,-2 2 0 0,0 0 0 0,0 0-48 0,0 0-16 15,14-16 0-15,-9 12 0 0,-1 2-192 16,0-2 0-16,1 1 0 0,-3 2 0 0,1-2 0 0,-2 3 0 16,0 0 0-16,-1-3 0 0,1 3 0 0,-1 0 0 15,0 0 0-15,-1-2 0 0,1 0 0 0,-1 2 128 16,1 0-128-16,0 0 0 0,0 0 288 0,0 0-32 0,-8-22-16 0,8 13 0 15,0 1 64-15,2-3 16 16,-1-2 0-16,1-3 0 0,1-1-96 0,1 0-16 0,-1-2 0 0,0-2 0 16,0 4-208-16,1-4 0 0,-1 1 0 0,-2-2 0 15,1 3 0-15,-2 1 0 0,0-1 0 0,0 3 0 16,-1 2 0-16,-1 2 0 0,-1 0 0 16,1-1 0-16,-2 3 0 0,0 0 0 0,1 1 0 0,-1-4 0 15,-1 1 0-15,0 2 176 0,0-2-176 0,3-1 160 0,-1 3-160 16,1-2 0-16,2 2 0 0,-2 1 0 0,4 2 0 15,-1 1 0-15,0 0 0 0,2-1 0 0,-2 2 0 16,1 2 0-16,1 2 0 0,-2-2 0 0,0 1-272 0,-1 0 64 16,0 2 16-16,0 0 0 0,0 2 192 0,-1 0 0 15,-1-2-160-15,-1 3 160 0,3-3 0 0,0 0 0 16,0 0 0-16,-20 13 0 0,14-9 0 0,0 1 0 16,1-2 0-16,0-3 0 0,3 3 0 0,-1-3 0 15,1 1 0-15,2-1 0 0,-2 0 0 0,2-1 0 16,0 1 0-16,-1 0 0 0,0 0 0 0,1 0 0 15,0 0 0-15,0 0 0 0,0 0 0 0,0 0 0 0,0 0 0 16,0 0 0-16,-14 16-128 0,12-12 128 16,-2 2 0-16,0-2 0 0,1 2 0 0,-1-2 0 0,0 0 0 0,1 3 0 15,-2-2 0-15,0 0 0 0,-2 1 0 0,3 0 0 16,-1-2 0-16,0-1 0 0,1 1 0 0,0 1 0 16,2-4 0-16,0 2 0 0,1-3 128 0,1 0-128 15,0 0 0-15,1 0 0 0,1 0 0 0,-2-4 0 16,1 4 0-16,0-4 0 0,2 3 0 15,-3 1 0-15,0 0 0 0,0 0-320 0,0 0 48 0,0 0 16 0,0 0 96 16,0 0 32 0,0 0 0-16,15-16 0 0,-13 15 128 0,-1-2 0 0,2 0 0 0,-2-2 0 0,1 1 0 0,1 0 0 15,-2-2 0-15,2 0 0 0,-1 2 0 0,-1-2 0 16,2 0 0-16,-1-3 0 0,1 3 0 0,-2 1 0 16,1-4 0-16,0 3 0 15,-1 0 0-15,0-1 0 0,0 0 0 0,1 2 0 0,-1 2 0 0,0 0 0 16,0 2 0-16,-1 1 0 0,0-3 0 0,0 3 0 15,0 3 0-15,2-3 0 0,-1 0 0 0,0 4 0 16,2-2 0-16,-3-2 0 0,0 0 0 16,17 17 0-16,-9-8 0 0,2 0 0 15,3 1 0-15,0 0 0 0,1 2 0 0,0-2-128 0,-2 0 128 0,-1 0 0 0,0 1 0 16,-3-4 0 0,-1 2 0-16,-1-3 0 0,-1 0 0 0,-1-2 0 0,0-2 0 0,-3 2 0 15,0-1 0-15,-1-2 0 16,1 1 0-16,-1-2 0 0,0 0 0 0,-1 0 0 0,1 0-352 0,0 0 16 0,-1 0 0 15,1 0-17664-15</inkml:trace>
  <inkml:trace contextRef="#ctx0" brushRef="#br0" timeOffset="-143029.55">10836 17809 11967 0,'0'-6'1072'0,"0"2"-864"0,1 2-208 0,-1 2 0 0,1-3 0 16,1 0 128-16,1-3-128 0,1-4 0 0,1-3-1488 0,0 1-400 0,0 2-80 0,-3 1-16 0,0 6 2336 0,-2 0 464 0,0 2 80 0,-3 1 32 0,-1 1 704 0,-1 2 144 15,1 0 16-15,-4 2 16 0,-1-1-256 16,0 2-48-16,-1 0-16 0,-1 1 0 0,-1 0-400 0,0 2-96 16,0-3-16-16,1 0 0 0,-1 1-544 0,1-2-112 15,1 3-32-15,2-4 0 0,-1 0-288 0,0-2 0 16,3 0 0-16,-1 1 0 0,-1-3 256 0,2 3 32 15,0-3 16-15,-1 2 0 0,-1-1 336 0,1 3 64 16,-1-3 0-16,0 4 16 0,-1-2-432 0,0 1-96 16,1 2 0-16,-1 3-16 0,0-3-176 0,1 2 0 15,0 0 0-15,1-2 0 0,-1 2 0 0,2-2 0 16,1 3-128-16,0-3 128 0,-1-2-240 0,1 2 32 16,3 0 0-16,-3-4 0 15,1 3-960-15,0 0-192 0,2-1-48 0,0-1 0 16,0-3-256-16,0 0-48 0,2 0-16 0,-1-3 0 15,2-1-48-15,0 1-16 0,2 0 0 0,0-3-3856 16</inkml:trace>
  <inkml:trace contextRef="#ctx0" brushRef="#br0" timeOffset="-142760.68">10601 17841 3679 0,'14'-13'160'0,"-9"8"32"0,-4 4-192 0,-1 1 0 16,1 0 0-16,-1-3 0 0,4-1 1728 0,1 0 288 0,1-4 64 0,0-1 16 16,0 2 336-16,2 1 80 0,-2-3 16 0,-1 3 0 0,1 0-656 15,-2 2-128-15,1 0-16 0,-3 2-16 16,2-1-880-16,-2 2-192 0,1-1-16 0,-2 2-16 0,1 0-368 0,-2 0-80 15,2 0-16-15,-2 0 0 0,0 2 336 0,1-2 64 16,0 4 16-16,2-2 0 0,-1 0-256 0,1 3-48 16,0-2-16-16,1 0 0 0,1 3-240 0,1-2 0 15,0 2 0-15,0 0 0 0,3-2 224 0,-3 2-48 16,2 0-16-16,-2 0 0 16,0 0 160-16,0 1 16 0,-1-2 16 0,0 1 0 15,-1 0-128-15,1 0-32 0,-1 0 0 0,-1 1 0 0,0-1-192 16,0-3 0-16,1 2 0 0,0-1 0 15,1 0-848-15,1 1-176 0,0-2-16 0,0 1-16 32,1-1-1456-32,1 0-304 0,5 4-48 0,1-1-7952 0</inkml:trace>
  <inkml:trace contextRef="#ctx0" brushRef="#br0" timeOffset="-142070">11931 17642 6447 0,'0'0'576'0,"-1"0"-576"0,1 0 0 0,0-2 0 0,0 2-320 0,-1-1-192 0,0 1-16 0,0-5-16 0,-1 1-352 0,0 0-64 0,-2 1 0 0,2-4-16 0,-2 5 2192 0,1-2 432 15,0 2 80-15,-1-2 32 0,2 2 848 0,-1 0 160 16,-1 2 48-16,2 0 0 0,1-2-880 0,-2 2-160 16,2 2-48-16,-2 0 0 0,2 1-1344 0,-1 2-256 15,-1 1-128-15,1 1 0 16,-2-1-608-16,0-1-224 0,1 1-32 0,-1 0-16 0,-1 0 608 0,0-1 112 0,-1 0 32 0,1 0 0 15,-1-1 960-15,0 2 208 0,-2-2 48 0,1 1 0 16,-1 2-64-16,0-1-16 0,-1 0 0 0,0 1 0 16,-1-1-800-16,-1 0-208 0,1 4 0 15,2-4 0-15,-1 0 0 0,3-2 0 0,1 0 0 0,3-2 0 16,-2 1-352-16,3-2 0 0,-1 1 0 0,2-2 0 31,0 3-880-31,0-3-176 0</inkml:trace>
  <inkml:trace contextRef="#ctx0" brushRef="#br0" timeOffset="-141808.15">11854 17679 2751 0,'5'-6'256'0,"-3"0"-256"0,-1 4 0 0,0-2 0 0,1 4 2800 0,-2-3 512 16,0 2 96-16,1-1 32 0,0-4-880 0,0-1-160 16,2 4-32-16,-2-4-16 0,2 4-1408 0,-2 0-288 15,0 3-48-15,0 0-16 0,2 0-464 0,-1 0-128 16,2 3 0-16,0 0 0 0,-2-1 0 0,2 0-192 15,0 2 64-15,-1 1 0 0,1-1 320 0,-2-1 80 16,2 3 16-16,-1 1 0 0,0 1 464 0,0-2 80 16,-1 4 32-16,1 0 0 0,-1-1-176 0,-1-2-48 15,2 2 0-15,-1-2 0 0,1 2 160 0,-1-3 32 16,1 0 0-16,-1 1 0 0,2-4-224 0,-1 0-32 16,-1 0-16-16,2 0 0 0,-1 1-336 0,4-3-64 0,-1 1-16 0,1-2 0 15,4 0-1152-15,0 0-224 16,4 3-48-16,1-3-14000 0</inkml:trace>
  <inkml:trace contextRef="#ctx0" brushRef="#br0" timeOffset="-141097">13135 17677 20271 0,'1'0'1792'0,"-1"-2"-1424"0,0 2-368 16,0-2 0-16,0 2 1328 0,0 0 192 0,1-2 32 0,0-2 16 0,1-2-2880 0,-2 0-576 0,1 0-112 0,-2-1-32 0,1 1 944 0,-2 2 192 0,-1 1 48 0,-1-2 0 0,0 4 1808 0,-1-2 384 0,0 3 64 0,0-2 0 15,2 4-640-15,-2-2-128 0,1 3-16 0,-1 3-16 16,0-3-608-16,0 4 0 0,1 3 0 0,0-4-192 16,-3 4 192-16,0 0-160 0,0 1 160 0,-2-4-160 15,0 3 160-15,1-1 176 0,-2 0-48 0,0 0 0 0,-1-3 768 16,-1 2 128-16,3-2 48 0,-3-2 0 0,3 1-352 16,-3-2-64-16,3 0-16 0,-1 0 0 0,1 0-400 15,-1 1-96-15,0-1-16 0,0 1 0 0,0 1-128 0,3-1 0 16,0-1 0-16,0 2 0 0,2 0 0 0,1 0 0 15,1-1 0-15,-1 2 0 0,2 0 0 0,1-2 0 16,-2 2 0-16,1 0 0 0,0-2-208 0,1 1 16 16,0 0 16-16,0 0 0 15,0-4-1264-15,-1 2-256 0,1-1-48 16,0-2-9200-16</inkml:trace>
  <inkml:trace contextRef="#ctx0" brushRef="#br0" timeOffset="-140844.54">12903 17629 42383 0,'0'0'1872'0,"-1"0"400"0,0 1-1824 0,0-1-448 0,1 0 0 0,0 2 0 15,1-2-720 1,-1 2-240-16,1 3-64 0,2-2 0 0,2 1-464 0,1 2-112 16,0 0 0-16,0 1-16 0,0-1-176 0,-1 0-16 15,-1 0-16-15,0 0 0 0,-2 1 1584 0,1 0 240 0,-3 2 208 0,1-2-32 16,-1 4 896-16,0-3 176 0,1 1 32 0,-1 3 16 15,3-3-912-15,-2-1-192 0,3 3-48 0,-2-4 0 0,2 3-336 0,-1-1-64 16,4 0 0-16,-2-2-16 16,2 2-176-16,2-3-48 0,1 0 0 0,1-2 0 15,1 2-240-15,4-2-48 0,1-1-16 0,3 0-7408 16,4-3-1488-16</inkml:trace>
  <inkml:trace contextRef="#ctx0" brushRef="#br1" timeOffset="-110240.15">28793 963 26719 0,'-6'4'2368'0,"-2"2"-1888"31,4 3-480-31,-1-6 0 0,1 4 1328 0,-4 2 160 0,-4 4 48 0,-8 12 0 0,-9 7 64 0,-7 9 0 0,-5 3 16 0,-2 3 0 0,-1 1-960 0,1-1-192 0,1-2-32 0,1-3-16 16,3-1-416-16,1-2 0 0,2-3 0 0,4-5 0 15,5-3-544-15,3 1-96 0,2-7 0 0,2 3-10656 0,4-5-2128 0</inkml:trace>
  <inkml:trace contextRef="#ctx0" brushRef="#br1" timeOffset="-109985.6">28125 959 32255 0,'-14'-11'1424'0,"4"8"304"0,3-1-1392 0,4 5-336 0,3 2 0 0,1 0 0 0,0 2 384 0,3 5 16 16,2 4 0-16,4 7 0 0,6 8 464 0,6 9 96 15,9 4 0-15,4 3 16 0,3 6-688 0,3 0-144 16,-1-1-16-16,2 1-128 0,0 0 0 0,1 0 0 16,-1-4 0-16,-2 3 0 0,-1 1 0 0,-3-3 0 15,-4 2 0-15,-5 0-16704 0</inkml:trace>
  <inkml:trace contextRef="#ctx0" brushRef="#br1" timeOffset="-108561.2">28678 2383 15663 0,'1'-6'1392'0,"-1"2"-1120"0,2 1-272 0,-2 3 0 0,1 0 496 0,-1 0 32 0,1-3 16 16,-1-1 0-16,1-2 1104 0,-2 1 208 0,-3 1 64 0,-2 2 0 0,-3 4-528 0,-4 4-112 0,-2 3 0 0,-5 2-16 0,-3 8-496 0,-2 5-80 0,-3 2-32 0,-5 5 0 0,1 1-288 0,-2 6-64 15,-3 0-16-15,-1 0 0 0,3 3-288 0,-2 0 0 16,1 1 0-16,1-3 0 16,4-3-528-16,3-5-176 15,2-5-16-15,2-4-16 0,6-3-1248 0,0-3-256 0,4-1-64 16,1-2-8640-16</inkml:trace>
  <inkml:trace contextRef="#ctx0" brushRef="#br1" timeOffset="-108289.89">28153 2306 24879 0,'-7'-9'1088'0,"5"6"256"16,1 0-1088-16,1 3-256 0,2 3 0 0,1 0 0 0,2 4 304 15,2 0 0-15,5 8 0 0,6 7 0 0,5 9 688 0,3 7 144 16,3 7 16-16,0-1 16 0,2 3-464 0,1 4-112 16,4 2-16-1,1 4 0-15,2 0-288 0,0 0-64 0,1-5-16 0,-1-3 0 16,-2-2-208-16,2-1-160 0,-2-1 32 0,-1-2-14416 15</inkml:trace>
  <inkml:trace contextRef="#ctx0" brushRef="#br1" timeOffset="-91577.9">28344 3530 7359 0,'0'-3'656'0,"0"-2"-528"0,1 1-128 0,-1 4 0 0,0-3 1120 0,0 2 192 16,0-5 32-16,2 0 16 0,-2-4 272 0,1 0 48 0,-2 1 16 0,2 0 0 0,-1 2-288 0,0-1-64 0,-1 2-16 0,-1 2 0 0,1-2 208 0,0 2 32 0,0-2 16 0,0 2 0 15,1-2-208-15,1 1-32 0,0-1-16 0,3 1 0 0,1-4-464 0,0 3-96 0,2-3 0 0,0 2-16 16,2 1-496-16,1-4-112 0,0 4-16 0,1-3 0 16,1 2-128-16,-1-2 0 0,2 3 0 0,-2 2 128 15,0-2-128-15,0 2 0 0,-1 2 0 16,0-1 0-16,-1 2 0 0,-2 1 0 0,1 0 0 16,-2 0 0-16,0 4 0 0,0-4 0 0,-1 2 0 0,-1-1 0 15,1 2 0-15,-2-1 0 0,0 2 0 0,-1-2 0 16,1 2 0-16,-2 0 0 0,2 2 0 0,-2-2 0 15,0 1 0-15,0 1 0 0,-1-2 0 0,1 2 0 16,1-3 0-16,-1 4 0 0,0-1 0 0,-1-2 0 16,1 2 0-16,-1 0 0 0,0 0 0 0,0 0 0 0,-1 2 0 15,0 0 0-15,-2 1 0 0,0-3 0 0,-2 2 0 16,0 0 0-16,-1 0 0 0,-2 0 0 0,0 2 0 0,-4-1 0 16,1 1 0-16,0-3 0 0,-1 4 0 0,-2-3 0 15,2 2 0-15,1-2 0 0,0 1 0 0,1 1 0 16,2-4-144-16,3 0 144 0,0 0 0 0,2 2 0 15,0-2-128-15,2 0 128 0,1 0 0 0,2 1 0 16,1-1 0-16,-1-3 0 0,3 4 0 0,-1-1 0 0,1-2 0 16,1 2 0-16,-2 0 0 0,1 0 0 0,1 3 0 15,-1-2 0-15,-1 2 0 0,-1 1 0 0,1 0 0 16,-1-1 0-16,-2 3-176 0,-1 1 176 0,0-3-160 16,-1 2 160-1,-1 1-1968-15,1-1-288 0</inkml:trace>
  <inkml:trace contextRef="#ctx0" brushRef="#br1" timeOffset="-91150.07">28412 4055 14735 0,'-1'0'1312'0,"0"0"-1056"0,1 0-256 0,1 0 0 0,0 0 1616 0,0 0 272 0,2 0 48 0,-1 0 16 0,2 0 816 16,1 0 176-16,2 0 16 0,1 0 16 0,-2-3-1328 0,0 3-272 15,-2 0-48-15,0 0-16 0,1 0-1008 0,-4 0-304 0,0 0 128 0,-1 3-128 0,-1-3 0 0,0 1 0 0,-1 1 0 0,-1 1 0 0,0-2-176 0,3-1 176 0,0 0-208 0,0 0-10768 16,0 0-2144-16</inkml:trace>
  <inkml:trace contextRef="#ctx0" brushRef="#br1" timeOffset="-80319.72">28946 4346 17503 0,'4'-1'1552'0,"0"-1"-1232"0,-2-1-320 0,0 3 0 0,-1 0 1024 0,0-1 128 0,3 1 48 0,1-2 0 0,2-1 720 0,-1 2 160 0,0-2 32 0,-1 3 0 0,-2 0-832 0,-2 0-144 0,-1 4-48 0,-2 1 0 0,-2 2-112 0,-2 3-16 0,-3 3-16 15,-3 2 0-15,-2 3-96 0,-3 2-16 16,-5 8 0-16,-3 1 0 0,-4 5-464 0,-3 1-112 0,-2 0 0 0,-1 1-16 0,0-2-240 0,2 0 0 31,-2 1 0-31,0-2 0 0,0-3 0 0,3 1 0 0,-3-2 0 0,0-3 0 0,0-1 160 0,0-3-160 16,2 0 160-16,-1-2-160 16,5-2-800-16,-1-3-256 0,5-5-48 0,2-2-15984 0</inkml:trace>
  <inkml:trace contextRef="#ctx0" brushRef="#br1" timeOffset="-80083.13">28187 4465 31327 0,'4'-2'1392'0,"-2"2"272"0,2 2-1328 0,0-1-336 0,-1 3 0 0,1 1 0 15,1 1 688-15,4 4 64 0,6 4 16 0,4 7 0 16,5 5 336-16,2 5 80 0,2-2 16 0,-2 5 0 0,0 0-784 0,0 1-160 16,-1 1-16-16,0-2-16 0,-1 4-224 0,0-6 0 15,-1-1 128-15,0-4-128 0,-1 0 0 0,0-2 144 16,2-3-144-16,-5 0 128 0,0-4-272 0,3-1-64 16,3 0-16-16,3 1-11360 15,1-2-2288-15</inkml:trace>
  <inkml:trace contextRef="#ctx0" brushRef="#br1" timeOffset="-78368.63">30518 4538 13823 0,'1'-6'1216'0,"-1"0"-960"0,0 1-256 15,0 4 0-15,-1 1 1040 0,0-4 176 0,1-1 16 0,-3-2 16 0,0-6 656 0,-1 1 128 0,-2-1 16 0,-2 1 16 0,0 2-1040 0,-1 3-192 0,-1-2-64 0,1 3 0 0,0 0-512 0,-1 2-96 0,0 2-32 0,-1 0 0 0,1 4-128 0,-1 0 0 0,0 4 0 0,-1 0 0 0,0 4 128 0,0 3-128 16,-2 3 0-16,0 6 128 0,1 0 64 0,-2 4 0 16,-1 5 0-16,0 4 0 0,0 2-192 0,1 1 0 15,1 3 0-15,2-3 0 0,1 3 0 0,2-6 0 16,2-3 0-16,1 0 128 0,2-6-128 0,1 1 160 15,3-2-160-15,2-3 160 0,1 0-160 16,4-5 0-16,-2-4 0 0,3 0 0 16,3-1-592-16,3-6-48 0,2 3-16 0,1-4-7904 0,2-3-1568 15</inkml:trace>
  <inkml:trace contextRef="#ctx0" brushRef="#br1" timeOffset="-77984.39">30658 4769 19343 0,'-5'16'848'0,"1"-3"192"0,0-1-832 0,2-2-208 0,1-4 0 0,1-3 0 16,0 4 192-16,0 2-16 0,-1 4 0 0,-1 8 0 0,0 2 272 0,-1-4 48 15,0 1 16-15,0-2 0 16,-1-6-320-16,1-2-48 16,-1 0-16-16,0-4 0 0,1-2 880 0,0-2 160 15,1-1 48-15,-1-2 0 0,1 1 48 0,-2-4 16 16,3-1 0-16,-2-2 0 0,2-2-320 0,-1-4-48 16,0 0-16-16,2-5 0 0,0-1-192 0,0-3-64 0,3 0 0 0,1-7 0 15,-1-2-384-15,2-1-96 0,3-4-16 0,0 2 0 16,2-1-144-16,1 1 128 0,0 1-128 0,2 5 128 15,-1 4-128-15,2 2 0 0,-1 5 0 0,2 2 0 16,0 1 0-16,1 2 0 0,0 3-128 0,-1 2 128 16,1 1 0-16,0 1-144 0,0 4 144 0,-1-2-11088 15,0 1-2160-15</inkml:trace>
  <inkml:trace contextRef="#ctx0" brushRef="#br1" timeOffset="-77626">30931 4567 24879 0,'-5'0'2208'0,"1"0"-1760"16,3 3-448-16,1-3 0 0,0 3 352 0,1-2-16 15,-2 3 0-15,0 1 0 0,-2 2-336 0,0 4 0 16,-2 3 0-16,0 1 0 0,0 2 0 0,-1 0-128 16,0 3 128-16,-1 2 0 0,0 1 0 0,0 1 0 15,-1 2 0-15,2-1-128 0,0 0 128 0,0 1 0 16,1-4 0-16,1 0 0 0,3-3 0 0,1-1 0 15,1-2 0-15,3 0 0 0,1-3 0 0,2-3 0 0,2-4 0 16,2 0 0-16,0 0 256 0,3-4 96 0,0 0 16 0,2-4 0 16,2 0 80-16,-2-3 32 0,2-2 0 0,0 1 0 15,0-7-128-15,-2 3-32 0,0-4 0 0,-2 0 0 16,-3-1 192-16,-1-1 48 0,-1 0 0 0,-4 0 0 16,-2 0-48-16,-1 0-16 0,-4-3 0 0,0-5 0 15,-4-1 336-15,-2-1 64 0,0 1 0 0,-4 2 16 16,1 0-416-16,-2 1-96 0,-1 0-16 0,-1 3 0 15,2 3-240-15,-1 1-144 0,2 2 160 0,1 4-160 16,1 3-224-16,2 0-144 0,3 3-16 0,2 3-16 16,1 2-1392-1,4 1-288-15</inkml:trace>
  <inkml:trace contextRef="#ctx0" brushRef="#br1" timeOffset="-77357.39">31718 4434 3679 0,'-2'-2'160'0,"2"1"32"0,0 1-192 0,-1 0 0 0</inkml:trace>
  <inkml:trace contextRef="#ctx0" brushRef="#br1" timeOffset="-77084.53">31690 4431 911 0,'-5'0'0'0,"2"0"0"0,0 0 0 0,1 0 0 16,0 0 2160-16,2 0 336 0,-1 0 80 0,-1 1 16 0,-2 1 896 0,-2-2 176 0,0 4 48 0,-3 0 0 0,-1 1-768 16,-1 1-128-16,-3 0-48 0,0 1 0 0,-2 2-928 0,-3 1-192 15,3-1-48-15,-4 2 0 0,-1 1-1024 0,-2 0-192 16,0 3-64-1,1-4 0-15,1 2-320 0,1-2 0 0,2-1 0 0,3 0 0 0,1-3 0 0,3 2 0 16,4-5 0 0,3 0 0-16,2 0 0 0,2-4-208 0,2 0 80 0,2 0 128 15,3 0-1200-15,1 0-112 16,1-2-32-16,3 0 0 0,0 0 512 0,0 2 112 0,3 0 16 16,0 0 0-16,0 0 512 0,-2 2 192 0,2 2 0 0,-1 2-144 0,-1 1 144 0,-1 0 0 15,0 4 0-15,-1-1-128 0,-1 2 128 0,-3 2 0 16,1-2 0-16,-3 1-128 0,-2-1 128 0,-1 0 0 15,-1 2 0-15,-4-2-128 0,1-2-128 0,-3 3 0 0,-1-5-16 16,-3 2 0 0,-1 0 448-16,-1-1 80 0,0-2 32 0,0 2 0 0,-1-3 176 0,0 0 48 0,0-1 0 0,0 1 0 15,1 0-512 1,-2 1-128-16,2-1-16 0,-1 3-14832 0</inkml:trace>
  <inkml:trace contextRef="#ctx0" brushRef="#br1" timeOffset="-76645.27">32143 4330 32255 0,'-11'0'1424'0,"2"0"304"0,0 3-1392 15,3 1-336-15,1-4 0 0,2 2 0 0,-1-1 512 0,-3 4 48 0,-5 1 0 0,-5 2 0 0,-3 2 512 0,-2 1 96 0,-1 0 32 0,-2 0 0 0,0-1-992 0,-1 0-208 0,0-1 0 0,-2 2 0 0,-2 0-304 0,-1-1-16 0,3 0-16 0,-1-2 0 47,3-2-672-47,4 1-128 0,1 0-16 0,6-3-16 0,3 1 720 0,4-4 160 0,6 4 32 0,2-5 0 16,5 4 416-16,3-3 96 0,4 0 0 0,2 0 16 15,4 2 144-15,2-3 32 0,1 1 0 0,2 1 0 16,1 1-208-16,-2 1-48 0,-2-2 0 0,-3 4 0 16,0-2-192-16,-2 2 0 0,-3 2 0 0,0 0 0 15,-3 2 0-15,-1 3 0 0,-3 1 0 0,0 2-160 0,-3 2 160 16,-1 0 0-16,1 5 0 0,-4-1 0 0,2 3 0 0,-2-1 144 16,0 0-144-16,-2 1 0 0,0-1 304 0,-2 1-48 15,0-3-16-15,-2 1 0 0,1-1 32 0,-3-2 16 16,0 1 0-16,0-2 0 0,-2 0-64 0,1-3-16 15,1 0 0-15,-1-1 0 0,-2-1-208 0,0-2-208 16,-1 1 32-16,-1 0-11024 16,0-1-2224-16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48:24.4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1266 8521 25791 0,'-5'0'2304'0,"2"0"-1856"0,0-2-448 0,3 2 0 0,0-3 208 0,0 2-48 0,-2-4-16 16,-2-1 0-16,0-2-144 0,0-4 0 0,0-4 0 0,0-3 0 0,1 1 0 0,1 1 0 0,1-2 0 0,-2-2 0 0,3 4 0 0,-2-4 0 0,0 1 0 0,0-2 128 0,1-1-128 0,-2 0 0 16,1-1 0-16,1 0 0 0,-2-1 0 0,2-1 0 15,0 0 192-15,-1-2-64 0,2-6-128 0,0 0 128 16,2-2-128-16,0-3 128 0,2 2 192 0,-2-4 48 16,3 3 0-16,0 0 0 15,0-3 192-15,-1 4 32 0,0 1 16 0,-1 4 0 0,1 1-224 0,0 0-64 16,-1 1 0-16,2 2 0 15,2 3 160-15,-1-3 32 0,0 3 0 0,3-1 0 0,-1 0-80 0,2-1-16 0,0 1 0 16,1-1 0-16,-1 0-272 0,1-2-144 0,0 1 160 16,0-1-160-16,1-2 0 0,-1 0 0 15,1-1 0-15,0 1 0 0,1 2 0 0,-2 0 0 16,1 4 0-16,-2-1 0 0,1 2 0 0,-1 1 0 0,0 2 0 0,-3 2 0 16,5-1 0-16,-3 3 0 0,3-1 0 0,-1 2 0 15,1-2 0-15,0 2 0 0,2-2 0 0,0 5 0 16,-1-3 144-16,0 3-144 0,-1 1 128 0,0-1-128 0,1 4 240 15,-2-1-48-15,0 0 0 0,0 1 0 16,-1-1-192-16,0 0 128 0,0-2-128 0,0 2 0 0,-2-2 0 0,0-1 128 31,0 1-128-31,1-3 0 0,-1 4 128 0,0-1-128 0,1-1 176 0,-1 1-176 0,2-2 128 0,1 2-128 16,1-3 0-16,0 2 0 0,2 0 0 0,-1 1 0 16,3 2 0-16,0 0 0 0,0 1 0 0,0 3 0 15,1 2 0-15,-1 1 0 0,0 0 0 0,-1 1 0 16,-2 4 0-16,1-2 0 15,-2 3 0-15,-1-2 0 0,-1 1 0 0,0 2 0 0,-3-4 0 0,1 0-144 16,-2 0 144-16,-2 0 0 0,-1 0 0 0,0 0 0 0,-1-2 0 16,0 0-128-16,-2 0 128 0,0 1 0 0,0-2 0 15,-2 1 0-15,1 1 0 0,-3-2 0 0,1 1 0 0,-2 0 0 16,-1 0 0-16,-2-1 0 0,0 2 0 0,-1-1 0 16,-2-1 0-16,-2 2 0 15,1 1 0-15,-4 0 0 0,-1 1 0 0,-1 2 0 0,0-3 0 0,-2 2 0 16,-1 2 0-16,-2 2 0 0,-1 0 0 15,-1 0 0-15,1 1 0 0,-1-1 0 0,3 0 0 0,1 0 0 16,1-2 0-16,4 0 0 0,2-2 0 0,3 2 0 16,2-4 0-16,3 2 0 0,2-2 0 0,1-2 0 0,1 2 0 31,2-3 0-31,0 2 0 0,3-4 0 0,-1 4 0 16,1-3 0-16,2 2 0 0,0-2 0 0,1 2 0 0,1-2 0 15,2 1 0-15,0 0-128 0,2 0 128 0,1 1 0 16,2 0 0-16,1 0 0 0,2 1 0 0,0-2-128 15,-2 0 128-15,2 0 0 0,1 1 0 0,0 0 0 16,1 0 0-16,-1-2-128 0,2 2-64 0,0-2-16 16,0 0 0-16,-1-2 0 0,3 1 208 0,-3 1-192 15,1-2 192-15,-1 3-192 0,-1-1 192 0,-2 1 0 16,-2 0 0-16,-2 3 0 0,-2 1 0 0,-1 1 0 0,-2 1 0 16,-2 2 0-16,-1 1 0 0,-3 3 0 0,0-1 0 15,-2 2 0-15,0 0 0 0,-3 4 0 0,0 1 0 16,-3-2 0-16,0 4 0 0,-3 0 0 0,-1 1 0 0,-2 4 0 15,1-2 192-15,-2 0 16 0,-1 1 16 0,1 1 0 16,0-2 96-16,0 1 32 0,3-2 0 0,0 0 0 16,2 0-208-16,1 1-144 0,3 1 192 0,0-4-16784 15</inkml:trace>
  <inkml:trace contextRef="#ctx0" brushRef="#br0" timeOffset="21003.32">17210 15925 41471 0,'-13'7'3680'0,"-1"2"-2944"0,4-3-592 0,4-5-144 0,1 3 384 0,-4 2 32 0,-8 5 16 0,-11 9 0 0,-9 5-1504 0,-5 3-288 0,2 1-64 0,0 0-16 16,0 2-1280-16,-2 0-256 0,-2 1-48 0,-1-1-16 15,0 1 1264-15,2-3 256 0,2-1 48 0,3-5 16 0,4-1 1968 0,5-4 384 0,4-4 64 0,3-2 32 16,3-3-464-16,2-3-80 16</inkml:trace>
  <inkml:trace contextRef="#ctx0" brushRef="#br0" timeOffset="21272.76">16637 15849 43311 0,'-3'2'3840'0,"1"-2"-3072"15,0 0-608-15,4 0-160 0,-1 0 192 0,3 2 16 16,2 0 0-16,2 0 0 16,8 3-1104-16,5 0-240 0,3 3-32 0,2 1-16 15,0 1 320-15,-1 2 64 0,-1 5 16 0,0 5 0 0,-2 2 784 0,-1 2 0 0,-1 5 0 16,-2 1 0-16,1-3 320 0,-3 2-48 15,0-3 0-15,0 4 0 0,0-2-144 0,2 1-128 0,-2-3 144 0,0-3-144 32,0 3-144-32,-1-5-128 0,1-4-32 0,-1 0 0 15,-1-3-1488-15,4-1-288 0,0-3-64 0,1-1-12336 0</inkml:trace>
  <inkml:trace contextRef="#ctx0" brushRef="#br0" timeOffset="21664.79">17636 16317 44223 0,'-4'7'1968'0,"-1"-3"400"0,0 2-1904 0,3-1-464 0,0-4 0 0,2 2 0 0,-1-1-640 0,1 3-208 0,0 6-48 0,1 3-16 0,2 1-4000 0,-1 4-784 0,1 0-176 15,-2 0-16-15,-1 3 2576 0,-2 4 528 0,-2 2 96 0,0 7 32 0</inkml:trace>
  <inkml:trace contextRef="#ctx0" brushRef="#br0" timeOffset="22172.82">17268 17143 35007 0,'-9'6'3120'0,"-1"0"-2496"0,0-2-496 0,1 0-128 0,3-2 1456 0,0 1 272 0,-2 0 48 0,-4 6 16 0,-9 1-3696 0,-8 8-720 0,-4 2-160 0,-3 2-32 16,-1 1-512-16,0-1-128 0,0 3 0 0,-3 1-16 0,-2 4 4512 0,-1 0 912 0,-1 4 176 0,-1 0 48 15,3 1-336-15,0-1-64 0,4-1-16 0,1-1 0 16,4-1-1312-16,4-3-256 0,4-4-48 0,3-3-10000 16,3-3-1984-16</inkml:trace>
  <inkml:trace contextRef="#ctx0" brushRef="#br0" timeOffset="22433.32">16766 17048 41471 0,'-5'1'1840'0,"1"1"368"0,-1-2-1760 0,2 3-448 0,3-2 0 0,3 1 0 15,-1 1-480-15,3 3-176 0,2 2-48 0,6 6 0 16,4 2-2448-16,3 7-496 0,2-1-112 0,0 3-16 0,1 3 3600 0,-4 2 720 16,0 3 144-16,-3 1 16 0,-4-1 224 0,1 3 32 15,-2 5 16-15,-1 2 0 0,-2 1-336 0,0 5-80 16,-1 0-16-16,-2-1 0 16,0 1-1504-16,0-4-320 0</inkml:trace>
  <inkml:trace contextRef="#ctx0" brushRef="#br0" timeOffset="22868.09">17450 17623 35935 0,'-1'-9'3200'0,"0"0"-2560"0,1 4-512 0,1-1-128 16,1 4-1632-16,2-5-352 16,4-5-64-16,1-6 0 0,8-8-832 0,6-3-144 0,2 3-48 15,1 4 0-15,-2 5 5312 0,-1 3 1072 0,-1 4 208 0,-2 0 32 0,-2 5-848 0,0 2-160 16,-1 0-48-16,-2 3 0 0,1 3-1664 0,-3-1-320 16,2 2-80-16,-1 2-16 0,0 0-416 0,-5 0 0 15,1 2 128-15,-2 2-128 0,-3 1 0 0,-2 1 128 16,0 2-128-16,-2 2 128 0,-2-1-128 0,-3 1 0 15,0 2-192-15,-3 0 192 0,-4 4-224 0,-3 1 80 0,-1 1 16 16,-3 1 0-16,-3-1 0 16,-3 5 0-16,1-3 0 0,1-4 0 0,-1 0 320 0,4-1 80 15,-1-5 16-15,4 2 0 0,2-4 32 0,2-1 16 0,2-1 0 16,1 1 0-16,-1 0-128 16,2 0-16-16,0 3-16 0,2-2 0 0,2 0-336 0,3 1-64 15,1 1-16-15,3-2 0 0,3 0 16 0,2-1 0 16,5-3 0-16,-2 0 0 0,-1-4 224 0,3 0 160 0,6 0-32 0,2 0 0 15,1-2-128-15,2 0-176 16,-1 1 48-16,3-5 0 16,-1 1-512-16,0-1-80 0,2 0-32 0,1-1-16720 0</inkml:trace>
  <inkml:trace contextRef="#ctx0" brushRef="#br0" timeOffset="24026.26">22779 16545 17503 0,'29'0'1552'0,"-5"-2"-1232"0,-8 2-320 0,-8-1 0 15,0 1 0-15,4-4 160 0</inkml:trace>
  <inkml:trace contextRef="#ctx0" brushRef="#br0" timeOffset="24177.07">22500 16515 9215 0,'-89'5'816'0,"20"-2"-656"0,2 1-160 0,14 1 0 0,16-4 3392 0,4 2 640 31,-17-1 128-31,-38 5 16 0,-43 2-4304 0,-32 4-880 0,-6 0-160 15,15-1-48-15,21 1-1824 0,17-3-368 0,15 2-80 0,15-4-16 16,10 3 2352-16,11-6 480 0,8 1 96 0,10-1 0 16,10-2 576-16,12 0 320 0,10-2-32 0,9-2-16 0,6-2-448 0,10 0-80 15,12 4-32 1,13-2 0-16,13-5 288 0,10-1 0 0,8-3-128 0,7 4 128 16</inkml:trace>
  <inkml:trace contextRef="#ctx0" brushRef="#br0" timeOffset="24817.81">21787 17848 34095 0,'-58'8'3024'0,"9"-4"-2416"0,0 0-480 0,8-2-128 0,9 2 0 0,2-4 0 0,-17 2 0 0,-33 2 0 15,-39 2-4432-15,-27 0-960 0,-1 2-192 0,17 1-48 0,24-1 2352 0,22 0 464 0,21-2 80 0,15-4 32 16,11 2 4528-16,9-2 912 0,9 0 176 0,6-2 32 0,7-2-320 0,6 0-80 15,5-2-16-15,9-1 0 16,8 2-3232-16,12-1-640 0,11-1-128 0,9 0-16 16,9 0 448-16,10-2 80 0,9 0 32 0,18-2 0 0,19 0 928 0,14-1 400 0,5-2-16 15,0-1-16-15,1 6-576 0,3-2-112 0,1-1-32 0,-3 2 0 32,-4 4-976-32,-5-2-192 0,-3-3-32 0,-12 5-16 0,-11 2 1120 0,-9 1 240 0,0-3 32 0,-17 1 16 15,-11 1 464-15,-14 4 80 0,-8-2 32 0,-20 0 0 16</inkml:trace>
  <inkml:trace contextRef="#ctx0" brushRef="#br0" timeOffset="47083.97">5140 6185 30399 0,'-11'0'2704'0,"4"-2"-2160"0,6-1-544 0,2 2 0 0,0 1 304 15,0-4-48-15,-1 2-16 0,0-4 0 0,0 0-64 0,3 2-16 0,4-2 0 0,3 6 0 0,1 0-352 0,3 0-64 0,3 3 0 0,2 4-16 0,-2-4-160 0,5 2-16 0,9 3-16 0,5 0 0 16,4 0 0-16,4-2 0 0,9 3 0 0,8-3 0 15,3-3 16-15,2 4 16 0,-2-5 0 0,0-2 0 0,-1 0 304 0,5-2 128 0,9-2-128 16,2-2 128-16,0 3 160 16,4 0 112-16,4-2 32 0,-1 1 0 0,0 3 768 0,-4-2 144 0,-9 1 48 15,-2 4 0-15,1 2-736 0,-2 5-144 16,2-2-16-16,-3 2-16 0,-5-1-352 0,-1 3 0 16,4 4 0-16,-4-2 0 0,-2-3-128 0,1-4 0 15,1 0 0-15,2 0 0 16,3-5-832-16,0-2-144 0,0-4-48 0,0-2 0 15,-2-6-448-15,1-3-80 0,2-5-32 0,-1 1-8992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49:45.7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10385 3673 21183 0,'-12'3'1888'0,"4"2"-1504"0,3-1-384 16,2-3 0-16,1 2-1088 0,-3 0-304 0,-5 3-48 0,-5 4-16 0,-6 5 992 0,-4 4 192 0,1-1 32 0,-1 0 16 0,0-1 224 0,1 0 0 0,0 2 0 0,-1-3 0 0,1 0 0 0,-2 0 0 16,1 1 0-16,-2-1 0 0,-1 0 416 0,0 3 128 15,1-3 32-15,-2 3 0 0,1 0-240 0,-4 4-32 16,0-1-16-16,-4 5 0 0,-4 0-288 0,-1 7 0 16,-3-2 0-16,-2 3 0 0,0 2 0 0,1-3 0 15,0 2-128-15,3-5 128 0,6-5 0 0,0-1 0 0,-1-2 0 16,0 2 160-16,0 2 112 0,1-5 32 15,3 2 0-15,-1-3 0 0,4-1 208 0,0-2 32 0,1 1 16 0,3-2 0 16,2 0-400-16,1 0-160 0,4-4 128 0,1 0-128 16,2-4 0-16,3 0 0 0,2-3 0 0,-1-2 0 15,4-2 0-15,-1-2 0 0,2 0 0 0,0 0 0 16,3 0 128-16,0-2-128 0,-1-2 128 0,1 2-128 16,0-2 512-16,1 0 0 0,0-1 16 0,1 2 0 0,-1-3 32 0,2-1 0 15,1 0 0-15,0 1 0 0,1-5-272 0,2 1-48 16,1 0-16-16,0-4 0 0,4-1-224 0,1 2 0 15,0-2 128-15,1-4-128 0,3 2 144 0,-2 0-16 16,0 1 0 0,3 0 0-16,-2-3-128 0,2 2-144 0,-2-1 144 0,0 1-208 15,2 2 208-15,-3-1 0 0,0 1 0 0,-1 2 0 0,-3 0 288 0,0 3-48 16,-1 4-16-16,-2 0 0 0,-2 4-48 0,-2 0-16 16,0 2 0-16,-1 2 0 0,0 0 96 0,-2 4 32 15,-1 0 0-15,2 2 0 0,-2 3-288 0,-1-1 0 16,0 2 0-16,-1 1 0 0,0 3 0 0,-2 0 0 15,2 2 0-15,-1-2 0 0,-1 3 0 0,2-3 0 16,-1 3 0-16,-1 0 0 0,2-3 0 0,-1 3 0 0,2-3 0 16,0 0 0-16,1 3 0 0,1-6 0 0,1 2 0 0,1-1 0 15,0 1 0-15,-2-3 0 16,2 2 128-16,-3 0-128 0,1 2 560 0,-1 3 48 16,-1 1 16-16,-1 1 0 0,-2 1-304 0,1 0-48 0,-2 2-16 0,3-3 0 15,0-3-256-15,2-1 0 0,3-1 0 0,2-7 0 16,3 0 192-16,5-3 16 0,2-4 16 0,7-4 0 0,6-3 432 15,8-2 96-15,8-5 16 0,10-4 0 0,12-3-768 0,10-7 0 16,7-5 0-16,6-7 0 0</inkml:trace>
  <inkml:trace contextRef="#ctx0" brushRef="#br0" timeOffset="43798.24">32843 13846 9215 0,'-18'-1'816'0,"5"1"-656"0,-1-3-160 0,3 3 0 0,4 0 2416 16,1 0 448-16,-3 0 80 0,-6 3 32 0,-10-2-2288 0,-11 4-464 0,-8 2-96 0,-7 0 0 0,-1 2-128 0,-2 4 0 0,-7-1 0 0,-2-2 128 0,-1 2-128 15,-4-3 0-15,-3 1 0 0,0-3 0 0,5 2 320 0,-4-3 112 0,-6 0 16 0,-3 1 0 0,-1-4 48 0,-2 0 16 0,-1-3 0 0,-3 0 0 32,-5 0-320-32,-2-3-64 0,-3 0-128 0,0-4 192 15,2 2-384-15,-6 1-96 0,-4-5-16 0,-4 0 0 0,-3-2 144 0,-4 2 32 0,-4 0 0 0,-3-4 0 16,-2 1 128-16,-7-1 128 0,-6 6-128 0,-4-4 176 15,-1 0-176-15,-5 0 0 0,-3 1 0 0,-2 2 0 0,5 0-304 16,-7-2 64-16,-5-3 16 0,-3-1 0 16,-1 0-448-16,2-1-96 15,3 2 0-15,-2-4-16 0,-1 1 192 0,-2 0 32 0,-1 1 16 0,-3 2 0 16,2 0 544-16,-4 1 0 0,-7 2 0 0,-6-2 0 0,-4-1-240 0,-3 1-80 16,-1 3-32-16,-3 5-7056 0</inkml:trace>
  <inkml:trace contextRef="#ctx0" brushRef="#br0" timeOffset="44939.09">23930 13536 3679 0,'-288'-3'160'0,"189"3"32"0,57 0-192 0,24-1 0 16,-1 1 0-16,-40 0 0 16,-100 0 672-16,-85-3 96 0,-52 1 0 0,-6 1 16 0,27 1 112 0,34 0 32 15,29 0 0-15,17 0 0 0,15 1-608 16,8 1-112-16,9 1-16 0,2-2-16 0,1 2-176 0,5-1 0 0,4 2 0 0,1-2 0 16,3 2-224-16,2 0-32 0,4-2 0 0,2-1 0 15,0 2 256-15,6-3 0 0,4 0 144 0,4-3-144 16,10 2 1568-1,0-1 224-15,3-2 32 0,3 2 16 0,5 0 96 0,6 0 32 0,7-1 0 0,8 2 0 16,6 1-576-16,-2 0-112 0,-4 0-32 0,4 4 0 16,6 2-720-16,5 1-144 0,4 2-16 0,2 3-16 15,1 2-624-15,3 7-128 0,5 1-32 0,4 1 0 32,2 3-976-32,1 4-192 0,3 5-32 0,-1 3-16 15,4 1 192-15,0 4 48 0,2-2 0 0,2 3 0 0,2 2 176 0,1 4 32 0,2 0 16 0,1 3 0 0,3 2 992 16,0 2 192-16,2-3 0 0,1 6 128 0,-2-1 1280 0,1 8 272 15,0 2 48-15,0 8 16 16,2 8-272-16,-1 0-64 0,1 3-16 0,2 2 0 16,1 7-448-16,3 4-96 15,3 3-16-15,3 1 0 0,2-6-512 0,4 14-128 16,3 8 0-16,2 4-16 0,0 2-16 0,0 2 0 0,0 8 0 16,1-1 0-16,-1 0-160 0,0-7 160 0,0-6-160 15,1-19 160-15,1-11 32 0,0-3 16 0,1-1 0 16,0-2 0-16,2 0 1008 0,-1-1 208 0,2-7 48 15,-2-1 0-15,-2-5-880 0,1-3-160 0,-1-4-48 0,0-6 0 16,-1-9-144-16,1-6-48 0,-1-11 0 0,1 3 0 16,1-2 448-16,0-3 64 0,1 0 32 0,1-3 0 15,2-2-416-15,3 1-96 0,1 1-16 0,3 1 0 16,3 0-208-16,1-1 0 0,3 1 0 0,0-2-160 16,2-1 160-16,4-1-160 0,3 3 160 0,3-1-160 0,3-3-64 15,3-3-16-15,1-3 0 0,1-3 0 0,1-4 80 16,6 2 16-16,8-2 0 0,2 0 0 0,0 1 144 15,1-1 0-15,4-2 0 0,4 0 0 0,2-1 0 0,6 0 0 16,5 1 0-16,4 3 0 0,3-6 0 16,3 2 0-16,6-1 0 0,5-3-128 0,2 2 128 0,2-1 0 15,4 2 0-15,3-1 128 0,4-1 16 0,-2 1 16 16,-1-1 0-16,7 4 0 0,6 1-160 0,3-1 160 16,3-2-160-16,3 3 160 0,1-1-160 0,5 2 0 15,5 0 0-15,1-4 0 0,0 1 0 0,13-2 0 16,9 2 0-16,3-3 0 0,-1-5 160 0,2-2 96 15,0-2 32-15,3 0 0 0,2-1 0 0,2-2 0 0,3-3 0 16,0-1 0-16,-2-2-288 0,1 2 160 0,1-2-160 16,4 2 128-16,4-3-128 0,1 3 0 0,-2-2 0 15,2-3 0-15,2 2 0 0,0-3-176 0,-4-1 176 0,2-1-192 16,0-1 192-16,2-3-160 0,1 2 160 0,4 2-160 16,7-5 160-16,-5 5 0 0,-2-1 0 0,4 1 0 15,4 1 0-15,1 2 0 0,1-1 0 0,-2 3 0 16,-3 1-384-16,-31 6 16 0,-21 0 0 0,20 4 0 15,27 0 112-15,6 4 32 0,-10 4 0 0,-9 1 0 16,0 3 224-16,-8 2 0 0,-11 1 0 0,-6 4-144 0,-3 1 144 16,-5 1 0-16,-4 3 0 0,-5 0 0 0,-7 0 0 15,-3-2-160-15,-4 1 160 0,-4-1-208 16,-6 1-224-16,1-1-32 0,2 1-16 16,-1-4 0-16,-3 0-192 0,-1-3-32 0,2 0-16 0,-1-3 0 0,-3-1 720 0,-2-8 240 15,-1 2 0-15,-5 0 0 16,-4-2 144-16,-5-2 48 0,-6-2 0 0,-5 2 0 15,-2 2-752-15,-4-2-128 0,-3 4-48 0,-5-4 0 16,-7-3 48-16,-3 2 16 0,-1-1 0 0,-5-2 0 0,-4 0 272 16,-6-2 160-16,-1-3-192 0,-6 1 192 0,-3-2 0 15,-3 0 304-15,-1-2-48 0,-2-2 0 0,1-2 624 16,-4-1 112-16,1-1 32 0,1-4 0 0,-2 3-192 0,0-3-48 16,-2-5 0-16,0-1 0 0,1-2-496 0,-1-1-96 15,-1-5-32-15,1 1 0 0,0 1-160 0,-2-3-144 0,-2 1 144 0,-2-4-208 16,-1 1 0-16,-3-2 0 0,1 0 0 0,-2-2 0 15,0 2 64-15,0-1 16 0,1-3 0 0,-1-2 0 16,3-1 256-16,-2 1 64 16,2-7 16-16,1-2 0 0,2-1 128 0,1 0 32 0,5 3 0 0,-1-7 0 15,-1-4-176-15,-2-2-16 0,-1 2-16 0,-5 0 0 16,-2 0-160-16,2-2 128 0,1-2-128 0,-1-7 128 0,-6-4-128 16,-9 61 0-16,-3 19 0 0,0 0 128 0,0 0-128 0,0 0 0 15</inkml:trace>
  <inkml:trace contextRef="#ctx0" brushRef="#br0" timeOffset="53829.49">25117 10214 6447 0,'12'-7'576'0,"-6"-2"-576"0,1 2 0 0,-4 0 0 0,0 2 4640 16,-1 4 816-16,2-2 176 0,0-6 16 0,3-1-4368 0,3-5-896 0,1 2-160 0,-1-2-32 0,-1 2-192 0,-4 2 0 0,-2 3-160 0,-3 1 160 0,-2 1 0 0,-4 2 0 0,-4 4 0 0,-5 0 0 0,-4 3 304 0,-4 4 96 0,-6 2 32 0,-4 3 0 0,-5 0 16 0,-3 0 16 0,0 0 0 0,-2 1 0 15,0-1 352-15,-7-2 64 0,-3 2 16 16,-3-2 0-16,-1-1 128 0,-1 1 48 0,5-4 0 0,-3 0 0 15,-2 0-256-15,-1-2-48 0,-2-2-16 0,0 2 0 16,-3-1-384-16,4 0-80 0,-1-1-16 0,6 3 0 16,5-4-80-16,1 1-32 0,0 2 0 15,3-2 0-15,3 2-160 0,4-1 0 16,4 0 144-16,3 0-144 0,2 0 0 0,4 0 128 0,2 1-128 0,4 2 0 0,3-2 0 16,2 0 0-16,1 1 0 0,4 2 0 0,2-1 128 0,1 0-128 15,4 0 128-15,0 0-128 0,2 1 0 0,1 1 0 16,1-3 0-16,3 4 0 15,1-1 144-15,1 6-144 0,2 1 192 0,0 1-192 0,1 4 128 0,1 7-128 16,1 3 0-16,-1 7 0 16,1 7 0-16,0 9 0 0,-1 8 0 0,-3 8 0 0,1 8 0 0,-3 8 0 15,0 10 0-15,-3 9 0 16,-2 10 0-16,0-12 0 0,0-11 0 0,-1 13 0 0,0 11 0 0,-2-1 0 16,2-10 0-16,0-7 0 0,-1-3 0 0,2-5 0 15,-1-1 0-15,0-8 0 0,1-4 128 0,-2-3-128 0,-1 0 0 0,-1-1 0 16,1-2 0-16,-1-4 0 15,1-6 0-15,0-5 0 0,-1-6 0 0,2-2 0 0,-2-5 0 0,1-4 0 16,0-1 128-16,0-7-128 0,-1 0 0 16,3-4 0-16,-1-1 144 0,-2-3-16 0,2 1-128 0,-2-2 192 15,1-1-192-15,1-4 0 0,-1-1 0 0,1-5 0 16,1-1 128-16,0-6-128 0,-1 3 0 0,2-2 144 0,0 0 112 16,-1 1 32-16,1-5 0 0,0 4 0 15,0-4-128-15,1 0-32 0,1 0 0 0,-1 0 0 0,2 0 32 0,0 0 0 16,3 0 0-16,2 2 0 0,0-2 48 15,5 0 16 1,3-2 0-16,3 2 0 0,5-4-224 0,4-1 0 16,6 1 0-16,0-3 0 0,5-2 0 0,4 0 0 0,8 0 0 0,2 1 144 0,5-3-144 0,1 4 192 15,-1 0-192-15,3 4 192 0,2-4-192 0,0 1-176 16,0 0 48-16,0 2 0 16,0 2 128-16,-3 2 0 0,-3 0 0 0,-1 0 0 15,-1 0 0-15,-3 2 0 0,-8 6 0 0,-2-6-128 16,-2-2-352-16,-4 2-64 15,0 0-16-15,-5 0-12832 0,-4 0-2576 0</inkml:trace>
  <inkml:trace contextRef="#ctx0" brushRef="#br0" timeOffset="56662.39">23805 13818 28559 0,'-5'-2'2544'0,"0"2"-2032"0,0 0-512 0,3 0 0 16,-1 0-1152-16,-2 0-336 0,-2 0-64 0,-7-2-16 0,-2 2-752 0,-3-4-160 0,1-2-16 0,-1 1-16 16,2 0 2128-16,-1 0 384 0,-2-1 192 0,0 0-32 0,-1 0 1152 0,-1 1 224 0,-1-4 64 0,0 3 0 0,-3 0-160 0,0-1-32 0,-2 1 0 0,-2 0 0 0,0 2-816 0,-3-2-160 15,-1 2-48-15,-3-2 0 0,-2 3-224 0,-2-2-160 16,-5 1 192-16,-2 1-192 0,-2 2 0 0,-3-1 0 15,-1-1 0-15,-5 2 0 0,-4-3 256 0,-6 2-48 16,-2-2-16-16,-7 4 0 0,-1-2 336 0,-7-1 64 0,-5 2 16 16,-9-2 0-16,-9 6-288 0,-4-3-48 0,0 1-16 15,-4 2 0-15,1-1-256 0,5 2 0 0,6 2 0 0,-7-2-144 16,-6 2 144-16,3 0 0 0,18 0 0 0,-8-2 0 31,-10 2 0-31,-1-3 224 0,3 3-32 0,5-6 0 16,4 1 64-16,0-1 0 0,-1-1 0 0,2-2 0 0,2 1 80 0,2-2 32 15,1-3 0-15,3 2 0 0,2-1 96 0,4-1 32 16,5 0 0-16,-2-2 0 0,-4 2-96 0,3-2-16 16,3 3 0-16,1 0 0 0,5 2-192 15,-1 0-32-15,0 2-16 0,-2 2 0 0,0 2-144 0,1 2 0 16,4-1 0-16,0 0 128 0,0 0-128 0,1-2 0 0,5 3 0 0,2 1 0 0,2 1 0 16,3-2 0-16,5-2 0 0,3 2 0 15,1 2 176-15,4 0 96 16,0 0 32-16,2 1 0 0,4 4-80 0,2 0-16 0,1-1 0 0,4 2 0 0,1 0-208 0,5-4 0 31,5 2 0-31,-1 1 0 0,-5 5 256 0,-3 0-64 16,3 3 0-16,1-6 0 0,5 3-192 0,0 0 128 15,0 3-128-15,0 2 0 0,1-1 0 0,2 2 0 16,3-1 0-16,0 1 0 0,2 2 224 0,2 0-48 0,-1 1-16 16,6 4 0-16,-1-3-160 0,2 5 0 0,1 1 0 15,3 2 0-15,0 3 0 0,2-1 0 0,1-5 0 0,-1 11 0 16,0 14 0-16,1 6 0 0,0 6 0 0,2 0 0 15,0 0 0-15,-1-1 0 0,1-7 0 0,0 1 0 16,0-2 0-16,1 0 0 0,0 0 0 0,0 0 0 16,1 1 0-16,0 0 0 0,2-1 0 0,-1 2 0 15,-1-4 128-15,3 7 0 0,1 9 0 0,0 5 0 16,1 1-128-16,0 3 0 0,2 0 0 0,-1 6 0 0,2 4 0 16,1 0 0-16,0 0 0 0,-2 0 0 0,2-7 0 15,1 6 0-15,-1 5 0 0,0-9 0 0,0-6 0 0,0-6 0 16,0-8 0-16,0-2 0 0,-2-5 0 0,1 0 0 15,0-3 0-15,-2 1 0 0,0 2 0 0,0-3 0 16,-1-4 0-16,0-2 0 0,1-3 0 16,-2 1 0-16,1-1 0 0,1-3 0 0,-2-2 0 0,0-2 0 15,-2-3 0-15,1 3 0 0,-2-7 0 0,0 0 0 16,0 1 128-16,-2-4-128 0,0-6 0 0,0 3 0 16,-2 7 0-16,-1-1 0 0,-1 2 0 0,1-5 0 15,-3-3 0-15,1 1 0 0,-2-3 0 0,0-1 0 0,0-1 0 16,-1-4 0-16,1-1 0 0,-1-3 0 0,1-3 0 15,1-2 0-15,2-1 0 0,0 0 128 0,-1-1-128 16,2 1 0-16,0 0 224 0,-1-2-32 0,3 0-16 0,0-2 0 16,1 3-32-16,1-2 0 0,0 2 0 0,1-2 0 15,0 2-144-15,2 1 0 0,2-2 0 0,-1 2 0 16,2 0 0-16,1 2 160 0,2-2-160 0,0 3 160 16,1 2-160-16,0-4 192 0,1 1-192 0,1 0 192 15,0 1-192-15,2-1 0 0,0 2 0 0,2 1 128 16,1-3-128-16,0-1 0 0,2 0 0 0,2-1 0 0,2 0 0 15,3-1 0-15,3-2 0 0,4-2 128 0,4 0 0 0,6-4 0 16,-1-1 0-16,5-2 0 0,4-2-128 16,5-5 0-16,2-1 0 0,5-2 0 15,1 0 0-15,4-2 0 0,3 2 0 0,0-7 0 16,2 3 0-16,5-2-176 0,1 1 48 0,1-1 0 16,-1 2 0-16,4 0 0 0,5-3 0 0,0 1 0 0,-1 4-48 0,-1-2 0 15,-3 4 0-15,4 2 0 0,3-1 176 0,-2 1 0 16,-4-3-144-16,4 3 144 0,4-3 0 0,1 1 0 15,-1-1 0-15,0-3 0 0,-1 0 160 0,4-3 48 16,-2 5 16-16,-8-4 0 0,-3 1 96 0,10-3 0 0,8-2 16 16,3 0 0-16,-3-3-48 0,-2 3-16 0,-1 2 0 15,-5 1 0-15,-4 3-144 0,-9 4-128 0,-6 0 192 16,5-1-192-16,9 1 0 0,3 2 0 0,-1 0 0 0,-5 1 0 16,-2 6 0-16,-5-4 0 0,-3 5 0 0,-2 1 0 15,-1 1 256-15,-3 0-64 0,-1 0-16 0,-3 1 0 16,-4 1-16-16,1 1 0 0,1-2 0 0,0 2 0 15,-1-1 32-15,0 2 0 0,1-4 0 0,0 0 0 16,-2 0-48-16,2 0 0 16,5 2 0-16,-6-4 0 0,-8 2 0 0,8-3 0 0,10 2 0 0,-1-1 0 0,-13-2-144 15,5 4 0 1,8-3 144-16,2 3-144 0,0 3 0 0,-3 1 0 0,1-1 0 0,-3 6 128 0,-1-2-304 0,-3 5-48 16,3-1-16-16,-4 0 0 0,-3-1 80 0,-4 0 16 15,-3-2 0-15,0-2 0 0,-2 4 144 0,-1-3 0 16,-1-1 0-16,4 0-128 15,3 0 128-15,2-2 128 0,0-1-128 0,0 0 176 0,-1-3-176 0,2 0 0 16,3 1 0-16,3 2 128 0,3-1 80 16,1-2 16-16,-1 0 0 0,-4 0 0 0,-5 0-368 0,9 4-80 15,7 0-16-15,4 1 0 0,-3-1 80 0,1 1 16 16,-1-1 0-16,-1-1 0 0,-2 0 0 0,4 0 0 0,2 3 0 16,-1-5 0-16,-7-1 144 0,1 3 0 0,3-3 0 0,2 3 128 15,1 0 48-15,1 1 16 0,0-4 0 0,0 0 0 16,1 2-64-16,1-2-128 0,2 4 192 0,1-4-64 15,-1 2-128-15,-1-1 0 0,-1 2 0 0,2 1 128 16,-3-1-272-16,6 2-64 0,0-1-16 0,2 2 0 16,1-3 224-16,1 0-144 0,-1 0 144 0,3-2-128 15,3 2 128-15,-2-6 0 16,-2 2 0-16,2-2 128 0,0 0-128 0,1 0 0 16,1-3-176-16,0 0 176 0,-2 0-144 0,2-1 144 15,7 1-128-15,0 3 128 0,3-4-208 0,3 4 32 0,5 0 16 0,-2-1 0 0,1 2-16 0,-7 1 0 31,-1-2 0-31,1 3 0 0,2 0-112 0,-2 0-32 0,1 0 0 16,-1 3 0-16,-1 3 48 0,0-2 0 0,-3 2 0 0,-4 0 0 16,-4 1 272-16,1 2 0 0,-2-3 0 0,-1 2 0 15,-2 0 0-15,-2-1 192 0,4-1 0 0,-1 0 0 16,-1 1-192-16,-1 2 0 16,-3-3 0-16,2 0 0 0,3-2 0 0,-1 0 0 0,-1 2 0 0,-2-2 0 0,-5-2 0 0,2-2-160 15,-2 3 0 1,-3-2 0-16,-5 1-160 0,-4 1-16 0,-2-3-16 0,-4 0 0 0,-5 0 80 0,-3 0 16 15,-2 0 0-15,-6-3 0 32,-6 6-144-32,-3-3-32 0,-2 0 0 0,-3 0 0 0,-1 0-16 0,-2-3 0 0,-3 1 0 0,-2 1 0 0,0-2 240 0,-3 1 32 0,0 0 16 0,-1-1 0 31,0 0 160-31,-2 0 144 0,-2 0-16 0,0-1-128 16,0-1 176-16,-3 2-176 0,1-5 160 0,-1 2-160 15,-1 0 192-15,0-3-48 0,-1-1-16 0,-2 2 0 16,0 0 96-16,0 0 16 0,0 0 0 0,0 0 0 15,1-1 96-15,0 1 32 0,1-1 0 0,-1 0 0 0,0-1-32 16,2 0 0-16,-1-2 0 0,-2-1 0 0,0-1-160 16,-1-2-48-16,2-4 0 0,0-6 0 0,-1-3-128 15,0-2 0-15,0 3 0 0,-3 2 0 0,-3 4-128 0,2-3 128 16,3 0 0-16,-9 25 0 0,0 0 0 0,0 0 0 16,0 0 0-16,0 0 0 15</inkml:trace>
  <inkml:trace contextRef="#ctx0" brushRef="#br0" timeOffset="57912.68">27565 13915 27647 0,'-11'-3'2448'0,"0"-2"-1952"0,1 1-496 0,3 3 0 0,0-2 1152 0,-2 3 144 0,-10-6 32 0,-9-4 0 0,-11-2-1200 0,-5-1-128 0,-1 0-256 0,3 2 64 0,1 3-96 0,1-2-16 0,1 4 0 15,0 0 0-15,-2 0 304 0,-1 0 0 0,-1 2 0 0,-2-1 0 0,-1 4 448 0,-2-2 192 0,-3 0 32 0,-3-2 16 32,0 0 352-32,-3 0 80 0,-1-2 16 0,-6 0 0 15,-1 1-656-15,-7-3-128 0,-4-1-32 0,-4 0 0 16,0-2-320-16,-3 0 0 0,-1-2 0 0,11 5 0 16,10 0 0-16,-14-1 0 0,-17 1 0 0,-11-1 0 0,-1 1 0 15,-2 2 0-15,1 1 0 0,0 1 0 0,1 4 0 16,0-3 0-16,1 1 0 0,-2 3 0 0,1 0 0 0,0-2 0 15,1 2 0-15,1-1 0 0,1 1 192 0,4 0-16 16,1 1-16-16,3 1 0 0,1 1-32 0,4-2-128 16,0 5 192-16,6-2-64 0,4 1-128 0,1-1 0 15,1-2 0-15,4-1 0 0,7 4 0 0,4 0 0 16,4 0 0-16,7-1 0 16,11 2-640-16,9 0-16 0,9 1 0 0,9-4-16112 15</inkml:trace>
  <inkml:trace contextRef="#ctx0" brushRef="#br0" timeOffset="60656.75">17340 16188 911 0,'-2'-2'0'0,"-1"0"0"0,1 2 0 0,1-2 0 0,-1 2 2624 0,2 0 448 0,0-3 96 16,-1 2 16-16,-1 1-1328 0,0-3-272 0,0 0-48 0,-1-1-16 0,2 2-1040 0,0-1-208 0,-2 2-32 0,2-1-16 0,0-1-608 0,0 2-128 0,-2 1-32 0,0-3 0 0,-1 3-448 15,-1 0-96-15,-1 0 0 0,0 0-16 0,1 0 624 0,-2 0 128 0,2 0 32 0,0 0 0 0,1 0 1408 0,-1 3 272 16,0-3 64-16,1 0 16 0,0 0-32 0,3 0-16 15,1 0 0-15,0 0 0 0,0 0-432 0,1 0-96 16,0-3-16-16,2 3 0 0,2 0 112 0,2 0 0 16,-7 0 16-16,21-3 0 0,-8 0-640 0,2 2-128 15,3-1-16-15,1 2-16 0,0-4 160 0,4 1 48 16,1 3 0-16,2 0 0 0,-1 0 0 0,0 0 0 0,1 3 0 16,0 1 0-16,1-1-384 0,0 1 128 0,-1 1-128 15,0-1 0-15,-1-1 0 0,-3 2 0 16,0 2 0-16,-2-4 0 0,-3 3 0 0,1 1 0 0,-3-1 0 0,-3-1 0 15,0 1 0-15,-1-1 0 0,-1 1 0 0,-1-2 0 16,-2 2 0-16,0-5 144 0,-1 2-16 0,-1-1-128 16,-2 2 560-16,1-4 0 0,-1 0 0 0,-1 0 0 15,-1 0 80-15,2-3 0 0,-2 2 16 0,0-4 0 16,1 0 0-16,-2 0 0 0,0-2 0 0,-2-2 0 16,1 2-272-16,-1-4-48 0,-1 1-16 0,-1 0 0 15,1 0-320-15,-2-2 144 0,-1-1-144 0,-1 0 0 16,0 0 0-16,0-2 0 0,-2 2 0 0,-1 0 0 0,1 1 0 0,1 2 0 15,0 0-160-15,0-1 160 0,-2 1 0 0,2 0 0 16,1 0 0-16,1 2 0 0,1 2 0 0,0-1 128 16,0 0-128-16,-1 1 192 0,1 0-64 0,1 0 0 15,0-1 0-15,2 4 0 0,-1 3-128 0,2-3 0 16,0 3 0-16,0 0 0 0,1 0 0 0,-2 0-144 16,4 3 144-16,-2-2-208 15,2 1-208-15,-2-2-32 0,0 0-16 0,0 0 0 0,19 20 192 0,-11-15 32 0,1 1 16 16,1 2 0-16,0-2 224 0,0 0 0 0,1 3 0 15,0-2 0-15,1 3 0 0,-1-1 0 16,1 1 0-16,-1-1 0 0,-3 0 0 0,1 0 0 16,1 1 0-16,-1-3 0 0,-1 2 0 0,1-2 0 0,-1 4 0 0,1-3 0 15,-1 0 0-15,-2 2 0 16,1-1 0-16,-1-2 0 0,1 2 0 0,-1 1 0 0,-1 2 0 0,0 1 0 16,-2-2 0-16,0 0 0 0,-1 1 0 0,0 2 0 15,-2-4 0-15,-2 1 0 0,1 0 0 0,0-2 0 16,-3-1 192-16,0 0-192 0,-1 0 192 0,-1 0-192 15,-1 0 320-15,-2 2-32 0,-2-3-16 0,0 0 0 16,-1 2-80-16,-1-3-32 0,1 2 0 0,-1 0 0 16,0-2-160-16,-1 3-192 0,1-2 32 0,0 2 16 15,2-3-352-15,0 4-64 0,1-4-16 16,1 1 0 0,3 2-1264-16,0 1-256 0</inkml:trace>
  <inkml:trace contextRef="#ctx0" brushRef="#br0" timeOffset="61508.23">17348 17602 29487 0,'-13'-4'2624'0,"3"0"-2112"0,5 2-512 0,4 2 0 0,1 0 656 0,-4 0 32 0,-2-4 0 0,-4-2 0 0,-2 0-1616 0,2-1-320 16,3 1-64-16,4 0-16 15,4 0-464-15,4 0-80 0,5-1-32 0,1 4 0 0,3-3 1904 0,5-1 192 0,2 4 128 0,2-3 16 16,3 2 1072-16,4-1 192 0,3 1 64 0,4 0 0 15,5 1-352-15,0 0-64 0,-3 1-16 0,-1 1 0 16,0-2-656-16,4 3-144 0,2-2-32 0,-2 0 0 0,-2 0-400 0,-1-1 0 0,-1 2 0 16,-4-1 0-16,-7 2 0 0,-1 0 160 0,0-3-160 31,-4 3 160-31,-2 0 208 0,-4-1 32 0,0 1 16 16,-4 0 0-16,1 0-64 0,-4-4-16 0,1 3 0 0,-1 0 0 15,-3-2 128-15,0 0 32 0,-2 0 0 0,-1-1 0 16,-1-2 0-16,-2 3 0 0,0-4 0 0,-2-1 0 0,-3 0-368 15,-3 0-128-15,0 0 0 0,-2 0 144 16,-1-2-144-16,-3-3-256 0,-2 1 64 0,0 2 16 0,0-2 16 16,-3 2 0-16,-2 0 0 0,0 1 0 0,0-1 160 15,0 0 256-15,0-1-64 0,-1 4-16 0,-2-3-48 16,2 4 0-16,1 1 0 0,1-3 0 0,3 2-128 16,2-4 0-16,1 5 0 0,5 2 0 0,2-1 0 0,2 0 0 15,2 4 0-15,2-2 0 0,1 2 0 0,1-3 208 16,2 3-16-16,4-1-16 0,0 1-176 0,3-2-176 15,4 2 48-15,-1 0 0 0,2 0 0 0,1 0 0 16,0 2 0-16,0 4 0 0,0-1 128 0,0 1 0 16,0 3 0-16,1 0 0 0,-3 2 0 0,1 0 0 0,0 0 0 0,-3 2-128 15,2-2 128-15,-3 2-128 16,-1 0 128-16,0 3-128 0,-1-4 128 0,-2 2 0 0,0 0 0 0,0-1 0 16,-2 3 0-16,-1-4 0 0,-1 4 128 15,-1-2-128-15,0 1 224 0,-2 3-32 0,-2 2 0 0,0 2 0 16,-2 3-192-16,-2 1 0 0,-1 5 128 0,-3-3-128 15,-3 5 0-15,1-2 0 0,-2-2-192 0,1 0 192 16,-2-1-416-16,0-3 32 0,2 0 0 0,0-3 0 16,1 0-448-1,3-6-64-15,2-1-32 0,2 1-15296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51:17.1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14631 6811 37775 0,'-4'-12'3360'0,"2"2"-2688"15,0 4-544-15,2 6-128 0,3-3 736 0,-1-1 112 0,1-4 32 0,2-8 0 0,2 0-880 0,3-3 0 0,4 3 0 0,-1 4-192 16,3 2-32-16,0 4-16 0,3-1 0 0,2 5 0 0,3 1-16 0,2 1-16 0,4 0 0 0,5 3 0 0,5 0 272 0,4 1-128 0,7-1 128 16,3 2 0-16,3 0 0 0,4 1 0 0,1 3 0 0,1-2 0 15,0 2 0-15,-1-5-128 0,-2 1 128 16,3-4 0-16,1 1 0 0,-2 1 0 0,-5 1-128 0,-4-4 128 15,-6 1 0-15,-5-1-128 0,-2 0 128 0,-5-1 0 16,-5-2 0-16,-1-1-128 0,-4 2 128 0,-4-2 0 16,-4 2 0-16,-5-2 0 0,-1 2 0 0,-4 0 0 15,-2 0 352-15,-3 2 32 0,-2 2 0 0,-1 2 0 16,0-2 0-16,-3 6 0 0,-2 2 0 16,0 5 0-16,-3 1-224 0,0 5-32 0,-1-1-128 15,-1 4 192-15,-1 2-64 0,-1 5 0 0,-1 4-128 0,-4 9 192 0,2 7-192 0,-4 6 0 16,-1 13 0-16,-2 6 0 0,2-4 0 0,-1 7 0 15,-1 6 0-15,2 4 0 0,3-2 0 0,2-2 0 16,1-3 0-16,3-7 0 0,3-8 0 0,3 0 0 16,3 1 0-16,3-4 0 0,3-1 0 0,0-4 0 15,4-7 0-15,-1-2 0 0,1-3 0 0,2-3 0 16,0 4 0-16,0-4 144 0,0 0-144 0,0 1 0 16,-2-4 144-16,1-1-144 0,-2 0 0 0,1-1 0 15,-1-3 0-15,-1 1 0 0,0-2 0 0,0 0 0 16,1-2 0-16,2 0 0 0,-1-4 0 0,1-3 0 15,2-1 0-15,-2-7 0 0,1 2 224 0,1-5-32 16,-2 1 0-16,1-6 0 0,0 2 64 0,-3-2 0 16,0-4 0-16,-1-3 0 0,-1 2-48 0,-1-3 0 0,0-2 0 0,-2 0 0 15,0 0-208-15,-1 0 128 16,-1-2-128-16,-1 0 0 0,-1 0 256 0,-2 1-64 16,-1-2 0-16,6 3 0 0,0 0 0 0,-31-6-16 0,19 6 0 0,-4 0 0 15,-4 2-32-15,-2 2 0 0,-3 4 0 0,-4 0 0 16,-3 7-144-16,-2 1 0 0,-2 6 0 0,-2-3 0 15,3 1 0-15,-3-2 0 0,-2 0 0 16,0-1 0-16,5 0 160 0,-5 1 96 0,0-2 32 0,0 0 0 16,1 2-32-16,1-4 0 0,2 1 0 15,1-2 0-15,2 0-80 0,3-7-32 0,3-2 0 0,2-4 0 16,4-4-448-16,2-9-80 0,4-6-32 0,0-27 0 0</inkml:trace>
  <inkml:trace contextRef="#ctx0" brushRef="#br0" timeOffset="4343.3">27386 15680 30399 0,'4'-10'2704'0,"-1"3"-2160"0,0 0-544 0,-1 5 0 0,1-2-288 0,-1-1-160 0,3-5-48 0,3-6 0 0,3-8-1776 0,-1-6-352 0,1-4-80 0,-3 1-16 15,0-2 672-15,-2 1 128 0,-2-3 16 0,-3-2 16 16,0 1 928-16,-6-5 176 0,-2-2 32 0,-7-2-3856 0</inkml:trace>
  <inkml:trace contextRef="#ctx0" brushRef="#br0" timeOffset="4944.46">27256 14320 39615 0,'-15'-31'1760'0,"3"7"352"0,-2 1-1680 0,4 7-432 0,3 8 0 0,2 0 0 15,-1 0 0-15,-8-10-256 0,-6-11 48 0,-6-9 0 16,-3-5-704-16,-2-2-144 0,2 7-32 0,1 3 0 16,3 7-272-16,1 2-64 0,-4 3-16 0,1 9 0 15,1 0 240-15,-2 8 48 0,-2 3 16 0,-2 3 0 0,-3 6 880 0,-1 1 256 16,-2 3 0-16,-3 6 0 0,-2 5 528 0,-3 5 240 15,0 5 32-15,1 4 16 0,0 9 352 0,3 6 80 16,4 7 16 0,1 6 0-16,2 8-16 0,3 8 0 0,5 3 0 0,1 9 0 0,1 14-784 0,5-1-144 15,4-9-48-15,-1 22 0 0,-2 16-272 0,1 12 0 0,0 1 0 16,0 5 0 0,1 8-656-16,2-1-96 0,2-3-16 15,2-4 0-15,4-9 144 0,1 4 32 0,3-1 0 0,1-8 0 0,1-5 768 0,1-3 144 16,0-6 48-16,0 1 0 0,1-4 368 0,1 0 80 15,4-3 16-15,3-6 0 0,2-13-640 0,5-4-192 0,3-8 128 0,2-11-128 16,2-8-192-16,3-13-112 0,5-7-16 0,4-8 0 16,3-8 64-16,8-8 16 0,5-8 0 15,8-9 0-15,5-6 240 0,9-10 0 0,6-6 0 0,7-7 160 16,1-7 672-16,4-7 128 0,-1-5 16 0,-2-8 16 16,-5 2-528-16,-17 5-96 0,-11 7-32 0,4-13 0 0,7-10-336 15,2-7 128-15,-1-9-128 0,-6 3 0 16,-5-1 304-16,-7-3-16 0,-3-3 0 0,-5-8 0 0,-3-7 288 0,-7-3 48 15,-2-2 16-15,-5-5 0 0,-4-6-144 16,-4-5-32 0,-2-11 0-16,-5 0 0 0,-3-2-240 0,-4-3-48 15,-3 0-16-15,-3 1 0 0,-1 2-160 0,-1-5 0 0,-4 0 0 0,-1-1-176 0,0 9-80 0,-3 4-32 16,-2-3 0 0,-1 11 0-16,-4 5-96 0,-1 4 0 15,-3 7-16-15,-3 5 0 0,-6 3 144 0,-4 7 16 16,-5 7 16-16,-7 4 0 0,-3 5-48 0,3 10-16 0,5 10 0 15,-13-3 0 1,-20 1-832-16,-14 3-160 0,-7 10-48 0,-6 11-16080 0</inkml:trace>
  <inkml:trace contextRef="#ctx0" brushRef="#br0" timeOffset="19238.12">30110 11219 7087 0,'12'-11'640'0,"-7"5"-512"0,-1 1-128 0,-1 2 0 0,-2 0 0 0,-1 2 0 0,1 1 0 16,0 0 192-16,2-4-64 0,-1 2 0 0,2-2 1856 0,2 1 384 0,0 3 80 0,0 0 48 0,2 0 64 0,-2 0 16 0,0 0 0 0,0 0 0 0,1 0-1216 0,-2 3-240 15,-2-6-48-15,0 3-16 16,-1 0-816-16,-1 0-240 0,-1-2 0 0,-1 1 128 0,-1 1-128 0,-2-3 0 16,-1 3 0-16,-2-2 0 15,-2 2 272-15,0 0 96 0,-2 2 16 0,0-2 0 0,-1 3 432 0,-2-2 80 16,0 1 32-16,0 1 0 0,-1 1-80 15,-1-2-16-15,0 2 0 0,0-3 0 0,-2 2-176 0,1-1-32 0,0-1-16 16,-2 2 0-16,-1-3-288 0,1 2-64 0,-2-2-16 0,-3 0 0 16,-2 0-64-16,-4 1-16 0,-2-1 0 0,-4 0 0 15,-1 0-160-15,-5 0 160 0,-8 0-160 0,-4 0 160 16,-1-1-160-16,-5 1 128 0,1-2-128 0,1 2 128 16,0 0-128-16,-3 0 0 0,1 2 0 0,-2 2 0 15,-3 0 192-15,0 1-32 0,-2-1-16 0,0 3 0 16,1 1 16-16,-5-2 0 0,-2 2 0 0,-1-2 0 0,-1 0 0 15,0 3 0-15,1-3 0 0,0 0 0 0,5-2 16 16,-4-2 0 0,-1 2 0-16,-3 2 0 0,3 2-48 0,3-2 0 0,6 0 0 15,-8 0 0-15,-4 1-128 0,-1 1 192 0,1 0-192 0,3 0 192 0,5 5-64 0,2-6 0 16,4-1 0-16,1 0 0 0,2 3 16 0,0-3 0 16,2 4 0-16,3-2 0 0,0 0-16 0,6 1 0 15,3-4 0-15,2 0 0 16,4-2-128-16,-1-3 0 0,2 3 0 0,-1-2 0 0,4 2 0 0,2-3 0 15,1 0 0-15,1 0-176 0,3 0-16 0,0 0 0 16,2 0 0-16,0-3 0 16,0 2-256-16,1-4-48 0,-2 1-16 0,1 1 0 15,1-1-96-15,-1-1-32 0,1 1 0 0,0 1-11776 0,3 0-2368 16</inkml:trace>
  <inkml:trace contextRef="#ctx0" brushRef="#br0" timeOffset="20044">28047 11509 17503 0,'-4'-3'1552'0,"0"1"-1232"0,3 1-320 0,1 1 0 0,1 0 368 0,-1-4 16 0,-1 1 0 0,1 0 0 0,0-3 576 0,1-3 128 0,3 3 32 0,2 0 0 0,2 2 48 0,2 0 16 0,4 2 0 0,2 2 0 16,2 0 80-16,5 0 16 0,4 3 0 0,4 2 0 15,2-1-512-15,4-2-80 0,2 3-32 0,0-2 0 16,5-1-160-16,-10 2-48 0,-3-4 0 0,5 3 0 16,10-3 128-16,8 1 32 0,8 1 0 0,2-2 0 15,2 0-160-15,2-2-16 0,7 1-16 0,4 1 0 16,5 3-96-16,5 0-32 0,7 0 0 0,6-1 0 15,3-1-288-15,10 3 0 0,14-1 0 0,8-3 0 16,4 3 0-16,6-3 0 0,5 0 0 0,7 0 0 0,0-3 0 16,2 3 0-16,-1-3 0 0,-5-1 0 0,-6 1 0 15,-6 0 0-15,-4-3 0 0,-2 1 0 0,1 1 0 16,2 0 0-16,0 4 0 0,-3-4 0 0,-3 4 128 0,-1 0-128 16,1 2 192-16,-3 0-192 0,-1-1 160 0,-3 2-160 15,-5 1 128-15,-2 1-128 0,-2 1 0 16,-6-3 0-16</inkml:trace>
  <inkml:trace contextRef="#ctx0" brushRef="#br0" timeOffset="42468.39">25342 10827 7359 0,'-5'0'656'0,"0"0"-528"0,0 0-128 0,0 0 0 0,1 3 2832 16,1-3 544-16,-1 2 96 0,-5 0 32 0,-4 3-3088 0,-7-2-608 0,-4 3-128 0,-5 1-32 0,-2-1-272 0,-1-2-48 0,0-1-16 0,-3 2 0 0,-1-4 1104 0,-1 2 224 0,-1-1 32 0,-2 2 16 0,0-3 688 0,0 2 144 15,-4-1 16-15,-1 0 16 0,0 0 48 0,-2-2 16 0,-2 0 0 0,-3 0 0 0,-1 0-720 0,-2 2-160 0,-2 2-32 16,-1 0 0-16,-1 1-528 0,-2 0-176 0,2 0 0 0,-2 1 0 15,-2 0 160-15,-1 0-160 0,0 4 128 0,-3 0-128 16,0 2 0-16,-1 1 0 0,4-6 0 0,-3 2 0 16,1 1-144-16,1-4 144 0,3 0 0 0,1 0 0 15,2 1 144-15,3-4 144 0,2-3 32 0,2 0 0 16,-1 0 128-16,5-2 48 0,3 1 0 0,-3-2 0 0,-3 1-32 16,-3-2 0-16,-2 3 0 0,2-2 0 0,-1 3 112 15,1-4 0-15,-3 2 16 0,-1 2 0 0,-1 2-224 16,-1-2-48-16,1 4-16 0,0-3 0 0,2 1-304 0,5-2 0 15,2-2 128-15,1 1-128 0,-1-3 0 0,2-2 0 16,1 0 0-16,4-3 0 0,2 2 0 16,3-2 0-16,-1 1 128 0,5-2-128 0,2 0 128 0,-2-2-128 15,-2-2 192-15,-1-1-192 0,1 1 192 0,-1-2-192 16,0 2 192-16,1 0-192 0,1-1 256 0,-3 2-64 16,1 0-16-16,-1-5 0 0,0 2 16 0,1-3 16 0,1 0 0 15,1 1 0-15,-1 1-64 0,0 0-16 0,4 5 0 16,-1-4 0-16,-4 1-128 0,0-3 0 0,-2 2 0 0,1 0 0 15,0-4 0-15,-1 2 0 16,2 1 0-16,0-5 0 0,0 1-240 0,0-1 80 0,-1-3 16 0,-1 1 0 16,5 2 144-16,-1-3-128 0,-3-2 128 0,-1-1-128 15,2-2 128-15,0-5 0 0,3-3-144 0,-1-3 144 16,4 0 0-16,0-3 160 0,0 3-16 0,3-3 0 16,-1-1 112-16,1 1 32 0,-2-2 0 0,2 0 0 0,-1 2-288 15,2-3 160-15,0-4-160 0,-2 0 128 0,1-2-128 16,1 2 0-16,0-3 0 0,-1 2 0 0,4 4 0 15,-5-3 0-15,0-3 0 0,-2-3 0 0,1 6-224 0,-1 0 80 16,1 1 16-16,-2 0 0 16,0-1 128-16,-3 3-208 0,1-2 80 0,-1 0 128 0,-1 2-224 0,-1-3 80 15,1 4 16-15,-1-2 0 0,1 7-64 0,2 1-16 16,-1 2 0-16,1 5 0 0,-1 3 48 0,-6-1 16 16,-7-3 0-16,-4 3 0 15,-1 4 144-15,1-1 0 0,0 4 128 0,1 6-128 0,3 0 0 0,-1 1 0 16,-2 1-160-16,-1 4 160 0,5 2 0 0,-4 1 0 15,-1 2 0-15,-1 2 0 0,0 1 128 0,-1 4 0 16,0 1-128-16,4 0 192 0,3 4-16 0,-7-1-16 0,-5 6 0 16,-6 1 0-16,-5 2-160 0,0 1 192 15,-1 0-192-15,1 3 192 0,3 3-192 0,-1 0 0 0,0-1 0 16,3 1 128-16,3 0-128 0,4-3 0 0,4 1 0 0,4-3 0 16,0-1 0-16,5-2 0 0,4 0 128 0,2-1-128 15,5-3 0-15,4 2 128 0,4-3-128 0,0 2 128 16,0-2-128-16,-1 2 0 0,2-1 0 0,1-1 0 15,3-3 0-15,1-3 0 0,4 0 0 0,1 0 0 16,1-2 128-16,2-2-128 0,2 1 0 0,1-4 128 0,2 4 0 16,2-3 0-16,1-1 0 0,1 1 0 0,0 0-128 15,3-3 0-15,0 2 0 0,3-2 0 0,0 2 0 16,1-4 0-16,2 1 0 0,2 0 0 16,1-2 0-16,3-1 0 0,0 1 0 0,2-2 0 0,0-2 0 0,2 0 0 15,3-2 0-15,0-2 0 16,0 1 0-16,1 3 0 0,1-2 0 0,-1 1 0 0,2 0 0 0,0 0 0 15,1-2 0 1,-1 3 0-16,-1 0 0 0,-1 0 0 0,2-1 0 0,-1-1 0 0,-1 4 0 0,-2 0 0 16,1-1 0-16,-4 5 0 0,0-2 0 0,1 2 0 15,0 0 0-15,0-1 0 0,0 1 0 0,0 0 0 16,0 0 0-16,-1 2 0 0,0 0 0 0,-3 3 0 16,0 2 0-16,-2 0 0 15,-2 2 0-15,-2 2 0 0,-1 2 0 0,-1-1 0 0,-2 2 0 0,-1 2 0 0,-1 3 0 16,-2 2 0-16,-3 1-176 0,-3 3 48 0,-1 1 0 0,-5 3 0 31,-1-2-32-31,-2 4 0 0,-4 1 0 0,0 0 0 0,0 1 160 16,-4-1-128-16,-5 6 128 0,-3 1-128 0,-5 2 128 0,-3 3 0 15,-2-1 0-15,-3 1 0 0,-4 1 0 0,0-1 0 0,-1-1 0 0,9-7 0 16,7-5 0-16,-2-3 0 0,1 2 0 0,5-4 0 16,7-1 0-16,5-2 0 15,8 0 0-15,6-3 0 0,6 2 208 0,8 0 32 16,5 4 0-16,8-1 0 0,7 5-240 0,6 2 144 0,7 1-144 0,3-2 128 0,3 2-128 15,5 2 128-15,4 3-128 0,1-3 128 16,1 1-128-16,3-1-176 0,3 3 48 0,1-2-12752 31,7-4-2544-31</inkml:trace>
  <inkml:trace contextRef="#ctx0" brushRef="#br0" timeOffset="43342.54">18885 7062 19343 0,'-9'3'1728'0,"3"-1"-1392"0,0 2-336 0,3-1 0 0,2 0 1504 0,1-2 224 0,0 2 64 0,-1-1 0 0,-1 5-1088 0,1 2-192 0,0-1-64 0,1 3 0 0,-1-1 96 0,1 2 16 16,-2-2 0-16,1 3 0 0,0 2 336 15,0-2 64-15,0-1 0 0,1 2 16 0,-2 0-224 0,1 4-48 16,1 0-16-16,0 1 0 0,0 1 0 0,1-2 0 16,1-2 0-16,0 3 0 0,2 2-256 0,-1 1-48 15,1 0-16-15,1-2 0 0,-1-1-32 0,-1-3 0 16,2-4 0-16,0 0 0 0,3 2-112 0,-1-2-32 0,3 1 0 15,-1-1 0-15,1-4 0 0,0-2 0 0,-1 0 0 16,3-2 0-16,-4-2 64 0,2 1 16 0,0-3 0 0,-1-3 0 16,1 1-272-16,-3-2 128 0,3-2-128 0,0-2 0 15,2-3 352-15,2-2-32 0,2-6-16 0,-1 1 0 16,-1 0 16-16,5-4 16 0,5-6 0 0,1-6 0 16,6-2-80-16,2-7 0 0,4-4-16 0,2-1 0 15,0 1-16-15,3-4 0 0,7-3 0 0,2-3 0 0,2 1-96 16,0 1 0-16,3-2-128 0,-2-3 192 0,-2 1-192 15,-1-2 0-15,1 2 0 16,0 1 0-16,-9 8 0 0,1-2 0 0,7-1 0 0,4-7 0 16,5-6-448-16,1 6-192 0,-9 9-48 15,11-6-19696-15</inkml:trace>
  <inkml:trace contextRef="#ctx0" brushRef="#br0" timeOffset="57401.42">8656 12473 28559 0,'-4'3'2544'15,"0"1"-2032"-15,2-1-512 0,1 0 0 0,-1 0 272 0,1 1-32 0,-2 5-16 0,-4 4 0 0,0 8-224 0,-4 2 0 16,1 1-192-16,-1 5 192 0,1 3-176 0,-2 0 176 0,-1 3-160 0,0 2 160 0,-2 1 0 0,-4 1-144 0,1-1 144 0,-6 5 0 0,2-1 512 0,-3 3 176 15,-2 1 32-15,-8 9 16 0,-4 13 384 16,-7 3 80-16,-1 4 16 0,0-4 0 0,1-3-640 0,2-5-128 16,3 1-32-16,1-5 0 0,3 2-208 0,1-1-32 15,2 0-16-15,2-3 0 0,4-7 0 0,4-3 0 16,4-2 0-16,3-4 0 0,3-5-160 0,3-5 0 16,3-3-192-16,1-6-11136 15,2-2-2208-15</inkml:trace>
  <inkml:trace contextRef="#ctx0" brushRef="#br0" timeOffset="57954.35">8725 12327 18431 0,'4'-2'1632'0,"-2"2"-1312"0,1 0-320 16,0 0 0-16,0 0 1344 0,-1 0 208 0,2 2 48 0,2-2 0 0,4 4-1040 0,3 2-208 0,1 1-32 0,0 2-16 0,-2 0-144 0,0 2-32 0,-3 4 0 0,0-1 0 0,-2 3 32 0,0 3 0 0,-1 2 0 0,-2 3 0 15,-1 3 816-15,0 4 176 0,0 5 16 0,0 3 16 16,1 6-32-16,-1-2-16 0,4 5 0 0,0 0 0 16,3-5-208-16,2-1-32 15,3 0-16-15,2 5 0 0,4 3-112 0,2 2 0 0,-1 4-16 16,1 1 0-16,2 4-400 0,-1-4-80 0,-1-1-16 0,1-2 0 0,-2 2-128 16,0 4-128-16,0 4 192 15,-2 0-192-15,-1 0 0 0,-3-4 0 0,-1-4 0 0,-4-7 0 0,-1-3 0 16,-3-2 0-16,-1-1 0 0,-2-3 0 15,0-2-224-15,-3-5 48 0,-2-5 16 0,-2-5 0 0,-1-1-96 16,0-7 0-16,-3-3-16 0,0-2-11712 16,-1-4-2352-16</inkml:trace>
  <inkml:trace contextRef="#ctx0" brushRef="#br0" timeOffset="58320.36">8034 13473 35935 0,'-3'-10'1600'0,"1"1"320"0,-1 3-1536 0,3 2-384 0,2 4 0 0,0-4 0 0,1 4 160 0,3-5-32 0,5-1-128 0,6-4 192 0,8 0 272 0,6-3 48 0,5 4 16 0,3-1 0 0,5 0-32 0,3 4-16 0,1 0 0 0,1 4 0 0,4-1-480 0,2 2 0 16,-1 1 0-16,1 0 0 0,-2-3 256 15,-2 3-64-15,-4-3 0 0,0 0 0 0,0 2-192 16,-4-1 176-16,-4-1-176 0,2 2 160 15,1-2-160-15,-2 3 0 0,-2-3-192 16,-3 0-17936-16</inkml:trace>
  <inkml:trace contextRef="#ctx0" brushRef="#br0" timeOffset="60410.89">10533 13293 6447 0,'2'-1'576'0,"1"-1"-576"0,-1 0 0 0,0 2 0 0,0 0-512 0,1-2-192 0,3-2-64 0,4-1 0 0,3-2 592 0,1-3 176 0,-1-1 0 0,-4 3 0 0,-4 0 0 0,-2 0 0 0,-1 6 0 0,-2-2 0 0,0 4 704 0,0-2 256 15,-1 2 48-15,0 0 16 0,-1 0 2880 0,1 0 560 16,0 2 112-16,-2-1 32 16,3-1-2112-16,0 0-400 0,0 0-96 0,-13 16-16 0,8-7-768 0,-3 0-144 0,0 1-48 0,-3 2 0 15,1-2-208-15,-4 2-48 0,-1 1-16 0,-3 3 0 16,-2 0-64-16,-4 2-16 0,1 2 0 0,-4 2 0 15,-3 4-288-15,-2 4-48 0,-2 3-16 0,-1 4 0 16,-1 1-320 0,-1 0 0-16,0 4 0 0,-2 1 0 0,2 2 0 0,1-3 0 0,2-3 0 0,3-3 128 15,1-1-128-15,0-1 0 0,1 1 128 0,-1 1-128 16,4-3 0 0,0-1-192-16,1 1 32 0,2-5 0 15,2-3-896-15,2-7-176 0,4-2-48 0,2-3-9984 0,2-6-1984 0</inkml:trace>
  <inkml:trace contextRef="#ctx0" brushRef="#br0" timeOffset="60791.34">10061 13273 24879 0,'-3'0'1088'0,"1"0"256"0,-1 0-1088 0,1 3-256 0,0-3 0 0,1 0 0 0,1 1 1936 0,-2 2 336 0,1 3 64 0,-1 0 16 16,4 4-720-16,1 0-144 0,5 5-16 0,3 1-16 0,5 0-704 0,4 4-144 0,2 3-32 0,4 3 0 0,1 0-304 0,1 5-64 0,2 0-16 0,1 2 0 0,-1 2-192 16,-1 2 0-16,1 4 0 0,-1 1 0 0,-3 1 0 0,-3-5 0 15,-2 3 0-15,-4-2 0 0,-1-2 0 0,-3 2 0 16,-2 2 0-16,-4 0 0 0,-2 0-432 16,-3-3 32-16,-1-1 0 0,-2-2 0 15,-1-7-688-15,0-2-144 0,-1-4-32 0,0-6-9744 16,-1-1-1968-16</inkml:trace>
  <inkml:trace contextRef="#ctx0" brushRef="#br0" timeOffset="61386.78">10020 12925 24879 0,'-9'-5'1088'16,"2"4"256"-16,2-2-1088 0,1-1-256 0,2 4 0 0,0 0 0 0,1-2 1152 0,0 2 192 0,-3-4 16 0,0 2 16 15,2-1-720-15,1 2-144 0,1-3-16 0,2 4-16 0,3 0-288 0,3 0-64 0,1 0-128 0,4 4 192 0,2-3-32 0,2 4-16 0,3-1 0 0,2 0 0 0,2 1 192 0,1-2 48 0,1 0 0 0,2 0 0 0,-4-1-384 0,2 3 0 0,0-4 0 0,0 1 0 16,1 1 0-16,1 1 0 0,-1-2 0 0,-1 2 0 16,-1-2 0-16,-1 2 0 0,0 0 0 0,-3-2 0 15,-1 2 0-15,-2-2 128 0,-2-2-128 0,-2 0 0 16,-2 0 272-16,-1-2-16 16,-1 2 0-16,-1-4 0 0,0-2 144 0,-2 2 32 0,0-2 0 0,1 0 0 15,-1 0-16-15,1-1 0 0,-2 1 0 0,0-4 0 16,0 2-176-16,-2 0-48 0,0 2 0 0,-3-3 0 0,0 3 32 0,-2-1 0 15,-2 1 0-15,0-3 0 0,-2 3 32 0,-1 0 16 16,-3 2 0-16,-1-2 0 16,-1 2-144-16,-3-2-128 0,1 1 192 0,-3 0-192 0,0 0 128 0,-1 1-128 15,1 1 0-15,2-4 0 0,-1 2 0 0,1 1 0 16,3-1 0-16,1-2-12064 16,1 1-2432-16</inkml:trace>
  <inkml:trace contextRef="#ctx0" brushRef="#br0" timeOffset="65167.74">13584 12496 35935 0,'-5'6'3200'0,"1"1"-2560"0,3 2-512 16,1-3-128-16,2 0-576 0,-2 4-144 0,-1 6-32 0,-2 11 0 0,2 13 752 0,0 9 0 0,1 2 0 0,0 6 0 0,0-4 0 0,-3 8 0 0,0 2 128 0,-2 10-128 15,-4 6 416-15,0 3 32 0,0 3 0 0,0-2 0 0,0-2-448 0,4-5 0 0,2-6 128 0,0-4-128 0,2-2 0 16,1-4 0-16,0-10 144 0,-1-3-144 0,1-5 528 0,-2-5 48 0,2 3 0 0,0-3 0 0,0-2-384 0,2-7-64 16,-2 1 0-16,0-7-128 0,0-6 0 0,0-4 0 0,0-6 0 0,0-3 0 15,0-3 208-15,0-3-64 0,0 0-16 0,0-6 0 16,-2-1 416-16,2-6 80 0,-1-6 16 0,0 0 0 16,0-1-192-16,-1-5-16 0,0-7-16 0,1-4 0 15,-2-3-96-15,2 1 0 0,1 0-16 0,4 3 0 16,1 3-144-16,3 3-32 0,2 1 0 0,4 5 0 0,-1 1-128 15,2 3 0-15,1 2 0 0,2 2 0 16,-1 2 0-16,2 3 0 0,-2 1 0 0,1-2 0 0,1 8 0 0,-2-3 0 16,-1 6 0-16,0-2 0 0,-1 4 0 0,-1-2 0 15,1 2 0-15,0 0 0 0,-1 1-192 0,0 0 192 16,2 0-160-16,-1 0 160 0,1 1 0 16,0 0-144-16,3 3 144 0,-2 1 0 0,3 5-288 15,-2 0 32-15,1 6 0 0,-3 5 0 0,0 2-64 0,-2 4-16 16,-3 3 0-16,-3 3 0 0,-1 0 144 0,-4 1 16 15,1-4 16-15,-4-2 0 0,-1-1 160 0,-3-1 0 16,-1 2 0-16,-2-6 0 0,0-2 272 0,-2 2 48 16,-3-1 0-16,-1-1 0 0,-1-2 96 0,-1-2 32 0,1 0 0 15,-4-3 0-15,-2-3-160 0,-2 0-32 16,-1 1 0-16,-3-4 0 0,-3 2-48 0,0-5-16 16,-1 2 0-16,-1-4 0 0,3-2-192 0,-1-2 176 0,2-4-176 0,0-7 160 31,0-3-464-31,1-10-80 0,3-9-32 0,-3-15 0 0</inkml:trace>
  <inkml:trace contextRef="#ctx0" brushRef="#br0" timeOffset="67474.63">13297 12280 26719 0,'-3'-6'2368'0,"2"0"-1888"0,1 2-480 16,0 2 0-16,0-1 1312 0,0 0 160 0,-1-3 48 0,-1-4 0 0,1-5-1360 0,-1 1-160 0,-1 1-256 0,0 1 64 0,0 5 192 0,-1 1 0 0,1 0 128 0,-1 3-128 0,1 2 640 16,2 1 64-16,0 0 16 0,1 0 0 15,4 1 240-15,1 3 32 0,2 1 16 0,4 1 0 0,3 0-688 0,2 0-144 16,1 2-32-16,3 1 0 0,2-2-144 0,2 2 0 15,2-3 0-15,1 4 0 0,0-4 0 0,0 0 0 0,2 0 0 16,-2 0 0-16,0 1 0 0,-2-4 0 16,0 3 0-16,-3-2 0 0,-2 2 0 0,-2-3 0 15,1-2 0-15,-3 2 0 0,1-3 0 0,0 0 0 0,1 0 0 16,-1 0 0-16,0-4 128 0,3 1 112 0,0 0 16 0,2-2 0 16,2 1 48-16,0 0 16 0,4-2 0 0,-2 2 0 15,0-2-320-15,-2 3 0 0,1-2 0 0,-3 1-144 16,-2 0 144-16,-3-1-208 0,-2 4 80 0,-4-4 128 15,-3 4-480-15,-3-3 32 16,-3 4 0-16,-2-1 0 16,0 1 448-16,-3 0 0 0,-2 0 0 0,-3 0 0 0,-2 0 496 0,-1 0 144 15,-1 0 16-15,-4 0 16 0,1 0-288 16,-2 0-64-16,-1-1-16 0,0-2 0 0,0 2-32 0,1-4 0 16,-1 1 0-16,0-2 0 0,2 0-112 0,0-2-32 0,-1 0 0 0,-1-2 0 0,1 0-128 0,0-1 0 15,1 0 0-15,-2-2 0 0,1 1 0 0,1 0 0 16,1 2 0-16,2 0 0 0,0 1 0 0,1 3 0 15,1 0 0-15,1 0 0 16,2 2 0-16,1 0-176 0,2-1 176 0,1 4-128 16,2-1-256-16,1-1-32 0,-1 2-16 0,4-2-18208 0</inkml:trace>
  <inkml:trace contextRef="#ctx0" brushRef="#br0" timeOffset="98128.6">18988 7001 28559 0,'-3'-2'2544'0,"-1"1"-2032"0,2 1-512 0,0-3 0 0,1 3 0 0,-1 0 0 0,-2-2 0 0,-2-2 0 16,-3 0 896-16,-2 1 128 0,-1-2 16 0,2 1 16 0,0 0-256 0,2 2-48 0,3-1-16 0,2 2 0 0,2 1-464 0,-1 0-80 0,5 0-32 0,-1 1 0 16,3 2 432-16,3 1 96 0,0 0 16 0,2 3 0 0,1 0-448 0,0 3-64 15,2 1-32-15,-3 3 0 0,0 2 80 0,-1 0 16 16,-2 0 0-16,-4 1 0 0,0-1 0 0,-3 0 0 15,-3 3 0-15,0 1 0 0,-5-2-48 16,1 5 0-16,-3-1 0 16,-2 3 0-16,0-3-48 0,-1 3-16 0,-2-2 0 0,1 2 0 0,3-5-144 0,0 1 0 15,1 1 0-15,4-4 0 16,4-2 192-16,0 1-64 0,4-4 0 0,2 2 0 0,4 1 224 0,3 3 32 16,3-3 16-16,-1 0 0 15,1-1-208-15,-1-2-64 0,2 0 0 0,0 3 0 0,0-6-128 0,-1 1 0 16,-1-4 0-16,1-1 0 15,-1-3 0-15,0 0 0 0,-1-3 0 0,-1-2 0 0,0 1 0 0,-1-4 0 16,1 1 0-16,-1-3 0 0,1 0 128 0,-1-4 32 0,1 1 16 0,1-2 0 16,1-2-48-16,1-2 0 0,3-5 0 0,3-2 0 15,2-4 48-15,2 1 0 0,-1-3 0 16,8-5 0-16,10-11 96 0,2-2 32 0,-5 5 0 0,7-5 0 16,7-9-304-16,5-4 0 0,1-1 0 0,0-2 0 15,-2 3 0-15,-2 0 0 0,3 0 0 0,-1-3 0 16,-8 6 0-16,2-3 0 0,1 0 0 0,1-3 0 15,-1 6 0-15,-3-4 0 0,0 4 0 0,-2 2 0 0,-6 6 0 16,0-1 0 0,4 2 0-16,-2 1-144 0,0 2-64 0,1 2-16 0,2 4 0 0,-1 1 0 15,2-2 0-15,-2 5 0 0,0 2 0 0,-1 0 0 16,-1 5-432-16,0 2-96 0,0 3-16 0,-1 5-18496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53:30.7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28684 9498 17503 0,'-1'-2'1552'0,"1"-2"-1232"0,0 4-320 0,0 0 0 0,1 0 640 0,-1-3 64 0,2 1 0 0,-1-2 16 0,1 1 272 0,1-4 48 0,0 1 16 0,1 0 0 0,0 0-544 0,-2 0-96 0,1 2-32 0,-2-2 0 0,0 2 512 0,-1-2 80 15,0 1 32-15,-2 0 0 0,-1 3 144 0,0-5 48 16,-2 4 0-16,0-4 0 0,-3 2-336 0,0 1-64 0,-1-3-16 16,-1 1 0-16,0 0-480 0,-3 1-112 0,-1 0 0 0,-2-1-16 15,-1 3-176-15,-2 0 0 0,0 0 0 16,-2 1 128-16,0 1-128 0,0 2 0 0,2 1 0 15,-4 4 0-15,1 3 0 0,-1 1 0 0,-1 2 144 0,-2 4-144 16,1 3 256-16,-1 1 0 0,1 2-16 0,-1 0 0 16,2 1-240-16,2 1 0 0,1-1 0 0,0 1 0 15,2 2 0-15,2 0 0 0,2 1 0 0,4-4 0 16,5-1 128-16,1-2-128 0,4 1 0 0,1-5 0 16,2-3 0-16,3 2 0 0,2-2 0 15,2-1 0-15,2-2 0 0,0 0 0 0,4 0 0 0,1 0 0 16,3 1 0-16,-2-5-288 0,3 4 64 0,0-4 16 15,3-2-624-15,3-2-128 16,0-2-32-16,3-2 0 0,3-2-688 0,1-1-144 16,3-1-32-16,1-2-11232 0</inkml:trace>
  <inkml:trace contextRef="#ctx0" brushRef="#br0" timeOffset="601.95">29011 9982 35935 0,'-4'1'3200'0,"0"1"-2560"0,1 0-512 0,0 0-128 0,1 2 368 0,0-2 48 0,1 2 16 0,-1 5 0 0,-2 0 208 0,-1 6 64 0,0 1 0 0,1 7 0 0,1-1-464 0,0 0-96 0,1 3-16 0,-1 1 0 0,2-1-816 0,-1 1-160 0,-1-2-48 15,1-1 0 1,0 1-1536-16,0-1-304 0</inkml:trace>
  <inkml:trace contextRef="#ctx0" brushRef="#br0" timeOffset="1122.29">28642 10902 32255 0,'-12'-9'2864'0,"2"0"-2288"0,0 4-576 0,3-1 0 0,3 1 1936 0,1 4 288 15,0-5 48-15,-3 0 16 0,-6-7-1840 0,-2-3-448 16,-5-2 0-16,1 2 0 0,-2 1 0 0,0 7 0 0,-1 5 0 16,-4 4 0-16,0 5 0 0,0 6-208 0,-4 7 16 15,-1 3 0-15,-1 3 192 0,1 5-144 0,0 2 144 0,1-1-128 16,5 1 128-16,0 1 0 0,4-1 0 0,3-1 0 16,5 1 0-16,2-3 0 0,2-1 0 0,5 1 0 15,4-4 0-15,3 0 0 0,3-2 0 0,4-5 128 16,4 5-128-16,4-7 176 0,2 2-176 0,2-4 192 15,6 1-192-15,0-5-192 0,5-3 32 0,-1-2 16 16,0-1-1200-16,3-7-256 16,1 2-32-16,0-4-14304 0</inkml:trace>
  <inkml:trace contextRef="#ctx0" brushRef="#br0" timeOffset="1522.79">28993 11265 28559 0,'-5'0'2544'0,"2"-2"-2032"16,0-1-512-16,1 2 0 0,2 1 2432 0,0 0 400 0,1 0 80 0,0-2 16 15,1-2-1872-15,1-2-368 0,2-1-80 0,3-1-16 16,-1 0-336-16,0 2-64 15,2-2 0-15,-1 0-16 0,-1 3-176 0,-1 2 0 0,0-1 0 0,-1 4 0 16,0-3 0-16,-2 6 0 0,0-3 0 0,-1 4 0 16,0 2 0-16,-2 0 0 0,-1 4 0 0,-3 2 0 15,-1 0 0-15,-2 5 0 16,-3 2 0-16,-1 2 0 0,-3 2-144 0,-1-1 144 0,0 0-192 0,-1 3 192 16,0 0 0-16,-1 1-128 0,1 2 128 0,0 0 0 15,2-3 0-15,2 4-192 0,2-3 192 0,3-2-160 16,3 0 160-16,1-2 0 0,3-1 0 0,4-5 0 15,1 0 144-15,4-1 64 0,2-1 16 0,2-2 0 0,5 0-32 0,0-2 0 16,5-3 0-16,1-1 0 0,3-4-192 0,2-1 0 16,2-1 0-16,1-2-160 15,1-2-160-15,6-3-48 0,2-4 0 0,3-7-18080 16</inkml:trace>
  <inkml:trace contextRef="#ctx0" brushRef="#br0" timeOffset="17475.2">27945 9022 20271 0,'-4'-1'1792'0,"2"1"-1424"16,0-3-368-16,2 3 0 0,0 0 208 0,0 0-16 0,-2-2-16 0,-1-2 0 0,0 0 1104 0,-1-4 208 0,0 0 48 0,-1 0 16 0,2 2-64 0,-1-1-16 0,0 0 0 0,1 1 0 0,-2 1-224 0,-2 1-48 0,1 0-16 15,-1 1 0-15,-2 0-400 0,1 1-80 0,-4 0 0 0,1 2-16 0,-1 0-288 0,-2 4-48 0,-2 0-16 0,0 2 0 16,-1 3-336-16,0-3 128 0,0 1-128 0,0 2 0 0,2 1 0 0,-1 2 0 16,1-2 0-16,1 0 0 0,-1 2 0 0,1 3 0 15,2-1 0-15,-1 1 0 16,3 1 0-16,2 2 0 0,-1 2 0 0,2 0 0 0,-1 2 0 16,2 2 0-16,1-1 0 0,0 2 0 0,2 0 0 0,0 3 0 15,2-2 144-15,0 2-144 0,1 1 0 0,2-1 0 16,1 3 0-16,-1 4-192 0,0-2 192 0,2 8 0 15,0 2 0-15,2 8 0 0,-2 0 0 16,-1 2 0-16,1-5 0 0,-1 2-144 0,-1-2 144 0,-1 3-208 16,1-1 80-16,-2 3 128 0,0-2-336 0,0 2 48 0,-2 2 16 15,0-2 0-15,-1-1 272 0,1-1 0 16,-2-1-128-16,-1 1 128 0,2 1 0 0,-2-4 0 16,1-3 0-16,-1-7 0 0,1-1 0 0,-1-2 0 0,2-3 0 0,-2 0 0 15,0-4 0-15,-1 0 0 0,2-6 0 0,-1 0 0 16,1 0 192-16,-1 1-48 0,2-1-16 15,-1 0 0-15,1-3 0 0,1 0-128 0,-1 3 192 0,1 0-64 16,-1 0 0-16,1 3 0 0,0-3 0 0,-1 0 0 16,1 1 0-16,-1-1-128 0,1 0 192 0,-1 0-64 0,1 1-128 15,-2-5 0-15,0 1 0 0,1-3-176 0,0 0 176 16,-1-3 0-16,1 2 160 0,0-2-160 0,-1-3 304 16,2-1-48-16,0 4 0 0,-1-5 0 15,1 2-128-15,0 0-128 0,1-1 144 0,0 1-144 16,0 0 192-16,1 0-48 0,0-1-16 0,-2 0 0 0,2 0-128 0,0 1 0 15,-1 0 0-15,1-2 0 0,-1 2 0 0,0-2 0 16,-1 0 0-16,0 2 0 16,0-1 0-16,-2 1 0 0,1 0 0 0,0-1 0 0,0 0 0 0,-1 1 0 15,1-4 0-15,0 0 0 0,1 0 0 0,1-2 0 16,-1 0 160-16,1 1-160 0,0-1 320 0,1-2-64 0,0 2 0 16,0-1 0-16,0 2-128 15,1-1-128-15,0 2 144 0,1-2-144 0,-1 2 128 16,0 0-128-16,1 1 0 0,0-1 0 0,0 0 0 0,1 1 0 0,-1 2 0 15,1-5 0-15,-1 2 0 0,1-2 0 0,0 1 0 0,0-2 0 16,-1 0 144-16,1 0-144 0,0-3 128 0,0 2-128 16,2 0 192-1,0-2-64-15,2 0 0 0,2-4 0 0,2 2 0 0,3-1-128 0,2 0 192 0,0-1-64 16,4-2-128-16,-2 2 160 0,4-1-160 0,2 2 160 0,1-1-160 16,2 0 0-16,0 2 0 0,3-1 0 0,1 2-192 15,1-2 0-15,0 3-16 0,0-3 0 16,1 3-496-16,2-5-80 0</inkml:trace>
  <inkml:trace contextRef="#ctx0" brushRef="#br0" timeOffset="18392.05">28986 8864 29487 0,'-14'-1'2624'0,"2"1"-2112"0,5 0-512 0,4 0 0 0,3 0 528 0,0 0 0 0,-5 0 0 0,-3-3 0 0,0 3 272 0,3-4 48 0,5 2 16 0,6-2 0 0,5-1-128 0,7 1-32 0,5-2 0 15,7 3 0-15,3-1-256 0,7-1-64 0,3 4-16 0,5-2 0 0,4 3 128 0,2-3 16 0,4 0 16 0,0 3 0 0,1-2-368 0,0 2-160 16,-2 2 128-16,-1-2-128 0,1 3 0 0,-4-3 0 16,-1 1 0-16,-5 1 0 0,-3-2 0 0,-3-3 0 15,-1 0 0-15,-6-1 0 0,-3 4 0 0,-5 0 0 0,-2 0 0 16,-6 2 0-16,-2 0 0 0,-3 1 0 0,-3 0 0 16,-4 3 0-16,-1-2 0 0,-3 5 0 0,-2-3 0 15,-3 4 0-15,-2 2 128 0,-3 1 32 0,-2 0 16 0,-1 6 0 16,-4 1-32-16,1-2 0 0,1 1 0 0,-3 3 0 15,-4 6-144-15,-4 3 0 0,-1 4 0 0,0-2 0 16,2 2 0-16,-1 2 0 0,3-2 0 0,0 3 0 16,5-1 0-16,0 3 0 0,4 0 0 0,2 1 0 15,1 0 0-15,3 0 0 0,2 1 0 0,3 1 0 0,1 2 0 16,1-2 0-16,3 5 0 0,1-1 0 0,1-2 0 16,0-1 0-16,3 1 0 0,0-4 0 0,0-3 0 0,1 5 0 15,4 2 0-15,-1-1 0 0,1 1 0 0,0-2 0 16,-1 2 0-16,0-5 0 0,-2-1 0 0,-3-5 0 15,2 1 0-15,-2-3 0 0,-2-4 144 0,-1 5-144 16,1-2 160-16,-2-2-160 0,2 2 0 0,-2-2 0 16,-2 2 0-16,-1-3 0 0,1 0 160 0,-1 1-16 15,-1-1 0-15,0 1 0 0,1 0-16 0,-1-1 0 16,1 0 0-16,-1-2 0 0,2 0-128 0,-2 1 0 16,0 2 0-16,-2-3-176 0,2 6 176 0,0-1 0 15,-1 3 0-15,0-3 0 0,0 1 0 0,-3 1 0 0,1-3 0 0,0-1 0 16,-2-6 0-16,0 5 224 0,-1-4-48 15,-1-1-16-15,0 0 48 0,0-2 16 0,-1-4 0 16,1 1 0-16,1-2 112 0,-2-4 32 0,2-1 0 16,0 0 0-16,0-1-80 0,1-2-16 0,-1 0 0 0,1 1 0 15,-2-3 48-15,2 0 0 0,0 2 0 0,1-4 0 16,0 0-160-16,0 3-32 0,0-4 0 0,1-1 0 16,0 3 64-16,0-5 16 0,-1 3 0 0,1-3 0 15,0 3-208-15,-1-3 0 0,0 0 128 0,1 0-128 0,-2 0 0 16,0-3 0-16,-2 3 0 0,1-2 0 0,-2 1 0 15,0-4 0-15,-2 1 0 0,0 0 0 0,-1-2-176 0,0 0-16 16,-1-2-16-16,-2 0 0 16,1-1-480-1,-2-1-80-15,-1-2-32 0,-2-2 0 0,0-2-112 0,0-5-32 0,4-2 0 0,3-7-18128 16</inkml:trace>
  <inkml:trace contextRef="#ctx0" brushRef="#br0" timeOffset="19642.24">17071 4286 13823 0,'-2'0'1216'0,"0"0"-960"0,-1-3-256 0,2 2 0 0,0 1 3904 0,1 0 752 0,-1 0 144 0,-2 1 16 0,0-1-3344 0,-4 3-688 0,-1-1-128 0,-3 2-16 0,-2 0-80 0,1 2-16 16,-1 0 0-16,-1 3 0 0,-1 1-144 0,-1 0-16 0,3-2-16 0,-3 2 0 0,0 4-48 0,-2 4-16 15,-2 1 0-15,0 3 0 0,-1 3 144 0,0-2 16 16,0 2 16-16,1 0 0 15,2-2-208-15,-1 1-32 0,2-2-16 0,-1 0 0 0,2-3-224 0,0 1 0 16,2-4 128-16,-3-1-128 0,3 1 0 0,0 0-128 16,3-4 128-16,0 0-12032 15,2-4-2272-15</inkml:trace>
  <inkml:trace contextRef="#ctx0" brushRef="#br0" timeOffset="19913.84">16441 4286 28559 0,'1'-6'2544'0,"-1"2"-2032"0,2 0-512 0,-1 3 0 16,0 0 2752-16,2 1 464 0,0 1 96 0,3 0 16 0,3 3-2528 0,5 0-496 16,3 2-112-16,4 6 0 0,1 1 144 0,2 3 48 15,1 3 0-15,-1 4 0 0,2 1-256 0,0 5-128 16,1 2 128-16,-6-5-128 0,-3-4 0 0,0 3 0 15,6 7 0-15,2 5 0 0,0-2 0 16,-2-1 0-16,0 0 0 0,-2-3 0 0,-1-1 0 0,-1-4 0 16,-4-1 0-16,-1-5-128 15,0-1-256-15,-3-3-64 0,-1-2 0 0,0 0-18016 0</inkml:trace>
  <inkml:trace contextRef="#ctx0" brushRef="#br0" timeOffset="21674.55">16599 3900 22111 0,'-2'-2'1968'0,"2"2"-1584"0,0 0-384 0,0 0 0 0,1 0 464 16,0 0 16-16,1 2 0 0,1-2 0 0,4 0-32 0,1 3-16 0,5-3 0 0,3 3 0 0,1-3-208 0,2 1-32 0,3 2-16 0,1-3 0 0,2 2-176 0,1-2 0 0,-3-2-160 0,2 2 160 16,1 0 0-16,-1 0 0 0,0-3 0 0,-3 2 0 15,0 1 0-15,-3-2 0 0,-2 1 0 0,0-2 0 16,1 1 800-16,-2 0 160 0,0 0 16 0,-1-2 16 0,-2 2-144 15,0-2-16-15,-1-1-16 0,-1 1 0 16,-2 3-320-16,-1-1-64 0,0-2-16 0,-2 1 0 16,-1 1-240-16,-1 1-48 0,-2-2-128 0,1 1 192 15,-2 1-192-15,0-3 0 0,-1 1 128 0,1 1-128 16,-1-2 0-16,2 0 0 0,-1-2 128 0,0 1-128 0,-1-1 0 16,0 1 128-16,1-1-128 0,-2-3 0 0,1 3 208 0,0-1-48 15,-1-2-16-15,-2 0 0 0,1 2 336 0,-1-3 64 16,1 1 16-16,-2 0 0 0,-1-1-96 0,-1 1-16 15,1-1 0-15,-1 1 0 0,0 2-192 0,-2-3-64 16,1 4 0-16,-2-3 0 0,2 6-192 0,-1-4 0 16,1 1 0-16,1 3 0 0,-2-4 0 0,2 2-192 15,1 2 192-15,0-1-208 0,2-2-752 16,-1 2-128-16,0-1-48 0,2 1 0 0,0 1-624 0,1-3-128 16,0 2-32-16,2 1-11696 0</inkml:trace>
  <inkml:trace contextRef="#ctx0" brushRef="#br0" timeOffset="22144.04">17618 4542 17503 0,'-6'-4'1552'0,"2"2"-1232"0,1-2-320 0,2 4 0 0,2 0 1696 16,1-3 288-16,2 3 48 0,1-2 16 0,5 1-1008 0,5-4-192 0,4 0-32 0,5 0-16 0,3 1-336 0,4-2-64 0,2-1-16 0,2 0 0 0,0 2-256 0,2-1-128 0,1 0 128 0,0 1-128 31,-2 3-400-31,0-2-176 0,2 2-16 0,0-1-7744 0,-5 2-1552 0</inkml:trace>
  <inkml:trace contextRef="#ctx0" brushRef="#br0" timeOffset="22388.41">17735 4706 35007 0,'-2'0'3120'15,"2"3"-2496"-15,2-2-496 0,0 1-128 0,2 1 800 16,1 1 144-16,2-1 16 0,6 4 16 0,4-1-768 0,5 0-208 15,2-2 0-15,2-4 0 0,2 0 0 0,-1-4 0 16,3 0 0-16,0-4 0 16,3-2-480-16,0 0-128 0,1-3-32 0,0 4-10384 15,1-4-2096-15</inkml:trace>
  <inkml:trace contextRef="#ctx0" brushRef="#br0" timeOffset="23214.36">19591 2924 35935 0,'-7'-7'1600'0,"3"3"320"0,-1-1-1536 0,1 4-384 0,3-1 0 0,-1 2 0 0,0 0-624 15,-2-3-192-15,-1 2-32 0,-5-5-16 0,-1 2 640 0,-2-2 224 0,-2 0-144 0,-2-1 144 0,-2 1-336 0,-2 3 16 0,0-2 0 0,-1 1 0 16,-2 0-384-16,1-1-80 0,-3 2-16 0,0 1 0 0,-1-3 448 0,-1 2 96 0,2-1 0 0,0-1 16 16,2 1 240-16,0-2 0 0,1 2 144 0,2 1-144 15,1 0 672-15,1 3 32 0,2-2 16 0,1 4 0 16,2 1-272-16,3-2-64 0,0 4-16 0,1 2 0 15,0 2-368-15,2-2 0 0,0 3 0 0,2 1 0 16,0 2 0-16,1 0 0 0,2 1 0 0,1 1-128 16,1 3 128-16,1 6-128 0,1 3 128 0,-1 9-128 0,1 10 304 15,0 8 64-15,-2 5 16 0,-3 9 0 0,0 4-128 0,-5 10-128 16,-2 14 176-16,-3 8-176 0,2 6 0 0,-1-8 0 16,4-7 0-16,-1 9-192 15,2 6-496-15,2-3-80 0,4-4-32 0,2-7 0 0,1-4 480 16,3-3 112-16,2-7 16 0,1-3 0 0,1-3 592 0,-2 0 128 15,0-3 32-15,-2 0 0 0,-2 2 544 0,-2 1 112 16,-2 0 32-16,-6 0 0 16,-2-10-624-16,-5 7-128 0,-2 13-32 0,-4 2 0 0,-2 1-208 0,-2-2-32 15,1-1-16-15,0-10 0 0,1-4-208 0,1-8 0 0,4-1 0 16,0-6 0 0,3-4 0-16,2-12 0 0,0-5 0 0,5-10 0 0,2-5 0 0,1-7 128 0,2-2-128 15,1-3 0-15,1-3 576 0,1-2 0 16,0-4 16-16,2 0 0 0,0-3-160 15,2-1-48-15,1-2 0 0,1 0 0 0,3-1 0 0,0 1 0 16,2-1 0-16,1 1 0 0,2 2-384 0,1-1 128 16,1 2-128-16,1 3 0 0,4 0 0 0,0 0 0 0,0 0 0 0,4 0 0 15,4 0 0-15,4 0 0 0,-1-3 0 0,4 2 0 16,3-4 0-16,2 0 0 0,0-1 0 0,0 1 0 0,-2-1 0 16,-2-2 0-16,-1 2 0 0,-4-2 0 15,-3 0-256-15,-3-2-16 0,-3-2-16 0,-2 0 0 31,-1-1-800-31,-2-3-144 0</inkml:trace>
  <inkml:trace contextRef="#ctx0" brushRef="#br0" timeOffset="23716.82">19908 3410 28559 0,'-2'0'2544'0,"2"-2"-2032"0,0 2-512 0,0-1 0 0,1 1-448 0,2 0-192 0,-2 0-48 0,1-3 0 0,2 1 688 0,-1-2 0 16,0 3 0-16,0-2 0 0,-2 1 0 0,-1 1 0 0,-1 1 0 0,-2 0 0 0,1 3 0 0,-4 1 0 0,-1 5 0 0,0 1 0 15,-2-2 176-15,-3 8 64 0,-3 3 16 0,-5 7 0 16,-2 3 576-16,-3 5 128 0,-2 4 32 0,-1 1 0 16,-2 4-288-16,0-1-64 0,1 5-16 15,0-3 0-15,5-5-432 0,3-8-192 0,2 0 160 16,4-8-160-16,3-1 0 0,2-3 0 0,4-3 0 0,1-4-9824 15,1-2-1952-15</inkml:trace>
  <inkml:trace contextRef="#ctx0" brushRef="#br0" timeOffset="23954.65">19489 3417 42383 0,'-1'0'3776'0,"1"0"-3024"16,3 2-608-16,0 2-144 16,1-2-384-16,1 2-128 0,4 0 0 0,4 4-16 0,8 2 320 0,6 4 64 15,7 3 16-15,0 3 0 0,1-2 128 0,-2 5 0 0,3 1 0 0,-1 5 0 16,-2-1 0-16,-1 2 0 0,-1 5 0 16,-2-4 0-16,-1 3-192 0,-2-2 64 0,-1-3 0 0,-2 2 0 31,0-3-2032-31,-1 1-400 0</inkml:trace>
  <inkml:trace contextRef="#ctx0" brushRef="#br0" timeOffset="24255.02">20514 3811 43311 0,'2'-2'1920'0,"-1"2"384"0,0 0-1840 0,2 2-464 0,0 2 0 0,0-2 0 15,2 2-320-15,1 3-176 0,4 4-16 0,2 7-16 0,2 3 384 0,-1 5 144 16,0 2 0-16,-5-1-144 16,-1 2-720-16,-4-3-144 0,0 5-16 0,-5 5-16272 15</inkml:trace>
  <inkml:trace contextRef="#ctx0" brushRef="#br0" timeOffset="24666.79">20188 5164 41471 0,'-7'-3'1840'0,"2"3"368"0,0 0-1760 0,2 0-448 0,3 0 0 0,0 0 0 15,0 0 240 1,0 3-48-16,-1-2 0 0,0 3 0 0,-2 4-192 0,-2 1 0 0,0 5 0 0,-3 4 0 15,-5 5 0 1,-3 2 0-16,-2 4 0 0,-5 2 0 16,-1 0 0-16,-4 1-240 0,0-1 80 0,-3 1 16 0,-2 3-112 0,-1-1-32 0,1 1 0 0,1-5 0 15,-2 0-16-15,4-1 0 16,2-3 0-16,2-1 0 16,4-7-1264-16,2-2-256 0</inkml:trace>
  <inkml:trace contextRef="#ctx0" brushRef="#br0" timeOffset="24856.92">19698 5244 46991 0,'3'3'2080'0,"-2"-1"432"0,1-1-2000 0,2 3-512 15,0 1 0-15,1 1 0 16,1 0-640-16,5 4-208 0,8 4-48 0,5 7-16 15,5 2 304-15,2 5 64 0,-2-2 16 0,0 2 0 0,-2 3-848 16,0 1-160-16,0 3-48 0,-2-4 0 0</inkml:trace>
  <inkml:trace contextRef="#ctx0" brushRef="#br0" timeOffset="25252.69">20412 5754 32255 0,'-1'-2'2864'15,"1"2"-2288"-15,0-2-576 0,1 1 0 0,1 1 1280 0,1-3 128 16,2 0 48-16,2-6 0 0,3 0-816 0,2-2-144 16,2-4-48-16,2 2 0 0,0-3-144 0,-1 1-48 15,0 1 0-15,0-1 0 0,1 2-256 0,0 0-256 16,-1 2 64-16,-3 4 0 0,-2 1 32 0,-2 2 16 0,-3 1 0 0,-1 6 0 15,-1 1 144-15,-3-1 0 0,-2 7 0 0,1 1 0 16,-3 2 0-16,1 0 0 0,-2 3 0 0,-1 0 0 16,-1 6 0-16,0-4 0 0,0 2 0 0,-1-2 0 15,0 5 0-15,0-1 0 16,2-2 0-16,0 1 0 0,1-5 0 0,0 0 0 0,0 2 0 0,1-1 0 16,0 1 0-16,1-1 0 15,-1 7 0-15,0-1 0 0,1 2 416 0,0 6 16 0,2-3 0 16,1 1 0-16,2-3-240 0,3 0-32 0,4-1-16 0,2-3 0 0,5-4 16 15,3-2 0-15,2-3 0 0,2-7 0 0,6 0-160 0,2-5 0 16,1-4 0-16,1-1 0 16,2-6-736-16,-1-1-128 0</inkml:trace>
  <inkml:trace contextRef="#ctx0" brushRef="#br0" timeOffset="26188.3">20633 3027 18431 0,'-4'-15'1632'0,"3"8"-1312"0,1-2-320 0,1 3 0 0,2 3 2368 0,-1 2 416 0,3 1 80 0,1-3 16 0,4 0-1856 0,4-3-384 0,5 0-64 0,0 2 0 0,1-1-272 0,1 4-48 0,3-3-16 0,0 2 0 0,4-1 32 0,2 2 16 16,3-4 0-16,2 1 0 0,4 2-288 0,0-2 0 16,5 4 0-16,-2-2 0 0,0 2 0 0,-1 2 0 15,-3-2 0-15,-2 0 0 0,-4 0 0 0,-2-2 0 16,-3 0 0-16,-4 2 0 16,-1 0 320-16,-3-2 64 0,-4 2 16 0,-3 0 0 0,-2 2 384 0,-2-2 80 0,-3 4 16 0,-3-1 0 31,-1 0-400-31,-1 1-80 0,-2 2-16 0,-2 3 0 0,-1-2 0 0,-1 4-16 0,0 3 0 0,-2-2 0 15,2 4-144-15,1-1-32 0,1 5 0 0,2-1 0 16,1-1-192-16,1 6 0 0,2 6 0 0,2 9 0 16,0 4 0-16,2 5 0 0,0 3 0 0,0 3 0 0,0 6 0 15,1 3 0-15,-1 2 0 0,-1 8 0 0,1 7 0 16,-1 2 0 0,0-6 0-16,-2 7 0 0,2 6 0 0,0 5 0 15,0 5 0-15,1-2 0 0,2 1-208 0,2-4 64 16,1-1 16-16,4-6 0 0,5-1 128 0,1-13-192 0,2-3 192 15,2-2-192-15,0 2 192 0,-1-4 0 16,-1 1 0-16,-4-4 128 0,-3 0 80 0,-3-6 32 16,-5-5 0-16,-1 0 0 0,-4-1 16 0,-1-1 16 15,-1 1 0-15,0 0 0 0,-1-1 0 0,0-1 0 16,1-2 0-16,-1 0 0 0,3-5-272 0,-2-3 128 16,1 0-128-16,1-4 0 0,-1 3 128 0,2-3-128 15,-1 0 0-15,0-2 0 0,0 0 0 0,-1-5 0 16,1-3 0-16,-1-3 0 0,1 0 0 0,-2-6 160 0,0-3-160 15,0 0 128-15,-2 0 288 0,1-1 48 0,-1 2 16 0,0-3 0 16,-1-1-160-16,1-3-48 0,0-1 0 0,0 0 0 16,-1-1-48-16,2 2-16 0,-1-4 0 0,1 1 0 15,0 0-64-15,0-2-16 0,0 2 0 0,-1 1 0 16,1-1-128-16,0-1 160 0,-1 1-160 0,0 1 160 16,-1-1-160-16,1-1 128 0,-1 0-128 0,0 1 128 15,0-2 176-15,-1-1 16 0,1 1 16 0,-1-1 0 16,1-1 0-16,-1 0 0 0,0-1 0 0,0 1 0 0,0-2 48 15,-2 1 0-15,0 1 0 0,0 0 0 0,-1 0-64 0,-1 3-16 16,0-2 0-16,-2 2 0 0,-1 2-112 16,2-1-32-16,-3 2 0 0,-2-2 0 0,1 1-32 0,0 0-128 15,-3 1 192-15,-1 0-64 0,-3 3-128 0,-1-3 128 16,-1 2-128-16,-1 0 128 0,0-2-128 0,-3-2 0 16,-2 2 0-16,-3-6 128 15,-1 0-1008-15,-5-8-208 0</inkml:trace>
  <inkml:trace contextRef="#ctx0" brushRef="#br0" timeOffset="46501.14">3585 13889 6447 0,'0'-2'576'0,"0"-2"-576"0,1 0 0 0,0 3 0 0,0 0 480 16,2-3-16-16,1-2 0 0,1-5 0 0,2-3 400 0,0-2 80 0,2 1 16 0,0 2 0 0,-3-2 304 0,0 5 64 0,0 0 16 0,-2 0 0 0,-2 5 416 0,1 2 96 0,-2-4 0 0,-1 4 16 0,0 3 256 15,0-4 48-15,0 2 16 0,-1 2 0 16,1 0-608-16,0 0-128 0,-1 2-32 0,1 2 0 16,-2-2-1056-16,2-2-224 0,0 0-144 0,-7 29 192 0,3-16 48 0,-1 2 16 15,-1 2 0-15,-1 2 0 0,-3 2 160 16,-1 1 32-16,-3 2 16 0,-3 4 0 0,-4 6 32 16,-3-2 0-16,1 2 0 0,-2 2 0 0,-3 4-304 0,-3-1-48 15,-1 5-16-15,-1-4 0 0,3 5-128 0,-1-4 0 16,1-3 0-16,2 3 0 0,0-3 0 0,2-1 0 15,3-5 0-15,2-3 0 16,2-1-464-16,3-5-32 0,3-5 0 0,1-5 0 16,3-2-1104-16,1-5-240 0,3-1-32 0,4-5-13776 0</inkml:trace>
  <inkml:trace contextRef="#ctx0" brushRef="#br0" timeOffset="46848.66">3650 13801 40543 0,'-8'-2'1792'0,"1"1"384"0,3 1-1744 0,1 0-432 0,2 0 0 0,1 0 0 0,0 0 240 16,0 0-48-16,0 0 0 0,0 0 0 0,1 1-192 0,2 1 0 15,-1 1 0-15,0 1 0 0,-2-4 0 0,0 0 0 16,12 15 0-16,-7-6 0 0,-2 1 0 0,2 6 0 16,0 0 0-16,1 5 0 15,2 5 128-15,-1 3-128 0,2 5 176 0,-1 5-176 16,4 2 144-16,-4 1-144 0,2 1 0 0,-2-2 144 0,-2 0-144 0,-1-1 0 16,-2 0 0-16,0-3 128 0,-3-2-128 0,0-3 0 15,-3 2 0-15,1-3 0 0,-2-2 0 0,1-3 0 16,0-1 0-16,-1-6 0 15,-1 0-832-15,2-7-64 0,-1-2 0 0,-1-4-16736 0</inkml:trace>
  <inkml:trace contextRef="#ctx0" brushRef="#br0" timeOffset="47075.44">3304 14367 35007 0,'-11'-3'3120'0,"2"3"-2496"0,2 0-496 0,3 0-128 0,3 0 640 0,0 0 128 15,1 0 0-15,-2 0 16 16,-1 3-608-16,0-2-176 0,1 1 0 0,2 1 0 0,2-2 128 0,2-1-128 16,3 0 128-16,3-1-128 0,4 1 416 0,1-5 16 31,2 1 0-31,2 0 0 0,2-2-240 0,2 0-32 0,2 2-16 0,1-2 0 31,0 1-592-31,0 2-112 0,1-1-16 0,0 0-16704 0</inkml:trace>
  <inkml:trace contextRef="#ctx0" brushRef="#br0" timeOffset="48163.03">4180 14177 16575 0,'-12'0'1472'0,"3"0"-1168"0,0 3-304 0,1-3 0 0,5 1 4992 0,0 2 960 0,0-2 176 15,-5 1 32-15,-2 4-5248 0,-2 1-1040 0,1-4-224 0,2 4-32 0,4-4 16 0,6 2 16 0,4-1 0 0,5-2 0 0,5 5 352 0,4-7 0 0,5 1 0 0,2-1 0 16,5-1 0-16,1-2 0 0,-1 3 192 0,0-2-64 16,-2 0 0-16,-1 0-128 0,1-2 192 0,-4 2-64 0,0 1-128 0,-3-2 0 15,1 1 0-15,-5-2 0 0,0 1 0 0,-5 2 0 16,-2 1 0-16,-2 0-16416 16</inkml:trace>
  <inkml:trace contextRef="#ctx0" brushRef="#br0" timeOffset="48437.16">3978 14541 42383 0,'0'0'1872'0,"1"-3"400"0,2 3-1824 0,0-1-448 0,4 1 0 0,0 0 0 16,2-2-256-16,4-1-160 0,10 2-32 0,5-5 0 0,7 0-144 0,-1 2-48 0,1-2 0 0,-2 3 0 31,-2 0-1168-31,-4 3-240 0,-3 0-64 0,-4 0 0 16,-1 3 96-16,-1 0 16 0,-2 3 0 0,1-2-9728 15</inkml:trace>
  <inkml:trace contextRef="#ctx0" brushRef="#br0" timeOffset="49350.03">5970 12520 33167 0,'-5'-5'2944'0,"0"4"-2352"0,1-1-464 0,2 2-128 0,1 0 832 0,-2-3 128 0,-2 2 48 0,-5-5 0 0,-3 0-672 0,-4-1-128 0,-2-2-16 0,-1 2-16 0,2-1-48 0,-5 0-128 0,-1 2 192 16,-4-3-64-16,-1 3-128 0,-3-1 0 0,-3-2 0 0,-2 2 0 15,0-2 0-15,-3 0 0 0,2 2 160 0,0 1-160 16,3 0 176-16,0 2-176 0,2-1 160 0,2 4-160 16,0 1 176-16,6-3-176 0,6 6 192 0,-1-2-192 15,0 4 224-15,3 1-64 0,2 0-16 0,3 2 0 16,2 2 16-16,0 1 0 15,2 2 0-15,2 0 0 0,1-1-160 0,1 0 0 0,2 1 0 0,0-2 0 16,0 6 0-16,2 3 128 0,2 5-128 0,0 1 128 16,2 8 32-16,2 4 0 0,3 7 0 0,-1 8 0 15,3 1-16-15,0 2 0 0,2 11 0 0,-2 4 0 16,0 7-144-16,-1 11 160 0,0 8-160 0,-6 8 160 0,-2 12-160 16,-3 4 0-16,-2 8 0 0,1-3 0 15,-2-3 0-15,0 0 0 0,1 0 0 0,-1-9 0 0,-1-12-128 0,1-1 128 16,2 3-160-16,-2-3 160 0,2-9 0 0,-2 3 0 15,3-1 128-15,-3 1-128 0,2 3 128 0,-2-13-128 16,-1-8 0-16,1-2 0 0,-1 4 160 0,0 4-32 16,0 5 0-16,-1-8 0 0,1 0 0 0,-1-6-128 15,1-4 192-15,-1-4-64 0,1-6-128 0,-1-3 192 16,0 3-192-16,-1-12 192 0,1-1-16 0,1-9 0 16,-1-3 0-16,1-7 0 0,1-5-32 0,0-5 0 0,0-2 0 15,1-8 0-15,1-2 176 0,1-1 16 0,-1-5 16 0,2 0 0 16,0 0-224-16,0 0-128 0,2 0 128 0,-2 0-128 15,1 0 0-15,-1-3 0 0,2 3 0 0,0-2 0 16,0 2 0-16,-2 0 0 16,0 0 0-16,0 0 0 0,20 2 0 0,-13 1 0 15,1 0 0-15,3 4 0 0,2 2 0 0,3 1 0 16,4 5 0-16,1-2 0 0,0 3-128 0,2 0 128 0,0 2-128 0,1-2 128 16,3-2-208-16,-1 1 32 0,2-3 16 0,1-2 0 15,-1 0-32-15,2 0 0 0,-1 1 0 0,0-4 0 0,-1 0-32 16,1-1-16-16,0-4 0 0,-1-1 0 15,-1-2-208-15,-2-5-64 0,1-3 0 16,-1-9-17968-16</inkml:trace>
  <inkml:trace contextRef="#ctx0" brushRef="#br0" timeOffset="50566.95">6060 12885 9215 0,'-2'-4'816'0,"-1"1"-656"0,1-2-160 0,1 4 0 0,1-2 3200 0,0 2 592 0,0 1 128 0,-2-3 32 0,2 0-4480 0,-1-4-896 0,-1 1-176 0,-1 0-48 15,0 0-592-15,0 2-128 0,-1-2-32 0,-1 4 0 0,0-2 1392 0,1 1 288 0,-3 0 48 0,1 3 16 0,-1 0 2080 0,-1-3 432 0,1 3 64 0,-1 0 32 16,0 0 544-16,-1-1 128 0,1 1 0 0,-1 0 16 0,0 0-464 15,-1 0-80-15,2 0-32 0,-3-3 0 0,-1 6-512 0,0-3-96 16,0 4-32-16,-2-1 0 16,-1 1-768-16,2 1-144 0,-1 1-48 0,2 0 0 15,-1 2-464-15,2-2 0 0,1 4 0 0,0 0 0 16,3 2-352-16,1 3 32 0,1 4 16 0,2-3 0 16,3 6 0-16,2-2 0 0,1 1 0 0,2-2 0 0,1 1 112 0,4-1 32 15,1-1 0-15,2-5 0 0,-1-1 160 0,2-2 0 16,-1-1 0-16,2-4 128 0,0 0-128 0,-1-4 176 15,-2-1-176-15,2-1 192 0,-3-2 0 0,1-1 0 16,0-2 0-16,1-2 0 0,-2-2 288 0,1 0 64 0,-1 0 16 16,-1-1 0-16,-1 0-192 0,-2-2-48 0,1 3 0 15,-3-2 0-15,-1-3-128 0,-2 3-16 0,-1-1-16 0,-1 0 0 16,-2-1 80-16,-1 2 16 0,0-1 0 0,0 4 0 16,-1-3-256-16,1 3 144 0,-1-1-144 0,-1 0 128 15,1 4 0-15,1-1 0 0,-1 4 0 0,1 0 0 16,1 1-128-16,2 2 0 0,0 2 144 0,1-2-144 15,2 6 0-15,2 1 0 0,2 0 0 16,3 4 128-16,2 3-128 0,4 2 0 16,3 0 0-16,1 1 128 0,2 0-128 0,0 2 128 0,-2-4-128 0,1 1 128 0,-1 0-128 0,-2 3 0 15,1-3 0-15,-4 0 0 16,0 0 0-16,-3 2 0 0,0-2 0 0,-2 3 0 31,-2-3-576-31,-2 6-176 0</inkml:trace>
  <inkml:trace contextRef="#ctx0" brushRef="#br0" timeOffset="53708.8">6487 13058 7359 0,'-1'-3'656'0,"-1"0"-528"0,0 3-128 0,1 0 0 0,1 0 6640 0,0 0 1296 0,0 0 256 0,-1 0 48 0,1 0-5840 0,-2 3-1168 0,2 0-224 0,0-3-48 0,0 0-960 0,-1 20 0 0,1-9-160 0,1 3 16 15,-1 2-560-15,0 5-96 0,2-1-32 0,-1 8 0 16,2 3 176-16,-3 1 16 0,2 3 16 0,-1-1 0 16,0 2-128-16,0 1-16 0,-1 1-16 0,2-3-9040 15,-2-2-1808-15</inkml:trace>
  <inkml:trace contextRef="#ctx0" brushRef="#br0" timeOffset="53963.81">6874 13204 1839 0,'-1'6'160'0,"-2"-3"-160"16,1 1 0-16,1-2 0 0,1 2 9440 0,1-4 1856 0,0 2 368 0,2 4 80 31,-1 4-9904-31,3 0-1984 0,2 4-400 0,-2 1-80 0,0 1-976 0,-1 0-208 0,-2 2-48 0,-3 1 0 16,0-1-1040-16,-4 2-224 0</inkml:trace>
  <inkml:trace contextRef="#ctx0" brushRef="#br0" timeOffset="54777.55">8751 12780 5519 0,'-1'-4'496'15,"-2"-1"-496"-15,1 2 0 0,-1 0 0 0,1 2 7472 0,1-1 1392 0,-2-1 288 0,0-1 48 0,-4-2-7280 0,-3-4-1440 0,-2 0-288 0,-3-2-64 0,-2-3-1408 0,0 4-288 0,-3-1-48 0,-1 2-16 16,0 4 448-16,-1 1 96 16,2 5 0-16,-1 5 16 0,0 2 848 0,1 5 224 0,-1 3 0 0,1 5 0 0,3 2 1280 0,1 3 320 15,1 1 80-15,0 0 16 0,1 2-992 0,2 3-208 16,0 0-48-16,1 1 0 16,3 0-688-16,2 2-144 0,4-2-16 0,2-4-16 15,3-2-64-15,3-3-16 0,4-2 0 0,3-5 0 0,2-3 496 16,1-4 128-16,1-3 16 0,0-6 0 0,2-6-144 0,1-3 160 15,2-3-160-15,0-5 160 16,-2-6-464-16,0-1-80 0,-1-2-32 0,-1-5 0 16,-1 2-384-16,-2 3-80 0,-2-2-16 0,1-3 0 15,-2 3 272-15,-2-1 48 0,-1 1 16 0,-3-1 0 0,-1 1 1168 0,-1-1 224 0,0 3 64 0,-2 4 0 16,0 4 576-16,1 2 128 0,-2 7 32 0,2 2 0 16,-2 4-672-16,1 3-128 0,2 1-16 0,-1 8-16 15,2 3-416-15,-1 4-96 0,1 4-16 0,-1 7 0 16,1 2-272-16,-1-1 0 0,1-3 128 0,-2 3-128 0,1 1 0 15,0-1 0-15,-2 1 0 0,0-3 0 0,-1 2 144 16,0-3-144-16,0-2 0 0,0 0 144 16,1-1-144-16,-1-1 0 0,1-1-192 0,0-2 192 31,-1 1-1056-31,1-3-96 0,2 0 0 0,-1 2-15808 0</inkml:trace>
  <inkml:trace contextRef="#ctx0" brushRef="#br0" timeOffset="56286.83">8961 12999 3679 0,'-3'5'320'0,"0"-1"-320"0,2-1 0 0,0 3 0 16,1-3 6592-16,0 1 1264 0,1 2 240 0,0 0 48 0,0 8-5184 0,3 2-1040 0,1 5-192 0,1-3-64 0,2 5-1280 0,-1-5-256 0,2 4-128 0,-2-2 128 0,1 2-128 0,-1 3 0 0,-1 0-192 0,-1 1 192 0,0-1-768 0,-3-2-48 0,0 2 0 0,-2-3 0 15,-2-3-752 1,1-1-160-16,-2 4-16 0,-1-4-7856 0,1-1-1584 0</inkml:trace>
  <inkml:trace contextRef="#ctx0" brushRef="#br0" timeOffset="57584.17">9194 13162 32255 0,'-4'-2'2864'0,"2"-1"-2288"0,0 2-576 0,4 1 0 0,-1-2 496 0,0-2-16 15,-1 0 0-15,1-2 0 0,2-3-864 0,-1-3-192 0,3 0-16 0,0 0-16 0,1 4 480 0,2-2 128 0,-1 0 0 0,3 1 0 0,0 1 320 0,1 0 144 0,0 0 32 0,3 0 0 16,-3 3 528-16,0 1 128 0,1 1 0 0,0 3 16 0,-1 0-720 0,0 3-128 16,0 1-48-16,-1 5 0 0,-2 3-272 0,1 1 0 15,-1 0-176-15,-2 3 176 0,0 3-432 0,-2-1 32 16,-2 5 0-16,-2-1 0 0,-2-2 240 0,-2 1 160 16,-1 1-192-16,-2 0 192 0,-2-2-384 0,-1-1 48 15,1-1 0-15,1-2 0 0,-1-1 64 16,0-1 16-16,1-2 0 0,-1-2 0 0,0 0 256 0,0 1 0 15,0-1 0-15,-2 0 0 16,0-2 144-16,-1 3-144 0,1 1 128 0,0-1-128 16,0 1 0-16,1-1 128 0,3-1-128 0,1 0 0 0,3-4 192 0,2 2-64 15,3-2 0-15,1 0 0 0,1-1 496 0,2 1 80 16,4-2 32-16,2 2 0 0,2-2-336 0,2-2-64 0,0-2-16 16,0 0 0-16,1-2-320 0,0-2 0 0,2 0 0 0,-2-2 0 31,-1 0-1120-31,2 0-192 0,0 0-32 0,2-4-9424 15,-1 1-1888-15</inkml:trace>
  <inkml:trace contextRef="#ctx0" brushRef="#br0" timeOffset="58544.68">9430 12319 7359 0,'-11'4'656'0,"3"-2"-528"0,2 0-128 0,4-2 0 0,0 0 6032 0,2 0 1184 0,2-2 224 0,-1 2 48 0,3-4-4736 0,2-1-944 0,6 2-192 16,4-1-32-16,7-2-1072 0,0 2-224 0,3-1-32 0,2 4-16 0,3-2-240 0,3 3 0 0,0 3 0 0,2 1 0 0,-2-2 0 0,0 2 0 0,1-1 0 0,0 1 0 0,-3 1 0 16,0 1 0-16,1 0 0 0,-1 1 0 15,0 3 0-15,-2-3 0 0,-1 2 0 0,-3-2 0 0,-3 2 0 0,-1-3 0 16,-2 0 0-16,-3 1 0 0,0 2 0 0,-3 0 0 16,0 1 0-16,-3 0 0 0,0 4 0 0,-1 2 0 15,-1 7 0-15,-3 0 0 0,-1 11 0 0,-3 1 0 16,0 10 0-16,-4 4 0 0,-3 8 0 0,0 4 0 15,-1 0 0-15,-1 10 0 16,-1 6-640-16,2 11-32 0,3 3 0 0,-1-2 0 16,3-3 32-16,-1-4 0 0,2 3 0 0,0-6 0 0,2-3 1280 0,-1-3 256 15,1-5 48-15,0-3 16 0,1-2-160 0,0-3-32 0,2 0 0 16,-2-1 0-16,2 2-288 0,0-3-64 0,-1 0-16 0,1 0 0 16,1-4-208-16,-1 8-32 15,1 2-16-15,2 2 0 0,-2 1-16 0,1 2 0 0,2 0 0 16,-2 2 0-16,1-2 80 0,-1 3 16 0,2 7 0 0,-1-2 0 15,1-2 48-15,-1-8 16 0,-1-8 0 0,0 2 0 16,1-1-32-16,-1 1 0 0,2-2 0 0,-2-6 0 16,1-6-96-16,-1-2-32 0,1-7 0 0,-1 1 0 15,0-5-128-15,1 1 0 0,-1 0 0 0,2-1 0 0,-2-2 0 16,2 3 0-16,-2-4 144 0,1-3-144 0,-2 2 0 16,0-3 0-16,0 2 0 0,-1-1 128 0,0 0-128 0,-2 1 0 15,0-1 0-15,-1 1 0 0,-1-1 0 0,-1 1 0 16,0-1 0-16,-1-2 0 0,1-1 0 0,-2-5 0 15,0 1 128-15,0-5-128 0,-1-4 384 0,1-1 16 16,0 0 0-16,1-1 0 0,-1-2-144 0,0 0-16 16,1 1-16-16,0 1 0 0,0-3-224 0,1 2 0 15,0 3 0-15,-2-2 0 0,2 0 0 0,0 2 0 16,0 1 0-16,0-1 0 0,0-2 0 0,0 2 0 16,-1 1 0-16,0-3 0 0,-2 2 0 0,1-2 0 0,0-3 0 0,-1 2 0 15,1-3 0-15,-2-2 176 0,1 1-176 0,1-1 160 16,-1-3 144-16,1-1 16 15,1 0 16-15,-2 0 0 0,0 0-48 0,-1 0-16 0,-1 0 0 16,-1 0 0-16,0 0-144 0,-4-1-128 16,0-2 192-16,-3 2-192 0,1-2 0 0,-3 1 0 0,-1 1 0 0,-2-4-192 31,-2 1-400-31,-2-3-80 0,-3-2-16 0,-2-1 0 16,-3-5-672-16,-3-1-144 0,-6-6-32 0,-3-4-19376 0</inkml:trace>
  <inkml:trace contextRef="#ctx0" brushRef="#br0" timeOffset="59420.92">6012 13960 38703 0,'-6'0'3440'0,"1"0"-2752"0,4-1-560 0,0 1-128 0,1 0-320 0,-3 0-80 0,-1-3-32 0,-3-3 0 0,-2 0 432 0,-2-4 0 0,2 0 192 0,0-1-64 0,0 0 32 0,0 0 16 15,-1-2 0-15,0 2 0 0,-2-1-48 0,0 2 0 16,-3-3 0-16,-1 5 0 0,-1 2 64 0,-1 2 16 0,1 4 0 0,-2 2 0 31,2 6-384-31,-3 2-80 0,2 2 0 0,-1 3-16 0,3 3 128 0,1 5 144 16,4-4-208-16,1 1 80 0,4 2 128 16,1 2 128-16,4 2-128 0,1 0 176 0,2 1-176 0,2 2 0 15,2-1 0-15,2-5 0 16,2 0-736-16,1-2-80 0,0-5-16 0,1-3 0 15,1 0 96-15,-1-5 16 0,3-1 0 0,-4-4 0 0,1-3 464 0,-1-3 112 16,0-4 16-16,1-1 0 0,-1-5 320 0,0 0 80 16,-1-3 16-16,0-5 0 0,0 1-32 0,-2-2 0 15,1-4 0-15,-2 1 0 0,1 0 80 0,-2-1 16 16,-1 2 0-16,0-2 0 0,0 1 224 0,0 0 64 0,0 3 0 16,0 2 0-16,1 4-240 0,-1 0-32 0,1 7-16 15,0-1 0-15,0 8-128 0,0-1-32 0,2 6 0 0,-1-1 0 16,1 6 64-16,0 3 0 0,1 3 0 0,-2 0 0 15,1 4-128-15,-2 0-128 0,0 3 176 0,0 2-176 16,-1-4 128-16,0 1-128 0,1 1 0 0,-1-5 0 16,0 3 0-16,0-3 0 0,0 0 0 0,0-4 0 15,-1-2 0-15,1-1 0 0,-1-2 0 0,0-1 0 16,0 1-528-16,0-5-112 0,0 2-32 0,1-1-16864 16</inkml:trace>
  <inkml:trace contextRef="#ctx0" brushRef="#br0" timeOffset="60385.1">6279 14174 8287 0,'-6'-3'736'0,"1"3"-592"0,1-2-144 0,2 1 0 0,1 1 6544 0,1-3 1280 0,0 3 256 0,-2-4 48 0,2 1-6464 0,2-4-1312 0,1-1-352 0,4-2 128 15,0 0-576-15,3-1-128 0,1 1 0 0,0 0-16 32,0 0 80-32,2 0 0 0,0 2 16 0,-2-2 0 0,2 4-112 0,-2-1-32 0,0 1 0 0,-1 2 0 0,0 2 640 0,-2 0 0 15,-1 2 0-15,-1 2 0 0,0-2 0 0,-1 2 0 16,-1 2 0-16,-1 0 0 0,0 1 432 0,-3 2 144 0,0-3 48 0,0 2 0 31,-3 3 128-31,0-2 16 0,-1 2 16 0,-1 1 0 0,1-2-544 0,-2 5-112 0,-1-1-128 0,0 2 176 16,-1 1-384-16,-1 1-80 0,0 1-16 0,0 4 0 31,-3 4-112-31,1-3-32 0,-2 4 0 0,0 0 0 0,0 5-16 16,0-3-16-16,0 1 0 0,-1 2 0 0,1-2-256 15,0 0-48-15,2-4-16 0,1-6 0 0,3-1 1232 16,1-5 240-16,1 0 48 0,2-4 16 0,2-2 560 16,1-1 112-16,1 0 32 0,0-2 0 0,1-2-1072 0,0 2-224 0,1-4-144 0,0 2 192 15,1-2-528-15,0 0-112 0,1 0 0 0,0 0-16 31,3 0-144-31,0 0-32 0,0 2 0 0,2-2 0 0,-1 2-160 0,0-2-32 0,0 0-16 16,0 0 0-16,0-2-752 16,1 2-160-16,0 0-32 0,-2-2 0 0,1 0-80 0,-2-1-32 0,2 0 0 0,0-1-7024 31</inkml:trace>
  <inkml:trace contextRef="#ctx0" brushRef="#br0" timeOffset="61061.78">6758 14082 34095 0,'-1'10'3024'0,"-1"0"-2416"0,4 0-480 0,-2-4-128 0,0 0 256 16,0 3 16-16,0 9 16 0,0 12 0 0,-2 7-288 0,1 2 0 0,0 1 0 0,0-5 0 0,-1-3-256 0,0-3 32 0,-2-3 16 0,0-2 0 0,1-3-704 0,-1-1-144 0,-1 0-32 0,1-3-8384 0,1-3-1696 0</inkml:trace>
  <inkml:trace contextRef="#ctx0" brushRef="#br0" timeOffset="61855.38">8693 13918 34095 0,'-7'-3'3024'0,"0"0"-2416"0,2 0-480 0,2 1-128 0,0 0 464 0,-2-1 80 0,-5-2 16 15,-7-3 0-15,-4-4-560 0,-5 0-352 0,-1 2 48 0,0 0 16 0,2 1 288 0,0 5 0 0,-1 4 0 0,2 2 0 0,0 3 0 0,1 4 0 0,-1 1 0 0,1 5 0 0,3-1 336 0,0 2 176 16,0 6 48-16,3 3 0 0,2 0-352 0,3 1-64 31,3-2-16-31,4 0 0 0,5-3-128 0,4-3 0 0,2-4 0 0,3-2 0 0,2-3-160 0,2-3-16 16,2-2 0 0,0 0 0-16,2-4 0 0,1-4 0 0,0-2 0 0,3 0 0 15,1-7-192-15,-1 1-32 0,1-2-16 0,-3-2 0 16,4-1-128-16,-4-1-32 0,1 0 0 0,-4-1 0 0,0 3 192 0,-2-3 16 0,-3 1 16 0,-2 2 0 31,-2 3 544-31,-1-4 128 0,-1 3 0 0,0-2 16 16,-1 1 736-16,-2 1 144 0,0-1 16 0,-1 4 16 15,-2 2-336-15,1 1-64 0,-2 4-16 0,1 3 0 16,1 2-448-16,-2 3-80 0,-1 2-32 0,1 3 0 16,-1 4-272-16,2 5 160 0,-1 1-160 0,2 4 128 0,2 3-128 15,0 2 0-15,5-1 0 0,-1 2 0 0,1-5 0 16,1 2 128-16,-1-1-128 0,0-5 128 0,1-2-128 15,-1 1 0-15,1-3 0 0,-1-4 0 16,-1 2-576-16,1-5-208 0,-3 1-48 0,0-3-16784 16</inkml:trace>
  <inkml:trace contextRef="#ctx0" brushRef="#br0" timeOffset="62329.63">8935 14281 35007 0,'-3'-2'3120'0,"0"-2"-2496"0,2-1-496 0,1 4-128 0,0-3 1232 0,0-1 240 0,0-2 32 0,-1-4 16 0,2-3-1776 0,0-2-368 0,4 1-64 16,0 2-16-16,1 4 256 0,2 2 64 0,0 0 0 0,1 4 0 0,0 3 160 0,2-3 32 16,0 3 16-16,1 0 0 15,2 3-288-15,-2 0-64 0,-1 1-16 0,0 2 0 0,-1-2 544 0,-2 1 0 16,-2-1 0-16,-1-1 0 0,-1 1 384 0,-1 1 16 16,1 1 16-16,-3 0 0 0,-1-1-32 0,-2 4 0 15,-1 1 0-15,-2 1 0 0,-1 3-256 0,-2-1-128 16,-2 4 0-16,-1 0 128 0,-2-1-352 0,1 2-80 15,1 2-16-15,-2-1 0 0,3-1 320 0,0 2 272 16,3-2-48-16,2-2-16 0,3-1 528 0,0-1 96 16,5-2 32-16,-1 4 0 0,5-1-288 0,0-1-64 15,3 1-16-15,0-4 0 0,2 0-336 0,0-1-160 16,3-3 160-16,-1 2-160 0,1-3-128 0,-3-2-128 0,-1-1-32 0,0 0 0 31,2-6-928-31,0 0-192 0,0-1-48 0,-1-6-15296 0</inkml:trace>
  <inkml:trace contextRef="#ctx0" brushRef="#br0" timeOffset="62813.13">9382 14257 40543 0,'2'-3'3600'0,"-1"2"-2880"0,2-2-576 0,-1 0-144 0,1 0 640 15,1-1 80-15,3-4 32 0,5-2 0 16,6-6-752-16,3-5-240 0,1 1 0 0,-2 0 0 0,-1 4-320 0,-2 1-64 0,-4 3-16 0,-3 5 0 0,-3 2-672 0,-2 3-144 0,-2 2-16 0,-3 4-16 0,0 2 240 0,-4 4 48 0,-1 5 16 16,-2-1 0-16,-3 4 1520 0,-1 2 304 0,-3 1 64 0,-1 1 16 15,-1 3 512-15,-1 1 112 0,1-4 0 0,-1 0 16 0,1 1-720 16,-2 1-128-16,3-1-48 0,3-4 0 0,2 0-272 0,1-4-64 31,5 2-128-31,0-2 192 0,1-3 160 0,3 2 32 16,2 1 0-16,3-3 0 0,1 2-128 0,2 1-32 0,2-4 0 0,3 1 0 0,0 0-80 0,2 1-16 15,0-3 0 1,1-2 0-16,0 2-128 0,1-2 0 0,1 0 0 0,-2-1 0 16,0-1-448-16,0-4-32 0,0 2 0 0,-1-4-11840 15,0 0-2368-15</inkml:trace>
  <inkml:trace contextRef="#ctx0" brushRef="#br0" timeOffset="63675.32">6104 14949 32255 0,'-3'0'2864'0,"1"-2"-2288"0,0 2-576 0,2 0 0 0,0 0-768 0,-1-2-272 0,-1 2-48 0,-2-2-16 0,-1 1-912 0,-2-4-176 15,-2 1-48-15,2 0 0 0,-2 2 880 0,0-2 160 0,-1 2 48 0,-1-2 0 0,0 1 512 0,-1 2 128 0,-1-1 0 0,1-2 16 0,0 2 1824 0,-2-2 352 16,2 1 80-16,-2 0 16 0,2 0 816 0,1 1 160 16,-2 0 48-16,2 2 0 0,1 0-960 0,-2 0-192 15,-2 4-48-15,-1-1 0 0,1 3-1008 0,-3 0-208 16,1 4-32-16,0 0-16 16,3 2-928-16,-2 1-192 0,3 0-48 0,-1 3 0 15,2 0 176-15,4 2 16 0,2-5 16 0,1 3 0 0,3 5 624 0,1-1 0 0,1 5 0 16,3-3 0-16,1 3 0 0,2-2 0 15,0 0 176-15,3-2-176 0,1-3 0 0,1-2 0 16,0-3 0-16,0-4 0 0,3-2-352 0,1-4 32 0,-1 0 16 0,0-3 0 16,2-3 128-16,1-3 32 0,-1-1 0 0,-1-4 0 15,1-2 384-15,-2 0 80 0,1-3 0 0,0-1 16 16,-2-1-592-16,-1-3-112 0,0 1-16 16,-1-2-16-16,-2 2-16 0,-1-2 0 15,-2 1 0-15,-1-1 0 0,-1 2 96 0,-4-1 0 0,1 2 16 0,-5 2 0 16,1-2 304-16,-2 4 224 0,3 3-32 0,-2 2-16 15,2 7 896-15,0-1 176 0,0 4 32 0,-1 4 16 0,2 2-144 16,-1 0-48-16,1 4 0 0,1 5 0 0,2 7-672 16,-1 6-144-16,2 4-32 0,1 3 0 0,1 0-256 15,-1 3 0-15,3-2 0 0,-3 3 0 16,2 0 0-16,-2-3-256 0,-1-5 32 0,1-3 0 16,-2 0-1136-1,1-3-240-15</inkml:trace>
  <inkml:trace contextRef="#ctx0" brushRef="#br0" timeOffset="64274.75">6341 15242 39615 0,'0'0'1760'0,"0"-2"352"0,0 2-1680 0,0-3-432 0,1 2 0 16,1 1 0-16,-1-3-160 0,2 3-112 0,2-3-32 0,3-2 0 0,0 0-1056 0,1 2-224 0,1 0-32 0,-1-2-16 0,-2 3 1632 0,1 0 320 0,0-2 64 0,1 2 0 0,-1-2 0 0,2 0 0 15,2 4 0-15,-3-5 0 0,1 4 256 0,0-1 64 16,0-2 0-16,-1 2 0 15,-2 2-576-15,-2 0-128 0,0 0 0 0,-2 2 0 32,-2-1-656-32,-1 4-176 0,-3 1-16 0,-2 4-16 15,-1 0-272-15,-4 3-48 0,-1 3-16 0,-2 0 0 0,-1-1 560 0,0-2 96 0,-1 2 32 0,1-4 0 0,0 1 1152 0,0 0 256 16,2-2 32-16,1-1 16 0,0 0 544 16,2-2 112-16,3 0 32 0,2-5 0 0,3 2-864 0,1-2-160 0,3-2-32 0,1-2-16 31,3 2-800-31,0 0-144 15,2-3-48-15,2 2 0 0,1-1-368 0,1-1-80 0,1 2-16 0,1-2 0 0,-1 3 144 16,-1 0 32-16,1 0 0 0,0 3 0 0,-3-2 288 0,0 4 64 16,-1-1 16-16,-2 2 0 0,1 1 16 0,-4 2 0 0,0-3 0 0,-3 3 0 0,0 1 704 15,-2 0 144-15,0-3 16 0,-3 2 16 16,1-1 240 0,-2 2 48-16,-1-3 16 0,-1-1 0 0,-1 0-208 0,-2 0-64 0,-1 0 0 0,-1 2 0 15,-3 0 64-15,1-1 0 16,-1 2 0-16,-2-1 0 0,-1 3-416 0,-1-4-80 15,0 3-16-15,-1 1 0 0,-1-1-128 0,-2 3 0 16,0-3 0-16,1-1 0 16,1 4-512-16,2-3-144 0,-1-2-32 0,2 0 0 15,3 0-1488-15,2-4-288 0,3-1-64 0,4 0-11616 0</inkml:trace>
  <inkml:trace contextRef="#ctx0" brushRef="#br0" timeOffset="64815.27">7064 15078 36863 0,'-3'3'3264'0,"0"1"-2608"0,2-1-528 0,1 0-128 0,0 0 432 0,-1 0 48 0,0 6 16 0,-2 2 0 16,1 10-496-16,-1 2-336 0,2 1 48 0,0 2 16 0,1 0-112 0,-2 1-32 0,1-3 0 0,-1 1 0 0,-1-1 96 0,1-1 0 0,-1 1 16 0,0-4 0 15,0 2-96-15,-1-3-32 0,2-3 0 0,-1-1-14736 0</inkml:trace>
  <inkml:trace contextRef="#ctx0" brushRef="#br0" timeOffset="65637.75">5942 16163 28559 0,'-3'-3'2544'0,"2"-1"-2032"0,1 1-512 0,0 0 0 0,1-1-944 0,-1-1-272 0,1-2-64 0,-2-6-16 0,0-5 592 0,-2-2 128 0,1-1 32 0,-3 2 0 15,1 2 2032-15,-2 0 416 0,0 3 80 0,0-1 0 0,-2 4-336 0,0 0-80 0,-1 4-16 0,-1 3 0 16,-1 2-832-16,0 4-160 15,0 4-48-15,-2 4 0 16,4 0-1040-16,-3 6-224 0,1 3-32 0,-1 5-16 16,2-1-368-16,-2 5-80 0,-1 7-16 0,0-2 0 15,0 4 944-15,0-6 176 0,2-1 144 0,-1-6-192 0,5-4 800 0,0-5 160 16,2-3 16-16,3-2 16 0,1-3 352 0,1-5 80 16,3-1 16-16,0-2 0 0,4-1-1088 0,1-5-160 15,2 1-144-15,1-4 144 16,3-2-944-16,-1-3-64 0,5-2-16 0,-1-2 0 15,2-2-304-15,-2 1-64 0,0 1-16 0,1-4 0 16,-1 2 272-16,-1-1 48 0,0 2 16 0,-1-2 0 16,-2 0 240-16,1 1 64 0,-2 1 0 0,1 1 0 0,-3 3 768 0,-2 0 192 0,0 4 32 0,-2-3 0 15,0 5 1152-15,-2 1 224 0,0 2 64 0,-2 3 0 16,-1 2 384-16,-1 2 96 0,0 2 16 0,0-2 0 16,0 4-896-16,-1-1-176 0,0 4-48 0,-2 5 0 15,2 1-752-15,-1 3-160 0,0 2-128 0,1 1 192 16,0 1-320-16,1 2-64 0,1 4-16 0,2 2 0 0,2 0 208 15,1-5-144-15,0 4 144 0,-1-5-128 16,2 3 128-16,-1-5 0 0,1 0 0 0,-2-3 0 16,2-1-528-16,-2-3-80 0,1-2-16 0,-1-3-15680 15</inkml:trace>
  <inkml:trace contextRef="#ctx0" brushRef="#br0" timeOffset="66129.67">6382 15947 43311 0,'-10'7'1920'0,"3"-3"384"0,0 1-1840 0,4-1-464 0,1-4 0 0,2 0 0 0,-1 0-784 0,0 2-256 0,-3-1-48 0,1 2-16 16,-1-1 800-16,0 2 176 0,0 0 128 0,1 0-192 0,-1 2-32 0,0 5-16 0,1-1 0 0,-2 6 0 0,0 0 0 0,0 4 0 0,0 1 0 0,0 1 0 0,0 0 96 15,0-2 16-15,1 1 0 0,0-5 0 0,2-1 128 16,0-1 0-16,2-2 0 0,-2 0-128 0,4-6 128 0,-1 1 256 0,1-4-64 16,2-1-16-16,2-1-176 0,0-2 0 0,3-1 0 0,1-1 0 15,3-2-128-15,2-1-128 0,1-2 0 0,2 2-16 16,3 2-32-16,0-2 0 15,1 1 0-15,0-1 0 16,2 1-432-16,-2 0-96 0,2 1 0 0,-2-2-16 0,-1 2-1264 16,0-2-256-16,-3 3-64 0,0-2-9472 0</inkml:trace>
  <inkml:trace contextRef="#ctx0" brushRef="#br0" timeOffset="66399.98">6714 15818 39615 0,'-8'10'3520'0,"0"-1"-2816"0,2-3-560 0,3 0-144 0,0-2 448 0,2-2 64 0,1 5 16 15,-3 0 0 1,0 8-3120-16,-2 1-624 0,1 6-128 0,-1-2-32 15,1 5 2288-15,-1-1 448 0,-1-1 80 0,0 3 32 0,1 5 256 0,-2 1 48 0,-1 0 16 0,1 3 0 16,-1-1 1040-16,2 1 224 0,2-4 32 0,1-2 16 16,0-1-928-16,2-6-176 15,1-2 0-15,3 1-9120 0,1-2-1760 0</inkml:trace>
  <inkml:trace contextRef="#ctx0" brushRef="#br0" timeOffset="66889">6949 15980 36863 0,'-5'3'3264'0,"2"-1"-2608"0,0 2-528 0,2-2-128 0,0 0 432 0,-2 3 48 0,0 2 16 0,-4 5 0 0,0 7-496 0,0 3 0 0,-1 3-208 0,1 1 64 0,-1 2 800 0,1-3 176 0,0-1 16 15,-1 0 16-15,2-3-416 0,1-1-64 0,0-1-32 0,0-3 0 0,3 0-352 0,0-4 128 16,1 1-128-16,2-3 0 16,2-4-320-16,2-3-128 0,2 1-16 0,3-1-18032 0</inkml:trace>
  <inkml:trace contextRef="#ctx0" brushRef="#br0" timeOffset="68098.09">8589 15071 36863 0,'-4'0'3264'0,"1"0"-2608"0,0 0-528 0,2 0-128 0,1-2 208 15,-1 2 16-15,-2-2 0 0,-2-2 0 0,-1-2-656 0,1-2-128 0,0 0-16 0,3-2-16 0,-1-3 336 0,0 3 80 0,0-1 16 0,-1 0 0 0,1-1 400 0,-1 2 80 0,-1-1 0 0,-1 3 16 16,-3 0-16-16,-1 0 0 0,-1 2 0 0,-2 0 0 16,-2 3-320-16,0 2 0 0,-1 5 0 0,0 2-192 15,2 0-256-15,-2 4-48 0,-2 6-16 0,-2 6 0 16,2 3 128-16,1 4 0 0,3-1 16 0,2 2 0 0,1 1 48 0,4-3 16 15,0 3 0-15,5-5 0 0,2-1 32 0,1-2 0 16,2 1 0-16,2-4 0 16,0-1-288-16,2 2-48 0,-1-5-16 0,0-3 0 15,2-3 256-15,-1-2 48 0,1-4 16 0,-1-1 0 0,0-3 304 0,2-3 224 16,1-1-32-16,0-2-16 0,2-5-32 0,1-3 0 16,-1 0 0-16,2-4 0 15,-1-3-512-15,2-2-96 0,0-2-32 0,0-2 0 16,0 1-336-16,-1-3-80 0,1 1-16 0,-2 2 0 0,0-1 736 0,-3 1 192 0,0 1 0 15,-1 2 0-15,-2 4 704 0,-1 0 208 16,-2 6 48-16,-3-2 16 0,0 5 608 0,-1 4 112 16,-1 0 32-16,0 3 0 0,0 3-320 0,-2 3-48 0,1 0-16 15,-2 2 0-15,2 2-624 0,-3 3-128 0,1 2-16 0,0 4-16 16,2-4-240-16,-1 4-32 0,1 3-16 0,2 1 0 16,1-2-80-16,0 1-32 0,3 1 0 0,0-2 0 15,-1-1-160-15,1 1 0 0,1 2 0 16,-1-2 0-1,-1 2-512-15,1 1 32 0,-1-1 0 0,0 1 0 0,0-1-1424 0,-1-2-272 16</inkml:trace>
  <inkml:trace contextRef="#ctx0" brushRef="#br0" timeOffset="69063">8866 15274 26719 0,'-1'-3'2368'0,"0"0"-1888"0,-1 3-480 0,2-4 0 0,2 4 1056 0,-1-2 112 15,1-2 32-15,1-4 0 0,2-2-1824 0,1 0-352 0,3 0-80 0,-1-1-16 0,3 3 1328 0,-1 0 272 0,1 4 48 0,1-2 16 0,0 2 1136 0,0 2 208 16,2-1 48-16,1 2 16 0,1 1-1056 0,1 0-224 16,0 0-32-16,1 0-16 0,-1 1-544 0,-1 2-128 15,-1 0 0-15,-3 2 0 0,-2 1 0 0,-2 2 0 16,-2-2-160-16,-5 3 160 15,-1 1-656-15,-2-1-48 0,-5 0 0 0,-1 1 0 16,-3-3 64-16,-3 2 0 0,-2 0 0 0,-3 1 0 0,0-3 768 16,-2 2 144-16,0-2 48 0,1-1 0 0,2 0-192 0,1 1-128 0,0-2 192 15,2 0-192-15,1 0 192 0,4-2-192 0,3 0 192 0,1-3-192 16,3 1 0-16,2-1 0 0,2 0 0 0,2 0 0 31,2-1-704-31,2 1-64 0,2-3 0 0,2 3 0 0,0 0 0 16,3-2 0-16,1 4 0 0,1-2 0 0,-2 3 768 0,3-3 0 0,-1 3 240 0,0 0-64 15,1 1 256-15,-2 2 48 0,2 0 16 0,-2 0 0 16,0 0-352-16,-2-1-144 0,-1 4 128 0,-3 0-128 16,0-3 0-16,-3 1 0 0,-2 2 0 0,-1 1 0 0,-1-4 0 15,-3 1 0-15,0 2 0 0,-3 0 0 0,0-3-128 0,-2 1-64 16,1-3-16-16,-2 2 0 0,-2 0-112 16,-2 1 0-16,1-1-16 0,-1 0 0 15,0 3-1008-15,-2-5-192 0</inkml:trace>
  <inkml:trace contextRef="#ctx0" brushRef="#br0" timeOffset="69584.28">9273 15271 26719 0,'-4'-3'2368'0,"0"1"-1888"0,2 0-480 0,1 0 0 15,0 2 1392-15,-1-4 176 0,-1-1 32 0,-4-2 16 0,0-3-2208 0,0 1-448 0,0-1-96 0,4 0-16 0,0 4 1152 0,3 0 336 0,1 0 16 0,3 2 0 0,2-2 1184 0,1 4 256 0,0-1 32 0,0 2 16 0,2 1-752 0,1 0-160 0,0 0-32 0,1 1 0 0,1 4-608 0,-1-1-128 16,2 2-32-16,-3 0 0 0,0 0-128 0,1 0 0 15,0-2 0-15,-1 2 0 0,0-2 0 0,-1 2 240 16,0-2-64-16,0 1-16 0,-2 1 80 0,-1-2 16 16,2 0 0-16,-3 2 0 0,1 0-256 0,-1 3 0 15,1-3 0-15,-1 1 0 16,0 2 0-16,-1 1-208 0,1-3 64 0,-3 2 16 16,1-1-128-16,-3 2 0 0,-2 3-16 0,0-3 0 0,-2 2 144 0,-2 0 128 0,-1 4-192 15,-2-2 192-15,-1 5-128 0,-2-1 128 0,-1 1 0 16,1 0 0-16,0-2 0 0,-1 1 0 15,2 1 0-15,0-6 0 0,0 2 208 0,1 1 48 0,0 0 16 0,1 0 0 16,1-1-272-16,0-1 128 16,2 1-128-16,0 1 0 0,2 0 0 0,-1 0 0 15,3-1 0-15,-1-2 0 0,3-3-176 0,2-1 176 16,1-3-192-16,2-2 192 0,3-2 0 0,-1-1 144 16,3 2 16-16,0-3 0 0,2-3-384 15,1 0-80-15,1-1-16 0,2 1 0 0,-1 0-1904 16,0-1-384-16,0 4-80 0,-1 0-12192 15</inkml:trace>
  <inkml:trace contextRef="#ctx0" brushRef="#br0" timeOffset="70391.14">8620 16168 20271 0,'1'-5'1792'0,"-1"2"-1424"16,0-1-368-16,0 1 0 0,0 0 3648 0,0-1 672 0,0 2 128 0,1-7 32 0,1-1-3888 0,-1-6-768 0,1 1-144 0,0 2-48 0,-1 3 160 0,-2 0 16 0,-2 1 16 0,-1 3 0 0,-2 2 800 0,0 2 144 0,-3-2 48 15,-2 2 0-15,-1 0-112 0,-3 2 0 0,-1 0-16 0,0 0 0 16,-3 4-320-16,2 0-64 0,-3-1-16 0,-1 6 0 15,2 0-160-15,-3 2-128 0,0 4 192 0,1 1-192 16,1 6 0-16,2 0-144 0,2 6-16 0,1-3 0 16,3 5-96-16,2-1 0 0,1-1-16 0,3-3 0 15,3-4 272-15,2-1 0 0,1-2-128 0,4-2 128 16,0 0 0-16,-1-6 0 0,2 1 0 0,3-3 0 0,-1-6-352 16,2 2 32-16,-1-4 16 0,2-3 0 0,0 0 304 15,3-7 0-15,0 0 128 0,1-2-128 16,-1-5 0-16,1-1 0 0,1-4 0 0,0-1-160 0,-1 1-128 0,0-3-32 15,1 3 0-15,-4-4 0 0,1 3 320 16,-3 3 0-16,0-2 0 0,-2 3 0 0,-1 3 256 0,-1-3 128 16,-1 6 0-16,0-3 16 0,-2 3 208 0,1 1 32 15,-2 2 16-15,1 4 0 0,0 2-352 0,-1 2-80 16,-1 2-16-16,1 2 0 0,-1 2-208 0,-1 0 128 16,0 4-128-16,-1 0 0 0,1 4 144 0,0-2-144 15,-2 5 128-15,2-3-128 0,-1 2 208 0,0 1-32 16,0 1-16-16,-1 0 0 0,1 2-16 0,0-2 0 15,-1 3 0-15,2-3 0 0,1 3-144 0,0-3 0 0,0 0 0 16,1 2 0-16,3-2-192 0,-1 3-80 0,4 1-16 16,-1 0 0-1,1 1-704-15,2-2-144 0,0 2-16 0,0 3-16480 0</inkml:trace>
  <inkml:trace contextRef="#ctx0" brushRef="#br0" timeOffset="71245.45">8792 16324 40543 0,'-3'0'3600'0,"1"0"-2880"0,2 0-576 0,0 0-144 0,0 0 128 0,0 0-128 0,-1 0 192 0,-1-2-64 0,0 2-384 0,0 2-96 15,-2 1-16-15,0 0 0 0,-1 6-512 0,-1 1-96 0,-3 2-32 0,1 4 0 0,-2 4-192 0,0 2-32 0,1 3-16 0,1 0 0 0,-1-3 1040 0,4 0 208 16,1-2 0-16,2 1 0 0,2-5 1376 0,2-3 208 16,2-4 32-16,1-1 16 0,2-2-608 0,1-1-128 31,0-4-32-31,1-1 0 0,2-1-864 0,2-1 0 16,3-5 0-16,1-3 0 15,-1 1-448-15,3-3 0 0,2 1 0 0,0-1 0 0,-2 2 224 0,1-1 32 16,2 1 16-16,1 0 0 15,-2 0-256-15,-2 2-48 0,-1 0-16 0,-3 2 0 16,-1 0-96-16,-2 0-32 0,-1-1 0 0,-4 4 0 16,-1 0-1120-16,-2 0-240 0</inkml:trace>
  <inkml:trace contextRef="#ctx0" brushRef="#br0" timeOffset="71514.38">9017 16339 41471 0,'-6'10'1840'0,"1"-4"368"0,0 0-1760 0,2-2-448 0,2 0 0 0,1-2 0 0,0 2-192 16,0 4-128-16,-1 5-32 0,-2 3 0 15,1 6-112-15,-1 4-32 0,0-1 0 0,-2 0 0 0,-1 3 688 0,-2 2 144 16,1 2 32-16,-2 1 0 0,1 2-64 0,-2 0-16 15,2-3 0-15,1-3 0 0,2-1-288 0,0-4 0 16,2-1 0-16,2-6 0 16,1 0-768-16,1-3-144 0,3-4-48 0,0-2-16176 0</inkml:trace>
  <inkml:trace contextRef="#ctx0" brushRef="#br0" timeOffset="71973.23">9285 16396 30399 0,'-1'0'2704'0,"0"-3"-2160"0,0 0-544 0,1 0 0 0,0 1 1360 0,0-2 176 16,0 0 16-16,0-6 16 0,1-2-944 0,1 0-192 15,2-4-48-15,0 1 0 16,1 2 352-16,0 1 64 0,0 2 16 0,-1 3 0 0,1 1-464 0,0 1-96 15,2 1 0-15,-3 3-16 0,4-2 0 0,-2 3 0 16,2 0 0-16,-1 3 0 0,0-2-64 0,1 4-16 16,-1 2 0-16,-1-1 0 0,-1 3-160 0,1 2 0 15,-1 4 0-15,2-1 128 0,-2 3-128 0,-2 3-176 16,2 0 48-16,-1 1 0 0,-2 1 128 0,0-2 0 16,-1 1 0-16,-2-2 0 0,-1 2 0 0,0-1 0 0,-2-1 0 15,-2-3 0-15,0 2 0 0,-3-2 0 0,-2 3 0 0,-1-3 0 16,-3 0 0-16,-1 0 0 0,-2 0 0 0,0-1 0 15,-2-1 0-15,-2 1-160 0,0-3 160 0,-1 2-160 16,2-5 16-16,2 1 0 0,3 2 0 0,1-6 0 16,4 0 144-16,3-2 0 0,3-3 0 0,4-1-128 15,1 0 320 1,2 2 64-16,3-2 0 0,4 0 16 0,1-2-272 0,4 2 0 0,2-1 0 0,2 1 0 16,6 0-144-16,2 0 144 0,3-3-128 0,3 3 128 15,2-1 0-15,3-2 0 0,2 3 0 0,2-2 0 0,3 4-240 16,3-2 48-16,0-2 0 0,0-4-18288 15</inkml:trace>
  <inkml:trace contextRef="#ctx0" brushRef="#br0" timeOffset="73888.62">706 17577 37775 0,'-2'1'3360'0,"-1"0"-2688"0,2 2-544 0,0-3-128 0,1 0-1328 0,-2 0-288 0,0 0-64 0,-2 1-16 0,-2 1 1472 0,1-2 224 0,-1 3 192 0,0-3-48 0,1 0 1008 0,-1 0 208 15,1 1 48-15,1 2 0 0,0-3-800 0,3 2-160 0,0-1-16 0,1 2-16 0,1-1 64 0,3 2 16 0,1 2 0 0,1 4 0 16,1 2-368-16,3 2-128 0,1 5 0 0,2 2 0 16,1 2 0-16,4 4 0 0,0-1 0 0,1-1 0 15,-1-1 0-15,-3-2 0 0,-2 0 0 0,-2 2 0 16,-1-2 0-16,-2 0 0 0,-1-3 0 0,-4-3 0 16,1-6 0-16,-2-4 0 15,0-3 0-15,-1 0 0 0,0-6 240 0,0-9 0 0,2-4 0 16,1-15 0-16,-1-8 112 0,5-12 32 0,2-11 0 15,4-7 0-15,4 1-64 0,5-14-16 0,8-12 0 0,5-5 0 0,6-2-304 0,6-3 160 32,4 3-160-32,10-1 128 0,11 2-480 0,7 1-96 0,7 3-32 0,9 3-18672 0</inkml:trace>
  <inkml:trace contextRef="#ctx0" brushRef="#br0" timeOffset="81809.97">10048 4659 39615 0,'-3'-13'3520'0,"-1"0"-2816"0,1 3-560 0,1 4-144 0,1 1 480 0,-1 4 64 0,1-4 16 0,-3-2 0 0,-2-3-560 0,-4-6 0 0,-2-3 0 0,-5-2 0 0,-3 1 144 0,-4-2-144 0,-3 4 0 0,-6-2 144 15,-4 1-144-15,-8 1 0 16,-4 2 0-16,-8 0 0 0,-6 1 0 0,-4 1 0 15,-5 2 0-15,-4 2 0 0,-6 4 0 0,-6-1 0 16,-3 4 0-16,-3-3 0 0,2 3 0 0,-3-1 0 16,-4 2 0-16,-2-2 0 0,-2 2-128 0,-2-2 128 0,2 2 0 0,-4-2 0 15,-1 0 0-15,2 2 0 16,1-2 0-16,-10 4 0 0,-6-2 0 0,-3 2 0 0,0 2 0 16,-2-1 0-16,-3 2 0 0,1-1 0 15,3 2 0-15,-4 0 0 0,-2 1-144 0,0-1 144 0,4 1 0 16,-3 2 0-16,-1 2-144 0,2-2 144 0,9-1 0 15,-2 0-144-15,-2 0 144 0,1-2 0 0,2 0 0 0,-7-1 0 16,-3 6 0-16,-1-5 0 0,3 1 0 0,-1 1 0 16,-3 4 0-16,2 0 0 0,1 0 0 0,-2 4 0 15,-6 2 0-15,8 1 0 0,17-4 0 0,-6 4 0 16,-1 6 0-16,4-1 0 0,5-3 0 0,2 0 0 16,4 6 0-16,1-3 0 0,5 4 0 0,0 0 0 15,-1 3 0-15,-2 2 0 0,2 3 0 0,1-3 0 16,8 1 0-16,-2 3 0 0,-2 1 0 0,1 1 0 15,4 0 0-15,-1 1 0 0,1 3 0 0,-4 4 0 16,-4 0 0-16,-1 5 0 0,2 3 0 0,0-2 0 0,5-1 0 16,-2 5 0-16,1-2 0 0,1 1 0 15,0 3 0-15,1 3 0 0,1-2 0 0,-1 5 0 0,-2 9 0 0,22-14 0 16,21-8 0-16,-15 7-128 0,-21 11 128 0,-8 5 0 16,-1 3 0-16,29-26 0 15</inkml:trace>
  <inkml:trace contextRef="#ctx0" brushRef="#br0" timeOffset="83344.45">7275 4426 43311 0,'-2'-20'3840'0,"4"4"-3072"0,1 6-608 0,2 5-160 15,1 1-592-15,2-2-160 0,5-10-16 0,9-6-16 0,8-10 416 0,10-6 96 0,9 6 16 0,3 5 0 0,5 7 256 0,4 5 0 0,4 8 0 0,7 3 0 0,4 4 0 0,8 2 0 16,12 3 0-16,9 2 144 0,8-1-144 0,10 4 0 0,21 0 0 0,2 1-176 0,-11-1 176 0,8 2 0 0,14-2 0 0,7 3-128 0,7-1 128 0,5 0 0 16,4 2-144-16,4 2 144 0,4-1 0 0,5 1 0 15,3 4 0-15,0 1 0 0,-2-2 0 0,7 6 0 16,5 1 0-16,11 9 0 0,0 3 0 0,3 7 0 15,3 5 0-15,-4 6 0 0,-4 5 0 0,-7-1 0 16,-10 8 0-16,-8-4 0 0,-3 6 0 0,4 5 0 0,4 10 0 16,-7 7 128-16,-8 0-128 0,-4 3 0 0,-13-4 0 15,10 14 0-15,9 15 0 0,0 6 0 0,-23-17 0 0,14 22 0 16,6 15 0-16,-13 0 0 0,-20-7 0 0,-16-6 0 16,-9 3 0-16,-15-7 0 0,-13-22 0 0,-1 8 0 15,2 10 0-15,2 5 0 0,1 1 0 0,-3 2 0 16,-5 1 0-16,-4 0 0 0,-3 4 0 0,-8 0 0 15,-4 4 0-15,-8 3 0 0,-6-7 0 0,-9 4 0 0,-5 0 0 16,-10 4 0-16,-7 0 0 0,-8-7 0 0,-7-13 0 0,-9 5 0 16,-7 8 0-16,-9 1-176 0,-5 4 176 0,-8 1 0 15,-6-3 0-15,-8-2 0 0,-6-1 0 0,-4-4-192 16,0-11 32-16,-6-3 0 0,-4-2 160 0,2-11-208 16,0-5 80-16,1-8 128 0,-2 1 0 0,1-2 128 15,-3-4 32-15,-4 0 0 0,-2-7 0 0,-5-1 0 16,2-7 0-16,-7 2 0 0,-8-1-160 0,-3-1 160 15,-3-5-160-15,9-9 160 0,7-6-160 0,-14 3 0 16,-18 9 144-16,-7 1-144 0,0 1 0 0,-4-2-208 16,-2 0 16-16,0-6 16 0,0-5 16 0,-6 0 0 15,-4 0 0-15,-7-1 0 0,-2-1 160 0,-4-6 0 0,-5 0 0 0,3-8 0 16,1-12 0-16,-3 0 128 0,-4-2-128 0,-3-3 128 16,2-5-128-16,-2 1 0 0,1-3 0 0,-4-3-128 15,-7 6 128-15,3-5 0 0,3 0 0 0,-5-1 0 16,-2-1 0-16,-8-2 0 0,-1 0-144 0,-6-1 144 15,-1-2-128-15,-4 3 128 0,-5 1-160 0,0-1 160 16,6 0-160-16,-17-2 160 0,-9 2-160 0,-1-3 160 16,5-1-224-16,-2-6 48 0,-3 0 16 0,1-5 0 0,0 0-16 0,3-6 0 15,8 1 0-15,-1-4 0 0,-4-1 176 0,-3-1 0 16,-2-2 0-16,-5 2 0 0,-4-4 0 0,-3 1 0 16,2-2 160-16,-5-1-160 15,-3-1 0-15,-2-2 0 0,2-4 0 0,-1 3 0 0,5 2-352 0,-3-2 32 16,1-3 16-16,4-5 0 31,6-3-656-31,0-5-128 0,3-2-16 0,9-3-16 0,19 5 528 0,-8-2 96 0,-2-7 32 0,-1-2 0 16,3 0-736-16,0-4-144 0,1-1-16 0,5-5-16 15,6-3 80 1,9-1 16-16,10 0 0 0,3-5 0 0,8-6 880 0,11-9 176 0,11-4 32 0,8-7 16 0,7 3 832 0,5-8 176 16,5-2 16-16,5-5 16 0,5 1 560 0,20-7 112 0,21-2 32 0,-18-8 0 15,-16 0-688 1,4-8-144-16,4-4-32 0,28 14 0 0,52 124-480 0,0 0-224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55:31.4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12966 4207 18431 0,'-1'-6'1632'0,"1"2"-1312"0,0 1-320 0,0 3 0 15,1 0 848-15,-1 0 112 0,0-3 0 0,2 0 16 0,-2-1-464 0,1 1-112 0,-1 0-16 0,0 3 0 0,0 3-64 0,-1-2-32 0,-1 5 0 0,0 0 0 0,-2 7 80 0,1-1 16 0,-4 0 0 0,1 6 0 16,-1 0-384-16,-2 3 128 0,-1 3-128 0,-1-2 0 0,1 0 144 0,0 2-144 0,-2-1 192 0,0 5-192 16,0 0 128-16,0 0-128 0,2 1 0 0,-1 3 0 0,1 3 544 15,2 3 0-15,-1 3 0 0,1 3 0 0,4-2 16 16,-3 4 0-16,4-4 0 0,-2 1 0 0,1-3-48 0,0 3 0 15,1 2 0-15,-1-2 0 0,0-3-320 0,0 5-64 16,1 4 0-16,-1 1-128 0,3 1 0 0,0-3 0 16,2-2 0-16,0-8 0 0,0-3 0 0,3-3 0 15,1-3 0-15,0-3 0 0,1 1 0 0,-1-4 0 16,1 2 0-16,-1 0 0 0,-1-3 192 0,-2 0-32 16,0 0 0-16,-1 3 0 0,-1 1 160 0,0 0 48 15,-1 1 0-15,-1-2 0 0,1-3-64 0,0-2-16 16,1 0 0-16,0 1 0 0,0 1-16 0,0-2 0 15,1 1 0-15,2-2 0 0,-1 0-272 0,0 0 128 16,1-3-128-16,1-2 0 0,-1 3 256 0,1-1-48 16,1-2-16-16,-1 0 0 0,-1-1-192 0,1 0 0 0,-1-3 128 0,-1 1-128 15,1-1 0-15,-3 3 0 16,1-3 128-16,-2-1-128 0,1 0 0 0,-2 1 0 0,0-3 0 0,-1 5 0 16,0-1 0-16,0 0 0 0,-1-1 0 0,1 0 0 15,0-2 0-15,1 2 144 0,-1-2-144 0,2-2 128 16,0 0-128-16,0-1 0 0,1-1 0 0,0-1-176 15,0 0 176-15,0-3 0 0,0 1 128 0,-2-1-128 16,2 0 224-16,0-1-32 0,0 1 0 0,0 0 0 16,0 0 288-16,0 0 48 0,0 0 16 0,0 0 0 0,0 0-384 0,0 0-160 15,0 0 128-15,-14-16-128 0,10 13 128 0,0-1-128 16,-1-2 128-16,0 0-128 0,0-3 0 0,-1 2 0 16,1-5 0-16,-1-1 0 15,1-2 176-15,0 2-48 0,0-3-128 0,0-3 192 16,2-3-48-16,-2 2-16 0,1-2 0 0,-1 1 0 15,1 1 0-15,0-2-128 0,1 0 192 0,0-3-64 0,0 0-128 0,-1 0 0 0,0 2 144 16,0-2-144 0,0 3 128-16,-3 0-128 0,1 3 160 0,0-1-160 0,0 2 128 0,-2 2-128 0,0 3 0 0,0 1 144 31,2 6-144-31,0-2 128 0,2 6-128 0,-1 2 128 0,3 1-128 0,-2 4 0 16,0 5 0-16,1 2 0 0,0 2 0 0,1 3 128 0,0 6-128 0,1 0 0 15,2 8 0-15,1 4 0 16,-1-6 0-16,1 5 0 0,3 4 0 0,-1-3 0 0,1-1 0 0,1 1 0 15,2-1 0-15,-1 1 0 0,2-2 0 0,-1-3 0 0,0-4 0 16,0-4 0 0,1-3 0-16,0-5 0 0,-1 0 0 0,0-7 0 15,0-1 0-15,1-3 0 0,2-3 0 0,-1-2 0 0,1 1 0 0,2-8 0 16,0-1 128-16,3-2 0 0,0-3 0 0,3-5 0 0,1-2 144 0,1-4 32 16,-3 1 0-16,5-6 0 0,3-7-112 0,2-10 0 31,3-3-16-31,2-5 0 0,2 2-176 0,2-7 192 0,3 2-192 0,-1-2 192 0,2 2-192 0,-1-1 0 31,3 3 0-31,6-3-20288 0</inkml:trace>
  <inkml:trace contextRef="#ctx0" brushRef="#br0" timeOffset="9450.99">6501 6033 2751 0,'-2'1'256'0,"1"2"-256"0,0 1 0 0</inkml:trace>
  <inkml:trace contextRef="#ctx0" brushRef="#br0" timeOffset="9978.4">6435 6088 4607 0,'-11'6'192'0,"1"-3"64"0,0 1-256 0,3 1 0 0,2-4 0 0,0 2 0 0,-1 1 528 15,-6 1 64-15,-4 4 16 0,-7 4 0 0,-6 3 352 0,-1 1 64 16,-3 4 0-16,1 1 16 0,0 3-272 0,-1 1-64 16,-1 5-16-16,0-3 0 0,-2 2-320 0,2-3-64 0,1-1-16 15,2-1 0-15,3-1-288 0,-2-3 0 0,3 1 0 0,-2-4 0 16,5 1 160-16,-4-2-160 0,1 2 128 0,-2-1-128 16,0 1 320-16,1 1-32 0,-2-2 0 0,-1 2 0 15,0 1-288-15,0 3 160 0,3-2-160 0,1 1 128 16,1 0 0-16,1-1 0 0,1-2 0 0,3-2 0 15,3-2 96-15,-1-3 16 0,2 0 0 0,1-2 0 16,2-1 96-16,1-4 32 0,3 1 0 0,0-4 0 0,3 0 480 16,0-3 112-16,4 0 0 0,-2-3 16 0,1 1 0 15,2-2 0-15,-1-2 0 0,1-1 0 0,0-2-288 0,2-4-64 16,2 0-16-16,0-2 0 0,2-1-192 0,1-3-32 16,0 1-16-16,2-2 0 0,0-2-144 0,1 3-32 15,-1-1 0-15,1-1 0 0,-1 3-192 0,1 1 128 16,-1-2-128-16,0 3 0 0,1-3 0 0,0 3 0 15,0 2 0-15,-1 1 0 0,0 3 0 0,-1 0 0 16,2-2 0-16,0 2 0 0,-2 0 0 0,0 4 0 16,-2 0 0-16,0 2 0 0,-1 4 0 15,0 0 0-15,-2 1 0 0,-1 4 0 0,-1 2 0 0,-1 2-128 16,0 4 128-16,-2 0 0 0,-1 2 0 0,-1 5 0 16,-1 2 0-16,-3 3 0 0,0 1 192 0,-1 2-48 15,0 3-16-15,0-2 0 0,-1-1-128 0,3-6 0 16,-1-3 0-16,3-3 0 0,1-4 0 0,0 0 0 0,2-1 0 0,1-1 0 15,0-1 416-15,1 0 0 0,-1-1 0 0,2 0 0 16,1 0-192-16,1 0-32 0,2-2-16 0,0 2 0 16,2-2-176-16,2 0 0 0,0-1 0 0,2 1 0 15,1-2 0-15,1 2 0 0,1-2 0 0,2-2 0 16,1 0 0-16,-1 0 0 0,0-2 160 0,1 3-160 16,1-3 0-16,0 0 0 0,0 0-240 0,1 0 80 15,4-3-1056-15,5-1-192 0,6-2-64 0,4-4-11232 16</inkml:trace>
  <inkml:trace contextRef="#ctx0" brushRef="#br0" timeOffset="10992.42">9562 5519 1839 0,'-3'-6'160'0,"-1"2"-160"0,0 1 0 0,3 3 0 0,0-2 5472 0,1 4 1056 0,0-2 224 0,-2 0 32 0,1 3-5072 0,-1 3-1024 0,-1 0-208 0,0 4-32 0,-1 0-448 0,-1 5 0 0,0-2 0 0,-3 6-176 0,2 1 176 0,-4 5 0 16,1 3 0-16,-4 0 0 0,0 7 144 0,-4 3-144 15,-1 1 192-15,-2 4-192 0,3-7 0 0,-7 7 0 16,-4 10 0-16,-3 2 0 0,0 2 0 15,-2 1 0-15,-3 5 0 0,0-1-144 0,1-2 144 0,4-9 0 16,5-10 0-16,5-7 0 0,4-5 336 0,2-7 112 16,3-2 0-16,0 1 16 0,2-4 608 0,-1 2 112 15,-1-1 32-15,1 1 0 0,0-6-928 0,1 2-288 16,0-2 160-16,-1-3-160 0,1-2 0 0,-1 0 0 16,0-2 0-16,-1-4 0 0,1-1 0 0,-1-1 0 15,0 0 144-15,0-1-144 0,2-1 0 0,-1-2 0 0,1-2 0 16,1-3 128-16,2 2 272 0,1-2 64 0,2 0 16 15,0-2 0-15,3-5-48 0,1-2-16 0,2-3 0 16,3-3 0-16,2 1-112 0,0-1-32 0,0 6 0 0,1-2 0 16,0 1-272-16,0 3 128 0,1 0-128 0,-2 1 0 15,0 5 0-15,0 1 0 0,-3 2 0 0,1 1 0 16,-1 1 0-16,0 2 0 0,-2 1 0 0,0 0 0 0,0-1 0 16,-2 3 0-16,1 0 0 0,-1 0 0 15,1 3-128-15,-1-1 128 0,0 2 0 0,0 2-144 0,-1 2-112 16,0 0-32-16,-1 5 0 0,-1 3 0 0,-1 6 288 0,1 3 0 15,-1 1 0-15,-1 0 0 0,3-2 0 0,-1-1 0 16,3-1 0-16,0 3 0 0,1-3 0 0,2 3 0 16,2-7 0-16,1-2 0 0,1-2 0 0,1-4 0 15,2-2 0-15,-2-4 0 0,2-1 416 0,1-2 32 16,-1-1 16-16,1-1 0 0,0-3-128 0,1-1-16 16,0-1-16-16,2-2 0 0,-2 2-176 0,3-4-128 0,0-1 192 15,2 0-192-15,-1 0 0 0,1-2 0 0,2 2 0 16,1-5 0-16,1 4 0 0,1-5-352 15,1 1 48-15,6-2-11488 16,5-7-2304-16</inkml:trace>
  <inkml:trace contextRef="#ctx0" brushRef="#br0" timeOffset="12293.75">14780 5304 8287 0,'-4'-10'736'16,"0"4"-592"-16,1 3-144 0,2 3 0 0,0 0 576 0,-2-2 96 0,0-2 16 0,-3-4 0 0,-3 2 176 0,3-2 32 0,0 1 16 0,2 4 0 0,3-1-560 0,2 2-112 0,3-1-32 0,-1 2 0 0,3-2-208 15,2 1 0-15,-1 1 0 0,2-2 0 0,-2 1 464 0,-1 0 208 0,1 4 32 0,-1-2 16 0,-1 2 560 0,-1 2 96 0,-2 1 32 0,-2 5 0 16,-2 0 176-16,-2 2 32 0,-4 4 16 0,-2 0 0 15,1 3-704-15,-5 0-144 0,-1 6-16 0,-3 4-16 16,-3 3-560-16,-3 5-192 0,-1 0 144 0,-2 7-144 16,-3 8 0-16,-3 10 128 0,-3 8-128 0,2 2 0 15,1-4 0-15,3 4 0 0,-1 1 0 0,3 0 0 0,5-1 0 16,2-3 0-16,0-5 0 0,4-7 128 16,-1-4 176-16,2-8 16 0,0-4 16 0,0-5 0 0,0-3-48 15,-3-1-16-15,0 0 0 0,0-1 0 0,1-1-272 16,-1-3 0-16,2-2 0 0,1-3 0 0,1-2 0 0,2-5 0 15,4 1 0-15,-1-6 0 16,1-3 0-16,2-2 0 0,-1-1 0 0,3-4 0 0,-1 0 0 0,1-3 0 16,-1 0 0-16,1-5 0 0,-1 0 240 15,0-5 80-15,1 0 32 0,-3-6 0 16,2 3 352-16,0-3 64 0,0 1 0 0,-1-4 16 0,1-4-256 0,0 1-48 16,0-1-16-16,0-3 0 0,1-1-64 15,0-5-16-15,0 3 0 0,1 1 0 0,0 1-192 0,1 5-64 16,0 3 0-16,1 6 0 0,-1 1-128 0,2 5 0 0,-1 0-160 0,-1 4 160 15,1 4 0-15,0-2 0 0,0 4 0 0,1 1 0 16,-2 2 0-16,1 5 256 0,-1 2-48 0,1 4-16 16,1 3-192-16,-2 6-160 0,2 3 32 0,0-1 0 15,-1 6 128-15,2 4 0 0,0 3 0 0,2 3 0 16,-1 0 0-16,0 1 0 0,2 1 0 0,-1-7 0 16,2-1 0-16,0-7 0 15,2-3 0-15,0-6 0 0,3-3 0 0,-2-4 0 0,3-5 0 0,1 0 0 0,0-2 0 16,1-2 0-1,3-3 0-15,3-2 0 0,3-4 0 0,3-4 0 0,6-4 128 0,5-7-128 0,4-5 0 16,7-9 144-16,5-3-144 0,4-5 0 0,3-2 0 0,10-9 0 16,9-5 0-16,10-8 0 15,7-2-528-15,5-8-224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07:07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6897 4567 35935 0,'-8'-9'3200'0,"2"0"-2560"0,1 6-512 0,2 1-128 0,1 0-1424 0,-2-2-304 0,-5-5-64 0,-5-4-16 0,-7-4 1168 0,-7-3 224 0,-1 1 48 0,-4 1 16 15,0 4-464-15,0-1-80 0,-3 4-32 16,0-1 0-16,-1 3 512 0,-4 2 96 0,-1 0 32 0,-4 5 0 0,-1 2 288 0,-5 0 0 0,-3 6 0 0,-7 3 0 0,-5 2 0 0,-3 4 0 0,3-3 0 0,-7 4 0 16,-7 3 0-16,-4 7-192 0,-7 0 192 0,0 5-160 31,10-3 160-31,-6 3-192 0,-2 7 192 0,-3 7-192 16,1 6 320-16,3-1 64 0,7 1 16 0,5 2 0 0,3 0 416 0,2 5 80 0,4 6 0 0,5 1 16 15,6 2-416-15,9-3-96 16,10 2-16-16,8-9 0 0,8-7 144 0,7 3 32 0,6 2 0 0,4-2 0 15,7 4-224-15,1-3-144 0,5 6 192 0,3-3-192 16,3-7-224-16,3 1-160 0,8 0-16 16,7-4-16-16,6-5-32 0,12-5-16 0,8-3 0 0,10-8 0 0,6-1 464 31,12-9 0-31,13-3 176 0,9-7-48 0,7 0 320 0,6-9 80 16,6 0 16-16,1-6 0 0,-6-1-288 0,3-2-48 15,0-8-16-15,-1-1 0 0,-6 1-400 0,1-7-96 16,1-1-16-16,6-6 0 0,2-7 64 0,-2-2 0 15,-1-1 0-15,-4-3 0 0,-3-4 256 0,-7-4 0 16,-10 1 0-16,-8-2 0 0,-6 0 0 0,-6-3 0 16,-5-2 0-16,-7-2 144 0,-8-2-144 0,-7-2 160 15,-9-4-160-15,-9 6 160 0,-9 9 544 0,-9-4 96 16,-7 0 32-16,-10 0 0 0,-7 0 192 0,-9 0 32 16,-9 1 16-16,-4 11 0 0,1 7-560 0,-15-1-128 0,-20-3 0 15,-16 5-16-15,-11 1-512 0,-12 8-112 0,-8 0 0 0,-16 12-16 31,-15 6-784-31,-12 9-160 0,-7 2-16 0,-12 11-12800 0</inkml:trace>
  <inkml:trace contextRef="#ctx0" brushRef="#br0" timeOffset="2382.98">28101 8958 20271 0,'-2'-6'1792'0,"1"1"-1424"0,0 3-368 0,1 0 0 0,0 2 1600 15,1 0 240-15,0 2 48 0,1-2 16 0,3 4-400 0,0 2-80 0,2 3-16 0,3 1 0 0,0 6-768 0,1 2-144 0,0 2-48 0,-1 5 0 0,1 3-48 0,-2 7-16 0,-1 1 0 0,-3 3 0 0,0 6-224 0,-4-3-160 0,1 3 192 0,-4-2-192 0,-1-2 0 0,-2-3 0 16,0-3 0-16,-1-1 0 0,-2-5 0 0,0-3-224 15,-1-4 64-15,-1-1 16 16,0-1-1488-16,0-4-288 0</inkml:trace>
  <inkml:trace contextRef="#ctx0" brushRef="#br0" timeOffset="2668.48">27693 8885 34095 0,'-25'-15'1504'0,"8"8"320"0,0 0-1456 0,8 2-368 0,5 4 0 0,3 1 0 16,-2 0 976-16,-1 0 128 0,-3 0 32 16,1-2 0-16,1 2-368 0,4 2-64 15,7-2 0-15,5 4-16 0,5 0-416 0,6 1-80 0,8-4 0 0,6 1-16 0,5-2 144 0,6-2 16 16,7-4 16-16,8-1 0 0,6 0-32 0,4-2 0 15,5 2 0-15,4-2 0 16,-6 3-320-16,6-4 0 0,2-2 0 0,-3 6 128 0,-1-4-320 0,-4 4-64 16,1-1-16-16,-7 4-18928 15</inkml:trace>
  <inkml:trace contextRef="#ctx0" brushRef="#br0" timeOffset="3585.31">30778 9309 28559 0,'-10'-6'2544'0,"1"3"-2032"0,4 2-512 0,2 1 0 0,0 0 976 0,-1 0 112 0,-4-2 0 0,-7-2 16 0,-5-1 208 0,-2 0 32 16,-4-1 16-16,1 1 0 0,0 1-608 0,1 0-128 0,-2 2-32 0,0-2 0 0,1 1-272 0,-1 0-48 0,-1 3-16 0,1-2 0 16,0 4-64-16,-1 1-32 0,2 0 0 0,0 3 0 0,1 1-160 0,1-1 192 15,1 4-192-15,1 0 192 0,1-1-192 0,2 1 0 16,-1 3 0-16,1-1 128 0,1-2-128 15,3 1 0-15,1 0 0 0,2 0 0 0,1 0 0 0,2 1 128 16,0-2-128-16,2 2 192 0,1-2-192 0,1 2 0 16,1 4-192-16,0 0 192 0,1 5 0 15,0 2 0-15,2 3 0 0,2 2 0 0,0 3-128 0,2 7 128 16,1 3 0-16,0 4 0 0,0-1 0 0,0 1 0 0,-2 4 0 0,2 5 0 16,-2 0 0-16,-1 3 0 0,-1-1 0 0,-1 3 0 15,0-4 0-15,-1 0 0 0,0-5 0 0,-1-1 0 16,-1-2 0-16,-1-3 0 0,-1 1 0 0,2-2 0 15,-2-2 0-15,0-3 0 0,0-2 0 0,-1 1 0 16,-2-2 0-16,1-3 0 0,-3 1 0 0,1-1 0 16,-1 0 0-16,0-1 128 0,-1 1-128 0,0-1 192 0,3-2-192 15,-2 0 0-15,1 5-160 0,0-4 160 0,3-2 0 16,2-1 0-16,2-5 0 0,1-2 0 0,2-4 256 0,1 0 32 16,2-1 16-16,2-2 0 0,1-1-128 0,0-2-32 15,2 0 0-15,-1-2 0 0,3 0-144 0,1 0 0 16,-1 0 0-16,2-2 128 0,1 0-128 0,1 0 0 15,1 1 0-15,1-1 128 0,3 0 64 0,1 0 0 16,4-2 0-16,2 0 0 0,3 1-16 0,0-1 0 16,4 1 0-16,-1-1 0 0,1 0-176 15,0-2 160-15,3 1-160 0,-1 1 160 0,-1-2-160 0,-3-1 0 16,-4 2-160-16,-4-3 160 16,-6 1-640-16,-4-1-48 0,-5-1 0 0,-6 1-18544 0</inkml:trace>
  <inkml:trace contextRef="#ctx0" brushRef="#br0" timeOffset="4726.76">31191 9682 38703 0,'-18'15'3440'0,"2"-1"-2752"0,6-6-560 0,4-1-128 0,0-2 0 0,-4 6 128 0,-8 5-128 0,-13 12 128 0,-10 8-480 0,-6 7-96 0,-2 2-32 0,0-4 0 15,5-3-1376-15,2-7-256 0,3-3-64 0,4-5-12176 0</inkml:trace>
  <inkml:trace contextRef="#ctx0" brushRef="#br0" timeOffset="4946.6">30778 9654 40543 0,'-1'2'1792'0,"-1"0"384"0,2 3-1744 0,2-2-432 0,0 1 0 0,0 1 0 0,2-1 192 0,2 6-32 0,5 4-16 0,4 6 0 15,5 5-144-15,4-2 128 0,3 5-128 0,-1-5 128 16,2 1-128-16,-1-2 0 0,1 0 0 0,-2 0 0 0,-2-2 0 16,-3-1 0-16,-1-1-192 0,-3 2-12016 15,-3 1-2384-15</inkml:trace>
  <inkml:trace contextRef="#ctx0" brushRef="#br0" timeOffset="5197.13">31579 10099 43311 0,'-9'8'3840'0,"2"0"-3072"0,2-2-608 0,4 1-160 15,1-4-256-15,0 3-96 0,-4 7-16 0,-1 5 0 16,-1 8 368-16,0 3 0 0,2 2 0 0,2-3 0 16,0 1-592-16,2-6 0 15,2 2 0-15,-1-3-11488 0,0-3-2288 0</inkml:trace>
  <inkml:trace contextRef="#ctx0" brushRef="#br0" timeOffset="5502.39">31251 10782 42383 0,'-12'3'3776'0,"1"1"-3024"0,5 1-608 0,3-1-144 16,3-3 320-16,-3 4 48 0,-5 2 0 0,-6 8 0 16,-5 4-368-16,-5 3 0 0,-3 6 0 0,-1 1 0 15,-2 3-640-15,-4-1-208 16,1 1-48-16,-4-3 0 0,0 0-496 0,-3 0-96 0,0-1-32 0,-3-3-9552 15,4-3-1920-15</inkml:trace>
  <inkml:trace contextRef="#ctx0" brushRef="#br0" timeOffset="5692.55">30919 10865 37775 0,'-10'3'3360'0,"4"2"-2688"15,1-1-544-15,2-2-128 0,4 2 1520 0,1-3 272 0,0 2 48 16,2 3 16-16,2 0-1456 0,3 7-272 0,4 3-128 0,3 8 0 16,4 2-208-16,1 5-144 0,1 1-32 0,1 4 0 15,-2 1-976 1,0 0-208-16,-3 2-32 0,0-5-16016 0</inkml:trace>
  <inkml:trace contextRef="#ctx0" brushRef="#br0" timeOffset="6080.05">31463 11269 40543 0,'4'-4'1792'0,"-2"-2"384"0,2 1-1744 0,-1 1-432 0,1 2 0 0,0 1 0 0,1-2 224 0,2-1-32 16,4 1-16-16,4-6 0 0,2 3 32 0,2-1 16 15,-4 2 0-15,-3 1 0 0,-1 1-224 0,-4 2 128 16,-3 1-128-16,-1 0 0 0,-2 0 336 0,-2 1-16 0,-4 4-16 0,-1-1 0 16,-3 2-304-16,-2 0 0 0,-1 1 0 0,-2-1 0 15,-1 4-208-15,0-3-112 0,1 2 0 0,0 1-16 16,2 2 192-16,2-3 144 16,2 1-192-16,2-1 192 0,2 0 0 0,2 1-128 0,2-3 128 0,1 2 0 15,0 1 0-15,3-1 0 0,0 1 176 0,0 2-176 16,0-2 208-16,1 3-64 0,2 2-16 0,-1 0 0 15,1 1-128-15,3 1 160 0,1 2-160 0,3 0 160 16,1-5-16-16,1 2 0 16,2-2 0-16,2 1 0 0,1-4-144 0,3 0 128 0,0-5-128 0,4 1 128 15,1-3-128-15,1-1-192 0,2-6 32 16,-2 0-12640-16,-3-3-2544 0</inkml:trace>
  <inkml:trace contextRef="#ctx0" brushRef="#br0" timeOffset="6726.4">31577 9372 35007 0,'-14'-6'1552'16,"4"2"320"-16,4-1-1488 0,2 4-384 0,3-2 0 0,1 3 0 0,0 0 352 0,0 0 0 0,0-2 0 0,1-2 0 0,3 1 32 0,3-2 16 0,3 1 0 0,3 0 0 0,3 2 96 0,3-2 16 0,4 0 0 0,4-1 0 0,4 4 16 0,5-3 16 31,3-2 0-31,5 0 0 0,1 0-304 0,2 0-64 0,4 2-16 0,-2-1 0 0,0-1-160 0,-1 2 0 31,0 0 0-31,-2 2 0 0,-5-2 0 0,-4-2 0 0,-6 2 0 16,-7-2 0-16,-4 1 0 0,-4 1 0 0,-5 4 0 16,-2-2 0-16,-4 2 0 0,-3 5 0 0,1 1 0 0,-4 4 0 0,-1 6 0 0,0 3 0 31,-2 3 0-31,-1 8 0 0,-1 4 0 0,-1 7 0 16,-1 4 0-16,1 5 0 0,-2 6 0 0,2 7 0 15,-2 4 0-15,1 2 0 0,0 1-176 0,1-2 176 0,0 3-128 16,3-4 128-16,-3 2-192 0,1 0 64 0,1 4 0 15,-1-6 0-15,1-1-64 0,0-2-16 0,0-1 0 16,0 2 0-16,2 0 16 0,-1-2 16 0,1 2 0 0,0-8 0 16,-1-4 176-16,1-2 0 0,1-6 0 0,0-1 0 15,0-3 0-15,1-3 0 0,2-2 0 0,2-1 0 16,2-2 0-16,0-1 0 0,3-1 0 0,1-2 0 16,2-3 0-16,1-4 0 0,1 0 0 0,-2-3 128 15,0-3-128-15,-1-1 0 0,1-2 128 0,-3 1-128 16,-1-3 192-16,-1 1-48 0,0-2 0 0,0 0 0 0,1-1 64 15,-2 1 16-15,0 0 0 0,-2-2 0 0,0 2 16 0,-2-4 0 16,0 4 0-16,-1-4 0 0,-2 2 208 0,-1-2 32 16,-2 3 16-16,-1-3 0 0,-1 0 80 0,-3 0 32 15,-1-2 0-15,-2 2 0 0,-3-3-96 16,0 0-32-16,-2-3 0 0,-1 0 0 0,-2 1-240 16,0-2-48-16,-2-1-16 0,-1-2 0 0,2-6-432 0,2 2-96 15,3-6-16-15,6-5-20928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08:29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33454 14281 9215 0,'-10'-2'400'0,"2"-1"96"0,2 2-496 0,1 1 0 0,3 0 0 0,1 0 0 0,-1 0 0 0,0-2-192 0,-3-1 16 0,-1 2 0 0,-1-5-976 0,0 2-192 0,2-2-32 0,0 0-16 0,3-1 1392 0,2 1 0 0,0 3 256 0,1-4-16 16,1 5 528-16,0-2 128 0,1 1 0 0</inkml:trace>
  <inkml:trace contextRef="#ctx0" brushRef="#br0" timeOffset="706.38">33396 14219 3679 0,'-2'3'160'0,"1"-3"32"0,1 0-192 0,0 0 0 0,0 0 0 0,1 0 0 15,1 0 448-15,0 0 32 0,2-3 16 0,1 2 0 16,2 1-496-16,-1 0-192 0,3 0 16 0,-2 0 0 0,1 0 176 15,0 0-128-15,0 0 128 0,0 0-128 0,0 1 704 0,-2-1 128 16,0 3 48-16,0-3 0 0,1 0 176 16,-2 2 32-16,-2-2 16 0,1 0 0 0,-2 0 256 0,1 2 48 15,-1-2 16-15,0 2 0 0,-2-2 112 0,1 0 32 16,-1 0 0-16,0 0 0 0,-1 0-224 0,-1 0-64 16,2 0 0-16,0 0 0 0,0 0-192 0,0 0-64 15,-23-6 0-15,13 6 0 0,-1 0-448 0,-3 0-112 16,-2 0-16-16,-1 0 0 0,-3 0-80 0,-2 2-32 15,-2-2 0-15,1 0 0 0,-3 2 160 0,2-2 16 0,2 0 16 0,0-2 0 16,-2 4 176-16,2-2 16 0,-1 0 16 0,0 2 0 16,1 1-304-16,-3-2-64 0,2 1-16 0,-2 2 0 15,3 0-224-15,0 1 0 0,-1-2 0 0,2 0 0 16,2 1 0-16,-2-2 0 0,1 2 0 0,-1-2 0 16,2 3 0-16,-1-2 0 0,2 0 0 0,1 0 0 15,-1-1 0-15,3-2 0 0,2 0 0 0,0 0 0 16,2 0 0-16,0 0 0 0,3-2 0 0,0-1 0 15,1 2 0-15,2-4 0 0,0 4 0 0,0-3 0 16,1 2 0-16,0-2 0 0,1 2 0 0,0-1 0 0,1 2 0 16,-1-2 0-16,1 0-128 0,-1 0 128 15,1 2-224-15,1 0 16 0,-2-1 0 0,3 0 0 0,-1 1 208 16,1-2 0-16,1 1 0 0,0-2 0 0,2 0 320 0,1-2 64 16,1 0 16-16,2 0 0 0,2-4-224 0,1 0-48 15,2-1-128-15,3-1 192 0,2-2-192 0,2-2 0 16,2 0 128-16,1 0-128 0,-1 1 128 0,1 1-128 15,0-1 176-15,2-1-176 0,-2 4 288 16,0-2-48-16,-2 3-16 0,-2 1 0 0,-2 3-32 0,-3 1 0 0,-2 1 0 16,-1 1 0-16,0 2-192 15,0 0 0-15,-1 0 0 0,-2 2 0 0,1 0 0 0,-4-3 0 0,1 3 0 0,-2 0-160 16,-1 0 160-16,-2 0 0 0,0 3 0 16,-2-3 0-16,-2 2-192 0,-2 0-16 15,-1 3 0-15,-5 1 0 16,0 0-176-16,-3 1-16 0,-1 0-16 0,-2 1 0 0,0 2 160 0,-1 0 48 0,0 5 0 0,-2-4 0 15,0 4 208-15,0-2 0 0,0 2 0 0,-3 1 0 16,2-1 0-16,1 1 0 0,0 0 0 0,1 0 0 16,2 3 0-16,0-3 0 15,2 0 0-15,2-1 0 0,0 1 0 0,3 0 0 16,1-2 0-16,2 1 0 0,2-3 240 0,3 2-16 0,-1 0 0 16,3 0 0-16,1 1 160 0,1-2 48 0,1 0 0 0,3-1 0 15,1 0-176-15,2-2-48 0,1 0 0 0,2 0 0 0,1-1-208 0,0 1-192 16,1-4 48-16</inkml:trace>
  <inkml:trace contextRef="#ctx0" brushRef="#br0" timeOffset="1576.5">33586 15227 30399 0,'-1'-6'1344'0,"1"2"288"0,0 1-1312 0,0 0-320 0,0 3 0 0,0-2 0 0,1 0-192 0,0 2-96 0,0-4-32 15,-1 0 0-15,0 1 320 0,-2 0 0 0,-2 1 0 0,-2 2 0 0,-1-2 896 0,-3 2 176 0,-3 0 32 0,-3 0 16 0,-2 2 128 0,-3-2 32 0,-3 2 0 16,0 0 0-16,-4 2-640 0,-3 0-112 0,-2 2-16 0,-2-1-16 15,3 1-352-15,-1 1-144 0,-1-1 128 0,2 1-128 16,1 1 256-16,-1-3-48 0,1 1 0 0,2-1 0 0,4-1-32 16,0 0-16-16,2 1 0 0,0 0 0 0,5 0-160 15,-2 1 160-15,3-2-160 0,-2 2 160 0,3 0-160 0,-1 0 0 16,0-2 0-16,2 2 0 0,1-4 0 16,1 2 0-16,-1 0 0 0,3-2 0 0,0 2 0 0,0-4-144 15,1 3 144-15,1-2-160 0,0 1-16 0,2 1 0 16,1-3 0-16,1 1 0 0,1 1 32 0,2-2 0 15,0-2 0-15,1 1 0 0,1 1 144 0,1-3 224 16,1 0-48-16,0-4-16 0,2 4-160 0,1-6 160 16,1 3-160-16,1-7 160 0,4 1-160 0,1-2 0 0,2-4 0 15,2-2 128-15,2-2-128 0,2 1 0 0,-2-4 0 0,2 2 0 16,-3 0 0-16,3 1 0 0,-1 0 0 0,-2 1 0 16,-1 5 0-16,-1 0 0 15,-2 0 0-15,0 3 0 0,-3 3 128 0,0-1-128 0,-2 5 128 0,0 1-128 16,0 0 0-16,0 4 0 0,-1-2 0 0,-2 3 0 15,0 0 0-15,-1 0 0 0,-1 3 0 0,-1-2 0 16,-1 4-128-16,-1 0 128 0,-1 4 0 0,-3-1 0 16,-1 3-144-16,-2 1 144 0,-3 0-192 0,-1 2 192 0,-1-2-256 15,-1 4 48-15,0-2 16 0,1 3 0 0,0-1 192 16,-2 3 0-16,1-2 0 0,-1 4 0 0,-1 1 0 16,0 0 0-16,2 1 0 0,-1-1-144 0,3 0-208 15,0-1-32-15,2-1-16 0,2 0 0 16,1 1-1584-16,1-3-304 0</inkml:trace>
  <inkml:trace contextRef="#ctx0" brushRef="#br0" timeOffset="2534.42">33052 16403 28559 0,'3'0'2544'0,"1"-2"-2032"0,-1 1-512 0,-2 1 0 0,0 0 0 0,0 0-128 0,2-3-16 0,1 2 0 0,1 1 736 16,-2-3 160-16,1 1 16 0,-4 1 16 0,-4 1 672 0,-2 0 128 0,-5 0 16 0,-1 1 16 15,-3 4-672-15,-4-1-144 0,-2 2-32 0,-5 0 0 16,-2 0-528-16,-4 2-112 0,-4 0-128 0,-3-2 176 0,2 1-16 0,-1-1 0 15,-3-3 0-15,-3 1 0 0,-2-1 48 16,0-2 16 0,0 1 0-16,1 2 0 0,-1 1-48 0,0-1-16 15,-1-2 0-15,0 6 0 0,4-5-160 0,-2 6 0 16,1-3 144-16,-1 4-144 0,2-1 0 0,1 1 0 0,2-1 0 0,3 1 0 0,5-1 0 0,2-3 0 16,3 0 0-1,4-2 0-15,3 2 0 0,3-3 0 0,3-2 0 0,2 1 128 0,2-2 48 0,1-2 16 16,3 1 0-16,1-4 0 15,1 1 48-15,2 0 16 0,1-2 0 0,1-4 0 0,0 2 0 0,1-2 0 0,1 0 0 16,1-5 0-16,1 1-128 0,-1-3-128 0,2 1 176 31,1 0-176-31,2 2 192 0,-1-2-192 0,2 1 192 0,0-1-192 0,2 2 0 0,-1 0 0 16,2 2 0-16,-1 2 0 0,1 0 0 0,2-1 0 0,1 0 0 0,0 2 0 16,2-1 160-16,-1 1-160 0,3 2 128 0,-2 1-128 31,0 0 0-31,1-1 0 0,-2 4 0 0,-3 0 0 15,-2 1 0-15,-2 2 128 0,-3 0-128 0,-2 2 0 16,-2 1 0-16,-2-2 0 0,-2 3 0 0,-4 2 0 16,-2 2 0-16,-3 1-192 0,-2 1 32 0,-2 2 16 0,-1-1 144 15,-3 4 0-15,-2 1 0 0,-2 3 0 0,-2 3 0 16,0 0-160-16,-1 1 160 0,1-2-160 0,1 2 160 0,0-2 0 16,2 2 0-16,2-5 0 0,2 2 0 0,2-4 0 15,2 0 0-15,2-1 0 0,2 1 0 0,1 0 0 16,3-2 0-16,1 0 0 0,2 3 0 0,3 1 0 15,2-2 0-15,0 3 0 0,4-1 0 0,2 2 0 16,2-1 0-16,2-3 0 0,2 2 144 0,2-2-144 16,2 0 192-16,3 0-192 0,3-1 160 0,-1-2-160 15,1-2 128-15,2-3-128 0,0 1 0 0,1-5-304 16,1-1 48-16,-2-3-19680 0</inkml:trace>
  <inkml:trace contextRef="#ctx0" brushRef="#br0" timeOffset="3503.55">33114 17614 26719 0,'-3'-3'2368'0,"1"3"-1888"0,0 0-480 0,1 0 0 0,1 0 1152 0,-1-1 128 0,0 1 16 0,-2-2 16 0,0 2-592 0,-4-3-112 16,1 2-32-16,-1 1 0 0,-3 0 640 0,-1 1 128 0,-3-1 32 0,-1 0 0 0,-3 3-544 0,-2-3-96 0,-4 2-32 0,-2-1 0 0,-2 2-416 16,-3 3-96-16,-3-2 0 0,-4 1-16 0,1 2-176 0,-5-1 0 15,-2 3 0-15,-4-3 0 0,-1 2 0 0,2 0-192 16,0-2 32-16,0 1 16 0,0-2 144 0,2 0-160 15,0 1 160-15,3-3-160 0,5 0 160 0,1 1 0 16,1-2 0-16,3-2 0 16,3 4 0-16,0-4 0 0,3 1 0 0,3-1 0 15,4 0 0-15,2-1 0 0,2 1 0 0,3 0 0 0,1-3 0 16,2 2 0-16,1-1 0 0,2-2 0 0,3 1 0 0,-2 1 0 16,2-2 128-16,-1 1-128 0,3 0 160 15,-1-3-32-15,2 2-128 0,-2 0 192 0,2 2-32 0,2-4-16 0,-1 2 0 16,0 2 0-16,3-5 16 0,0 4 0 0,1-1 0 0,1-2 0 15,1 0-32-15,1-1-128 0,1 1 192 0,3 0-64 16,-1 0-128-16,1 0 0 0,0-2 144 0,2 2-144 16,0-3 0-16,2 2 128 0,0-2-128 0,1 1 0 15,0 0 0-15,1-2 0 0,0 2 0 0,2-2 0 16,0-2 192-16,0 2-48 0,-1-3 0 0,1 3 0 16,-1-2-144-16,-2 2 0 0,-1 1 144 0,-2 0-144 0,-3 0 0 15,-2 3 0-15,-3 0 0 0,-1 2 0 0,-3 0 0 16,-2 4 0-16,-1-2 0 0,-2 4 0 0,-1-2-176 15,-3 4 0-15,-1 2 0 0,-2 3 0 0,-3 1-160 0,0 2-48 16,-3 2 0-16,-3 2 0 0,-2 5 64 0,0-4 0 16,-2 4 0-16,-1-1 0 0,1 1 96 0,0-3 32 15,2-2 0-15,2 0 0 0,0 1 192 0,2-5 192 16,1 2-48-16,1 0 0 0,1-1-144 0,2-1 0 16,1-1 0-16,0 2 0 15,1-1 0-15,1-2 0 0,2 1 0 0,0-1 0 0,2-3 208 0,2 2 64 16,2-2 16-16,1 2 0 0,1 0-80 0,2-2-16 15,4 2 0-15,3 1 0 0,2 2-192 0,3 0 0 16,3-1 0-16,5 4 0 0,4-2 0 0,1-1-288 0,4 0 64 16,4-2-18320-16</inkml:trace>
  <inkml:trace contextRef="#ctx0" brushRef="#br0" timeOffset="4391.59">28318 18284 24879 0,'0'-4'2208'0,"0"4"-1760"0,0-3-448 0,1 1 0 0,1 1 1872 0,0-1 304 0,2-2 48 0,1-2 16 0,2-3-480 0,2 2-96 0,1-2 0 0,0 3-16 0,-2 5-816 15,0 1-144-15,-1 3-48 0,-1 6 0 0,1 1-416 0,-2 6-96 0,-1 3 0 0,0 4-128 0,0 2 128 0,0 6-128 16,-2 1 0-16,-1 3 0 0,-1 2 0 0,0-2 0 15,-1 3 0-15,0-3 0 0,-2 3 0 0,2-4 0 16,-1-2 0-16,-2-3 0 0,1-1 0 0,0-3 0 0,-1-2 0 16,0 2 0-1,1-6-304-15,-2-1-112 0,0 2-32 0,-1-1-17600 0</inkml:trace>
  <inkml:trace contextRef="#ctx0" brushRef="#br0" timeOffset="4799.55">28206 18331 35935 0,'-3'-4'1600'0,"2"2"320"0,1-2-1536 0,1 2-384 0,3 2 0 0,0-4 0 0,2 2 768 0,6-2 96 16,6-5 16-16,6-3 0 0,8-2-240 0,7-2-64 0,4 0 0 15,2-1 0-15,-2 3-48 0,-1-1-16 16,0 4 0-16,1-4 0 0,3 2-112 0,1 0-16 0,0-1-16 0,-4 0 0 16,-2 2-224-16,-5 2-144 0,-3-1 192 0,-2-1-192 15,-4 4-208-15,-2-1-160 16,-1 2-16-16,-6 1-16 0,-2-1-880 16,-5 4-192-16,-1 0-16 0,-2 1-16240 0</inkml:trace>
  <inkml:trace contextRef="#ctx0" brushRef="#br0" timeOffset="5099.07">28395 18707 35935 0,'4'0'1600'0,"1"-2"320"0,1-2-1536 0,0 1-384 0,1 2 0 0,1 0 0 0,2 0 528 0,6-5 48 16,11-1 0-16,11-3 0 0,7 1 256 0,4-4 48 0,1 1 16 0,-3-1 0 16,-5 4-576-16,-4-1-128 15,-5 3 0-15,-4 1-16 0,-2 0-176 0,-3 2 0 0,-2 2-160 0,-4-1-18400 16</inkml:trace>
  <inkml:trace contextRef="#ctx0" brushRef="#br0" timeOffset="5696.24">29389 18512 28559 0,'0'-7'1264'0,"-1"4"272"0,0-1-1232 0,1-1-304 0,0 4 0 0,0-2 0 0,0 3 480 0,-2-3 32 16,2-3 16-16,0-1 0 15,0 1 752-15,-2-2 128 0,1 4 48 0,-3 0 0 0,0 2-128 0,-1 2-32 0,-1 0 0 0,-1 2 0 31,-1 2-720-31,0 2-160 0,-1-2-32 0,-1 4 0 16,-2 2-128-16,-3 3-48 0,-1 3 0 0,-1 2 0 16,-3 4-208-16,0 1 144 0,-1 1-144 0,0 2 128 15,0-1-128-15,1 1 0 0,-1-1 0 0,4-2 0 16,2-2 0-16,3-5 0 0,-1 3 0 0,5-5 0 16,1 0 0-16,4-4 0 0,3-1 0 0,2-3 0 0,3 2 0 15,1-6 0-15,3-1 0 0,1-1 0 0,1-1 0 0,3-1-192 16,0-5 0-16,4 0 16 0,-1-2 176 0,2-4 0 15,2-2-144-15,0-4 144 0,1 0 0 0,-1-2 0 16,-1-3 192-16,-4 2-64 0,-3 1-128 0,-2 1 160 16,-1 4-160-16,-2-3 160 0,-2 5-160 0,-2 0 0 15,-2 2 0-15,-1-2 0 0,-1 3 224 0,-1 1 16 16,1 3 0-16,-1-2 0 0,0 3 80 0,-2 2 32 16,3-2 0-16,-1 2 0 0,0 2-160 0,1 2-16 15,0-3-16-15,0 3 0 0,0 0-160 0,1 3 0 16,0-1 0-16,2 5 0 0,0 2 192 0,1 1-64 15,2 6 0-15,0 3 0 0,1 3-128 0,0 0 0 0,2 7 0 0,-1-1-176 16,2 3 176-16,-1 1 0 0,2-2 128 16,-1-1-128-16,1 1 0 0,1-1 128 0,0-3-128 0,0 1 0 15,0-2 0-15,1-6 0 0,-1 4 0 0,-1-7 0 16,0 0 0-16,0-4 0 16,-2 0 0-16,0-3 0 15,-2-3-256-15,-1-2-128 0,-1 0-32 0,-1-7 0 16,0 2-528-16,-3-4-96 0,0-2-32 0,-2-6-17648 0</inkml:trace>
  <inkml:trace contextRef="#ctx0" brushRef="#br0" timeOffset="6087.58">29995 18053 39615 0,'-1'-4'1760'0,"0"2"352"0,-1-1-1680 0,1 2-432 0,2 1 0 0,1 0 0 0,-1 0 352 0,2 0-16 0,2 4 0 0,2-2 0 0,3 8 48 15,-1 2 16-15,3 8 0 0,0 2 0 0,-1 7 176 0,0 2 48 0,0 3 0 0,0 7 0 0,3 4 32 0,-3 3 16 0,2 3 0 0,-1 2 0 0,-2 4-672 0,0-4 0 0,-2 1 0 16,-1-3 0-16,-3 0 0 0,1-4 0 0,-2 0 0 0,-1-9 0 16,0 0 0-16,-2-5 0 0,1 0-144 0,-2-7 144 15,1-4-464 1,-2-2-48-16,1-4 0 0,-1-4 0 0,-2-3-592 0,-3-3-128 15</inkml:trace>
  <inkml:trace contextRef="#ctx0" brushRef="#br0" timeOffset="6320.57">29755 18402 42383 0,'-1'-2'1872'0,"0"2"400"0,1 0-1824 0,1-2-448 15,1 2 0-15,3 0 0 0,2 0 256 0,2 0-32 16,6-3-16-16,7 2 0 0,7 2 176 0,4 2 16 16,1-1 16-16,-1 2 0 0,3 2-32 0,1 4 0 0,0-1 0 15,1 3 0-15,2 2-160 0,-2-2-32 0,1 1-16 0,-2-1 0 16,1-2-320-16,-1 0-64 0,0-4-16 0,2 0 0 31,3 0-816-31,2-2-176 0,3-2-16 0,4 0-17904 0</inkml:trace>
  <inkml:trace contextRef="#ctx0" brushRef="#br0" timeOffset="7004.05">32210 18144 35935 0,'-2'2'3200'0,"1"0"-2560"0,0 1-512 0,1-3-128 15,1 3 1088-15,0 0 192 0,1 3 32 0,0 4 16 0,2 2-880 0,-2 6-192 0,2 3-16 0,0 1-16 0,-2 0 608 0,2 3 112 0,-2-2 16 0,2 5 16 0,0 0-48 0,1 4-16 0,0 3 0 0,0 1 0 0,0 1-624 0,1 1-128 0,-1 0-32 0,-2 2 0 0,1-4-128 0,-3 1 0 0,1-5 0 16,-2-1-176-16,-2-3 16 0,2 1 0 15,-1-3 0-15,0-1 0 16,0-3-640-16,-1-4-128 0,1-2-32 0,-1-2 0 16,-1-2-64-16,0 1-32 0,-1-7 0 0,-1 0-17680 0</inkml:trace>
  <inkml:trace contextRef="#ctx0" brushRef="#br0" timeOffset="7256.95">31851 18650 36863 0,'-2'-2'3264'0,"2"-2"-2608"16,0 2-528-16,1 0-128 0,1 1 496 0,1 0 64 16,2-3 16-1,1-2 0-15,4 0-272 0,2-3-48 0,3 2-16 0,1-2 0 0,4 3 384 0,2-2 80 16,5 0 0-16,3-1 16 15,7 3-176-15,4-2-32 0,3 2-16 0,6 3 0 0,4-4-496 0,2 1-192 16,0 0 16-16,2 0 0 16,2 0-768-16,3-4-144 0</inkml:trace>
  <inkml:trace contextRef="#ctx0" brushRef="#br0" timeOffset="9199.08">26173 18398 11055 0,'4'-6'976'0,"-3"-2"-784"16,0 2-192-16,-1 1 0 0,-1 1 5840 0,1 1 1136 0,0-2 208 0,-1-3 48 0,1-6-5696 0,-3-6-1152 0,2 0-240 0,0-5-144 0,-1 3-1440 0,0 1-400 0,-1 4-80 0,-2-1 0 0,1 5 1072 0,-5 3 208 0,-1 0 64 0,-4 4 0 15,-3 1 576-15,-5 4 240 0,-4 1-16 0,-5 0 0 0,-4 0-224 0,-3 0 0 16,-5 1-144-16,-6 1 144 16,-2-2-144-16,-5 0 144 0,-2 3-128 0,-2-3 128 31,0 1-800-31,-3 1-80 0,-3-2-16 0,-2 3 0 0,-2 1-144 0,0 3-48 0,4 4 0 0,0-1 0 15,3 2 448-15,3 2 96 0,4 1 16 0,1 1 0 16,2 3 528-16,0-2 320 0,1 4-32 0,0-3-16 0,4 2 640 0,1 0 128 0,4 2 32 16,1 2 0-16,5-1-320 0,3 2-64 15,5 0-16-15,1-2 0 0,7 4 144 0,3-1 16 0,4-1 16 0,6 1 0 16,3 0-80 0,5 1-32-16,5-1 0 0,3 1 0 0,7-1-416 0,6-1-96 0,5-3-16 0,5 1 0 0,4-5-208 15,4-2 176-15,7 0-176 0,3-3 160 16,3-1 368-16,5-4 80 0,4 0 16 0,3-4 0 15,0-2-32-15,6-4 0 0,3 2 0 0,2-4 0 16,4-1-48-16,4-2-16 0,-3-2 0 0,7-1 0 0,1-2-208 16,-1 2-32-1,3 0-16-15,-4-2 0 0,-3-3-272 0,-3 1 0 0,-1-2 0 0,-3 1 0 0,-7 3 0 0,-1-2 0 32,0-2 0-32,-6 0 0 0,-3-1 0 0,-4 1 0 15,-6 0 0-15,-6 2 0 0,-4-2 0 0,-6 1 0 16,-3-1 0-16,-5 0-144 0,-6 1 144 0,-4 2 0 15,-5-3 0-15,-4 3 128 0,-4-3-128 0,-5 0 128 16,-3 1-128-16,-5-1 128 0,-4-2-128 0,-5-2 0 0,-2 1 128 16,-5-2-128-16,-5 1 0 0,-4 1 0 0,0-2 0 15,-4 1 128-15,-4 1-128 0,-5 0 0 0,1 0 0 16,-1 0 0-16,-1 3 0 0,1 0 0 0,-2 0 0 16,-1 1 0-16,0 2 0 0,-1 0 0 0,-1 1 0 0,-3 2 0 31,-1-1-416-31,2 1 0 0,0 0 0 0,3 2-11552 0,0 0-2320 0</inkml:trace>
  <inkml:trace contextRef="#ctx0" brushRef="#br0" timeOffset="10689.81">17440 18299 15663 0,'-3'-5'1392'0,"-2"1"-1120"0,0 2-272 0,1 1 0 0,0 1 1968 0,-3-3 336 0,-4-1 64 0,-7-4 0 0,-6 0-1280 0,-6 0-272 16,-1-2-48-16,-1 1-16 0,-1 3-64 0,-1 0-16 16,0 2 0-16,-5 0 0 0,-4 4-432 0,-8 0-96 15,-7 0-16-15,0 7 0 0,4 0-128 0,3 2 0 16,5 3-192-16,-3 0 192 16,-3 4-144-16,1 3 144 0,5 1 0 0,3 0 0 0,1 7 0 0,1-1 0 15,4 2 0-15,0 3 0 0,0 1 0 0,2 0-160 16,3 2 160-16,4-2-192 0,2-1-64 0,5 1 0 15,3-2-16-15,5 3 0 0,5-1 272 0,5-3 0 16,6-5 0-16,6-1 144 0,3-1-144 0,8 0 0 16,5-3 0-16,8-3 0 15,9 0-592-15,7-4-208 0,6-2-32 0,7-1-16 16,6-3-544-16,6-2-96 0,4-4-32 0,-5-4 0 16,-2-1 784-16,-3-1 160 0,-2-2 16 0,6-1 16 0,7 0 752 0,0-3 160 0,-9-1 16 0,1-3 16 15,6-4 432-15,-4-1 96 16,-4 3 16-16,-6-5 0 0,-5 1 416 0,-6-1 96 0,-3-6 16 0,-10 2 0 15,-4 1-224-15,-7-2-32 16,-4-1-16-16,-8-2 0 0,-5 2-384 0,-7-2-80 0,-4 5-16 0,-8-3 0 0,-8-2-16 16,-7-1-16-16,-8 4 0 0,-9-1 0 15,-4-2-288-15,-10 3-48 0,-5 0-16 0,-6-2 0 0,-3 5-336 16,-3 3 0-16,-2 0 0 0,0 6 0 31,-1 1-272-31,3 6-128 0,6 4-32 0,-4 5 0 0,-1 4-1280 16,4 2-256-16,0 4-48 0,4 2-12464 0</inkml:trace>
  <inkml:trace contextRef="#ctx0" brushRef="#br0" timeOffset="11306.07">20482 18392 43311 0,'-7'-6'3840'0,"-4"2"-3072"0,0 0-608 0,1 2-160 0,0-1-224 0,-5-1-80 0,-10-2-16 0,-17-6 0 0,-12-2-336 0,-6-2-80 0,5 0-16 0,3 1 0 16,5 3-1984-16,4 2-400 0,1 0-64 0,2 4-32 31,0 0 1424-31,0 0 272 0,-2 6 64 0,-4 2 16 0,-1 4 1776 0,-3 4 336 0,1 3 80 0,-2 0 16 0,2 6 304 0,4 3 64 15,6 0 16-15,-1 4 0 0,3 5-576 0,4 4-112 0,4-3-32 16,6 2 0 0,5 4 0-16,5-4 0 0,4 2 0 0,5 1 0 15,6 2-736-15,5-2-128 0,5-2-48 0,6-2 0 16,0-6-1152-16,7-1-224 0,6-1-48 0,11 1-16 0,11 2 688 16,5-7 144-16,4-1 16 0,2-7 16 0,2 0 1648 0,1-5 320 15,-2-1 64-15,-2-4 0 0,-1-3-640 0,1-3-144 0,1-4-32 0,1-5 0 16,0-2 176-16,-2-3 16 0,-2-3 16 0,-3-2 0 0,-4-3 1168 15,-3-1 224-15,-3 2 48 0,-3-7 16 0,-3 1-608 16,-6-2-128-16,-3-3-32 16,-4-4 0-16,-5 3-144 0,-5-1-16 0,-5 1-16 15,-10 2 0-15,-1 1-224 16,-4 8-32-16,-2 3-16 0,-7-3 0 0,-12-3-368 16,-13-4-80-16,-10-2-16 0,-10 5 0 15,-8 0-448-15,-9 3-112 0,0 8-16 0,-14 2-17328 16</inkml:trace>
  <inkml:trace contextRef="#ctx0" brushRef="#br0" timeOffset="27851.1">21714 13688 4607 0,'-4'-3'400'0,"0"2"-400"0,1-3 0 0,0 2 0 0,1 2 4848 0,1-3 880 15,1 2 176-15,-3-1 48 0,-1-5-4672 0,-1 1-944 0,2-1-176 0,-2 1-32 0,2-1-128 0,0 3-128 0,0 0 128 0,1 1-192 0,0 2 528 0,0-1 112 0,1 0 0 0,-2 2 16 16,2 0 752-16,-2 0 128 0,1 0 48 0,1 2 0 0,-2 0-400 0,1-1-80 16,-1 4-16-16,1-1 0 0,-1 0-384 0,1 4-64 0,-1 0-32 0,2 3 0 15,0 1-112-15,0 2-32 0,0 1 0 0,1 1 0 16,0 6-32-16,0 0-16 0,1 2 0 0,0 3 0 15,0 1 64-15,0 2 16 0,2 4 0 0,-2 4 0 16,3 0-128-16,-3 5-32 0,2 2 0 0,-2 0 0 16,0 2-144-16,-1 0 128 0,0 3-128 0,-1-2 128 15,0-1-128-15,-2 0 128 0,-1 2-128 0,1-2 128 16,-3 0 0-16,1-3-128 0,-2 1 192 0,0-3-64 16,0 1 112-16,-2-5 16 0,-1-1 0 0,1-1 0 15,-1-1-80-15,1-3-16 0,0 1 0 0,0-4 0 0,2-3-160 16,-1-1 128-16,1-3-128 0,0-2 128 15,2 1 64-15,-2-4 0 0,2-2 0 0,2 1 0 0,-2-4-192 16,1 1 128-16,0-3-128 0,2-1 128 0,-1 0-128 16,1-2 0-16,0 0 144 0,-2-1-144 15,1 0 0-15,2-2 0 0,-1 1 0 0,-1-2 0 0,3 0 240 16,-2 1-32-16,0-1 0 0,1 0 0 16,0 0-32-16,0 0-16 0,1-3 0 0,-1 1 0 0,-1 2-160 0,2-1 0 15,-1-1 0-15,1 2 0 0,-1-1 0 0,1-2 0 16,-1 4 0-16,1-4 0 0,0 1 0 0,0 2 0 15,0-1 0-15,0-2 0 0,0 1 0 0,0 4 0 16,1-5 0-16,0 2 0 0,0 0 0 0,1-2 0 0,0 3 0 16,-1-3 0-16,2 1-128 0,-1 1 128 0,1-2 0 0,-2 3 0 15,1-2 0-15,1 1 0 0,-1 0 0 0,0 0 0 16,0 1 0-16,-1 0 0 0,0 0 0 0,1-2 0 16,-2 2 0-16,0-1 0 0,0-2 0 0,0 1 0 15,0 2 0-15,0-3 0 0,1-3 0 0,-1 3 0 31,0-1-288-31,1 1-144 0,0-2-16 0,2-2-12864 0,1 1-2560 0</inkml:trace>
  <inkml:trace contextRef="#ctx0" brushRef="#br0" timeOffset="29019.85">22440 13503 9215 0,'-6'0'816'0,"1"-2"-656"0,1 0-160 0,1 0 0 16,2 2 2528-16,1 0 480 0,-1 0 80 0,0-2 32 0,-2 2-1632 0,-1-4-320 0,2 2-64 0,0-1-16 0,0 2 416 0,1 1 80 15,2-3 16-15,1 2 0 0,2 1-32 0,3-2 0 0,3 2 0 0,1-3 0 0,4 2-640 0,2 1-128 0,3-2-32 0,2 4 0 0,1-2-368 0,3 0-80 0,2 4 0 0,-2-4-16 16,-1 2-304-16,1 2 0 0,0-4 0 0,-3 2 0 16,-6 0 0-16,0 0 0 0,3-1 0 0,0 2 0 15,-2-1 320-15,0 0-32 0,-2 0-16 0,-1 0 0 0,-2 0-64 0,0 0-16 16,-2 2 0-16,-1-2 0 0,-2 0-48 15,-2 0-16-15,1 1 0 0,-4-3 0 0,1 1 80 0,-1 1 16 16,-2-2 0-16,-1 3 0 0,1-3 16 0,-2 3 0 16,1 0 0-16,-1 1 0 0,-1 2-240 0,0 1 144 15,-1 4-144-15,0 0 128 0,-1 4-128 0,-1 4 0 16,0-1 144-16,-1 2-144 0,-2 2 0 16,1 3 0-16,0 4 0 0,-1-1 0 0,0 4 0 0,0 3 0 15,1 2 0-15,-2 5 0 0,2 3 0 0,-2 5 0 16,2 3 0-16,-1 7 0 0,2-2 0 0,0 2 0 15,0 4 0-15,-2-1-128 0,1 0 128 0,-2 0 0 0,2 0 0 16,-2 0 0-16,0 0 0 0,-1 0 0 16,-1-2 0-16,0-8 0 0,1-6 0 0,2-3 0 0,-2 2 128 0,-1 0-128 15,0-4 384-15,-1-1 0 0,2-1 0 0,1-4 0 16,0 1-208-16,0-4-48 16,4-3 0-16,-1-4 0 0,1 2-128 0,0-6 128 0,3-2-128 0,-2-4 128 15,2-1 64-15,-1-2 0 0,1 2 0 0,-1-5 0 16,2 0 0-16,-2-4 16 0,2 0 0 0,0 0 0 0,1 1-208 15,-1-6 144-15,1 1-144 0,-1 1 128 0,1-3-128 16,0 3 128-16,0-3-128 0,-2 3 128 0,2-3-128 0,0 1 0 16,0-1 0-16,0 0 0 0,0 0 0 0,0 0 128 15,0 0-128-15,0 0 128 0,0 0-128 0,0-1 0 16,0 1 144-16,0 0-144 0,0 0 0 0,0 0 0 16,0 0 0-16,0 0 128 0,0 0-128 0,0 0 0 15,0 0 0-15,0 0 0 0,0 0 0 0,0 0 0 16,0 0 0-16,0 0 0 15,0 0 0-15,0 0 0 0,0 0 0 0,0 0 0 0,0 0 0 0,0 0 0 16,0 0 0-16,18 12 0 0,-16-12 128 0,1 0 0 16,-2 0 0-16,0 0 0 0,-1 0-128 0,0 0 176 0,1 0-176 15,-2 0 192-15,0 0 0 0,0 2 0 0,-2-2 0 16,3 0 0-16,0 0-16 0,0 0 0 0,0 0 0 16,-21 8 0-16,15-7-32 0,0 2 0 0,-2-1 0 0,1 0 0 15,-1 0-144-15,3 1 0 0,1-3 0 0,-3 3 0 16,-1-3 0-16,-5 4 0 0,-3-2 0 0,-2 5 0 15,-2-4 0-15,-1 1 0 0,0 1-192 0,0-1 192 16,0-1-160-16,1 1 160 0,2 1 0 0,-1-4-144 31,4 2-320-31,0-3-64 0,3 0-16 0,1-4-14080 0,1 2-2816 0</inkml:trace>
  <inkml:trace contextRef="#ctx0" brushRef="#br0" timeOffset="29475.47">21350 13741 38703 0,'-10'-6'1712'16,"3"0"352"-16,1-1-1648 15,2 4-416-15,3 0 0 0,1 1 0 0,0 0 0 0,0-1 0 0,1-3 0 0,0-6 0 0,3 5-320 0,3-5-32 0,1 3-16 0,2-1 0 0,0 3 192 0,0 0 48 0,-1 1 0 0,3 0 0 0,1 0 128 0,1 0 0 0,2 2 128 0,-1-2-128 0,1 0 256 0,0-1-32 0,-1 1 0 0,1 3 0 0,1-4 144 0,2 2 16 16,2 1 16-16,0-3 0 0,2 1 32 0,2 0 0 31,1-4 0-31,0 1 0 0,1 1-144 0,0-3-32 16,0 2 0-16,2-5 0 0,-2 6-80 0,0-5-32 0,-1 1 0 0,0 2 0 0,-2 0-144 0,-3 2 0 16,-3 0 0-16,1 2 0 15,-2 1 0-15,-1 1 0 0,-2 2 0 16,-3 1 0-16,-1-2-128 0,-3 3-64 0,-2 3-16 0,-1-3 0 15,-3 3-992-15,0 3-192 0,-2 1-32 0,-1-1-15600 0</inkml:trace>
  <inkml:trace contextRef="#ctx0" brushRef="#br0" timeOffset="29958.01">21517 15161 8287 0,'-3'3'736'0,"-1"1"-592"0,1 1-144 0,1-4 0 16,-1 2 1856-16,0 0 320 0,-4 3 80 0,-4 7 16 0,-2 2 144 0,-1 1 16 0,-1 0 16 0,3-3 0 0,2-1-320 0,3-3-64 0,2-2-16 0,3-1 0 0,1-2-336 0,4-4-80 0,0 0-16 0,6 0 0 15,2-4-848-15,5-1-160 0,4 1-32 0,4-6-16 16,2 2-272-16,3-2-48 0,3 2-16 0,4-3 0 0,1 1-80 16,0 0-16-16,0 4 0 0,-1-2 0 0,-2 4-352 15,-1-2-80-15,-1 2-16 0,0 0 0 16,-1-1-960-16,-1 2-208 0,-2-1-48 0,0-6-14976 15</inkml:trace>
  <inkml:trace contextRef="#ctx0" brushRef="#br0" timeOffset="30920.8">22283 13690 36863 0,'-3'-2'3264'0,"2"2"-2608"0,0-3-528 0,1 3-128 0,0 0 496 0,-2 0 64 0,1-1 16 0,0-1 0 0,-3 0-384 0,-1 2-192 0,0 2 192 0,-1 4-192 0,-1 2 128 0,-3 2-128 0,-1 4 0 0,-4 3 0 0,-1 3 288 0,-3-1-48 0,1 0-16 0,-2 2 0 0,-1-1 16 0,-1 0 0 16,1 1 0-16,-2-3 0 0,4 2-16 0,-4 0 0 16,1 1 0-16,0-1 0 0,0-2-224 0,1 1 0 15,3-7-192-15,1 1 192 0,2-3-160 0,3-4 160 16,1 0-128-16,2-6 128 16,3 0-1024-16,1-3-128 0,2-3-32 0,2-4-15984 0</inkml:trace>
  <inkml:trace contextRef="#ctx0" brushRef="#br0" timeOffset="31142.24">21880 13639 27647 0,'-3'-2'2448'0,"2"2"-1952"0,0-2-496 0,-1 2 0 0,4 0 3616 0,-1 0 624 16,3 2 128-16,0-2 32 16,6 2-3376-16,5 2-656 0,6 2-144 0,4 2-32 0,2 4-192 0,2 3-160 15,-2 1 32-15,-1 3 0 0,-3 0-16 0,0 6 0 16,-4 0 0-16,0 1 0 0,-2 2 144 0,-2-3 0 15,0 1 0-15,-3-1 0 0,-1 1-336 0,0-4 16 16,-1-1 0-16,-1-1 0 16,0-4-672-16,-1 0-128 0,1 0-32 0,-2-1-10592 15,2-3-2128-15</inkml:trace>
  <inkml:trace contextRef="#ctx0" brushRef="#br0" timeOffset="31403.46">22665 13994 5519 0,'0'-3'496'0,"0"0"-496"0,-1 2 0 0,1-2 0 0,0 3 1520 16,0 0 208-16,0 0 32 0,-2 0 16 0,1 3-560 0,-1-3-128 31,-2 5 0-31,4-5-16 0,0 0 1536 0,-16 27 304 0,10-13 64 0,-1 2 16 15,2 1-416-15,-1 0-80 0,0 4 0 0,0-1-16 0,1 2-1424 0,0 1-288 16,3 1-48-16,-1-2-16 0,2 0-704 0,1-5 0 16,0 2 0-16,2-1-11216 15,1-4-2240-15</inkml:trace>
  <inkml:trace contextRef="#ctx0" brushRef="#br0" timeOffset="31809.24">22427 14594 28559 0,'-11'4'2544'0,"1"-4"-2032"0,-1 2-512 0,3 0 0 0,3 0 2208 0,0-1 352 0,-3 4 64 0,-5 1 0 0,-8 4-2800 0,-10 4-560 0,-6 7-112 0,-3 1-32 16,0 3-80-16,1-2-32 0,-1 2 0 0,2 0 0 0,2-3 1440 0,0 0 272 0,3 1 64 0,3-5 16 15,2-2 432-15,3 0 96 16,0-1 16-16,4-4 0 0,1 0-1008 0,3-1-192 0,1-2-144 0,0-2 192 31,4-1-1840-31,-2-1-352 0</inkml:trace>
  <inkml:trace contextRef="#ctx0" brushRef="#br0" timeOffset="32019.26">21957 14582 46991 0,'-3'1'2080'15,"-1"1"432"-15,2 1-2000 0,0-3-512 0,1 1 0 0,1 2 0 16,1-1-416-16,2 4-176 0,0 2-48 0,2 4 0 15,4 4 0-15,2 5-16 0,0 3 0 0,0 3 0 0,3 1 256 0,-4-2 48 0,-1 5 16 16,-2-2 0-16,0 0 144 0,0 2 48 0,-2-2 0 16,0-1 0-1,-1-3-1072-15,0-3-224 0,0-2-32 0,1 1-15104 0</inkml:trace>
  <inkml:trace contextRef="#ctx0" brushRef="#br0" timeOffset="32457.6">22290 15100 16575 0,'-4'-3'1472'0,"2"1"-1168"0,-1 1-304 0,2-2 0 16,1 3 1712-16,0-2 272 0,1 1 64 0,1-4 16 15,-1 0-4592-15,1-4-928 0,1 0-176 0,-2 2-32 0,0-2 2640 0,-1 3 544 16,0 2 96-16,-1-2 32 0,0 2 1792 0,-2 2 352 15,2 1 80-15,0 1 16 0,0 0 1280 0,1-3 256 16,0 3 48-16,1 0 16 0,0 0-1104 0,2 0-208 16,-3 0-64-16,0 0 0 0,0 0-1216 0,22 0-256 15,-15 0-64-15,1 0 0 0,0 3-256 0,0-3-48 0,0 0-16 16,0 1 0 0,1 1-256-16,-2 1 0 0,0 1 0 0,0-1 0 0,-3 1 256 0,0 1-48 0,-1 1-16 0,-3-1 0 15,0 4 32-15,-2-3 0 16,0 4 0-16,-2 0 0 0,-1 2-16 0,-1 3 0 15,0-3 0-15,0 2 0 0,-2 1 64 0,1 5 16 0,1-4 0 0,0 2 0 16,-1 1-64-16,4-1-16 16,0-2 0-16,2-3 0 0,2 0 96 15,2-3 16-15,0 0 0 0,2-1 0 0,3-1 0 0,-1-1 16 0,3-2 0 0,1 0 0 16,0-2-144-16,2 1-16 16,-1-2-16-16,2 1 0 0,0-3-336 0,0-3-64 15,-2 1-16-15,2 1 0 16,0-4-304-16,0 1-64 0,1-3-16 0,0-2-12480 0,-1 0-2496 0</inkml:trace>
  <inkml:trace contextRef="#ctx0" brushRef="#br0" timeOffset="34129.31">22434 18049 37775 0,'-13'14'3360'15,"0"-4"-2688"-15,1-2-544 0,5-4-128 0,-2 2 832 0,-4 4 144 0,-12 12 32 0,-16 15 0 0,-12 12-736 0,-6 8-144 0,-2 4-128 0,2 0 192 0,4 0-32 16,3-5 0-16,3-2 0 0,1-2 0 0,-1 0-160 0,1-4 0 0,0-4 0 0,4-5-176 16,3-6 176-16,2-5-208 0,5-5 80 0,4-7 128 0,7-4-704 0,0-8-32 0,2-10 0 15,0-7 0-15</inkml:trace>
  <inkml:trace contextRef="#ctx0" brushRef="#br0" timeOffset="34329.28">21837 18071 50687 0,'9'45'2240'0,"-4"-17"464"0,-1-4-2160 0,0-7-544 0,-1-7 0 15,2-4 0 1,4 7-704-16,7 9-256 0,6 13-64 0,9 9 0 16,10 10-368-16,3 10-80 0,3-4 0 0,-3-1-16 15,-5-5 272-15,-4-2 64 0,-7-2 16 0,-5-4 0 16,-6-1-2944-16,-4-7-592 0,-4-3-112 0,-1-3-7088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56:53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11261 3654 19343 0,'-5'-1'1728'0,"0"1"-1392"0,4 0-336 0,0 0 0 0,0 0 912 15,-1 0 112-15,-1 0 32 0,-5 0 0 0,0 0-800 0,-5 0-256 0,1 1 128 0,0 1-128 0,-2 0 0 0,0 0 0 0,3 1 128 0,-2 0-128 16,-5 0 0-16,0 3 0 0,-2-2 0 0,-1 2 0 0,-1 1 0 0,-3 2 0 0,0-3 0 0,-1 4 0 16,0-1 224-16,-2 1 32 0,-3-1 16 0,-2 4 0 15,-1 3 480-15,-3-1 80 0,-1 1 32 0,-2 0 0 16,-1 2-128-16,-1 0-32 0,0-1 0 0,3-1 0 15,0-3-288 1,0 3-64-16,-3 0-16 0,-3 2 0 0,-1 2-176 16,1 0-32-16,-3 3-128 0,-1 0 192 0,6-4-192 0,-2 1 0 0,0 2 0 0,-3 2 0 15,1 4 0-15,-2-2 0 0,1 3 0 0,0-1 0 16,0 1 0-16,-1 2 0 0,0 1 0 0,1-3 0 16,6-5 0-1,3-2 0-15,3-2 0 0,-2 5 0 0,-1-2 0 0,-1 4 0 0,0 2 0 16,1-1 0-16,1 1 0 0,-2 0 128 0,-1 2-128 0,3 0 0 15,2-1 144-15,1-2-16 16,4 3 0-16,-1-5 0 0,4-1 0 0,-1-3-128 16,3 0 192-16,0-1-64 0,-2 2 16 0,1-1 0 15,-2 0 0-15,1 0 0 0,-1 3-144 0,0-1 0 16,-1 3 0-16,-1-5 0 0,3 2 0 0,1 0 0 16,-2-1 0-16,1 1 0 0,0 1 0 0,0 1 0 15,1-1 0-15,0-3 0 0,2 4 0 0,1-4 0 0,2-1 0 16,-1 2 128-16,0-1-128 0,1-4 0 0,0 5 0 15,0-4 0-15,-1 6 0 0,0-3 0 0,-1 1 0 0,2-1 0 16,0 0 0-16,0-2 0 0,1 1 0 0,0 1 0 16,0-2 0-16,-2 1 0 0,4 1 0 0,-3 1 0 15,3-1 0-15,-1-2 0 0,3 1 0 0,-1-2 0 16,1 2 240-16,1-3-48 0,0-1 0 0,0 0 0 0,1 2-192 0,-4 0 176 0,3-1-176 0,-1 4 160 31,0 1-160-31,-3-1 0 0,0 3 0 0,-1 1 0 16,0-1 0-16,-1 3 0 0,0-5 0 0,-1-1 0 15,5-3 0-15,-3 2 0 0,0-1 0 0,-2-2 0 16,2 5 0-16,0-5 0 0,2 2 0 0,-1-1 0 0,1-1 0 16,2-2 0-16,2 0 0 0,0-2 0 15,3-2 0-15,0 1 0 0,0 1 0 16,1-4 0-16,3 3 128 16,-1-3-128-16,2-1 0 0,-2 4 128 0,3-5 160 0,-2 4 32 15,2-1 0-15,0-1 0 0,1-1-160 0,-1 1-32 16,1 3 0-16,-1-1 0 0,0 2-128 0,-2 1 0 0,1-3 0 0,-1 0 0 0,2 1 0 15,-1-3 0-15,0-1 0 0,1 0 0 0,1-4 0 0,0 4 0 16,0-3 0-16,2-2 0 0,-2 1 0 0,1-2 0 16,0 3 0-16,1-4 0 0,-1 0 0 0,-1 1 0 15,1 0 0-15,-1-3 0 0,2-2 160 0,-2 2-160 0,-1-1 192 0,1-2-192 16,-2 1 480-16,1 0-16 16,-1-3 0-16,-1 1 0 0,1-3-176 0,1 1-32 0,-3 0-16 0,3 0 0 15,-2-3-240-15,2-1 128 0,-1 0-128 0,1-2 0 16,2 2 0-16,-1-2 0 0,1-4 0 0,2 0 0 15,-1-3 0-15,1 0 0 0,-1 0 0 16,3-2 0-16,-1 1 0 0,1 1 0 0,0 0 0 0,0 0 0 16,1 4 0-16,1 2 0 0,0 3 0 0,1 1 0 15,-1 3 0-15,1 2 0 0,-2 2 0 0,0 0 0 0,2 4 0 16,-2 0 0-16,0 2 0 0,0-2 0 0,0 4-128 16,2 1 128-16,-2-1 0 0,0 1 0 0,2 3 0 15,-1 1 0-15,1-1 0 16,1 3 0-16,0 3 0 0,1 0 0 0,0 2 0 0,0 5 0 0,2-4 0 0,-1 4 0 15,-1-1 0-15,0 0 0 16,1 0 0-16,-1 2 0 0,1-2 0 0,0 0 0 16,2-4 0-16,-2-1 0 0,1-3 0 0,1-2 0 15,0-2 0-15,2-4 0 0,1-4 0 0,2-2 0 0,1 0 176 0,2-2 32 16,3-2 16-16,0-4 0 0,0 0 32 0,2-3 16 16,2 0 0-16,0-4 0 0,2-1-144 15,0 0-128-15,-1-3 144 0,2 3-144 0,-1-2 0 16,0 2 0-16,-1-3 0 0,0 3 0 0,-2 0 0 0,-1 1-256 15,-1 2 16-15,2-2-17792 0</inkml:trace>
  <inkml:trace contextRef="#ctx0" brushRef="#br0" timeOffset="6789.09">13142 2823 6447 0,'1'-1'576'0,"1"-2"-576"0,-2 3 0 0,0 0 0 0,0 0 1568 0,-2 0 208 0,2 0 32 0,2-3 16 0,-2 3-32 0,0-4-16 0,0 4 0 0,0 0 0 15,0 0-512-15,0 0-112 0,0 0 0 0,0 0-16 0,0 0-832 0,0 0-176 0,0 0-128 0,0 0 192 0,0 0-48 0,0 0 0 0,23-3 0 0,-17 6 0 0,-1-2 688 0,0 2 128 16,-1 0 16-1,-2 0 16-15,1 3-288 0,-1-2-48 0,-1 4-16 0,-1-3 0 16,-1 4-272-16,-1-3-64 0,-1 3-16 0,0-2 0 0,-1 3-160 0,-2 0-128 16,1-1 192-16,-3 3-192 15,2-2 0-15,0 2 0 0,0 1 0 0,0-4-192 16,-1 1 192-16,1 2 0 0,1-3 0 0,-1 4 0 0,0-3 288 0,0 0 0 16,0-2 0-16,-1 2 0 0,2 0-288 0,-2-1 128 15,1 1-128-15,-2-1 0 0,1 0 128 0,-2 1-128 16,1-3 0-16,-1 2 0 0,-1-2 0 0,-1 2 128 15,0 0-128-15,-3 1 0 0,2 0 480 0,-2-2-16 16,1 3 0-16,-2 0 0 0,0-1-96 0,-1 0-32 0,0-1 0 16,1 1 0-16,0 0-336 0,0-2 0 0,2 2 0 0,-1-2-128 15,1 0 128-15,-2 1 0 0,1-3 0 0,-1 2 0 16,2-2 0-16,-2 0 0 0,1 0 0 0,1 0 0 16,-2 2 0-16,0 0 128 0,1-1-128 0,2-1 128 15,-2 0 96-15,2-2 32 0,-2 2 0 0,0-4 0 16,-1 3-256-1,0 0 0-15,0-1 128 0,-1 0-128 0,1 1 0 0,2-4 0 0,-2 4 0 0,0-2 0 0,2-1 0 16,0 3 0-16,1-4 0 0,-1 1 0 0,3 2 0 16,0-1 0-1,2-1 0-15,-1-2 0 0,2 1 0 0,-1 2 0 16,2-3 0-16,-1 0 0 0,2 0 0 0,0 0 0 16,1 0 0-16,0-3 0 0,1 3 0 0,-1-1 128 15,-1 1-128-15,0-2 0 0,0 2 0 0,0 0 0 0,-1 0 0 0,0 0 0 16,0 0 0-16,-2 0 0 0,2 2 0 0,-1-2 0 15,0 1 0-15,0 2 0 0,1-3 0 0,1 2 0 0,0-2 0 16,2 0 0-16,0 0 0 0,1 0 0 0,1 0 0 16,1 0 0-16,0 0 0 0,0 0 0 0,1 0 0 0,1 0 0 15,-1 0 0 1,0 0 0-16,0-2 0 0,1 2 0 0,-2 0 0 16,0 0 0-16,0 0 0 0,0 0 0 0,0 0 0 0,0 0 0 15,0 0 0-15,0 0 0 0,0 0 0 0,0 0 0 16,0 0 0-16,0 0 0 0,0 0 0 0,0 0 0 15,0 0 0-15,0 0 0 0,17 12 0 0,-16-12 0 16,2 0 0-16,-1 0 0 0,1-2 0 0,-1 2 0 16,1-2 320-16,0 1-48 0,0 0 0 0,0 1 0 15,1 0 48-15,-1 0 0 0,0 0 0 0,1-3 0 16,0 3-320-16,1 0 0 0,0-1 128 0,1 1-128 0,-1-2 144 16,0-1-16-16,1 2-128 0,-1-1 192 0,1 2-64 0,0-3 0 15,2 2-128-15,-1 1 192 0,2-3-48 0,-2 1-16 16,2 1 0-16,-1-2 0 0,2 2-128 0,0 0 160 15,0-1-160-15,0 0 160 0,1 1-160 0,0 1 0 16,2 0 0-16,-1 0 128 0,0-3-128 0,2 3 0 16,1 0 0-16,-2 0 128 0,2 0-128 0,-1 0 128 15,-2 3-128-15,1-3 128 0,0 3-128 0,0-3 0 16,0 3 0-16,2 1 0 0,0-1 0 0,0 0 0 0,2 1 0 16,3-1 0-16,-2 2 0 0,0-5 0 0,1 4 0 15,0-3 0-15,1 0 0 0,-2 1 0 16,0-2 0-16,-1 2 0 0,1-2 0 0,1 1 0 15,-2 2 0-15,-1-3 0 0,2 2 0 0,-3 2 0 0,-1 0 0 0,0 1 0 16,0-2 0-16,-2 7 0 0,0-4 0 16,1 3 0-16,-3 1 0 0,-1-3 0 0,1 5 0 15,-1-3 0-15,-2 4 0 0,1-6 0 0,-1 3 0 0,1-1 0 16,2-3 0-16,-1 1 0 0,3 2 0 0,2-3 0 16,3-2 0-16,-3 1 0 0,2 2 0 0,0-3 0 0,-1 1 144 15,-1-4 48-15,1 2 16 0,0-1 0 0,-3-1-208 16,0 2 0-16,1-1 128 0,-3 0-128 0,-1 0 0 15,0-2 0-15,0 1 0 0,-2 2 0 0,-1-1 0 16,-1-2 0-16,0 1 0 0,-1 2 0 0,-2-1 0 0,1-2 0 16,-2 4 0-16,2-1 0 0,-3 0-144 0,0 0-32 15,0 0 0-15,0 4-12160 16,0-1-2432-16</inkml:trace>
  <inkml:trace contextRef="#ctx0" brushRef="#br0" timeOffset="7762.42">12229 3992 6447 0,'-1'0'576'0,"1"0"-576"0,0 1 0 0,0-1 0 0,1 0 0 0,-1 0 0 0,0 0 0 0,-1 2 0 0,2-2-208 0,-1 0-160 15,0 0-16-15,0 0-16 0,0 0 400 0,0 0 0 0,0 0 0 0,0 0 128 0,0 0 464 0,0 0 112 0,20-3 0 0,-16-1 16 16,0 1 768-16,-1 1 160 0,2 1 16 0,-2-2 16 0,1 1-176 0,-1 0-32 16,2 2-16-16,0 0 0 0,1-2-336 15,2 2-64-15,0 0-16 0,1 2 0 0,3-2 192 0,2 2 48 16,0 0 0-16,0-2 0 0,1 3-128 15,3-3 0-15,3 0-16 0,3 0 0 0,4 0-256 0,2 0-48 16,4-3-16-16,0 1 0 0,4 0-256 0,-3 0-48 16,1-2-16-16,-1-2 0 0,-2 2-192 0,-2 2-48 15,-1-2 0-15,-3 2 0 0,0 2-256 0,1 0 0 16,-1 0 0-16,2 0 0 0,1 2 0 0,0-2 0 16,3 1 0-16,2 2 0 0,2-3 0 0,2-4 0 15,1 2 0-15,0-2 0 0,-2-2 0 0,-2 0 0 0,-4-1 0 16,0 1 0-16,0 0 0 0,-1 2 0 0,-1-2-160 0,-2 3 160 15,-1-2-192-15,-2 3 16 0,0 0 16 0,-3 2 0 32,-2 0-1056-32,-4 0-192 0,-1 2-64 0,-5 2-13200 0</inkml:trace>
  <inkml:trace contextRef="#ctx0" brushRef="#br0" timeOffset="9848.7">15603 2840 5519 0,'2'-6'496'0,"0"0"-496"16,0 1 0-16,-1 1 0 0,0 4 1600 0,1 0 240 0,0-3 32 0,2-1 16 0,1-2-672 0,2-3-144 0,3-1-32 0,0 1 0 0,1 2-480 0,0 1-112 0,0 0 0 0,1-1-16 0,-1 4-432 0,-3 0 0 15,1 3 0-15,-2 0 0 0,0 0 0 0,-2 3 0 16,-3-2 0-16,-1 4 128 16,-2 2 640-16,-1 0 112 0,-3 1 16 0,-2 2 16 15,-1 0 688-15,-1-1 144 0,-2 1 32 0,0-1 0 0,0-2-352 0,0 1-64 16,1 0-16-16,0-2 0 0,0 0-256 0,0-2-48 0,-1 1-16 15,1 0 0 1,-1 0-432-16,1 1-80 0,-1 0-32 0,1 0 0 0,-1 2-128 16,-2-2-32-16,1 2 0 15,-2 2 0-15,0 0-64 0,-2 0-32 0,-1 2 0 0,-1 1 0 0,-1-1 32 16,-2 2 0-16,-1 1 0 0,-1 1 0 16,-1 0-256-16,-1 0 0 0,-1 0 0 0,0 0 0 0,-2 1 128 0,1-3 0 0,1-2-128 0,2 1 192 15,1-1-192-15,2-2 128 0,0 0-128 16,2 0 0-16,2 1 144 0,1-4-144 0,1 3 128 15,0-1-128-15,3 1 0 0,-1-2 0 0,1 0 0 16,1 0 0-16,0 2 0 0,0-1 0 0,0 1 0 0,-3 0 0 16,2-2 0-16,-2 2 128 0,2 0-128 0,-2-1 0 15,2 1 0-15,-1 0 0 0,2-2 0 0,0-1 0 0,1 0 0 0,2-1 0 16,0 0 0-16,1-2 0 16,2 0 0-16,1-2 0 0,0 1 0 0,3 0 0 0,0 0 176 0,0-3-48 15,1 1-128-15,0 2 192 0,0-3-192 0,1 0 128 16,-1 2-128-16,0-2 0 15,0 0 128-15,0 0-128 0,0 0 0 0,0 0 144 0,0 0-144 0,0 0 0 0,0 0 0 16,0 0 128-16,0 0-128 0,0 0 0 0,0 0 144 0,0 0-144 16,0 0 192-16,0 0-48 0,0 0 0 0,0 0 0 15,0 0 0-15,0 0 0 0,0 0 0 0,0 0 0 32,0 0-16-32,0 0 0 0,0 0 0 0,0 0 0 15,0 0-128-15,0 0 0 0,0 0 0 0,0 0 0 16,0 0 0-16,0 0 0 0,0 0 144 0,0 0-144 0,0 0 128 15,0 0-128-15,0 0 160 0,0 0-160 0,18 6 208 0,-18-6-48 16,-1 0-16-16,1-2 0 0,0 2-144 16,0 2 160-16,0-2-160 0,0 0 160 0,0 0-160 0,1 0 0 15,-1 0 0-15,0 1 0 0,0-1 0 0,0 0 0 16,0 0 0-16,0 0 0 0,0 0 0 0,0 0 0 16,0 0 0-16,0 0 0 0,0 0 0 0,0 0 0 15,0 0 0-15,0 0 0 0,0 0 0 0,23 3 0 16,-20-3 0 31,1 0 0-47,1 0 0 31,1 0 0-31,-1-3 0 16,3 3 0-16,-2-1 0 0,2 1 128 15,1 0-128-15,1 0 0 0,0 1 192 0,2 2-32 16,1-2-16-16,0 2 0 0,2-1-144 0,1 2 0 0,4 2 0 0,2 0 0 15,2 0 0-15,2 2 0 0,-2 0 0 0,1 1 0 0,0 1 0 16,1-4 0-16,-3 4 0 0,1-4 0 0,0 2 0 0,0-2 0 0,-2-1 0 0,-2 1 0 16,-3-2 0-16,4-1 0 0,2 0 0 0,0 1 128 0,1-1-128 0,-1 2 0 0,-1-4 0 0,-1 2-176 0,2 1 176 0,-4-1 0 0,0 2 0 0,-3 1 0 0,0 1 0 15,-1-1 0-15,0 4 0 0,-2 2 128 0,1-1-128 0,-2 2 0 0,-1 1-176 0,-1 0 176 0,3 1 0 0,-3-3 0 0,0-2-128 0,-2 0 128 16,2-1 0-16,-1-6 0 0,-1 4 0 0,2-6 0 31,0 0-432-31,1-1 16 0,-1 0 0 0,1-1 0 16,0 0-608-16,-1-2-112 0</inkml:trace>
  <inkml:trace contextRef="#ctx0" brushRef="#br0" timeOffset="11282.54">14672 4011 11967 0,'-8'0'1072'0,"2"3"-864"16,4-3-208-16,0 0 0 0,1 0 432 0,-1 0 32 0,-3 2 16 0,-4-2 0 0,-2 0-144 0,-1 2-16 15,-1 0-16-15,2-2 0 0,1 1-112 0,2 2-32 0,0-3 0 0,2 0 0 0,0 2 640 0,1-2 128 0,0 0 32 16,1 0 0-16,2 1 960 0,-2-1 208 0,3 3 48 0,-1-3 0 15,1 2-224-15,1-2-32 0,1 2-16 0,1 0 0 0,1-2-576 0,1 3-112 0,4-2-32 16,0 1 0-16,2-2-384 0,2 3-80 0,6-2-16 0,2-1 0 0,1 0-384 0,3 0-96 16,6 0-16-16,2-1 0 0,4 1-32 0,1-5-16 0,0 4 0 0,5-4 0 0,6 1 128 0,4-2 32 0,4 2 0 0,-2 0 0 15,1-1-144-15,-2 2-32 0,-2-4 0 0,-3 1 0 0,-2 0-16 0,1-1-128 0,2 0 192 0,-1 3-64 0,3 0-128 0,-3-2 128 0,2 2-128 0,-4 0 128 0,-2-2-128 0,-2 0 0 0,-1 0 0 0,-3-1 0 16,-1 4 0-16,-2-2 0 0,0 1 0 0,-3 4 0 0,-3-2 0 0,0 2-144 0,-3 2 144 0,-1-2-13056 0,-4 4-2480 0</inkml:trace>
  <inkml:trace contextRef="#ctx0" brushRef="#br0" timeOffset="18383.52">12265 3480 2751 0,'-1'-4'256'0,"0"1"-256"0,1 1 0 0,0 1 0 0,1-2 1840 0,0 3 320 0,1 0 64 0,0-3 16 16,2-1-672-16,2-1-128 0,3-1-32 0,-1 2 0 15,1-2 192-15,0 0 48 16,-1 2 0-16,0 0 0 0,-1-1-128 0,0 2-32 16,0-1 0-16,-1 1 0 0,0 3-592 0,0-3-128 0,0 3-32 0,2 0 0 15,-2-3-544-15,1 2-192 0,0 1 0 0,0 0 144 0,0-1-144 0,2 1 0 16,-1-2 0-16,0 2 0 0,1-2 0 0,-2 2 0 16,2-1 0-16,0 1 0 0,-1 0 640 0,1-3 80 15,1 3 32-15,0 0 0 0,0 0 240 0,-1 0 48 16,1-2 16-16,1 2 0 0,2 0-256 15,-2 0-48-15,1 0-16 16,1 0 0-16,-1 2-352 0,0-2-80 0,2 0-16 0,0 3 0 16,-1-3-160-16,2 0-128 0,0 0 144 0,2-3-144 0,-1 3 0 0,3-2 0 31,-1 1 0-31,1 1 0 0,-2 0 0 0,1-3 0 16,-1 3 0-16,0 0 0 0,-1 0 0 15,0 0 0-15,0 3 0 0,-1-3 0 0,0 1 288 16,0-1-32-16,0 2-16 0,-2-2 0 15,2 0-96-15,0 0-16 0,1 3 0 16,0-3 0-16,0 1 0 0,0 1 0 16,0 0 0-16,-1 0 0 0,1 1-128 0,-1 0 128 15,-1 4-128-15,-1-5 128 0,1 4-128 16,-2-2 0-16,-1 0 0 0,2-1 128 0,-2 2-128 0,0-1 0 16,0-2 0-16,-1 0 0 0,0 3 0 15,-1-4 0-15,-1 1 0 0,0 1 0 0,-1 1 0 16,-1-3 128-16,1 4-128 0,-3-4 128 0,1 4 0 0,2-1-128 15,-1-2 192-15,0 2-64 0,0 0 0 0,3-1 0 16,-1 2 0-16,2-1 0 0,-1 2-128 0,1-3 128 0,-1 1-128 16,-2 1 128-16,2 2-128 0,-2-4 128 0,-1 3-128 0,-1 1 128 15,1-4-128-15,-1 6 0 0,-1-5 144 0,0 2-144 0,-2 0 0 16,1 0 128-16,-1-2-128 0,-1 2 0 0,1 0 0 16,-2-2 0-16,1 2 0 0,-1-2 128 0,-1 1-128 15,1-1 0-15,0-1 0 0,0 2 0 0,0-3 0 0,-2 1 0 0,2 0 0 0,0-1 0 16,0-1 0-16,2 2 0 15,-2-1 0-15,0-2 0 0,1 4 0 0,-1-1 0 0,1-3 0 0,-1 3 0 16,0 0 0-16,0-2 0 0,0 1 0 16,0 2 0-16,0-1 0 0,-1-2 0 0,0 1 0 0,-1 1 0 0,1-3 0 0,-1 4 0 15,-1-4 0-15,2 2 0 0,-2-1 0 0,1 2 0 0,0-3 0 0,0 0 0 16,1 2 0-16,1-2 0 0,-1 0 0 16,1 0 0-16,0 0 0 0,0 0 0 0,0 0 0 0,0 0 0 15,1 0 0-15,-1 0 0 0,0 0 0 16,0 0 0-16,0 0 0 0,0 0 0 0,0 0 0 15,0 0 0-15,0 0 0 0,0 0 0 16,0 0 0-16,0 0 0 0,0 0 0 0,0 0 0 0,0 0 0 16,0 0 0-16,0 0 0 0,0 0 0 15,11-17 0-15,-11 16 0 0,0-4 0 0,0 1 0 0,-1 0 0 0,0 1 0 0,-2 0 0 16,0-1 0-16,0-1 0 0,-2 2 0 0,0-1 0 0,0-2 0 16,-1 2 0-16,0-2 0 0,-2 1 0 0,2 1 0 15,0-3 0-15,-1 2 0 0,2 1 0 0,-1 0 0 0,1 0 0 16,-2 0 0-16,1 0 0 0,1 0 0 0,-1 2 0 15,0-2 0-15,0-2 0 0,-3 4 0 0,0-5-144 16,-2 4 144-16,0-1-304 0,-1-2 16 0,-2 3 0 0,2 0 0 16,-1 0 64-16,0-1 16 15,0-1 0-15,0 4 0 0,-1-2 208 0,-1-2 0 0,2 1 0 16,-1-2-144-16,1 2 144 16,-1-2 0-16,2 2 0 0,-2-2 0 0,2 0 0 15,-1 0 0-15,1-1 0 0,-2 1 0 0,2 0 0 16,-2 0 0-16,1 2 0 0,-1-2 0 0,2 2 0 0,-1-1 0 0,2 2 0 15,-2-1 0-15,-1-1 0 0,-1 4 0 0,-1-4 0 16,0 3 128-16,0-1-128 16,-1-2 0-16,-1 1-128 0,1 2 128 15,-1-2 0-15,-1 1-128 0,1 2 128 0,0-1 0 0,2 1 0 0,0-1 0 16,0 2 0-16,2-1 0 0,1 1 0 0,-1 0 0 0,1 0 0 0,0-2 0 16,1 2 0-16,2-2 0 0,0 2 0 0,0-2 0 0,3 2 0 0,-1-3 0 15,1 2 0-15,-1 1 0 0,2 0 0 0,-1 0 0 16,1 1 0-16,0-1 0 0,1 0 0 0,-2 0 0 15,1 3 0-15,0-3 0 0,0 2 0 0,0-2 0 0,-1 4 0 16,1-3 0-16,-1 2 0 0,-1-1 0 0,1 2 0 0,0-2 0 31,-1 2 0-31,1 0 0 0,-1-2 0 0,1 1 0 0,2 0 0 0,-1 0 0 16,0 1 0-16,-2-3 0 0,2 4 0 16,0-4 0-16,1 4 0 0,0-4 0 0,1 2 0 0,1-1 0 15,-1 2 0-15,1-4 0 0,2 1 0 0,-1 0 0 0,0 1 0 0,1 0 0 16,0-2 0-16,0 0 0 15,-1 1 0-15,2 2-128 0,-1-3-144 0,0 2-32 16,0-2 0-16,1 0-18128 0</inkml:trace>
  <inkml:trace contextRef="#ctx0" brushRef="#br0" timeOffset="20461.64">12254 3426 20271 0,'4'0'1792'0,"1"-1"-1424"0,0 1-368 0,-1 0 0 0,-1 0-480 0,0-2-160 0,4 2-48 0,4-4 0 0,4 2 352 0,2-2 64 0,2 1 16 0,-3 0 0 0,-1-2 736 0,-2 1 160 16,2 0 16-16,0 1 16 0,0-2 16 0,2 1 0 16,1 0 0-16,0-2 0 0,2 2 592 0,0 2 112 15,0-2 16-15,-2 2 16 0,1-2-80 0,-3 1 0 16,1 3-16-16,-1-3 0 0,0 0-272 0,-1 1-48 15,0-2-16-15,-2 3 0 0,2-4-112 0,-2 4-32 16,0-4 0-16,0 1 0 0,0 0-416 0,0-1-96 16,0 2-16-16,1-1 0 0,-2 0-320 0,2-2 0 0,-1 4 0 15,1-5 128-15,0 1-128 0,2 0 0 16,0-1 0-16,1 0 128 0,2-1 80 0,0 0 32 0,4 0 0 0,-1-2 0 16,0 0-64-16,0-1-16 0,-1 1 0 15,-1 0 0-15,0 0-32 0,-4 1 0 0,0 2 0 16,-2-2 0-16,-2 2 0 0,2-2 0 0,-1 1 0 0,1-2 0 15,-3 2 0-15,0-3 0 0,2 1 0 0,-2 0 0 16,0 1-128-16,0-1 0 0,1-3 144 0,1 1-144 0,-2 0 0 16,0-1 144-16,0 3-144 15,-1 0 0-15,0-1 128 0,-2 0-128 0,1 0 0 0,0 0 0 0,-2 0 128 0,1 1-128 16,-2 0 0-16,0-2 0 0,-1 2 160 0,-1-5-160 16,-1 4 128-16,1-2-128 0,0 2 192 0,-2 0-64 15,-1-1 0-15,2-1 0 16,-1 3 0-16,0-1 0 0,-1 1 0 0,-1 1 0 0,0-1-128 15,0 0 0-15,-1 1 0 0,-2-1 0 0,1 4 0 0,-1-4 0 16,-2 2 0-16,2 0 0 0,-1 2 0 0,-1 0 0 0,-1 0 0 16,1-1 0-16,0 4 0 0,1-4-176 0,-1 5 48 15,1-2 0-15,2-1 0 0,0 2 0 16,0 0 0-16,2 2 0 0,0-3 128 0,0 2-128 0,0 2 128 0,2-3-128 16,-1 2 128-16,0-1 0 0,1 2 0 0,0-3-128 15,0 2 128-15,1 1 0 16,-1-3 0-16,2 3 0 0,0 0 0 0,-2-2 0 0,3 2 0 0,-1 0-128 15,-1 0 128-15,1 0 0 0,1 2 0 0,0-2 0 16,-1 0 0-16,1 3 0 0,-2-2 0 0,1 2 0 16,0 0 0-16,-1 2-160 0,0-1 160 0,-1 0-160 15,1 2 160 1,-2-2-192-16,0 0 192 0,-1 3-192 0,0 0 192 0,0-1 0 0,-1 0 0 0,-1 1-128 0,0-1 128 0,0 4 0 31,-2-2 0-31,1 2 0 0,-2 0 0 0,1 2 0 16,-1 2 0-16,-1-2 0 0,1 1 0 0,-1-1 0 15,-1 2 0-15,0-3-128 0,0 1 128 0,-1-2 0 16,1 3 0-16,-1-4 0 0,1-1 0 0,-2 1 0 16,1-1 0-16,-2 2 0 0,-1 0 0 0,-2 0 0 15,0 2 0-15,-1-3 0 0,-1 4 0 0,2 0 0 0,-2-3 0 0,0 2 0 16,1 0 0-16,1 1 0 0,-1-3 0 0,1 2 0 16,3-2 0-16,-2-1 0 0,1 1 0 0,-1-1 0 15,-2 1 0-15,1 0 0 0,-1 1 0 0,-1-3 0 16,2 0 0-16,-2 2 0 0,-1-1 0 0,1-2 0 15,-1 0 0-15,1 1 0 0,-1 0 0 0,0 0 0 16,0-2 0-16,0 2 0 0,1 1 0 0,0-2 0 16,1 2 0-16,0-1 0 0,1 2 0 0,0 0 0 15,0 2 0-15,1-2 0 0,1 0 0 0,0 0 0 16,0 1 0-16,-1 0 0 0,1 1 0 0,0-3 0 0,1 1 0 16,0-1 0-16,1 1 0 0,0-3 0 0,-1-1 0 15,0 3 0-15,0-5 0 0,2 1 0 0,-1-2 0 16,0 0 0-16,-1 1 0 0,2-4 0 0,-2 0 0 0,0 0 0 15,0-3 0-15,0 2 0 0,0 0 0 0,0-1 0 16,-1 0 0-16,0 1 0 0,1-2 0 0,0 1 0 16,0 1 0-16,2-2 0 0,-1 3 0 0,0-2 0 15,2 0 0-15,1 2 0 0,-2 0 0 0,2-2 0 16,0 2 0-16,0 0 0 0,1 0 0 0,0 0 0 16,0 0 0-16,0 0 0 0,0 2 0 0,1-2 0 15,1 0 0-15,-2 0 0 0,1 0 128 0,0 0-128 0,1 2 160 16,-1-2-160-16,0 2 0 0,2-2 0 15,-1 0 0-15,1 0 0 0,-1 3 0 0,1-3 0 0,1 0 0 0,-1 0 0 16,1 0-128-16,0 0 128 0,1 0-192 0,-1 0 192 16,1 0-192-16,0 0 64 0,-2 0 128 0,2 0-208 15,0 0 208-15,0 0 0 0,0 0 0 0,0 0 0 16,0 0 0-16,0 0 0 0,0 0 0 0,-18 9 0 16,14-6 0-16,0 1 0 0,1-3 0 15,-1 1 0-15,2 1 0 0,-2 1 0 0,1-2 0 0,2-2 0 16,0 0 0-16,1 0 0 0,0 0 0 0,0 0 0 0,0 0 0 15,2 0 0-15,0-2 0 0,0 2 0 16,-2 0 0-16,0 0 0 0,0 0 0 0,0 0 0 0,24 0 0 0,-17 0 0 16,0 2 0-16,1-2 0 15,0 4-128-15,1-2 128 0,2-1-208 0,0 2 80 0,1-2 128 0,1 2 0 16,2-1 0-16,2-1 0 0,1 2 0 0,1-3 0 16,2 0 0-16,0 0-128 0,2-3 128 0,-1 2 0 15,0 1 0-15,2-4 0 0,-1 2 0 0,-1-1 0 16,3 0 0-16,-1 0 0 0,0 3 0 0,0 0 0 15,-2 0 0-15,0 3 0 0,2 0 0 0,-2 2 0 16,0 3 0-16,1-2 0 0,-2 0 0 0,0 0 0 16,2 4 0-16,2-1 0 0,0-2 0 0,-1 2 0 15,2-3 0-15,-1 0 0 0,-1-2 0 0,0-1 0 0,0 0 0 0,-2-2 0 16,-3 2 0-16,-1-3 0 0,2 2 0 0,-1 0 0 16,-3 0 0-16,-2 1 0 0,1 0 0 0,-2 1 0 15,-2 1 0-15,-1 0 0 0,0 1 0 0,-3 3 0 16,-1-1 0-16,0 0 0 15,-1 2 0-15,-1 2 0 0,-2 3 0 0,0-1 0 16,-1 4 0-16,-1-2 0 0,1-1 0 0,-1 1 0 16,1 0 0-16,1-3 0 0,0-1 0 0,-1-1-128 0,1-2 128 0,0-1 0 0,2-3 0 15,-2 0 0-15,2-1 0 0,0-2 0 16,-1-2 0-16,1 2 0 0,0-2 0 0,-2 0 0 16,1 0 0-16,-2-2 0 0,0 2 0 0,0 0 0 15,1-2-768-15,-2 2-112 0,0 0-16 0,-3-4-16320 16</inkml:trace>
  <inkml:trace contextRef="#ctx0" brushRef="#br0" timeOffset="29257.92">16847 11822 35935 0,'-4'-3'3200'0,"2"1"-2560"0,0 1-512 0,4 1-128 0,-1 0 384 0,-1 0 48 0,0-3 16 0,0-1 0 16,1-1-688-16,-1 2-128 0,0 1-16 0,0 0-16 0,0 4 400 0,-1 0 0 0,-2 3 0 0,1 2-128 0,-3 3 128 0,0 0 0 0,1 2 0 0,-2 3 0 0,0 1 288 0,-2 4 96 0,1 1 0 16,-3 1 16-16,-1 3 48 0,-1 3 16 15,-2-2 0-15,-1 3 0 0,-2 2-256 0,0 1-48 16,-3-1-16-16,1 1 0 16,0 0-16-16,0-1-128 0,2-3 192 0,1 1-64 0,1-7 96 0,1-2 16 15,3-2 0-15,0-1 0 0,2-5-32 0,2 1 0 0,1 0 0 0,1-2 0 16,2-4-64-16,1 2-16 15,2-3 0-15,0-2 0 0,1 0-128 0,0-1 0 0,3 2 144 0,0-3-144 16,1 0 0-16,2 0 0 16,2 0 0-16,1 0 128 0,2-2 64 0,3 3 0 0,2-3 16 0,4 0 0 0,3 0 144 15,0 0 32-15,3 0 0 0,1-3 0 16,0 1-240-16,1 0-144 16,0-4 192-16,1 4-192 0,-3-2 0 0,0-2 0 0,1 0 0 15,-4 2 0 1,0 2-288-16,-1-5-112 0,1 5-32 0,-3-3 0 15,0 2-368-15,-1-3-80 0,-1 3-16 0,0-4 0 16,-2 1-2032-16,2-4-400 0,-1 2-96 0,0-2-10928 0</inkml:trace>
  <inkml:trace contextRef="#ctx0" brushRef="#br0" timeOffset="29605.76">17242 11759 15663 0,'-6'0'1392'0,"0"1"-1120"0,0 1-272 0,2 1 0 0,2-2 3952 0,1 2 720 0,-2 0 160 0,-2 6 32 0,-1 3-3392 0,-4 8-656 0,0 5-144 0,0 3-32 0,2 7 384 0,-2 1 80 16,-1 7 16-16,-1 1 0 0,1 10-352 0,-1 3-64 15,-2 4 0-15,-2 5-16 0,-1-1-368 0,-2 2-64 16,-2 0 0-16,-2 5-16 0,-2 4 0 0,-3 0 0 16,-2-3 0-16,2-6 0 0,3-8-240 0,0-8 0 15,4-3 0-15,1-7-160 0,5-7 160 0,3-5 0 16,2-5 0-16,3-7-12976 0,3-8-2480 15</inkml:trace>
  <inkml:trace contextRef="#ctx0" brushRef="#br0" timeOffset="30480.22">17953 12565 43311 0,'-7'-3'3840'0,"0"2"-3072"0,3 0-608 0,3 0-160 0,1 1-1088 0,-4 0-240 0,-2 0-48 0,-4 0-16 0,-4 2 1104 0,-3 6 288 0,-2 1 0 0,1 6 0 15,-2 8 0-15,-1-1 0 0,0 6-128 0,-2 3 128 16,-2 9 0-16,-2-1 0 0,-1 3 0 0,0-1 0 16,-2 4 0-16,2-4 0 0,-1-4 0 0,1 1 0 15,-2-2 0-15,2-2 0 0,3-3 0 0,4-6 0 16,4-5-352-16,1-7-32 0,1-1 0 0,4-6-10688 15,2-3-2160-15</inkml:trace>
  <inkml:trace contextRef="#ctx0" brushRef="#br0" timeOffset="30717">17576 12600 49759 0,'3'12'2208'0,"-4"-5"448"16,-2 2-2128-16,2-2-528 0,0 0 0 0,2-2 0 0,0 2 0 0,2 5-256 16,2 11 32-16,2 7 0 15,3 5-816-15,2-2-176 0,3 2-16 0,0 0-16 16,1-1 608-16,1 1 112 0,2 0 16 0,-1-4 16 0,2-3 288 0,-3-2 48 16,0 0 16-16,1-3 0 0,1 3-176 0,0-6-16 15,-1 1-16-15,-1-4-18032 0</inkml:trace>
  <inkml:trace contextRef="#ctx0" brushRef="#br0" timeOffset="31174.59">18423 12106 911 0,'7'-6'0'0,"-5"-3"0"0,1 2 0 0,0 1 0 16,0-1 8928-16,0 5 1696 0,2-4 352 0,5-2 64 0,5-4-8544 0,7-7-1728 16,8 1-320-16,5-1-80 0,-1 3-368 0,1 6 0 15,-2 1 0-15,-2 6 0 0,-4 1 0 0,-3 7 0 16,-4 1-160-16,-3 6 160 0,-5 4-256 0,-2 4 48 15,-2 5 16-15,-5 3 0 0,-1 4 192 0,-5 5-192 16,-3 3 192-16,-4 3-192 0,-5 4 192 0,-3 1 0 0,-5 2 0 16,-4 1-144-16,1-3 0 0,-3-1 0 0,-1 4 0 0,1-3 0 15,2-1-112-15,1-3-32 16,4 1 0-16,1-6 0 0,4-4 288 0,2-5 176 0,4-2-32 0,2-3 0 16,4 0 112-1,4-6 32-15,1 0 0 0,4-3 0 0,-1 3 32 0,5-6 16 16,-1 6 0-16,3-6 0 0,2 2-16 15,1-3-16-15,0 1 0 0,3 0 0 0,4 0-176 0,1-5-128 0,1-1 192 0,3-4-192 16,1-1 0-16,0-2 0 0,3-2 0 0,0-4 0 0,-2 0 0 16,-1-3 0-1,0-1-160-15,2-2 160 16,3-5-976-16,-2-2-80 0,1-3-16 0,-3-3 0 0</inkml:trace>
  <inkml:trace contextRef="#ctx0" brushRef="#br0" timeOffset="31799.94">19148 11415 35935 0,'-12'-4'3200'16,"3"0"-2560"-16,3 2-512 0,5 2-128 0,1 0 832 0,-2 0 128 0,-3-3 48 0,-2 0 0 0,0 0-608 0,3 0-112 0,4 3-32 0,5 0 0 0,5 0-64 0,3 3 0 0,6 2-16 0,1 1 0 0,3 2 336 0,2 1 64 0,0-2 0 0,2 2 16 0,0 3-80 0,0-2 0 0,0 2-16 0,1 2 0 0,-2 1-496 0,1 1 128 0,1-3-128 15,1 5 0-15,0-2 0 0,-1 0 0 16,0 0 0-16,-2 0 0 0,0-1 0 0,-4 1 0 0,-1-3 0 0,-4 2 0 0,0 1-192 15,-5-2-16-15,-1 3-16 0,-4 1 0 0,0 3-64 16,-2-3-16 0,-4 2 0-16,-1 2 0 0,-3-2 304 0,0 2 0 0,-5 3-128 0,1 2 128 0,-3-1 0 15,1 3 0-15,1 2 0 0,-1-2 0 0,2 3 0 0,-2 5 0 16,1 1 0-16,2 1 0 0,0 2 0 16,1 3 0-16,-1 0 0 0,1 0 0 0,0 1 0 0,0-2 0 15,1 2 0 1,-1-1 0-16,2 1 0 0,-2-5 0 0,1 2 0 0,2-2 0 15,-1 2 0-15,2-5 0 0,0-2 0 0,-1-6 0 16,2 0 0-16,0-4 0 0,2 1 0 0,-2-4 0 0,1 0 0 16,0-3 0-16,2-3 0 0,-2 1 144 0,4 5-144 0,0-2 0 0,-2 0 0 0,4 1 0 31,-2-3 0-31,0 0 0 0,1 3 0 0,0-3-176 16,-1 0 176-16,0-1 0 0,0 3 0 0,-2-4 0 15,0 0 0-15,-2 0 0 0,0 1 0 0,-2-1 0 0,-1-2 0 0,-2-2 0 16,0 1 0-16,-1-3 0 0,-1-2 368 15,-1 0 48-15,-2 0 16 0,-1 2 0 0,-1-4 16 0,-1 1 0 16,-1-1 0-16,-2-3 0 0,-1 0-112 0,-2-3-16 16,-2 0 0-16,-3-3 0 0,-1 0-320 15,-1-3-128-15,-2-3 0 0,-1-1 0 16,-4-2-672-16,-7-2-128 0</inkml:trace>
  <inkml:trace contextRef="#ctx0" brushRef="#br0" timeOffset="32505.31">16833 11281 42383 0,'3'-8'1872'0,"-2"1"400"0,0 4-1824 0,0-1-448 0,2 2 0 0,-2 2 0 0,2-3-192 0,0-1-128 0,3 1-16 0,1-6-16 0,-1 2-640 0,-2 0-128 0,-4-1-32 0,-5 2 0 0,-4 2 704 0,-7 0 128 0,-4 2 16 0,-7 2 16 0,-5 2-16 0,-8 2 0 15,-3 2 0-15,-5 4 0 0,-1 2 304 0,0-2 128 16,2 3-128-16,0-1 192 0,2 0 336 0,1 1 64 16,1-3 16-16,2 2 0 0,2-2-224 0,4 0-32 15,1-2-16-15,3-1 0 0,5-4-32 0,5 0-16 16,4 0 0-16,-2-1 0 0,2 3-48 0,0-4-16 15,1 1 0-15,2 2 0 0,2 1-80 0,2-1-16 0,0 3 0 16,3 2 0-16,-2-1-128 0,2 4 0 0,2 2 0 0,1 5 0 16,1-2 0-16,2 4-176 0,2 8 48 15,2-1 0-15,1 7 128 0,1 3 0 0,-1 5 0 0,0 3 0 16,0 4 0-16,-3 0 0 0,-1 2 0 16,-2 4 0-16,-1 1 0 0,-4 6 0 0,-1 4 0 0,-2-2 0 15,-1 2 0-15,-1-4 0 0,-2 1 0 16,0-1 0-16,-1-3 0 0,-1 0 0 0,0 1 0 15,-2 1 0-15,0-2 256 0,-2-3 0 0,0 0-16 0,-2 0 0 16,-2 0-80-16,1-4-16 0,1-5 0 0,-2 3 0 16,1-4 16-16,0 0 0 0,2-5 0 0,2-5 0 15,0-5 112-15,4 0 32 0,2-1 0 0,0-2 0 16,3-1-112-16,2 2 0 0,0 1-16 0,5-6 0 0,0-6-176 0,4 2 0 16,5-3 0-16,6-1 0 15,4-3 0-15,3-5 0 0,5 0 128 0,2-8-128 0,4-2 0 0,4-5 0 16,1-3 0-16,2-1 0 15,1-3-288-15,3-6-144 0,4-2-16 0,3-5-18864 0</inkml:trace>
  <inkml:trace contextRef="#ctx0" brushRef="#br0" timeOffset="35535.94">20853 11535 16575 0,'-4'0'1472'0,"0"0"-1168"16,0-3-304-16,0 3 0 0,3 0 3344 0,0-1 624 0,-1 1 112 0,-1 0 16 0,-2-2-2896 0,-3-2-592 0,-2 1-112 0,1 0-32 0,-3-1 224 0,1-1 32 0,0 1 16 0,-1 1 0 0,1-2-352 15,-2 1-80-15,3 0-16 0,-1 2 0 16,-1-2 224-16,-3 4 64 0,3-2 0 0,-2 2 0 0,2 2-128 0,2 1 0 15,2 0-16-15,0 0 0 16,-2 2-304-16,-1 3-128 0,-2 2 0 0,0 1 128 16,0 3-128-16,2-2 0 0,0 2 0 0,1-2 0 0,3 1-192 0,-1 2 192 15,2-2-192-15,0 2 192 0,2-1 0 0,1 2 0 16,-1 0 192-16,1 5-64 16,1 1-128-16,-2 0 0 0,3 4 0 0,-3 1 0 0,2-1 128 0,-1 5 0 15,0 4 0-15,-1 3 0 0,-1 8-128 16,0 3-176-16,0 5 48 0,-2 3 0 0,-1 1 128 0,1 1 0 0,-2-8 0 15,1 2 0-15,-1-5 0 0,-1 0 0 0,3-2 0 16,-1 0-128-16,3 3 288 0,-1-2 64 0,1-1 16 16,1-3 0-16,1-7-64 15,1-5-16-15,1-2 0 0,1-1 0 0,0-3-160 0,0-3 0 0,0-3 144 0,0 0-144 16,0 0 0-16,-1-3 128 0,0-2-128 0,-2 3 0 16,2-4 128-16,-3 2-128 0,1 1 128 0,-2 0-128 0,-2 3 0 0,1 1 0 15,0-2 0-15,-3 2 128 0,2 1-128 0,-2-4 144 31,1 2-144-31,0-4 160 0,1 1 32 0,1-6 0 0,0 0 0 0,1-2 0 16,1 2 64-16,0-6 32 0,2 1 0 0,0-1 0 16,1-2-128-16,1-1-32 0,1 2 0 0,2-3 0 0,-1 0-128 0,2 0 0 15,0 0 0-15,2-4 0 0,0 2 0 0,2-1 0 16,1 2 0-16,3 1 0 16,0-3 0-16,3 3 0 0,-2 0 0 0,4 3 0 15,1-3 0-15,1 1 0 0,-1 2 0 0,2-1 0 16,0-1-400-1,-2 2-16-15,1-1 0 0,-2 0 0 0,0 1-176 0,0 0-48 0,0 0 0 0,-1 2 0 16,-1 2-688-16,-2-4-144 0,1 1-16 0,0 5-16 16,-1-3-592-16,1 0-112 0</inkml:trace>
  <inkml:trace contextRef="#ctx0" brushRef="#br0" timeOffset="39736.92">20924 12154 45151 0,'-14'-2'4016'0,"4"1"-3216"0,2-4-640 0,4 1-160 0,3 0 480 0,3 1 64 0,2-2 16 0,1-3 0 0,3-8-1008 0,8-5-208 0,7-5-48 0,6-1 0 0,6 1 384 0,3 0 80 0,2 4 16 0,1-1 0 16,2 6-48-16,-5 4-16 0,-3 0 0 0,-5 6 0 16,-4 1 160-16,-7 6 128 0,-1 0-192 0,-6 3 192 15,-3 6-192-15,-6 1 64 0,-1 6 128 0,-6 2-208 16,-2 5 208-16,-5 3-192 0,-3 2 192 0,-3 7-192 16,-4 2 192-16,-5 5-192 0,-3 2 192 0,0 1-192 15,-4 2 192-15,3-4-192 16,1-4 192-16,3-5-192 0,3-4 192 0,0 1 0 0,4 1-160 0,-1-1 160 15,3-5 0-15,-1 1 160 0,0 3-16 0,-1 1 0 16,2 1 16-16,-1-1 0 0,1 1 0 0,0-1 0 0,3 1-160 16,-2-1 0-16,1-3 0 0,2 2 128 15,0-2-128-15,1 0 0 0,3-5 0 0,3-2 0 0,1-2 0 0,4-3 0 16,2 0 128-16,4-4-128 16,1 1 160-16,2-2-160 0,3 0 192 0,3-1-192 0,0-4 0 0,4 0 0 15,3-5 0-15,2-1 0 0,2-1-144 0,2-1-144 16,3-8-32-16,-1 0 0 15,1-3-768-15,1-3-144 0</inkml:trace>
  <inkml:trace contextRef="#ctx0" brushRef="#br0" timeOffset="40028.81">21987 12400 27647 0,'-6'0'2448'0,"-1"2"-1952"0,-1 0-496 0,2 1 0 0,1-2 3200 0,1 1 528 0,1 1 112 0,-6 3 32 0,-3 1-2784 0,-5 3-544 0,-2 6-112 0,-1 2-32 0,0 1-80 0,2 0 0 0,-1 3-16 0,0 1 0 0,2-1-304 0,-1 0 0 16,-2 4 0-16,0 1 0 0,-1 2 0 0,1-1 0 15,-1-3 0-15,1 1 0 0,2-4 0 0,-1 0 0 16,2 1 0 0,1-4 0-1,4-1-400-15,2-2-144 0,1-6-32 0,3-2 0 0,1 0-1104 0,0-6-240 0</inkml:trace>
  <inkml:trace contextRef="#ctx0" brushRef="#br0" timeOffset="40271.71">21492 12555 43311 0,'2'0'1920'0,"-1"0"384"0,0 0-1840 0,2 0-464 0,0 0 0 0,1 0 0 0,2 0 0 0,3 0 0 16,6 0 0-16,6 1 0 0,4 3 0 0,0 1 0 16,1 1-192-16,-2 1 192 0,-2 3 0 0,-3 5-128 0,-2-1 128 0,-2 4 0 0,0 1-256 0,-3 6 0 15,0 1 0-15,0-2 0 31,0 1-160-31,0-3-32 0,1 2 0 0,0 1 0 16,1-6-1472-16,1 2-320 0,1-2-48 0,-1-3-13328 0</inkml:trace>
  <inkml:trace contextRef="#ctx0" brushRef="#br0" timeOffset="40566.07">22408 12031 46079 0,'-8'7'2048'0,"2"-1"400"0,0 3-1952 0,3-3-496 0,2 0 0 0,2 0 0 15,2 4 0-15,-1 6 0 0,2 9 0 0,1 14 0 0,4 5-256 16,0 3 0-16,3 0 0 0,-3-1 0 0,3 0 256 0,-4-4 0 16,0-2 0-16,-2 1 0 0,-1 1 0 0,-1-1 0 15,-3-3-144-15,-2-1 144 0,-2-2-336 0,-2-3 16 16,0-1 16-16,-2-2 0 16,-1-3-592-16,0-2-112 0,-1-1-16 0,-1-1-17376 0</inkml:trace>
  <inkml:trace contextRef="#ctx0" brushRef="#br0" timeOffset="41331.44">22383 11509 24879 0,'-13'0'2208'0,"5"0"-1760"0,0-3-448 0,5 3 0 16,1 0 3808-16,2 0 672 0,2 0 144 0,-1-3 32 15,1 0-3472-15,3-1-688 0,4-4-144 0,5 0-32 0,3-2-192 0,3 2-128 16,2-2 128-16,3 0-128 0,-1 4 224 0,2 0-32 16,0 3 0-16,-1 0 0 15,2 3 0-15,-2 1-16 0,1 4 0 0,1-2 0 16,0 5-176-16,-3 0 0 0,-4-1 144 0,2 1-144 0,4 3 0 0,2 2 0 15,1-1 0-15,-1 1 128 16,1-4-128-16,-1 4 0 0,-2-1 0 0,0-2 0 16,0-1 0-16,-4-2 0 0,0 2 0 0,-2-3-128 0,-1 0 128 0,-2 0 0 15,-1 1 0-15,-2-3 0 0,-1 3 0 0,-3-2 0 16,0 1 0-16,-1-3 0 0,-3 4 0 0,-1-1 0 0,0 0 0 16,-3 0 0-16,2 2 0 0,-3 0 0 0,1 0 0 15,-4 0 0-15,1 2 0 0,-3 0 0 0,2 1 0 0,-3 0 0 16,-1 4 128-16,0-2-128 0,-1 0 128 0,0 2-128 15,0-1 0-15,-1 1 0 0,2 1 0 0,1 0 128 16,0 3-128-16,0 2 0 0,0 4 0 16,3-1 0-16,-1 0 0 15,2 2 0-15,-1 3 0 0,-1 2 0 0,2 3 0 0,0 2 0 0,-1 4 0 0,0-2 0 16,1 3 0-16,-2 3 0 0,1 3 0 0,-2 4 0 0,-1 0 0 16,0 3 0-16,0-1 0 0,0 2 0 0,-1 1 0 15,1-6 0-15,1-8 0 0,1-1 0 0,0-3 0 0,2-1 0 16,2-1 0-16,0 1 0 0,2-4 144 0,1-1-144 15,1 2 192-15,1 0-192 16,1 4 336-16,1-6-32 0,0-1-16 0,0-5 0 0,-1-1-288 0,2-3 0 16,-2-2 128-16,1 1-128 0,0 1 160 0,1-3-32 15,0 3 0 1,-2-2 0-16,2-2 32 0,-2-2 0 0,0 0 0 0,-2-1 0 16,0-4-160-16,-1 2 160 0,-1-5-160 0,-2 0 160 15,-1-2-160-15,0-3 0 0,-1 0 0 0,-1 0 0 0,-1-3 320 0,-1 0 16 0,-1 0 16 16,-1-4 0-16,-2 2-64 0,0-1-16 15,-2-1 0-15,-3 1 0 0,1-2-32 0,-3 0-16 16,0 2 0-16,-2 0 0 0,1-2-224 0,-3 1 176 0,2 1-176 0,1 2 160 16,0-1-416-16,-1 2-96 0,-2-1-16 0,-2-1 0 31,1 2-240-15,-1 0-48-16,0 2-16 0,-1-2 0 0,0 0 16 15,0-2 0-15,-2 1 0 0,1-3 0 0,-2-2-256 0,0-3-48 16</inkml:trace>
  <inkml:trace contextRef="#ctx0" brushRef="#br0" timeOffset="42711.61">6012 8285 23039 0,'8'-9'2048'0,"-1"4"-1648"0,-1-1-400 0,-1 4 0 0,0 2 704 0,2-4 48 0,7-2 16 0,6-6 0 0,7-5-608 0,5 1-160 0,3 0 0 0,-3 4 0 16,-5 0-1360-16,-1 3-352 0,-2 3-64 0,-2 0-16 16,-1 2-528-16,-4 0-112 0,-1-1-32 0,-3 4 0 0,-1-3 2112 0,-3 2 352 0,-1-2 208 0,-1 2-16 15,-4-1 2624-15,-2 2 544 16,1-2 96-16,-4 0 32 0,0-1-272 0,-2 1-48 15,-1 0-16-15,-1 0 0 0,1 0-1520 0,-5-2-304 16,-5 1-64-16,-7-3-16 0,-5-2-800 0,-4 3-144 0,-5-4-48 0,-1 1 0 16,-4 2-256-16,-6-4 0 0,-7-1 0 0,-2 0 0 15,4 0 0-15,0-1 0 0,-1 0 128 0,-4 2-128 16,-1 1 128-16,-2 0-128 0,0 4 192 0,-2-1-192 16,-1 1 0-16,-1 3 0 0,1 3 0 0,0 6 0 15,2 0 0-15,2 6-176 0,1 4 32 0,4 0-11888 16,3 3-2384-16</inkml:trace>
  <inkml:trace contextRef="#ctx0" brushRef="#br0" timeOffset="47087.44">17132 11114 17503 0,'0'-3'1552'0,"-1"0"-1232"0,0 1-320 0,1 0 0 0,0 2 3600 15,1-3 672-15,0 0 128 0,2-3 16 0,1-4-3184 0,1-2-640 0,1-4-128 0,1-5-16 0,2-2-672 0,1 0-128 0,1-2-32 0,1-3 0 0,2-3-208 0,-1-1-48 0,1-5-16 0,0-3 0 16,-1-3 176-16,0-2 32 0,-1 1 16 0,0 0 0 0,-2 2 432 0,1-2-128 0,-1 1 128 16,-1 1 0-16,1 1 0 0,-4 2 0 0,0 2 0 15,-2-1 0-15,0 0 0 0,-3 1 0 0,-2 6 0 0,-2 2 0 16,-1 6 176-16,-2 2 64 0,0 5 16 0,-1 6 0 15,-1 0-256-15,0 5 0 0,-1 1 0 0,-1 3 0 16,0 1 144-16,-1 1-144 0,0 5 128 0,0 1-128 0,0-1 384 16,-1 2-16-16,1 2 0 0,1 3 0 0,1 0 144 15,-1 0 16-15,1-1 16 0,2 0 0 0,0 1-128 0,4-2-32 16,0 0 0-16,2-4 0 0,2 2 16 0,2 1 0 16,0-3 0-16,4 2 0 0,2-3-96 0,4 0-32 15,2 1 0-15,3-1 0 16,7-3-80-16,3 1-32 0,6-1 0 0,4-1 0 0,5 2-160 0,8-2 0 15,6-2 0-15,4 4 128 16,4-4-128-16,4 0 0 0,4-2 144 0,3 0-144 16,3 2 0-16,5 0 0 0,6 0 0 0,3 0 128 15,3 0-128-15,5-2 0 0,1-1 0 0,3 6 0 0,2-1 0 0,0 0 0 16,3 0 0-16,5-1 128 0,4 5-128 0,2-1 0 16,3-5 0-16,3 0 0 0,2 4 0 0,1-1 0 0,-4-6 0 0,1 6 0 15,0 0 0-15,0-3 0 16,-3-2 0-16,-2 1 0 0,-2 4 0 0,-4-5 0 0,-2-2 0 15,-6 4 0-15,-1 0 0 0,-5 0 0 16,-3 0 0-16,-5-4 0 0,-5 4 0 0,-2 0 0 0,-3 2 0 0,-6 0 0 16,-6-4 0-16,-3 2 0 0,-4-2 0 0,-4 2 0 15,-5 2 0-15,-4 0-208 0,-3 1 80 0,-1-3 128 16,2 0-224-16,-6 0 80 0,-2-3 16 0,-2-1 0 0,-2 2 128 16,-4-1 0-1,-2 2 0-15,-4-1 0 0,-2 0 0 0,-2 0 0 0,-2 0 0 0,-2 0 0 0,-3 0 0 0,-2-2 128 31,-3 2-128-31,-2-1 0 0,-1 2 224 0,-3-2-32 0,-1 3 0 0,-3-2 0 0,1 2 128 0,-3 0 32 32,-1 0 0-32,-3 2 0 0,0 1-160 0,-3 1-48 0,-2-2 0 0,-2 4 0 0,-3-2-16 0,-2 2-128 15,0-2 192-15,-4 2-64 0,1 0-128 0,-2-3 160 16,0 0-160 0,-17 4 288-16,19-4-288 0,-2 0 192 0,1 1-64 15,3-1-128-15,2 0 0 0,2-1 0 0,2-2 0 0,1 4 0 0,3-4 128 0,0 1-128 16,2 2 128-16,0-1 0 0,0-2 0 15,1 4 0-15,0-2 0 0,2 4 48 0,-1 1 0 16,2 0 0-16,0 2 0 0,1 3-32 0,1 2 0 16,2 4 0-16,0 2 0 0,2 5-144 0,0 3 0 15,3 3 0-15,-1 4 0 0,2 3 0 0,-1 0 0 0,1 1 0 0,-2 2 0 16,1-3 0-16,-1 0 0 0,-2 2 0 0,0-2 0 16,-2 0 0-16,-3 3 0 0,-3 4 0 0,-3 2 0 15,-2 0-176 1,-4-1-64-16,0-3-16 0,-3-5-12544 15,-1-6-2496-15</inkml:trace>
  <inkml:trace contextRef="#ctx0" brushRef="#br0" timeOffset="48525.75">5803 8474 26719 0,'-6'4'2368'0,"0"-2"-1888"0,2 0-480 0,2-2 0 0,0 2 0 0,0-2 0 0,-3 3 0 0,-6-2 0 0,-3 4 0 0,-1-4-160 0,-1 1 32 0,3 1 0 0,0-3-240 0,1 0-32 0,3 0-16 0,-1-3 0 16,1 3-16-16,-3-3 0 0,1 3 0 0,-2-3 0 0,-2 1 608 0,0 1 112 0,-2-2 32 0,1 1 0 15,0 0 928-15,-2 0 192 16,0-2 32-16,0 1 16 0,0-4 160 0,-2 1 16 0,-2 0 16 0,-1 0 0 16,2-3-480-16,-1 3-112 0,0-1 0 0,0 0-16 15,1 1-592-15,1 0-112 0,-1 0-32 0,2 0 0 0,2 2-336 16,2 0 144-16,3 2-144 0,1 2 0 0,1 2 0 15,2 2 0-15,1 0 0 0,2 4 0 0,0 0 0 16,0 2 0-16,3 1 0 0,0 1 0 0,1 2 0 16,1-2 0-16,1 4 0 0,2-1 0 0,-1 2 0 15,2-1 128 1,1 2-128-16,0 1 0 0,1 1 192 0,2 4-192 0,-2 2 192 0,1 2-192 0,1 3 208 0,-2 5-64 16,0 1-16-16,-2 5 0 0,-1 1-128 0,-1 3 0 15,-2 7 0-15,0 7 0 0,-3 4 0 0,-1 5 0 16,-1 7 0-16,-1-3 0 0,1-7 0 0,-1 4 0 0,0-1 0 15,0-2 0-15,2-4 0 0,2-3 0 0,-1 0 0 16,1-3 0 0,-1-9 0-16,-1 5 0 0,0 0 128 0,-1 1-128 15,-2 1 224-15,1 4 16 0,-2 7 0 0,-1-2 0 0,3-1-240 0,-2 0 176 0,1 3-176 16,-1-3 160-16,4-1-160 0,-1 7 0 16,1 6 0-16,1-3 0 0,2-5 0 15,1-4 0-15,0 0 0 0,0-5 0 0,1 1 0 0,2-4 0 16,-2 1 0-16,0-6 0 0,1-2 0 15,-1-7 0-15,0-5 0 0,-1-1 0 0,-1-2 160 0,1 2 0 0,-1-3 0 0,-2 0 0 0,1 3-32 16,-2-3 0-16,0 1 0 0,-1-1 0 16,-1 3 0-16,0-3-128 0,0-3 192 0,0-1-64 0,-1-3-128 15,2-3 0-15,0-2 0 0,2-2 128 16,-1 1-128-16,0-3 0 0,1 3 0 0,0-3 0 0,1-3 256 0,-1 0-16 31,2-1-16-31,0-3 0 0,-1 0-32 0,2-2-16 16,-1-4 0-16,1 1 0 0,0-1-32 0,0-3 0 15,0 0 0-15,0 0 0 0,0 0 48 0,0 0 16 16,0 0 0-16,0 0 0 0,1 0-48 0,-1 0-16 16,0 0 0-16,0 0 0 0,0 0-144 0,0 0 0 15,0 0 0-15,25 9 0 0,-14-2 0 0,2-1 0 0,0 0 0 16,3 3 128-16,3-2 32 0,1 3 0 0,1 1 0 16,0-1 0-16,2 2-160 0,0 1 0 0,2-3 0 15,0 0 0-15,0 2 128 0,1-5-128 0,-1 4 128 16,-2-3-128-16,-1 1 144 0,-2-2-144 0,0 2 160 0,-1 0-160 15,-3 0 0-15,-2-3 0 0,1 2 0 0,-4 0 0 16,1-1-176-16,-1-1 32 0,-1-1 0 0,-1-3 0 16,0 1-656-1,1-3-128-15,0 0-32 0,0-7-12848 0,2-1-2576 0</inkml:trace>
  <inkml:trace contextRef="#ctx0" brushRef="#br0" timeOffset="49621.63">5987 8490 35935 0,'2'-8'3200'0,"0"1"-2560"0,1 4-512 16,-1 2-128-16,3 1 144 0,-1-5 16 0,3-2 0 0,4-3 0 0,5-2-160 0,2 0 0 0,1 2 0 0,-1 2 0 0,0 6-144 0,1-2 144 0,1 6 0 0,-1-2 0 0,1 2 0 0,2-2 0 0,2 2 0 0,-1 0 0 0,1 0 0 0,-2 1 0 15,2-2 0-15,-2 1 0 0,-1 0 224 0,0 0 160 16,-4 1 16-16,1 0 16 0,-1 0 80 0,-2 0 16 15,0 1 0-15,-3 1 0 0,-1-1-304 0,0-1-48 16,-2 1-16-16,-2 1 0 0,1-1-144 0,-3-2 0 0,0 2 144 0,-2 0-144 16,0-1 176-16,-1 2-48 0,1-1 0 0,-1 0 0 15,1 4-128 1,-3-1 192-16,0 0-192 0,0 2 192 0,-2-1-64 0,2 2 0 0,0 0 0 0,0 0 0 16,0 2-128-16,0 1 128 15,-1-1-128-15,1 4 128 0,-1 0-128 0,0 0 160 16,-1 7-160-16,1 1 160 0,1 2-160 0,-1 5 128 15,1 1-128-15,-1 6 128 0,1-4-128 0,-1 4 160 0,1 3-160 0,-2 4 160 16,1 3-160-16,0 8 128 0,0 4-128 0,-2 5 128 16,1 4-128-16,-1-4 0 15,2-2 0-15,1 4 0 0,1 4 0 0,-1 0 0 16,0 5 0-16,0-3 0 0,0 0 0 0,1-4 0 0,-1-2 0 0,0 5 0 0,-1 2 0 0,-1 1 0 16,-1 1 0-16,0-3 128 0,0-8 96 0,1-1 16 15,-1 3 0-15,-1 2 0 0,3 1-48 0,0-4 0 16,1 0 0-16,0-3 0 0,4-6-48 0,-1 0-16 15,1-3 0-15,1 3 0 0,0-2-128 0,1 0 192 16,2-4-192-16,-2-4 192 0,0-5-192 0,-1-4 128 16,1-1-128-16,-1-2 128 0,0-3-128 0,-1 3 0 15,1-1 0-15,-2 1 0 0,1-3 0 0,0-1 0 16,-1-3 0-16,0-4 0 0,-1 1 0 0,1-6 0 0,-1 0 0 16,2-3 0-1,-3 1 0-15,0-3 160 0,2-2-160 0,-2-2 160 0,-1 3 32 16,0-3 16-16,1-2 0 0,-1 2 0 0,0 0-80 0,0-1-128 0,0 1 176 0,0-2-176 31,-1 2 160-31,0-4-160 0,0 4 128 0,-2-4-128 0,1 4 128 0,-2-4-128 16,2 1 128-16,-1-4-128 0,1 4 192 0,-1-5-64 0,1 2 0 0,-1-2 0 0,1 2 96 15,-1-2 16 1,1 0 0-16,1 0 0 0,-1 1-48 0,1-2-16 0,0 1 0 0,0-2 0 16,1 4-176-16,0-4 0 0,1 2 0 0,-1-2 128 0,1 4-128 15,0-4 0-15,1 3 0 0,-2-2 0 0,1 1 0 0,0-2 0 16,-1 0 0-16,1 3 0 0,-1-3 0 0,0 1 160 15,0 1-32-15,-1-2-128 16,0 3 208-16,0-3-64 16,-2 1-16-16,3-1 0 0,0 0 80 0,0 0 16 15,0 0 0-15,-16 13 0 0,11-7 48 0,0-3 16 16,-1 2 0-16,0 0 0 0,-2 0-32 0,2 1 0 16,-1-2 0-16,-2 2 0 0,2-3 0 0,-2 1 0 15,-1-3 0-15,0 1 0 0,0 1-128 0,-1-3-128 0,1 1 144 16,0-1-144-16,1 0 0 0,-1 0 0 0,2-1-128 15,-2-2 128 1,0 0-1440-16,-1-1-176 0,0-2-48 0,0-3 0 0</inkml:trace>
  <inkml:trace contextRef="#ctx0" brushRef="#br0" timeOffset="52523.88">29183 11535 37775 0,'-8'-4'3360'0,"4"0"-2688"0,2 3-544 0,1 2-128 0,1 1 336 0,-1-2 48 0,-3 2 0 16,-4-2 0-16,0 4 0 0,-3 0 16 0,-4 7 0 0,-1 2 0 0,-2 7-272 0,-3 4-128 0,-2 5 128 0,-3 8-128 0,-5 4 208 0,-4 7-32 15,-4 7-16-15,-6 4 0 0,-3 7 32 0,-4 2 0 16,-2 0 0-16,-1-2 0 0,5-2-192 0,-5-1 0 0,0 1 0 16,0-1 0-16,3-4 0 15,2-2 0-15,3-2 0 0,0-2 0 0,3-6 0 0,1-3 0 0,1 1 0 0,0-7 0 16,4-3 0-16,0-7 0 0,3 1 0 16,1-5 0-16,3-1 144 0,2-4 0 0,1 0 0 0,2-5 0 15,3-3 48-15,-2-1 0 0,3-4 0 0,0 0 0 16,-1 0-192-16,0 0 0 0,-1-1 0 0,0 0 0 15,3-1 0-15,-4-2 0 0,-2 2 0 0,0-4 0 16,1 3 0-16,1-6 0 0,4 1 0 0,2-2 0 0,4-2 0 16,3-2 0-16,2-3 0 0,4 0 0 0,2 0 0 0,3-3 192 15,1-4-64-15,3-2 0 0,2-2 144 0,2 1 32 16,0-5 0-16,3 1 0 0,1-1-176 0,0 4-128 16,2-3 144-16,-1 3-144 0,-1 3 0 0,0 1 128 15,-1 4-128-15,0-1 0 0,-1 3 0 0,-2 4 0 16,1 5 0-16,-2-2 0 0,-1-1 0 0,0 2 0 15,-1 4 0-15,-1 2 0 0,1 5 128 0,-2 2-128 16,1 4 0-16,-1 3 144 0,0 9-144 0,-2 1 0 16,-2 2 0-16,1 7 0 0,-3 3 0 0,1 3 0 15,-1-3 0-15,0 0 0 0,1 1-128 0,-1-2 128 16,3-2 0-16,-1-5 0 0,4 0 0 0,-1-5 0 16,3-3 0-16,-1-3 0 0,5-3 0 0,-1-4 0 15,3-2 0-15,1-1 0 0,3-3 0 0,1-2 0 0,1-3 192 16,2-1-64-16,2-1 192 0,0-3 16 0,2-2 16 15,2-3 0-15,-1-1-192 0,2-2-32 0,0-7-128 0,2-1 192 16,2-4-416-16,6-8-96 0,3-9 0 16,4-10-20352-16</inkml:trace>
  <inkml:trace contextRef="#ctx0" brushRef="#br0" timeOffset="54820.91">8022 8414 21183 0,'-7'-3'1888'0,"2"-1"-1504"0,2 2-384 0,0 2 0 16,2-2 2112-16,-2 0 368 0,-1 0 64 0,-5-4 16 0,-3-2-1840 0,-3-3-352 0,-1 4-80 0,1-2-16 0,0 3-624 0,-1-2-128 0,0 0-32 0,0 0 0 16,2 2 32-16,0 0 0 0,0 0 0 0,-1 0 0 0,1-1 160 0,-1 4 48 0,3 0 0 0,0 3 0 15,1-2 560-15,2 4 112 0,1 1 32 0,2-2 0 16,0 4 208-16,2-1 32 0,1-1 16 0,1 3 0 16,2-2-320-16,0 2-64 0,2-1-16 0,0 0 0 0,1 1-160 15,0 3-128-15,2 0 144 0,0 1-144 16,0-3 384-16,0 4 0 0,1 3-16 0,3 2 0 0,-2 2-48 15,1 1-16-15,-1 3 0 0,-1 3 0 0,-1 1-304 16,-1 2 0-16,0 3 0 0,-3 8 0 16,0-1-128-16,-2 6 128 0,-3 7 0 0,-1 0-144 31,-2 2-224-31,-1-2-32 0,-1 2-16 0,-3 5 0 0,1 8 256 0,0-3 160 0,3 0-192 0,0-9 192 0,3-1 0 0,0-8 128 16,2-1 0-16,0-3 16 15,-1-3 848-15,2 6 160 0,-2 2 48 0,2 3 0 16,-1 5-608-16,1 3-112 0,-1 0-32 0,2-6 0 15,1-4-304-15,-1 6-144 0,2 11 128 0,-1 12-128 16,1 3 0-16,1 3 0 0,-1-2 0 0,-2-2 0 0,1-5 0 0,1 0 0 0,2-2-128 0,1 0 128 16,1 1-176-16,0-12 48 15,0-7 0-15,-4-2 0 0,2-3 128 0,-3-1 0 16,1 0 0-16,-1-2-128 0,0 3 288 0,-3-1 64 0,1 0 16 0,-2-2 0 16,2-10-48-16,-2 3-16 15,2-8 0-15,-2 3 0 0,1-9 16 0,1 2 16 0,1-3 0 0,0-1 0 16,1-2-16-16,-2 1 0 0,2-3 0 0,0 2 0 15,0-2-192-15,0-1 176 0,0-3-176 0,-1 2 160 0,1-2-160 16,-1 1 0-16,0-1 0 0,-1 0 0 16,1-1 0-16,0 0 0 0,0 0 0 0,-1-3 0 0,1-1 0 0,0 1 0 15,-2-1 0-15,3 0 0 16,-2 1 0-16,1-4 0 0,-1 0 0 0,0-5 0 0,1 4 0 0,0-5 0 16,1 1 0-16,-2 2 128 0,2-3 32 0,-1 0 0 15,0 0 0-15,1 0 0 0,-1 0-160 0,-1 2 192 31,1 2-192-31,0-3 192 0,0 4-192 0,-2 1 0 0,2-2 0 0,0 2 0 16,1 0 0-16,0 1 0 0,0-4 0 0,1 1 0 16,0 1 0-16,0-4 0 0,1 2 0 0,0-1 0 15,-1-2 0-15,2 1 0 0,1 2 0 0,-2-3 0 0,0 1 0 16,1 2 0-16,-1-1 128 0,1-1-128 0,-2 4 0 0,2-1 0 16,0-2 0-16,0 2 0 0,-1 2 128 0,1-2 0 0,-1 2 0 0,1 0 0 15,0-2 32-15,0 1 0 16,1 3 0-16,1-5 0 0,-2 2-160 0,3 1 192 0,1-2-192 0,1 0 192 15,2-1-64-15,3 0 0 0,1-1 0 0,6 2 0 16,4-1 128-16,2-2 0 0,1 1 16 16,4-2 0-16,2 0-96 0,2 0-32 0,-1 0 0 0,1-2 0 15,-3 1-144-15,0-2 0 0,-1 3 144 0,-4-4-144 16,-3 2 0-16,-3 2 0 0,-1-3 0 0,-5 2 0 16,-4-2-736-16,-4 0-64 0</inkml:trace>
  <inkml:trace contextRef="#ctx0" brushRef="#br0" timeOffset="56022.89">8312 8364 15663 0,'-4'0'1392'0,"2"-2"-1120"0,1 2-272 15,1 0 0-15,1 0 1216 0,-1-2 192 0,1 2 48 0,-1-2 0 0,0 1 32 0,3-4 16 0,0 4 0 0,-3 1 0 0,0 0-96 0,0 0-32 0,24-9 0 0,-16 6 0 0,1 3-928 0,1 0-192 0,1 0-48 0,0 0 0 16,2 0-208-16,-1 0 0 0,2 3 0 0,-1-3 0 16,1 2 0-16,2 2 0 0,-1-1 0 0,0-2 0 15,1 1 0-15,0 1 0 0,0-3 0 0,1 0 0 16,2 0 192-16,0 0-48 15,1-3-16-15,-1 1 0 0,-3 1 576 0,1-4 128 16,-1 3 0-16,-1 0 16 0,0-1-208 0,-4 2-32 0,0-1-16 0,-1-1 0 0,-3 2-256 16,0-3-48-16,-1 2-16 0,-1 2 0 15,-3-3 112-15,1 2 0 0,-1 1 16 0,-2 0 0 16,1 0-224-16,-1 1-48 0,0 2-128 0,0-1 192 16,2 6-64-16,-2-2 0 0,0 0-128 0,0 3 192 0,0 1-192 0,1-3-160 15,-1 4 32-15,0-1 0 0,0 2 128 0,1 2 0 16,-1-2-144-16,0 4 144 0,0-1 0 0,0 1 0 15,-1 3 0-15,1 1 0 0,-1 0 0 0,-1 4 0 16,1 1 0-16,-2 3 0 0,0 5 176 0,-1 1-48 0,1 7-128 16,-1 0 192-16,1 3-48 0,1 3-16 0,2-1 0 15,1 0 0-15,0-2-128 0,3 7 0 0,1 7 0 0,3 5 0 16,-1 4-128-16,2-1 128 0,-2-6 0 0,-1-4 0 16,-1 1 0-16,0 9 0 0,-1 14 0 0,-2 5 0 15,0 0 0-15,-4-2 0 0,0 1 0 0,-2 2 192 16,-1 0-192-16,1-4 0 0,3-7-160 0,-1-11 160 15,2-7 0-15,1-4 0 16,0 1 0-16,2 0 0 0,2-1 384 0,0 2-48 0,2-2 0 0,-1-2 0 16,0-7-112-16,1 3-32 15,-3-1 0-15,1 1 0 0,-1 0-192 0,0 1 0 0,0 3 0 0,-2-2 0 16,-1-2 0-16,0-2-160 0,-1-5 32 0,0-1 0 0,0-7 128 16,0-1 0-16,0-3 0 0,-1 1 0 0,1-7 0 15,-1 3 0-15,0-5 0 0,0-2 0 16,-2 1 176-16,1-3 64 0,-1 0 16 0,-1 0 0 0,2-4-112 0,-1 1-16 15,1 0 0-15,1 0 0 0,0-1-128 0,1-2 0 16,0 0 0-16,0 1 0 0,1-1 0 0,0-3 0 16,0 2 0-16,0 1 0 0,2-2 0 0,-1-1 0 15,2-1 0-15,-1-1 0 0,0 0 0 0,0-2 0 16,-1 1 0-16,1 1 0 0,-1-1 240 0,1-3 16 16,-1 1 0-16,2 1 0 0,-2 1-256 0,1-2 0 15,-1 2 0-15,1 2 0 0,0 0 144 0,1-2-144 0,0 2 128 16,-2 3-128-1,2-3 0-15,-1 0 0 0,0 1 0 0,1 0 0 16,0-4 0-16,-2 2 0 0,2 0 0 0,-3 0 0 0,2-4 128 0,-2 4-128 0,0-5 0 0,0 4 128 16,-1-1 112-16,0-3 16 15,0 0 0-15,-1 1 0 0,0 1 0 0,0-2 0 16,-2 3 0-16,2 0 0 0,-2 0-112 0,1 1-16 16,-1 2 0-16,1-2 0 0,-1-1 0 0,2 2 0 15,-1-1 0-15,-1 2 0 0,2-2 0 0,-1 0 0 0,0 0 0 0,1-2 0 16,0 0 0-16,-2 2 0 0,2-2 0 0,-1 2 0 0,-1-1 0 15,1-2 0-15,-2 1 0 0,-1 1 0 0,0-2 0 16,0-1 0-16,-1 0 0 0,-3 0 0 16,-1-1-400-16,-1-5-96 0,-1-1-16 0,-2-5-21520 15</inkml:trace>
  <inkml:trace contextRef="#ctx0" brushRef="#br0" timeOffset="70922.43">7294 6653 12895 0,'-5'-3'1152'0,"1"0"-928"0,1 3-224 15,2-3 0-15,0 3 672 0,1 0 96 0,-4-4 0 0,-2-2 16 0,-2-4-784 0,2 2 0 0,-1-5 0 0,2 3-192 0,2 2 32 0,0 2 16 0,1 2 0 0,0-2 0 0,-1 3 528 0,2 2 128 0,-1 1 0 0,-1 2 16 16,1 6 304-16,-1-2 64 0,1 0 16 0,-1 3 0 16,1 1 32-16,-1 0 0 0,2-3 0 0,0 2 0 15,0-1-112-15,-1-1 0 0,1-1-16 0,1-1 0 16,0 0 64-16,1-4 16 0,-1 1 0 0,2-2 0 16,-1 0-240-16,0-3-32 0,3 0-16 0,-2-1 0 0,3-1 48 15,0-2 16-15,1 1 0 0,3-4 0 16,0 0-176-16,1 1-48 0,1 1 0 0,0 0 0 0,1 0 64 0,1 0 16 15,1 2 0-15,1 1 0 16,0 1-240-16,1 1-48 0,5-1-16 0,3 2 0 16,2-2-224-16,3-2 0 0,3-1 0 0,3 1 0 0,3-4 0 0,3-2 0 15,-1-3 0-15,-2 2 0 0,-1-3 0 0,-2-1 0 16,-2-1 0-16,-2-1 0 0,-5 6 0 0,-1-2 0 16,-2 1 0-16,-2-1 0 0,-1 3 0 0,-4-2 0 0,-1 3 0 15,-4 0 0-15,-2 3 0 0,-3-2 0 0,-2 4-128 16,-2 2 128-16,-2 1 0 0,-2 1 0 0,-1 2 0 15,-3 2 0-15,-1 5 0 0,-3 0-192 0,-4 4 192 0,-1 1-160 16,-2 4 0-16,-2 1 0 0,1-1 0 16,-1 2 0-16,0 2 160 0,-5 2-192 15,1 3 192-15,-3 1-192 0,0-1-16 0,1-1-16 0,1-5 0 0,2 1 0 16,0-4-352 0,-3 0-80-16,0-1-16 0,-2 1 0 15,1 0-64-15,-1-4-16 0,1 2 0 0,-1-2 0 0,1 1-32 0,2-4-16 16,1 1 0-16,2-3 0 0,0-3 240 0,2 0 48 15,1 0 16-15,0-2 0 0,2-2 496 0,3 0 0 0,-1 0 0 0,1 0 0 0,3-2 0 16,-1 2 0-16,2 0 0 0,0 0 0 16,2 2 0-16,1 1 0 0,-1-2 0 0,1 3 0 15,1 1 0-15,2-4 0 0,-1 1 0 0,1 1 0 16,1-2 0-16,2-2 0 0,1 1 0 0,0-3 0 0,2 0 0 0,-1 0 0 16,3-3 0-16,-1 2 0 0,-4 4 192 0,0 0-64 15,12-16 0-15,-8 8-128 0,1 0 144 0,-1 2-144 16,1 0 0-16,-2 0 144 0,1 2 0 0,0-1 0 15,1 1 0-15,-1 1 0 0,0-2-144 0,0 0 0 0,0 2 0 16,0-3 0-16,-2 0 0 0,-1-3 0 0,1 2 0 0,-4-3 0 16,1 1 192-16,-3-3 48 0,1 0 16 0,-4-1 0 15,3 2 448-15,-4-1 80 16,-1-3 32-16,0-1 0 0,-1 2-192 0,0-4-48 0,-1 2 0 0,0-1 0 16,-1-1 0-16,1-1-16 0,0 0 0 0,-1-2 0 15,-1 2-16-15,0-1 0 16,0 0 0-16,0-2 0 0,0 4-192 0,1-1-32 0,2-1-16 0,2 3 0 15,0 3-144-15,2-2-32 0,0 1 0 0,2 2 0 16,0-3-128-16,1-2 0 0,1 5 0 0,2-2 0 0,0 1 0 16,0 2 0-16,2 2 128 0,-1-2-128 0,1 2 0 15,0 0 0-15,0 1 0 0,1 6 0 0,-1 0 0 0,0 3 0 16,0 3 0-16,-1 0 128 16,0 4-128-16,0 1 0 0,-1 8-192 0,0 2 192 0,0 6-144 0,0 5 144 15,0 3 0-15,-1 5 0 0,1 6-288 0,1 2 48 16,1-1 16-16,0-3 0 0,2-3-96 0,2-2 0 15,1-1-16-15,2-7 0 0,1 0 208 0,-1-9 128 16,-1 0-160-16,1-3 160 0,1-2 0 0,0 0 0 16,-2-1 0-16,0-3 0 0,-2 2 0 0,0-5 0 15,-1 2 0-15,0-3 0 16,-1-2 128-16,-2-1-128 0,1-1 0 0,-1-4 0 0,-1 2 512 0,2-4 32 0,-1 1 16 0,2 0 0 31,0-4-112-31,1 1 0 0,0-4-16 0,1-1 0 0,0 1-304 0,0-2-128 16,2 0 0-16,3-2 128 15,2-2-128-15,3 0 0 0,6-3 0 0,0 3 0 0,5 0 0 0,3 4 0 16,1 2 0-16,2 1 0 0,2 6 0 0,2 3 0 16,1 0 0-16,0 3 0 0,-1 0 0 0,-1-3 0 15,0 0 0-15,-4 0 0 0,-2 0 0 0,-3-3 0 16,-1 3 0-16,-1 0-18112 0</inkml:trace>
  <inkml:trace contextRef="#ctx0" brushRef="#br0" timeOffset="73593.5">7241 8446 11055 0,'0'-3'976'0,"0"3"-784"0,0 0-192 0,0-1 0 0,0 1 288 0,1 0 16 0,2-2 0 0,1-1 0 0,1-1 80 0,1 1 0 0,1-2 16 0,1-1 0 0,-1 2 96 0,0 0 16 0,1 0 0 0,-2 0 0 0,-1 2-368 0,0 0-144 0,-1-2 128 31,-2 4-128-31,-2 0 1152 0,1-2 128 0,-2 4 48 0,0-2 0 16,-2 1 384-16,0 2 80 0,-1-1 0 0,-1 2 16 16,0-2-512-16,-1 2-96 0,-1 2-32 0,0-2 0 15,0 0-528-15,0 1-128 0,-1-2 0 0,1 0-16 16,-1 1 0-16,2-1 0 0,0 1 0 0,-2 1 0 15,4-1-320-15,-3-2-176 0,4 2 192 0,-2-2-192 16,1 0 0-16,0 0 0 0,-1 1 0 0,0 0 0 16,2 1 0-16,-2-2 0 0,0 2 0 0,0 0 0 0,0 1 0 15,-1 1 0-15,0 1 0 0,-2 0 0 0,1 1 0 16,-2 2 0-16,-1 0 0 0,0 2 0 0,0 1 0 0,0-3 0 16,-1 3 0-16,0 0 0 0,0-1 0 0,0 3 192 15,1-5-48-15,-1 2 0 0,-1-2 288 0,-1 2 48 16,1 1 16-16,-1-2 0 0,0 0-240 0,-1 1-32 15,-1-2-16-15,1 3 0 0,-1-2-208 0,0 0 144 16,0 1-144-16,0-2 128 0,2 2-128 0,-1-2 0 16,2 0-192-16,-1 0 192 0,3-1 0 0,0-2 0 15,2-1 0-15,0-1 0 0,1 2 0 0,1-4 0 16,0 1-176-16,-1-2 176 0,2 2 0 0,1-1 0 0,0-3 144 16,-1 0-144-16,1 1 192 0,0 1-64 15,2-2 0-15,0 3-128 0,-1-3 336 0,2 0-32 0,1 0-16 0,0 0 0 16,1 0-32-16,0 0-16 0,1-3 0 15,1 3 0-15,2-2-112 0,0 1 0 0,3-2-128 0,-1 1 192 16,2 0-192-16,1 0 0 0,1-2 128 0,1 1-128 16,2 0 0-16,-1-3 0 0,2 2 0 0,0 2 0 15,-2-2 0-15,1 1 0 0,-2 0 0 0,0 3 0 16,-3 0 0-16,1 0 0 0,-1-3 0 0,0 3 0 16,1 0 0-16,1-1 0 0,0 1 0 0,1-2 0 15,2-1 0-15,1 2 0 0,-1-2 0 0,3-3 0 0,-1 3 0 16,1-4 0-16,0 1 0 0,2 0 0 0,-1-4 0 15,0 4 128-15,-1 0-128 0,-1 0 0 0,1-1 0 16,1 4 0-16,-1-4 0 0,-1 4 0 0,-1 0 0 0,0 0 0 16,-3 0 0-16,0-1 0 15,0 2 0-15,-1-1 0 0,-1 2 0 0,-2-1 0 0,0-1 0 0,-2 2-128 16,0 1 128-16,-1-2-160 0,0 0 160 0,-1 2 0 16,-1-2 0-16,1-1 0 0,1 2-272 15,-1-1-32-15,-1-1 0 0,2-1 0 16,0 2-1808-16,0 1-384 0,3-3-64 0,-2 2-12448 15</inkml:trace>
  <inkml:trace contextRef="#ctx0" brushRef="#br0" timeOffset="74353.17">6738 9079 28559 0,'-1'0'2544'0,"1"0"-2032"0,0 2-512 0,1-2 0 0,0 0 464 0,2 0 0 0,-1 0 0 0,2-2 0 0,2 2 224 0,1-1 32 0,2 1 16 0,2-3 0 0,0 3-288 0,1-3-64 0,0 3-16 0,0-3 0 16,2 1-368-16,-1 0 144 0,2-1-144 0,0 1 0 15,2 1 544-15,0-1 0 0,0 0 0 0,1 0 0 16,-2 2-272-16,2-4-48 0,-2 2-16 0,0-1 0 16,-2 2-80-1,-1-4-128-15,2 1 176 0,-1 1-176 0,-1-3 384 16,30-14 688-16,-30 14-816 0,-1-1-32 16,-1 2 0-16,-1 2 0 0,0-1-224 0,0-1 0 0,-1 4 128 0,-1-3-128 31,1 4-272-31,-3-2-112 0,0 2 0 0,-2 0-11120 15,0 2-2208-15</inkml:trace>
  <inkml:trace contextRef="#ctx0" brushRef="#br0" timeOffset="75252.28">7367 9240 27647 0,'-1'-3'2448'0,"1"2"-1952"0,0 1-496 0,-1 0 0 15,1 1 976-15,-1 2 112 0,-1-3 0 0,0 2 16 0,-3 4-1328 0,-1-2-272 0,-3 3-48 0,-1 2-16 0,-2 0-272 0,-2-2-48 0,-1 3-16 0,-1 1 0 16,-2-1 896-16,-2 2 0 0,-2-2 208 0,0 3-32 0,-2-1 1056 0,-1 2 224 16,1-2 32-16,-2 0 16 0,1 1-304 0,1-3-64 15,3 0-16-15,-2 2 0 0,-2 0-400 0,2 1-80 16,2-3 0-16,1 2-16 16,0 0-432-16,2 2-192 0,0-2 160 0,1 1-160 15,2-3 128-15,1 2-128 0,3-5 0 0,3 2 0 16,-1 0 272-16,3-4-32 0,1 1-16 0,0-1 0 0,2-2-64 0,1 0-16 15,1 1 0-15,0-2 0 16,1-1 32-16,1-1 0 0,-1 3 0 0,2-3 0 0,1 0-176 0,-1 0 192 0,2-3-192 16,1 2 192-16,1-1-192 0,0-1 160 0,2 2-160 0,-1-4 160 15,0 1-160-15,2 2 0 16,1-2 144-16,0 2-144 0,-1 0 0 0,0-1 128 0,3 3-128 0,0-3 0 16,-1 3 160-16,1 0-32 0,2 0-128 0,0-2 192 15,0 2-192 1,3-2 0-16,-3 0-192 0,1 2 192 15,-1-4 0-15,-1 2 0 0,1-1 0 0,0 2 0 0,-2-4 0 0,-1 4 0 16,0-3 0-16,-1 2 0 0,-1-2 0 16,1 2 0-16,0-2 0 0,1 1 0 0,0 0 0 0,0-4 0 15,1 4 0-15,1 0 0 0,-2-3 0 0,0 0 0 16,1 0 0-16,1 2 0 0,-1-2 0 0,-2 2-128 0,0 2 128 0,-1-1 0 0,-1 2-336 0,0 1-16 16,-2 0 0-16,0 1 0 15,-1 2-960 1,0-1-192-16,0 2-32 0,-2-2-16 0,1 2 32 0,0-2 16 0,0 2 0 15,-2 0 0-15,1-4 336 0,-2 2 64 0</inkml:trace>
  <inkml:trace contextRef="#ctx0" brushRef="#br0" timeOffset="75706.28">6754 9900 35007 0,'-5'0'3120'0,"3"0"-2496"0,0 0-496 0,4-2-128 0,-1 0 608 0,0 2 96 0,0-2 32 0,1-2 0 0,0-2-1088 0,3 0-224 0,0 0-32 0,1-3-16 0,2 3 624 0,-2 0 0 15,1 1 0-15,1 2 0 0,0-1 464 0,1 2 112 0,1 2 32 16,1-3 0-16,1 2 224 0,2 1 64 0,-1 0 0 0,2 0 0 16,1 1-576-16,2 2-96 0,0-3-32 0,1 2 0 15,1-2-48-15,1 0-16 0,-2 0 0 0,1 0 0 16,0-2-128-16,0 2 0 0,0-4 0 0,-2 2 0 16,-1-2 0-16,-2 2 0 0,0-5 0 0,-1 4 0 15,-1-3-1328 1,-2 2-144-16</inkml:trace>
  <inkml:trace contextRef="#ctx0" brushRef="#br0" timeOffset="76429">7261 10181 23039 0,'1'-3'2048'0,"1"0"-1648"0,-1 0-400 0,-1 1 0 0,1 0 960 0,-1 2 128 0,2-2 0 0,1-4 16 0,-1 0-1104 0,1-1-160 0,-1 4-64 0,0-1-16 0,-2 1-80 0,-2 3 0 16,1 3-16-16,-3-2 0 0,1 4 336 0,-3 0 0 15,-3 4 0-15,-1-1 0 0,-2 3 432 0,-2 4 48 16,-1-1 16-16,-1 3 0 16,-2 1 304-16,-1-1 64 0,0 0 16 0,1-2 0 0,1 1-32 0,-2-4 0 15,3 1 0-15,-3-1 0 0,2-2-48 0,-1 2-16 16,0 2 0-16,1-4 0 0,0 2-576 0,1 1-208 16,-1-3 144-16,4-1-144 0,2 0 0 0,-2 0 0 0,3-3 0 15,1 1 0-15,0 2 0 0,-1-3 128 0,1 0-128 0,1-1 192 16,0 2-192-16,1-3 0 0,-1 0 0 0,1 0 0 15,2-2 0-15,-1 2 0 0,1-1-144 0,1-3 144 16,2 1 272-16,1-1 112 0,1 2 32 0,0-2 0 16,0 0 352-16,0 0 80 0,1 0 16 0,2 3 0 15,1-3-560-15,2 1-112 0,2 1-32 16,0-2 0-16,1 3-160 0,3-3 0 0,3 0 0 0,1-3 0 0,3 0 0 16,-1 0 0-16,1 0 0 0,0-4 0 0,0 4 0 0,1-2 0 15,0 1 0-15,-2 0 128 0,1 2 16 0,0-2 0 16,0-2 0-16,0 2 0 0,1-1-144 0,-2 2 128 15,1-1-128-15,-1-2 128 0,1 2-128 0,-2-2 0 16,2 0 0-16,-2 1 0 0,2 1 0 0,-3 0 0 16,0 2 0-16,-1 1 0 15,-3-2-320-15,0 3 0 0,1 0 0 16,-3-2 0-16,-2 4-1808 0,0-2-368 0</inkml:trace>
  <inkml:trace contextRef="#ctx0" brushRef="#br0" timeOffset="76970.86">6928 10777 28559 0,'-7'-1'2544'0,"2"1"-2032"0,0-3-512 0,1 3 0 0,3-2 256 0,0 0-32 16,0 2-16-16,-1-2 0 0,0 1-208 0,-2-4 0 0,2 1-192 0,1 2 192 0,-1 0 0 0,4 0 0 0,-1 2 128 0,0 0-128 15,3 0 192-15,-1 0-64 0,2 2-128 0,0-2 192 16,3 0 800-16,0 0 160 0,2-2 16 0,1 2 16 16,2-3 144-16,0 2 16 0,5-1 16 0,0-2 0 15,2 0-816-15,2-1-160 0,4 2-48 0,3-6 0 16,0 1-96-16,4 2-32 0,1-2 0 0,-2 0 0 0,0 0-208 0,-2 0 144 16,-1 2-144-16,0-4 128 0,3 1-128 0,1 0 0 15,-4 0 0-15,-2 1-176 16,-3 0-1232-16,-3 2-240 0</inkml:trace>
  <inkml:trace contextRef="#ctx0" brushRef="#br0" timeOffset="77956.13">7434 10934 25791 0,'-6'2'2304'0,"0"-2"-1856"0,2 4-448 0,3-4 0 0,0 1 208 0,-2 2-48 0,-3 0-16 15,-4 4 0-15,-1 1-2544 0,-3 0-512 0,2 0-96 16,1 1-32-16,0-3 528 0,1 2 96 0,0-2 32 0,0 0 0 0,-1 0 1408 0,0 2 272 0,1 0 64 0,-1-2 16 0,0 2 3200 15,-1 0 640-15,1-1 128 0,0 1 32 16,0-2 96-16,-1 4 32 16,1-3 0-16,-2 2 0 0,3-2-1888 0,-1-1-368 0,3 1-80 0,-1-2-16 0,0 3-800 0,2-2-160 31,1 0-48-31,-1-2 0 0,1 2-144 0,1 0 0 16,-1 0 0-16,0 0 0 0,0 1 0 0,0-1 0 15,-2 1 0-15,1 2 0 0,-2 0 0 0,0-5 0 16,1 3 0-16,-2-1 128 0,1 0 384 0,-1-1 80 0,2 0 16 15,-1 0 0-15,0-1 240 0,1-1 48 0,-1 2 16 16,2-1 0-16,-1 0-416 0,2-1-96 0,0 2-16 0,1-3 0 16,0 2-384-16,1-2 128 0,1 3-128 0,-1-2 0 15,1 0 160-15,1-2-160 0,-1 2 192 0,1 0-192 16,-1 0 0-16,1 0 0 0,-2 0 0 0,1 1 0 16,-2-2 0-16,0 2 0 0,0-2-208 0,0 0 80 15,1 0 128-15,-1 2 176 0,1-4-48 0,-1 2 0 16,2-1-128-16,0 2 0 0,1-3 0 0,2 2 0 15,-1-2 176-15,1 0 0 0,0 0 0 0,1 2 0 16,0 0-48-16,2-2-128 0,-1 3 192 0,2-3-64 0,-2 3-128 0,3-2 0 16,0 2 0-16,0-1 0 0,1 2 0 0,-1 0 128 15,3 1-128-15,-2-1 128 0,0-2-128 0,1 2 0 16,0-1 0-16,0 1 128 0,0 1-128 0,2-4-144 16,1 2 144-16,0-1-208 0,3-2 208 0,1 0 0 15,1 0 0-15,1-2 0 0,4-2 0 0,1 2 208 16,1-2-64-16,0-2-16 0,1 2-128 0,-4-2 128 15,0 0-128-15,-3-1 128 0,-1 4-128 0,-3 0 0 16,-1 0 0-16,-2 3 0 0,-3-3 0 0,-1 3 0 16,0 0 0-16,-3 0 0 0,0 0-224 0,0 0-32 0,-2 0 0 15,1-2 0-15,-1 0-48 0,2 2-16 0,-1-2 0 0,3-2 0 32,-1-2-112-32,4 2-16 0,0-2-16 0,3 0 0 15,1 0-1152-15,3 0-240 0,0-1-32 0,2 1-16 16,1 0-896-16,-1 2-176 0,0 2-32 0,0-2-8416 0</inkml:trace>
  <inkml:trace contextRef="#ctx0" brushRef="#br0" timeOffset="78474.25">6958 11614 35935 0,'-6'0'3200'0,"1"0"-2560"0,2 0-512 0,2 0-128 0,1 0 0 0,-1 0 192 0,-1 0-64 0,-2 0 0 0,-1 0-128 0,1-4 0 0,2 2-176 0,2 1 176 16,2-6 0-16,2 1 240 0,0 1-32 0,2 2 0 0,-1-1-208 0,0 0 128 15,-2 2-128-15,1 2 0 0,-1 0 448 0,-1 2-16 16,-1-1 0-16,-1 3 0 16,1 1 208-16,2-1 32 0,-2 2 16 0,3-2 0 15,0 1-80-15,3-2-16 0,2 1 0 0,4-2 0 0,5 0 48 0,3-4 16 16,5 0 0-16,2-5 0 16,4-2-336-16,2 0-80 0,0-1-16 15,1 0 0-15,1-2-224 0,1-2 0 0,4 0 0 0,-3-2 0 16,-2 2-448-16,-3 2-192 0,-1-5-48 0,-3 3-19232 0</inkml:trace>
  <inkml:trace contextRef="#ctx0" brushRef="#br0" timeOffset="80511.89">15053 4178 17503 0,'-2'0'1552'16,"2"0"-1232"-16,2 0-320 0,0 0 0 0,0 3-256 0,2-3-128 0,1 1 0 0,3 4-16 0,3 2 176 0,5 3 32 0,4 6 16 0,1 5 0 0,2 4 176 0,2 4 0 0,1 3 0 0,0-3 0 0,-2 5-432 0,1 0-48 0</inkml:trace>
  <inkml:trace contextRef="#ctx0" brushRef="#br0" timeOffset="81508.13">15200 5076 8927 0,'-55'38'192'0,"13"-12"32"0,0 2 16 0,9-10 16 0,8-4-256 0,0-6 0 16,-12 6 0-16,-28 11 0 0,-35 9 2880 0,-28 11 512 15,-13-1 96-15,-2 0 32 0,4-8-1888 16,8-6-368-16,6-1-80 0,4-3-16 0,7-1-896 16,2-1-272-16,4-1 128 0,-4 3-128 0,-7-2 0 0,-5 5 0 15,-1-1 0-15,1 1-192 0,-1-3 192 0,-1-2-192 0,2 0 192 16,4-3-192-16,4-3 192 0,0-2 0 0,1-3 0 0,4 0 128 16,11-3-128-16,-4 1 128 0,-1-1-128 0,1-4 128 15,6-4-128-15,0 0 0 0,4-2 0 0,1-2 128 16,4-6 400-16,5-2 96 0,7-1 16 0,4-1 0 15,7 1 256-15,3-4 64 0,3 3 16 0,3-4 0 0,4-1-544 0,5-1-112 16,2-1-32-16,5 2 0 0,4 0-288 0,1 1 0 16,3 2 0-16,2-1 0 0,3 4 0 15,2-1 0-15,1 3 0 0,1-1 0 0,3 0 0 0,2 2 0 16,0 0 0-16,2 0 0 0,1-1 0 16,2 1 0-16,1-1 0 0,1 0 0 0,2-1 208 0,1 1 48 15,0-1 0-15,-1 2 0 0,1 0-128 0,1 2 0 16,-1 2-128-16,-1 0 192 0,0 2-192 0,-1 4 0 15,-1 2 0-15,-3 4 0 0,-1 4 0 0,-3 3 0 16,-3 5 0-16,-4 5-160 0,-1 1 160 0,-3 2 0 16,-2 0 0-16,-3 7 0 0,0 0 0 0,-3 1 0 15,3-3 0-15,-2-1-128 0,2-1 128 0,4-5 0 0,3-1 0 16,-1 1-128-16,1 2 128 0,-1 3 0 0,2-1 0 0,1 1 0 16,1 0 0-16,1 1 128 0,0 2-128 0,1-1 128 15,0-1-128-15,2-1 0 0,2-3 0 0,0-3-128 16,0 1 128-16,0-2 0 0,0-1 0 0,1-5 0 15,3-2 0-15,-1-2 0 0,0 1 0 0,0-3 0 16,2-4 0-16,2 0 0 0,-1-4 0 0,2-2 0 16,0 0 0-16,1 0 176 0,1-6-176 0,1 2 192 0,-2-4 224 15,1 0 48-15,2-1 16 0,-2 0 0 0,2-5 48 16,-2-1 16-16,0 0 0 0,1-2 0 0,-1 1-128 0,0-4-32 16,1-1 0-16,0 3 0 0,3 0-128 15,-1 0-48-15,1 1 0 0,2 1 0 0,-1 2-208 0,0 2 0 16,2 4 0-16,-1 0 0 15,1 3 0-15,-1 3 0 0,1 0 0 0,-2 0 144 16,-1 3-144-16,0 1 0 0,-1-1 0 0,-1 1 0 0,-1 2-240 0,1-1 32 16,-1 1 0-16,0-2 0 0,0-2-48 0,-2 2-16 15,0 0 0-15,-1-2 0 0,0 2 272 0,0-2 0 16,-1 0-128-16,-1 0 128 0,2 1 0 0,-1 0 0 0,2-3 0 16,0 3 0-16,1-2 0 15,1 2 0-15,0 0 0 0,2 0 0 0,0 3 0 0,0 1 0 0,0 3 0 0,1 1 0 16,1-1 0-16,0 3 0 15,2-1 0-15,0-2 0 0,2-4 0 0,0 4 0 0,3-4 0 0,-1 0 0 16,2 1 0 0,0-4 128-16,2 3-128 0,0-2 192 0,0 1-192 0,2-1 176 0,-1-1-176 0,-1 0 160 15,1 1-160-15,-2-1 0 0,2 2 0 0,-1-3 0 16,0 1 0-16,1 0 0 16,-1-1 0-16,0-2 0 0,3 0 0 0,-1-2 0 0,-2 2 0 0,3-3 0 0,2 0 144 0,3-4-144 15,2 1 160-15,2-1-160 0,1 1 320 0,1-1-48 31,3 1 0-31,3 0 0 0,0 2-64 0,3 1-16 16,-1 0 0-16,4 1 0 0,4 0-192 0,2 2 128 16,3 0-128-16,0 0 0 0,0 0 0 0,-3 0 0 0,-2 0 0 0,-3-2 0 15,-3-1 0-15,-4 3 0 0,-1 0 0 0,-2 3 0 0,-2-1 0 0,-3 2 0 16,-1 2 0-16,-4 1 0 16,0-1 0-16,-2 0 0 0,-1-2 0 0,-1 2 0 0,-2-5 0 0,-2 4 0 15,0-5 0-15,-3 1 0 16,0 2 0-16,-1-3 0 0,-2 0 0 0,1 0 0 15,-3 0-592-15,1 0-16 0,-2 0 0 0,-1 0 0 16,-1 0-624-16,-2 2-128 0,1-2-32 0,-3 4-9168 16,-2 2-1856-16</inkml:trace>
  <inkml:trace contextRef="#ctx0" brushRef="#br0" timeOffset="106176.66">4381 4251 39391 0,'-20'-6'3504'0,"-4"-1"-2800"0,5-2-576 0,-3 0-128 15,3 3 272-15,3 2 32 0,3 1 0 0,-7-1 0 0,-15-1-176 0,-24-1-128 0,-28 1 192 0,-4 2-192 0,-8 5 0 0,-3 3 0 0,1 2 0 0,-2 5 0 0,-3 5-192 0,-3 4 48 0,-6 3 16 0,3 2 0 0,3-1 128 0,7-3-208 0,5 0 80 0,-7 4 128 0,-7-1-576 0,6-1 0 0,18-7 0 16,-3 0 0-16,-7 1-208 0,-3 1-48 0,-6-5 0 0,7-2 0 0,16-3 560 0,0 1 96 0,0-1 32 0,4-3 0 16,6-3 272-1,6-1 48-15,3 0 16 0,4 1 0 0,1-3 160 0,4 0 32 0,3 1 16 0,4 1 0 0,4-2-240 16,5 3-160-16,4-2 192 0,3 2-192 15,4 0 0-15,3 2 0 0,4 3 0 0,1 0-192 0,4 5 192 16,1 3 0 0,3 0 0-16,3 0 0 0,3 2 0 0,2 2-192 15,3 7 48-15,2 6 16 0,4-1 304 0,0-1 64 0,0-2 16 0,1 5 0 16,4 5 272-16,2 7 64 0,2 5 16 0,0 7 0 0,3 10-160 0,-1 5-48 16,0 3 0-16,-1-3 0 15,-1-1-160-15,-1 15-48 0,1 17 0 16,-3 6 0-16,-2 0-192 0,-3-3 128 0,-3-2-128 0,-1 7 0 15,-4 11 0-15,-1 2 0 0,-3-1 0 0,-2 0 0 16,-2 2 0-16,-2-6 0 0,-2-3 0 0,-2-3 0 0,0 2 0 16,-2-8 0-16,-1-7 0 0,0-3 0 15,-2 0 0-15,0-6 0 0,-1-6 0 0,0-11 0 0,3-14 128 16,0-2-128-16,0 2 0 0,3-8 0 16,2-9 272-16,1-3-32 0,2-6-16 0,-1-3 0 0,3-7-32 0,-3-6-16 0,4-3 0 0,-1-3 0 31,0-5-176-31,2-1 0 0,1-4 144 0,1-1-144 15,2 0 0-15,2-2 0 0,-1 0 0 0,2-2 128 16,0 2-128-16,0 0 128 0,2-2-128 0,4 2 128 16,2 0-128-16,-8 0 0 0,25 0 0 0,-11 0 0 0,4-2 0 15,2 1-192-15,1 1 192 0,6-3-192 0,7-1 0 0,7 4-16 16,5-2 0-16,6 2 0 0,5 0 16 0,7-4 16 16,7 2 0-16,3-4 0 0,-6-2 176 0,10-3 0 15,12 1 0-15,5-3-128 0,0 0 0 0,2-2 0 16,4 2 0-16,3-2 0 0,2 3 128 0,3 0 0 15,2 0 0-15,2 3 0 0,-2 2 0 0,-8 1 0 16,-8 3 0-16,14 3 0 0,11 0 0 0,4 3 0 16,0 1 0-16,1 2 0 0,0-4 0 0,4 2 0 15,6 0 0-15,1-2 0 0,-3-2 0 0,3 0 0 16,6 0 0-16,11-2 0 0,7-7 0 0,0 2 0 0,-8-2 0 16,6-1 0-16,4 0 0 0,1-2 0 15,1-1 0-15,-11 3 0 0,-8 2 0 0,9 0 0 0,6-2 0 16,-6 2 0-16,-12 4 0 0,-9 0 0 0,-7 3 0 0,11 0 0 15,10 2 0-15,0 2 0 0,-8-1 0 0,-6 2 0 16,0-2 0-16,-8 2 0 0,-9 0 0 0,-1-4 0 16,-3 0 192-16,1-2-16 0,-2-2-16 0,-4 0 0 15,-15 0-160-15,-3 0 128 0,4-1-128 0,-1-2 128 16,2 1-128-16,-16-3 0 0,-23 5 0 0,3-2 0 0,8-4 0 16,4-2 0-16,0 0 0 0,-7-4 0 0,-8 3 0 15,-5-3 0-15,-6 1 128 0,-4 2-128 0,-6-3 0 0,-3 0 0 16,-5-3 0-16,-1 0 0 0,-3-3 144 0,-2-4-144 15,-1-1 160-15,-3-5-160 0,-1-9 304 0,-1-3-48 16,0-5 0-16,-3 2 0 0,0 0-80 0,-2-3-32 16,0-5 0-16,-1-4 0 0,0-8-144 0,-3-6 0 15,0-2 0-15,-3-1 128 0,-2 1-128 0,0 1 160 16,-1-2-160-16,0-3 160 0,-2 0-160 0,-1-3 160 0,-1 6-160 16,0-6 160-16,0 3-160 0,1 1 0 15,-1 4 144-15,-3-8-144 0,0-7 0 16,-1 1 0-16,0 7 0 0,2 0 0 0,-1 2-208 0,5 0-16 15,-1 1 0-15,0-1 0 0,3 2-32 0,0 2 0 16,1 2 0-16,1 0 0 0,0 10 32 0,0 0 0 0,2 6 0 0,-2 6 0 16,2 4 224-16,-1 3 0 0,1 3 144 0,-1 3-144 15,1 1 176-15,-2 4-176 0,0 5 192 16,-1 6-192-16,0-1 144 0,-1 5-144 0,-2 2 0 0,1 0 144 16,-2 3-144-16,-1-1 160 0,0 0-160 0,-2 2 160 15,-2-3-160-15,-2 1 0 16,-1 2 144-16,-2-2-144 0,-3 2 176 0,-3-1-48 0,-2 4 0 0,-4-4 0 15,-4 1-128-15,-3 2 0 0,-8-5 0 0,-5 3 0 0,-7 1 0 0,-5-4 0 16,2 2 0-16,-4 0 0 0,-5-3 0 0,-4-2 0 16,0 7 0-16,-8-1 0 0,-6-1 128 0,-4 1-128 15,-4 0 192-15,-4 2-64 16,-3 0-128-16,-6 0 160 0,-3 4-160 0,-4 0 160 0,2 1-160 0,-7 4 0 16,-6-2 144-16,-1 3-144 15,3 4 0-15,-10-2 0 0,-6-2 0 0,-3 0 0 16,5 3 0-16,-7-6 0 0,-4 3 0 0,-6-3 0 15,-3 3 0-15,-3-4 0 0,11 3 0 0,-11-1 0 0,-12-1 0 0,0 0 0 16,6 3 0-16,2 3 0 0,1 0 0 0,-10 0 0 0,-7 4 0 0,-5 3 128 16,3 5-320-16,-2 4-48 15,5 3-16-15,-2 6 0 16,-2 4-624-16,1 9-128 0,0 4-16 0,-4 3-16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59:56.9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12095 4554 6447 0,'-8'-2'576'0,"2"-1"-576"0,2 2 0 0,3 1 0 0,0 0 1088 0,0 0 128 0,-4-4 0 0,-1 2 16 0,-3-4 368 15,1 2 64-15,4-2 0 0,-1 1 16 0,2 1-176 0,2 3-32 0,2-4-16 0,0 4 0 0,2-2-848 0,1 1-160 0,-1 1-48 0,2-2 0 0,0 3 224 0,0-4 32 16,0 2 16-16,0 1 0 0,0-1 288 0,0 1 48 15,1 1 16-15,0 0 0 0,3 0-640 0,0 0-128 16,0 0-32-16,4 1 0 0,0 1 208 0,2-2 32 0,1 1 16 16,3-2 0-16,2 1 304 0,2-2 64 0,5 1 16 15,0-3 0-15,-3 2-320 0,3-1-64 0,3 0-16 0,4 3 0 16,2-4-128-16,0 4-16 0,0 0-16 0,4 0 0 16,6 0-80-16,4 0-16 0,3 0 0 15,-2 0 0-15,-6-2 32 0,1 2 0 0,6 0 0 0,2 0 0 16,2 0-48-16,1 0-16 0,3 0 0 0,-2-4 0 15,-1 0-16-15,-2-1 0 0,-1 2 0 0,-1-4 0 16,0 4-16-16,2 0 0 0,3 1 0 0,2-3 0 16,0 0-16-16,-1 1-128 0,-1-2 192 0,3 2-64 0,3 2-128 15,1-1 128-15,4 6-128 0,-1-3 128 0,-1-3-128 16,-5 3 0-16,-1 0 0 0,0 3 0 0,-1-3 0 16,2 2 0-16,-1 2 128 0,0-2-128 0,0-2 0 0,0 0 0 15,1-2 0-15,-1-1 0 16,1 2 256-16,1 1-48 0,3 0 0 0,2-2 0 15,-3-2-208-15,-2-2 176 0,3 2-176 0,2-2 160 0,5 1-160 0,0 1 0 16,1-2 144-16,-4 2-144 0,-5-4 0 0,-2 2 0 16,2-2 0-16,-2 4 0 0,1-2 0 15,-1 4 0-15,-3-2 0 0,-3-1 0 0,-2 1 128 0,-3 1-128 0,2 0 128 16,-2 2-128-16,3 1 288 0,-1 0-16 0,2 1 0 16,0 2 0-16,0-3-80 0,-2 0 0 0,0 0-16 0,-2 0 0 15,1 1-176-15,2 1 128 16,2 1-128-16,-1-2 128 0,-1 2-128 0,-2-3 0 0,-2 0 0 0,-1-3 0 15,1 3 0-15,-4-1 0 0,-2 2 0 16,1-1 128-16,0 3-128 0,-2-3 0 16,-1 0 0-16,-4-3 0 0,-1 2 128 0,-2-2 112 15,-1 1 16-15,-2 1 0 0,-1-2-256 0,-1 2 144 0,-3 1-144 0,2-3 128 0,-1 3-128 16,1 0 0-16,-1 0 144 0,-1 0-144 16,1 0 0-16,0 0 0 0,1-2 0 0,-1 2 128 0,3 0-128 0,-4 0 0 15,1 0 0-15,2 0 0 16,3 2-192-16,3-2-64 0,2 3-16 0,0 2-20336 15</inkml:trace>
  <inkml:trace contextRef="#ctx0" brushRef="#br0" timeOffset="4363.57">33282 11811 5519 0,'0'-4'496'0,"0"0"-496"0,1 2 0 0,-1 0 0 0,1 0 560 0,-1-1 16 15,1 0 0-15,2-6 0 0,-1 2 704 0,1-6 128 0,-1 3 48 0,1 2 0 0,-2 0 144 0,0 2 48 0,-1 1 0 0,-1 4 0 0,-1-3 912 0,-1 4 176 0,1 0 32 0,-1 0 16 0,2 4-528 0,-2-3-96 0,2 2-32 0,0-1 0 0,1-2-864 0,0 0-176 16,0 0-48-16,-1 20 0 0,1-14-576 0,-1 3-112 16,1 1-32-16,0 0 0 0,-2 2-48 0,0 0-16 31,-1 1 0-31,1-1 0 0,-2 4 0 0,0-3-16 0,0 3 0 0,-1-3 0 0,0 2-32 0,0 1 0 16,-2 0 0-16,3 0 0 0,-3 0-64 0,1 3-16 0,0-1 0 31,0 2 0-31,0 1-128 0,1 1 192 0,0 2-192 15,1 1 192-15,0 1-48 0,1 1 0 0,0 5 0 16,1-1 0-16,0 1 16 0,2 3 0 0,0-4 0 16,0 1 0-16,2-4-160 0,-2 1 192 0,1 3-192 0,-1 2 192 15,0 4-192-15,0-4 0 0,-1 5 0 0,-2-7 0 16,1-4 0-16,-1 1 0 0,0 3 128 0,-1 1-128 16,0-4 272-16,0-4 32 0,2 6 0 0,-2-2 0 15,2-1-176-15,-1 1-128 0,1-1 144 0,-1 1-144 16,1-1 0-16,2-2 0 0,-1-1 0 0,1-2 0 0,0 6 0 15,0-1 0-15,1 3 0 0,0 0 0 0,0-1 0 16,2 1 0-16,-2-3 0 0,2-3 0 0,-2-2 0 0,0-1 0 16,0 1 0-16,2-1 0 0,-2-1 0 0,1-1 0 15,1 1 0-15,-2-3 0 0,2 5 144 0,-2-4-144 16,1 4 128-16,1-5-128 0,-1 1 0 0,-1 1 0 16,2-4 0-16,-2 2 0 0,0-2 0 0,2 0 0 15,-2-1 0-15,0 1 0 0,2-3 0 0,-2 0 0 16,0 2 144-16,1-3-16 0,0-2-128 0,-1 0 176 15,2-1-176-15,-2-3 192 0,1 1-192 0,0 0 0 0,-1-4 0 16,0 2 0-16,0-1 0 0,-1 0 0 0,0-1 0 16,0 2 0-16,0-3 0 0,0 0 0 0,0 1 0 0,-1-2 0 15,0 1 208-15,0-2-32 0,1 0-16 0,-2 3 0 16,1-3 0-16,1 0 0 0,-1 0 0 0,0 0 0 16,1 0-160-16,-1-3 0 0,1 3 0 0,0 0 128 15,0 0 0-15,0 0 0 0,0 0 0 0,0 0 0 16,0 0-128-16,-15-16 0 0,11 13 0 0,-1-2 0 15,0 1 0-15,-1 0 0 0,0-2 128 0,-2 0-128 16,1 0 0-16,-1-3 0 0,0 2 0 0,-2 0 0 16,1-3 0-16,-1 2 0 0,0-2 128 0,1 0-128 0,-1-2 0 15,-1-1 0-15,2 1 144 0,-1 0-144 0,1-1 128 16,1 0-128-16,0 0 128 0,0-2-128 0,0 2 144 16,1-2-144-16,-1-1 192 0,2 2-192 0,0-1 160 15,1 2-160-15,-1-3 128 0,0 1-128 0,-1 1 144 0,1-1-144 16,1 2 160-16,0 0-160 0,0 1 128 0,2 2-128 15,-1 0 0-15,2 4 144 0,-1 0-144 0,1 1 0 16,-1 4 0-16,2-3 0 0,1 3 0 16,-1 1 0-16,1-1 0 0,0 1 0 0,1 0 0 0,-1 1 0 15,2 1 144-15,0 4-144 0,0-2 0 0,-1 2 0 16,3 3 0-16,-1 1 0 0,0 0 0 0,1 2 0 16,0 3 0-16,1-1 0 0,0 4 0 0,1 2 0 0,0 1 0 0,0-1 0 15,0 1 0-15,-1-1 0 0,1-1 0 0,1 2 0 16,-1-2 0-16,-1 1 0 0,0-4 0 0,0 2 0 0,0 1 0 15,1-3 0-15,-1 0 0 0,0-1 0 0,0-4 0 0,0 1 0 16,-2 0 0-16,1-3 0 0,0 1 0 16,-2-1-128-16,2-2 128 0,-3 0-192 0,2-1 192 0,-2 0 0 15,-1-2 0-15,1-2 0 0,0 2 0 0,-1-4 0 32,1 2 0-32,1-2 0 0,-1 0 0 0,0-2 0 0,2 2 0 0,-2-3 0 0,3 0 208 0,-1-1-16 15,4-2-16-15,-1 0 0 0,1-1 192 0,1-3 32 16,3 1 16-1,-1-4 0-15,2 3-256 0,2-2-160 0,2 1 192 0,2 0-192 0,3-4 176 0,1 1-176 16,3-2 160-16,2-1-160 0,2 1 0 0,-2 2 0 0,-1-2 0 0,-1 4 0 16,-1-1 0-16,0-3 0 15,1 4 0-15,-3-4 0 16,0 1 128-16,-2 1-128 0,-1 0 176 0,-2 0-176 0,-2-2 0 0,-3 4 0 0,0-5-160 0,-2 5 160 16,-1-4-224-1,-2-1 80-15,0-1 16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05:16.7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8458 4905 28559 0,'17'-9'2544'0,"-2"0"-2032"0,-4 5-512 0,-3 2 0 0,-1 0 384 0,4-4-32 0,12-2 0 0,10-8 0 0,8-4 64 0,-2-1 16 0,-3 1 0 0,-9 4 0 0,-7 1-304 0,-6 5-128 0,-6-2 0 0,-5 3 128 0,-3 2 192 0,-4-2 16 16,-3 5 16-16,-6-2 0 0,-3 0-544 0,-5 2-128 0,-6 2 0 0,-6-2-16 31,-4 4-496-31,-9-4-112 0,-7 2-16 0,-12-2 0 0,-8-2 960 0,-12-3 176 0,-9-1 32 0,-9-3 16 15,-7-2 1120-15,-16-1 208 0,-13-3 48 0,-14 0 16 16,-1-4-80-16,-16 1 0 0,-13 4-16 0,-14-1 0 16,-10 0-880-16,-11 3-192 0,-13 0-16 0,0 0-16 15,6 0-176-15,4-1-48 0,1 3 0 0,2 2 0 0,4-2-64 16,-2 3-128-16,-1-3 176 0,7 2-176 0,7 2 0 16,13-2 0-16,7 2 0 0,7-2 0 0,20 2 0 0,-4 1 0 15,-5 3 0-15,7 2 0 0,7 2-176 16,6 2-144-16,7 2-16 0,3 4-16 0,3-2 48 0,4 5 16 15,6 1 0-15,3 2 0 0,3 4 80 0,5-2 16 16,8 3 0-16,9-1 0 0,8 4 192 0,0 2-192 16,2 3 192-16,5 1-192 0,12-1 192 0,5-1 0 15,3 5 192-15,5 0-192 0,5 5 256 0,5-2-64 16,7 3-16-16,3-1 0 0,5 1-176 0,5 4 0 0,6 5 0 0,2-4 0 16,4-4 0-16,3 4 0 0,4-2 176 15,1 3-176-15,5 4 128 0,2 5-128 0,3 8 0 0,2 12 144 16,5 8-144-16,-2 1 0 0,1-4 0 0,-1 4 0 15,2 4 0-15,-5 11 0 0,-1 9 0 0,-5 1 0 16,1-9-144-16,-5 17 144 0,-1 18-192 0,-5-4 192 16,1-18-384-16,-3 7 48 0,-1 13 0 15,1-14 0-15,4-12-16 0,2-23 0 0,3-10 0 0,1 2 0 16,2 4 352-16,-1-2-144 0,2-4 144 16,-1-5 0-16,0-4 192 0,-2-1 160 0,0-2 32 0,2 4 0 15,2-2-64-15,0-1-16 0,-1 2 0 0,0-10 0 0,0-8-160 16,0-2-16-16,-3-2-128 0,0 0 192 15,-1 7 128-15,-1 0 0 0,1-5 16 0,1 4 0 0,1 1-336 0,3-1 128 16,4-7-128-16,1-9 0 16,6-6 0-16,4-5 0 0,4-5 0 0,6-6 128 0,3-2 128 0,8-1 48 15,7-5 0-15,16 1 0 16,19-3-48-16,15-2 0 0,7-3 0 0,11 3 0 16,13-1-64-16,5 2 0 0,-1-3-16 0,4 3 0 0,2 2-176 0,3-1-176 15,3-5 48-15,3 3 0 0,6 5 128 0,2-4 0 16,-5-1 0-16,5-2 0 0,6 2-240 0,9 2-16 15,8-4 0-15,3 0 0 0,0 0 256 0,7-2 0 0,10 5 0 16,6 4-144-16,-6 1 144 0,3 6 0 0,11 6 0 0,0 4 0 16,1 6 0-16,-2 7 0 0,-2 3 0 0,-16 3 0 15,-17 2 0-15,9 5 0 0,9 11 0 0,1 4 0 16,-5 0-192-16,-7 0 32 0,-6 1 16 0,-9-1 0 31,-3-2-224-31,-7 2-32 0,-7 0-16 0,-7-6 0 0,-4-4 48 16,-6-8 16-16,-2-4 0 0,-10-8 0 0,-7-5 352 0,-13-3-176 0,-12-8 176 15,4-6-128-15,5-14 256 16,-5-7 64-16,-6-3 16 0,-10-6 0 0,-5-6 112 0,-5-1 0 0,-9-7 16 0,-5-1 0 16,-3-4-192-16,-6-1-144 0,-5-5 192 0,-3 2-192 15,-4-3 320-15,-5-2-64 0,-4-4 0 0,-5 3 0 0,-3-6 192 0,-4-3 16 16,-5-7 16 0,-3-6 0-16,-4-3-160 0,-2-2-16 0,0-2-16 0,-3-3 0 0,-2-5-80 0,-2-4-16 15,-1-3 0-15,-2-8 0 0,-1-6-16 0,-4-1-16 16,-3-1 0-16,-1 4 0 0,1 8-160 0,-6-11 0 15,-2-11 0-15,-2-8 0 0,1 4 0 0,-1 5 0 16,2 0 0-16,-2 2 128 0,0 2-128 0,-1 4 0 16,0 3-160-16,-1 7 160 15,5 9 0-15,-1-1-144 0,-1-1 144 0,-1 4 0 16,3 7 0-16,1 6 0 0,3 10 0 0,-1 2-128 16,0-3 128-16,-1 8 0 0,0 2 0 0,-1 7 0 15,-1 3 0-15,-2 1 176 0,1-1-48 0,-3 5 0 16,1 3-128-16,-2 3-144 0,-1 2 144 0,-5 1-208 0,-3 1 208 15,-4 2-144-15,-2 3 144 0,-1 4-128 16,-3 3-512-16,-2 3-80 0,-1-1-32 16,-1 2-12512-16,1 5-2512 0</inkml:trace>
  <inkml:trace contextRef="#ctx0" brushRef="#br0" timeOffset="88159.4">929 14031 34095 0,'1'10'3024'0,"-2"-6"-2416"0,-2 2-480 0,2 0-128 0,1 1 2240 0,2-4 448 0,1 4 64 0,1 2 32 16,2 9-4080-16,1 2-816 0,2 4-176 0,1 2-16 0,-2-1 1120 0,-1-2 224 0,-1 2 64 0,-4 0 0 0,1-3-288 0,-2-2-48 0,-1 5-16 0,0-6 0 0,0 5 3168 0,0-4 624 0,1-2 128 0,2-2 16 16,2-2-1200-16,0 1-240 0,1-3-48 0,-1-6-16 15,0 2-608-15,1-3-112 0,1-2-16 16,3-3-16-16,1-2-176 0,0-4-16 0,3-2-16 0,0-3 0 16,0-2-32-16,2-6-16 0,3-3 0 0,0 0 0 15,-1-4-176-15,2-2 192 0,1 0-192 0,0 2 192 16,0-5-192-16,1 1 0 0,2-1 0 0,0-1 128 15,4-2-128-15,3-5 0 0,4-4 144 0,5-1-144 16,1-3 0-16,1 0 128 0,1 1-128 0,-1 1 0 0,0 2 0 16,-1-1 128-16,-1 3-128 0,-2-1 0 0,2-2 0 15,0 2 0-15,0-3 0 0,-2 3 0 0,-2 3-224 16,-3 2-16-16,0 2 0 0,-2 6 0 16,-1 0-464-16,-2 5-112 0,-1-1-16 0,-1 5-18304 15</inkml:trace>
  <inkml:trace contextRef="#ctx0" brushRef="#br0" timeOffset="88965.9">529 16842 41471 0,'-8'6'3680'0,"1"-2"-2944"0,4-1-592 0,3-3-144 0,1 1-192 0,-1 4-80 0,-3 1-16 0,1 4 0 0,1 2-720 0,2 4-144 0,5 0-16 0,3 0-16 0,3-1 1712 0,2 1 352 16,1 3 64-16,1-3 16 16,1 4-432-16,0-2-80 0,2 1 0 0,-2 1-16 0,1-1-80 0,-2 3-16 15,0-3 0-15,-2 2 0 16,1 2-336-16,0-4 144 0,2 2-144 0,1-1 0 0,-1-5 160 0,0-4-160 16,-3-2 128-16,0-1-128 0,-3-1 272 0,-1-2-16 31,0 0-16-31,-2-5 0 0,0 1 96 0,0-1 32 0,1-1 0 0,-2-4 0 0,3 0 32 0,0-4 16 15,1-1 0-15,0-2 0 0,2-7 32 0,0-3 0 16,1 0 0-16,1-7 0 0,0 1-64 0,1-3-16 0,1-1 0 0,0-7 0 16,2 1-96-16,2-6-16 0,4-3 0 0,1-3 0 15,5-1 0-15,1-1-16 0,4 0 0 0,1 1 0 32,2-3 0-32,2 1 0 0,2-1 0 0,1-1 0 0,-1 2-240 0,-2 0 0 0,-2 5 0 0,-2 1 0 31,-1 5-320-16,-2 1-96-15,-1 3-32 0,-2 3 0 0,-3 4-704 0,3-1-160 0,1-3-32 16,-4 1 0-16</inkml:trace>
  <inkml:trace contextRef="#ctx0" brushRef="#br0" timeOffset="134541.51">1635 10641 40543 0,'-5'-14'3600'0,"0"8"-2880"0,0 2-576 0,1 2-144 0,3 2 368 0,-2 2 32 15,0 2 16-15,-5 2 0 0,-4 4-416 0,-5 6 0 0,-8 9 0 0,-7 9 0 0,-8 5-512 0,-4 4-48 0,-8 5 0 0,-6 5 0 0,-8 4-720 0,-6 6-160 0,-4 2-32 0,-5 2 0 0,0 1-96 0,0-4-32 0,3-5 0 0,7-7 0 16,4-2 2000-16,6-8 400 0,4 1 80 0,8-7 16 0,7-2 240 0,2 0 48 16,0-5 16-16</inkml:trace>
  <inkml:trace contextRef="#ctx0" brushRef="#br0" timeOffset="134804.72">256 10729 45151 0,'-17'-17'2000'16,"6"11"416"-16,2 6-1936 0,6 3-480 0,5 4 0 0,4 2 0 0,2 1-320 0,1 2-176 0,11 18-16 0,12 16-16 0,15 10 112 15,6 6 32-15,3 10 0 0,3 3 0 16,4 11-192-16,-5-6-16 0,-6-2-16 0,-1-1 0 31,1 1-2224-31,-3-2-448 0,-2 0-96 0</inkml:trace>
  <inkml:trace contextRef="#ctx0" brushRef="#br0" timeOffset="135210.01">1559 12116 34095 0,'-8'-6'3024'0,"0"2"-2416"15,0 4-480-15,0 0-128 0,3 4 2880 0,1 2 544 16,0 0 112-16,-5 7 32 16,-5 4-3696-16,-6 11-752 0,-3 7-144 0,-3 2-16 15,-1-2 144-15,-5 3 16 0,-7 3 16 0,-5 3 0 16,-7 5-736-16,-8 4-160 0,-7 4-32 0,-7 2 0 15,-2 2-2208-15,-3-2-448 0,0-2-96 0</inkml:trace>
  <inkml:trace contextRef="#ctx0" brushRef="#br0" timeOffset="135456.63">631 12122 51599 0,'-5'-5'2288'0,"2"14"464"0,1 6-2192 0,5 7-560 0,5 0 0 0,2-2 0 0,5 8 128 0,3 7-128 16,28 47 0-16,26 29 0 16,19 11-640-16,7-10-192 0,2-17-48 15,0-13 0-15,0-9-48 0,-1-9-16 0,3-1 0 0,-2-4-19664 16</inkml:trace>
  <inkml:trace contextRef="#ctx0" brushRef="#br0" timeOffset="178618.44">31123 14567 38703 0,'-4'-1'3440'0,"3"-2"-2752"0,2 3-560 0,2-2-128 0,-1 1 176 0,0-2 0 0,1-1 0 0,2 1 0 0,2-4-176 0,2 1 0 0,1-2 0 0,-1 0 0 0,-2 2 0 0,0 1 0 0,-2 1 0 0,0 2 0 0,-1-2 208 0,1 4 16 15,-1-4 0-15,-1 4 0 0,0-2 96 0,1 2 0 16,-1-1 16-1,2 1 0-15,0 0-144 0,1 0-16 0,3 0-16 0,1 0 0 16,1 1-160-16,4 1 192 0,3-2-192 0,2 0 192 0,4 2-16 0,4-2 0 16,7 0 0-1,3-2 0-15,5 2 32 0,6 0 16 0,5-2 0 0,5 2 0 16,6 0-224-16,-1 0 0 0,-1 0 0 16,1 0 0-16,6 0 0 0,-4 0 0 0,-3 2 0 0,4 0 0 15,4 3 0-15,-1-2 0 0,-3 1 0 0,-2 1 0 16,1-1 0-16,-2 2 0 0,1 0 0 0,-4-2 0 15,2 2 0-15,-2 0 0 0,-2-2 0 0,-4 2 0 0,-5-3 0 0,0 0 0 0,-3 1 0 16,2 1 0-16,2-1 0 16,0-2 0-16,-2 3 0 0,-4 0 0 0,-7-4 0 15,-5 4 0-15,-2-5 0 0,-3 4 0 0,-5-4 0 0,-2 0 0 16,-2 2 0-16,-6-2 0 0,0 4 0 0,-3-4 224 16,-2 0-64-16,-2 1-16 0,-1-1 16 15,0 0 0-15,-1 0 0 0,-2 0 0 0,1 2-16 0,-2-2 0 16,0 0 0-16,1 1 0 0,-2-1-144 15,1 2 160-15,-1-1-160 0,0 2 160 0,0-3-160 0,-1 2 0 16,1 0 0-16,-2 3 0 0,1-2 0 0,-1 0 0 16,0 0 0-16,0 4 0 0,-2-4 0 0,2 1 192 15,-1 2-192-15,1-1 192 0,1-1-64 0,-1 0 0 0,1 2 0 16,0-2 0-16,1 0 0 0,-1 3 0 16,1-4 0-16,0 1 0 0,0 2-128 0,0-2 0 0,0 2 0 0,0 3 0 15,1-3 0-15,0 0 0 0,0 2 0 16,2 0 128-16,1 0-128 0,-1 0 0 0,2 1 0 0,-1 1 0 15,2-3 128-15,-2 2 0 0,1 1 0 16,1 2 0-16,-1 1-128 0,1 3 0 0,0-4 0 0,2 7 0 16,2 0 0-16,1 6-176 0,-3-3 176 0,2 3-128 15,0 4 128-15,0 6 0 0,1-2 0 0,-1 6 0 16,0-1 0-16,0 9 0 0,-2 4 0 0,1 0 0 16,-3 0 0-16,1 0 0 0,-1 1 0 0,-1 9 0 15,0 6 0-15,-3 3 0 0,-1 2 0 0,1-3-128 16,-2 0 128-16,-2-1 0 0,1 7 0 0,-1-5 0 0,0-3 0 15,0-2 0-15,1-4 0 0,1-2 0 0,0-2 0 16,-2 0 0-16,2-2 0 0,-3-1 0 0,-2 2 304 16,0-6 32-16,0-3 16 0,0-2 0 0,-1-3-128 0,0-1-32 15,2 2 0-15,0-1 0 0,2-1-48 0,2 0-16 16,2-1 0-16,1-1 0 0,0-1 0 16,3 0 0-16,1 0 0 0,-1-6 0 0,0 2-128 0,0-3 0 15,0-2 0-15,1-3 0 0,-1-2 144 0,0 2-144 16,1-1 160-16,0-1-160 0,-1-1 272 0,1 1-32 15,2-2-16-15,-3-1 0 0,0-3-96 0,-1 0 0 0,1-2-128 16,-2-1 192-16,-2-3-192 0,1-2 0 0,1 0 0 16,-2-2 0-16,-1 2 192 0,1-3 0 15,-1 1 0-15,-1 0 0 0,-1-2 32 0,1 0 0 16,1 0 0-16,-1 0 0 0,0-2-96 0,1 2-128 0,0-3 176 0,-1 3-176 16,2-2 0-16,-2-2 0 0,-2 2 0 0,1-1 0 15,2 1 0-15,1 1 0 0,-2-5 0 0,0 0 0 16,0 0 0-16,-2 16 0 0,0-10 0 0,-1 1 0 15,2-4 0-15,-1 3 0 0,-1 1 0 0,1-4 0 0,-1 4 0 16,1-4 0-16,-1 2 0 0,1 0 0 16,-2 0 0-16,2-1 0 0,0-2 0 0,0 2 0 0,-1-2 0 15,1 2 0-15,1-1 0 0,0-2 0 0,-3 1 0 0,1 2 0 16,1-1 0-16,-3 0 0 0,1 1 192 0,-2 1-192 16,2-1 192-16,-2-2-192 0,0 2 336 0,0-3-32 15,0 2-16-15,-2-1 0 0,0 2-128 0,0-2-32 16,2 2 0-16,-2-2 0 0,1 2-128 0,1-1 0 15,0-2 0-15,-2 2 0 0,2 0 0 0,-1 1 0 16,-2-2 0-16,2 2 0 0,-1-2 0 0,1 1 0 16,1-2 0-16,-2 2 0 0,-2 0 0 0,-3 3 0 15,-1 1 128-15,-1-1-128 0,0 0 192 0,3-2-32 0,2 2-16 16,-1-2 0-16,-3 1-144 0,0-2 128 0,-4 1-128 16,1 1 128-16,0-1 128 0,-4-3 32 0,-2 4 0 15,-1-4 0-15,-2 1 176 0,-4 2 48 0,0-1 0 0,-3-1 0 16,-4-1-512-16,-5 2 0 0,-5-1 0 0,-8 2 0 15,3 0 0-15,-6-1 0 16,-2 2 0-16,-5 2 0 0,1-1 0 0,-6 4 0 16,-6-3 0-16,-3 4 0 0,5-3 0 0,-4 2 128 0,3 1-128 0,-2 2 64 15,1 0-64-15,1-1 0 0,1 0 0 0,3-2 0 16,5 0 0-16,5-4 0 0,3 0 0 0,2 1 0 16,4-1 0-16,2-2 0 0,-1-2 0 0,3-2 0 15,3 0 0-15,4-2 0 0,3 2 0 0,2-4 0 0,4 1 0 16,2 0 0-16,4-1 0 0,3-1 0 0,3 4 0 15,2-4 0-15,1 1 0 16,3 0 0-16,2-2 0 0,1 0 0 0,5-3 0 0,-1 2 0 16,2-3-1280-16,2-2-240 0,2-1-48 0,2-5-23072 15</inkml:trace>
  <inkml:trace contextRef="#ctx0" brushRef="#br0" timeOffset="181111.33">31025 15669 32255 0,'-7'0'2864'0,"2"0"-2288"0,3 0-576 0,4 0 0 15,0-3 576-15,-1 3 0 0,1-2 0 0,0 1 0 0,2-2-576 0,2-1-144 0,4-2-16 0,1 0 0 0,1 2 160 0,3-2 0 0,1 0 128 16,2 1-128-16,0 1 960 0,2-2 112 0,1 2 16 0,1-2 16 0,3 2-400 0,3-2-96 0,6 1-16 0,0 2 0 16,1-1-240-16,3 4-48 0,7-4-16 0,4 4 0 0,3 0-288 15,3-2 0-15,0 2 0 0,3-3 0 0,3 2 0 16,2 1 0-16,4 0 0 0,3 0 0 0,3-2 0 16,4 2 0-16,5 0 0 0,-1 0 0 0,-3 2 0 15,4-2 0-15,3 1 0 0,-1 2 0 0,1-3 0 0,-3-4 0 16,-3 4 0-16,-2-5 0 15,-2 0-304-15,1-1 48 0,-1 0 0 0,-1 0 0 16,2-3-576-16,-1 2-128 0,4-2 0 0,2 3-16 16,4 0-816-16,0 2-176 0,-3 0-16 0</inkml:trace>
  <inkml:trace contextRef="#ctx0" brushRef="#br0" timeOffset="181738.45">31178 16742 21183 0,'-5'3'1888'0,"2"-3"-1504"0,2 0-384 0,1 0 0 0,1 0 272 0,-1 0-16 0,-1 0 0 0,-1 0 0 0,0 0 304 15,1 0 48-15,1 0 16 0,0 0 0 0,0 0 656 0,0 0 144 0,0 0 32 0,0 0 0 0,24 2-304 0,-13-2-64 16,4 1-16-16,4-1 0 0,3 3-192 0,5-3-48 0,4 2 0 0,4-2 0 0,6 0-128 0,3-2-48 16,8-1 0-16,4 2 0 15,2-1-288-15,6-1-64 0,5 2-16 0,4-4 0 0,2 0-288 0,1-1 0 16,3 0 0-16,4-3 0 15,3 2-624-15,0-6-16 0,2 2-16 0,1 0 0 16,2-4-1328-16,3-1-272 0,7-3-48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07:22.8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6083 10032 41471 0,'-13'-15'3680'0,"1"2"-2944"0,2 4-592 0,1 6-144 16,2-2 160-16,-4 0 0 0,-13-10 0 0,-15-7 0 0,-21-9-160 0,-16-2-176 0,-10 5 48 0,-4 2 0 0,-1 5-320 0,-3 2-48 16,-3 3-16-16,-2 4 0 0,-1 1-752 0,-1 5-144 0,-1 0-48 0,0 3 0 0,-2 3 880 0,-5 3 160 0,-6 3 32 0,-3 0 16 0,0 5 368 15,-5 4 0-15,-3 1 0 0,1 3 0 0,5-3 0 16,-4 3 0-16,-6 5 0 0,0-2 0 15,2 4 384-15,-4 3 64 0,-4 1 0 0,0 5 0 16,6 1 384-16,-2 5 64 0,-2 0 32 0,2 3 0 0,1 3-400 16,2 0-80-16,1 1 0 0,0 3-16 15,13 0-192-15,2-1-48 0,-2 4 0 0,-3 4 0 0,1 5-192 0,3 2-160 16,6 2 32-16,11-6 0 16,14-8 128-16,4 1 0 0,1 8 0 0,2 1 0 0,5 5 0 0,3 4 0 0,6 1 0 15,10-8-128-15,9-8 128 0,-3 8 0 16,-7 8 0-16,2 4 0 0,8 0 0 0,4-1-208 0,10-6 16 0,6-4 16 15,6-7 176-15,6 4 0 0,4 5-144 0,4 4 144 16,6 3 0-16,0-2 0 0,2-4 0 16,3-2 0-16,3 2-272 0,2-2 64 0,6 0 16 15,4 0 0-15,5-2-80 0,1-4-16 0,3-4 0 0,3 2 0 16,5 4 288-16,0 5 144 0,3 4-16 0,0 1 0 16,1-1 160-16,5-4 32 0,5 0 0 0,3-5 0 15,3-3-128-15,5-2 0 16,3 8-16-16,5-6 0 0,6 0 16 0,2 0 0 15,2-3 0-15,1-1 0 0,2-5-192 0,6-1 0 16,7 5 144-16,4-7-144 0,3 1 0 0,4-2 0 0,0-6 0 0,5 4 128 16,4-6-128-16,-16-4 0 0,-10-4 0 0,19 4 0 15,30 5 0-15,17 2 0 0,-1-1 0 0,-2-2 0 0,-3-2 0 0,4-3 0 16,4 1 0-16,-3-7 0 16,-3-2 0-16,3-5 0 0,4 2 0 0,2-6 0 15,0-2 0-15,-9-5 128 0,-3-7 0 0,9 0 0 16,6-3-128-16,3-3 0 0,-1 0 0 0,-1-5 0 15,2 2 0-15,5-3 0 0,8-1 0 0,-4-2 0 0,-3-3 0 16,-3-1 192-16,-2-1-64 0,-2-2 0 16,1 3-128-16,-5-1 0 0,-1 1 0 0,-4-1 0 0,0-4 0 0,-3-2 0 15,1-3 0-15,-7 2 0 0,-10-2 0 0,-1-2 0 0,-2-1 0 16,-13-2 0-16,-12 2 0 0,7-5 0 16,3-5 0-16,1-1 0 15,-2-2 192-15,-3-5 80 0,-4 2 16 0,-7-4 0 0,-14 4 144 0,2-9 16 0,5-8 16 0,-2-6 0 16,1-4-176-16,-9 2-32 15,-10 4-16-15,-6-4 0 0,-6-5-240 16,-7-1 0-16,-4-1 0 0,-6-2 0 0,-3-9-144 0,-7 3 144 0,-5-1-208 0,-5-1 80 0,-1-2 128 16,-6 1 0-16,-4 5-144 0,-4 0 144 0,-4 1 0 0,-8 3 0 15,-5 3 192-15,-6-6-64 0,-8 3 112 0,-6-5 16 16,-3 3 0-16,-10 0 0 0,-7-7-256 0,-9 1 0 31,-6-2 128-31,-11-2-128 0,-3-1 0 0,-6 1 0 16,-7-3 0-16,-6 1 0 0,-3 2-160 0,-7 2 32 0,-7 1 0 0,-4 3 0 0,0 2 128 0,-7 4 0 15,-8 1-144-15,-2 5 144 0,11 10 0 0,-20-2 0 16,-13 3 0-16,-8 4 0 0,-2 3 0 0,-10 4 0 16,-7 6 0-16,-8 1 0 15,-2 3 0-15,-3 7 0 0,-1 4 0 16,2 3-176-16,2 2 176 0,-2 3 128 0,0 2-128 16,-17 0 176-16,-9 3-176 0,-4 3 0 0,-2 6-192 15,5 1 192-15,8 4 0 0,6-1 0 0,8 1 0 0,0 6 0 16,4 3-128-16,5 2 128 0,7 3 0 15,-2 5-13312-15,1 3-2592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09:50.00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18928 18139 1839 0,'1'-1'160'0,"-1"1"-160"0,0-2 0 0,0 1 0 0,0 1 2048 0,0-3 368 0,-1 3 80 0,1 0 0 0,0-4-96 0,-1 2-32 0,-1-1 0 0,2 3 0 0,0 0-192 0,0 0-64 0,0 0 0 0,0 0 0 0,0 0 48 0,0 0 0 16,0 0 0-16,0 0 0 0,0 0-704 0,0 0-144 0,0 0-32 0,0 0 0 15,0 0-608-15,0 0-128 0,0 0-32 0,0 0 0 0,-19 9-160 0,17-6-32 16,1-2-16-16,1 2 0 16,-1 2-304-16,1-1 160 0,0 5-160 15,0-3 128-15,1 4-128 0,0-3 0 0,2 4 0 0,-1-1 0 0,3 3 0 0,0 0 0 16,3 2 0-16,-1 1 0 0,0 0 0 0,2 3 0 16,0-2 0-16,1 4 0 0,1-1 0 0,-1 1 0 15,0 2 160-15,-2-2-160 16,0 2 0-16,-1-5 0 0,-1-2-192 0,-1-2 48 15,1 1 144-15,1-3 0 0,-1 1 0 0,-1-6 0 16,1 2 0-16,-1-6 144 0,0 0-144 0,0-2 160 16,1-1 64-16,-1-1 16 0,1-2 0 0,-1 0 0 15,0-4 16-15,1 1 16 0,-1-4 0 0,1-1 0 0,0-2-32 16,1-2-16-16,-1 1 0 0,0 2 0 0,-2 2-64 16,1-2-16-16,1-7 0 0,1 0 0 0,1 2-144 0,-2-5 160 15,0 3-160-15,0 1 160 0,0-2-160 0,1-1 0 16,-1 1 0-16,-1-2 0 0,2 0 0 0,-2 1 0 0,1 1 0 0,0 1 0 0,2 3-192 0,-1-2-32 15,2 2 0-15,0 0 0 16,0-1-64-16,0 3-16 0,0 0 0 0,-1 2 0 16,1 2 0-16,0-1 0 15,1 3 0-15,0 0 0 0,-1 1-288 0,1 4-64 0,0 0-16 0,-1 2-17808 16</inkml:trace>
  <inkml:trace contextRef="#ctx0" brushRef="#br0" timeOffset="679.95">19568 18290 39615 0,'-1'3'1760'0,"-1"-3"352"0,-2 0-1680 0,2 0-432 0,0 0 0 0,2 0 0 0,-1-3-192 0,0 1-112 0,0 1-16 0,-1-4-16 0,4 0-1552 0,-1 0-304 0,1 1-64 0,1 0-16 0,0 2 2544 0,-1-1 512 0,0 2 112 0,1 1 0 0,-1-2 224 0,1 2 32 16,-1 0 16-16,2 0 0 0,1 0-848 0,0 0-192 0,1 0-128 15,0 0 192-15,1 0-192 0,2-3 0 16,0 2 0-16,1-1 0 0,-2-2 0 0,0 1 0 16,-1 0 0-16,2-1 0 0,2-2 0 0,0-3 0 0,1 2 0 0,1-2 0 15,-2-1 0-15,-2 0 0 0,0-1 0 0,-1 4 0 16,-2-3-144-16,-1 4 144 0,0-3-192 0,-4 2 192 15,2 0 0-15,-3 1 0 0,0 1 0 0,-2-1 0 16,-1-1 320-16,-2 0 64 0,-1 1 0 0,-3 3 16 16,-1-4-208-16,-1 4-32 0,-1-4-16 0,-2 5 0 15,-1-2-144-15,0-2-192 0,0 4 32 0,2-2 16 16,-1 1 144-16,3 2-128 0,2 1 128 0,1 0-128 0,0 1 128 16,2 3 0-16,0 1 0 0,0 5 0 0,0-1 0 15,-2 2 0-15,2 4 0 0,0-2-128 0,-2 2 128 16,1 4 0-16,0 0-144 0,-1 0 144 0,1 1 0 0,1 1 0 15,-2 1 0-15,3-3 0 16,0-2-208-16,3-1 80 0,1-1 128 0,1-3-208 0,2 2 208 0,1-3-144 16,1 2 144-16,3 0-128 0,-4-3-176 0,5-2-16 15,0 6-16-15,1 1 0 16,2-2-848-16,2 4-160 0,-2-3-48 0,0 0 0 16,0 1-336-16,1-3-64 0,-1-2 0 0,2 0-16 15,0-4 640-15,1-2 128 0,0 1 16 0,0-4-5840 0,4-2-1184 16</inkml:trace>
  <inkml:trace contextRef="#ctx0" brushRef="#br0" timeOffset="1443.62">20205 18060 28559 0,'-5'5'2544'0,"-1"-3"-2032"0,1 0-512 0,3-2 0 0,-1 2 1152 0,0-2 144 0,-5 4 32 0,-4 0 0 16,-3 2-2544 0,-1 0-512-16,1-2-112 0,3 1-16 0,0 1 1072 0,1-2 208 0,3-1 32 0,-1 1 16 0,0 1 528 0,2 1 0 15,2-2 0-15,-1 2 0 0,2 0 0 0,0 2 0 0,2 0 0 0,-1 0 0 16,1 4 272-16,2 3 112 0,-1 4 32 0,1-3 0 16,1 6 160-16,0-3 16 15,2-2 16-15,-1-1 0 0,1 1-416 0,2-4-64 0,0 0-128 0,1-3 176 16,0-1 144-16,1-2 48 0,2 2 0 0,0-3 0 15,2-2 256-15,0-2 48 0,0-2 16 0,1-2 0 16,2-2-256-16,0 0-48 0,0-2-16 0,1-5 0 0,3 0-64 0,-2-1-16 16,1-5 0-16,0-1 0 0,1 2 32 0,-2-3 0 31,0 1 0-31,-1-2 0 0,-2 1-64 0,0 3-16 16,-4-2 0-16,0 2 0 0,-3 1-96 0,-2 1-16 15,-3 2 0-15,-1 2 0 0,-1 0 256 0,-1-1 64 16,-2 4 0-16,0-2 0 0,-3 1 144 0,-2 2 48 15,-1-2 0-15,-1 4 0 0,-1 0-400 0,-1-1-80 16,0 4-16-16,0 1 0 0,1 1-144 0,3 2 0 16,1-3 0-16,-2 3 0 0,-1 6-128 0,-3 1-16 15,2 2 0-15,-1 1 0 0,3 3 144 0,2 2 0 0,2 0 0 16,-1 3 0-16,4-2 0 0,0 6 0 0,3 0 0 16,0 3 0-16,4-2-224 0,0 3 32 0,2 2 16 0,0-3 0 15,0 1-80-15,2-1 0 0,0-2-16 0,1 0 0 16,0 2 0-16,0 0 0 0,1-5 0 0,0 2 0 15,-1-3 272-15,0-1 0 0,-1-1 0 0,0-2 0 16,-1 1 0-16,-1-2 0 0,0-2 0 0,-1 1 0 16,-1-3 0-16,-1-1 0 0,-2 0 0 0,0-2 0 0,-1 0 0 0,-1-1 0 15,-2 1 0-15,0-4 0 0,-1 0 0 16,-2 0 0-16,-3 2 0 0,-2 0 0 0,0-2 176 0,-4 2-176 16,-1 1 192-16,-4-3-192 0,2 0 0 0,-5 0 0 15,-3-2 0-15,-2 0 0 0,-1-2 0 0,1-1 0 16,2 2 0-16,-4-6 0 15,-1 2-496-15,-1-5-48 0,0 0-16 0,-3-7-16240 0</inkml:trace>
  <inkml:trace contextRef="#ctx0" brushRef="#br0" timeOffset="4673.72">21251 17860 22111 0,'-5'0'1968'0,"0"0"-1584"0,2 1-384 15,0-1 0 1,2 0 2384-16,-1 0 400 0,-2 0 80 0,-4 0 16 0,1-1-2048 0,-2 1-384 0,2-4-96 0,1 2-16 0,1 2-80 0,1-4-32 0,0 4 0 0,-1 0 0 0,2 0 160 0,-5 1 48 0,5 2 0 0,-5 1 0 0,0 4-432 0,-5 5 0 0,-2 3 0 0,-1 2 0 0,-2 4-176 0,-2 4-112 0,0 0-32 0,0 5 0 16,-2 0 112-16,-1-1 16 15,0 2 0-15,4-1 0 0,0-3 768 16,4 1 176-16,2-4 16 0,1-3 16 0,4 0 144 0,0 0 32 15,3-3 0-15,2-1 0 0,1 5-960 0,4-1-192 16,1 1-48-16,4 2 0 16,-1 0-1056-16,2 0-224 0,1 1-32 0,2 2-16 15,0 3-704-15,2-1-144 0,0 1-16 0,1 1-16 16,-2-4 624-16,1-3 128 0,-2-2 32 0,0-2 0 16,-1-2 320-16,0-3 80 0,0-4 16 0,1-2 0 15,0-4 592-15,2-2 112 0,4-4 32 0,0 0-3536 0,5-4-704 16</inkml:trace>
  <inkml:trace contextRef="#ctx0" brushRef="#br0" timeOffset="5131.92">21647 18360 30399 0,'-4'-7'2704'0,"1"4"-2160"0,-1-2-544 0,1 1 0 16,2 0 1968-16,-1-1 272 0,-2-5 64 0,-3-6 16 15,-2-6-2640-15,-2-4-512 0,2 1-128 16,1 1 0-16,0 1-176 0,1 7-16 0,1 3-16 0,-1 2 0 16,1 4 896-16,0 4 272 0,-3 3-128 0,1 6 128 0,-2 0 0 0,-1 3 208 15,-3 7-16-15,-2 0-16 0,1 4 16 16,-1 1 0-16,1-1 0 0,2 1 0 0,0-4 96 0,2 4 32 16,1-5 0-16,2 0 0 0,0-1 384 0,2 1 96 15,1-2 16-15,3-2 0 0,0 0-496 0,1-2-80 16,4 0-32-16,-1 1 0 0,4-1-480 0,3 0-112 15,-1-1 0-15,4 2-16 0,2 0 160 0,3-1 48 16,0 0 0-16,0-2 0 0,3 0 192 0,-2 0 0 16,0-1 0-16,0-1-144 15,3-3-432-15,2 0-64 0,-2 1-32 16,-2-3 0-16,-1-1 144 0,-3 0 16 0,1-1 16 0,-1-2 0 0,-3-1 496 0,-1-2-144 0,-1 0 144 16,-1 0 0-16,-2-1 512 0,-1-2 192 15,0-4 48-15,-1 0 0 0,-1-2 128 0,-2 1 16 0,0 0 16 0,-1-2 0 16,-1-4-624-16,-3 1-128 0,0-2-32 0,-2 1 0 15,-1-1-592 1,-2 4-128-16,1 1-32 0,-2 1 0 0,0 5 144 16,0 0 32-16,-1 5 0 0,-1 2 0 0,-2 0 128 0,1 6 48 15,-2-1 0-15,-1 2 0 0,3 2-416 0,-3 0-80 0,3 2 0 16,-2 0-16-16,3 5-256 0,1-3-48 0,3-2-16 0,2 0-6896 16,1-2-1392-16</inkml:trace>
  <inkml:trace contextRef="#ctx0" brushRef="#br0" timeOffset="5700.91">21997 18225 42383 0,'-7'-1'1872'0,"0"-2"400"0,1 1-1824 0,3 0-448 0,0 0 0 0,2 1 0 0,-2-2-2224 0,1-3-528 0,-3 0-128 0,0-4 0 0,0-2-800 0,3 2-160 0,2-3-16 15,1 5-16-15,2 1 4400 0,1 3 880 0,2-1 192 0,-1 3 16 0,3 0 464 0,-1-1 96 0,2 2 0 0,1 1 16 0,0 1-592 0,1 2-112 0,1-3-16 0,0 2-16 0,3-2-752 16,0 0-160-16,0 2-32 0,1-2 0 16,0 0-224-16,0 0-48 0,0 0-16 0,0-2 0 0,0 2-224 0,-1-2 128 15,1 2-128-15,-2-3 0 16,0 6 128-16,-2-3-128 0,-1 2 0 0,-1-2 0 15,0 4 0-15,-4-1-192 0,-1 1 16 0,-3 3 0 16,1-1-544-16,-3 2-112 0,-1 2-32 0,-4 3 0 16,0-1 128-16,-4 4 32 0,-1 0 0 0,-3 0 0 0,-1 3 896 0,-2-1 176 15,0-1 32-15,-3-1 16 16,2 2 192-16,1-2 32 0,-1 3 16 0,1-3 0 0,1 0-368 0,-1-4-80 0,1 4-16 16,1-3 0-16,1 0-192 0,-1-2 176 15,2-1-176-15,1-2 160 0,1 0-160 0,0 1 0 0,0-2 0 0,0 0 0 16,4-4 0-16,1 2 0 0,1-1 0 0,2-4 0 15,0 3 160-15,2-3-160 0,2 1 192 0,-1-1-192 16,3 2 256-16,-1 2-64 16,3-2-16-16,1 2 0 15,-2-1-576 1,1 0-112-16,2 1-32 0,2 2 0 0,1 0-96 0,1 1-32 0,0-1 0 0,0 0 0 0,1-4 672 0,0 3 224 0,1 0 0 0,-1-3 0 16,0 0 144-1,-1 0 16-15,2-2 16 0,-2 0 0 16,1 0-1024-16,0 0-208 0,1 0-32 0,-1-2-16 15,1-2-864-15,0 2-176 0,-1-2-48 0,1 2-11296 0</inkml:trace>
  <inkml:trace contextRef="#ctx0" brushRef="#br0" timeOffset="6179.19">22379 17804 26719 0,'-6'0'1184'0,"1"0"240"0,0 0-1136 16,1 0-288-16,3 0 0 0,1-1 0 0,-1 1-1104 0,0 0-288 0,-2 0-48 0,-1 0-16 0,2 0 96 0,-1 1 16 0,2 2 0 0,0-1 0 0,1 2 1664 0,-1 2 320 0,2-3 80 0,-1 2 16 0,1 3 672 0,-1-4 128 0,1 1 16 0,1 1 16 16,0-2 576-16,2 2 112 0,1 0 32 0,0 0 0 0,3 2-672 0,2 0-128 15,1 0-16-15,2 1-16 0,2 3-736 0,2-2-144 16,2 2-16-16,0 2-16 0,2 1-368 0,2 1-176 15,-1 2 160-15,1-2-160 0,0 3 0 16,-2 1 0-16,0 4 0 0,-2 1 0 0,-1 4 0 0,-3-1 0 16,-2 8 0-16,-4-2 0 0,-3 4 0 0,-2 0 0 15,-6 0 0-15,-1 3 0 0,-5 0 0 0,-2 0 128 16,-3 1-128-16,-3-4 144 0,0 3-320 0,-3-7-64 16,2-1-16-16,-2-2 0 0,2-3 256 0,0-6 0 15,-1 0-160-15,1-7 160 0,0 1 0 0,-1-3-144 0,2-3 144 16,-1 0-17680-16</inkml:trace>
  <inkml:trace contextRef="#ctx0" brushRef="#br0" timeOffset="50311.65">18344 8390 26719 0,'-6'0'2368'0,"1"0"-1888"0,4 3-480 16,0-3 0-16,1 0 240 0,-2 0-48 0,0 2-16 0,-3-2 0 0,0 0-176 0,-1 0 0 0,2 1 0 0,0-1 128 0,3 0 240 0,0 0 32 0,0 0 16 0,1 0 0 0,0 0-208 0,1 0-32 0,0 0-16 0,-1 0 0 0,1 0 96 0,1 0 32 0,-1 3 0 0,0-3 0 0,-1 0 224 16,0 0 64-16,0 0 0 0,0 0 0 15,0 0 224-15,6 20 48 0,-6-12 16 0,-1-2 0 0,1 1-224 0,-2-1-64 16,0 4 0-16,1-2 0 0,0 3-192 0,-2 1-64 31,2 4 0-31,0 2 0 0,1 2-48 0,-1 2-16 16,1 3 0-16,0 0 0 0,0 3-112 0,1 2-16 0,0 1-128 0,0 3 192 0,1 5-192 0,-2-1 0 31,0-1 0-31,-2 1 0 0,1 3 0 0,-1 4 0 0,-1-1 0 16,0 3 0-16,-1-2 0 0,-1 6 0 0,0 2 0 15,-1-3 0-15,0 1 0 0,-1-4 144 0,1-5-144 16,-1 3 128-16,2-2 128 0,-1-1 0 0,2-1 16 0,0-4 0 0,3 2-144 0,0-1-128 0,2-4 192 16,0 1-192-1,3-1 192-15,0-5-64 0,1 1 0 0,-2-3-128 16,2-3 160-16,-1 0-160 0,-2 1 128 0,2-1-128 0,-1 2 0 0,-2 0 0 0,1 2 0 0,-2 0 0 15,0-4 0-15,0 0 0 0,-2 5 0 0,-1-1 0 16,0 1 0-16,-1-5 0 16,-1 2 0-16,0-3 0 0,0-2 160 0,0-5-160 0,1 0 192 0,0-4-192 31,-1 2 416-31,2-4-32 0,1-2 0 0,-1 1 0 0,1-3-176 16,-1 5-32-16,2 0-16 0,0-1 0 0,1-2-160 15,-1 0 128-15,1 1-128 0,0 1 128 0,0-3-128 0,-2 4 0 16,2-3 0-16,0 0 0 0,-1-1 0 0,1 0 0 15,-1-1 0-15,0 3 0 0,1-3 0 0,-2-1 0 16,1 0 0-16,-1 1 0 0,0-2 0 0,0 2 0 16,-1-2 0-16,2-1 0 0,-1 2 240 0,-2-1-48 15,2 2 0-15,-2-3 0 0,1 1-48 0,1-2-16 16,1 2 0-16,-1-4 0 0,2 1-128 0,-1-1 160 16,1 0-160-16,0 0 160 0,1 0-32 0,-1 0 0 0,0-1 0 15,0 1 0-15,0 0-128 0,0 0 160 0,0 0-160 0,0 0 160 16,0 0-160-16,0 0 0 0,0 0 0 0,0 0 0 15,0 0 0-15,0 0 0 0,0 0 0 0,0 0 0 16,0 0 0-16,0 0 0 0,0 0 0 0,0 0 0 16,0 0 0-16,0 0 0 0,0 0 0 0,0 0 0 15,0 0 0-15,0 0 0 0,0 0 0 0,0 0 0 16,0 0 0-16,0 0 0 0,20 12 0 0,-12-11 128 16,2 2 96-16,-1-3 16 0,4 0 0 0,0 2 0 15,0-1-240-15,0 2 0 0,1-1 128 0,3 2-128 16,3-3 0-16,1 2 0 0,1-1 128 0,1-2-128 0,1 0 0 15,1 0 0-15,0 0 0 0,-1-2 0 16,2 1 0-16,3 1 0 0,-1-2 0 0,0 1 0 0,-1 1 0 0,-1 0-128 16,-3 0 128-16,-1 1 0 0,-1 1 0 0,-2 1 0 15,-2 1 0-15,1 0 0 0,-2 1 0 0,1-2 0 16,0 1 0-16,1 0 0 0,-1-2 0 0,2 1 0 16,-2 0 0-16,0-3 0 0,0 0 0 15,1 0 0-15,0 0 0 0,-2 0 0 0,-1 0 0 0,0 0 0 16,-1 0 0-16,-2 0 0 0,-2 0 0 0,0 3 0 15,-2-3 0-15,0 0 0 0,-2 0 0 0,-1 0 0 0,-1 0 0 16,-1 1 0-16,0-1 0 0,-1 3 0 0,1-3 0 16,-1 2 0-16,1-2 0 0,1 1 0 0,-1 2 0 0,2-3 0 15,-1 2 0-15,1 0 0 0,1 0 0 0,0-1 0 16,2 2 0-16,-2-3 0 0,0 0 0 0,0 0 0 16,0 2 0-16,-1-2 0 0,0 0 0 0,-1 0 0 15,0 0 0-15,-2 0 0 0,1 0 0 0,-2 0 0 16,0 0 0-16,-1 0 0 0,1 0 0 0,-1 0 0 15,0 0 0-15,0 0 0 0,0 0 0 0,0 0 0 16,0 0 0-16,0 0 0 0,0 0 0 0,0 0 0 0,0 0 0 16,0 0 128-16,0 0-128 0,0 0 0 0,0 0 0 0,0 0 144 15,0 0-144-15,0 0 128 0,3-25 48 16,-2 17 0-16,-1 0 0 0,1-1 0 16,1-1-176-16,-2-3 128 0,0 1-128 0,1-4 128 0,-1 3-128 0,0-3 0 15,0-2 144-15,0-1-144 0,0 3 176 16,-1-4-48-16,1-4 0 0,0-4 0 0,-2 0 0 0,1-2-128 15,0-1 192-15,0-1-64 0,-2-2-128 0,1-3 192 16,-1 1-192-16,1-1 192 0,0-2-32 0,-1 1 0 0,0-5 0 16,0 1 0-16,0-3-160 0,1 1 160 0,-2-2-160 15,1 1 160-15,2 1-160 0,0-3 0 0,-2 1 0 16,2-3 0-16,1 4 0 0,0-6 0 0,0 3 128 16,0-1-128-16,-1 2 0 0,1 1 0 0,1 1 0 15,0 2 0-15,1-1 0 0,-1 3 0 0,0 0 0 0,0 5 0 16,1 3-128-1,-2 1 128-15,1-3 0 0,-1 3 0 0,-1-3 0 0,-1 4 0 0,2 5 0 0,-1 4 0 16,-1-3 0-16,-1 1 0 16,2 0 0-16,0-1 0 0,0 3-144 0,-2 0 144 0,2 3 0 0,0 3 0 15,-1 0-224-15,2 1 64 0,0 2 16 0,0 0 0 16,0 1 144-16,2 0-128 0,-1 2 128 0,0 0-128 16,2 4 128-16,-2-4 0 15,0 4 0-15,-1-3-128 0,2 3 128 0,0-2-160 0,0 2 160 0,1 0-160 16,-1-3 160-16,1 2 0 0,-1 1-144 0,-1-3 144 15,1 3 0-15,-1 0-144 0,-1-1 144 0,0 3 0 0,1-3 0 0,-1 1-128 16,0 0 128-16,1-3 0 16,-1 2 0-16,1 1 0 0,1-3 0 0,-1 3 0 0,1 0 0 0,0 2-128 15,-1 0 128-15,0-1 0 0,-1 2 0 16,1-1 0-16,-1 1 0 0,2 2 0 0,-2-1-240 0,0-2 64 16,0 2 16-16,0-2 0 0,1 1 160 0,-1 1 0 15,0-2 0-15,0 2-128 0,0 0 128 0,0 0 0 16,-1 1 0-16,1-2 0 0,-2 3 0 0,1-3 0 0,0 0 0 15,-2 3 0 1,2-4 0-16,0 2 0 0,-2-1 0 0,1 2 0 0,0-1 0 0,-1-2 0 0,1 0 0 0,-1 2 0 31,-1-1 0-31,1 2 0 0,0-1 0 0,0 2 0 0,-2-4 0 0,0 1 0 0,0 3 0 0,-3-2 0 16,2 1-128 0,-1 1 128-16,-2 0-128 0,-2 0 128 0,0 0 0 0,-2 1 0 15,0 1 0-15,-1-2 0 0,-1 0 0 0,1 0 0 0,-1 0 0 0,-1 0 0 16,1 0 0-16,-1 0 0 0,0 0 192 0,0 0-64 15,1 0-128-15,0 0 0 16,1-2 0-16,-1 2 0 0,-1 0 0 0,-1 0-128 0,0 0 128 0,-1 0-192 0,2 0 192 16,0 0 0-16,1-1 0 0,-1 1 0 0,3 0 0 0,-1-3 0 15,1 1 0-15,0 1 0 0,2-3 0 0,0 4 0 16,1-3 0-16,0 1 0 0,1 2-128 16,1 0 128-16,2 0-128 0,-2 2 128 15,3-2-896-15,2 3-80 0,0 1-32 0,2-1 0 16,0 3-400-16,1-2-96 0,1 2-16 0,-1 3-16960 0</inkml:trace>
  <inkml:trace contextRef="#ctx0" brushRef="#br0" timeOffset="67876.7">6300 606 39615 0,'-13'1'3520'0,"0"4"-2816"16,3-1-560-16,3-2-144 0,1 2 128 0,-5-2 0 0,-9 6 0 0,-18 7 0 0,-17 2 208 0,-20 10 48 0,-23 3 0 0,-8 7 0 0,-4 4-112 0,-7-1-16 16,-3-1 0-16,-8 5 0 0,-9 5 0 0,-12 7-16 0,-7 8 0 0,-8 5 0 0,-13 9 96 0,-8 5 32 0,-8 2 0 0,-8 6 0 15,-6 7 16-15,-6 1 16 0,-5 5 0 0,8-3 0 0,6-1-32 16,-7 6-16-16,-6 5 0 0,6-1 0 0,9-9 176 15,8-1 48-15,6 3 0 0,11-6 0 0,13-7-320 16,10-5-64-16,12-3-16 0,11-7 0 0,14-8-176 16,7-6 0-16,10-5 0 0,8 0 0 15,7-5-720-15,12-10-32 0,13-7 0 0,1-4 0 16,-2-3-672-16,5-5-144 0,5-2-32 0</inkml:trace>
  <inkml:trace contextRef="#ctx0" brushRef="#br0" timeOffset="68272.08">1191 305 49759 0,'-18'-12'2208'0,"11"6"448"0,3 2-2128 0,4 4-528 0,3 0 0 0,3 4 0 0,4-2 0 16,6 3-176-16,11 4 0 0,14 6 0 0,12 7 176 16,14 8-192-16,6 8 192 0,4 5-192 0,2 5 192 0,6 9 0 15,10 11 0-15,7 5 0 0,3 8 0 0,2-3 0 16,-2-5 0-16,5 2 0 0,10 8 0 0,7-2 0 15,7 2 0-15,7-1 0 0,6-3 0 0,8 3 0 16,9 0 0-16,10 4 0 0,6 3 0 0,11-4 176 16,0-3-176-16,12 4 192 0,13 5 304 0,12 4 64 0,11 0 16 15,-2-1 0-15,-16-9-240 0,13 7-32 16,10 7-16-16,2 1 0 0,0-4-288 0,0 2 0 0,-3 2 0 16,1-2 0-1,2 1-352-15,1-5-80 0</inkml:trace>
  <inkml:trace contextRef="#ctx0" brushRef="#br0" timeOffset="75229.42">20551 8835 28559 0,'-2'0'2544'0,"1"-1"-2032"0,0 1-512 0,1 0 0 0,0 0 0 16,0 0 0-16,-2 0 0 0,0 1 0 0,-2 2-576 0,0-2-96 0,-1 1-32 0,1 2 0 0,-1 1 192 0,0-1 16 0,0-2 16 0,1 2 0 0,0 0 480 0,1-1 0 0,-1 2 0 0,0 2 0 0,0-4 816 0,1 6 144 0,-2-2 48 0,-1 2 0 0,1 3 0 0,-2-2 0 0,1 0 0 0,-1 3 0 0,-3-1-704 16,-2 4-144-16,-2 3-32 0,-1-2 0 15,-1 0-128-15,-2 3 0 0,-1-4 0 0,-1 3 0 0,-1-1 128 16,-1-2 112-16,-2 0 16 0,1 0 0 0,-1-1 144 0,1 1 48 15,-1-3 0-15,0 0 0 0,1 0 160 16,1-1 32-16,0-2 16 0,1 2 0 16,0-2-208-16,1-1-64 0,0 1 0 0,-1-4 0 0,3 0-240 0,-1-2-144 15,1 2 160-15,0-2-160 0,1-2 128 0,0 2-128 16,1-4 0-16,1 2 0 0,2-2 320 0,1 2-48 16,0-2 0-16,2 2 0 0,1-4-80 0,2 2 0 15,1 0-16-15,-1 2 0 0,4-2 16 0,0 0 16 16,1 0 0-16,2 0 0 0,0-2-208 15,1 0 0-15,3 2 0 0,1 0 0 0,2 0 0 0,3-2 0 0,2 2 128 16,3 2-128-16,4-2 0 0,0 2 176 0,6 0-176 16,1 0 160-16,-1 2-160 0,1-1 0 0,0 2 144 0,0 0-144 15,0-2 0-15,-2 6 0 0,0-3 0 0,-2 0 0 16,-1 4 0-16,-3-4 0 0,-1 2 0 0,-2 0 0 16,-2-1 0-16,-3 0 0 0,0 2 0 0,-1 1 0 15,-1-1 0-15,0 0 0 16,-2 1 0-16,1-1 0 0,1 3 0 0,1 2 0 0,-1-1 0 0,3 5 0 15,0-5 0-15,2 2 0 0,0-1 0 0,2-2 0 0,0 0 0 16,0 1 0-16,1-1 0 0,1 2-128 16,-2-2-1184-16,2-2-224 15,3 2-64-15,-1-2 0 0</inkml:trace>
  <inkml:trace contextRef="#ctx0" brushRef="#br0" timeOffset="76451.73">19680 9884 18431 0,'-15'0'1632'0,"4"0"-1312"0,0 0-320 0,2 1 0 0,4 2 3504 0,1-3 624 0,1 2 128 0,-5-1 32 0,-3 4-3120 0,-3 0-608 0,0 0-128 0,1 1-32 0,5-2-400 0,3-1 0 0,3-3 0 15,6 0 0-15,5-3 320 0,4-3 0 16,7 2-16-16,7-4 0 0,6 0 496 0,4-3 96 16,6 1 32-16,4-2 0 0,4 2-384 0,3 0-80 0,2 0-16 0,2 1 0 15,2 3-448-15,1 3 0 0,-2-1 0 0,-2 1 0 16,-5 0 0-16,-2 0 0 0,-1 3 0 0,-2 0 0 15,-1 4-768-15,-2 2-32 0,1 3-16 0,-2 3-16656 0</inkml:trace>
  <inkml:trace contextRef="#ctx0" brushRef="#br0" timeOffset="83074.14">21535 8221 7359 0,'-3'-3'656'0,"1"1"-528"16,0 1-128-16,1 1 0 0,0 0 704 0,0 0 128 0,-2-3 0 0,-2-1 16 0,-1 2 368 0,-1-2 64 0,-1-1 0 0,1 4 16 0,-1-3-176 15,2 3-32-15,1 0-16 0,0 1 0 0,2 0-656 0,-1-3-128 0,0 2-32 0,0 1 0 16,1 0-256-16,-1-2 0 0,0 2 0 0,-1-3 0 15,2 3 0-15,-2 0 0 0,0-1 0 0,-1-2 0 16,1 3 0-16,-3-3 0 0,2 0 0 0,-1 1 0 16,-2 1 192-16,2 1 64 0,-3-4 32 0,0 4 0 15,0-1 272-15,0 1 48 0,-1 0 16 0,0 0 0 16,0-2-208-16,1 4-32 0,0-1-16 0,0 0 0 0,0 2-96 16,0-3-16-16,-1 3 0 0,1 0 0 0,1 0-16 15,0 0-16-15,0 1 0 0,1-1 0 0,1 1-224 16,0 1 0-16,0 1 128 0,1 0-128 15,0 1 0-15,1-3 0 0,0 1 0 0,0 2 0 16,2-4-128-16,-1 4 128 0,-1-1 0 0,1-3 0 0,0 4 0 0,1-5-128 16,0 2 128-16,1-1 0 0,-2 2 0 0,2-1 0 15,-1 2 0-15,-1-2 0 0,2 0 368 0,-2 2-32 16,2 0 0-16,-1 3 0 0,2-3 48 0,-1 4 16 16,0 0 0-16,1 0 0 0,1 2-256 0,-1 0-144 0,2-2 160 15,0 5-160-15,1-3 0 0,0 5 0 0,1-1 0 16,-1 6 0-16,3 3 0 0,0 3 0 0,1 7 0 15,3-3 0-15,-3 4-144 0,1-2 144 16,2 3 0-16,-2-2-144 0,2 0 144 0,0-3 0 0,-2 2 0 0,-1 1 0 16,1 0 0-16,-3 3 0 15,0 0 0-15,0 6 0 0,-3 0 0 0,-1 4-128 0,-2 6 128 0,-3-1 0 16,-1 4 0-16,-1-3-160 0,0-1 160 0,-2-2 0 16,1 1 0-16,-1 0-128 0,0-2 128 0,2 1 0 15,-1 0 0-15,1-5 0 0,0 1 0 0,0-4 0 0,3-7 288 16,-3 3 16-16,0 3 0 0,-2-3 0 0,2-1 528 15,-2-1 96-15,1 0 32 0,-1-5 0 0,3 3-96 16,-2-5-16-16,2 1 0 0,0 0 0 0,1 1-256 0,0-4-48 16,1-3-16-16,2 1 0 15,-1 2-336-15,1-2-64 0,-1 5 0 0,1 1-128 0,1 8 0 0,-1 2 0 16,1 2 0-16,1 3 0 0,0 2 0 0,0-2 0 16,-1-7 0-16,-1-5 0 15,0-3-496-15,0 3-208 0,-3-1-32 0,-1 4-16 0,-2 0 992 0,1 0 192 16,-2-1 32-16,1 2 16 15,-2-5-224-15,1-2-64 0,0 1 0 0,-1-3 0 0,3 3 192 0,-2-2 16 0,3-3 16 0,0 0 0 16,0 1-416-16,1-3 0 0,2-1 0 0,0-1-176 16,0 2 352-16,2 0 64 0,-2 1 16 0,3-3 0 15,-1 3-256-15,1-1 144 0,0-1-144 0,0 1 128 16,1-1-128-16,-2-1 192 0,1 2-192 0,0 0 192 16,-1 1-192-16,1-1 0 0,0-1 0 15,1 1 0-15,-1-4 0 0,0 3 192 0,1-3-192 0,1-2 192 16,0 1-192-16,-1-5 0 15,3 3 0-15,-3-3 0 0,2 0 0 0,-2 0 0 0,2-1 0 0,-1 1 0 0,2 0 0 16,-2 0 0-16,2 0 0 0,-2-1 128 0,2 1-128 16,-1 0 0-16,0 0 0 0,1-1 0 0,-2 2 0 0,2 2 0 15,-1-1 0-15,-1 1 0 0,1-3 0 0,-1 3 192 16,-1 3-192-16,-1-6 192 16,2 0-192-16,-4 3 0 0,2-2 0 0,-1 0 0 0,1-1 0 15,-1-3 0-15,1 0 0 16,-1 0 0-16,-1-3 0 0,1-1 0 0,1 3 0 0,-1-5 0 0,0 3 0 0,-2-1 128 15,2-2-128-15,0 2 128 0,-2 0-128 0,1 0 0 16,-1-3 144-16,0 2-144 0,0 0 0 0,1 1 144 16,-2 1-144-16,0 0 0 15,1 2 128-15,-1-2-128 0,1 4 0 0,0-2 0 0,0-1 0 0,-1 3 0 0,2-4 0 0,-3 0 0 16,3 1 0-16,-2-4 0 0,1 2 0 0,1-5 0 16,-2 2 0-16,0 0 160 0,2-4-160 0,-2 5 128 15,2-6 0-15,-1 1-128 0,1 2 192 0,-1-2-64 16,2-2-128-16,0 0 0 0,0 0 0 0,-1 0 128 15,1 2-128 1,0 0 0-16,0-2 0 0,0 3 0 16,-1-3 0-16,1 1 0 0,0 1 0 0,-2 2 0 0,2 1 0 15,0-1 0-15,0-3 144 0,-1 1-144 0,1 1 160 0,1-3-32 16,0 4-128-16,0-4 192 0,0 2-48 0,1-2-16 16,2 0 0-16,-1 0 0 0,-2 0 0 0,0 0 0 15,0 0 0-15,0 0 0 0,21-9-128 0,-14 7 0 16,0-2 0-16,0 3 128 0,2-2-128 0,0 0 128 15,1 0-128-15,-2 0 128 0,2 0-128 0,0 1 0 16,0 0 0-16,0 0 0 0,1 4 0 0,-1-2 0 16,0 2 0-16,1 0 0 0,-1-2 0 0,1 0 0 15,0 0 0-15,0-2 0 0,1 2 0 0,1-2 0 16,-1 2 0-16,2-2 0 0,-1-2 0 0,2 2 0 0,0 1 0 16,1 1 0-16,1-3 0 0,1 3 0 0,0 0 0 0,3 0 0 15,-1 0 0-15,0 0 0 0,1 0 0 16,-1 3 0-16,0-2 0 0,-1 1 0 0,1-1 0 0,0 2 0 15,1-1 0-15,0 2 0 0,-1-1 0 16,1-3 0-16,1 0 0 0,-1 0 0 0,0 0 128 0,0-3-128 16,1-1 0-16,1 2 192 0,-1-2-192 0,-1 1 192 15,1 0-192-15,0-1 192 0,1-2-192 0,-2 4 192 0,0-2-192 16,-2-1 0-16,1 1 0 0,-2 1 0 16,0-1 0-16,-1 1 0 0,1 3 0 0,0-3 0 0,0 3 0 15,-1-3 0-15,0 3 0 0,1-2 0 0,0 1 0 16,-1-2 0-16,2 6 0 0,-3-3 0 0,1-3 0 0,-2 3 0 15,0-1 0-15,0 1 0 0,-2 0 0 0,1 4 0 16,0-4 0-16,-2 3 0 0,-1-3 0 0,-1 0 0 16,0 0 0-16,-1 3 0 0,-1-3 0 0,-2 0 0 15,1 1 0-15,-2 1 0 0,-1 1 0 0,0-3 0 16,0 4 0-16,0-4 0 0,-2 2 0 0,1 2 0 16,-1-4 0-16,-1 1 0 0,0 2 0 0,1-3 0 15,-1 0 0-15,0 0 0 0,0 0 0 0,-1 0 0 16,2 0 0-16,-2 0 0 0,0 0 0 0,1 0 0 15,-1 0 0-15,0 0 0 0,0 0 0 0,0 0 0 16,0 0 0-16,0 0 0 0,0 0 0 0,0 0 0 16,0 0 0-16,0 0 0 0,0 0 0 0,0 0 0 15,0 0 0-15,0 0 0 0,0 0 0 0,12 16 0 0,-10-14 0 0,-2-2 0 16,1 0 0-16,0 3 0 0,-1 0 0 0,0-3 0 16,0-2 0-16,0-2 0 0,0 2 128 0,0 0-128 15,0 0 0-15,0 2 0 0,0 0 144 0,0 0-144 16,0 0 128-16,0 0-128 0,0 0 160 15,0 0-160-15,0 0 176 0,0 0-176 0,0 0 192 0,0 0-192 16,1-22 128-16,-2 18-128 0,1-2 0 0,-1 0 0 0,0 2 0 16,-1-2 0-16,2-1 0 0,-1 1 0 0,0-2 208 15,-2-2-64-15,2-3-16 0,0 0 0 16,-2-2 48-16,1-4 0 0,-1 0 0 0,0-7 0 0,-1 2-16 0,0-2 0 16,-2-2 0-16,1-4 0 0,-1-3-32 0,0 0 0 15,-2 1 0-15,2-3 0 16,0 4-128-16,0-1 0 0,0 2 0 0,-1 0 0 15,1-2 0-15,1 1 0 0,-1 2 0 0,0-6 0 16,-1 1 0-16,0-1 0 0,1 1 0 0,0-4 0 0,-1-2 0 0,-1-2 0 16,0-1 0-16,0-2 0 15,1-3 0-15,-1-4 128 0,0-2-128 0,-1-5 0 0,0-2 0 0,2 0 0 16,1 0 0-16,0 0 0 0,1 6 0 0,-2 2 0 16,4 2 0-16,0 2 0 0,1 3 0 0,-1 7 0 15,3 7 0-15,-1-1 0 0,-1 1 0 0,2 1 0 16,-2 5 0-16,1 0 0 0,0 0 192 0,0 2-64 0,-2-2 0 0,2-1 0 15,-2 4-128-15,2-4 192 16,-1-2-192-16,2-1 192 0,-2-3-64 0,2 7 0 0,0-1 0 0,2 1 0 16,-1-9-128-16,0-4 0 0,0-3 0 0,1 2 0 15,-1-3 0-15,1 1 0 0,1 3 0 0,-1 2 0 0,1 5 0 16,-2-1 0-16,1 2-192 0,1-2 192 0,1 5 0 0,-2 2 0 16,-1 1 0-16,1 1 0 0,-1 1 0 0,0 2 0 31,0-2 192-31,1 3-64 0,-1-1-128 0,-1-3 0 0,1 2 0 0,-1-5 0 0,0 2 0 0,1 1 0 15,-1 4 0-15,3-7 0 0,-1-3 0 0,2-1 0 16,-3 4 0-16,4 0 0 0,0-3 0 0,1-6 0 16,0 1 0-16,2 1 0 0,-1 2 0 0,-1 2 0 15,2 1 0-15,-2-4 0 0,0-1 0 0,0 2-176 16,1 0 48-16,-2 5 0 16,-2 0 0-16,1 1 0 0,0-1 0 0,-2 5 0 0,1-2 128 0,-3 3 0 0,1-1 0 15,-2 3-128-15,1 1 128 16,0-2 0-16,-2 2 0 0,2-4 0 15,0 2 0-15,2-4 0 0,-1-2 0 0,1-5 0 0,1 1 0 0,-1 1 0 16,2-1 0-16,1 1 0 0,0 0 0 0,0 2 0 16,1 0 0-16,0 1 0 0,0 3-128 0,1 3 128 0,-2 0-128 0,-1-1 128 15,0 5-128-15,-1-1 128 0,-1 6-128 0,-1-2 128 16,1 2 0-16,-2 2-128 0,-2 3 128 0,1-1 0 16,0 2-128-16,0-3 128 15,-2 1-128-15,1 3 128 0,0-3 0 0,1 2 0 0,0 1 0 0,-1-1-128 16,0 4 128-16,1-4 0 0,0 1 0 0,0 0 0 0,-1 0 0 15,2 0-128-15,0 2 128 0,0 0 0 0,0-2 0 16,2 0 0 0,-2 1 0-16,0 0-128 0,1 3 128 0,-1-2 0 0,-1 1 0 0,1 3 0 15,-2-3 0-15,1 0 0 16,0 3-144-16,0 0 144 0,-1 0-192 0,1 0 48 0,-1 3 0 0,-1-3 0 0,2 0 144 0,-3 1 0 31,3 1 0-31,-1-2 0 0,-1 3 0 0,1-3 0 0,0 1 0 0,0 2 0 0,1-3 0 0,-1 2 0 16,0-1 0-16,-1 2 0 15,1-2 0-15,-2 1 0 0,2 1 0 0,-2-3 0 0,-1 4 0 0,0-4 0 16,-1 2 0-16,-1-1 0 0,-1 2 0 0,1-1 0 16,-3 0 0-1,-1 0 0-15,0 2 0 0,-4-2 0 0,-3 2 0 0,-3-2 0 0,2 2 0 0,-5-1 0 0,-1 0 0 32,-2 0 0-32,-1 3 0 0,-3-2 0 0,0 2 0 0,-1-2 0 15,-2 4 0-15,-1-3 0 0,0 4 128 0,-2-1-128 16,2-1 0-16,2 0 0 0,2-1 0 0,1 0 0 15,4 1 0-15,3-4 0 0,3 2 0 0,3-7-21088 16</inkml:trace>
  <inkml:trace contextRef="#ctx0" brushRef="#br0" timeOffset="88649.16">19159 4914 4607 0,'-2'-11'400'0,"-1"4"-400"0,1 0 0 15,0 1 0-15,1 6 3648 0,2-2 640 0,-1 0 128 0,0-4 16 0,2-2-3136 0,-1 0-624 0,0-3-128 16,0 1-32-16,1 3-368 0,-1 4-144 0,-1 0 0 0,0 0 144 0,-1 3 480 0,-1 3 80 0,1 0 32 0,-1 3 0 0,-1 1 288 0,1-1 64 0,-2 1 16 0,2 2 0 0,-2-2 176 0,1 2 16 0,1 1 16 0,-1 2 0 15,2 1-384-15,0 0-80 0,1 2-16 0,0-1 0 16,1 3-192-16,2 0-64 0,0 4 0 0,1 2 0 16,1-5-128-16,0 4-48 0,1 4 0 15,2 3 0-15,-2 2-192 0,1 5-32 0,1 2-16 0,-2 3 0 0,0 2-32 16,-1-5-128-16,-1 3 192 0,-1 1-64 0,1 5-128 16,-1 0 128-16,-2 0-128 0,0 1 128 0,0 1-128 0,0 0 160 15,1-1-160-15,-1-1 160 0,0-3 128 16,0-2 32-16,2 1 0 0,-2 3 0 0,0 3-128 0,2-1 0 15,-1 3-16-15,2 2 0 0,1 4-176 16,-1-3 0-16,1-4 0 0,0-6 0 16,1-2 0-16,0-1 0 15,0 0 0-15,0-4 0 0,-1-3 128 0,0-1-128 0,-1-1 128 0,-2 0-128 16,0-1 256-16,-2 0-48 0,0-5 0 0,-3-1 0 16,1-3-48-16,-2-3-16 0,0-6 0 0,-1 3 0 0,0 0 48 0,-1 3 0 0,0-4 0 15,0 1 0-15,0 1-64 0,-1 0 0 0,3 0 0 16,-3-1 0-16,2 0-128 0,0-4 0 0,2 0 0 15,-1 1-176 1,2-1 176-16,-2 2 0 0,3-6 0 0,-2 2 0 0,2 0 0 0,0-4 0 0,-1 2 0 0,1-3 0 31,1 1 0-31,-1 0 0 0,0-2 0 0,-1-2 0 0,1 2 208 0,1 0 32 0,-1-2 0 0,0-1 0 16,0 4-240 0,-1-1 0-16,1-1 0 0,-1 0 0 0,0 0 0 0,1 0 0 0,0 1 0 0,1-4 0 0,-1 3 0 15,1-2 0 1,-2 1 0-16,2-2 0 0,0 3 0 0,0-3 0 0,0 0 0 0,0-3 0 0,2 3 128 15,-2 0-128-15,0 0 0 0,0 0 144 0,0 0 48 0,0 0 0 32,0 0 0-32,0 0 0 0,0 0-48 0,0 0 0 0,0 0 0 0,0 0 0 0,17-12-144 0,-12 11 128 31,0-2-128-31,1 0 128 0,1 3 0 0,2-3 0 16,2 1 0-16,0 0 0 0,4 2-128 0,1 0 0 15,3 0 0-15,-1 0 0 0,3 0 0 0,2 2 0 16,-1 0 0-16,0-2 0 0,0 3 0 0,2-2 0 0,3 1 0 15,0-2 0-15,3 3 0 0,-2-3 0 0,1 0 0 16,-3 0 0-16,-3-3 0 0,1 3 0 0,1-2 0 16,1 1 0-16,-1-2 0 0,1 1 0 0,0 0 0 0,-1 2 128 15,2-2 48-15,-1 2 0 0,2 0 0 0,-4-3 0 16,-1 2-176-16,-2 1 0 0,-3 1 0 0,1-1 128 16,-2 3-128-16,-2-3 0 0,-4 2 0 0,-1-2 0 15,-2 0 0-15,0 2 0 0,-2 0 0 0,-2-2 0 16,-2 3 0-16,-1-2 0 0,2 1 0 0,-2 1 0 15,-1 0 0-15,0-1 0 0,-1 3 0 0,1-4 0 16,-1 1 0-16,1-2 192 0,-2 3-192 0,2-3 192 0,0 0-192 0,0-3 128 16,0 3-128-16,0-2 128 0,0 1 64 0,0-2 16 15,0 3 0-15,0 0 0 0,0 0-208 0,0-22 0 16,-1 16 0-16,1-2 0 0,0 0 0 0,-1-5 0 16,1 0 0-16,-1-2 0 0,0-1 224 0,-1 0-48 15,0-7-16-15,1 1 0 0,-2-6-160 0,1-1 0 16,0-2 0-16,0-3 128 0,1-5-128 0,1-1 0 15,-2-5 0-15,2-2 0 0,0 0 0 0,0-5 0 16,2-7 0-16,-1-2 0 0,-2 1 0 0,1 0 0 16,-2 1 0-16,0 2 0 0,0 3 0 0,-1 3 0 15,1 0 0-15,-3-4 0 0,0 0 0 0,-3-2 0 0,1 7 0 16,-1 1 0-16,-1 2 0 0,-1 3 0 0,1 1 0 16,0 2 0-16,1-1 0 0,-2-3 0 0,0 1 0 0,1 0 0 15,1 2 0-15,0 2 0 16,2 1 0-16,0 2 0 0,1 0 0 0,0 4 0 0,1-2 0 0,2 0 0 15,0 7 0-15,0-3 0 0,2 0-144 0,-1-1 144 16,1 2 0-16,-1 2 0 0,1 3 0 0,-2 0 0 16,1 3 0-16,-1 2 0 0,-1 2 0 0,1 3 0 15,-2 1 0-15,0 2 0 0,1 0 0 0,-1-2 0 16,0 5-144-16,2-1 144 0,-1 1 0 0,1-3-144 16,-1 5 144-16,2-3 0 0,1 1 128 0,0 1-128 0,0 0 0 15,1 0 0-15,0 0 0 0,1 2 0 0,-1 2 0 0,0-2 0 16,2 1 0-16,-2 2 0 0,1-1 0 0,0 1 0 15,0-3 0-15,-1 2 0 0,2 1 0 0,-2-2-160 16,0 1 160-16,0 0-208 0,1-1 208 0,-1 4 0 16,-1-2 0-16,0 0 0 0,0 1 0 0,0 0 0 15,0 2 0-15,-1 0 0 16,-1-2 0-16,2 2 0 0,-1 2 0 0,1-2 0 0,0 0 0 0,0 0 0 16,0 0 0-16,0 0 0 0,-17 10 0 0,12-9 0 15,-1 4 0-15,0-1 0 0,-1-1 0 16,1-2 0-16,0 1 0 0,-1 1 0 0,-1-2 0 0,0 1 0 0,-1 2 0 15,-2-1 0-15,0 0 0 0,0-3-144 0,-3 4 144 16,-1-1-128-16,-1-1 128 0,-1 2 0 16,-3-1 0-16,-2 2 0 0,-3 0 0 0,-2 2 0 15,-3 1 0-15,-2-2 128 0,-2 2-128 0,-1 0 0 0,-2 1 0 0,-2 1 0 16,1-3 0-16,0 5 0 16,-1-1 0-16,1 0 0 0,1 1 0 0,-2-2-240 0,2 0 48 0,1-1-22528 15</inkml:trace>
  <inkml:trace contextRef="#ctx0" brushRef="#br1" timeOffset="104924.01">19141 7288 35935 0,'-4'0'3200'0,"1"0"-2560"0,3 0-512 0,0 0-128 16,0 0-256-16,-1 0-80 0,0 0-16 0,-3 0 0 0,-1 0 352 0,-1-2 208 0,0 2-16 0,-3 0-16 0,2 2 368 0,-2-2 80 0,2 2 16 15,-2 0 0-15,3 1 128 0,0-3 16 0,1 3 16 0,1-3 0 0,3 0-256 0,0 0-48 0,2-2-16 0,3 1 0 0,-1-2-160 0,3-3-16 16,2 2-16-16,-2-2 0 0,3 1-128 0,-2-2-32 0,2 0 0 16,-1 1 0-16,2 0-128 0,-2 0 0 0,-1 2 0 0,-1 0 0 31,-1-2 0-31,0 4 0 0,-1-1 0 0,-3 2 0 16,0 1 0-16,1-2 0 0,-2 2 0 0,0 0 0 0,0 0 0 0,0-3 0 0,0 2 0 0,-2 1 0 31,4-4 0-31,-1 2 0 0,0-2 0 0,0-1 0 0,2 4 0 0,-2-4 0 15,2 4 0-15,-2-4 0 0,1 3 0 0,-2-1 0 0,1 3 192 16,-1 0-64 0,0 0 0-16,-1 0 0 0,0 0 0 0,0 0 0 0,-3 3 32 15,0-3 0-15,4 0 0 16,0 0 0-16,-17 10-160 0,11-6 128 0,0 1-128 0,-2-1 128 0,1-1-128 0,1 1 128 16,-1-1-128-16,3-1 128 0,-1 2-128 15,1-2 0-15,0-2 0 0,0 0 128 0,2 0-128 0,1 2 0 16,-2-2 0-16,1 0 0 0,-2 0 224 0,2 0 16 15,-2 2 0-15,0 0 0 0,-1 2-240 0,0-1 0 16,0 2 0-16,0 3 0 0,-1 5 0 0,1-1 0 16,2 4 0-16,-1 0-160 0,1-1 160 0,2 2 0 15,1 4 0-15,3 2 0 0,-1-1 0 0,3 0 0 0,0 0 0 16,1-2 176-16,2 2-176 0,-2 2 0 0,-1-8 0 0,0 4 0 16,0-2 0-16,-2 2 0 0,0 1 0 0,-1-2 0 15,0 0 0-15,-2 0 0 0,0 0-160 0,-2-3 160 16,2 0 0-16,-1-3 0 0,-3 6 0 0,1-3 0 15,-2 2 0-15,-2 1 0 0,1 0 0 0,-1 3 0 16,-1-5 0-16,1 0 0 0,0-1 0 0,0-3 160 16,1 0-160-16,0 0 0 0,1-3 0 0,1-4 0 15,2 0 0-15,-2 0 0 0,3-3 0 0,-1 0 0 16,0-3 0-16,4 2 0 0,-4-2 0 0,2 0 0 16,0 0 128-16,0-2 0 0,0 2 0 0,0 0 0 15,0-2 0-15,0 2 0 0,0 0 0 0,0 0 0 0,0 0-128 16,0 0 0-16,0 0 0 0,0 0 0 0,0 0 0 0,0 0 0 15,0 0 0-15,0 0 0 0,0 0 0 0,0 0 0 16,0 0 0-16,0 0 0 0,-21-1 0 0,19 2 0 16,1 1 0-16,-1-2 0 0,1 2 0 0,0 0 0 15,1-2 0-15,-1 0 0 0,1 3 0 0,0-3 0 16,0 1 0-16,0 1 0 0,0-2 0 0,0 0 0 16,0 0 0-16,0 0 0 0,0 0 0 0,0 0 0 15,0 0 0-15,17 9 0 0,-12-8 0 0,0 2 0 0,1-3 0 16,0 0 0-16,2 0 0 0,2 2 0 0,1-2 0 0,2 0 0 15,3 0 128-15,4 1 0 0,1-1 0 0,3 0 0 16,2-1-128-16,0 1 0 0,0-2 144 0,2-2-144 16,5-1 0-16,2-1 0 0,1 2 0 0,-2-2 128 15,1 2-128-15,1 1 128 0,1 0-128 0,-1-1 128 16,-1 2-128-16,-1 2 0 0,-2 2 0 0,0-2 0 16,-2 0 0-16,-1 0 0 0,-3 0-144 15,-3 0 144-15,-1-2 0 0,-1 2 0 0,-2 0 0 0,-1 0 0 16,2 2 0-16,-3 0 0 0,2 0 0 0,-2 1 0 15,-2 0 0-15,1 1 0 0,-1 2 0 0,-1-2 0 0,-2 1 0 16,-1-1 0-16,0-2 0 0,-1 2 128 16,-1-1-128-16,-2 0 0 0,-1-2 0 0,1 2 0 0,-1-3 0 15,-2 2 0-15,2-2 0 0,-3 0 0 0,0 0 0 0,-1 0 0 16,0 0 0-16,-2 0 0 0,0 0 0 0,0 0 0 16,-2 0 0-16,1-2 0 0,-1 2 0 0,-2 0 0 15,-1-3 192-15,5 3-64 0,0 0 48 0,0 0 0 16,-20-1 0-16,15 1 0 0,0 0-176 0,0 0 0 15,0 0 0-15,1 0 0 0,0 1 0 0,0-1 0 0,0 0 0 16,2 0 0-16,-1 0 0 0,1 0 0 0,1 0 0 16,1-1 0-1,-2 1 0-15,2 0 0 0,0-4 0 0,0 4 0 0,2-2 0 0,-2-2 0 0,1-1 0 0,0 1 0 16,0 1 128-16,1-4 0 0,-1 1 0 0,1 0 0 16,0 0 96-16,1-3 16 0,1-1 0 0,0 0 0 15,2-2-80-15,0-2-16 16,2 0 0-16,0-2 0 0,2 0-16 0,1-6-128 15,2 3 192-15,-1-6-64 0,0 1-128 0,-1 2 0 16,1 0 0-16,-1-3 0 0,0 0 0 0,-1-3 0 16,1 0 0-16,-1 2-176 0,-2-3 176 0,-1 7 0 15,-1 0 0-15,-3-1 0 0,0 1 0 0,-1 1 0 16,-2 1 0-16,0 2 0 0,-1-1 0 0,0 3 0 0,-2 0 0 0,0 1 0 0,0 2 0 16,1 0 0-16,-1 3 0 0,1-2 0 0,1 2 0 15,-1-2 0-15,2 3 0 0,0 2-128 0,2-2 128 0,-1 3 0 16,1 2 0-16,1 0 0 0,1 2 0 0,-2-2 0 15,0 2 0-15,1-1 0 0,-1 2 0 0,0 1-128 16,-1 0 128-16,0 0 0 0,0 0-192 0,-1 0 64 16,0 1 0-16,0-1 0 0,0 3-96 0,0-3-16 15,0 0 0-15,0 0 0 0,0 0 240 0,0 0 0 16,0 0 0-16,0 0-144 0,0 0 144 0,0 0 0 0,0 0 0 16,0 0 0-16,0 0 0 15,0 0 0-15,0 0 0 0,0 0 0 0,0 0 0 0,0 0 0 0,0 0 0 0,0 0 0 31,0 0 0-31,-14-16 0 0,12 13 0 0,0 2 0 0,-2 1 0 0,0-2 0 0,1 2 0 0,-4 0 0 16,3 0 0-16,-3 0 0 0,1 0 0 0,-1 0 0 16,-1 0 0-16,0 0 0 0,-1 2 0 0,0-2 0 15,1 1 0-15,-1 2 0 0,0-3 0 0,1 0 0 16,-3 2 0-16,-2-2 0 16,0 1 0-16,-1-1 128 0,2 3-128 0,-3-3 0 0,1 0 0 0,-1 0 0 0,1-3 0 15,-1 2 0-15,-1 1 0 0,0 0 0 0,-2-2 0 16,2-1 0-16,-1 2 0 15,0-1 0-15,0-1 0 0,1 2 0 0,0-2 0 0,-1 3 0 0,2 0 0 0,-2 0 0 16,1 0 0-16,-2 3 0 16,2-2 0-16,0 4 0 15,3-4 0-15,-1 2 0 0,-1 0 0 0,-2 1 0 0,0 1 0 0,-2-1 0 0,1-2 0 0,0 0 0 32,2 0 0-32,0 0 0 0,0-2 0 0,1 0 0 15,3 0 0-15,-2 0 0 0,2 0 0 0,-2-2 0 16,3 0 0-16,0 0 0 0,1 0 0 0,-1-1 0 15,1 2 0-15,0-1 0 0,2 2 0 0,-2-3 0 0,1 2 0 16,0 1 0-16,2 0 0 0,-2 1-128 0,-1 2 128 16,0-1 0-16,1 2-256 0,-3-2 16 0,4 2 16 0,-2-2 0 15,0 5 0-15,1-4 0 0,1 1 0 0,0 2 0 16,0-2-32-16,0 1 0 0,2-1 0 0,0-2 0 16,1 2-16-16,1-4-16 0,2 1 0 0,0-1 0 15,1-1-64-15,1-2-16 0,1 2 0 0,2-5 0 16,1 0-336-16,2-5-80 15</inkml:trace>
  <inkml:trace contextRef="#ctx0" brushRef="#br1" timeOffset="109208.61">17868 4903 18431 0,'0'-1'1632'0,"0"-2"-1312"0,0 3-320 0,0 0 0 0,1 0 816 0,1-2 80 0,-1 1 32 0,0-2 0 0,2 1-528 16,0-2-96-16,2 3-32 0,0-2 0 0,1-1-576 0,-1 2-112 0,1 2-32 0,-1-3 0 0,2 2 160 0,-1 1 32 0,0 0 0 0,0 0 0 0,2-2 704 0,-2 2 160 16,1 0 32-16,2 0 0 0,-2 0 784 0,3 0 176 15,-1 0 16-15,-1 0 16 0,1 0-416 0,1 0-96 16,0 0-16-16,1 0 0 0,1 0-528 0,2 0-128 15,0 0 0-15,-1 2-16 0,1-2-96 16,1 0-16-16,1 1 0 0,1 2 0 0,-1-1-320 0,1 2 144 0,0-1-144 0,0 0 0 16,1-1 256-16,1 0-64 15,-1 1-16-15,2-3 0 0,1 1-48 0,-1-2 0 16,-3 1 0-16,2 0 0 0,-1-3 256 0,-1 1 64 16,-3 2 0-16,2-2 0 0,-1 2-32 0,1-2 0 0,-2 2 0 15,0-1 0-15,-2 1-96 0,0-3-32 0,2 3 0 0,-2-2 0 16,3 0-288-16,-1 0 0 0,1 2-128 0,-1-4 128 15,1 2 0-15,-1-2 0 0,1 2 0 0,-3-2 0 16,2 1 0-16,-3 2 0 0,-1-1 0 0,-2-1 0 0,0 3 0 16,-2-1 208-16,-1 2-32 0,0-1-16 0,-3 3 32 15,1-3 0-15,-2 2 0 0,-1-1 0 0,0 2-192 16,-1 1 0-16,1-2 144 0,-1 2-144 0,-2-2 128 16,2-1-128-16,-2 2 160 0,1-1-160 0,-1 2 160 15,1-1-160-15,-1-3 160 0,1 3-160 0,-1-1 192 0,1 0-64 16,0 2-128-16,-1 1 192 0,1-2-16 0,-1 1-16 15,1 2 0-15,-1 0 0 16,2 3-32-16,0-1 0 0,-2 0 0 0,2 5 0 16,0-2-128-16,0 6 0 0,-1-1 0 0,1 3 0 0,0-2 0 0,0 4 0 15,-1-1 0-15,1 1 0 0,-1 1 0 0,0-2 0 16,1 1 0-16,0 1 0 0,-2 2 0 0,2 0 0 16,-1 1 0-16,-1-1 0 0,1-1 128 0,-2 3 0 0,0-4 0 0,-1-2 0 15,0 1-128-15,1 1 192 16,-1 1-192-16,-2-1 192 0,1 0-192 0,1-2 0 15,0-2 0-15,2 1-176 0,-1 0 176 0,1-6 0 0,0 2 0 0,1-3 0 16,0 1 208-16,1-3 80 0,1 0 16 0,0-2 0 16,-1 0-176-16,1 0-128 0,0-2 192 0,1 1-192 15,-1-4 128-15,0 4-128 0,1-1 0 0,-1-3 0 16,0 1 0-16,1 1 0 0,-1-4 0 0,0 2 0 16,0-2 0-16,0 1 0 15,0 1 0-15,-1-2 0 0,1 2 0 0,-1-3 128 0,0 2-128 0,-1-2 160 0,2 0-32 0,-1 1-128 16,1-1 192-16,-1 0-64 0,0 0 128 0,1-1 0 15,0 1 16-15,0 0 0 0,0 0-112 0,0 0-32 16,0 0 0-16,0 0 0 0,0 0-128 0,0 0 0 16,0 0 0-16,0 0 0 0,1-21 0 0,-2 20 0 15,-1 1 0-15,0-3 0 0,-2 3 0 0,0 0 0 16,1 0 0 0,-2-2 0-16,-1 2 0 0,-2-1 0 0,1 1 0 0,-2-3 0 15,-1 1 0-15,-1 1 0 0,-1 1 0 0,-2-3 0 0,1 1 128 0,-2 0 0 16,0 0 0-16,-2 1 0 0,-1-2-128 0,1 1 0 15,0 0 0-15,-1 0 0 0,1-2 0 0,-2 2 0 16,2-1 0-16,-3 2 0 16,1-1 0-16,-2-1 0 0,0 2 0 0,-2-2 0 0,0 2 0 0,1 1 0 15,2-2 0-15,1-1 0 0,-1 2 0 0,1 1 0 0,-1-2 0 0,-1 2 0 16,2 0 0-16,-1 0 0 0,2 0 0 0,-1 0 0 16,2 0 0-16,0 2 0 0,2-2 0 0,0 4 0 15,3-2 0-15,-1-2 0 0,1 4 0 0,2-3 0 31,0 2 0-31,2-1 0 0,0-2 0 0,2 4 0 16,0-4 0-16,1 2 0 0,-1-2 0 0,-1 1 0 16,3 2 0-16,-1-3 0 0,1 2 0 0,-1-2 0 0,1 4 0 15,0-1 0-15,2-3 0 0,-2 3 0 0,3-3-128 0,0 4 128 16,0-4 0-16,-1 3 0 0,1-3 0 0,0 0 0 16,0 0 0-16,-1 1 0 0,1-1 0 0,0 2 0 15,-2-2 0-15,1 0 0 0,-2 3 0 0,2-3 0 16,-2 0 0-16,0 0 0 0,2 0 0 0,-1 0 0 15,1 0 0-15,-1-3 0 0,1 3 0 0,1-3 0 16,0 3 0-16,1-3 0 0,0-1 0 0,0 1 0 16,1 0 0-16,0-1 0 0,1-2 0 0,1 1 0 15,-1-1 0-15,1 1 0 0,1-3 0 0,-2 1 0 0,2-3 0 16,0 1 0-16,0-3 0 0,0 3 0 0,0-1 0 16,0-3 0-16,-1 1 0 0,2-2 0 0,-1-1 0 0,1 2 0 15,0-3 0-15,1 0 0 0,-1-2 128 0,0-1-128 16,1-1 0-16,-1-1 0 0,-1 1 0 0,1-2 0 15,-2-3 0-15,2 0 0 0,-1-1 144 0,1-1-144 16,-1 4 0-16,-1-2 0 0,1-1 0 0,0 1 128 16,-2 0 48-16,1 2 16 0,1-4 0 0,-2 1 0 15,0-1-192-15,1 1 0 0,-1 3 0 0,0 1 0 0,-1 2 0 16,0-1 0-16,0 5 0 0,-1 3 0 0,2 0 0 16,-2 1 0-16,1 2 0 0,0 1 0 0,0 3 0 0,1-4 0 15,0 4 0-15,0 0 0 0,1 2-224 0,-1-1 32 16,2 4 0-16,1 1 0 15,0 0-752-15,1 0-144 0,0 1-16 0,1 2-19312 16</inkml:trace>
  <inkml:trace contextRef="#ctx0" brushRef="#br0" timeOffset="114103.75">17684 4879 32255 0,'2'-2'2864'0,"1"2"-2288"0,-2-3-576 0,0 2 0 0,2 1-128 0,-2 0-144 0,3-2-32 0,1-4 0 0,2 2-1568 15,1-5-320-15,-2 3-64 0,0-1-16 0,-1 0-96 0,-1 1 0 0,-1 0-16 0,0 0 0 0,-2 0 848 0,0 2 160 0,-2 2 32 0,0 0 16 16,-2 0 2416-16,0 2 464 0,-2 0 112 0,-3 0 0 0,1 2 1056 0,-3 2 208 16,0-3 32-16,-1 4 16 0,0-4-800 0,1 2-144 15,0-1-48-15,1 2 0 0,1-4-960 0,-1 3-192 16,3-3-32-16,-2 1-16 0,2 1-528 0,0-2-96 15,0 0-32-15,0 3 0 0,-2-3-128 0,1 1 0 16,-1-1 0-16,1 2 0 0,-2-2 0 0,-2 0 0 16,0 0 0-16,0 0 0 0,-1 0 0 0,-2 0 0 15,-1 0 176-15,-1-3-176 0,-4 3 560 0,-1-3 16 16,-3 3 0-16,-4-2 0 0,-1 2-256 0,-5-1-32 16,-2-2-16-16,-3 3 0 0,-3-4-144 0,-3 4-128 0,-2-2 144 0,-1 2-144 15,-1-3 128-15,-5 3-128 0,-1 0 0 0,-3 0 0 16,0 0 0-16,-3-1 0 0,0 1 0 0,0 0 0 15,-1 0 0-15,0 0 0 0,1 4 0 0,-1-2 0 16,-1 2 0-16,0 0 0 0,3 1 0 0,0 0 0 16,2 0 0-16,3 1 0 0,3-2 0 0,-4 4 0 15,0 0 0-15,0 0 144 0,0 2-144 0,1-4 192 16,5-2-192-16,0 2 0 0,2 0 0 0,-1-2 0 0,-1 2 0 16,3 0 0-16,0 1 176 0,4-1-176 0,2-2 0 15,2-1 0-15,3 0 0 0,2-3-160 16,3 0 160-16,3-1 0 0,-1-2 0 0,5 1 0 0,1 0 0 0,2 0 0 15,2-2 0-15,0 2 0 0,3 2 0 0,-1-4 0 16,2 4 128-16,1-3-128 0,2 1 0 0,1 1 0 16,0 1 0-16,0 0-128 15,1 0 128-15,0-3 0 0,0 3 0 0,1 0 0 0,-1-1 0 0,0 0 0 16,1 1 128-16,-1-1-128 0,1 2 160 0,0-1-32 16,1 1-128-16,0 0 192 0,0 2-192 0,0-3 0 15,2 0 0-15,0 1 0 0,0 1 0 0,1-2 0 16,0 0 0-16,1 0 0 0,-1 0 0 0,1 0 0 15,1 0 0-15,-1-3 0 0,0 3 0 0,2-3 0 0,-2 1 0 0,0 1 0 16,1-3 0-16,0 1 0 0,-1 0 0 0,1 0 0 16,-1 1 0-16,0 1 176 0,1-2-176 0,0 3 160 15,-1-2-160-15,2 2 0 16,1 2 0-16,-2 1 0 0,2-2 0 0,-1 4 0 0,2 1 0 0,-2-2 0 16,1 3 0-16,1 2 0 0,0 1 0 0,0 2 0 15,1-2 0-15,-1 2 0 0,2 1 0 0,-1-1 0 0,0 0 0 16,0 2 0-16,0 1 0 0,2 1 0 0,-2 0 0 15,2 2 128-15,-1-1-128 0,1 2 128 0,-1 0-128 0,1 2 0 16,0 1 144 0,1 4-144-16,0-1 0 0,-1 3 0 0,2 1 0 0,0-1 128 0,1 1-128 15,-1-1 0-15,0 4 0 16,0-3 0-16,-1 2 0 0,0-2 0 0,1 3 0 0,-2-1 0 0,0-6 0 0,1 0 176 16,-1-2-176-16,0 2 192 0,0-3-192 0,1-3 192 15,0 1-192 1,0-2 192-16,-2-3-64 0,1-1 0 0,-1-5 0 0,-1 0 0 15,2-1 0-15,-2-4-128 0,0 3 192 0,-1-4-64 16,1 0-128-16,1 1 128 0,-1-4-128 0,0 1 128 16,-1 1-128-16,0-2 0 0,0 3 144 15,0-2-144-15,0 1 0 0,0 1 0 0,-1-3 0 0,0 1 128 16,1 2-128-16,-2-1 0 0,1-2 0 0,1 1 0 0,0-1 0 0,0 0 0 16,0 0 0-16,0 0 0 0,0 0 0 15,0 0 0-15,0 0 0 0,0 0 0 16,0 0 0-16,0 0 0 0,0 0 0 0,0 0 128 15,21-1 16-15,-15 1 16 0,1-2 0 0,0 2 0 16,2-3-160-16,-1 2 192 0,2 1-192 0,1-3 192 0,2 3-64 0,-1 0-128 16,3 0 192-16,1 0-64 0,0 0-128 0,3 0 0 15,2-2 0-15,2 1 0 0,2 1 0 0,1 0 0 16,1-3 0-16,1 3 0 0,1-2 128 0,2-2-128 0,0 2 0 0,1-3 128 16,1 2-128-16,1-3 0 15,0 2 0-15,2-2 128 0,2 0-128 0,1 2 0 16,2-2 0-16,2 1 0 0,3 1 0 0,-1 1 0 15,4-2 0-15,-2 1 0 0,0 0 0 0,1 1 0 16,0 0 0-16,0 1 0 0,-2 0 0 0,0 0 0 0,1 2 0 16,0-3 0-16,-1 2 224 0,-1 1 16 0,3-2 0 15,1-1 0-15,-1 2-240 0,-1-1 0 16,-1 0 0-16,-1-3 0 0,0 2 0 0,2-1 144 0,1-2-144 0,2-3 128 16,-2 2-128-16,-2 1 0 0,-2-1-192 15,-3 4 192-15,-2-2 0 0,-1 3 0 0,-3 0 0 0,-1 2 0 16,-3 0 0-16,-2 0 0 0,0 0 128 0,-3 2-128 15,-3 0 0-15,0 0 0 0,-2 1 0 0,-3-2 0 16,-1 1 0-16,1 0 0 0,-2 0-176 0,-1-2 176 16,-2 3 0-16,1-3 0 0,-2 0 0 0,1-3-128 15,-1 3 128-15,-1-4 0 0,-1 4 0 0,0-3 0 16,0 3 0-16,-2-3 0 0,1 3 0 0,-1-4 0 0,-2 4 0 16,0 0 128-16,-1-2-128 0,0 2 128 0,0 0-128 15,-2 0 0-15,2-3 0 0,0 3 0 0,2-1 0 0,-3 1 0 16,4 0 0-16,-2 0 0 0,3-2 0 0,-1 2 0 15,1 0 0-15,0-3 0 0,-1 2 0 0,2 1 0 16,-1-2 0-16,0 2 0 0,-1-3 0 0,-2 2 0 16,1 1 0-16,-2 0 0 0,-1 0 0 0,-1 0 0 15,-1 0 0-15,0 1 0 0,-1 2 0 0,-1-1 0 16,1 2 0-16,-1-2 0 0,1 2 0 0,1-2 0 16,0 2 0-16,-1-1 0 0,1 0 0 0,0 1 0 15,0-1 0-15,1 0 0 0,-1 0 0 0,2-2 0 16,0 1 0-16,0-2 0 0,1 3 0 0,-2-3 0 0,1 1 0 15,1-1 0-15,-1 3 0 0,-2-3 0 0,1 0 0 16,-1 2 0-16,-1-2 0 0,0 0 0 16,1 4 0-16,-2-4 0 0,0 1 0 0,0 1 0 0,1-2 0 0,-1 3 0 15,1-3 0-15,-1 1 0 0,0-1 0 16,0 0 0-16,0 0 0 0,0 0 0 0,0 0 0 0,0 0 0 16,0 0 0-16,0 0 0 0,0 0 0 0,0 0 0 15,0 0 208-15,0 0-16 0,0 0-16 0,0 0 0 16,0 0-176-16,0 0 0 0,0 0 0 0,0 0 0 0,0 0 0 15,0 0 0-15,0 0 0 0,0 0 0 0,0 0 0 0,0 0 128 16,0 0-128-16,11 16 128 0,-11-13-128 0,-1-1 160 16,1-2-160-16,0 4 160 0,0-4-160 0,0 0 0 15,0 0 0-15,0 2 0 16,1-2 0-16,-1 0 0 0,0 0 0 0,0 0 0 0,0 0 0 0,0 0 0 16,0 0 0-16,0 0 0 0,0 0 0 0,0 0 0 15,0 0 0-15,0 0 0 0,0 0 0 0,0 0 0 16,0 0 0-16,0 0 0 0,0 0 0 0,23-2 0 15,-20 2 0-15,1-3 0 0,0 2 0 0,-1-1 0 16,2 1 128-16,-1-1-128 0,1 2 0 0,-1-1 0 16,-1 1 0-16,1-2 0 0,0 0 0 15,0 2 0-15,1-2 0 0,-1-2 0 0,1 2 0 0,0-2 0 0,0-2 0 16,0 0 0-16,0 2 0 0,-1-2 0 16,1-3 0-16,-1 2 0 0,0 0 128 0,0-4-128 0,2 0 128 0,-2-1-128 15,0 1 256-15,1 0-16 0,0-2-16 0,0-3 0 16,1-2-96-16,0-1-128 0,0-3 176 0,0 2-176 15,1-5 128-15,-1 3-128 0,0 0 0 0,0-3 0 16,0 0 0-16,-2 2 0 0,1-2 0 0,-3-1 0 16,1 1 224-16,-2-2-64 0,0 5-16 0,-1 2 0 15,0-2 112-15,-1 0 0 0,1-1 16 0,-1-1 0 0,1-1-272 16,0-1 128-16,1-3-128 0,0-3 0 0,3 1 0 0,0-1 0 16,0 4 0-16,0-1 0 0,3 2 144 15,-1 4-144-15,0-2 0 0,0-1 144 16,2 4-144-16,-1-1 0 0,2 6 0 0,-1 0 0 0,1 2 0 0,1-1 0 15,1 1 0-15,-1 1 0 0,1 1-272 0,-1 2-96 16,0 1-16-16,-2 0 0 31,-1 4-400-31,-2 0-96 0,-3-1-16 0,-1 4-20496 0</inkml:trace>
  <inkml:trace contextRef="#ctx0" brushRef="#br1" timeOffset="122831.07">18151 10798 26719 0,'3'-13'2368'0,"-2"1"-1888"0,0 2-480 0,2 4 0 0,-1 2 2240 0,-1 2 368 15,2-1 64-15,2-3 16 0,1-1-1920 0,1-6-384 0,2 3-80 0,-1 1-16 0,-1 0-288 0,-2 5-272 0,-1-1 48 0,-1 4 16 0,0-1-32 0,-1 0 0 0,-2 2 0 16,2 0 0-16,-2 0 240 0,0 0 208 0,-2 0-32 0,1 0-16 0,0 2 400 0,-2-2 80 0,2 2 0 0,-1-2 16 0,-2 0-112 0,4 0-32 0,0 0 0 0,0 0 0 15,0 0-176-15,-16 10-32 0,15-4-16 0,-2 4 0 16,3 2-96-16,-1 4 0 0,2 3-16 0,2 1 0 16,-1 5-176-16,2 0 0 0,1 6 144 0,0 0-144 15,1 5 0-15,-1 4 0 0,-1 2 0 16,-1 2 0-16,0 3 0 0,-2 2 0 0,0 6 0 0,-1-4 0 16,0 0 0-16,-1-7 0 0,1-6 0 0,-1 0 0 15,-1-4 0-15,1-5 0 0,0-1 0 0,0-2 128 0,-2-1 32 16,2-3 16-16,0-3 0 0,0-3 0 15,1 0 96-15,-2-6 32 0,2-4 0 0,0-4 0 0,2 2-112 16,-2-7-32-16,1 2 0 16,0-1 0-16,0-2-160 0,2-2 128 0,0 0-128 0,0-3 128 0,-1 2 0 15,0-2-128-15,0 2 192 16,-1 0-64-16,-1 1-128 0,0 0 160 0,0 4-160 16,0-2 160-16,2 4-160 0,-2-3 0 0,0 3 0 0,0 0 0 15,1 3 0-15,0-3 0 0,4 0 0 0,1 1 0 0,3 2 128 0,1-3-128 16,2 0 0-16,3 2 128 15,1-2-128-15,3 1 0 0,2 2 0 0,3-1 0 0,0 2 0 0,2-2 0 16,2 2-176-16,2 0 176 0,1 2 0 0,1-2 0 0,4 1 0 16,0-2-128-16,0 1 128 0,-2 1 0 0,1-4 0 15,-3 2 0-15,-1-3 0 0,-1 0 0 0,-1 1 0 0,-3-2 0 32,-1 1 0-32,-2 0 0 0,2-3 0 0,-3 2 0 0,-1 1 0 0,0 0 0 0,-2-3 0 0,0 3 0 15,-3-2 0-15,-2 1 0 0,-1 1 0 0,-2 0 0 16,-1 0 0-16,-1 0 0 0,-3 0 0 0,0 0 0 15,-2-3 0-15,-2 3 0 0,1 0 0 16,-2-2 0-16,0 1 128 0,-1 1 0 0,0-3 0 0,0 3 0 0,0-4 32 16,-1 2 16-1,1-2 0-15,-1 1 0 0,-1-4-48 0,1 2 0 0,2-1 0 16,-2 0 0-16,0-1-128 0,0 0 128 0,-1-1-128 0,1 0 128 0,-1-2 0 0,0-2-128 16,1 0 192-16,0-1-64 15,1-3-128-15,-1 0 192 0,1-2-192 0,0-1 192 0,0-1-192 0,0-1 160 16,1-1-160-16,-1 0 160 15,1 0-160-15,0-3 128 0,-1-1-128 0,0-3 128 0,-1 1-128 0,0 0 0 16,1-1 0-16,-3 3 0 0,1-1 0 0,0 3 0 16,-1 0 0-16,-1-1 0 0,1 1 0 0,-2 0 0 15,1-4 0-15,0 5 0 0,2 1 0 0,1 1 0 16,-1 5 0-16,1 2 0 0,1 2 0 0,0 2 0 16,0 4 0-16,0-1 0 0,0 2 0 0,0 2 0 0,1 2 0 15,-1-2 0 1,2 3 0-16,-2-4 0 0,1 2 0 0,-1-1 0 15,1 2 0-15,0-1 0 0,0 2 0 0,1-4 0 16,-2 4-128-16,0-2 128 0,1-1 0 0,-1 2 0 16,0-3 0-16,1 2 0 0,-1-2 0 0,0-1 0 15,1 1 0-15,-1-2 0 0,2 0 0 0,-1 0 0 0,0 2 0 16,-1 0 0-16,1-1 0 0,1 2 0 0,-2-1 0 0,0 0 0 0,0 4 0 0,-2-2 0 16,2 2 0-16,0 0 0 15,-2 0 0-15,1 0 0 0,-2 2 0 16,-1-2 0-16,1 0 0 0,-2 1 0 0,0 2-128 15,-1-3 128-15,0 1 0 0,-3 2 0 0,-1-1 0 16,0-2 0-16,-1 1 0 0,-1 2 0 0,-2-3 0 16,0 0 0-16,0 0 0 0,-3 0 0 0,0 0 0 15,-3-3 0-15,1 2 0 0,-4-1 0 0,1-2 0 0,-4 0 0 16,0-1 0-16,-1 2 0 0,-2-1 0 0,2-2 0 16,-1-1 0-16,-1 1 0 0,3 3 0 0,0-4 0 15,0 5 0-15,-1-4 0 0,3 2 0 0,-1 0 0 16,0-1 0-16,0 2 0 0,2-1 0 0,-2 1 128 0,2 0-128 15,-1 3 192 1,1-3-496-16,0 6-80 0,1-3-32 0,1 1 0 16,3 1-592-16,1 2-112 0</inkml:trace>
  <inkml:trace contextRef="#ctx0" brushRef="#br0" timeOffset="129907.28">15337 8257 4607 0,'2'-4'400'0,"1"1"-400"0,-2 3 0 0,-1 0 0 0,0-1 1168 0,1 0 160 0,1 0 16 0,0-3 16 16,2 2 880-16,-2-5 160 0,2 4 32 0,-2-2 16 0,2 0-752 0,-1 2-160 0,-1 0-16 0,-1-2-16 0,1 1-1184 0,-1 0-320 0,0 2 128 0,-1-2-128 16,0-1 0-16,-1 0 0 15,0 3 0-15,-1-2 0 0,-1 1 464 0,-1 1 48 0,-1 1 16 0,-1-2 0 0,-2 3 208 0,0-2 32 16,0 1 16-16,0 1 0 0,-3-3-144 0,-2 1-16 31,1 0-16-31,-2-1 0 0,2 0 16 0,-3 1 0 16,0-2 0-16,0 0 0 0,3 2 192 0,-3-2 32 15,-1-1 16-15,-3 1 0 0,1 1-288 0,-2-1-64 0,-2 2-16 16,-2-1 0-16,1 2-368 0,3 1-128 16,2 0 0-16,-5 0 144 0,-1 4-144 0,-5-4 0 0,-1 3 0 15,1 2 0-15,-1 0 0 0,0 1 0 0,2 3 0 16,0-3 0-16,2 2 0 0,1 0 0 0,0 1-144 16,3-2 144-16,1 2 0 0,1-2 0 0,3 2 0 0,2-2 0 15,3 0 0-15,0-1 192 0,1 0-48 0,3-1-16 16,0-1 64-16,2-1 16 0,2 1 0 0,1-1 0 15,0 0-64-15,1 0-16 0,0 0 0 0,1 0 0 16,1 1 0-16,0-2 0 0,0 4 0 0,0-2 0 0,0 2 0 16,0 0 0-16,0 3 0 0,1 1 0 0,1 0-128 0,0 2 192 15,1 1-192-15,-1 0 192 0,2 3-192 0,-1 3 192 16,1 1-192-16,0 1 192 0,0 3-192 0,-2 2 0 16,1-1 0-16,-2-1 128 0,0 3-128 0,0 1 0 15,0 1 0-15,1 3 0 0,-1-1 0 16,0 1 160-16,3 0-160 0,-2 3 160 0,1-4 16 0,-1 1 0 15,2-1 0-15,0 3 0 0,-1 5-48 0,2-1 0 16,2 6 0-16,-2 1 0 0,1-1-128 0,-3 3 128 16,2 7-128-16,-1-4 128 0,0-5-128 0,-3 3 0 15,0 4 144-15,-2 2-144 0,0 0 0 0,-2 2 0 16,0 8 0-16,-2-4 0 0,0 1 0 0,1-4 0 0,-1-10 0 16,0 3 0-16,0 3 0 0,-1 2 0 0,1-2 0 0,-1-1 0 15,0-1 0-15,1-2 128 0,-1-2-128 0,-1-1 128 16,2-3 80-16,2 2 32 0,-2-2 0 0,1-3 0 15,-1-1-64-15,1 3-16 0,2 1 0 0,-2-1 0 16,2-3-16-16,1-1 0 0,1 2 0 0,-2-6 0 16,4-2-144-16,-2-3 160 0,1-4-160 0,0 3 160 15,0 5-160-15,2 7 0 0,-2 1 0 0,0-3 0 16,-1 1 0-16,0 1 0 0,-1-4 0 0,0 1 0 0,-2 0 0 16,2-1 0-16,-3-1 0 0,2 0 0 15,1-5 0-15,-1-1 0 0,2-6 0 0,0 0 0 0,0 1 0 0,0-3 0 16,0-1 0-16,0 0 0 0,2-1 256 0,-2-3-16 15,1-2-16-15,-1 2 0 0,1 3-224 0,-1-2 176 16,1 2-176-16,-1 2 160 0,0 1-160 0,0 4 0 16,-1-4 0-16,1 3 0 0,-1-5 0 0,0 2 0 15,-1 0 144-15,1-1-144 16,0-1 0-16,0 1 0 0,-1-1 0 0,0-1 0 0,-1-3 0 0,2-1 128 16,-1 1-128-16,-2 0 0 0,2-3 272 0,-2 2-16 15,0-3 0-15,0 1 0 0,1 0-256 0,0 0 0 0,0-1 0 16,-1 2 0-16,0 1 0 0,0-3 0 0,2 2 0 15,-2 0 0-15,2 0 0 0,-1-2 0 0,0 2 0 0,-1 1 0 16,-1-2 0-16,1 0 0 0,-1 2 0 0,0-3 0 16,0 0 0-16,-1 2 0 15,1-2 0-15,-1 1 0 0,1-3 0 0,-1 2 0 0,2-2 0 0,-1 0 0 16,2-2 0-16,-1 2 0 0,1-4 0 0,2 2 0 16,0 1 0-16,0-3 0 0,2 2 176 0,-1 0-48 15,0-2-128-15,1 3 0 0,0-3 128 0,-1 1-128 16,2 2 0-16,-1 3 0 0,-1-1 0 0,0 2 0 0,0 2 0 15,0-3 0-15,-1 2 0 0,-2 0 128 0,1 0-128 16,-2 1 0-16,1-2 0 0,0 0 0 0,0 0 0 0,0 0 0 16,0-2 0-16,1 0 0 0,-1-2 0 0,1-1 0 15,-1 2 0-15,1-4 0 0,0 1 0 0,2-2 128 16,-1 0-128-16,1-2 128 0,0 1 16 0,0 1 16 16,0-1 0-16,0-2 0 0,1 2-160 0,-1 0 0 15,0 2 0-15,0-4 128 0,-1 2-128 0,0-2 0 16,0 5 0-16,0-4 0 0,-1 3 0 0,0-2 0 15,-1 0 0-15,0 1 0 0,-1 1 0 0,0-1 0 16,1 4 0-16,-1-6 0 16,1 2 0-16,0-1 0 0,1-2 0 0,0-2 0 15,2 2 0-15,-1 0 208 0,1-1-48 0,0-1-16 16,0 0 16-16,1 0 0 0,-1 0 0 0,0 0 0 0,0 0-160 0,0 0 0 0,0 0 0 0,0 0 128 16,0 0-128-16,0 0 128 0,0 0-128 0,0 0 128 15,0 0 16-15,20 3 0 16,-15-6 0-16,2 3 0 0,0 0-16 0,3-1-128 0,2 1 192 0,-1 0-64 15,2 1-128-15,2-1 0 0,2-1 0 0,1 1 0 16,-1 4 0-16,0-2 0 0,3 4 0 0,1-2 0 16,0-4 0-16,1 3 0 0,-1-3 0 0,0 0 0 0,3 0-160 0,-1 0 160 15,2 0 0-15,2-3-144 0,-1 1 144 0,3-2 0 16,3 0 0-16,4-1 0 16,3 0 0-16,1 0 128 0,3 4-128 0,4 1 176 0,4-2-176 0,0 4 0 15,1 2-160-15,-2-2 160 0,-2 3-128 0,1 0 128 16,0-3 0-16,1 0-144 0,-1 0 144 0,-2-2 0 15,-1 2 0-15,1-2 0 0,0 2 0 0,-3-2 0 16,0-2 0-16,-4 0 0 0,0 0 0 0,-2-2 0 31,-1 2 0-31,3-2 0 0,0 0 0 0,0 2 176 0,1-1-176 0,0 2 192 0,2 1-192 0,-1-2 0 16,3-1-192-16,-3 2 192 0,-1-1 0 0,-1-2 0 0,1-1 0 16,-1 0 0-16,-1-1 0 0,-2 3 0 0,-1 6 0 15,-3-2 192 1,-3 1-192-16,-2 1-144 0,-2 1 144 0,-3-4-208 15,-1 3 208-15,-1-3 0 0,-1 3 0 0,0-6 0 0,-2 0 0 0,0 0 0 16,0 2 0-16,0 1 0 0,0 0 0 0,1-3 0 0,1 0 160 0,-1 0-160 31,2 1 128-31,-1 1-128 0,0 1 0 0,1-3 128 16,1 1-128-16,2 0 0 0,-1 2 0 0,-2 0 0 16,0 2 0-16,-1 3-144 0,-1 1 144 0,-2-3-208 15,-2 0 208-15,-2 1 0 0,0 2 0 0,-2-2 0 0,-1 2 0 16,-2-4 0-16,0 4 0 0,-1-2 0 0,1 2 0 0,-1-2 0 15,0 0 0-15,0 1 0 0,1-4 0 0,1 1 0 16,0 1 0-16,-1-3 0 0,2 0 0 0,0 0 0 16,-1 1 0-16,-1-1 0 0,1 0 0 0,-2 0 0 15,0 0 0-15,0 3 0 0,-2-3 0 0,0 0 0 16,0 1 0-16,-3-1 0 0,1 0 0 0,-1 0 0 16,0 2 0-16,-1 1 0 0,0-2 0 0,0 1 0 15,-1-2 0-15,1 3 0 0,1-3 0 0,-1 0 0 16,0 0 0-16,0 0 0 0,2 0 0 0,-2 0 0 0,2-3 0 15,-2 0 0-15,1 3 160 0,1 0-160 0,-1 0 128 0,-1-3-128 16,2 3 128-16,-2-2-128 0,0-2 128 0,1 3-128 16,-2-4 176-16,1 1-48 0,-1 0-128 0,-1 2 192 15,1-2-16-15,-2 2-16 0,1-4 0 0,0 2 0 16,1 0-160-16,-1-2 192 0,-1 0-192 0,1 0 192 16,1-1-64-16,-1-1-128 0,0 0 192 0,1 2-64 15,-1-2 32-15,-1 0 0 0,1 0 0 0,0-2 0 16,-2 0-160-16,2 0 128 0,-1 4-128 0,-1-3 128 15,1-1-128-15,-2 1 0 0,2 2 0 0,-2-4 0 16,0 1 0-16,0 0 0 0,2 0 144 0,-2-2-144 16,1-1 144-16,-2-3-144 0,0 0 192 0,0-2-192 15,-2-1 224-15,3-1-64 0,-3 2-16 0,0-2 0 0,1-2-144 0,-2-3 0 16,2 3 0-16,-1 0 128 0,2-1-128 16,-1 1 0-16,1-1 0 0,0 0 0 0,1 6 0 0,2-4 0 15,0 1 0-15,0 2 0 0,1-2 0 0,-1 1 0 16,2-3 128-16,0 1-128 0,0 1 144 15,-1-2 0-15,1 1 0 0,0-5 0 0,0 0-16 0,0-2-128 16,-1-1 192-16,0-4-64 0,-1-2-128 0,0-1 0 16,-2-2 144-16,1-3-144 0,-1 0 144 0,-1-3-144 0,0-3 192 15,0 0-192-15,-1-1 128 0,-2-3-128 0,2-2 0 16,-1-2 0-16,-1 2 0 0,1-4 0 0,1 3 0 16,0-2 0-16,1 8 0 0,0-6 0 0,-2 0 0 15,3 0 0-15,-1 1 0 0,-2 2 0 16,2 0 0-16,2 1 0 0,-1 0 0 0,2 2 0 0,-1-1 0 0,2 0 0 15,0 1 128-15,-1-3-128 0,2 2 0 0,-1 1 0 16,1 3 0-16,0-2 0 0,0 0 0 16,1 0 0-16,-1 3 0 0,2-3 0 0,-1-5 0 0,-1 2 0 15,1 6 0-15,-1-3 0 0,0 2 0 0,-1-2 0 16,0 2 0-16,-1-5 0 0,1 9 0 0,0-1 0 16,-2-2 0-16,0-3 0 0,-2-2 0 0,0 3 0 0,-1 1 0 15,-1 2 0-15,0 4 0 0,0-1 0 0,-1-1 0 16,0 5 0-16,-1 1 0 0,0 1 0 0,2 5 0 15,-1 1 0-15,1-3-128 0,0-1 128 0,-2-3 0 0,1 0 0 16,1 1 0-16,1-1 0 0,0 3 0 0,-2 1 0 16,3 1 0-16,-2 2 0 0,1 0 0 0,0-1 0 15,1 1-128-15,0 0 128 0,0 0 0 0,0 0 0 16,1 2 0-16,0 0 0 0,-1-3 0 0,2 4 0 16,0 9-128-16,0-2 128 0,-1-2 0 0,0-1 0 15,0 1 0-15,-1 4 0 0,0-1-128 0,2 1 128 16,-2 2 0-16,0 4-144 0,0-2 144 0,0 1 0 0,1 0-144 0,-1 0 144 15,0 1-256-15,2 0 32 0,-2 0 0 0,0 0 0 16,1-1 224-16,-1 1-176 0,1 3 176 0,1-2-160 16,-1-1 160-16,-1 1 0 0,0 2 0 0,0-2 0 15,-1 2 0-15,0 1 0 0,1-1 0 0,-1 1 0 16,2 0 0-16,0 2 0 0,-1-1 0 0,0 2 0 16,0-1 0-16,0-2 0 0,-1 3 0 0,0-3 0 15,1 2 0-15,0 2 0 0,-1 1 0 0,1-4 0 16,-2 4 0-16,-1-2 0 0,0 1 0 0,-2 0 0 0,-1 2 0 15,-1 0 0 1,-1 0 0-16,-1 0-128 0,1 2 128 0,-2 0 0 0,0 1 0 0,-4-2 0 0,0 1 0 0,-2 2 0 16,-2 1 0-16,2-1-128 0,-1-1 128 0,-1 0 0 15,-5 1 0 1,-1-2-128-16,-1 2-64 0,-1-2-16 0,-1 2 0 0,0-3 0 0,-2 0 208 0,-1 1 0 16,-1 0 0-16,-1-1-144 0,-3 2 144 0,-1-1 0 15,2-2 0-15,-5 2 0 0,-3 0 0 0,-1 0 0 16,0 2 0-16,2-1 0 0,0 2 0 0,1 0 0 0,0 1 0 15,-1 0 0 1,3 0 0-16,-1 0 0 0,0-2 0 0,2 0 0 0,1-2 0 0,1-1 0 0,1-1 0 16,2 0-128-1,1-1 128-15,4-1 0 0,4-1 0 0,-1 2 0 16,0-3-624-16,-1 2-32 0,-1 2-16 0,0-4 0 16,1 4-864-16,0-5-192 0,0 1-16 0,1-12-16 0</inkml:trace>
  <inkml:trace contextRef="#ctx0" brushRef="#br1" timeOffset="133220.94">16786 8127 21183 0,'6'-3'1888'0,"1"2"-1504"0,-3 1-384 0,0 0 0 0,0 0 192 0,0-2-48 0,4 2 0 16,7-3 0-16,6 2-144 0,1-4 0 0,3 4 0 0,-3-3 0 0,1 1 0 0,-1 0 0 0,0-2 0 0,0 4 0 0,1-2 0 0,-1-1 0 0,3 2 0 0,1 2 0 0,0-3-144 0,0 3 144 15,0 0 0-15,-4 3 0 16,-1-3-896-16,0 2-64 0,1-2 0 0,2 4-16 16,-2-4-1072-16,0 3-192 0,-2-2-64 0,0-1-1616 15,-2 2-336-15</inkml:trace>
  <inkml:trace contextRef="#ctx0" brushRef="#br1" timeOffset="133743.62">16943 8161 9215 0,'-6'0'816'0,"-1"0"-656"15,3 0-160-15,1 0 0 0,2 2 464 0,-1-2 64 0,-3 0 16 0,-4 1 0 16,-2-1-256-16,-1-1-48 0,2 1-16 0,2-2 0 15,3 0 640-15,3 1 128 0,3-2 32 0,0-1 0 16,4 2 448-16,0-2 80 0,4 2 32 0,0-2 0 16,2-1-400-16,1 4-80 0,2-3-16 0,-1 2 0 0,3 2-256 0,0-3-64 15,3 2-16-15,2 1 0 16,-1-2-560-16,3-1-192 0,2 2 144 0,-1-2-144 16,-3 1 0-16,2 1 0 0,3-3 128 0,4-1-128 15,-1 4 0-15,0-4 0 0,-2 1 0 0,-2 2 128 0,-2 0-128 0,1 0 0 16,-1-1 0-16,1 2 0 0,-3 1 0 0,0-3 0 15,0 3 128-15,-3-3-128 16,2 1-320-16,-1 0-112 0,-1 0-16 0,0-1 0 16,-1 2-448-16,-1-1-80 0,1-1-32 0,-2 2 0 15,-1-2-96-15,-2 3-32 0,-2 0 0 0,-3 0-8080 0</inkml:trace>
  <inkml:trace contextRef="#ctx0" brushRef="#br1" timeOffset="135530.43">17623 8074 7359 0,'-3'-2'656'0,"1"2"-528"15,1 0-128-15,1-2 0 0,0 4 672 0,0-4 96 0,0 2 32 0,-1-4 0 0,0-1 464 0,-1 1 80 0,1 1 32 0,1-3 0 0,0 3-160 0,0-1-16 0,0 2-16 0,-1 1 0 0,1 1 288 0,-1 0 64 16,-2 0 16-16,1 3 0 0,-1 0-96 0,0 1-32 15,3-4 0-15,0 0 0 0,0 0-912 0,-14 22-176 16,12-13-32-16,0-2-16 0,1-1-288 0,0 3 0 0,1-3 0 16,1 4 0-16,0-3 0 0,2 2 0 15,0 1-160-15,1-2 160 0,0 2 0 0,0 3 0 0,1-1 0 16,-2 4 0-16,1 0 0 0,-2 0 0 0,1 3 0 16,-1 1 128-16,0 1 128 0,-2-4 32 0,1 0 0 0,-1 1 0 15,0 0 96-15,-1 1 32 0,1-3 0 0,0 2 0 16,0 1-160-16,0-2-48 0,0 4 0 0,0-2 0 15,1 1-16-15,0-1 0 0,2 2 0 0,-1 4 0 16,3-3-192-16,-1 4 0 0,1-3 0 0,1 1 0 16,-1-1 0-16,0 1 0 0,0-1 0 0,0 0 0 15,-2 4 0-15,1-1 0 0,-3 3 0 0,-1-5 0 0,0 5 0 16,-1 1 0-16,-1 0 0 0,-2 1 0 0,1-1 0 0,-2 3 0 16,2 2 0-16,-2 1 0 0,1-1 0 0,0-1 0 15,3 2 0-15,1-3 0 0,1 0 432 0,1-7 80 16,1-2 32-16,0-4 0 0,-1-3-112 0,1 3-32 15,0 5 0-15,1 3 0 0,-1 1-400 0,-1-1 0 16,-1 2 0-16,1 1 0 0,-1-3 0 0,-1 1 0 16,1-1 0-16,0 1 0 0,-1 1 0 0,1-1 0 15,1 1 0-15,-1 1 0 0,-1-3 128 0,1-2-128 16,-1-1 128-16,1 3-128 0,1-2 144 0,-1 3-144 0,0-2 160 16,2-1-160-16,-1 0 0 0,2-2 0 0,0-3 0 15,-1-1 0-15,2 0 0 0,-1 1 176 0,1-2-176 0,-3-2 160 16,1 1-32-16,-2-2 0 15,1 3 0-15,-2-3 0 0,0 3 0 0,-1-3-128 0,0 2 192 0,-1-2-64 16,-1 3 0-16,3-3-128 0,-1 3 192 0,1-3-64 16,0 3 0-16,1 0 0 0,0-7 0 0,2 4 0 15,0 3-128-15,2-3 0 0,2 0 0 0,1 0 128 16,1 0-128-16,0-1 0 0,0-3 0 0,0 2 128 16,1-2-128-16,-1 3 0 0,-1-2 144 0,0 3-144 15,-3-4 0-15,0 2 0 0,-2 0 0 0,-1 3 128 16,0-1-128-16,-2 0 0 0,-1 2 0 0,0 0 0 0,-1 0 0 15,1 1 0-15,0 0 0 0,1 0 0 16,1 0 160-16,0-1-32 0,1 1-128 0,0-3 192 0,2-3-192 0,1 3 176 16,1-1-176-16,1-1 160 0,2 1-32 0,0-3-128 15,-1-2 192-15,1 2-64 0,0-2 0 0,0 0 0 16,1 2 0-16,0 1 0 0,0-1-128 0,-2 1 128 16,0 0-128-16,0 2 128 0,-1-1-128 0,-1 2 0 15,0 2 0-15,-1 1 0 0,-1-1 0 0,-1 2 0 16,-1 0 0-16,1 1 0 0,-2-1 0 0,1 1 0 15,1-3 0-15,0 2 0 0,0 0 0 0,-1-2 0 16,2 1 0-16,0-3-176 0,-1 0 176 0,2-1 0 0,-1-1 0 16,1 0 0-16,0 0 128 0,1 1 16 15,-1 1 0-15,0 0 0 0,0-2-144 0,-1 0 0 0,-2 3 0 0,2-5 0 16,-2 4 0-16,1 0 0 0,-2 3 0 0,0-1 0 16,1-2 0-16,-2 3 0 0,0-3 0 0,-2 2 0 15,2-2 128-15,0 1-128 0,0 1 0 0,0-2 128 16,2 0-128-16,-2-1 192 15,0 1-192-15,0 4 192 0,0-4-192 0,0 5 0 16,0-1 0-16,0 2 0 0,0 0 0 0,0 3 0 0,0-3 0 0,1 1 0 16,-1 1 0-16,1-1 0 0,-1 1 0 0,1-1 0 0,-1-4 0 15,2 1 0-15,-2 1 0 0,0-1 0 0,-2 1 0 16,1-2 0-16,-1 0 0 0,0 0 0 0,0-2 0 16,-1 0 0-16,1 0 0 0,-1 1 0 15,1-2 0-15,1-2 0 0,0 4 0 0,-2-2 0 16,2-1 0-16,1 1 0 0,0 0 0 15,0-3 0-15,1-1 128 0,-1 2 0 0,1-4 0 0,-1 1 0 0,3 0-128 0,-3 0 192 16,1-4-192-16,0 3 192 0,0-1-64 0,-1-3 0 16,2 2 0-16,-1-2 0 0,0 2-128 0,0-1 0 15,1 0 0-15,0 2 0 0,-1 1 0 0,2-2 0 0,-1 2 0 16,2-1 0-16,-1 1 0 0,-1-3 0 0,0-1 0 0,1 3-176 31,-2 3 176-31,2 1 0 0,-2-3 0 0,-1-3 0 16,0 2 0-16,0-3 0 0,0 0 0 0,-1 0 0 15,1-2 0-15,-2-2 0 0,1 2 0 0,1-1 0 0,-1 0 0 16,0-2 0-16,-1 4 128 0,1-1-128 0,-1-1 160 16,1 0-32-16,-2 0-128 0,2 0 192 0,-2 0-192 0,2 1 0 0,-1-1 128 0,0 4-128 15,0-4 0-15,1 2 0 0,-2-1 0 0,1 0 0 0,-1-1 0 0,1 2 0 16,-2-1 0-16,0 2 0 0,1-3 0 16,-4 0 0-16,1 4 0 0,-2-4 0 0,-1 3 0 15,0-3 224-15,-1 3-64 0,1-2-16 0,-3 0 112 0,-1-1 0 16,-1 2 16-16,-3-1 0 15,-3-2-32-15,-1 2-16 0,-1 0 0 0,-2 1 0 16,1-2-80-16,-2 4-16 0,-2-1 0 0,-2 0 0 0,0 0 64 0,-3-1 16 16,6 1 0-1,-5 3 0-15,-5-3 0 0,-2 2 0 0,2 0 0 0,1 1 0 0,-2 1-64 0,1-3-16 16,-1 2 0-16,4-2 0 0,3-1-128 0,4-1 0 16,1-3 0-16,3-4 0 15,3-4-768-15,1-4-16 0</inkml:trace>
  <inkml:trace contextRef="#ctx0" brushRef="#br1" timeOffset="138253.12">33094 18331 19343 0,'0'-10'1728'0,"1"2"-1392"0,0 4-336 0,1 0 0 0,-1 2-1184 0,0-2-304 0,0-2-64 0,2-9-16 0,0-1 1328 0,2-4 240 0,0-1 0 0,0 3 192 0,-1 1 1760 0,0 4 352 0,-1 0 80 0,0-1 16 0,-1 3-736 0,0-1-160 16,0 5-32-16,1-3 0 0,-1 1-800 0,-1 0-160 16,2 0-48-16,-2 1 0 0,-1 0-464 0,1-2 128 0,-1 1-128 15,1 2 0-15,-1-4 0 0,-1 3 0 0,1-2 0 16,0 2 0-16,-1-5-368 0,1 6 48 0,0-3 0 0,0 1 0 15,1 3 176-15,-1-2 144 0,0 0-192 0,0 2 192 16,1 0 0-16,-1 0-128 16,0-1 128-16,2 4 0 0,-2-1 0 0,0 2 0 0,0 2 128 0,0-3-128 15,0 3 512-15,-2 3 16 16,2-3 0-16,0 2 0 0,-1-1-528 0,1-1-176 0,0 0 0 0,0 0 0 16,0 0 176-16,-8 19-208 15,5-13 80-15,-1-2 128 0,2-1 0 0,-3 2 160 0,1 2 16 0,-2-4 0 16,1 0 400-16,-2 0 64 0,0 1 32 15,-1 1 0-15,0 0-224 0,-1 1-32 0,-1-1-16 0,0 3 0 0,-1-2-240 16,-1 0-160-16,0-2 192 0,-2 1-192 16,0-2 0-16,-1 1 0 0,0 0 0 0,-1-2 0 15,-1 1 240-15,-3-2-16 0,0 1 0 0,-3-2 0 0,-2 0 272 0,-2 0 48 16,-2 0 16-16,-2-2 0 0,0 1-368 0,-3-2-64 31,-1 1 0-31,-2 0-128 0,-1-1 128 0,-2 0-128 16,-2 0 0-16,-1 3 0 0,-2-5 176 0,-3 1-176 0,0 0 160 15,-3 2-160-15,-1-2 0 0,0 2 0 0,-2-2 0 0,-1 1 0 0,0 2 0 0,-3-1 0 16,-4 2 0-16,0-4-160 0,1 4 160 0,-2-3 0 16,-3 3 0-16,-2-3 0 0,2 3 0 0,-4-3 0 0,-3 1 0 15,-2 1 0-15,4-3 0 0,-1 1 0 16,0 1 0-16,-1-2 0 16,0 2 240-16,2-2-32 0,-1 0 0 0,-1-1 0 15,0 0 32-15,1 0 0 0,-1 2 0 0,3-1 0 16,-1 2-240-16,1-2 0 0,3-2 128 0,0 2-128 15,-1-1 0-15,0 4 0 0,0 1 0 0,-1-3 0 16,-3 3 0-16,-1 0 0 0,-1 0 0 0,-3 0 0 16,3 3 0-16,-2 1 0 0,0-1 0 0,2 1 0 0,5-2 0 0,-3 1 0 15,2 1 0-15,-1-2 0 0,3 2 0 0,3 2 0 0,-1-4 0 0,3 0 0 0,1 0 256 16,1-1-32-16,1 1-16 0,2 1 0 31,2-1-208-31,0 3 0 0,0-2 0 0,1 1 0 16,3 1 0-16,-1-1 0 0,-3-2 0 0,1 2 0 0,5-1-128 15,0 4 128-15,-2-5 0 0,1 2 0 0,0 2 0 16,-1-2 0-16,3-1 0 0,-3 2 0 0,-2-1 0 0,-1 0 0 16,1 1 0-16,-1-2 144 15,1 1-464-15,0-1-112 0,4 0-16 0,-1 0 0 0,2-2 192 16,1 2 16-16,2-1 16 0,4-2 0 0,4 0 224 0,2 0 0 16,1-2 0-16,2-2-144 0,1-1 144 0,-1 1 0 15,1 0 0-15,1 1-128 16,3 0-192-16,-2 1-16 0,1 1-16 0,-1-2 0 15,-1 3 160-15,0-2 16 0,1 4 16 0,-1-2 0 0,2 0 160 0,-1 3 0 16,2-3 0-16,0 1 0 0,2 1 0 0,2 1 0 0,3-3 0 16,1 1 0-16,4-1 0 0,1 2 0 15,3-2 0-15,2 0-15744 16</inkml:trace>
  <inkml:trace contextRef="#ctx0" brushRef="#br1" timeOffset="140130.07">26116 18059 911 0,'1'-2'0'0,"-1"-5"0"15,0 4 0-15,-1 0 0 0,0 2 3296 0,-1 1 576 16,1-2 112-16,-1-1 32 0,-2-1-2672 0,-1 1-544 0,-1-4-96 0,-1 4-32 0,0-2 1216 0,2 1 240 0,3 4 48 0,-2-2 16 0,1 0 464 0,-2 2 96 0,2 0 0 0,-1 2 16 0,1 0-1552 0,0 1-304 0,1 0-64 0,-1 3-16 0,2 1-496 0,-1 0-96 16,-1 2-32-16,2 3 0 0,-2-2-80 15,0 2 0-15,0 2-128 0,1 2 192 0,-2 1-192 0,0-1 0 16,1 3 0-16,-2-2 0 0,2 2 0 15,1-3 0-15,-2-1 0 0,1 2 0 0,1 0 0 16,0-1 0-16,-1 1 176 0,2-1-176 0,0 2 320 16,1-2-64-16,-2 0 0 0,2 0 0 0,2 0-96 15,-1 2-32-15,0 2 0 0,-1-4 0 0,1 2-128 0,-1-2 0 0,2 4 0 0,-1 1-176 16,-1-1 176-16,0 1 0 0,0-3 0 0,1-2 0 0,-1-2 0 16,0-2 0-16,-1 1 0 0,1-6 0 0,-1 2 0 0,-1-3 0 15,1 0 0-15,0-3 0 0,0 0 0 0,1-1 0 31,-2 0 128-31,2-2-128 0,0 0 160 0,0 0-32 0,0 0-128 0,2-4 192 0,-1 2-192 0,1-2 0 32,-2 4-144-32,0 0 144 15,6-18-1296-15,-4 9-176 0,0-1-16 0,-1 0-16 0</inkml:trace>
  <inkml:trace contextRef="#ctx0" brushRef="#br1" timeOffset="143264.04">25869 18179 43311 0,'-4'4'3840'0,"1"-2"-3072"0,2-1-608 0,1 2-160 16,1-1-896-16,1 2-192 0,-1 2-64 0,-1 4 0 0,1 6-2704 0,-1 0-560 0,3 7-96 0,-2-1-32 0,0 3 3712 0,-1-3 832 0,-1 4 0 0,0 1 0 0,-1 1 1920 0,2 1 304 0,0-3 64 0,0 2 16 0,0 3-1104 0,2-2-224 0,-1-1-32 0,-1 2-16 0,1 1-336 0,-1-3-64 16,0 1-16-16,-1-1 0 0,-2-3-288 0,1-3-64 0,-1 0-16 15,0-3 0-15,-1-3 224 0,-1 0 32 16,1-4 16-16,1 1 0 0,0-6 80 0,1-1 16 0,-1 1 0 16,3-4 0-16,-1 2-512 0,1-1 0 0,0-2 0 15,0 2 0-15,1-1 0 0,-1 1 0 0,2 1 0 0,-1-1 0 16,-1 2 0-16,1 0 0 0,-1 1 0 0,0-4 0 15,0 4 0-15,-1-4 0 0,1 2 0 0,-1 1 0 16,-2-2 0-16,1 2 0 0,-1-2 0 0,1 0 0 16,-1 1 128-16,2-4-128 0,0 1 0 0,-1-2 0 0,1 3 208 15,1-3-48-15,1 0-16 0,1 0 0 16,-1 1-144-16,1-1 128 0,-2 0-128 0,0 0 128 0,0 0-128 16,0 0 128-16,21-6-128 0,-14 5 128 0,2-2-128 15,-1-1 128-15,-2 2-128 0,1-2 128 0,7 2-128 16,2-4 0-16,6 2 0 0,2-2 0 0,2 0 0 0,1 2 0 15,0-1 0-15,2 1 0 0,0 0 0 16,4 1 0-16,1 0 0 0,3 0 0 0,4-4 0 0,1 1 0 16,1 0 0-16,4 0 0 0,5-4 0 15,4 1 0-15,2 2 0 0,3-2 0 0,2 3 0 0,0-1 0 16,1 0 128-16,0 1-128 0,1 0 0 0,0-3 0 16,2 3 0-16,0 3 0 0,2-1 0 0,-1-2 0 0,-1 3 0 0,2-4 0 15,2 1 0-15,0-1 0 16,-4 2 0-16,5 0 0 0,1 3 0 0,2-2 0 0,2-2 144 0,1 0-144 15,2 0 0-15,-1 1 144 0,3 0-144 0,2 0 0 16,5-1 0-16,0 0-256 0,1-1 32 0,1 2 0 16,-2-1-64-16,2 4-16 0,4-2 0 0,-1 2 0 15,-1 2 16-15,-1-4 0 0,-5 5 0 0,0-1 0 16,-2 0 288-16,-2 0-192 0,-3 0 192 0,1 0-160 16,0 0 160-16,3 0 0 0,2-1 0 0,-1 1-128 0,2 0 128 15,0-4 0-15,4 3 0 0,2 0 0 16,2 1 0-16,-1-3 0 0,1 2 0 15,-1 1 128-15,0-2-336 0,0 2-64 0,0-3-16 0,2 2 0 0,1 1 0 0,-2 0 0 16,-1 0 0-16,-4 1 0 16,-3 2 288-16,-3-3-160 0,-1 2 160 0,-5-1-128 15,-7 3 128-15,-4-2-192 0,-3 1 192 0,-3 1-192 0,-3-2 192 0,-2-2-192 16,-1 4 192-16,0-2-192 0,-3-1 192 16,-2 2 192-16,-1-3-32 0,0 0-16 0,1 0 32 0,-1 0 0 15,0 0 0-15,1 0 0 0,-1 0-304 0,1 2-64 0,-3-2-16 16,-3 4 0-16,0-3-64 0,-2 4-16 0,0-1 0 15,-5-1 0-15,-5 3 144 0,-1-3 144 16,-3 0-208-16,0 1 80 0,-2-1-32 0,-2 0 0 0,-1 0 0 0,-4 0 0 16,-1 1 416-16,-5-2 64 0,0 2 32 0,-4-2 0 15,0 2 128 1,-1 0 32-16,-1 2 0 0,-1-4 0 0,-1 2-192 0,0-1-48 0,0 0 0 0,0 0 0 16,-1 0-272-16,-1 1 0 0,1-1 0 0,0-2 0 15,-1 1 0-15,0 1 0 0,-1-3 0 0,2 0 0 16,-1 0 128-16,-1 0 32 15,1 0 0-15,-1 0 0 0,0 0 176 0,0-3 48 16,-1 3 0-16,-1-3 0 0,1 3-128 0,-1-5-32 0,0 1 0 0,0 0 0 16,-1-2 0-16,1 0 0 0,-1 0 0 0,1-2 0 0,-2-3-32 0,2 1 0 15,-1-2 0-15,1-2 0 0,0-1-48 0,0-2-16 16,0 2 0-16,1-4 0 16,-1 0-128-16,0-3 0 0,0-3 0 0,0 0 0 15,-2-1 128-15,1 0 0 16,-2-1 0-16,0-1 0 0,-1-1 0 0,0 0 0 0,0 0 0 15,0 1 0-15,0-1-128 0,-1 2 128 0,0-1-128 0,0-1 128 0,0 1-128 16,0 2 0-16,0 1 0 0,-1 2 0 0,1 1 0 0,0 0 0 0,0 4 0 31,0 2 0-31,0-3-240 0,0 5 32 0,-1-2 0 0,0 4 0 16,-2-3-224-16,0 5-32 0,-2 3-16 0</inkml:trace>
  <inkml:trace contextRef="#ctx0" brushRef="#br1" timeOffset="155621.7">628 11275 15663 0,'-4'-4'1392'0,"2"-1"-1120"0,2 2-272 0,0 3 0 0,1-3 416 0,-1 2 32 0,-1-5 0 0,0-3 0 0,0-1 160 0,1 0 32 15,0 1 16-15,1 0 0 0,0 3-464 0,0-3-192 0,0 4 176 0,2-1-176 0,-2 0 480 0,0 0 0 0,-1 3 0 0,0-1 0 0,0 4 1344 16,-1-2 272-16,0 4 48 0,-2-2 16 0,2 7-400 0,0-4-80 16,0 6-16-16,-2-3 0 15,2 4-912-15,1-4-192 0,0 4-48 0,0-4 0 0,1 0-144 0,1 1-48 16,0-4 0-16,0 1 0 0,1-2 16 0,-1 1 0 16,1-3 0-16,-1 1 0 0,1-1-80 0,-1 0 0 15,1 3-16-15,-1-3 0 0,-1 1-96 0,1 1-16 16,0-2 0-16,1 3 0 0,-1-2-128 0,1 2 160 0,-1-1-160 15,1-2 160-15,0 4-160 0,0-4 0 16,0 2 0-16,1 2 0 0,0-2 0 0,0 2 0 16,-1 0 0-16,2 0 0 0,0 0 0 0,0 3 128 15,-1-1-128-15,0 1 0 0,0-1 0 0,0 3 0 0,0-1 0 0,0 0 0 16,-1 0 0-16,2 0 0 0,0 2 0 0,0 0 0 16,0 0 0-16,1-1 0 0,0 3 0 0,1-2 0 15,0 2 0-15,-1-2 0 0,0 2 0 0,1 1 0 16,-1-1 0-16,-1 1 0 0,1 0 0 0,-1 2 128 15,1-3 0-15,-1 4-128 0,0 2 192 0,0 3-64 0,0-3-128 16,0-2 0-16,-1-2 0 0,-1-2 0 0,1-3 0 16,-2-3 0-16,1-2 0 0,-1-2 0 0,1-4 0 0,-1-1 0 15,3 0 144-15,0-6-144 0,0 2 304 16,3-6-16-16,0-2 0 0,2-2 0 0,2-5-96 0,2-3 0 16,2-3-16-16,1-4 0 15,2 1-176-15,0-1 160 0,2-3-160 0,1-2 160 0,1 1-160 0,1-9 0 16,1 0 0-16,-1-1 0 0,2 0 0 0,4-5 128 15,5-5-128-15,4-1 0 16,3 0 0-16,1 2 0 0,4 1 0 0,-2 1 0 0,-5 6 0 0,0-1-176 16,4-2 16-16,-1 2 0 15,-1 3-496-15,-3 5-112 0,-1 2 0 0,0 5-11680 0,-1 5-2336 16</inkml:trace>
  <inkml:trace contextRef="#ctx0" brushRef="#br1" timeOffset="156924.53">901 12672 37775 0,'-14'-9'3360'0,"5"2"-2688"0,2 5-544 0,3-2-128 0,4 4 240 15,0 0 16-15,0 0 0 0,1-3 0 0,-1 0-1056 0,3-1-208 0,-1 2-32 0,3-1-16 0,1 3 768 0,2 3 160 0,0-1 128 0,0 5-192 0,2 2 192 0,-2 5 0 0,1 2 0 0,-1 9 0 16,1 0 144-16,-1 3 16 16,-2 0 0-16,0 2 0 0,0 3 464 0,-1 2 80 15,1-3 32-15,-1 0 0 0,0-1-352 0,-1-1-64 0,1-2 0 0,-2 0-16 16,2-6-112-16,-1-4-32 0,1-1 0 0,-1-5 0 16,1-2 96-16,0-4 32 0,0-2 0 0,-2-4 0 15,1 2-80-15,0-7-16 16,-1 2 0-16,1-7 0 0,2-3 0 0,1-3-16 0,0-5 0 0,3-2 0 15,0-2-32 1,3-7 0-16,5-7 0 0,1-4 0 0,4-1-16 0,1-3 0 0,6-2 0 0,1-4 0 0,1 3 0 16,3-7-128-1,2-4 192-15,7-2-64 0,5 0-128 0,1 0 0 0,4 2 0 0,0-2 0 16,2 0 0-16,-6 6 0 16,-1 3 0-16,4-2 0 0,6 2-240 0,-1 3-80 15,2 4 0-15,-4 3-16 16,0 5-400-16,-3 0-80 0,-2 5-16 0,-4 3-17024 0</inkml:trace>
  <inkml:trace contextRef="#ctx0" brushRef="#br1" timeOffset="158401.17">681 15310 33167 0,'-7'5'2944'0,"2"-4"-2352"16,3 2-464-16,0-3-128 0,2 2 160 0,0-2 16 0,-2 6 0 0,-3-2 0 0,0 4-448 0,0 0-96 0,2-2-16 0,3 3 0 16,0-4 576-16,0 1 128 0,4 3 0 0,-1-3 16 0,0 4 32 0,0 0 0 0,1 2 0 0,-2 3 0 0,2 1 80 0,-1 3 32 0,0 0 0 0,-1 6 0 15,0-1-96-15,-1 3-32 0,0 1 0 0,-1 1 0 0,1 3-112 16,1-4-32-16,-1 1 0 0,-1-1 0 0,0-3 16 15,0-5 0-15,0-2 0 0,0-4 0 0,0-2 112 16,0-3 32-16,0-2 0 0,1-2 0 0,0 1-96 0,2-4-16 16,-2 0 0-16,1-2 0 15,0 0-32-15,0 0-16 0,-1 0 0 0,2-2 0 0,-2 0-64 0,2 0-16 16,-1-2 0-16,1-2 0 16,-1-3 176-16,3 0 16 0,0-4 16 0,1-3 0 0,3-2-80 0,-1-5-32 15,5-1 0-15,2-5 0 16,1 1 0-16,1-2 0 0,2-2 0 0,3-5 0 15,3-4-32-15,2-1 0 0,4 1 0 0,0 0 0 0,4 0-192 0,3-1 0 16,1 2 0-16,-1-1 0 0,2 0 0 0,-3 0-128 0,3 5 128 0,-2 2 0 16,2-1 0-16,0 0 0 15,2 3 0-15,-2 4 0 0,-4 3-272 0,0 3-112 0,2 1 0 16,-1 1-16 0,-2 2-256-16,-2 4-48 0,-1-2-16 0,-1 3-12160 0,0 5-2432 0</inkml:trace>
  <inkml:trace contextRef="#ctx0" brushRef="#br1" timeOffset="163857.47">1429 13576 38703 0,'-7'0'3440'0,"0"4"-2752"0,2-1-560 0,2-3-128 0,3 1 0 0,-2 1 128 16,-3 1-128-16,-4 3 128 0,-3 4-1344 0,-4 0-288 0,0 2-48 0,-2 4-16 0,1 0 1248 0,0 3 320 0,-4 3 0 0,-3 7 0 0,-4 1 0 0,-4 3-160 15,-3 1 160-15,-5 5-128 0,-3 1 304 0,-1 1 64 0,2 1 16 0,2-1 0 0,2 0 784 0,1 0 176 16,-2 3 16-16,2 1 16 0,-2 2-672 15,3-3-144-15,6-5-32 0,-1-2 0 0,1-2-400 0,2-4 128 16,2-2-128 0,4-7 0-16,1-3-736 0,3-3-224 0,6-3-64 0</inkml:trace>
  <inkml:trace contextRef="#ctx0" brushRef="#br1" timeOffset="164094.17">725 13668 43311 0,'-2'-3'3840'0,"2"1"-3072"0,0 4-608 0,3 1-160 0,2 1 512 0,-1-1 64 0,7 6 0 0,7 3 16 15,12 11-592-15,8 3 0 16,5 5-192-16,3 1 64 15,0 6-192-15,0 3-16 0,-1 3-16 0,0 6 0 0,-2 7-464 0,-2 7-80 0,-4 8-32 0,-3 8-17568 32</inkml:trace>
  <inkml:trace contextRef="#ctx0" brushRef="#br1" timeOffset="184596.27">15327 13345 11967 0,'-1'-2'1072'0,"0"-2"-864"0,1 2-208 0,0 2 0 0,0-3 1280 0,0 2 224 0,-2-4 32 0,1 1 16 0,1-6-1552 16,0 4 0-16,0-4-304 0,1 4 48 0,2-4 560 0,-2 4 112 0,2 0 32 0,-1-3 0 0,0 5 1408 0,1-2 272 0,-1 2 64 0,0 2 16 0,-1-2-96 0,0 4 0 16,0 0-16-16,-1 0 0 0,0 4-944 0,-1-2-192 15,0 5-48-15,-3 0 0 16,4-7-576-16,-8 25-112 0,1-13-32 0,0 4 0 0,0 0-192 0,-3 3 144 16,0-1-144-16,-1 0 128 0,-2 0 64 0,0 5 0 15,-1 1 0-15,-1-1 0 0,2-5 96 0,-1 4 32 16,-1 1 0-16,0-1 0 0,2-4-160 0,0 1-32 0,2-3 0 15,3-2 0-15,1-2 0 0,2 0 0 0,2-5 0 16,1 0 0-16,4-1 0 0,0-1 0 0,2 1 0 16,1-2 0-16,2 0-128 0,2-2 0 0,2 2 144 0,1 0-144 15,2 1 0-15,0-2 0 0,0 3 0 0,3-2 0 16,0 0 0-16,0 1 0 16,2 1 0-16,-1-2 0 0,2-2 0 0,1 2 0 15,1-4 0-15,1 1 0 0,-2 2 0 0,0-7 0 16,-2 4 0-16,1-4 0 0,0-2 0 0,0 0 0 0,0-3 0 15,-2-1 0-15,1 0-256 0,0-1-32 16,2-2 0-16,3-3 0 16,-1-1-1376-16,0 1-256 0,-1 2-64 0,-2-3-13888 0</inkml:trace>
  <inkml:trace contextRef="#ctx0" brushRef="#br1" timeOffset="184952.16">15819 13140 29487 0,'-4'0'2624'0,"2"0"-2112"0,1 0-512 0,1 0 0 0,0 1 512 15,-1-1-16-15,-1 3 0 0,0-1 0 0,-2 3-3184 0,-1 1-624 0,1 3-128 0,-2 1-16 0,0 2 2800 0,-4 4 656 0,2 5 0 0,-5 1 0 16,0 2 2784-16,-2 3 576 0,-1-1 112 0,-2 3 32 0,1-1-880 0,-1 3-160 31,-2 1-32-31,1 0-16 0,2 2-1520 0,0-1-288 16,-1 4-64-16,0 4-16 0,-1 1-368 0,1 4-160 0,0-2 128 0,2 2-128 0,0 1 0 16,0 2 0-16,1 6 0 0,-1-4 0 15,3-4-448-15,-1 0 48 0,3-2 0 0,0-5 0 31,1-10-864-31,1-3-160 0,2-5-48 0,-2-6-9712 0,3-2-1936 0</inkml:trace>
  <inkml:trace contextRef="#ctx0" brushRef="#br1" timeOffset="185429.18">16151 13656 37775 0,'-3'0'3360'0,"-1"1"-2688"0,2 1-544 0,1-2-128 15,1 3 896-15,-3-3 128 0,1 3 48 0,-4 4 0 0,-2 5-784 0,0 0-160 0,0 4-128 0,-1 3 192 0,0-2-192 0,-3 4 0 16,1 2 0-16,-2-1 0 0,-3 0 0 0,-3 4 0 0,1 1-160 0,-5 2 160 0,1-1-256 0,-4 2 32 0,1 1 16 0,-2-3 0 16,2 1-816-16,1-7-144 0,0-2-48 0,3-3 0 15,3-3-640-15,1-5-128 0,5-4-16 0,1-1-12240 16</inkml:trace>
  <inkml:trace contextRef="#ctx0" brushRef="#br1" timeOffset="185619.57">15790 13873 46991 0,'3'5'2080'0,"0"0"432"0,-1-1-2000 0,2 0-512 0,0 0 0 0,1-2 0 0,1 3 336 0,2-2-16 0,8 7-16 0,7 5 0 16,5 1-736-16,3 1-144 0,-1 4-16 0,-4-2-16 16,-3 1-544-16,-4 2-96 0,-4 3-32 0,-6-3 0 15,-2 3-160-15,-5 1-32 0,-1 2-16 0,-1 1-9856 0,-1-1-1968 0</inkml:trace>
  <inkml:trace contextRef="#ctx0" brushRef="#br1" timeOffset="186205.05">16483 13406 40543 0,'-6'-4'1792'0,"1"2"384"0,1-2-1744 0,2 1-432 16,2 1 0-1,1 1 0-15,2-2 0 0,-1 0 0 0,3-6 0 0,4-1 0 0,4-2-256 0,3-1-96 0,4 3-16 16,0 0 0 0,2 2 368-16,0 2 160 0,3 2-16 0,0 0 0 0,1-1 384 0,-1 4 80 0,1-1 16 0,-3 0 0 15,-1 2-176-15,-1 0-16 0,-1 2-16 0,-3 0 0 16,0 2-272-16,-3-2-144 0,-1 4 160 0,-1 2-160 16,-2 0 0-16,-1 2 0 15,-3 3 0-15,-2-1 0 0,-2 0 0 0,-3 5 0 0,-2 0 0 0,-3 4 0 47,-3-1-512-47,-2 2 16 0,-2-1 0 0,-2-1 0 0,-1 1-16 0,-4-5-16 0,0 2 0 0,0-4 0 0,2-2 336 0,1 1 192 0,-1-3-192 0,3-2 192 16,3-2 192-16,2 2 128 0,3-6 48 0,2 2 0 15,2-2-112-15,2-2 0 0,2 0-16 0,2-2 0 0,2 2-112 16,3-2 0-16,2 2-128 0,1-2 192 0,3 2-192 0,1 0 0 31,2 2 0-31,1 0 0 0,1 0-192 0,1 2 64 16,0 0 128-16,-2 1-208 0,2 2-48 0,-2 2-16 15,0-2 0-15,-2 3 0 0,-1 1-112 0,-4 2 0 16,0-2-16-16,-5 1 0 0,1 1 400 0,-5-1 0 16,-2 0 0-16,-2 1-128 0,-1-1 432 0,-1 2 80 15,-2-2 32-15,-1 4 0 0,-2-2 80 0,-1 1 16 0,-5 1 0 16,-1 2 0-16,2-2-160 0,-6 3-32 0,-1 3 0 16,-2-2 0-16,-1 1-64 0,0-1-32 0,0 1 0 15,-2 1 0-15,1-2-224 0,-1-2 128 0,2 1-128 0,1-3 0 16,1-3 0-16,1-1 0 0,2-5 0 15,2-3 0-15,1-2 0 0,1-4-128 0,1-2-16 0,1-3-12944 16,0-6-2592-16</inkml:trace>
  <inkml:trace contextRef="#ctx0" brushRef="#br1" timeOffset="187515.9">18064 13393 43311 0,'-2'0'3840'16,"1"-2"-3072"-16,1 1-608 0,1-2-160 0,1 3-384 0,0-2-96 0,3 1-32 0,2-6 0 0,7-3 144 0,3 2 32 0,4-5 0 0,4 4 0 0,1-1 512 0,0 0 96 0,0 1 32 0,-1-1 0 0,-1 4-176 0,0 0-128 0,-1 2 192 0,-2-1-192 0,-1 4 0 0,-1 1 0 15,-4 4 0-15,-2-2 0 0,0 4 0 0,-4-1 0 16,-1 4 0-16,-3 0 0 0,-1 2-208 0,-3 0 48 0,-1 2 16 16,-4 2 0-16,-1 1 144 0,-4 3-192 0,1-3 192 15,-3 3-192-15,-3 0 16 0,-1 0 0 0,-2 1 0 16,-2 1 0-16,-2-4 0 0,0 2 0 0,-1-1 0 16,0-2 0-16,0-1 176 0,1-1 0 0,1 0 0 15,0-2-128-15,1 0 128 0,1 0 0 0,2-6 0 0,1 1 0 16,4-1-256-16,2-2 48 0,2 2 0 0,3-4 0 15,2-2-208 1,3 0-32-16,1 0-16 0,4 0 0 0,1 1 64 0,1-1 16 0,5 3 0 0,-1-3 0 16,2 4 192-16,2-2 64 0,2 2 0 0,2 1 0 15,1-2-64-15,1 1-16 0,2 0 0 0,-1 1 0 0,-2-1 0 0,2 2 0 16,0 0 0-16,-3 1 0 16,-2 2 208-16,-4 0 0 0,-2 1 0 0,-3-1 0 0,-2 4 368 0,-2-3 160 15,-2 3 48-15,-1 0 0 0,0-1 144 0,-4 3 48 16,0-3 0-16,-3-2 0 0,-1 2-112 0,-3-2-16 15,-1 3 0-15,-1-3 0 0,-1 0-304 0,-2-1-64 16,-2 3-16-16,-1-3 0 0,1-1-256 0,-2 0 0 16,1-1 0-16,1-4 0 0,-1 0-272 0,-1-3-16 15,2 4 0-15,1-8 0 16,2 1-1088-16,-1 0-224 16,4-6-32-16,2-1-14624 0</inkml:trace>
  <inkml:trace contextRef="#ctx0" brushRef="#br1" timeOffset="187808.37">19115 13409 43311 0,'-8'10'1920'16,"1"-3"384"-16,-1-2-1840 0,2-2-464 0,2 1 0 0,2-4 0 0,-2 2 128 0,-2 5-128 0,-5 2 0 0,-3 4 144 0,0 3-528 0,-3 2-128 0,1 6 0 0,-1 3-16 0,0 2 272 0,-2 3 48 15,-2 2 16-15,-1 1 0 0,0 1 64 0,-1 1 128 16,2-5-208-16,2-1 80 0,0-3 128 0,1-3-208 16,3-5 80-16,-1-1 128 15,1-3-832-15,1-4-64 0,1-2 0 0,1-8-16016 0</inkml:trace>
  <inkml:trace contextRef="#ctx0" brushRef="#br1" timeOffset="188016.77">18778 13491 23039 0,'6'19'2048'0,"-2"-6"-1648"15,-1-3-400-15,0-1 0 0,0-3 5136 0,1-2 944 0,2 4 192 0,4 6 48 16,6 7-4704-16,5 5-928 0,3 0-192 15,4 1-48-15,-2-1-448 0,-3-6 0 0,1 1-208 0,-5-3 64 16,0-1-432-16,-3-1-64 0,-2-3-32 16,-3 2 0-1,-1 1-160-15,-3-4-48 0</inkml:trace>
  <inkml:trace contextRef="#ctx0" brushRef="#br1" timeOffset="188322.04">19536 13056 50687 0,'-3'11'4496'0,"-1"-1"-3600"16,3-4-704-16,1 0-192 16,2 0-304-16,-1 4-80 0,2 9-32 0,-1 13 0 0,3 10 416 0,1 7 0 15,2-3 0-15,-2 4-128 0,0 0 128 0,-1 4 0 16,-1 0 0-16,-4 0 0 0,-1 2-128 0,-6-4-112 0,0 4-16 16,-4-6 0-1,0-3-192-15,-3-2-64 0,1-4 0 0,-1-3 0 16,-1-6-192-16,2-1-64 0,0-5 0 0,3-7 0 15,3-3-96-15,1-8-32 0,3-3 0 0,2-2-17632 16</inkml:trace>
  <inkml:trace contextRef="#ctx0" brushRef="#br1" timeOffset="189035.74">19631 12632 40543 0,'-14'0'1792'0,"3"-3"384"0,1 2-1744 0,5-2-432 0,2 1 0 15,3 2 0-15,1 0 224 0,-1-1-32 0,2-4-16 0,0 0 0 16,4 2-464-16,3 1-96 0,1 1 0 0,2 1-16 16,2 1 144-16,1 1 16 15,0 5 16-15,1-1 0 0,0 6 480 0,0-2 80 0,-1 2 32 0,-1 1 0 16,1 3-80-16,-1-3-16 16,1 6 0-16,0-4 0 0,-2 1-272 0,1 0 0 15,-1-2 0-15,0-2 0 0,-1 3 0 16,-2-5 0-16,0-3 0 0,0 2 0 0,1-1 0 0,0 0 128 15,1-2-128-15,1 0 0 0,-2 0 208 16,0 1-64-16,0 0-16 0,-2 2 0 0,-1-3-128 0,0 0 0 16,-2 4 0-16,-2-1 0 0,-2 0 0 0,-2 4 0 15,-1 0 0-15,-3 3 0 0,1-1 0 0,-4 5 0 16,-2 2 0-16,-1 6 0 0,-3 0 0 0,1 4 0 16,0-1 0-16,-1 2 0 0,1-2 0 0,2 0 0 15,2-1 160-15,1-2-160 0,2 0 288 0,0-2-48 16,4 2-16-16,0 0 0 0,2 1-96 0,1-1-128 0,2 3 176 15,2-1-176-15,0 1 0 0,2 0 0 0,2 1 0 16,0 0 0-16,0-1 0 0,-2-3 0 0,0 1 0 0,-2-3 0 16,0 1 0-16,-1 3 0 0,0 1 0 0,-3-3 0 15,1-2 0-15,-1 1 0 0,0 0 0 0,0 1 0 16,-1 0 160-16,1-6-160 0,-1 3 128 0,-1-3-128 16,1 1 320-16,-1-5 0 0,1 2-16 0,-1-1 0 15,1-6-96-15,1 2-16 0,0 1 0 0,-2-2 0 16,0-2-32-16,-1 0-16 0,0 1 0 0,-2-1 0 0,0-2-144 15,-4 0 0-15,1 2 144 0,-1-2-144 0,1 0 0 16,-4 1 128-16,-3-1-128 0,-2 2 0 0,1 1 256 16,-2 0 0-16,-2 2-16 0,-2-1 0 0,2 1-96 0,-2-2-16 15,0 0 0-15,-1 0 0 0,3-2-128 0,-2-1 128 16,1-4-128-16,0-2 128 0,0-1-384 0,-2-3-96 16,-2-7-16-16,-1-1 0 15,3-2-336-15,-2-9-64 0,-5-4 0 16,-3-12-19040-16</inkml:trace>
  <inkml:trace contextRef="#ctx0" brushRef="#br1" timeOffset="189715.2">18401 12888 41471 0,'0'0'1840'0,"0"0"368"0,1-4-1760 16,1-1-448-16,-1 4 0 0,0 1 0 0,3-3-128 0,1 0-128 0,1-4 0 0,3-3-16 0,2 2-560 0,-3-2-96 0,-1 4-32 0,-4 2 0 0,-2 2 720 0,-2-1 240 0,-4 2-144 0,-2 1 144 15,-4 4 192-15,-3-2 112 0,-2 4 16 0,-2 0 16 0,-5-2 112 0,-1 2 32 16,-4 0 0-16,-1 2 0 0,-4 1-128 0,0 0-32 16,-3-2 0-16,-2-1 0 15,0-4-16-15,-1 3-16 0,0 0 0 0,-1-1 0 0,4 0-64 0,2 1-16 16,0-2 0-16,3 1 0 0,4 2-208 0,4-2 0 0,3 1 128 0,3 1-128 15,2 0 0-15,2-1 0 0,3 4 0 16,1-1 0-16,1 0-256 0,2 1 48 0,1-2 16 0,3 2 0 16,-1 3-64-16,3 0 0 0,1 4 0 0,2-2 0 15,-1 1 256-15,2 1-176 0,-2 2 176 0,2 0-160 16,1 3 160-16,0-1 0 16,1 1 0-16,-1 5 0 0,3 4 0 0,-3-1 0 0,1-1 0 0,0 2 0 15,-1 1 0-15,-1-3 0 16,0 5 0-16,0-1 0 0,1 1 0 0,-1 5 0 0,1 3 0 0,-3 1 0 0,1 3 0 15,-1 2 0-15,-1 2 0 0,1-4 0 0,-1-7 0 16,-1-1 0 0,0 2 0-16,-1-7 128 0,-1 0-128 0,0-4 0 0,0-3-128 0,-2 0 128 0,1 1 0 0,0-2 0 15,0-1 0-15,2-1 176 0,1 0 80 0,0-3 32 16,1 1 0-16,2-2 0 0,2-3-80 0,0-1-16 16,2-2 0-16,2 0 0 15,0 2-64-15,5 1 0 0,2-5-128 0,1-3 192 0,0 2-192 0,1-1 128 16,3 2-128-1,-1-2 0-15,0 0 0 0,-2-1 0 0,2-4 0 0,-3 3 0 0,2-3-224 0,-3-2-144 16,0-1-16-16,-1-1-18448 0</inkml:trace>
  <inkml:trace contextRef="#ctx0" brushRef="#br1" timeOffset="190463.68">16954 13089 42383 0,'3'0'1872'0,"-2"-2"400"0,2 2-1824 0,0-3-448 0,1 2 0 16,0-1 0-16,2 2-512 0,4-4-208 0,6-2-48 0,7-1 0 0,6-2 576 0,2 0 192 0,-2 2-144 0,0 0 144 0,-6 2-320 0,0 2 32 0,-4 0 0 0,-1-1 0 0,-1 4 112 15,-2-2 32-15,0 1 0 0,-2 1 0 0,1-3 144 0,-2 1 0 0,-2 1 0 0,1 1 0 16,2 0 0-16,-2 1 0 0,-3 0 0 0,1 0 0 16,2 3 0-16,0 1 0 0,2-1 0 0,-1 2 0 15,-1 3 416-15,-1-2 16 0,-1 2 0 0,-1-3 0 16,-1 1-48-16,-1 2-16 0,-1-2 0 0,-3 3 0 0,1 1-240 16,-1 2-128-16,-2 0 128 0,-1 2-128 0,-2 1 0 15,0 0 0-15,-4 3 0 0,0 1 0 0,0 2 0 16,-2 0 0-16,2-1 0 0,-2 5 0 0,-1 3 144 0,1 3-144 15,3-1 192-15,0 3-192 0,1 2 0 0,3 4 0 16,0 2 0-16,2-2-192 0,3 1 192 0,-1 4 0 16,2-4 0-16,1-1 0 0,-1-1 0 0,1-5 0 15,-2-4 0-15,2 1 0 0,0 4 0 0,0-4 0 16,-2 1 192-16,-2-4-192 0,-1-2 0 0,-1 1 0 16,-2-4 0-16,-1 0-192 0,1 2 192 0,-2-3 0 15,0 0 0-15,0-1 0 0,1-3 192 0,-1-2-32 16,3-1 0-16,-1-3 0 0,2 2 96 0,0-3 32 0,2-1 0 15,0-1 0-15,2 1-80 0,-1 3-16 0,2-3 0 16,1 2 0-16,0 0-192 0,0 1 0 16,0-3 0-16,-2-1 0 0,1 4 0 0,-1-5 0 0,-2 0 0 15,-1 1 0-15,-1 0 0 0,-2 1 0 0,1 3 0 0,-3-5 0 16,0 0 288-16,1 0 16 0,-1-1 0 0,0-1 0 16,-1-2 32-16,0-2 16 0,1 2 0 0,0-4 0 15,-1 0-64-15,-2 0-16 0,1-4 0 0,-3-1 0 16,-1-1-272-16,-3-2 0 0,1-1 0 0,-2-4 0 15,-1 1-336-15,-3-1-128 0,-1 0-32 0,-2-4-13072 16,0 0-2624-16</inkml:trace>
  <inkml:trace contextRef="#ctx0" brushRef="#br1" timeOffset="191179.6">15683 12967 33167 0,'-7'-4'2944'0,"-1"2"-2352"0,1-1-464 0,2 2-128 0,4-2 544 0,0 2 96 0,-2-1 0 0,-2-2 16 0,-2-2-4224 0,-3 0-848 0,-3-4-160 0,1 4-32 15,0-1 1984-15,-2 2 416 0,-2 4 80 0,-1 1 16 0,-2 0 2704 0,1 0 560 16,2 1 96-16,-3 2 32 15,-2-1 1360-15,-3 2 288 0,-2-1 48 0,1 3 16 0,-1-3-528 0,-2 1-96 16,1 2-32-16,-1 1 0 0,0-1-1056 0,-1 0-224 16,-1-2-32-1,-1 2-16-15,-1-3-400 0,0 2-80 0,0-1-16 0,0-1 0 0,1 0-304 0,1 1-64 0,-1-1-16 16,0 0 0-16,-2 3-128 0,1-2 0 0,0 1 0 16,1 0 0-16,2 0 0 0,-1 1 0 15,3 0 0-15,-1 1 0 0,-2 0 0 0,3 2 0 0,2 0 0 0,2 1 0 16,0-1 0-16,1 1 0 0,4 0 0 15,0-2 0 1,5 0 0-16,2 1 0 0,2-2 0 0,3 2 0 0,1 1 0 0,1-1 160 16,4 3-160-16,0 1 160 0,3 2-160 15,0 1 0-15,4 4 144 0,0 2-144 0,2 3 160 0,0 1-32 16,0 1-128-16,2 5 192 0,2 9-192 0,0 5-160 16,1 6 32-16,-1 2 0 0,1 0 128 0,-2 3-128 0,1 0 128 0,-3-6-128 15,-3-8 128-15,0 2-128 0,1 9 128 0,-2-1-128 16,-2-4 128-16,-3-4 0 0,-1 1 0 0,-4 1 0 15,1-4 0-15,-4 2 176 0,-1-4-48 0,-1-3 0 16,-1-2 80-16,0 1 16 0,-1-1 0 0,-1 1 0 16,-2 0-224-16,2-5 176 0,1-6-176 0,1-1 160 15,1-3 112-15,1-3 32 0,1-1 0 0,1-4 0 16,2-2-112-16,2-4-32 0,1 0 0 0,2-2 0 16,1 1-160-16,5-5 0 0,0-1 0 0,4 2 0 0,5-3-256 15,4 0 0-15,5-4 16 0,2-2 0 0,1-3-80 16,10-1-32-16,7-6 0 0,6 0-12240 15,2-2-2448-15</inkml:trace>
  <inkml:trace contextRef="#ctx0" brushRef="#br1" timeOffset="192005.34">21745 13214 40543 0,'-4'-4'3600'0,"2"1"-2880"0,0-1-576 0,4 1-144 0,-1 1-704 16,-1 1-192-16,-1-4-16 0,-1-3-16 0,0 2-592 0,-2-2-112 0,0 4-32 0,-2 1 0 0,-1 6 2176 0,-3 1 416 0,-1 4 96 0,-4 6 0 0,0 4 64 0,-2 3 0 16,-3 5 0-16,-1 0 0 0,-2 3-720 0,0 2-144 15,1 0-32-15,1 1 0 0,1-3-192 0,2 2 0 16,2-2 0-16,1-3 0 0,4-1 256 0,-1-3 0 0,5-1 0 16,3-4 0-16,2 0-96 0,1-3-16 0,1-2 0 15,1-2 0-15,1-1 0 0,3-2 0 0,0 2 0 16,1-3 0-16,3-2-144 0,1-2 0 0,1-2 0 0,3 0 0 15,2-2-128-15,2-2 128 0,3-2-160 16,2 0 160-16,1 0 0 0,2-4 0 0,3 0 0 16,-1-1 0-16,3-2 0 0,-1 2-144 0,-1 0 144 0,-1 1-128 15,-2 0-768 1,-2 0-128-16,-1 2-48 0,0-2-10416 0,1 0-2080 0</inkml:trace>
  <inkml:trace contextRef="#ctx0" brushRef="#br1" timeOffset="192271.4">22216 13081 16575 0,'-17'18'1472'0,"0"-6"-1168"15,1 0-304-15,4-4 0 0,5-4 5696 0,2 1 1072 16,-3 2 208-16,-5 6 64 0,-7 9-5600 0,-7 3-1120 15,-1 7-320-15,4 2 144 0,1-1 96 0,2 1 16 0,2 3 0 0,0 2 0 16,1 1 144-16,-2 5 48 16,1 2 0-16,1 4 0 0,-1-1-448 0,-1 4 0 15,1 0 0-15,-1-1 0 0,-2-1 0 0,1-2 0 0,-1-3 0 16,3-8 0 0,4-6-400-16,3-4-64 0,2-6-16 0,3-5 0 0,5-5 64 0,3-4 16 0</inkml:trace>
  <inkml:trace contextRef="#ctx0" brushRef="#br1" timeOffset="192561.84">22850 13574 41471 0,'-10'6'1840'0,"2"-3"368"0,-1-3-1760 0,3 0-448 15,1 0 0-15,1 1 0 0,-1 1 0 0,-3 1-144 16,-8 0 0-16,-7 7 0 16,-4 3-368-16,-3 3-64 0,-2 5 0 0,-2 1-16 0,-2 7 880 0,-1-1 176 15,-2 2 48-15,1 1 0 0,2 0-48 0,1 1 0 0,2-4 0 0,3 1 0 16,3-1 48-16,2-6 16 16,4 0 0-16,4-5 0 0,5-5-528 0,1-2 0 0,2-4 0 0,2-2 0 31,3-2-944-31,1-4-240 0</inkml:trace>
  <inkml:trace contextRef="#ctx0" brushRef="#br1" timeOffset="192748.67">22404 13709 38703 0,'7'20'3440'0,"-3"-12"-2752"0,1 2-560 0,-1-3-128 0,-1-2 1760 15,2-1 320-15,1 0 64 0,4 5 16 0,6 3-1728 16,5 5-432-16,5 4 0 0,2 1 0 0,-1 1 0 0,-2-5-272 15,-3 5 32-15,-2-5 16 32,-6-4-208-32,1 1-32 0,1 4-16 0,0 0 0 0,0-1-400 0,-2-2-80 0</inkml:trace>
  <inkml:trace contextRef="#ctx0" brushRef="#br1" timeOffset="193022.37">23501 13119 43311 0,'-11'9'3840'0,"1"-3"-3072"0,3 1-608 0,4-1-160 15,0 1-464-15,-2 5-128 0,-6 8-32 0,-6 13 0 0,-5 12 624 0,-1 9 0 0,4 9 0 0,3-4 0 16,3 2 0-16,3-2 0 0,4-2 0 0,0 0 0 0,3-6 128 16,1-3-128-16,2-3 128 0,-1-7-128 0,1-1 0 0,-2-9 0 31,2-3 0-31,0-5 0 0,0-4 0 0,0-4-272 16,3-3 32-16,-1-2-18000 0</inkml:trace>
  <inkml:trace contextRef="#ctx0" brushRef="#br1" timeOffset="193698.15">23471 12754 43311 0,'-15'4'1920'0,"5"-4"384"0,3 0-1840 0,2 1-464 0,4 2 0 0,2-3 0 0,0-4 0 0,0 4-240 16,3 0 32-16,2-3 0 0,5 3-96 15,5 0-16-15,4 0 0 0,4 0 0 0,2 0 512 0,3 0 80 16,6-1 32-16,2-1 0 0,4 4-128 0,0-2-32 15,0 1 0-15,-3-1 0 0,-1 0-144 0,-1-1 0 16,0 2 0-16,-2 2 0 0,0-3 0 0,-3 4-176 16,-2-4 176-16,-3 2-128 0,-2-1 128 0,-2 4 0 15,-3-1 0-15,-2 2 0 0,-2 1 0 0,-3 5 0 16,-1 0 0-16,-3 2 0 0,-2-5 0 0,-3 6-208 0,-3 1 80 16,-1 4 128-16,-4 2-224 0,-2 6 80 0,-3 4 16 0,-4-1 0 15,-2 1-16-15,-1 2 0 16,-2 1 0-16,0 0 0 0,0-1 144 0,1 1 0 0,0-3 0 0,2 0-128 15,1-6 256-15,3 1 48 0,0-2 16 0,0-1 0 16,3 0-64-16,-1 1 0 0,1 1 0 0,2-1 0 16,0-3-128-16,3 4 0 0,0 1 0 0,1 5 0 15,3-3 0-15,3 3 0 0,2-1 0 0,2 4 0 16,3-3 0-16,4-1 0 0,2 1-128 0,0-4 128 0,1 1 0 16,0-3 0-16,0-2 0 0,-4-1 0 15,-1-4 0-15,0 4 0 0,-3-2 0 0,0 1 0 0,-1 0 0 16,-2-3 0-16,0-3-192 0,-2 0 192 0,-3-1 0 0,0-2 192 15,-1 0 0-15,-2-1 0 16,0 0 80-16,0-2 32 0,-2 3 0 0,1-3 0 0,-2-3 16 0,-2 2 16 16,0-1 0-16,0-1 0 0,-2 0 96 0,-1-3 16 15,0 1 0-15,-2-2 0 0,-1 1-256 0,0 0-64 16,-3 1 0-16,-2 1 0 0,1-2-320 0,-3 2-80 16,-1-4-16-16,-2 2 0 15,-1 0-96-15,0-2-32 0,-2-2 0 0,-3 0 0 16,-1-2-64-16,1-2-16 0,-2-5 0 0,-3 2 0 15,0-6-80-15,-2-1-32 0,0-4 0 0,-2-5-17728 0</inkml:trace>
  <inkml:trace contextRef="#ctx0" brushRef="#br1" timeOffset="194440.4">21747 12898 23039 0,'-6'0'2048'0,"1"-2"-1648"0,0 0-400 0,1 2 0 0,1 0 960 0,0 0 96 0,1 0 32 0,-3 0 0 0,-3 0-3072 0,-1-4-592 0,-1 2-128 0,0-1-32 0,2-1 4400 15,0 2 864-15,-1 1 176 0,2-2 48 0,-2 0-176 0,0-1-16 0,1 1-16 0,-4 0 0 16,1 0-1360-16,-2 3-272 0,-2-2-48 0,-2 0-16 15,1 4-528-15,-4 0-128 16,-1-2 0-16,-2 3-16 0,-2-2 0 0,-1 4 0 0,1 0 0 0,-2 0 0 16,-1 2-176-16,1 2 0 15,0-3-192-15,2 4 192 0,1-4 0 0,1 0 0 16,5 0 0-16,0-2 0 0,0 2 0 0,3 1 0 16,4-1 0-16,1-3 0 0,1 4 0 0,2-5 0 0,2 4 128 0,1-2-128 15,2 2 0-15,-1 0 0 0,2 1 0 0,0-4 0 16,0 3 0-16,1 1 0 0,-2 0-224 0,2 4 80 15,0-1 144-15,0 0 0 0,0-1 0 16,0 3 0-16,-1 4 0 0,1 0 0 0,0 3 0 0,1 0 0 16,2 4 0-16,-1 1 0 0,5 5 0 0,-1-1 0 0,2 2 192 0,1 3-16 15,1 2-16-15,0 0 0 0,0 3-160 0,-2-3 192 16,5 3-192-16,-5-2 192 0,1 3-192 0,-3-3 0 0,-1 1 0 0,-1-2 0 31,-3 6 0-31,-1-3 0 0,-2 3 0 0,-2-3 0 16,-1 3 0-16,-2-3 0 0,-2 3 0 0,-3 4 0 15,-2-5 0-15,2 1 0 0,-2-1 0 0,0-3 0 16,1-2 0-16,-2-3 0 0,1-1 0 0,-1-2 0 16,2-1 144-16,-1-5 0 0,2 2 0 0,2-7 0 0,1-2 48 15,3-3 16-15,-1-5 0 0,4 0 0 16,0-4 48-16,1-2 0 0,4-2 0 0,-1-2 0 0,4 0-112 16,1-3-16-16,4 0 0 0,3-3 0 0,3-2-384 0,4 0-64 15,5-2-32-15,5-1 0 0,3 1 128 0,5-3 32 16,0 4 0-16,2-4 0 15,6-3-688-15,2-2-128 0</inkml:trace>
  <inkml:trace contextRef="#ctx0" brushRef="#br1" timeOffset="195347.25">1418 16583 43311 0,'-6'-3'3840'0,"0"3"-3072"0,2 3-608 0,2-3-160 16,1 0 368-16,-2 1 32 0,-2 1 16 0,-4-2 0 0,-2 3-784 0,-1-2-144 0,-2 3-48 0,2 4 0 0,-2 2-160 0,0 5-48 0,-3 7 0 0,-4 8 0 15,-3 7-960-15,-6 10-208 0,-3 4-48 0,-6 3 0 16,1 2 544-16,-4 1 96 0,-4 0 32 0,0-3 0 0,2-1 912 0,3-7 176 15,3-3 32-15,3-2 16 0,3-5 304 0,5-5 64 32,3-6 16-32,5-6 0 0,1 0 32 0</inkml:trace>
  <inkml:trace contextRef="#ctx0" brushRef="#br1" timeOffset="195547.39">664 16558 44223 0,'-6'-4'1968'0,"1"2"400"0,2 2-1904 0,1 0-464 16,3 2 0-16,0 2 0 0,2-2 192 0,2 8-64 0,1 6-128 0,5 7 192 15,5 7-192-15,8 9-160 0,7 5 32 0,2 1 0 32,3 4 128-32,2 6 0 0,4 8 0 0,2 4 0 15,-1 3-384-15,3 8-64 0,-1 10 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2.1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2 5527 0 0,'-1'0'59'0'0,"1"0"0"0"0,-1 0 0 0 0,1 0 0 0 0,-1-1 0 0 0,1 1 0 0 0,-1 0 0 0 0,1 0 0 0 0,-1 0 0 0 0,1 0-1 0 0,-1 0 1 0 0,1 0 0 0 0,-1 0 0 0 0,1 0 0 0 0,-1 0 0 0 0,1 0 0 0 0,-1 0 0 0 0,1 0 0 0 0,-1 0 0 0 0,1 1 0 0 0,-1-1-1 0 0,1 0 1 0 0,-1 0 0 0 0,1 0 0 0 0,-1 1 0 0 0,1-1 0 0 0,0 0 0 0 0,-1 1 0 0 0,1-1 0 0 0,-1 0 0 0 0,1 1 0 0 0,0-1-1 0 0,-1 1 1 0 0,1-1 0 0 0,0 0 0 0 0,0 1 0 0 0,-1-1 0 0 0,1 1 0 0 0,0-1 0 0 0,0 1 0 0 0,0-1 0 0 0,-1 1 0 0 0,1-1-1 0 0,0 1 1 0 0,0 0 621 0 0,0 4-336 0 0,1 7-72 0 0,1-1-1 0 0,0 1 1 0 0,1-1 0 0 0,0 1-1 0 0,7 15 1 0 0,8 22 577 0 0,-2 1 0 0 0,-2 1 0 0 0,11 74 1 0 0,4 161 1394 0 0,-29-282-2211 0 0,27 857 3414 0 0,-22-648-3269 0 0,-3-150-179 0 0,-1-14-1532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3.1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11 442 6911 0 0,'-1'-1'97'0'0,"1"1"-1"0"0,-1-1 0 0 0,0 0 1 0 0,0 1-1 0 0,1-1 0 0 0,-1 0 1 0 0,0 0-1 0 0,1 0 0 0 0,-1 1 1 0 0,1-1-1 0 0,-1 0 0 0 0,1 0 1 0 0,-1 0-1 0 0,1 0 0 0 0,0 0 1 0 0,0 0-1 0 0,-1 0 0 0 0,1 0 1 0 0,0 0-1 0 0,0-1 0 0 0,0-1 80 0 0,0 1 0 0 0,0-1 0 0 0,1 1 0 0 0,-1-1 0 0 0,1 1 0 0 0,-1-1 0 0 0,3-4 0 0 0,0 1 153 0 0,1-1 0 0 0,-1 0 0 0 0,1 1-1 0 0,9-10 1 0 0,18-19-110 0 0,1 1-1 0 0,2 2 1 0 0,1 1 0 0 0,2 2-1 0 0,0 2 1 0 0,2 1 0 0 0,58-28-1 0 0,-57 37 28 0 0,0 2-1 0 0,0 2 0 0 0,1 1 1 0 0,1 2-1 0 0,82-8 0 0 0,-83 15 726 0 0,59 3 1 0 0,-84 1-655 0 0,1 1 1 0 0,-1 1 0 0 0,0 0 0 0 0,0 1-1 0 0,0 1 1 0 0,23 9 0 0 0,-36-12-270 0 0,0-1 0 0 0,1 1 0 0 0,-1 0 1 0 0,0 0-1 0 0,-1 0 0 0 0,1 0 0 0 0,0 1 0 0 0,0-1 1 0 0,-1 1-1 0 0,0-1 0 0 0,1 1 0 0 0,-1 0 0 0 0,0 0 1 0 0,0 0-1 0 0,-1 0 0 0 0,1 1 0 0 0,-1-1 1 0 0,1 0-1 0 0,0 4 0 0 0,-1-1 1 0 0,0-1 0 0 0,-1 0 0 0 0,0 0 0 0 0,0 0 0 0 0,0 0 0 0 0,0 0 0 0 0,-1 0 0 0 0,0 0 0 0 0,0 0 0 0 0,-1 0 0 0 0,1 0 0 0 0,-5 9 0 0 0,-2 4 125 0 0,-2-1 0 0 0,0 0-1 0 0,-21 26 1 0 0,-44 43-1 0 0,38-46-155 0 0,-38 42 1 0 0,-39 47 18 0 0,90-99-31 0 0,2 0 0 0 0,-29 54 0 0 0,49-80-7 0 0,-1 1-4 0 0,0 0-1 0 0,1 0 0 0 0,0 0 0 0 0,0 0 1 0 0,-2 8-1 0 0,4-12 5 0 0,0 0 1 0 0,0-1-1 0 0,0 1 0 0 0,0 0 1 0 0,0 0-1 0 0,0 0 1 0 0,0-1-1 0 0,0 1 0 0 0,0 0 1 0 0,0 0-1 0 0,1 0 0 0 0,-1-1 1 0 0,0 1-1 0 0,0 0 1 0 0,1 0-1 0 0,-1-1 0 0 0,1 1 1 0 0,-1 0-1 0 0,0-1 0 0 0,1 1 1 0 0,-1 0-1 0 0,1-1 1 0 0,0 1-1 0 0,-1-1 0 0 0,1 1 1 0 0,-1-1-1 0 0,1 1 0 0 0,0-1 1 0 0,-1 1-1 0 0,1-1 1 0 0,0 0-1 0 0,0 1 0 0 0,-1-1 1 0 0,1 0-1 0 0,0 0 0 0 0,0 0 1 0 0,0 1-1 0 0,-1-1 1 0 0,1 0-1 0 0,0 0 0 0 0,0 0 1 0 0,0 0-1 0 0,-1 0 0 0 0,1 0 1 0 0,1-1-1 0 0,7 1 1 0 0,1-1 0 0 0,-1 0 0 0 0,0-1 0 0 0,0 0 0 0 0,11-4 0 0 0,44-20 0 0 0,-45 17 0 0 0,29-12-4 0 0,81-31-32 0 0,-114 47 33 0 0,0 1-1 0 0,0 0 1 0 0,0 1 0 0 0,1 1-1 0 0,-1 1 1 0 0,29 0-1 0 0,-40 2 5 0 0,0-1 0 0 0,1 1-1 0 0,-1 0 1 0 0,0 0 0 0 0,1 0-1 0 0,-1 1 1 0 0,0-1 0 0 0,0 1-1 0 0,0 0 1 0 0,0 0 0 0 0,0 0-1 0 0,0 1 1 0 0,-1 0 0 0 0,7 5 0 0 0,-6-3-4 0 0,0 0 0 0 0,0 0 1 0 0,-1 0-1 0 0,0 0 1 0 0,1 1-1 0 0,-2-1 1 0 0,1 1-1 0 0,-1 0 0 0 0,3 9 1 0 0,-1 4 66 0 0,-1 1 0 0 0,-1-1 0 0 0,0 1 0 0 0,-1 0 0 0 0,-4 31 1 0 0,1-24-16 0 0,-1-1 0 0 0,-1 0 1 0 0,-2 0-1 0 0,0-1 1 0 0,-2 0-1 0 0,-1 0 1 0 0,-1 0-1 0 0,-1-1 1 0 0,-27 44-1 0 0,-179 212 473 0 0,173-228-484 0 0,-37 48-56 0 0,-106 120-44 0 0,166-199-997 0 0,26-24 102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3.9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592 56 4143 0 0,'-39'-1'1204'0'0,"0"2"0"0"0,0 2 0 0 0,-51 10 0 0 0,65-8-293 0 0,0 0 0 0 0,0 2 0 0 0,1 1 0 0 0,-44 20 0 0 0,51-19-500 0 0,0 1 0 0 0,0 0 0 0 0,2 1 0 0 0,-1 1 0 0 0,1 1 0 0 0,-26 28 0 0 0,31-30-157 0 0,0 1 0 0 0,1 0 0 0 0,1 1 0 0 0,-1 0-1 0 0,2 1 1 0 0,-8 18 0 0 0,12-25-149 0 0,1 0 0 0 0,0 0 0 0 0,1-1 0 0 0,0 2 0 0 0,0-1 0 0 0,0 0 0 0 0,1 0 0 0 0,0 0 0 0 0,0 0-1 0 0,1 0 1 0 0,-1 0 0 0 0,2 0 0 0 0,-1 0 0 0 0,1 0 0 0 0,5 12 0 0 0,-4-11-93 0 0,1-1-1 0 0,0 1 1 0 0,0-1-1 0 0,0 0 0 0 0,1 0 1 0 0,0 0-1 0 0,1-1 1 0 0,-1 0-1 0 0,1 0 1 0 0,11 8-1 0 0,-13-11-9 0 0,0 0 0 0 0,0-1 0 0 0,0 0 1 0 0,0 0-1 0 0,1 0 0 0 0,-1 0 0 0 0,1-1 0 0 0,-1 0 0 0 0,1 0 0 0 0,0 0 0 0 0,-1 0 0 0 0,1-1 0 0 0,0 0 1 0 0,-1 0-1 0 0,1 0 0 0 0,0 0 0 0 0,0-1 0 0 0,-1 0 0 0 0,10-3 0 0 0,-6 1-7 0 0,1 0 0 0 0,-1-1 0 0 0,0-1-1 0 0,-1 0 1 0 0,1 0 0 0 0,-1 0 0 0 0,0-1 0 0 0,0 1 0 0 0,-1-2-1 0 0,1 1 1 0 0,-1-1 0 0 0,-1 0 0 0 0,0 0 0 0 0,0-1 0 0 0,0 0-1 0 0,5-10 1 0 0,0-5-3 0 0,0-1 0 0 0,-2 0 0 0 0,0 0 0 0 0,6-39 0 0 0,-11 34 281 0 0,-1 1 0 0 0,-1-1-1 0 0,-1 1 1 0 0,-9-57 0 0 0,4 39-5 0 0,1 28-129 0 0,3 16-97 0 0,0-1 1 0 0,1 1-1 0 0,-1-1 1 0 0,0 1-1 0 0,1-1 1 0 0,0 0-1 0 0,0 1 1 0 0,0-5-1 0 0,0 7-39 0 0,0 0-1 0 0,0-1 1 0 0,0 1-1 0 0,0 0 1 0 0,0 0-1 0 0,0 0 0 0 0,1 0 1 0 0,-1 0-1 0 0,0 0 1 0 0,0 0-1 0 0,0 0 1 0 0,0-1-1 0 0,0 1 0 0 0,0 0 1 0 0,0 0-1 0 0,0 0 1 0 0,0 0-1 0 0,1 0 1 0 0,-1 0-1 0 0,0 0 0 0 0,0 0 1 0 0,0 0-1 0 0,0 0 1 0 0,0 0-1 0 0,0 0 1 0 0,0 0-1 0 0,1 0 0 0 0,-1 0 1 0 0,0 0-1 0 0,0 0 1 0 0,0 0-1 0 0,0 0 1 0 0,0 0-1 0 0,0 0 0 0 0,1 0 1 0 0,-1 0-1 0 0,0 0 1 0 0,0 0-1 0 0,0 0 1 0 0,0 0-1 0 0,0 0 0 0 0,0 0 1 0 0,0 0-1 0 0,1 0 1 0 0,-1 0-1 0 0,0 0 1 0 0,0 1-1 0 0,0-1 0 0 0,0 0 1 0 0,0 0-1 0 0,0 0 1 0 0,0 0-1 0 0,0 0 0 0 0,0 0 1 0 0,0 0-1 0 0,0 0 1 0 0,0 1-1 0 0,0-1 1 0 0,1 0-1 0 0,-1 0 0 0 0,0 0 1 0 0,0 0-1 0 0,0 0 1 0 0,0 0-1 0 0,0 1 1 0 0,0-1-1 0 0,0 0 0 0 0,0 0 1 0 0,4 7-12 0 0,36 72 9 0 0,28 56 0 0 0,-51-96 0 0 0,19 62 0 0 0,46 114-123 0 0,-75-199 47 0 0,-6-15-107 0 0,-1 0-1 0 0,0 0 1 0 0,1 0-1 0 0,0 0 1 0 0,-1 0-1 0 0,1 0 0 0 0,-1 0 1 0 0,1 0-1 0 0,0 0 1 0 0,0-1-1 0 0,-1 1 1 0 0,1 0-1 0 0,0-1 0 0 0,0 1 1 0 0,0 0-1 0 0,0-1 1 0 0,0 1-1 0 0,0-1 1 0 0,0 0-1 0 0,0 1 0 0 0,2-1 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4.6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700 1140 11975 0 0,'-24'-34'1327'0'0,"15"21"-920"0"0,2 2 313 0 0,-1 0 0 0 0,-13-16 0 0 0,18 24-648 0 0,0 0 0 0 0,0 1 1 0 0,0-1-1 0 0,0 1 0 0 0,0 0 0 0 0,-1 0 1 0 0,1 0-1 0 0,-1 0 0 0 0,1 1 1 0 0,-1-1-1 0 0,0 1 0 0 0,1 0 0 0 0,-6-1 1 0 0,-1 1-171 0 0,0 1 0 0 0,0 0 0 0 0,0 1 1 0 0,0 0-1 0 0,0 0 0 0 0,0 1 0 0 0,0 0 1 0 0,0 1-1 0 0,1 0 0 0 0,0 1 0 0 0,-1 0 0 0 0,1 0 1 0 0,1 1-1 0 0,-17 11 0 0 0,5-1 433 0 0,-1 1-1 0 0,2 1 1 0 0,0 1 0 0 0,-26 33-1 0 0,31-33-72 0 0,0 1 0 0 0,1 0 0 0 0,1 1-1 0 0,1 0 1 0 0,1 1 0 0 0,1 0 0 0 0,-7 23 0 0 0,11-27-113 0 0,1 0 0 0 0,1 0 0 0 0,0 0 1 0 0,2 0-1 0 0,0 0 0 0 0,0 0 0 0 0,2 0 0 0 0,0 1 1 0 0,1-1-1 0 0,5 20 0 0 0,-4-22-62 0 0,2 0 0 0 0,-1 0 1 0 0,2-1-1 0 0,0 1 0 0 0,0-1 0 0 0,1-1 0 0 0,1 1 0 0 0,13 16 0 0 0,-19-28-87 0 0,-1 0 0 0 0,1 0 0 0 0,0-1 0 0 0,0 1 0 0 0,0-1 0 0 0,-1 1 0 0 0,1-1 0 0 0,1 0 0 0 0,-1 0 0 0 0,0 0 0 0 0,0 0 0 0 0,0 0 0 0 0,1 0 0 0 0,-1-1 0 0 0,0 1 0 0 0,1-1 0 0 0,-1 1 0 0 0,1-1 0 0 0,-1 0 0 0 0,0 0 0 0 0,1 0 0 0 0,-1 0 0 0 0,1 0 0 0 0,-1-1 0 0 0,0 1 0 0 0,1-1 0 0 0,-1 0 0 0 0,0 0 0 0 0,0 1 0 0 0,1-1 0 0 0,-1-1 0 0 0,0 1 0 0 0,2-2 0 0 0,4-2 0 0 0,-1 0 0 0 0,1-1 0 0 0,-1 0 0 0 0,-1 0 0 0 0,1-1 0 0 0,-1 0 0 0 0,8-12 0 0 0,9-15 54 0 0,-3-2 0 0 0,0 0 0 0 0,15-44 0 0 0,-14 25 126 0 0,20-91 0 0 0,-33 105-111 0 0,-1 0 0 0 0,-3-1-1 0 0,-1 1 1 0 0,-2-1 0 0 0,-2 1 0 0 0,-2-1-1 0 0,-1 1 1 0 0,-19-75 0 0 0,8 63-11 0 0,-2 0 0 0 0,-2 2 1 0 0,-50-94-1 0 0,27 74 49 0 0,-98-127 1 0 0,86 128-54 0 0,-52-62-304 0 0,101 127 129 0 0,0-1 0 0 0,1 1 0 0 0,-2 1 0 0 0,1-1 0 0 0,0 1 0 0 0,-1 0 0 0 0,0 0 0 0 0,0 0 0 0 0,0 1 0 0 0,-9-4 0 0 0,1 4-771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5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0 520 2759 0 0,'18'-83'791'0'0,"-10"52"-350"0"0,-4 14-165 0 0,-1 5 353 0 0,-1 1 1 0 0,1 0-1 0 0,1 0 1 0 0,8-16-1 0 0,-12 26-526 0 0,1 0-1 0 0,-1 0 1 0 0,1 0-1 0 0,-1 1 1 0 0,1-1-1 0 0,0 0 1 0 0,-1 1-1 0 0,1-1 1 0 0,0 0-1 0 0,0 1 1 0 0,-1-1 0 0 0,1 1-1 0 0,0-1 1 0 0,0 1-1 0 0,0-1 1 0 0,0 1-1 0 0,0 0 1 0 0,0-1-1 0 0,0 1 1 0 0,0 0-1 0 0,0 0 1 0 0,-1 0-1 0 0,1 0 1 0 0,0 0 0 0 0,0 0-1 0 0,0 0 1 0 0,0 0-1 0 0,0 0 1 0 0,0 0-1 0 0,0 0 1 0 0,0 1-1 0 0,0-1 1 0 0,0 0-1 0 0,0 1 1 0 0,0-1 0 0 0,0 1-1 0 0,-1-1 1 0 0,3 2-1 0 0,0 0 253 0 0,0 0 0 0 0,0 1 0 0 0,1-1 0 0 0,-2 1 0 0 0,1 0 0 0 0,0 0-1 0 0,0 0 1 0 0,2 4 0 0 0,4 11 209 0 0,-1-1-1 0 0,-1 1 0 0 0,-1 1 1 0 0,5 20-1 0 0,-3-12-150 0 0,31 117 755 0 0,12 41-286 0 0,98 194 468 0 0,-57-156-1012 0 0,-68-158-338 0 0,28 64 0 0 0,-52-128 1 0 0,0 0 0 0 0,0-1 0 0 0,1 1 0 0 0,-1 0 0 0 0,0-1 0 0 0,1 1 0 0 0,-1 0 0 0 0,0-1 0 0 0,1 1 0 0 0,-1-1 0 0 0,1 1 0 0 0,-1-1 0 0 0,1 1 0 0 0,-1-1-1 0 0,1 1 1 0 0,0-1 0 0 0,-1 1 0 0 0,1-1 0 0 0,-1 0 0 0 0,2 1 0 0 0,-2-1 5 0 0,1 0-1 0 0,-1-1 1 0 0,0 1-1 0 0,1 0 1 0 0,-1-1-1 0 0,0 1 1 0 0,1 0-1 0 0,-1-1 1 0 0,0 1-1 0 0,0-1 1 0 0,1 1-1 0 0,-1 0 1 0 0,0-1-1 0 0,0 1 1 0 0,0-1-1 0 0,0 1 1 0 0,0-1-1 0 0,0 1 1 0 0,1-1-1 0 0,-1 1 1 0 0,0-1-1 0 0,0 0 1 0 0,0-32 177 0 0,-14-88 280 0 0,-3-60-432 0 0,17 166-29 0 0,-1 10 16 0 0,1-1-1 0 0,0 1 1 0 0,0-1 0 0 0,1-6 0 0 0,2 6 112 0 0,-1 7-63 0 0,1 4 30 0 0,9 20 39 0 0,0 0-1 0 0,2-1 0 0 0,1-1 1 0 0,27 34-1 0 0,-30-43-132 0 0,1 0 0 0 0,1-1 1 0 0,-1-1-1 0 0,2 0 0 0 0,0-1 1 0 0,0-1-1 0 0,31 16 0 0 0,-34-20 5 0 0,-6-3-11 0 0,0 0 0 0 0,0-1 1 0 0,0 1-1 0 0,0-1 0 0 0,10 2 0 0 0,-15-4 7 0 0,1 0-1 0 0,0 0 1 0 0,-1 0-1 0 0,1 0 1 0 0,-1 0 0 0 0,1 0-1 0 0,0 0 1 0 0,-1-1-1 0 0,1 1 1 0 0,-1 0-1 0 0,1-1 1 0 0,-1 0-1 0 0,1 1 1 0 0,-1-1 0 0 0,1 0-1 0 0,-1 0 1 0 0,1 0-1 0 0,-1 1 1 0 0,0-2-1 0 0,0 1 1 0 0,1 0-1 0 0,-1 0 1 0 0,0 0 0 0 0,0 0-1 0 0,0-1 1 0 0,0 1-1 0 0,0-2 1 0 0,16-29 343 0 0,-2-1 1 0 0,-2-1-1 0 0,19-69 1 0 0,-24 75-301 0 0,4-20-30 0 0,-2-1 0 0 0,-2 0 0 0 0,-3 0 0 0 0,-1 0 0 0 0,-4-57 0 0 0,-6 6 12 0 0,-30-151 0 0 0,4 103-640 0 0,-72-201-1 0 0,97 332 350 0 0,-5-22-1686 0 0,11 36 773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6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0 1375 0 0,'-5'2'612'0'0,"1"-2"-794"0"0,0 1 0 0 0,0 1 0 0 0,0-1 1 0 0,1 0-1 0 0,-6 3 0 0 0,-1 6 2990 0 0,3 5 7549 0 0,1 3-7095 0 0,0 2-1280 0 0,-5 29 0 0 0,9-41-1895 0 0,2 0 0 0 0,-1 0 0 0 0,1 0 0 0 0,0 0 0 0 0,1 0 0 0 0,0-1 0 0 0,3 11 0 0 0,2 3 102 0 0,2-1 0 0 0,1 1 0 0 0,0-2 0 0 0,1 1 0 0 0,14 17 0 0 0,-12-17-1026 0 0,0 0 0 0 0,-1 0-1 0 0,-1 1 1 0 0,9 27 0 0 0,-18-38-3952 0 0,-2 0-1314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6.3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80 12439 0 0,'-6'-14'544'0'0,"2"4"128"0"0,3 3-544 0 0,-1 2-128 0 0,4 4 0 0 0,-2-1 0 0 0,1 2 128 0 0,3-3 0 0 0,1 0 0 0 0,1-2 0 0 0,5 0 0 0 0,4-1-8 0 0,3 1 0 0 0,11-2-4016 0 0,2 1-800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6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380 459 14279 0 0,'-57'-140'1447'0'0,"53"130"-1431"0"0,-53-126 559 0 0,44 110-463 0 0,-1 0 1 0 0,-1 1 0 0 0,-19-25-1 0 0,30 46-12 0 0,1 0 0 0 0,-1 1 0 0 0,0-1 0 0 0,0 1 0 0 0,0-1 0 0 0,0 1 0 0 0,-1 0-1 0 0,1 1 1 0 0,-1-1 0 0 0,0 1 0 0 0,0 0 0 0 0,1 0 0 0 0,-1 0 0 0 0,-1 1 0 0 0,1 0 0 0 0,-8-2 0 0 0,9 3-34 0 0,1 0 1 0 0,-1 0-1 0 0,1 0 1 0 0,-1 1-1 0 0,1-1 1 0 0,0 1-1 0 0,-1 0 1 0 0,1 0-1 0 0,0 0 1 0 0,-1 0-1 0 0,1 0 1 0 0,0 1-1 0 0,0 0 1 0 0,0-1-1 0 0,0 1 1 0 0,1 0 0 0 0,-1 0-1 0 0,0 1 1 0 0,1-1-1 0 0,-1 1 1 0 0,1-1-1 0 0,0 1 1 0 0,0 0-1 0 0,0-1 1 0 0,0 1-1 0 0,-2 5 1 0 0,0 2 14 0 0,0 0 0 0 0,1 1 0 0 0,0 0 0 0 0,0 0 0 0 0,1 0 0 0 0,1 0 0 0 0,0 0 0 0 0,0 0 0 0 0,2 21 0 0 0,4 9 56 0 0,11 51 0 0 0,-15-89-132 0 0,54 200 451 0 0,16-3-175 0 0,39 134-242 0 0,-77-186-54 0 0,24 248 1 0 0,-51-357-112 0 0,-3-26-821 0 0,-1 0 0 0 0,0 14 0 0 0,-2-24-417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7.1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18 264 13359 0 0,'-5'-7'699'0'0,"3"6"-591"0"0,1-1 0 0 0,-1 0 0 0 0,1 0 1 0 0,0 0-1 0 0,0 0 0 0 0,0-1 0 0 0,0 1 0 0 0,-2-4 0 0 0,4 5 262 0 0,0 1 0 0 0,0-1 1 0 0,-1 1-1 0 0,1-1 0 0 0,0 0 0 0 0,0 1 0 0 0,0 0 0 0 0,0-1 0 0 0,0 1 0 0 0,-1-1 0 0 0,1 1 0 0 0,0 0 1 0 0,2-1-1 0 0,2 0 786 0 0,214-116 895 0 0,-148 73-3770 0 0,-3-2-3589 0 0,-39 26-1742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7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0 11519 0 0,'-1'3'208'0'0,"0"-1"0"0"0,0 1-1 0 0,1-1 1 0 0,-1 1 0 0 0,1-1-1 0 0,0 1 1 0 0,0 0 0 0 0,0-1-1 0 0,0 1 1 0 0,0-1 0 0 0,0 1-1 0 0,1-1 1 0 0,0 1 0 0 0,-1 0-1 0 0,1-1 1 0 0,1 4-1 0 0,4 7 1521 0 0,13 23 0 0 0,-9-19-2054 0 0,190 306 2466 0 0,-167-275-3025 0 0,-21-28-86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11T17:47:57.5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 22 19807 0 0,'-11'-7'1760'0'0,"3"3"-1408"0"0,6 4-280 0 0,5 1-72 0 0,0 1 64 0 0,1-2-64 0 0,-1-2 96 0 0,3-1-32 0 0,6 1-1696 0 0,9-4-336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13:34.22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6843 2854 30399 0,'-10'-4'2704'0,"3"-1"-2160"0,2 4-544 0,2 1 0 0,1-2 144 0,-3 0-144 0,-6 0 0 0,-8-4 144 0,-7-3-272 15,-5-2-64-15,-2-2-16 0,-3 1 0 0,1 2-400 0,-3-2-80 0,0 2-16 0,-2 1 0 0,-2 3 288 0,-1 0 48 16,-4 2 16-16,-3 1 0 0,0 0 352 0,-8 3-176 31,-7-2 176-31,-4 0-128 0,-1 2 128 0,-1 0 0 0,2-2 0 0,-3-2 0 0,-3-2 544 0,-4 1 144 0,-3 1 16 0,0 1 16 16,4-1-64-16,-4 1-16 0,-9 0 0 0,0 0 0 16,2 0-400-16,0 3-96 15,2-3-16-15,1 3 0 0,0-2-128 0,2 0 0 0,3 2 0 16,2 0 128-16,3 0-128 0,1-2-144 0,0-2 144 0,3 4-208 15,-3-2 208-15,6 2 0 0,2 2 0 16,1 1 0-16,1 0 0 0,1 1 0 0,-2-1 0 0,1 0 0 16,3 3 0-16,1-2 0 15,5 2 0-15,4 1 0 0,6-1 0 0,1 0 128 0,2-2-128 0,0 1 0 0,2-2 0 16,-1 1 0 0,2-2 0-16,1 2-144 0,0 2 144 0,2-3 0 0,2 3 0 0,1-2 0 0,4 2 0 0,2-2 0 31,0-1 0-31,0 2 0 0,1 1 0 0,-1-1 0 15,-1 0 0-15,1 1-128 0,-1 1 128 0,1-1 0 16,1 1 0-16,0-3 0 0,4 2 0 0,2-1 0 0,5-1 0 16,1-2 0-16,5 2 0 0,2 0 0 15,2-2 0-15,1 2 0 0,1 0 0 0,0 1 0 0,3-2 0 16,-1 1 0-16,-1 2 0 0,2-2 0 0,-2 1 0 0,1 1 0 16,-1-1 384-16,1 0 16 0,-1 1 0 0,1 0 0 15,0 0 32-15,-1-2 0 0,1 2 0 0,-1 2 0 0,2 0 64 0,-2 1 16 0,2 1 0 0,-3 2 0 31,2 2-272-31,0 1-48 0,-1 1-16 0,1 1 0 16,0 4-176-16,0 5 0 0,2 5 0 0,0 1 0 16,0 7 0-16,1 4 0 0,-1 4 0 0,0 1-176 15,0-1 176-15,-1 1 0 0,-2 3 0 0,0 6 0 16,-2 6 0-16,-1 2-160 0,-1 2 160 0,0-7 0 16,2-10-144-16,-1-1 144 0,0-5 0 0,-1-3-144 15,0 0 144-15,-2-1 0 0,1 1 0 0,-1-1 0 0,0-1 0 16,2-4 0-16,1-3 0 0,2-3 0 0,2-7 176 0,2 0-48 15,1-6 0-15,1-1 0 0,1-3 480 0,1 0 96 16,0-4 0-16,1 1 16 0,0 1-416 0,0-4-96 16,1 4-16-16,1-3 0 0,-1 2-48 0,0 0-16 15,0 0 0-15,0 4 0 0,1-3-128 0,-2 0 0 16,-2-4 0-16,2 2 0 0,0 0 0 0,3 1 0 16,-1 0 0-16,2 0 0 0,2 1 0 0,0-3 0 15,4 2 0-15,1-3 0 0,2 0 128 0,5-2 0 16,1 0 0-16,2-2 0 0,3 1 0 0,-1-2 0 0,-2 1 0 15,3-2 0-15,4 0-128 0,3 0 0 0,0 2 0 16,3-1 0-16,2 0 0 0,5 2 0 0,2-2 0 16,4 4 0-16,2-1 0 0,6-2 0 0,4 4 0 0,5-1 0 15,2 1 0-15,5 3 0 0,6 0 0 0,3 1 0 16,4-1 0-16,0 0 0 0,0 1 0 0,5 0 0 16,4-1 0-16,2 0 0 0,-3 1 0 0,4-4-176 15,2 4 176-15,1-3-128 0,0-1 128 0,-3-4-128 16,-1 2 0-16,-2-2 0 0,-1-2 0 0,-1 0 0 15,-2 0 128-15,-5 0 0 0,-4-2 0 0,-1 2 0 16,1 2 0-16,-2-2 0 0,-4 4 0 0,-3-3 0 0,-3 4 0 16,-3 1 0-16,1 1 0 0,-4-1 0 0,-1 1 0 0,-4-1 0 15,-3 1 0-15,-2-1 0 0,-1-2 0 0,0 2 0 16,1-3 0-16,-2 2 0 0,2-1 0 0,-4-1 0 16,-2-3 0-16,-5 0 0 0,-6 0 0 0,-2-3 0 15,-4 3 0-15,-3-2 0 0,-5 0 0 0,-4 2 0 16,-2-2 0-16,-4-1 0 0,-2 2 0 0,-3-4 0 15,-1 4 160-15,-2-3-160 0,0 2 0 0,-1-2 0 16,1-1 0-16,-1 1 0 0,1-2 0 0,-1 3 0 16,2-4 0-16,-1 4 0 0,2-4 0 0,-1 3-128 0,1-4 128 15,-2 2 0-15,0 0 0 0,-1-3 0 0,-1 2 0 16,-1-3 0-16,-1 4 0 0,-1-3-192 0,-2-1 192 0,0-2-160 16,-2-1 160-16,0 0 0 0,-2-6 0 15,-1 1 0-15,1-1 256 0,-1-4 0 0,0-5-16 0,1-4 0 16,0-2-80-16,2-5-16 15,1-2 0-15,0-7 0 0,2-2 96 0,0-4 16 0,1 5 0 0,0-6 0 16,0-1-64-16,0-7 0 16,-1-2 0-16,-2 2 0 0,0-4-64 0,-2 4 0 0,-2-2-128 15,-1 4 192-15,-2 2-192 0,-3 2 0 0,0 4 0 16,-2 1 0-16,-1 1 0 0,0 2 0 0,-2 0 0 0,0 5 0 16,0 7 0-16,-1-2 0 0,-1 5 0 0,-2-3 0 15,1 3 0-15,0 3 0 0,2 3 0 0,0 0 0 0,3 5 0 0,-1 2 0 16,0 4-128-16,1 2 128 0,0 5-320 15,1 0-16-15,0 5 0 0,-6 5-18464 0</inkml:trace>
  <inkml:trace contextRef="#ctx0" brushRef="#br0" timeOffset="18303.8">10015 549 16575 0,'1'-5'1472'0,"0"1"-1168"0,1 3-304 0,-2 1 0 0,1 0 1056 0,-1 0 160 0,1 0 16 0,-1-2 16 0,1-2 32 0,0 1 0 16,2 3 0-16,-3 0 0 0,1 0-208 0,0 7-48 0,-1-1 0 0,2 4 0 0,-2 2-192 0,1 4-32 0,0 5-16 0,2 6 0 0,-2 4-336 0,3 10-80 0,-1 3-16 0,2 6 0 0,1 1 144 0,1-3 16 0,-2-1 16 15,1 5 0-15,0 7-64 0,1 8-16 0,1 6 0 0,-2 1 0 0,-1 3-256 16,-1-12-64-16,-1-4-128 0,0 6 192 0,-1 8 0 16,1 8 0-16,-2 5 0 0,0-5 0 0,-1-5 32 0,1-2 0 15,-1 0 0-15,3 3 0 16,-3 0-48-16,1-4-16 0,0-12 0 0,1-11 0 0,-1-5-32 0,-1-6-128 15,0-5 192-15,-1-3-64 16,-2 0 128-16,1-5 0 0,-2 3 16 0,0-3 0 0,2-2-80 0,-1-1 0 16,1-1-16-16,2-3 0 0,0-2-176 0,2-4 160 15,1-1-160-15,-1-2 160 0,3 1-160 0,0-5 0 16,0 2 0-16,0 0 0 0,-1 0 192 0,1 0-64 16,0 1 0-16,-2-1 0 0,1 0-128 0,0 0 128 15,-2 2-128-15,1-3 128 0,-2 0-128 0,0-1 0 16,-1-2 0-16,0 0 0 15,0-1 0-15,-1-1 0 0,1 0 0 0,1-2 0 0,-2 2 0 16,1-4 0-16,0 2 0 0,-1 0 0 0,-1 0 0 0,1 0 0 0,0-2 0 0,1 2 0 16,-1 0 0-1,0 1 0-15,1-2 0 0,-2 1 0 0,2 0 0 0,-1 0 0 16,1 1 0-16,-1 0 0 0,1 0 0 0,-1 0 0 0,-1 0 0 16,1 1 0-16,0-1 0 0,0 0 0 15,-2 1 0-15,1-1 0 0,0 2 0 0,1-1 0 0,-1 0 0 16,0-2 0-16,2 1 0 0,0 0 0 0,0-3 0 0,2 0 0 0,-1 0 0 15,0 0 0-15,3 0 0 0,0-2 0 16,1 2 144-16,0-1-144 0,1-2 160 0,1 1-160 0,2 0 160 16,1 2-160-16,2-2 160 0,3-2-160 0,1 2 0 0,1 2 0 15,2-3 0-15,1 2 0 16,4 1 128-16,4 0-128 0,2 0 0 0,3 1 0 0,2-1 0 0,4 0 0 16,2 3 0-16,2-6 0 0,1 2 0 0,3-1 0 15,0-2 0-15,0 0 0 0,-1 2 0 0,5-5 0 0,2 4 0 16,1-2 0-16,1 4 0 0,-2-2 0 0,3 2 0 15,-3 0 0-15,-1 2 0 0,1 3 0 0,1-1 0 0,1 1 0 16,0 5 0-16,1-3 0 0,0 0 0 16,-3 0 0-16,1 0 0 0,-2-2 0 0,0-1 0 0,-4-3 0 31,-3 0 0-31,1-3 0 0,-2-1 0 0,-1 2 0 16,-4-4 0-16,-3 0 0 0,-6-2 0 0,-2 2 0 15,-4 0 0-15,-1-3 0 0,-2 3 0 0,-4-2 0 16,-1 2 208-16,-2-2 48 0,-2 1 16 0,-1 1 0 15,-1 0-272-15,-3 0 0 0,1 0 0 0,-2 1 0 16,2 0 320-16,-2-1-64 0,-1-1 0 0,1 3 0 16,-1-3-128-16,-2 1-128 0,2 0 144 0,-2 0-144 15,1 0 144-15,-3-3-144 0,1 2 128 0,0-2-128 0,-2-1 176 16,1-2-48-16,-1-1-128 0,-1 0 192 16,1-2-48-16,-2-5-16 0,2-2 0 0,-1-3 0 0,1-3 0 0,0-3 0 15,-1-1 0-15,1-11 0 0,-1-4-128 0,1-7 0 16,1-5 0-16,-1-4 0 0,0-4 0 0,0-2 0 0,0 3 0 15,0-2 0-15,-1-4 0 0,-2-7 0 0,2-2 0 16,-2-2 0-16,1 6 0 0,-1-3 0 0,0-3 0 16,-1-2 0-16,0 5 0 0,2 1 0 0,-2 0 0 0,0-3 0 15,0 2 0-15,-1 0 0 0,1 3 0 0,1 2 0 16,2 4 0-16,1 2 0 0,0 14-144 0,3 2 144 16,0 0-128-16,2 5 128 15,1 3-192-15,1 8 192 0,0 3 0 0,-1 5 0 0,0 7 0 16,-2 0 0-16,1 6-192 0,-2 0 192 0,-1 3-192 15,-1 3 192-15,-1 2 0 0,-1 4-128 0,1-2 128 16,-2 2 0-16,0 2 0 0,0 2 0 0,-1-3 0 0,1 2 0 16,-1 1-176-16,1 0 32 0,1 0 0 15,-2-3 0-15,2 3-80 0,-1 0-16 0,0 0 0 0,0-2 0 16,1 2 240-16,-2-1 0 0,-1 1-160 0,-1 0 160 16,-1 3 0-16,-1 0 0 0,-2 1-144 0,-2-1 144 15,-1 6 0-15,-2-3 0 0,-1 2 0 0,-1 0 0 16,1 0 0-16,1 0 0 0,-3-2 0 0,1 3 0 15,2-5 0-15,-3 2 0 0,3-2 0 0,-1-2 0 16,-1-1 0-16,-2 2 0 0,0-3 160 0,-2 0-32 0,-1 0-128 16,-1-3 0-16,-3 2 0 0,-3 1 0 0,-3 0 0 15,-5 0 0-15,0 1-128 0,-4-1 128 0,-2 3 0 0,-1-3-128 16,-3 0 128-16,2-4 0 0,-1 4 0 0,-3-2 0 16,-4-2 0-16,-2 4 0 0,-1 0 0 15,0 0 0-15,-5 0 0 0,1 1 176 0,0 2-176 0,0-3 0 16,0 0 0-16,-1 0-176 0,-4 3 176 0,-2 2 0 15,-4 2 0-15,1 0 0 0,2-1 0 0,3 0 0 16,2 0 0-16,-1 1 0 0,1 0 0 0,1 2 0 16,1-1 0-16,5 0 0 0,4-2 0 0,3-2 0 0,4-2 0 15,5 1 0-15,3-2 0 0,1 1 0 0,4 0 0 0,2-1 0 16,3 0 0-16,2 2 0 0,6-2-144 0,4 4-12992 16,4-4-2608-16</inkml:trace>
  <inkml:trace contextRef="#ctx0" brushRef="#br0" timeOffset="19414.4">8741 1887 28559 0,'0'-8'2544'0,"0"4"-2032"0,1 0-512 0,1 1 0 0,1 2-464 15,-1-1-192-15,1 2-48 0,2-4 0 0,4 0 912 0,3-2 176 0,3 1 48 0,0 1 0 0,1 1-48 0,-1 3 0 0,-2 3 0 0,1 0 0 0,-2 4 256 0,0 3 32 0,-1 5 16 0,-1 1 0 0,-2 3-112 0,1 3 0 0,0 4-16 0,-3-1 0 0,-1-6-144 0,1 5-32 16,-1 2 0-16,1 2 0 16,0-3-80-16,0 1-32 0,-1-4 0 0,0-2 0 0,0-3 176 0,-1-3 16 15,0-4 16-15,-2-2 0 0,-1-5 64 0,1 1 16 16,-1-4 0-16,0-4 0 0,0-2-176 0,1-5-48 16,-1-1 0-16,1-2 0 0,-1-2-112 15,2-7-32-15,-1 1 0 0,1-6 0 0,-2-3-64 16,2-5-128-16,-3-1 176 0,1-2-176 0,-1-1 160 15,1-1-160-15,2-1 128 0,-1 5-128 0,3 2 128 16,1 3-128-16,0 7 0 0,1 3 128 0,1 2-128 0,0 5 0 16,-1 2 0-16,-1 4 0 0,0 0 0 0,-1 6 288 15,1 1-48-15,-1 2-16 0,2 4-224 0,-2 2 0 16,-2 2 128-16,1 3-128 0,0 2 0 0,-1 4 0 16,0 1 0-16,1 1 0 0,-1 0 0 15,1 2 0-15,1 3 0 0,0-2 0 0,1-1 0 16,2 1 0-16,-1-3 0 0,2-3 0 0,-1 0 0 0,2-3 0 0,1-4 0 15,-1 1 0-15,1-1 0 0,-2-3 0 0,1 0 0 16,-2-4 0-16,0 0 0 0,-2-4 0 0,0 0 0 16,0-4 0-16,1 0 0 0,-2-4 0 0,1-2 0 15,-1-1 0-15,1-3 0 0,1-2 144 0,-1-5-144 0,-1 1 128 16,0 0-128-16,-1 0 0 0,-1-3 0 0,-2-3 0 16,-1 2 0-16,0-2 0 0,-1 2 0 0,-2-2 0 15,2-1 0-15,-2 4 0 0,2 0 0 0,-1 3 0 16,0 3 128-16,1 3 0 0,0 0 0 0,1 1 0 15,0 3 112-15,0 4 16 0,0 0 0 0,0 4 0 16,1 1-256-16,-1 3 0 0,3 5 0 0,-2-1 0 0,1 3 0 16,2 5 0-16,1 1 0 0,0 3 0 0,1 5 0 15,0 2 0-15,1-1 0 0,1 4 0 0,1 5 0 0,1 3 0 16,1 5 0-16,1-4 0 0,2 5 0 0,-1-2 0 16,2-3 0-16,-1-5 0 0,-1 1 0 0,0-3 0 15,-2-3 0-15,-2 0 0 0,1-2 0 0,-3 5 0 16,2 3 0-16,-2 4 0 0,-2 1 0 0,-1 3 0 15,-2 3 176-15,1-1-176 0,-2 0 144 0,0-5-144 16,2-3 0-16,-2-4 144 0,3-6-144 0,-2-4 0 16,0-3 0-16,1-1 0 0,-1-5 0 0,1-4 0 15,-1 0 0-15,1-6-13312 0,1 0-2704 16</inkml:trace>
  <inkml:trace contextRef="#ctx0" brushRef="#br0" timeOffset="21708.62">10895 1021 19343 0,'-3'0'1728'0,"0"0"-1392"0,3 1-336 0,0-1 0 16,0 0 624-16,-1 0 48 0,0 0 16 0,-2-1 0 0,1 1-304 0,-2-1-64 0,0-1-16 0,2 0 0 0,1-3 1104 0,-1 2 208 0,4-4 48 0,-1 4 16 0,1-6-192 0,1 3-32 0,0-1-16 0,1-3 0 0,1 1-512 0,1-1-96 16,0-1-32-16,2 0 0 0,-1-2-304 0,2 1-64 15,0 0-16-15,0-2 0 0,3-3-160 0,-4 1-16 16,2-2-16-16,0 0 0 0,-1-3-48 0,-2 1-16 16,1-2 0-16,-2 1 0 0,0 1 32 0,-1-2 0 15,0-1 0-15,-1 1 0 0,-2 4-48 0,0-2 0 16,1-2 0-16,-3 3 0 0,2 1 16 0,0 1 0 15,-1 3 0-15,0 1 0 0,0 3 0 0,1 3 0 0,-2-2 0 0,0 3 0 16,1 2 0-16,-1 1 0 0,-1 0 0 0,1 3 0 16,0-2-160-16,0 0 192 0,-2 2-192 0,2 0 192 15,0 0-192-15,0-2 0 0,0 4 0 0,0-2 0 16,0 0 0-16,0 4 0 0,0-1 0 0,2 0 0 16,-2 4 0-16,1 2 0 0,0 1 0 0,2 5 0 15,-1-1 0-15,0 2 0 0,3 1 0 0,0 3 0 16,-1-1 0-16,1-1 0 0,1 4 0 0,0-2 0 15,1-1 0-15,-1 0 0 0,0 2 0 0,0-3 0 0,0-1 0 16,0-1 0-16,1 4 0 0,-1-5 0 16,0 1 0-16,0-3 0 0,0 2 0 0,1-5 0 0,-1 3 0 15,-1-6 0-15,0 4 0 0,1-5 0 0,-1 4 0 16,1-4 0-16,0 1 0 0,-1-4 0 0,1 1 0 0,0-2 0 16,1 2 0-16,-2-1 0 0,0-3 0 0,-1 0 0 15,1 0 0-15,-1 0 0 0,0-3 0 16,1-1 0-16,-1 2 0 0,0-2 0 15,0 1 0-15,1-6 192 0,1 3-64 0,-1-4 0 0,0 0 208 0,1-2 48 16,-1-3 0-16,0-1 0 0,0 0-208 0,-1-3-48 16,-2 3 0-16,2-4 0 0,-1 2-128 0,0-5 128 15,0 7-128-15,-1-2 128 0,2-1-128 0,-2 1 0 16,1 0 0-16,-1 3 0 0,0 2 0 0,0-2 0 0,-1 3 0 16,1-2 0-16,-1 2 0 0,0-1 0 0,-1 0 128 0,1 0-128 15,0 2 0-15,-1 0 0 16,3 0-192-16,-2 1-20096 0</inkml:trace>
  <inkml:trace contextRef="#ctx0" brushRef="#br0" timeOffset="24037.09">15200 1504 25791 0,'5'-9'2304'0,"-2"5"-1856"0,1 0-448 0,0 2 0 0,-1-2 1504 0,0 2 208 0,-1-1 32 0,3 0 16 0,3-4-1216 15,2 0-240-15,1-5-48 0,0-1-16 0,-2 1 48 0,-4-2 16 0,-2 2 0 0,-2 0 0 0,-2-1-448 0,-4 1-96 0,-2-2-16 0,-4-1 0 16,-3 2-304-16,-3-5-64 0,-3 2-16 0,-2-1 0 0,0 2 640 0,-3 2 0 16,-2 0 0-16,-1 1 0 0,-1 0 704 0,-1-2 48 15,2 2 16-15,-3-1 0 0,1 1-16 0,-1-1 0 16,-1 1 0-16,-1 0 0 0,-1 1-272 0,-2 0-48 0,3 1-16 15,-2 0 0-15,-1 1-416 0,-1-1 0 0,1 3 0 16,1 1 0-16,0 1 0 0,-1 1 0 0,0 1 0 0,-1 6 0 16,1-1 0-16,-1 5 0 0,-1-1 0 0,2 4 0 15,4 0 0-15,-1-2 0 0,-1 0 0 0,2 2 0 16,2-2 0-16,2 2 0 16,1-1 0-16,-1-3 0 0,2 4 0 0,-1-4 0 0,3 1 0 0,-1 0 0 15,3-1 0-15,-3 0 0 0,0 3 0 0,-1-3 0 0,0 0 0 16,-1-1 0-1,-1 4 0-15,0-3 0 0,0 2 400 0,-1 2 0 16,0 0 0-16,-2 0 0 0,1 0-208 0,0 1-64 0,1 3 0 0,0-2 0 0,3-2-128 16,0-1 0-16,4-2 0 0,0 2 0 15,3-2 0-15,1 2 0 0,2-1 0 0,0-1 0 16,1 3 0-16,1-4 128 0,2 4-128 16,-2-1 0-16,2 1 0 0,0 0 0 0,-2 3 0 0,0-2 0 15,2 0 0-15,0 0 0 0,-1-1 0 0,1 0 0 0,1-2 0 0,0-1 0 16,1 0 0-16,-1-1 0 0,1 0 0 0,0-3 0 15,1 3 0-15,0-5 0 0,0 3 144 0,0-1-144 16,0-1 160-16,3-2-160 0,0 0 0 0,1 0 128 0,1 0-128 16,1-2 0-16,0-2 0 0,2 0 0 0,0-2 128 15,1 0-128-15,1 0 160 0,-1-1-16 0,2-3 0 0,0 2 0 16,0-1-144-16,-1-1 0 0,2 0 0 0,0 0 128 16,0 1-128-16,-1-3 0 0,2 3 0 0,1-1 0 15,1-3 128-15,2 0-128 0,0 0 0 0,1-3 128 31,2-1-128-31,1 0 0 0,2 1 0 0,-2-3 0 16,2 3 0-16,-2 1 0 0,0 1 0 0,-1 2 0 16,0 0 0-16,-3 2 0 0,1 4 0 0,-3-3 0 15,-1 5 0-15,-1 1 0 0,0 0 0 0,-3 3 0 0,-1 3 0 16,-3-2 0-16,0 4 0 0,-5 5 0 0,0 0 0 0,-4 2 0 16,-1 4 0-16,-3 3 0 0,-3 4 0 0,-2 4 0 15,-2-1 0-15,0-1 0 0,2 0 0 0,3-3 0 16,2-4 0-16,1 2 0 0,3-4 0 0,0 3 0 15,5-3 0-15,1 3 0 0,3-3 0 0,3 0 0 16,3-1 0-16,-1-2 0 0,5 3 0 0,1 0 0 16,2 3 0-16,2-1 0 0,3 1 0 0,1 1 0 15,0-2 0-15,4 1 0 0,1 1-160 0,4 1 160 16,2 1-208-16,4-5-18096 0</inkml:trace>
  <inkml:trace contextRef="#ctx0" brushRef="#br0" timeOffset="24497.23">15830 882 36863 0,'-3'2'3264'0,"0"2"-2608"0,3-1-528 0,0 2-128 0,1 2 0 0,1-3 192 0,-1 8-192 0,-1 6 192 0,1 8-192 0,0 9 0 0,2 7 0 0,-2 11-176 0,-1 4 176 0,-2 6 0 0,-3 4-144 0,-3-2 144 0,0 3 0 0,-4-2 0 0,-1-1 0 0,0-2 0 16,2-4-224-16,1-5 32 0,3-5 0 0,2-8 0 15,1-6-1104-15,1-3-224 16,1-4-32-16,1-5-12928 0</inkml:trace>
  <inkml:trace contextRef="#ctx0" brushRef="#br0" timeOffset="24798.66">16038 857 43311 0,'1'6'1920'0,"-1"3"384"0,0-1-1840 0,0 2-464 0,2 0 0 0,-1-3 0 31,1 5-448-31,-1 7-192 0,2 12-48 0,-2 10 0 0,2 10 480 0,-2 7 208 0,0 5-192 15,-2 3 192-15,0-6 0 0,-2 1 0 0,2-2 0 0,-2-6 0 32,3-2-944-32,-1-7-64 0,1 1-16 0,-1-4 0 0,1-3-1728 15,-1 0-368-15,-3 1-64 0,-1 0-16 0,-1-4 1264 0,-1-7 240 16,0-4 48-16,1-3-4864 0,-1-2-976 0</inkml:trace>
  <inkml:trace contextRef="#ctx0" brushRef="#br0" timeOffset="25458.62">15720 988 39615 0,'-11'-5'1760'0,"2"4"352"0,3 1-1680 0,3 0-432 0,1 0 0 0,2 0 0 0,2 0 0 0,-1 0 0 0,0 1 128 0,2-2-128 15,1 1 240-15,4-5 16 16,2 1 0-16,1-3 0 0,3-2-64 0,0-1 0 15,2-1 0-15,3-3 0 0,2-2-192 0,1 0 0 0,3 0 0 0,1-5 0 0,4 1 0 0,-1 2 0 16,1-2 128-16,0-1-128 0,-1 5 0 0,1 0 0 31,1 1 0-31,0 5-160 0,1 0 160 0,1 4-192 0,3 2 192 0,3 4-192 0,0 0 192 0,3 4 0 16,1 2 0-16,0 0 0 0,-1 7 0 0,-3-1 0 16,-4 2 0-1,-4 1 0-15,-4 4 0 0,-6 0 0 0,-5 3 0 0,-5 0 0 16,-1 1 0-16,-5-1 0 0,-3 0 0 0,-3-2 0 0,-1 3 0 0,-3 0 0 15,-3-1 0-15,0-5 0 0,-1 2 0 0,-2 2-160 32,-4-1 160-32,-3 1 0 0,-4 1-176 0,-1 0 176 0,-3-2-160 0,-1 1 160 0,-2 1-160 0,-3-2 160 0,-1-1-160 31,-3 0 160-31,-2 4-128 0,-2-2 128 0,2-4 0 0,-2 0-144 0,1 1 144 0,0-4 0 0,3-1-144 16,1-3 144-1,0-2 0-15,3-2 0 0,5 2 160 0,2-6-160 16,1 2 0-16,5-1 0 0,0 0 0 0,4-3 0 15,2 3 0-15,3 0 0 0,1 0 0 0,4 2 0 16,1 0 0-16,6 1 192 0,1 0-48 0,6 2 0 16,5 0 48-16,4 2 16 0,4 3 0 0,4 3 0 15,4 0 112-15,5 2 0 0,4 4 16 0,6 3 0 0,1 1-336 16,2 0 0-16,1 3 0 0,-1 2 0 0,1-1 0 16,-2 0 0-16,-2 2 0 0,-1-1 0 0,-5 1-224 15,-3-3-64-15,-5-2-16 0,2 5-18192 16</inkml:trace>
  <inkml:trace contextRef="#ctx0" brushRef="#br0" timeOffset="29515.5">20851 1922 23039 0,'-3'-8'2048'0,"3"2"-1648"0,1 3-400 0,1 3 0 0,-1-2 1120 0,1 1 144 0,1-5 16 0,-1-1 16 15,2-3 272-15,1 4 48 0,-1 0 16 0,-2 4 0 0,-1 4-784 0,-3 4-144 0,-3 4-48 0,-2 3 0 0,-3 5-128 0,-4 4-16 0,-3 7-16 0,-3-3 0 0,1 2 144 0,-3 1 16 0,-1-1 16 0,-3 3 0 16,-3 2-304-16,-3 4-64 0,-2-2-16 0,-1 2 0 16,2-1-160-16,0-4-128 0,1 2 144 0,0-6-144 0,1 0 192 15,-2 1-64-15,-3 1-128 0,0 1 192 16,1-3-192-16,2-3-160 0,2-3 32 0,3-3 0 15,2-3-336-15,3-5-64 0,5-3-16 0,3-1 0 16,4-5-2352-16,2-4-480 0,3-5-80 0,2-1-32 0</inkml:trace>
  <inkml:trace contextRef="#ctx0" brushRef="#br0" timeOffset="29783.51">20075 2028 11679 0,'2'-15'512'15,"-1"5"128"-15,0 0-512 16,0 4-128-16,1 1 0 0,0 4 0 0,1-2 1040 0,0-3 192 0,5-1 48 0,2-2 0 0,3-1 1056 0,2 2 224 0,2 0 32 16,2 3 16-16,2 4-320 15,0-1-64-15,2-1-16 0,1 6 0 0,1-1-672 0,2 2-128 16,3 4-16-16,0 2-16 0,4 3-672 0,3 6-144 0,2 6-32 0,2 5 0 16,-4 1-256-16,4 7-48 0,4 12-16 0,2 4 0 15,-2 3-208-15,-3 0 0 0,-4-7 128 16,-4-3-128-16,0-2 0 0,-2-2 0 0,-1-1 0 15,-3-1 0-15,-1-3 0 0,-1-3 0 0,0-4 0 0,-4-1 0 16,1-3 0-16,-3-5 0 0,-1 0 0 0,-1-6 0 16,-1 0-1392-16,-1-3-160 15</inkml:trace>
  <inkml:trace contextRef="#ctx0" brushRef="#br0" timeOffset="30556.96">22126 1829 16575 0,'6'-6'1472'0,"0"3"-1168"0,-2-1-304 0,-2 2 0 0,-1 2 656 0,2-4 80 0,2-1 16 0,2-2 0 0,1-2 640 0,-2-2 128 0,-2 2 16 16,-4 1 16-16,-4 2-464 0,-2 1-80 0,-3 2-32 0,-3 1 0 0,-3 2-576 0,-3 2-112 0,0-1-32 0,-3 4 0 15,0 2-256-15,-3-1 0 0,1 1 128 0,-1 2-128 16,0 3 656-16,-1-2 80 0,0 2 16 0,2 2 0 0,0 1 576 15,1-2 112-15,1 4 32 0,0-3 0 16,1 2-608-16,-1 1-112 0,2 1-32 0,0-2 0 0,3 0-576 16,-1 3-144-16,1-3 0 0,2 2 0 0,2-2 0 0,-1 3 0 15,3 0 0-15,2 0 0 0,0 0 0 0,2-1 0 16,1 5 0-16,3-1 0 0,0 0 0 0,2 0 0 16,2 1 0-16,1-1 0 0,2 0 0 0,1-3 0 15,1 1 0-15,1-2 0 0,1-2 0 0,1-1 0 0,1-1 0 16,1-2 0-16,2 0 0 0,2 1 160 0,1-3-16 15,3-2 0-15,1 2-144 0,-1-4 0 0,-1-2 0 16,2 0 128-16,3 1-128 0,2-2 0 0,-4 1 0 16,1-1 128-16,-2 0-128 0,2 0 0 0,2 1 0 15,0-1 0-15,-2 1 0 0,-1 1 0 0,-1-1 0 0,-3-2 0 32,-1 2-1776-32,-2-2-224 0,0-1-48 0,0 2-13888 0</inkml:trace>
  <inkml:trace contextRef="#ctx0" brushRef="#br0" timeOffset="30873.16">21621 2082 21183 0,'-7'-6'1888'0,"3"2"-1504"0,1 2-384 0,2-2 0 0,2 4 368 0,1 0 0 0,-1 0 0 0,1 0 0 0,2-2 1040 0,1 2 224 15,4 0 32-15,1 0 16 0,2 0-400 0,3 2-96 0,1 2-16 0,2-2 0 0,2 0-656 0,3 0-144 0,1 1-32 0,3 0 0 0,2 0-336 0,2-2 0 0,3-1 0 0,0 0 128 16,0-1-128-16,1-1 0 15,-2 1-128-15,2-2 128 0,1 0-288 0,-1-1 32 16,-2 2 0-16,0-2 0 0,-1-1-2112 16,1 0-432-16</inkml:trace>
  <inkml:trace contextRef="#ctx0" brushRef="#br0" timeOffset="31596.97">22819 1321 16575 0,'-1'-3'1472'0,"0"2"-1168"0,1 1-304 0,0 0 0 0,1 0 832 0,0 1 128 0,-1-1 0 0,2 3 16 0,-2-1 208 0,1 4 32 0,1 4 16 0,1 2 0 0,-1 2-224 0,1 5-48 0,-2 0-16 0,0 6 0 0,0 0-160 0,1 3-16 15,-1 4-16-15,0 3 0 0,0 10-176 0,1 2-16 16,0 6-16-16,1 1 0 0,-1 3 48 0,-1 0 16 16,2 0 0-16,-3 0 0 0,0-7-320 15,-2 1-64-15,1 2-16 0,0-2 0 0,0 3-208 0,0-5 0 16,-1-2 0-16,1-4-160 0,-1-7 160 0,0-2 0 16,0-3 0-16,1-2 0 15,-1-5-128-15,1-1 128 0,1-1-128 0,1-6 128 16,1 0-768-16,0-6-80 0,2-1-16 0,-2-3-13840 0</inkml:trace>
  <inkml:trace contextRef="#ctx0" brushRef="#br0" timeOffset="31945.09">23033 1314 20271 0,'-2'-2'1792'15,"-1"2"-1424"-15,3 2-368 0,0-2 0 16,0 3 176-16,0 1-48 0,0 2 0 0,0 1 0 16,0 5 352-16,0 7 64 0,2 1 16 0,-2 7 0 15,1 5 928-15,1 5 192 0,1 5 48 0,2 5 0 16,0 4-400-16,0 2-80 0,1 4-16 0,0-3 0 15,0 0-608-15,-2-6-128 0,1-1-32 0,-2 0 0 16,1-3-224-16,-3 3-48 0,1-1-16 0,-4 1 0 0,0 3-176 0,-3-5 0 16,0 2 0-16,-2-3 0 0,-2-6 0 0,0 0-144 15,1-3 144-15,-3 0 0 16,-1-1 0-16,1-2 0 0,0-1 0 0,1-2 0 16,3-3-176-16,-1-2 176 0,3-5-160 0,2-3 160 15,3-4-928-15,1-4-96 0</inkml:trace>
  <inkml:trace contextRef="#ctx0" brushRef="#br0" timeOffset="32569.65">22755 1296 30399 0,'-4'-8'2704'0,"3"2"-2160"15,1 4-544-15,1-1 0 16,2 3 416-16,0-3-32 0,1-1 0 0,2-6 0 0,4-2 528 0,3-3 112 0,5 1 0 16,3-2 16-1,3 4-592-15,2-1-128 0,2 3-32 0,3-2 0 0,1 2-288 0,3 1 160 16,1 2-160-16,2 5 128 0,2-2-128 0,-1 5 0 15,2 4 0-15,-1 0-176 0,-2 6 176 0,-2-1 0 0,-2 6 0 0,0 0 0 16,-3 5 0-16,-3 1 0 16,1 4 0-16,-5 5 0 15,-3-2 0-15,-2 3-128 0,-3 0 128 0,-3 3-128 0,-1-1 128 0,-2 1 0 0,-4 2-144 0,-1-1 144 32,0 2 0-32,-7 2 0 0,0-2-144 0,-3 3 144 15,-2-5 0-15,-5 1-160 0,1-5 160 0,-2-3-128 0,0-5 128 16,-2-1 0-16,-2-1-144 0,-4-4 144 0,-1 2 0 0,-4 0 0 15,-3 1 0-15,0-3 0 0,-2 2 0 0,-1-5 0 16,-2 1 0-16,3-2 0 0,4-4 0 0,-1-2-144 16,-1 1 144-16,1-4 0 0,1 0 0 0,3-4 0 15,3 2 0-15,5-6 0 0,4 2 0 0,4 1 0 16,3-3 0-16,4 2 0 0,1 1 512 0,4 0 48 16,2 1 16-16,3 2 0 0,-1-2-64 0,3 4 0 15,3 1 0-15,1 0 0 0,3 4-128 0,2 3-16 16,5 0-16-16,0 6 0 0,1-1-144 0,0 5-16 0,1 1-16 15,0 2 0-15,0 7-176 0,-3-5 192 0,-3-3-192 16,1 3 192-16,1 4-192 0,0-1 0 0,-3-1 0 0,-1 3 0 16,4 2 0-16,0 3 0 0,-1-3 0 0,2-1 0 15,-1 1 0-15,1-5 0 0,1-2 0 0,-3-1 0 16,1-1 0-16,1-3 0 0,-2-1 0 0,0-6 0 16,-1-1 0-16,-2-2 0 0,-1 0 0 15,1-5-12384-15,-3-3-2464 0</inkml:trace>
  <inkml:trace contextRef="#ctx0" brushRef="#br0" timeOffset="34108">24016 770 24879 0,'0'-3'2208'0,"2"0"-1760"0,-1 3-448 0,0-2 0 0,0 0 256 0,0 0-48 0,3-2 0 0,1-5 0 0,3 2 624 15,0-5 128-15,3-1 32 0,2-1 0 0,-1 0-112 0,3-1-32 0,1 1 0 0,0 0 0 0,1 0-96 16,2-1-32-16,-2 2 0 0,2 0 0 0,1-2-144 0,-2 2-16 0,-1-1-16 0,1 3 0 0,-2 1-288 0,-1 0-64 0,-1 0-16 0,-1 4 0 16,0 0 16-16,-1 1 16 0,-1 1 0 0,-1 3 0 15,0 1-208-15,-1 0 0 0,0 0 0 0,0 4 0 16,-1 2 0-16,-1 0 0 0,0 4 0 0,0 0 0 0,0 5-128 0,0-3 128 16,-2 2 0-16,1 1 0 0,0 4 0 0,0 1 0 15,-1 5 0-15,0 1 0 0,-1 1 0 16,-1 2-128-16,-2 0 128 0,-1 2-208 0,-1-2 208 0,-3 1 0 15,0-1 0-15,-2-3-144 0,-3 2 144 16,-2 1 0-16,-1 2-144 0,-3-3 144 0,-1 1 0 0,-1-1-144 16,-1-2 144-16,-2-1 0 0,2-3-128 0,-2-2 128 15,0-2 0-15,2-2 0 0,1-3 0 0,-1-5 0 0,2 0 0 16,-1-6 0-16,1 2 0 0,0-4 0 16,2 0 0-16,-1-2 0 0,0 0 0 0,1-4 0 0,0 2 0 15,2-2 0-15,0 0 192 0,1-3 0 16,1 2 0-16,3-4 0 0,0 1 416 0,2-4 80 15,3 3 16-15,1 1 0 0,2 0-480 0,3 2-96 0,1 0 0 0,2 0-128 16,0 2 224-16,3 2-64 0,2-2-16 0,4 2 0 16,3 1 80-16,2 3 16 0,0 3 0 0,2 3 0 15,-1 2-16-15,1 3 0 16,-1 0 0-16,1 1 0 0,1 3-64 0,-1 1-16 0,2 3 0 0,0-2 0 0,-2 0-144 0,2 1 0 16,0 0 0-1,-1 1 128-15,2-3-128 0,-2 0 0 0,1 0 0 16,-1-1 0-16,0-2 0 0,-2 2-176 0,0-2 48 0,20 9-28176 31</inkml:trace>
  <inkml:trace contextRef="#ctx0" brushRef="#br0" timeOffset="38150.07">20223 1589 15663 0,'1'-3'1392'16,"0"1"-1120"-16,-1 2-272 0,0 0 0 0,0 0 448 0,0 0 48 0,0-1 0 0,0 1 0 0,0-3 384 0,0 2 80 0,-1 1 0 0,1 0 16 0,0 0 48 15,0 0 16-15,0 0 0 0,0 0 0 0,0 0 112 0,0 0 32 0,0 0 0 0,0 0 0 0,0 0-432 0,0 0-96 16,0 0-16-16,18 16 0 0,-9-16-112 0,2 1-16 15,3-1-16-15,1-1 0 0,-2 1-160 0,2 0-16 0,4-2-16 0,2 2 0 16,2-3-176-16,3 3-128 16,1 0 192-16,2 0-192 0,-1 3 0 0,-1-1 0 0,1-1 0 0,-2 4 0 15,-1-1 0-15,0 0 0 0,1 2 0 16,-1-4 0-16,0 2 0 0,-1-2 0 0,1 0 0 0,-1-2 0 16,-6 0 272-16,3-2 112 0,1 0 0 0,1-2 16 15,-4-2-144-15,0 2-48 0,-2-2 0 0,-3 1 0 16,0 2-208-16,-6-4 0 0,0 4 128 0,-3-1-128 15,-2 1 0-15,-2 0 0 0,1-2 128 0,-4 1-128 16,0 0 576-16,-3-1 64 0,-2 2 0 0,-2-1 16 16,0-2-272-16,-2 0-48 0,0 2-16 0,-3-2 0 15,2 0-128-15,-3-1-16 0,-1 1-16 0,0 0 0 0,-2-1-160 16,-1 0 192-16,0 1-192 0,0 1 192 0,0-1-192 16,-1 1 0-16,2 0 0 0,1-1 0 0,0 2 0 15,3-3 0-15,-1 1 0 0,4 0 0 0,1 1 0 0,1-2 0 16,3 2 0-16,0-1 0 0,2 0 0 15,0 1 0-15,2 1 0 0,1 1 0 0,-1-1 0 0,2 2 0 16,0-2 0-16,2 4 0 16,0-3-1376-16,1 1-256 0</inkml:trace>
  <inkml:trace contextRef="#ctx0" brushRef="#br0" timeOffset="39640.08">21079 5446 11055 0,'-1'-4'976'0,"0"4"-784"0,1 0-192 0,0 0 0 0,0 0 896 0,-1 1 128 0,1 2 16 0,-3-3 16 0,1 4-272 0,-3 2-48 0,-1 2-16 0,-2 3 0 16,0 4 192-16,-4 1 48 0,0 3 0 0,-3-1 0 0,2 5 256 0,-3-1 48 0,-3 3 16 0,-1 1 0 0,-1 0 320 0,-1 1 64 16,0 1 0-16,-2 1 16 15,1 3-304-15,-4-1-64 0,-1 1-16 0,0 3 0 16,-2-3-784-16,-1 0-176 0,2 1-16 0,0-4-16 15,4-7-304-15,1 4 0 0,-2-4 0 0,2 0 0 16,3-2-448-16,1-2-32 0,4-2-16 0,0-6 0 16,4-4-1504-16,2-4-304 0</inkml:trace>
  <inkml:trace contextRef="#ctx0" brushRef="#br0" timeOffset="39893.25">20643 5499 28559 0,'-6'-6'1264'0,"3"3"272"0,2 3-1232 0,1 0-304 0,1 0 0 0,1 0 0 0,0 3 608 0,2 1 64 15,3 2 16-15,3 4 0 0,2 4 80 0,3 4 0 16,5 6 16-16,0 2 0 0,2 8-304 0,3 7-64 31,1 3-16-31,1 2 0 0,0 3-224 0,-1-2-48 0,-1 2-128 0,-3-5 192 0,0 3-192 0,-1-2 0 16,-3-5 0-16,2 1 0 15,-3 1 0-15,1-3 0 0,0-2 0 0,-1-3 0 0,-1-8 0 0,-1-5 0 0,0-2-128 16,-2-3 128 0,0-4-1280-16,-2-2-192 0</inkml:trace>
  <inkml:trace contextRef="#ctx0" brushRef="#br0" timeOffset="40541.25">20517 4999 27647 0,'-11'-6'1216'0,"3"4"256"0,3-2-1168 0,3 4-304 16,2 0 0-16,0 0 0 0,1 0 1024 0,0 0 160 0,3 1 32 0,0 2 0 0,3-1-352 0,4 2-64 0,4 2-16 0,2-2 0 0,3 2-512 0,4-2-96 0,3 2-32 0,1-2 0 15,3 1-144-15,1-2 0 0,2 0 0 0,0 0 0 0,0 4 0 0,-6-5 0 0,-3 2 0 0,1 2 0 16,1-2-368-16,2 2 48 0,-2-2 16 0,0 1 0 16,1-2 304-16,0-3-192 0,0 1 192 0,-1 1-160 0,-1-2 160 15,0 0 0-15,-1-2 128 0,-1 1-128 0,-2 1 320 16,-2 0-16-16,-3 0 0 0,-2-2 0 0,-3 1-304 15,-2 1 0-15,-1-3 128 0,-3 3-128 0,-2-2 0 0,-3-2 0 16,0 1 128-16,-2 0-128 0,0-1 528 16,-3-1 48-16,-2 0 16 0,-4-4 0 0,-3 0-112 0,-1 0-32 15,-3-1 0-15,-2-2 0 0,-1 2-208 0,-4-3-48 16,1 0-16-16,-3-5 0 0,2 5-176 0,2-3 160 16,1 0-160-16,1 0 160 0,1-3-160 0,0 3 0 15,4-1 0-15,2 1 0 0,1 2 0 0,3-1 0 0,1 2 0 16,2 3 0-16,1-1 0 0,0 3 0 0,1-1 0 15,1 3 0-15,1 3 0 0,1-4 0 0,0 4 0 16,1 0 0-16,0 2 0 0,0-2 0 0,1 0 0 0,-1 0 0 16,1 1-192-16,1 1-80 15,-1-4-16-15,-1 1 0 16,2 0-608-16,1 1-128 0,-1 0-32 0,1-3-9872 16,0 2-1968-16</inkml:trace>
  <inkml:trace contextRef="#ctx0" brushRef="#br0" timeOffset="41111">21636 5880 19343 0,'-3'-1'1728'0,"2"1"-1392"0,1 0-336 0,0 0 0 0,1-3 1632 0,1 3 256 0,-1-2 48 0,3 0 16 0,2-3 224 0,4 2 32 15,3-1 16-15,5 0 0 0,1 2-1264 0,4 2-256 0,0-3-64 16,2 2 0-16,2 2-512 0,-3 2-128 0,0-1 0 0,-1 2 0 0,-2 0-1152 0,-3 2-192 0,1 0-64 0,-3 3-13456 0</inkml:trace>
  <inkml:trace contextRef="#ctx0" brushRef="#br0" timeOffset="41316.57">21518 6057 43311 0,'-16'-4'1920'0,"8"1"384"0,2 2-1840 0,3 1-464 0,3 0 0 0,3 0 0 16,0 0-528-16,2 1-208 0,5 2-32 31,5-3-16-31,7 2 784 0,7 0 0 0,6 0 224 0,4-2-48 16,2 0-176-16,1 0 0 0,-4-2 0 0,3 0 0 15,2 2-1248-15,3-2-288 0</inkml:trace>
  <inkml:trace contextRef="#ctx0" brushRef="#br0" timeOffset="42233.75">23031 4712 15663 0,'-10'-6'1392'0,"2"0"-1120"0,2 2-272 15,1 2 0-15,3 2 912 0,1 0 128 0,-1-3 32 0,-1 2 0 16,-1-2 848-16,-3-4 192 0,-1 1 16 0,1-2 16 16,-1 0-608-16,1-1-112 0,-1 1-16 0,1 0-16 15,0-2-560-15,-2 2-128 0,2-2 0 0,-3 1-16 16,-1-1-208-16,-2 0-32 0,-3 1-16 0,-1-4 0 15,-2 1-432-15,-2-1 128 0,0 4-128 0,0-1 0 16,-1 1 352-16,0-1-16 0,-1 4 0 0,4 0 0 16,1 2-64-16,1 2-16 0,-2 2 0 0,2-3 0 15,1 6-256-15,-1-1 160 0,2 2-160 16,-1-1 128-16,3 4-128 0,0-2 0 0,2 2 0 0,-2-1 0 0,3 3 0 16,2-3 0-16,-1 1 0 0,0 2 0 0,2 1 0 15,0 0 0-15,0 5 0 0,0-2 0 16,1 6 0-16,1 3 0 0,1 0 0 0,0 7 0 0,3 3 0 15,2 5 0-15,2 4 0 0,-1 1 0 16,3-1-128-16,0 1 128 0,2 10 0 0,0 5 0 0,0 4 0 0,1 11 0 16,-1 10 0-16,-2-2 0 0,-1-2 0 0,-3 2 0 15,-1 8 0-15,-2 4 0 0,2 5 0 0,-4-5 0 16,-1-5 0-16,0-8 0 0,0-4 0 0,0 1 0 16,0-1 0-16,1 0 0 0,2 0 0 0,-2 0 0 0,1-3 0 15,-2-2 0-15,0-4 0 0,-4 1 128 16,0-7-128-16,-1 0 128 0,2-6 128 0,-3-1 0 0,0-2 16 0,-1-3 0 31,3-5-608-31,-3-1-128 0,3 2-32 0,-1-4 0 0,1 5 496 0,-1-7 240 0,0-3-32 0,2-4 0 16,-1-3-80-16,3-2-128 15,-2-1 176-15,3 1-176 0,0-8 304 0,2 2-48 0,-1 1-16 0,1-5 0 16,1 0-240-16,1 1 176 0,0-4-176 0,-1 2 160 16,1-5-160-16,1 2 0 0,0-3 0 0,0 1-176 15,1 0-112-15,1-2-32 0,-1 0 0 16,1-2 0-16,-1 0 320 0,3 0-160 0,-1-2 160 0,0 1-128 0,2-1 384 15,-1 2 64 1,1-2 32-16,0 2 0 0,1 0-160 0,2-2-16 0,-1 2-16 16,2 0 0-16,0 0-32 0,3 0 0 0,2 1 0 0,1 0 0 15,4-1-128-15,1 0 192 0,1 3-192 0,2-3 192 16,3 0-16-16,-1 2 0 16,-2-2 0-16,1 3 0 0,-1-3-176 0,1 1 0 0,-1 2 0 0,-2-2 128 0,0 2-128 15,-2-3 0-15,-2 2 0 0,-3 0 0 16,-2-2-240-16,-1-2-16 0,-2 2-16 0,-2-3-12016 15,0-2-2416-15</inkml:trace>
  <inkml:trace contextRef="#ctx0" brushRef="#br0" timeOffset="42881.08">23473 4936 28559 0,'-1'-2'2544'15,"0"2"-2032"-15,1 0-512 0,-1 0 0 0,1 0-832 0,-1 2-272 0,-2-2-48 0,-2 2-16 0,-2 3 1488 0,-3 2 320 0,-3 3 48 0,0 5 16 0,-5 3-208 0,0 6-48 0,-3 3 0 0,-3 3 0 16,0 4 384-16,-4 3 64 0,-1 2 0 0,0-1 16 0,0 3-160 0,0-7-48 0,1 1 0 0,2-7 0 0,1-2-256 0,4-1-48 15,0-5-16-15,0 1 0 0,3-2-256 0,-2-3-128 0,2 0 0 0,2-4 128 16,3 0-304-16,0-4-64 16,1 0-16-16,1-4-15424 0</inkml:trace>
  <inkml:trace contextRef="#ctx0" brushRef="#br0" timeOffset="43117.91">22975 5009 25791 0,'-5'-5'2304'0,"1"4"-1856"0,2 1-448 0,1 1 0 0,2 2 1856 15,0-1 256-15,0 2 64 0,2 2 16 0,1 4-1568 0,2 5-320 16,4 5-64-16,1 2-16 0,2 6 368 0,1-2 80 16,2 3 16-16,1 2 0 0,2 0-400 0,1 1-80 15,0 2-16-15,2-3 0 0,-1-2-192 0,1-1 0 16,3 2 0-16,-2-3 0 0,0-1-256 0,-1-1 48 15,-1-3 16-15,0-2 0 16,-1 1-1920-16,-1-5-368 0</inkml:trace>
  <inkml:trace contextRef="#ctx0" brushRef="#br0" timeOffset="43482.87">23825 5503 37775 0,'-8'0'1664'0,"3"0"368"0,0 1-1632 15,3 1-400-15,1 1 0 0,1 1 0 0,-2 2 256 0,1 2-48 16,0 6 0-16,-3 5 0 0,2 5-208 0,-2 6 0 16,2 5 0-16,-1-1 0 0,-1 1 0 0,1 1-128 0,0 1 128 15,-1-5 0-15,1-1-272 0,0 0 48 0,1-3 16 0,1-4 0 31,1 0-1104-31,0-1-224 0,1-2-32 0,0-1-13520 16</inkml:trace>
  <inkml:trace contextRef="#ctx0" brushRef="#br0" timeOffset="44349">23357 6863 26719 0,'-7'5'2368'16,"-1"1"-1888"-16,3-2-480 0,3-1 0 0,-1 0 464 0,0 3 0 0,-6 2 0 0,-6 6 0 0,-5 2 736 0,-1 3 144 0,-1 1 16 0,0-2 16 16,1-2-352-16,1-3-80 0,4-1-16 0,-4 1 0 0,-2 3-176 0,-4 1-48 0,0 1 0 0,0-1 0 0,0 4-384 0,0-3-64 15,0 2-32-15,0 0 0 0,2 1-224 0,-2-3 0 16,2 2 0-16,2-5 0 15,2-2-784-15,1 0-208 0,3-1-32 0,2-6-15744 0</inkml:trace>
  <inkml:trace contextRef="#ctx0" brushRef="#br0" timeOffset="44602.25">22971 6821 33167 0,'-6'-3'2944'0,"3"3"-2352"0,0 0-464 16,2 3-128-16,1-3 1728 0,1 4 320 0,0-2 64 0,1 5 0 16,1 5-1552-16,3 4-320 0,3 6-64 0,2 6-16 15,3 2-160-15,1 7 192 0,-1 0-192 0,1 5 192 0,1 3-192 16,-1 2 0-16,1 0 0 0,-2 1 0 0,-2 2 0 0,-2-2 0 16,1-1-176-16,-2 1 176 31,-2 1-1024-31,-2 0-112 0,0-1-16 0,-1-1-16 0,0 0-2352 0,-2-10-448 0</inkml:trace>
  <inkml:trace contextRef="#ctx0" brushRef="#br0" timeOffset="45059.87">23592 7363 36863 0,'-6'-2'3264'0,"1"2"-2608"0,4 0-528 0,1 0-128 16,1 0 640-16,-1 0 80 0,-1 0 32 0,0 0 0 16,-1-2-384-16,4-2-80 0,0 0-16 0,-2 4 0 15,0 0-144-15,24-14-128 0,-13 7 144 0,2 0-144 16,2 2 0-16,2 1 128 0,1 1-128 0,0 3 0 15,1-3 0-15,-2 3 0 0,0 0 0 0,1 3 0 16,-2-2 0-16,-3 1 0 0,0 2 0 0,-3 1 0 16,-2 0 0-16,0 1 0 0,-2 3 0 0,-2-3 0 0,-2 4 0 0,-2-2 0 15,-1 2 0-15,-2 0 0 0,-2 3-176 0,-1-1-16 16,-4 2-16-16,-2 2 0 0,-3 1 64 0,-2-1 16 16,-2 4 0-16,-3 1 0 0,0-1 0 0,0-1 0 15,-2 0 0-15,3-3 0 0,0 0 128 0,2-1 192 16,2-1-32-16,1 0-16 0,4-1 272 0,-1 0 48 0,7 0 16 15,0-1 0-15,4-3-272 0,0 1-48 16,4-3-16-16,0 4 0 0,3-1-144 0,0 0 0 0,1-1 0 0,1 1 0 16,2-1 0-16,0 0-304 15,3-1 48-15,-2 0 16 16,2-2-224-16,1-2-48 0,2-1-16 0,1-3 0 16,0 0-1584-16,2-3-304 0,3-6-64 0,2-2-12448 15</inkml:trace>
  <inkml:trace contextRef="#ctx0" brushRef="#br0" timeOffset="46056.9">23784 4696 19343 0,'4'-6'1728'0,"-1"3"-1392"0,0 0-336 0,-1 1 0 0,1 2 480 0,2-2 32 0,2-3 0 0,4-2 0 0,4 1-128 0,2-4-32 0,2 4 0 0,-2 0 0 0,-1 2 768 0,-1 1 160 0,0 3 16 0,0 0 16 0,1 0-288 0,1 2-48 0,0-2-16 0,3 0 0 0,0 0-448 16,2 0-112-16,2-2-16 0,-1 0 0 15,2 1-224-15,0-2-160 0,-1 1 192 0,1 0-192 0,1 0 0 0,0 2 0 16,-2-4 0-16,-3 4 0 15,1 0 0-15,-2 0 0 0,-2 0 0 16,-2 2 0-16,0 0 0 0,-2 0 0 0,0 2 0 0,-3-1 0 0,-1 0 0 0,-2 1 0 16,0 0 0-16,-1 2 0 15,1 3 624-15,-4-3 16 0,0 4 0 0,4 16 496 0,-6-9-672 16,1 3 0-16,-2 2 0 0,1 4-224 0,0 1-48 16,-1 2-16-16,0 3 0 0,0 9-176 0,2-1 0 31,-2 5 0-31,0 6 0 0,0 6 0 0,2 7 0 15,-1 8 0-15,0-3 0 0,-2 0 0 0,0-2 0 0,0-3 0 0,0 8 0 16,-2 4 0-16,1 6 0 0,0 0 0 0,0-6 0 16,-2 2 0-16,1-1 0 0,-2 8 0 0,0-3 0 15,1-3 0-15,-2 0 0 0,-4-2 0 0,-1 4 0 16,-1 1 0-16,-1-2 0 0,-1 0 0 0,2-9 128 16,1-10-128-16,3-2 0 0,-1-7 0 0,3-2 0 15,2-6 0-15,0 4 160 0,2 3-160 0,1-1 160 16,0-2 464-16,0-1 80 0,1-3 32 0,0 1 0 15,2-1-480-15,-1 0-112 0,0-2-16 0,-1-3 0 0,-1-3-128 16,0 2 0-16,0 2 0 0,-1 0 0 0,-2-1 0 16,1 0 0-16,-2-2 0 0,-1-5 0 0,0-4 0 0,0-2 0 15,0-4 0-15,3-1 0 0,-2-3 128 0,0-1 0 16,2-3 0-16,-1 1 0 0,2-2 16 0,-1-1 0 16,-1 1 0-16,2-1 0 0,-2-2-16 0,1 2 0 15,0-2 0-15,-1 0 0 0,1 3-128 0,-1-1 0 16,1-2 144-16,-1 0-144 0,1 2 0 0,-1-3 144 15,1 2-144-15,0 0 0 0,1-1 0 0,0-3 0 16,0 2 0-16,1 0 0 0,0-2 0 0,0 2 0 0,0-3 0 16,0-2 0-16,1 2 0 0,-1-2 0 0,1-1 0 15,-1 0 0-15,1-1 0 0,-1-2 0 0,0 0 0 16,0 0 0-16,0 0 144 0,0 0-144 0,0-2 0 0,-1 2 144 16,1-3 32-16,0 3 0 0,0 0 0 0,0 0 0 15,0 0 0-15,0 0 0 0,0 0 0 0,-10-17 0 16,9 17-176-16,-1-3 0 0,-1 3 0 0,-1 0 128 15,1 0-128-15,-2 3 0 0,0-3 0 0,-3 4 0 16,1-2 128-16,-3 2-128 0,-1 0 0 0,-1 2 128 16,-1 0-128-16,-2 0 192 0,2 0-192 0,-2 0 192 0,-1 2-64 15,0-2-128-15,0 0 192 0,1 0-64 0,-1-2 0 16,-1-1 0-16,0-1 0 0,1-2 0 16,0-2-128-16,0-2 0 0,0 0 0 0,0-2-20048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14:56.52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7265 4601 20271 0,'3'-8'1792'0,"0"1"-1424"0,-2 4-368 0,-1 0 0 0,1 2 1184 0,1-2 160 0,-1-3 48 0,3-4 0 0,-1-4-752 0,1-3-128 0,-2 1-48 0,-2 0 0 15,-2 0-464-15,-2 0-192 0,-3 1 16 0,-3 2 0 31,-2 0-560-31,-4 1-112 0,-1 2-32 0,-4 1 0 16,-5 0 240-16,-4-1 32 0,-4 1 16 0,-3-1 0 0,-1 4 592 0,-3 0 128 16,-1 2 32-16,-3 2 0 0,-3-1 80 0,-5 6 16 0,-4-1 0 0,-6 4 0 0,-6 4 16 0,-3 0 16 31,5 0 0-31,-2 2 0 0,-6 3 256 0,-8 5 48 16,-6 5 16-16,-3 1 0 0,6-5 224 0,2 5 64 15,-3 2 0-15,-2 3 0 0,-4 2-464 0,5 4-96 16,6 1-16-16,4 0 0 0,5 3 0 0,2 1-16 15,3-1 0-15,5 1 0 0,6-5 144 0,2 3 16 16,0 1 16-16,3 6 0 0,3 2-224 0,2 4-32 16,5-3-16-16,3 5 0 0,5-2-208 0,5-1 0 0,6 1-192 15,4-2 192-15,6-2 0 0,4 3 0 0,7 1 0 0,4 4 0 16,6 6 0-16,4-6 144 0,5-6-144 0,4 0 192 31,6-1-192-31,-1-6-224 0,-2-6 48 0,8 3 16 0,13 7-96 0,9 9-32 16,9 0 0-16,5-4 0 15,6 1-112-15,5-10-32 0,7-10 0 0,5-5 0 16,8-1-128-16,9-8-16 0,8-8-16 0,1-8 0 0,-3-7 96 0,7-6 32 16,6-5 0-16,-4-5 0 0,-4-3 464 0,0-6 288 0,3-1-32 0,-3-5-16 15,-4-5 672-15,-3-1 144 0,1-7 32 0,-3-2 0 0,-5 5 0 16,0-6 0-16,1 0 0 0,-3-5 0 0,-4-4-560 16,-4 1-96-16,-2-2-32 0,-7-5 0 0,-5-2-256 0,-9 0-144 15,-9 4 160-15,-3-4-160 0,-5-4 0 0,-7 1-128 16,-9 0-16-16,-8 1 0 15,-7 4-352-15,-8 0-64 0,-9-1-16 16,-7 5 0-16,-7 4 576 0,-10 0 192 0,-6 1 0 0,-9 3 0 0,-6 5 336 16,-9 1 64-16,-11 5 16 0,-8 1 0 0,-7 9-352 0,-3 1-64 15,-5 2 0-15,-12 10-16 0,-13 1-352 0,-8 5-64 16,-1 0-16-16,-8 3-10896 16,-7 7-2192-16</inkml:trace>
  <inkml:trace contextRef="#ctx0" brushRef="#br0" timeOffset="11498.69">8713 6571 1839 0,'-11'-5'160'0,"2"0"-160"0,0 3 0 0,3-2 0 0,1 4 128 16,1-2-128-16,0-1 192 0,-5-1-64 0,-5-2 320 0,-7-4 64 0,-5-2 16 0,-3-2 0 0,-2-1 384 0,-1 2 80 0,1-2 16 0,0 3 0 0,1 2 160 15,0 0 48-15,1 0 0 0,0-2 0 0,3 2-384 0,-1-1-80 0,0 1-16 0,-2 0 0 0,1 0-48 0,-3-2-16 0,-2-1 0 0,-2 1 0 0,0-1 208 0,-2 0 32 16,0 3 16-16,-2-2 0 0,0 2-304 0,0 1-64 16,0 3-16-16,-3-3 0 0,-3 3-544 0,-5 1 0 15,-1 3 0-15,-3-1 0 0,0 6 0 0,-3-1-144 16,-1 2 144-16,-5 0 0 0,-3 2 0 0,-2-3-128 15,-1 4 128-15,2-1 0 0,3 0 0 0,2 0 0 16,4 0 0-16,0 1-128 0,1-1 128 0,0 0 0 0,1 0 160 16,1 1-160-16,0 0 0 0,3 1 0 0,-1-2 0 0,1 1 0 15,1-1 256-15,-2 1-64 0,-1 2 0 0,-2 3 0 16,6-4-64-16,-4 0-128 0,-1 2 176 0,-1 0-176 16,3-1 336-16,1 1-32 0,0 0-16 0,0 2 0 15,0 0-128-15,0 1-32 0,2-3 0 0,0-1 0 16,1-2-128-16,0 1-176 0,5-1 48 0,3 0 0 15,1-1 128-15,0 3 0 0,-1-2 0 0,-2 2 0 0,-1 1 0 0,0-2 0 16,-1 2 0-16,2 0-128 0,1 3 128 0,-1-1-160 16,2 0 160-16,-4 4-160 0,0 0 160 0,-1 3 0 15,-1 1-144-15,-1 2 144 0,-1 3-336 0,1 1 0 16,2-2 0-16,6 1 0 0,4-1 96 0,2-2 32 16,3 3 0-16,2-3 0 0,3 3 208 0,0-1 0 15,1 4 0-15,2 0 0 0,2 0 128 0,0 2-128 16,2 2 0-16,0 0 0 0,2 6 160 0,1 4-160 15,3 1 128-15,1 1-128 0,4-2 0 0,3 3-224 16,2-1 32-16,3-4 0 16,4-2-256-16,2-3-32 0,5 0-16 0,5-3 0 0,5-4 496 0,4-2 288 0,5 1-32 15,4-1-16-15,2 0 144 0,3-1 48 0,1 0 0 16,5 0 0-16,1-3-208 0,4 1-32 0,7-2-16 0,3-1 0 16,-3-5-176-16,7-1 0 0,5 0-192 15,7-1 192-15,5 3-208 0,4-4 80 0,6 2 128 0,-8-6-208 16,-9 0-176-1,12 1-16-15,16 3-16 0,5-2 0 0,-3 0-208 0,-2-2-32 16,-1 3-16-16,-2 1 0 0,1-6-288 16,-1 0-64-16,0-1-16 0,1-3 0 15,3 1 544-15,1-6 112 0,-1 1 32 0,-1-2 0 0,-4 0 352 0,4 1 0 0,6-3 0 0,2-3 0 16,-1-1 0-16,4 0 128 0,4-2-128 0,3-7 128 0,-1-1-128 16,1-1 0-1,3-1 0-15,-3-3 128 0,-2-1 192 0,-3-2 16 0,-2 0 16 0,-5-1 0 0,-6-3-16 0,-7-5 0 16,-6 2 0-16,-4-3 0 0,-1-3-336 0,-8-1 0 15,-3 4 0-15,-1-6 128 16,-4-3 256-16,-4 2 64 0,-6 1 16 0,-6-4 0 0,-6-2 240 0,-8-7 64 16,-8 0 0-16,-6-3 0 0,-7 0-288 0,-8-2-48 15,-7 4-16-15,-7 1 0 0,-6 0 144 0,-9 0 16 16,-3 0 16-16,-3 7 0 0,-1 3-48 0,-8 3-16 16,-2 2 0-16,-6-1 0 0,-2 5 48 0,0 3 0 15,1 3 0-15,-9 0 0 0,-5 3 464 16,-7 1 112-16,-4 3 0 15,-1 5 16-15,2 3-576 0,-4 3-112 0,-2 5-32 0,-4-1 0 16,-4 3-448-16,-1 7 0 0,-1 0 0 0,-2 2 0 16,0 0 0-16,-3 2-320 0,-5 1 64 0,2 2-9696 15,3-1-1936-15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16:45.16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6977 4836 40543 0,'-4'-7'3600'16,"0"-2"-2880"-16,2 5-576 0,0 2-144 0,2-2 128 0,-2 2-128 0,-2-8 192 0,-2-3-64 0,-4-3-128 0,-1-2 0 0,-1-2 0 0,-2 4 128 0,-1-1-128 0,0 3 0 0,-2-2 0 0,-1 1 0 0,-2 2-256 0,-4-2-96 0,-4-1-16 0,-6 2 0 0,1 2 32 0,-2-1 0 0,-3 3 0 0,-6-2 0 0,-7 2 336 0,-5-2 0 0,-4-1 0 0,-2 4 0 0,5 0 432 0,-7 1 0 0,-6 2 0 0,-1-2 0 0,5 0-144 0,2 0-32 0,-3 1 0 0,-6 1 0 15,-6 4-48-15,-1 0-16 0,-4-1 0 0,-1 0 0 16,9 0-64-16,-5 3-128 0,-1 0 176 0,-6 3-176 16,-1 1 176-16,-2 2-176 0,4-3 160 0,-1 3-160 15,0 4 0-15,-3 0 128 0,-3 2-128 0,-4 2 0 16,-6 3 0-16,1 3 144 0,1 2-144 0,4 0 128 0,3 4-128 15,-4 1 0-15,-4 4 0 0,-2 1 0 16,3 4 0-16,-2 1 0 0,2 4 0 0,2-2 0 0,2 1 0 16,8-4 128-16,5-1-128 0,-5 4 128 0,-4 6 64 0,-2 3 0 15,2 5 0-15,2-1 0 0,0 4-64 0,-1-3 0 16,1 1 0-16,5 0 0 0,6-4-128 0,-1 2 0 16,0 5 0-16,1 5 128 0,-3 1-128 0,3 1 0 15,8 3 144-15,4-5-144 0,7-8 192 0,3 3-48 16,1 6 0-16,-2 4 0 0,0 9-144 0,3-1 0 15,4-5 0-15,5 0 128 0,4-7-128 0,0 6 0 16,-3 8 0-16,1 2-176 0,1 2 176 0,1-1 0 16,3-1 0-16,0 0 0 15,1 6 0-15,-3 3 0 0,1 5 0 0,4-5 0 0,6-9 0 0,-1 0 0 0,-2 2 0 16,-3 5 0-16,-1 3 0 0,5-8 0 0,5-8 0 0,4 7 0 16,2 2 0-16,3 4 0 0,5 2 0 0,5-9 128 15,4-19-128-15,5 12 0 0,5 8 0 0,3 4 0 16,6 2 0-16,-1-3 0 0,0-2 0 0,-1-7 0 15,-1-1 0-15,3 11 0 0,0 9 0 0,1 4 0 16,-3-5 0-16,3 2 0 0,2 8 0 0,2-1 0 16,4-6 0-16,2-1 0 0,1-2 0 0,2-1 0 0,3 5 0 0,1-5 0 15,1-4 0-15,4-6 0 16,7-4 0-16,3 1 0 0,1 3 0 0,3-4 0 0,1-13 0 0,1 2 0 16,2-3 0-16,8 6 0 15,7 7 128-15,6 3-128 0,0-2 128 0,2-8-128 0,-7-10 0 0,3 3 128 16,6 4-128-16,3 0 0 15,4 4 0-15,5-7 0 0,0-6 0 0,4-1 128 0,7 1-128 0,3-4 0 16,1-2 128-16,7-3-128 0,8 3 128 0,1 0-128 16,2-2 128-16,2-3-128 0,3-3 0 0,-3-6 128 15,-6-4-128-15,3-1 0 0,6 0 0 0,0-1 0 16,-2-7 0-16,3 2 0 0,-2-1 176 0,-4-5-48 16,-1-1 0-16,9-3 0 0,10-2 0 0,3 0 0 0,-2-2 0 0,1-4 0 15,-1-6-128-15,-2-2 0 0,-4-1 0 16,12-1 0-16,6-2 0 0,7-5 0 0,7-1 0 0,-1-2 192 15,-9 0-48-15,0-4 0 16,3-4 0-16,3-1 0 0,6-4-144 0,2-1 0 0,3-6 0 0,-7 1 0 16,-6 3 0-16,-1-8 0 15,3-1 0-15,-6-7 0 0,-10 2 0 0,1-6 0 0,3-5 0 0,-4-4 0 16,-4-2 0-16,-7-2 0 0,0-2 128 0,-9-1-128 0,-9 2 0 16,-1-9 0-1,-1-8 0-15,-1-6 0 0,2-5 0 0,-8-1 0 0,-6 3 0 16,-2-9 128-16,-2-5 16 0,-1 1 0 0,-3 0 0 0,-9 0 0 0,-8 0-144 0,-1-3 0 15,-2 2 144-15,2-11-144 16,-2-1 0-16,-6-1 0 0,-4-5 0 0,-8 2-192 0,-2 3 16 0,-5-3 0 16,-1-4 0-16,-5 2 0 15,-4 2 176-15,-3-10-128 0,-2-10 128 0,-6 6-128 16,-6 15-112-16,-5-6-16 0,-5-13 0 0,-4-2 0 0,-5-2 256 0,-6 6 0 16,-4 2 0-16,-6 0 0 0,-2-4 0 0,-8 2 0 15,-2 8 128-15,-5 6-128 16,-2 3 0-16,-9-6 0 0,-7-1 0 0,-4 5 0 0,-2 7 0 0,-4 2 160 15,-5 3-160-15,-1-1 128 0,-5 2-128 0,-1 1 0 0,0 7-160 16,-9-1 160-16,-10 1 0 0,-3 1 0 0,3-1 0 0,-2 6 160 16,3 10-160-16,-10-6 0 0,-8 1 0 0,0 2 0 15,8 6 0-15,-10-3-176 16,-6 0 176-16,-6 3-128 16,-1 4 128-16,-2 1 0 0,0 4 0 0,-1 1 0 0,1 6 0 0,6 9 0 15,8 7 0-15,-18-3 0 0,-21 2 0 0,-12 1 0 16,0 5 0-16,0 5 0 0,1 7 0 0,0 3 0 15,4 4 0-15,8 4 0 0,2 3 0 0,-4 4 144 0,-4-1-144 0,0 3 160 0,3 4-160 0,6 1 0 32,6 4 0-32,12 2 0 0,8 2 0 0,-5 3 0 0,-3 4 0 0,-4 5 0 0,-5 1 0 0,3 6 0 15,7 3 0-15,-1 3 0 16,3 4-320-16,2 5 48 0,4 5 16 0,3 5-13456 16,1-2-2688-1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18:01.02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7970 7231 13823 0,'-4'-2'1216'15,"1"0"-960"-15,2 2-256 0,1 0 0 0,0 0 848 0,0 2 128 0,-1-2 32 0,-2 0 0 0,1 2-496 0,-1 2-80 0,1 4-32 0,1 0 0 0,1 1 16 16,0 1 0-16,1 0 0 0,1 0 0 0,0 2 144 0,-1 3 16 0,1 1 16 0,-2 0 0 0,2 6 304 0,-4 0 48 0,1 7 16 0,-1-1 0 0,-1 3-240 15,0 8-32-15,-5 8-16 0,1 5 0 16,-2 9-464-16,-2 2-80 16,1 2-128-16,0-2 176 0,0 0-176 0,0 1 0 0,-1 4 0 15,0 5 0-15,0 4 0 0,1-2 0 0,0-2 0 0,0-4 128 0,0 4 0 0,1 3-128 16,-3 3 192-16,2-2-64 16,3-4-128-16,0-8 192 0,0-8-192 0,3-6 192 15,0-8-192-15,1-1 128 0,1-7-128 0,-1-3 128 0,2-4 448 0,-3-3 64 0,1 0 32 16,-2-3 0-1,-1 1 192-15,-1 2 32 0,2-3 16 0,-1-3 0 0,1 0-528 16,0-1-128-16,0-2 0 0,-1 1-16 0,1 1-240 16,2-2 0-16,-2-4 128 0,1 1-128 0,1-2 288 0,0 0 16 15,0-4 0-15,1 2 0 0,1-3 0 0,-1 0 0 16,2-2 0-16,0-4 0 0,0 1 16 0,0-1 16 16,0 0 0-16,0-1 0 0,-1 1-64 0,1-4-16 0,-2-1 0 0,-1 2 0 0,3 3-80 15,0 0-32-15,-11-16 0 0,5 7 0 0,0 2-144 16,-1-5 160-16,0 1-160 0,-2-1 160 15,1 0-32-15,-2-3-128 0,1 1 192 0,-1 2-64 0,2-1-128 0,0 6 0 32,0-2 144-32,0 3-144 0,1 2 0 0,-2 1 0 0,-1-2 0 0,2 1 0 0,-1 0 128 0,0-1-128 15,1 0 160-15,-1 0-160 0,0 2 160 0,-1-6-160 32,0 2 160-32,2-3-160 0,-2 1 208 0,0-1-48 0,1-2-16 0,0-1 0 0,0 0-144 0,-1 1 0 15,1-5 144-15,-1 3-144 16,1-5 0-16,0 2 144 0,1 2-144 0,2 1 0 0,3 6 128 0,-2-1-128 0,2 4 0 0,2 4 0 31,0 3 0-31,1 4 0 0,1 4 0 0,0 6 0 0,3 5 0 0,1 4 0 0,2 1 0 0,3 3 0 31,4 2 0-31,2-3 0 0,1 2 0 0,3-4 0 16,-3-5 0-16,3-2 0 0,2 2 0 0,0-2 0 16,2 1 0-16,-4-4 0 0,0 0 0 0,-2 2-144 15,-2-3 144-15,-1-1 0 0,0 1 0 0,-2-5 0 16,-1 0 0-16,-3-2 0 0,1 0 0 0,-1-2 0 15,-2-2 0-15,2 0 0 0,0-4 0 0,-1-2 0 16,2-2 240-16,4-4 16 0,1-6 16 0,2-3 0 16,3-3 224-16,3-11 32 0,6-4 16 0,5-7 0 0,3-6-336 15,4-5-64-15,1-8-16 0,-3 8 0 0,-6 6-128 0,8-11-272 16,10-11 64-16,12-17-20464 0</inkml:trace>
  <inkml:trace contextRef="#ctx0" brushRef="#br0" timeOffset="2813.73">13503 13826 27647 0,'-5'-3'2448'16,"1"1"-1952"-16,2 1-496 0,2 1 0 0,0 1 624 0,-1-2 16 0,0 1 16 0,-3-4 0 0,-1 2-400 0,1-2-64 0,0 2-32 0,2-1 0 0,1 2-672 0,1-2-128 0,0 3-16 0,-1-3-16 16,2 3 96-16,0-3 0 0,0 1 16 0,0 1 0 0,1-2 1296 0,1 2 256 15,1-2 48-15,2 0 16 0,2-3-64 0,2 1-16 0,3-3 0 0,3-1 0 16,5 0-352-16,5-7-80 0,5-1-16 0,5-1 0 15,5-2-144-15,2-2-16 0,2-2-16 0,5-2 0 16,8-2-208-16,3-2-144 0,3-1 192 0,4 0-192 16,5-1 0-16,4 0 0 0,1-2 0 15,1-1 0-15,4 0 0 0,2-2 0 0,3 1 0 0,0-2 0 16,-9 3 0-16,5-2 0 0,6-1 0 0,1 0 0 0,-7 0 0 16,6 1 0-16,4-1-128 0,2 0 128 0,6 3 0 15,-1-1 0-15,2 2 0 0,-1-3 0 0,1-2 0 0,1 1 0 16,0 3 0-16,-3 1 0 0,-2 1 0 15,0 3 0-15,0-1 0 0,2 1 0 0,0-1 0 0,-4 0 0 16,-2 1 0-16,-4 6 0 0,-5 1 0 0,-4 1 0 16,-7 0 0-16,-4 1 0 0,-6 4 0 0,-5-2 0 15,-3 3 0-15,-8-3 0 0,-4 5 0 0,-5 0 0 16,-4-1 128-16,-5 4-128 16,-5 2 256-16,-4-1 0 0,-2 1 0 0,-4 2 0 0,-2-1 272 0,-2 2 48 15,-1-1 16-15,-3 1 0 0,-2 0-208 0,-4 2-32 16,1 1-16-16,-3-4 0 0,-1 4-128 0,-2 0-16 0,-1-3-16 15,-2 2 0-15,-2-1-48 0,-5 0 0 16,0 0 0-16,-3 2 0 0,-3-3-128 0,-2 2 0 0,-5-1 144 0,-1 0-144 16,-2 0 0-16,1 1 144 15,-1 1-144-15,-3-4 0 0,-2 1 144 0,-3 0-144 0,-1 0 0 16,1 0 144-16,0 2-144 0,1-2 0 0,1 2 0 0,1-2 128 16,2 3-128-16,2 0 0 0,2-3 0 0,2 3 0 15,1-3 0-15,3 2 0 0,1-2 0 0,0 0 0 16,4 2 0-16,-1-1 0 0,1 0 0 0,1 3 0 0,1-2-176 15,1 2 48-15,3-1 0 0,3 2 0 0,2-2-112 16,1 0-16-16,3-1 0 0,1-1 0 0,4 1 256 0,0-2 0 16,5 2 0-1,2-4 0-15,3 0 0 0,3 2 0 0,7-5-160 0,1 4 160 0,5-2-224 0,2 2 32 16,3-2 0 0,3 1 0-16,4-3 192 0,0 4-176 0,0-2 176 0,0 3-160 15,-1 2 160-15,1-2 0 0,-1 2 128 16,1 4-128-16,-1-3 0 0,1 0-128 0,2 3 0 0,-1 0 0 0,2-2 128 0,-1 2 0 15,0 2-144-15,-2-2 144 16,0 1 0-16,-4 2 0 0,-1 1 0 0,-4 1 0 0,-4 1 0 0,-4 0 0 16,-3 0 0-16,-2 2 0 0,-5 0 0 0,-3 2 0 15,-1-2 0-15,-3 0 0 0,-2 1 0 0,-3 1 0 16,-2 2 176-16,-2 2-176 0,-1 2 304 0,-4 2-48 0,-2 1 0 0,-2 3 0 16,-4 0 64-16,-2 3 16 15,-6 1 0-15,-3 3 0 0,-3 5-64 16,-7-2-16-16,-1 5 0 0,-6 2 0 0,-3-2-48 0,-2-1-16 0,-2 2 0 0,-1-3 0 15,-1-1-48-15,1-2-16 16,-1-1 0-16,1-2 0 0,0-1-128 0,-1 1 192 0,0 2-192 0,2-3 192 0,3-2-192 16,3-1 0-1,2-2 144-15,3 1-144 0,3-4 0 0,1-1 144 0,2 2-144 0,0-2 0 0,2-3 0 0,1 0 0 32,1-4 0-32,4 1 0 0,0 0 0 0,0 0 0 0,2-5 0 0,0 2 0 31,6-2-448-31,-2 0-32 0,2-1-16 0,0-1 0 0,1-3-256 0,1 4-48 0,1-5-16 0,1 4-17552 15</inkml:trace>
  <inkml:trace contextRef="#ctx0" brushRef="#br0" timeOffset="5282.13">13703 13147 26719 0,'-2'-23'2368'0,"0"8"-1888"0,0 1-480 0,2 3 0 0,2 5 1168 0,0 2 144 0,0-2 32 0,2-4 0 0,2-5-816 0,4-4-144 0,3-4-48 16,0 2 0-16,0 5-160 0,0 5-48 0,-2 5 0 0,0 4 0 0,-1 4 16 0,-2 4 0 0,-2 4 0 0,-1 4 0 0,-1 4 368 0,-2 4 80 16,-2 3 16-16,-1 4 0 15,-3 0-96-15,-3 6 0 0,-3 8-16 0,-4 2 0 0,-2-1-112 0,-2 0-32 0,-3 1 0 16,0-1 0-16,1-6-16 0,-4 3 0 0,0 0 0 0,-1-1 0 0,1-1 0 15,2-1 0 1,1-3 0-16,0-1 0 0,4-3-32 0,-1-2-16 16,2-6 0-16,3-2 0 0,2-4-64 0,-1 2-16 0,3-3 0 0,-1-1 0 15,2-3-208-15,1 1 176 16,-1-3-176-16,1-1 160 0,1 1-160 0,2-1 128 16,0-5-128-16,1 2 128 0,-1 0-128 0,0 0 0 0,2 0 0 0,-1-2 0 0,1 0 0 0,1 1 0 15,-1-2 0-15,0 0 0 0,1-2 128 16,-1 3-128-16,1 1 192 0,0-1-64 0,1-2-128 0,0 2 0 15,1-2 0-15,2 2 0 0,3 0 144 0,2-2 48 16,5-1 16 0,3 2 0-16,4-6 112 0,4 2 0 0,9-1 16 0,9-2 0 0,11-5-336 0,6 2 128 15,-2-2-128-15,5-1 0 0,10 0 128 0,-2 1-128 0,-3 0 128 16,11-1-128 0,11 0 0-16,4 1-240 0,-1 0 48 0,-1-4 0 15,1 7-448 1,-1 0-64-16,-4 2-32 0,-4 4-18832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19:00.26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20615 6214 23951 0,'1'-3'2128'0,"0"0"-1696"0,0 0-432 0,0 2 0 0,1 0 176 0,-1-1-48 0,0-1-128 0,3-4 192 0,1-1-192 15,1-2 0-15,0-2 0 0,0 2 0 0,1-3 0 0,0 1 0 0,-1-2 0 0,0 2 0 0,-1 2 224 0,0-1 96 0,-2 1 32 0,-1 0 0 0,-1 0 1232 0,-2 2 240 0,1 0 48 0,-3 0 16 0,-1 1-336 16,-1 1-64-16,-1 2-16 0,-3 1 0 0,0 0-816 0,-1 3-160 16,-2 0-48-16,-2 3 0 15,0-2-272-15,-2 5-176 0,-2-2 192 0,0 5-192 16,-2-1 192-16,-1 6-192 0,1-2 192 0,0 1-192 15,-1 3 240-15,2 0-64 0,-2 3-16 0,-1 2 0 0,0 2-160 16,1 1 0-16,1 2 0 0,2 0 0 0,2 2 0 0,1 0 0 16,1 0-144-16,3 1 144 0,0-3 0 0,2 2 0 15,1 3 0-15,0-5 0 0,2 3 192 0,0-5-48 0,2 5-16 16,1-3 0-16,0-1 0 0,3-2-128 0,1 1 192 16,4-1-64-16,3-1 80 0,2-1 16 0,2-2 0 0,3-3 0 15,0 0-32-15,2-2-16 0,0-3 0 0,2-1 0 16,1 0-176-16,-1-4 0 0,2-3 0 0,2 1 128 15,0-1-128-15,-1-3 0 0,3 0-160 0,-3-4 160 32,3 1-608-32,-1 0-32 0,0-1 0 0,0-2 0 15,-2 0-2032-15,0-3-400 0,-1 2-96 0,-1-5-11552 0</inkml:trace>
  <inkml:trace contextRef="#ctx0" brushRef="#br0" timeOffset="572.11">21092 6640 41471 0,'1'4'3680'0,"2"-1"-2944"0,-1-2-592 0,1 1-144 0,-1 2 0 16,0 2 0-16,2 0 0 0,4 7 0 0,0 3 0 0,1 6 0 0,-2 3 0 0,0 1 0 0,-3 0-688 0,-1 2-64 0,-3-1-16 0,-1 3 0 0,-1 1-2256 0,-2 0-464 0</inkml:trace>
  <inkml:trace contextRef="#ctx0" brushRef="#br0" timeOffset="1456.33">20710 7798 37775 0,'-3'-6'3360'0,"1"-1"-2688"0,2 1-544 0,0 3-128 15,0 3 0-15,-1-7 0 0,-2-3 144 0,-2-4-144 16,-1-5 400-16,-1-3 16 0,-3 0 0 0,-1 2 0 0,1 1-416 15,-3 3-272-15,1 1 32 0,-3 5 16 16,0 4-176-16,-2 3-48 0,-2 5 0 0,1 2 0 0,-1-1 576 16,-3 7 96-16,-3 5 32 0,-3 4 0 0,-3 3-128 0,-4 4 0 15,-3 5-128-15,0 1 192 0,-3 3-48 0,4-1-16 16,5-3 0-16,-1 3 0 0,4 0 208 16,2 3 48-16,4-2 0 0,6 3 0 0,2 3 112 0,5 1 16 15,5-1 16-15,3-3 0 0,6-1-208 0,2-2-32 16,4-4-16-16,2-3 0 0,4 1-144 15,4-6-128-15,0-2 144 0,3-1-144 16,4-1-240-16,1-7-144 0,1 0-16 0,1-4-12208 16,0-2-2432-16</inkml:trace>
  <inkml:trace contextRef="#ctx0" brushRef="#br0" timeOffset="1896.66">20810 8427 35935 0,'-3'-2'3200'0,"1"1"-2560"0,1 1-512 0,0-3-128 0,2 1 1200 0,0 0 208 0,1-1 64 0,2 0 0 0,2-5-1216 0,4-2-256 0,3-3 0 0,3 0 0 0,3-2-192 0,1 1 16 16,4 2 16-16,-2 2 0 16,3 1-848-16,-3 2-160 0,0 4-48 0,-2 1 0 15,-3 4 608-15,-2 1 112 0,-2 1 32 0,-2 2 0 0,0 1 464 0,-3 2 0 0,-1 1-128 16,-2-2 128-16,-3 2 304 0,-1 0 96 0,-2 3 32 0,-1-1 0 16,-3 0 272-16,-2 1 64 0,0 0 16 0,-2 2 0 15,-3 1-352-15,-2 0-80 16,1 3-16-16,-5 3 0 0,0 0-144 0,-2 4-48 0,0 0 0 0,-1 1 0 15,2 2-144-15,0-1 0 0,3-3 0 0,5-3 0 16,1 1 160-16,5-4 0 16,3 0 0-16,4-1 0 0,2-1 64 0,3-4 16 15,2 2 0-15,1-3 0 0,2-1-240 0,2 1 0 16,0-3 0-16,3 1 0 0,-1-1 0 0,3 1-160 16,2 0 0-16,4-4 0 0,0 0-864 0,0 0-160 0,3 1-32 15,2-6-15968-15</inkml:trace>
  <inkml:trace contextRef="#ctx0" brushRef="#br0" timeOffset="2762.78">23842 6031 23039 0,'0'-4'2048'15,"0"4"-1648"-15,-1-2-400 0,1 2 0 0,0 2 1952 0,-2-1 304 0,2 2 64 0,-2-3 16 0,0 3-1728 0,-3 4-352 0,-2 1-64 0,-4 5 0 0,-1 3 96 0,-5 1 32 0,-2 4 0 0,-3 1 0 0,-3 3-320 0,-2 3 0 0,-2 2 0 16,-2 1 0-16,1 1 0 0,-3-1-144 0,4-2 144 0,-5 3-192 16,1-1 192-16,-3 1 192 0,0-1-32 0,0 1-16 15,-1 2-144-15,0-5 0 0,3-1 0 0,1-3 128 16,5-5-864-16,3-5-176 16,4 1-48-16,3-6-12944 0</inkml:trace>
  <inkml:trace contextRef="#ctx0" brushRef="#br0" timeOffset="2984.45">23085 6075 43311 0,'3'0'3840'0,"0"0"-3072"16,1 3-608-16,0-2-160 0,-1 4-256 0,4-1-96 15,3 3-16-15,7 4 0 0,6 6 368 0,5 4 0 16,2 4 0-16,0 1 0 15,0 3-128-15,-3-1 128 0,0 1 0 0,-1-1 0 0,-1 0-208 0,-3 1 16 0,0 2 16 0,-2-2 0 32,-2 2-976-32,-2 1-192 0,0 3-32 0,-1 2-15568 0</inkml:trace>
  <inkml:trace contextRef="#ctx0" brushRef="#br0" timeOffset="3269.55">24086 6786 46079 0,'-2'10'2048'0,"0"-4"400"0,-2 3-1952 0,3-3-496 0,0 2 0 16,2-5 0-16,1 6 0 0,1 1-336 0,-1 8 48 16,3 7 16-1,3 5-512-15,-1 4-112 0,1 4 0 0,-2-6-16 16,-1 0-480-16,-2-1-80 0,0 0-32 0,-2-3 0 0</inkml:trace>
  <inkml:trace contextRef="#ctx0" brushRef="#br0" timeOffset="3696.58">23733 7715 43311 0,'-13'10'3840'0,"1"0"-3072"0,5-3-608 0,2-1-160 0,1 1-160 0,-4 1-64 0,-10 11-16 0,-11 9 0 0,-10 11-64 0,-8 7-16 15,-3 3 0-15,-1 0 0 0,0-1-576 0,2-3-128 0,1-1-32 0,1 0 0 0,1-2-272 0,3-4-48 0,2-1-16 0,4-2 0 16,3-9-176-16,5-1-32 16,3-3-16-16,3-7-11216 0</inkml:trace>
  <inkml:trace contextRef="#ctx0" brushRef="#br0" timeOffset="3901.72">23208 7788 43311 0,'3'7'3840'0,"-1"2"-3072"0,-1 3-608 0,1-2-160 16,1-2 512-16,0 0 64 0,2 5 0 15,3 5 16-15,3 12-336 0,5 11-80 0,5 6-16 0,3 0 0 16,1-2-160-16,3-1-192 0,-1-3 32 0,0-7 16 16,2 1-736-1,-1-3-144-15,-1-4-16 0,-1-3-18128 0</inkml:trace>
  <inkml:trace contextRef="#ctx0" brushRef="#br0" timeOffset="4297.07">23853 8458 44223 0,'-10'0'1968'0,"2"-2"400"0,0-1-1904 0,4 2-464 0,3-2 0 0,1 1 0 0,1-2 192 0,-1-2-64 16,2-4-128-16,0-3 192 0,3-6-192 0,4-2-160 16,2 1 32-16,4 4 0 0,2-2-224 0,2 2-32 0,0 1-16 0,4 2 0 15,-1 3 208-15,0 3 32 0,2 2 16 0,0 1 0 16,0 3 144-16,-1 1-128 16,2 4 128-16,-3 0-128 0,-1 4 128 0,-1 2 0 15,-1 0 0-15,-5 5 0 0,0-2 0 0,-3 2 0 16,-2 3-144-16,-2 0 144 0,-2-2 0 0,-4 3 0 0,-2 1 0 0,-2 1 0 15,-4 1 0-15,-3 3 0 0,-2 1 0 0,-3 0 0 16,-2 2 0-16,-3 0 0 0,-1 1 0 0,-2 2 0 16,-1-3 0-16,3 1 0 0,1-3 0 15,4 1 0-15,5-4 288 0,5 0 80 0,2-2 16 16,7 1 0-16,3-2 64 0,5 4 0 0,5-1 16 0,5 1 0 16,4 1-336-16,2 1-128 0,4-1 0 0,4 1 144 15,0-4-144-15,4 0 0 0,2-1 0 0,2-3 0 16,4-4-784-16,2-1-192 0</inkml:trace>
  <inkml:trace contextRef="#ctx0" brushRef="#br0" timeOffset="5626.87">26473 7115 22111 0,'-10'-2'1968'0,"4"0"-1584"0,0 2-384 0,4 0 0 0,2 0 1776 0,0-2 272 0,1 2 48 0,1 0 16 0,2-2-816 0,3 0-144 16,3 0-48-16,5-2 0 0,4 2-592 0,3 0-128 0,4-3-32 0,4 4 0 0,3-1 80 0,4-2 16 15,4 2 0-15,2-2 0 0,0 4-80 0,1-3-16 16,-1 1 0-16,3 1 0 0,2-3-352 0,0 2 128 16,-4-2-128-16,1 1 0 15,5 0 0-15,-2 0 0 0,-4-1 0 0,0 2 0 16,0-2 0-16,0 1 0 0,-1-2 0 0,0 1-128 0,-1-2 128 0,0 2 0 16,-5-1 0-16,0 1 0 0,-1 3 0 0,-1-4 0 15,-1 4 0-15,-1-2 0 0,-4 1 0 0,0 1 0 16,-5-2 0-16,0 1 0 0,-2 1 0 0,0-2-160 15,0 2 160-15,-1 0 0 16,-2-1-592-16,0 2-16 0,-1-2 0 0,-2 2 0 16,1-1 160-16,-3 1 48 0,0-3 0 0,-3 3 0 0,-1-2 272 0,-1 0 128 0,1 2-128 0,-2-2 128 31,1 0-624-31,-2 0-32 0,1 2-16 16,-1-2 0-16,-1 2-1424 0,1-3-272 0</inkml:trace>
  <inkml:trace contextRef="#ctx0" brushRef="#br0" timeOffset="6371.19">28182 6906 23039 0,'-3'-6'2048'0,"-1"2"-1648"0,3 2-400 0,-1-1 0 0,1 2 960 0,0-1 96 0,-3-2 32 0,-2-5 0 0,-3-1 960 0,-2-4 192 0,-1 0 32 0,-2-2 16 0,1 1-784 0,-2 1-160 0,-1 0-16 0,-2-2-16 0,1 2-656 0,-3-2-128 0,1 1-16 0,-3-1-16 0,1 0-176 0,-1-3-48 15,-3 3 0-15,0-2 0 0,-1-2-64 0,-3 1-16 16,1-2 0-16,-1 2 0 16,3-4-192-16,-1 2 176 0,2 1-176 0,2 2 160 0,1 1-160 0,3 2 0 31,0 5 0-31,3 0 0 0,2 4 0 0,0 0 0 16,2 3 0-16,-1-1 0 0,3 6 0 0,3 0 0 0,1 1-224 15,1 0 80 1,2 4-272-16,2-1-48 0,1 4-16 0,3-2 0 15,2 5-192-15,2 0-32 0,4 2-16 0,4 1 0 16,2 0-208-16,4 3-32 0,6-3-16 0,6 0 0 16,4 2-80-16,3 0-16 0,5 0 0 0,1 1 0 15,2-1 112-15,0 1 32 0,0-2 0 0,-3 2 0 16,-1-1 192-16,-5-2 32 0,-5 3 16 0,-4-5 0 0,-4 0 544 0,-4 3 144 0,-1-4 0 0,-3 2 0 16,-1-5 496-16,-1 2 160 0,-1 1 48 0,-3-1 0 15,1 0 512-15,-4-1 96 0,1 4 32 0,-1 1 0 0,-3-1-800 16,-1 3-160-16,-1 3-16 0,-4-2-16 0,-4 4 96 15,-2 1 0-15,-3-1 16 0,-2-1 0 0,-4 0 400 0,-3 0 80 16,-2 1 16-16,-3-1 0 0,-2-1-432 16,-4 1-80-16,-4-2 0 0,-3-2-16 0,-2 1-256 15,-3 0-48-15,-1-3-128 0,2-3 192 0,1 2-384 0,-2-5-96 16,1 0-16-16,0-1-17808 0</inkml:trace>
  <inkml:trace contextRef="#ctx0" brushRef="#br0" timeOffset="7509.15">19766 5649 28559 0,'-6'-10'2544'0,"2"6"-2032"0,2-2-512 0,1 3 0 0,1 1 672 0,0 1 32 0,0 1 16 0,-2-5 0 0,2 0-720 0,-1-1 0 0,1-1 0 0,-1-4 0 16,0 1-560-16,-1 0 0 0,2 1 0 0,-2-1 0 0,0 1 432 0,-2 3 128 0,-1-4 0 0,-1 4 0 0,-2 0 0 0,0-1 0 0,-1 1 0 0,-2 3 0 16,1-1 0-16,-2-1 224 15,-1 4-32-15,0 1-16 0,-1 0 352 0,-1 1 80 0,2 1 16 0,-4 5 0 16,0 0-448-16,-1 4-176 16,0-1 128-16,1 4-128 0,1 3 0 0,0-1 0 0,1 6 0 0,0 2 0 15,2 3 0-15,0 1 0 0,2 2 0 16,2 5 0-16,3 2-176 0,3 1 176 0,0 0-128 0,2 3 128 0,1 2 0 15,2 8-128-15,1 4 128 0,-1 5 0 16,3 6-304-16,-1 1 32 0,0 2 0 0,-1-4 0 16,1 6-304-16,-1 4-64 0,1 6-16 0,0 3 0 15,-1 7 224-15,-1-5 48 16,-2-4 16-16,0 4 0 0,-1 1 368 0,-3 0 0 0,0-3 0 0,1-1 0 0,-3-4 0 0,-1-6 0 16,1-1-144-16,0 2 144 0,0 5 0 0,1-1 0 15,0-9 0-15,-1 4 0 0,2 3 0 0,-1-3 0 16,3 0 0-1,-2-4 0-15,0-5 0 0,-1-2 0 0,0 1-128 0,2-5 128 0,0-3 0 0,2 0 0 16,2-2 0-16,-1 2 0 16,3-4 256-16,-1-1-32 0,2-3-16 15,2-2 0-15,0-4 496 0,0-3 80 0,3-3 32 0,-2-5 0 0,1 3-240 0,0-5-64 0,1-3 0 16,1 1 0-16,-1-2-384 0,-2-4-128 0,1 2 0 0,-2-3 0 16,-1 0 0-16,0-3 0 0,-3-4 0 0,1-2 0 15,-2 0 128-15,0-4-128 0,0 0 0 0,1-3 0 16,-1 0 560-16,1-3 0 15,2 2 0-15,0-1 0 0,1 0 400 0,0-1 64 0,3 3 32 0,1-3 0 32,2 3-480-32,4 0-112 0,0 0-16 0,4 0 0 15,6 1-304-15,4 2-144 0,4-4 128 0,3 2-128 0,1-4 128 16,1-4-128-16,1 2 128 0,1-2-128 0,4 2 0 0,-1-2-192 16,0-1 0-16,1 1-17536 15</inkml:trace>
  <inkml:trace contextRef="#ctx0" brushRef="#br0" timeOffset="8363.75">21363 5367 35935 0,'-11'-10'1600'0,"3"4"320"0,2 1-1536 0,3 3-384 0,2 0 0 0,1 2 0 0,1 0 0 0,-1 0 144 0,0 0-144 0,0-3 0 0,3 3 256 0,2 0-48 0,2 3-16 0,-7-3 0 0,25 6-192 0,-9-3 0 16,5 0-144-16,4 1 144 0,5-2 0 0,3 2 0 15,4 2 0-15,5-3 0 0,6 3 0 0,2-2 0 16,0 2 0-16,1-5 0 0,-3 2 0 0,-3 0 0 0,-2 2 0 15,-3 1 0-15,-4 2 0 0,-4 2 0 16,-4 1 0-16,-6 0 0 0,-4 1-176 0,-7 3 16 0,-6-1 0 16,-5 2 0-16,-4-1-80 0,-6 1-16 15,-6 5 0-15,-5 1 0 0,-1-2 464 0,-4 2 96 16,-3 3 16-16,0 0 0 0,-2 1 48 0,0 2 16 16,3 2 0-16,-3 3 0 0,1 2-192 0,0 1-16 0,2 4-16 0,-2 4 0 15,0 4-160-15,2-1 0 16,3 0 0-16,1 5 0 0,0 7 0 0,2 1 0 15,1-2-144-15,2-1 144 0,3-2 0 0,3 0 0 16,0 1 0-16,3 4 0 0,2 0 0 0,1 1 0 0,4-4 0 16,3 0 0-16,2-7 128 0,2 7 16 0,2 3 16 0,4 3 0 15,2-6-160-15,2 3 0 0,5 3 0 0,-1 0 0 0,2-8 176 16,1 2-48-16,2 3-128 0,1 2 192 0,-1 1-192 0,0 4 0 16,-2 2 0-16,-3-2 0 15,-1 0 0-15,-2-2 0 0,-1 0 0 0,-3-2 0 0,0 0 0 16,-1-3 0-16,-1 0 0 0,1-7 0 0,-3-2 0 0,2-7 0 15,-1-3 0-15,0-3 144 0,0-2 240 0,1 1 32 16,0-1 16-16,-1 1 0 0,4-2-208 0,-4 2-32 16,0-5-16-16,-1 3 0 0,-2-3-48 0,-1-4-128 15,-1 3 192-15,-1-1-64 0,-1-2-128 0,-2 3 0 0,-1-2 0 16,0-1 0-16,-1 3 0 16,-1-3 0-16,-1 5 0 0,-2-5 0 0,2 0 128 0,-1-2-128 0,0-1 0 15,0-3 128-15,0 1 0 0,0-5 0 16,-1-2 0-16,1-2 0 0,1 1 0 0,-1-5 0 0,0 2 0 0,2 0 0 15,-2-2-128-15,0 0 0 16,0 1 144-16,1-1-144 0,-2-2 0 0,3 0 0 0,-1-2 0 16,1-2 0-16,0 0-192 0,2-4-48 0,0-4-16 0,1-3-12336 15,2-6-2464-15</inkml:trace>
  <inkml:trace contextRef="#ctx0" brushRef="#br0" timeOffset="8823.54">22467 4715 23039 0,'-12'4'2048'0,"2"-1"-1648"0,5 0-400 0,2 1 0 0,2-1 256 0,-3 3-16 0,-4 4-16 0,-6 8 0 0,-3 4-64 0,-2 4-16 0,2 2 0 0,3 3 0 0,1-1 752 0,0 3 128 16,3-1 48-16,2 3 0 0,0 1-624 0,1-1-128 16,-1 2-32-16,1 1 0 0,1 3-288 0,-2 3 0 15,0 0 0-15,0-6 0 0,2-3 0 0,0-3-176 16,-1-1 176-16,0-5-160 15,1-2-1024-15,1-4-208 0</inkml:trace>
  <inkml:trace contextRef="#ctx0" brushRef="#br0" timeOffset="9104.2">21862 4811 32255 0,'-2'-13'2864'0,"2"3"-2288"0,1 1-576 0,1 3 0 0,2 5 1568 0,1-2 208 15,1 0 32-15,5-2 16 0,8-3-1504 0,7-4-320 16,7 0 0-16,6-2 0 0,4 2 192 0,1-1 144 15,3 3 32-15,2-1 0 0,-1 1-128 0,-1 3-32 16,0 1 0-16,-1-3 0 0,-2 2-208 0,-1 0 0 16,-1-1 0-16,1 0 0 15,-1 2-1152-15,-2 1-128 0,0-1-32 0,-3 2 0 16,-2 1-1504-16,-3-1-320 0</inkml:trace>
  <inkml:trace contextRef="#ctx0" brushRef="#br0" timeOffset="10120.14">23420 5513 26719 0,'-11'0'2368'15,"1"0"-1888"-15,4 2-480 0,4-2 0 0,0 0 144 0,-3 1-144 16,-4 2 128-16,-8-3-128 0,-4 2 0 0,-5 2 0 0,-1-4 0 0,0 0 0 0,-3 0 256 0,-1 0 128 0,1 0 32 0,-3-4 0 0,1 4-288 0,-1-2-128 0,-1 2 128 0,1 0-128 0,0 0 0 0,1 2 0 16,-1-1-192-16,4 2 192 0,3 1 224 0,2 2 160 15,3-4 48-15,3 4 0 16,2-2-48-16,0 2-16 0,2 1 0 0,2-1 0 0,0 0-96 0,3 0-16 16,0 0 0-16,0 2 0 0,2-2-256 0,-1 3 160 15,2-2-160-15,0 3 128 0,0 1 64 0,0 3 16 16,1 0 0-16,-1 4 0 0,-1 3-32 0,2 4-16 15,0 3 0 1,1 4 0-16,0 3-32 0,1-1-128 0,1 5 192 0,-1 1-64 0,2 1 96 0,0 8 16 16,0 7 0-16,-2 11 0 0,0 11-240 0,-1 1 0 0,0-2 0 0,0 2 0 31,-1 3-448-15,0-1 0-16,2 6 16 0,-2-6 0 0,2-11 80 0,0-2 16 0,0 3 0 0,1-1 0 0,-1-4 944 0,1 1 192 0,-2-1 32 0,0-6 16 15,2-3-32-15,-1-4-16 0,0-4 0 0,0 4 0 16,-2 6-448-16,2 3-96 0,-2 1 0 0,-2-1-16 15,4-1-240-15,-2-5 176 0,0 4-176 0,0 2 160 16,0 3-160-16,0 4 0 0,1 1 0 16,1-4 0-16,-1 1 0 0,-1-4 0 15,1 3 0-15,-1-8 0 0,2-2 0 0,-1-8 0 0,0-4 0 16,0-3 0-16,-1-6 0 0,2-4 0 0,-2-5 0 0,0-2 0 16,0-1 208-16,0-4 112 0,1 0 32 0,-1-3 0 0,2-4-80 15,0 1-16-15,1-6 0 0,0 2 0 0,2-3 16 0,2 0 0 31,0 0 0-31,1 1 0 0,-1-4-144 0,2 3-128 0,-1 1 144 0,1-1-144 0,0 1 0 0,0 2 0 16,-2 1 0-16,2 0 0 0,0 2 0 0,-2 0 0 16,2 1 0-16,-2 0 0 0,2 2 0 0,0 1 0 15,-1-2 0-15,0 1 0 0,0 1 0 0,1-4 0 0,1-2 0 16,0-1 0-16,1 1 224 0,2-4-48 16,-1 0-16-16,2 0 0 15,1 0 176-15,2 4 48 0,0-4 0 0,3 2 0 16,1 0-208-16,2-1-48 0,0 0 0 0,1-2 0 0,0 1 32 0,3 0 0 0,-1-2 0 0,-2-3 0 15,2 2-160-15,-2-1 0 0,-1-2 0 0,0 0 128 16,-1-2-256-16,0 2-64 0,-1-3-16 0,-1 2 0 31,0-3-528-15,1-2-96-16,0 1-32 0,0-2-18080 0</inkml:trace>
  <inkml:trace contextRef="#ctx0" brushRef="#br0" timeOffset="11192.66">23911 5569 33167 0,'-4'3'2944'0,"3"-2"-2352"15,2 2-464-15,2-3-128 0,1 0 0 0,-1 0 0 0,4 2 0 0,1-1 0 0,7 2 208 0,6-3-16 0,5 0-16 0,4 0 0 0,4-4 192 0,5 2 32 0,1-5 16 0,0 4 0 0,-9-2-416 0,2 0 0 0,4-1 128 0,3-1-128 0,1 1 0 0,-3 0 0 16,-2 2 0-16,-4-1 0 0,-1 4 0 0,-4-1 0 15,-2-1 0-15,-1 2 0 0,-3 1 0 16,-3 0 208-16,-1 1-48 0,-2-1-16 0,-1 3 320 0,-2-1 64 16,-2-1 16-16,0 2 0 0,-3-1-192 0,1 2-32 0,-3 0-16 15,0 0 0-15,1 0-64 0,-2 4-16 16,1 1 0-16,-3 0 0 0,0 4-96 0,1 0 0 0,-2 5-128 16,-1 2 192-16,1 4-64 0,-1 5 0 0,-1 5-128 15,1 2 192-15,-1 7-192 0,-2 2 0 0,2 3 128 16,1 3-128-16,-1 2 0 0,1 1 0 0,1 3 0 0,0 5 0 15,2 0 0-15,-2 4 0 0,2-1 0 0,-1-4 0 16,-1-8 0-16,2 7 0 0,-1 7-128 0,0 5 128 16,-1 1 0-16,0 0 0 0,0-6 0 0,-1-1 0 15,3-2 0-15,-1-1 0 16,3-3 0-16,0 3 0 0,3 0 0 0,-2-2 0 0,2-5 0 0,1-3 0 16,0-1 0-16,-1-2 0 0,0 1 0 0,0 2 0 15,1-2 0-15,0-3 0 0,-1 4 0 0,1-6 0 0,-2-2 0 16,1 2 0-16,-1-4 128 0,1 1-128 15,-1-4 0-15,1 2 176 0,-1-2-176 0,-1 1 160 0,-1-2-160 0,-1-1 192 16,-2 2-192-16,1-5 192 16,-2-4 0-16,3 3 16 0,-2-1 0 0,-1 0 0 0,3 3-48 0,-1 0-16 15,0-4 0-15,1 1 0 0,0-3-144 0,-1 2 0 16,2 0 0-16,0-2 0 0,-1 0 0 0,0 0 0 16,-2 2 0-16,1-6 0 0,-1 0 0 0,-1-3 128 0,2-3-128 15,-2 1 128-15,2 1-128 0,-2 1 0 0,0-3 0 0,2-2 0 16,-2 1 288-16,0-2 32 15,0-3 0-15,2 0 0 0,-1 1-128 0,1-4-32 0,0 3 0 0,0-6 0 16,1 2-32-16,-1 1-128 0,2-2 192 0,0 0-64 16,1-2-128-16,1 3 0 0,-3-3 0 0,1 1 128 15,0-3-128-15,-1 2 0 0,0 0 0 0,-2-1 0 16,1 3 0-16,-1-2 0 0,1 0 0 0,-2 0 0 16,-1 0 0-16,0-2 0 0,0 2 128 0,0 0-128 15,-1-2 160-15,-1 1 0 16,1 0 0-16,0 0 0 0,0-1 32 0,-1-2 0 15,1 2 0-15,1-2 0 0,-1 0-64 0,1 0 0 0,0-2 0 0,0 0 0 0,1 0-128 16,-1 3 192-16,0-3-192 0,0 3 192 16,-1-2-192-16,1 2 0 0,-1 1 0 0,-2-2 0 0,1 1 0 0,-2 0 160 15,0 3-32-15,-2-2-128 0,1 2 192 0,-2 1-192 16,-3-1 192-16,-1 2-192 0,-2 0 256 0,0 2-48 16,-1 0-16-16,-1 1 0 0,3-5 48 0,0 4 0 15,-1-4 0-15,3 1 0 0,1 0-240 0,1-2 0 16,2-4 128-16,2 1-128 15,1-2-496-15,1-3-144 0,1 0-16 0,0-3-16 16,0-4-704-16,1 0-144 0</inkml:trace>
  <inkml:trace contextRef="#ctx0" brushRef="#br0" timeOffset="13012.54">29331 6482 34095 0,'1'-17'3024'0,"-1"6"-2416"0,1-2-480 15,1 5-128-15,-1 0 192 0,0 2 32 0,0 0 0 0,1-7 0 0,1-3 336 0,1-8 64 0,1-5 16 0,-1-2 0 0,-2 5-208 0,-1 4-48 16,-2 2 0-16,-4 5 0 0,-1 2-384 0,-3 4 0 0,-2 3-144 0,-1 0 144 0,-2 3 0 0,-2 2-128 0,-1 2 128 0,-2 4 0 0,1 3 0 0,-2 2 0 16,-2 2 0-16,-2 5 0 0,0 3 0 0,-4 5 0 15,-1 1 0-15,-2 2 0 16,-3 3 0-16,2 1 144 0,0 4-16 0,0 1 0 0,1 4-128 15,3 0 192-15,0 5-192 0,5-1 192 0,2 4-192 0,4-1 192 16,2 1-192-16,5-7 192 0,4-1-48 0,3-3 0 16,3-3 0-16,3-2 0 0,3 0-144 0,2-5 0 15,5 1 0-15,0-5 0 0,2-2-192 0,3 1 48 16,1-3 0-16,4-2 0 16,1 1-1296-16,4-3-256 0,2 0-48 0,4-4-13936 15</inkml:trace>
  <inkml:trace contextRef="#ctx0" brushRef="#br0" timeOffset="13344.99">29401 7089 27647 0,'-2'0'2448'0,"0"0"-1952"0,0 1-496 0,1 2 0 0,0-1 2128 0,1 0 336 0,-1 0 64 0,-1 4 16 0,0 2-1808 0,-1 4-352 0,0 3-80 0,-2 5-16 0,0-2 48 0,-1 5 16 16,-1 1 0-16,0 2 0 0,-2-1-624 0,-1 3-128 0,2-2-32 0,-2-1 0 0,-1 4-1440 0,1-7-304 15</inkml:trace>
  <inkml:trace contextRef="#ctx0" brushRef="#br0" timeOffset="13676.7">30376 6402 17503 0,'-1'-2'1552'0,"-2"2"-1232"0,1 2-320 16,-1 3 0-16,1-2 5008 0,-2 4 944 15,0-1 192-15,-1 6 48 0,-5 10-4848 0,-3 10-960 0,-6 9-192 0,-2 6-32 16,-2 4-32-16,-3 2-128 0,-3 5 192 0,0-3-64 16,-3-3-128-1,-2-2 0-15,0-1 144 0,-4-2-144 0,4-3-336 16,-2-3-144-16,0-3-32 0,0-3-11296 0,2-7-2272 0</inkml:trace>
  <inkml:trace contextRef="#ctx0" brushRef="#br0" timeOffset="13897.16">29802 6445 43311 0,'4'6'1920'0,"-2"0"384"0,2 1-1840 0,0 2-464 16,-2 0 0-16,2-2 0 0,0 3 0 0,3 6-128 16,5 12-16-16,6 8 0 0,4 11 144 0,4 3 0 15,2 6 0-15,1-5 0 16,-1-3-144-16,1-1 0 0,-2-3 0 0,0-3-12464 0,-1-5-2480 16</inkml:trace>
  <inkml:trace contextRef="#ctx0" brushRef="#br0" timeOffset="14724.47">31625 6998 42383 0,'-8'-3'3776'16,"2"3"-3024"-16,0 0-608 0,2 0-144 0,2 0 1344 0,2 3 256 0,1 0 32 0,-1 0 16 0,1 1-1840 0,1 3-352 0,1 2-80 0,2-3-16 0,3 0-704 0,0-2-160 0,2-1-32 0</inkml:trace>
  <inkml:trace contextRef="#ctx0" brushRef="#br0" timeOffset="14898.37">32008 7113 47919 0,'-2'6'4256'0,"-1"3"-3408"15,2-3-672-15,2-3-176 0,0 0 176 0,2 1 0 0,1 2 0 16,1 4 0-16,2 2-752 0,3 0-128 0,3-2-48 16,4-3-20080-16</inkml:trace>
  <inkml:trace contextRef="#ctx0" brushRef="#br0" timeOffset="15052.18">32535 7067 46079 0,'-9'-9'4096'0,"3"6"-3280"16,0-2-656-16,3 3-160 15,3 2-384-15,3-2-128 0,-1 1 0 0,2-2-19456 0</inkml:trace>
  <inkml:trace contextRef="#ctx0" brushRef="#br0" timeOffset="15194.46">32819 7039 40543 0,'0'1'1792'0,"0"1"384"0,0 1-1744 0,0-2-432 0,2 1 0 0,-1 0 0 0,0 0 256 0,0-2-48 0,2 3 0 0,0-2 0 16,4 1-768-16,1-2-144 15,2-3-48-15</inkml:trace>
  <inkml:trace contextRef="#ctx0" brushRef="#br0" timeOffset="19309.41">30731 6833 25791 0,'1'-2'2304'0,"0"2"-1856"0,0 0-448 0,-1 0 0 0,2 0 960 0,-2 2 112 0,1-2 16 0,1 0 0 15,1 1 336-15,-2 2 80 0,2-1 16 0,-3-2 0 0,0 0-400 0,0 0-80 0,-2 20-16 0,1-14 0 0,1 4-416 0,-1 3-96 0,0-1 0 0,1 4-16 16,0 3-336-16,0-1-160 0,-2 2 160 0,1-1-160 16,1 3 0-16,-1-2 0 0,1 2 0 0,-3 0 0 15,0 0 0-15,-1 2 0 0,-1-2 0 0,-1 0 0 31,0 1-1088-31,-2-1-192 0,1 0-64 0,-1-3-15456 0</inkml:trace>
  <inkml:trace contextRef="#ctx0" brushRef="#br0" timeOffset="19846.99">30052 6831 1839 0,'-5'2'160'0,"1"-1"-160"0,2 2 0 0,-1-1 0 0,3-2 1760 0,0 0 320 16,0 2 64-16,0 0 16 0,0-2-816 0,2 3-176 0,-1-2-16 0,1 1-16 0,1-2 896 0,0 0 176 0,1 2 32 0,-1-2 16 0,0 0-256 0,1 2-48 0,-1 1-16 0,-1-2 0 0,0 4-352 0,-2 1-80 15,2 1-16-15,-4 3 0 0,1 1-544 0,0-1-112 0,-1 0-32 16,0-1 0-16,1 2-384 0,0 0-80 16,1 0-16-16,1 0 0 0,0-1-48 0,2-1-16 15,0 2 0-15,1 0 0 0,1-1 112 0,1 0 16 16,2 0 0-16,0 0 0 0,1 1-192 0,1-1-16 0,1-3-16 0,0 4 0 15,2-3-160-15,-1 2 128 0,2-2-128 0,0 1 128 16,2 1-128-16,0-4 0 0,2 4 0 0,2 0 0 16,-1 0-880-1,2 1-48-15,2 2-16 0,0 2-16400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ustomXml" Target="../ink/ink5.xml"/><Relationship Id="rId4" Type="http://schemas.openxmlformats.org/officeDocument/2006/relationships/image" Target="../media/image1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6.xml"/><Relationship Id="rId4" Type="http://schemas.openxmlformats.org/officeDocument/2006/relationships/image" Target="../media/image1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customXml" Target="../ink/ink7.xml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customXml" Target="../ink/ink8.xml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5.png"/><Relationship Id="rId4" Type="http://schemas.openxmlformats.org/officeDocument/2006/relationships/image" Target="../media/image150.png"/><Relationship Id="rId9" Type="http://schemas.openxmlformats.org/officeDocument/2006/relationships/customXml" Target="../ink/ink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customXml" Target="../ink/ink10.xml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.png"/><Relationship Id="rId7" Type="http://schemas.openxmlformats.org/officeDocument/2006/relationships/customXml" Target="../ink/ink11.xml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customXml" Target="../ink/ink13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customXml" Target="../ink/ink12.xml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7" Type="http://schemas.openxmlformats.org/officeDocument/2006/relationships/image" Target="../media/image1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0.png"/><Relationship Id="rId10" Type="http://schemas.openxmlformats.org/officeDocument/2006/relationships/image" Target="../media/image24.png"/><Relationship Id="rId4" Type="http://schemas.openxmlformats.org/officeDocument/2006/relationships/image" Target="../media/image270.png"/><Relationship Id="rId9" Type="http://schemas.openxmlformats.org/officeDocument/2006/relationships/customXml" Target="../ink/ink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customXml" Target="../ink/ink19.xml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" Type="http://schemas.openxmlformats.org/officeDocument/2006/relationships/image" Target="../media/image81.png"/><Relationship Id="rId21" Type="http://schemas.openxmlformats.org/officeDocument/2006/relationships/customXml" Target="../ink/ink23.xml"/><Relationship Id="rId7" Type="http://schemas.openxmlformats.org/officeDocument/2006/relationships/customXml" Target="../ink/ink16.xml"/><Relationship Id="rId12" Type="http://schemas.openxmlformats.org/officeDocument/2006/relationships/image" Target="../media/image28.png"/><Relationship Id="rId17" Type="http://schemas.openxmlformats.org/officeDocument/2006/relationships/customXml" Target="../ink/ink21.xml"/><Relationship Id="rId25" Type="http://schemas.openxmlformats.org/officeDocument/2006/relationships/customXml" Target="../ink/ink25.xml"/><Relationship Id="rId2" Type="http://schemas.openxmlformats.org/officeDocument/2006/relationships/image" Target="../media/image8.png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customXml" Target="../ink/ink18.xml"/><Relationship Id="rId24" Type="http://schemas.openxmlformats.org/officeDocument/2006/relationships/image" Target="../media/image34.png"/><Relationship Id="rId5" Type="http://schemas.openxmlformats.org/officeDocument/2006/relationships/customXml" Target="../ink/ink15.xml"/><Relationship Id="rId15" Type="http://schemas.openxmlformats.org/officeDocument/2006/relationships/customXml" Target="../ink/ink20.xml"/><Relationship Id="rId23" Type="http://schemas.openxmlformats.org/officeDocument/2006/relationships/customXml" Target="../ink/ink24.xml"/><Relationship Id="rId28" Type="http://schemas.openxmlformats.org/officeDocument/2006/relationships/image" Target="../media/image36.png"/><Relationship Id="rId10" Type="http://schemas.openxmlformats.org/officeDocument/2006/relationships/image" Target="../media/image27.png"/><Relationship Id="rId19" Type="http://schemas.openxmlformats.org/officeDocument/2006/relationships/customXml" Target="../ink/ink22.xml"/><Relationship Id="rId4" Type="http://schemas.openxmlformats.org/officeDocument/2006/relationships/image" Target="../media/image71.png"/><Relationship Id="rId9" Type="http://schemas.openxmlformats.org/officeDocument/2006/relationships/customXml" Target="../ink/ink17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Relationship Id="rId27" Type="http://schemas.openxmlformats.org/officeDocument/2006/relationships/customXml" Target="../ink/ink2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7" Type="http://schemas.openxmlformats.org/officeDocument/2006/relationships/image" Target="../media/image1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0.png"/><Relationship Id="rId4" Type="http://schemas.openxmlformats.org/officeDocument/2006/relationships/image" Target="../media/image2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7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7.xml"/><Relationship Id="rId5" Type="http://schemas.openxmlformats.org/officeDocument/2006/relationships/image" Target="../media/image71.png"/><Relationship Id="rId4" Type="http://schemas.openxmlformats.org/officeDocument/2006/relationships/image" Target="../media/image1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customXml" Target="../ink/ink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customXml" Target="../ink/ink29.xml"/><Relationship Id="rId4" Type="http://schemas.openxmlformats.org/officeDocument/2006/relationships/image" Target="../media/image3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customXml" Target="../ink/ink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customXml" Target="../ink/ink31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What to eat?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699007"/>
              </p:ext>
            </p:extLst>
          </p:nvPr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143278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Linear Programming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7A4CFC-81F9-4851-AC3A-7AEAE2EC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831" y="2166018"/>
            <a:ext cx="4642338" cy="31631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8FCB643-E7DB-567F-3493-D496E0CF4081}"/>
                  </a:ext>
                </a:extLst>
              </p14:cNvPr>
              <p14:cNvContentPartPr/>
              <p14:nvPr/>
            </p14:nvContentPartPr>
            <p14:xfrm>
              <a:off x="2012400" y="1113840"/>
              <a:ext cx="8722800" cy="5350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8FCB643-E7DB-567F-3493-D496E0CF40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03040" y="1104480"/>
                <a:ext cx="8741520" cy="536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What to eat?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33016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98" y="15708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lim>
                          </m:limLow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858DC-2800-463D-9404-8B5DCD8D2993}"/>
              </a:ext>
            </a:extLst>
          </p:cNvPr>
          <p:cNvSpPr txBox="1"/>
          <p:nvPr/>
        </p:nvSpPr>
        <p:spPr>
          <a:xfrm>
            <a:off x="6718652" y="9206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Optimization Representation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C68432B-F0B9-D713-B40A-516702EA6B1D}"/>
                  </a:ext>
                </a:extLst>
              </p14:cNvPr>
              <p14:cNvContentPartPr/>
              <p14:nvPr/>
            </p14:nvContentPartPr>
            <p14:xfrm>
              <a:off x="398880" y="1257480"/>
              <a:ext cx="11106720" cy="5475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C68432B-F0B9-D713-B40A-516702EA6B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9520" y="1248120"/>
                <a:ext cx="11125440" cy="549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210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 Satisfaction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Map coloring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B475CA2-6469-4D94-B205-270B5B7B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6048" y="1864220"/>
            <a:ext cx="4623853" cy="3129559"/>
          </a:xfrm>
          <a:prstGeom prst="rect">
            <a:avLst/>
          </a:prstGeom>
          <a:noFill/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10BC47F-90FC-26B0-22BB-A600B2816048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A5A9D1-E61F-35B2-060C-A7AE27BC8437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4889480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𝐴𝑛𝑦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A5A9D1-E61F-35B2-060C-A7AE27BC8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4889480" cy="1092607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6AB6836-5641-E56B-B963-7AE38DD627CC}"/>
              </a:ext>
            </a:extLst>
          </p:cNvPr>
          <p:cNvSpPr txBox="1"/>
          <p:nvPr/>
        </p:nvSpPr>
        <p:spPr>
          <a:xfrm>
            <a:off x="552099" y="5353974"/>
            <a:ext cx="5320239" cy="437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dirty="0">
                <a:solidFill>
                  <a:srgbClr val="7030A0"/>
                </a:solidFill>
              </a:rPr>
              <a:t>Assume vectors are column vectors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FEC72B-10FB-42AF-7E59-3F2D23A473F4}"/>
              </a:ext>
            </a:extLst>
          </p:cNvPr>
          <p:cNvSpPr txBox="1"/>
          <p:nvPr/>
        </p:nvSpPr>
        <p:spPr>
          <a:xfrm>
            <a:off x="1757445" y="3099878"/>
            <a:ext cx="1824410" cy="437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dirty="0">
                <a:solidFill>
                  <a:srgbClr val="7030A0"/>
                </a:solidFill>
              </a:rPr>
              <a:t>"such that"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84C47B-6153-1F5C-E628-529E51E9A67A}"/>
                  </a:ext>
                </a:extLst>
              </p14:cNvPr>
              <p14:cNvContentPartPr/>
              <p14:nvPr/>
            </p14:nvContentPartPr>
            <p14:xfrm>
              <a:off x="384480" y="64800"/>
              <a:ext cx="11319120" cy="6677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84C47B-6153-1F5C-E628-529E51E9A6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5120" y="55440"/>
                <a:ext cx="11337840" cy="669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216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𝐴𝑛𝑦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blipFill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310349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310349" cy="1944591"/>
              </a:xfrm>
              <a:prstGeom prst="rect">
                <a:avLst/>
              </a:prstGeom>
              <a:blipFill>
                <a:blip r:embed="rId3"/>
                <a:stretch>
                  <a:fillRect l="-2947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ADFF84-27D2-6075-4E9A-829D3682A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190391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633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blipFill>
                <a:blip r:embed="rId2"/>
                <a:stretch>
                  <a:fillRect t="-3352"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06A219-E2CE-4E46-B0F6-B1B451551EED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3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133317-5679-4CC4-B856-AA7E3B19EAB5}"/>
              </a:ext>
            </a:extLst>
          </p:cNvPr>
          <p:cNvSpPr txBox="1">
            <a:spLocks/>
          </p:cNvSpPr>
          <p:nvPr/>
        </p:nvSpPr>
        <p:spPr>
          <a:xfrm>
            <a:off x="3705607" y="1766820"/>
            <a:ext cx="3182873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Objective function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ED7036-8F38-9AEE-5981-260215E32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190391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0B5AF0A7-641D-6FDF-AF1B-9BDF2D1B9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4F7F9F9-F251-C5B6-F5BD-AC715267AEE7}"/>
                  </a:ext>
                </a:extLst>
              </p14:cNvPr>
              <p14:cNvContentPartPr/>
              <p14:nvPr/>
            </p14:nvContentPartPr>
            <p14:xfrm>
              <a:off x="433440" y="2214360"/>
              <a:ext cx="7890120" cy="4294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4F7F9F9-F251-C5B6-F5BD-AC715267AEE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080" y="2205000"/>
                <a:ext cx="7908840" cy="431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559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8801"/>
                <a:ext cx="5012334" cy="2099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𝑐𝑎𝑙𝑜𝑟𝑖𝑒𝑠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𝑐𝑜𝑛𝑡𝑎𝑖𝑛𝑒𝑑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𝑠𝑢𝑔𝑎𝑟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calcium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801"/>
                <a:ext cx="5012334" cy="2099549"/>
              </a:xfrm>
              <a:prstGeom prst="rect">
                <a:avLst/>
              </a:prstGeom>
              <a:blipFill>
                <a:blip r:embed="rId2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46728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58FBFEC-F7C6-A826-66E9-7EC2ED5232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58FBFEC-F7C6-A826-66E9-7EC2ED523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4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A014604-9E2A-BE2C-7999-FA1BCE51BD21}"/>
                  </a:ext>
                </a:extLst>
              </p14:cNvPr>
              <p14:cNvContentPartPr/>
              <p14:nvPr/>
            </p14:nvContentPartPr>
            <p14:xfrm>
              <a:off x="3182400" y="1322280"/>
              <a:ext cx="9013680" cy="5480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A014604-9E2A-BE2C-7999-FA1BCE51BD2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73040" y="1312920"/>
                <a:ext cx="9032400" cy="549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903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07311" y="1717017"/>
                <a:ext cx="5043368" cy="2581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11" y="1717017"/>
                <a:ext cx="5043368" cy="25817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E6E29B-6C57-4B7B-A949-E83545C004F9}"/>
              </a:ext>
            </a:extLst>
          </p:cNvPr>
          <p:cNvGraphicFramePr>
            <a:graphicFrameLocks noGrp="1"/>
          </p:cNvGraphicFramePr>
          <p:nvPr/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E454A95-5FD3-448F-9115-E1D9D301FCF5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39317B0-D555-8E90-85F8-A05CBEFBCA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39317B0-D555-8E90-85F8-A05CBEFBC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4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DE9AA3F-69AE-36A3-E2B6-6E74C2389E10}"/>
                  </a:ext>
                </a:extLst>
              </p14:cNvPr>
              <p14:cNvContentPartPr/>
              <p14:nvPr/>
            </p14:nvContentPartPr>
            <p14:xfrm>
              <a:off x="2785320" y="2041560"/>
              <a:ext cx="9267120" cy="4557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DE9AA3F-69AE-36A3-E2B6-6E74C2389E1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75960" y="2032200"/>
                <a:ext cx="9285840" cy="457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836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01215" y="1717017"/>
                <a:ext cx="4752776" cy="2657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15" y="1717017"/>
                <a:ext cx="4752776" cy="26574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E454A95-5FD3-448F-9115-E1D9D301FCF5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3822726-817F-AB94-44DA-BF812A1DE48F}"/>
                  </a:ext>
                </a:extLst>
              </p14:cNvPr>
              <p14:cNvContentPartPr/>
              <p14:nvPr/>
            </p14:nvContentPartPr>
            <p14:xfrm>
              <a:off x="0" y="1008360"/>
              <a:ext cx="10853640" cy="5464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3822726-817F-AB94-44DA-BF812A1DE48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9360" y="999000"/>
                <a:ext cx="10872360" cy="548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115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E454A95-5FD3-448F-9115-E1D9D301FCF5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392823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5052537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5052537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393FCFD-54E9-5960-2DD5-B6C3D6F30EE4}"/>
                  </a:ext>
                </a:extLst>
              </p14:cNvPr>
              <p14:cNvContentPartPr/>
              <p14:nvPr/>
            </p14:nvContentPartPr>
            <p14:xfrm>
              <a:off x="1884240" y="1504080"/>
              <a:ext cx="3445560" cy="1009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393FCFD-54E9-5960-2DD5-B6C3D6F30EE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74880" y="1494720"/>
                <a:ext cx="3464280" cy="10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5328D4F-C28B-E900-3990-B4187297DF1D}"/>
                  </a:ext>
                </a:extLst>
              </p14:cNvPr>
              <p14:cNvContentPartPr/>
              <p14:nvPr/>
            </p14:nvContentPartPr>
            <p14:xfrm>
              <a:off x="1581480" y="1571400"/>
              <a:ext cx="10080720" cy="2610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5328D4F-C28B-E900-3990-B4187297DF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72120" y="1562040"/>
                <a:ext cx="10099440" cy="262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132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5815029" y="4253511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786241" y="4301926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73D70A8-37F4-01EF-0D29-6617596B622A}"/>
                  </a:ext>
                </a:extLst>
              </p14:cNvPr>
              <p14:cNvContentPartPr/>
              <p14:nvPr/>
            </p14:nvContentPartPr>
            <p14:xfrm>
              <a:off x="5812560" y="4822920"/>
              <a:ext cx="6279480" cy="2038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73D70A8-37F4-01EF-0D29-6617596B62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03200" y="4813560"/>
                <a:ext cx="6298200" cy="205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634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7017"/>
                <a:ext cx="2541850" cy="1261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7017"/>
                <a:ext cx="2541850" cy="1261756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0E7ED4A-96FC-4B9D-81A2-D250550D9C34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62CB3E0-C1E1-496E-8847-089010F153B5}"/>
              </a:ext>
            </a:extLst>
          </p:cNvPr>
          <p:cNvSpPr txBox="1">
            <a:spLocks/>
          </p:cNvSpPr>
          <p:nvPr/>
        </p:nvSpPr>
        <p:spPr>
          <a:xfrm rot="18397552">
            <a:off x="5815029" y="4253511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7DE0C81A-7140-46AB-8506-841B56D9C094}"/>
              </a:ext>
            </a:extLst>
          </p:cNvPr>
          <p:cNvSpPr txBox="1">
            <a:spLocks/>
          </p:cNvSpPr>
          <p:nvPr/>
        </p:nvSpPr>
        <p:spPr>
          <a:xfrm rot="18397552">
            <a:off x="6786241" y="4301926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320912D-CE5C-A614-DC84-732B9C551C9B}"/>
                  </a:ext>
                </a:extLst>
              </p14:cNvPr>
              <p14:cNvContentPartPr/>
              <p14:nvPr/>
            </p14:nvContentPartPr>
            <p14:xfrm>
              <a:off x="206640" y="944640"/>
              <a:ext cx="10299600" cy="3961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320912D-CE5C-A614-DC84-732B9C551C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7280" y="935280"/>
                <a:ext cx="10318320" cy="398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882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nutrition constraints?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624F7BB2-738C-43A2-9A84-CF28F02321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height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width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624F7BB2-738C-43A2-9A84-CF28F0232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45102E5-67E0-8796-C9C8-DC8498E1C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097975"/>
              </p:ext>
            </p:extLst>
          </p:nvPr>
        </p:nvGraphicFramePr>
        <p:xfrm>
          <a:off x="5809899" y="5168644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1B3606B-40E6-E377-2B70-24C69C335FF2}"/>
                  </a:ext>
                </a:extLst>
              </p14:cNvPr>
              <p14:cNvContentPartPr/>
              <p14:nvPr/>
            </p14:nvContentPartPr>
            <p14:xfrm>
              <a:off x="4331880" y="1554480"/>
              <a:ext cx="7773840" cy="3445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1B3606B-40E6-E377-2B70-24C69C335F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22520" y="1545120"/>
                <a:ext cx="7792560" cy="346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0AC37E5-DF37-4E4F-2086-A9366551E79C}"/>
                  </a:ext>
                </a:extLst>
              </p14:cNvPr>
              <p14:cNvContentPartPr/>
              <p14:nvPr/>
            </p14:nvContentPartPr>
            <p14:xfrm>
              <a:off x="77760" y="1523880"/>
              <a:ext cx="12118320" cy="5020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0AC37E5-DF37-4E4F-2086-A9366551E7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400" y="1514520"/>
                <a:ext cx="12137040" cy="503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658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nutrition constraints?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4F88BB11-47DD-4E4D-B30E-30E2D7BAA5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4F88BB11-47DD-4E4D-B30E-30E2D7BAA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7486F9-9979-0569-88B8-96FEF26717C5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7486F9-9979-0569-88B8-96FEF2671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9E07FBF-9C1E-69D5-FE1D-91E150207B58}"/>
                  </a:ext>
                </a:extLst>
              </p14:cNvPr>
              <p14:cNvContentPartPr/>
              <p14:nvPr/>
            </p14:nvContentPartPr>
            <p14:xfrm>
              <a:off x="3960" y="3503880"/>
              <a:ext cx="3970440" cy="1870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9E07FBF-9C1E-69D5-FE1D-91E150207B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400" y="3494520"/>
                <a:ext cx="3989160" cy="18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611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menu items?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height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width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3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5D0EA5-88F2-FBB5-B648-C965FD419FE7}"/>
              </a:ext>
            </a:extLst>
          </p:cNvPr>
          <p:cNvGraphicFramePr>
            <a:graphicFrameLocks noGrp="1"/>
          </p:cNvGraphicFramePr>
          <p:nvPr/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EC01C6-F0CA-4F4A-A1AD-80B4935A49FD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EC01C6-F0CA-4F4A-A1AD-80B4935A4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B63F450-BF7F-35A4-4C80-5D64FFCC9D2A}"/>
                  </a:ext>
                </a:extLst>
              </p14:cNvPr>
              <p14:cNvContentPartPr/>
              <p14:nvPr/>
            </p14:nvContentPartPr>
            <p14:xfrm>
              <a:off x="37440" y="101880"/>
              <a:ext cx="12012840" cy="6740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B63F450-BF7F-35A4-4C80-5D64FFCC9D2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080" y="92520"/>
                <a:ext cx="12031560" cy="675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C94799DE-B56C-4DFF-750C-91A14FA7FA30}"/>
              </a:ext>
            </a:extLst>
          </p:cNvPr>
          <p:cNvGrpSpPr/>
          <p:nvPr/>
        </p:nvGrpSpPr>
        <p:grpSpPr>
          <a:xfrm>
            <a:off x="2951095" y="201535"/>
            <a:ext cx="941040" cy="782280"/>
            <a:chOff x="2951095" y="201535"/>
            <a:chExt cx="941040" cy="78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A2B8508-7D93-917C-C5E7-E7D27AD1833C}"/>
                    </a:ext>
                  </a:extLst>
                </p14:cNvPr>
                <p14:cNvContentPartPr/>
                <p14:nvPr/>
              </p14:nvContentPartPr>
              <p14:xfrm>
                <a:off x="3100495" y="316375"/>
                <a:ext cx="57240" cy="6674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A2B8508-7D93-917C-C5E7-E7D27AD1833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91855" y="307735"/>
                  <a:ext cx="74880" cy="68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CB4C808-DCA0-BB9C-6367-2EC377AB07E2}"/>
                    </a:ext>
                  </a:extLst>
                </p14:cNvPr>
                <p14:cNvContentPartPr/>
                <p14:nvPr/>
              </p14:nvContentPartPr>
              <p14:xfrm>
                <a:off x="2951095" y="255535"/>
                <a:ext cx="410040" cy="675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CB4C808-DCA0-BB9C-6367-2EC377AB07E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42455" y="246535"/>
                  <a:ext cx="427680" cy="69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3C56F9E-5CCE-AC58-F3A6-15294BEF5990}"/>
                    </a:ext>
                  </a:extLst>
                </p14:cNvPr>
                <p14:cNvContentPartPr/>
                <p14:nvPr/>
              </p14:nvContentPartPr>
              <p14:xfrm>
                <a:off x="3419815" y="594295"/>
                <a:ext cx="218520" cy="220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3C56F9E-5CCE-AC58-F3A6-15294BEF599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11175" y="585655"/>
                  <a:ext cx="2361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FB807AB-D3F0-D0EC-CFCD-7AD349C2750F}"/>
                    </a:ext>
                  </a:extLst>
                </p14:cNvPr>
                <p14:cNvContentPartPr/>
                <p14:nvPr/>
              </p14:nvContentPartPr>
              <p14:xfrm>
                <a:off x="3640135" y="201535"/>
                <a:ext cx="252000" cy="624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FB807AB-D3F0-D0EC-CFCD-7AD349C2750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631495" y="192895"/>
                  <a:ext cx="269640" cy="64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CE678D5-F39E-E3A8-08C4-BB64B8C33428}"/>
              </a:ext>
            </a:extLst>
          </p:cNvPr>
          <p:cNvGrpSpPr/>
          <p:nvPr/>
        </p:nvGrpSpPr>
        <p:grpSpPr>
          <a:xfrm>
            <a:off x="4175815" y="125215"/>
            <a:ext cx="1068480" cy="646560"/>
            <a:chOff x="4175815" y="125215"/>
            <a:chExt cx="1068480" cy="64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E590A96-6F9A-AF9E-167C-3CF375F83E70}"/>
                    </a:ext>
                  </a:extLst>
                </p14:cNvPr>
                <p14:cNvContentPartPr/>
                <p14:nvPr/>
              </p14:nvContentPartPr>
              <p14:xfrm>
                <a:off x="4175815" y="191095"/>
                <a:ext cx="369000" cy="580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E590A96-6F9A-AF9E-167C-3CF375F83E7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66815" y="182455"/>
                  <a:ext cx="386640" cy="59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ADFFBF5-EF11-7E41-A154-B40F93CA3E81}"/>
                    </a:ext>
                  </a:extLst>
                </p14:cNvPr>
                <p14:cNvContentPartPr/>
                <p14:nvPr/>
              </p14:nvContentPartPr>
              <p14:xfrm>
                <a:off x="4680535" y="589255"/>
                <a:ext cx="49680" cy="173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ADFFBF5-EF11-7E41-A154-B40F93CA3E8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671535" y="580255"/>
                  <a:ext cx="6732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0A86565-2763-759C-D492-6C3A668C00B9}"/>
                    </a:ext>
                  </a:extLst>
                </p14:cNvPr>
                <p14:cNvContentPartPr/>
                <p14:nvPr/>
              </p14:nvContentPartPr>
              <p14:xfrm>
                <a:off x="4565695" y="397375"/>
                <a:ext cx="43920" cy="28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0A86565-2763-759C-D492-6C3A668C00B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56695" y="388735"/>
                  <a:ext cx="615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D6BC087-5027-AA6A-CB0E-C984A5F81795}"/>
                    </a:ext>
                  </a:extLst>
                </p14:cNvPr>
                <p14:cNvContentPartPr/>
                <p14:nvPr/>
              </p14:nvContentPartPr>
              <p14:xfrm>
                <a:off x="4814095" y="125215"/>
                <a:ext cx="137160" cy="607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D6BC087-5027-AA6A-CB0E-C984A5F8179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05095" y="116215"/>
                  <a:ext cx="154800" cy="62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69DB639-DD14-3DAC-2B79-6F1C6A1D15FF}"/>
                    </a:ext>
                  </a:extLst>
                </p14:cNvPr>
                <p14:cNvContentPartPr/>
                <p14:nvPr/>
              </p14:nvContentPartPr>
              <p14:xfrm>
                <a:off x="4787815" y="448855"/>
                <a:ext cx="146520" cy="95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69DB639-DD14-3DAC-2B79-6F1C6A1D15F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78815" y="439855"/>
                  <a:ext cx="164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FB85DD1-4866-0831-E63A-A69E93955279}"/>
                    </a:ext>
                  </a:extLst>
                </p14:cNvPr>
                <p14:cNvContentPartPr/>
                <p14:nvPr/>
              </p14:nvContentPartPr>
              <p14:xfrm>
                <a:off x="5140975" y="529855"/>
                <a:ext cx="103320" cy="181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FB85DD1-4866-0831-E63A-A69E9395527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132335" y="520855"/>
                  <a:ext cx="1209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F473719-5C0C-A83B-D0DB-57DAA39D5055}"/>
                    </a:ext>
                  </a:extLst>
                </p14:cNvPr>
                <p14:cNvContentPartPr/>
                <p14:nvPr/>
              </p14:nvContentPartPr>
              <p14:xfrm>
                <a:off x="5059615" y="294775"/>
                <a:ext cx="19080" cy="7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F473719-5C0C-A83B-D0DB-57DAA39D505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50975" y="286135"/>
                  <a:ext cx="36720" cy="25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0476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nutrition constraints?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6CD93350-1C02-4EA8-BF36-D5F0A6C3C9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6CD93350-1C02-4EA8-BF36-D5F0A6C3C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5BB07118-CB54-4244-97BC-BFABBE4897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5BB07118-CB54-4244-97BC-BFABBE489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F830A26-B735-4469-A6BB-25AF186B94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F830A26-B735-4469-A6BB-25AF186B9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4">
                <a:extLst>
                  <a:ext uri="{FF2B5EF4-FFF2-40B4-BE49-F238E27FC236}">
                    <a16:creationId xmlns:a16="http://schemas.microsoft.com/office/drawing/2014/main" id="{FB6F9F28-129A-4B74-800B-50AC4C45C07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4">
                <a:extLst>
                  <a:ext uri="{FF2B5EF4-FFF2-40B4-BE49-F238E27FC236}">
                    <a16:creationId xmlns:a16="http://schemas.microsoft.com/office/drawing/2014/main" id="{FB6F9F28-129A-4B74-800B-50AC4C45C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87CCF5-2BDD-6613-6539-7EFBD52C68E8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87CCF5-2BDD-6613-6539-7EFBD52C6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91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/>
                  <a:t>, which of the following also equals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 l="-1217" t="-5090" b="-7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672B0F1-2484-46AF-BA02-E13C822A799A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DF6ADB-7BD3-F4E4-AE52-9B612F97CB7D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DF6ADB-7BD3-F4E4-AE52-9B612F97C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304598A-5066-B83A-899D-7ABC1F97C5FD}"/>
                  </a:ext>
                </a:extLst>
              </p14:cNvPr>
              <p14:cNvContentPartPr/>
              <p14:nvPr/>
            </p14:nvContentPartPr>
            <p14:xfrm>
              <a:off x="823680" y="97560"/>
              <a:ext cx="8065440" cy="2925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304598A-5066-B83A-899D-7ABC1F97C5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4320" y="88200"/>
                <a:ext cx="8084160" cy="294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253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objective with linear constraints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50ED6B-41FE-4FC4-9269-FDB84908CBC6}"/>
              </a:ext>
            </a:extLst>
          </p:cNvPr>
          <p:cNvSpPr txBox="1">
            <a:spLocks/>
          </p:cNvSpPr>
          <p:nvPr/>
        </p:nvSpPr>
        <p:spPr>
          <a:xfrm>
            <a:off x="610714" y="3924594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 opposed to general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57C4F7-4153-40C8-89BE-1F8245496077}"/>
                  </a:ext>
                </a:extLst>
              </p:cNvPr>
              <p:cNvSpPr txBox="1"/>
              <p:nvPr/>
            </p:nvSpPr>
            <p:spPr>
              <a:xfrm>
                <a:off x="610714" y="4696471"/>
                <a:ext cx="4660187" cy="1535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≤0, 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=1…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=1…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57C4F7-4153-40C8-89BE-1F8245496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14" y="4696471"/>
                <a:ext cx="4660187" cy="1535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D126CE0-DC32-3739-DA5C-242367C2E45E}"/>
                  </a:ext>
                </a:extLst>
              </p14:cNvPr>
              <p14:cNvContentPartPr/>
              <p14:nvPr/>
            </p14:nvContentPartPr>
            <p14:xfrm>
              <a:off x="1479600" y="1560240"/>
              <a:ext cx="2019240" cy="1362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D126CE0-DC32-3739-DA5C-242367C2E4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0240" y="1550880"/>
                <a:ext cx="2037960" cy="138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207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formulations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2724552"/>
                <a:ext cx="2586542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724552"/>
                <a:ext cx="2586542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Inequality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85D2077-E04E-4591-84F3-42A2E6379090}"/>
              </a:ext>
            </a:extLst>
          </p:cNvPr>
          <p:cNvSpPr txBox="1">
            <a:spLocks/>
          </p:cNvSpPr>
          <p:nvPr/>
        </p:nvSpPr>
        <p:spPr>
          <a:xfrm>
            <a:off x="488179" y="4989422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Important to pay attention to form!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Can switch between formulations!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A16DF7-4E8A-4E50-9C41-0327552143EB}"/>
                  </a:ext>
                </a:extLst>
              </p:cNvPr>
              <p:cNvSpPr txBox="1"/>
              <p:nvPr/>
            </p:nvSpPr>
            <p:spPr>
              <a:xfrm>
                <a:off x="4268315" y="2724552"/>
                <a:ext cx="2720425" cy="1520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endParaRPr lang="en-US" sz="28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𝐡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A16DF7-4E8A-4E50-9C41-032755214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315" y="2724552"/>
                <a:ext cx="2720425" cy="15204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0229363-2256-4234-B9A6-44CFB317D95E}"/>
              </a:ext>
            </a:extLst>
          </p:cNvPr>
          <p:cNvSpPr txBox="1">
            <a:spLocks/>
          </p:cNvSpPr>
          <p:nvPr/>
        </p:nvSpPr>
        <p:spPr>
          <a:xfrm>
            <a:off x="4268315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General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CEE867-A5CA-47C4-91F6-5E6D5B6E0A09}"/>
                  </a:ext>
                </a:extLst>
              </p:cNvPr>
              <p:cNvSpPr txBox="1"/>
              <p:nvPr/>
            </p:nvSpPr>
            <p:spPr>
              <a:xfrm>
                <a:off x="7984531" y="2724552"/>
                <a:ext cx="2538644" cy="153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endParaRPr lang="en-US" sz="28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A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⪰0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CEE867-A5CA-47C4-91F6-5E6D5B6E0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31" y="2724552"/>
                <a:ext cx="2538644" cy="15387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73FC165-344F-489F-BD4A-F7EC94767328}"/>
              </a:ext>
            </a:extLst>
          </p:cNvPr>
          <p:cNvSpPr txBox="1">
            <a:spLocks/>
          </p:cNvSpPr>
          <p:nvPr/>
        </p:nvSpPr>
        <p:spPr>
          <a:xfrm>
            <a:off x="7984531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Standard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09AF0CE-A501-209E-04CD-9855E939819C}"/>
                  </a:ext>
                </a:extLst>
              </p14:cNvPr>
              <p14:cNvContentPartPr/>
              <p14:nvPr/>
            </p14:nvContentPartPr>
            <p14:xfrm>
              <a:off x="64080" y="1467720"/>
              <a:ext cx="4123440" cy="3075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09AF0CE-A501-209E-04CD-9855E93981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720" y="1458360"/>
                <a:ext cx="4142160" cy="309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793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98" y="15708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858DC-2800-463D-9404-8B5DCD8D2993}"/>
              </a:ext>
            </a:extLst>
          </p:cNvPr>
          <p:cNvSpPr txBox="1"/>
          <p:nvPr/>
        </p:nvSpPr>
        <p:spPr>
          <a:xfrm>
            <a:off x="6718652" y="9206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Optimization Representation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03F31AC-591B-9640-3CC8-7B7F1A7548FB}"/>
                  </a:ext>
                </a:extLst>
              </p14:cNvPr>
              <p14:cNvContentPartPr/>
              <p14:nvPr/>
            </p14:nvContentPartPr>
            <p14:xfrm>
              <a:off x="2626560" y="2601720"/>
              <a:ext cx="3911400" cy="2446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03F31AC-591B-9640-3CC8-7B7F1A7548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17200" y="2592360"/>
                <a:ext cx="3930120" cy="246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0211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Which of these points have cost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/>
                  <a:t>for cost vector: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9F6FC3-F0DC-4EF5-96AD-9C3EA08462B4}"/>
              </a:ext>
            </a:extLst>
          </p:cNvPr>
          <p:cNvCxnSpPr/>
          <p:nvPr/>
        </p:nvCxnSpPr>
        <p:spPr>
          <a:xfrm>
            <a:off x="1309880" y="5046935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2A6ED8-2A5C-46E4-B037-3E28151FF200}"/>
                  </a:ext>
                </a:extLst>
              </p:cNvPr>
              <p:cNvSpPr txBox="1"/>
              <p:nvPr/>
            </p:nvSpPr>
            <p:spPr>
              <a:xfrm>
                <a:off x="5702638" y="4929602"/>
                <a:ext cx="6125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2A6ED8-2A5C-46E4-B037-3E28151FF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638" y="4929602"/>
                <a:ext cx="61254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DBAC2D-3A55-40DA-BD13-BEA18F8B9823}"/>
              </a:ext>
            </a:extLst>
          </p:cNvPr>
          <p:cNvCxnSpPr/>
          <p:nvPr/>
        </p:nvCxnSpPr>
        <p:spPr>
          <a:xfrm flipH="1" flipV="1">
            <a:off x="2895712" y="2965994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456BC4-AE16-4D6B-B15C-7BA6CDCA667F}"/>
                  </a:ext>
                </a:extLst>
              </p:cNvPr>
              <p:cNvSpPr txBox="1"/>
              <p:nvPr/>
            </p:nvSpPr>
            <p:spPr>
              <a:xfrm>
                <a:off x="1872546" y="2752558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456BC4-AE16-4D6B-B15C-7BA6CDCA6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46" y="2752558"/>
                <a:ext cx="62081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F0A80AE-EF42-4100-B6B1-B44247D33AE1}"/>
              </a:ext>
            </a:extLst>
          </p:cNvPr>
          <p:cNvSpPr txBox="1"/>
          <p:nvPr/>
        </p:nvSpPr>
        <p:spPr>
          <a:xfrm>
            <a:off x="1937759" y="406827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II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767632-B21A-75FB-5694-B2AA1BA64BA4}"/>
              </a:ext>
            </a:extLst>
          </p:cNvPr>
          <p:cNvGrpSpPr/>
          <p:nvPr/>
        </p:nvGrpSpPr>
        <p:grpSpPr>
          <a:xfrm rot="776947">
            <a:off x="2252192" y="4435603"/>
            <a:ext cx="1272044" cy="1202248"/>
            <a:chOff x="2244726" y="4458181"/>
            <a:chExt cx="1272044" cy="120224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1B407A2-B3CC-438C-8E41-9A565800177F}"/>
                </a:ext>
              </a:extLst>
            </p:cNvPr>
            <p:cNvCxnSpPr/>
            <p:nvPr/>
          </p:nvCxnSpPr>
          <p:spPr>
            <a:xfrm flipH="1" flipV="1">
              <a:off x="2244726" y="4654548"/>
              <a:ext cx="670389" cy="41662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3FF01A2-D293-41E7-BDC4-98F10D671284}"/>
                </a:ext>
              </a:extLst>
            </p:cNvPr>
            <p:cNvCxnSpPr/>
            <p:nvPr/>
          </p:nvCxnSpPr>
          <p:spPr>
            <a:xfrm>
              <a:off x="2921922" y="5071170"/>
              <a:ext cx="594848" cy="3816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14755F5-3987-47FB-AD4C-89893D072791}"/>
                </a:ext>
              </a:extLst>
            </p:cNvPr>
            <p:cNvCxnSpPr>
              <a:cxnSpLocks/>
            </p:cNvCxnSpPr>
            <p:nvPr/>
          </p:nvCxnSpPr>
          <p:spPr>
            <a:xfrm rot="20823053" flipV="1">
              <a:off x="2832093" y="4458181"/>
              <a:ext cx="562033" cy="57252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365E9BF-6A73-42CB-9DFB-7FFEDC773D76}"/>
                </a:ext>
              </a:extLst>
            </p:cNvPr>
            <p:cNvCxnSpPr>
              <a:cxnSpLocks/>
            </p:cNvCxnSpPr>
            <p:nvPr/>
          </p:nvCxnSpPr>
          <p:spPr>
            <a:xfrm rot="20823053" flipH="1">
              <a:off x="2442260" y="5124063"/>
              <a:ext cx="538134" cy="53636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A1188B6-CB9A-463B-B8BC-FBA6305B22C5}"/>
              </a:ext>
            </a:extLst>
          </p:cNvPr>
          <p:cNvSpPr txBox="1"/>
          <p:nvPr/>
        </p:nvSpPr>
        <p:spPr>
          <a:xfrm>
            <a:off x="3438985" y="3972459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0CD90B-74CA-431A-9A77-821D2021102D}"/>
              </a:ext>
            </a:extLst>
          </p:cNvPr>
          <p:cNvSpPr txBox="1"/>
          <p:nvPr/>
        </p:nvSpPr>
        <p:spPr>
          <a:xfrm>
            <a:off x="3430490" y="5412447"/>
            <a:ext cx="478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0C408B-5A91-4CD3-9243-3594FF273F5E}"/>
              </a:ext>
            </a:extLst>
          </p:cNvPr>
          <p:cNvSpPr txBox="1"/>
          <p:nvPr/>
        </p:nvSpPr>
        <p:spPr>
          <a:xfrm>
            <a:off x="1954886" y="5522897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III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F487B2D-68EA-96DD-F22E-762144065C88}"/>
                  </a:ext>
                </a:extLst>
              </p14:cNvPr>
              <p14:cNvContentPartPr/>
              <p14:nvPr/>
            </p14:nvContentPartPr>
            <p14:xfrm>
              <a:off x="6962760" y="1648440"/>
              <a:ext cx="4865400" cy="1738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F487B2D-68EA-96DD-F22E-762144065C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53400" y="1639080"/>
                <a:ext cx="4884120" cy="175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8308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7990</TotalTime>
  <Words>1283</Words>
  <Application>Microsoft Office PowerPoint</Application>
  <PresentationFormat>Widescreen</PresentationFormat>
  <Paragraphs>415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Cambria Math</vt:lpstr>
      <vt:lpstr>Wingdings</vt:lpstr>
      <vt:lpstr>Office Theme</vt:lpstr>
      <vt:lpstr>Warm-up: What to eat?</vt:lpstr>
      <vt:lpstr>AI: Representation and Problem Solving </vt:lpstr>
      <vt:lpstr>Warm-up: What to eat?</vt:lpstr>
      <vt:lpstr>Optimization</vt:lpstr>
      <vt:lpstr>Constraint Satisfaction Problems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Poll 1</vt:lpstr>
      <vt:lpstr>Poll 1</vt:lpstr>
      <vt:lpstr>Poll 2</vt:lpstr>
      <vt:lpstr>Poll 2</vt:lpstr>
      <vt:lpstr>Question</vt:lpstr>
      <vt:lpstr>Linear Programming</vt:lpstr>
      <vt:lpstr>Linear Programming</vt:lpstr>
      <vt:lpstr>Optimization</vt:lpstr>
      <vt:lpstr>Poll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730</cp:revision>
  <cp:lastPrinted>2018-11-27T13:42:27Z</cp:lastPrinted>
  <dcterms:created xsi:type="dcterms:W3CDTF">2018-10-11T11:39:27Z</dcterms:created>
  <dcterms:modified xsi:type="dcterms:W3CDTF">2025-09-16T14:23:53Z</dcterms:modified>
</cp:coreProperties>
</file>