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ink/ink3.xml" ContentType="application/inkml+xml"/>
  <Override PartName="/ppt/notesSlides/notesSlide2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notesSlides/notesSlide3.xml" ContentType="application/vnd.openxmlformats-officedocument.presentationml.notesSlide+xml"/>
  <Override PartName="/ppt/ink/ink6.xml" ContentType="application/inkml+xml"/>
  <Override PartName="/ppt/notesSlides/notesSlide4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notesSlides/notesSlide5.xml" ContentType="application/vnd.openxmlformats-officedocument.presentationml.notesSlide+xml"/>
  <Override PartName="/ppt/ink/ink9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notesSlides/notesSlide9.xml" ContentType="application/vnd.openxmlformats-officedocument.presentationml.notesSlide+xml"/>
  <Override PartName="/ppt/ink/ink12.xml" ContentType="application/inkml+xml"/>
  <Override PartName="/ppt/notesSlides/notesSlide10.xml" ContentType="application/vnd.openxmlformats-officedocument.presentationml.notesSlide+xml"/>
  <Override PartName="/ppt/ink/ink13.xml" ContentType="application/inkml+xml"/>
  <Override PartName="/ppt/notesSlides/notesSlide11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notesSlides/notesSlide12.xml" ContentType="application/vnd.openxmlformats-officedocument.presentationml.notesSlide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notesSlides/notesSlide13.xml" ContentType="application/vnd.openxmlformats-officedocument.presentationml.notesSlide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notesSlides/notesSlide14.xml" ContentType="application/vnd.openxmlformats-officedocument.presentationml.notesSlide+xml"/>
  <Override PartName="/ppt/ink/ink5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339" r:id="rId2"/>
    <p:sldId id="687" r:id="rId3"/>
    <p:sldId id="663" r:id="rId4"/>
    <p:sldId id="669" r:id="rId5"/>
    <p:sldId id="668" r:id="rId6"/>
    <p:sldId id="532" r:id="rId7"/>
    <p:sldId id="406" r:id="rId8"/>
    <p:sldId id="676" r:id="rId9"/>
    <p:sldId id="457" r:id="rId10"/>
    <p:sldId id="413" r:id="rId11"/>
    <p:sldId id="647" r:id="rId12"/>
    <p:sldId id="664" r:id="rId13"/>
    <p:sldId id="692" r:id="rId14"/>
    <p:sldId id="645" r:id="rId15"/>
    <p:sldId id="642" r:id="rId16"/>
    <p:sldId id="649" r:id="rId17"/>
    <p:sldId id="543" r:id="rId18"/>
    <p:sldId id="556" r:id="rId19"/>
    <p:sldId id="637" r:id="rId20"/>
    <p:sldId id="544" r:id="rId21"/>
    <p:sldId id="693" r:id="rId22"/>
    <p:sldId id="453" r:id="rId23"/>
    <p:sldId id="650" r:id="rId24"/>
    <p:sldId id="586" r:id="rId25"/>
    <p:sldId id="587" r:id="rId26"/>
    <p:sldId id="549" r:id="rId27"/>
    <p:sldId id="689" r:id="rId28"/>
    <p:sldId id="551" r:id="rId29"/>
    <p:sldId id="691" r:id="rId30"/>
    <p:sldId id="651" r:id="rId31"/>
    <p:sldId id="690" r:id="rId32"/>
    <p:sldId id="452" r:id="rId33"/>
    <p:sldId id="652" r:id="rId34"/>
    <p:sldId id="571" r:id="rId35"/>
    <p:sldId id="481" r:id="rId36"/>
    <p:sldId id="572" r:id="rId37"/>
    <p:sldId id="578" r:id="rId38"/>
    <p:sldId id="695" r:id="rId39"/>
    <p:sldId id="696" r:id="rId40"/>
    <p:sldId id="688" r:id="rId41"/>
    <p:sldId id="671" r:id="rId42"/>
    <p:sldId id="639" r:id="rId43"/>
    <p:sldId id="436" r:id="rId44"/>
    <p:sldId id="458" r:id="rId45"/>
    <p:sldId id="698" r:id="rId46"/>
    <p:sldId id="699" r:id="rId47"/>
    <p:sldId id="700" r:id="rId48"/>
    <p:sldId id="653" r:id="rId49"/>
    <p:sldId id="679" r:id="rId50"/>
    <p:sldId id="677" r:id="rId51"/>
    <p:sldId id="678" r:id="rId52"/>
    <p:sldId id="576" r:id="rId53"/>
    <p:sldId id="673" r:id="rId54"/>
    <p:sldId id="697" r:id="rId55"/>
    <p:sldId id="680" r:id="rId56"/>
    <p:sldId id="684" r:id="rId57"/>
    <p:sldId id="683" r:id="rId58"/>
    <p:sldId id="682" r:id="rId59"/>
    <p:sldId id="582" r:id="rId60"/>
    <p:sldId id="675" r:id="rId61"/>
    <p:sldId id="583" r:id="rId62"/>
    <p:sldId id="658" r:id="rId63"/>
    <p:sldId id="552" r:id="rId64"/>
    <p:sldId id="459" r:id="rId65"/>
    <p:sldId id="655" r:id="rId66"/>
    <p:sldId id="562" r:id="rId67"/>
    <p:sldId id="460" r:id="rId68"/>
    <p:sldId id="656" r:id="rId69"/>
    <p:sldId id="577" r:id="rId70"/>
    <p:sldId id="659" r:id="rId7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0832" autoAdjust="0"/>
  </p:normalViewPr>
  <p:slideViewPr>
    <p:cSldViewPr snapToGrid="0">
      <p:cViewPr>
        <p:scale>
          <a:sx n="82" d="100"/>
          <a:sy n="82" d="100"/>
        </p:scale>
        <p:origin x="3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01:47.5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20110 766 33167 0,'-2'10'2944'0,"0"-3"-2352"16,0-1-464-16,2-1-128 0,1 0 0 0,0 5-208 15,1 4 48-15,0 10 16 0,2 12 288 0,3 6 64 16,4 5 16-16,2 1 0 16,0 3 80-16,2 0 16 0,1 1 0 0,0-2 0 0,-1 1-176 0,1-3-16 31,3-3-128-31,-2 1 192 15,2 3 480-15,-2 2 96 0,0 2 0 0,-3 5 16 0,-1 4-656 0,-4 1-128 0,-1-1 0 0,-4-4 0 0,-4-2 0 0,-1 0-144 0,-4 4 144 16,-1-6-128-16,0-4-128 0,-1-5 0 0,2-6-16 16,1-10-16128-16</inkml:trace>
  <inkml:trace contextRef="#ctx0" brushRef="#br0" timeOffset="695.25">19732 851 16575 0,'-13'-22'1472'0,"5"4"-1168"0,1 2-304 0,4 4 0 0,3 5 576 0,1 2 48 0,0-2 16 15,3-4 0-15,1-10 1696 0,2-3 352 0,4 0 64 0,4-2 0 0,0 8-960 0,2-2-208 0,2 2-48 0,1 5 0 0,2 0-496 0,0-1-96 0,3 4-32 0,1 1 0 0,0 0-432 0,4 2-96 0,3 2 0 16,3 0-16-16,1 3-240 0,1-2-128 0,3 3 160 0,0 1-160 0,-1-2 0 125,2 4 0-125,5-2 0 0,3 2 0 0,3 2 0 0,4 2 0 0,1 3 0 0,2 3 0 0,-3 2 0 0,-3 3 0 0,-2 4 0 16,-4 1 0-16,-5 5 0 0,-3 2 0 0,-7 2 0 0,0 2 0 0,-7-6 0 0,-2 7-128 0,1 0 128 0,-1 2 0 0,-2 0 0 0,-2-2 0 0,-2-2-128 0,-3-3 128 0,-1-3 0 0,-6-2 0 0,1-6 0 0,-7 1 0 15,-2-3 0-15,-3-1 0 0,-5-3 0 0,-3 1 0 0,-4-2 0 0,-6 0 0 16,-4 0 0-16,-5 1 0 0,-5 2 0 0,-6-2 0 0,-2 2 0 0,-7-2 0 0,-3 2 0 0,-2-2 0 0,-5 1 0 0,1-1 0 0,1-1 0 0,3-1 0 0,3 1 0 0,0 2 0 0,3 1-128 0,0 1 128 0,4 2 0 0,4 2 0 0,5 1-208 16,5 0 64-16,8-3 16 0,4 0 0 0,5-3-1600 0,4 1-320 0,2-3-64 0,6 2-7936 0,2-1-1600 0</inkml:trace>
  <inkml:trace contextRef="#ctx0" brushRef="#br0" timeOffset="1201.31">21485 1509 15663 0,'-2'-9'1392'0,"-2"3"-1120"0,0 0-272 0,1 3 0 0,0 1 736 0,2 1 96 16,-2-1 0-16,0 2 16 0,-5-5 1328 0,0 1 256 15,-5-1 48-15,0 0 16 0,-1 1-1040 0,3-1-208 16,-2 1-32-16,1 3-16 0,0 0-560 0,-1 1-128 16,1-3 0-16,0 3-16 0,-1 3-256 0,0-2-48 0,0 2-16 0,0 0 0 15,-1 2 352-15,-1 3 80 0,-1 0 16 16,-1 3 0-16,1 2-16 0,-1 0 0 0,-5 7 0 0,0 2 0 16,0 7-240-16,-3 2-48 0,1 7-16 0,-1 2 0 15,3 4-304-15,2-2 160 0,2 3-160 0,2 3 128 16,5 5-128-16,3 0 0 0,3 2 0 0,3-6 0 15,6-1 0-15,4-6 0 0,3-3 0 0,1-7 0 16,4-9 0-16,1-6 0 0,3-10 0 0,2-5 0 16,4-5 0-16,0-8 0 0,4-4 0 0,-2-5 0 0,1-5 288 15,-4 0 80-15,-2-2 16 0,1-1 0 16,-2-3-192-16,0-7-48 0,0-3 0 16,1-3 0-16,-1-1-144 0,-4-2 0 0,1-3 0 15,-5 3 0-15,-3 4 128 0,-3 6-128 0,0 8 128 0,-2 3-128 0,-2 7 0 16,-1 4 0-16,0 5 0 0,-3 4-176 15,0 3 176-15,-1 3 0 0,-2 5 0 0,0 1 0 0,-2 6 0 0,0 1 0 16,-2 3 0-16,2 3 0 0,1 3 0 0,-1-1 0 16,1 1 0-16,1-3 0 0,2 2 0 0,2-4 0 15,-1 1 160-15,4-2-160 0,2-2 0 16,0 1 0-16,3-1 0 0,0-1 0 0,2 1 0 0,0 1 0 16,3-3 0-16,-1 4 144 0,3-3-144 0,-1 3 0 15,0-4 0-15,0 2 0 0,0 1 0 0,-2-3-144 16,2 0 144-16,-1-1-18832 0</inkml:trace>
  <inkml:trace contextRef="#ctx0" brushRef="#br0" timeOffset="1929.95">22001 1980 27647 0,'-6'9'2448'15,"-1"-1"-1952"-15,2 1-496 16,4-4 0-16,0-1 608 0,-1 2 32 0,-3 4 0 0,-5 7 0 0,-1 7 1104 0,-2 0 240 0,1 2 32 0,1-6 16 0,2 0-1136 0,2-8-240 0,0 1-32 16,2-4-16-16,2-4-480 0,0-1-128 0,1-1 0 0,-1-3 0 0,1 0 0 0,-1-7 0 15,1 2 0-15,1-6 0 0,-1 0 288 0,1-4-16 16,1 0 0-16,1-2 0 0,2-8 160 0,2-1 16 0,1-6 16 0,3-4 0 15,3-8-48-15,3-7-16 0,3-1 0 0,3-2 0 0,3-1-208 0,1 2-32 16,-1 5-16-16,0 2 0 0,-1 1-144 0,1 1 128 16,-2 2-128-16,-1 3 128 0,-2 2-128 0,-3 2 0 0,0 2 144 0,-2 2-144 15,-1 2 0-15,1 2 0 16,-1 4 0-16,1 0 128 0,2 5-128 0,-1 0 0 0,2 4 0 0,2 2 0 16,0 3-464-16,4 1-64 15,3 7-16 1,2 2-18704-16</inkml:trace>
  <inkml:trace contextRef="#ctx0" brushRef="#br0" timeOffset="2181.84">23229 810 38703 0,'-7'5'3440'0,"3"3"-2752"0,0 3-560 0,3-1-128 0,2-4 144 0,-1 5 0 0,-1 6 0 0,-1 9 0 0,4 10 304 0,-1 4 64 16,3 5 16-16,2-3 0 0,1-1-288 0,-1 1-64 16,2 0-16-16,-3 2 0 0,0-1-160 0,-3 0 0 0,1 3 0 15,-5 1 0-15,1 1 0 0,-1 0 0 16,-2 7 0-16,0-2 0 0,-1 1 0 0,0 3 0 0,0-2 0 15,0-2 0-15,0-5 0 0,3-5 0 0,1-7 0 16,1-4 0-16,1-6 0 0,0-3 0 16,2-6-144-16,-2-4 144 15,3-1-1168-15,-3-6-176 0</inkml:trace>
  <inkml:trace contextRef="#ctx0" brushRef="#br0" timeOffset="2387.55">22698 1472 38703 0,'-22'-8'1712'0,"6"5"352"0,2 1-1648 0,7 2-416 0,3 0 0 0,4 0 0 0,-1 0 384 0,0 0 0 16,-2 0 0-16,3-1 0 0,4 0 192 0,7-3 48 16,6 1 0-16,8-5 0 0,6 1-176 0,6-4-48 15,6-1 0-15,7-4 0 0,5 1 80 0,7 1 16 16,6-4 0-16,-1 2 0 0,-6 4-496 0,-1-3 0 15,2 1 0-15,-4-3 0 16,-2 4 0-16,-7 0 0 0,-2 2 0 0,-6 0 0 0,-1 2 0 0,-4-1 0 16,-3 4 0-16,-1-2 0 15,-3 1-656-15,-2 2-80 0,-4 3-16 0,1-3-18672 0</inkml:trace>
  <inkml:trace contextRef="#ctx0" brushRef="#br0" timeOffset="2830.8">24152 1412 41471 0,'-7'16'3680'0,"3"-3"-2944"16,4-4-592-16,3-5-144 0,0 1 128 0,1 5-128 0,0 6 192 0,2 14-64 15,3 11-128-15,3 8 0 0,3 8 0 0,0-4 0 16,0-2 0-16,-3-4 0 16,2-2 0-16,-6-2 0 0,1-4 0 0,-2 1 0 0,-1-3 0 0,-1 0 0 15,0-2-224-15,0-2-80 0,-1-4-16 16,-2-7-17968-16</inkml:trace>
  <inkml:trace contextRef="#ctx0" brushRef="#br0" timeOffset="3028.76">24262 771 43311 0,'-18'-23'1920'15,"4"11"384"-15,3 2-1840 0,2 5-464 0,5 4 0 0,1 1 0 0,1 1 272 0,-3-1-32 16,-3-1-16-16,1 1 0 0,-1 1-224 16,5 3 0-16,0 1 0 0,4 1 0 15,2-1-576-15,1 2-96 0,1 3-32 0,-2 1 0 0</inkml:trace>
  <inkml:trace contextRef="#ctx0" brushRef="#br0" timeOffset="3878.28">26539 1666 35935 0,'-4'2'3200'0,"2"-1"-2560"0,0 1-512 0,2-2-128 0,0 2-192 0,0 0-64 16,-1 3-16-16,-1 4 0 0,-1 5 1344 0,2 11 272 15,0 6 48-15,1 6 16 0,0 6-1152 0,1 6-256 16,0 3 0-16,2 4 0 0,0 6 0 0,0 1 0 16,2 2 0-16,0-2 0 0,-1-3 0 0,-1-6 0 15,1-6 0-15,-2-7 0 0,0-6 0 0,0 3 0 0,-1-5-192 16,1-2 64-16,-1-4 128 0,0-5 256 0,2-2-64 16,-2-5-16-16,1-3 256 0,2-3 48 15,0-8 16-15,2-2 0 0,-1-4-112 0,1-6-32 16,1-6 0-16,-2-9 0 0,2-5-144 0,-4-6-16 0,0-5-16 0,-2-8 0 15,0-7-176-15,-1-7-192 0,-1-9 32 16,1-3 16-16,-1-1-464 16,-2-6-96-16,1-4 0 0,-2-1-16 15,-1 4-160-15,0 4-16 0,0 6-16 0,-1-4 0 0,0 2 624 0,0 2 128 0,2 6 32 0,1 6 0 16,2 13 384-16,4 3 96 0,2 5 16 0,3 2 0 16,6 7 112-16,2 3 32 0,3 9 0 0,3 4 0 15,4 10-240-15,2 2-32 0,6 8-16 0,3 2 0 16,4 5-224-16,3 3 0 0,-3 1 0 0,6 3 0 0,5 6 0 0,3 2-128 15,6 4 128-15,-3 2-208 16,-1-1-496-16,-8 3-112 0,-7 3-16 0,-7 0 0 16,-6 1 48-16,-7-4 0 0,-5 2 0 0,-5 1 0 15,-4-1 640-15,-4 2 144 0,-4-1 0 0,-3 2 0 16,-3 0 0-16,-4 1 128 0,-2-2-128 0,-3-4 160 0,-4 0 352 0,-2-5 80 16,-5-1 16-16,-3-4 0 0,-5-3-16 0,-3-7 0 15,0 0 0-15,-2-7 0 0,-4 0-112 16,-5-4-32-16,-2 0 0 0,-5-2 0 0,1-1-176 0,-4-1-32 0,-2-2-16 15,2 0 0-15,5-4-224 0,2 3 0 16,2-3 0-16,3 2 0 16,5 3-848-16,7-1-224 0,5 2-32 0,7 2-16416 0</inkml:trace>
  <inkml:trace contextRef="#ctx0" brushRef="#br0" timeOffset="4546.68">28099 1423 43311 0,'-12'-11'1920'0,"3"4"384"0,2 2-1840 0,2 2-464 0,3 0 0 0,-1 2 0 16,1-4-864-16,-3 1-272 15,-3-2-48-15,-2-1-16 0,-2-4 1200 0,-2 4 224 0,1 1 48 0,-2 3 16 16,1 4-560-16,-1 3-112 0,-2 2-32 0,0 4 0 0,-3 1 416 0,-2 4-128 0,-3 4 128 0,-2 4 0 16,-2 1 0-16,-1 4 0 0,-3 0 0 0,0 2 128 15,2-1 288-15,-2 5 64 16,-3 3 16-16,0 0 0 0,4 1-304 0,3 1-48 15,7-5-16-15,5-5 0 0,7-1 16 0,5-6 0 0,5 1 0 0,5-6 0 16,4-3-144-16,3-2 128 0,6-2-128 0,5-3 128 16,4-3-128-16,4-3 128 15,2-3-128-15,6-3 128 0,4-5-128 0,3-4 0 16,-2-3 0-16,-1-3-176 0,-2-3 176 0,-4-2 0 16,-3-4 0-16,-5 1 0 0,-4 0 0 0,-4 0 0 0,-4 1 0 0,-3-1-128 0,-4-1 128 0,-3 1 0 15,-2-1 160-15,-2 5-160 0,-1 3 416 16,-2 3-16-16,-1 6 0 0,-1 6 0 0,-1 3-64 0,-1 7-16 15,-1 6 0-15,2 2 0 16,-1 4-320-16,0 3 128 0,3 8-128 0,1 2 0 0,3 1 0 0,1 3 0 172,4 0 0-156,2-2 0-16,2 2 0 0,2-4 0 0,1-2 0 0,1-4 0 0,0-2 0 0,-1-2 0 0,2 0 0 0,-1-2 0 0,-1-2 0 15,0-3 0-15,-1 0 0 0,1-2-128 0,-1 0-640 0,1-6-112 0,1 1-16 0,-1-5-17888 0</inkml:trace>
  <inkml:trace contextRef="#ctx0" brushRef="#br0" timeOffset="4696.25">28808 799 39615 0,'-3'9'1760'0,"1"3"352"0,1 6-1680 0,1-1-432 0,2-1 0 0,-1-3 0 0,2 5 336 0,1 14-16 0,1 21 0 0,2 22 0 0,0 14 256 0,1 6 32 15,-2-1 16-15,-2-4 0 16,-1-1-176-16,-1-5-48 0,-1-1 0 0,0-6 0 0,-1-3-400 0,1-8 0 16,1-6 128-16,0-4-128 0,3-6 0 0,0-4 0 15,1-6 0-15,-1-4 128 16,1-7-528-16,0-4-112 0,-1-1-32 0,-2-12-18752 0</inkml:trace>
  <inkml:trace contextRef="#ctx0" brushRef="#br0" timeOffset="4918.42">28428 1315 46991 0,'-11'5'4176'0,"5"0"-3344"0,4 4-656 0,3-1-176 15,2-3 160-15,4-3 0 0,1 2 0 0,5 3 0 0,6 5-32 0,10 4-128 16,7 0 192-16,7 1-64 0,7-3 208 0,0-3 48 16,2-1 0-16,0-7 0 0,1-3-384 0,-1-5 0 15,1-2 0-15,-1-1-192 16,1-1-928-16,-1-2-192 0</inkml:trace>
  <inkml:trace contextRef="#ctx0" brushRef="#br0" timeOffset="5116.99">29873 1365 42383 0,'-12'6'1872'0,"3"2"400"0,0 4-1824 0,3-3-448 16,2 1 0-16,2-3 0 0,-2 0 384 0,-2 8 0 16,-4 8-16-16,-3 12 0 0,0 9 128 0,-1 3 16 15,4 3 16-15,2-3 0 0,0 0-528 0,2-3 0 0,0-3 0 0,1-2 0 16,1-5-256-16,2-2-128 0,1-3 0 0,-1-6-16 31,4-2-592-31,0-2-112 0,2-6-32 0,1-3-11248 0,0-2-2256 16</inkml:trace>
  <inkml:trace contextRef="#ctx0" brushRef="#br0" timeOffset="5266.68">29727 672 45151 0,'-15'-11'2000'0,"4"7"416"0,0 7-1936 0,4-1-480 16,5 2 0-16,1 0 0 0,1-1 192 0,-2 7-48 15,0 1-16-15,1 9 0 16,1 6-848-16,5 4-176 0</inkml:trace>
  <inkml:trace contextRef="#ctx0" brushRef="#br0" timeOffset="5711.46">30663 1433 43311 0,'-10'-12'3840'0,"5"8"-3072"0,2 0-608 0,3 3-160 15,3 1-304-15,-2 0-80 0,0 1-32 0,2 3 0 0,-1-2 16 0,0 4 0 16,-2 4 0-16,-4 5 0 0,-4 2 528 0,-3 5 128 0,-5 2 0 0,-5 2 16 0,-2 2-144 0,-3 3-128 15,-3 0 192-15,-2 1-192 0,0 2 224 0,2-6-64 16,-1 3-16-16,3 0 0 0,1-1 48 0,4-2 16 16,2 1 0-16,5-5 0 0,4-3-208 0,5 0 0 15,5-3 0 1,3-5 0-16,4 2 0 0,4-3 0 16,4-2 0-16,2 0 0 0,1-2 0 0,4-5 0 0,5 0 0 15,4-3 0-15,2-3 160 0,4 0-16 0,5-5 0 0,2-2 0 0,4-1-144 0,2-5 160 16,1 0-160-16,-2-2 160 0,-4-5-160 0,-1 0 0 0,-5-4 0 15,-4-3 0-15,-1-1 0 16,-6-2 0-16,-2-2 144 0,-4-2-144 16,-5-1 240-16,-3-3-32 0,-2 0 0 0,-4 1 0 15,-4 1 112-15,-4 2 0 0,-4 2 16 0,-4 4 0 0,-3 0 144 0,-3 7 32 16,-3 0 0-16,-1 7 0 0,2 2-384 16,-3 4-128-16,0 3 0 0,-1 3 0 15,1 4 0-15,2 1 0 0,1 1-176 0,1 4 176 16,3 2-1360-16,3 0-160 0</inkml:trace>
  <inkml:trace contextRef="#ctx0" brushRef="#br0" timeOffset="6143.35">31651 1396 43311 0,'-3'3'3840'0,"2"2"-3072"0,1 1-608 0,0-3-160 15,1 1-976-15,-1-2-240 0,-1 4-32 0,0 8-16 0,-3 1 1392 0,0 6 288 0,-1 6 48 0,-1-2 16 16,0 3-352-16,-3 3-128 0,0-1 0 0,-4 1 0 16,1-1 0-16,-1 0 0 0,2-1 0 0,1-2 0 15,2-4 176-15,2-3-176 0,2-1 192 0,1-6-192 16,3 0 320-16,0-5-32 0,3-2-16 0,1-4 0 15,-1-2 128-15,1-2 32 0,2-4 0 0,-1 0 0 16,0-4 80-16,1-2 0 0,3-6 16 0,1-4 0 16,1-5-80-16,1-3 0 0,1-2-16 0,3-6 0 15,0-4-240-15,2-5-64 0,2 2 0 0,1 1 0 0,0 4-128 16,1 8-192-16,1 6 32 0,0 6 16 0,1 7 144 16,-1 7 0-16,2 4-144 0,2 4 144 0,2 6 0 15,3 6 0-15,2 3 0 0,1 7 128 0,2 0-128 0,0 7 0 16,1 3 0-16,0 0 0 0,-1 2 0 0,-4 0 0 15,-2 1 0-15,-3-1 0 0,-3-3 0 0,-4 2 0 16,0-2 128-16,-2-3-128 0,-3-2 0 0,0-2 0 16,-2-3 0-16,-1-5 0 15,-1 1-448-15,1 1-128 16,-1-6-32-16,2 2-19696 0</inkml:trace>
  <inkml:trace contextRef="#ctx0" brushRef="#br0" timeOffset="49026.92">2471 5910 43311 0,'-7'-11'3840'0,"4"0"-3072"15,2 6-608-15,3 4-160 0,2-2-192 0,1-3-64 16,1-6 0-16,5-7-16 0,7-7 272 0,5 0 0 16,4 5 0-16,1 7 0 0,0 5-224 0,-1 5 64 15,1 4 16-15,1 5 0 0,2 3 144 0,2 1 0 16,4 3 0-16,3-1 0 0,4 0 0 0,4-1 0 16,6-2 0-16,2-1-128 0,5-4 128 0,1-3 0 15,-2-1 0-15,2-1 0 0,1-1 256 0,4-3 48 16,2 0 0-16,1-1 0 0,-1 0 208 0,-1 0 32 15,0-1 16-15,4-2 0 0,2 3-80 0,0 2-16 0,1-1 0 16,0 2 0-16,-2 3-464 0,4 1 0 0,3 1 0 16,-1 4 0-16,-1 2 0 0,-3 3 0 0,-2 0 0 15,-2 1 0-15,0 0 0 0,-2 2 0 0,-2-1 0 0,-4-1 0 16,-3 2 0-16,-3-5 0 0,-2 0 0 0,-3-3 0 16,-2-3 0-16,-1 1 0 0,4-3 0 0,0 1 0 15,2 0 0-15,-3-3 0 0,0-1 0 0,-4-3 0 16,-1 0 320-16,-3 0 80 0,0-2 16 0,-3 1 0 15,-1 3-416-15,-3 2 0 0,-1 0 0 0,-5 2 0 16,-4 4 0-16,-4-1 0 0,-4 2 0 0,-4 1 0 0,-2 0-240 16,-3 3 80-16,-1-2 16 0,-1 0 0 15,-1 2-1008-15,1-2-208 0,-1 0-48 0,1-2 0 16,0-2-1232-16,3-3-256 0</inkml:trace>
  <inkml:trace contextRef="#ctx0" brushRef="#br0" timeOffset="49658.45">8871 5992 34095 0,'-21'-7'3024'0,"5"-3"-2416"0,2 2-480 0,4 3-128 0,5 2 1136 0,3 0 208 0,-2 2 32 0,-1-7 16 15,-3 0-816-15,-2-5-144 16,4-1-48-16,3 1 0 0,7 1-384 0,5 1 0 0,5 2 0 0,6 2 0 15,7 2 256-15,5 3-16 0,7-1-16 0,7 4 0 16,7 1 112-16,9-2 32 0,4 0 0 0,5 0 0 16,-2-3 48-16,8 0 16 15,4 1 0-15,3-1 0 0,-1-3-192 0,1 0-48 16,0-5 0-16,3 2 0 0,3 0 208 0,2 0 48 0,-1-3 0 0,6 3 0 16,-2 0-160-16,6-1-32 0,4 4 0 0,2 0 0 15,-3 3-112-15,9 3-16 0,11 3-128 0,3 3 192 16,3 0 16-16,6 4 0 15,9 2 0-15,2-1 0 0,2 1-208 0,-4-1 0 0,0 1 0 0,-4-2 0 0,-7-4 0 0,-3-2 0 16,-3 1 0-16,-5-3 0 16,-10-7 0-16,-1 2 0 0,-1-2 0 0,-3-4 0 0,-4-2-384 0,-6-6 0 15,-1-3-16-15,-6-4 0 16,-8 2-672-16,-6-1-128 0,-7-2-16 0,-4-9-18448 16</inkml:trace>
  <inkml:trace contextRef="#ctx0" brushRef="#br0" timeOffset="58133.62">3026 7455 21183 0,'1'-10'1888'0,"-1"4"-1504"0,-1 1-384 0,1 1 0 0,0 3 864 0,1 0 96 16,2-1 32-16,-2 2 0 16,2-5-2496-16,1 0-496 0,2-1-112 0,-2 0 0 0,1 1 976 15,-4 0 208-15,1 0 32 0,-4-1 16 0,-1-1 880 0,-4 2 0 0,0-1 128 0,-5-1 0 16,-3 0 1536-16,-4 3 320 0,-3 1 48 0,-5 1 16 15,0 2-448-15,-6 2-64 0,-4 4-32 0,-7 2 0 0,-4 1-800 16,-4 2-176-16,-2 0-16 0,-6-1-16 16,-7-1-496-16,-1-2 0 0,4-1 0 0,-3 2 0 15,-1-2 0-15,-1 3 0 0,0-6 0 0,0 0 0 16,4-3 704-16,4-4 64 0,11 3 0 0,1 0 0 16,2-2 96-16,3 3 32 0,2 0 0 0,2 0 0 15,4 0-48-15,4 0 0 0,1 3 0 0,4-3 0 16,2 1-432-16,1 0-96 0,0 3 0 0,1-2-16 15,3 2-304-15,1 1 0 0,3-1 0 0,3 1 0 16,-1 3 0-16,2-1 0 0,2 0 0 0,1 2 0 16,2-2 0-16,3 0 0 0,0 2 0 0,3-3 0 15,1 0 0-15,3 2 0 0,2 1 0 0,1-1 0 16,2 1 0-16,2 2 0 0,3 1 0 0,0 4 0 0,3 3 160 16,0 3 80-16,3 5 16 0,-2 2 0 0,-1 7-256 0,-1 3 0 15,-2 5 0-15,-4-2 0 0,-1 2 0 0,-4 1 0 16,-3 2 0-16,-2 2 0 0,-4 2 0 0,-4 1 0 15,-1-2 0-15,-1-4 0 0,-3-5 0 0,2-6 0 16,0-7 0-16,-1-4 0 0,3-7 0 0,0-1 0 0,3-4 0 0,-2-1 0 16,2 1 432-16,0-4 80 0,-1-2 32 15,2 1 0-15,0-2-224 0,2-1-32 0,0 0-16 0,1 0 0 0,0 2-272 16,1 0 0 0,0 0 0-16,0 1 0 0,2 3 0 0,-1 1 0 0,0 1 0 0,1 3 0 0,0 2 0 0,1-1 0 15,1 3 0-15,3-1 0 0,3 0 0 0,4-2 0 16,4-1 0-16,8-4 0 15,4-5 0-15,9-5 160 0,9-5-32 0,6-3 0 0,6 0 192 0,4-7 16 16,7-1 16-16,6-2 0 0,9-4-224 0,4 0-128 16,4 2 128-16,-1-2-19920 15</inkml:trace>
  <inkml:trace contextRef="#ctx0" brushRef="#br0" timeOffset="134882.34">10927 14032 35935 0,'2'-1'3200'0,"0"1"-2560"0,1 1-512 0,-1 2-128 31,3-1-320-31,1 1-96 0,7 0-16 0,5 1 0 16,12 2-288-16,8-1-64 0,8-2-16 0,2-3 0 15,3-2-224-15,1-2-64 0,2-5 0 0,2-1 0 0,1-1 832 0,-2 0 256 0,0 0 0 0,-3 2-160 0,1 0 432 0,-1 2 96 16,-2 1 16-16,1 1 0 0,0 4-160 16,1 2-32-16,2 4 0 0,-1 1 0 15,-2 0-192-15,-1 4 0 0,-1-1 0 0,-2 0 0 16,-1 4-256-16,-5-1-64 0,-2 3 0 0,-4 1 0 16,-3 1-128-16,-4 2-16 0,-2 0-16 0,-6 0 0 0,-4 0 480 0,-5-1 0 0,-2-3 0 15,-4 1 0-15,-3-2 1056 0,0 1 304 0,-2-4 64 0,-3 3 16 16,1 0 160-16,-1-1 16 0,-1 3 16 0,0 1 0 15,-1 0-640 1,0 2-128-16,-2 2-32 0,1 1 0 0,1 2-544 16,0 4-112-16,0 6-32 0,3 5 0 0,-1-3-144 0,2 9 0 0,0 9 0 0,0 3 0 15,-2 3 0-15,1-1 0 0,-1 0 0 0,0-5 0 0,0 6-288 0,1-6 16 32,-2 0 0-32,2 0 0 0,-1-6 80 0,1-5 0 0,-2-1 16 15,1-6 0-15,0-1 176 0,0-3 256 16,-1-5-64-16,1-3-16 0,0-7 208 0,1-1 32 0,1-2 16 15,1-5 0-15,0-4 16 0,0-1 16 0,2-1 0 0,1-3 0 16,1 0-464-16,1 0 0 0,2 0 0 0,0 0 0 16,-1 0 0-16,3 1 0 0,0 1-208 0,-2 3 64 15,2 4-112-15,-3 0 0 0,0 4-16 0,-1 2 0 0,-1 2 144 0,-3 4 128 16,-2 2-192-16,-3-1 192 16,-1 5-128-16,-4-6 128 0,-1 4 0 0,-2-8 0 0,-2-1 0 0,-2-3 176 0,-1-5 0 15,-4 0 0 1,-2-2 416-16,-5-4 96 0,2 0 16 0,-6-2 0 0,-4-4-96 0,-6-1-16 15,-5-1 0-15,-2-5 0 16,-1 1-272-16,-2-1-48 0,1-1-16 0,0 1 0 16,3 3-256-16,1-4 0 0,1 4 0 0,4-1-21152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8:18:16.7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25192 1311 22111 0,'-6'3'1968'0,"1"0"-1584"15,1-2-384-15,2 2 0 0,1-3 1248 0,-3 0 160 0,-2 2 48 16,-3 2 0-16,-4-2-464 0,-1 3-96 0,0-2 0 0,2-1-16 16,2-2-752-16,1-2-128 0,3-1 0 0,1-1-128 15,2 1 128-15,1-3 0 16,1-1 0-16,1 1 128 0,1-1 192 0,1 1 64 16,-1-1 0-16,0-1 0 0,0 0 128 0,1 2 48 15,-2 0 0-15,0 1 0 0,-2 1-96 0,1-2-16 16,-3 2 0-16,1 1 0 0,-1-2-128 0,-2 1-48 0,0 2 0 0,-3 0 0 0,-1 2-80 0,0-2-32 15,-1 2 0-15,-1 2 0 0,-3 0-32 0,0 0 0 16,0 0 0 0,0 2 0-16,-1 2-128 0,0 1 128 0,0-1-128 0,1 4 128 15,-1-2 80-15,1 2 16 0,0 3 0 0,1-4 0 0,-1 5-224 0,0 1 176 16,1 1-176-16,0-2 160 0,1 0-160 0,1 2 0 16,-1 1 144-16,2 1-144 0,3 1 0 0,-2-1 0 15,1 4 0-15,0 4 0 16,2 3 0-16,0-1 0 0,0 1 0 0,2-1 0 0,1 3 0 15,0 1 176-15,0-1-48 0,4 1 0 0,1-3 240 0,2-1 32 16,2-2 16-16,2-1 0 16,2 0-192-16,2-6-32 0,1 1-16 0,1-1 0 15,0-1 0-15,5-2 0 0,-1-1 0 0,3-1 0 0,-2-2-176 0,2-2 128 0,4-1-128 0,-1-2 128 16,1-1-128-16,0-1 0 0,2-3 0 0,1 0 0 16,1-2 0-16,-2 0 0 0,1 0 0 0,-1 0 0 15,0-4 0-15,-2 2 0 0,0-1 0 0,-2 0 0 16,-2 0-176-16,-1-1-16 15,-2 1 0-15,-2-3 0 16,0 2-1216-16,-2-2-256 0,-2 1-64 0,-1 1-15024 0</inkml:trace>
  <inkml:trace contextRef="#ctx0" brushRef="#br0" timeOffset="453.93">25767 1292 19343 0,'4'4'1728'0,"-2"1"-1392"0,1 2-336 0,-2-4 0 0,-1 0 1152 0,0 4 144 0,3 2 48 0,-1 10 0 0,1 3 1216 0,-2 7 240 0,-1 2 48 0,-1 1 16 0,-3 2-1744 0,-1-1-352 0,0-1-64 0,-1 1 0 0,1-1-208 0,0-3-48 16,1-1 0-16,0 1 0 0,2-5-448 0,1 2 128 16,-2-4-128-16,2-1 0 0,1-1 0 0,0-4 0 0,0-1 0 0,0-1-160 31,1-2-1024-31,1-4-208 0,-1-3-32 0,2-2-14208 0</inkml:trace>
  <inkml:trace contextRef="#ctx0" brushRef="#br0" timeOffset="707.6">25754 555 28559 0,'-2'-9'2544'0,"1"6"-2032"0,2-1-512 0,1 4 0 15,-1-2-256-15,1-1-128 0,1-1-48 0,-1-4 0 0,3-2 1536 16,0-3 304-16,1 2 64 0,-1 3 16 16,-1-1-592-16,0 2-128 0,-2 0-32 0,1 1 0 0,0 0-480 0,0 2-112 15,-2-2-16-15,2 2-10576 16,-1-2-2128-16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16:24.4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16322 8009 36863 0,'-7'-16'3264'0,"2"1"-2608"0,3 5-528 0,2 3-128 0,0 2 368 0,-2-6 32 0,-3-13 16 0,-3-9 0 15,-5-13 352-15,0 0 80 0,-3 7 16 0,-3 4 0 16,-1 6-368-16,-2 8-80 0,-3 7-16 0,-4 5 0 16,-3 5-208-16,-5 4-32 0,-4 6-16 0,-6 6 0 15,-6 7-144-15,-8 6-144 0,-6 11 144 0,-7 7-208 16,-1 7-224-1,-3 2-32-15,0 5-16 0,-9 11 0 0,-3 12 224 0,-5 10 64 0,-1 7 0 0,-1 4 0 0,4-3 192 16,-2 11 0-16,-2 8 0 0,3-3 0 0,8-5 144 16,2 1 32-16,0 6 0 0,3 1 0 15,5 1 192-15,5-3 32 0,6 1 16 0,8-8 0 0,9-3 32 0,7 0 0 16,9-2 0-16,4 4 0 0,10 2-128 0,5 0-32 16,6-8 0-16,7 4 0 0,7 5-160 0,8-6-128 15,5-6 144-15,9 2-144 16,5 1 0-16,9-4 0 0,9-4 0 0,4-12 0 15,1-10 0-15,5-9 0 0,6-6 0 0,7-9 0 0,8-7 0 0,8-10 0 16,10-8 0-16,4-7 0 0,6-7 0 0,5-10 128 16,2-13-128-16,4-10 0 0,1-3 0 0,1-14 0 15,6-8-176-15,-6-10 176 0,-8-4-272 0,-1-9 64 16,-1-8 16-16,-6-3 0 0,-10-2-96 0,-4-10-16 16,-2-5 0-16,-3-9 0 0,-4-6 304 0,-7-7-160 0,-7 1 160 0,-11 1-128 15,-7 1 400-15,-7-3 96 0,-5-2 16 16,-10 2 0-16,-5 0 208 0,-9 1 48 0,-4-1 16 0,-11 6 0 15,-6 7-32-15,-7-3-16 0,-6 5 0 0,-9-2 0 16,-7 3-224-16,-8 0-32 16,-1 8-16-16,-10-5 0 0,-11 0-192 0,-8-1-144 15,1 11 192-15,-8-3-192 0,-9 5 144 0,-10 3-144 16,-13 4 0-16,-7 10 144 16,4 10-672-16,-12 8-144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18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10963 3521 39615 0,'-27'-31'3520'0,"6"9"-2816"0,0 3-560 0,6 8-144 0,7 4 464 0,1 3 64 0,0-4 16 0,-8-6 0 15,-7-7-704-15,-8-7-144 0,-2-3-16 0,0 2-16 16,2 9 0-16,-2 7 0 0,-1 4 0 0,-7 12 0 15,-4 8 336-15,-8 7 0 0,-9 9 0 0,-9 13 0 16,-12 7 0-16,-7 9 0 0,-4 7 160 0,-7 5-160 16,-6 12 320-16,-4 9-32 0,-4 6-16 0,5 4 0 0,11-7-272 15,3 6 0-15,4 8 0 0,7-1 0 0,11-4 0 0,8 2 0 16,8 2 0-16,10 0 0 0,8-5 0 0,8 8 0 16,5 6 0-16,10 4 0 0,7-3 0 15,13-2 0-15,10-4 0 0,13-7 0 0,12 0 0 0,13-8 0 16,10-5 0-16,11-6 0 0,9-5 0 0,13-2 0 15,12-3-208-15,11-10 80 0,6-6 128 0,0-9 144 16,3-8-16-16,9-5-128 0,5-4 144 0,0-9-144 16,-10-7 0-16,0-7 144 0,3-8-144 0,5-6 160 15,4-10-160-15,0-7 160 0,-12-6-32 0,7-8 0 16,11-6 0-16,-4-13 0 0,-6-7 0 0,-4-9 0 16,-4-12 0-16,-9-7 0 0,-10-2 112 0,-16-1 16 0,-13-4 0 15,-11-7 0-15,-13-7-64 0,-13-8 0 0,-10-8 0 16,-17 2 0-16,-11 5 176 0,-16-6 16 0,-13-2 16 15,-17 2 0-15,-8 10-80 0,-16 0 0 0,-17 1-16 0,-16-3 0 16,-13 3-144-16,-12 1-32 0,-11 2 0 0,-8 8 0 16,0 11-128-16,-13 6 0 0,-11 1 0 0,-11 12 0 15,-11 10 0-15,0 9-144 0,1 12 144 0,2 13-160 16,9 15-288 0,-5 17-64-16</inkml:trace>
  <inkml:trace contextRef="#ctx0" brushRef="#br0" timeOffset="3050.47">13637 10513 911 0,'-11'-11'0'0,"2"3"0"0,1 0 0 16,5 2 0-16,0 2 3184 0,3 1 544 0,-1 0 112 0,0-4 32 16,0-1-3120-16,-2-8-624 0</inkml:trace>
  <inkml:trace contextRef="#ctx0" brushRef="#br0" timeOffset="3853.35">13533 10358 11967 0,'-11'0'1072'0,"1"-2"-864"0,4 1-208 15,3-1 0-15,2 2 2080 0,-2 0 368 0,-4-3 80 0,-7 0 16 16,0-2-320-16,-3 0-64 0,4-1-16 0,3 0 0 16,1 1-336-16,4 0-64 0,0 3-16 0,1-2 0 0,0 3-1088 15,-1 1-240-15,0 0-32 0,-1 1-16 16,0 3-768-16,-3-3-160 15,0 4-16-15,-1-2-16 0,0 2-992 0,-1-1-208 16,-2 1-48-16,-2 0 0 0,0-2 896 0,-2 0 160 16,1 2 32-16,-2-2 16 0,3 0 1664 0,1 0 336 0,0-2 64 0,4 2 16 0,2-3 464 15,3 0 80-15,2 1 32 0,3-1 0 0,3 1-912 0,3 1-176 16,2-2-48-16,4 3 0 0,1 3-544 0,3 0-224 16,2 3 176-16,0 2-176 0,2 0 0 0,0 0 0 15,1 0 0-15,-3 3 0 0,1-2 224 0,-2 3-48 16,-2-4-16-16,-3 1 0 0,-1-4-160 0,-4 1 0 15,-2 0 0-15,-4-2 0 0,-1-1 192 0,-3-3 16 16,-2 0 0-16,-2-1 0 0,0-2 208 0,-3-2 32 0,0-3 16 16,0-1 0-16,0-2 64 0,-2-1 16 0,0-1 0 0,-1 0 0 15,-1 1-272-15,1 1-48 0,0 5-16 0,0-2 0 16,-1 5-208-16,0 2 0 0,0 1 0 0,-1 2 0 31,1 1-592-31,1 2-64 0,0-1-16 0,2 1 0 0,1-2 16 16,2-1 0-16,0 1 0 0,2-1 0 0,2-4 192 15,1 0 32-15,1 1 16 0,2-4 0 0,3 1 416 0,2-5 0 0,3 0 144 0,3-4-144 0,6 1 160 16,1-1-160-16,7 0 128 0,3 1-128 16,3 0-320-16,3 4-160 0,0-1-32 15,2 3 0-15,2 3-1200 0,-1 3-240 0,1-2-48 16,-4 4-16-16,-3 1-720 0,-4 0-144 0,-2-1-16 0,-5 1-16 16,-3-1 1184-16,-4-2 256 0,-2 1 32 0,-4-2 16 0,-3 1 2192 15,-4-3 448-15,0 1 96 0,-4-1 16 0,0 0 1920 0,1-1 384 16,-2-3 80-16,-1 1 0 0,-2-2-1072 0,-1-3-208 15,1-1-64-15,-1-2 0 0,0 0-1184 0,0-2-240 16,1 2-48-16,1 0-16 0,-1 3-512 0,2 0-112 16,0 3 0-16,-3 0-16 15,1 3-560-15,-3-1-128 0,-2 3 0 0,0 3-16 16,-2 1-48-16,-4 3-16 0,-1 2 0 0,-2 2 0 16,0 0 16-16,-2 1 16 0,-2 2 0 0,-1-1 0 0,1 2 288 0,2-2 48 0,-1-2 16 15,4-3 0-15,2 0 336 0,4-2 64 0,4-1 0 0,3-4 16 16,3-1 192-16,2-4 48 0,3 2 0 0,4-3 0 15,1-1 96-15,3-3 32 0,2 1 0 0,5-4 0 16,3-2-416-16,4 0-80 0,4 3-16 16,3-2 0-16,-1 2-304 0,3 1-64 15,1 4-16-15,-1 0 0 0,-3 0 112 0,-4 3 16 0,-3 3 0 0,-5 3 0 16,-3 1 0-16,-5 1 0 0,-2 1 0 0,-2-1 0 16,-3 0 128-16,-1-2 0 0,-1 1 0 15,-2-1-128-15,1-2 128 0,-2-1 0 16,-1 0 160-16,-1-1-160 0,0-2 464 0,-3-1 0 0,0-1 0 0,-1-1 0 0,-1 0-64 0,1-4-16 15,-1 2 0 1,3 0 0-16,-2 2-192 0,1 0-64 0,0 1 0 0,2 1 0 16,1 3-624-1,-2 2-128-15,3 2-16 0,-1 1-19584 0</inkml:trace>
  <inkml:trace contextRef="#ctx0" brushRef="#br0" timeOffset="7275.88">13313 10314 20271 0,'-2'-1'1792'0,"2"1"-1424"0,2-3-368 0,-1 2 0 16,1 1-1520-16,1-1-368 0,2-2-80 0,1-1-16 0,4 0 1696 0,1-1 288 15,0-2 144-15,-1 2-16 0,0 4-128 0,-4-2 160 16,0 1-160-16,-3 2 176 0,-2 0-176 0,0 0 0 16,-1 2-160-16,-1-1 160 0,2-1 2688 0,-1 0 640 15,2 0 128-15,-1-1 64 0,0 1-384 0,1-3-64 0,-2 3-32 16,0 0 32-16,0 0-1728 0,0 0-368 0,24-9-64 0,-18 8 16 16,0 0-928-16,-1 1 0 0,0 0-160 0,-2 1 160 15,0 2-256-15,-1-1 64 0,0 3 16 0,-2-2 48 16,-1 0 272-16,0 2 64 0,-2-1 16 0,2 1 32 15,-2-1 112-15,2 0 16 0,0-2 0 0,0-1 16 16,1 0-224-16,0-2-48 0,0 1-128 0,1-1 240 16,1-1-240-16,0-1 176 0,1-1-176 0,0 0 192 15,-1-2-192-15,2-2 0 0,-1 0 0 0,-1-2 0 0,-1 0-240 16,-1 2 48-16,0-3 0 0,-2-2 32 0,-1 2 160 0,-2 0 0 16,-2-6 0-16,-2 0 0 0,1 0 288 15,-4-4 0-15,-1-4 0 0,-3-3 32 0,1-5-160 16,-2-7-32-16,-2-1 0 0,-1-7 0 0,-3-6 208 0,-2-7 48 15,-3-3 0-15,-2-8 0 0,-2 1 32 0,-3-5 16 16,-2 0 0-16,-2-4 0 0,-4-5-128 0,-1-7-32 16,-2-2 0-16,-2-4 0 0,-3-2-80 0,2-4 0 15,-2-2-16-15,3 1 0 0,1 2-176 0,2-4 0 16,1-3 0-16,2-2 0 0,2 1 0 0,-2-5 0 16,0-3 0-16,1-1 0 0,3 2 0 0,-2 0 128 15,2 3-128-15,-1 6 0 0,0 4 0 0,0 6 0 0,-2 9 0 16,1 7 0-16,1 6 0 0,2 8 0 15,2 4 0-15,-1 2 0 0,-1-1 0 0,-4 1 0 0,2 3 0 16,-1-3 0-16,1-2-176 0,0 2 176 0,3 3-128 16,-1-1 128-16,-1-2 0 0,0 4 0 0,3 2 0 0,2 2 0 15,2 2 0-15,2 1 128 0,3 2-128 0,2-1 128 16,0-1-128-16,2 1 0 0,0 2-128 0,-1 3 128 16,1 2 0-16,0 2 0 0,-1 2 0 0,2 0 0 15,3 8 0-15,-1 4 0 0,2 3 0 0,2 2 0 16,3 5 0-16,1 2 0 0,0 4 0 0,-1-3 0 0,4 1 0 15,-1 4 0-15,3 1 0 0,0 0 128 0,2 2-128 16,0-1 0-16,2 2 0 0,-2 1 0 0,2-1 0 16,-1 1 0-16,0-1 0 0,-1 1 0 0,0 2 0 0,0-3 192 15,1 1-64 1,-1 1 0-16,-1 2 0 0,-1-2 16 0,0 1 0 0,-1 0 0 0,3 2-16 0,-1-3 0 16,-2 3 0-16,2-3 0 0,2 2-128 0,0-2 0 15,1 3 0-15,1-1 0 0,-1 2 0 0,1 0 0 16,2 0 0-16,-1 2 0 0,2 0 0 0,0 3 0 15,2 4 0-15,1-2 0 0,0 4 0 0,0 3 0 0,0 2 0 16,1 4 0-16,-1 1 0 0,0 4 0 0,-2 3 0 16,0 2 0-16,-2 3-128 15,-1 3 128-15,-2 2 0 0,-3 2 0 0,-2-1 0 0,-1-1 0 0,-1 1 0 16,-2 3 0-16,0 0 0 0,-3 3 0 16,-1 2 0-16,1-3 0 0,1-1 0 0,1-2 0 0,1-2 0 15,2-8 0-15,2-4 0 0,0-5 0 0,5-2 0 0,0-4 0 16,0-1 0-16,2-4 0 0,0-4 0 15,0-1 0-15,2-1 0 0,-2-2 0 0,0-4 0 16,0-1 0-16,1-1 0 0,-2-4 0 0,1-1 0 0,0-6 0 16,0-3 160-16,-2-2 0 0,2-4 0 0,-2-8 0 15,1-1 48-15,-2-3 16 0,2-4 0 0,0-3 0 0,-1 1-224 16,2-1 0-16,0-3 128 0,2-1-128 0,-1 4 0 0,0 0 0 16,-1 2 0-16,0 0 0 0,-1 5 0 0,1 1 0 15,-1 0 0-15,-1 1 0 0,0 3 0 0,-2 2-128 31,2 6 128-31,-3-1 0 0,1 4 0 0,2 4 0 0,-1 0 0 0,1 5 144 0,3 1-144 0,3 3 0 16,3 1 0-16,8 4 0 0,1-2 0 0,11 3 0 16,15 0 0-16,14-1 0 15,17 0 496-15,10-5 64 0,-2 0 16 0,13-4 0 16,13-1 16-16,-1 1 16 0,-3 1 0 0,-7 2 0 0,-6-2-448 0,-7 3-160 16,-3 3 0-16,-8 1-16192 15,-6 2-3360-15</inkml:trace>
  <inkml:trace contextRef="#ctx0" brushRef="#br0" timeOffset="24200.22">10148 2311 40079 0,'-60'28'3568'0,"-13"4"-2864"0,25-1-560 0,-9 4-144 0,7-3 128 0,9-4-128 0,7 1 192 0,-16 14-64 0,-39 32-128 0,-57 57 0 0,-60 60 0 0,3 6 0 15,13 1-192-15,20-9-64 0,22-10 0 0,18 1-16 16,16-8-48-16,15-3 0 0,14 0 0 0,11-2 0 0,8 3 320 15,8-1 0-15,10 2 0 0,3 6 0 0,5 9 0 0,5 6 0 16,3 6 128-16,3 9-128 0,5 8 224 0,3-1-48 16,2 2-16-16,6-11 0 0,4-4 96 15,4 3 0-15,1 7 16 0,7-6 0 0,2-13-80 0,6 5-32 0,5 1 0 16,9-2 0-16,4-5-160 0,8-7 0 0,4-16 0 16,6-11 128-16,9-8-128 0,11 7 0 0,9 8 0 15,2-6 128-15,-1-12-128 0,2-5 192 0,8 1-192 0,5 8 192 16,8 7-192-16,3 4 128 0,-2-3-128 0,11 8 128 15,10 8-128-15,6-8 0 16,1-10 0-16,5-16 0 0,-2-20-176 0,-1-20-64 0,-1-16-16 16,10-5 0-1,8-12-480-15,-4-11-96 0,-7-12-32 0,0-5 0 0,2-3 608 0,-6-10 256 0,-4-7-192 0,1-6 192 16,2 2 624-16,-1-10 240 0,-5-5 48 0,6-7 16 16,2-5-464-16,2-5-80 0,3-9-32 0,2-5 0 15,3-3-352-15,5-7 144 0,1-1-144 0,3-7 0 0,-10 4 128 0,5-8-128 31,8-5 0-31,-12-1 0 0,-12 5 256 0,-6-3-48 16,-2 4-16-16,-8-4 0 0,-10 0-192 0,-7-8 0 16,-1 1 0-16,-7-10 0 0,-2-3 128 0,-6-7-128 15,-7-1 0-15,-8-5 144 0,-6-3 80 0,-9-9 16 16,-5-10 0-16,-10-9 0 0,-7-4 112 0,-7-12 32 16,-7-8 0-16,-6-13 0 0,-5-2 16 0,-4-10 16 15,-1-10 0-15,-4-17 0 0,0-13-416 0,-1-8 0 16,-1-4 128-16,-2 0-128 0,-2 1-224 0,-5 4-80 15,-3 6-16-15,-7-6 0 0,-8 1 160 0,-5 12 32 0,-1 11 0 16,-13-14 0-16,-7-8 272 0,-11-3 64 16,-10 3 16-16,-13-3 0 0,-9-1 272 0,-3 13 48 0,7 23 16 15,-14-10 0-15,-11-7-192 0,-6 4-48 0,5 9 0 0,-7-5 0 16,-1-2 64-16,-4-1 0 0,8 11 0 0,-9-10 0 16,-7-3-128-16,2 10-32 0,18 22 0 0,-9 4 0 31,-6 0-544-31,-6 2-128 0,-5 5 0 0,0 10-16 15,-2 13-48-15,2 15 0 0,3 13 0 0,-2 12 0 0,-2 10-192 16,-10 14-64-16,-12 12 0 0,-8 11-12944 0,-4 15-2608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19:25.0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25756 10426 46991 0,'-21'-22'4176'0,"4"2"-3344"0,8 8-656 0,4 2-176 0,1 1-288 15,-5-8-96-15,-11-11 0 0,-15-22-16 16,-13-12-304-16,-9-2-48 0,-6 6-16 0,-7 13 0 16,-5 13-400-16,-10 10-96 0,-9 10-16 0,-10 10 0 31,-8 11-592-31,-12 11-128 0,-6 5-32 0,-10 9 0 0,-9 9 1200 16,-6 13 256-16,-2 5 32 0,3 7 16 0,4 3 1296 0,9 4 256 0,7 3 48 0,10 8 16 15,7 9 432-15,21-3 80 0,19-8 32 0,14 1 0 0,12 7-416 0,13 5-64 16,11 10-32-16,16-2 0 0,12 0-416 0,18 3-96 15,18 0-16-15,15-6 0 0,12-11-432 0,14-5-160 0,13-5 0 16,17-2 144-16,14-4-304 0,13-7-64 0,9-5-16 16,9-4 0-16,6-7-16 0,3-6-16 0,2-7 0 0,-4-5 0 31,0-6-240-31,1-4-32 0,-1-7-16 0,-8-6 0 0,-8-8 240 0,-6-6 32 0,-4-8 16 16,-14-6 0-16,-13-6 480 0,5-10 112 0,2-10 0 0,-7-12 16 15,-7-2 368-15,-9-11 64 0,-10-6 0 0,-8-11 16 16,-10-7 176-16,-12-8 16 0,-10-2 16 0,-12-7 0 0,-9 0-96 15,-12-10 0-15,-12-1-16 0,-9-5 0 0,-8 2-304 16,-13-3-48 0,-17-4-16-16,-11 5 0 0,-9 9-320 0,-7 11-192 0,-6 13 192 0,-9 9-192 0,-9 10-160 0,-10 8-144 15,-8 4-16-15,-10 10-16 32,-7 9-608-32,-10 10-112 0,-10 7-32 0,-4 13-13664 0,0 7-2736 0</inkml:trace>
  <inkml:trace contextRef="#ctx0" brushRef="#br0" timeOffset="2313.4">25289 11094 36863 0,'-13'4'3264'0,"3"1"-2608"0,4-3-528 0,4 2-128 16,1-2 128-16,-4 3 0 0,-5 4 0 15,-6 3 0-15,-7 6-128 0,-3 2 0 0,-2 4 0 0,-2-2 0 16,1 2 400-16,-6-2 48 0,-2-1 16 0,-4 4 0 15,-3-1 112-15,-8 3 32 0,-6 2 0 0,-8 5 0 16,-6 2-160-16,-11 3-48 0,-6 8 0 0,-10 6 0 16,-7 4 48-16,-6 3 0 0,-3 1 0 0,-3 1 0 15,1 0-320-15,7-5-128 0,8-5 128 0,5-3-128 16,6 0 0-16,11-6 0 0,7-4 0 0,10-6 0 0,10-2 128 16,6-9-128-16,7-2 0 0,5-6 128 0,6-2-128 15,5-4 192-15,5-3-192 0,2-1 192 16,6-3-192-16,4-2 0 0,2 1 0 0,2-5 0 0,5 0 0 0,3-1 0 15,1-2 0-15,1 0 0 0,2 0 0 0,1 0 0 16,1 0 0-16,0 1 0 0,-1-2 0 16,1 2 0-16,-1 1 0 0,0-1 0 0,1 1 0 0,0-1 0 15,0 1 0-15,-1 1 0 0,0 1 0 0,0 0 0 16,1 2 0-16,0-2 0 0,0 4 0 0,0-1 0 16,-1 1 0-16,1 0 0 0,-1 1 0 0,-1-1 0 15,-2 1 0-15,0 2 0 0,-2-2 0 0,0 0 0 0,-3 3 0 16,-1-3 0-16,0 2 0 0,-2-1 0 15,-2 3 0-15,-2-1 0 0,-3 1 0 0,-2 3 0 0,-3 0 0 16,-6 4 0-16,-4 3 0 0,-8 4 0 0,-6 4 0 0,-8 3 0 16,-3 2 0-16,-4 2 0 0,-2 2 0 0,-5 3 128 15,1-4-128-15,-1 2 0 0,0-1 0 0,-2 2 0 16,3-3 0-16,3-2 0 0,7 0 0 0,5-5 0 16,8-5 0-16,6 0 192 15,4-3-64-15,5-4 0 0,4-1-128 0,4-2 0 0,2-5 0 0,2-2-176 0,5-2 176 16,0-2 0-1,4-2 0-15,1-4 0 0,3 0 0 0,2-7 144 0,4-4 0 0,3-4 0 0,3-6 96 0,4-3 16 16,4-4 0-16,6-7 0 16,5-3-48-16,3-2 0 0,4-1 0 0,2-1 0 0,2 2-208 15,0-6-160-15,0 2 32 16,-4 0 0-16,-2 1 128 0,-5 4 0 0,-4 2 0 0,-5 5 0 0,-1 0 0 0,-2 2 0 16,-4 3 0-16,-3 5 0 0,-2 2 0 0,-3 3 176 15,-1 6-48-15,-2 1 0 0,-1 6-128 0,-1-3 0 16,0 5 0-16,-1 1 0 0,-1 3-128 0,1-2 128 15,-1 1-160-15,2 1 160 0,0 1 0 0,0 0 0 16,3 3-128-16,0-2 128 0,1 2 0 0,0 2 0 0,-1 1 0 16,0 1 0-16,0 3 0 0,-3 2 0 0,0 1-128 15,-5 3 128-15,-2 2 0 0,-2 4 0 0,-5 4 0 0,-4 3 0 16,-5 0 0-16,-5 7 0 0,-3 0 0 0,-6 4 0 16,-4 3 128-1,-5 3-128-15,-6 3 192 0,0 2-192 0,0-1 144 16,-1 0-144-16,3 2 0 0,0-2 144 0,2-1 48 15,3-4 0-15,2 0 0 0,5-6 0 0,4 1-192 0,2-1 0 0,5 0 0 0,3-1 0 16,2 1 0-16,4-3 0 0,1 1 0 0,1-1 0 0,3-3 0 16,0 0 0-16,2 0 0 0,1-1 0 15,0-5 0-15,3 0 0 0,0-4 0 0,1-1 0 0,2-3 0 16,2-2 0 0,2-2 0-16,2 0 128 0,2-3 16 0,6-1 0 0,4-2 0 0,8-1 0 0,7-3-144 15,11-3 0-15,11-1 0 0,7-2 128 0,4-1-128 0,12-8 0 16,12-1 0-16,6-3 128 15,6 1-512-15,1-6-128 0,4-3 0 0,3-8-20752 16</inkml:trace>
  <inkml:trace contextRef="#ctx0" brushRef="#br0" timeOffset="12472.61">10310 5338 35935 0,'-7'-18'3200'0,"1"4"-2560"0,2 5-512 0,3 3-128 15,1 0-896-15,-1-2-208 0,-3-7-48 0,-4-11 0 16,0-7-2800-16,-2-4-560 0,-1-1-112 0,-2 3-32 0,-1 0 3456 0,-4 1 688 16,-3 2 144-16,-2 2 32 0,-4 1 1360 0,-4 1 288 15,-4 4 48-15,-5 2 16 0,-3 6 336 0,-9 4 64 16,-7 6 16-16,-14 8 0 0,-11 8 80 0,-14 9 32 16,-7 4 0-16,-15 12 0 0,-10 12-1168 0,-6 5-224 0,-1 4-64 15,-19 12 0-15,-14 18-448 0,0 5 0 0,8 2-128 0,10 2 128 16,5 7-240-16,7 5 64 0,9 2 16 0,15-1 0 15,16-7 160-15,11-1-128 0,13 5 128 0,17-8-128 16,14-7 304-16,13 2 64 0,12-1 16 0,13-3 0 16,7 0 480-16,7-8 96 0,8-5 32 0,8 2 0 15,5 0-384-15,8 3-80 16,8 3-16-16,8-4 0 0,6-2-608 0,8-5-128 0,9-1-32 0,8-5 0 31,9-3-192-31,9-3-64 0,10-3 0 0,6-7 0 0,-5-12 512 0,9-2 128 0,9 1 0 0,-6-6 0 16,-14-6 0-16,11-4 0 0,9-4 0 0,2-8 0 0,1-4 320 0,-2-8 0 15,1-7-16-15,-2-8 0 0,-2-8 464 0,-2-8 112 16,3-3 16-16,-5-8 0 0,-4-12-528 0,-5-9-112 16,-5-3 0-16,-5-7-16 0,-5-3-240 0,-7 0 176 15,-5-1-176-15,-8-6 160 0,-5-1 176 0,-3-1 48 16,-6 3 0-16,-6-6 0 0,-3 0-128 0,-11 1-32 16,-10 4 0-16,-12 1 0 15,-6-3-80-15,-11-3-16 0,-11-6 0 0,-12-3 0 0,-5 5-128 0,-16-8 0 0,-17-8-160 16,-12 1 160-1,-5 5-288-15,-6 4 32 0,-2 5 16 0,-9-3 0 0,-8 3 240 0,-6 2 0 0,-3 3 0 16,2 9 0-16,2 6 0 0,-12 3 0 16,-10 3-128-16,-2 7 128 0,9 7-192 0,-9 9 16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19:46.6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6133 6543 40543 0,'-10'-8'3600'0,"2"-1"-2880"0,4 7-576 0,2 2-144 16,0 1-592-16,0-2-160 0,-6-2-16 0,-6-3-16 31,-5 0-1744-31,-6-2-352 0,-2 3-64 0,-4 2 0 0,0 0 640 0,-5 2 128 0,-2 1 16 0,-5 0 16 0,-3 1 2800 0,-5 2 560 16,-3 2 128-16,-2-2 0 0,6 0 1312 0,-2-1 256 15,-1 0 48-15,-2-1 16 0,4 3-1488 0,-2-4-288 16,-2 4-64 0,-2-2-16-16,4 3-736 0,-3-5-128 0,-5 1-48 0,-5-1 0 0,-4 0-208 0,-3 1 128 0,0 3-128 0,-6-3 0 15,-9 3 0-15,-6 0 0 16,-4 0-128-16,-6 1 128 0,-8 4-128 0,-1-2 128 0,0 3 0 0,-2-2 0 15,0 2 0-15,3-2 0 0,3 2 0 0,4 0 0 16,0-1 0-16,-3 1 0 0,-2 0 0 0,2 1 0 16,4-5 0-16,1 3 176 0,-4-3-32 0,1 1 0 15,6 1 0-15,-3 1 0 0,-1-1 0 0,3-1 0 16,1 2 48-16,3 2 0 16,6-5 0-16,-3 4 0 0,0 4-64 0,2 1-128 15,7-2 192-15,5 3-64 0,3 0-128 0,3 4 192 0,4 4-192 16,9 2 192-16,4 2-192 0,6-1 0 15,9 2 0-15,5 0 0 0,7 0 0 0,7 4 0 0,3 1 0 16,4 1 0-16,5 4 0 0,3 0 0 0,3 3 0 0,3 2 0 0,1-5-176 16,4 1 48-16,4 3 0 0,2 3 0 0,4 1 128 0,7-4 0 15,6 5 0-15,8-4 0 16,7 0 0-16,8-1 0 0,7-5 0 16,8-8 128-16,1-5-128 0,13-1 128 0,14-1-128 0,8-2 128 15,-1 0-128-15,4-5 0 0,8-1 0 0,14 0 128 16,11 1-128-16,11 1 0 0,7-2 0 0,0 0 0 0,3 1 0 15,0 3 128-15,-1-2-128 0,-2 0 0 0,-9-1 0 0,3-2 0 0,1 1 0 0,2-3 128 32,1 3-128-32,2-4 0 0,0-2 128 0,4-3-128 15,6-2 0-15,-4-3 0 0,-9-2 0 0,0-3 0 16,0 0 0-16,-1-7 0 0,-5 0 0 0,-4 0 0 16,-2-4 0-16,6-2 0 0,7-2 0 0,0-1 0 15,-3-1 176-15,-3 2-48 0,-1-1 0 0,0-1 0 16,-2-1-128-16,-4 3 0 0,-5 3 0 0,-3 2 0 15,-4-1 0-15,-6 3 0 0,-4 3 0 0,-1 1 0 0,2 2 240 16,-3-2 16-16,-3 4 0 0,-4 1 0 0,-5-3-112 16,-4 1-16-16,0 2 0 0,-8-2 0 0,-4-1-128 15,-6-4 0-15,-3-1-192 0,-6 0 192 0,-5-2 0 0,-8-3 192 16,-6-2 0-16,-6-4 0 0,-6-2 48 0,-6-4 16 16,-3-1 0-16,-6 1 0 0,-4-6 16 0,-6 0 16 15,-2-6 0-15,-7 1 0 0,-3 4-128 0,-9-2-32 16,-5 1 0-16,-10 1 0 0,-7 2-128 0,-10 0 0 15,-8-2 0-15,-8 2 0 0,-9 2 0 0,-6 2 0 16,0 3 144-16,-16-2-144 0,-15 1 128 0,-15-3-128 16,-9-3 160-16,-16 2-160 15,-7 2 0-15,-9-2 0 0,-2 0 0 0,-17-2 0 0,-12 1 0 0,-12-3 0 0,-10-1 0 16,-8 2 0-16,-4-3 0 0,-8 1 0 0,3 4 0 0,-15-1 0 16,-12 1 0-16,-8 4 0 15,-6 1 0-15,3 7-13952 0,3 6-2880 0</inkml:trace>
  <inkml:trace contextRef="#ctx0" brushRef="#br0" timeOffset="15860.79">12906 8742 26719 0,'4'-5'2368'0,"-3"1"-1888"0,0 2-480 0,-1 1 0 16,0 1 1872-16,0 0 288 0,0 0 48 0,0-1 16 15,-1 1-2224-15,0-4-528 0,-1 1-64 0,1-2-16 0,-1-1 208 0,-1 1 32 16,-3-1 16-16,-1 0 0 0,-2 0 720 0,-3-3 144 16,-3 2 16-16,-5 0 16 0,-2 3 160 0,-7 0 48 15,-3 3 0-15,-7-1 0 0,-5 4-320 0,-3-1-64 0,-2 1-16 16,-6 2 0-16,1-2-64 0,-8 0-16 0,-3 0 0 31,-6 1 0-31,-2-2-112 0,-1 3-32 0,-3-1 0 0,-3 2 0 16,-4 0-128-16,-4-1 160 0,-5 0-160 0,-1 1 160 15,3 1-160-15,-1 1 0 0,2-1 144 0,3-1-144 16,2-1 0-16,6-2 0 0,6 1 0 0,1-2-128 16,4-1 128-16,0 3 256 0,2-6-64 0,0 6-16 15,2-3-176-15,4 1 0 0,5 0 0 0,3-1 0 16,4 3-224-16,4-3 80 0,6-3 16 0,5 2 0 0,3 0 128 15,5-3 0-15,4 1 160 0,3 0-160 0,4-2 464 16,3 2 0-16,2-3 0 0,5 1 0 0,3-3-208 0,4 1-32 16,3-1-16-16,4-2 0 0,3 1-16 15,7-1 0-15,4-1 0 0,4 0 0 0,3 0-192 0,2-3 0 16,6 1 0-16,-3 0-160 0,-2-2 160 0,7 2 0 16,5-4-144-16,2-1 144 0,-1 1-144 15,-2 1 144-15,-3 1-192 0,-3 3 192 0,-3 2-128 0,-4-1 128 16,-2 3 0-16,-3 1 0 0,-3 2 0 0,-5 0-128 15,-1 1 128-15,-4 2 0 0,-2 0 0 0,-5 2 176 16,-3 0-32-16,-3 2 0 0,-4 3-144 0,-3-3 0 16,-4 2 0-16,-4 1 0 0,-6 1 0 0,-2-1 0 15,-4 2 0-15,-5 1 0 0,-5 0 0 0,-4 0 0 0,-3 2 0 0,-2-2 0 16,1 1 0-16,2 1 0 0,-1-1 0 0,-2 2 0 16,-1 4 0-16,-2 2 0 0,-4 3 0 0,-2 2 0 15,-3 4 0-15,2 0 0 0,4-1 0 0,4-1 0 16,2 4 0-16,4-6 0 0,4 0 0 0,7-2 0 15,8 0 0-15,9-6 0 0,5 1 0 0,7 1 0 16,2-2 128-16,4 2 0 0,5 3 0 0,1 0 0 0,4 0 0 16,4 3 0-16,3 0 0 0,7 2 0 15,6-1-128-15,6 1 0 0,5-2-192 0,4-1 192 0,6-3-128 16,3-7 128-16,4 1 0 0,3-2 0 0,2-4 0 0,4-5-176 16,6 1 176-16,3-4-18848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20:36.1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30794 15018 29487 0,'-3'-6'2624'0,"3"1"-2112"0,2 1-512 0,-1 2 0 16,1-1-704-16,2-1-256 0,0-1-64 0,2-7 0 15,1-3-816-15,1-1-160 0,-2 3-48 0,-1-2 0 0,-4 4 3072 16,-2 2 592-16,-3 3 128 0,-2-2 32 16,-4 5 928-16,-1-1 192 0,-3 3 48 0,-2 1 0 15,0 0-1472-15,-2 1-272 0,-5 3-64 0,-1-1-16 0,-5 5-544 0,0-2-128 16,-2 3 0-16,0 0-16 0,-1 3-304 0,1-1-128 16,0 2 0-16,1 1 128 0,2 1-128 0,0 1 0 15,4 1 0-15,-1 3 0 0,0 0 0 0,3 2 0 16,0 4 0-16,1-1 0 0,0 3 0 0,1 4 0 15,1 3 0-15,2 0 0 0,1-1 0 0,1 4 0 16,3 3 0-16,-1 4 0 0,3 1 0 0,2-1 0 0,3 1 0 16,1 0 0-16,3-2-192 0,2-3 16 15,4-3 16-15,4-7 0 0,2-2 160 0,4-3-208 0,2-4 80 0,5-2 128 16,3-3 0-16,3-2 0 0,5-6 0 16,-1-3 0-16,1-4 0 0,2-2 208 0,3-6-16 0,3-3-16 15,2-2 0-15,-1-1 0 0,2-4 0 0,-4-1 0 16,0-1 16-16,-2-2 16 0,1-4 0 0,-4-5 0 15,-2-3 48-15,-4-1 16 0,-5-2 0 0,-4-4 0 16,-4 0 32-16,-5-2 0 0,-4-4 0 0,-6-4 0 16,-3 1-304-16,-7-2 128 0,-4-2-128 0,-7 1 0 0,-4-4 144 15,-3 7-144-15,-2 2 0 0,-4 3 144 0,-1 4-144 16,0 4 0-16,1 3 144 0,1 2-144 0,1 5 0 16,2 1 0-16,4 3 0 0,0 0-128 15,3 2-496-15,0 2-80 16</inkml:trace>
  <inkml:trace contextRef="#ctx0" brushRef="#br0" timeOffset="1596.35">30880 15498 24879 0,'-11'2'2208'0,"3"-1"-1760"0,-1 1-448 0,4-2 0 0,3 1 1904 0,0-1 288 0,1 0 64 0,-1 0 16 16,-2 0-1008-16,-1 0-208 0,0 0-32 0,1-1-16 15,1-1 176-15,1 2 32 0,1-1 16 0,1 1 0 16,0 0-528-16,0 0-96 0,1 0-32 0,-1 0 0 0,2 3 0 16,-1-2-16-16,1 3 0 0,-2-1 0 0,0-3-64 0,0 0-16 15,0 0 0-15,0 0 0 0,2 25 0 0,-2-19 0 16,-2 0 0-16,1 3 0 0,0-3-112 0,-2-1-32 15,2 1 0-15,0-1 0 16,1-1-80-16,-1 0 0 0,-1-1-16 0,2-1 0 0,0 0 0 0,0 1 0 16,0-3 0-16,2 0 0 0,-1 1-48 0,0 0 0 15,0 0 0-15,1 2 0 0,0-3 64 0,1 2 0 16,0 1 0-16,1-2 0 0,0 1-64 0,-1 2 0 16,2 1 0-16,-1 0 0 0,1-3-64 0,0 3-128 15,-1 2 176-15,1-1-176 0,-2-1 128 0,2 1-128 16,0 0 0-16,1 3 0 0,1-3 144 0,-1-1-144 15,1 1 0-15,1 0 144 0,0 0-144 0,2 1 0 0,2 0 0 0,2 0 128 16,1 0-128-16,2-2 0 0,2 1 0 0,2 1 0 16,2 1 0-16,3 0 0 0,0 3 0 0,3-2 0 15,0 5 0-15,1-1 0 16,0 3 0-16,-1 2 0 0,-1-1 0 0,-5 0 0 16,1 2 0-16,-6 1 0 0,-1-2 0 0,-2 3 0 0,0 1 0 15,-1 1 0-15,-2 0 0 0,-1 1 0 0,0 0 0 16,2 1 0-16,-3-5 0 0,1-2 0 0,0-1 0 15,0-3 0-15,1-2 0 0,1-1 0 0,0-5 0 0,0 0 0 0,0-1 0 16,1-4 128-16,-2 0-128 0,1-1 128 16,-1 0 128-16,0-1 0 0,-1 0 16 0,-1 1 0 15,0-2-272-15,-2 0 0 0,-1 1 128 0,-1 1-128 16,-1 0 0-16,-1 0 0 0,0 1 128 0,-3-1-128 16,1 4 0-16,-2-3 0 0,0 0 0 0,-1 2 0 0,0-1 128 0,0 2-128 15,-1-3 0-15,0 3 0 0,2-3 0 0,-3 1 0 16,1-1 0-16,-2 1 0 15,2-2 0-15,-2-2 0 0,-1 1 0 0,0-1 0 0,-1-3 0 0,-1 0 0 16,-2-1 0-16,-1-1 0 0,0-3 0 16,-1-2 0-16,-3-2 0 0,1-1 0 0,-1 0 0 0,-2 2 0 0,1-3 0 0,0 3 0 15,1 0 0-15,-1 3 0 0,0-4 0 0,0 3 0 16,0 2 0-16,2-2 0 0,-2 1 0 0,1 0 0 16,1 2 0-16,0-2 0 15,2 0 0-15,-1 1 0 0,2-2 0 0,-1-1 0 0,2 1 0 0,0-3 0 16,0 2 0-1,0-1 0-15,0 1 0 0,1-4 0 0,-1 1 0 0,-1-2 0 0,-1 2-128 0,0-2 128 16,-2 1 0-16,-1-2 0 16,-3 1 0-16,0 2 0 0,-4 1 0 0,1 1 0 15,-1 2 0-15,-1 2-144 0,0-1 144 0,0 4 0 16,-1 0 0-16,1 0 0 0,2-1 0 0,0 4 0 0,2 0 0 0,-1-2-128 0,2 2 128 0,1 0 0 16,1-1 0-16,2 3 0 15,0-3 0-15,1 3 0 0,1 0 0 0,1-3-128 16,0 3 128-16,0 0 0 0,3-3-144 0,0 0 144 15,1 1 0-15,0-1 0 0,1 3-144 0,0-4 144 0,3 1 0 0,-1 2 0 16,2-2 0-16,1 1 0 0,1 0-352 0,0 0 32 16,2 1 16-16,1 1 0 15,1-1-720-15,1 2-128 0,2 2-48 0,4-1-14144 16,0 3-2832-16</inkml:trace>
  <inkml:trace contextRef="#ctx0" brushRef="#br0" timeOffset="3378.89">30616 5640 25791 0,'1'-7'2304'0,"-1"2"-1856"0,1 3-448 0,0-2 0 15,1 2 192-15,-2-1-48 0,1-3-16 0,0-4 0 16,0-2 320-16,1-2 64 0,-5-2 16 0,-1 1 0 0,0 3-160 0,-4 3-48 16,-3 1 0-16,-1 1 0 0,-2 6 1072 0,-1 0 208 15,-1 2 32-15,0 2 16 0,-1 2-512 0,1 1-112 16,1 2 0-16,0 4-16 0,0-1-496 0,0 2-80 16,-1 5-32-16,1 3 0 0,-1-2-224 0,-1 6-48 15,-2-1-128-15,1 5 192 16,-3 3-64-16,0 3-128 0,-1 0 176 0,-1 1-176 0,2-3 0 0,-1 3 0 0,-1 1 0 15,-1 3 0 1,1-1 0-16,3 1 0 0,4-1 0 0,2-4 0 0,4-2 0 0,5-4 0 0,4-1 0 16,4-6 0-16,1-3 0 0,6-1 0 0,3-1 0 15,4-1 0 1,2-5 0-16,3-3 0 0,1 1 0 0,3-4 0 0,1-1 0 0,3-4 0 16,0-2 0-16,0 0 0 0,-2-3 256 0,0-1-48 0,1-5-16 0,-2-2 0 15,-1 0 48-15,-2-3 0 0,-1-2 0 0,-1-1 0 16,-1-1 48-16,-2-1 16 0,-2-1 0 0,0-4 0 15,-2 2-144-15,-1-1-32 0,0-3 0 16,-2-1 0-16,-2-3-128 0,0 0 0 0,-3 0-192 0,-2-1 192 0,-1-2 0 16,-1-2 0-16,-3 0 0 0,-1-3 128 0,0 3 48 15,-3 0 0-15,-1 0 0 0,-1 1 0 0,-1-1-176 16,-2 6 128-16,0-1-128 0,-2 6 128 0,0 1-128 16,-1 5 0-16,-1 1-192 0,1 5 192 0,-2 3-432 0,0 5 48 15,-1 2 0-15,0 6-19072 16</inkml:trace>
  <inkml:trace contextRef="#ctx0" brushRef="#br0" timeOffset="4456.24">30777 6236 18431 0,'-13'-5'1632'15,"5"2"-1312"-15,-1 1-320 0,4 0 0 0,4 2 1568 0,1 0 240 16,-3 0 48-16,2 0 16 0,-2 2-1136 0,1-2-224 0,-2 0-64 0,2 0 0 0,2 2 352 15,-1-1 64-15,2 2 16 0,-1-1 0 0,1 1-208 16,0-1-32-16,1 1-16 0,0 2 0 0,-2-2 592 0,1 4 128 16,-1-5 32-16,1 3 0 0,-1 0-368 0,-1 0-80 15,1 0-16-15,-1-1 0 16,1-1-416-16,0 2-96 0,0 0-16 0,0-2 0 0,1 0-112 0,2 2-16 16,-1 1-16-16,3 1 0 0,0-1-240 0,1 0 144 15,3 4-144-15,1-4 128 0,1 5-128 0,1-2 0 16,2 2 144-16,2 3-144 0,1-1 144 0,3 5-144 15,4 3 192-15,2 1-192 0,4 6 128 0,6 3-128 16,1 6 0-16,4 0 0 0,0 5 0 0,1 0 160 16,1 8-160-16,-2-4 128 0,-1 2-128 0,-6 0 0 15,-3-2 0-15,-5-2 0 0,-1 0 0 0,-3 0 0 0,-2 1 0 0,-3-3 0 16,1 0 0-16,-2-6 0 0,0-2 0 0,-1-2 0 16,-1-1 0-16,1-5 128 0,0-3-128 0,-1-1 128 15,1-4 160 1,-2 0 32-16,2-1 0 0,0-1 0 0,0 0-96 15,-2-1-16-15,0 0 0 0,-1-2 0 0,-2 1-208 0,-1-3 144 0,-2 0-144 0,-2-3 128 16,-1 2-128-16,-2-4 0 16,-1 0 0-16,-1-4 0 0,-2 1-384 0,-1-2 0 0,0-2 0 0,-1-2-12992 15,0 0-2624-15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22:27.391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14776 4707 18431 0,'-7'-6'1632'0,"0"0"-1312"0,2 2-320 0,1 2 0 15,2 2 1280-15,-4-5 176 0,-5-2 32 0,-8-4 16 0,-5-4-656 0,-4 2-128 16,-3-3-16-16,-2 1-16 0,-2 1-384 0,2 4-80 16,-3 2-16-16,-1 3 0 0,-2 0 112 0,-4 4 0 15,-4 1 16-15,-5 1 0 0,-1 6-336 0,-5 4 0 16,-6 4 0-16,-4 8 0 0,-3 5 0 0,-3 5 0 0,-4 7 0 15,-1 6-128-15,1 3 128 0,6 1-128 0,7-3 128 0,-2 7-128 16,-1 13 128-16,4 7-160 0,6 8 160 16,9 3-160-16,10 4 160 0,9-1 0 0,9 3 0 0,10 6 0 15,10 2 320-15,7-3 0 0,7-4 0 0,8-8 0 16,7-4 0-16,6-6 0 0,6-4 0 0,4-7 0 16,1-13-320-16,4-4-160 0,5-3 16 0,9-6 0 0,7-2 144 15,6-6 144-15,4-8-16 0,2-7-128 0,4-5 704 16,8-5 16-16,11-8 16 0,-1-5 0 0,-10-2-160 15,7-10-16-15,11-6-16 0,-1-9 0 0,-1-5-272 0,0-7-48 16,-1-6-16-16,-2-11 0 0,-3-3 208 0,-7-3 32 31,-7-7 16-31,-8-3 0 0,-8 1-272 0,-9-9-64 0,-5-9-128 16,-13 1 192-16,-11 6 0 0,-9-5 0 0,-10-6 0 0,-11 5 0 16,-4 11 32-16,-11-4 0 0,-11-1 0 0,-10-1 0 15,-7 2 352-15,-6 7 64 0,-8 6 0 0,-3 4 16 0,-8 4-144 0,-11 2-48 16,-11 6 0-16,-9 4 0 0,-3 5-464 0,-2 11 0 15,-3 8 0-15,-13 7 0 16,-12 11-496-16,-13 11-80 0</inkml:trace>
  <inkml:trace contextRef="#ctx0" brushRef="#br0" timeOffset="9475.53">14621 6655 33167 0,'-10'6'2944'0,"1"-1"-2352"0,4 0-464 0,3-3-128 16,1 2 624-16,-2-3 96 0,-4 9 32 0,-4 1 0 16,-2 3 0-16,0-2 0 0,2 2 0 0,3-7 0 15,2-1-304-15,2-1-64 16,3-2-16-16,0-1 0 0,1-2-368 0,1 0 128 0,2-2-128 0,-1 1 0 15,2-1 256-15,-1 1 0 0,1 1-16 0,0 1 0 16,0 2-112-16,-1 2-128 0,0 3 176 0,-1 1-176 0,-1 5 0 16,2-2 0-16,-2 7 0 0,-1-1 0 0,0 3 0 0,1 1 0 31,-1 6 0-31,-1 0 0 0,1 1-176 0,0-1 176 0,-1 5-192 0,-2-3 192 0,2 0 0 16,-1 2 0-16,-1 1 0 15,1-2 0-15,-1 3-256 0,2-4 48 0,0 1 16 0,0-2-11744 16,1-1-2336-1</inkml:trace>
  <inkml:trace contextRef="#ctx0" brushRef="#br0" timeOffset="9659.34">14564 8196 44223 0,'-18'11'3936'0,"4"-1"-3152"0,9-4-624 0,5-5-160 31,2 0-288-31,-2 2-96 0,-2 4 0 0,-4 5-16 16,2 3-1392-16,4-1-256 0,6 1-64 0,3-2-16 0,1 0 1648 0,2 2 336 0,-1 2 144 0,0 0-128 31</inkml:trace>
  <inkml:trace contextRef="#ctx0" brushRef="#br0" timeOffset="9818.7">14669 9003 20271 0,'1'26'896'0,"1"-6"192"0,-1 0-880 0,0-3-208 16,0-6 0-16,-1 0 0 0,0 2 992 0,0 11 160 15,0 16 16-15,-1 9 16 0,-1 2-128 0,-5-3-32 16,3-3 0-16,-3-7 0 16,4-5-2336-16,0-4-480 0,6-6-80 0,3 0-32 0</inkml:trace>
  <inkml:trace contextRef="#ctx0" brushRef="#br0" timeOffset="9960.12">14968 9817 30399 0,'-7'32'1344'0,"-2"-9"288"0,-1 3-1312 0,1-8-320 0,1-5 0 0,2-2 0 15,-3 5 1376-15,-6 12 208 0,-8 11 32 0,-7 12 16 16,1 2-1088-16,5-7-224 0,7-8-32 0,6-12-16 16,7-6-1872-1,5-6-384-15,7-5-80 0,2-2-16 0</inkml:trace>
  <inkml:trace contextRef="#ctx0" brushRef="#br0" timeOffset="10129.66">14821 10961 31327 0,'-15'42'2784'0,"4"-15"-2224"0,0 0-560 0,5-10 0 0,4-8 2640 0,2-3 432 16,0 4 64-16,-3 6 32 0,1 11-2528 0,-1 4-496 15,2 1-144-15,2-3 0 16,3-6-512-16,1 0-144 0,1-1-48 0,0 0 0 0</inkml:trace>
  <inkml:trace contextRef="#ctx0" brushRef="#br0" timeOffset="10292.18">14657 12228 39615 0,'-4'45'1760'0,"-1"-17"352"0,1 0-1680 0,1-8-432 0,2-5 0 0,-1-6 0 16,0 6 272-16,-2 12-16 0,-3 12-16 0,-2 13 0 15,-1 5-240-15,-1-2-208 0,2-2 32 0,1-7 16 16,2-1-880-16,-1 0-176 16,2-8-48-16,2 0 0 0,-1-1 432 0,1-4 64 15,0 0 32-15,2-1 0 0,2-6 416 0,1-2 64 0,3-3 32 0,3-5-14096 16</inkml:trace>
  <inkml:trace contextRef="#ctx0" brushRef="#br0" timeOffset="10449.94">14704 13451 911 0,'-11'41'0'0,"1"-10"0"0,0-5 0 0,1-6 0 0,3-8 8960 0,1-2 1696 16,-1 2 352-16,-5 12 64 0,-6 12-8256 0,-3 6-1632 15,-3 0-336-15,7-8-64 0,4-8-592 0,5-4-192 16,4-8 0-16,3-3 0 16,3-1-896-16,2-4-272 0,3 2-64 0,1-2-16944 0</inkml:trace>
  <inkml:trace contextRef="#ctx0" brushRef="#br0" timeOffset="15558.07">10939 7932 43311 0,'-13'-10'3840'0,"2"4"-3072"0,5 0-608 0,3 2-160 16,1 3-704-16,-3-3-160 0,-6-4-32 0,-8-4-16 0,-7-4 432 0,-2 4 96 0,-2 1 0 0,-2 7 16 31,0 8-656-31,-6 3-128 0,-4 8-16 0,-5 4-16 16,-5 5-704-16,-4 5-144 0,-2 7-16 0,-13 6-16 0,-9 13-48 15,-9 7 0-15,-3 6 0 0,3 0 0 0,8 2 1264 16,3-2 240-16,5 2 48 0,9 2 16 0,10 1 2976 0,7 1 608 0,9 5 112 16,7-5 32-16,6-6-320 0,8 0-64 0,6 4-16 0,5 5 0 0,5 2-1888 15,6-3-368-15,3 1-80 0,5-3 0 0,3 5-448 16,3-2 0-16,4 1 0 0,4-3 0 15,3-8-528-15,2-7-192 16,6-5-48-16,4-7 0 0,1-4-224 16,8-5-48-16,7-4-16 0,7-7 0 0,6-8 1344 0,6-7 272 0,7-9 48 15,4-7 16-15,0-5 144 0,7-8 48 0,5-8 0 0,0-5 0 0,-12 1-592 0,5-7-224 16,2-8 176-16,1-7-176 0,1-3 192 0,-2-9-64 16,-6-6-128-16,-2-2 192 0,2-9 0 0,-3 0 0 15,1-1 0-15,-6 1 0 0,-2-1-64 0,-7 1 0 16,-4 5-128-16,-10-1 192 0,-6 7-32 0,-8 0-16 0,-9 0 0 15,-10-1 0-15,-8-1 192 0,-10 4 48 16,-11 0 0-16,-12 1 0 0,-14-3-256 0,-14 0-128 0,-13 0 128 0,-12 1-128 16,-8 4-192-16,-25 0-96 0,-17 0-32 0,-18 2 0 31,-8 8-256-31,-11 5-48 0,-6 8-16 0,-4 9-11376 0,2 9-2272 16</inkml:trace>
  <inkml:trace contextRef="#ctx0" brushRef="#br0" timeOffset="16431.48">11777 9770 49759 0,'-4'-2'4416'0,"0"2"-3520"0,3 0-720 0,1 2-176 16,0-2 0-16,0 1 0 0,-1 1 144 0,0 1-144 16,0 1 0-16,2 2-208 0,4 4 16 0,1-3 16 15,4 3-1440-15,5-4-304 16</inkml:trace>
  <inkml:trace contextRef="#ctx0" brushRef="#br0" timeOffset="16579">12263 10625 42383 0,'-8'25'1872'0,"0"-7"400"0,0-2-1824 0,3-4-448 16,4-3 0-16,4-2 0 16,0 5-2720-16,4 11-640 0</inkml:trace>
  <inkml:trace contextRef="#ctx0" brushRef="#br0" timeOffset="16715.79">13023 11543 43311 0,'-2'11'1920'0,"-2"-2"384"0,-1 2-1840 0,2-4-464 0,1 1 0 0,4-2 0 31,-2 4-2992-31,-2 7-688 0,-1 13-144 0</inkml:trace>
  <inkml:trace contextRef="#ctx0" brushRef="#br0" timeOffset="16873.89">13388 12370 35935 0,'4'23'3200'0,"-3"-6"-2560"0,2-1-512 0,-1-4-128 0,1-4 1184 0,0 0 224 16,2 2 32-16,4 10 16 15,3 10-2032-15,7 11-384 0,3 3-96 0,9 13-6720 31,-1-3-1344-31,-2-7-272 0</inkml:trace>
  <inkml:trace contextRef="#ctx0" brushRef="#br0" timeOffset="16968.4">13729 13083 38703 0,'-3'48'1712'0,"1"-25"352"0,1-10-1648 15,0-6-416-15,1-3 0 0,1 2 0 0,-1 9 688 0,3 8 48 0,2 13 16 16,3 1 0-16,7-5-304 0,2-6-64 16,4-3-16-16,5-11 0 0,3-2-368 0,1-3-320 0,3 0 64 0,-1 2-18496 15</inkml:trace>
  <inkml:trace contextRef="#ctx0" brushRef="#br0" timeOffset="18480.24">19445 8814 38703 0,'-11'-13'3440'0,"0"2"-2752"0,3 3-560 0,4 5-128 0,1-2 0 0,-5-1 128 16,-5-5-128-16,-11-6 128 0,-8-7-416 0,-5 3-96 16,-6 6 0-16,-3 7-16 15,-2 8-672-15,-4 5-128 0,-5 6-16 0,-6 6-16 16,-8 8-1264-16,-4 9-240 0,-7 7-48 0,1 2-16 16,0 2 1200-16,3 3 256 0,-1 9 32 0,1 9 16 0,2 7 3168 0,4 3 640 15,6 8 128-15,10 0 32 0,7-4-496 0,8 0-112 0,9 0-16 16,6 2 0-16,8 0-1216 0,5-7-240 0,7-3-48 0,6-1-16 15,8 4-272-15,7-2-48 0,8-2-16 0,8-5 0 16,7-4-32-16,9 0-16 0,9-2 0 16,8-2 0-16,8-2 0 0,7-5 0 0,9-4 0 0,7-3 0 15,5-4 16-15,4-7 0 0,0-9 0 0,0-7 0 16,2-6-16-16,1-5 0 0,0-3 0 0,-2-7 0 16,-2-1 96-16,3-6 16 0,4-4 0 0,-2-5 0 15,-3-8-256-15,-4-7 176 0,-1-4-176 0,-9-6 160 0,-7 1-160 16,1-8 0-16,0-11 0 0,-4-3 0 0,-6 0 144 15,-8-9-144-15,-9-3 160 0,-11-5-160 0,-10 3 176 16,-11 0-176-16,-10 2 192 0,-13 2-192 0,-11 0 192 16,-13 4-64-16,-10 0 0 0,-13 5-128 15,-12 4 256-15,-13 1-64 0,-11 4-16 0,-12 1 0 16,-12 1-176-16,-7 2 0 0,-2 6 0 0,-8 4 0 0,-7 5-384 0,-5 3 0 16,-1 4 0-16,1 8 0 15,3 4-256-15,9 7-48 0,10 0-16 0,6 7 0 16,6 3-576-16,5 7-128 0</inkml:trace>
  <inkml:trace contextRef="#ctx0" brushRef="#br0" timeOffset="18796.29">17914 10682 41471 0,'0'-3'1840'0,"-1"0"368"0,-1-2-1760 0,1 3-448 16,0 2 0-16,0 0 0 0,1-1 0 0,-3 1-256 0,0 0 48 0,-2-2 0 15,-2 4-1008-15,-1-2-192 0,-1 0-32 0,-1 0-15200 16</inkml:trace>
  <inkml:trace contextRef="#ctx0" brushRef="#br0" timeOffset="18970.07">17526 10967 58047 0,'-37'12'5168'0,"1"0"-4144"0,8 0-816 0,16-7-208 0,3 0 240 0,-10-1 0 0,-21 11 0 0,-30 17-17584 31,-14 1-3520-31</inkml:trace>
  <inkml:trace contextRef="#ctx0" brushRef="#br0" timeOffset="19096.84">16347 12383 50687 0,'-39'33'4496'0,"5"-6"-3600"16,1-2-704-16,11-6-192 0,9-6 384 0,8-4 32 15,-5 6 16-15,-13 4 0 16</inkml:trace>
  <inkml:trace contextRef="#ctx0" brushRef="#br0" timeOffset="19238.53">15564 13404 50687 0,'-49'31'4496'0,"4"-4"-3600"0,12-6-704 0,13-10-192 16,2 2-240-16,-19 14-80 0,-35 20 0 0,-33 23-16 15,-14 13 144-15</inkml:trace>
  <inkml:trace contextRef="#ctx0" brushRef="#br0" timeOffset="19335.5">14233 14416 43311 0,'-15'11'3840'0,"5"-6"-3072"0,6-5-608 0,9-8-160 0</inkml:trace>
  <inkml:trace contextRef="#ctx0" brushRef="#br0" timeOffset="28460.96">24726 12929 18431 0,'-23'-8'1632'0,"3"-4"-1312"0,6 6-320 0,6 3 0 0,-1 1 1472 0,-7-4 208 0,-15-4 48 0,-21-6 16 16,-17-2-400-1,-10 0-64-15,1 7-32 0,6 0 0 0,5 5 64 0,2 0 16 16,3 6 0-16,2 0 0 0,6 6 80 16,5-1 0-16,3 1 16 0,8-1 0 0,5 1-608 0,10-2-128 15,7 0-32-15,8-1 0 0,7 3-352 0,10-1-80 16,8-1-16-16,12 1 0 0,10-1-352 0,19 1-80 16,16-3-16-16,15 3 0 0,13 1 80 0,9-4 16 15,9-4 0-15,6 0 0 0,7 2 144 0,6-3 0 16,8-2 0-16,3 2-128 0,-5 0 128 0,3 1 0 15,5-1 0-15,2 0 0 0,2-1 0 0,1 3 0 0,1 1 0 16,-11 0 0-16,-7-4 0 0,6 3 176 16,4 2-48-16,-5 1 0 0,-8-2 160 0,-9 2 32 0,-9 4 0 15,-11-1 0-15,-9 0 48 0,-12-2 16 0,-13 5 0 16,-14-1 0-16,-12 1-32 0,-14-2 0 0,-10-2 0 16,-12-1 0-16,-8 0-144 0,-9 0-16 0,-7 0-16 0,-10 1 0 15,-8 1-48-15,-18-3 0 0,-19 2 0 0,-18-3 0 16,-17 3 0-16,-17-1-128 0,-13-3 192 0,-16 3-64 15,-13-2-128-15,-5-2-176 0,-1-2 48 0,4 2 0 16,9 1 128-16,-4 0 176 0,-2-1-48 0,3 0 0 16,6-2 0-16,-2 6 0 0,-4 0 0 0,6 0 0 0,5-3 0 15,6 2-128-15,6 3 192 0,12-1-64 0,10-4-128 16,9 1 0-16,12 4 0 0,16-5 0 0,15 1 0 16,13-2 0-16,11 1 0 0,12-4 0 0,10 2 0 0,11-2 0 15,11 3-224-15,33-4-20736 16</inkml:trace>
  <inkml:trace contextRef="#ctx0" brushRef="#br1" timeOffset="44934.61">5731 5957 20271 0,'-5'-13'1792'0,"1"3"-1424"0,-1 0-368 0,0 3 0 0,2 2 4624 16,2 1 864-16,-2 0 160 0,-1-6 48 0,-5-2-4528 0,-2-4-896 0,-3-2-272 16,-3 4 128-16,-3 1-128 0,-2 3-256 15,-4 2 64-15,-3 2 16 16,-2 1-224-16,-4 1-48 0,-4 3-16 0,-4 2 0 16,-3 4-1152-16,-4 3-240 0,-4 5-32 0,-1 3-16 0,0 5 512 15,3 4 112-15,3-1 0 0,6 4 16 0,2 1 1824 0,7 5 352 0,7 0 80 0,2 10 16 16,4 8 400-16,5 6 96 15,5 6 16-15,6 0 0 0,3-9-688 0,4 8-128 0,7 8-16 0,6 2-16 16,3 0-672-16,7-3 0 0,7-2 0 0,5-9-176 31,5-5-688-31,3-7-144 0,4-3-16 0,1-8-16 0,-2-4-112 0,4-8-32 0,5-1 0 0,3-7 0 16,2-8 592-16,1-5 112 0,0-7 32 0,-2-7 0 0,-7-3 896 16,2-8 176-16,1-6 32 0,-3-7 16 0,-2-4 448 0,-2-6 96 15,-2-2 0-15,-4-10 16 0,-1-7-160 0,-9-4-48 16,-3-1 0-16,-7 1 0 15,-7 6-528-15,-6 1-112 0,-6-4-32 0,-9 0 0 16,-7-1-96-16,-7 5-32 0,-6 7 0 0,-9 2 0 0,-7 3-64 0,-7 7-16 16,-1 5 0-16,-13 6 0 0,-10 3-144 0,-11 7 0 15,-7 7 0-15,-4 6 0 0,-1 5-288 0,0 4-32 16,1 9-16-16,1 5-11872 16,1 7-2368-16</inkml:trace>
  <inkml:trace contextRef="#ctx0" brushRef="#br1" timeOffset="45519.23">4549 7665 37775 0,'-37'-22'1664'0,"10"6"368"0,1 1-1632 0,7 3-400 0,10 4 0 0,2 2 0 16,-1-3-1296-1,-8-7-352-15,-9-7-64 0,-7-11-16 0,-3-5 1088 0,1-2 224 0,1 0 32 0,2 0 16 16,5 0 1696-16,1 2 336 0,0-1 64 0,0 7 0 0,-1 3-1152 0,0 3-224 16,1 7-48-16,-2 7-16 15,-5 3-416-15,-3 7-96 0,0 8-16 0,-3 8 0 16,4 5-704-16,-4 12-144 0,-2 12-16 0,0 12-16 0,3 11-240 16,4 6-48-16,3 7-16 0,3 13 0 0,4 11 848 0,4 11 192 0,7 4 16 0,5 1 16 15,7-1 160-15,8-12 16 0,4-8 16 0,6-19 0 31,4-14-512-31,6-8-96 0,2-7-32 0,6-3 0 0,5-4 1200 0,3-1 240 0,3-4 64 16,0-6 0-16,0-5 32 16,1-9 16-16,-2-7 0 0,-1-8 0 0,-2-8-240 15,-4-8-64-15,-3-7 0 0,-4-2 0 0,-2-4 864 0,0-7 160 16,-3-8 48-16,0-8 0 0,2-11-384 0,-3-5-80 16,0-4-16-16,-3-7 0 0,-1-8-576 0,-4-6-112 15,-4-6-32-15,-2-4 0 0,-5 2-96 0,-3 1-32 16,-3 4 0-16,-4 10 0 0,-2 5-192 0,-3 3-192 15,-3 6 48-15,-5 8 0 16,-2 8-624-16,-4 8-112 0,-4 8-16 0,-6 10-16 16,-5 9-80-16,-9 9-16 0,-11 11 0 0,-8 14-9328 15,-10 9-1872-15</inkml:trace>
  <inkml:trace contextRef="#ctx0" brushRef="#br1" timeOffset="46935.17">8965 8277 35007 0,'-2'-25'3120'0,"-1"4"-2496"0,2 8-496 16,0 7-128-16,1-1 464 0,-2-1 80 15,0-11 16-15,-4-9 0 0,-2-8-560 0,-4-2 0 0,-4 8-192 0,-4 13 48 32,-3 7-304-32,-7 15-48 0,-5 7-16 0,-7 13 0 0,-10 14-112 15,-11 17-16-15,-5 11-16 0,-6 8 0 0,-5 6-768 0,-5 9-160 16,-6 10-16-16,-4 5-16 0,-3 6-256 15,7-9-48-15,12-13-16 0,4 0 0 0,7 0 1296 0,11-6 256 0,13-4 48 0,11-9 16 16,10-10 3296-16,9-6 672 0,11-2 128 0,8-6 16 0,9-4-1744 0,8-4-368 16,8 1-64-16,6-10-16 0,7-2-1216 0,4-9-240 15,2-7-144-15,7-9 160 0,5-3-160 0,5-10 0 16,5-6 0-16,3-8 0 0,1-6 0 0,-2-6 0 16,-1-3 160-16,7-13-160 0,2-6 128 0,-3-9-128 15,-6-1 0-15,-5-6 0 0,-5-1 128 0,-5-8-128 16,-2-8 0-16,-11 1 0 0,-4-1 0 0,-10-3 0 15,-4-3 0-15,-8 2 0 0,-6 3 176 0,-11 1-32 0,-8-2 0 16,-7 8 0-16,-3 8 64 0,-6 1 16 0,-9 4 0 16,-9 5 0-16,-3 10 48 0,-13 8 16 0,-10 4 0 0,-16 12 0 31,-12 7-1072-31,-11 16-224 0,-9 15-32 0,-12 19-16112 0</inkml:trace>
  <inkml:trace contextRef="#ctx0" brushRef="#br1" timeOffset="50010.13">13555 11339 30399 0,'-10'-6'2704'0,"-1"1"-2160"0,2 4-544 0,2 1 0 0,0 1 1744 0,-6-1 240 16,-9 0 64-16,-13 0 0 0,-10 2-1376 0,-9 3-272 16,0 4-48-16,2 2-16 0,4 1-336 0,1 2-208 0,1-3 16 15,-3 3 16 1,-7 4-208-16,-1 5-32 0,-2 4-16 0,1 2 0 15,4 0-448-15,0 4-80 0,1 6-32 0,5 3 0 0,3 6 992 16,4 0 0-16,4 3 192 0,8-5-32 0,3-4 800 0,3 5 144 0,4 3 48 16,4 1 0-16,5 3-512 0,6 2-112 0,4 0-16 15,5-4 0-15,2-3-512 0,5-2 0 0,2-2 0 16,5-5 0-16,1-1-400 16,4-6-192-16,5-2-48 0,4-4 0 0,6-2 80 15,4-4 16-15,8-2 0 0,3-6 0 0,-2-4 736 0,5-5 128 0,5-4 48 16,0-9 0-16,-6 0 400 0,3-7 64 0,1-2 32 0,1-7 0 15,-4 0-416-15,1-1-64 0,1-4-32 0,2 0 0 0,-1-4-64 16,0 1-16-16,-5-1 0 0,0-1 0 0,-1-4-32 0,-4-2-16 16,-4 1 0-16,-2-4 0 15,-6 2-80-15,-2-2-16 0,-3-2 0 0,-8 0 0 0,-4 2 0 0,-9-1 0 16,-5 3 0-16,-10-2 0 0,-8-2 112 0,-10 0 16 16,-7 0 0-16,-12-1 0 0,-8 0-256 0,-15 0 0 15,-13-2 0-15,-11 1 0 0,-9-1 0 0,-9 4 0 16,-11 3-208-16,-6 2 64 0,-3 2-64 0,-3 4-16 15,-2 7 0-15,-4 6 0 16,-1 3-528-16,0 6-96 0</inkml:trace>
  <inkml:trace contextRef="#ctx0" brushRef="#br0" timeOffset="60989.75">25994 7054 25791 0,'3'-5'2304'0,"0"3"-1856"0,-1-2-448 0,-1 2 0 0,2 2 1840 0,-2 0 272 16,4-3 48-16,-1 1 16 15,3 0-3840-15,3-3-752 0,2 0-144 0,2-1-48 16,-2 0-32-16,1 0-16 0,-2 1 0 0,-1-1 0 16,-2 1 656-16,0-1 128 0,-2 1 16 0,-1-1 16 0,0 2 2464 0,-4-1 480 15,-1 2 112-15,-2 1 0 0,-2-1 1984 0,-2 3 384 0,-3-1 64 0,-1 1 32 16,-1 3-1888-16,-4-2-368 0,-1 1-80 0,-2 3 0 15,-5-2-1008-15,-1 1-192 16,-3 2-144-16,-3-1 192 0,-2 1-384 0,-4-1-80 0,-1 1-16 16,0 0 0-16,0-1 288 0,1-2-128 0,0 0 128 0,1-3 0 0,1 2 960 15,-2-2 320-15,0-2 48 0,0 2 16 0,1 0-416 0,0-2-80 16,-1-1-16-16,-1 2 0 16,-1 1-576-16,1-4-128 0,0 3-128 0,-1-3 176 0,2 2-176 0,-3-3 0 15,-4 4 0-15,-1-3 0 0,-2 3 0 0,-2 1-256 16,-4 1 64-16,-2 0 16 15,-2 3-272-15,0-1-64 0,-1-1-16 0,1 0 0 0,-1 1 208 0,0-1 32 16,-1 3 16 0,1 2 0-16,1-1 272 0,3 0 0 0,-1 0 0 15,2-1 0-15,2-1 304 0,1-2-48 0,-1 1 0 0,3-2 0 0,6-1 128 0,-2 1 32 0,-6-2 0 16,-1 0 0-16,6 1-128 0,-3-4-32 0,0 3 0 16,-1-4 0-16,-1 1-16 15,0 0-16-15,-1 2 0 0,1 1 0 16,-1 1-224-16,1 0 128 0,1 3-128 0,-2-3 0 15,1 3 0-15,-1 1 0 0,3-3 0 0,-1 1 0 16,0 2 0-16,0 0 0 0,-2 2 0 0,3-4 0 16,2 1 0-16,-1-1 0 0,2 2 0 0,1-4 0 15,5-2 0-15,-2-2 0 0,2 1 0 0,0-2 0 16,-2 2 0-16,1-5 0 0,-4 2 0 0,3-3 0 0,-2 3 240 16,0-2-48-16,2 0-16 0,0 2 0 0,2 0 80 15,0-2 32-15,3 5 0 0,1-1 0 0,-2 3-160 16,-3 1-128-16,0 5 192 0,-3-3-192 0,0 4 0 15,0-1 0-15,0 1 0 0,1-1 0 0,1 0 0 0,1 0 0 16,-1-2 0-16,2-1 0 0,1-2 0 0,2 1 0 16,0-1 0-16,0 0 0 0,-1 2 0 0,-1-2 0 15,1 1 0-15,1-1 0 0,0-1 0 0,1-1 0 16,3 1 0-16,-1-2 0 0,2 1 192 0,-1-3-64 16,0 4 0-16,-1-3-128 0,0 3 192 0,1 1-64 0,0 0 0 15,0 0-128-15,0 1 160 0,-1 3-160 16,0-1 128-16,0 0-128 0,0 2 0 0,1-5 0 0,0 1 0 15,1 1 0-15,-1-2-128 0,3-2 128 0,3 1 0 16,4 1 0-16,3-2 0 0,-3-1 0 0,0 3 0 0,0-3 0 16,-1 0 0-16,4 1 0 0,-1 0 0 0,3 1 0 15,0 0 0-15,1-2 0 0,1 2 0 0,1 1 0 16,1 1 0-16,1 3 0 0,1 1 128 0,0-1-128 16,1 3 0-16,1 1 0 0,0 2 128 0,1 1-128 15,2 0 0-15,0 1 0 0,0 2 0 0,2 1 0 16,2-2 0-16,1 2 0 0,1 1 0 0,1 1 0 0,-1-2 0 15,1 1 0-15,0 0 0 0,0 1 0 0,1 0 0 16,-3 0 0-16,0 2 0 0,-2 0 0 0,1-1 0 16,-3 2 0-16,1-3 0 0,-1-1 0 0,-1-1 160 15,-1 0-160-15,1-2 192 0,-1 0-192 0,1-1 224 16,0-1-64-16,0-1-16 0,0 1 0 0,0 0-16 0,-1-1 0 16,-2 4 0-16,1-3 0 0,1 0-128 0,-2 1 160 15,2 0-160-15,-1 0 160 0,2 0-160 0,-1 1 0 16,2-2 0-16,1-3 0 0,1 4 0 0,2-8 0 15,1 3 128-15,0-2-128 0,3-3 128 0,-1 2-128 16,0-2 192-16,1-1-64 0,1 2 32 0,1-3 0 16,-1 0 0-16,1 0 0 0,0 1-32 0,2-1 0 0,3-1 0 0,0 1 0 15,3 0-128-15,-1-4 160 0,3 3-160 0,2 0 160 16,-1-2-160-16,4 3 192 0,4 0-192 0,2-1 192 16,4 2-16-16,2-1 0 0,6 3 0 0,0-1 0 15,2 2-176-15,2-3 0 0,3 3 0 0,-1 0 0 16,-2-1 0-16,0 1 0 0,0 0 0 0,-1-2 0 15,-2 1 0-15,1-2 0 16,1 1 0-16,1-2 0 0,-1 0 192 0,-1 2-64 0,0-4 0 0,-2 2 0 16,1 0 16-16,-3 0 0 0,1-2 0 0,2 1 0 15,-2 1-144-15,4-3 0 0,2 3 0 0,3-3 0 0,1 0 160 16,1 1-160-16,4-3 192 0,1 1-192 0,-1-1 0 0,-1-1 0 16,0 1-160-16,-2 1 160 0,1 2 0 0,1-3 0 15,0 1 144-15,-3 2-16 16,-3-1-128-16,-4 2-192 0,-2 1 64 0,-3-1 0 0,-4 2 128 0,1 0 0 15,-2 2 0-15,1-2 0 0,2 2 0 0,-2-1 128 16,2 3-128-16,-1-4 176 0,1 3-176 0,1-4 0 16,2 1 0-16,-1-1 128 0,2 1-128 0,-1-1 0 15,0-1 0-15,3 1 0 0,1 0 0 0,1-1 0 0,0 1-160 16,1 0 160-16,3 0 0 0,-1 0 0 16,0-3 0-16,-2 2 160 0,-2 1-160 0,0 0-176 0,1 0 48 0,-1 0 0 15,0 0 128-15,3 0 0 0,2 0 0 0,-1-1 0 16,0 1 0-16,-3 0 0 0,1 0 0 0,-2 0 0 15,-1 0 0-15,0 0 0 0,2 0 0 0,2 0 0 16,-1 0 0-16,3 0 0 0,5-3 0 0,1 3 0 16,2-1 0-16,-2 0 0 0,-1 1 0 0,0 0 0 15,0 0 0-15,2-2 0 0,4 2 0 0,0 0 0 16,1 0 0-16,-4 0 0 16,2 0 0-16,-4-2 0 0,-2 1 0 0,0 0 0 0,2 1 0 0,0-3 0 0,-1 2 0 15,-3 0 0-15,1-1 0 0,-4 2 0 16,-4 0 0-16,0-2 0 0,-3 2 0 0,2 0 0 0,0-1 0 0,1 1 0 15,2-2 0-15,2 2 0 0,0 0 0 0,0-1 0 16,1-1 0-16,-4 2 0 16,-2 0 0-16,-2 2 0 0,-2-1 0 0,-1 2 0 0,-2-1 0 0,-1 0 0 15,-1 3 0-15,2-3 0 0,-2 2 0 0,-3-2 0 16,-1 2 0-16,-4 0 0 0,0-2 0 0,-6 2 0 16,0-3 0-16,-3 1 0 0,-1 1 0 0,-1-3 0 15,-1 1 0-15,-1 0 0 0,2-1 0 0,-4 0 0 0,3 0 0 16,-1-1 0-16,-1 0 0 0,1 1 176 15,0-4-48-15,0 2 0 0,1-1-128 0,-1 1 0 0,1 1 0 0,-4-3 0 32,1 3 0-32,-2-2-176 0,0 1 48 0,-3 0 0 0,0 0 128 0,0 0 176 0,-3-2-48 0,0 1 0 15,-1-2 0-15,-1 0-128 0,0 1 192 0,-2-4-64 16,1 2 128-16,-2-4 32 0,2 0 0 0,-2-1 0 16,2-1-32-16,-1-2-16 0,1-2 0 0,-1 0 0 15,1 0-112-15,-1-2 0 16,2 0-128-16,0-1 192 0,0-3-192 0,1 0 0 15,0-2 0-15,1 2 0 0,-1-5 0 16,1 0 0-16,0-2 0 0,0 1 0 0,1 1 0 16,-1-2 0-16,1 3 0 0,-2-2 0 0,2 4 0 0,-2-2 0 0,0 4 0 0,-2 0 0 15,1 3 192-15,-1 2-48 0,-1 5-16 0,1-2 0 0,-2 5-128 0,0-1 0 32,1 4 0-32,-1 0-176 0,-1 1 176 0,1 4 0 15,-2-3 128-15,0 2-128 0,0 2 0 0,-2-4 0 16,2 3-192-16,0-1 64 0,1 2 128 0,-1 0 0 15,1-2 0-15,0 2 0 0,1-1 0 0,0 1 0 16,2 0 0-16,-2 0-128 0,2 0 128 0,-2 1 0 16,2-1 0-16,-2 0 0 0,1 2 0 0,1-2 0 0,0 2 0 15,-2-1 0-15,1 3 0 0,-2-3 0 0,0 4 0 16,-2 0 0-16,0 1 0 0,-2-1 0 0,-2 2 0 16,-3 1 0-16,1 0 0 0,-3 0 0 0,-3 2 0 15,0-4 0-15,0 0 0 0,-1-1 0 0,-2 0 0 0,-1-3 0 16,0 1 0-16,-3-6 0 0,-1 1-144 0,-5-4-14832 15,-4-2-2976-15</inkml:trace>
  <inkml:trace contextRef="#ctx0" brushRef="#br0" timeOffset="63667.27">12484 9489 43311 0,'-3'0'3840'0,"1"0"-3072"16,2 0-608-16,0 0-160 0,2 0 0 0,-1 1 0 0,0 2 0 0,0 0 0 16,2 4-336-16,-1 3-48 15,2 3-16-15,0 2 0 0,1 5 128 0,-4 2 16 0,0 2 16 0,-1 1 0 16,-1 3-400-16,-2 1-96 0,1 5-16 0,-3-5 0 31,1 4 224-31,-1-5 32 0,0-3 16 0,0 1 0 16,2-5-96-16,0 0 0 0,1 0-16 0,-1-1 0 0,2-1-1440 0,1 0-272 0</inkml:trace>
  <inkml:trace contextRef="#ctx0" brushRef="#br0" timeOffset="64108.93">12664 9509 32255 0,'-9'-8'2864'0,"3"3"-2288"0,1 1-576 16,2 1 0-16,3-1 1760 0,0 3 240 0,1-1 48 0,1-1 16 15,0-2-2064 1,2-1-352-16,2 1-96 0,2 3-32 0,0 2 208 0,2 0 32 0,0 1 16 0,4 1 0 16,-1 2 224-16,3 1 0 15,3 0 0-15,2 1 0 0,2-3 0 0,3 0 0 0,1 2-128 0,1-4 128 16,-1 3 0-16,-1-4 0 16,-3 3 0-16,-2-2 0 0,-1 1 0 0,-3-2 0 0,-2 3 0 0,-2 1 0 15,-2-4 0-15,-3 1 0 0,-1 2 0 0,-2 1 160 0,-2 4-160 16,-1-5 0-16,-1 6 0 0,-4 2 128 0,2 3 96 0,-4 1 16 15,-1 2 0-15,-1 1 0 0,-3 5-48 0,-2-1 0 16,0 3 0-16,-3 2 0 0,0 1-192 0,2-2 0 16,-2 0 128-16,3 0-128 0,1-4 160 0,-1 1-16 15,1 1 0-15,0 0 0 0,1-2-144 0,0 0 0 16,0 1 0-16,-1-3 0 0,1-1-176 0,-1-1 176 16,0 0-128-16,0-2 128 0,-1 0-224 0,1-3 32 0,1-2 16 15,1-1 0 1,3-4-960-16,1-1-192 0</inkml:trace>
  <inkml:trace contextRef="#ctx0" brushRef="#br0" timeOffset="64583.42">13487 9563 35935 0,'-15'1'1600'0,"4"-1"320"0,0 0-1536 0,2 0-384 16,4 0 0-16,3 0 0 0,-1 2 576 0,-3 0 64 0,-4-1 0 0,-3 2 0 15,-2 1-944-15,0 2-176 0,1 4-32 0,0 1-16 0,-1 1 400 0,-3 5 128 0,1 4 0 16,-1 3 0-16,-2 4 0 0,0 3 0 0,-1 6 0 15,-1-2 0-15,1-2 0 0,0 2 128 0,1 0-128 0,3-2 0 32,2 3 0-32,1-1 0 0,6-3 0 0,0 1 0 15,4-2 128-15,4-3 0 0,3-2-128 0,1-3 192 16,2-5 128-16,0-2 0 0,3-2 16 0,-1-4 0 16,1-4-208-16,1-2-128 0,1 2 128 0,0-6-128 15,3 0 0-15,1-6 0 0,-1 1 0 0,2-5 0 16,3 0 0-16,-2-2 0 0,1-1 0 0,-1 1 0 15,1-3 0-15,-1 1 0 0,-1 0 0 0,-3 0 0 16,0-1 128-16,-2 2-128 0,-3 1 128 0,0 1-128 0,-2 5 496 16,-2 0 16-16,-2-1 16 0,-2 3 0 0,0 1-96 15,-2 1-32-15,-3 2 0 0,-4 0 0 0,0 0-16 16,-4 1-16-16,-3 0 0 0,-3 2 0 0,-2-2-368 0,-4 0-160 16,1 1 16-16,-5-2 0 15,0 0-224-15,-2-2-32 0,-1 0-16 16,-6-2-18160-16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24:02.301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13065 10216 10127 0,'-1'-2'896'0,"0"0"-704"15,1 2-192-15,0 0 0 0,0 0 1344 0,0-1 256 0,-1 1 32 0,1-5 16 0,2-1-1328 16,1-3-320-16,3-2 0 0,0-1 0 31,1-2-416-31,1-1-160 0,2 2-16 0,-2-4-16 0,4 2 448 0,-1 1 160 16,0 1 0-16,-1 0-144 0,-2 4 528 0,1 0 96 0,-2 2 32 0,1 1 0 15,-1 1 1040-15,-1 2 224 0,2 1 32 0,-3 1 16 0,0 2-672 0,-3-1-144 16,1 2-32-16,-2 0 0 16,0-1 16-16,-1 1 0 0,-1 1 0 0,-3 0 0 15,0 2 320-15,-2-2 64 0,0 1 16 0,-3 1 0 0,0 0 96 0,-4 0 32 16,1 1 0-16,-2-1 0 16,2 1-896-16,-2 0-176 0,1-1-48 0,-1 0 0 0,3 1-400 0,1 1 128 15,1-1-128-15,2 1 0 0,2 2 0 0,0 1 0 16,3 2 0-16,-2 2 0 0,3 2 0 0,-2 2-192 0,3 3 64 0,-1 2 128 15,1 0-176-15,0-1 176 0,1-1-128 0,0-2 128 16,2-2 0-16,-1-1 0 0,1-2 0 0,1-3 0 31,1-2 0-31,2-3 0 0,2-1 0 16,2-5 0-16,1-3 0 0,3 1 0 0,2-4 0 0,3-5 0 16,0-4 0-16,1-2 0 0,0-2 0 0,-3-5 0 0,3-1 0 15,-5-4 0-15,-2 4 0 0,-2-3 0 16,-2-1 0-16,-2 1 0 0,-2 0 128 0,-4 3-128 0,0 4 224 15,-5-1-32-15,-1 4 0 0,-3 2 0 0,-3 4 16 16,-2 3 0-16,-2 2 0 0,-3 5 0 0,1 2 16 16,-4 3 0-16,0 6 0 0,-2-1 0 0,2 5-48 0,-1 1-16 15,1 3 0-15,3 1 0 0,2 3-160 0,3-2 0 16,3 2 0-16,4-4 0 0,3-2 0 0,2-2 0 16,4 0 0-16,2-3 0 0,2-3 0 0,3-2 0 15,3-2 0-15,2-1 0 0,0-4-288 0,3-1 64 16,-2-1 16-16,2-1 0 0,0-1 48 0,0-1 16 15,-2 1 0-15,-1-3 0 0,-1 0 16 0,-1 3 0 0,-2-3 0 16,-2 3 0-16,-3 1 128 0,-2 3-128 0,-1-1 128 16,-4 2-128-16,-1 1 128 0,-2 0 0 15,0 1 0-15,-3 2 0 0,-2-2 0 0,-2 3 0 0,0-2 128 0,0 0-128 16,-2 0 256-16,0-2-32 0,-1-2 0 0,1 0 0 16,0 0 96-16,-2-2 0 0,0 0 16 0,3 1 0 15,0-2-208-15,0 1-128 0,2 2 160 0,3-1-160 16,1 2 0-16,3 1 0 0,1 0 0 0,1 1 0 15,1 2 0-15,2 0-160 0,2 5 32 0,0-1 0 16,3 3-272-16,-2 1-48 16,3 1-16-16,-2 1 0 0,0-2 208 0,0 0 64 0,-1 0 0 0,0-1 0 0,0-2 192 15,-1-2 0-15,0-1 0 0,0 0 0 0,-1-5 0 0,-1 0 0 16,1 0 0-16,0-3 0 0,0-1 0 16,-2 1 0-16,1-2 0 0,-2-3 0 0,0 2 320 0,-1-5-64 15,0 1 0-15,-1-1 0 0,1 4 16 0,0-5 0 16,-1 4 0-16,1-1 0 0,0 3-272 0,0 1 0 15,-2 0 0-15,2 4 0 0,0-3 0 0,0 4 0 16,0-1-240-16,0 2 80 16,0 0-208-16,2 2-32 0,0-2-16 0,2 0-12000 15,2 2-2384-15</inkml:trace>
  <inkml:trace contextRef="#ctx0" brushRef="#br0" timeOffset="4274.26">13229 10060 6447 0,'1'3'576'0,"-1"-1"-576"0,1 0 0 0,0-2 0 0,-1 0 512 0,2 0 0 16,-1 2 0-16,1-1 0 0,1 3-512 0,-1-2 0 15,-1 2-192-15,-1 0 48 0,0-2 144 0,-1 3 0 16,-1-2 0-16,-2 0 0 16,0-1 0-16,-1 1 0 0,2-1 0 0,-2-1 0 0,0 3 736 0,0-4 224 15,1 1 64-15,-1-1 0 16,1-1 128-16,0 1 48 0,-1-4 0 0,1-1 0 0,0 0-176 0,2-1-48 16,-2 1 0-16,3-1 0 15,1-1-16-15,-1 5-16 0,2-3 0 0,-1 4 0 0,1-2-384 16,0 2-80-16,2 5-16 0,0-3 0 0,0 2 64 0,-1 0 16 0,2 2 0 0,-1 0 0 15,-2 1-224-15,-1-3-32 16,0-1-16-16,-3 1 0 0,1-2 240 0,-1-2 32 16,-2-2 16-16,0 0 0 0,-1-2-48 0,-1-3 0 0,-2 2 0 0,1-5 0 15,-1 1-64-15,0-1 0 0,-1-3-16 0,0-2 0 16,2-1-48-16,-2-3 0 0,1-1 0 16,1-4 0-16,-1 1 64 0,2-5 0 0,-3 1 0 0,0-2 0 0,0-1 96 15,-1 0 32 1,-2 2 0-16,-2-9 0 0,-4-4 96 0,-6-8 32 0,-3-7 0 0,-5-11 0 0,-5-11-352 15,-4-5-64 1,-2-5-16-16,-6-4 0 0,-2-4-272 0,-1-4 128 16,0-4-128-16,1 3 0 0,5 11 0 0,0-6 0 15,1 1 0-15,3 4 0 0,4 11 0 0,1 5 0 16,0 6 0-16,1 2 0 0,1 6 0 0,-2 1 0 16,0 6 0-16,3 2 0 0,-1 3 0 0,1 3 0 15,-1 0 0-15,0-3 0 0,2-5 192 0,-5-4-64 16,-1-7 0-16,-4-5-128 0,1-7 208 0,-3-3-64 15,-2-4-16-15,0 0 0 0,0-6-128 0,-2-6 0 0,-1-9 0 16,2-4 0-16,2-3 0 0,4-1 0 0,3 3 0 16,4 7 0-16,4 2 0 0,4 11 0 0,3 7 0 0,3 11 0 31,3 8 0-31,2 14 0 0,2 5 0 0,3 7 0 0,-1 7 0 0,2 6 0 0,1 4 0 0,-1 1 0 16,0 4 0-16,1 3 0 0,1-1 0 0,1 3 0 15,-1 0 0-15,2-3 128 0,-1 1-128 0,1-3 192 16,1 1-192-16,1-2 0 0,0 1 0 0,0-4 0 15,2 3 0-15,2-5 128 0,-1 1-128 0,-1 1 0 16,2 1 0-16,-1-2 0 0,0-2 0 0,0 2 0 16,1-1 0-16,-1 0 0 0,1 6 0 0,0 0 0 0,0 2 0 15,-1 1 0-15,1 3 0 0,-1 0 0 0,-1 0 0 0,1 5 0 16,-1-2 0-16,0 2 0 0,-1 2 0 0,0 0 0 16,2 0 0-16,-2 1 0 0,3 1 0 0,-2 1 0 15,1-1 0-15,-1 2 0 0,1 0 0 0,-1-2 0 16,1 4 0-16,-1-2 0 0,1 2 0 0,-2 1 0 15,2-1 0-15,-2 3 0 0,0-3 0 0,1 2 0 16,-1 1 0-16,1-3 0 0,0 2 0 0,0-2 0 16,2 2 0-16,-1-1 0 0,-1-1 0 0,3 3 0 0,-1 1 0 15,0 0 0-15,-1-1 0 0,2 3 0 0,2 2 0 16,-2 3 0-16,1 2 0 0,-1 2 0 0,1 6 0 16,0 1 0-16,1 8 0 0,-2 3 0 0,1 6 0 0,-2 2 0 15,-1-2 0-15,0 3 0 0,-1 0 0 0,-2 2 0 16,2 2 0-16,-2-6 0 0,0-5 0 0,0-2 0 15,0-7 0-15,-1-5 0 0,0-4 0 0,-1-5 0 16,0-7 0-16,-2-2 0 0,2-5 0 0,-2-4 0 16,-1 2 0-16,0-7 0 0,-1 0 0 0,1 2 0 0,2 0 0 15,-1-1 0-15,0 3 0 0,3 2 0 16,1 1 0-16,2 1 0 0,0 2 0 0,2 1 0 16,2 0 0-16,2-2 0 0,0 0 0 0,2-2 0 0,3-1 0 15,2-6 0-15,1-2 0 0,0-2 0 0,0-5 0 0,1-4 0 16,2-4 0-16,0-5 0 0,0-7 0 0,2-4 0 15,2-9 0-15,-2-1 0 16,0-3 0-16,-1-2 0 0,-2 5 0 0,-2 1-176 0,1-1 176 0,-3 3 0 16,0 2 160-16,-1 1-160 0,0 4 0 0,-3 7 0 15,-2 6 0-15,-2 5-160 0,0 7 160 0,-2 1 0 16,1 6 0-16,-4 2 0 0,0 5 0 0,1 0 0 0,-2 3 0 16,0 3 0-16,-1 2 0 0,1 1 0 0,-1 4 0 15,1 1 0-15,1 1 0 0,0 3 0 0,2 2 0 0,0 1 128 16,1 4-128-16,2 6 144 0,1 7-144 0,0 5 160 15,2 7 176-15,2 3 48 16,1 6 0-16,3-3 0 0,2 3-256 0,-1-1-128 0,2-1 160 0,2-5-160 16,0-3 0-16,2-1 0 0,4 4 0 0,4-5 0 15,2-3 0-15,4-9 0 0,1-6 0 0,4-9-13184 16,1-8-2656 0</inkml:trace>
  <inkml:trace contextRef="#ctx0" brushRef="#br1" timeOffset="45868.86">13263 10135 6447 0,'3'-9'576'0,"-2"3"-576"0,-1 1 0 15,0 0 0-15,-1 4 4880 0,2-2 880 0,-2 2 160 0,-1 0 32 0,-1-3-3200 0,-1-1-656 16,0 1-128-16,-1 1-32 0,2 1-928 0,-1 0-192 15,0 2-48-15,1 0 0 0,0 0-192 0,1 2-64 16,0-2 0-16,2 2 0 0,0 1-144 0,-1-2-48 16,-1 4 0-1,-2 0 0-15,-1 2-32 0,-1 1-16 0,-3 1 0 0,-2 2 0 0,-3 0-16 0,-3 3 0 16,0 1 0-16,-4-3 0 0,0 4-16 0,-5-1-16 16,-3 1 0-16,-2-1 0 0,-4 2 96 0,-2-1 32 0,-2-2 0 15,-2 2 0-15,-1 0-176 0,0-1-48 0,0 1 0 0,1-1 0 16,4-3 176-16,3-2 16 15,3-1 16-15,4-3 0 0,3-1-16 0,3-2-16 16,3-1 0-16,-1-1 0 0,2 1-144 0,1-2-32 0,0 2 0 0,-1-2 0 16,3 1-128-16,-1 0 0 0,0 2 0 0,0-3 0 15,-1 1 0-15,1 0 0 0,-1-1 0 0,1 0 0 16,-1 0 0-16,0 0-176 0,0-1 176 0,1 0-128 0,3-2 128 31,2-1 0-31,3 1 0 0,2-4 0 0,3 1 0 16,2-2 0-16,4-1 128 0,2-2-128 0,4-2 256 15,2-1 0-15,3 0-16 0,4-2 0 0,2 0-240 0,1 1 0 16,2 0 0-16,-1-1 0 0,-2 4 0 0,-1 1 128 16,-1 0-128-16,-5-2 0 0,0 6 0 0,-3-2 0 15,-2 3 0-15,-4 0 0 0,0-2 0 0,-4 2 0 16,0 0 0-16,-3 0 0 0,-1 0 128 0,-1-1 16 16,1 1 16-16,-3-2 0 0,1-1 80 0,-2 0 16 15,-1 1 0-15,0-1 0 0,2 0-112 0,0-2-16 16,0 1 0-16,2-1 0 0,2 0 80 0,0-1 16 0,1-1 0 15,1 2 0-15,1 0-96 0,1 0 0 0,0-4-128 16,1 1 192-16,0-2-192 0,0 0 0 0,-2 3 0 16,1-2 0-16,0 1 0 0,-1 3 128 0,-1-1-128 0,0-2 0 15,1 3 128-15,-1 0-128 0,0 0 0 0,0 1 144 16,0-4 64-16,-1 2 16 0,2-2 0 0,-1 1 0 16,-1 0-64-16,0 0-16 0,-1-2 0 0,1 1 0 15,1-2 32-15,-1-1 0 0,0 0 0 0,1-1 0 16,0-3-176-16,0 3 0 0,1-3 144 0,-1 0-144 15,2 0 0-15,1-5 144 0,-1 3-144 0,1 1 0 16,-1 2 176-16,2-1-176 0,-1 0 160 0,-1 1-160 0,2-1 0 16,-3 2 0-16,0-1 0 0,0 0 0 15,-1 3 0-15,-1-3 0 0,-1 1 0 0,-1 3 0 0,1 3 0 16,-2-3 0-16,0 1 0 0,-2 1 0 0,1 2 0 0,-1 1 0 16,-1-3 0-16,-1 1 0 0,1 0 0 0,-1 0 0 15,2-2 0-15,-1 0 0 0,-1 1 0 0,1-2 0 16,1 0 0-16,-2 0 0 0,2-1 0 0,0-1 0 15,0 5 0-15,0-3 0 0,-1 3 0 0,1-1 0 16,0 0 0-16,0 3 0 0,-2-4 0 0,2 1 0 16,-1 2 0-16,-2-2 0 0,2 3 0 0,-2 0 0 15,0 0 0-15,0 2 0 0,-1 0 0 0,-1 1 0 16,-1 2 0-16,0 1 0 0,0-1 0 0,-2 0 0 0,2 2 0 16,-1 3 0-16,2-4 0 0,0 1 0 0,0 2 0 15,1-5 0-15,0 2 0 0,0 0 0 0,0-1 0 0,-1 1 0 16,0-1 0-16,-1 0 0 0,-1 0 0 0,0-3 0 15,-1 2 0-15,-1-1 0 0,1-2 0 0,-1 2 0 16,0-2 0-16,0 0 0 0,0 0 0 0,-1-1 0 16,1 2 0-16,0-2 0 0,1 2 0 0,-1 2 0 15,0 1 0-15,0 0 0 0,-1 1 0 0,1 0 0 16,-1 1 0-16,2 2 0 0,0 0 0 0,0 2 0 16,2-3 0-16,-2 1 0 0,3-1 0 0,0 0 0 15,1 0 0-15,1 0 0 0,-1-4 0 0,0 0 0 0,1 1 0 16,-1-1 0-16,0 1 0 0,0-1 0 0,0-1 0 0,0 2 0 15,-1-2 0-15,0-2 0 0,0 3 0 16,1-2 0-16,0 1 0 0,0-1 0 0,0 2 0 0,0-2 0 16,0 0 0-16,2 3 0 0,-1-4 128 0,0 4-128 15,1 0 0-15,-1 0 0 0,0 2 128 0,0-1-128 16,-1 2 0-16,0 0 0 0,-1 2 160 0,-1-1-160 16,3 0 160-16,-1-1-160 0,0 3 0 0,1-3 128 15,2 0-128-15,-2 1 0 0,3-1 0 0,0-1 0 16,0 2 0-16,-1-5 0 0,2 3 0 0,0-1 128 15,2-1-128-15,-2 0 0 0,1 1 0 16,0-2 128-16,-1-1-128 0,0 0 0 0,1 2 144 0,-3-2-144 16,1 0 128-16,0 2-128 0,1 0 128 0,0 1-128 15,-1-1 128-15,1-1-128 0,-1 1 128 0,0 1-128 16,-1 0 0-16,2 0 128 0,-1-1-128 0,0 0 0 0,1 1 144 16,-1-1-144-16,0 0 0 0,1 1 128 0,0-1-128 0,-1-1 0 15,0 1 0-15,-1 0 0 0,1-3 0 0,0 3 128 16,-1-1-128-16,0-2 0 0,1 0 0 0,-1-2 0 15,1 0 0-15,-1 0 128 0,1-4-128 0,0 2 0 16,0-3 128-16,1 1-128 0,1 1 160 0,-1-1-160 16,3 3 512-16,-2 0 16 0,0 0 0 0,2 1 0 0,-2 1-384 15,0 2-144-15,1-2 0 0,-2 2 0 0,1-1 0 16,-2 1 0-16,0 1 0 0,-2 1 0 0,1-1 0 16,-2 1 0-16,2 0 0 0,-3 0 0 15,1 0 0-15,-1-1 0 0,2 1 0 0,-1-2 0 0,0 0 0 0,3 0 0 16,0-1 0-16,1-1 0 0,0-1 0 15,0 0 0-15,2-2 0 0,-1 1 0 0,0-2 0 0,0 1 0 16,2 0 0-16,-2-3 0 0,1 1 0 0,0 1 0 16,-1 0 0-16,1 0 0 0,-1 2 0 0,-1 0 0 15,1 1 0-15,1-1 0 0,-2 1 0 0,0 0 0 16,-2 1 0-16,1 0 0 0,-1 2 0 0,-3-2 0 0,1 0 0 16,-2 1 0-16,1-2 0 0,-1 0 0 15,1 0 0-15,2-1 0 0,-2 0 0 0,2-1 0 0,1-1 0 16,1-2 0-16,1 0 0 0,0-1 0 0,2-1 0 0,1 1 0 15,1-1 0-15,-1-1 0 0,1-1 0 0,1 0 0 16,0 1 0-16,0 0 0 0,0 1 0 0,1 2 0 16,-1-2 0-16,0-2 0 0,0 2 0 0,-1-1 0 15,-1 2 0-15,-1-3 0 0,-2 0 0 0,0-1 0 16,-1 3 0-16,-3-3 0 0,1 2 0 0,-2 0 0 16,0 0 0-16,-1 0 0 0,1 0 0 0,-1 0 0 0,1-2 0 15,3 1 0-15,-1-1 0 0,2 1 0 0,1-1 0 16,1 3 0-16,2-3 0 0,1-1 0 0,2 2 0 0,-1-1 0 15,2 2 0-15,0-1 0 0,1 2 0 16,0-1 0-16,-2 3 0 0,1-1 0 0,1-3 0 0,-1 3 0 16,0 2 0-16,-2-1 0 15,1-1 0-15,-1 1 0 0,0 1 0 0,0-4 0 16,-1 2 0-16,-1-2 0 0,1 0 0 0,-1-1 0 0,0-4 0 0,0 2 0 16,1-4 0-16,-2-1 0 0,2 1 0 0,0-3 0 15,1 1 0-15,0-3 0 0,2 1 0 0,1-3 0 16,0 0 0-16,1 0 0 0,1 5 0 0,0 0 0 0,1 5 0 15,0 0 0-15,2 3 0 0,-1 3 0 16,1-1 0-16,-1 2 0 0,3-1 0 0,-1 0 0 0,1-1 0 16,-2 1 0-16,1 1 0 0,-1 2 0 0,1-3 0 0,0-3 0 15,-2 3 0-15,-2 0 0 0,0-2 0 0,-1 1 0 16,0-2 0-16,-2 0 0 0,-1-2 0 0,0-2 0 16,-1 2 0-16,2-4 0 0,-2 4 0 0,0 0 0 15,0 0 0-15,0 0 0 0,1 0 0 0,-1-2 0 16,1 2 0-16,0 0 0 0,-1 1 0 0,2 1 0 15,-2 4 0 1,0 0 0-16,0 4 0 0,0-1 0 0,0 3 0 0,-2 2 0 0,1 2 0 0,0 2 0 0,0-1 0 16,-2 2 0-16,2 2 0 0,-1 1 0 0,0 0 0 15,1 4 0-15,1-3 0 0,-1 0 0 0,1 3 0 0,1-1 0 16,-1-3 0-16,0 0 0 0,0 0 0 16,10 17 0-16,-5-10 0 15,1-1 0-15,0 1 0 0,0-1 0 0,2 1 0 0,-1 2 0 16,2 2 0-16,-3-2 0 0,2 2 0 0,-2 0 0 15,-1 0 0-15,-2 1 0 0,0 2 0 0,-2 0 0 0,-2 0 0 0,0 1 0 16,-3 1 0-16,0 3 0 0,-2 2 0 0,-1 1 0 16,-1 2 0-16,0 2 0 0,0 0 0 0,-1 2 0 15,1 3 0-15,0-3 0 16,2 1 0-16,0-1 0 0,1-3 0 0,0 1 0 0,0-2 0 0,0 0 0 0,-1 0 0 16,1-3 0-16,-1 0 0 0,-2-4 0 0,2 0 0 15,-2 1 0-15,-1-2 0 0,-1-3 0 0,-1 2 0 0,0 0 0 16,0-1 0-16,1-1 0 0,0 0 0 0,1 0 0 31,1 0 0-31,-1 0 0 0,2 2 0 0,-1 2 0 0,2-1 0 0,1-1 0 0,0 3 0 0,0 0 0 31,3-3 0-31,-2 2 0 0,1 3 0 0,1 4 0 16,1 0 0-16,0 0 0 0,-1 2 0 0,1-3 0 16,0 1 0-16,0-1 0 0,-1 2 0 0,1-1 0 0,0 3 0 15,0-4 0-15,-2 1 0 0,1 3 0 0,-2 4 0 16,0 1 0-16,1 1 0 0,-4 0 0 0,2 0 0 0,-1-1 0 15,0 1 0-15,1-7 0 0,3 0 0 0,-1-2 0 16,3-3 0-16,0-3 0 0,4 0 0 16,0-2 0-16,3 1 0 0,3 0 0 0,5 2 0 0,1 2 0 15,4 1 0-15,-1 1 0 0,2 0 0 0,2 2 0 16,0 1 0-16,1 2 0 0,0 1 0 0,0-1 0 16,-1 2 0-16,0-2 0 0,0 2 0 0,-1 1 0 15,1-3 0-15,-5 1 0 0,-1-5 0 0,-2 2 0 16,-1 0 0-16,-2 0 0 0,-1 3 0 0,-2-3 0 15,0 0 0-15,-1-2 0 0,0 4 0 0,-1-2 0 0,1-2 0 16,-1 0 0-16,0-2 0 0,1-1 0 0,1-1 0 16,0 0 0-16,3-3 0 0,0 2 0 0,2 2 0 15,2-3 0-15,2 3 0 0,-1-1 0 0,3 1 0 0,0 1 0 16,-1-2 0-16,0 2 0 0,2-1 0 0,0 3 0 16,-1-2 0-16,0 0 0 0,0 1 0 0,1 1 0 15,0 0 0-15,1 0 0 0,0 0 0 0,-2-4 0 16,0 1 0-16,0-3 0 0,-1 2 0 0,0-1 0 15,1-3 0-15,-2 0 0 0,1-4 0 0,1 1 0 16,-3-1 0-16,-1 0 0 0,0-1 0 0,-2 1 0 16,-1 1 0-16,-2-2 0 0,1 2 0 0,-1-2 0 0,-1 1 0 15,-2 1 0-15,1-1 0 0,0 1 0 0,0-4 0 16,0 2 0-16,0 0 0 0,-1 1 0 0,2 0 0 16,0 1 0-16,0 1 0 0,0 1 0 0,1-1 0 0,0 2 0 15,2 0 0-15,-1 1 0 0,0 0 0 0,1 1 0 16,0 0 0-16,1 3 0 0,0-3 0 0,-2 1 0 15,3-1 0-15,-2-2 0 0,3-1 0 0,1-4 0 16,-1 0 0-16,1-4 0 0,3 3 0 0,-1-2 0 16,2 0 0-16,2-2 0 0,-2 2 0 0,0-1 0 15,-1 2 0-15,-2 2 0 0,1-4 0 0,-1 2 0 16,0 1 0-16,-4 0 0 0,2 0 0 0,-2-2 0 16,1 1 0-16,0 1 0 0,0-1 0 0,1-1 0 0,-3 1 0 0,3 0 0 15,2 2 0-15,-1-3 0 0,3 2 0 0,0 1 0 16,-1 0 0-16,1 2 0 0,-1-1 0 0,0 2 0 15,0-2 0-15,1 4 0 0,1-1 0 0,-3 1 0 16,2 0 0-16,-3 2 0 0,-1-1 0 0,1 0 0 16,-4 1 0-16,1 0 0 0,-2 2 0 0,-2-3 0 15,0 3 0-15,-1 1 0 0,-2 0 0 0,-1-1 0 16,-1 2 0-16,0-2 0 0,0-2 0 0,-3 1 0 16,2 1 0-16,0-3 0 0,1 2 0 0,-1-1 0 15,-2-2 0-15,2 0 0 0,-1 0 0 0,2 3 0 0,0-2 0 16,0 2 0-16,1 1 0 0,1-1 0 15,-1 1 0-15,-1 0 0 0,1 0 0 0,-2-2 0 0,-1 3 0 0,1-1 0 16,-3 1 0-16,1-1 0 0,-2 1 0 0,-2 0 0 16,1-3 0-16,-1 1 0 15,-1 1 0-15,-2 0 0 0,2-1 0 0,-2-1 0 0,0-1 0 16,-2-1 0-16,2-1 0 0,1 0 0 0,-1-2 0 0,1-2 0 16,0 1 0-16,0-1 0 0,1 0 0 0,-2 1 0 15,1 2 0-15,-2-3 0 0,2 1 0 0,-2 2 0 16,1 1 0-16,0-2 0 0,-1 2 0 0,0 1 0 15,0-2 0-15,-1-2 0 0,4 2 0 0,-2-4 0 0,2 0 0 16,1 0 0-16,-1 1 0 0,1-4 0 0,1 2 0 16,-2-2 0-16,3 1 0 0,-1 0 0 0,1-2 0 0,-1 2 0 15,1 0 0-15,-2-1 0 0,2 0 0 0,-1 0 0 16,0 1 0-16,1 1 0 0,0-1 0 0,0-2 0 16,0-1 0-16,0-1 0 0,0 0 0 0,1-1 0 15,0-1 0-15,3 0 0 0,0 1 0 0,0-2 0 16,-1 0 0-16,3 2 0 0,2-3 0 0,-1 1 0 15,3-1 0-15,0 0 0 0,1 0 0 0,2 0 0 16,-2 0 0-16,0 1 0 16,1 0 0-16,-1-1 0 0,0 3 0 0,1-3 0 0,-1 0 0 0,1 0 0 15,0 0 0-15,2-3 0 0,0 2 0 0,0 0 0 0,1 0 0 16,1-3 0-16,2 0 0 0,0 0 0 0,1 1 0 16,2-2 0-16,4-1 0 0,-1 1 0 15,3-1 0-15,2 1 0 0,-1 2 0 0,2-3 0 0,0 2 0 0,-2 0 0 16,1 2 0-16,-1-2 0 0,4 3 0 0,-1 0 0 15,0 0 0-15,-1 2 0 0,1 1 0 0,-4 1 0 16,-2 0 0-16,-7 2 0 0,-3 2 0 0,-8 0 0 16,-5-1 0-16,-11 3-17472 15,-8 4-3504-15</inkml:trace>
  <inkml:trace contextRef="#ctx0" brushRef="#br1" timeOffset="51986.92">23718 7851 25791 0,'2'-4'2304'0,"-1"1"-1856"0,1 2-448 0,2 1 0 0,0 0 384 0,1-1 0 15,3-3-16-15,7-1 0 32,6-2-2560-32,4-1-512 0,1 0-112 0,-1 0 0 0,-4 3 320 0,-4 2 80 0,-4 0 16 0,-4 3 0 15,-3 0 3120-15,-3 0 624 0,-3 5 128 0,-1-1 32 0,-2 3 1264 0,-1-1 256 0,1-1 48 0,-1 2 16 16,1-1-160-16,1-1-48 16,0-2 0-16,0 2 0 15,1 0-1120-15,0-1-224 0,1 0-64 16,0-2 0-16,1-1-896 0,-1 1-176 0,1 0-32 0,-1-2-16 15,2 0-128-15,-2 0-32 0,1-2 0 0,-1 2 0 16,0 0 0-16,0 0-16 0,0 0 0 0,0 0 0 16,-16-11 80-16,7 9 0 0,0 1 16 0,-1 0 0 15,-1 1 112-15,-1 0 0 0,-2-3 16 0,0 3 0 16,-1-1-144-16,0 1-48 0,0 0 0 0,0 0 0 0,0 0-16 16,1-1 0-16,-1 1 0 0,1 0 0 0,0-3-48 15,1 2-16-15,-1 1 0 0,2-1 0 0,1 0 0 16,0 1 0-16,0-3 0 0,1 1 0 0,-3 2-128 0,2-4 128 15,-2 4-128-15,-1-1 128 0,0 1 0 0,-1 0-128 16,1 1 192-16,-2 0-64 0,0 3-128 0,-2 0 0 16,1-1 0-16,-2 2 128 0,1 0-128 0,-1 0 0 15,-1 1 0-15,1 2 0 0,-2-1 0 0,1-1 0 16,0 1 0-16,-1-1 0 0,0-1 0 0,0 0 0 16,1-2 0-16,0 0 0 0,1-1 0 0,-4 1 0 15,-1-3 144-15,-1 1-144 0,0-1 272 0,0 0-16 0,-3 1 0 16,0 1 0-16,-2 0-96 0,0-1-32 0,1 4 0 15,-1-2 0-15,0 2-128 0,2 0 0 0,1 1 0 16,-2 0 0-16,2 0 0 0,1 0 0 0,0 2 0 16,1-2 0-16,2 0 0 0,1-1 0 0,-1 2 0 0,3 0 0 15,2 0 0-15,-2 0 0 0,0 1 0 16,-2-1 0-16,1 2 0 0,-1-4 0 0,2 1 0 0,0-1 0 16,-1-1 0-16,0-1 0 0,0 2 0 0,0-2 0 15,0 1 0-15,0 1 160 0,1-4-160 0,-1 2 160 16,0 0 80-16,-1 1 16 0,-1-1 0 0,-2 2 0 15,1-1-64-15,-2 2-16 0,-1 0 0 0,-3 1 0 0,0 1-176 0,-1-2 0 16,1 1 0-16,0 0 0 16,2-1 0-16,1 3 0 0,1-4 0 0,1 1 0 0,0 0 0 0,2-1 0 15,-1 1-176-15,-1-1 176 0,2 1 0 16,-3-1 0-16,0 2 0 0,0-4 0 0,-1 1 0 0,-2 1 0 16,1 1 0-16,0-1 176 0,-1 0 48 0,2 1 16 15,0-1 0-15,2-1 0 0,0 1-240 0,2 0 0 16,0 1 0-16,2-1 0 0,3 1 0 0,-1-1 0 15,3 0 0-15,-1 0 0 0,2 1 0 0,0-1 0 16,-1-1 0-16,0 1 0 0,0 1 0 0,0-1 0 16,0 0 0-16,-3 0 0 0,2 0 0 0,-3 0 0 0,2-2 0 15,-1 2 0-15,-1 1 0 0,-1 1 0 0,-2 0 0 16,-1-1 0-16,1 2 0 0,1-1 0 0,1 0 0 0,-2 5 0 16,1-2 0-16,1 1 0 0,3-1 0 0,-1 1 0 15,3 0 0-15,1-1 176 0,3-2-176 0,-1 1 160 16,3 0-32-16,-1 1 0 0,0-1 0 0,0 3 0 15,0-4-128-15,-1 2 0 0,-1 1 0 0,-2-1 0 16,-1 2 0-16,-1 1 0 0,-2 2 0 0,0-2 0 16,-2 3 0-16,-3 0 0 0,1-2 0 0,-2 1 0 15,0 2 0-15,-2-3 0 0,-1 3 0 0,0-1 0 0,0 2 0 16,1-1 0-16,1 0 0 0,2 0 0 16,1 1 0-16,2-3 0 0,5-2 0 0,-3 1 0 0,3 3 0 0,0-3 0 15,1 2 0-15,0 0 0 0,2 0 0 0,-1-2 0 16,0 2 0-16,1 0 0 0,-1 1 0 0,-1 0 0 15,-1 2 0-15,-2 2 0 0,-1-1 0 0,-2 1 0 16,-1 2 128-16,-2 1-128 0,0-1 0 0,-1-1 0 16,-1 4 0-16,1-3 0 0,2-1 0 0,-1-4 0 15,2 4 0-15,0-5 0 0,2 0 0 0,0-2 0 16,2 1 0-16,-1-1 0 0,3 0 336 0,-1 0-16 0,2 1 0 16,-1 0 0-16,1 1-128 0,1 0-48 0,1 2 0 0,-2 2 0 15,-1 1-144-15,-1 2 0 0,-1 4 0 16,-2 1 0-16,1 0 0 0,-2 3 0 0,0-2 0 0,-2 3 0 15,1-2 0-15,-1 3 0 0,-1 2 0 16,-1-1 0-16,-1 0 0 0,3 0 0 16,-1-2 0-16,0 0 0 0,0-2 0 0,1 2 0 0,-2-3 0 0,0 3 0 15,2-5 0-15,-1-3 0 0,3 1 0 0,0-4 0 0,3-2 0 16,-1 0 0-16,3-3 128 0,0 3-128 0,1-1 0 16,-1 0 0-16,1 3 0 0,-1 1 0 0,0 1 0 15,-2 2 0-15,1 0 0 0,0 1 0 0,-1 3 0 16,-1 1 0-16,-1-1 128 0,0 1-128 15,-1 0 0-15,0-1 0 0,-1 1 0 0,-1-2 0 0,-2-1 0 0,3-4 0 16,-1-2 0-16,2 0 0 0,-2 2 0 0,-1-2 0 16,1 0 128-16,1 2-128 0,2-2 416 0,-1 0 48 15,1-1 16-15,0 2 0 0,3-2-80 0,1 0-16 16,0-2 0-16,1 2 0 0,0-2-384 0,2 2 0 16,-1-4 128-16,-1 2-80 0,2-2-48 0,-4 3 0 0,3 0 0 15,-2-2 0-15,-1 1 0 0,0-2 0 0,0 0 0 16,-2-2 0-16,-1 4 0 0,-1-2 0 0,-2 3 0 15,-1 1 0-15,0 1 0 0,-1 0 0 0,-1 2 0 0,-1 1 0 16,1 2 0-16,0 1 0 0,1 0 0 16,3-2 0-16,0 1 0 0,3-1 0 0,1-3 0 0,0 1 0 15,2-1 0-15,0-2 0 0,0-1 0 16,1-3 0-16,0 1 0 16,-1-2 0-16,1-1 0 0,1-3 0 0,-1 0 0 0,-1 1 0 0,-3 0 0 0,-1 2 0 15,-1 1 0-15,0-1 0 0,0 2 0 0,2-3 0 16,-1 1 0-16,-1-2 0 0,0 3 0 0,0-1 0 0,0 0 0 15,1-1 0-15,1-1 0 0,2 0 0 0,1 0 0 16,1-3 0-16,0 1 0 0,2-2 0 0,0 2 0 0,0-5 0 31,-2 2 0-31,2 0 0 0,1-1 0 0,-2-3 0 16,3 0 0-16,-1-1 0 0,1 2 0 0,1-5 0 16,1 0 0-16,1 0 0 0,1 0 0 0,0 0 0 15,2-3 0-15,0 2 0 0,1 1 0 16,0-1 0-16,1 1 0 0,-1 0 0 0,2 0 0 15,-2 0 0-15,2 1 0 0,-2-1 0 0,0 1 0 0,1-1 0 16,-5 3 0-16,2-3 0 0,-1 0 0 0,-1 1 0 16,-2 1 0-16,-1 1 0 0,-1 2 0 0,-3-3 0 0,0 2 0 0,-5 2 0 15,2 0 0-15,-3 2 0 0,-2 2 0 0,0 1 0 16,-1 1 0-16,1 0 0 0,-1 2 0 0,1 1 0 16,2-2 0-16,-1 2 0 0,-2 3 0 0,2-4 0 15,-2 4 0-15,1-2 0 0,-1 1 0 0,2-3 0 16,-3 3 0-16,2-1 0 0,1 0 0 0,-1 0 0 15,1-2 0-15,1 1 0 0,3-4 0 0,0-2 0 16,2 0 0-16,1-2 0 0,2-1 0 0,0-1 0 0,1-2 0 16,1-1 0-16,0-2 0 0,1-2 0 15,2 2 0-15,1-2 0 0,0 0 0 0,0-3 0 0,0 0 0 16,2-3 0-16,1 2 0 0,1 0 0 0,1-2 0 0,1 1 0 16,0 2 0-16,1-1 0 0,-1 2 0 0,1 0 0 15,1 1 0-15,-1 0 0 0,0 3 0 0,0-2 0 16,0 2 0-16,-1 0 0 0,-1 2 0 0,0-2 0 15,-2 2 0-15,4-2 0 0,0 0 0 0,-21 8 0 16,11-5 0-16,-1-1 0 0,-2 1 0 0,-2-2 0 16,1 1 0-16,-2 1 0 0,1-2 0 0,-2 3 0 15,1-2 0-15,-1 2 0 0,1 1 0 0,-2-3 0 0,1 3 0 16,-2 1 0-16,1 1 0 0,-2 1 0 0,3-2 0 0,-2 2 0 16,1-1 0-16,-1 2 0 0,-1 2 0 15,1-2 0-15,-1 1 0 0,1 0 0 0,1-2 0 16,3 0 0-16,0-1 0 0,3 0 0 0,-1 0 0 0,3 0 0 15,2-1 0-15,-1 2 0 0,3-3 0 0,-2 0 0 16,3-1 0-16,1 3 0 0,-1-4 0 0,1 1 0 16,1 0 0-16,0 0 0 0,1-2 0 0,0 0 0 15,2 1 0-15,-2-2 0 0,0 2 0 0,2-3 0 16,0 0 0-16,0 0 0 0,0 0 0 0,-1 2 0 16,1-2 0-16,-1 0 0 0,0 0 0 0,1 0 0 15,0 0 0-15,0 0 0 0,0 0 0 0,0 0 0 16,0 0 0-16,0 0 0 0,-21 3 0 0,16-3 0 0,0-2 0 15,-2 2 0-15,0-1 0 0,0 1 0 0,-2-4 0 0,0 2 0 16,-2-1 0-16,0 1 0 16,0 0 0-16,0-1 0 0,1 2 0 0,-1-3 0 0,1 3 0 0,0-3 0 15,0 2 0-15,0-1 0 0,0 1 0 0,0 0 0 16,1 2 0-16,-1-2 0 0,-1 2 0 0,-1 0 0 16,0 2 0-16,0 0 0 0,-2 0 0 0,0 1 0 15,0 0 0-15,-2 1 0 0,1 0 0 0,-1 2 0 0,1-4 0 16,-1 2 0-16,1 1 0 0,0 0 0 0,3-2 0 15,-1-2 0-15,1 1 0 0,2-2 0 0,0 0 0 16,1 0 0-16,1 0 0 0,-1 0 0 0,2-2 0 0,-1 1 0 16,2-1 0-16,-1 1 0 0,1-1 0 0,-1 0 0 15,1 2 0-15,0 0 0 0,-1 0 0 0,-1 2 0 16,0 1 0-16,-1-1 0 0,0 1 0 0,1 1 0 16,-2 1 0-16,0-1 0 0,0 1 0 0,-1 0 0 15,1-3 0-15,-1 2 0 16,0-1 0-16,-1 0 0 0,3-2 0 0,-1 0 0 0,1 2 0 0,-2-6 0 15,0 3 0-15,0-2 0 0,1-1 0 0,-1 0 0 16,-1-2 0-16,0-1 0 0,-1-1 0 0,0-3 0 0,0 3 0 16,-2-4 0-16,1 1 0 0,0 0 0 0,1 1 0 15,1 5 0-15,-1-3 0 0,0 5 0 0,0 1 0 0,-2 2 0 16,1 4 0-16,-4 0 0 0,0 2 0 16,-2 2 0-16,0-2 0 0,-1 2 0 0,-1-2 0 0,1 0 0 15,-1-1 0-15,1-3 0 0,1 0 0 0,0-1 0 16,4-4 0-16,0-1 0 0,3-2 0 0,4 1 0 15,0-3 0-15,3 0 0 16,1-3 0-16,2-2 0 0,3 1 0 0,0-4 0 0,3 1 0 0,0-3 0 16,1 3 0-16,2 1 0 15,2 0 0-15,-1 2 0 0,2 2 0 0,0 6 0 0,-2-2 0 0,0 5 0 0,1 1 0 16,-2 4 0-16,1 0 0 0,-2 2 0 16,1 3 0-16,1-1 0 0,-1 1 0 0,0 1 0 0,0-1 0 0,2-2 0 15,0 1 0-15,1-3 0 0,2 2 0 0,1-3 0 16,3 0 0-16,0 0 0 15,4-1 0-15,2-2 0 0,2 0 0 0,2 1 0 0,1-2 0 0,0 1 0 16,0 1 0-16,0 2 0 16,1-1 0-16,-2-1 0 0,-2 3 0 0,-1-1 0 0,-1 2 0 0,-1-3 0 15,-2 3 0-15,-2-2 0 0,-1 0 0 0,-2 1 0 16,-1-4 0-16,1 3 0 0,-1-1 0 0,1 1 0 16,-2-3 0-16,0 2 0 0,0-2 0 0,1 2 0 0,1-1 0 15,-1-1 0-15,0-1 0 0,1 2 0 0,0-1 0 0,2 0 0 16,0-2 0-16,1 0 0 15,3-2 0-15,-2-1 0 16,4 0 0-16,0-2 0 0,0 0 0 0,0-1 0 16,1 0 0-16,-1 0 0 0,0 1 0 0,-1 0 0 0,0 1 0 0,-3 0 0 0,1 1 0 0,-2-1 0 15,-2 3 0-15,1-1 0 0,-1 2 0 0,-2 0 0 16,2 0 0-16,-2 0 0 0,-1 0 0 0,2-1 0 0,-1 1 0 16,0 0 0-16,1 0 0 0,0-2 0 15,2 1 0 1,0-2 0-16,1-2 0 0,2 0 0 0,-1 0 0 0,1 0 0 0,0 3 0 0,0-3 0 0,2-1 0 31,1 2 0-31,-1 1 0 0,0 1 0 0,-2 1 0 0,1 0 0 16,-2 1 0-16,-1 0 0 0,0 0 0 0,-2 0 0 15,-1 0 0-15,0 1 0 0,-1 2 0 0,0-1 0 16,2 0 0-16,0 1 0 0,-1-2 0 0,2 0 0 16,1 3 0-16,2-4 0 0,-2 0 0 0,0 0 0 15,0-3 0-15,0 1 0 0,0-2 0 0,1 0 0 16,-1-3 0-16,-1 0 0 0,2 0 0 0,-2 1 0 15,1 0 0-15,2 0 0 0,0-5 0 0,0 0 0 0,0 0 0 16,-1 1 0-16,1 2 0 0,-1 0 0 0,-1 1 0 16,-1 2 0-16,1 2 0 0,-1-2 0 0,0 0 0 0,-2 1 0 15,0 2 0-15,-1-3 0 0,-1 3 0 0,1-2 0 16,-2 0 0-16,2 1 0 0,-3-3 0 0,3 1 0 16,-1 0 0-16,0-1 0 0,0-3 0 0,1 1 0 15,2-2 0-15,-1-1 0 0,5 0 0 0,-2-3 0 16,0 3 0-16,0-5 0 15,1 1-400-15,-1 0-80 0,2-2-16 0,-2 1 0 16,0 3-16-16,-1-3 0 0,0 1 0 0,-3 2 0 0,0 2 368 16,-2 2 144-16,-2 2-128 0,-2 2 128 0,-1 2 0 0,0 0 0 0,-3 1 0 15,1 1-128-15,0 1 128 0,0-2 0 0,-1 2 0 16,1-2 0-16,-1 1 0 0,1-1 0 0,-1 0 0 0,2 0 0 16,0-1 0-16,-1 1 0 0,1-4 0 0,1 1 0 15,0-1 0-15,0-1 0 0,1-2 0 0,0 1 0 16,3-3-256-16,0 0 16 0,0-4 16 0,3 1 0 15,0 0-144-15,2-4-16 0,0 2-16 16,2-2 0-16,4-1-272 16,0-1-48-16,0 2-16 0,1-1 0 0,1-2-736 0,0 3-160 15</inkml:trace>
  <inkml:trace contextRef="#ctx0" brushRef="#br1" timeOffset="53285.06">23969 7905 35935 0,'-5'-4'3200'0,"0"2"-2560"0,3-1-512 0,2 2-128 16,0 1-1472-16,-1-1-320 0,-2 0-64 0,0-4-16 0,-1-2 1488 0,0 1 384 15,2-2 0-15,0 0 0 0,4 0-256 0,-4-1 0 16,2 0 0-16,-1 1 16 0,-3-4 752 0,1 4 128 15,-2 0 48-15,-3 2 16 0,2-2 1344 0,0 4 272 16,0-4 48-16,0 5 16 0,-1-2 240 0,3 0 32 16,0 1 16-16,0 0 0 0,0 1-1264 0,3-1-256 15,0 0-64-15,1-1 0 0,1 0-832 0,2 0-256 16,-1 0 128-16,1 1-128 16,0 0-304-16,0 1-128 0,-1 1-16 0,-1 2-16 15,1 0-112-15,-4 0-32 0,1 5 0 0,-4-3 32 16,-1 4 0-16,-4 3 0 0,-2-1 0 0,-4 3 0 15,-4 4 0-15,-4-2 0 0,0 3 0 0,-2 0 0 16,0-1 96-16,4-1 16 0,-1-2 0 0,4-1 0 0,1 0 80 16,5-2 0-16,0 1 16 0,5 0 0 0,4-3-16 0,4 3-16 0,4-4 0 0,2 2 0 15,4-2-16 1,2 1 0-16,2-4 0 0,2 0 0 0,0-3 416 0,1 0 0 0,2-3 0 0,-2-2 0 16,-1 2 0-16,-1-3 0 0,-3 1 0 0,-1-1 128 0,-1 1 96 15,-1-1 32-15,0 0 0 0,-1-2 0 0,-2 1-256 16,1 1 128-16,-1-2-128 0,-3 1 0 0,1 1 0 15,-1-1 128-15,-2 1-128 0,-2 1 0 16,-1 0 0-16,-1 2 0 0,-2-2 0 0,-1 1 0 0,-1 2 0 0,0-2 0 16,-2 1 0-16,1 0 0 0,-2 1-128 0,1 2 128 15,0 0-192-15,1-2 192 16,-1 2-576-16,3-1 0 0,1 1 0 0,0-2 0 16,3 2-288-16,-1 0-64 0,3 2-16 0,0-1 0 15,1 1-976-15,3 1-192 0</inkml:trace>
  <inkml:trace contextRef="#ctx0" brushRef="#br1" timeOffset="54772.03">23835 7872 34095 0,'-2'-8'1504'0,"1"3"320"0,-1 0-1456 0,2 4-368 0,0-1 0 0,0 2 0 15,1-2 0-15,0 2 0 0,0-1 0 0,2 0-128 16,-1 1-2240-16,2-3-448 15,-3 6-96-15,-2-3-16 0,-2 1 1264 0,3-1 240 0,0 0 48 0,-24 6 16 16,11-3 2352-16,-1-1 480 0,-4-1 80 0,-2 1 32 0,2 0 368 0,-3-2 80 16,-1 1 16-16,-1 1 0 15,1-2-768-15,0 1-128 0,-3 1-48 0,2-2 0 16,-2 2-336-16,1 1-64 0,1-1 0 0,-2 2-16 0,2-1-256 16,-1 1-48-16,1 1-16 0,-2 1 0 15,3 0-368-15,-3 4 0 0,-1-3 0 0,-1 3 128 0,0 1-128 16,-2-2 0-16,1 0 0 0,-1-1 0 0,1 1 208 0,-2-3 32 15,-1 2 0-15,-1-2 0 0,0 0-16 0,-1-1 0 16,-2 1 0-16,0-2 0 0,4 1-32 0,-3-3-16 0,-1 2 0 0,-1-3 0 16,4-1-32-16,0 0 0 0,0-1 0 0,0 0 0 15,-2 1 32-15,2-3 0 0,1 3 0 0,-2 3 0 16,-2-1-176-16,-1 3 0 0,3 0 0 0,-2 2 0 16,-2 2 0-16,-1 0-144 0,1 2 144 0,-3 0-208 15,2 4 208-15,-2 0 0 0,1-1 0 0,-1 3 0 16,4-5 0-16,0 2 128 15,1-1 0-15,0-1-128 0,0 0 176 0,2-1-176 0,2 0 160 0,1-2-160 0,2-1 224 16,2-2-48 0,0 2-16-16,0-3 0 0,3 2 16 0,-1-3 0 15,-1 0 0-15,2-1 0 0,-1 1-176 0,1 0 0 16,-2 2 144-16,-1 0-144 0,-1 1 0 0,-1 3 128 16,0 2-128-16,0-4 0 0,-1 3 0 0,0 3 0 0,-2 1 0 0,0 1 0 0,1 0 0 0,-1 0 0 15,3-2 0-15,-1-3 0 16,5 0 0-16,-3 0 0 0,-2 1 0 0,-1-1 0 0,6-1 0 15,-4 0 0-15,1 1 0 0,0-2 0 0,0 1 208 0,-2 0-16 16,1-3-16-16,0 1 0 0,-1 0-48 16,-1 1-128-16,1 0 192 0,-1 2-64 0,2-3-128 0,-2 4 0 15,-1-1 0-15,-1 2 0 0,1 1 144 0,-2 1-144 16,0 2 160-16,-1 2-160 0,-1 2 192 0,-1-2-64 0,2 4-128 16,0-2 192-16,2 1-192 0,1-2 0 0,3 1 0 15,-1-1 0-15,1-1 0 0,1 0 0 0,2-1 0 0,-1-2 0 31,3-1 0-31,-1 1 0 0,2-2 0 0,-3 2 0 0,-1 0 0 0,-2 1 0 0,-2 1 128 0,-2-1-128 16,0 0 144-16,-2 1-16 0,2 0 0 0,-3 2 0 16,2 1 64-16,-3 1 16 0,-1 3 0 0,-1 0 0 15,-1 0-80-15,0-1-128 16,2 0 176-16,2 0-176 0,4 0 176 0,0 1-176 0,4 3 160 0,2-2-160 0,2 1 0 31,2 2 0-31,2 0 0 0,3 2-160 0,1 0 160 0,1 1 0 16,-1 2 0-16,-1-2 0 0,2 4 0 0,-2-2 0 15,1 0 0-15,0-3-128 0,-1 1 128 0,-1-2 0 16,0 2 0-16,-3-3 0 0,0 2 0 0,-2 1 0 16,0 2 0-16,-3-3 176 0,0 1-176 0,-2-1 0 15,-3 1 0-15,1 0 0 0,0-3 0 0,-1 2 0 16,3-3 0-16,1-1 0 0,4 0 0 0,0-2 0 16,2 2 0-16,1 0 0 0,6 2 0 0,2-1 240 0,2 1-64 15,0-1-16-15,4 1-160 0,2 2 0 0,1 2 0 16,0 2 0-16,2-1 0 0,-1 1 0 0,1-2 0 15,-1 1 0-15,-1-2 0 0,0-4 0 0,-4 4 0 0,-2 2 0 16,-2-3 0-16,-1 3 0 0,-4 0 0 0,-3-2 0 16,-2 0 0-16,-2 1 0 0,-2 1 0 0,0-5 0 15,-2 0 0-15,0-2 0 0,1-2 0 0,3-2 128 16,1 0 192-16,2-2 16 0,3-4 16 0,1 0 0 16,4 1-224-16,0-1-128 0,0 0 160 0,1 1-160 15,0-1 0-15,0 0 0 0,0-1 0 0,0 2 0 16,-1-1 0-16,-1 3 0 0,-4-1 0 0,-2 4 0 0,-3 0 0 15,-1 3 0-15,-3-2 0 0,-3 3 0 0,-3 1 0 16,-1-4 0-16,-2 2 0 0,1-2 0 0,0 0 0 16,-2-2 128-16,0 3-128 0,1 1 144 0,2-3-144 0,-2 0 0 15,3-1 0-15,2 1-176 0,4-5 176 0,-2 4 0 16,-2 0 0-16,2 2 0 0,2-4 0 0,2 1 0 16,-2 1 0-16,0 0 0 0,1-2 0 0,-2 1 128 15,0 0-128-15,-1 1 176 0,-2-1-176 0,-2 1 0 16,0 2-192-16,-1-2 192 0,-2 0 0 0,-2-2 0 15,1-1 0-15,-1-3 0 0,0-3 0 0,-1 2 0 16,-1-2 0-16,0-1 0 0,-1 3 0 0,0-3 0 16,-1 2 0-16,2-1 128 0,1 2-128 0,0-1 0 15,-1 1 0-15,0 1-176 0,0-1 176 0,-1 1 0 0,0-1 0 16,-1 2 0-16,1 0 0 0,-2 3 0 0,1-4 144 16,1 4-144-16,-1 1 0 0,1-1 0 0,-1-1 0 0,2 0-144 15,1-2 144-15,0-2 0 0,2-4 0 0,2-2 0 16,2 1 0-16,-1-3 0 0,-1-1 0 0,1 2 0 15,1-4 0-15,0 0 0 0,3 5 160 0,-2-5-160 16,2 0 128-16,-1-1-128 0,2 0 0 0,0-2 144 16,-1 1-144-16,0-2 0 0,1 0 144 0,-1 0-144 15,-1 2 176-15,0 0-48 0,1 1 0 0,-1 2 0 0,-3-2-128 16,-1 5 0-16,4-2 0 0,-3 1 128 0,-1 3-128 16,-1-1 0-16,2 0 0 0,1-3 0 0,1 0 0 15,0-1 0-15,3 0 0 0,1-4 0 16,3 0 0-16,0-2 0 0,0 0 0 0,-1-4 0 0,3-1 0 15,0-1 0-15,0-2 0 0,2-3 0 16,1 1 0-16,2-1 208 0,-1 0-48 0,2-4-16 0,-1 1-144 0,2 0 0 16,2-1 0-16,1 1 0 0,0 1 0 0,2 2 0 15,2 1 0-15,1 0 0 16,1 0-528-16,0 1-48 0,1 2 0 0,0 0 0 16,0 1-1104-16,1 5-240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2-08T19:59:58.92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21666 4477 2751 0,'0'0'256'0,"0"0"-256"16,9-4 0-16,-1-1 0 0,-2-3 2896 0,1 1 544 0,-7 7 96 0,0 0 32 15,9-5-1616-15,-9 5-320 16,0 0-64-16,6-6-16 0,-6 6-208 0,0 0-32 15,0 0-16-15,0 0 0 0,0-9 48 0,0 9 16 0,-2-10 0 0,-4 4 0 16,0 1-240-16,-2 1-48 0,0-1-16 0,0 1 0 16,-1 2-368-16,-1 5-80 0,-2 4-16 0,0 0 0 15,-1-4-256-15,-2 5-48 0,-2 2-16 0,-3-1 0 16,-3 0 224-16,-2 2 32 0,1-1 16 0,1 3 0 16,-2 0-96-16,2-1-32 0,-1 0 0 0,2 1 0 15,3 0-160-15,0 0-16 0,0 0-16 0,2 3 0 16,0-2-96-16,1-1 0 0,2-3-128 0,1 2 192 15,1 1-192-15,2 0 0 0,1-2 0 0,1 0 0 16,1-3 0-16,2 3 0 0,2-1 0 0,3-10 0 16,0 0 0-16,0 12 128 0,3-2-128 0,-3-10 0 15,7 12 176-15,0-3-176 0,1-1 192 0,3-4-192 16,0 1 192-16,4-1-192 0,0-1 192 0,4 2-192 0,0 0 128 0,1 0-128 16,-1 0 0-16,3-1 0 0,3 2 0 0,0-1 0 15,-3-1 0-15,0 1 0 0,0 1 0 0,-1-2 0 16,-1-1 0-16,-2 1 0 0,-2 0 0 0,-2 1 0 15,-1 2 0-15,0-4 0 0,0 1 192 0,0 2-192 16,-1 0 192-16,0 1-192 0,-12-7 0 0,11 10 0 16,0 0 0-16,-3 1 0 0,0-1 0 0,-3 2-144 15,1-2 144-15,1 3 0 0,-3 1 0 0,0-3 0 16,-1 4 192-16,0 0-64 0,0 1-128 0,-2-3 0 16,-1-1 0-16,0 1-128 0,0 1 128 0,-1 0 0 15,-2 2 0-15,-1 0 128 0,0-2-128 0,-1 0 144 16,-1-2-144-16,0 0 160 0,0 0 16 0,1 1 0 0,-2-4 0 15,1 1 0-15,-1-2 96 0,-1 1 32 0,-1-2 0 0,1-1 0 16,-1 1-16-16,0 0 0 0,-1-1 0 0,-1-1 0 16,1 0-96-16,-1-2 0 0,0 2-16 0,-1-2 0 15,0-1-176-15,-1-1 160 0,-1-1-160 0,-1 0 160 16,1-1-160-16,-3 0 192 0,-4-2-192 0,3 1 192 16,0-2-192-16,-1 1 0 0,-1 3 0 0,-1 0 0 31,0-2-864-31,0 0-48 0,0 1-16 0,3 0 0 15,2-3-1952-15,3-3-400 0,2-3-80 0,1-2-7808 0,4-2-1568 0</inkml:trace>
  <inkml:trace contextRef="#ctx0" brushRef="#br0" timeOffset="668.93">21861 4257 21183 0,'-5'-15'944'0,"0"5"192"0,-3-7-912 0,1 3-224 16,2 2 0-16,1-1 0 0,2-2 2112 0,0 1 368 16,1 2 80-16,0 1 0 0,-2-1-896 0,2 0-192 15,-2 2-48-15,-1 1 0 16,0 1-1872-16,-1-3-368 0,-1 5-80 0,-4-1 0 0,0 1 1024 0,-2 2 192 0,-1 3 64 0,-1-1 0 15,-2 2 320-15,-2 2 64 0,0-1 0 0,-2 4 16 16,-1 3 0-16,1 4 0 0,-3-1 0 0,-1 4 0 16,-5 2-224-16,-2 2-48 0,-2 2-16 0,-5 1 0 15,-2 0-48-15,-2 2 0 0,0-1 0 0,2 1 0 16,0-1-64-16,2 1-32 0,1 3 0 0,3 2 0 16,2 1-32-16,0 0-16 0,0-2 0 0,2 6 0 15,2 4-304-15,1 1 0 0,-2 2 0 0,2 0 0 16,2 0 0-16,-1-1 0 0,-1-1 0 0,1 3 0 15,0 0 0-15,1 2 0 0,3 3 0 0,3 0 0 16,4 3 0-16,4-1 0 0,4 2 0 0,3 0 0 16,2 0 208-16,5-4-64 0,4-6-16 0,3 0 0 15,4-4 0-15,5 1-128 0,3-1 192 0,4-6-64 16,4 0-128-16,2-3 192 0,4-5-192 0,1-2 192 16,4-3-192-16,-2-2 0 0,0-6 0 0,4 0 128 0,3-5-128 15,3-5 0-15,5 0 144 0,4-5-144 0,6-2 0 0,0-1 0 16,-3-2 0-16,-1-1 128 0,-6 0-128 0,1-2 0 15,1-2 0-15,1-2 0 0,0 0 144 0,-2 0-144 16,-4 2 192-16,-4-5-192 0,-4-1 160 0,-4-2-160 16,-6-3 128-16,-6 0-128 0,-4-8 192 0,0-4-64 15,-3-5 0-15,-1-1 0 0,-4-6 0 0,0-3 0 16,-5-1 0-16,-2 2 0 0,-3-3-128 0,-4 2 128 16,-3-2-128-16,-5-2 128 0,-2-2-128 0,-3 0 0 15,-2 1 0-15,-3 0 0 0,-1 1 0 0,-4 6 0 16,-3 5 0-16,-2 3 0 0,-3 2 0 0,-3 0 0 15,-2 1 0-15,0 1 0 0,-2 4 0 0,2 3-224 0,0 6 80 0,2 5 16 32,2 6-336-32,3 2-64 0,4 5-16 0,2 5 0 15,1 6-1264-15,4 2-256 0,2 2-48 0,4 3-10240 0,-1 3-2048 0</inkml:trace>
  <inkml:trace contextRef="#ctx0" brushRef="#br0" timeOffset="1411.64">22270 5130 24127 0,'0'0'1072'0,"-7"-5"208"0,0 0-1024 0,2 2-256 0,0-2 0 0,5 5 0 16,-4-5 1600-16,4 5 272 0,-3-6 48 0,3 6 16 15,0 0-528-15,0 0-128 0,0 0 0 0,0 0-16 16,11 10-288-16,2 0-48 0,-2-4-16 0,4 5 0 16,2 2-352-16,1 0-80 0,0 1-16 0,3 2 0 0,0 1-208 0,2 0-64 15,1 1 0-15,1 0 0 16,1 1-48-16,0-2-16 0,0-3 0 0,1 0 0 15,3 2 16-15,0-3 0 0,1-1 0 0,5-2 0 0,3-1-16 0,4 2 0 16,4-2 0-16,4 2 0 0,5 1-128 0,-3 0 160 16,1 4-160-16,-6-3 160 0,-5 0-160 0,-3 0 0 15,-2 4 144-15,-1 2-144 0,-4 6 0 0,3-2 128 16,0-3-128-16,1-2 0 0,-2 1 160 0,0-3-32 16,-1-1-128-16,0-2 192 0,-3-1-16 0,-4-2-16 15,-3-1 0-15,-1 2 0 0,0-2-160 0,-1 0 128 16,-3-3-128-16,1 2 128 0,-3-3-128 0,0-1 160 15,0 0-160-15,-2 1 160 16,0 3-608-16,-1-1-128 0,2-1-32 0,-3-4 0 16,-2-2-1696-16,1 1-320 0,-12-1-80 0,9 0-16 15,-1 1-1104-15,-1 4-208 0,-2 2-64 0</inkml:trace>
  <inkml:trace contextRef="#ctx0" brushRef="#br0" timeOffset="4221.92">24900 5160 6447 0,'0'0'272'0,"1"-8"80"0,-1 2-352 0,-1-1 0 0,-2-1 0 0,1 2 0 16,2 6 2944-16,-3-7 512 0,-1 1 96 0,2-1 32 15,2 7-1536-15,-5-5-320 0,5 5-48 0,-6-5-16 16,6 5-896-16,-6-5-176 0,6 5-32 0,0 0-16 16,0 0-384-16,-8-3-160 0,8 3 128 0,0 0-128 15,-9-5 144-15,9 5-144 0,-7-4 160 0,7 4-160 16,-9-3 512-16,1 1 16 0,8 2 0 0,-9-3 0 15,1-1 288-15,-1 2 48 0,0-1 16 0,0 0 0 16,-1-1-144-16,-1 1-32 0,-1-1 0 0,2-2 0 16,0 3-128-16,-1 0-48 0,1 0 0 0,1 1 0 0,-1-1-192 15,1 2-32-15,0-2-16 0,1 3 0 0,2 0-288 0,-1-1 160 16,7 1-160-16,-9 2 128 0,9-2-128 0,-9 3 0 16,0-2 0-16,9-1 0 0,0 0 0 0,0 0 0 15,-9 2 0-15,9-2 0 0,0 0 0 0,0 0 0 16,-9 4 0-16,9-4 128 0,0 0 0 0,-9 4 0 15,1-2 0-15,8-2 0 0,-8 0 144 0,8 0 32 16,-9 4 0-16,9-4 0 0,-8 3 16 0,8-3 0 16,-10 4 0-16,2-3 0 0,8-1-128 0,-9 1 0 15,1 3-16-15,8-4 0 0,-8 0-176 0,8 0 160 16,-8 0-160-16,8 0 160 0,-9 0-32 0,9 0-128 16,-9 0 192-16,9 0-64 0,-9 3 16 0,9-3 0 0,-11 1 0 0,4 2 0 15,7-3-16-15,-11 3 0 0,2 0 0 0,0 1 0 16,1-1 48-16,-1 1 0 0,-2-1 0 0,2 3 0 15,0-1-16-15,0 0 0 0,0 0 0 0,1 1 0 16,0 0-32-16,8-6 0 0,-10 7 0 0,2-1 0 16,0-2 0-16,8-4-128 0,-9 5 192 0,9-5-64 15,-9 5 16-15,1-1 0 0,8-4 0 0,0 0 0 16,-10 4 0-16,10-4 0 0,-9 4 0 0,9-4 0 16,0 0 16-16,-9 4 0 0,9-4 0 0,0 0 0 15,-10 0-160-15,10 0 0 0,-9 0 144 0,9 0-144 16,0 0 0-16,0 0 0 0,-9 0 0 0,9 0 128 15,0 0-128-15,0 0 0 0,-9 0 128 0,9 0-128 16,-9 1 0-16,9-1 128 0,0 0-128 0,0 0 0 16,-9 6 0-16,9-6 0 0,0 0 0 0,0 0 0 0,-9 6 144 0,9-6-144 15,-8 3 192-15,8-3-192 0,0 0 160 0,0 0-160 16,0 0 128-16,0 0-128 0,0 0 128 0,0 0-128 16,0 0 0-16,0 0 128 0,0 0-128 0,0 0 0 15,0 0 144-15,0 0-144 0,0 0 0 0,0 0 128 16,0 0-128-16,0 0 0 0,0 0 0 0,0 0 0 15,-9 4 0-15,9-4 0 0,-8 7 0 0,3 3 0 16,-1-4 0-16,1 1 0 0,0 0 0 0,0 1 0 16,-2 1 0-16,2 3 0 0,0 0 0 0,0 2 0 15,-2 1 0-15,1-1 0 0,-2 0 0 0,-1 3 0 16,-2-4 0-16,3 4-128 0,2 0 128 0,-2 4 0 0,-4 2 0 0,2 2 0 16,-1 0 0-16,1 5 0 0,-3 5 0 0,1 3-128 15,1 2 128-15,-1 3 0 0,0 2 0 0,2-2 0 16,-1 1 0-16,3-2 192 0,-1-4-64 0,1-1 0 15,-1-1 0-15,1 1 0 0,2 4 0 0,2-2 0 16,1-1-128-16,1 1 144 0,-2 1-144 0,1-1 160 16,1-2-160-16,0-3 128 0,1 1-128 0,4-5 128 15,-1-4-128-15,0 1 192 0,-2-1-192 0,4-1 192 16,1-3-192-16,4-1 160 0,1 0-160 0,3 1 160 16,3-2-160-16,2 2 160 0,3-2-160 0,1 0 160 15,2 0-160-15,2 0 160 0,2 0-160 0,1 1 160 16,-1 0-160-16,0-4 160 0,3-1-160 0,-1-2 160 15,-2-4-160-15,-1 1 128 0,2-1-128 0,1 2 128 16,4-5-128-16,4-1 128 0,5 1-128 0,2 0 128 16,4-1-128-16,-1-2 128 0,-3-2-128 0,0-2 128 0,-4-1-128 15,0 0 128-15,-1-3-128 0,1-2 128 0,-1 3-128 0,6 0 0 16,3 6 0-16,2 0 128 0,-1-3-128 0,-1-2 0 16,-2-6 0-16,-1-1 0 0,-3-4 0 0,-3-1 0 15,-1 0 0-15,0-2 0 0,2-4 0 0,1 0 0 16,-1 1 144-16,0-2-144 0,-4 0 0 0,-1 0 144 15,-5 3-144-15,-2 0 0 0,-3 0 160 0,-4-1-160 16,-5 1 128-16,-3 0-128 0,-2-3 176 0,-2-3-48 16,-2 1-128-16,-1-6 192 0,-1 2-64 0,-1-7-128 15,-3-4 176-15,-2 0-176 0,-4-5 144 0,1-2-144 16,-2-2 0-16,-3 3 144 0,-1 2-144 0,-3 0 0 0,-2 0 0 16,-3-1 0-16,-3 2 0 0,1-2 0 15,-2-2 128-15,0-3-128 0,0 2 0 0,0 3 0 0,-1 0 0 0,0 4 0 16,-3-4 0-16,2 7 0 0,-3 1 0 0,0 5 0 15,0 3 0-15,0 5 0 0,-2 3-144 0,0 0 144 16,-1 1 0-16,-1 1-128 0,-1 2 128 0,-1 2 0 16,0-4 0-16,-2 5 0 0,-1 0 0 0,1 2 0 15,0 1-176-15,1-1 176 0,2 3-160 0,1 1 160 16,1 3-368-16,4 0 32 0,2 0 0 0,3 1 0 31,4-1-1280-31,1 1-256 0,2-2-48 0,3-3-16 16,1 1-1440-16,1-2-272 0</inkml:trace>
  <inkml:trace contextRef="#ctx0" brushRef="#br0" timeOffset="8629.76">24854 5573 23903 0,'0'0'1056'0,"0"0"224"0,0 0-1024 0,0 0-256 0,0 0 0 0,0 0 0 16,-6 8 1088-16,-1 3 160 0,0-1 32 0,-3 3 16 0,-1 3-640 0,-4 3-128 16,-3 1-16-16,-1 6-16 0,-4 4-80 0,-1 4-16 15,-6 2 0-15,0 1 0 0,0-3-96 0,1-2-32 16,0 0 0-16,3-1 0 0,0-1 176 0,3-3 48 16,1 1 0-16,3-1 0 0,1 0-224 0,4-3-32 15,1 2-16-15,1-3 0 0,2-2-96 0,2 1-128 16,1-5 176-16,2-1-176 15,2-2-240-15,1-5-144 0,2-9-48 0,0 0-9888 16,0 0-1984-16</inkml:trace>
  <inkml:trace contextRef="#ctx0" brushRef="#br0" timeOffset="8921.82">24794 5534 24879 0,'-7'-12'1088'0,"1"7"256"0,1 3-1088 0,-1-2-256 0,-2 1 0 0,8 3 0 16,-4-4 2496-16,4 4 448 0,0 0 96 0,0 0 16 15,9 13-2368-15,-1 0-480 0,-8-13-80 0,5 24-128 16,3 3 0-16,1 4 0 0,-2 5 0 0,-1 1 0 16,1 4 160-16,-1 2-160 0,1 0 160 0,-2 0-160 15,-1-4 160-15,0 0-160 0,-2 0 160 0,0-1-160 16,-2 0 176-16,-3 1-176 0,2 1 192 0,-1 1-192 15,2-1 144-15,-1 1-144 0,0-1 0 0,1-3 144 16,1-5-624-16,3-1-128 0,0-6-32 0,0-3 0 16,1-2-2688-16,2-3-528 0</inkml:trace>
  <inkml:trace contextRef="#ctx0" brushRef="#br0" timeOffset="9135.62">24470 6094 6447 0,'-12'-8'576'0,"4"4"-576"0,-3 0 0 0,3-3 0 16,4 3 7904-16,4 4 1472 0,0 0 288 0,10-2 64 16,6-5-7568-16,3 3-1520 0,6 0-320 0,4 2-48 15,2-1-272-15,4 2 0 0,5 0 0 0,0-1 0 16,2 1 0-16,-2 0-144 0,-2 1 144 0,1 0-128 31,1 0-1152-31,2 2-208 0,1 1-48 0,3 1-10016 0,2 1-2000 0</inkml:trace>
  <inkml:trace contextRef="#ctx0" brushRef="#br0" timeOffset="9817.01">25607 6774 11967 0,'0'0'1072'0,"-8"0"-864"0,0 1-208 0,8-1 0 16,0 0 3408-16,0 0 640 0,0 0 128 0,0 0 32 15,0 0-2560-15,0 0-512 0,0 0-112 0,0 0 0 16,0 0-480-16,1 12-96 0,-1-12 0 0,8 12-16 15,0 0-80-15,2-1-16 0,1 2 0 0,2 2 0 16,1-1 320-16,3 3 64 0,3 3 16 0,2 2 0 16,4 0 112-16,-1 3 32 0,0-1 0 0,1 2 0 15,-2-2-128-15,1-1-32 0,1 2 0 0,2 3 0 0,-2 0-240 0,2 1-48 16,2 0-16-16,2 1 0 0,-2 0-272 0,1 1-144 16,1 0 160-16,0 2-160 0,-2-2 128 0,-2 0-128 15,1-2 0-15,1-3 0 0,-1 0 128 0,-2 0-128 16,-1-2 0-16,-1-5 144 0,-3 1-144 0,0-5 0 15,0 2 144-15,1 2-144 0,-1 0 0 0,-1 3 0 16,-2-5 0-16,1 3 128 0,-1-1-336 0,1 1-64 16,-3 1-16-16,0-2 0 15,0-2-480-15,-3 3-80 0,-1 3-32 0,0-3 0 16,-1-3-1600-16,1 0-320 0,-3 0-64 0,-1-2-12048 0</inkml:trace>
  <inkml:trace contextRef="#ctx0" brushRef="#br0" timeOffset="10524.34">27102 8080 12895 0,'0'0'1152'0,"0"0"-928"0,0 0-224 0,0 0 0 16,0 0 2880-16,4 11 512 0,-4-11 128 0,0 0 0 15,0 0-1504-15,5 13-304 0,-1-1-64 0,0-1-16 16,-4-11-592-16,4 16-112 0,-1 1-32 0,-2 2 0 16,1 2-512-16,1 5-96 0,0 3-32 0,-2 5 0 15,2 1 32-15,-1 3 0 0,1 1 0 0,-1-1 0 0,2 0 64 0,0 0 16 16,0-1 0-16,1-4 0 0,1-4-176 0,-1-3-16 16,0-2-16-16,0-1 0 0,0-4-160 0,-1 1 192 15,0-1-192-15,0-2 192 0,-1-2-192 0,-1-2 192 16,0-3-192-16,-2-10 192 0,0 10-192 0,0-10 192 15,0 0-192-15,0 0 192 16,0 0-1616-16,-11-1-320 0,-1-5-64 0</inkml:trace>
  <inkml:trace contextRef="#ctx0" brushRef="#br0" timeOffset="11174.92">26993 8028 13823 0,'-6'-8'1216'0,"6"8"-960"0,-2-7-256 0,2 7 0 16,0-10 5312-16,2 4 1024 0,4-1 208 0,1 1 48 15,2-1-5088-15,5 1-1008 0,1 1-208 0,3 1-32 16,2 0 32-16,5 3 16 0,1-1 0 0,3 1 0 16,0 1-304-16,3 3 128 0,0-2-128 0,2 4 0 15,-1 3 0-15,-2 1 0 0,-3-1 0 0,-4 1 0 16,-2-1 0-16,-1 1 0 0,-1-1 0 0,-4 1 0 15,-6 1 0-15,-1 1 0 0,-2 0 0 0,-2 0 0 16,-3-2 0-16,-2-9 0 0,0 12 0 0,-2-1 0 16,2-11 192-16,-7 11-192 0,-1 1 192 0,-1-2-192 15,-2-2 176-15,-1 1-176 0,0-2 160 0,0 0-160 0,-1 0 128 16,-1-1-128-16,-3 1 0 0,3-1 144 0,1 0-144 0,0-2 0 16,-2-1 0-16,4 0 128 15,-1 1-128-15,0-3 0 0,-1 1 0 0,1 1 0 0,2 0 0 0,1 1 0 16,0 0 128-16,0 0-128 0,-2 0 0 0,2 1 0 15,0 1 0-15,9-6 0 0,-11 7 0 0,11-7 0 16,0 0-144-16,-5 10 144 0,5-10 0 0,0 0 0 16,0 0 0-16,5 13 0 0,-5-13 0 0,13 11-128 15,2-2 128-15,2-2 0 0,2-2-128 0,2 1 128 16,-1 1 0-16,3-2 0 0,3 2-128 0,2-1 128 16,-2 2 0-16,-1 1 0 0,-1 0 0 0,0 2-128 15,-3 0 128-15,-2 4 0 0,-1-2 0 0,-1 1 0 0,-2 2 0 16,-2 1 0-16,-2-3 0 0,0 3 0 15,-2 0 0-15,-1 1 0 0,-3-1 0 0,0 0 0 0,-1 1-128 0,-1-1 128 16,-1 0 0-16,-2-3 0 0,2-1 0 0,-4-1 0 16,1 1 144-16,-2-1-16 0,1-2 0 0,-2 0 0 15,-3-4 16-15,1 2 0 0,-2 0 0 0,-1 2 0 16,-1-1 80-16,-2 0 16 0,0 3 0 0,-1-4 0 16,-1 0 16-16,-3-2 0 0,-3 1 0 0,-1 1 0 15,-2-2-256-15,-3 1 0 0,-2-1 0 0,1-1 0 16,0 1 0-16,-1-1 0 0,1 3 0 0,0-2 0 15,-1-2 0-15,2 1 0 0,1 1 0 0,3-3 0 32,4 0-512-32,1 0-112 0,4-2-16 0,1-2 0 0,3-2-1568 0,9 3-320 0,-6-10-64 0,2-1-12768 15</inkml:trace>
  <inkml:trace contextRef="#ctx0" brushRef="#br0" timeOffset="12068.63">27586 7616 10127 0,'0'0'896'0,"-8"-8"-704"0,-1 3-192 0,1 1 0 15,8 4 4608-15,-10-4 896 0,0 3 192 0,10 1 16 16,-10-1-4464-16,0 1-896 0,-2-3-176 0,1 3-48 16,0 3 80-16,-1-2 16 0,-1 2 0 0,-1-1 0 15,-1-2-96-15,-2 0-128 0,-1 0 176 0,1 0-176 16,0 0 192-16,0 0-64 0,-2 2 0 0,-1-4-128 15,-1 2 576-15,0 0 16 0,-2 2 0 0,-1 3 0 16,0-3 224-16,-1 4 32 0,0-4 16 0,-1 3 0 16,0 3-160-16,1 1-16 0,0 1-16 0,2 3 0 15,-2-2-240-15,-1 6-48 0,-1 3-16 0,-1-2 0 16,1 7-240-16,-3-3-128 0,0 3 160 0,3 1-160 0,1 5 0 16,-2 0 0-16,-1-1 0 0,2 2 0 0,1-1 0 15,0 0 144-15,1 2-144 0,0 1 192 0,1 1 48 0,1 1 16 16,1 1 0-16,1 1 0 0,1 1 48 0,1 0 16 15,1-1 0-15,1 0 0 0,1 2 16 0,3-2 16 16,2 0 0-16,2-3 0 0,2-1-48 0,3 0-16 16,3-2 0-16,2 2 0 0,3-3-160 0,1 5-128 15,3-4 144-15,3 2-144 0,0 0 128 0,1 0-128 16,1 0 0-16,1-3 0 0,2-2 128 0,1-1-128 16,1 0 0-16,3-1 144 0,1-5-144 0,3-1 160 15,1-1-160-15,1-1 160 0,3 0-160 0,3-2 0 16,1-2 144-16,1-2-144 0,0 0 128 0,3-2-128 0,0-2 128 15,1 0-128-15,-1-1 128 0,0-4-128 16,-2 0 128-16,5-2-128 0,2-2 128 0,2-1-128 0,3 0 160 0,2-3-160 16,1 0 128-16,-2 0-128 0,-2-1 0 0,-2-3 144 15,-4 1-144-15,-1-3 128 0,-3 1-128 0,1-3 128 16,1 0-128-16,2 1 0 0,-1-2 0 0,2 1 128 16,-2-1-128-16,-1-2 0 0,-3 0 0 0,-4 2 128 15,-1-4-128-15,-2 1 0 0,-3 0 144 0,-2 0-144 16,-4-4 160-16,-1-1-32 0,-2-1-128 0,0-2 192 15,-2 0-48-15,0-1-16 0,-2-2 0 0,0-5 0 16,-2-2-128-16,1-1 192 0,0 0-192 0,0-2 192 16,-2-2-192-16,-1 0 160 0,0 0-160 0,-1 0 160 15,0 1-160-15,-2 3 0 0,-2-1 0 0,-1-1 128 16,-4 1 16-16,-1 2 0 0,-2 1 0 0,-1-1 0 16,-3 3 48-16,-1 1 16 0,-4 2 0 0,-1 1 0 0,-3 0-208 15,0 2 176-15,-1-1-176 0,-2 2 160 0,-2-3-160 16,-4 0 0-16,-3-3 0 0,-3 0 0 0,-5-2 0 0,-2 2 0 15,-4 0 0-15,0 0 0 0,0 0 0 0,0 3 0 16,0 1-128-16,1 4 128 0,3 0 0 0,4 2 0 16,4 2-144-16,2 1 144 0,0 1-256 0,3 1 16 15,0 0 0-15,3-2 0 16,2 0-2320-16,4 2-480 0,1 0-96 0</inkml:trace>
  <inkml:trace contextRef="#ctx0" brushRef="#br0" timeOffset="13624.91">28858 13162 11055 0,'0'-8'976'0,"0"-3"-784"0,-2 0-192 0,-1 1 0 16,2-1 3360-16,-2 2 624 0,-1-1 128 0,0-1 32 15,-1 0-2976-15,0 0-592 0,-3 0-112 0,0 1-16 16,-1-1 304-16,0 0 64 0,0 1 16 0,0 1 0 0,0 0 0 0,-1 2 16 15,1 1 0-15,0 0 0 0,0 2-144 0,-1 1-16 16,-1 1-16-16,1 4 0 0,-1 1-240 0,1 0-48 16,-2 4-16-16,0 3 0 0,-2 2-128 0,0 3-32 15,-2 5 0-15,0 3 0 0,-2 1-16 0,0 5 0 16,0 2 0-16,-2 3 0 0,1 4 16 0,-2-6 0 16,-1-1 0-16,2 2 0 0,3 0-32 0,0-1-16 15,-2-1 0-15,5 2 0 0,5 0 16 0,3 1 0 16,2-1 0-16,1 3 0 0,2-1 208 0,1 0 64 15,4 0 0-15,-1 2 0 0,-1-1-160 0,2-2-32 16,1-1 0-16,2-3 0 0,1 0-256 0,1-4 0 16,-1-3 0-16,2 1-144 0,3-5 144 0,3 2 176 15,1 0-48-15,1-1 0 0,3-1 64 0,0-2 16 0,-1-3 0 0,4 1 0 16,-3-5-16-16,1-1-16 0,1-2 0 16,2-1 0-16,1-2-32 0,2-4 0 0,0 0 0 0,4-4 0 15,-1-1 32-15,-1 0 0 0,0-3 0 0,-1 0 0 16,-2-3-176-16,-1 0 192 0,-1 1-192 0,-3-1 192 15,-1-2-192-15,-2 0 192 0,-2-2-192 0,0 0 192 16,-1 2-192-16,0 0 160 0,-2 0-160 0,-1-1 160 16,0-2-160-16,-1 2 0 0,-1-2 144 0,0 0-144 15,-1-1 0-15,2 3 0 0,0-4 0 0,-1 2 0 16,0-1 0-16,-1 2 144 0,-2-4-144 0,1 4 0 16,-2-1 128-16,-2 2-128 0,-4-1 0 0,1 2 0 15,-4 2 128-15,0 0-128 0,-2 2 144 0,-1 0-144 16,-2 2 256-16,-1 2-32 0,-1 0-16 0,-1 2 0 0,-1 2-208 15,0 1 176-15,-1 0-176 0,-1-2 160 0,-2 2-160 0,2 2 128 16,0 1-128-16,-1-1 128 0,-3 1-128 0,0 1 0 16,1-2 0-16,0 1 0 0,-1 0 0 0,0 1 128 15,2-4-128-15,1 2 0 0,0 0 0 0,1 0 128 16,1-2-128-16,-1 0 0 0,-2 3 0 0,2-2 0 16,2-1 0-16,0 0 0 0,2 0 0 0,0 3 0 15,0-3 0-15,9 0 0 0,-9 4-128 0,9-4-128 16,-8 3 0-16,8-3-16 15,0 0-1744-15,0 0-352 0,0 0-64 0,0 0-10384 16,0 0-2096-16</inkml:trace>
  <inkml:trace contextRef="#ctx0" brushRef="#br0" timeOffset="14278.07">28909 12865 19343 0,'-21'-8'1728'0,"6"2"-1392"0,-5-5-336 0,-1 3 0 16,-2 5 3456-16,2 0 608 0,0-1 128 0,0 1 32 15,0 1-3168-15,0 2-624 0,0 2-128 0,1 0-32 0,-3 0-96 0,1 2-32 16,-1 0 0-16,-2 1 0 0,-2-2-144 0,-3 2 0 16,-3 0 0-16,-1 2 128 0,-2-1 64 0,-1 2 0 15,-2 3 0-15,3 2 0 0,0 1 176 0,2 8 32 16,-2 4 16-16,2 7 0 0,1 7-96 0,0 7 0 16,-1 5-16-16,-3 4 0 0,-1 2-176 0,1 0-128 15,-3 0 144-15,4 3-144 0,2 6 128 0,5-1-128 16,7 1 0-16,4-4 144 0,5 0-144 0,6-7 0 15,7-2 0-15,6-2 128 0,4-5 0 0,6 0 0 16,3-1 0-16,6 0 0 0,5-3 160 0,4-1 32 16,2-4 0-16,1 1 0 0,-1-8-112 0,4-1-16 15,-1-5 0-15,5-3 0 0,4-1-48 0,8-5-16 0,6-1 0 0,4-3 0 16,3-4-128-16,-1-3 0 16,-3-6 144-16,3-1-144 0,1-4 0 0,5-2 0 0,3 0 0 0,-4-4 0 15,-2-2 0-15,-10-3 0 0,-8-5 0 0,-3 0-128 16,-2-7 128-16,-2 0 176 0,-2-3-48 0,-1-2 0 15,-1-3 96-15,-4-2 16 0,-3-4 0 0,-1 0 0 16,-3 0-16-16,-2 0 0 0,-3-6 0 0,-5-5 0 16,-4-4 32-16,-3-5 0 0,-4-3 0 0,-1 2 0 15,-5 1-256-15,-4 4 176 0,-1 6-176 0,-8-2 160 16,-7-2-16-16,-7 1 0 0,-7 1 0 0,-8 0 0 16,-5 7 112-16,-5 5 0 0,-4 1 16 0,-3 8 0 15,-2 8-272-15,-3 5 0 0,-4 6-208 0,-8 0 80 16,-6 0-128-16,-2 4-32 0,1 2 0 0,2 7 0 15,2 0-288-15,-4 1-48 0,-8 1-16 0,2 0 0 16,1-1-1488-16,7 2-304 0,8 2-64 0,-1-2-14480 16</inkml:trace>
  <inkml:trace contextRef="#ctx0" brushRef="#br1" timeOffset="24239.76">29055 7082 2751 0,'0'0'256'0,"0"0"-256"15,0 0 0-15,8-5 0 0,-8 5 2176 0,0 0 384 16,8-6 64-16,-8 6 32 0,0 0-944 0,0 0-192 16,0 0-48-16,0 0 0 0,0 0-32 0,0 0-16 15,0 0 0-15,0 0 0 0,0 0-240 0,-13 8-48 16,-4 1-16-16,-2 3 0 0,0 0-416 0,-6 5-64 15,-6 2-32-15,0 7 0 0,-5 4-96 0,1 0 0 0,-3 3-16 0,2 2 0 16,-1 0 80-16,2 0 32 0,0-1 0 0,2 2 0 16,2-1-128-16,0-5-32 15,-3-2 0-15,0 1 0 0,-1 0-64 0,-3-1 0 0,-4 4-16 0,2-4 0 16,-2 1 16-16,6-1 16 0,3-2 0 0,2 0 0 16,-2-3-80-16,4 2-32 0,6-2 0 0,3-2 0 15,3 1-96-15,3-3 0 0,0-5-16 0,2-1 0 16,2-1 0-16,3-1 0 0,4 3 0 0,-2-4 0 15,-5-10-48-15,10 0 0 0,0 0 0 0,0 0 0 16,0 0 48-16,0 0 0 0,0 0 0 0,0 0 0 16,0 0-48-16,10-9-128 0,2 2 192 0,1-3-64 15,-1-3-128-15,1-2 160 0,0-1-160 0,1 0 160 16,3-5-160-16,1 1 0 0,1 0 0 0,-1-4 128 16,4-1-128-16,2-1 0 0,-1 3 144 0,2-3-144 0,0 0 0 15,-5 2 0-15,-3 2 0 0,0 4 128 0,0-3-128 0,-2 5 0 16,-4 5 128-16,0-1-128 0,-2 1 0 0,-1 2 128 15,-2-2-128-15,1 0 0 0,-2 1 0 0,0 1 0 16,-1-1 0-16,-4 10 128 0,7-6-128 0,-7 6 0 16,6-9 0-16,5 7 0 0,7 8 0 0,-18-6 0 15,-4-11 0-15,0 2 0 0,4 9 0 0,0 0 0 16,0 0 0-16,0 0 0 0,0 0 0 0,0 0 128 16,0 0-128-16,0 0 0 0,0 0 0 0,0 0 128 15,0 0-128-15,0 0 0 0,0 0 0 0,0 0 128 16,0 0-128-16,0 0 0 0,-8 0 0 0,8 0 0 15,-9 3 0-15,9-3 128 0,-9 1-128 0,9-1 0 16,0 0 0-16,-9 5 0 0,0 0 0 0,1 1 0 0,-1-1 0 16,2 1 0-16,-1-2 0 0,-1 4 0 0,-1 1 0 0,-1 2 0 15,0-2 0-15,-2 3 0 0,-4-1 0 0,-3 2 0 16,1 2 0-16,-2 0 0 0,-3 5 0 0,3-1 0 16,0 0 0-16,3-1 0 0,0-2 0 0,1-2 0 15,1 2 0-15,3-1 0 0,3 0 0 0,1-2 0 16,1-2 0-16,1 0 0 0,1-3 0 0,1-1 0 15,-1 1 0-15,6-8 0 0,-7 9 0 0,3 3-128 16,2 6 128-16,1-7 0 0,1-11 0 0,-9 4 128 16,-1-4-128-16,0 0 128 0,10 0-128 0,-9 5 128 15,9-5-128-15,-10 1 144 0,-1-2-144 0,11 1 160 16,-7 0 96-16,7 0 0 0,0 0 16 0,0 0 0 16,0 0 0-16,0 0 0 0,-9 0 0 0,9 0 0 0,0 0-64 0,0 0-16 15,0 0 0-15,0 0 0 0,0 0-64 16,0 0 0-16,5 9-128 0,-5-9 192 0,-8-8-48 0,3 2-16 15,5 6 0-15,0 0 0 0,0 0-128 0,0 0 0 16,15 13 144-16,-3-2-144 0,-5-5 144 0,-1-1-144 16,2 1 192-16,0-3-192 0,0 0 288 0,1 1-48 15,1-3-16-15,3 0 0 0,0-1-96 0,4 1-128 16,1-1 176-16,5 0-176 0,1 0 176 0,5 2-176 16,5 0 160-16,1 1-160 0,0 1 128 0,-1 2-128 15,0 1 0-15,-5-2 0 0,-3 2 0 0,-4 0 128 16,-1 0-128-16,-4 1 0 0,-3-4 0 0,-1-2 128 15,0 1-128-15,-1 0 0 0,-2-1 160 0,1 1-160 16,-11-3 160-16,12 0-160 0,-12 0 128 0,9-2-128 0,-9 2 0 0,9-2 144 16,-9 2-144-16,0 0-144 0,0 0 144 0,9-4-208 15,-9 4 352-15,0 0 80 0,7-7 16 0,-7 7 0 16,0 0-240-16,0 0 128 0,5-9-128 0,-5 9 0 16,4-9 128-16,-4 9-128 0,0 0 0 0,1-9 144 15,-1 9-144-15,-1-8 0 0,1 8 144 0,0 0-144 16,0 0 0-16,-7-5 0 0,1 0 0 0,6 5 128 15,-10-3-128-15,1 2 0 0,-1 1 0 0,-1 1 0 16,0-2 0-16,-1 1 0 0,-2 2 0 0,-3 0 0 16,-2-2 0-16,-1 2 0 0,-6 0 0 0,-3 0 0 15,-4 2 0-15,-1 0 0 0,-3-1 0 0,1 2-128 16,2 0 128-16,6 0 0 0,2-2 0 0,4 2 0 16,2 2 0-16,2-1 0 0,2 1 0 0,3-2-128 0,3 0 128 15,0 0 0-15,10-5 0 0,-7 4 0 16,7-4 0-16,0 0-128 0,0 0 128 0,0 0 0 0,0 0 0 0,0 0-128 15,0 0 128-15,0 0 0 0,0 0 0 0,0 0-128 16,0 0 128-16,0 0 0 0,0 0 0 0,0 0 0 16,0 0 0-16,6-6-128 0,2-2 128 0,1-1 0 15,-1-2 0-15,2 0 0 0,1-2 0 0,-1-2 0 16,1-2 0-16,-1-2 0 0,2-6 0 0,1 0 0 16,-1-1 0-16,2-2 0 0,2-4 0 0,-2 2 0 15,0 3 0-15,2 1 0 0,-2 2 0 0,-1 2 0 16,2 3 0-16,-4 0 0 0,-1 2 0 0,-3 2 0 15,0 0 0-15,1 2 128 0,-3 3-128 0,1 1 0 16,0 0 0-16,0 1 0 0,-6 8 0 0,8-7 0 16,-8 7 0-16,8-5 0 0,-8 5 0 0,0 0 0 15,0 0 0-15,0 0 0 0,0 0 0 0,0 0 0 0,0 0 0 0,0 0-128 16,0 0 128-16,0 0 0 0,0 0 0 0,0 9 0 16,-4 2 0-16,-3 0-160 0,-3 4 160 0,-3 0 0 15,-3 4 0-15,-1 3-128 0,-1 1 128 0,-2 5 0 16,0 4 0-16,0 3 0 0,-1 3-128 0,4 1 128 15,2-2 0-15,0-3 0 0,1-2 0 0,2-6 0 16,2-2 0-16,1-6 0 0,1-2 0 0,1-2 0 16,1-2 0-16,2 1 0 0,4-13 0 0,-4 9 0 15,4-9 0-15,0 0 0 0,0 0 0 0,0 0 0 16,0 0 0-16,0 0 0 0,12 4 0 0,2-4 0 16,-2-4 144-16,3-1-144 0,2-3 128 0,3-1-128 15,2 0 0-15,4-2 0 0,5 1 0 0,-1-2 0 16,-1-1-1216-16,-2-5-288 0,-2-12-48 0,4 1-12208 15,4 1-2432-15</inkml:trace>
  <inkml:trace contextRef="#ctx0" brushRef="#br1" timeOffset="26764.42">22187 4073 23039 0,'-13'-3'2048'0,"13"3"-1648"16,0 0-400-16,-12-2 0 0,2 0 1408 0,10 2 208 15,0 0 48-15,-11-4 0 0,11 4-1072 0,0 0-208 16,0 0-32-16,0 0-16 0,0 0 608 0,0 0 112 16,-9-2 32-16,9 2 0 0,0 0-256 0,0 0-32 15,0 0-16-15,0 0 0 0,5-8-208 0,3 3-64 16,0-1 0-16,3 1 0 0,-2-1-64 0,1 1-32 0,-1-1 0 0,2 2 0 16,-1-1 16-16,1 3 0 0,0-1 0 0,2 2 0 15,0-1 0-15,0 1 0 0,2 1 0 0,0-1 0 16,1 2-112-16,1 0 0 0,1 2-16 0,-1 0 0 15,-1-1-48-15,-1 1 0 0,2-2 0 0,2 2 0 16,-1-1 144-16,1 2 32 0,1-1 0 0,-2 1 0 16,-1-3-176-16,1 4-16 0,-1-3-16 0,-1 0 0 15,0 2 32-15,-1-1 0 0,0 1 0 0,-1 0 0 16,-1 1 0-16,3 1 0 0,1 1 0 0,2-1 0 16,1 2-256-16,1-1 176 0,2-1-176 0,4 1 160 15,2-1 32-15,2-1 0 0,1 1 0 0,0-1 0 16,1 1-48-16,0 1 0 0,-5-1 0 0,-4-2 0 15,-7-4-144-15,0 2 160 0,2 0-160 0,2 1 160 16,1-2-160-16,3 0 160 0,0 1-160 0,1 0 160 16,0 0-160-16,0 0 160 0,-1 0-160 0,3 0 160 0,4 1-160 0,0-1 0 15,1 2 0-15,-1-1 128 0,1 2-128 0,-2 2 0 16,-2-2 0-16,-2 1 0 0,-1 2 0 0,2 4 0 16,1 1 128-16,-2-1-128 0,-6-3 0 0,0 0 0 15,-1-1 0-15,1-2 0 0,1 1 128 0,2-1-128 16,-1 1 0-16,6-1 128 0,2 1-128 0,3 1 160 15,3 1-160-15,-2 0 160 0,-1-1-160 0,-2 1 192 16,0 1-192-16,-4 3 192 0,-1-2-192 0,0 1 0 16,-2-1 0-16,-2-2 128 0,-1 0-128 0,2-1 0 15,1 0 0-15,2 0 0 0,2 2 0 0,2 0 128 16,3-1-128-16,2 2 0 0,5-1 0 0,-3 1 128 16,-2 1-128-16,-3 0 0 0,-2-2 0 0,-4 2 128 0,-1-3-128 0,-2 3 0 15,-2-2 160-15,-1 2-160 0,-2-4 192 0,1 2-192 16,0 1 192-16,0-1-192 0,1 0 192 0,1 2-192 15,1 0 176-15,0 1-176 0,3-4 160 0,1 3-160 16,2 0 128-16,1-1-128 0,1 2 0 0,-1-1 144 16,-1-2-144-16,-2 1 0 0,1-1 0 0,-3 1 0 15,-3 0 128-15,0-1-128 0,-2 0 0 0,0-2 128 16,0-2-128-16,-1 1 0 0,1-1 0 0,0 1 0 16,-1-1 0-16,2 1 0 0,0 1 128 0,0 1-128 15,-2-1 0-15,3 1 0 0,2 3 0 0,1-1 0 16,-1 1 0-16,1 2 128 0,0 1-128 0,-3 3 0 15,-2-1 0-15,-2 3 0 0,0-4 128 0,0 3-128 16,-1-1 0-16,-1 0 0 0,0 3 144 0,-3-1-144 16,0 3 0-16,0 1 0 0,-1-1 0 0,1-1 128 0,0-2-128 0,0 1 0 15,0-4 0-15,0 2 0 0,-2-2 0 0,3 0 0 16,0-1 0-16,0-3 0 0,1-2 0 0,1 4 0 16,3-1 0-16,0 2 128 0,0 1-128 0,3 0 0 15,2 0 0-15,3 2 0 0,0 2 0 0,0 1 0 16,-1 3 0-16,-1 0 0 0,-3 1 0 0,-1 1 0 15,0 1 0-15,-1 2 128 0,-2 0-128 0,-1-2 0 16,-3-2 0-16,0 0 128 0,1-1-128 0,-1-1 0 16,-1-6 0-16,2-1 0 0,-2-2 0 0,0 1 0 15,0 0 0-15,1-1 128 0,2 0-128 0,1 0 0 16,1 1 0-16,0 1 0 0,-2 1 0 0,5-1 0 16,2 3 0-16,1-1 128 0,0 1-128 0,2 1 0 0,2 3 0 15,-2 1 0-15,-3-1 0 0,2 0 0 0,0 1 0 0,-3 0 0 16,-2-2 0-16,-1 1 0 0,1-2 0 0,-3-1 0 15,-3-3 0-15,0 0 0 0,1-1 0 0,0-1 0 16,-2 1 0-16,0-1 0 0,0-1 0 0,0 1 0 16,0 0 0-16,2 2 0 0,-1 0 0 0,2 2 0 15,1 0 0-15,0 0 0 0,0 1 0 0,2 1 0 16,2 2 0-16,3-4 0 0,-2 3 0 0,2-3 128 16,1 4-128-16,-1-2 0 0,-3 0 0 0,-1 0 0 15,3-1 0-15,-4 0 0 0,-1 0 0 0,-1-3 0 16,-2-1 0-16,-2 0 0 0,-2-4 0 0,1 3 128 15,-1-2-128-15,-1 2 0 0,0 1 0 0,0 0 0 16,-1-4 0-16,1 4 0 0,-1-3 0 0,-1 2 0 16,0 1 0-16,1 0 0 0,0-1 0 0,0 0 128 15,2-2-128-15,-2 2 0 0,1 1 0 0,1-1 0 0,-1-2 0 0,2 2 144 16,-2-3-144-16,1 0 0 0,-1 1 128 0,1-2-128 16,0 0 0-16,2 1 0 0,-1 2 128 0,0-3-128 15,0 0 0-15,-1 1 0 0,0-2 0 0,0 0-144 16,-1-3-16-16,-1 1 0 0,0 0 288 0,0 0 64 15,-1 0 16-15,-2-1 0 0,-6-8-208 0,8 8 0 16,-1-2 128-16,-1 1-128 0,-6-7 0 0,0 0 0 16,7 9 128-16,-2-2-128 0,-5-7 0 0,0 0 0 15,5 7 128-15,0 0-128 0,-5-7 0 0,0 0 144 16,0 0-144-16,0 0 128 0,3 9-128 0,-3-9 0 16,0 0 144-16,0 0-144 0,0 0 128 0,0 0-128 15,0 0 128-15,0 0-128 0,0 9 0 0,0-9 144 0,0 0-144 0,0 0 0 16,0 0 0-16,0 0 0 0,0 0 0 0,0 0 0 31,9-1-1456-31,3-11-400 0,3-9-64 0,5-18-22032 0</inkml:trace>
  <inkml:trace contextRef="#ctx0" brushRef="#br1" timeOffset="33241.46">23728 1775 5519 0,'0'0'496'0,"0"0"-496"15,0 0 0-15,0 0 0 0,0 0 1984 0,0 0 320 16,0 0 48-16,0 0 16 0,0 0-1216 0,0 0-224 16,10-5-48-16,-2-2-16 0,0 2-544 0,1 1-96 15,-1-2-32-15,1 0 0 0,-1 2-192 0,-8 4 0 16,0 0 128-16,7-4-128 0,-7 4 0 0,0 0 144 0,0 0-144 15,0 0 128-15,6-10 704 0,-6 10 144 0,4-10 32 0,-4 10 0 16,0 0 256-16,0 0 48 0,0 0 16 0,0 0 0 16,-4-10-448-16,-2-1-96 0,0 0-16 0,-1 4 0 15,0 0 64-15,-1 0 16 0,0 1 0 0,0 1 0 16,-1 0-336-16,0 1-80 0,-3-2-16 0,0 2 0 16,1-2-288-16,-2-1-128 0,-2 4 0 0,1-1 128 15,-2 1-128-15,1 0 192 0,-2 3-192 0,0 3 192 16,1 1-192-16,0 2 0 0,1-2 0 0,-1 3 0 15,1 2 0-15,-1 0 0 0,-1-1 0 0,3 1 0 16,-1 3 0-16,1 1 0 0,0 0 0 0,2-1 0 16,0 2 0-16,3 0 0 0,1 1 0 0,3 0 0 15,2 4 0-15,1-4 128 0,-2 6 32 0,1-4 0 16,2-1 144-16,1 2 16 0,1 1 16 0,2 2 0 0,-1-1-64 0,1-1-16 16,1 0 0-16,1-2 0 0,2 0-80 15,2-3-32-15,3 0 0 0,-1 1 0 0,-2-5-144 0,3 0 192 16,0-2-192-16,2 0 192 0,1-4-64 0,0-1-128 15,1-2 192-15,1-1-64 0,0-1 32 0,1-2 0 16,0-1 0-16,0-2 0 0,1-1-32 0,-1 1 0 16,-2-4 0-16,-1 3 0 0,0-5-128 0,-1 0 192 15,-1-1-192-15,0 0 192 0,0 1-192 0,-1 1 160 16,-3-5-160-16,0 2 160 0,-1-3-160 0,0 2 0 16,-2 1 144-16,1 0-144 0,-2-2 0 0,0 0 128 15,-1 3-128-15,-3 2 0 0,-1 0 0 0,0 2 0 16,0-1 0-16,-1 2 128 0,-3 3-128 0,0-2 0 0,0 0 0 0,4 7 0 15,-6-6 0-15,6 6 0 0,-12-4 0 16,2 1 0-16,1-2 0 0,-1 4 0 0,10 1 0 0,-10 1 0 16,10-1 0-16,-9 0 0 0,9 0 0 0,0 0-128 15,0 0 128-15,0 0 0 0,0 0 0 0,-8 4 0 16,8-4 0-16,0 0 0 0,0 0 0 0,-6 8 0 16,6-8 0-16,0 0-128 0,0 0 128 0,-3 14 0 15,3 1 0-15,0-1 0 0,0-4 0 0,3 5-128 16,0-1 128-16,1 3 0 0,2-1 0 0,0 5-128 15,1-3 128-15,0 3 0 0,0-2 0 0,2 3 128 16,3 1-128-16,-2-3 0 0,-1 4-176 0,2-1 176 16,0 2 0-16,0-5 0 0,-1 1 0 0,1-1 0 15,-1 3 0-15,-1-1 0 0,0 1 0 0,-2 1 0 16,0-2 0-16,-2 3 0 0,-3 1 0 0,0 0 0 0,-2-1 0 16,0 1 0-16,-2 0 0 0,1 0 0 0,-3-3 0 0,0 2 0 15,-1 0 0-15,-2 0 0 0,0-2 0 16,-2 2 160-16,-1 1-160 0,0-3 192 0,-2-4-192 0,-1 0 192 15,-2 1-192-15,-2 2 192 0,-3-3-192 0,-2 1 160 16,-2 1-160-16,0-4 160 0,-2 1 16 0,-2-2 0 16,-2 1 0-16,2-2 0 0,0-2-176 0,1 0 160 15,-1 2-160-15,2-4 160 0,0-1-160 0,1-3 128 16,1 0-128-16,2-1 128 0,2-3-272 0,0 2-64 16,2-2-16-16,0-1 0 15,1-2-560-15,-3-1-112 0,-3 0-32 0,1-2 0 16,-2 2-1456-16,0-2-304 0,-3 1-48 0,1-4-11280 0</inkml:trace>
  <inkml:trace contextRef="#ctx0" brushRef="#br1" timeOffset="33960.25">24438 1088 8287 0,'0'0'736'0,"0"0"-592"0,0 0-144 0,4-9 0 15,-1 1 1728-15,-3 8 320 0,0 0 64 0,5-9 16 16,-1-2-768-16,-2 5-144 0,-2 6-48 0,0 0 0 16,0 0-528-16,0 0-128 0,0 0 0 0,0 0-16 15,0 0-224-15,0 0-32 0,0 0-16 0,0 0 0 16,0 0-64-16,0 0-16 0,0 0 0 0,-2 9 0 16,-2 1 160-16,4-10 16 0,-5 11 16 0,-2-5 0 15,1 2 128-15,6-8 32 0,-11 7 0 0,2-3 0 16,0-1 208-16,0 3 32 0,0-1 16 0,9-5 0 15,-11 5 16-15,2 2 16 0,3-1 0 0,-1 2 0 16,7-8-304-16,-8 8-64 0,2 0-16 0,-1 3 0 16,1 1-208-16,1 2-64 0,-1 2 0 0,1 2 0 15,-1-1-128-15,-1 4 0 0,1 7 144 0,-2 4-144 16,-3 6 128-16,0 4-128 0,-1-2 160 0,-1 2-160 16,0 1 128-16,-2-3-128 0,-2-5 0 0,1-2 144 0,-3-3 48 15,1-3 0-15,2-1 0 0,3 2 0 16,2 0 192-16,1-1 64 0,3 1 0 0,4 4 0 0,3-5 112 0,4 2 16 15,2 1 16-15,9 6 0 0,6 14-96 0,0-13-32 16,-3-13 0-16,5 7 0 0,6 7-144 0,-2-5-48 16,-5-13 0-16,2 1 0 0,2 4-272 0,-1 2 160 15,1 2-160-15,-1-1 128 0,-2 0-128 0,-1-2 0 16,-1 2 0-16,-3-1 0 0,-1-1 0 0,-2 1-304 16,0 2 48-16,-2 1 16 15,-2-4-2288-15,-2-4-464 0,-3-5-80 0</inkml:trace>
  <inkml:trace contextRef="#ctx0" brushRef="#br1" timeOffset="35697.46">25025 1333 4607 0,'0'0'400'0,"0"0"-400"0,4-8 0 0,-4 8 0 16,0 0 2624-16,0 0 448 0,2-9 96 0,-2 9 16 15,0 0-1968-15,0 0-400 0,0 0-80 0,0 0-16 16,0 0-496-16,0 0-96 0,-10-1-128 0,1 2 176 15,0 0-176-15,0 2 128 0,9-3-128 0,-12 6 128 16,1 0-128-16,1 0 0 0,-2 2 0 0,2 0-176 16,-2 1 448-16,2-1 96 0,-1 1 16 0,-2 1 0 15,-1 3 368-15,-1-1 80 0,2-2 0 0,-1 2 16 16,-3 1-208-16,0 3-64 0,-1-3 0 0,2 0 0 16,3 4-240-16,0-3-48 0,0 2-16 0,0-3 0 15,0 0-272-15,3 1 128 0,1-1-128 0,1-2 0 16,1-5 208-16,2 3-64 0,0-2-16 0,1 1 0 0,4-8-128 15,-3 10 0-15,2-2 144 0,1-8-144 0,3 10 192 0,-3-10-16 16,0 0-16-16,7 7 0 0,1 0-160 0,0-1 0 16,-8-6 0-16,10 7-176 0,-2-2 176 0,1 1 0 15,1-1 0-15,-1 2 0 0,-9-7 0 0,11 4 144 16,0 1-16-16,-1 0-128 0,-10-5 176 0,13 7-176 16,-2 2 160-16,0-2-160 0,3-4 128 0,-3 4-128 15,0 1 0-15,0 0 0 0,1-2 0 0,0 1 0 16,-3-1 0-16,0 2 0 0,-9-8 0 0,12 13 0 15,-3-4 0-15,-1 0 0 0,0 3 0 0,-3 1 0 16,1 0 0-16,-2-1 0 0,-2 2 0 0,-1-1 0 16,0 3 144-16,-1-2-144 0,0 0 272 0,-1 2-16 15,0 1-16-15,-1-3 0 0,2 2-16 0,-1-2 0 16,0 1 0-16,-1 0 0 0,2 1-224 0,2-2 144 0,-4-1-144 0,1 0 128 16,0-3-128-16,-1-1 160 0,1-1-160 0,1-8 160 15,-2 7-160-15,2-7 192 0,-6 8-192 0,1 3 192 16,0-5 0-16,0 2 0 0,5-8 0 0,-9 8 0 15,-2 0-32-15,-1-2 0 0,-1 2 0 0,0 0 0 16,-1 0-160-16,0-2 0 0,-1-1 144 0,0 1-144 16,0-3 0-16,0 0 0 0,-2 0 0 0,2-3 0 15,2 2 0-15,2-2-288 0,0-1 48 0,1 0 16 32,1 1-720-32,9 0-144 0,-11-4-16 0,2 1-7632 0,9 3-1520 0</inkml:trace>
  <inkml:trace contextRef="#ctx0" brushRef="#br1" timeOffset="36138.74">25100 1827 12895 0,'0'0'576'0,"0"0"112"0,0 0-560 0,0 0-128 0,10-6 0 0,-1-1 0 16,0 3 2496-16,0 0 480 0,1 2 96 0,1-1 0 16,1 0-2304-16,-1 2-448 0,1 0-112 0,1-1-16 15,1 2 64-15,5 0 0 0,0 0 0 0,1 0 0 16,-2 2-128-16,0-2-128 0,1-2 176 0,-1 1-176 16,0-1 144-16,0-1-144 0,-1 0 0 0,-1 2 144 15,-2-4-16-15,1 3 0 0,-2-1 0 0,-2 0 0 16,1 0-128-16,-2 2 0 0,1 1 144 0,-11 0-144 15,12-3 0-15,-2 2 0 0,-10 1 0 0,10 3 0 16,-10-3-768-16,11 1-112 0,-11-1-16 0</inkml:trace>
  <inkml:trace contextRef="#ctx0" brushRef="#br1" timeOffset="36634.21">26119 1470 20959 0,'0'0'928'0,"0"0"192"0,0 0-896 0,0 0-224 0,0 0 0 0,0 0 0 15,0 0 448-15,0 0 64 0,0 0 0 0,-11 2 0 16,2 2-192-16,3 2-16 0,-1-1-16 0,1 1 0 15,-2 3 112-15,1 2 32 0,-1 3 0 0,2 2 0 16,-2-1-16-16,2 1 0 0,-2 0 0 0,0 1 0 16,-1-3-80-16,1 2-16 0,-1-1 0 0,0 2 0 0,-2 0 80 0,0 3 16 15,-4-1 0-15,1 0 0 0,-1 0-112 0,1 2-32 16,-2 0 0-16,1 2 0 0,-2 3-48 0,0 2-16 16,0-1 0-16,1 1 0 0,2-4-208 0,1 1 0 15,1 0 128-15,3-3-128 0,1-1 0 0,3 0 144 16,1 1-144-16,0-1 128 15,2 0-432-15,-1-6-80 0,2 0-32 0,-1-5 0 16,2-3-2032-16,0-7-416 0,0 0-80 0</inkml:trace>
  <inkml:trace contextRef="#ctx0" brushRef="#br1" timeOffset="36993.81">26064 1487 29135 0,'0'0'1280'0,"0"0"288"0,0 0-1248 0,0 0-320 0,0 0 0 0,0 0 0 15,0 0 272-15,0 0 0 0,0 0 0 0,0 0 0 16,5 12-272-16,0-1 0 0,-1 2 0 0,0 3-144 15,1 3 144-15,1 0 0 0,-1 2 0 0,1-1 0 16,2-1 0-16,0 0 0 0,0 0 0 0,0 0 0 16,-1 1 0-16,1 0 0 0,-1 0 0 0,-1 1 0 0,1-2 0 0,-1 4 0 15,1-1 128-15,-1 0-128 0,0-1 0 0,-1-2 128 16,-1 2-128-16,0 0 0 0,0-4 128 16,-1 3-128-16,0-3 128 0,0 2-128 0,-2-5 0 0,0 1 0 15,-1-4 0-15,0 1 0 16,-1-1-544-16,0-4-176 0,-1 3-48 0,2-10-7792 15,0 0-1552-15</inkml:trace>
  <inkml:trace contextRef="#ctx0" brushRef="#br1" timeOffset="37221.51">25833 1986 13823 0,'0'0'608'0,"0"0"128"0,0 0-592 0,8-5-144 0,0 1 0 0,2 1 0 16,1 2 4224-16,2-3 800 0,1 2 160 0,4-2 48 16,2-2-4128-16,1 1-816 0,1 0-160 0,3 1-128 15,1-2 224-15,1-1-32 0,3-2-16 0,1 4 0 16,1-1-48-16,-1 3 0 0,-1-3 0 0,1 5 0 31,-1-3-608-31,-1 2-128 0,0-1-32 0,-3 0 0 16,-2 1-1504-16,-1-1-304 0,-1 0-64 0</inkml:trace>
  <inkml:trace contextRef="#ctx0" brushRef="#br1" timeOffset="37639.8">26535 1814 12895 0,'0'0'576'0,"0"0"112"0,0 0-560 0,0 0-128 0,0 0 0 0,0 0 0 15,0 0 3344-15,0 0 640 0,0 0 128 0,0 0 32 16,10 0-2880-16,0-3-576 0,-10 3-112 0,12 0-32 16,0 0-272-16,0 0-48 0,-1 0-16 0,2 0 0 15,2 0-208-15,-1 0 144 0,0 3-144 0,1-3 128 16,-1-3 640-16,0 2 112 0,2 0 16 0,-2-1 16 31,1 1-2016-31,-1 0-416 0,-1 0-80 0,-1-1 0 0,-2 2-608 0,1 0-112 0,-1 0-32 0</inkml:trace>
  <inkml:trace contextRef="#ctx0" brushRef="#br1" timeOffset="37978.65">27063 1534 29711 0,'0'0'1312'0,"0"0"288"0,0 0-1280 0,0 0-320 16,1 14 0-16,1 2 0 0,1 2 384 0,0-1 32 0,1 0 0 0,-1 1 0 15,1-1-416-15,0 1 0 0,0 2 0 0,0-1-176 16,-1 1 176-16,1 0 0 0,0-4 0 0,1 4 0 16,0-3 0-16,-1 3 0 0,1-1-144 0,-1 1 144 15,0-2-368-15,-1 1 0 0,-1 2 0 0,1 0 0 16,-2-3 80-16,-1 1 16 0,1-2 0 0,-2 0 0 16,0 0 16-16,-1 1 0 0,2-3 0 0,-1 0 0 31,0-5-512-31,1 1-80 0,0-11-32 0,0 0-10480 0</inkml:trace>
  <inkml:trace contextRef="#ctx0" brushRef="#br1" timeOffset="38689.3">27133 1393 19343 0,'0'0'1728'0,"0"-9"-1392"16,0 1-336-16,0 8 0 0,0 0 3584 0,0 0 656 15,0 0 128-15,0 0 32 0,0 0-3472 0,0 0-688 16,0 0-240-16,0 0 144 0,0 0-144 0,9-3 0 16,-9 3 0-16,0 0 0 0,10-1 0 0,-10 1 0 0,11 0 0 0,-11 0 0 15,12-1 0-15,-2-1 0 16,-10 2 0-16,13-1 0 15,-1 0-768-15,0-2-64 0,-3 3-32 0,1 2 0 0,-10-2 864 0,13 2 336 0,0 1-16 0,-1 1 0 16,-12-4-176-16,13 6-144 0,-1 2 192 0,-2 2-192 16,-2 1 0-16,-2-2 0 0,-6-9 0 0,7 13 0 15,-3 0 0-15,-1 1 0 0,-3-1 0 0,-2-1 0 16,0 1 0-16,-4 2 0 0,-1-2 0 0,-4 1-192 16,-2 2-64-16,-3 2-16 0,0-1 0 0,-3-3 0 15,1-3 976-15,1 0 192 0,-1-2 32 0,2-1 16 31,2-1-1552-31,1-1-304 0,2-1-64 0,2-2-16 0,9-3 832 0,0 0 160 0,-9 4 0 0,9-4 0 16,0 0 240-16,0 0-48 0,0 0 0 0,0 0 0 16,0 0-192-16,0 0 0 0,0 0 0 0,0 0 0 15,7 8 0-15,0-2 0 0,-7-6 0 0,12 4 0 16,0 0 0-16,1 0 0 0,0 0-208 0,0 0 64 0,1-2 144 0,-2 2 0 16,1 2 0-16,1 0 0 0,1-1 0 0,-1 4 0 15,2 1 0-15,-2 0 0 0,0-6 0 0,1 2 0 16,0 1 0-16,4 1 0 0,-1 0 0 0,-1-2 0 15,0-1 0-15,-1 2 0 0,-1-1 0 0,0 1 0 16,-4-1 0-16,0 0 0 0,-11-6 0 0,8 11 0 16,-3 1 0-16,-1 0 0 0,-4-12 0 0,1 17 0 15,-1-3 0-15,-1 0 0 0,-2 1 0 0,-1-2 176 16,0 0-48-16,-1 0 0 0,-2 0-128 0,1 1 128 16,-2 1-128-16,-1-2 128 0,-1 0 16 0,0-2 0 15,1 0 0-15,-1 1 0 0,-2-1 0 0,0 1 0 16,1-3 0-16,-2 0 0 0,0-1-144 0,-2 3 0 0,1-5 0 15,-2 1 0-15,-1 0 128 0,-1 3-128 0,0-3 0 0,0 0 128 16,1-2-128-16,2 2 0 0,0-5 0 0,0 3 128 16,2 1-128-16,4 0 0 0,-1-2 0 0,1-1 0 31,9-3-576-31,-10-2-32 0,10 2-16 0,-9 0-9248 0,9 0-1856 0</inkml:trace>
  <inkml:trace contextRef="#ctx0" brushRef="#br1" timeOffset="39288.35">27173 913 10127 0,'0'0'896'0,"0"0"-704"0,0 0-192 0,0 0 0 16,0 0 1760-16,0 0 320 0,0 0 64 0,0 0 16 16,7-6-1440-16,-7 6-272 0,0 0-64 0,0 0-16 15,9-6 848-15,-9 6 160 0,0 0 32 0,10-2 16 16,-10 2-576-16,11 2-112 0,-11-2-32 0,12 7 0 16,-3 1-144-16,0 0-48 0,0 2 0 0,1 2 0 15,1 1 160-15,-1 2 32 0,2 4 0 0,1 2 0 16,1 1-256-16,2 1-64 0,0 1 0 0,2 0 0 15,1 1-144-15,1 1-48 0,0 2 0 0,0 0 0 16,1 0-32-16,4 2-16 0,0 0 0 0,1 4 0 16,-1-1-16-16,-1 1-128 0,1-4 192 0,-1 0-64 15,-2 3-128-15,-1-2 192 0,0 0-192 0,-1-1 192 16,-1-2 64-16,-2 1 32 0,-3 1 0 0,-2-1 0 0,-3-2-64 16,-3 0-16-16,0 2 0 0,-3 1 0 0,-3 1 0 0,-1 5 0 15,0 7 0-15,-2 0 0 0,-1-1-208 0,-1-1 0 16,-3-10 0-16,0-1 0 0,-1-3 0 0,-1-2 0 15,-2-2 0-15,-1 1 0 0,-2 1-128 0,-1-1 128 16,-1-1 0-16,-1 0 0 16,-3 1-608-16,-4 2-16 0,-4 2 0 0,-3 0-15136 0</inkml:trace>
  <inkml:trace contextRef="#ctx0" brushRef="#br2" timeOffset="55550.32">27763 9186 6447 0,'0'0'576'0,"0"0"-576"0,-10 0 0 0,2 0 0 15,8 0 2816-15,0 0 464 0,-8-3 96 0,8 3 16 16,0 0-656-16,0 0-128 0,0 0-32 0,0 0 0 15,0 0-848-15,0 0-192 0,-3-4-16 0,3 4-16 16,0 0-160-16,0 0-48 0,0 0 0 0,0 0 0 16,0 0 96-16,0 0 16 0,0 0 0 0,0 0 0 15,0 0-272-15,0 0-48 0,0 0-16 0,0 0 0 16,0 0-528-16,0 0-96 0,0 0-32 0,0 0 0 16,3 15-48-16,-3-15-16 0,4 13 0 0,-4-13 0 0,8 12-96 0,-2 1 0 15,-2 0-16-15,1 0 0 0,-5-13 80 0,11 17 32 16,-1-3 0-16,1 2 0 0,-2-1 32 0,2 3 16 15,1 3 0-15,0-2 0 0,0 3-112 0,-1 1-32 16,1 2 0-16,-3 2 0 0,-2-2-64 0,-1 1-32 16,1-1 0-16,-1 0 0 0,-3-2 0 0,1 1 0 15,0 0 0-15,0-3 0 0,-3-2-160 0,0 1 160 16,1-1-160-16,0 0 160 0,0-2-32 0,1 1-128 16,0-3 192-16,0-2-64 0,-2 2-128 0,2-4 0 15,-3-11 0-15,1 10 0 0,-1-10 0 0,0 0 0 16,0 0 0-16,0 0 0 0,0 0 0 0,0 0 0 0,0 0-192 15,0 0 192-15,0 0-400 0,0 0 32 0,0 0 16 0,8-8 0 32,0 2-1184-32,-1-1-256 0,1 2-32 0,1 1-16 15,-2 0-1536-15,2 3-304 0,0-4-64 0,1 6-16 0</inkml:trace>
  <inkml:trace contextRef="#ctx0" brushRef="#br2" timeOffset="56064.59">28115 10391 30927 0,'0'0'1360'0,"0"0"304"0,0 0-1344 0,-8-2-320 16,8 2 0-16,-9-2 0 0,1-1 1376 0,0-1 208 15,8 4 32-15,0 0 16 0,-6 0 32 0,6 0 0 16,0 0 0-16,0 0 0 0,0 0-416 0,0 0-80 15,-5 7-16-15,5-7 0 0,-3 13-320 0,3 1-80 16,0-1-16-16,4 3 0 0,0 1-480 0,1-2-112 0,2 6-16 0,0-1 0 16,1-1 128-16,-1 3 0 0,-2-1 16 0,4 0 0 15,2-1-144-15,-1-1-128 0,-1 1 144 0,-1-1-144 16,-3 2 176-16,2-3-176 0,-1 1 192 0,2 0-192 16,0 2 192-16,0-1-64 0,-3-1 0 0,1-2-128 15,1-1 192-15,-1-2-192 0,0-1 192 0,0 0-192 16,1-4 144-16,-1 1-144 0,-6-10 0 0,7 11 144 15,-7-11-144-15,6 9 0 0,-6-9 0 0,5 11 0 16,-5-11-208-16,0 0-80 0,6 8-16 0,-6-8 0 16,8 7-1120-16,-8-7-240 15,9 8-32-15,-2-5-16 0,1 1-736 0,0-2-160 0,0 0-16 16,1 0-14896-16</inkml:trace>
  <inkml:trace contextRef="#ctx0" brushRef="#br2" timeOffset="56615.68">28300 11523 13823 0,'0'0'1216'0,"0"0"-960"0,0 0-256 0,0 0 0 15,0 0 3808-15,0 0 720 0,0 0 144 0,0 0 16 16,0 0-2176-16,0 0-432 0,0 0-96 0,0 0 0 16,0 0 16-16,0 0 16 0,0 0 0 0,0 0 0 15,0 0-496-15,7 12-112 0,-7-12 0 0,5 12-16 16,-5-12-496-16,5 14-80 0,-1 1-32 0,1-1 0 16,-1 2-400-16,0-1-64 0,0 0-32 0,-1 0 0 15,0 4 128-15,3-3 32 0,2 4 0 0,-5 0 0 16,-3-1-144-16,0 2-32 0,2 1 0 0,0 0 0 0,1-1-272 15,0 1 0-15,-3 1 0 0,1 0 0 16,3 2 0-16,-2-3 0 0,-2-1 0 0,3 0 0 0,0-2 160 0,-1 1 128 16,1-2 32-16,-1-1 0 0,1-1-320 0,0-2 0 15,-3 0 0-15,1-1-144 0,0 2 144 0,2-6 0 16,-3-9 0-16,5 10 128 0,-5-10-128 0,0 0-192 16,0 0 64-16,7 7 0 15,-7-7-736-15,0 0-144 0,11 2-16 0,0-3-16 16,0-2-1280-16,-3 1-256 0,0-5-48 0,0-1-11584 15,-4 1-2304-15</inkml:trace>
  <inkml:trace contextRef="#ctx0" brushRef="#br2" timeOffset="60237.43">28422 1287 19695 0,'0'0'864'0,"0"0"192"0,2-10-848 0,-2 1-208 16,0 9 0-16,0 0 0 0,-3-9 336 0,3 9 32 15,0 0 0-15,-4-10 0 0,4 10-368 0,0 0 0 16,0 0-192-16,0 0 64 0,-3-9 128 0,3 9 0 16,0 0 0-16,0 0-128 0,0 0 128 0,8-9 0 15,-8 9 0-15,9-4 0 0,1 4 160 0,-10 0 64 16,0 0 16-16,11 0 0 0,0 0 704 0,-11 0 144 16,0 0 16-16,0 0 16 0,0 0 112 0,0 0 32 15,0 0 0-15,6 13 0 0,-6-13-240 0,4 15-64 16,-4 3 0-16,-1 2 0 0,-2 3-352 0,1 4-80 15,-2 3-16-15,0 3 0 0,0 0-256 0,1 0-64 0,1-1-16 16,0 3 0-16,2-1-176 0,-1 0 160 0,-2-3-160 0,2 0 160 16,1-2-16-16,0-2 0 0,0-1 0 0,1 0 0 15,2-2-16-15,0-1 0 0,-2 1 0 0,2-5 0 16,-1 0-128-16,1-1 192 0,-1-1-192 0,2-1 192 16,0-3 0-16,0-3 0 0,1-1 0 0,-5-9 0 15,8 8-432-15,1-2-80 0,-9-6 0 0,0 0-16 31,0 0-1520-31,0 0-288 0,0 0-64 0</inkml:trace>
  <inkml:trace contextRef="#ctx0" brushRef="#br2" timeOffset="60528.45">28117 1792 26719 0,'0'0'1184'0,"-6"-5"240"0,-2-5-1136 0,3 0-288 16,-1 1 0-16,8 0 0 0,3 1 2816 0,4-4 496 15,3 2 96-15,3-2 32 0,5-1-2736 0,2 1-560 16,4-1-144-16,4 3 0 0,3 1 128 0,1 0-128 16,2-1 192-16,2-1-192 0,1 3 128 0,-1 1-128 15,-1 0 0-15,-2 1 0 0,-1 2 0 0,-3 1 0 16,-4-3 0-16,-1 5 0 0,-2 1 0 0,-3 4-304 0,-3-4 48 0,0 3 0 31,-2-2-368-31,-1 1-64 0,0 5-16 0,-1-4 0 16,-2-3-352-16,0 1-80 0,-1 0-16 0,2-1-8864 0,-1-1-1776 0</inkml:trace>
  <inkml:trace contextRef="#ctx0" brushRef="#br2" timeOffset="61490.54">29250 1063 8287 0,'0'0'736'0,"0"0"-592"0,-5-8-144 0,5 8 0 15,-4-6 4672-15,4 6 896 0,-1-7 176 0,1 7 32 16,0 0-4368-16,5-6-896 0,-5 6-160 0,6-4-32 16,1-3-112-16,-7 7-16 0,9-4 0 0,-9 4 0 15,11-2-48-15,-11 2-16 0,0 0 0 0,11 0 0 16,-11 0-128-16,0 0 128 0,12 6-128 0,-12-6 128 15,7 13 128-15,-1-2 32 0,-1 0 0 0,-2 1 0 16,-3 4 192-16,1-3 32 0,0 1 16 0,2 3 0 16,-3 3-16-16,3 2-16 0,-1 3 0 0,2 1 0 15,1 0-144-15,1 6-32 0,-2 5 0 0,1-1 0 16,1 1 48-16,2 2 0 0,0-1 0 0,0-2 0 16,0 0-112-16,1-3 0 0,-1-3-16 0,1-1 0 0,-2-2-48 0,1 0-16 15,-1-1 0-15,-1-2 0 0,0 0 96 0,-1-1 32 16,0-1 0-16,0-2 0 0,-1 1-32 0,0-2 0 15,-1-2 0-15,-1 0 0 0,1-1-16 0,-3 0 0 16,1-2 0-16,2 0 0 0,-2-2 96 0,-1-12 16 16,0 0 0-16,5 10 0 0,-5-10-112 0,0 0-32 15,0 0 0-15,9 7 0 0,4 0 112 0,-2-5 32 16,-11-2 0-16,0 0 0 0,5-16 96 0,-1 0 32 16,0-1 0-16,-1-6 0 0,-1 0-336 0,-1 1-160 15,1-2 160-15,-1 3-160 0,-1 5 144 0,1-4-144 16,1 3 128-16,-1 0-128 0,0 4 0 0,-1-3 0 15,0 5 128-15,0-1-128 0,0 12 0 0,2-14 0 16,-1 2 0-16,1 1 0 0,-2 11 0 0,7-10 0 0,-3-2 0 16,2 4 0-16,2 1-128 0,-3-6 128 0,-2-6-160 0,2 5 160 15,6 2 0-15,-1 2-144 0,2 1 144 0,2 3 0 16,-1 0 0-16,0 2 0 0,0 1 0 0,0 3-128 16,0 2 128-16,0-1-128 0,-1 3 128 0,0 2-128 15,-2 0 128-15,1 3-128 0,0 1 128 0,0 2-128 16,-2 1 128-16,-1 0 0 0,0 0 0 0,0 3 0 15,-1 2 0-15,2 0 0 0,1 2 0 0,1-2 0 16,1-1 0-16,0 0 0 0,-3 2 0 0,1 1 0 16,2 0 0-16,1-1 0 0,0 2 0 0,-1-5 128 15,0-1-128-15,-1 4 0 0,-2-5 0 0,2 3 0 16,-2-2 0-16,-1 0 144 0,0-2-144 0,-1-1 0 0,1-3 128 16,-1-1-128-16,-7-8 0 0,8 10 0 15,-1-1-400-15,3 2-144 0,-3-1-32 16,-7-10 0-16,0 0-2560 0,0 0-528 0,0 0-112 0,2-10 0 0</inkml:trace>
  <inkml:trace contextRef="#ctx0" brushRef="#br2" timeOffset="62238.41">30602 818 16575 0,'0'0'1472'0,"0"0"-1168"16,0 0-304-16,0 0 0 0,0 0 2176 0,0 0 368 15,0 0 80-15,0 0 0 0,0 0-1728 0,-8-1-368 16,8 1-64-16,-9-2-16 0,1 2-64 0,8 0-32 16,-9 2 0-16,9-2 0 0,-9 2-96 0,9-2 0 15,-10 3-16-15,10-3 0 0,-11 4 128 0,2 0 16 16,-1 2 16-16,1-2 0 0,-1 0 144 0,1 4 32 15,-1 1 0-15,-1 3 0 0,0 1 0 0,-2 1 0 16,0 3 0-16,0 1 0 0,-3 2-224 0,0 3-32 16,1 7-16-16,0-4 0 0,1 2 64 0,1 2 16 0,-1 2 0 0,2 2 0 15,0 3-64-15,2 2-16 0,1 0 0 0,1 3 0 16,0 2-16-16,3-1 0 0,1-4 0 0,1 2 0 16,2-1-48-16,1-2-16 0,3-3 0 0,-1-1 0 15,-1 0-96-15,2-2 0 0,0-2-128 0,-1 2 192 16,1-2-192-16,-1 0 176 0,1-2-176 0,2 5 160 15,2 3 0-15,1 0 0 0,-2-5 0 0,2 1 0 16,1-3-160-16,2-5 128 0,-1-10-128 0,4-1 128 16,6 0 0-16,-1-1 0 0,2 0 0 0,1-1 0 15,3-2-128-15,0-1 0 0,0-1 144 0,0-1-144 16,-1 2 0-16,1-1 0 0,-1 0 0 0,-2 0-128 16,-3-1-288-16,2 2-48 0,3-1-16 0,-5 1 0 15,-3-2-560-15,-2-1-112 0,-1-1-32 0,-1-4 0 16,-2 2-1632-16,-10-2-336 0,11-2-64 0</inkml:trace>
  <inkml:trace contextRef="#ctx0" brushRef="#br2" timeOffset="62654.46">30781 1286 26719 0,'0'0'2368'0,"-5"-7"-1888"0,5 7-480 0,0 0 0 15,0 0 1696-15,0 0 240 0,0 0 48 0,0 0 16 16,0 0-1680-16,0 0-320 0,0 0 0 0,0 0-160 16,0 0 160-16,0 0 0 0,0 0 160 0,10 23-160 15,0-1 288-15,0 4-32 0,-1 1-16 0,-2 3 0 16,1 0 144-16,1 2 16 0,-1 1 16 0,0-3 0 16,-1 0 176-16,-1 0 48 0,-1 0 0 0,1-1 0 15,-1-2-192-15,-1-1-16 0,-2 1-16 0,1-3 0 16,-1 0-192-16,0-3-32 0,0-3-16 0,1 0 0 0,0 3-48 0,-1-7 0 15,1-2 0-15,1-1 0 0,-4-11-128 16,5 10-272-16,1-1 64 0,-6-9 16 16,0 0-2448-16,0 0-496 0</inkml:trace>
  <inkml:trace contextRef="#ctx0" brushRef="#br2" timeOffset="63364.18">30669 1307 28559 0,'-12'-9'1264'0,"7"2"272"0,-2-1-1232 0,5 2-304 0,2 6 0 0,0 0 0 16,9-7 2560-16,2 1 464 0,2-1 96 0,0 2 16 15,2 1-2672-15,-1-1-464 0,2 0-208 0,2 1 16 16,2-3 192-16,-1 3 0 0,-1-1 0 0,3 1 0 15,3 0 128-15,-2 0-128 0,0 2 0 0,2-2 0 16,0 4 0-16,0 0 0 0,-1 4 0 0,-1-2 0 16,-1 1 0-16,-2 1 0 0,-4 1 0 0,0 0 0 15,-2 2 0-15,-2-1 0 0,0 1 0 0,-2 1 0 16,-9-8 0-16,8 13 0 0,-8-13 160 0,5 13-160 16,-5-13 192-16,1 14-32 0,-2-2-16 0,-2 1 0 15,1 0 32-15,-2 1 0 0,-3-1 0 0,-1-1 0 16,-1 2-176-16,-1 1 128 0,-2 0-128 0,0 0 128 0,-1-2 0 15,2-1 0-15,-2-2 0 0,1 0 0 0,0-2-128 0,0 0 0 16,2-1-160-16,1 0 160 0,2-3 0 0,7-4 0 16,0 0 0-16,-6 9 0 0,6-9 0 0,-5 7 0 15,5-7 0-15,0 0 0 0,-3 10 0 0,3-10 0 16,0 0 0-16,1 11 0 0,1-2 0 0,0-1 0 16,-2-8 0-16,5 10 0 0,1-3 0 0,1-2 0 15,-7-5 0-15,12 4-144 0,-1-2 144 0,0 2 0 16,1 0 0-16,1-1 0 0,0-1 0 0,1 1-128 15,1-2 128-15,0 2 0 0,2 1 0 0,0 0 0 16,2-2 0-16,-1 2-128 0,0 0 128 0,0 1 0 16,-2-1 0-16,-2 3-128 0,-2 3 128 0,0-1-128 15,-2-1 128-15,1 1-128 0,-4 2 128 0,1-1 0 16,-1-1 0-16,-1 2 0 0,1-1 0 0,-2 2 0 0,-2-3 0 0,-3-9 0 16,4 11 0-16,-2-1 0 0,-2-10 0 0,0 13 128 15,0-13-128-15,-1 10 144 0,-3 1-144 0,4-11 160 16,-7 10-32-16,1-1 0 0,-1-2 0 0,-2-1 0 15,0 2-128-15,0 0 0 0,0 0 0 0,-3 1 0 16,-1-1 208-16,-1 1-32 0,-2-1-16 0,-1 1 0 16,-2 1 32-16,-1 1 16 0,1 1 0 0,-1-3 0 15,2-2-208-15,0 3 0 0,-1-3 0 0,2 0 0 16,0-1 0-16,2 1 0 0,0-2 0 0,2-1 0 16,2-1-320-16,0-2-64 0,2 0-16 0,9-1 0 15,-12 2-1392-15,12-2-288 0,-9 4-48 0,9-4-16 16,0 0-976-16,-9-7-192 0</inkml:trace>
  <inkml:trace contextRef="#ctx0" brushRef="#br2" timeOffset="63989.33">31207 882 2751 0,'0'0'256'0,"-8"-1"-256"0,-1-3 0 0,1 2 0 16,8 2 2768-16,-10-1 512 0,-1 1 112 0,2 0 0 15,9 0-2080-15,-9 1-416 0,9-1-96 0,-9 2-16 16,9-2 240-16,0 0 32 0,0 0 16 0,0 0 0 15,0 0-224-15,0 0-32 0,0 0-16 0,0 0 0 0,0 0 16 0,0 0 0 16,0 0 0-16,10-4 0 0,0 0 144 16,0 1 16-16,0 1 16 0,1 0 0 0,1 1-352 0,-1 2-64 15,1 1 0-15,1 2-16 0,0 2-192 0,3 3-48 16,1 2 0-16,0 2 0 0,0 0-80 0,1 4-32 16,1 1 0-16,2 0 0 0,0 0-80 0,0 6 0 15,0 1-128-15,2-1 192 0,2 0-64 0,1 2 0 16,-1 3-128-16,0 1 192 0,0 1-32 0,-2-1-16 15,-1 2 0-15,2 2 0 0,-1-1 32 0,-1 2 0 16,-2 2 0-16,-3-3 0 0,-2-1 208 0,0-1 32 16,-2-4 16-16,-1 1 0 0,-3 1 144 0,-2 0 16 15,0-4 16-15,-2 2 0 0,0-1 16 0,-3 2 0 16,-4-3 0-16,-1-2 0 0,-3 1-112 0,0 1 0 16,-3 3-16-16,-2 1 0 0,-2 1-176 0,-1-2-16 0,-2 0-16 0,-1-5 0 15,-1 2-288-15,-2 3 0 0,2-2 0 0,-4 0 0 31,-3-1-2640-31,-2-4-544 0</inkml:trace>
  <inkml:trace contextRef="#ctx0" brushRef="#br3" timeOffset="78428.33">18630 1268 3679 0,'0'0'320'0,"0"0"-320"15,0 0 0-15,0 0 0 0,8-7 2352 0,-8 7 400 16,5-9 64-16,-5 9 32 0,0 0-1360 0,5-10-272 16,-5 10-48-16,4-11-16 0,-4 11-256 0,0 0-48 15,3-10-16-15,-3 10 0 0,4-9-272 0,-4 9-64 16,0 0-16-16,1-12 0 0,0 0-32 0,-1 12-16 15,-1-12 0-15,-2 2 0 0,1 0 16 0,2 10 16 0,-5-12 0 0,-2 1 0 16,-1 2 176-16,0-1 16 0,-1-1 16 0,0 2 0 16,-1 0 32-16,-1 0 16 0,0 1 0 0,-1 0 0 15,0 6-288-15,0-1-64 0,1-2-16 0,-1 2 0 16,0 2-144-16,1 2-16 0,-3 1-16 0,3 0 0 16,0 1-176-16,1 1 0 0,1 0 144 0,0 2-144 15,-2 1 128-15,2-1-128 0,0 2 128 0,0 1-128 16,1 2 0-16,0 2 0 0,-1 1 0 0,1 2 0 15,2 1 0-15,-1 0 0 0,1-2 0 0,-1 4 0 16,-2 1 0-16,1 1 0 0,2 1 0 0,0 6 0 16,1 4 0-16,0-2 0 0,0 6 0 0,0 1 0 15,1 2 0-15,0 2 0 0,0-1 0 0,1-1 0 16,2-1 0-16,2-1 0 0,1-3 0 0,-1 0 0 16,-2-5 0-16,2 4 0 0,1 2 0 0,1-1 128 15,-4-1-128-15,1-2 0 0,-2-1 128 0,2-4-128 0,-1 2 128 0,2-2-128 16,-1-2 160-16,0 1-160 0,-1-1 144 0,0-2-144 15,0-1 128-15,-2-2-128 0,-2 1 0 0,2-3 0 16,-2-3 0-16,1 2-176 16,-1-3-400-16,0-3-64 0,-1-1-32 0,1-1 0 15,0 0-416-15,5-8-64 0,0 0-32 0,0 0-7408 16,-8 4-1488-16</inkml:trace>
  <inkml:trace contextRef="#ctx0" brushRef="#br3" timeOffset="78760.86">18036 1854 25967 0,'0'0'1152'0,"0"0"240"0,0 0-1120 0,0 0-272 0,0 0 0 0,7-7 0 16,-7 7 704-16,11-8 64 0,-3 1 32 0,2 2 0 15,2-1 160-15,0 0 48 0,1 2 0 0,1-1 0 16,2 0-32-16,2 0 0 0,1 0 0 0,5-2 0 16,3-2-336-16,1 1-64 0,-1 0 0 0,2-1-16 15,-3 0-304-15,0 0-48 0,-3 0-16 0,-1 2 0 16,-1-1-192-16,0 2 0 0,-1-1 128 0,1 2-128 16,-2 1 0-16,1-1 0 0,-3-1 0 0,0 2 0 15,-2 2 0-15,0 2-240 0,-2 0 48 0,0 0 16 16,0 3-272-16,-2 0-48 0,0-2-16 0,-2 0 0 15,-9-1-1632 1,9 0-336-16,-9 0-64 0,0 0-16 0</inkml:trace>
  <inkml:trace contextRef="#ctx0" brushRef="#br3" timeOffset="79228.42">19196 1016 17503 0,'0'0'1552'0,"-9"-4"-1232"0,1 4-320 0,-1 0 0 15,0 0 1856-15,1 3 320 0,8-3 64 0,-11 6 16 16,1-2-1488-16,0 0-320 0,-1-1-48 0,1 3-16 16,-2 1 256-16,-1-1 64 0,-1 1 0 0,-1 3 0 15,0 1-224-15,0 3-32 0,1 0-16 0,1 3 0 16,-1-2-256-16,-2 2-48 0,-2 0-128 0,-1 3 192 16,0 4-192-16,-1-1 0 0,-2 5 128 0,-3 4-128 15,-1 4 192-15,2 4 0 0,0 4 0 0,3 2 0 16,3-2 64-16,2 1 0 0,3-5 0 0,3 0 0 0,-1 0 80 15,4-1 32-15,0-2 0 0,3 0 0 0,3-2-112 0,2 6-32 16,0-4 0-16,2 2 0 0,1 1-80 16,0-3-16-16,0 1 0 0,0 0 0 0,0-4-128 0,1 0 0 15,1 0 144-15,2-2-144 0,-1-2 0 0,3-1 0 16,2-3 0-16,5-1 128 0,2-3-432 0,2-1-80 16,0 0 0-16,1-6-16 15,0 1-528-15,1-2-96 0,0-3-32 0,1-2-8560 16,-1-1-1712-16</inkml:trace>
  <inkml:trace contextRef="#ctx0" brushRef="#br3" timeOffset="80681.85">19466 1343 7359 0,'0'0'656'0,"0"0"-528"0,0 0-128 0,0 0 0 16,-3-9 1760-16,3 9 320 0,0 0 64 0,-1-9 16 16,1 9-928-16,-3-5-176 0,3 5-32 0,0 0-16 15,0 0 0-15,-6-7 0 0,1 1 0 0,5 6 0 16,0 0-256-16,0 0-48 0,-8-3-16 0,8 3 0 15,-11-2-240-15,3 2-64 0,8 0 0 0,-9 5 0 16,9-5-208-16,-10 4-48 0,-1 1-128 0,2-1 192 0,-1-1-48 0,1 2-16 16,0 3 0-16,-3-1 0 0,-2 0 192 0,-1 2 48 15,-2 1 0-15,0 1 0 0,0-1 128 16,2 2 16-16,0-2 16 0,2 1 0 0,2-2-160 0,2 0-48 16,-1-2 0-16,5 0 0 0,1 4-96 0,0-1-32 15,2-1 0-15,0 1 0 0,2 0-192 0,0 0 128 16,-1 0-128-16,1 0 0 0,1 0 144 0,1 3-144 15,0-2 128-15,1 2-128 0,0-4 0 0,-1 1 0 16,1 0 128-16,-1 0-128 0,1 0 0 0,-3-10 0 16,0 0 0-16,7 8 0 0,-2 0 0 0,1 0 0 15,-6-8 0-15,9 4 0 0,-9-4 0 0,12 9 0 16,-1-6 0-16,0 3 0 0,1 1 0 0,0-1 0 0,-1 2 0 16,1-2 0-16,0 1 0 0,0-2 0 0,-1 2 0 15,2 1 0-15,0-1 0 0,1 3 0 0,-5-3 0 0,1 1 0 16,-10-8 0-16,11 9 0 0,-4 3 0 0,-7-12 0 15,8 12 0-15,-3-1 0 0,-5-11 0 0,2 16 0 16,-4-3 0-16,-2 2 0 0,-1 0 0 0,0-1 0 16,-1 1 0-16,0-1 0 0,0-1 0 0,-1-1 0 15,-3 0 0-15,1-2 0 0,0 1 0 0,-1-1 128 16,0 2-128-16,0-1 0 0,-1 1 0 0,1-1 0 16,-1-2 144-16,2 0-144 0,-1-1 160 0,1 2-160 15,-1-2 0-15,0 1 0 0,0 0 0 0,-1-1 0 16,-1 1 192-16,1-1-48 0,-2 0-16 0,0 1 0 15,0 3-128-15,1-3 0 0,-1 0 0 0,1 0 0 16,0 0 0-16,2-2 0 0,-2-2 0 0,3 7 0 16,3 7 0-16,-2-8 0 0,8-11 0 0,-9 2 0 0,1 1-176 0,8-3-64 15,0 0-16-15,0 0 0 16,0 0-2016-16,0 0-416 0,0 0-64 0</inkml:trace>
  <inkml:trace contextRef="#ctx0" brushRef="#br3" timeOffset="81063.28">19544 1800 8287 0,'0'0'736'0,"0"0"-592"0,0 0-144 0,0 0 0 15,0 0 2112-15,0 0 384 0,0 0 64 0,0 0 32 16,0 0-1248-16,0 0-240 0,0 0-48 0,0 0-16 16,0 0 112-16,0 0 32 0,0 0 0 0,0 0 0 15,0 0-112-15,0 0-32 0,0 0 0 0,0 0 0 16,0 0-336-16,0 0-64 0,10 0 0 0,-10 0-16 15,12-3-368-15,-1 2-80 0,-11 1-16 0,13-2 0 16,-2-1-160-16,1-1 0 0,0 1 144 0,0 0-144 0,-2 1 0 16,0 0 0-16,1 2 0 0,-1-2 0 15,1 1-560-15,-1 1-128 0,1 0-16 0,-11 0-8448 16,11-2-1664-16</inkml:trace>
  <inkml:trace contextRef="#ctx0" brushRef="#br3" timeOffset="81430.14">20129 1502 14735 0,'0'0'1312'0,"0"0"-1056"0,0 0-256 0,0 0 0 16,0 0 2304-16,0 0 416 0,0 0 80 0,-1 13 16 16,1-13-2320-16,-3 12-496 0,1 1 0 0,-3 5 0 15,-2 1 0-15,1 0 0 0,-1 0 0 0,-1 1 0 16,-1 1 0-16,-1-1 0 0,-2-2 0 0,-1-1 0 16,-1 0 272-16,-2 0 160 0,-2 1 16 0,-1 3 16 15,1-5-144-15,-1 5-16 0,-2 1-16 0,3 1 0 16,-1 5 288-16,2-4 64 0,0 4 16 0,0-1 0 15,0-1-320-15,4 2-64 0,3-1-16 0,1-1 0 16,1 0-256-16,2-5 160 0,0-3-160 0,1-2 128 16,1-2-128-16,0-3-224 0,2-4 48 0,0 1 16 15,2-8-1824-15,0 0-352 0,0 0-80 0</inkml:trace>
  <inkml:trace contextRef="#ctx0" brushRef="#br3" timeOffset="81741.82">20118 1502 14735 0,'0'0'1312'0,"0"0"-1056"15,0 0-256-15,0 0 0 0,0 0 2992 0,0 0 528 16,6-7 128-16,-6 7 0 0,0 0-2736 0,0 0-544 15,7 10-112-15,-2 3-32 0,-1 0-224 0,-2 4 0 16,-2 3 0-16,-1 0 0 0,0-1 0 0,-2 5 0 16,-1 0 0-16,0-2 0 0,0 0 0 0,1 3 0 15,-3 1 0-15,2 1 0 0,1-3 0 0,-1 3 0 16,0 2 0-16,0 1 0 0,0 0 0 0,0 0 0 16,0-1 0-16,0-2 0 0,-1 0 0 0,1-1 0 0,1-1 0 0,1-3 144 15,-2 1-144-15,3-3 0 16,-1-1-160-16,0-2-8352 15,-2-8-1680-15</inkml:trace>
  <inkml:trace contextRef="#ctx0" brushRef="#br3" timeOffset="81933.57">19883 2059 35007 0,'0'0'1552'0,"-1"-6"320"0,1 6-1488 0,0 0-384 0,0-10 0 0,0 10 0 16,7-7 592-16,4 0 48 0,2 1 16 0,3-1 0 0,3 1-656 0,3-5 0 16,-1 2-128-16,0-1 128 15,-1-2-688-15,2-1-16 0,0-2 0 0,1 2 0 16,0 2-2176-16,-1-1-448 0</inkml:trace>
  <inkml:trace contextRef="#ctx0" brushRef="#br3" timeOffset="82179.5">20279 1854 19343 0,'0'0'848'0,"0"0"192"0,0 0-832 0,0 0-208 0,0 0 0 0,12-1 0 15,0 1 2752-15,-1 1 496 0,0 2 96 0,1-3 32 16,1 1-2608-16,0-1-512 0,-2 0-96 0,1 2-32 16,0-1-128-16,0 2-176 0,-2-3 48 0,2 0 0 15,1 0-720-15,-1 1-144 0,-2-1-32 0,0 0-11952 16</inkml:trace>
  <inkml:trace contextRef="#ctx0" brushRef="#br3" timeOffset="82486.7">20686 1565 26719 0,'0'0'2368'0,"-4"10"-1888"0,3 3-480 0,-2 2 0 16,2 2 1392-16,1 2 176 0,0 1 32 0,0 1 16 16,1 0-1328-16,1 2-288 15,-1 1 0-15,-1 2 0 0,1 1 0 0,-1 2 0 16,0 5 0-16,1-2 0 0,-1 2 0 0,0-1 0 16,0 2-144-16,0-3 144 15,0 0-592-15,-1-4-32 0,0-2 0 0,1-3 0 16,-3-1-64-16,1-5-16 0,0-3 0 0,1-3 0 15,-2-2-128-15,3-9-48 0,0 0 0 0</inkml:trace>
  <inkml:trace contextRef="#ctx0" brushRef="#br3" timeOffset="83113.66">20515 1572 13823 0,'-2'-20'1216'0,"0"7"-960"0,0 0-256 0,2 0 0 0,2 0 4656 0,5 2 880 16,2 1 176-16,3 1 48 0,1-2-4416 0,2 1-896 15,1 0-160-15,1-2-32 0,-3 3-256 0,6 0 0 16,1-1 128-16,1 4-128 0,3-1 0 0,1 2 0 16,1 3-144-16,1 0 144 0,-1 1-128 0,0 4 128 15,-2 0 0-15,-4 3-144 0,-2-1 144 0,-2 1 0 16,-1 2 0-16,-4 3 0 0,-3 0 0 0,-4 0-160 15,-2 3 160-15,-3 2 0 0,-4 1 0 0,0 2 0 16,-1 3 0-16,-2-1 0 0,-1 0 0 0,-1-1 0 16,-1-3 0-16,-2 1 0 0,0 2 0 0,-1-2-160 15,-1-1 160-15,-2 1-192 0,-1-2 192 0,0-1 0 16,-2 0 0-16,-2 0 0 0,-2 0 0 0,-1-2 0 16,-1 1 0-16,4 0 128 0,3-1-128 0,1 2 128 0,2-1-128 0,2-5 128 15,1 2-128-15,3-2 0 0,1-1 0 16,8-8 0-16,0 0 0 0,0 0 0 15,0 0 0-15,0 0 0 0,0 0 0 0,0 0-240 0,9 6 64 0,-9-6 16 16,12 3 160-16,1-2 0 0,1-2 0 0,0-1-128 16,0 1 128-16,0 1 0 0,1 0 0 0,1 1 0 15,-2 2 0-15,1 0-160 0,0-1 160 0,1 3 0 16,1 1 0-16,1 0-128 0,2 1 128 0,-2 0 0 16,-1 3 0-16,0-4 0 0,0 2 0 0,-3 1 0 0,-1-1 0 0,-1 1 0 15,-2 1 0-15,1 1 0 16,-3 1 0-16,-2-2 0 0,-1 3-128 0,1 0 128 0,-2-2 0 0,-2 0 0 15,0 4 0-15,-1-1 0 0,-2 2 0 0,-2-3 0 16,-2 0 0-16,1-3 0 0,-1-3 160 0,-2-1-16 16,-2 1 0-16,1-2 0 0,0 1 48 0,0 4 0 15,-2 3 0-15,0-2 0 0,-1 1-192 0,1-3 0 16,-2-2 0-16,-1-7 0 0,-1-6 0 0,-1 5 0 16,0 1 0-16,2 0 0 0,0-2-320 0,0-2-64 15,-1 0 0-15,3 1 0 16,-1 0-2272-16,2-2-464 0</inkml:trace>
  <inkml:trace contextRef="#ctx0" brushRef="#br3" timeOffset="83598.39">20863 999 11967 0,'4'-13'1072'0,"-4"13"-864"0,3-10-208 0,1 1 0 15,0 1 2688-15,-4 8 480 0,8-5 96 0,-8 5 32 16,10-2-2448-16,-10 2-480 0,0 0-112 0,0 0 0 0,10 8 224 0,-2 2 48 15,-8-10 16-15,5 16 0 0,-1 1-240 0,2 4-48 16,-1 2-16-16,0 2 0 0,-1-1 128 0,2 0 16 16,2 1 16-16,3 0 0 0,-1 0 64 0,3 0 16 15,0-5 0-15,0 5 0 0,4 3 0 0,0 0 0 16,1 5 0-16,1-1 0 0,-1 5-128 0,0-6-32 16,-1 4 0-16,-1 2 0 0,-2-1-128 0,-1 0-16 15,-1 0-16-15,-3 1 0 0,-3-2-32 0,-3 4 0 16,-4 1 0-16,-2 6 0 0,-2 3-128 0,-2 1 160 15,-2-4-160-15,-1 2 160 0,-2 1-160 0,2 4 160 16,-3 3-160-16,1-9 160 0,0-10-160 0,2-3 128 16,-1-4-128-16,1-1 128 0,1-2 32 0,0 1 0 0,0-4 0 0,-1 3 0 15,0-5-160-15,0-1 0 16,2 1 0-16,-3-5 0 0,1 2 0 0,-2-2 128 16,-1 0-128-16,0 0 0 0,-1-1-208 0,-1-3-128 15,0-4-32-15,-2-5 0 16,0-4-1728-16,-1-3-336 0,1-5-80 0</inkml:trace>
  <inkml:trace contextRef="#ctx0" brushRef="#br3" timeOffset="84038.64">21910 1658 8287 0,'0'0'368'0,"0"0"80"0,0 0-448 0,0 0 0 16,-4-10 0-16,4 10 0 0,0-6 5136 0,0 6 944 16,0-8 192-16,0 8 48 0,4-5-4064 0,-4 5-800 0,0 0-176 0,12-1-16 15,1-1-240-15,1 1-64 16,3 1 0-16,4 4 0 0,3 9-432 0,0-3-80 0,2-4-32 0,1-3 0 16,-3-3-240-16,1-2-48 0,-1-2-128 0,0-1 192 15,1 1-192-15,1-1 0 0,0-3 0 0,0 4 0 31,2 1-496-31,-1 2 16 0,2 1 0 0,1-3 0 16,0 3-416-16,-2 3-64 0,0 3-32 0,-2-3 0 16,-1-3-384-16,-5 4-80 0,0 1-16 0,-4-1-8128 0,-3 0-1648 15</inkml:trace>
  <inkml:trace contextRef="#ctx0" brushRef="#br3" timeOffset="84304.61">22127 1887 36511 0,'0'0'1616'0,"0"0"336"0,-9-3-1568 0,9 3-384 15,0 0 0-15,0 0 0 0,0 0 832 0,0 0 96 16,0 0 16-16,0 0 0 0,0 0-272 0,14 7-48 15,-1-2-16-15,1-1 0 0,2-1-80 0,2 1-16 16,0-3 0-16,5 1 0 0,0 1-256 0,3 1-64 16,0-1-16-16,2 1 0 0,0-2-368 0,2 2-64 15,2 3 0-15,-2-1-16 16,-1 1-2384-16,0-1-480 0,0-1-80 0</inkml:trace>
  <inkml:trace contextRef="#ctx0" brushRef="#br3" timeOffset="98616.62">22535 16188 26031 0,'0'0'1152'0,"0"0"240"0,-7-8-1120 0,2 1-272 16,0-1 0-16,2 1 0 0,2-3 896 0,0 0 128 16,-2 0 32-16,2-3 0 0,-1-2-880 0,2-2-176 15,0-2 0-15,0-1 0 0,0 2-224 0,-2 0 32 16,-5-5 16-16,1 5 0 0,-1 1 176 0,-1 0 0 15,-1 2 0-15,-1 0 0 0,-2 2 192 0,-2-1 80 16,-1 1 16-16,1 2 0 0,-2 2 160 0,-1 0 16 16,1 5 16-16,-1-1 0 0,0 1-64 0,0 2-16 15,-2 3 0-15,1 3 0 0,-3-2-16 0,2 4-16 16,-1 3 0-16,1 2 0 0,-1 1 32 0,1 4 16 16,-2-2 0-16,1 3 0 0,1 4-48 0,0 2-16 15,2 5 0-15,2-1 0 0,-1 3-112 0,2 2-32 0,-1-1 0 16,2 4 0-16,-1 2 32 0,1 4 0 0,-3 5 0 15,2 6 0-15,0 8-48 0,-1 3-16 0,0 4 0 0,-1-1 0 16,0-4 64-16,2-1 16 0,0-2 0 0,2-3 0 16,2-1 304-16,0-4 64 0,3-3 16 0,1-4 0 15,2-2-256-15,2-4-32 0,-1-3-16 0,2-5 0 16,1-3-144-16,0-3-48 0,1-2 0 0,1-2 0 16,0-4-400-16,2 0-96 0,-1-3-16 0,-1-2 0 31,0-2-528-31,-2-9-128 0,0 0 0 0,0 0-16 15,0 0-1488-15,0 0-288 0,0 0-64 0,0 0-11776 0</inkml:trace>
  <inkml:trace contextRef="#ctx0" brushRef="#br3" timeOffset="98934.69">21449 16842 30399 0,'0'0'2704'0,"0"0"-2160"16,0 0-544-16,0 0 0 0,0 0 2384 0,0 0 368 16,5-7 80-16,8 1 16 0,5 1-2448 0,6 0-400 15,2-2-256-15,4-1 48 0,1 0 80 0,2 1 128 16,-1-1-208-16,3 1 80 0,3 2 128 0,1 1 0 0,2 4-144 0,-1-3 144 15,-1 2 0-15,-1 2-144 16,-3 2 144-16,-1 0 0 0,-2-3 0 0,-5 1 0 0,-2 2 0 0,-3-2 0 16,-3 2 0-16,-2-1 0 0,-2 1 0 0,-2-3 0 31,0 0-944-31,0 0-224 0,-1 4-48 0,-1-4-9712 0,-11 0-1936 0</inkml:trace>
  <inkml:trace contextRef="#ctx0" brushRef="#br3" timeOffset="99416.06">23111 15774 17503 0,'0'0'768'0,"0"0"176"0,0 0-752 0,0 0-192 16,0 0 0-16,-7-5 0 0,7 5 3600 0,-9-1 688 16,0 1 144-16,1 1 32 0,-1 2-3248 0,9-3-640 15,-10 4-128-15,-2 2-16 0,-2 2-224 0,-1 2-32 16,1-1-16-16,-3 6 0 0,-2 2-160 0,-2 4 0 0,-3 1 144 0,-2 4-144 15,-2 0 368-15,-1 5 0 0,-1 1 0 0,1 1 0 16,0 4 112-16,1-1 32 0,-3 1 0 0,1-1 0 16,1 1 96-16,3 3 32 0,-2 6 0 0,6 1 0 15,3 5-80-15,2 2-16 0,4-1 0 0,2-2 0 16,3-3-224-16,5 2-32 0,0-5-16 0,3 3 0 16,3 2-272-16,0 0 160 0,3 2-160 0,-1-5 128 15,-1 1-128-15,2-4 0 0,2-6 144 0,0-3-144 16,-2-2 128-16,1-3-128 0,1-4 160 0,0-3-160 15,-2-2 128-15,2-3-128 0,2-2 0 0,1 1 0 32,1-3-432-32,1-3-176 0,4-2-32 0,1-4-16 0,0-2-2352 0,4-5-480 0,2 1-96 0</inkml:trace>
  <inkml:trace contextRef="#ctx0" brushRef="#br3" timeOffset="99899.89">23390 16442 20607 0,'0'0'912'0,"0"0"192"0,0 0-880 0,0 0-224 0,0 0 0 0,0 0 0 16,0 0 608-16,0 0 80 0,0 0 16 0,0 0 0 15,0 0-64-15,0 0-16 0,0 0 0 0,0 0 0 16,0 12 352-16,-3 1 80 0,-2 1 16 0,-3 2 0 16,-2-3 128-16,-1 1 16 0,0 3 16 0,-2 1 0 15,-2 2 48-15,0 1 16 0,-2-1 0 0,0 3 0 16,0 0-336-16,-3 3-64 0,-2-2 0 0,0 2-16 16,0-2-320-16,0 4-64 0,-3 2-16 0,1 0 0 0,1 0-304 15,1-2-176-15,2-3 192 0,2 1-192 0,1 0 208 0,1-1-64 16,1-4-16-16,0-1 0 0,2-1-128 0,3-1 0 15,2-1 0-15,2-4 0 16,-1-5-416-16,3-1-112 0,4-7-32 0,0 0 0 16,0 0-2368-16,0 0-464 0,0 0-112 0</inkml:trace>
  <inkml:trace contextRef="#ctx0" brushRef="#br3" timeOffset="100223.38">22948 16593 18431 0,'0'0'816'0,"0"0"160"0,-9-4-784 0,1-1-192 0,-1 4 0 0,9 1 0 15,-8-3 5296-15,8 3 1008 0,0 0 208 0,0 0 32 16,0 0-5312-16,0 0-1056 0,0 0-176 0,0 0 0 16,13 12-208-16,0-1 80 0,0-1 128 0,2 3-208 15,-1-3 208-15,3 3 0 0,1 1 0 0,2 1 0 16,1 3 0-16,1 0 208 0,1 0-64 0,1 1-16 15,-3 2-128-15,1-4 0 0,-1 3 0 0,-1 4 0 16,0 1 0-16,-2-1 0 0,0 4 0 0,1-1 0 16,-1-2 128-16,0 0-128 0,0-1 0 0,1-1 128 31,-2-4-448-31,1-1-112 0,0 1-16 0,2-5 0 0,-2-1-1232 16,0-4-256-16,-1-2-48 0,1-5-16 15,1-2-1552-15,-2-2-304 0,2-10-64 0,-3-2-16 0</inkml:trace>
  <inkml:trace contextRef="#ctx0" brushRef="#br3" timeOffset="100816.67">23505 15624 6447 0,'0'0'576'0,"0"0"-576"0,0 0 0 0,0 0 0 16,0 0 2512-16,0 0 400 0,0 12 80 0,0-12 16 0,0 0-896 0,0 12-160 15,0-12-32-15,0 0-16 16,0 0 672-16,5 10 144 0,-5-10 32 0,6 11 0 0,-6-11-2176 0,10 11-448 15,1 1-128-15,1 4 0 0,1-3 320 0,3 2 0 16,1 4-16-16,2 4 0 0,1 7-112 0,2 3 0 16,1 3-16-16,3 5 0 0,2 2-176 0,-1 1 160 15,-1 0-160-15,2 1 160 0,0-4 32 0,1 4 0 16,1-2 0-16,0 1 0 0,0 0 96 0,-1-1 32 16,-3 2 0-16,0-1 0 0,-1-1 128 0,-1 0 16 15,-1-2 16-15,-3-4 0 0,-1 0-96 0,-5-2 0 16,-4-4-16-16,-3 1 0 0,-1-2-112 0,-2 1 0 15,-5 1-16-15,-4 2 0 0,-2 0 96 0,-2 1 32 16,-3 2 0-16,-2-2 0 0,-1-1-96 0,-2-1-16 0,-3 1 0 0,0-4 0 16,2-2-128-16,-3-2-128 0,-1 0 144 0,0-1-144 15,1-3 128-15,3 2-128 0,-2-7 0 0,2 0 144 32,0-2-2384-32,2-4-464 0</inkml:trace>
  <inkml:trace contextRef="#ctx0" brushRef="#br3" timeOffset="102384.18">24619 16482 3679 0,'0'0'160'0,"0"0"32"0,0 0-192 0,0 0 0 16,0 0 0-16,0 0 0 0,0 0 6480 0,0 0 1264 15,0 0 240-15,0 0 48 0,0 0-6240 0,0 0-1264 16,0 0-240-16,0 0-48 0,0 0 96 0,12-1 32 15,0-2 0-15,0 1 0 0,-1 0 160 0,4 0 48 16,-1-2 0-16,3 0 0 0,1 0 0 0,3-1 16 16,0 0 0-16,0 1 0 0,0-2-224 0,1 1-48 15,0 0-16-15,3 0 0 0,0-2-304 0,1 1 160 0,1-3-160 16,2 2 128-16,1 1-128 0,0 0 0 0,0 2 0 16,-2 1 128-16,1 0-128 0,-2 3 0 0,-2-3 0 0,0 3 0 31,-2 0-608-31,-2 3 0 0,-3-3 0 0,-2 3 0 15,-3 0-1728-15,-1 1-352 0,-2 0-64 0,-1 0-6848 0,1-1-1392 0</inkml:trace>
  <inkml:trace contextRef="#ctx0" brushRef="#br3" timeOffset="102753.63">24742 16769 33119 0,'0'0'1472'0,"0"0"288"0,-9 0-1408 0,1 3-352 16,8-3 0-16,0 0 0 0,0 0 400 0,0 0 16 15,0 0 0-15,0 0 0 0,0 0-208 0,0 0-32 16,0 0-16-16,0 0 0 0,0 0 400 0,0 0 80 16,0 0 0-16,12-3 16 0,1 0-16 0,1 2 0 15,-1 1 0-15,4-3 0 0,1 0-336 0,1-1-80 0,0 0-16 0,1-1 0 16,2-3-80-16,3 2 0 16,1 3-128-16,2-3 192 0,1 2-192 0,1 2 0 0,-3-1 0 0,5 1 0 15,-1-2 0-15,0 2 128 0,-2 2-128 0,0 0 0 31,-3 0-288-31,0-1-96 0,-3-1-32 0,-1 0 0 16,-1 1-2032-16,-1 0-416 0,-4-5-80 0</inkml:trace>
  <inkml:trace contextRef="#ctx0" brushRef="#br3" timeOffset="104302.11">26567 16404 5519 0,'0'-9'496'0,"1"-2"-496"16,1 1 0-16,-1-3 0 0,-1 0 3200 0,1 0 528 15,1 0 112-15,-1 1 32 0,0 3-1952 0,1-1-400 16,-2-2-80-16,-2 1-16 0,2 11 240 0,-4-10 32 15,4 10 16-15,-6-12 0 0,1 2-128 0,-3 2-32 16,-1 1 0-16,-2 2 0 0,0 1-448 0,0 0-80 16,1 0-32-16,-2 2 0 0,-2-1-464 0,-3 3-80 15,-2 0-32-15,-1 2 0 0,-3-1-176 0,0 4-48 16,-2 3 0-16,0 1 0 0,-1 1-192 0,-1 2 0 16,2 1 0-16,0 5 0 0,1 3 0 0,1 2 0 0,1 1 0 15,4 2 0-15,0 4 0 0,2 0 0 0,2-1 0 0,2 1 0 16,3-1 0-16,1-2 0 15,3-1 0-15,2-2 0 0,2-4 0 0,2 0 0 0,2-6 0 0,1-1 0 16,1-1 0-16,3-1 144 0,0-5-144 0,2-2 128 16,2-1-128-16,3-3 128 0,2 0-128 0,4-6 128 15,1 0-128-15,5-2 128 0,1-1-128 0,1-2 128 16,0-2-128-16,-1-2 128 0,1-3-128 0,-2-2 128 16,-1-1-128-16,-1-2 0 0,-4-2 144 0,-1 1-144 15,-4 1 0-15,-1 1 0 0,-3 1 0 0,-2 0 128 16,-2-1-128-16,-2 2 128 0,1 2-128 0,-3 2 128 15,-3 2-128-15,0 2 144 0,1 2-144 0,-2 3 160 16,0 7-160-16,0 0 0 0,-4-7 144 0,4 7-144 16,0 0 0-16,0 0 0 0,0 0 0 0,0 0 0 15,0 0 0-15,-7 9 0 0,2 2 0 0,1-1-128 0,2 1 0 16,0 5 0-16,1 0 0 0,-2 4 0 16,2 0 128-16,1 4-128 0,0-2 128 0,0 5-128 0,-1 3 128 0,1 1 0 15,1-1 0-15,0 2 0 0,2-1 0 0,0 0 0 16,-1 3 0-16,1-3 0 0,-1 3 0 0,2 4 0 15,1 2 0-15,1 2 0 0,-1 0 0 0,0 1 0 16,0-1 128-16,2-2-128 0,-1 0 128 0,1 0-128 16,-1-1 160-16,1-1-160 0,-1-3 128 0,-2-3-128 15,-2-2 0-15,-2 0 144 0,-3-5 64 0,-1 1 16 16,-1-1 0-16,-2 0 0 0,0-2 32 0,-3-1 0 16,1-2 0-16,-1-1 0 0,-2 1-64 0,-1-2-16 15,0-2 0-15,-3-4 0 0,-2 2-16 0,-1-2 0 0,-5-2 0 0,-2-2 0 16,-1-3-160-16,-5 0 160 0,-1-2-160 0,-4-3 160 15,-1-3-288-15,0-3-64 0,1-1-16 0,1-3 0 32,1-3-496-32,3-4-112 0,-1 4-16 0,4-5 0 15,5-2-1200-15,3 2-240 0,2-3-48 0,5 1-16 16,4 1-1616-16,2-3-320 0</inkml:trace>
  <inkml:trace contextRef="#ctx0" brushRef="#br3" timeOffset="104805.22">27451 15688 13823 0,'11'-9'608'0,"-11"9"128"0,6-10-592 0,-2 1-144 16,-1-1 0-16,-3 10 0 0,5-9 1712 0,-1-1 304 16,0-1 64-16,-4 11 16 0,3-7-704 0,-3 7-144 15,0 0-32-15,0 0 0 0,-3-7 592 0,3 7 112 16,-7-4 32-16,7 4 0 0,-10-4-320 0,-1-1-64 16,-1 1-16-16,-1 2 0 0,2-1-528 0,-2 6-128 15,-2 2 0-15,1 1-16 0,-2 1-80 0,-1 2-16 16,0 1 0-16,0 3 0 0,-1 3-304 0,0 2-64 0,-2 1-16 0,1 3 0 15,-2 0-128-15,0 5-16 0,-1 3-16 0,0 4 0 16,1 4-32-16,1 0 0 0,2 1 0 0,1 1 0 16,2 2-64-16,0-2-16 0,2-1 0 0,1 2 0 15,2-5-128-15,2 2 0 0,0 0 0 0,3 0 128 16,0 2-128-16,2 2 160 0,1-4-160 0,2 1 160 16,2 0-160-16,4-2 128 0,0-1-128 0,2-3 128 15,1-3-128-15,1-4 0 0,2 0 144 0,1 1-144 16,2-6 0-16,0 1 0 0,3-1 0 0,1 0 128 15,0 1-368-15,3-2-64 0,2-1-16 0,2 2 0 16,0 1-1040 0,1-1-224-16,0-3-32 0,0-3-16 15,0-2 800-15,2 0 176 0,0-4 16 0,1-3 16 0,-4 0-880 0,0-6-176 0,-1-4-48 0,-1-2-14080 16</inkml:trace>
  <inkml:trace contextRef="#ctx0" brushRef="#br3" timeOffset="111647.72">28079 16198 12895 0,'0'0'1152'0,"0"0"-928"16,0 0-224-16,0 0 0 0,0 0 1792 0,3-7 304 15,-3 7 64-15,0 0 16 0,0 0-1040 0,0 0-208 16,0 0-32-16,0 0-16 0,0 0 752 0,0 0 160 15,0 0 16-15,-10-2 16 0,1 2-16 0,3 2 0 16,0-2 0-16,-2 3 0 0,-1-2-480 0,0 3-112 0,-2 1 0 0,0 2-16 16,-4 0-672-16,-11 9-128 0,0 0-16 0,0 1-16 15,3 0-368-15,-4 1 144 0,-3 3-144 0,0 0 0 16,3 2 304-16,2 2-48 0,1 1-16 0,1-1 0 16,1 1-64-16,3-1-16 0,2-3 0 0,2-1 0 15,2-2-160-15,2 2 0 0,0 0 0 0,5 0 0 16,-2-5-192-16,1-1-112 0,2-3-16 0,1-4-16 31,4-8-1680-31,0 0-336 0,0 0-64 0,0 0-16 16,0 0-96-16,0 0-32 0,0 0 0 0,0 0-10128 0</inkml:trace>
  <inkml:trace contextRef="#ctx0" brushRef="#br3" timeOffset="111935">27510 16221 25103 0,'0'0'1104'0,"0"0"240"0,0 0-1072 0,0 0-272 0,0 0 0 0,0 0 0 0,5-9 1072 0,-5 9 144 16,0 0 48-16,0 0 0 0,10-1-416 0,-10 1-80 16,12 7 0-16,-1 0-16 0,-4 2 240 0,2 2 48 15,1 2 16-15,-3 0 0 0,1 4 16 0,0 2 0 16,-1 0 0-16,2 3 0 0,0 4-304 0,0 3-48 16,3-1-16-16,-1 4 0 0,1-1-416 0,0-4-96 15,2 1 0-15,3-1-16 0,1-1-176 0,2-2 192 16,1-5-192-16,0 1 192 0,0-2-192 0,-1-1 0 15,0-3 0-15,1 1 0 0,0-2-256 0,1-4 32 16,-1 2 0-16,-2-1 0 16,1-3-592-16,-1 0-112 0,0 1-32 0,-1-4 0 15,-2-2-1088-15,1 0-240 0,-2-4-32 0,0 0-16 16,0-5 864-16,-1 1 192 0,0-5 16 0</inkml:trace>
  <inkml:trace contextRef="#ctx0" brushRef="#br3" timeOffset="112421.22">28068 15825 7359 0,'0'0'656'0,"0"-13"-528"16,-2-4-128-16,1 1 0 0,0 2 1760 0,1 0 320 15,1 1 64-15,0 1 16 0,-1 12-2032 0,3-12-384 16,-3 1-96-16,0 11-16 0,0 0 1296 0,-4-10 256 16,4 10 48-16,0 0 16 0,0 0 720 0,0 0 144 15,0 0 16-15,0 0 16 0,0 0-112 0,0 0-32 16,0 0 0-16,0 0 0 0,-6-6-496 0,6 6-96 16,0 0-32-16,0 0 0 0,0 0-752 0,0 0-160 15,7-7-16-15,-7 7-16 0,11-1-432 0,1 2 0 16,-1 1 0-16,2 3 0 0,0 1 128 0,2 4-128 15,-2 1 0-15,4 4 128 0,1 2 64 0,2 3 0 16,-1 5 0-16,5 4 0 0,0 5-192 0,5 2 128 0,-2 3-128 16,2 2 128-16,-4-1-128 0,1-2 160 0,-3-1-160 0,1-6 160 15,-3-2 16-15,-2-2 0 0,-2-1 0 0,-2 1 0 16,-4-1-16-16,1 3 0 0,0 1 0 16,-1 7 0-16,0 4-32 0,-1 4 0 0,-1-4 0 0,-1-2 0 15,0-2-128-15,-3-3 0 0,-2-3 144 0,0-3-144 16,-2-2 208-16,-2-2-16 0,-2 2-16 0,-2 1 0 15,-2 0-48-15,-1 2-128 0,-1-1 192 0,-1 5-64 16,-3 5-128-16,0-1 160 0,-2 1-160 16,1 0 160-16,1 1-160 0,-4-2 0 0,-1-1 0 0,-2-8-176 31,1-2-1392-31,-5-7-288 0,-2-4-48 0</inkml:trace>
  <inkml:trace contextRef="#ctx0" brushRef="#br3" timeOffset="114571.29">29411 16065 2751 0,'0'-8'256'0,"2"-1"-256"0,1 0 0 0,1 2 0 16,-2-2 2976-16,-2 9 544 0,0 0 128 0,0 0 0 16,0 0-1776-16,0 0-352 0,0 0-80 0,0 0-16 0,0 0 1392 0,0 0 288 15,0 0 48-15,0 0 16 0,0 0-736 0,-1 16-128 16,0-4-48-16,1 6 0 0,4 0-928 0,-2 0-192 16,-2-18-48-16,4 17 0 0,0 4-656 0,3 0-144 15,-1 1-32-15,1 3 0 0,0 0-128 0,3 3-128 16,-3 2 192-16,1-1-192 0,-3 4 144 0,2-1-144 15,-2 0 0-15,-1 2 144 0,0-3-144 0,-1 0 160 16,-3-1-160-16,0 0 160 0,0-5-160 0,-2 0 0 16,1-5 144-16,-2 0-144 0,1 0 0 0,-2-3 0 15,0-2 0-15,0 2 0 16,0-4-560-16,-1-1-176 0,-2 0-32 0,0-6-16 16,-1 1-2560-16,8-7-512 0,0 0-112 0</inkml:trace>
  <inkml:trace contextRef="#ctx0" brushRef="#br3" timeOffset="114809.78">29222 16610 27647 0,'-14'0'2448'0,"0"0"-1952"0,0 3-496 0,-1-3 0 15,2 0 2416-15,3-4 384 0,1 0 80 0,2 1 0 16,7 3-1776-16,0 0-352 0,-5-5-80 0,5 5-16 16,-2-8-256-16,2 8-48 0,0 0-16 0,3-5 0 15,0-2 0-15,-3 7 0 0,10-4 0 0,1 2 0 16,-1 1 128-16,3-3 32 0,2 1 0 0,3 2 0 15,0-3-240-15,3 2-64 0,1 2 0 0,6-2 0 16,0 1-192-16,4-1 0 0,-1 1 0 0,1 1 0 16,1 0 0-16,2-1-240 0,2-2 32 0,-2 0 0 15,-1 0-1376-15,-3-7-272 0,-2 1-48 0,0-1-16 16,-1-4-1616-16,2-3-336 0</inkml:trace>
  <inkml:trace contextRef="#ctx0" brushRef="#br3" timeOffset="115351.82">30228 15748 36863 0,'-14'-6'1632'0,"14"6"336"0,-9 0-1584 0,9 0-384 0,-7 6 0 0,7-6 0 16,-1 13 144-16,3 4-144 0,2 3 160 0,0 6-160 15,1 5 0-15,1 6-192 0,-1 2 16 0,0 10 0 16,0 10 528-16,-1-10 96 0,-3-4 32 0,-1 0 0 16,0-2 400-16,-1 7 80 0,0 6 0 0,-2 1 16 15,1 6-80-15,-2-10-32 0,-3-7 0 0,1-7 0 16,-1-2-224-16,2-1-32 0,-2-2-16 0,2-4 0 16,0-4 0-16,1-1 0 0,0-3 0 0,2-2 0 15,-1-2-272-15,3-2-48 0,1-3-16 0,-1-13 0 16,3 10-32-16,-3-10-16 0,0 0 0 0,0 0 0 15,0 0 0-15,0 0 0 0,0 0 0 0,10-10 0 16,-2-5 48-16,0 0 0 0,-2-2 0 0,2-4 0 16,0-1-128-16,0-4 0 0,1-3-128 0,0-2 192 15,-1-2-192-15,1-1 0 0,2 0 128 0,-1 2-128 0,0 2 0 0,2 4 0 16,-1 3 0-16,-2 4 0 0,2 1-160 0,2 5 160 16,2-3-128-16,-1 5 128 0,-1 4 0 0,2 1-160 15,0 2 160-15,2 2 0 0,0 2-176 0,1 4 176 16,-1 1-160-16,5 5 160 0,4 5-144 0,-1 3 144 15,-1 2-128-15,-1 3 128 0,2 1 0 0,-3 0 0 16,-1 2 0-16,-1-1-128 0,-1-3 256 0,1 0 48 16,-3-2 16-16,0 0 0 0,-2-5-192 0,2 3-256 15,1-1 64-15,-2-2 16 0,-2-1 176 0,-1-3 0 16,-1-2 0-16,0-2 0 0,-2 0 0 0,-10-7 0 16,11 7 0-16,-2-1 0 15,-9-6-1504-15,10 0-320 0,-10 0-64 0,9-4-19296 0</inkml:trace>
  <inkml:trace contextRef="#ctx0" brushRef="#br3" timeOffset="119193.75">31334 15811 27647 0,'-6'-16'1216'0,"1"3"256"0,-1-4-1168 0,2 3-304 0,4-1 0 0,4 2 0 16,3-2 2192-16,6-5 384 0,3 3 80 0,1-4 16 16,-1 3-3104-16,-3 3-608 0,-3 3-128 0,-2-1-32 15,-8 13 1024-15,0 0 176 0,0-11 0 0,0 11 160 16,0 0 1104-16,-10 4 208 0,-2 0 64 0,0 1 0 15,-1-1-320-15,0 3-64 0,-1-1-16 0,-2 5 0 16,-2 2-496-16,0 0-80 0,-2 2-32 0,0 6 0 0,1 3-288 16,-2 7-64-16,-2 8-16 0,2 8 0 0,1 8 80 0,-1 2 16 15,0 2 0-15,2-7 0 0,1-4 0 0,-1 1 16 16,1-1 0-16,2 7 0 0,1 4-48 0,2 3-16 16,2 2 0-16,1-3 0 0,-1-8 48 0,2-3 0 15,0-4 0-15,1-3 0 0,2-3-32 0,1 0 0 16,1 2 0-16,2-1 0 0,5-2 32 0,1-2 0 15,1 0 0-15,6-3 0 0,3-7-128 0,6-3 0 16,3-5-128-16,6-2 192 0,3-2-192 0,5-5-288 16,1-2 64-16,1-2 16 15,0-2-432-15,1-8-96 0,-2-7-16 0,1 4 0 16,2 4-1680-16,2 0-320 0,1-5-80 0,-1-8-9552 0,0-2-1904 0</inkml:trace>
  <inkml:trace contextRef="#ctx0" brushRef="#br3" timeOffset="119509.03">31886 16255 40719 0,'-13'-4'1792'0,"4"3"384"0,1 1-1728 0,8 0-448 0,-9 1 0 0,9-1 0 0,-10 3 0 0,1 2 0 16,0 2 0-16,-2 3 0 0,-3 1 0 0,-2 9 0 15,-3 3 0-15,-1 8 0 0,-3 4 592 0,-2 7 96 16,-4 3 16-16,0 0 0 0,1-3-48 0,-1-7 0 16,0-3 0-16,3 0 0 0,2-2-144 0,1 0-48 15,1-4 0-15,3 0 0 0,0-1-288 0,4-3-176 16,0 1 192-16,4-3-192 0,2-3 0 0,2-3-144 15,2-4-16-15,5-10 0 16,0 0-2448-16,0 0-480 0,0 0-112 0</inkml:trace>
  <inkml:trace contextRef="#ctx0" brushRef="#br3" timeOffset="119750.31">31337 16357 32255 0,'0'0'1424'0,"-7"-1"304"0,7 1-1392 0,0 0-336 0,0 0 0 0,0 0 0 16,7 14 3344-16,5 0 608 0,3 2 112 0,3 2 32 16,4 3-3456-16,-1 3-640 0,0 0-192 0,2 1-16 15,2 3 208-15,1-2 240 0,0-3-48 0,0 1-16 16,0-4 160-16,-1 3 48 0,-3-5 0 0,-1 0 0 16,-1-1-224-16,-4 0-32 0,-2-1-128 0,-1-3 192 15,0-2-192-15,2 2 0 0,5 0 0 0,-2-1-160 31,-2-1-1856-31,1-4-368 0,-2-1-80 0,1-4-16592 0</inkml:trace>
  <inkml:trace contextRef="#ctx0" brushRef="#br3" timeOffset="120141.8">31774 15559 33167 0,'0'0'2944'0,"0"0"-2352"16,0 0-464-16,0 0-128 0,3 13 1920 0,3 3 352 16,6 1 80-16,2-2 16 0,2 4-1760 0,2 0-352 15,1 2-64-15,1 4 0 0,4 2 384 0,2 7 64 16,3 8 32-16,6 5 0 0,7 2 32 0,2 1 16 0,2-2 0 0,-3-2 0 15,-3-7-352-15,-2-4-80 0,-4-5-16 0,-3 0 0 16,-2-3-272-16,-3 3 0 0,-2 0-128 0,0 6 128 16,-2 4 160-16,0 0 128 0,-1 2 32 0,-4 0 0 15,-4 0-160-15,-2-5-32 0,-5-1 0 0,-2-4 0 16,-4-2 48-16,-3 0 0 0,-6-2 0 0,-3-1 0 16,-3-1 32-16,-2 3 16 0,-3-3 0 0,-2 2 0 15,-1 0 160-15,-3-1 48 0,-3-1 0 0,-1-2 0 16,-1-1-432-16,-2-5-192 0,-3 1 0 0,-4-5 16 15,0-2-448-15,1-1-80 0,1-4-32 0,2-6-21648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27:01.39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17181 3064 20271 0,'-36'3'1792'0,"9"1"-1424"0,11 0-368 16,12-3 0-16,5 0 656 0,-3 1 64 0,-12 1 16 0,-3 3 0 0,-1 3-160 0,11-3-48 31,16-2 0-31,19-2 0 0,20 0-272 0,18-4-64 0,14-4-16 0,17 1 0 16,18-5-16-16,16-1 0 0,11 0 0 0,12-1 0 16,12 1-160-16,4-2 160 0,-5 1-160 15,0-2 160-15,4 2-160 0,4 2 0 0,2 1-160 0,-5 1 160 16,-8-3 0-16,-4 2 0 0,-2 3 0 0,-10 1 0 15,-10 1 0-15,-8 2 0 0,-10 2 0 0,-10-3 0 16,-15 3 0-16,-9 0 0 0,-8 4 0 0,-11-3 0 16,-11 2 0-16,-11-2 160 0,-10-1-160 0,-11 0 192 15,-9 1 144-15,-9-1 48 0,-10 1 0 0,-9 2 0 16,-10-3 448-16,-12 1 80 0,-13 3 32 0,-16-4 0 0,-6-3-384 16,-18 3-80-16,-18 4-16 0,-14-4 0 0,-10-1-464 0,-15-2 128 15,-17 7-128-15,-5-4 0 0,2 0 0 0,-7-1 0 16,-12 2 128-16,-6 1-128 0,-4 7 0 0,-3-3-160 15,-3 4 32-15,-2-2-14464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27:32.975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4601 9479 37775 0,'-22'-28'3360'15,"3"4"-2688"-15,7 9-544 0,6 8-128 0,0 1 400 0,-7-7 48 0,-11-15 16 0,-14-17 0 16,-9-7-608-16,-4-1-128 0,-1 5-32 0,1 5 0 15,0 8 304-15,-1 10 192 16,-1 3-16-16,-5 5-16 0,-5 6-16 0,-5 1 0 0,-3 2 0 0,-4 8 0 16,-2 2-144-16,-4 3 0 0,0 1 0 0,2 1 0 15,9-1 0-15,-1 3 0 0,-2 2-128 0,-1 0 128 0,-3 2 0 16,2 3-176-16,0-1 176 0,-1 3-128 0,1 2 128 0,-4 3 0 16,-1 3 0-16,-1 5-128 15,-2 8 128-15,1 0 0 0,4 1 0 0,-3 4-128 0,-3 5 128 0,1 0-128 16,4 0 128-16,-2 3-128 0,1 7 128 0,-3 2 0 15,-2 9 0-15,1-4 0 0,5-3 0 0,4-2 0 16,6 0 0-16,-5 9 0 16,0 6 0-16,2 4 0 0,7-1 0 0,6-3 0 0,5-4 0 0,5 5 0 15,0 5 0-15,5 2 0 0,3 1 0 0,4-1-128 16,8-7 128-16,6 0-192 16,4-7-448-16,2 8-112 0,2 7-16 0,2-1 0 15,0-7 80-15,3-4 16 0,3 1 0 0,-2 8 0 0,1 11 512 0,0-2 160 16,2-6 0-16,1 1 0 0,0 5 0 0,0 8 176 15,3 9 0-15,2-3 0 0,1-7-176 0,3 8 160 0,2 11-160 0,3-7 160 16,4-12-160-16,3 0 0 0,6 2-192 0,1 1 192 16,0-3-192-16,0-6 192 15,1 0-160-15,2 2 160 0,3 5 0 0,2-4 0 16,4-2 0-16,3 1 0 0,-4-4 432 0,3 2-32 0,7 4 0 0,0-8 0 16,3 0-16-16,4-8-16 0,-1 2 0 0,2-5 0 15,3-3-224-15,8 3-144 16,7 2 192-16,6-3-192 0,2 0 0 0,4-2 0 0,8 0 0 0,5-2 0 0,2-12 0 0,10 1-176 15,4 0 32-15,8-1 0 16,3 2 144-16,6-5-192 0,1 0 192 0,2-4-192 0,-1-5 192 0,-1 1-160 16,3-4 160-16,-4 1-160 0,-1-3-176 0,-1 1-48 31,0 0 0-31,0 1 0 16,-1-7-848-16,1-2-176 0,5-2-48 0,-4-10 0 0,-6-6 1088 0,-5-5 224 0,-5-5 144 0,3-5-192 0,0-6 192 0,2-1 192 15,0-3-32 1,0-5-16-16,1-5 304 0,-2-4 48 0,1-4 16 0,-6-1 0 0,-7 1 272 0,7-9 64 15,5-10 16-15,0-3 0 0,0-3-336 0,-5-2-64 0,0-3-16 16,-6-2 0-16,-5 1 160 0,-4-6 32 16,-7-3 0-16,-2-4 0 0,-1-3-64 0,-5-3-16 0,-4 1 0 15,-5-3 0-15,-3 0-208 0,-8 0-32 0,-4 1-16 16,-2-8 0-16,0-3-128 0,-6-3-32 0,-4-1 0 16,-2-9 0-16,-2-2-144 15,-3-2 0-15,0 0 0 0,-3-1 0 0,-5 6-240 0,2-8-128 0,1-7-16 0,0-2-16 31,-1 1-496-15,-1-2-112-16,0-1-16 0,-3-7 0 0,0-4-32 16,-5 6-16-16,-6 3 0 0,-8 3 0 0,-7 4-384 0,-10 5-80 15,-8 8 0-15,-9 1-16 0,-7-4 1552 0,-6 8 256 0,-1 6 64 0,-14-7 32 16,-10-3-352-16,-5 1 0 0,-3 2 0 0,-2-1 0 0,-3 2 128 0,-1 2-128 16,-1 0 160-16,0-1-160 0,0-2 1440 0,-3 0 192 15,0 0 32-15,0 4 16 0,7 3-240 0,-2-2-48 16,-1-1-16-16,0 5 0 0,0 4-672 15,1 1-128-15,2 3-16 0,1 0-16 0,0 3-240 0,-4-1-48 16,-4 0-16-16,-1 1 0 0,2-2-240 0,0 1 0 16,1 4 0-16,-4-1 0 0,-4 1 0 0,-2 4 0 15,-2-4 0-15,0 5 0 0,-1 5 0 0,0 1-128 16,3 4 128-16,-2 7 0 0,3 1 0 0,-7 8 0 16,-6 4 0-16,-3 6 0 0,-2 6-224 0,-5 4 64 0,0 7 16 15,-12 10-18384-15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27:53.32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11062 13611 49759 0,'-8'-24'4416'0,"0"6"-3520"0,2 8-720 0,3 8-176 0,2 0 0 16,0-2-256-16,-1-7 64 0,-1-5-14448 0,3 4-2896 0</inkml:trace>
  <inkml:trace contextRef="#ctx0" brushRef="#br1" timeOffset="5186.64">1376 12572 15663 0,'-12'-1'1392'0,"3"-1"-1120"0,6 2-272 0,4 0 0 0,0 0 800 0,0-1 96 0,-1 1 32 16,0-2 0-16,3 0 736 0,4 1 160 0,6-1 32 16,6 0 0-16,6 1-1344 0,6 0-272 0,5 1-48 0,5 0-16 15,1 0-176-15,3 0 0 0,5 0 0 0,-1 2 0 16,-3 0-160-16,1-2 160 0,3 0 0 0,0-2-144 15,-2 1-48-15,-1 0 0 0,-1-3 0 16,-4 3 0-16,0 0 192 0,-3-4 0 0,-2 2 0 0,-3 0 128 16,1-1 240-16,-3 0 48 0,0 2 16 0,-3 1 0 0,-2 1 544 15,-4-3 112-15,-2 6 32 0,-3-3 0 0,-5 0-496 16,-4 2-112-16,-4 2 0 0,-4-2-16 0,-5 2-496 16,-4 1 0-16,-8 1 0 0,-5 0-160 0,-4 0-32 15,-7 1-16-15,-6-1 0 0,-9-1 0 0,-5 0 560 0,-5 0 112 16,-6 0 32-16,-4 1 0 0,0 0 128 0,-5-4 16 15,-2 2 16-15,1-4 0 0,6-1-512 0</inkml:trace>
  <inkml:trace contextRef="#ctx0" brushRef="#br1" timeOffset="11570.41">6041 12671 37775 0,'-2'-6'3360'0,"1"1"-2688"0,2 2-544 0,2 1-128 0,2 2 448 0,3 1 64 16,6 0 16-16,7 2 0 16,16-1-1920-16,18 3-384 0,16-1-80 0,15 2 0 15,10-6 256-15,5 2 48 0,3 1 16 0,-1-3 0 0,-3 0 976 0,-3-3 208 0,-2-2 32 0,-5 2 16 16,-5-1 560-16,-4 2 96 0,-6-3 32 0,-3 0 0 16,-4-1 1280-16,-5-1 272 0,-4 2 48 0,-4 0 16 15,-8 4-784-15,-7-4-144 0,-4 4-48 0,-6 1 0 16,-6 0-720-16,-5 3-160 0,-5 0-16 0,-5 0-128 15,-6 2-640 1,-6 1-256-16,-6 2-32 0,-6 0-16 16,-8 3-432-16,-8-1-96 0,-9-1 0 0,-8 0-16 0,-8 1 880 0,-8-2 176 0,-8 2 48 0,-6-4 0 0,-3-1 544 0,-7 1 112 15,-5-1 32-15,-6-1 0 0,-1-1 208 0,-3 2 64 16,-2-2 0-16,-2-1 0 0,-5 1-32 0,2-3 0 16,4 0 0-16,-4-2 0 0,0 2-352 0,1-1-192 15,6-4 192-15,5 0-192 0,6-1 128 0,10 0-128 16,11 1 0-1,11-1 0-15,13-4 0 0</inkml:trace>
  <inkml:trace contextRef="#ctx0" brushRef="#br1" timeOffset="13351.75">2401 11291 35007 0,'-7'-6'3120'0,"2"2"-2496"0,4 3-496 0,1 1-128 16,1 1-2624-16,-1-1-528 0,0-1-112 16,0-1-32-16,2 0 1696 0,5-1 352 0,5 3 64 0,5 2 16 0,7 1 1168 0,4 0 304 15,7 1 16-15,4-2 16 0,5 2 1184 0,4-3 224 16,1 3 48-16,6-4 16 0,2 1 560 0,5 0 96 16,2 3 32-16,6-3 0 0,5 0-1552 0,0-2-304 15,-1-3-64-15,4 1-16 0,1-1-240 16,3 0-32-16,3 1-16 0,-2-1 0 0,0 1 176 0,-4 1 48 15,-2 1 0-15,-1 2 0 0,2 4-224 0,-4-1-32 0,-2 2-16 16,-5 0 0-16,-4 1-224 0,-2 2 144 0,-2 2-144 0,-2-2 128 16,-2-1-128-1,-4 0 0-15,-3-3 0 0,-6 0 0 0,-5-5 0 16,-3 0 0-16,-4 0 0 0,-6-3 0 0,-1 3 0 0,-4 0 0 16,-3-2 0-16,-2 1 0 0,-2 1 0 0,-3-3 192 15,-3 2-64-15,-1 0 0 0,-1 1-128 0,-3-2 0 16,-1 0 0-16,-2 2 0 0,-1 0 0 0,-3 0 0 15,-3 0 0-15,-2 2 0 0,-2 0-384 0,-5 0 32 16,-2 2 16-16,-4 1 0 16,-1 0-608-16,-2 1-112 0,-3 0-32 0,2 1-15808 0</inkml:trace>
  <inkml:trace contextRef="#ctx0" brushRef="#br1" timeOffset="13904.8">5830 10775 11055 0,'-7'-11'976'0,"1"4"-784"0,2 0-192 0,2 5 0 16,-1 1 304-16,1-4 16 0,-6-4 0 0,-3-7 0 16,-3-6-736-16,0-2-144 0,-1 1-16 0,2 0-16 0,2 1 1232 15,0-1 240-15,1 3 48 0,2-2 16 0,0 3 960 0,0 2 192 16,0 1 32-16,-2 2 16 0,2 3 224 0,-2 0 64 15,-3 5 0-15,0 1 0 0,-3 3-912 0,-3 5-176 16,-3 3-48-16,-4 7 0 0,-4 3-944 0,-1 3-192 16,-2 6-32-16,-5 7-128 15,-3 3-432-15,-5 7-192 0,-2 6-32 0,-4 2-16 16,-1 3-640-16,-3-1-128 0,2-7-32 0,0 0 0 16,2-3 704-16,-2 6 144 0,-4 4 32 0,1 1 0 0,4 3 1040 0,3 2 192 15,5 3 64-15,8-6 0 0,8-5 592 0,9-2 128 0,9-3 32 16,11-2 0-16,11 5-448 0,12-5-96 0,11 1-16 15,13-6 0-15,9-1-336 0,9-6-80 0,5-6-16 0,6-3 0 32,11-1-784-32,3-9-144 0,3-4-48 0,-3-4 0 15,-1-4-656-15,3-4-144 0,3-2-32 0,-2-7 0 0,-6-2 1472 0,0-4 272 0,-2-5 64 0,-3-4 16 16,-3-6 672-16,-10 0 128 0,-6 0 16 0,-6-3 16 16,-6 0-736-16,-6-9-160 0,-6-7-32 0,-13-1 0 15,-9-1-1776-15,-14 2-352 0,-13-1-80 16,-19-8-16-16</inkml:trace>
  <inkml:trace contextRef="#ctx0" brushRef="#br1" timeOffset="26936.49">16723 9066 4607 0,'-30'-5'400'0,"8"-1"-400"0,1-1 0 0,4 3 0 0,6 1 5392 0,1 2 1008 0,-3 1 192 0,-10-4 32 0,-14 3-5600 0,-11-5-1024 15,-7 4-416-15,0 0 32 16,4 1-2672-16,4 1-528 0,6 0-96 0,4-5-32 16,6 1 2480-16,6-2 480 0,7 1 112 15,7-1 0-15,3 0 2176 0,8 1 448 0,5 1 64 0,6-1 32 0,8 2 48 0,9 0 16 16,8-1 0-16,10 3 0 0,10 1-960 0,5 0-192 0,6 3-32 0,9 2-16 16,8 3-512-16,6 0-112 0,3-1 0 0,-1 2-16 0,-3 2-304 31,2-2 0-31,0 2 0 0,0 0 0 0,-2-3-160 15,0 4 160-15,-3-5-160 0,-5 3 160 0,-7-1 0 0,-10-1 0 16,-8 3-128-16,-16-4 128 0,-9 1 192 0,-12 0 64 16,-13-5 32-16,-13 0 0 0,-11-1 528 0,-16-3 96 15,-17 0 32-15,-16-2 0 0,-12 0 96 0,-14-2 32 16,-10-2 0-16,-12-2 0 0,-7-1-464 0,-4-3-96 16,3 0 0-16,-2 2-16 0,3-1-208 0,12 1-32 15,13 1-16-15,9 3 0 0,8 2 16 0,9-1 0 16,11 1 0-16,11 4 0 0,15-4-128 0,10 5 0 0,11 0-128 15,8 0 192-15,7 2-192 0,7 2 0 0,7 1 0 16,10 1 0-16,10-1-320 0,11-1-48 0,10 1-16 16,4 0 0-16,5 1 128 0,9 0 0 0,9 3 16 0,4-1 0 15,1 3 240-15,-5-2-176 0,-5 2 176 0,-9-3-160 16,-11 0 160-16,-12-2 0 0,-11-3 0 0,-14 1 0 16,-11-4 0-16,-8-5 0 0,-11 1 0 0,-8-3 0 15,-11-5 144-15,-6 0 112 0,-2 1 32 0,-8-1 0 16,-9-3 144-16,-1 2 16 0,3 2 16 0,-3 1 0 15,-3 2-224-15,8 4-48 0,10 4-16 0,7 6-19488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30:52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25653 1337 24879 0,'2'-1'2208'0,"0"-4"-1760"15,1 3-448-15,-1 0 0 0,1 0 816 0,-1-2 80 16,3-1 0-16,4-3 16 0,2-6-144 0,2 1-48 16,2-2 0-16,-2 1 0 0,-3 2-720 0,-2 2 0 15,0 2 0-15,-5 3 0 16,-3 2 0-16,-2 0 0 0,-3 0 0 0,-3 1 0 0,-1 4 976 0,-4 1 160 0,-2 1 16 0,-3 3 16 15,-1 0 64-15,-4 1 16 16,-3 3 0-16,-1 0 0 0,-4 2-432 0,-1 0-96 0,-3 1-16 0,0 1 0 31,-1 0-320-31,1 1-80 0,0 1-16 0,0 0 0 0,4 1-144 0,2-2-16 0,2 1-128 0,1-1 192 16,2 0-192-16,2 0 0 0,2-2 0 16,3 1 0-1,3-4 0-15,2 0 0 0,3-2 0 0,2-1 0 16,2 0 128-16,2-2 0 0,3 0-128 0,3-2 192 0,2 1-192 15,1-3-160-15,4 0 32 0,2 0 0 0,3-2 128 16,2 0 0-16,3-2 0 0,2-1 0 0,-1 2 0 16,3 1 0-16,4-3 0 0,2 2 0 0,0 2 0 0,2 2 128 15,4 3-128-15,2-1 0 0,0 5 128 0,1 1-128 16,-4 4 128-16,0 2-128 0,-5 2 0 0,-4 2 0 16,-4 1 0-16,-3 0-192 0,-6 0 192 0,-2 1 0 15,-2 3 0-15,-3 0 0 0,-1-3 0 0,-1-1 0 16,1-2 0-16,-2 0 0 0,1-1 0 0,0-2 0 15,-2 0 0-15,2-2 0 0,-1-3 0 0,-1 1 0 16,0-2 0-16,0-1 0 0,-2 1 0 0,0-2 0 0,-2-1 0 16,0-2 0-16,-2 4 0 0,-1-4 0 0,-2 2 0 0,-4-1 0 15,-2 2 224-15,-5-2-32 16,-3 3 0-16,-6 1 0 0,-5 1 0 0,-7 0-16 0,-5 3 0 16,-7-2 0-16,-8 3-176 0,-7 0 0 0,1 2 0 0,-2 0 0 15,0 0 0-15,4-2 0 0,4 0 0 0,5-3 0 16,12 0-400-16,3-2-112 15</inkml:trace>
  <inkml:trace contextRef="#ctx0" brushRef="#br0" timeOffset="4426.35">26414 1467 28559 0,'0'-8'2544'0,"-1"5"-2032"0,-1-1-512 15,1 4 0-15,-1 2 1408 0,1 0 192 0,1-2 48 0,-3 1 0 0,-1 3-992 0,1 2-192 16,-2 0-32-16,0 1-16 16,0 2-1024-16,1-2-208 0,0 1-32 0,2 1-16 0</inkml:trace>
  <inkml:trace contextRef="#ctx0" brushRef="#br0" timeOffset="4631.42">26316 1967 27647 0,'-6'0'1216'16,"2"0"256"-16,2 1-1168 0,1-1-304 0,1 0 0 16,0-1 0-16,1 1 768 0,0 0 112 0,0 0 16 0,2-4 0 0,2 3-160 0,-5 1-32 15,0 0 0-15,27-17 0 16,-11 5-704-16</inkml:trace>
  <inkml:trace contextRef="#ctx0" brushRef="#br0" timeOffset="6467.75">26936 1281 4607 0,'0'-2'400'0,"0"2"-400"0,0 0 0 0,0 0 0 31,0 0 1312-31,0-2 176 0,0 1 48 0,0-1 0 0,1-1 656 0,0 0 144 0,1-2 32 0,-1 4 0 16,0-3-384-16,1 3-80 16,1-1-16-16,-1 0 0 0,2 1-1248 0,-1 0-240 0,0 1-48 0,0 0-16 0,-1-3-336 15,1 3 0-15,-2-2 0 0,1 2 0 16,-2-3 0-16,2 2 0 0,-2 0 0 15,-2 0 0-15,2-2 0 0,-1 1 0 0,1 2 0 0,0 0 0 0,0 0 176 0,0 0-48 16,0 0 0-16,0 0 0 0,0 0 64 0,0 0 0 16,0 0 0-16,16-16 0 0,-11 14 176 0,1-1 32 31,-1 0 16-31,0 0 0 0,0 1 80 0,0-1 16 0,1 0 0 0,-2-1 0 16,1 2 80-16,-1-1 32 0,-1 1 0 0,0 0 0 0,-1 0-64 0,0 1-16 15,-1 1 0-15,-1-1 0 0,0 1-32 0,-1 0 0 0,1 0 0 0,-2 0 0 31,2 0-384-31,-1 0-128 0,1 1 0 0,0-1 0 0,0 0 0 0,0 0 0 0,0 0 0 0,0 0 0 32,0 0 0-32,0 0 0 0,-17 14 0 0,12-9 0 15,-1 1 0-15,-3 2 0 0,0 5 0 0,-3 0 0 16,0 6 464-16,-3 0-16 0,-1 3 0 0,-2 2 0 16,0 2-448-16,-1 0 128 0,1 0-128 0,-2 5 0 15,-1 3 0-15,1 0 0 0,0 3 0 0,3-2 0 16,1 3 0-16,2 1 0 0,3 0 0 0,3 1 0 0,3-2 0 15,1-2 0-15,5-3 0 0,3-4 0 0,3-7 0 16,3-2 0-16,1-5 0 0,3-4 0 0,3-1 0 16,2-5 0-16,1 0 0 0,1-5 0 0,5-4 0 15,2-1 128-15,2-4-128 0,1-1 144 0,0-2 16 16,1-3 0-16,1-2 0 0,-1-2 0 0,0-2-160 0,-1-2 0 16,-2-2 0-16,-3-3 0 0,-4 1 0 0,-3-2 0 15,-5 2 0-15,-4 0 0 0,-4 1 0 0,-3-5 0 16,-6 1 0-16,-3 0 0 0,-4 0 0 0,-4-1 0 15,-4 1 0-15,-3 1 0 0,-4 1 0 0,-1 1 240 16,-2 3-64-16,0 3-16 0,2 3-160 0,-2 3 192 0,2 1-192 16,2 4 192-16,0 3-192 0,2 2 0 0,1 1 0 15,2 3 0-15,2 2-272 0,1 2-48 0,2 1 0 16,2-2 0 0,3 0-1248-16,2 1-256 0,2-2-48 0,4 2-13776 0</inkml:trace>
  <inkml:trace contextRef="#ctx0" brushRef="#br0" timeOffset="6800.16">27736 1212 23039 0,'-4'2'2048'0,"3"-1"-1648"16,1 1-400-16,0 0 0 0,1-2 1984 0,-1 1 304 16,1 1 64-16,-1 5 16 0,2-1-64 0,-1 5 0 0,0 5 0 0,0-1 0 15,1 5-1568-15,-2-1-320 0,0 5-64 0,1 2-16 16,-1 1-336-16,1-1 0 0,2 5 0 0,-1-3 0 15,0 1 0-15,0-1 0 16,-2 1 0-16,0-3 0 16,-2 0-896-16,0-3-208 0,-2 1-48 0,1-3 0 0,-1-4-2096 0,-1 0-416 15</inkml:trace>
  <inkml:trace contextRef="#ctx0" brushRef="#br0" timeOffset="6989.71">27455 1559 16575 0,'-4'-4'1472'0,"3"3"-1168"16,1 1-304-16,4 0 0 0,0 0 1472 15,1-1 224-15,1 1 48 0,4-4 16 0,4 1 944 0,8-2 192 16,5 2 48-16,5 0 0 0,4 0-1536 0,2 1-320 16,4-3-48-16,1 4-16 15,1-4-816-15,0 0-208 0,1 0 0 0,-1-1-10976 16,-2 0-2240-16</inkml:trace>
  <inkml:trace contextRef="#ctx0" brushRef="#br0" timeOffset="7401.36">28150 1143 21183 0,'-2'-2'1888'0,"2"1"-1504"0,1 1-384 0,0 0 0 16,2 0 640-16,-1 0 64 0,2-2 16 0,1 2 0 16,2-3 1920-16,4 0 384 0,4-2 80 0,4 1 16 0,2 2-1552 0,3-3-304 15,4 0-64-15,2-1-16 0,6 1-608 0,3-2-128 16,4 0-32-16,3-3 0 0,2 3-416 0,4-3 0 16,0 1 0-1,-1 1 0-15,-2-2 0 0,-5 0 128 0,-3 0-128 0,-5-1 0 0,-2 1-144 0,-6-1-112 16,-3 0-32-16,-3 1 0 0,-2 1 288 0,-3 3-192 15,-3 1 192-15,-2 1-160 0,-2 3 160 0,-3 2 176 0,1 3-48 16,-3 1 0-16,0 4-128 0,-3 3 0 0,-1 4 0 16,-2 4 0-16,-1 0 0 0,-5 6 0 0,-2 7 0 15,-5 2 0-15,-6 4 0 0,-3 5 0 0,-4 0 0 0,-3 4 0 32,-2-2 128-32,-4 0-128 0,-3 2 192 0,0-3-64 0,2-2-128 0,-4 0 0 0,-5 2 0 0,1-1-176 15,-2 1 176-15,1-4 0 0,4-3 160 0,3-7-160 16,6-5 0-16,7-4 0 0,3-7 0 0,5-4 0 15,6-2-448 1,4-7 0-16</inkml:trace>
  <inkml:trace contextRef="#ctx0" brushRef="#br0" timeOffset="8067.01">24834 2273 11967 0,'-29'13'1072'0,"4"-2"-864"0,8-6-208 0,7-1 0 0,2-2 1584 0,-8 4 272 15,-14 5 48-15,-16 7 16 0,-14 2 192 0,-5 4 32 16,1-3 16-16,8-1 0 0,7-3-176 0,8-3-48 0,8 0 0 15,5-7 0-15,9 0-768 0,3-2-144 0,6 0-48 16,3-1 0-16,6-2-384 0,2 2-80 0,6-3 0 16,4 1-16-16,2-2-240 0,6-2-64 15,4-1 0-15,7-5 0 0,8 1 48 0,14-9 0 16,14-3 0-16,17-3 0 0,14-5-240 0,17-8 128 0,16-9-128 16,14-7 0-16,8-2 144 0,17-8-144 15,20-3 128-15,8-2-128 0,-3 2 0 0,11 1 128 0,9 0-128 0,3-4 0 16,-6 0 0-16,-2 3 0 0,0 1 0 0,2-3 0 0,0 7 0 15,-7-1 0-15,-9 3 0 0,-8 3 0 0,-13 6 0 16,-8 1 0-16,-5 4 0 0,-6 1 0 0,-3 1-272 16,-7 2-96-16,-5 6-16 0,-13 0-17424 15</inkml:trace>
  <inkml:trace contextRef="#ctx0" brushRef="#br0" timeOffset="10449.49">25503 2978 21183 0,'-2'-2'1888'16,"2"-1"-1504"-16,2 3-384 0,-2 0 0 0,1 0 0 16,-1 0-192-16,1 0 32 0,-1 0 0 0,1 0 1168 0,-1 0 224 0,-2 0 48 0,2 0 16 15,0 0-432-15,-19 12-96 16,9-8 0-16,-2 3-16 0,-3 0-752 0,-1 3 0 16,0-4 0-16,-2 2 0 0,0 1 176 0,0 1 80 15,-2-3 32-15,1 1 0 0,0 1 352 0,-1-3 80 16,-1 1 16-16,1 2 0 0,-1 0-416 0,0-1-64 15,0 4-32-15,-1-1 0 0,2 0 144 0,1 0 16 0,1-1 16 0,0 1 0 0,4 3 160 16,0-3 16-16,3 0 16 0,2-3 0 0,4 2-304 16,2 0-64-16,1-4-16 0,2 2 0 0,4-2-80 15,2-1 0-15,3-1-128 0,1-2 192 0,3 2-192 16,2-4 0 0,3 0 0-16,1 0 0 0,4-3 0 0,1 3 0 0,2 0 0 0,1 0 0 15,1 4 0-15,0-3-128 16,-1 3 128-16,2-1 0 0,-2 1 0 0,0 1 0 0,2 0 0 0,-3 0 0 0,0 2 0 0,-3-3 0 15,-1 3 0-15,-2-1 0 0,-1 1 0 0,-3 2 0 16,-3-2 0-16,0 3 0 0,-3-1 0 0,-2 1 0 16,0 2-128-1,-3 0 128-15,-3 3 0 0,1-1 0 0,-2 1 0 0,-2 1 0 0,-1 0 0 0,-1 1 0 16,-2 1 0-16,-2-4 0 0,0 1 0 16,-2 1 192-16,-3 2-16 0,-2-2-16 0,-2-1 336 0,-1-2 64 0,0 1 16 0,-3-2 0 31,-1 2-192-31,-1-4-48 0,-2 1 0 0,-1-1 0 0,-1 1-336 0,0-1 0 15,1-3 0-15,-3 3 0 0,2-4 0 0,0 2 0 0,0-3 0 0,3-2 0 16,1 0 0-16,1-1 0 0,2-1 0 0,3-2 0 31,2 1-1248-15,1-2-160-16,3 0-48 0,1 1-15008 0</inkml:trace>
  <inkml:trace contextRef="#ctx0" brushRef="#br0" timeOffset="11641.42">25908 3346 22111 0,'-6'2'1968'0,"0"-1"-1584"0,3 1-384 0,2 0 0 15,0-2 1120-15,0 0 144 0,-3 1 16 16,-2 4 16-16,0-2 752 16,-2 3 160-16,3-1 32 0,3 1 0 0,2-1-1264 0,3 0-240 0,5 0-48 0,2 0-16 15,5-3-288-15,4 2-48 16,4-4-16-16,4 0 0 0,4-3-320 0,5 1 0 0,3-2 0 0,6 1 0 31,4-5-544-31,4 1-176 0,3-3-48 0,0 1-15536 0</inkml:trace>
  <inkml:trace contextRef="#ctx0" brushRef="#br0" timeOffset="14938.37">32804 1053 34095 0,'-3'-4'3024'0,"0"2"-2416"0,3 2-480 0,0 0-128 16,0 0 368-16,0-3 48 0,0 1 16 0,-2 1 0 31,-1-4 560-31,1-2 112 0,-3 3 32 0,0-1 0 0,-1 0-912 0,-2 2-224 16,-2-2 0-16,-2 3 0 15,0 1-528-15,-4 1-160 0,-5 1-16 0,-4 2-16 0,-5 2 96 0,-2 4 32 0,-4 2 0 16,-2 3 0-16,-3 1 592 0,0 3 288 0,2-1-32 0,0 1 0 16,7-1 80-16,4 0 16 0,4-3 0 0,6 1 0 0,4-3-208 15,4 1-144-15,4-1 192 16,4-2-192-16,4 0 128 15,3 1-128-15,5-2 0 0,6 0 0 0,4 1 0 16,5-1 0-16,4 1 0 0,6 0 0 0,6 1 0 0,3 0 0 16,6 0 0-16,-2-2 0 0,0 2 0 0,-2 0 0 15,0 0 0-15,-3-1 160 0,-6 1-160 0,-4-2 0 16,-7 0 0-16,-5-2 0 0,-3 2 0 0,-7-1 0 16,-3 1 0-16,-3 0 0 0,-3 0 624 0,-2 1 32 15,-4 1 16-15,0 2 0 0,-1-2-384 0,-2 0-80 0,-1 3-16 16,-2 1 0-16,1-4-192 0,-4 2 144 0,-2 2-144 15,-2-1 128-15,0 1 0 0,-2-2 0 0,-1 2 0 16,-1 0 0-16,-1-2-128 0,-1 2 128 0,-2 1-128 16,0-1 128-16,0 1-128 0,-1-3 0 0,1 0 0 15,-3 2 0 1,4-4-608-16,-2 2-160 0</inkml:trace>
  <inkml:trace contextRef="#ctx0" brushRef="#br0" timeOffset="17511.75">26775 3001 20271 0,'3'-10'1792'0,"-1"4"-1424"0,0 1-368 0,0 3 0 16,-1 0 640-16,1-1 48 0,2-2 16 0,2-2 0 15,2-4 208-15,-1 1 48 0,2 3 16 0,-3-1 0 16,-1 4-416-16,0 4-96 0,-3 3-16 0,-2 3 0 0,0 4 416 16,-2 4 80-1,-3 4 16-15,-1 3 0 0,-3 6 48 0,-3 6 16 0,-2 2 0 0,-2 5 0 16,-3 4-368-16,1 3-64 0,-3 2-16 0,0-4 0 0,-1 1-208 16,1-6-48-16,1-1-16 0,-1-3 0 0,2 0-304 0,-1-3 0 15,2 1 0-15,-1-1 0 0,-2 1-256 0,0-1-96 16,0-1-32-16,2-3-16224 31</inkml:trace>
  <inkml:trace contextRef="#ctx0" brushRef="#br0" timeOffset="17859.18">26857 2876 21183 0,'0'-3'1888'0,"0"2"-1504"0,0 1-384 0,0 0 0 16,1 1 1264-16,-1 2 176 0,1-2 32 0,0 4 16 15,1 0 592-15,0 3 112 0,2 5 32 0,-1 4 0 0,1 3-1296 0,1 2-256 16,1 4-48-16,-1 3-16 0,0 3-400 0,-1 2-80 15,0 5 0-15,-3-2-128 0,-1 5 384 0,-3 0-48 16,1 2 0-16,-3 1 0 0,1-3 96 0,-1-2 16 16,2 0 0-16,0-1 0 0,2-2-256 0,1-3-32 15,1 0-16-15,4-2 0 0,-1-4-144 0,1-2 0 16,0-2 0-16,0-3 0 16,0-4-448-16,-2-3-112 0,1-2-16 0,-2-3-11072 15,1-3-2192-15</inkml:trace>
  <inkml:trace contextRef="#ctx0" brushRef="#br0" timeOffset="18096.48">26498 3541 30399 0,'-1'2'2704'0,"0"2"-2160"0,2-4-544 0,0 1 0 15,0-1 656-15,2 0 32 0,0 2 0 0,5-2 0 16,3 2 1056-16,4-4 224 0,7-1 32 0,4-2 16 16,5-1-1408-16,5 0-288 0,2 0-48 0,1-3-16 15,0 0-256-15,-3-1 0 0,-1 1 0 0,-3-3 0 16,0 4-912-16,-4-2-96 0,-2 2-16 0,-1-1-16128 16</inkml:trace>
  <inkml:trace contextRef="#ctx0" brushRef="#br0" timeOffset="18485.86">27432 3151 28559 0,'-11'-4'2544'0,"3"0"-2032"0,2 1-512 0,2 1 0 0,3 2 2464 0,0 0 400 0,1 0 80 0,0-3 0 15,-1 2-2176-15,-1-1-432 0,4 2-80 0,-1-4-32 0,1 4-224 0,-2 0-240 16,0 0 48-16,0 0-11568 16,0 0-2320-16</inkml:trace>
  <inkml:trace contextRef="#ctx0" brushRef="#br0" timeOffset="18650.28">27328 3503 31327 0,'0'3'1392'0,"0"-3"272"0,1 3-1328 0,0-2-336 0,0-1 0 0,1 0 0 16,0 0 512-1,1-1 48-15,3 1 0 0,0-3 0 0,1 3 672 0,1-3 144 0,-1-1 32 0,-1 0 0 0,-1-1-1408 16,-1 0-336-16,0 0-48 0,-2 0-16304 31</inkml:trace>
  <inkml:trace contextRef="#ctx0" brushRef="#br0" timeOffset="19125.08">28243 2805 30399 0,'-5'-5'1344'0,"2"2"288"0,1 3-1312 0,1-3-320 0,1 3 0 0,0 0 0 0,0 0 1120 0,-2 0 160 16,1 3 16-16,1-2 16 0,-1 4 288 0,1-5 48 15,0 0 16-15,-4 23 0 0,4-10-1184 0,0 1-224 16,0 1-64-16,2 4 0 0,0-1-192 0,0 5 176 16,2 1-176-16,0 2 160 0,-2 3-160 0,2 0 0 0,0 5 0 0,-2-3 0 15,1 3 0-15,-3 2 0 0,-2 4 0 0,0-3 0 16,0 6 0-16,-5-3 0 0,1-1 0 16,-1-3 0-16,-1-1-400 0,2-3 32 0,-1-2 16 15,2-3 0 1,1-4-1168-16,0-2-224 0,3-6-48 0,1-1-14480 0</inkml:trace>
  <inkml:trace contextRef="#ctx0" brushRef="#br0" timeOffset="19996.59">29047 2945 35007 0,'-9'-4'3120'0,"3"4"-2496"0,1 4-496 0,0-3-128 0,2 3-704 0,2-3-144 0,-1 4-48 0,-1 0 0 0,-2 7 1984 0,-1 2 400 0,-1 7 80 0,0 4 16 15,3 3-928-15,0 4-176 0,1 2-32 0,1 2-16 32,2 1-432-32,1-3 0 0,0 2 0 0,2-2 0 15,-1-1-320-15,1-5-64 0,-1-3 0 0,-1-1-10912 16,2-3-2192-16</inkml:trace>
  <inkml:trace contextRef="#ctx0" brushRef="#br0" timeOffset="20218.75">28740 3346 36863 0,'-6'-3'1632'0,"3"2"336"0,3 1-1584 0,3 0-384 16,0-3 0-16,2 2 0 0,2 0-192 0,1-3-128 16,8 2-32-16,4-3 0 0,6-1 800 0,4-3 144 15,1 0 48-15,-2 1 0 16,1-1-864-16,-2 0-160 0,-2 1-48 0,-2-1-10528 16,-2 2-2112-16</inkml:trace>
  <inkml:trace contextRef="#ctx0" brushRef="#br0" timeOffset="21008.86">29843 2752 18431 0,'-3'0'1632'0,"1"0"-1312"0,1 1-320 0,-2 1 0 16,2 0 1472-16,-1-2 240 0,-3 5 32 0,-4 1 16 0,-3 3 144 0,-6 4 16 16,-3 6 16-16,-2 1 0 15,-1 2-880-15,0 3-176 0,-1 1-48 0,-1 5 0 0,1-2-224 0,2 5-48 16,0 3-16-16,1 5 0 15,1 0-256-15,1 2-48 0,2 2-16 0,2-1 0 0,1-1-32 0,4-2 0 16,1-3 0-16,2-4 0 0,3-1-192 0,3-5 0 0,1 0 0 16,2-2 0-16,3 2 128 0,2-2 0 0,0-3-128 15,1 0 192-15,3-2-192 0,3-2-128 0,0-3 128 0,2-4-208 16,2-2 208-16,1-5 0 0,2-1 0 16,1-5 160-16,-2-1-160 0,2-7 0 0,2 1 0 15,-2-3 0 1,-3-1 0-16,1-3 0 0,-2 2 0 0,-3-5 0 0,-1 2-176 0,-3-1 176 0,-1 1-128 0,-3-4 128 15,-2 4 0-15,-2-2 0 0,-2 0 0 0,-1 0 0 16,-3-2 0-16,1 4 144 0,-4 0 0 0,1 2 0 16,-2 2 304-16,-2 1 64 0,-1 3 16 0,-2 3 0 0,-3 1-240 15,-1 3-48-15,-1 0-16 0,0 1 0 0,-4 4-96 0,1-1-128 16,0 3 176-16,-3 1-176 0,2 2 176 16,0 1-176-16,-1 0 160 0,4-2-160 0,0 0 0 0,2 1-320 15,1-1 64-15,3 0 0 16,2-3-1536-16,2-1-288 0</inkml:trace>
  <inkml:trace contextRef="#ctx0" brushRef="#br0" timeOffset="22326.35">30312 3171 20271 0,'-5'0'1792'16,"1"1"-1424"-16,1-1-368 0,2 0 0 0,1 0 1728 0,-1 2 256 0,-1-2 64 15,-1 1 16-15,-1 1 448 0,2-2 96 0,2 0 16 0,2 0 0 16,3 0-1664-16,4 0-320 0,1-2-64 0,5-1 0 15,1 2-320-15,5-2-64 0,2-1-16 0,3 0 0 16,3-1-176-16,0 0 0 0,3 0 0 0,1-1 128 16,-1 1-128-16,0-1 0 0,0 1-192 0,-2 0 192 15,-3-1-1344-15,-4 1-160 16,0 1-32-16,-6-1-14512 0</inkml:trace>
  <inkml:trace contextRef="#ctx0" brushRef="#br0" timeOffset="22578.79">30235 3402 26719 0,'-5'3'2368'0,"1"-3"-1888"16,4 1-480-16,1 0 0 0,1-1 608 0,-1 0 32 15,1 3 0-15,0-1 0 0,1 2 976 0,4-1 208 0,1 0 32 0,3 2 16 16,3-4-880-16,1 2-176 0,1-1-48 0,1 0 0 16,3-1-496-16,1-1-96 0,2 0-32 0,2-3 0 31,0 3-496-31,1-5-96 0,1 2-32 0,0-1-16400 0</inkml:trace>
  <inkml:trace contextRef="#ctx0" brushRef="#br0" timeOffset="23132.41">30920 2855 12895 0,'-14'-8'1152'0,"7"3"-928"16,1-1-224-16,3 2 0 0,3 3 3840 0,2-3 736 0,0 2 144 0,0-3 16 31,2-1-4208-31,2-3-848 0,2 1-160 0,0-4-32 0,2 4 512 0,0 2 224 16,0 1-16-16,1 2 0 0,2-1 912 0,0 3 176 0,3 1 48 0,3 0 0 15,-1 1-240-15,3 2-32 0,0-2-16 0,3-1 0 16,1 3-640-16,1-3-128 0,2 2-32 15,1-2 0-15,-1 0-256 0,-1 0 0 0,-1-2 0 0,-2 0 0 16,-1 1 0-16,-2 0 0 0,-1-2 0 0,-3 2 0 16,1 0 0-16,-4 1 0 0,1 0 0 0,-2 1 0 0,-2 0 0 15,-3 3 0-15,0-3 0 0,-5 3 0 0,1 0 0 0,-1 3 0 16,-2-1 0 0,-2 2 0-16,-1 2 0 0,0 1 0 0,-3 2 128 0,0 4-128 0,-2-1 448 15,-1 2 48-15,-2 3 0 0,-1-2 0 0,1 2-272 0,-2 1-48 16,-2-2-16-16,0 3 0 0,-1 2-160 0,1 1 160 15,-1 0-160-15,0 2 160 0,1 1 0 0,0 1 0 16,0 2 0-16,1-1 0 0,0 1 0 0,1 1 0 16,2-1 0-16,-1 0 0 0,1 1-160 0,-1-2 128 15,1 1-128-15,0 1 128 0,-1-2-128 0,0 1 0 16,1 0 0-16,-2-1 0 0,1 0 0 16,-2-2 0-16,3-3 0 0,-1-2 0 15,0 0 0-15,1-2 0 0,-1-2-192 0,4-3 192 16,-2-2-944-16,2-4-64 0,0-1-16 0,2-4-16704 0</inkml:trace>
  <inkml:trace contextRef="#ctx0" brushRef="#br0" timeOffset="24496.02">25364 4621 1839 0,'17'-10'160'0,"-4"2"-160"0,-1 0 0 0,-4 3 0 16,-3 2 0-16,-2 2 160 0,1-3-160 0,2 1 160 16,5-5 96-16,2 1 0 0,-1-2 16 0,0 2 0 0,-2 0 608 15,-1 2 112-15,-3 2 32 0,0 0 0 0,-1 2-1024 16,0-4 0 0,0 3-224-16,-1-1 32 0,0-1 976 0,-2 2 192 0,0-2 48 0,1 2 0 0,-2-2 1584 0,-1 2 320 15,-1-2 64-15,0 3 16 0,-2-4-16 0,0 3 0 16,-2-1 0-16,-2 2 0 0,0-1-800 0,-3 0-144 15,-1 1-48-15,-1 1 0 16,-4 1-1040-16,-3 1-192 0,0 0-64 0,-2 2 0 16,-2-1-448-16,-1 2-80 0,2 0-32 0,-1 1 0 0,0 0-144 0,0 4 0 15,-1-2 0-15,2 1 0 0,0 0 0 0,0 2 0 16,1 3 0-16,2-3 0 0,3 1 0 0,0 2 0 0,2 1 0 16,2 1 0-16,3-3 0 0,2 2 0 0,2-4 0 15,2 2 0-15,3-5 0 0,2 2 0 0,1 0 0 16,2-2 0-16,2 0 0 0,1-2 0 15,2 2 0-15,2-1 0 0,2 1 0 0,2-1 0 0,3 3 0 0,3-3 0 16,3 6-144-16,1-1 144 0,1 2-192 0,1-2 192 31,3 1-192-31,-1-1 64 0,1 1 128 0,0 0-208 0,-2 0 208 0,0 2-192 0,-2 1 192 0,-1-1-192 16,-4 3 192-16,-3-2 0 16,-3 3 0-16,-5-1 0 0,-1 0 0 0,-4 3 0 0,-1-3 0 0,-2 1 0 0,-2 1 0 15,-1-1 256-15,-1-2-48 0,-1 0-16 0,1-1-192 16,-3 0 176-16,2-3-176 0,-2-1 160 0,0 1-160 15,1-4 0 1,-2 1 0-16,0 1 0 0,0-3 0 0,-3-1 0 0,1 2 0 0,-2 0 0 0,-1-2 0 0,-1 0 0 16,-1 1 0-16,0-2 0 0,-3 1 0 0,0 0 0 15,-2-1 128-15,-2 0-128 0,-1 0 0 0,-1 0 128 16,0 1-128-16,-1-4 128 16,1 2-128-16,0-4 0 0,0 1 0 0,0-4-12416 15,1 1-2432-15</inkml:trace>
  <inkml:trace contextRef="#ctx0" brushRef="#br0" timeOffset="25445.68">25871 4844 23039 0,'0'-2'2048'0,"0"2"-1648"0,1 0-400 0,1 0 0 0,-1 0 1440 0,0-3 208 16,3 2 32 0,1-1 16-16,3-1 96 0,2 1 32 0,4-3 0 0,1 4 0 0,1-3-1168 0,0 3-224 15,2-3-48-15,1 1-16 16,-2 1-368-16,2 1 0 0,1 0 0 0,-2 1-128 0,3 0 128 15,-1 0 0-15,0 1-144 0,0-1 144 0,1 0 0 0,0-1 0 0,0-1-144 0,0 2 144 32,0-5-528-32,1 2-48 0,-2 0-16 0,1-2 0 15,0-1-1360-15,-1 0-272 0,1-3-48 0,0 3-10720 0</inkml:trace>
  <inkml:trace contextRef="#ctx0" brushRef="#br0" timeOffset="26629.25">27131 4492 17503 0,'-1'-3'1552'0,"0"-1"-1232"0,1 2-320 0,-2 0 0 16,2 2 1424-16,-1-1 240 0,0-1 32 0,-1-4 16 0,-1 1 448 15,-2-3 80-15,-1 0 32 0,0 2 0 0,0 1-864 0,-1 1-192 16,-1 2-16-16,-1 1-16 0,0-2-480 0,1 2-112 15,-2 2-16-15,1 2 0 0,-1-2-400 0,0 4-176 16,-1-3 128-16,0 2-128 0,-2 2 0 0,-1 0 0 16,-1 2 0-16,-1 0 0 0,0 4 0 0,-3-1 0 15,1 2 0-15,-2 2 128 0,2 1 288 0,-2 1 48 16,1 3 16-16,-1 0 0 0,2 4-224 0,1-2-32 16,0-1-16-16,3 4 0 0,0-3-80 0,3 1-128 15,1 1 176-15,3-2-176 0,2 0 0 0,1-3 0 0,3-1 0 16,1 0 0-16,1-2 0 0,0-1 0 0,3 2 0 0,-2-5 0 15,2 4 0-15,0-3 0 0,-1 3 0 0,1-3 0 16,0 2 0-16,1-1 0 0,-1 2 0 0,-1 0 0 16,2 0 0-16,-1-2 0 0,2 2 0 15,0-3 0-15,0 2 0 0,2-2 0 0,1-1 0 0,0-2 0 16,1 0 0-16,1-4 160 0,2 0-160 0,0-1 128 16,2 1-128-16,1-1 160 0,2 0-160 0,0-2 160 15,1 0-160-15,-1-3 128 0,2 2-128 0,-1-4 128 16,0 2-128-16,0-2 0 0,0-1 0 0,-3 2 0 0,-3-4 0 15,1 3 0-15,-2-2 128 0,-1 0-128 0,-2 3 0 16,-2-4 0-16,1 4 0 0,-3-3 0 0,0 3 0 16,0 0 0-16,-2 1 0 0,1-3 0 0,0 3 0 0,-1-1 0 15,1 1 0-15,1-1 0 0,0 1 0 0,1-3 0 16,0 2 0-16,2-1 0 0,-1-1 0 0,1 1 0 16,0-3 0-16,0 0 0 0,0 0 0 0,1 0 0 15,-2 1 0-15,0-2 0 0,-1 1 0 0,-1 0 0 16,-1 4 0-16,-1-4 0 0,0 1 0 0,-1 2 0 15,1-3 0-15,-2 0 0 0,1 0 176 0,1 2-48 16,1-2-128-16,-2-1 192 0,2 1-192 0,-1-1 128 0,1 0-128 16,0 1 0-16,0-4 0 0,-1 2 0 0,1-1 0 15,-2 1 0-15,2-2 0 0,-1 3 0 0,-1-4 0 16,-1 3 0-16,1 0 0 0,-1-1 0 0,-1 2 0 0,0 0 0 16,0 0 0-16,-1-1 0 15,-1 2 0-15,1-1 0 0,0 1 0 0,0-1 0 0,-1 1 0 16,1-1 0-16,1 0 0 0,0 0 0 0,0-2 0 15,1 2 0-15,1 0 0 0,-1 0 0 0,1-2 0 0,1 2 0 16,-2 1 0-16,2-1 0 0,-3 0 0 0,1 2 0 16,-1 3 0-16,-1-2 0 0,-1 2 0 0,0 1 0 15,1 0 0-15,-2 0 0 0,1 0 0 0,-1 1 0 16,1-1 0-16,-2 0 0 0,2 3 0 0,-2-3 0 16,0 1 0-16,0 0 0 0,1 2 0 0,-2-2 0 0,0 0 0 0,-1 0 0 15,1 2 0-15,-3-1 0 0,2 2 0 0,0-3 0 16,-2 3 0-16,2-3 0 0,-1 2 128 0,-1-1-128 15,1 1 0-15,0-1 144 0,-1 1-144 0,0 0 0 16,1 0 144-16,0 1-144 0,1-4 0 0,0 2 0 16,1 0 0-16,0-2 0 0,0 0 0 0,1 2 0 15,0-2 0-15,2 0 128 0,-1 0-128 0,0 0 0 16,1 1 0-16,-1-1 0 0,0 0 0 0,1 1 0 16,-2 2 0-16,2-3 0 0,-2 1 0 0,0 0 0 15,0 2 0-15,2-3 0 16,-2 0-640-16,2 0-32 0</inkml:trace>
  <inkml:trace contextRef="#ctx0" brushRef="#br0" timeOffset="26958.4">27578 4501 26719 0,'-5'-5'1184'0,"0"2"240"0,0 1-1136 0,1 0-288 0,3 2 0 0,-2 0 0 0,2 0 1056 0,-3 0 160 15,-1 0 16-15,-1 0 16 0,-1-2 656 0,-1 2 128 16,3 0 16-16,2-1 16 0,0 2-1440 0,2-1-304 0,0 2-48 16,2-2-16-1,3 3-528-15,-1 1-112 0,4-3-32 0,-1 3-16752 0</inkml:trace>
  <inkml:trace contextRef="#ctx0" brushRef="#br0" timeOffset="27215.2">27508 5019 39503 0,'-8'5'864'0,"3"-5"176"0,0 2 48 16,4-1 32-16,1-1-896 0,1 0-224 0,1-1 0 0,1 1 0 0,-1-1 304 0,4 0 16 0,1-2 0 0,1-1 0 16,2 1-320-16,0-2 0 0,0 0 0 0,0 0 0 31,1-1-2400-31,-1 0-592 0,2 1-112 0,-3-3-32 0</inkml:trace>
  <inkml:trace contextRef="#ctx0" brushRef="#br0" timeOffset="31310.64">28385 4358 11967 0,'-5'-2'1072'0,"1"2"-864"0,2 0-208 0,1 0 0 0,1 0 1696 0,0 0 288 0,-2 0 64 0,2 0 16 16,-1 2-16-16,-1-2 0 0,0 2 0 0,0 0 0 15,0 2-272-15,-2 1-64 0,0 0-16 0,0-3 0 0,1 3-1008 16,-1 0-208-16,2 1-32 0,-2-1-16 0,1 1-432 16,1 1 0-16,1-2 0 0,-1-1 0 0,2 3 0 0,0-5 0 15,2 2 0-15,-1 1 0 0,1-3 0 0,0 2 0 16,1 1 0-16,-1-3 0 16,0 3 0-16,0-1 0 0,1 2 0 0,-2-1 0 0,2 1 256 0,-2 2-16 15,1-1-16-15,1 1 0 0,-1 0-224 0,1 2 128 16,0 0-128-16,2-3 0 0,2 3 0 0,0-3 0 15,2 0 0-15,1-1 0 0,1-1 0 0,1 1 0 16,2 0 0-16,-2-1 0 0,0 0 0 0,0 0 0 0,-1 1 0 16,-1 2 0-16,-1 1 0 15,-1 2 128-15,-1 0-128 0,-2 0 0 0,0 1 0 0,-4 4 0 0,-1 2 0 16,-2 0 0-16,-2 1 0 0,-2 1 0 0,-1 2 0 0,-3-5 0 16,-1 2 0-16,-1-2 0 0,1-1 0 0,0 0 0 15,0-2 0-15,0 1 272 0,1-3-48 0,-1-1-16 16,1 0 384-16,0 0 80 0,3 0 16 0,-2-4 0 15,3 0-688-15,-2 1 0 0,2-4 0 0,-1 1 0 16,-2 0-368-16,-1-1-96 16,-1-1-32-16,-1-2 0 15,-3-1-2192-15,-1-1-432 0</inkml:trace>
  <inkml:trace contextRef="#ctx0" brushRef="#br0" timeOffset="31574.59">28334 4311 35007 0,'-1'-3'1552'0,"1"-1"320"0,1 3-1488 0,2 1-384 0,1 0 0 16,-1-1 0-16,3-2 688 0,3 2 64 0,7 0 16 0,8-6 0 15,7 2 32-15,6-3 16 0,1-1 0 0,2-1 0 16,-1 0-624-16,1 2-192 0,-1-6 128 0,0 3-128 16,-2 1 0-16,-3-1-256 0,-3 0 64 0,-2 1-11824 31,-3 2-2352-31</inkml:trace>
  <inkml:trace contextRef="#ctx0" brushRef="#br0" timeOffset="31949.69">29085 4489 21183 0,'-4'3'944'0,"2"1"192"0,-1-2-912 0,2 1-224 0,1-1 0 0,0-1 0 16,1 2 1568-16,-1-1 272 0,3 3 48 0,-2 3 16 15,3 0 544-15,-2 3 112 0,3 1 32 0,1-1 0 0,0 0-1744 0,2 1-336 16,-1 2-80-16,1-1-16 0,-2 2-416 0,-1 0 0 16,-1 1-192-16,-2-2 192 15,1 2-1680-15,-5 0-224 0,1 0-32 0,-1-2-13216 0</inkml:trace>
  <inkml:trace contextRef="#ctx0" brushRef="#br0" timeOffset="32176.29">28857 4726 26719 0,'10'-4'1184'0,"-1"-1"240"15,1 0-1136-15,-3 1-288 0,-1 2 0 0,-1-1 0 0,2 1 1680 0,4-3 288 0,6-2 48 0,8-5 16 16,4 1-512-16,4-1-112 0,-1 1 0 0,-3 0-16 15,1 1-1152-15,-1 2-240 0,-1-2 0 0,0 3 0 16,1 0-1408-16,-2-1-192 0</inkml:trace>
  <inkml:trace contextRef="#ctx0" brushRef="#br0" timeOffset="32620.14">29675 4362 11967 0,'-3'3'1072'16,"1"-3"-864"-16,1 2-208 0,-1-1 0 0,1 2 1792 0,-1-2 320 0,-2 3 64 0,-2 2 16 16,-3 3 816-16,-2 4 144 0,-3 1 48 0,1 2 0 15,0 1-1168-15,1 0-240 0,1 2-32 0,0 1-16 16,0 2-1120-16,2-1-240 15,2 1-32-15,-1 1-16 0,2 3-336 0,0-4 0 0,1 3 0 0,0-2 0 16,1 1 0-16,2 0 0 0,0 0 0 0,1-2 0 16,2 0 0-16,3-1 0 0,0-1 0 0,2-3-128 15,0-1-416-15,3-1-80 0,2-1-16 16,1-3 0-16,2-4-176 0,1 0-32 0,2-2-16 0,2 0 0 16,3-5 672-16,0 0 192 0,3-3 0 0,-2-1 0 15,2-2 0-15,0-2 160 0,-2 0-16 0,0-3 0 0,-2-1 112 0,0-2 0 16,1-1 16-16,-4-1 0 0,1-1-64 0,-2-1-16 15,-1-4 0-15,-1 1 0 0,-1 1 112 0,-4-2 16 16,0 0 0-16,-4-2 0 0,0 2-64 0,-2-3-16 16,-3 1 0-16,0 0 0 0,-2 1-96 0,0-1-16 15,-3-1 0-15,0 6 0 0,-2-4-128 0,0 4 0 16,-1 0 0-16,-2 3 0 0,0 1 0 0,-1 4 0 0,-1 0 0 0,0 1 0 16,0 3 0-16,-3 2 0 0,2 0 0 0,0 3 0 31,-2 2-1536-31,-1 0-224 0</inkml:trace>
  <inkml:trace contextRef="#ctx0" brushRef="#br0" timeOffset="33556.33">30590 4475 35935 0,'-4'-2'3200'0,"0"2"-2560"16,3 0-512-16,1 0-128 0,1 0 0 0,-1 0 0 0,0 0 128 16,0 0-128-16,0 2 1040 0,2-2 144 0,1 1 32 0,-3-1 0 15,0 0-976-15,23 9-240 0,-12-8 0 0,1 2 0 31,2 0-304-31,1 1-96 0,2-2-32 0,3 1 0 16,3-2-512-16,1-1-96 0,2-1-32 0,-2-4 0 16,2 1-1216-16,-1-2-240 0,0 0-48 0,-1-2-10416 0</inkml:trace>
  <inkml:trace contextRef="#ctx0" brushRef="#br0" timeOffset="33809.87">30570 4757 35935 0,'-12'0'1600'0,"7"-3"320"0,1 6-1536 0,3-3-384 0,2 0 0 0,1-3 0 31,2 2 0-31,2 1-160 0,3-1 16 0,5-1 0 15,3-1 512-15,5-1 96 0,3 0 32 0,1-1 0 16,2 0-624-16,2-1-128 0,1 0-32 0,0 0 0 16,-1 1-1728-1,-1-4-352-15,2 1-64 0,-1 1-11200 0</inkml:trace>
  <inkml:trace contextRef="#ctx0" brushRef="#br0" timeOffset="34314.11">31719 4205 37775 0,'-11'0'3360'0,"1"1"-2688"15,4 2-544-15,2-1-128 0,1 1 592 0,-2 0 96 16,-3 2 16-16,-8 4 0 0,-7 3-176 0,-3 4-16 16,-2 4-16-16,0 0 0 0,2 0-496 0,1 0 0 15,1-1 0-15,3-1 0 0,3-1-384 0,2-3 0 0,2 0-16 0,3-2 0 16,4-4 80-16,2-2 0 0,2 1 16 16,3-4 0-16,3 1 304 0,0-1-192 0,4-2 192 0,1-2-160 15,2-1 160-15,1 1 0 0,4-3 0 0,2 1-128 16,3-1 128-16,1 0 176 0,1 2-48 15,2 2 0-15,1 0 32 0,2 2 0 0,-1 3 0 0,1 0 0 16,0 4-160-16,0-1 0 0,-1 4-192 0,-1 0 192 0,-1 3-160 16,-3-3 160-16,-3 4 0 0,-3-2-144 15,-1 2-176-15,-6-3-16 0,0 2-16 0,-5 1 0 0,-1 2 96 0,-4-3 0 16,-1-1 16-16,-3 2 0 0,-2 1 240 16,-1-4 0-16,0 3 144 0,-1-2-144 0,-1 2 544 0,-1-1 16 15,0-2 0-15,1 2 0 0,1-4-368 0,-1 2-192 16,1-2 192-16,-1 0-192 0,1-2 0 0,-1 0 0 31,-1 1 0-31,-1-1 0 0,0 0 0 0,-4 2 0 16,0-4 0-16,-3 3 0 0,1-2-464 0,-4 1-48 0,1-2-16 0,-1-1 0 15,0-1-1776-15,1 0-368 0</inkml:trace>
  <inkml:trace contextRef="#ctx0" brushRef="#br0" timeOffset="34551.82">31593 4247 28559 0,'-5'-4'1264'0,"2"3"272"16,1 0-1232-16,1 0-304 0,1 2 0 0,1-1 0 0,-1 1 1168 0,1-1 176 0,0 1 48 0,3-1 0 15,1 3 416-15,-5-3 96 0,20 0 16 0,-5 0 0 16,3-3-1024-16,4 1-208 0,7-2-48 0,2 0 0 0,3 0-224 0,5-3-48 15,1 0-16-15,6 0 0 0,4-1-352 0,4-3 128 16,3 1-128-16,2-2 0 16,3-3-576-16,1 0-192 15</inkml:trace>
  <inkml:trace contextRef="#ctx0" brushRef="#br0" timeOffset="44150.48">29013 3953 35935 0,'-2'0'3200'0,"0"0"-2560"0,1 0-512 0,0 0-128 16,0 0-1216-16,-2-1-256 0,0-1-48 16,-4 2-16-16,-2-2 1184 0,-4-1 352 0,-2 0-176 0,-2 0 176 31,-2 3-720-31,0-4-64 0,-2 3-16 0,-3 0 0 0,1 1-672 15,-6-2-128-15,-2 0-16 0,-3 1-16 0,-3 0 1232 0,-5 1 240 0,-2 0 160 0,-4 0-192 16,-3 2 1392-16,-4 2 272 0,-2 1 48 0,-3-3 16 16,0 3 112-16,1-2 16 0,0-1 16 0,3 0 0 15,-3-1-736-15,1 1-160 0,1 1-16 0,1 0-16 16,-1 4-608-16,0-2-144 0,1-4 0 0,3 1 0 0,1 1 0 16,-1 2 0-16,1-2 0 0,0 2 0 0,1 2 0 15,-3-1 0-15,-2 1 0 0,-1-1 0 0,-1-1 0 0,3-2 0 16,-1 2 0-16,0 0 0 0,2 0 0 0,-2 1 0 15,-2 0-144-15,-1 0 144 0,-1 0 0 0,2 2 0 16,1-1 0-16,-2 2 0 0,-4 1 0 0,0 1-128 16,1 1 128-16,0-1 0 0,2 4 0 0,0-5 0 15,2 4 0-15,1-3 0 0,2 0 0 0,0 0 0 16,3-1 0-16,-1-1 0 0,0 0 128 0,0-1 16 0,0 2 16 16,1-2 0-16,0 1 288 0,1-1 64 0,0 1 16 15,1-4 0-15,-1 2-336 0,2-1-64 0,-3 1 0 16,1 2-128-16,0-3 128 0,2 0-128 0,-1 2 0 0,1 0 0 15,-1 0 0-15,3 2 0 0,2 1 0 0,-2 1 0 16,0 2 0-16,1-1 0 0,0 1 128 0,4-2-128 16,0 3 480-16,2-1 32 0,0 2 16 0,-1 1 0 15,-1 4-208-15,2-1-64 0,1 1 0 0,2 0 0 16,1 0-256-16,1 0 160 0,2 0-160 0,3-1 128 0,4 1-128 16,1 0 0-16,4-1 0 0,3-1 0 0,2-1 0 15,0 0 0-15,2 0 0 0,2-2 0 0,1 0 0 16,-1-4 128-16,2 4-128 0,-1-1 128 0,1 1-128 0,-1 3 0 15,0 0 0-15,0 4 0 0,-1-1 0 0,2 1 0 16,2 0-160-16,0 1 160 0,2 4 0 0,1-1 0 16,2 2 0-16,3 1 0 0,3 0 0 0,3 1 0 15,2-3 0-15,5-2 160 0,2-1-160 0,2-5 0 16,3-1 0-16,2-1 0 0,0-1 0 0,4-2 208 16,3 1-48-16,0 0-16 0,4-1-144 0,1 0 160 15,1-2-160-15,3 0 160 0,3-5-160 0,1 1 0 0,-1-2 144 16,4 2-144-16,6 0 176 15,4-1-48-15,0 4 0 0,2-4 0 0,2 2-128 0,3 0 0 0,-2 1 0 16,3-3 0-16,3 1 0 0,6-1 0 16,5-1 0-16,1 1 0 0,0-2 0 0,2-2 0 0,5 3-144 0,2-3 144 15,1 1 0-15,0 0 0 0,-1 1 0 0,1 0 144 16,1 3-144-16,-1-2 0 0,-1 3 0 0,-1-4-176 16,-3 4 176-16,0-3 0 0,2 3 0 0,3-3 0 15,2-5 0-15,0 0 0 0,-2 0 0 0,9-2 0 16,5-2 0-16,6-2 0 0,2-3 128 0,1 2-128 15,3 0 0-15,0-1 0 0,2 0 0 0,-2 1 0 0,-5 1 0 16,1 2 0-16,1-4 0 0,-2 3 0 0,0 1 0 16,-1 2 0-16,1 0 0 0,-2 0 0 0,-9 0 0 15,3 0 0-15,1 1 0 0,1-2 0 0,1 0 0 0,-3-2 0 16,-1 2 0-16,0-3 0 0,4-2 0 0,0 0 0 16,0 0 0-16,0-2 0 0,1-3 0 0,1-1 0 15,3 1 0-15,-1-4 0 0,-1 1 0 0,1-1 0 16,1 2 0-16,-5-2 0 0,-8 2 0 0,3 1 0 15,1-3 0-15,-2 4 0 0,-4 1 0 0,-8 0 0 16,-3-4 0-16,-4 0 0 0,-2 3 0 0,-2 0 0 0,2 0 0 16,-3-1 0-16,-6 1 0 15,2-1 0-15,3-3 0 0,0 1 0 0,-2 1 0 0,-2-2 0 0,-1-2 0 16,-1-3 0-16,-6 0 0 0,1-1 0 0,0-2 0 0,-1-3 0 16,-3 0 0-16,1-3 0 0,-3-2 0 0,-1 0 0 15,-6-1 0-15,0 1 0 0,-1-2 0 0,-2 0 0 16,-3 4 0-16,-6 2 0 0,-5 0 0 0,-7 1 0 15,-5-3 0-15,-6 1 0 16,-2 1 0-16,-4-1 0 0,-2 4 192 0,-4 0 80 0,-2 2 16 0,-3-2 0 16,-2 2-96-16,-1 0-32 15,-4 0 0-15,-1-1 0 0,-1 1-160 0,-3-1 0 0,-4-1 0 0,-2-2 0 0,-2 0 0 16,-4-2 0-16,-1 6 0 0,-1-3 0 0,-1 0 0 16,-5 0 0-16,-2-3-144 0,-2 1 144 0,-3-2 0 15,-2 1 0-15,0 1 0 0,-3 2 0 0,-3-4 0 0,0 3 0 31,-5 2 0-31,-2 0 0 0,-4 2 0 0,-4 1 0 0,1 2 0 0,-3 2 0 16,-2 0 0-16,-2 1 0 16,5 5 0-16,-6 1 0 0,-5 2 0 0,-3-2 0 0,-2 3 0 0,1-3 0 0,-1 5 0 0,-2 3 0 15,-4 2 0-15,2-3 0 0,2 2 0 0,-1 1 0 16,0 1 0-16,-4 3 0 0,-1 2 0 0,0-2 0 16,2-2 0-16,2 0 0 0,4 1 0 15,-2 1 0-15,-2 2 0 0,2-5 0 0,4-1 0 0,1 0-160 0,-1-1 32 16,3 1 0-1,0 0-448-15,-1-2-96 0,3-2-16 0,2-1-18064 0</inkml:trace>
  <inkml:trace contextRef="#ctx0" brushRef="#br0" timeOffset="46194.33">9085 10047 36863 0,'-3'-2'3264'0,"3"0"-2608"0,2 1-528 0,1 1-128 16,1 0 464-16,1 0 64 0,1 0 16 0,3 0 0 31,3 1-784-31,3 3-144 0,1 3-48 0,-2 3 0 0,-1 4 752 0,-1 2 160 0,-1 1 32 0,-4 4 0 0,0 3-304 0,0 0-48 16,-2 5-16-16,-3-2 0 0,1 1-144 0,-2 1 0 16,0-3 0-16,0 0 0 0,-1-2 240 0,0 1-48 15,0 0 0-15,0 1 0 0,2-1 144 0,-1 1 32 16,0 1 0-16,3-1 0 0,-1 6-48 0,1 1-16 15,1 3 0-15,2 3 0 16,2 1 16-16,1 0 0 0,1-2 0 0,3-3 0 0,3-2-160 0,2-1-32 16,0-1 0-16,7 3 0 0,5 2-128 0,6-1 0 15,4 3 0-15,2-4 0 0,2 0 0 0,1-1 0 0,2 2 0 16,0-2 0 0,2-2 0-16,-2-3 0 0,0 0 0 0,2-1 0 0,3 2 0 0,1 0 0 0,4 2 0 0,0-4 0 15,-1-1 0-15,5-3 0 0,5 1 0 0,2-3 0 16,4 0 0-16,2-1 128 15,2 0-128-15,0-1 0 0,-7 1 0 0,6 0 0 0,4-2 128 0,3 3-128 16,0-1 0-16,-2 0 160 16,0-5-160-16,-1 0 160 0,-1-2-32 0,5 1 0 0,4 3 0 0,-2-4 0 15,-7-2-128-15,-1 0 192 0,2 0-192 0,4 0 192 16,4 1-64-16,-3 1-128 0,-2-2 192 0,-3-1-64 0,0-3 64 16,4 2 0-16,2 0 0 0,2-1 0 15,0 0-192-15,-2-3 160 16,-4 0-160-16,4 1 160 0,3 0-160 0,-2 1 0 0,-5 2 0 0,-2-3 0 15,2 5 0-15,1-3 160 0,-1 2-160 0,-4 1 160 0,-2 0-160 0,-3 1 0 16,5 2-160-16,-1 1 160 0,3 1 0 0,-4 1 0 16,-4 2 0-16,0 2 0 0,-1-2 0 0,0 2 0 15,-1 0 0-15,0-1 160 0,-1 0-160 0,-4-3 0 32,-2-2-160-32,1 1 160 0,1-1 0 0,2-4 0 0,1 0 0 0,0 2 160 0,1-1-160 0,-2-1 0 0,-4-1-160 15,-1-2 160 1,2 1 0-16,3 3 0 0,2 1 0 0,-1 2 160 0,-4 2-32 0,1-2-128 0,-2 4 192 0,1 0-64 15,2 3 112-15,2 0 16 16,0 1 0-16,-4 2 0 0,-2 1-256 0,-2-4 0 0,1 3 0 0,-2-3 0 16,1 0 0-16,-1 1 0 15,2-3 0-15,-1-1 0 0,0-1 0 0,-5-2 0 0,0-5 0 0,3-3 0 16,4 2 0-16,4-3 0 0,4 0 0 0,-1-2 0 16,0-1 0-16,0-2 0 0,1-3 0 0,0 0 0 15,2 1 0-15,-1 0 0 0,2 2 0 0,-2 1 0 16,-4-2 0-16,-2-1 0 0,1 0 0 0,3 1 0 0,3 3 160 15,-2-3-16 1,-1 3 0-16,-1-4 0 0,-1 0 16 0,1-3 0 0,4 1 0 0,3-3 0 0,5 1-160 16,-3-1 192-16,1-2-192 0,3-4 192 0,0-2-192 0,6 1 0 31,3 1 0-31,0-5 0 0,-1-2 0 0,3 0 0 16,6-4-192-16,-1-1 192 0,4 1 0 0,-4-1 0 15,0 2 0-15,-6-2 0 0,2 1 0 0,-2-3 0 16,1 3 0-16,-4 1 192 0,-2 2-192 0,0 2 0 15,0 0-192-15,-4 0 192 0,-4 4 0 0,-3-4 320 16,-2 1-48-16,1-2 0 0,0 4 48 0,-1 0 16 16,0 0 0-16,0 0 0 0,-6-1-336 0,4-3 0 0,-1 0 0 15,3 1-192-15,0-1 192 0,0-3 0 0,0-1 160 16,0-3-160-16,1-1 0 0,1-2 0 0,2 2 0 0,0-6 0 16,1 0-144-16,-2-1 144 0,-5 5 0 0,1-4-144 15,3 0 144-15,0 1 128 0,2 2-128 0,-5 1 176 16,-7 2-176-16,1 0 0 0,-2-1-192 0,2-1 192 15,-2 4 0-15,-1-2 0 0,-2 0 144 0,-4-1-16 16,-3 3-128-16,-3-1 0 0,-2 2-176 0,-2-2 176 16,-1 2 0-16,3-6 0 0,2 1 0 0,-2-1 0 0,1 1 0 15,-2-4 0-15,0 2 0 0,1-5 0 0,-2 2 0 16,1-2 0-16,1 1-128 0,0 0 128 16,-1 0 0-16,-3 0 0 0,0 1 0 0,-3 0 0 0,-2 3 0 15,-6 2 0-15,-2 0-128 0,-3 4 128 0,-2-1 0 0,-5 4 0 16,-1 1 0-16,-3 3 0 0,-5 1 0 0,-2 2 0 15,-3 3 128-15,-5 1-128 0,0 3 208 0,-2 0-16 16,-2 1 0-16,-2 3 0 0,1 0-64 0,-3-1-128 16,0 3 176-16,-1-1-176 0,-1 2 0 0,-1-2 0 15,1 1 0-15,-2 1 0 0,2 1 0 0,-2-1 0 16,-1 0 0-16,-1 0 0 0,1 2 0 0,-4-2 0 0,2 0 0 16,-3 0 0-16,-2-2 0 0,0 2 0 0,-2-1 0 15,-1 0 0-15,-1 1 0 0,-1 0 0 0,0-3 128 16,-3 3-128-16,0 0 0 0,-1 3 0 0,0-1 128 0,-1 2-128 15,0-1 0-15,1 0 0 0,0 2 0 0,-1-1 0 16,0 1 0-16,1 0 0 0,2-1 0 0,2 0 0 16,2-1 0-16,0 1 0 0,2-2 0 0,-1 2 0 15,2-4 0-15,1 1 0 0,1 0 0 0,0-2 0 16,3 0 0-16,1 1 0 0,2-4 0 0,0 2 0 0,4-3 0 16,2 1 0-16,1 2 0 0,2-5 0 0,3 2 0 0,3-1 0 15,3 0 0-15,3-3 0 16,5 2-608-1,6-4-80-15,3 1-16 0,3 0 0 0,3 1-48 0,4-2-16 0,4 3 0 0,2-1 0 0,2 0 384 0,2 2 64 16,-1 1 0-16,-1 0 16 0,-2 1 48 0,-2 1 0 16,-4 0 0-16,-4 4 0 0,-4 0 256 0,-4 1 0 15,-3 4 0-15,-4-1 0 0,-1 3 0 0,-2 1 0 16,-3 2 0-16,0 1 0 0,0 0 128 0,-1 3-128 16,-1 0 176-16,-1 1-176 0,0 1 320 0,-2 3-64 15,1 1 0-15,0 2 0 0,-1 0 112 0,0 2 16 16,1 4 0-16,0-1 0 0,-1-1 96 0,0 7 32 0,0 0 0 0,0-2 0 15,-1 2-208-15,-1-1-48 16,0-3 0-16,-3-1 0 0,0 1-256 0,-1-6 0 0,-1-1 0 0,-2-2 0 16,1 0 0-16,0-3 0 0,-2-3 0 0,-1 1-15088 15,1-4-3072-15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35:02.7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8073 2785 11055 0,'-9'2'976'0,"0"-1"-784"0,4-1-192 0,2 0 0 16,2-1 704-16,-1-1 80 0,-4 2 32 0,-6-2 0 0,-2-2 528 0,-1 1 96 15,0-4 32-15,3 1 0 0,0 0-256 0,3 0-64 16,0 1 0-16,-1-1 0 0,1 1-512 0,-2-1-96 16,0 2-32-16,-4 1 0 0,-3 0 80 0,-3 1 16 0,-4 0 0 15,-3 2 0-15,-3-1 352 0,-4 1 80 0,-3 1 16 16,-3 1 0-16,-1-2-112 0,-3 3-32 0,1-1 0 15,-2 0 0-15,0-1-176 0,-1-2-32 0,-2 1-16 0,-4-2 0 16,-3 0-112-16,-2-1 0 0,-1 0-16 0,-1 0 0 16,2 0-128-16,-3 1-32 0,-3-1 0 0,-6 0 0 15,-8-1-224-15,-4 3-48 0,1 1-128 16,-6 0 192-16,-5 3-48 0,-6-1-16 0,-6-2 0 0,-3 0 0 0,1 3 0 16,-3 0 0-16,-5-3 0 0,-3 0 0 15,1 3-128-15,-5-1 0 0,-3-2 0 0,1 0 128 0,8-2-128 0,2 1 0 16,-1-1 0-16,1 2 0 15,6-3 0-15,2 1 128 0,-3 1-128 0,1-3 128 0,-2-1 16 0,2 3 0 16,6-2 0-16,-2 2 0 0,1-3-144 0,-3 1 0 16,0 2 0-16,-1 2 128 15,3-3-128-15,-4 6 0 0,2-3 0 0,-2 2 0 16,-2 3 0-16,-5 0 0 0,-1 1 0 0,0 0 0 0,9 4 0 16,2-4 0-16,2 1 0 0,5 0 128 0,5 2-128 15,7-2 0-15,6 2 0 0,2-3 0 0,4-1 0 0,1-1 0 16,4 1 0-16,3-2 128 0,4 2-128 0,3-4 0 15,1 1 0-15,2 1-176 0,1-3 176 0,0 3 0 16,-3 2 0-16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01-23T20:45:01.8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3909 6273 57 0,'-14'0'0'0,"10"-3"0"0,-6-3 0 0,3-1 0 0,3-2 0 0,4 0 0 15,0-1 39-15,0-2 2 0,4-7 1 0,3 9-110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35:20.4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16785 581 32255 0,'2'2'2864'0,"1"-1"-2288"0,-1 2-576 0,0-3 0 0,-2 0 128 0,1 1-128 0,0 3 0 16,2 2 0-16,-1 5 384 15,-1 1 32-15,-2 8 0 0,-4 5 0 0,-4 3-224 0,-3 3-32 16,-4 6-16-16,-4 0 0 0,-2 2 352 0,-4-1 64 15,0-2 16-15,-2 0 0 0,-3 0 16 0,-5 1 16 16,-5 6 0-16,-2-3 0 0,-1 2-288 0,1-4-48 16,1 0-16-16,1-3 0 0,5-2-256 0,4-4 128 15,5-4-128-15,5-4 0 0,3-4 0 0,7-6 0 16,4-4-192-16,5 0-17344 16</inkml:trace>
  <inkml:trace contextRef="#ctx0" brushRef="#br0" timeOffset="284.45">16810 604 35935 0,'-5'-17'3200'0,"1"8"-2560"0,0 3-512 15,3 3-128-15,1 1 1152 0,0 2 192 0,1 0 64 0,1 0 0 16,0 0-1136-16,2 2-272 0,1 1 0 0,0 6 0 15,1 2 0-15,0 6 0 0,1 4 0 0,2 9 0 0,3 1 0 16,0 5 128-16,1 3-128 0,1-1 160 0,-1-2 16 0,1 0 0 0,1-1 0 0,-2 2 0 31,1 5-48-31,0-3-128 0,-1 7 192 0,0-5-64 0,-2 1-128 0,-1-2 0 16,-2-2 0-16,0-2 0 0,-1-3-128 0,-3-1-64 16,0-4-16-16,-3-4 0 15,-1-1-1072-15,0-2-192 0,-1-2-64 16,-2 2-15376-16</inkml:trace>
  <inkml:trace contextRef="#ctx0" brushRef="#br0" timeOffset="511.1">16463 1282 42383 0,'-7'5'3776'0,"5"0"-3024"0,3 0-608 16,4-5-144-16,2 1 128 0,2 0-128 0,3 3 192 16,9-3-64-16,11 3-288 0,12-4-64 0,9-4-16 15,2-2 0-15,2 0 0 0,-2-5 0 0,-1 1 0 0,-2 1 0 16,-2-2-848-16,-3-3-192 0</inkml:trace>
  <inkml:trace contextRef="#ctx0" brushRef="#br0" timeOffset="864.99">17493 633 43311 0,'-17'6'1920'0,"4"1"384"0,-1 7-1840 16,7-6-464-16,4-1 0 0,3-2 0 15,0 3-288-15,-1 6-160 0,-2 11-16 0,1 10-16 16,1 6 32-16,1 4 16 0,2-2 0 0,2 1 0 16,1 2-64-16,1 0-16 0,0 2 0 0,-1-2 0 0,0-2 192 0,-1-1 48 15,-1-4 0-15,0-5 0 16,-2-5-1280-16,0-3-256 0,-1-6-48 0,-1 0-12816 0</inkml:trace>
  <inkml:trace contextRef="#ctx0" brushRef="#br0" timeOffset="1143.59">17798 558 17503 0,'-4'3'1552'0,"0"3"-1232"0,-1 4-320 0,2 2 0 0,1 1 5152 0,1-2 976 16,0 2 192-16,-2 11 32 0,1 15-4944 0,-3 12-1008 16,1 7-192-16,1 3-32 0,0-4 32 0,2-8 16 15,0-2 0-15,-1-4 0 0,5-1-224 0,-2-6 0 16,0-1-144-16,2-3 144 16,1 0-1216-16,-1-2-128 0,0-2-48 0,0-4-15680 0</inkml:trace>
  <inkml:trace contextRef="#ctx0" brushRef="#br0" timeOffset="2622.91">19265 1012 9215 0,'-3'-8'816'0,"0"1"-656"0,2 2-160 0,0 3 0 16,0-2 1760-16,-1 3 320 15,2 0 64-15,-2-3 16 0,-2-2-1776 0,-2 0-384 16,-3-1 0-16,-3-1 0 0,-2 5 0 0,-3 1-128 16,-2 4 128-16,-3 1 0 0,0 5 368 0,-2 0 144 0,0 3 48 15,-2 3 0-15,1 2 208 0,0 3 32 16,2 2 16-16,2 4 0 0,6-6-48 0,3 2 0 0,3-3 0 16,3 3 0-16,3-1-288 0,2 0-64 0,2-2-16 0,1 1 0 15,1-2-144-15,1 3-16 0,2-3-16 16,-1 1 0-16,1-2-224 0,2-4 0 0,0-1 0 15,2-2 0-15,3 0 0 0,-1-4 0 0,3-3 0 0,1-1 0 0,2-1 208 16,2-2-48-16,2-3-16 0,2-3 0 0,-1-3-144 16,1 0 0-16,-1-6 0 0,0 0 0 31,-2-1-512-31,-1-4 0 0,-3 2 16 0,-4 0 0 0,-1 3-112 0,-4-4-32 16,-3 3 0-16,-2-5 0 0,-3 2 640 0,-2 3 0 0,0 3 0 0,-2 1 0 0,-2-1 1216 0,0 7 224 15,0-3 32-15,1 6 16 16,0 3 352-16,0 2 64 0,1 3 16 0,2 2 0 15,0 5-1152-15,1-2-208 0,1 6-48 0,3-2-16 0,-1 4-496 0,3-2 0 16,0 3 0-16,1-1 0 0,2 2 0 0,0-2 0 16,2 0 0-16,-1-2 0 0,-1 0 0 15,0-1 0-15,-1-2 0 0,1-2 0 16,-2-1-1088-16,-1-2-144 0,0 2-48 16,-2-3-13872-16</inkml:trace>
  <inkml:trace contextRef="#ctx0" brushRef="#br0" timeOffset="3022.17">19678 1314 36863 0,'-8'6'1632'0,"0"-3"336"0,2 1-1584 0,4 0-384 0,1-1 0 0,1-1 0 16,1-2-640-16,-1 4-192 0,1 3-64 0,1-1 0 31,1 1 48-31,2-2 0 0,0-2 0 0,2 0 0 0,1-3 976 0,0-3 208 0,1 1 48 0,0-2 0 16,-1-1-608-16,-2 1-112 0,2-4-32 0,-4-1 0 15,1-1 368-15,-4-1-144 0,0-1 144 0,-1-1 0 0,-1-1 800 0,-2-3 272 16,0 0 48-16,0 0 16 0,-1-2-256 0,1-2-48 15,-1-2-16-15,2-1 0 0,-1 1 48 0,1-4 16 16,-1 1 0-16,2 0 0 0,1 2-544 16,0 2-96-16,1 2-32 0,0 5 0 15,1 0-208-15,0 4 128 0,3 1-128 0,0 3 0 0,1 1 0 0,2 2 128 16,0 2-128-16,2 0 0 0,2 2-256 16,1 0-112-16,0 2-16 0,3-1 0 15,2 3-1536-15,2-2-320 0,-1 2-64 0,4-2-13280 0</inkml:trace>
  <inkml:trace contextRef="#ctx0" brushRef="#br0" timeOffset="3415.85">20585 950 34095 0,'-10'-8'1504'0,"3"3"320"0,-1 1-1456 0,4-1-368 0,2 4 0 0,1-2 0 16,-2 2-800-16,0 0-224 0,-2-4-64 0,-4-1 0 0,0 1 608 0,-1-1 112 16,0 1 32-16,1 1 0 15,-1 1 160-15,-1 2 48 0,-1 4 0 0,1 0 0 16,-1 2 368-16,-3 2 80 0,2 0 0 0,-5 3 16 0,1 2-336 15,-3 4 128-15,0-2-128 0,-2 2 0 0,1 3 208 0,-1 0-16 16,0 0-16-16,1 2 0 16,-1 1 784-16,4-2 176 0,2 3 16 0,3 0 16 0,4-4 112 15,4 1 0-15,2 1 16 0,4 2 0 0,6-1-608 0,1 1-128 16,6 0-32-16,1-5 0 0,2 1-368 0,2-4-160 16,2-2 128-16,1 1-128 0,1-4-224 0,2-2-128 15,0 2-32-15,-2-4 0 16,1 1-1360-16,-1-3-288 0,3 4-48 0,0-2-13648 0</inkml:trace>
  <inkml:trace contextRef="#ctx0" brushRef="#br0" timeOffset="3874.54">21834 947 38703 0,'0'-8'1712'0,"-1"2"352"0,-1 1-1648 0,2 0-416 0,2 4 0 0,-2-2 0 16,0 2-864-16,0-1-256 0,0-2-48 15,-3-1-16-15,1 3 672 0,-2-3 128 0,-2 5 16 0,-3 0 16 16,-2 5-112-16,-4-3-32 0,-2 7 0 0,-4-2 0 16,-2 3-96-16,-2 2-32 0,-3 2 0 0,1 1 0 0,5-3 368 0,0 4 64 15,-1 2 0-15,4 3 16 0,2 2 1600 0,4-3 320 16,3 2 64-16,1 0 16 0,3 4-512 0,1-2-96 15,1 2-32-15,2-1 0 0,1-1-656 0,1 2-128 16,1-2-16-16,0-1-16 0,0 1-128 16,2-3-32-16,-1-1 0 0,3-1 0 0,0-1-208 0,3-1 0 0,0-1 0 0,5-1-160 31,0 1-864-31,3-1-160 0,2-4-32 0,0 1-15872 0</inkml:trace>
  <inkml:trace contextRef="#ctx0" brushRef="#br0" timeOffset="4346.45">22233 1026 34095 0,'-10'-5'1504'0,"3"2"320"0,-1 1-1456 0,4 1-368 0,0 1 0 0,1 0 0 0,1 1 0 0,-4 1 0 15,-4-2 0-15,-5 3 0 0,-2 1 544 0,-6 2 192 16,1 0 32-16,0 4 16 0,0 1-592 0,-2 0-192 16,1 1 128-16,0 4-128 15,2-1-432-15,0 3-144 0,3 3-16 0,0 0-16 16,4 1-240-16,-1 1-48 0,2 0-16 0,4 0 0 15,1-1 400-15,3-2 64 0,3 0 32 0,0-3 0 0,4 1 544 0,0-2 96 16,3-3 32-16,1 0 0 0,2-2 496 0,0-3 96 16,2 0 32-16,4-1 0 0,1-1-384 0,2-1-80 15,4-1-16-15,-1-1 0 16,2-3-784-16,0 0-176 0,1-3-16 0,-1-1-16 16,0-2-336-16,-2 0-64 0,0-1-16 0,-2-4 0 15,-2 1 192-15,-2-1 48 0,-1-3 0 0,-1-3 0 0,-2 1 768 0,-3-6 0 16,0 3 0-16,-3-1 0 0,0 0 1312 0,-3 0 224 0,-1 1 32 0,-2 1 16 15,-2 1-16-15,0-2 0 0,-2 5 0 0,0 2 0 16,-2 1-864-16,0 1-160 0,-2 3-32 0,0 2-16 31,1 4-1584-31,1-2-320 0</inkml:trace>
  <inkml:trace contextRef="#ctx0" brushRef="#br0" timeOffset="4849.22">22697 856 38703 0,'-3'-5'3440'0,"1"3"-2752"0,1 2-560 0,-1 1-128 0,2 3 240 0,-2-4 16 0,-2 2 0 0,-3 2 0 32,-4 1-736-32,-3 2-144 0,-3 3-16 0,-2 1-16 15,-2 2-608-15,-1-1-112 0,-1 1-32 0,-2 0 0 16,0 0-640-16,2-1-144 0,2-2-32 0,0 1 0 16,2-2 560-16,3-1 96 0,2-2 32 0,2 1 0 0,2-2 960 0,3-1 192 0,-1-1 32 0,4 1 16 15,3-4 1504-15,2 1 304 0,3 3 64 0,1-4 16 16,3 2 944-16,1 2 192 15,4-3 48-15,2 4 0 0,2-3-1424 0,0 5-288 0,4-2-48 0,2 0-16 16,1 1-816-16,2 0-144 0,1 0 0 16,2 1 0-1,-2 0-656-15,0-1-16 0,-1 3 0 0,0-2 0 16,-2 4-352-16,-4-4-80 0,-2 3-16 0,-4-1 0 0,-3 1 608 0,-5 1 128 0,-2 1 32 16,-4 3 0-16,-4-2 160 0,-2 0 16 0,-3 3 16 0,-1-1 0 15,-2 2 944-15,0 1 192 0,-1-1 48 0,1-1 0 16,1-1 192-16,0-1 64 0,-1-2 0 0,3-1 0 0,-1 0-576 15,-2-2-96-15,1 1-32 0,0 0 0 0,-1-3-448 0,0-1-128 16,-1 3 0-16,0-3 0 16,-2-1-1312-16,1-2-288 0,-1 0-48 0,-1-3-16 0</inkml:trace>
  <inkml:trace contextRef="#ctx0" brushRef="#br0" timeOffset="5140.68">23193 536 39615 0,'-3'0'3520'0,"2"3"-2816"16,0-1-560-16,1 2-144 0,0 1 272 0,0 3 32 0,0 3 0 15,-1 8 0-15,-2 11-304 0,1 8 160 0,-2 11-160 0,1 0 128 16,1 1-128-16,1 0 0 0,1-3 0 0,-2-1 128 16,4-1-128-16,0 0 0 0,-1 1 0 0,1-6 0 0,-2 0 0 15,0-2 0-15,0-2 0 16,-2-2 0 0,1-1-560-16,0-5-32 0,-2 0-16 0,2-4 0 15,-1-4-1280-15,-1-5-256 0,1 0-48 0,-1-3-12832 0</inkml:trace>
  <inkml:trace contextRef="#ctx0" brushRef="#br0" timeOffset="5354.48">22823 1007 43311 0,'3'-11'3840'0,"0"5"-3072"15,2 0-608-15,1 1-160 0,1 2 528 16,-1 1 80-16,2 1 16 0,5-3 0 0,9-2-448 15,9 0-176-15,8-3 128 0,8 0-128 0,4 1 240 0,2-1-48 0,0 0 0 16,3-2 0 0,-1 0-480-16,-1-3-96 0,0 2-32 0,2-3-13104 15,-2 2-2624-15</inkml:trace>
  <inkml:trace contextRef="#ctx0" brushRef="#br0" timeOffset="6888.9">24848 717 37775 0,'-2'1'3360'0,"0"-1"-2688"0,0 0-544 0,2 0-128 16,0 0 192-16,0 1 0 0,0-1 0 0,-1 1 0 15,1 2 192-15,1-2 64 16,1 2 0-16,-2-3 0 0,0 0-448 0,19 11 0 0,-6-6 0 16,2 0 0-16,2 1 0 0,4 2 0 0,2 1 0 0,3 2 0 15,2 0 128-15,-1 0 0 0,1 2 0 0,-1 0 0 0,2 0-128 16,-3-2 128-16,-1 0-128 0,-1 0 128 15,0 0-128-15,-2-2 128 0,-2 0-128 0,-4-3 128 16,0 0-128-16,-1-1 0 0,-2 1 0 0,0-3 0 0,-2-1 0 0,-1 0 0 16,0 0 0-16,-3 0 0 15,-2-2 0-15,0 0 0 0,-3-2 0 0,1 0 0 16,-3 1 0-16,0 0 0 0,-3 1 0 0,1-4 0 16,-3 3 0-16,-1 1 0 0,-2 0 0 0,0 0 128 0,-2 3-128 15,-1 0 128-15,-2 2-128 0,0 0 128 0,-2-1-128 16,-1 3 0-16,-1-1 0 0,-2 3 0 0,2 0 0 0,-2 2 0 15,1-2 0-15,-2-1 0 0,1 3 0 0,-2 0 0 16,-2 3 0-16,2-2 0 0,3 2 0 0,-1-2 0 16,-6 4 0-16,-5 3 0 0,1 2 0 0,-2-4 192 15,-2 2-192-15,4-2 192 0,2-1-64 16,1 0-128-16,2-3 192 0,2-2-64 0,2-2-128 0,2-1 0 0,1-3 0 0,3-1 0 16,1-2-176-16,2-2-64 15</inkml:trace>
  <inkml:trace contextRef="#ctx0" brushRef="#br0" timeOffset="7400.58">25566 1161 3679 0,'-4'-3'320'0,"2"3"-320"0,0 0 0 0,1-1 0 0,2 1 3024 0,-1-1 544 16,2-1 96-16,-1 2 32 0,0-2-2480 0,3-1-480 16,-2 0-96-16,-2 3-32 0,0 0 976 0,0 0 192 15,15-18 32-15,-14 16 16 0,0-2-48 0,-2 3-16 16,0 1 0-16,-3 0 0 0,-1 0-208 0,-2 1-32 15,-3 4-16-15,-2 0 0 0,-1 1-640 0,-3 2-128 0,-5 2-32 0,-4 1 0 16,-3 2-288-16,-5 2-64 0,-4 2-16 0,-5 2 0 16,-3 2-208-16,-2 1-128 15,0 1 160-15,1-5-160 0,4 1 0 0,3-3 0 0,3-1 0 16,4-2 0-16,4-2 0 0,5-1 0 0,6-2 0 0,3-3 0 31,4 0-448-31,5-3-144 0,4 0-32 0,2-2-17184 0</inkml:trace>
  <inkml:trace contextRef="#ctx0" brushRef="#br0" timeOffset="7923.11">26821 541 35007 0,'-3'-10'3120'0,"2"4"-2496"0,0 2-496 0,0 2-128 0,1 2 304 0,0-3 32 15,0 2 16-15,1 0 0 0,-1 0-80 0,-1-3-16 16,1 1 0-16,-3 0 0 0,-1 1 64 0,-2 4 16 15,-2-1 0-15,-4 3 0 0,-1 1 192 0,-4 3 48 0,-4 3 0 0,-5 4 0 16,-3 5-128-16,-3 5-32 0,-3 3 0 0,-4 4 0 16,-2 7-48-16,-4 1-16 15,1 6 0-15,1 2 0 0,3-1-64 0,4-1-16 16,4-1 0-16,7-3 0 0,6-3-80 0,5-2 0 0,5-1-16 16,7-2 0-16,6-1-176 0,3-2 0 0,7 0 0 0,4-5 128 15,3-1-128-15,4-6 0 0,5-1 0 0,3-5 0 16,2-7 0-16,4-2-176 0,6-1 176 0,3-8-192 15,4-1 16-15,0-6 0 0,3 0 0 0,-4-5 0 0,-3-1 176 16,-4-4-128-16,-2 0 128 0,-4-2-128 0,-3-4 128 16,-1-3 0-16,-2-5 0 0,-2-3 0 15,-4-5 0-15,-5 1 176 0,-2-1-48 0,-6-2 0 16,-4-2 64-16,-5 1 0 0,-4 2 0 0,-7 4 0 16,-1 2 192-16,-7 0 64 0,-2 2 0 0,-3 3 0 0,-4 1-256 15,-3 6-64-15,-4 4 0 0,-1 4 0 0,-1 7-128 16,-3 2-224-16,0 9 48 0,0-2-13648 15,-1 8-2720-15</inkml:trace>
  <inkml:trace contextRef="#ctx0" brushRef="#br0" timeOffset="29646.58">15642 2427 26719 0,'-27'-14'2368'0,"6"2"-1888"0,10 4-480 0,9 3 0 16,2 2-528-16,-5-6-208 0,-8-8-32 0,-7-9-16 15,-2-8 496-15,2-3 96 0,6-1 32 0,4 3 0 0,5 8 1488 0,2 2 288 16,6-1 64-16,2 3 16 0,6 1-448 0,5 4-96 0,5 5 0 0,9 4-16 15,10 4-928-15,15 3-208 0,14-2 0 0,20 2 0 32,22 2-656-32,22-4-144 0,9-2-32 0,31-1 0 15,31-1 256-15,25-2 32 0,17 0 16 0,16-2 0 0,15 1 240 0,9-1 48 0,3 1 16 0,3 1 0 16,5 4 224-16,6 5 0 0,6 2-160 0,7 7 160 16,8 5 0-16,8 2 0 0,5 2-144 0,8 3-12112 15</inkml:trace>
  <inkml:trace contextRef="#ctx0" brushRef="#br0" timeOffset="77776.89">15635 11081 34095 0,'-6'-7'3024'0,"1"1"-2416"0,1 4-480 0,3 2-128 0,0 0 128 0,-3-2 16 16,-1 1 0-16,-5-5 0 16,-4 1-1376-16,0-1-288 0,-4 1-48 0,1 0-16 0,-2 0 1296 0,0-2 288 15</inkml:trace>
  <inkml:trace contextRef="#ctx0" brushRef="#br0" timeOffset="78429.89">14947 11137 23039 0,'-16'-5'1024'0,"3"2"192"16,0-1-960-16,5 2-256 0,2-1 0 0,1 3 0 15,0-4 0-15,-6-1-240 0,-6-2 48 0,-5-3 16 16,-1-2-48-16,0-2-16 0,4-1 0 0,1 3 0 15,4 1 608-15,0 1 112 0,2 3 32 0,0 0 0 16,1 4-512-16,-2 0 0 0,-1 1 0 0,-1 2 0 0,0 2 0 0,-1-1 128 16,-1 2-128-16,2-1 192 15,3 1 1072-15,-1 1 208 0,2-3 32 0,3 0 16 16,1 1 336-16,3-2 64 0,1-2 0 0,3 0 16 16,3-2-528-16,3-1-128 0,2-1 0 0,3-2-16 0,4 1-832 0,3-2-176 15,1 2-16-15,2 1-16 0,4 1-224 0,0-2 0 16,0 3 0-16,2 0 0 0,1 1 0 0,4 1 0 15,1-1 0-15,2 2 0 0,7 2 0 0,4-1 0 16,1 3 0-16,3-1 0 0,2 0 0 0,2 1 0 16,0-3 0-16,0 0 0 0,-2 0 0 0,-4-2 0 15,1 2 0-15,2 0 0 0,2 2 0 0,-1 1 0 16,1 0 0-16,-5 2 0 0,-3-2 0 0,-4 1 0 0,-3-2 0 16,-5-1 0-16,-2-1 0 0,-3 3 0 0,-7-3 0 0,-4 0 0 15,-3 0 0-15,-6 0 176 16,0 0-176-16,-6-3 160 0,-1 3 224 0,-3-2 32 0,-1 1 16 15,0-3 0-15,-1 1 0 0,-2-2 0 0,-2-1 0 16,0-1 0-16,0 1-176 0,-2-1-48 0,2 0 0 0,-1 1 0 16,3 1-208-16,-2 0 0 0,2 1 0 15,0 1 0-15,0 0 0 0,1 2 0 0,0 0 0 16,1 1 0-16,1 0-192 0,-1 0-16 0,0 1-16 0,0 3 0 31,2-4-160-31,0 1-48 0,-1 0 0 0,2 0 0 0,0 2 240 0,-2-1 32 0,3 1 16 16,-2-2 0-16,-1 4 144 0,1-4-208 0,-2 4 80 0,-2 1-18720 15</inkml:trace>
  <inkml:trace contextRef="#ctx0" brushRef="#br0" timeOffset="82277.89">15592 10941 35935 0,'-7'-1'3200'0,"3"1"-2560"0,1 0-512 0,3 0-128 15,0 1-320-15,0-1-96 0,-2 0-16 16,-2 2 0-16,0-2 32 0,-1 0 0 0,3 0 0 0,1 0 0 0,2 0 400 16,0-2 224-16,3 1-32 0,-1-1 0 0,2 0-192 0,0 1 0 15,1 1 128-15,-1-2-128 0,2 2 912 16,-2 0 144-16,-2 2 32 0,2-1 0 0,-2 1-192 16,-1 0-48-16,1 1 0 0,-1 0 0 0,-1 0-400 0,-1 2-64 15,0-1-32-15,-1 0 0 0,1 1 32 16,-1-3 16-16,-2 4 0 0,1-1 0 15,1 2-160-15,-2-3-48 0,2 1 0 0,0-1 0 0,0 0-192 0,1-2 0 16,0 0 0-16,0-1 0 0,0 1 0 0,0 0 0 16,0-2 0-16,0 1 0 0,0 0 0 0,0-1 0 15,-2 2 0-15,2 0 0 0,-1 0 0 0,-1 3 128 16,-1 0-128-16,-2 1 0 0,-1 3 256 0,-1 2-64 16,-3 3 0-16,-3 0 0 0,1 4-32 0,-3 0-16 0,0 3 0 15,-1 3 0-15,1 4-144 0,2-1 128 0,-1 2-128 16,2-1 128-16,2 2-128 0,1-1 0 15,3 0 0-15,1 3 0 0,1-1 0 0,3 3 128 16,1 0-128-16,1 3 128 0,2-2-128 0,1 0 0 0,-1-2-160 16,2 0 160-16,0-4 0 0,-1-1 0 0,1-2 0 15,0-2 0-15,-3-2 0 0,1-2 0 0,-1 2 0 16,-2-3 0-16,-1 2 0 0,-2-2 0 0,0 2 144 0,-2-2-144 16,0 2 0-16,0-4 0 0,0-1 0 0,0 2 0 15,0-1 0-15,0 0 0 0,0-1 144 0,1-1-144 0,1 1 128 16,0-1-128-16,1 0 128 0,-1-1-128 15,2-3 0-15,0 1 0 0,1-5 0 0,0 2 0 16,1-3 0-16,0 1 0 0,1-3 0 0,-1 0 0 0,1-1 0 16,0 2 0-16,-1-4 0 0,1 0 0 0,-1 3 128 15,-1-4-128-15,2 1 128 0,-2 0-128 0,0 2 128 16,0-2-128-16,0-1 128 0,0 1-128 0,0 0 0 0,-2 2 0 16,2-3 0-16,0 0 0 15,0 0 0-15,0 0 0 0,0 0 144 0,0 0-144 0,0 0 0 16,-12 17 0-16,11-14 0 0,0-1 0 0,-1-1 0 0,2-1 0 15,0 2 0-15,0-2 0 0,0 1 0 0,0-1 0 16,2 0 0-16,-2 0 0 0,1 2 0 0,-1-2 0 16,0 0 0-16,0 0 0 0,0 0 144 15,0 0-144-15,0 0 192 0,0 0-192 0,0 0 128 16,0 0-128-16,0 0 0 0,0 0 0 0,0 0 208 0,0 0-64 16,0 0-16-16,0 0 0 0,0 0 112 0,0 0 16 15,0 0 0-15,0 0 0 0,0 0-256 0,0 0 144 16,0 0-144-16,0 0 128 0,-11-17-128 0,8 15 0 15,1-1 0-15,-2-1 0 0,-1-1 0 0,0 2 0 0,-2-2 0 16,-3-4 0-16,-2 3 0 0,-5 0 0 0,-1-2 0 16,-3 2 0-16,-4 1 0 0,-2 0 0 15,-4 2 0-15,-2 0 0 0,-1 3 0 0,1 0 0 0,-3 0 0 16,3-1 0-16,2 1 0 0,1-3 0 16,2 2 0-16,3 0 0 0,3-4 0 0,1 0 0 0,3 0 176 0,3 0-176 15,3-1 0-15,1 0 0 0,2 1 0 0,2-1 0 16,2-1 0-16,2 1 0 0,2 1 0 0,0 0 0 0,2 3 0 15,0-3 0-15,2 4 0 0,-1-2 0 0,2 2 0 16,1 1 0-16,-1 1 0 0,1 2 0 16,0-2 0-16,-2 4 0 0,1-3 0 0,0 1 0 0,-2 3 0 15,1-4 0-15,-2 2 0 0,0 1 0 0,0-1 0 0,-1 0 0 16,0-1 0-16,2 1 0 0,-2-2 0 0,-2 1 0 16,2 1 0-16,0-4 0 15,-1 2 0-15,1 1 0 0,0-3 0 0,1 1 0 0,-1-1 0 16,2 1 0-16,-1 0 0 0,-1 2 0 15,1-3 0-15,-1 0 0 0,0 0 0 0,0 0 0 0,0 0 0 0,0 0 0 16,1 20 0-16,-2-16 0 0,1 5 0 0,-1-3 0 16,1-1 0-16,-1 1 0 0,1 1 0 0,0-1 0 0,0 1 0 15,0-1 0-15,0 1 0 0,1 0 0 16,-1-1 0-16,0-1 0 0,1 1 0 0,0-2 0 16,1 3 0-16,0 0 0 0,2-2 0 0,0 2 0 15,0 0 0-15,1 3 0 0,3 0 192 0,-2 1-48 0,0 2-16 16,0-1 0-16,1 3-128 0,-3-1 0 15,1 3 0-15,-1 4 0 0,0-1 0 0,-3 4 0 16,0 5 0-16,-1-1 0 0,-1 2 0 0,-1 3 0 0,0-3 0 0,1 2 0 16,0-3 0-16,0-5 0 15,1 1 0-15,1-4 0 0,0 0 0 0,2-4 0 16,-1-3 0-16,1 1 0 0,-1 1 0 0,-1-4 0 0,1 2 0 0,-2-2 0 16,1 2 128-16,-1-2 0 0,-1 2 0 15,-1-1 0-15,1 1 0 0,0 1 0 0,0 2 0 0,-1-3 0 0,2-2-128 16,0 2 0-16,2 1 0 15,0-2 0-15,2 2 0 0,-1-1 0 0,2-3 0 16,0 0 0-16,2 0 0 0,-1 1 0 0,1-3 0 0,-1 1 0 16,1 0 0-16,-3-1 0 0,3 0 0 0,-4 1 0 15,1-1 0-15,0 0 0 0,-3 1 0 0,0-3 0 16,-1 3 0-16,-1 2 0 0,0-1 0 0,-2 0 0 16,0 1 0-16,-1-4 0 0,0 6 0 0,-1-7 0 15,2 1 0-15,-2 0 0 0,1-1 0 16,0-1 0-16,0-1 0 0,2 0 0 0,1-4 0 15,1 1 0-15,-2 1 224 0,2-2 16 0,0 0 0 16,0-1 0 0,0 3-96-16,0-3-16 15,0 0 0 1,0 0 0-16,-1 0-128 0,0 0 0 16,1 0 0-16,0 0 0 15,0 0 0-15,0 0-144 0,-17 13 144 0,11-9-208 16,-2 2 208-16,1-3 0 0,-1 0 0 0,0 2 0 0,-1 0 0 0,0-1 0 15,1 1 0-15,-1-1 0 0,-1 1 0 0,1-2 0 0,1 1 0 0,-1 1 0 0,2-3 0 0,-1 1 0 0,2-3 0 0,0 1 0 0,0 0 0 0,-2-1 0 0,1 0 0 0,-1 2 0 16,0 0 160-16,-1-1-160 0,-2 3 128 0,-1-3-128 16,-3 4 0-16,-4-2 128 0,-1 0-128 0,-3 2 0 0,-3-2 0 0,-5 1 0 15,-2 0 0-15,-4 3 0 0,0-2 0 0,-3-2 0 16,-1 2 144-16,-1 0-144 0,0 0 0 0,1 0 0 0,3 0 0 0,3-4 0 16,2 1 0-16,4-2 0 15,4-2 128-15,1-1-128 0,4-2 0 0,2-2 128 0,2 1-128 16,3-1 0-16,2-2 0 0,1 1 0 0,3 1 0 15,-1-3 0-15,2 3 0 0,1-2 0 0,0 2 0 0,2 1 0 16,-2 0 0-16,1 1 0 0,0-2 0 0,-1 3 128 16,2-1-128-16,-4 1 0 0,1 0 0 0,-1-1 0 15,-1 0 0-15,1 2 0 0,-3-2 0 0,0 1 0 16,0-2 0-16,2 1 0 0,-1 0 0 0,0-1 0 16,1 1 0-16,0 0 0 0,2-1 0 0,1 1 0 15,1 2 0-15,1-2 0 0,1-1 0 0,0 1 0 16,2 4 0-16,1-4 0 0,0 2 0 0,2 0 0 15,-1-2 0-15,2 1 0 0,1 2 0 0,-1-2 0 0,2 3 0 16,-2-1 0-16,1 2-144 0,0 2 144 0,-2-2 0 0,1 1 0 16,-2 3 0-16,1-2 0 0,-1 2 0 15,0-2 0-15,-1 2 0 0,-2 1 0 0,1 0 0 16,-2-3 0-16,0 4 0 0,-1 1 0 0,1-2 0 16,0 1 0-16,-1-1 0 0,1 1 128 0,-1 0-128 0,1 3 0 0,-1-2 0 15,1 3 0-15,0 1 0 0,0 2 0 0,1 0 0 16,-1 2 0-16,2 1 0 0,0 0 0 0,2 1 0 15,-1 5 0-15,1 3 0 0,1 0 0 16,-2-3 0-16,0 4 0 0,3 3 0 0,-3 4 0 16,1-1 0-16,-1 1 0 0,-2-1 0 0,-1-3 0 15,0-1 0-15,-2-2 0 0,0-3 0 0,1-2 0 0,-2 3 0 16,1-2 0-16,-1-1 0 0,3-3 0 0,-1-2-192 16,2 1 192-16,1-3 0 0,0 0 0 0,1-2 0 0,0-2 0 15,3-1 0-15,-1 0 0 0,-2-3 0 0,1-1 0 16,0-2 0-16,-1 0 0 0,0-2 0 0,-1-1 128 15,0 1-128-15,-1-1 0 0,0-1 0 0,-1 1 0 0,0-1 0 16,-1 1 0-16,1 0 0 0,-1-3 0 16,2 3 0-16,-1-1 0 0,2 1 0 0,0 0 0 15,0 0 0-15,0 0 0 0,0 0 0 0,0 0 0 16,0 0 0-16,0 0 0 0,0 0 0 0,0 0 0 16,0 0 0-16,0 0 0 0,0 0 0 0,0 0 0 15,-15-16 0-15,12 16 0 0,0 0 0 0,-2-1 0 0,0 1 0 16,-1-1 0-16,-1 1 0 0,-1 0 0 15,0 0 0-15,0 0 0 0,-2-2 0 0,0 2 0 0,0-2 0 16,0 1 0-16,-1-1 0 0,0 0 0 16,0 1 0-16,0-2 0 0,-2 1 0 0,1-1 128 15,2 3-128-15,-2-2 0 0,-1 1 0 0,-2 1 0 0,-1 0 0 16,0 0 0-16,0 1 0 0,-1-1 0 0,-2 2 0 0,-2-2 0 16,0 0 0-16,-2 2 0 0,-3-2 0 0,-1 0 0 15,-1 0 0-15,-1 0 0 0,-2-2 0 0,-1 2 0 16,3-2 0-16,-2-1 0 0,0 2 0 0,-2-4 0 15,-2 4 0-15,0-4 0 0,-4 3 0 0,1-1 0 0,4 2 0 16,-3 1 0-16,-3-4 0 0,-2 3 0 0,-1-3 0 16,3 2 0-16,3-2 0 0,1 2 0 0,4-3 0 0,1-2 0 15,0 2 0-15,5 0 0 0,4 4 0 0,-4-2 0 16,-4-2 0-16,-1 2 0 16,6-1 0-16,-3 3 0 0,-8 0 0 0,-5 1 0 15,9 0 0-15,-4 0 0 0,-6 1 0 0,-2 0 0 0,-1 3-144 16,1-1 144-16,1-2 0 0,1 1 0 0,2 0 0 0,-1 1 0 15,0-2 0-15,6 1 0 0,8-1 0 0,-4 1 0 16,-5 0 0-16,-2 1 0 0,2-1 0 16,4-2 0-16,7 1 0 0,-2-2 0 0,-3-1 0 0,0-1 0 15,1 1 0-15,-1-3 0 0,1 4 0 0,-1-4 0 0,0 2 0 16,1 1 0-16,-1 1 0 0,2 1 0 16,-2 0 0-16,0 0 0 0,3 3 0 0,0-2 0 15,1 1 0-15,2 0 0 0,3 1 0 0,-3-3 0 16,-2 3 0-16,-3 0-128 0,0-1 128 0,-2 1 0 15,1 0 0-15,-2 1 0 0,0 1 0 0,0-2 144 0,-1 3-144 16,2-2 0-16,2 0 0 0,0 0-176 0,2-2 176 0,0-4 0 16,3 2 0-16,0-3 0 0,0 2 0 0,-1-4 0 15,2 1 0-15,3 2 0 0,0-2 0 16,-1 3 0-16,-5-3 0 0,-2 3 0 0,0 0 0 0,-2 1 0 16,1 0 0-16,1 0 0 0,6 0 0 0,-2 0 0 15,3 0 0-15,0 1 0 0,3-1 0 0,-1 1 0 16,3 2 0-16,-1-2 0 0,-1-1 0 0,2 2 0 15,0 2 0-15,-1 1 0 0,2-3 0 0,1 2 0 16,2-1 0-16,0-1-128 0,-2 0 128 0,-1 2 0 16,0-1 0-16,-1-1 0 0,-1 1 0 0,1 0 0 0,0-1 0 0,1-1 0 15,1 1 0-15,0-2 128 0,0 0-128 0,-1 0 176 16,3 0-176-16,-1-2 0 0,0 1 0 16,1-1 0-16,-2 0 0 0,0 1 0 0,-1-1 0 15,4 1 0-15,1 1 0 0,-2 0 0 0,-3 1 0 0,-1 1 0 16,-2-2-144-16,-1 1 144 0,1 1 0 15,0-2 0-15,2 0 0 0,1 0 0 0,0 0 0 0,3-2 0 16,0-1 0-16,-1 2 0 0,3-1 0 0,1-1 0 16,-1 2 0-16,1-2 0 0,0 2 0 0,2 0 0 0,0-1 0 15,-1 0 0-15,1 1 0 0,-1 0 0 0,2 1 0 0,0 0 0 16,1 0 0-16,1 0 0 16,1 0 0-16,-1 0 0 0,3 0 0 0,-1 1 144 15,1 0-1328 1,2 3-272-16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2-08T20:10:32.43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23462 607 15023 0,'0'0'656'0,"0"0"160"0,-5-13-656 0,1 2-160 16,3 0 0-16,-2 4 0 0,1-2 1792 0,2 9 320 0,-2-11 64 0,2 5 0 16,0-3-464-16,-2 1-112 0,4 0 0 0,0-2-16 15,-1 2-480-15,-1 0-80 0,0 8-32 0,0 0 0 16,0 0-192-16,0 0-32 0,0 0-16 0,0 0 0 15,0 0-432-15,0 0-64 0,0 0-32 0,1 23 0 16,-1-4 160-16,-1 1 16 0,1 2 16 0,4 3 0 16,-2-1-160-16,1 2-16 0,-2 1-16 0,3-2 0 15,-2 1 96-15,3 1 32 0,0 2 0 0,1-3 0 16,0 0 32-16,2 1 0 0,-1 5 0 0,2 1 0 16,-2-2-64-16,0 8-16 0,0 3 0 0,-1 5 0 15,1 4-64-15,-2 5-16 0,-2 4 0 0,0 2 0 16,-1-4-224-16,-1-4 144 0,1-6-144 0,-2-1 128 15,1-3 112-15,-2-3 16 0,-1-2 0 0,-1 3 0 0,0 3 48 16,0 3 16-16,-2 2 0 0,2 3 0 0,-1 3-128 0,1 3 0 16,-2-2-16-16,2-4 0 0,1-4-32 0,-1-1 0 15,-1-1 0-15,2 1 0 0,-3-5-144 0,0 4 128 16,0 3-128-16,0 2 128 0,0-1 32 0,4 3 0 16,-2 3 0-16,3 1 0 0,0-3 48 0,0-4 16 15,-2-11 0-15,1-3 0 0,1-5-224 0,-4-1 0 16,0 0 0-16,2-3 0 0,-2-2 160 0,1 1-16 15,0 1 0-15,-1 3 0 0,2 1 64 0,-2 4 16 16,0-2 0-16,2 5 0 0,-2 2-224 0,3-1 144 16,-4 0-144-16,0 0 128 0,-2-7-128 0,1 0 0 15,0-2 0-15,2-4 128 0,-1-1-128 0,2 1 0 16,0-2 0-16,-1-1 0 0,2 2 144 0,-1-1-144 16,1 0 160-16,-1 3-160 0,-2 2 144 0,3 0-144 0,-2 1 128 0,3-1-128 15,0 0 176-15,-2 1-48 0,2-3-128 0,0 0 192 16,-3-2-192-16,3-4 176 0,-2 2-176 0,3-7 160 15,-2-1-160-15,1-1 0 0,-2-1 144 0,2 0-144 16,0-2 0-16,2-2 144 0,-1-10-144 0,0 11 0 16,-1-1 128-16,1 0-128 0,-3-2 0 0,3-8 0 15,0 0 0-15,-1 10 0 0,0-1 0 0,1-9 0 16,0 0 128-16,0 0-128 0,-3 13 0 0,3-13 0 16,0 0 0-16,-2 12 0 0,2-12 0 0,-4 11 0 15,4-11 128-15,0 0-128 0,-5 10 0 0,5-10 0 16,0 0 0-16,0 0 0 0,0 0 0 0,0 0 0 15,0 0 128-15,0 0-128 0,0 0 0 0,0 0 0 16,0 0 128-16,0 0-128 0,0 0 0 0,0 0 0 0,0 0 128 0,0 0-128 16,0 0 0-16,0 0 0 0,0 0 0 0,0 0 0 15,15-2 0-15,-15 2 0 0,0 0 0 0,16-3 0 16,-16 3 0-16,17 0 0 0,-2 2 0 0,0-2 0 16,0 0 0-16,-1 1 0 0,2 1 0 0,3 1 0 15,-1 1 0-15,6-3 0 0,-2-2 0 0,1 1 0 16,-2 1 0-16,1-1 0 0,3 4 0 0,2-4 0 15,3 0 0-15,-2 0 0 0,-2 0 0 0,-1 1 0 16,3-2 0-16,-3-3 0 0,1-1 0 0,1 0 0 16,5-3 0-16,0 1 0 0,4 1 0 0,5 1 0 15,2 0 0-15,5 4 0 0,5-2 0 0,1 6 0 16,-5 0 0-16,-1 0 0 0,-5 1 0 0,-1-3 0 16,-1-1 0-16,-6 2 0 0,-3-4 0 0,1-1 0 15,-1 0 0-15,4-1 0 0,3 0 0 0,5 0 0 0,2 3 0 0,8 1 0 16,7-4 0-16,-2 3 0 0,2-3 0 0,-7 4 0 15,-7-4 0-15,-2-1 0 0,-4-2 0 0,0-3 0 16,-5 0 0-16,2 2 0 0,3-1 0 0,0 3 0 16,4 0 0-16,4 1 0 0,4 1 0 0,-1 3 0 15,-2 2 0-15,-2-1 0 0,-2 0 0 0,-5 1 0 16,0 2 0-16,0-1 0 0,-7-2 0 0,2 0 0 16,1 0 0-16,3 0 0 0,2-1 0 0,7 2 0 15,4 3 0-15,3 1 0 0,-1-3 0 0,0 2 0 16,-3-3 0-16,-4 2 0 0,-5-2 0 0,-6 3 0 15,-4-4 0-15,0 0 0 0,-2 0 0 0,0-8 0 16,-2-8 0-16,4 4 0 0,1 5 0 0,3 4 0 16,0-2 0-16,5 2 0 0,1 3 0 0,0 3 0 15,0-2 0-15,-1 3 0 0,-4-1 0 0,1 2 0 0,-2-5 0 0,-1 0 0 16,0 0 0-16,-3 0 0 0,-4 0 0 0,2 0 0 16,1 0 0-16,-1-3 0 0,0 1 0 0,1 0 0 15,2 1 0-15,-1-3 0 0,2 3 0 0,-2 1 0 16,1-1 0-16,0 1 0 0,-5 1 128 15,2 0-128-15,1 3 0 0,-5-3 0 0,-1-1 0 0,0 0 0 16,-2-1 0-16,1 2 0 0,1 3 0 0,0 1 0 16,-1 0 0-16,1 1 0 0,1 0 0 0,3 4 0 15,1-1 0-15,1-2 0 0,2-3 0 0,1 2 0 16,-2 2 0-16,3-1 0 0,-1-1 0 0,2 0 0 16,-2 3 0-16,-1-4 0 0,-2 1 0 0,-1-1 0 15,0-2 0-15,-2 2 0 0,1-1 0 0,-3-2 0 0,-1-2 0 0,-2 0 0 16,-2 0 0-16,-1-1 0 0,0-3 128 0,-1 2-128 15,0-2 0-15,-1 3 0 0,2-3 0 0,1 1 0 16,2 0 128-16,2-4-128 0,3 6 0 0,-1-4 0 16,3 3 0-16,0 2 0 0,0 0 0 0,2 0 0 15,-1 0 0-15,0 2 0 0,-1-1 0 0,2 6 0 16,-1 4 0-16,2 0 0 0,-3-4 0 0,-4-2 0 16,-1 0 0-16,-1-1 0 0,-6 0 0 0,2 0 0 15,-1-2 0-15,1 3 0 0,-3-5 0 0,2 1 0 16,-2-1 0-16,0 3 0 0,0-2 0 0,-1-1 0 15,4-1 0-15,-1 1 0 0,0 1 0 0,1-1 0 16,0 0 0-16,0 0 0 0,-2 0 0 0,1 0 0 16,1 1 0-16,0 2 0 0,0-2 0 0,1 3 0 0,-4-3 0 15,2-1 0-15,0 1 0 0,1-1 0 0,-2 1 0 16,1 2 0-16,-2-2 0 0,2 0 0 0,-2-1 0 0,0 0 0 16,-2 0 0-16,1 0 0 0,-3 0 0 0,0 0 0 15,1 0 0-15,0 0 0 0,-3-1 128 0,3 1-128 16,0-4 0-16,-1 2 0 0,0-2 0 0,0 2 0 15,0-2 0-15,1-1 0 0,0-1 128 0,1 0-128 16,-1-1 0-16,-3 2 0 0,1-3 144 0,1 3-144 16,-3 0 0-16,0 0 144 0,-1-1-144 0,-10 6 0 15,12-8 0-15,-2 3 0 0,-10 5 0 0,11-7 0 16,-1 3 128-16,0-3-128 0,-2 0 0 0,2 1 0 16,-10 6 0-16,10-10 0 0,0 3 0 0,0-2 0 15,-3-1 128-15,3 0-128 0,0 1 0 0,-3-3 0 0,1-2 0 0,-1-1 0 16,3 3 0-16,-5-12 192 0,-5-4-192 15,4-5 192-15,0-4-192 0,-1-1 160 0,-3-8-160 0,0 2 160 16,-1-2-160-16,-1 4 0 0,0 2 144 0,0-2-144 16,-2 0 0-16,0-3 0 0,2-5 0 0,-3-3 0 15,-1-7 0-15,1 2 0 0,0 3 0 0,2 1 0 16,6 6 0-16,-6 1 0 0,2 3 0 0,1 2 0 16,1 0 0-16,-1-2 0 0,-2-3 0 0,1 0 0 15,-2-3 0-15,2-7 0 0,-3-3 0 0,2-3 0 16,-6-2 0-16,5 1 0 0,-5-1 0 0,2 2 0 15,-2 0 0-15,0-5 0 0,0-4 0 0,1-1 0 16,1-2 0-16,1 0 0 0,-2 5 0 0,1 5 0 16,1 4 0-16,1 8 0 0,2 7 0 0,-1 1-128 15,2 3 128-15,0 4 0 0,-1-2-144 0,2 4 144 0,0 3 0 0,0 1-144 16,-2 2 144-16,1 1 0 0,0-6 0 0,-2 7-128 16,-2-3 128-16,3 5 0 0,-3-3 0 0,-1 3 0 15,-2 0 0-15,1-2 0 0,-2 4 0 0,3-1 0 16,-2-4 0-16,1 6 0 0,1-2 0 0,-1-3 0 15,1 2 0-15,0 0 0 0,-1 1 0 0,2 2 0 16,1-5 0-16,-1 2 0 0,0-1 0 0,0 3 0 16,1-1 0-16,2 4 0 0,-2 1-128 0,0 2 128 15,2-5 0-15,-2 2 0 0,-1 5 0 0,0 1-128 16,0 1 128-16,3 1 0 0,-3-1 0 0,1 3 0 16,1 0-128-16,0 1 128 0,-1 2 0 0,2 0 0 15,-2-2 0-15,4 10 0 0,0 0 0 0,-1-10 0 16,-1 1 0-16,0 0 0 0,2 9 0 0,0-10 0 0,0-1 0 0,0 1 0 15,-1 2 0-15,1-2 0 0,1 1 0 0,-1-2 0 16,-1 1 0-16,1 0 0 0,0 10 0 0,3-14 0 16,-3 0 0-16,0 3 0 0,0 0 0 0,0 11 0 15,-2-15 0-15,1 4-128 0,1 11 128 0,-4-11 0 16,4 11 0-16,-4-10 0 0,4 10 0 0,-5-13 0 16,5 13 0-16,-4-11 0 0,4 11 0 0,0 0 0 15,-5-11 0-15,5 11 0 0,0 0 0 0,-6-9 0 16,6 9 0-16,0 0 0 0,0 0 0 0,-8-8 0 15,8 8 0-15,-9-7-128 0,9 7 128 0,0 0 0 16,-14-2 0-16,3 2 0 0,11 0 0 0,-12-4 0 16,-2 4 0-16,3 0 0 0,-2-1 0 0,0 1 0 15,1 1 0-15,1 3 0 0,0-3 128 0,-3-1-128 0,2 0 0 16,-2 1 0-16,1-1-128 0,-2 3 128 0,-1-1 0 0,-4-2 0 16,-3 2 0-16,-3-2 0 0,-2 0 0 0,-5 2 0 15,-3-1 0-15,-1 3 0 0,-4-1 0 0,0 2 0 16,-4 0 0-16,0 3 0 0,-1 0 0 0,2 0 0 15,-2 0 0-15,1 1 0 0,-1-3 0 0,-3 0 0 16,0-2 0-16,-7 1 144 0,-4-4-144 0,-1 3 0 16,-2-1 0-16,3 5 0 0,2 3 0 0,2-1 0 15,5-3 0-15,-1 2 0 0,1-6 0 0,-4 2 0 16,-5-5 0-16,-2 0 0 0,0 0 0 0,0 2 0 16,-2 1 0-16,5 2 0 0,2-2 0 0,2 4 0 15,0-1 0-15,2 0 0 0,-1-1 0 0,-3 0 0 16,-5-1 0-16,1-2 0 0,-2 3 0 0,3 1 0 0,0 2 0 15,6-1 0-15,3-2 0 0,2 1 0 0,1 2 0 0,1-2 0 16,3-1 0-16,-3 0 0 0,-2-3 0 0,-2 3 0 16,2 2 0-16,0-1 0 0,2 1 0 0,0 1 0 15,2 1 0-15,-1-5 0 0,2 3 0 0,3-2 0 16,2-3 0-16,-1 2 0 0,1-3 0 0,2 2 0 16,-1-1 0-16,-1-2 0 0,-3 0 0 0,1 0 0 15,2-2 0-15,-1-2 0 0,1-1 0 0,0 0 0 16,-1-1 0-16,6 1 0 0,1-1 0 0,2 2 0 15,-1-2 0-15,1 1 0 0,1 0 128 0,1 0-128 16,1 0 0-16,-2 2 0 0,1-1 0 0,0 2 0 16,-3-2 0-16,0 3 0 0,-3-3 0 0,-2 3 0 15,0 1 0-15,-3 0 0 0,1 0 0 0,1 0 0 16,1-4 0-16,1 4 0 0,0-1 0 0,2 0 0 16,2-2 0-16,-1 1 0 0,1-1 0 0,1 3 0 0,0 0 0 0,2 0 0 15,-1-1 0-15,2 1 0 0,-2 0 0 0,-2 1 0 16,-6 4 0-16,1 0 0 0,-1 2 0 0,-1 1 0 15,-3 3 0-15,1-1 0 0,1 5 0 0,3-4 0 16,-3 1 0-16,6-2 0 0,2 1 0 0,1-1 0 16,-1 1 0-16,1-1 0 0,2-3 0 0,2 2 0 15,-1-3 0-15,-2 2 0 0,-2-6 0 0,1 1 0 16,2-2 0-16,-2-1 0 0,-2-3 0 0,-2 0 0 16,1-2 0-16,3 2 0 0,3-3 0 0,2 1 0 15,0 0 0-15,1 0 0 0,2-1 0 0,2 1 0 16,3 0 128-16,-1 0-128 0,2 1 0 0,-2-2 0 15,2 1 0-15,0 3 128 0,1-1-128 0,-1 1 0 0,-2-1 0 0,3 2 0 16,0 1 0-16,2 0 0 0,-1 0 0 0,2 1 0 16,0 2 0-16,1-1 0 0,-2-2 0 15,3 4 0-15,-2-3 0 0,0 3 0 0,-2-3 0 0,2 3 0 16,1-2 0-16,-2-2 0 0,-1 3 0 0,2-2 0 16,-2 0 0-16,1 3 0 0,2-3 0 0,-1 3 0 15,0-2 0-15,0 1 0 0,-2 2 0 0,3 1 0 16,-2-1 0-16,3 0 0 0,1 1-160 0,10-6 160 31,0 0-1840-31,-5 10-272 0,5-10-48 0,5 14-12080 0,4 2-2416 0</inkml:trace>
  <inkml:trace contextRef="#ctx0" brushRef="#br0" timeOffset="2112.25">24606 3182 13823 0,'0'0'608'0,"0"0"128"0,0 0-592 0,0 0-144 0,0 0 0 0,0 0 0 16,0 0 1392-16,3-2 240 0,-1-3 48 0,3 1 16 15,-1-1-368-15,-4 5-80 0,5-5-16 0,-3 3 0 16,3-4-448-16,-5 6-80 0,0 0-32 0,4-8 0 16,-4 8-240-16,0 0-48 0,1-6-16 0,-1 6 0 15,0 0 80-15,0 0 32 0,0 0 0 0,-6-8 0 16,6 8 144-16,-9-7 16 0,9 7 16 0,-12-6 0 16,2-2-160-16,10 8-48 0,-15-5 0 0,3 0 0 15,1 2 32-15,-1-2 0 0,12 5 0 0,-15-5 0 0,-1 2-96 0,4 2-32 16,12 1 0-16,-15-3 0 15,-1 3-32-15,0 0-16 0,-1 0 0 0,3 0 0 0,1 3-48 0,-2-1-16 16,-1 2 0-16,0-3 0 0,0 3-112 0,1 1 0 16,-1-2-128-16,1 3 192 0,-1 1-192 0,-1 1 0 15,3 0 128-15,1 4-128 0,-1-1 0 0,3-1 0 16,3-4 0-16,-2 4 0 0,-2 1 192 0,2 1-64 16,2 2-128-16,3 1 192 0,4 5-48 0,-1 0-16 15,0 0 0-15,1-2 0 0,-1 3 64 0,2 4 0 16,-1-2 0-16,-1-1 0 0,0-2-48 0,-1-9 0 15,3-11 0-15,0 0 0 0,-7 19-144 0,2-3 160 16,0 0-160-16,4-2 160 0,0 1-160 0,1 0 0 16,1 0 144-16,0-2-144 0,3 2 224 0,-1 0-32 0,0-1 0 15,1-1 0-15,-4-13 0 0,6 17-16 0,1-5 0 0,1-1 0 16,-8-11 0-16,9 14 0 0,-9-14 0 0,14 12 0 16,-14-12 0-16,15 11 0 0,-3-2 0 0,0-4 0 15,-12-5-176-15,15 8 192 0,-1-1-192 0,3-1 192 16,8-1-192-16,-2-2 160 0,-5 0-160 0,-5-3 160 15,-13 0-160-15,0 0 0 0,0 0 0 0,17 0 128 16,-2-3-128-16,1 3 128 0,-16 0-128 0,16-2 128 16,-16 2-128-16,17 0 0 0,-5 0 0 0,-12 0 0 15,16-1 0-15,-1 1 128 0,0 0-128 0,-3 0 0 16,-12 0 0-16,15-3 128 0,-4-2-128 0,2 2 0 16,-1-2 128-16,0 0-128 0,-12 5 0 0,12-9 128 15,-1 3-128-15,0 0 0 0,-11 6 144 0,14-9-144 16,-14 9 0-16,11-7 144 0,-11 7-144 0,8-10 0 0,-1-1 192 0,-1 1-192 15,1 0 192-15,-7 10-192 0,0 0 160 0,6-13-160 16,-6 13 128-16,5-15-128 0,-2 1 144 0,2 1-144 16,-5 13 160-16,5-14-160 0,-2 3 128 0,-3 11-128 15,2-12 0-15,-2 12 0 0,2-15 128 0,-2 15-128 16,-2-13 0-16,2 13 0 0,0 0 0 0,0 0 0 16,0 0 0-16,0 0 0 0,0 0 0 0,0 0 0 15,0 0 0-15,0 0 0 0,-7-9 0 0,7 9 0 16,0 0 0-16,0 0 0 0,-8-9 0 0,8 9 0 15,0 0 0-15,0 0 0 0,-11-6 0 0,11 6 0 16,0 0 0-16,-11-3 0 0,11 3 0 0,-14-2 0 16,3 2 0-16,11 0 0 0,-12 0 0 0,-1 0 0 0,13 0 0 0,-11 2 0 15,11-2 0-15,-12 1 0 0,1 1 0 0,11-2 0 16,-14 3 0-16,3 0 0 0,11-3 0 0,-12 2 0 16,12-2 0-16,0 0 0 0,-12 2 0 0,1 3 0 15,11-5 0-15,-13 0 0 0,2 0 0 0,11 0 0 16,-11 0 0-16,11 0 128 0,-12-4-128 0,0 3 0 15,12 1 0-15,-12 0 0 0,1 0 0 0,11 0 0 16,-11-4 0-16,11 4 0 0,-12-3 0 0,12 3 0 16,0 0 0-16,-12 0 0 0,12 0 0 0,0 0 0 15,0 0 0-15,0 0 0 0,-9-5 0 0,9 5 0 16,0 0 0-16,0 0 0 0,0 0 0 0,0 0 0 16,0 0 0-16,0-13 0 0,4 0 0 0,-4 13 0 15,5-11 0-15,0 2 128 0,2-2-128 0,-7 11 0 16,7-12 0-16,0 1 0 0,-3-3 0 0,3 3 0 15,0 3 0-15,-1-3 0 0,-1-1 0 0,1 4 0 0,0-5 0 0,-1 4 0 16,3-4 0-16,-2 2 0 0,0-1 0 16,1-3 0-16,2 0 0 0,0 4 0 0,-3-3 0 0,0 2 0 15,1 3 0-15,-3-1 0 0,1-5 0 0,0 4 0 16,0 0 0-16,0 2 0 0,-2 2 0 0,-3 7 0 16,0 0 0-16,7-10 0 0,-7 10 0 0,0 0 0 15,8-9 0-15,-8 9 0 0,10-6-176 0,-10 6-128 16,16 0-16-16,0 3-16 15,1 2-2352-15,3 3-448 0,0 2-112 0</inkml:trace>
  <inkml:trace contextRef="#ctx0" brushRef="#br0" timeOffset="12546.16">29290 3502 4607 0,'0'0'400'0,"0"0"-400"16,0 0 0-16,0 0 0 0,0 0 1632 0,0 0 240 15,0 0 48-15,0 0 16 0,0 0-864 0,0 0-176 16,0 0-48-16,0 0 0 0,6-10 144 0,-1 1 32 16,0 0 0-16,-5 9 0 0,5-11 304 0,-4 6 64 15,2-2 16-15,-2-3 0 0,0 1-80 0,2-2-16 16,-3-6 0-16,-3 2 0 0,3 2-208 0,-1-3-32 15,-3 1-16-15,2 5 0 0,-2 4-304 0,2 1-64 0,-3 1-16 0,-3 3 0 16,1-3-224-16,-3 3-64 16,0 0 0-16,0 1 0 0,-1 1-80 0,1 0-32 0,-1 4 0 0,-3 0 0 15,0 1-16-15,3 3-16 0,1-6 0 0,0 5 0 16,1 2-112-16,2 0-128 0,7-10 176 0,-6 16-176 16,1-2 128-16,0 0-128 0,2 1 0 0,1-3 0 15,1 1 0-15,1 0 0 0,0 0 0 0,1 0 0 16,-1-13 128-16,4 14-128 0,-3-2 0 0,3 1 0 15,-1-1 128-15,-3-12-128 0,0 0 192 0,9 14-192 16,-2-3 176-16,-7-11-176 0,13 10 160 0,-2-4-160 16,-11-6 192-16,14 5-48 0,-1-3-16 0,-13-2 0 15,14 0 32-15,-14 0 0 0,14-5 0 0,-1 0 0 16,-13 5-16-16,12-4 0 0,-12 4 0 0,10-9 0 16,-10 9 32-16,9-11 0 0,-2 1 0 0,-7 10 0 0,5-11-32 0,0 1 0 15,-5 10 0-15,2-13 0 16,1 0-144-16,-3 3 160 0,0 10-160 0,-3-14 160 0,-2 0-160 0,4 5 0 15,-3-5 144-15,2 5-144 0,2 9 0 0,-4-10 144 16,1 2-144-16,0-1 0 0,3 9 160 0,0 0-160 16,-4-8 128-16,4 8-128 0,0 0 128 0,0 0-128 15,0 0 128-15,0 0-128 0,0 0 0 0,0 0 0 16,-9 9 0-16,2 2 0 0,1 3 0 0,1-3 0 16,0 2 0-16,0-1 0 0,2 0 0 0,-2 1 0 15,0-3 0-15,0 1 0 0,0-1 0 0,5-10 0 16,-7 10 0-16,-1 2 0 0,2-2 0 0,6-10 0 15,0 0 0-15,-5 10 0 0,5-10 0 0,0 0 0 16,0 0 0-16,0 0 0 0,0 0 0 0,0 0 0 0,0 0 128 0,0 0-128 16,0 0 0-16,0 0 0 0,14 1 0 0,-14-1 0 15,15-2 0-15,-3-3 128 0,-12 5-128 0,13-5 0 16,-3-4 0-16,-2-2 128 0,0 1-128 0,-8 10 0 16,0 0 128-16,8-11-128 0,0-1 0 0,-4 0 128 15,-2 2-128-15,-2 10 0 0,4-12 0 0,0 2 0 16,-4 10 0-16,-3-10 128 0,2-4-128 0,1 14 0 15,-4-7 0-15,4 7 0 0,-4-10 0 0,4 10 0 16,-3-10 0-16,3 10 0 0,0 0 0 0,0 0 0 16,-7-7 0-16,7 7 0 0,0 0 0 0,0 0 0 15,0 0 0-15,0 0 0 0,0 0 0 0,0 0 0 16,0 0-160-16,-9 7 160 0,9-7 0 0,-9 14-144 16,3-2 144-16,1 3 0 0,5-15 0 0,-7 13 0 15,1 1 0-15,1 1-128 0,2-3 128 0,0-3 0 16,3-9 0-16,-5 10 0 0,5-10 0 0,0 0 0 0,0 0 0 0,0 0 0 15,0 12 0-15,0-12 0 0,0 0 0 0,0 0 0 16,0 0 0-16,0 0 0 0,0 0 0 0,0 0 0 16,0 0 0-16,0 0 0 0,0 0 0 0,12 1 0 15,-12-1 0-15,0 0 0 0,0 0 0 0,0 0 0 16,10-9 0-16,-10 9 128 0,0 0-128 0,0 0 0 16,7-11 0-16,-7 11 128 0,0 0-128 0,5-11 144 15,-5 11-144-15,2-13 160 0,-2 2-160 0,0 11 0 16,-4-11 0-16,4 11-176 0,0 0 176 0,-5-9 0 15,5 9 0-15,0 0 0 0,-5-10 0 0,5 10 0 16,0 0 0-16,0 0 0 0,0 0 0 0,0 0-128 16,-6-7 128-16,6 7 0 0,0 0-144 0,0 0 144 0,0 0-160 0,0 0 160 31,0 0-1376-31,0 0-176 0,0 0-48 0,-5-14-15712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37:42.0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21408 1734 35935 0,'-9'-5'3200'0,"0"0"-2560"0,4 4-512 0,2 1-128 0,3 0 320 0,-2-2 32 16,-3-2 16-16,-4-1 0 16,-1-4-368-16,-1 2 0 0,1 0 0 0,3 2-128 0,1 1-160 0,0 1-32 15,-1 1 0-15,3 2 0 0,-1 0 320 0,2 0-160 16,1 2 160-16,2-2-128 16,1-2 128-16,4 1 0 0,3-2 0 0,6-2 0 0,3-1 0 0,8-4 0 15,5-2 0-15,9-4 0 0,10-3 0 16,9-1 176-16,12-3-48 0,8-2 0 0,2-2 48 0,6 1 0 0,4 0 0 15,5-1 0-15,2 6-176 0,-2-1 0 16,-2 1 0-16,-6-2-176 0,-4 2 176 0,-2 0 0 16,-1 0 0-16,-3-1 0 0,-7 5 0 0,-2-4 0 15,-1 2 0-15,-1 2 0 0,-3-1 128 0,0 2 48 16,0 2 16-16,-4 0 0 0,-2 3 288 0,-4 1 64 0,-2 3 16 0,1-2 0 16,1 3-176-16,-1 1-16 15,0 1-16-15,-4 2 0 0,0-1-352 0,-2 1 0 16,1 0 0-16,-4 1 0 0,-6 2 0 0,-2 1 0 15,-2 0 0-15,1-1 0 0,-2 3 0 0,0-3 0 0,1 2 0 16,2-1 0-16,-1 3 0 0,-1-4 0 0,0 4 0 16,-1-2 0-16,1 1 0 0,-4 0 0 0,2-1 0 0,-4 1 0 0,-2-2 0 15,-1 2 0-15,-1-2 0 0,-1 1 0 16,-1-1 0-16,-2 0 0 0,-2 0 0 0,-2-2 0 16,-1 1 0-16,-3 0 0 0,0 2 0 0,-2-3 0 15,-1 0 0-15,0 1 0 0,-2 0 0 0,1 1 0 16,1-2 0-16,-1 0 0 0,2-2 0 0,1 0-128 0,0-2 128 15,-2 3 0-15,2-3 0 0,1 2 0 0,-1-2 0 16,-1 2 0-16,-2-3 0 0,-1 1 0 16,1-1 0-16,-4 0 0 0,0-2 0 0,-3-1 0 0,-2-3 0 15,-2-4 0-15,-4 2 160 0,-2-3-160 16,-5-2 144-16,-3 0-144 0,-3-2 128 0,-5 0-128 0,-4-2 128 0,-2 0-128 16,-1 2 0-16,-3 0 128 15,1 0-128-15,2 2 0 0,4 0 0 0,3 1 0 0,5 1 0 16,4 2 0-16,5 3 0 0,3 0 0 0,4 5 0 15,4-3 0-15,0 7 0 0,2-2 0 0,1 3 0 0,3 0 0 0,1 1 0 0,2 1 0 16,1 3 0-16,0-2 0 16,4 3 0-16,2 0 0 0,1 1 0 0,1 0 0 15,0-1 0-15,3 3 0 0,2-2 0 16,3 3 0-16,1-1 0 0,2 2 128 0,3 1-128 0,0 0 0 0,4 3 0 16,0 0 0-16,-1 3 0 0,0-4 0 0,0 2 0 15,-2-1 0-15,-1 1 0 0,-2-2 0 0,2 3 0 0,-4 1 0 16,-1-5 0-16,-1 3 0 0,-1-3 0 0,-3 0 0 15,-1 1 0-15,-4-2 0 16,-4 0 0-16,-3 0 0 0,-3 4 0 0,-2-3 192 16,-5 1-192-16,-4 3 192 0,-5 0-192 0,-4-1 0 0,-5 1-192 15,-6 0 192-15,-5 1 0 0,-4-1 208 16,-6 2 0-16,-6-2 0 0,0-3 48 0,-3 2 16 0,1-2 0 0,0-1 0 16,1-1-272-16,3-1 0 0,6-1-208 0,6-1-18736 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5T13:43:08.52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23462 607 15023 0,'0'0'656'0,"0"0"160"0,-5-13-656 0,1 2-160 16,3 0 0-16,-2 4 0 0,1-2 1792 0,2 9 320 0,-2-11 64 0,2 5 0 16,0-3-464-16,-2 1-112 0,4 0 0 0,0-2-16 15,-1 2-480-15,-1 0-80 0,0 8-32 0,0 0 0 16,0 0-192-16,0 0-32 0,0 0-16 0,0 0 0 15,0 0-432-15,0 0-64 0,0 0-32 0,1 23 0 16,-1-4 160-16,-1 1 16 0,1 2 16 0,4 3 0 16,-2-1-160-16,1 2-16 0,-2 1-16 0,3-2 0 15,-2 1 96-15,3 1 32 0,0 2 0 0,1-3 0 16,0 0 32-16,2 1 0 0,-1 5 0 0,2 1 0 16,-2-2-64-16,0 8-16 0,0 3 0 0,-1 5 0 15,1 4-64-15,-2 5-16 0,-2 4 0 0,0 2 0 16,-1-4-224-16,-1-4 144 0,1-6-144 0,-2-1 128 15,1-3 112-15,-2-3 16 0,-1-2 0 0,-1 3 0 0,0 3 48 16,0 3 16-16,-2 2 0 0,2 3 0 0,-1 3-128 0,1 3 0 16,-2-2-16-16,2-4 0 0,1-4-32 0,-1-1 0 15,-1-1 0-15,2 1 0 0,-3-5-144 0,0 4 128 16,0 3-128-16,0 2 128 0,0-1 32 0,4 3 0 16,-2 3 0-16,3 1 0 0,0-3 48 0,0-4 16 15,-2-11 0-15,1-3 0 0,1-5-224 0,-4-1 0 16,0 0 0-16,2-3 0 0,-2-2 160 0,1 1-16 15,0 1 0-15,-1 3 0 0,2 1 64 0,-2 4 16 16,0-2 0-16,2 5 0 0,-2 2-224 0,3-1 144 16,-4 0-144-16,0 0 128 0,-2-7-128 0,1 0 0 15,0-2 0-15,2-4 128 0,-1-1-128 0,2 1 0 16,0-2 0-16,-1-1 0 0,2 2 144 0,-1-1-144 16,1 0 160-16,-1 3-160 0,-2 2 144 0,3 0-144 0,-2 1 128 0,3-1-128 15,0 0 176-15,-2 1-48 0,2-3-128 0,0 0 192 16,-3-2-192-16,3-4 176 0,-2 2-176 0,3-7 160 15,-2-1-160-15,1-1 0 0,-2-1 144 0,2 0-144 16,0-2 0-16,2-2 144 0,-1-10-144 0,0 11 0 16,-1-1 128-16,1 0-128 0,-3-2 0 0,3-8 0 15,0 0 0-15,-1 10 0 0,0-1 0 0,1-9 0 16,0 0 128-16,0 0-128 0,-3 13 0 0,3-13 0 16,0 0 0-16,-2 12 0 0,2-12 0 0,-4 11 0 15,4-11 128-15,0 0-128 0,-5 10 0 0,5-10 0 16,0 0 0-16,0 0 0 0,0 0 0 0,0 0 0 15,0 0 128-15,0 0-128 0,0 0 0 0,0 0 0 16,0 0 128-16,0 0-128 0,0 0 0 0,0 0 0 0,0 0 128 0,0 0-128 16,0 0 0-16,0 0 0 0,0 0 0 0,0 0 0 15,15-2 0-15,-15 2 0 0,0 0 0 0,16-3 0 16,-16 3 0-16,17 0 0 0,-2 2 0 0,0-2 0 16,0 0 0-16,-1 1 0 0,2 1 0 0,3 1 0 15,-1 1 0-15,6-3 0 0,-2-2 0 0,1 1 0 16,-2 1 0-16,1-1 0 0,3 4 0 0,2-4 0 15,3 0 0-15,-2 0 0 0,-2 0 0 0,-1 1 0 16,3-2 0-16,-3-3 0 0,1-1 0 0,1 0 0 16,5-3 0-16,0 1 0 0,4 1 0 0,5 1 0 15,2 0 0-15,5 4 0 0,5-2 0 0,1 6 0 16,-5 0 0-16,-1 0 0 0,-5 1 0 0,-1-3 0 16,-1-1 0-16,-6 2 0 0,-3-4 0 0,1-1 0 15,-1 0 0-15,4-1 0 0,3 0 0 0,5 0 0 0,2 3 0 0,8 1 0 16,7-4 0-16,-2 3 0 0,2-3 0 0,-7 4 0 15,-7-4 0-15,-2-1 0 0,-4-2 0 0,0-3 0 16,-5 0 0-16,2 2 0 0,3-1 0 0,0 3 0 16,4 0 0-16,4 1 0 0,4 1 0 0,-1 3 0 15,-2 2 0-15,-2-1 0 0,-2 0 0 0,-5 1 0 16,0 2 0-16,0-1 0 0,-7-2 0 0,2 0 0 16,1 0 0-16,3 0 0 0,2-1 0 0,7 2 0 15,4 3 0-15,3 1 0 0,-1-3 0 0,0 2 0 16,-3-3 0-16,-4 2 0 0,-5-2 0 0,-6 3 0 15,-4-4 0-15,0 0 0 0,-2 0 0 0,0-8 0 16,-2-8 0-16,4 4 0 0,1 5 0 0,3 4 0 16,0-2 0-16,5 2 0 0,1 3 0 0,0 3 0 15,0-2 0-15,-1 3 0 0,-4-1 0 0,1 2 0 0,-2-5 0 0,-1 0 0 16,0 0 0-16,-3 0 0 0,-4 0 0 0,2 0 0 16,1 0 0-16,-1-3 0 0,0 1 0 0,1 0 0 15,2 1 0-15,-1-3 0 0,2 3 0 0,-2 1 0 16,1-1 0-16,0 1 0 0,-5 1 128 15,2 0-128-15,1 3 0 0,-5-3 0 0,-1-1 0 0,0 0 0 16,-2-1 0-16,1 2 0 0,1 3 0 0,0 1 0 16,-1 0 0-16,1 1 0 0,1 0 0 0,3 4 0 15,1-1 0-15,1-2 0 0,2-3 0 0,1 2 0 16,-2 2 0-16,3-1 0 0,-1-1 0 0,2 0 0 16,-2 3 0-16,-1-4 0 0,-2 1 0 0,-1-1 0 15,0-2 0-15,-2 2 0 0,1-1 0 0,-3-2 0 0,-1-2 0 0,-2 0 0 16,-2 0 0-16,-1-1 0 0,0-3 128 0,-1 2-128 15,0-2 0-15,-1 3 0 0,2-3 0 0,1 1 0 16,2 0 128-16,2-4-128 0,3 6 0 0,-1-4 0 16,3 3 0-16,0 2 0 0,0 0 0 0,2 0 0 15,-1 0 0-15,0 2 0 0,-1-1 0 0,2 6 0 16,-1 4 0-16,2 0 0 0,-3-4 0 0,-4-2 0 16,-1 0 0-16,-1-1 0 0,-6 0 0 0,2 0 0 15,-1-2 0-15,1 3 0 0,-3-5 0 0,2 1 0 16,-2-1 0-16,0 3 0 0,0-2 0 0,-1-1 0 15,4-1 0-15,-1 1 0 0,0 1 0 0,1-1 0 16,0 0 0-16,0 0 0 0,-2 0 0 0,1 0 0 16,1 1 0-16,0 2 0 0,0-2 0 0,1 3 0 0,-4-3 0 15,2-1 0-15,0 1 0 0,1-1 0 0,-2 1 0 16,1 2 0-16,-2-2 0 0,2 0 0 0,-2-1 0 0,0 0 0 16,-2 0 0-16,1 0 0 0,-3 0 0 0,0 0 0 15,1 0 0-15,0 0 0 0,-3-1 128 0,3 1-128 16,0-4 0-16,-1 2 0 0,0-2 0 0,0 2 0 15,0-2 0-15,1-1 0 0,0-1 128 0,1 0-128 16,-1-1 0-16,-3 2 0 0,1-3 144 0,1 3-144 16,-3 0 0-16,0 0 144 0,-1-1-144 0,-10 6 0 15,12-8 0-15,-2 3 0 0,-10 5 0 0,11-7 0 16,-1 3 128-16,0-3-128 0,-2 0 0 0,2 1 0 16,-10 6 0-16,10-10 0 0,0 3 0 0,0-2 0 15,-3-1 128-15,3 0-128 0,0 1 0 0,-3-3 0 0,1-2 0 0,-1-1 0 16,3 3 0-16,-5-12 192 0,-5-4-192 15,4-5 192-15,0-4-192 0,-1-1 160 0,-3-8-160 0,0 2 160 16,-1-2-160-16,-1 4 0 0,0 2 144 0,0-2-144 16,-2 0 0-16,0-3 0 0,2-5 0 0,-3-3 0 15,-1-7 0-15,1 2 0 0,0 3 0 0,2 1 0 16,6 6 0-16,-6 1 0 0,2 3 0 0,1 2 0 16,1 0 0-16,-1-2 0 0,-2-3 0 0,1 0 0 15,-2-3 0-15,2-7 0 0,-3-3 0 0,2-3 0 16,-6-2 0-16,5 1 0 0,-5-1 0 0,2 2 0 15,-2 0 0-15,0-5 0 0,0-4 0 0,1-1 0 16,1-2 0-16,1 0 0 0,-2 5 0 0,1 5 0 16,1 4 0-16,1 8 0 0,2 7 0 0,-1 1-128 15,2 3 128-15,0 4 0 0,-1-2-144 0,2 4 144 0,0 3 0 0,0 1-144 16,-2 2 144-16,1 1 0 0,0-6 0 0,-2 7-128 16,-2-3 128-16,3 5 0 0,-3-3 0 0,-1 3 0 15,-2 0 0-15,1-2 0 0,-2 4 0 0,3-1 0 16,-2-4 0-16,1 6 0 0,1-2 0 0,-1-3 0 15,1 2 0-15,0 0 0 0,-1 1 0 0,2 2 0 16,1-5 0-16,-1 2 0 0,0-1 0 0,0 3 0 16,1-1 0-16,2 4 0 0,-2 1-128 0,0 2 128 15,2-5 0-15,-2 2 0 0,-1 5 0 0,0 1-128 16,0 1 128-16,3 1 0 0,-3-1 0 0,1 3 0 16,1 0-128-16,0 1 128 0,-1 2 0 0,2 0 0 15,-2-2 0-15,4 10 0 0,0 0 0 0,-1-10 0 16,-1 1 0-16,0 0 0 0,2 9 0 0,0-10 0 0,0-1 0 0,0 1 0 15,-1 2 0-15,1-2 0 0,1 1 0 0,-1-2 0 16,-1 1 0-16,1 0 0 0,0 10 0 0,3-14 0 16,-3 0 0-16,0 3 0 0,0 0 0 0,0 11 0 15,-2-15 0-15,1 4-128 0,1 11 128 0,-4-11 0 16,4 11 0-16,-4-10 0 0,4 10 0 0,-5-13 0 16,5 13 0-16,-4-11 0 0,4 11 0 0,0 0 0 15,-5-11 0-15,5 11 0 0,0 0 0 0,-6-9 0 16,6 9 0-16,0 0 0 0,0 0 0 0,-8-8 0 15,8 8 0-15,-9-7-128 0,9 7 128 0,0 0 0 16,-14-2 0-16,3 2 0 0,11 0 0 0,-12-4 0 16,-2 4 0-16,3 0 0 0,-2-1 0 0,0 1 0 15,1 1 0-15,1 3 0 0,0-3 128 0,-3-1-128 0,2 0 0 16,-2 1 0-16,1-1-128 0,-2 3 128 0,-1-1 0 0,-4-2 0 16,-3 2 0-16,-3-2 0 0,-2 0 0 0,-5 2 0 15,-3-1 0-15,-1 3 0 0,-4-1 0 0,0 2 0 16,-4 0 0-16,0 3 0 0,-1 0 0 0,2 0 0 15,-2 0 0-15,1 1 0 0,-1-3 0 0,-3 0 0 16,0-2 0-16,-7 1 144 0,-4-4-144 0,-1 3 0 16,-2-1 0-16,3 5 0 0,2 3 0 0,2-1 0 15,5-3 0-15,-1 2 0 0,1-6 0 0,-4 2 0 16,-5-5 0-16,-2 0 0 0,0 0 0 0,0 2 0 16,-2 1 0-16,5 2 0 0,2-2 0 0,2 4 0 15,0-1 0-15,2 0 0 0,-1-1 0 0,-3 0 0 16,-5-1 0-16,1-2 0 0,-2 3 0 0,3 1 0 0,0 2 0 15,6-1 0-15,3-2 0 0,2 1 0 0,1 2 0 0,1-2 0 16,3-1 0-16,-3 0 0 0,-2-3 0 0,-2 3 0 16,2 2 0-16,0-1 0 0,2 1 0 0,0 1 0 15,2 1 0-15,-1-5 0 0,2 3 0 0,3-2 0 16,2-3 0-16,-1 2 0 0,1-3 0 0,2 2 0 16,-1-1 0-16,-1-2 0 0,-3 0 0 0,1 0 0 15,2-2 0-15,-1-2 0 0,1-1 0 0,0 0 0 16,-1-1 0-16,6 1 0 0,1-1 0 0,2 2 0 15,-1-2 0-15,1 1 0 0,1 0 128 0,1 0-128 16,1 0 0-16,-2 2 0 0,1-1 0 0,0 2 0 16,-3-2 0-16,0 3 0 0,-3-3 0 0,-2 3 0 15,0 1 0-15,-3 0 0 0,1 0 0 0,1 0 0 16,1-4 0-16,1 4 0 0,0-1 0 0,2 0 0 16,2-2 0-16,-1 1 0 0,1-1 0 0,1 3 0 0,0 0 0 0,2 0 0 15,-1-1 0-15,2 1 0 0,-2 0 0 0,-2 1 0 16,-6 4 0-16,1 0 0 0,-1 2 0 0,-1 1 0 15,-3 3 0-15,1-1 0 0,1 5 0 0,3-4 0 16,-3 1 0-16,6-2 0 0,2 1 0 0,1-1 0 16,-1 1 0-16,1-1 0 0,2-3 0 0,2 2 0 15,-1-3 0-15,-2 2 0 0,-2-6 0 0,1 1 0 16,2-2 0-16,-2-1 0 0,-2-3 0 0,-2 0 0 16,1-2 0-16,3 2 0 0,3-3 0 0,2 1 0 15,0 0 0-15,1 0 0 0,2-1 0 0,2 1 0 16,3 0 128-16,-1 0-128 0,2 1 0 0,-2-2 0 15,2 1 0-15,0 3 128 0,1-1-128 0,-1 1 0 0,-2-1 0 0,3 2 0 16,0 1 0-16,2 0 0 0,-1 0 0 0,2 1 0 16,0 2 0-16,1-1 0 0,-2-2 0 15,3 4 0-15,-2-3 0 0,0 3 0 0,-2-3 0 0,2 3 0 16,1-2 0-16,-2-2 0 0,-1 3 0 0,2-2 0 16,-2 0 0-16,1 3 0 0,2-3 0 0,-1 3 0 15,0-2 0-15,0 1 0 0,-2 2 0 0,3 1 0 16,-2-1 0-16,3 0 0 0,1 1-160 0,10-6 160 31,0 0-1840-31,-5 10-272 0,5-10-48 0,5 14-12080 0,4 2-2416 0</inkml:trace>
  <inkml:trace contextRef="#ctx0" brushRef="#br0" timeOffset="1.01">24606 3182 13823 0,'0'0'608'0,"0"0"128"0,0 0-592 0,0 0-144 0,0 0 0 0,0 0 0 16,0 0 1392-16,3-2 240 0,-1-3 48 0,3 1 16 15,-1-1-368-15,-4 5-80 0,5-5-16 0,-3 3 0 16,3-4-448-16,-5 6-80 0,0 0-32 0,4-8 0 16,-4 8-240-16,0 0-48 0,1-6-16 0,-1 6 0 15,0 0 80-15,0 0 32 0,0 0 0 0,-6-8 0 16,6 8 144-16,-9-7 16 0,9 7 16 0,-12-6 0 16,2-2-160-16,10 8-48 0,-15-5 0 0,3 0 0 15,1 2 32-15,-1-2 0 0,12 5 0 0,-15-5 0 0,-1 2-96 0,4 2-32 16,12 1 0-16,-15-3 0 15,-1 3-32-15,0 0-16 0,-1 0 0 0,3 0 0 0,1 3-48 0,-2-1-16 16,-1 2 0-16,0-3 0 0,0 3-112 0,1 1 0 16,-1-2-128-16,1 3 192 0,-1 1-192 0,-1 1 0 15,3 0 128-15,1 4-128 0,-1-1 0 0,3-1 0 16,3-4 0-16,-2 4 0 0,-2 1 192 0,2 1-64 16,2 2-128-16,3 1 192 0,4 5-48 0,-1 0-16 15,0 0 0-15,1-2 0 0,-1 3 64 0,2 4 0 16,-1-2 0-16,-1-1 0 0,0-2-48 0,-1-9 0 15,3-11 0-15,0 0 0 0,-7 19-144 0,2-3 160 16,0 0-160-16,4-2 160 0,0 1-160 0,1 0 0 16,1 0 144-16,0-2-144 0,3 2 224 0,-1 0-32 0,0-1 0 15,1-1 0-15,-4-13 0 0,6 17-16 0,1-5 0 0,1-1 0 16,-8-11 0-16,9 14 0 0,-9-14 0 0,14 12 0 16,-14-12 0-16,15 11 0 0,-3-2 0 0,0-4 0 15,-12-5-176-15,15 8 192 0,-1-1-192 0,3-1 192 16,8-1-192-16,-2-2 160 0,-5 0-160 0,-5-3 160 15,-13 0-160-15,0 0 0 0,0 0 0 0,17 0 128 16,-2-3-128-16,1 3 128 0,-16 0-128 0,16-2 128 16,-16 2-128-16,17 0 0 0,-5 0 0 0,-12 0 0 15,16-1 0-15,-1 1 128 0,0 0-128 0,-3 0 0 16,-12 0 0-16,15-3 128 0,-4-2-128 0,2 2 0 16,-1-2 128-16,0 0-128 0,-12 5 0 0,12-9 128 15,-1 3-128-15,0 0 0 0,-11 6 144 0,14-9-144 16,-14 9 0-16,11-7 144 0,-11 7-144 0,8-10 0 0,-1-1 192 0,-1 1-192 15,1 0 192-15,-7 10-192 0,0 0 160 0,6-13-160 16,-6 13 128-16,5-15-128 0,-2 1 144 0,2 1-144 16,-5 13 160-16,5-14-160 0,-2 3 128 0,-3 11-128 15,2-12 0-15,-2 12 0 0,2-15 128 0,-2 15-128 16,-2-13 0-16,2 13 0 0,0 0 0 0,0 0 0 16,0 0 0-16,0 0 0 0,0 0 0 0,0 0 0 15,0 0 0-15,0 0 0 0,-7-9 0 0,7 9 0 16,0 0 0-16,0 0 0 0,-8-9 0 0,8 9 0 15,0 0 0-15,0 0 0 0,-11-6 0 0,11 6 0 16,0 0 0-16,-11-3 0 0,11 3 0 0,-14-2 0 16,3 2 0-16,11 0 0 0,-12 0 0 0,-1 0 0 0,13 0 0 0,-11 2 0 15,11-2 0-15,-12 1 0 0,1 1 0 0,11-2 0 16,-14 3 0-16,3 0 0 0,11-3 0 0,-12 2 0 16,12-2 0-16,0 0 0 0,-12 2 0 0,1 3 0 15,11-5 0-15,-13 0 0 0,2 0 0 0,11 0 0 16,-11 0 0-16,11 0 128 0,-12-4-128 0,0 3 0 15,12 1 0-15,-12 0 0 0,1 0 0 0,11 0 0 16,-11-4 0-16,11 4 0 0,-12-3 0 0,12 3 0 16,0 0 0-16,-12 0 0 0,12 0 0 0,0 0 0 15,0 0 0-15,0 0 0 0,-9-5 0 0,9 5 0 16,0 0 0-16,0 0 0 0,0 0 0 0,0 0 0 16,0 0 0-16,0-13 0 0,4 0 0 0,-4 13 0 15,5-11 0-15,0 2 128 0,2-2-128 0,-7 11 0 16,7-12 0-16,0 1 0 0,-3-3 0 0,3 3 0 15,0 3 0-15,-1-3 0 0,-1-1 0 0,1 4 0 0,0-5 0 0,-1 4 0 16,3-4 0-16,-2 2 0 0,0-1 0 16,1-3 0-16,2 0 0 0,0 4 0 0,-3-3 0 0,0 2 0 15,1 3 0-15,-3-1 0 0,1-5 0 0,0 4 0 16,0 0 0-16,0 2 0 0,-2 2 0 0,-3 7 0 16,0 0 0-16,7-10 0 0,-7 10 0 0,0 0 0 15,8-9 0-15,-8 9 0 0,10-6-176 0,-10 6-128 16,16 0-16-16,0 3-16 15,1 2-2352-15,3 3-448 0,0 2-112 0</inkml:trace>
  <inkml:trace contextRef="#ctx0" brushRef="#br0" timeOffset="2">29290 3502 4607 0,'0'0'400'0,"0"0"-400"16,0 0 0-16,0 0 0 0,0 0 1632 0,0 0 240 15,0 0 48-15,0 0 16 0,0 0-864 0,0 0-176 16,0 0-48-16,0 0 0 0,6-10 144 0,-1 1 32 16,0 0 0-16,-5 9 0 0,5-11 304 0,-4 6 64 15,2-2 16-15,-2-3 0 0,0 1-80 0,2-2-16 16,-3-6 0-16,-3 2 0 0,3 2-208 0,-1-3-32 15,-3 1-16-15,2 5 0 0,-2 4-304 0,2 1-64 0,-3 1-16 0,-3 3 0 16,1-3-224-16,-3 3-64 16,0 0 0-16,0 1 0 0,-1 1-80 0,1 0-32 0,-1 4 0 0,-3 0 0 15,0 1-16-15,3 3-16 0,1-6 0 0,0 5 0 16,1 2-112-16,2 0-128 0,7-10 176 0,-6 16-176 16,1-2 128-16,0 0-128 0,2 1 0 0,1-3 0 15,1 1 0-15,1 0 0 0,0 0 0 0,1 0 0 16,-1-13 128-16,4 14-128 0,-3-2 0 0,3 1 0 15,-1-1 128-15,-3-12-128 0,0 0 192 0,9 14-192 16,-2-3 176-16,-7-11-176 0,13 10 160 0,-2-4-160 16,-11-6 192-16,14 5-48 0,-1-3-16 0,-13-2 0 15,14 0 32-15,-14 0 0 0,14-5 0 0,-1 0 0 16,-13 5-16-16,12-4 0 0,-12 4 0 0,10-9 0 16,-10 9 32-16,9-11 0 0,-2 1 0 0,-7 10 0 0,5-11-32 0,0 1 0 15,-5 10 0-15,2-13 0 16,1 0-144-16,-3 3 160 0,0 10-160 0,-3-14 160 0,-2 0-160 0,4 5 0 15,-3-5 144-15,2 5-144 0,2 9 0 0,-4-10 144 16,1 2-144-16,0-1 0 0,3 9 160 0,0 0-160 16,-4-8 128-16,4 8-128 0,0 0 128 0,0 0-128 15,0 0 128-15,0 0-128 0,0 0 0 0,0 0 0 16,-9 9 0-16,2 2 0 0,1 3 0 0,1-3 0 16,0 2 0-16,0-1 0 0,2 0 0 0,-2 1 0 15,0-3 0-15,0 1 0 0,0-1 0 0,5-10 0 16,-7 10 0-16,-1 2 0 0,2-2 0 0,6-10 0 15,0 0 0-15,-5 10 0 0,5-10 0 0,0 0 0 16,0 0 0-16,0 0 0 0,0 0 0 0,0 0 0 0,0 0 128 0,0 0-128 16,0 0 0-16,0 0 0 0,14 1 0 0,-14-1 0 15,15-2 0-15,-3-3 128 0,-12 5-128 0,13-5 0 16,-3-4 0-16,-2-2 128 0,0 1-128 0,-8 10 0 16,0 0 128-16,8-11-128 0,0-1 0 0,-4 0 128 15,-2 2-128-15,-2 10 0 0,4-12 0 0,0 2 0 16,-4 10 0-16,-3-10 128 0,2-4-128 0,1 14 0 15,-4-7 0-15,4 7 0 0,-4-10 0 0,4 10 0 16,-3-10 0-16,3 10 0 0,0 0 0 0,0 0 0 16,-7-7 0-16,7 7 0 0,0 0 0 0,0 0 0 15,0 0 0-15,0 0 0 0,0 0 0 0,0 0 0 16,0 0-160-16,-9 7 160 0,9-7 0 0,-9 14-144 16,3-2 144-16,1 3 0 0,5-15 0 0,-7 13 0 15,1 1 0-15,1 1-128 0,2-3 128 0,0-3 0 16,3-9 0-16,-5 10 0 0,5-10 0 0,0 0 0 0,0 0 0 0,0 0 0 15,0 12 0-15,0-12 0 0,0 0 0 0,0 0 0 16,0 0 0-16,0 0 0 0,0 0 0 0,0 0 0 16,0 0 0-16,0 0 0 0,0 0 0 0,12 1 0 15,-12-1 0-15,0 0 0 0,0 0 0 0,0 0 0 16,10-9 0-16,-10 9 128 0,0 0-128 0,0 0 0 16,7-11 0-16,-7 11 128 0,0 0-128 0,5-11 144 15,-5 11-144-15,2-13 160 0,-2 2-160 0,0 11 0 16,-4-11 0-16,4 11-176 0,0 0 176 0,-5-9 0 15,5 9 0-15,0 0 0 0,-5-10 0 0,5 10 0 16,0 0 0-16,0 0 0 0,0 0 0 0,0 0-128 16,-6-7 128-16,6 7 0 0,0 0-144 0,0 0 144 0,0 0-160 0,0 0 160 31,0 0-1376-31,0 0-176 0,0 0-48 0,-5-14-15712 0</inkml:trace>
  <inkml:trace contextRef="#ctx0" brushRef="#br0" timeOffset="3.01">24867 3478 4607 0,'0'0'400'0,"0"0"-400"0,0 0 0 0,0 0 0 16,0 0 2064-16,0 0 336 0,0 0 64 0,0 0 16 15,0 0-1264-15,0 0-240 0,0 0-48 0,0 0-16 16,0 0-80-16,14 1-32 0,-14-1 0 0,14-1 0 15,-1 1-144-15,0 0-16 0,2-2-16 0,1 5 0 16,0 4-176-16,1-1-48 0,2-6 0 0,0 4 0 16,4 2-96-16,-2 0-32 0,-2-2 0 0,0-6 0 15,-6-7 144-15,4 0 32 0,-1 5 0 0,0-3 0 0,0 0-16 0,-1 1 0 16,0-4 0-16,0 4 0 0,-3 1 16 0,3 0 0 16,1-1 0-16,2-3 0 0,0-1-32 0,0 4 0 15,-1 0 0-15,4 2 0 0,0 2-96 0,2-3 0 16,0 5-16-16,0-4 0 0,-1 1-176 0,-1 1-128 15,-1 1 192-15,1-1-192 0,2-1 160 0,-1 1-160 16,3 1 128-16,-1-1-128 0,0 1 192 0,0-1-32 16,0 2-16-16,-2 0 0 0,0-2 80 0,3 1 16 15,1-1 0-15,-2 0 0 0,-3 2-48 0,0 0-16 16,-1-3 0-16,1 2 0 0,2-3-16 0,-2 4 0 16,0-5 0-16,1 4 0 0,1-1-16 0,1-1 0 0,0 1 0 15,2 0 0-15,0 1-144 0,0-3 160 16,1-1-160-16,-1 4 160 0,0 0 96 0,1-1 32 0,3 2 0 0,3 0 0 15,0 2-288-15,-3 0 0 0,-1 2 0 0,0 1 0 16,1-4 0-16,-3 6 0 0,-1-4 0 0,0 4 0 16,-2-1 0-16,1-2 0 0,-2-1 0 0,1 2 0 15,-3 1 0-15,2-1 0 0,0-2 0 0,2 2 0 16,-1 1 0-16,1 3 0 0,-3-9 0 0,3 0 0 16,1 4 128-16,-2-3-128 0,-1-1 0 0,1-1 0 15,3-2 0-15,3 2 128 0,-3-5-128 0,1 1 0 16,-2 0 128-16,1-2-128 0,0-1 0 0,0 3 0 15,-5 0 128-15,-1 2-128 0,-1 1 0 0,0 2 0 16,-3-4 128-16,1 2-128 0,-2 2 144 0,0 2-144 16,-1-2 128-16,1 4-128 0,0-2 0 0,2 0 144 15,-2-1-144-15,1-1 0 0,-1 0 0 0,0 4 0 16,2-1 0-16,-1-2 0 0,2-2 0 0,0-1 0 16,2 1 144-16,0-1-144 0,-1 0 160 0,2 1-160 0,3-3 224 0,0 0-48 15,0 0-16-15,-1-1 0 0,0 2-160 0,2 0 0 16,-3-1 144-16,0 3-144 0,0 1 0 0,-2 0 0 15,-3-4 0-15,2 4 0 0,-2 0 0 0,0 0 0 16,-2 0 0-16,1 4 0 0,-4-3 128 0,5 1-128 16,-5-2 128-16,2 2-128 0,0 1 0 0,-1-3 0 15,1 0 0-15,1 0-128 0,0 0 128 0,3 0 0 16,-6 0 0-16,4 0 0 0,-1 0 0 0,0 0 0 16,0 0 0-16,1 0 0 0,-3 0 0 0,2 0 0 15,0-3 0-15,-1 3 0 0,-1 0 0 0,0 0 0 16,1 0 0-16,1 0 128 0,4 0-128 0,-4 3 0 15,0-1 0-15,0-1 0 0,-2-1 0 0,1 0 0 0,0 0 0 0,0 2 0 16,-3 1 0-16,3-1 0 0,0 0 0 0,-2-2 0 16,1-2 0-16,-1 0 0 0,0 2 0 0,0-3 0 15,-2 0 0-15,3 1 128 0,-14 2-128 0,13 0 0 16,-13 0 0-16,15-3 0 0,-2-1 0 0,-13 4 0 16,14-1 160-16,-14 1-32 0,15 0-128 0,-15 0 192 15,15-5-64-15,-3 5-128 0,-12 0 176 0,12 0-176 16,-12 0 128-16,14 0-128 0,-3 0 0 0,-11 0 0 15,12 5 0-15,2-4 0 0,-2 1 0 0,2 0 0 16,-14-2 0-16,14 3 0 0,-14-3 0 0,15 3 0 16,0-1 0-16,-15-2 0 0,13 3 0 0,-13-3 0 15,15 2 0-15,-15-2 0 0,15 3 128 0,-15-3-128 16,12 7 0-16,-12-7 128 0,14 6-128 0,-14-6 0 0,13 5 128 0,-13-5-128 16,0 0 0-16,11 6 0 0,-11-6 0 0,0 0 0 15,0 0 0-15,11 9 0 0,-11-9 144 0,0 0-144 16,10 5 0-16,-10-5 144 0,0 0 32 0,0 0 0 15,11 2 0-15,-11-2 0 0,0 0-48 0,0 0-128 16,12 4 192-16,-12-4-64 0,0 0-128 0,0 0 128 16,12 5-128-16,-12-5 128 0,0 0-128 0,12-4 0 15,-12 4 0-15,0 0 128 0,0 0-128 0,0 0 0 16,0 0 0-16,11 4 0 0,-11-4 0 0,0 0 128 16,0 0-128-16,0 0 0 0,11 0 0 0,-11 0 0 15,0 0 0-15,0 0 0 0,0 0 0 0,0 0 0 0,0 0 0 0,0 0 0 16,0 0 0-16,0 0 0 0,0 0 128 0,0 0-128 15,0 0 0-15,0 0 0 0,4-15 144 0,-4 15-144 16,-4-10 144-16,4 10-144 0,-6-11 192 0,1 1-192 16,0 2 192-16,-1 0-64 0,0-4 0 0,0 5-128 15,-2-2 224-15,2 3-64 0,0-3-16 0,-2 3 0 16,0-4-16-16,-1 4 0 0,1-1 0 0,0 0 0 16,0 0 16-16,0 2 0 0,-1 0 0 0,0 2 0 15,9 3-144-15,-11-3 0 0,0-2 0 0,1 2-176 16,0 0 176-16,10 3 0 0,-11-5 128 0,11 5-128 15,-11-3 0-15,11 3 0 0,-12-2 0 0,12 2-128 16,0 0 128-16,0 0 0 0,-11 3 0 0,11-3 0 16,0 0 0-16,0 0 0 0,0 0 0 0,0 0 0 15,0 0 0-15,0 0 0 0,0 0 0 0,5 15 0 16,1-4 0-16,-6-11 0 0,13 8 0 0,0 1 0 0,0-3 0 0,-1 0 0 16,6-1 0-16,-5 1 0 0,2 3 0 15,0-4 0-15,-1 0 0 0,1 0 0 0,-1 0 0 0,-2-1 0 16,-12-4 0-16,15 7 0 0,-4-5 0 0,-11-2 0 15,11 5 0-15,-11-5 0 0,11 7 0 0,-11-7 0 16,0 0 0-16,9 10 0 0,-9-10 0 0,0 0 0 16,0 0 0-16,0 0 0 0,6 11 0 0,-6-11 0 15,0 0 0-15,0 13 0 0,0-13 0 0,-1 12 0 16,1-12 0-16,-5 10 0 0,-2 0 0 0,7-10 0 16,0 0 0-16,-12 6-128 0,6 0 128 0,-1 4 0 15,-1 1-144-15,2-3 144 0,0 0 0 0,-3 0 0 16,2 0 0-16,-2 1 0 0,2 0 0 0,-3 4 0 0,0 6 0 15,-1 0 0-15,-1-2 0 0,0 3 0 16,-3-4 0-16,1 0 0 16,1 1-960-16,-4-3-160 0,-1 0-32 0,0 1-16 15,1-3-2160-15,-2 1-416 0</inkml:trace>
  <inkml:trace contextRef="#ctx0" brushRef="#br0" timeOffset="4.01">26777 4423 3679 0,'0'0'320'0,"0"0"-320"0,0 0 0 0,0 0 0 0,0 0 2016 0,0 0 336 15,0 0 64-15,0 0 16 0,6-11-1296 0,-6 11-256 16,0 0-48-16,8-14-16 0,-8 14 96 0,8-12 32 16,-8 12 0-16,0 0 0 0,10-12 48 0,-10 12 16 15,9-8 0-15,-9 8 0 0,0 0 240 0,0 0 48 16,0 0 16-16,0 0 0 0,7-8-112 0,-7 8-32 16,0 0 0-16,0 0 0 0,0 0-528 0,0 0-128 15,0 0 0-15,-10 3-16 0,0 3-240 0,1 1-64 16,-2 1 0-16,1 3 0 0,-1 3-48 0,-1-2-16 15,-1 4 0-15,1 0 0 0,-2 6 192 0,2 2 16 16,-4 0 16-16,1 6 0 0,-1-2-144 0,1 4-16 16,0-1-16-16,2 1 0 0,-2 1-176 0,2 0 0 15,-1-1 144-15,2 3-144 0,-2-13 0 0,1 1 0 0,-1-5 0 0,2-2 128 16,4-2-128-16,1 1 192 0,1 1-64 0,2 0 0 16,3-4-128-16,0-2 176 0,1-10-176 0,0 0 192 15,0 0-192-15,0 0-256 0,0 0 64 0,0 0 16 31,0-29-2064-31,2 3-400 0,7-2-96 0,1-1-16 16,1-4-512-16,1-3-96 0</inkml:trace>
  <inkml:trace contextRef="#ctx0" brushRef="#br0" timeOffset="5.01">26785 4337 7359 0,'0'0'656'0,"0"0"-528"0,11-9-128 0,-11 9 0 15,8-12 2624-15,-8 12 480 0,6-14 96 0,-6 14 32 16,0 0-1392-16,0 0-288 0,0 0-48 0,0 0-16 15,0 0-240-15,0 0-48 0,0 0-16 0,0 0 0 0,0 0-304 0,0 0-64 16,0 0-16-16,0 0 0 0,0 0-176 0,3 24-48 16,-1-4 0-16,3 1 0 0,-1-1-224 0,-2 0-48 15,1 2-16-15,2 0 0 0,0 3-160 0,-2-1-128 16,1 2 192-16,1-1-192 0,0 1 160 0,0-1-160 16,0 0 128-16,-2-3-128 0,0-3 256 0,2-1-16 15,1 1-16-15,1 3 0 0,0 4-224 0,2 2 144 16,5-2-144-16,-5-5 128 0,0-2-128 0,0 2 160 15,-3-6-160-15,-1 2 160 0,-1 2-160 0,-3-6 0 16,-1-3 0-16,0-10 0 16,0 0-784-16,-6 10-48 0,-5-3 0 0,-3-5-9424 15,2-1-1904-15</inkml:trace>
  <inkml:trace contextRef="#ctx0" brushRef="#br0" timeOffset="6.01">26574 4831 29663 0,'0'0'1312'0,"0"0"272"0,0 0-1264 0,12-7-320 0,3 1 0 0,1 0 0 15,4 1 816-15,3-4 96 0,3-1 32 0,5 4 0 16,1 4-544-16,6-6-96 0,1 6-32 0,4-2 0 16,-1-1-272-16,5 0 160 0,3 2-160 0,-1-3 128 15,-3 4-128-15,-3 1 0 0,-6-3 0 0,-2 1 0 16,-3-2-1216-16,-3-1-192 0,-3-1-16 0,-4-1-12320 15</inkml:trace>
  <inkml:trace contextRef="#ctx0" brushRef="#br0" timeOffset="7.01">24489 2908 3679 0,'0'0'160'0,"0"0"32"0,0 0-192 0,0 0 0 0,0 0 0 0,0 0 0 15,0 0 2640-15,0 0 496 0,0 0 80 0,0 0 32 16,0 0-1824-16,0 0-352 0,0 0-80 0,0 0-16 16,0 0-496-16,0 0-96 0,0 0-32 0,0 0 0 15,0 0-208-15,0 0-144 0,0 0 192 0,0 0-192 16,0 0 0-16,0 0 0 0,0 0 0 0,0 0 0 15,0 0 256-15,0 0-48 0,0 0-16 0,0 0 0 16,0 0 448-16,0 0 64 0,-2-10 32 0,2 10 0 16,0 0-48-16,0 0-16 0,-5-10 0 0,5 10 0 0,-1-10-224 0,1 10-64 15,-5-14 0-15,5 5 0 16,0 9-96-16,0 0-32 0,0 0 0 0,-3-11 0 0,1-1 80 0,1-1 16 16,1 2 0-16,0 1 0 0,-3 3 64 0,3-2 16 15,0 2 0-15,0-5 0 0,-1-1-32 0,1 2 0 16,-1-2 0-16,1 4 0 0,0 2-96 0,0-7-32 15,0 3 0-15,0 0 0 0,1 1-144 0,0-5-128 16,-1 3 144-16,0-1-144 0,3 0 0 0,-2-2 128 16,-1 3-128-16,1 1 0 0,-1-5 0 0,4 4 128 15,-2-3-128-15,1 0 0 0,-6-1 256 0,3 3-64 16,3 2 0-16,-2-4 0 0,-2 4 0 0,1 0 0 0,0 0 0 0,-3 1 0 16,3 1-32-16,0 9-16 0,4-12 0 0,-4 12 0 15,1-12-16-15,3-1-128 0,-4-1 192 0,0 2-64 16,0 12-128-16,0-13 0 0,-1 1 144 0,1-2-144 15,0 2 128-15,0-3-128 0,-3 2 128 0,3 1-128 16,3 1 144-16,-3 11-144 0,0-12 192 0,0-2-192 16,0 2 176-16,0 1-176 0,1-5 160 0,0 5-160 15,0 1 128-15,3 0-128 0,0-1 0 0,-3 1 144 16,-1 1-144-16,0-5 0 0,0 2 0 0,0 1 0 16,0 1 0-16,0 0 128 0,-1 0-128 0,-2 3 0 15,2-6 0-15,0 2 0 0,-3-2 128 0,2 4-128 16,-2 1 0-16,-1-1 0 0,0-1 0 0,5 10 128 15,-5-11-128-15,3 0 0 0,-3 0 0 0,2 1 0 16,3 2 0-16,0 0 0 0,-1-1 0 0,0 0 0 16,1-1 0-16,0 0 0 0,0 2 0 0,0 8 0 15,0-9 0-15,0-1 0 0,1 0 0 0,-1 10 0 0,1-7 0 0,2-3 0 16,-3 1 0-16,0 9 0 0,-3-10 0 0,3 10 0 16,3-9 0-16,-3 9 0 0,1-12 0 0,-1 12 0 15,0-9 0-15,0 9 0 0,1-12 0 0,-1 12 128 16,-1-11-128-16,1 11 0 0,-1-13 0 0,-2 3 0 15,3 10 128-15,0 0-128 0,0 0 0 0,4-12 0 16,-5 1 144-16,-2-3-144 0,3 14 0 0,-1-11 128 16,1 11-128-16,0-11 0 0,0 11 0 0,0 0 0 15,0 0 0-15,0 0 128 0,1-14-128 0,-1 14 0 16,0-12 0-16,0 12 0 0,0 0 0 0,0 0 0 16,0 0 0-16,5-12 0 0,0 1 0 0,-5 11 0 15,0 0 0-15,0 0 0 0,9-11 0 0,-9 11 0 0,0 0 0 0,0 0 0 16,6-12 0-16,-6 12 128 0,5-14-128 15,-5 14 0-15,0 0 0 0,0 0 0 0,7-11 0 0,-7 11 128 16,14 17-128-16,-4-13 0 0,-9-20 0 0,1 2 0 16,-2 14 0-16,0 0 0 0,0 0 128 0,0 0-128 15,13 4 0-15,-13-4 0 0,0 0 0 0,13-5 0 16,0 2 0-16,-13 3 0 0,14 0 0 0,0 0 0 16,-14 0 0-16,16 0 0 0,-3-2 0 0,1 1 0 15,-14 1 0-15,18-4 0 0,-2 0 0 0,0 3 0 16,-1 0 0-16,0-2 0 0,-3 1 0 0,3 4 0 15,1 3 0-15,0 0 0 0,1-11 0 0,-1 2 0 16,1 4 0-16,8 9 0 0,2 8 0 0,-6-12 0 16,-7-12 0-16,0 2 128 0,2 2-128 0,3 3 0 0,-1-2 160 15,2 2-32-15,0 0-128 0,-3 2 192 0,0-2-192 16,0 0 128-16,2 3-128 0,-3-3 0 0,-3-3 128 0,1 3-128 16,-1 5 0-16,0-2 144 0,0-6-144 0,0 2 0 15,-1-3 144-15,-12 4-144 0,12 3 176 0,2-3-48 16,-2-3 0-16,0 1 0 0,2-2 0 0,-1 3-128 15,0-5 192-15,0 3-64 0,0 1-128 0,-1 0 192 16,-12 2-192-16,17-3 192 0,0-2-192 0,0 3 192 16,-4 0-192-16,0 2 192 0,2-3-192 0,-1 3 0 15,-1 0 0-15,2 0 128 0,-3-2-128 0,2 1 0 16,-2-1 0-16,2 2 0 0,-14 0 0 0,16-1 0 16,-3-1 0-16,0 2-176 0,0 0 176 0,-1-1 0 15,2-3 0-15,-2 3 0 0,-12 1 0 0,15-2 144 0,-2 0-144 16,-13 2 0-16,14-4 128 0,0 0-128 0,-14 4 0 0,13-5 0 15,-13 5 128-15,11-3-128 0,-11 3 0 0,0 0 0 16,10-7 256-16,-10 7-64 0,0 0-16 0,10-5 0 16,-10 5-176-16,0 0 0 0,7-7 0 0,-7 7 0 15,9-9 176-15,-9 9-48 0,0 0-128 0,0 0 192 16,0 0-48-16,5-10-16 0,-4-2 0 0,-1 12 0 16,4-11 0-16,-2 1 0 0,1 0 0 0,-3 0 0 15,0 1-128-15,0-1 0 0,0 0 0 0,1-1 0 16,1 0 0-16,1 1 0 0,-3-1 0 0,1-3 0 15,0 2 0-15,2-3 128 0,-3 2-128 0,1-3 0 16,0 3 0-16,2 0 128 0,-2-1-128 0,0 1 0 16,-1-2 0-16,0 2 0 0,0 1 0 0,2 0 0 15,0 2 0-15,-2 2 0 0,0-2 128 0,0 10-128 0,1-8 0 0,-1 8 0 16,0-10 0-16,0 10 0 0,0-12 0 0,0 12 0 16,0-10 0-16,0 10 0 0,0 0 0 0,0 0 0 15,0-11 0-15,2 4 128 0,-2 7-128 0,0 0 0 16,0 0 0-16,0-14 0 0,0 3 0 0,0 11 0 15,0 0 0-15,0-11 0 0,0 11 0 0,0 0 0 16,-2-10 0-16,2 10 0 0,0-14 0 0,0 2 0 16,0 12 0-16,0 0 0 0,0 0 0 0,-1-11 0 15,1 11 0-15,0 0 0 0,-4-12 0 0,4 12 0 16,-2-11 0-16,2 11 0 0,0 0 0 0,0 0 0 16,0 0 0-16,0-11 0 0,0 11 0 0,0 0 0 15,0 0 0-15,0 0 0 0,0 0 0 0,0 0 0 16,0 0 0-16,0 0 0 0,0-12 0 0,0 12 0 0,0 0 0 0,0 0 0 15,0 0 0-15,0 0 0 0,2-14 0 0,-2 14 0 16,0 0-144-16,0 0 144 0,0 0 0 0,0 0 0 16,0 0 0-16,0 0-128 0,0 0 128 0,0 0 0 15,0 0 0-15,0 0 0 0,0 0 0 0,0 0 0 16,0 0 0-16,0 0 0 0,10-1 0 0,-10 1 0 16,0 0 0-16,0 0-128 0,12 0 128 0,-12 0 0 15,13 0 0-15,-13 0 0 0,11 0 0 0,-11 0 0 16,14 1 0-16,0 0 0 0,-3 2-128 0,-11-3 128 15,15 0 0-15,-2 0 0 0,-13 0 0 0,15 0 0 16,-1 0 0-16,-1 0 0 0,-13 0 0 0,14 0 0 16,-1-3 0-16,1 2 0 0,-2 0 0 0,-12 1 0 15,15 0 0-15,0-4 0 0,-3 4 0 0,3 0 0 0,1-1 0 0,-2 1 0 16,0 1 0-16,-2 3 0 16,3-4 0-16,0 1 0 0,0-1 0 0,-2 0 0 0,2 4 0 0,0-2 0 15,-1-2 0-15,2 0 0 0,2 0 0 0,-2 0 0 16,1 0 0-16,3 0 0 0,-1 0 0 0,1 0 0 15,-2 3 0-15,2-2 0 0,0-2 0 0,-1 1 0 16,-1 1 0-16,0 0 0 0,-1-2 0 0,2 1 0 16,-3 0 0-16,1 0 0 0,1-4 0 0,0 4 0 15,0-2 0-15,-2 2 0 0,0-3 0 0,0 2 0 16,3 0 0-16,-3-3 0 0,-2 3 0 0,1 1 0 16,-2-2 0-16,1 2 0 0,2 0 0 0,0 0 0 15,-1-2 0-15,0 2 0 0,1 0 0 0,0 0 0 16,1 0 0-16,-1 0 0 0,1 0 144 0,-1 0-144 0,0 0 128 15,3 0-128-15,-2 2 128 0,0-2-128 0,-1 0 0 16,0 0 128-16,3 0-128 0,-2 3-144 0,-1 1 144 0,0-2-208 16,2-2 208-16,-2 0 0 0,0 0 0 0,-1 3 0 15,0-1 0-15,-3-2 0 0,-12 0 0 0,16 0 0 16,-1 0 0-16,-2 0 0 0,-13 0 0 0,16 3 0 16,-1-2 0-16,0-1 0 0,-3 0 0 0,-12 0 0 15,15-1 0-15,-1 1 0 0,-14 0 0 0,12 0 0 16,-12 0 0-16,15-3 0 0,-1 3 0 0,-2 0 0 15,-12 0 0-15,13-2 0 0,-13 2 0 0,15-4 0 16,-3 3 0-16,-12 1 0 0,14-5 0 0,-2 3 0 16,3 0 0-16,-3-1 128 0,0-2-128 0,-12 5 160 15,15-5-160-15,-3 2 0 0,2 0 0 0,-2 1 0 16,-1 2 0-16,2 0 0 0,-13 0 0 0,13-1 0 16,1-3 0-16,-14 4 0 0,14-3 0 0,-14 3 0 0,15-3 0 0,-15 3 0 15,0 0 0-15,13-2 0 0,-13 2 0 0,0 0 0 16,0 0 0-16,0 0 0 0,13 2 0 0,-13-2 0 15,0 0-144-15,0 0 144 0,0 0 0 0,10 8 0 16,-10-8 0-16,0 0 0 0,0 0 0 0,6 13 0 16,-6-13 0-16,5 13-160 0,-5-13 160 0,4 14 0 15,-4-14 0-15,0 0 0 0,1 14 0 0,-1-2 0 16,0-12 0-16,-1 16 0 0,1-1 0 0,-3 0 0 16,1-1 0-16,-1 1 0 0,3-15 0 0,-2 18-128 15,-3 0 128-15,0-1 0 0,1-2 0 0,-1 0 0 16,1-1 0-16,-1-2-128 0,0 2 128 0,0-3 0 0,0 3 0 15,5-14 0-15,-5 16 0 0,0-4 0 0,5-12 0 0,-5 15 0 16,1-2 0-16,4-13 0 0,-3 15 0 0,-1-1 128 16,1 1-128-16,3-15 0 0,-4 13 0 0,0-1 0 15,4-12 0-15,-5 14 0 0,1-4 0 0,4-10 0 16,0 0 0-16,-2 11 144 0,2-11-144 0,0 0 160 16,0 0-160-16,0 0 0 0,0 0 0 0,0 0 128 15,0 0-128-15,0 0 0 0,0 0 0 0,0 0 0 16,0 0 0-16,0 0 192 0,0 0-64 0,0 0 0 15,0 0-128-15,0 0 0 0,0 0 0 0,0 0 128 16,0 0-128-16,0 0 0 0,0 0 0 0,0 0 0 16,0 0 0-16,0 0 0 0,0 0 0 0,0 0 0 15,10 7 0-15,-10-7 0 0,0 0 0 0,7 9 0 16,-7-9 0-16,0 0 0 0,10 8 0 0,-10-8 0 0,11 3 0 0,-11-3 0 16,12 5 0-16,-12-5 0 0,11 0 0 0,0 2 0 15,1-2 0-15,-12 0 0 0,14 0 0 0,1 0 0 16,0-2 0-16,1 2 0 0,-1 0 0 15,-1 0 0-15,1 0 128 0,1 4-128 0,1-3 0 0,2 1 0 16,-3-2 0-16,0 1 0 0,0-1 0 0,0 4 0 16,1-1 0-16,0 0 0 0,2 0 0 0,-1 2 0 15,2-2 0-15,3-3 0 0,-2 0 0 0,0 0 0 16,-1 0 0-16,2 0 128 0,0 0-128 0,3-3 0 16,-1 2 0-16,2-1 0 0,0 0 0 0,2 1 0 15,1-1 0-15,1 0 0 0,0 1 128 0,1-1-128 16,-1 1 0-16,1-1 128 0,0 0-128 0,0 1 0 15,-4-1 0-15,0-1 0 0,-4 1 0 0,3-1 0 0,2 1 0 0,-2-1 0 16,-4-1 0-16,3 0 0 0,0-1 0 0,-3 1 0 16,-1 2 0-16,2-2 0 0,-1 2 0 0,2-2 0 15,-1 0 0-15,2 3 0 0,-1 0 0 0,2-2 0 16,-1 2 0-16,0 0 0 0,1-3 0 0,0 3 0 16,0 1 0-16,0-4 0 0,0 3 0 0,0 0 0 15,-2-2 0-15,1 1 0 0,-3-1 0 0,-1 1 0 16,-1-2 0-16,1 2 0 0,-1-2 0 0,1 0 0 15,-1 0 0-15,0-1 0 0,-3 0 0 0,3 0 0 16,-2 2 0-16,2-2 0 0,-2 2 0 0,1 1 0 16,-2-1 0-16,3 1 0 0,-1 1 0 0,1-1 0 15,-3 2 0-15,2 0 0 0,-2-1 0 0,1-1 0 16,-2 2 0-16,-1 2 0 0,0-1 0 0,-3-1 0 16,-12 0 0-16,15-1 0 0,-15 1 0 0,15 0 0 0,-15 0 0 15,12 0 0-15,-12 0 0 0,0 0 0 0,14-2 0 0,-14 2 0 16,0 0 0-16,0 0 0 0,0 0 0 0,0 0 0 15,0 0 0-15,0 0 0 0,0 0 0 0,0 0 0 16,0 0 0-16,0 0 0 0,0 0 0 0,6 13 0 16,-6-13 0-16,0 0 0 0,0 14 0 0,0-14 0 15,-2 14 0-15,2-14 0 0,-2 12 0 0,2-12 0 16,-2 14 0-16,2-14 0 0,0 0 0 0,-4 12 0 16,4-12 0-16,-1 14 0 0,1-14 0 0,-3 13 0 15,1-1 0-15,0 0 0 0,2-12 0 0,-3 14 0 16,-2-3 0-16,4 14 0 0,1 8 0 0,-3-2 0 15,2-9 0-15,-4-5 0 0,0 2 0 0,0-6 0 16,-1-3 0-16,2 4 0 0,-2 2 0 0,0-1 0 0,0-4 0 16,-1 2 0-16,2 1-128 0,0 3 128 0,-1-1 0 0,1 0 0 15,0-1 0-15,2 1 0 0,0 1 0 0,1 0 0 16,0-1 0-16,1 5 0 0,-1-1 0 0,0 6 0 16,2-1 0-16,0 3 0 0,-1 1 0 0,-1 2 0 15,0 0 0-15,1-2 0 0,-3 3 0 0,2-2 0 16,-1-3 0-16,1-1 0 0,-2-3 0 0,3-3 0 15,-2-4 0-15,2 0 0 0,0-4 0 0,2 1 0 16,-1-13 0-16,0 15 128 0,0-4-128 0,1 0 0 16,2 1 0-16,-2 0 128 0,-1-12-128 0,0 0 0 15,1 13 0-15,2 2 0 0,-3-1 0 0,0-2 0 16,0-12 0-16,0 0 0 0,-3 16 128 0,2-1-128 16,1-15 0-16,-1 17 0 0,1-17 0 0,-4 14 0 15,-1-1 0-15,5-13 0 0,-5 15 0 0,5-15 128 0,-7 11-128 0,-2 1 0 16,9-12 0-16,-7 15 0 0,0-2 0 0,2 0 0 15,5-13 128-15,-7 18-128 0,1-2 0 0,0 3 0 16,1-1 0-16,0-2 0 0,0 1 0 0,2-1 0 16,-1 2 0-16,3 1 0 0,-1-3 0 0,0 3 0 15,1-2 0-15,0 1 0 0,-1 0 128 0,2-2-128 16,-2 2 192-16,1-3-64 0,-1 0-128 0,0-2 0 16,1-3 0-16,-1 1 0 0,2-11 0 0,0 10 0 15,0-10 0-15,0 0 0 0,-3 10 0 0,3-10 0 16,-4 10 0-16,4-10 0 0,0 0 0 0,0 0 128 15,-2 8-128-15,2-8 128 0,-5 8-128 0,5-8 0 16,0 0 0-16,-4 10 128 0,4-10-128 0,0 0 0 16,0 0 0-16,0 0 0 0,0 0 0 0,0 0 0 15,-5 8 0-15,5-8 0 0,0 0 144 0,0 0-144 0,0 0 160 0,0 0-160 16,0 0 192-16,0 0-64 0,-6-18-128 0,1 2 192 16,1 3-32-16,1 1-16 0,0 1 0 0,1 1 0 15,-2-1-16-15,0 1-128 0,-1-3 192 0,1-1-64 16,-1-2-128-16,0 0 160 0,1-4-160 0,-1 2 160 15,-4-2-160-15,3 3 192 0,1-3-192 0,-2-2 192 16,1 1-192-16,1-2 0 0,0 1 0 0,0 6 128 16,-1 2-128-16,0-2 0 0,2 0 0 0,0 3 0 15,3 5 0-15,0-4 0 0,-3 1 0 0,3 1 0 16,0-1 0-16,-2 2 0 0,1 2 0 0,2 7 0 16,-3-9 0-16,3 9 0 0,-1-7 0 0,1 7 0 15,0 0 0-15,0 0 0 0,0 0 0 0,0 0 0 0,0 0 0 0,0 0-144 16,0 0 144-16,10 11 0 0,-10-11-160 15,7 15 160-15,2 0-128 0,-3 1 128 0,-1 3-128 0,0-1 128 16,0 1-128-16,1 6 128 0,1-3 0 0,0 0 0 16,-1 0 0-16,1-4-128 0,1 2 128 0,0 0 0 15,-2-3 0-15,3 7 0 0,-2-8 0 0,3 2 0 16,-1 1 0-16,-2-1 0 0,2-3 0 0,1 0 0 16,-3-2 0-16,2 1 0 0,-2 2 0 0,0-8 0 15,-1 2 0-15,-6-10 0 0,7 8 0 0,0-1 0 16,-7-7 0-16,0 0 0 0,0 0 0 0,0 0 128 15,7-9-128-15,0 1 0 0,-7 8 128 0,8-8-128 16,-2-4 128-16,2 5-128 0,-8 7 144 0,5-14-144 16,-4 2 192-16,4-2-192 0,0 1 192 0,0-4-192 0,-2 1 192 15,2-2-192-15,0 5 144 0,0-3-144 0,0 1 0 0,0 0 144 16,2-3-144-16,-2 1 0 0,-1-1 0 0,0 2 128 16,-1-6-128-16,-1 6 0 0,1 1 0 0,0-1 0 15,-1 4 0-15,1-3 0 0,0-3 0 0,1 4 0 16,-1 1 0-16,0 3 0 0,-3 10 0 0,0 0 0 31,0 0-1696-31,0 0-368 0,0 0-80 0</inkml:trace>
  <inkml:trace contextRef="#ctx0" brushRef="#br0" timeOffset="8.01">26719 1318 3679 0,'0'0'320'0,"0"0"-320"15,0 0 0-15,0 0 0 0,0 0 2400 0,0 0 416 16,-6-9 64-16,6 9 32 0,0 0-1360 0,0 0-272 16,0 0-48-16,0 0-16 0,-6-5-256 0,6 5-64 15,0 0-16-15,0 0 0 0,0 0-192 0,0 0-48 16,0 0 0-16,0 0 0 0,1 14 16 0,3-2 0 15,-4-12 0-15,5 20 0 0,-3 1-80 0,3 0-32 16,3 1 0-16,-4 0 0 0,-4 3-144 0,3 5-16 16,2 7-16-16,1-5 0 0,-1-3-48 0,2-7-16 15,-4-3 0-15,-1 2 0 0,1 3-176 0,-1-3-128 16,-2 0 144-16,0-1-144 0,0-2 0 0,0 4 128 16,0 0-128-16,0-2 0 0,0 2 0 0,0-1 144 15,0-1-144-15,1-2 128 0,1-6-128 0,0 3 0 0,-1-4 0 0,-1-11 0 31,0 0-688-31,0 0-208 0,0 0-64 0,0 0-12032 0</inkml:trace>
  <inkml:trace contextRef="#ctx0" brushRef="#br0" timeOffset="9.01">26733 1319 18767 0,'0'0'832'0,"-6"-11"176"0,-2 0-816 0,3 0-192 15,5 11 0-15,0 0 0 0,-2-10 640 0,2 10 96 16,0 0 16-16,0 0 0 0,0-12 16 0,0 12 0 16,0 0 0-16,0 0 0 0,5-10-256 0,-5 10-64 15,0 0 0-15,0 0 0 0,7-8-32 0,-7 8-16 16,8-8 0-16,-8 8 0 0,9-10 96 0,0 5 16 15,1 0 0-15,-10 5 0 0,15-2-64 0,-2-1 0 16,-13 3 0-16,16 0 0 0,0 0-160 0,0 0-32 16,-1 4-16-16,1 1 0 0,4 0-64 0,1 1-16 15,0 1 0-15,-2-2 0 0,-4-2-160 0,2 2 192 16,3 1-192-16,0-1 192 0,-4 5-192 0,1-2 0 0,-4 1 0 0,1-2 128 16,-14-7-128-16,12 10 0 0,-2 2 0 0,-1-2 128 15,-9-10-128-15,5 14 0 0,-5 0 0 0,-3-1 0 16,-2 2 0-16,-1-2 160 0,-5-1-160 15,0 3 160-15,-4 0-16 0,-2-3 0 0,-7 3 0 0,2-1 0 16,-6-2-16-16,1 0-128 0,-3-3 192 0,3 1-64 16,-2-2-128-16,3 1 0 0,1-2 144 0,4-1-144 15,4 2 0-15,2-2 128 0,1-2-128 0,3-1 0 16,11-3 0-16,0 0 0 0,-13 3 0 0,13-3 128 16,0 0-128-16,0 0 0 0,4 16 128 0,1-5-128 15,-5-11 0-15,0 0 0 0,16 6 0 0,-1-1 0 16,-2-1 0-16,2 1 0 0,-1-2 0 0,3 0 0 15,0 0 0-15,3 1 0 0,2-1 0 0,-1 1 128 16,-2 1-128-16,2 0 0 0,0-1 0 0,0 2 0 16,-1 0 0-16,1 2 0 0,-3-5 0 0,0 6 0 0,-4-4 0 0,1 2 0 15,-2 1 0-15,-1-2 0 0,-12-6 0 0,12 10 0 16,-12-10 0-16,12 12 0 0,-12-12 0 0,9 14 0 16,-9-14 0-16,7 14 0 0,-7-14 0 0,0 16 0 15,0-16 0-15,-3 19 0 0,-2-6 176 0,0 2 16 16,5-15 0-16,-10 16 0 0,-1 1-16 0,1-3 0 15,0-1 0-15,-1 2 0 0,-4 0-176 0,1 0 192 16,0-7-192-16,-1 4 192 0,-2-3-64 0,0 1-128 16,-4 0 192-16,-1 3-64 0,0 0 32 0,-1 2 0 15,-1-6 0-15,3 3 0 0,1-3-160 0,3 1 160 16,1 4-160-16,1-7 160 0,2 3-160 0,3 0 0 16,4 3 0-16,1 0 0 15,3-5-1312-15,2 3-192 0,2-2-32 0,-2-9-13536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38:13.2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22310 8757 41471 0,'-4'-11'3680'0,"-1"2"-2944"0,1 5-592 0,2 1-144 16,1 4 0-16,-3-3 0 0,-2-8 0 0,-4-4-176 0,-4-3-144 15,-2-3-48-15,0 0 0 0,1 3 0 16,1-2-672 0,-3-1-144-16,3 2-32 0,-4-4 0 0,5 4 640 0,-6-4 128 15,-2 0 32-15,-4-4 0 0,-1 0 592 0,-3 4 112 0,-3 1 32 0,-5 2 0 0,-5 4 416 0,-8 4 96 16,-4 5 0-16,-9 3 16 0,-7 0-544 0,-5 4-112 16,-4 3-32-16,-8 6 0 0,-8 2-160 15,-4 4-192-15,0 1 32 0,-6 2 16 16,-6 9-224-16,-5 4-32 0,-4 6-16 0,-2 2 0 0,0 7 224 15,-2 3 64-15,-1 3 0 0,4 4 0 0,4-3 128 0,8 6 0 16,9-2 0-16,10-1-128 0,12-5 128 0,8 2 0 16,9-2 0-16,7 4 0 0,10-2 0 0,6 0 0 15,7 3 0-15,5-5 0 0,7 1 256 0,8 3-32 16,7 1 0-16,8 0 0 0,8 3-32 0,9-3 0 0,9 1 0 0,8 1 0 16,6-6-192-16,9-4 0 15,11 4 128-15,14-4-128 16,15-4-624-16,7-1-160 0,5-7-48 0,8-5 0 15,5-2 0-15,6-9-16 0,1-5 0 0,2-8 0 0,2 1 848 0,-1-8 0 0,1-2 0 0,-2-3 0 16,-2-2 0-16,0-8 0 0,-2-2 0 0,-7-6 128 16,-5-1 352-16,-7-6 64 0,-5 1 16 15,-6-6 0-15,-6 1 176 0,-1-7 32 0,-1-5 16 0,-6-2 0 0,-5-4-32 16,-7-1-16-16,-6-5 0 0,-7-2 0 0,-6-1-224 0,-7-3-64 16,-5-3 0-16,-9 0 0 15,-6-1-112-15,-10-1-16 0,-6 0-16 0,-7 0 0 16,-7 3 0-16,-9-5 0 0,-12-5 0 0,-11 1 0 15,-7 1-112-15,-11 1 0 0,-11 3-16 0,-8 5 0 16,-8 4-560-16,-13 6-96 16,-7 1-32-16,-14 7-12272 0,-9 9-2448 0</inkml:trace>
  <inkml:trace contextRef="#ctx0" brushRef="#br0" timeOffset="51473.25">22434 6322 36863 0,'-4'-12'3264'0,"0"2"-2608"16,2 4-528-16,-1 3-128 16,1 1 512-16,-2-2 80 0,-2-6 16 0,-5-6 0 0,-3-4-608 0,-4-1 0 15,-1 0-144-15,-2 4 144 16,0 5-1216-16,-4-1-128 0,-1 3-32 0,-5 2 0 15,-2-4-352-15,-2 4-64 0,2 0 0 0,-2 0-16 0,-3 2 1408 0,-3-1 400 16,2 2-160-16,-7 3 160 0,-4 2 960 0,-5 0 256 16,-5 5 48-16,-3 2 16 0,-1 4 0 0,-4 6 16 0,-5 5 0 15,0 4 0-15,0 5-768 0,3 6-144 16,0 6-48-16,5 2 0 0,8-6-208 0,-1 9-128 16,0 9 128-16,2 5-128 0,4 6 0 0,4 4 0 0,5 3 0 0,4-1 128 15,7-4-496-15,5-2-80 0,8 0-32 16,6-3 0-1,4 3-1056-15,7-5-224 0,7-2-32 0,3-7-16 16,6-7 976-16,4-2 208 0,5-4 48 0,4-3 0 0,3-2 576 0,5 2 0 0,7 2 0 16,7-1 0-16,5 0 720 0,8-2 176 0,7-3 16 0,5-3 16 15,9-2-320-15,1-12-64 0,2-3-16 0,3-6 0 16,1-1-528-16,1-3 0 0,0-4 0 0,-6-3 0 16,-7-5 192-16,5-3-192 0,5-1 192 0,-1-4-192 15,1-4 704-15,-1-4 48 0,1-1 0 0,-1-9 0 16,1-1 16-16,-1-3 0 0,0-1 0 0,-2-2 0 15,-4-5-320-15,-5 2-64 0,-5 0-16 0,-3-2 0 0,-1 1-368 0,-8-4-240 16,-8 1 48-16,-10 4 0 16,-8 2-240-16,-4-4-32 0,-6-6-16 0,-7 1 0 15,-6-1-128-15,-9 3-32 0,-10 2 0 0,-12-4 0 16,-10 1 16-16,-15-6 0 0,-11-1 0 16,-11 0 0-16,-7 4 112 0,-12-3 0 0,-9 1 16 0,-10 1 0 15,-5 4 496-15,-5 0 128 0,-3 3 16 0,4 2 0 0,5 3 752 0,-5 4 128 16,-5 4 48-16,-8 0 0 0,-7 6-592 0,-2 4-112 15,2 2-32-15,-12 10-16496 0</inkml:trace>
  <inkml:trace contextRef="#ctx0" brushRef="#br0" timeOffset="69175.57">29007 3684 8287 0,'6'-7'736'0,"-2"2"-592"0,0-1-144 0,-2 2 0 0,1 3 768 0,-2 0 128 0,0 1 32 15,0-3 0-15,1 1 880 0,0-3 176 0,2 0 48 0,-2 0 0 16,1 2-816-16,-1 0-144 0,1 0-48 0,-1 0 0 16,1 1-768-16,-1 0-256 0,2-1 160 0,-1 2-160 15,1-1 352-15,1-1-16 0,0-1 0 0,0 2 0 0,1-3 752 0,0 1 128 16,1-1 48-16,-1 2 0 15,0-2 144-15,0-1 16 0,-1 1 16 0,-1 0 0 0,-2 1-432 0,-1 0-96 16,-1 1-16-16,-2-1 0 16,-2 0-384-16,-1 2-64 0,-2 0-32 0,-1 2 0 0,1 2-240 15,-3 0-48-15,0 2-128 0,-1 3 192 0,1-1-192 0,-1 2 0 16,0 4 0-16,-1 2 0 0,-1 3 0 0,2 0 0 16,1 2 0-16,0 2 0 0,2-2 0 0,0 2 0 15,3-4 0-15,2 1 0 0,0-1 0 0,2-1 128 16,2-2-128-16,3 0 0 0,1-2 304 15,2 0-48-15,3-5 0 0,1 0 0 0,4-2-256 16,0-1 0-16,3-3 0 0,1-1 0 0,2-1 0 0,0-3 0 16,1-3 0-16,1-1-144 0,-2 0-112 0,1-3 0 15,-2-2-16-15,-1 1 0 0,-1-4 80 16,-3 1 0-16,-2 0 16 0,-3 0 0 0,0 2 352 0,-4-3 64 16,0 3 16-16,-2-4 0 0,0 2 176 0,-3-1 32 0,-1 1 16 15,-1-1 0-15,0-1-224 0,-3 1-32 0,-1 0-16 16,0 0 0-16,0 3-208 0,-1 3 144 15,0 3-144-15,-2 5 128 0,1-1-128 0,-2 3 0 0,-1 4-192 0,0 3 192 16,-1 3-240-16,-2 4 80 0,-2 3 16 0,0 3 0 16,-1 2 144-16,0 2-160 0,-3 3 160 0,2-1-160 15,1 2 160-15,0-2 0 0,3-2 0 16,2-3 0-16,4-7 0 0,1 3 0 0,1-3 0 0,1-1 0 0,2-2 0 16,0-4 0-16,2 2 0 0,3-5 0 15,-1-1-176-15,2 2 0 0,1-3 0 0,0-4 0 16,2 2-784-1,1-6-144-15,0 1-48 0,2-1 0 0,-1 0 592 16,0-2 112-16,0 0 32 0,0-1 0 0,-2 0 416 0,1-2 0 0,-2 0 0 0,0 0 0 0,-1-1 320 16,-1 1 64-16,1-2 0 0,-1-2 0 0,-1 3-128 15,0-3-32-15,-1 2 0 0,1-2 0 16,-2-1-224-16,0 1 0 0,-1 1 0 0,-1 2 0 16,0 3 0-16,-2 0-288 0,0 2 64 0,-2 2 16 15,-3 4 208-15,0-2 0 0,-2 6 0 0,-4 2-144 0,3 1 400 0,-3 1 64 16,1 3 32-16,0-1 0 0,2 1-32 15,-1 1-16-15,2 0 0 0,0 1 0 0,3 1-16 16,0 0 0-16,4-1 0 0,0-1 0 0,3-3-288 0,0 2 0 16,1 0 0-16,2-4 0 15,1 1-448-15,-1-3-64 0,2 0 0 0,0 0 0 16,1-3-192-16,2 2-32 0,-1-6-16 16,2 2 0-16,-2-3-368 0,2 0-80 0,1 0-16 0,-1-3-12928 0</inkml:trace>
  <inkml:trace contextRef="#ctx0" brushRef="#br0" timeOffset="70931.67">27764 3684 13823 0,'-6'2'1216'0,"0"0"-960"0,2-2-256 0,1 1 0 16,0-1 736-16,-1 2 96 16,-2-1 32-16,-5 1 0 0,-3 1-48 0,0 1-16 15,0-2 0-15,2 0 0 0,3-2-304 0,2 0-64 0,0 0-16 0,2 0 0 16,2-3 688-16,-1 2 144 0,2-3 32 0,-2 1 0 16,1 0-32-16,0 0 0 0,0 1 0 0,-1-1 0 15,2 3-80-15,-2-2-16 0,2 0 0 0,-1 1 0 16,1 0-624-16,-1 1-128 0,1 0-16 0,-1 0-16 15,2 0-240-15,0 0-128 0,0 0 160 0,-1 0-160 0,2 0 256 0,2 0-32 16,0-2-16-16,2 2 0 0,1 0 96 0,2-2 16 16,2 2 0-16,3-1 0 0,2 1 64 0,1-2 32 15,3 2 0-15,3-2 0 16,2 2-16-16,0 0 0 0,2 0 0 0,-2 2 0 16,2 0-160-16,1-2-48 0,1 0 0 0,0 1 0 0,3 1 0 15,1-2-16-15,1 0 0 0,1-2 0 0,1 1-48 0,2-1 0 16,0-2 0-16,1 0 0 0,0-1-128 15,1-1 0-15,0-1 0 0,0 0 0 0,0-1 0 16,1 0 0-16,3 0 0 0,3-2 0 0,1 1 0 0,0 2 192 16,-2 1-32-16,1-1 0 0,-3 2-160 0,-3 0 128 15,-4 4-128-15,-4-1 128 0,-5 2 64 0,-3 0 0 16,-3 2 0-16,-2-1 0 0,-3 4-64 0,-1-2 0 16,-2 2 0-16,-2-1 0 0,-1-1-128 0,-3 2 0 15,1-1 0-15,-2 1 0 0,2-3 0 0,-2 1 0 0,1-1 0 16,-1 2 0-16,0-3 0 0,1 2 0 0,0-1 0 15,1-2 0-15,1 0 0 0,-1-2 0 16,1 0 0-16,0 0 0 0,-2 0 0 0,2-1 0 0,-1 2 0 0,0-4 0 16,-1 2 0-16,-1 1 0 15,-2 1 0-15,0-3 0 0,-1 3 0 0,-2 1 0 0,0-3 128 16,-2 2-128-16,-1 0 160 0,-2 0 0 0,-1 1 0 16,0 0 0-16,-3 0-160 0,1 0 0 0,-1 1 0 0,-1-1 0 15,3 0 0-15,-2 1 0 0,0-1 0 0,1 0 0 16,0 0 0-16,1-1 0 0,1 0 0 0,1 1 0 15,0-4 0-15,0 3 0 0,0-4 0 0,1 1 0 16,-1 0 0-16,2-1 0 0,-2 0 0 0,0 0 0 16,0 0 0-16,0-1 0 0,-1 1 0 0,-1 0 0 15,1 2 0-15,-1-2 0 0,1-1 0 0,-2 2 0 16,2-1 0-16,0 0 0 0,0 1 0 0,1-1 0 0,0 2 0 16,0 0 0-16,1-2 0 0,2 1 0 0,-2 2 0 15,2-3 0-15,-1 1 0 0,2 2 0 16,-2-3 0-16,3 0 0 0,-1 0 0 0,1 0 0 0,0-1 0 0,0 1 0 15,1-1 0-15,1 2 0 0,0-1 0 0,1-1 0 16,-1 2 0-16,0 3 0 0,1-2 0 0,-2 2 0 16,2 2 0-16,-2-1 0 0,0 3 0 0,0-1 0 15,-1 1 0-15,0 1 0 0,-1-1 0 0,1-3 0 16,0 0 0-16,0 0 0 0,-7 19 0 0,5-15 0 16,1 1 0-16,0-3 0 0,0 0 0 0,1 0 0 0,0 0 0 15,0-2 0-15,0 3 0 0,0-3 0 0,1 0 0 16,-1 0 0-16,0 0-128 0,1 0 128 15,0 0 0-15,1 0 0 0,-1 1 0 0,0 0 0 0,0 0 0 16,1 2 0-16,-2-3 0 0,0 0 0 0,0 0 0 0,11 16 0 16,-9-10 0-16,2 0 0 15,-2-1 0-15,1 3 0 0,1-1 0 0,-2 2 0 0,1-2 0 0,-1 3 0 16,2 0 0-16,-2-1 0 0,2-1 0 0,1 1 0 16,-1 0 0-16,1-3 0 0,-2-1 0 15,1 1 0-15,0-4 0 0,-3 1 0 16,1-1 0-16,-2 0 0 0,3 0 0 0,-3-2 0 0,-1 0 0 0,-1 0 0 15,1 0 0-15,-1 0 0 0,-1 1 0 0,1 0 0 16,-2 1 0-16,4-2 0 0,0 0 0 0,-17 11 0 16,10-6 0-16,0 3 0 0,-2-1 0 0,0 0 0 15,-1 2 0-15,-3-2 0 0,1 1 0 0,-2 0 0 0,-2 1-176 16,-1 0 176-16,0-5-128 0,-3 3 128 16,1-5-592-16,-2 1-48 0,3-3 0 15,-1-4-18624-15</inkml:trace>
  <inkml:trace contextRef="#ctx0" brushRef="#br0" timeOffset="71857.05">29092 2975 19343 0,'-2'-7'1728'0,"-1"3"-1392"0,1 1-336 0,1 3 0 0,-1-2 1392 0,2 2 208 15,0 0 32-15,-1-2 16 0,-1 2 416 0,-2-1 96 16,0 1 16-16,-1 1 0 0,0 1-768 0,-1 0-160 16,1 1-32-16,0 0 0 0,0 0-992 0,0 0-224 15,2 2 0-15,-1-1 0 0,3 1 0 0,-2 0 0 16,3 0 0-16,0 0 0 0,0 1 336 0,2 0 48 16,-1 2 16-16,1-1 0 15,1-1 48-15,-1 0 0 0,2 2 0 0,1 0 0 0,-1-1-240 0,-2 1-32 16,2 2-16-16,-2 0 0 0,1 1-32 0,-3 2 0 15,1 3 0-15,-2-3 0 0,-1 2-128 0,1 0 0 16,0 0 0-16,0-2 0 0,0 1 0 0,1-3 0 16,0-2 0-16,1-1 0 0,0-1 0 0,1-2 0 15,0-4 0-15,-1-1 0 0,0 0 0 0,0-1 0 0,1-4 0 16,-1 0 0-16,0-1 0 0,0-1 0 0,1-3 0 16,-2-1 0-16,1-1 0 0,-1 0 0 0,1-3 0 15,-1 1 0-15,0-2 0 0,-1 0 0 0,2 0 0 0,-1 2 0 16,0-2 0-16,1 0 0 0,1-1 0 0,-1 0 0 15,1 0 0-15,1 3 0 0,0-2 0 0,2-2 0 16,0 3 0-16,2 3 0 0,0 1 0 0,0 1 0 16,2 1 0-16,0 3 0 0,-1 1 0 0,1 0 0 15,1 2 0-15,-1 0 0 0,-1 3 0 0,2-1 0 16,0-2 0-16,0 3 0 0,-1-1 0 0,-1 0 0 16,1 2 0-16,-2 0 0 0,1 3 0 0,-2-4 0 0,0 5 0 0,-1-4 0 15,-1 4 0-15,-2 1 0 16,2 1 0-16,-2 0 0 0,1 2 0 0,1 2 0 15,-1-3 0-15,2 4 0 0,0-1 0 0,1 0 0 16,1-1 0-16,-1 0 0 0,1 2 0 0,1-3 0 0,-1-1 0 16,0 1 0-16,1 0 0 0,-2 0 128 0,-1-1 112 15,0-2 16-15,0 2 0 0,-1-1 0 0,-1 0-80 0,0 1-16 16,-2 0 0-16,0 0 0 0,-1 2-160 16,-1-2 192-16,0 2-192 0,-2 0 192 0,0-1-192 0,-1 1 0 15,0 0 0-15,-1 1 0 0,0-3 0 16,0 2 0-16,2 0 0 0,-1-5 0 0,3-1 0 0,-1 0 0 15,1-3 0-15,2-2-12912 16,3-3-2512-16</inkml:trace>
  <inkml:trace contextRef="#ctx0" brushRef="#br0" timeOffset="138381.63">23624 4268 13823 0,'-1'-4'1216'0,"-1"3"-960"0,0 2-256 0,0 1 0 0,-1 0 912 0,1 1 144 0,-2 0 32 15,-3 2 0-15,-2 1-464 16,-1 2-96-16,0 2-16 0,0 1 0 0,3 0-176 0,-2 0-32 16,2 0-16-16,0 2 0 0,0 0-64 0,0 1-16 0,0 3 0 0,-2-3 0 15,0 3 496-15,-1 0 112 16,0 3 16-16,-2-1 0 0,0 3-240 0,-3 1-32 15,-1 7-16-15,-4 4 0 0,-2 4-336 0,-4 6-64 0,-3 2-16 0,-4 6 0 16,-4 1-128-16,-5 2 0 16,-1-2 0-16,-2 1 0 0,2-2 0 0,-5 6 0 15,-3 9-144-15,0-3 144 0,3 2 0 0,0-3 0 16,2-5 0-16,3-2 0 0,1-6 240 0,0 1 0 0,1 1 0 16,2 1 0-16,4 2 624 0,0-5 128 0,2 2 32 0,0-3 0 15,1-1-576-15,-1-1-128 0,1 0 0 16,0 1-16-16,1-2-304 0,0 1 0 0,-1 1 0 0,-1-2 0 0,3-1 0 15,0-3 0-15,3-2 0 0,2-3 0 0,1-2 128 0,1-1-128 16,-2 6 0-16,3 0 0 16,0-1 0-16,2 1 0 0,1-1 0 0,1 2 0 0,0-1 0 15,2-3 0-15,2-1 128 0,-1-2-128 0,1 1 0 0,1-4 0 16,-2 1-128-16,0-1 128 0,0 0 0 0,1-2 0 16,0 5 0-16,-3-1 0 15,1 3 384-15,0-1 80 0,-1 2 16 0,1-5 0 16,0 1 48-16,2-4 16 0,3-1 0 0,-1-2 0 15,1-1-544-15,1 1 0 0,0-4 0 0,0 2 0 0,1-2 0 16,1 0 0-16,-1 4 0 0,-1 0 0 0,1 0 0 16,-2 1 0-16,1-1 0 0,-1-2 0 0,1-4 0 0,-1 1 0 15,-4 1 0-15,-1 1 0 16,0 3 0-16,-1-2 0 0,1-2 0 0,-3 4 0 0,1 1 0 0,-1 0 0 16,1 2 0-16,-2-2 0 0,0-1 0 0,2 0 0 15,0-1 0-15,1-3 0 0,3-1 0 0,1-1 0 16,0 0 0-16,2-3 0 0,3-1 0 0,-1-4 0 0,3-1 0 15,1 1 0-15,1-6 0 0,0 0 0 0,2-1 0 16,-1-3 0-16,2 1 192 0,0-1-64 0,0 0 0 0,0 0-128 16,-1-1 208-16,0 2-64 0,-1 0-16 0,1 2 0 15,-1 2-128-15,0-1 0 16,-1 1 0-16,0 1 0 0,1 0 0 0,-1 1 0 0,1 0 0 16,1-1 0-16,-1-2 0 0,1 1 0 0,2-2 0 15,-1-1 0-15,2-1 0 0,0-2 0 0,2 2 0 0,-1-3 0 16,1 0 0-16,0-3 0 0,1 1 0 0,1 0 0 15,-1-2-128-15,-1-1 128 0,1-2-160 0,-1 1 160 0,-1-2 0 0,-2-1 0 16,1 3 0-16,-2-4 0 16,0 1 0-16,-2 2 0 0,1-1 176 0,-2 2-48 15,0-1-128-15,0-1 0 0,-1 1 0 0,0 1 0 16,0 1 0-16,-2-1 0 0,1-3 0 0,0 1 0 16,0 2 0-16,0-4 0 0,1 1 0 0,0 0 0 15,0 0 0-15,0-2 0 0,-1-3 0 0,0-2 0 16,-1-1 0-16,1-1 0 0,-1 0 0 0,1-3 0 0,-1 4 0 0,3 1 0 15,-1 2 0-15,1-1 0 0,1 4 0 0,1 3 0 16,1 3 0-16,-1 0 0 0,0 3 0 16,-1 5 0-16,1 1 0 0,-2 3 0 0,2 3 0 0,-2 2-128 0,0 6 128 15,1 3 0-15,-1 3-208 16,0 2 32-16,2 3 16 0,-1 0 0 0,2 0 160 0,1-1-192 0,0 0 192 16,1-4-192-16,2 0 192 0,1-3 0 0,-1-1 0 0,2-2 0 0,0-4 0 15,0 1 0 1,0-3 0-16,0-1 0 0,0 0 0 0,-1 0 0 0,1-2 0 0,0 0 0 15,-1-2 0-15,0-2 0 0,1 0 0 0,-1-4 0 16,0 0 0-16,0-1 0 0,1 0 0 0,0-1 0 16,-1 0 0-16,1-1 0 15,0-1 0-15,1-1 0 0,0 1 176 0,1-2 16 16,0 0 0-16,2-1 0 0,-1-3 64 0,2 0 32 0,1-2 0 16,2 0 0-16,0 0-160 0,0 0-128 0,1 0 144 15,3-1-144-15,-3 1 0 0,0 0 0 0,0 0 0 0,-3 1 0 16,0 0 0-16,-1 2 0 0,-2 0 0 15,1 2 0-15,-4-3 0 0,0 3 0 0,1 0 0 0,-1 0 0 16,0 1 0-16,-1 0 0 0,1 0 0 0,-2-1 0 16,1 1-784-1,0-1-112-15</inkml:trace>
  <inkml:trace contextRef="#ctx0" brushRef="#br0" timeOffset="139323.28">23553 4276 10127 0,'-3'-4'896'0,"1"0"-704"0,0 4-192 0,1-2 0 0,0 2 1024 16,0-3 192-16,-2 2 16 0,-2-4 16 0,0 1-32 0,-1-1 0 0,1 3 0 0,0-3 0 0,3 4-432 0,-1-4-80 16,2 3-32-16,0 0 0 0,1 2-544 0,0-1-128 15,0 1 0-15,0 0 0 0,1 0 0 0,-1 1 0 16,0-1 0-16,0 0 0 0,0 0 0 0,0 0 0 15,0 0 176-15,0 0-176 0,-22 9 960 0,13-9 80 0,-1 1 32 0,-2 1 0 16,-2 2-224-16,-2 1-32 16,-2 2-16-16,-5 3 0 0,-1 1-224 0,-4 6-32 15,0 0-16-15,-4 0 0 0,0-1-256 0,0 2-48 16,2-4-16-16,1 0 0 0,5-2-208 0,1 0 0 0,4-1 0 16,1 0 0-16,4-4 0 0,2 1 0 0,4-1 0 0,0-1 0 15,5 0 0-15,0-1 0 0,4 0 0 16,2-3-160-16,2 0-96 0,3 0 0 0,2-2-16 0,3-3 0 31,3 0-1008-31,1-2-192 0,3-3-32 0,3-1-16 16,5-2 608-16,1-6 112 0,3 1 32 0,1-2 0 0,0-3 416 0,0-1 96 0,2 0 0 15,-3-1 16-15,-1 4 240 0,-1-1 0 0,-1 0 0 0,0 3 0 16,-2-1 0-16,0 4 0 0,0 0 0 0,-2-1 0 0,1 3 192 16,-2 1 16-16,-1 1 16 0,-1 1 0 0,-1 3 448 0,-2 1 96 15,0 0 0-15,-5 4 16 16,1 1-16-16,-1 1-16 0,-3 4 0 0,-1-3 0 15,0 5 16-15,-2 1 16 0,0 2 0 0,-1-1 0 16,-1 2-192-16,-1 0-32 0,0 0-16 0,-1 0 0 0,0 2-16 0,-3-2 0 16,0 0 0-16,-1 0 0 0,0-1-160 0,-1 1-48 15,-2 0 0-15,1 0 0 0,-2 1-80 0,1 0-32 16,-2-1 0-16,-2 1 0 0,1 4-208 16,-1-1 0-16,-1 4 0 0,0-2 0 0,-2 7-224 15,-1 0-96-15,0 7 0 0,-2-1-10064 16,3 1-2016-16</inkml:trace>
  <inkml:trace contextRef="#ctx0" brushRef="#br0" timeOffset="157219.16">2133 15830 26719 0,'-7'-8'2368'0,"-1"1"-1888"0,0 1-480 0,1 4 0 0,5-3 2864 0,-1 4 464 15,1-3 112-15,-3-1 16 0,-5-2-5264 0,-1-5-1056 0,-3 3-208 0,2-1-32 31,-2 1 1360-31,-2 3 272 0,-1 2 48 0,-5 2 16 0,-4 2-1600 0,-5 1-320 0,-2 4-64 0,-5 1-16 16,0-1 848-16,-4 4 160 0,-1-1 32 16,-2 0 16-16,-1 2 4336 0,-2-4 880 0,0 1 160 0,-3-2 48 0,1 0-496 15,-4 0-80-15,1 0-32 0,0-1 0 16,0 1-736-16,-3-2-160 0,3 2-32 0,1-1 0 0,5 1-288 0,-1-3-64 16,1-4-16-16,2 2 0 0,7 2-656 0,2 0-128 15,4 3-16-15,1 1-16 16,5 1-352-16,3 2 0 0,3 2 0 0,1 1 128 0,2 1-128 15,1 3 0-15,4 0 0 0,3-3 128 0,3 0-128 0,3 3-192 16,7 1 64-16,3 4 0 0,3-1-192 0,3 0-48 16,3 0 0-16,1-1 0 0,0 0 368 0,4-2-176 15,2 1 176-15,3-2-128 0,3 0 448 0,1-1 80 0,-2 3 32 16,0-1 0-16,-1 3 176 0,-4 1 32 0,1 4 16 0,-4 3 0 16,-3 5-384-16,-3 2-80 15,-2 6 0-15,-5 1-16 0,-3 1-176 0,-4 2 0 16,-2 0-160-16,-5-2 160 0,0-4 0 0,-2-6 288 15,-1-3-32-15,1-7-16 0,0-2 240 0,0-5 48 0,-1 1 16 16,-1-2 0-16,0 2 32 0,-3-1 16 0,1-1 0 0,-3 1 0 16,0 2-240-16,0-2-48 0,0 1-16 0,3-2 0 15,3-4-96-15,2 1 0 0,3-3-16 0,1-2 0 16,5 1 64-16,3-2 16 0,1-1 0 0,4 0 0 16,3 1-256-16,4 0 144 0,5 0-144 0,5 1 128 15,6 1-512 1,6 0-96-16,7 3-32 0,4 0 0 0,3 3-384 15,2-1-64-15,-1 2-32 0,7-1-10688 0,8-2-2144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5T13:43:40.64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23462 607 15023 0,'0'0'656'0,"0"0"160"0,-5-13-656 0,1 2-160 16,3 0 0-16,-2 4 0 0,1-2 1792 0,2 9 320 0,-2-11 64 0,2 5 0 16,0-3-464-16,-2 1-112 0,4 0 0 0,0-2-16 15,-1 2-480-15,-1 0-80 0,0 8-32 0,0 0 0 16,0 0-192-16,0 0-32 0,0 0-16 0,0 0 0 15,0 0-432-15,0 0-64 0,0 0-32 0,1 23 0 16,-1-4 160-16,-1 1 16 0,1 2 16 0,4 3 0 16,-2-1-160-16,1 2-16 0,-2 1-16 0,3-2 0 15,-2 1 96-15,3 1 32 0,0 2 0 0,1-3 0 16,0 0 32-16,2 1 0 0,-1 5 0 0,2 1 0 16,-2-2-64-16,0 8-16 0,0 3 0 0,-1 5 0 15,1 4-64-15,-2 5-16 0,-2 4 0 0,0 2 0 16,-1-4-224-16,-1-4 144 0,1-6-144 0,-2-1 128 15,1-3 112-15,-2-3 16 0,-1-2 0 0,-1 3 0 0,0 3 48 16,0 3 16-16,-2 2 0 0,2 3 0 0,-1 3-128 0,1 3 0 16,-2-2-16-16,2-4 0 0,1-4-32 0,-1-1 0 15,-1-1 0-15,2 1 0 0,-3-5-144 0,0 4 128 16,0 3-128-16,0 2 128 0,0-1 32 0,4 3 0 16,-2 3 0-16,3 1 0 0,0-3 48 0,0-4 16 15,-2-11 0-15,1-3 0 0,1-5-224 0,-4-1 0 16,0 0 0-16,2-3 0 0,-2-2 160 0,1 1-16 15,0 1 0-15,-1 3 0 0,2 1 64 0,-2 4 16 16,0-2 0-16,2 5 0 0,-2 2-224 0,3-1 144 16,-4 0-144-16,0 0 128 0,-2-7-128 0,1 0 0 15,0-2 0-15,2-4 128 0,-1-1-128 0,2 1 0 16,0-2 0-16,-1-1 0 0,2 2 144 0,-1-1-144 16,1 0 160-16,-1 3-160 0,-2 2 144 0,3 0-144 0,-2 1 128 0,3-1-128 15,0 0 176-15,-2 1-48 0,2-3-128 0,0 0 192 16,-3-2-192-16,3-4 176 0,-2 2-176 0,3-7 160 15,-2-1-160-15,1-1 0 0,-2-1 144 0,2 0-144 16,0-2 0-16,2-2 144 0,-1-10-144 0,0 11 0 16,-1-1 128-16,1 0-128 0,-3-2 0 0,3-8 0 15,0 0 0-15,-1 10 0 0,0-1 0 0,1-9 0 16,0 0 128-16,0 0-128 0,-3 13 0 0,3-13 0 16,0 0 0-16,-2 12 0 0,2-12 0 0,-4 11 0 15,4-11 128-15,0 0-128 0,-5 10 0 0,5-10 0 16,0 0 0-16,0 0 0 0,0 0 0 0,0 0 0 15,0 0 128-15,0 0-128 0,0 0 0 0,0 0 0 16,0 0 128-16,0 0-128 0,0 0 0 0,0 0 0 0,0 0 128 0,0 0-128 16,0 0 0-16,0 0 0 0,0 0 0 0,0 0 0 15,15-2 0-15,-15 2 0 0,0 0 0 0,16-3 0 16,-16 3 0-16,17 0 0 0,-2 2 0 0,0-2 0 16,0 0 0-16,-1 1 0 0,2 1 0 0,3 1 0 15,-1 1 0-15,6-3 0 0,-2-2 0 0,1 1 0 16,-2 1 0-16,1-1 0 0,3 4 0 0,2-4 0 15,3 0 0-15,-2 0 0 0,-2 0 0 0,-1 1 0 16,3-2 0-16,-3-3 0 0,1-1 0 0,1 0 0 16,5-3 0-16,0 1 0 0,4 1 0 0,5 1 0 15,2 0 0-15,5 4 0 0,5-2 0 0,1 6 0 16,-5 0 0-16,-1 0 0 0,-5 1 0 0,-1-3 0 16,-1-1 0-16,-6 2 0 0,-3-4 0 0,1-1 0 15,-1 0 0-15,4-1 0 0,3 0 0 0,5 0 0 0,2 3 0 0,8 1 0 16,7-4 0-16,-2 3 0 0,2-3 0 0,-7 4 0 15,-7-4 0-15,-2-1 0 0,-4-2 0 0,0-3 0 16,-5 0 0-16,2 2 0 0,3-1 0 0,0 3 0 16,4 0 0-16,4 1 0 0,4 1 0 0,-1 3 0 15,-2 2 0-15,-2-1 0 0,-2 0 0 0,-5 1 0 16,0 2 0-16,0-1 0 0,-7-2 0 0,2 0 0 16,1 0 0-16,3 0 0 0,2-1 0 0,7 2 0 15,4 3 0-15,3 1 0 0,-1-3 0 0,0 2 0 16,-3-3 0-16,-4 2 0 0,-5-2 0 0,-6 3 0 15,-4-4 0-15,0 0 0 0,-2 0 0 0,0-8 0 16,-2-8 0-16,4 4 0 0,1 5 0 0,3 4 0 16,0-2 0-16,5 2 0 0,1 3 0 0,0 3 0 15,0-2 0-15,-1 3 0 0,-4-1 0 0,1 2 0 0,-2-5 0 0,-1 0 0 16,0 0 0-16,-3 0 0 0,-4 0 0 0,2 0 0 16,1 0 0-16,-1-3 0 0,0 1 0 0,1 0 0 15,2 1 0-15,-1-3 0 0,2 3 0 0,-2 1 0 16,1-1 0-16,0 1 0 0,-5 1 128 15,2 0-128-15,1 3 0 0,-5-3 0 0,-1-1 0 0,0 0 0 16,-2-1 0-16,1 2 0 0,1 3 0 0,0 1 0 16,-1 0 0-16,1 1 0 0,1 0 0 0,3 4 0 15,1-1 0-15,1-2 0 0,2-3 0 0,1 2 0 16,-2 2 0-16,3-1 0 0,-1-1 0 0,2 0 0 16,-2 3 0-16,-1-4 0 0,-2 1 0 0,-1-1 0 15,0-2 0-15,-2 2 0 0,1-1 0 0,-3-2 0 0,-1-2 0 0,-2 0 0 16,-2 0 0-16,-1-1 0 0,0-3 128 0,-1 2-128 15,0-2 0-15,-1 3 0 0,2-3 0 0,1 1 0 16,2 0 128-16,2-4-128 0,3 6 0 0,-1-4 0 16,3 3 0-16,0 2 0 0,0 0 0 0,2 0 0 15,-1 0 0-15,0 2 0 0,-1-1 0 0,2 6 0 16,-1 4 0-16,2 0 0 0,-3-4 0 0,-4-2 0 16,-1 0 0-16,-1-1 0 0,-6 0 0 0,2 0 0 15,-1-2 0-15,1 3 0 0,-3-5 0 0,2 1 0 16,-2-1 0-16,0 3 0 0,0-2 0 0,-1-1 0 15,4-1 0-15,-1 1 0 0,0 1 0 0,1-1 0 16,0 0 0-16,0 0 0 0,-2 0 0 0,1 0 0 16,1 1 0-16,0 2 0 0,0-2 0 0,1 3 0 0,-4-3 0 15,2-1 0-15,0 1 0 0,1-1 0 0,-2 1 0 16,1 2 0-16,-2-2 0 0,2 0 0 0,-2-1 0 0,0 0 0 16,-2 0 0-16,1 0 0 0,-3 0 0 0,0 0 0 15,1 0 0-15,0 0 0 0,-3-1 128 0,3 1-128 16,0-4 0-16,-1 2 0 0,0-2 0 0,0 2 0 15,0-2 0-15,1-1 0 0,0-1 128 0,1 0-128 16,-1-1 0-16,-3 2 0 0,1-3 144 0,1 3-144 16,-3 0 0-16,0 0 144 0,-1-1-144 0,-10 6 0 15,12-8 0-15,-2 3 0 0,-10 5 0 0,11-7 0 16,-1 3 128-16,0-3-128 0,-2 0 0 0,2 1 0 16,-10 6 0-16,10-10 0 0,0 3 0 0,0-2 0 15,-3-1 128-15,3 0-128 0,0 1 0 0,-3-3 0 0,1-2 0 0,-1-1 0 16,3 3 0-16,-5-12 192 0,-5-4-192 15,4-5 192-15,0-4-192 0,-1-1 160 0,-3-8-160 0,0 2 160 16,-1-2-160-16,-1 4 0 0,0 2 144 0,0-2-144 16,-2 0 0-16,0-3 0 0,2-5 0 0,-3-3 0 15,-1-7 0-15,1 2 0 0,0 3 0 0,2 1 0 16,6 6 0-16,-6 1 0 0,2 3 0 0,1 2 0 16,1 0 0-16,-1-2 0 0,-2-3 0 0,1 0 0 15,-2-3 0-15,2-7 0 0,-3-3 0 0,2-3 0 16,-6-2 0-16,5 1 0 0,-5-1 0 0,2 2 0 15,-2 0 0-15,0-5 0 0,0-4 0 0,1-1 0 16,1-2 0-16,1 0 0 0,-2 5 0 0,1 5 0 16,1 4 0-16,1 8 0 0,2 7 0 0,-1 1-128 15,2 3 128-15,0 4 0 0,-1-2-144 0,2 4 144 0,0 3 0 0,0 1-144 16,-2 2 144-16,1 1 0 0,0-6 0 0,-2 7-128 16,-2-3 128-16,3 5 0 0,-3-3 0 0,-1 3 0 15,-2 0 0-15,1-2 0 0,-2 4 0 0,3-1 0 16,-2-4 0-16,1 6 0 0,1-2 0 0,-1-3 0 15,1 2 0-15,0 0 0 0,-1 1 0 0,2 2 0 16,1-5 0-16,-1 2 0 0,0-1 0 0,0 3 0 16,1-1 0-16,2 4 0 0,-2 1-128 0,0 2 128 15,2-5 0-15,-2 2 0 0,-1 5 0 0,0 1-128 16,0 1 128-16,3 1 0 0,-3-1 0 0,1 3 0 16,1 0-128-16,0 1 128 0,-1 2 0 0,2 0 0 15,-2-2 0-15,4 10 0 0,0 0 0 0,-1-10 0 16,-1 1 0-16,0 0 0 0,2 9 0 0,0-10 0 0,0-1 0 0,0 1 0 15,-1 2 0-15,1-2 0 0,1 1 0 0,-1-2 0 16,-1 1 0-16,1 0 0 0,0 10 0 0,3-14 0 16,-3 0 0-16,0 3 0 0,0 0 0 0,0 11 0 15,-2-15 0-15,1 4-128 0,1 11 128 0,-4-11 0 16,4 11 0-16,-4-10 0 0,4 10 0 0,-5-13 0 16,5 13 0-16,-4-11 0 0,4 11 0 0,0 0 0 15,-5-11 0-15,5 11 0 0,0 0 0 0,-6-9 0 16,6 9 0-16,0 0 0 0,0 0 0 0,-8-8 0 15,8 8 0-15,-9-7-128 0,9 7 128 0,0 0 0 16,-14-2 0-16,3 2 0 0,11 0 0 0,-12-4 0 16,-2 4 0-16,3 0 0 0,-2-1 0 0,0 1 0 15,1 1 0-15,1 3 0 0,0-3 128 0,-3-1-128 0,2 0 0 16,-2 1 0-16,1-1-128 0,-2 3 128 0,-1-1 0 0,-4-2 0 16,-3 2 0-16,-3-2 0 0,-2 0 0 0,-5 2 0 15,-3-1 0-15,-1 3 0 0,-4-1 0 0,0 2 0 16,-4 0 0-16,0 3 0 0,-1 0 0 0,2 0 0 15,-2 0 0-15,1 1 0 0,-1-3 0 0,-3 0 0 16,0-2 0-16,-7 1 144 0,-4-4-144 0,-1 3 0 16,-2-1 0-16,3 5 0 0,2 3 0 0,2-1 0 15,5-3 0-15,-1 2 0 0,1-6 0 0,-4 2 0 16,-5-5 0-16,-2 0 0 0,0 0 0 0,0 2 0 16,-2 1 0-16,5 2 0 0,2-2 0 0,2 4 0 15,0-1 0-15,2 0 0 0,-1-1 0 0,-3 0 0 16,-5-1 0-16,1-2 0 0,-2 3 0 0,3 1 0 0,0 2 0 15,6-1 0-15,3-2 0 0,2 1 0 0,1 2 0 0,1-2 0 16,3-1 0-16,-3 0 0 0,-2-3 0 0,-2 3 0 16,2 2 0-16,0-1 0 0,2 1 0 0,0 1 0 15,2 1 0-15,-1-5 0 0,2 3 0 0,3-2 0 16,2-3 0-16,-1 2 0 0,1-3 0 0,2 2 0 16,-1-1 0-16,-1-2 0 0,-3 0 0 0,1 0 0 15,2-2 0-15,-1-2 0 0,1-1 0 0,0 0 0 16,-1-1 0-16,6 1 0 0,1-1 0 0,2 2 0 15,-1-2 0-15,1 1 0 0,1 0 128 0,1 0-128 16,1 0 0-16,-2 2 0 0,1-1 0 0,0 2 0 16,-3-2 0-16,0 3 0 0,-3-3 0 0,-2 3 0 15,0 1 0-15,-3 0 0 0,1 0 0 0,1 0 0 16,1-4 0-16,1 4 0 0,0-1 0 0,2 0 0 16,2-2 0-16,-1 1 0 0,1-1 0 0,1 3 0 0,0 0 0 0,2 0 0 15,-1-1 0-15,2 1 0 0,-2 0 0 0,-2 1 0 16,-6 4 0-16,1 0 0 0,-1 2 0 0,-1 1 0 15,-3 3 0-15,1-1 0 0,1 5 0 0,3-4 0 16,-3 1 0-16,6-2 0 0,2 1 0 0,1-1 0 16,-1 1 0-16,1-1 0 0,2-3 0 0,2 2 0 15,-1-3 0-15,-2 2 0 0,-2-6 0 0,1 1 0 16,2-2 0-16,-2-1 0 0,-2-3 0 0,-2 0 0 16,1-2 0-16,3 2 0 0,3-3 0 0,2 1 0 15,0 0 0-15,1 0 0 0,2-1 0 0,2 1 0 16,3 0 128-16,-1 0-128 0,2 1 0 0,-2-2 0 15,2 1 0-15,0 3 128 0,1-1-128 0,-1 1 0 0,-2-1 0 0,3 2 0 16,0 1 0-16,2 0 0 0,-1 0 0 0,2 1 0 16,0 2 0-16,1-1 0 0,-2-2 0 15,3 4 0-15,-2-3 0 0,0 3 0 0,-2-3 0 0,2 3 0 16,1-2 0-16,-2-2 0 0,-1 3 0 0,2-2 0 16,-2 0 0-16,1 3 0 0,2-3 0 0,-1 3 0 15,0-2 0-15,0 1 0 0,-2 2 0 0,3 1 0 16,-2-1 0-16,3 0 0 0,1 1-160 0,10-6 160 31,0 0-1840-31,-5 10-272 0,5-10-48 0,5 14-12080 0,4 2-2416 0</inkml:trace>
  <inkml:trace contextRef="#ctx0" brushRef="#br0" timeOffset="1">24606 3182 13823 0,'0'0'608'0,"0"0"128"0,0 0-592 0,0 0-144 0,0 0 0 0,0 0 0 16,0 0 1392-16,3-2 240 0,-1-3 48 0,3 1 16 15,-1-1-368-15,-4 5-80 0,5-5-16 0,-3 3 0 16,3-4-448-16,-5 6-80 0,0 0-32 0,4-8 0 16,-4 8-240-16,0 0-48 0,1-6-16 0,-1 6 0 15,0 0 80-15,0 0 32 0,0 0 0 0,-6-8 0 16,6 8 144-16,-9-7 16 0,9 7 16 0,-12-6 0 16,2-2-160-16,10 8-48 0,-15-5 0 0,3 0 0 15,1 2 32-15,-1-2 0 0,12 5 0 0,-15-5 0 0,-1 2-96 0,4 2-32 16,12 1 0-16,-15-3 0 15,-1 3-32-15,0 0-16 0,-1 0 0 0,3 0 0 0,1 3-48 0,-2-1-16 16,-1 2 0-16,0-3 0 0,0 3-112 0,1 1 0 16,-1-2-128-16,1 3 192 0,-1 1-192 0,-1 1 0 15,3 0 128-15,1 4-128 0,-1-1 0 0,3-1 0 16,3-4 0-16,-2 4 0 0,-2 1 192 0,2 1-64 16,2 2-128-16,3 1 192 0,4 5-48 0,-1 0-16 15,0 0 0-15,1-2 0 0,-1 3 64 0,2 4 0 16,-1-2 0-16,-1-1 0 0,0-2-48 0,-1-9 0 15,3-11 0-15,0 0 0 0,-7 19-144 0,2-3 160 16,0 0-160-16,4-2 160 0,0 1-160 0,1 0 0 16,1 0 144-16,0-2-144 0,3 2 224 0,-1 0-32 0,0-1 0 15,1-1 0-15,-4-13 0 0,6 17-16 0,1-5 0 0,1-1 0 16,-8-11 0-16,9 14 0 0,-9-14 0 0,14 12 0 16,-14-12 0-16,15 11 0 0,-3-2 0 0,0-4 0 15,-12-5-176-15,15 8 192 0,-1-1-192 0,3-1 192 16,8-1-192-16,-2-2 160 0,-5 0-160 0,-5-3 160 15,-13 0-160-15,0 0 0 0,0 0 0 0,17 0 128 16,-2-3-128-16,1 3 128 0,-16 0-128 0,16-2 128 16,-16 2-128-16,17 0 0 0,-5 0 0 0,-12 0 0 15,16-1 0-15,-1 1 128 0,0 0-128 0,-3 0 0 16,-12 0 0-16,15-3 128 0,-4-2-128 0,2 2 0 16,-1-2 128-16,0 0-128 0,-12 5 0 0,12-9 128 15,-1 3-128-15,0 0 0 0,-11 6 144 0,14-9-144 16,-14 9 0-16,11-7 144 0,-11 7-144 0,8-10 0 0,-1-1 192 0,-1 1-192 15,1 0 192-15,-7 10-192 0,0 0 160 0,6-13-160 16,-6 13 128-16,5-15-128 0,-2 1 144 0,2 1-144 16,-5 13 160-16,5-14-160 0,-2 3 128 0,-3 11-128 15,2-12 0-15,-2 12 0 0,2-15 128 0,-2 15-128 16,-2-13 0-16,2 13 0 0,0 0 0 0,0 0 0 16,0 0 0-16,0 0 0 0,0 0 0 0,0 0 0 15,0 0 0-15,0 0 0 0,-7-9 0 0,7 9 0 16,0 0 0-16,0 0 0 0,-8-9 0 0,8 9 0 15,0 0 0-15,0 0 0 0,-11-6 0 0,11 6 0 16,0 0 0-16,-11-3 0 0,11 3 0 0,-14-2 0 16,3 2 0-16,11 0 0 0,-12 0 0 0,-1 0 0 0,13 0 0 0,-11 2 0 15,11-2 0-15,-12 1 0 0,1 1 0 0,11-2 0 16,-14 3 0-16,3 0 0 0,11-3 0 0,-12 2 0 16,12-2 0-16,0 0 0 0,-12 2 0 0,1 3 0 15,11-5 0-15,-13 0 0 0,2 0 0 0,11 0 0 16,-11 0 0-16,11 0 128 0,-12-4-128 0,0 3 0 15,12 1 0-15,-12 0 0 0,1 0 0 0,11 0 0 16,-11-4 0-16,11 4 0 0,-12-3 0 0,12 3 0 16,0 0 0-16,-12 0 0 0,12 0 0 0,0 0 0 15,0 0 0-15,0 0 0 0,-9-5 0 0,9 5 0 16,0 0 0-16,0 0 0 0,0 0 0 0,0 0 0 16,0 0 0-16,0-13 0 0,4 0 0 0,-4 13 0 15,5-11 0-15,0 2 128 0,2-2-128 0,-7 11 0 16,7-12 0-16,0 1 0 0,-3-3 0 0,3 3 0 15,0 3 0-15,-1-3 0 0,-1-1 0 0,1 4 0 0,0-5 0 0,-1 4 0 16,3-4 0-16,-2 2 0 0,0-1 0 16,1-3 0-16,2 0 0 0,0 4 0 0,-3-3 0 0,0 2 0 15,1 3 0-15,-3-1 0 0,1-5 0 0,0 4 0 16,0 0 0-16,0 2 0 0,-2 2 0 0,-3 7 0 16,0 0 0-16,7-10 0 0,-7 10 0 0,0 0 0 15,8-9 0-15,-8 9 0 0,10-6-176 0,-10 6-128 16,16 0-16-16,0 3-16 15,1 2-2352-15,3 3-448 0,0 2-112 0</inkml:trace>
  <inkml:trace contextRef="#ctx0" brushRef="#br0" timeOffset="2">29290 3502 4607 0,'0'0'400'0,"0"0"-400"16,0 0 0-16,0 0 0 0,0 0 1632 0,0 0 240 15,0 0 48-15,0 0 16 0,0 0-864 0,0 0-176 16,0 0-48-16,0 0 0 0,6-10 144 0,-1 1 32 16,0 0 0-16,-5 9 0 0,5-11 304 0,-4 6 64 15,2-2 16-15,-2-3 0 0,0 1-80 0,2-2-16 16,-3-6 0-16,-3 2 0 0,3 2-208 0,-1-3-32 15,-3 1-16-15,2 5 0 0,-2 4-304 0,2 1-64 0,-3 1-16 0,-3 3 0 16,1-3-224-16,-3 3-64 16,0 0 0-16,0 1 0 0,-1 1-80 0,1 0-32 0,-1 4 0 0,-3 0 0 15,0 1-16-15,3 3-16 0,1-6 0 0,0 5 0 16,1 2-112-16,2 0-128 0,7-10 176 0,-6 16-176 16,1-2 128-16,0 0-128 0,2 1 0 0,1-3 0 15,1 1 0-15,1 0 0 0,0 0 0 0,1 0 0 16,-1-13 128-16,4 14-128 0,-3-2 0 0,3 1 0 15,-1-1 128-15,-3-12-128 0,0 0 192 0,9 14-192 16,-2-3 176-16,-7-11-176 0,13 10 160 0,-2-4-160 16,-11-6 192-16,14 5-48 0,-1-3-16 0,-13-2 0 15,14 0 32-15,-14 0 0 0,14-5 0 0,-1 0 0 16,-13 5-16-16,12-4 0 0,-12 4 0 0,10-9 0 16,-10 9 32-16,9-11 0 0,-2 1 0 0,-7 10 0 0,5-11-32 0,0 1 0 15,-5 10 0-15,2-13 0 16,1 0-144-16,-3 3 160 0,0 10-160 0,-3-14 160 0,-2 0-160 0,4 5 0 15,-3-5 144-15,2 5-144 0,2 9 0 0,-4-10 144 16,1 2-144-16,0-1 0 0,3 9 160 0,0 0-160 16,-4-8 128-16,4 8-128 0,0 0 128 0,0 0-128 15,0 0 128-15,0 0-128 0,0 0 0 0,0 0 0 16,-9 9 0-16,2 2 0 0,1 3 0 0,1-3 0 16,0 2 0-16,0-1 0 0,2 0 0 0,-2 1 0 15,0-3 0-15,0 1 0 0,0-1 0 0,5-10 0 16,-7 10 0-16,-1 2 0 0,2-2 0 0,6-10 0 15,0 0 0-15,-5 10 0 0,5-10 0 0,0 0 0 16,0 0 0-16,0 0 0 0,0 0 0 0,0 0 0 0,0 0 128 0,0 0-128 16,0 0 0-16,0 0 0 0,14 1 0 0,-14-1 0 15,15-2 0-15,-3-3 128 0,-12 5-128 0,13-5 0 16,-3-4 0-16,-2-2 128 0,0 1-128 0,-8 10 0 16,0 0 128-16,8-11-128 0,0-1 0 0,-4 0 128 15,-2 2-128-15,-2 10 0 0,4-12 0 0,0 2 0 16,-4 10 0-16,-3-10 128 0,2-4-128 0,1 14 0 15,-4-7 0-15,4 7 0 0,-4-10 0 0,4 10 0 16,-3-10 0-16,3 10 0 0,0 0 0 0,0 0 0 16,-7-7 0-16,7 7 0 0,0 0 0 0,0 0 0 15,0 0 0-15,0 0 0 0,0 0 0 0,0 0 0 16,0 0-160-16,-9 7 160 0,9-7 0 0,-9 14-144 16,3-2 144-16,1 3 0 0,5-15 0 0,-7 13 0 15,1 1 0-15,1 1-128 0,2-3 128 0,0-3 0 16,3-9 0-16,-5 10 0 0,5-10 0 0,0 0 0 0,0 0 0 0,0 0 0 15,0 12 0-15,0-12 0 0,0 0 0 0,0 0 0 16,0 0 0-16,0 0 0 0,0 0 0 0,0 0 0 16,0 0 0-16,0 0 0 0,0 0 0 0,12 1 0 15,-12-1 0-15,0 0 0 0,0 0 0 0,0 0 0 16,10-9 0-16,-10 9 128 0,0 0-128 0,0 0 0 16,7-11 0-16,-7 11 128 0,0 0-128 0,5-11 144 15,-5 11-144-15,2-13 160 0,-2 2-160 0,0 11 0 16,-4-11 0-16,4 11-176 0,0 0 176 0,-5-9 0 15,5 9 0-15,0 0 0 0,-5-10 0 0,5 10 0 16,0 0 0-16,0 0 0 0,0 0 0 0,0 0-128 16,-6-7 128-16,6 7 0 0,0 0-144 0,0 0 144 0,0 0-160 0,0 0 160 31,0 0-1376-31,0 0-176 0,0 0-48 0,-5-14-15712 0</inkml:trace>
  <inkml:trace contextRef="#ctx0" brushRef="#br0" timeOffset="3">24867 3478 4607 0,'0'0'400'0,"0"0"-400"0,0 0 0 0,0 0 0 16,0 0 2064-16,0 0 336 0,0 0 64 0,0 0 16 15,0 0-1264-15,0 0-240 0,0 0-48 0,0 0-16 16,0 0-80-16,14 1-32 0,-14-1 0 0,14-1 0 15,-1 1-144-15,0 0-16 0,2-2-16 0,1 5 0 16,0 4-176-16,1-1-48 0,2-6 0 0,0 4 0 16,4 2-96-16,-2 0-32 0,-2-2 0 0,0-6 0 15,-6-7 144-15,4 0 32 0,-1 5 0 0,0-3 0 0,0 0-16 0,-1 1 0 16,0-4 0-16,0 4 0 0,-3 1 16 0,3 0 0 16,1-1 0-16,2-3 0 0,0-1-32 0,0 4 0 15,-1 0 0-15,4 2 0 0,0 2-96 0,2-3 0 16,0 5-16-16,0-4 0 0,-1 1-176 0,-1 1-128 15,-1 1 192-15,1-1-192 0,2-1 160 0,-1 1-160 16,3 1 128-16,-1-1-128 0,0 1 192 0,0-1-32 16,0 2-16-16,-2 0 0 0,0-2 80 0,3 1 16 15,1-1 0-15,-2 0 0 0,-3 2-48 0,0 0-16 16,-1-3 0-16,1 2 0 0,2-3-16 0,-2 4 0 16,0-5 0-16,1 4 0 0,1-1-16 0,1-1 0 0,0 1 0 15,2 0 0-15,0 1-144 0,0-3 160 16,1-1-160-16,-1 4 160 0,0 0 96 0,1-1 32 0,3 2 0 0,3 0 0 15,0 2-288-15,-3 0 0 0,-1 2 0 0,0 1 0 16,1-4 0-16,-3 6 0 0,-1-4 0 0,0 4 0 16,-2-1 0-16,1-2 0 0,-2-1 0 0,1 2 0 15,-3 1 0-15,2-1 0 0,0-2 0 0,2 2 0 16,-1 1 0-16,1 3 0 0,-3-9 0 0,3 0 0 16,1 4 128-16,-2-3-128 0,-1-1 0 0,1-1 0 15,3-2 0-15,3 2 128 0,-3-5-128 0,1 1 0 16,-2 0 128-16,1-2-128 0,0-1 0 0,0 3 0 15,-5 0 128-15,-1 2-128 0,-1 1 0 0,0 2 0 16,-3-4 128-16,1 2-128 0,-2 2 144 0,0 2-144 16,-1-2 128-16,1 4-128 0,0-2 0 0,2 0 144 15,-2-1-144-15,1-1 0 0,-1 0 0 0,0 4 0 16,2-1 0-16,-1-2 0 0,2-2 0 0,0-1 0 16,2 1 144-16,0-1-144 0,-1 0 160 0,2 1-160 0,3-3 224 0,0 0-48 15,0 0-16-15,-1-1 0 0,0 2-160 0,2 0 0 16,-3-1 144-16,0 3-144 0,0 1 0 0,-2 0 0 15,-3-4 0-15,2 4 0 0,-2 0 0 0,0 0 0 16,-2 0 0-16,1 4 0 0,-4-3 128 0,5 1-128 16,-5-2 128-16,2 2-128 0,0 1 0 0,-1-3 0 15,1 0 0-15,1 0-128 0,0 0 128 0,3 0 0 16,-6 0 0-16,4 0 0 0,-1 0 0 0,0 0 0 16,0 0 0-16,1 0 0 0,-3 0 0 0,2 0 0 15,0-3 0-15,-1 3 0 0,-1 0 0 0,0 0 0 16,1 0 0-16,1 0 128 0,4 0-128 0,-4 3 0 15,0-1 0-15,0-1 0 0,-2-1 0 0,1 0 0 0,0 0 0 0,0 2 0 16,-3 1 0-16,3-1 0 0,0 0 0 0,-2-2 0 16,1-2 0-16,-1 0 0 0,0 2 0 0,0-3 0 15,-2 0 0-15,3 1 128 0,-14 2-128 0,13 0 0 16,-13 0 0-16,15-3 0 0,-2-1 0 0,-13 4 0 16,14-1 160-16,-14 1-32 0,15 0-128 0,-15 0 192 15,15-5-64-15,-3 5-128 0,-12 0 176 0,12 0-176 16,-12 0 128-16,14 0-128 0,-3 0 0 0,-11 0 0 15,12 5 0-15,2-4 0 0,-2 1 0 0,2 0 0 16,-14-2 0-16,14 3 0 0,-14-3 0 0,15 3 0 16,0-1 0-16,-15-2 0 0,13 3 0 0,-13-3 0 15,15 2 0-15,-15-2 0 0,15 3 128 0,-15-3-128 16,12 7 0-16,-12-7 128 0,14 6-128 0,-14-6 0 0,13 5 128 0,-13-5-128 16,0 0 0-16,11 6 0 0,-11-6 0 0,0 0 0 15,0 0 0-15,11 9 0 0,-11-9 144 0,0 0-144 16,10 5 0-16,-10-5 144 0,0 0 32 0,0 0 0 15,11 2 0-15,-11-2 0 0,0 0-48 0,0 0-128 16,12 4 192-16,-12-4-64 0,0 0-128 0,0 0 128 16,12 5-128-16,-12-5 128 0,0 0-128 0,12-4 0 15,-12 4 0-15,0 0 128 0,0 0-128 0,0 0 0 16,0 0 0-16,11 4 0 0,-11-4 0 0,0 0 128 16,0 0-128-16,0 0 0 0,11 0 0 0,-11 0 0 15,0 0 0-15,0 0 0 0,0 0 0 0,0 0 0 0,0 0 0 0,0 0 0 16,0 0 0-16,0 0 0 0,0 0 128 0,0 0-128 15,0 0 0-15,0 0 0 0,4-15 144 0,-4 15-144 16,-4-10 144-16,4 10-144 0,-6-11 192 0,1 1-192 16,0 2 192-16,-1 0-64 0,0-4 0 0,0 5-128 15,-2-2 224-15,2 3-64 0,0-3-16 0,-2 3 0 16,0-4-16-16,-1 4 0 0,1-1 0 0,0 0 0 16,0 0 16-16,0 2 0 0,-1 0 0 0,0 2 0 15,9 3-144-15,-11-3 0 0,0-2 0 0,1 2-176 16,0 0 176-16,10 3 0 0,-11-5 128 0,11 5-128 15,-11-3 0-15,11 3 0 0,-12-2 0 0,12 2-128 16,0 0 128-16,0 0 0 0,-11 3 0 0,11-3 0 16,0 0 0-16,0 0 0 0,0 0 0 0,0 0 0 15,0 0 0-15,0 0 0 0,0 0 0 0,5 15 0 16,1-4 0-16,-6-11 0 0,13 8 0 0,0 1 0 0,0-3 0 0,-1 0 0 16,6-1 0-16,-5 1 0 0,2 3 0 15,0-4 0-15,-1 0 0 0,1 0 0 0,-1 0 0 0,-2-1 0 16,-12-4 0-16,15 7 0 0,-4-5 0 0,-11-2 0 15,11 5 0-15,-11-5 0 0,11 7 0 0,-11-7 0 16,0 0 0-16,9 10 0 0,-9-10 0 0,0 0 0 16,0 0 0-16,0 0 0 0,6 11 0 0,-6-11 0 15,0 0 0-15,0 13 0 0,0-13 0 0,-1 12 0 16,1-12 0-16,-5 10 0 0,-2 0 0 0,7-10 0 16,0 0 0-16,-12 6-128 0,6 0 128 0,-1 4 0 15,-1 1-144-15,2-3 144 0,0 0 0 0,-3 0 0 16,2 0 0-16,-2 1 0 0,2 0 0 0,-3 4 0 0,0 6 0 15,-1 0 0-15,-1-2 0 0,0 3 0 16,-3-4 0-16,1 0 0 16,1 1-960-16,-4-3-160 0,-1 0-32 0,0 1-16 15,1-3-2160-15,-2 1-416 0</inkml:trace>
  <inkml:trace contextRef="#ctx0" brushRef="#br0" timeOffset="4">26777 4423 3679 0,'0'0'320'0,"0"0"-320"0,0 0 0 0,0 0 0 0,0 0 2016 0,0 0 336 15,0 0 64-15,0 0 16 0,6-11-1296 0,-6 11-256 16,0 0-48-16,8-14-16 0,-8 14 96 0,8-12 32 16,-8 12 0-16,0 0 0 0,10-12 48 0,-10 12 16 15,9-8 0-15,-9 8 0 0,0 0 240 0,0 0 48 16,0 0 16-16,0 0 0 0,7-8-112 0,-7 8-32 16,0 0 0-16,0 0 0 0,0 0-528 0,0 0-128 15,0 0 0-15,-10 3-16 0,0 3-240 0,1 1-64 16,-2 1 0-16,1 3 0 0,-1 3-48 0,-1-2-16 15,-1 4 0-15,1 0 0 0,-2 6 192 0,2 2 16 16,-4 0 16-16,1 6 0 0,-1-2-144 0,1 4-16 16,0-1-16-16,2 1 0 0,-2 1-176 0,2 0 0 15,-1-1 144-15,2 3-144 0,-2-13 0 0,1 1 0 0,-1-5 0 0,2-2 128 16,4-2-128-16,1 1 192 0,1 1-64 0,2 0 0 16,3-4-128-16,0-2 176 0,1-10-176 0,0 0 192 15,0 0-192-15,0 0-256 0,0 0 64 0,0 0 16 31,0-29-2064-31,2 3-400 0,7-2-96 0,1-1-16 16,1-4-512-16,1-3-96 0</inkml:trace>
  <inkml:trace contextRef="#ctx0" brushRef="#br0" timeOffset="5">26785 4337 7359 0,'0'0'656'0,"0"0"-528"0,11-9-128 0,-11 9 0 15,8-12 2624-15,-8 12 480 0,6-14 96 0,-6 14 32 16,0 0-1392-16,0 0-288 0,0 0-48 0,0 0-16 15,0 0-240-15,0 0-48 0,0 0-16 0,0 0 0 0,0 0-304 0,0 0-64 16,0 0-16-16,0 0 0 0,0 0-176 0,3 24-48 16,-1-4 0-16,3 1 0 0,-1-1-224 0,-2 0-48 15,1 2-16-15,2 0 0 0,0 3-160 0,-2-1-128 16,1 2 192-16,1-1-192 0,0 1 160 0,0-1-160 16,0 0 128-16,-2-3-128 0,0-3 256 0,2-1-16 15,1 1-16-15,1 3 0 0,0 4-224 0,2 2 144 16,5-2-144-16,-5-5 128 0,0-2-128 0,0 2 160 15,-3-6-160-15,-1 2 160 0,-1 2-160 0,-3-6 0 16,-1-3 0-16,0-10 0 16,0 0-784-16,-6 10-48 0,-5-3 0 0,-3-5-9424 15,2-1-1904-15</inkml:trace>
  <inkml:trace contextRef="#ctx0" brushRef="#br0" timeOffset="6">26574 4831 29663 0,'0'0'1312'0,"0"0"272"0,0 0-1264 0,12-7-320 0,3 1 0 0,1 0 0 15,4 1 816-15,3-4 96 0,3-1 32 0,5 4 0 16,1 4-544-16,6-6-96 0,1 6-32 0,4-2 0 16,-1-1-272-16,5 0 160 0,3 2-160 0,-1-3 128 15,-3 4-128-15,-3 1 0 0,-6-3 0 0,-2 1 0 16,-3-2-1216-16,-3-1-192 0,-3-1-16 0,-4-1-12320 15</inkml:trace>
  <inkml:trace contextRef="#ctx0" brushRef="#br0" timeOffset="7">24489 2908 3679 0,'0'0'160'0,"0"0"32"0,0 0-192 0,0 0 0 0,0 0 0 0,0 0 0 15,0 0 2640-15,0 0 496 0,0 0 80 0,0 0 32 16,0 0-1824-16,0 0-352 0,0 0-80 0,0 0-16 16,0 0-496-16,0 0-96 0,0 0-32 0,0 0 0 15,0 0-208-15,0 0-144 0,0 0 192 0,0 0-192 16,0 0 0-16,0 0 0 0,0 0 0 0,0 0 0 15,0 0 256-15,0 0-48 0,0 0-16 0,0 0 0 16,0 0 448-16,0 0 64 0,-2-10 32 0,2 10 0 16,0 0-48-16,0 0-16 0,-5-10 0 0,5 10 0 0,-1-10-224 0,1 10-64 15,-5-14 0-15,5 5 0 16,0 9-96-16,0 0-32 0,0 0 0 0,-3-11 0 0,1-1 80 0,1-1 16 16,1 2 0-16,0 1 0 0,-3 3 64 0,3-2 16 15,0 2 0-15,0-5 0 0,-1-1-32 0,1 2 0 16,-1-2 0-16,1 4 0 0,0 2-96 0,0-7-32 15,0 3 0-15,0 0 0 0,1 1-144 0,0-5-128 16,-1 3 144-16,0-1-144 0,3 0 0 0,-2-2 128 16,-1 3-128-16,1 1 0 0,-1-5 0 0,4 4 128 15,-2-3-128-15,1 0 0 0,-6-1 256 0,3 3-64 16,3 2 0-16,-2-4 0 0,-2 4 0 0,1 0 0 0,0 0 0 0,-3 1 0 16,3 1-32-16,0 9-16 0,4-12 0 0,-4 12 0 15,1-12-16-15,3-1-128 0,-4-1 192 0,0 2-64 16,0 12-128-16,0-13 0 0,-1 1 144 0,1-2-144 15,0 2 128-15,0-3-128 0,-3 2 128 0,3 1-128 16,3 1 144-16,-3 11-144 0,0-12 192 0,0-2-192 16,0 2 176-16,0 1-176 0,1-5 160 0,0 5-160 15,0 1 128-15,3 0-128 0,0-1 0 0,-3 1 144 16,-1 1-144-16,0-5 0 0,0 2 0 0,0 1 0 16,0 1 0-16,0 0 128 0,-1 0-128 0,-2 3 0 15,2-6 0-15,0 2 0 0,-3-2 128 0,2 4-128 16,-2 1 0-16,-1-1 0 0,0-1 0 0,5 10 128 15,-5-11-128-15,3 0 0 0,-3 0 0 0,2 1 0 16,3 2 0-16,0 0 0 0,-1-1 0 0,0 0 0 16,1-1 0-16,0 0 0 0,0 2 0 0,0 8 0 15,0-9 0-15,0-1 0 0,1 0 0 0,-1 10 0 0,1-7 0 0,2-3 0 16,-3 1 0-16,0 9 0 0,-3-10 0 0,3 10 0 16,3-9 0-16,-3 9 0 0,1-12 0 0,-1 12 0 15,0-9 0-15,0 9 0 0,1-12 0 0,-1 12 128 16,-1-11-128-16,1 11 0 0,-1-13 0 0,-2 3 0 15,3 10 128-15,0 0-128 0,0 0 0 0,4-12 0 16,-5 1 144-16,-2-3-144 0,3 14 0 0,-1-11 128 16,1 11-128-16,0-11 0 0,0 11 0 0,0 0 0 15,0 0 0-15,0 0 128 0,1-14-128 0,-1 14 0 16,0-12 0-16,0 12 0 0,0 0 0 0,0 0 0 16,0 0 0-16,5-12 0 0,0 1 0 0,-5 11 0 15,0 0 0-15,0 0 0 0,9-11 0 0,-9 11 0 0,0 0 0 0,0 0 0 16,6-12 0-16,-6 12 128 0,5-14-128 15,-5 14 0-15,0 0 0 0,0 0 0 0,7-11 0 0,-7 11 128 16,14 17-128-16,-4-13 0 0,-9-20 0 0,1 2 0 16,-2 14 0-16,0 0 0 0,0 0 128 0,0 0-128 15,13 4 0-15,-13-4 0 0,0 0 0 0,13-5 0 16,0 2 0-16,-13 3 0 0,14 0 0 0,0 0 0 16,-14 0 0-16,16 0 0 0,-3-2 0 0,1 1 0 15,-14 1 0-15,18-4 0 0,-2 0 0 0,0 3 0 16,-1 0 0-16,0-2 0 0,-3 1 0 0,3 4 0 15,1 3 0-15,0 0 0 0,1-11 0 0,-1 2 0 16,1 4 0-16,8 9 0 0,2 8 0 0,-6-12 0 16,-7-12 0-16,0 2 128 0,2 2-128 0,3 3 0 0,-1-2 160 15,2 2-32-15,0 0-128 0,-3 2 192 0,0-2-192 16,0 0 128-16,2 3-128 0,-3-3 0 0,-3-3 128 0,1 3-128 16,-1 5 0-16,0-2 144 0,0-6-144 0,0 2 0 15,-1-3 144-15,-12 4-144 0,12 3 176 0,2-3-48 16,-2-3 0-16,0 1 0 0,2-2 0 0,-1 3-128 15,0-5 192-15,0 3-64 0,0 1-128 0,-1 0 192 16,-12 2-192-16,17-3 192 0,0-2-192 0,0 3 192 16,-4 0-192-16,0 2 192 0,2-3-192 0,-1 3 0 15,-1 0 0-15,2 0 128 0,-3-2-128 0,2 1 0 16,-2-1 0-16,2 2 0 0,-14 0 0 0,16-1 0 16,-3-1 0-16,0 2-176 0,0 0 176 0,-1-1 0 15,2-3 0-15,-2 3 0 0,-12 1 0 0,15-2 144 0,-2 0-144 16,-13 2 0-16,14-4 128 0,0 0-128 0,-14 4 0 0,13-5 0 15,-13 5 128-15,11-3-128 0,-11 3 0 0,0 0 0 16,10-7 256-16,-10 7-64 0,0 0-16 0,10-5 0 16,-10 5-176-16,0 0 0 0,7-7 0 0,-7 7 0 15,9-9 176-15,-9 9-48 0,0 0-128 0,0 0 192 16,0 0-48-16,5-10-16 0,-4-2 0 0,-1 12 0 16,4-11 0-16,-2 1 0 0,1 0 0 0,-3 0 0 15,0 1-128-15,0-1 0 0,0 0 0 0,1-1 0 16,1 0 0-16,1 1 0 0,-3-1 0 0,1-3 0 15,0 2 0-15,2-3 128 0,-3 2-128 0,1-3 0 16,0 3 0-16,2 0 128 0,-2-1-128 0,0 1 0 16,-1-2 0-16,0 2 0 0,0 1 0 0,2 0 0 15,0 2 0-15,-2 2 0 0,0-2 128 0,0 10-128 0,1-8 0 0,-1 8 0 16,0-10 0-16,0 10 0 0,0-12 0 0,0 12 0 16,0-10 0-16,0 10 0 0,0 0 0 0,0 0 0 15,0-11 0-15,2 4 128 0,-2 7-128 0,0 0 0 16,0 0 0-16,0-14 0 0,0 3 0 0,0 11 0 15,0 0 0-15,0-11 0 0,0 11 0 0,0 0 0 16,-2-10 0-16,2 10 0 0,0-14 0 0,0 2 0 16,0 12 0-16,0 0 0 0,0 0 0 0,-1-11 0 15,1 11 0-15,0 0 0 0,-4-12 0 0,4 12 0 16,-2-11 0-16,2 11 0 0,0 0 0 0,0 0 0 16,0 0 0-16,0-11 0 0,0 11 0 0,0 0 0 15,0 0 0-15,0 0 0 0,0 0 0 0,0 0 0 16,0 0 0-16,0 0 0 0,0-12 0 0,0 12 0 0,0 0 0 0,0 0 0 15,0 0 0-15,0 0 0 0,2-14 0 0,-2 14 0 16,0 0-144-16,0 0 144 0,0 0 0 0,0 0 0 16,0 0 0-16,0 0-128 0,0 0 128 0,0 0 0 15,0 0 0-15,0 0 0 0,0 0 0 0,0 0 0 16,0 0 0-16,0 0 0 0,10-1 0 0,-10 1 0 16,0 0 0-16,0 0-128 0,12 0 128 0,-12 0 0 15,13 0 0-15,-13 0 0 0,11 0 0 0,-11 0 0 16,14 1 0-16,0 0 0 0,-3 2-128 0,-11-3 128 15,15 0 0-15,-2 0 0 0,-13 0 0 0,15 0 0 16,-1 0 0-16,-1 0 0 0,-13 0 0 0,14 0 0 16,-1-3 0-16,1 2 0 0,-2 0 0 0,-12 1 0 15,15 0 0-15,0-4 0 0,-3 4 0 0,3 0 0 0,1-1 0 0,-2 1 0 16,0 1 0-16,-2 3 0 16,3-4 0-16,0 1 0 0,0-1 0 0,-2 0 0 0,2 4 0 0,0-2 0 15,-1-2 0-15,2 0 0 0,2 0 0 0,-2 0 0 16,1 0 0-16,3 0 0 0,-1 0 0 0,1 0 0 15,-2 3 0-15,2-2 0 0,0-2 0 0,-1 1 0 16,-1 1 0-16,0 0 0 0,-1-2 0 0,2 1 0 16,-3 0 0-16,1 0 0 0,1-4 0 0,0 4 0 15,0-2 0-15,-2 2 0 0,0-3 0 0,0 2 0 16,3 0 0-16,-3-3 0 0,-2 3 0 0,1 1 0 16,-2-2 0-16,1 2 0 0,2 0 0 0,0 0 0 15,-1-2 0-15,0 2 0 0,1 0 0 0,0 0 0 16,1 0 0-16,-1 0 0 0,1 0 144 0,-1 0-144 0,0 0 128 15,3 0-128-15,-2 2 128 0,0-2-128 0,-1 0 0 16,0 0 128-16,3 0-128 0,-2 3-144 0,-1 1 144 0,0-2-208 16,2-2 208-16,-2 0 0 0,0 0 0 0,-1 3 0 15,0-1 0-15,-3-2 0 0,-12 0 0 0,16 0 0 16,-1 0 0-16,-2 0 0 0,-13 0 0 0,16 3 0 16,-1-2 0-16,0-1 0 0,-3 0 0 0,-12 0 0 15,15-1 0-15,-1 1 0 0,-14 0 0 0,12 0 0 16,-12 0 0-16,15-3 0 0,-1 3 0 0,-2 0 0 15,-12 0 0-15,13-2 0 0,-13 2 0 0,15-4 0 16,-3 3 0-16,-12 1 0 0,14-5 0 0,-2 3 0 16,3 0 0-16,-3-1 128 0,0-2-128 0,-12 5 160 15,15-5-160-15,-3 2 0 0,2 0 0 0,-2 1 0 16,-1 2 0-16,2 0 0 0,-13 0 0 0,13-1 0 16,1-3 0-16,-14 4 0 0,14-3 0 0,-14 3 0 0,15-3 0 0,-15 3 0 15,0 0 0-15,13-2 0 0,-13 2 0 0,0 0 0 16,0 0 0-16,0 0 0 0,13 2 0 0,-13-2 0 15,0 0-144-15,0 0 144 0,0 0 0 0,10 8 0 16,-10-8 0-16,0 0 0 0,0 0 0 0,6 13 0 16,-6-13 0-16,5 13-160 0,-5-13 160 0,4 14 0 15,-4-14 0-15,0 0 0 0,1 14 0 0,-1-2 0 16,0-12 0-16,-1 16 0 0,1-1 0 0,-3 0 0 16,1-1 0-16,-1 1 0 0,3-15 0 0,-2 18-128 15,-3 0 128-15,0-1 0 0,1-2 0 0,-1 0 0 16,1-1 0-16,-1-2-128 0,0 2 128 0,0-3 0 0,0 3 0 15,5-14 0-15,-5 16 0 0,0-4 0 0,5-12 0 0,-5 15 0 16,1-2 0-16,4-13 0 0,-3 15 0 0,-1-1 128 16,1 1-128-16,3-15 0 0,-4 13 0 0,0-1 0 15,4-12 0-15,-5 14 0 0,1-4 0 0,4-10 0 16,0 0 0-16,-2 11 144 0,2-11-144 0,0 0 160 16,0 0-160-16,0 0 0 0,0 0 0 0,0 0 128 15,0 0-128-15,0 0 0 0,0 0 0 0,0 0 0 16,0 0 0-16,0 0 192 0,0 0-64 0,0 0 0 15,0 0-128-15,0 0 0 0,0 0 0 0,0 0 128 16,0 0-128-16,0 0 0 0,0 0 0 0,0 0 0 16,0 0 0-16,0 0 0 0,0 0 0 0,0 0 0 15,10 7 0-15,-10-7 0 0,0 0 0 0,7 9 0 16,-7-9 0-16,0 0 0 0,10 8 0 0,-10-8 0 0,11 3 0 0,-11-3 0 16,12 5 0-16,-12-5 0 0,11 0 0 0,0 2 0 15,1-2 0-15,-12 0 0 0,14 0 0 0,1 0 0 16,0-2 0-16,1 2 0 0,-1 0 0 15,-1 0 0-15,1 0 128 0,1 4-128 0,1-3 0 0,2 1 0 16,-3-2 0-16,0 1 0 0,0-1 0 0,0 4 0 16,1-1 0-16,0 0 0 0,2 0 0 0,-1 2 0 15,2-2 0-15,3-3 0 0,-2 0 0 0,0 0 0 16,-1 0 0-16,2 0 128 0,0 0-128 0,3-3 0 16,-1 2 0-16,2-1 0 0,0 0 0 0,2 1 0 15,1-1 0-15,1 0 0 0,0 1 128 0,1-1-128 16,-1 1 0-16,1-1 128 0,0 0-128 0,0 1 0 15,-4-1 0-15,0-1 0 0,-4 1 0 0,3-1 0 0,2 1 0 0,-2-1 0 16,-4-1 0-16,3 0 0 0,0-1 0 0,-3 1 0 16,-1 2 0-16,2-2 0 0,-1 2 0 0,2-2 0 15,-1 0 0-15,2 3 0 0,-1 0 0 0,2-2 0 16,-1 2 0-16,0 0 0 0,1-3 0 0,0 3 0 16,0 1 0-16,0-4 0 0,0 3 0 0,0 0 0 15,-2-2 0-15,1 1 0 0,-3-1 0 0,-1 1 0 16,-1-2 0-16,1 2 0 0,-1-2 0 0,1 0 0 15,-1 0 0-15,0-1 0 0,-3 0 0 0,3 0 0 16,-2 2 0-16,2-2 0 0,-2 2 0 0,1 1 0 16,-2-1 0-16,3 1 0 0,-1 1 0 0,1-1 0 15,-3 2 0-15,2 0 0 0,-2-1 0 0,1-1 0 16,-2 2 0-16,-1 2 0 0,0-1 0 0,-3-1 0 16,-12 0 0-16,15-1 0 0,-15 1 0 0,15 0 0 0,-15 0 0 15,12 0 0-15,-12 0 0 0,0 0 0 0,14-2 0 0,-14 2 0 16,0 0 0-16,0 0 0 0,0 0 0 0,0 0 0 15,0 0 0-15,0 0 0 0,0 0 0 0,0 0 0 16,0 0 0-16,0 0 0 0,0 0 0 0,6 13 0 16,-6-13 0-16,0 0 0 0,0 14 0 0,0-14 0 15,-2 14 0-15,2-14 0 0,-2 12 0 0,2-12 0 16,-2 14 0-16,2-14 0 0,0 0 0 0,-4 12 0 16,4-12 0-16,-1 14 0 0,1-14 0 0,-3 13 0 15,1-1 0-15,0 0 0 0,2-12 0 0,-3 14 0 16,-2-3 0-16,4 14 0 0,1 8 0 0,-3-2 0 15,2-9 0-15,-4-5 0 0,0 2 0 0,0-6 0 16,-1-3 0-16,2 4 0 0,-2 2 0 0,0-1 0 0,0-4 0 16,-1 2 0-16,2 1-128 0,0 3 128 0,-1-1 0 0,1 0 0 15,0-1 0-15,2 1 0 0,0 1 0 0,1 0 0 16,0-1 0-16,1 5 0 0,-1-1 0 0,0 6 0 16,2-1 0-16,0 3 0 0,-1 1 0 0,-1 2 0 15,0 0 0-15,1-2 0 0,-3 3 0 0,2-2 0 16,-1-3 0-16,1-1 0 0,-2-3 0 0,3-3 0 15,-2-4 0-15,2 0 0 0,0-4 0 0,2 1 0 16,-1-13 0-16,0 15 128 0,0-4-128 0,1 0 0 16,2 1 0-16,-2 0 128 0,-1-12-128 0,0 0 0 15,1 13 0-15,2 2 0 0,-3-1 0 0,0-2 0 16,0-12 0-16,0 0 0 0,-3 16 128 0,2-1-128 16,1-15 0-16,-1 17 0 0,1-17 0 0,-4 14 0 15,-1-1 0-15,5-13 0 0,-5 15 0 0,5-15 128 0,-7 11-128 0,-2 1 0 16,9-12 0-16,-7 15 0 0,0-2 0 0,2 0 0 15,5-13 128-15,-7 18-128 0,1-2 0 0,0 3 0 16,1-1 0-16,0-2 0 0,0 1 0 0,2-1 0 16,-1 2 0-16,3 1 0 0,-1-3 0 0,0 3 0 15,1-2 0-15,0 1 0 0,-1 0 128 0,2-2-128 16,-2 2 192-16,1-3-64 0,-1 0-128 0,0-2 0 16,1-3 0-16,-1 1 0 0,2-11 0 0,0 10 0 15,0-10 0-15,0 0 0 0,-3 10 0 0,3-10 0 16,-4 10 0-16,4-10 0 0,0 0 0 0,0 0 128 15,-2 8-128-15,2-8 128 0,-5 8-128 0,5-8 0 16,0 0 0-16,-4 10 128 0,4-10-128 0,0 0 0 16,0 0 0-16,0 0 0 0,0 0 0 0,0 0 0 15,-5 8 0-15,5-8 0 0,0 0 144 0,0 0-144 0,0 0 160 0,0 0-160 16,0 0 192-16,0 0-64 0,-6-18-128 0,1 2 192 16,1 3-32-16,1 1-16 0,0 1 0 0,1 1 0 15,-2-1-16-15,0 1-128 0,-1-3 192 0,1-1-64 16,-1-2-128-16,0 0 160 0,1-4-160 0,-1 2 160 15,-4-2-160-15,3 3 192 0,1-3-192 0,-2-2 192 16,1 1-192-16,1-2 0 0,0 1 0 0,0 6 128 16,-1 2-128-16,0-2 0 0,2 0 0 0,0 3 0 15,3 5 0-15,0-4 0 0,-3 1 0 0,3 1 0 16,0-1 0-16,-2 2 0 0,1 2 0 0,2 7 0 16,-3-9 0-16,3 9 0 0,-1-7 0 0,1 7 0 15,0 0 0-15,0 0 0 0,0 0 0 0,0 0 0 0,0 0 0 0,0 0-144 16,0 0 144-16,10 11 0 0,-10-11-160 15,7 15 160-15,2 0-128 0,-3 1 128 0,-1 3-128 0,0-1 128 16,0 1-128-16,1 6 128 0,1-3 0 0,0 0 0 16,-1 0 0-16,1-4-128 0,1 2 128 0,0 0 0 15,-2-3 0-15,3 7 0 0,-2-8 0 0,3 2 0 16,-1 1 0-16,-2-1 0 0,2-3 0 0,1 0 0 16,-3-2 0-16,2 1 0 0,-2 2 0 0,0-8 0 15,-1 2 0-15,-6-10 0 0,7 8 0 0,0-1 0 16,-7-7 0-16,0 0 0 0,0 0 0 0,0 0 128 15,7-9-128-15,0 1 0 0,-7 8 128 0,8-8-128 16,-2-4 128-16,2 5-128 0,-8 7 144 0,5-14-144 16,-4 2 192-16,4-2-192 0,0 1 192 0,0-4-192 0,-2 1 192 15,2-2-192-15,0 5 144 0,0-3-144 0,0 1 0 0,0 0 144 16,2-3-144-16,-2 1 0 0,-1-1 0 0,0 2 128 16,-1-6-128-16,-1 6 0 0,1 1 0 0,0-1 0 15,-1 4 0-15,1-3 0 0,0-3 0 0,1 4 0 16,-1 1 0-16,0 3 0 0,-3 10 0 0,0 0 0 31,0 0-1696-31,0 0-368 0,0 0-80 0</inkml:trace>
  <inkml:trace contextRef="#ctx0" brushRef="#br0" timeOffset="8">26719 1318 3679 0,'0'0'320'0,"0"0"-320"15,0 0 0-15,0 0 0 0,0 0 2400 0,0 0 416 16,-6-9 64-16,6 9 32 0,0 0-1360 0,0 0-272 16,0 0-48-16,0 0-16 0,-6-5-256 0,6 5-64 15,0 0-16-15,0 0 0 0,0 0-192 0,0 0-48 16,0 0 0-16,0 0 0 0,1 14 16 0,3-2 0 15,-4-12 0-15,5 20 0 0,-3 1-80 0,3 0-32 16,3 1 0-16,-4 0 0 0,-4 3-144 0,3 5-16 16,2 7-16-16,1-5 0 0,-1-3-48 0,2-7-16 15,-4-3 0-15,-1 2 0 0,1 3-176 0,-1-3-128 16,-2 0 144-16,0-1-144 0,0-2 0 0,0 4 128 16,0 0-128-16,0-2 0 0,0 2 0 0,0-1 144 15,0-1-144-15,1-2 128 0,1-6-128 0,0 3 0 0,-1-4 0 0,-1-11 0 31,0 0-688-31,0 0-208 0,0 0-64 0,0 0-12032 0</inkml:trace>
  <inkml:trace contextRef="#ctx0" brushRef="#br0" timeOffset="9">26733 1319 18767 0,'0'0'832'0,"-6"-11"176"0,-2 0-816 0,3 0-192 15,5 11 0-15,0 0 0 0,-2-10 640 0,2 10 96 16,0 0 16-16,0 0 0 0,0-12 16 0,0 12 0 16,0 0 0-16,0 0 0 0,5-10-256 0,-5 10-64 15,0 0 0-15,0 0 0 0,7-8-32 0,-7 8-16 16,8-8 0-16,-8 8 0 0,9-10 96 0,0 5 16 15,1 0 0-15,-10 5 0 0,15-2-64 0,-2-1 0 16,-13 3 0-16,16 0 0 0,0 0-160 0,0 0-32 16,-1 4-16-16,1 1 0 0,4 0-64 0,1 1-16 15,0 1 0-15,-2-2 0 0,-4-2-160 0,2 2 192 16,3 1-192-16,0-1 192 0,-4 5-192 0,1-2 0 0,-4 1 0 0,1-2 128 16,-14-7-128-16,12 10 0 0,-2 2 0 0,-1-2 128 15,-9-10-128-15,5 14 0 0,-5 0 0 0,-3-1 0 16,-2 2 0-16,-1-2 160 0,-5-1-160 15,0 3 160-15,-4 0-16 0,-2-3 0 0,-7 3 0 0,2-1 0 16,-6-2-16-16,1 0-128 0,-3-3 192 0,3 1-64 16,-2-2-128-16,3 1 0 0,1-2 144 0,4-1-144 15,4 2 0-15,2-2 128 0,1-2-128 0,3-1 0 16,11-3 0-16,0 0 0 0,-13 3 0 0,13-3 128 16,0 0-128-16,0 0 0 0,4 16 128 0,1-5-128 15,-5-11 0-15,0 0 0 0,16 6 0 0,-1-1 0 16,-2-1 0-16,2 1 0 0,-1-2 0 0,3 0 0 15,0 0 0-15,3 1 0 0,2-1 0 0,-1 1 128 16,-2 1-128-16,2 0 0 0,0-1 0 0,0 2 0 16,-1 0 0-16,1 2 0 0,-3-5 0 0,0 6 0 0,-4-4 0 0,1 2 0 15,-2 1 0-15,-1-2 0 0,-12-6 0 0,12 10 0 16,-12-10 0-16,12 12 0 0,-12-12 0 0,9 14 0 16,-9-14 0-16,7 14 0 0,-7-14 0 0,0 16 0 15,0-16 0-15,-3 19 0 0,-2-6 176 0,0 2 16 16,5-15 0-16,-10 16 0 0,-1 1-16 0,1-3 0 15,0-1 0-15,-1 2 0 0,-4 0-176 0,1 0 192 16,0-7-192-16,-1 4 192 0,-2-3-64 0,0 1-128 16,-4 0 192-16,-1 3-64 0,0 0 32 0,-1 2 0 15,-1-6 0-15,3 3 0 0,1-3-160 0,3 1 160 16,1 4-160-16,1-7 160 0,2 3-160 0,3 0 0 16,4 3 0-16,1 0 0 15,3-5-1312-15,2 3-192 0,2-2-32 0,-2-9-13536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5T13:44:27.53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0 0 24575,'0'358'0,"0"-666"-1365,0 286-5461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9-05T13:44:30.752"/>
    </inkml:context>
    <inkml:brush xml:id="br0">
      <inkml:brushProperty name="width" value="0.035" units="cm"/>
      <inkml:brushProperty name="height" value="0.035" units="cm"/>
      <inkml:brushProperty name="color" value="#5B2D90"/>
    </inkml:brush>
  </inkml:definitions>
  <inkml:trace contextRef="#ctx0" brushRef="#br0">0 1 24575,'0'408'0,"1"-410"0,0-1 0,0 0 0,0 0 0,1 1 0,-1-1 0,1 1 0,-1-1 0,1 1 0,2-3 0,12-18 0,10-57 0,-22 62 0,2 0 0,0 0 0,1 0 0,16-30 0,-8 26 0,1 1 0,35-37 0,-51 57 0,1 1 0,-1-1 0,1 1 0,-1 0 0,1-1 0,-1 1 0,1-1 0,-1 1 0,1 0 0,-1 0 0,1-1 0,-1 1 0,1 0 0,-1 0 0,1 0 0,0 0 0,-1-1 0,1 1 0,0 0 0,-1 0 0,1 0 0,-1 0 0,1 0 0,0 1 0,-1-1 0,1 0 0,-1 0 0,1 0 0,-1 0 0,2 1 0,14 17 0,8 34 0,-21-44 0,9 22-119,9 23-504,25 93 0,-41-124-6203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40:54.7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2910 9143 43311 0,'-5'-14'3840'0,"1"2"-3072"0,3 4-608 0,2 5-160 16,1 0-144-16,0-3-64 0,-1-5-16 0,-1-11 0 31,1-7-192-31,-1-3-32 0,1-1-16 0,-3 3 0 15,-1 6-128-15,-2 7-32 0,-2 2 0 0,-5 7 0 16,-4 1-656-16,-9 4-144 0,-7 6-32 0,-14 5 0 16,-15 8 512-16,-14 1 112 0,-12 3 0 0,-8 0 16 0,-5-2 128 0,-4 1 32 15,-1 1 0-15,1-8 0 0,3-1 656 0,-4-1 0 16,-3-2 0-16,1-2 0 0,0-1 1536 0,3 0 352 0,3 0 64 0,2 1 16 16,3 1-624-16,3 3-112 0,7-1-16 0,4 2-16 15,1 0-752-15,5 0-160 0,3 3-32 16,5-1 0-16,3 6-256 0,7-2 0 0,6 3 0 0,4-1-144 0,4 2 144 0,-3 1 0 15,0 3 128-15,3 1-128 0,6-3 0 0,0 3-128 16,2 1 0-16,12-6 0 16,23-21 128-16,1 0 0 0</inkml:trace>
  <inkml:trace contextRef="#ctx0" brushRef="#br0" timeOffset="451.62">0 9923 42847 0,'4'6'496'0,"12"20"0"0,11 14-112 0,10 17-32 0,6 17 0 16,-1 5 0-16,-6-4-352 0,-5 10 128 0,-5 11-128 15,-5 7 0-15,-5 9 0 0,-2-1 0 16,-3-3 0-16,0-8 0 0,0-3 0 0,0-11 0 0,3-2 0 0,0-5 0 16,0-7 0-16,-1 4 0 0,-3 4 0 0,-4 5 0 15,-2 6 128-15,-4-4-128 16,-4 0 128-16,-1-5-128 0,-4 0 192 0,-2 4-16 0,-4 2-16 0,2-4 0 16,0-10-16-16,-2 6 0 0,-2 8 0 0,1 6 0 15,-1-3 112-15,-2 1 0 0,1-2 16 16,-6 12 0-16,-3 9-272 0,0 5 0 0,-2 3 0 15,3 1 0-15,3 5 0 0,4-15 0 0,4-12 0 0,4-3 0 16,4 1 128-16,2-12-128 0,4-11 0 0,1-16 0 16,1-11 368-16,-1-10 16 0,-1-7 0 0,1-1 0 15,1-2-32-15,-1-4 0 0,0-5 0 0,1-2 0 0,0-5-352 16,1-5 0-16,-1-4 0 0,0 0 0 16,-1 2 0-16,0-3 0 0,0-6 0 0,1-4 0 15,3-6 176-15,1-3-48 0,4 2 0 0,1 1 0 16,2 3 0-16,2 2 0 0,0 3 0 0,4 0 0 15,3 2 16-15,3 0 0 0,4 0 0 0,1-1 0 0,2-3-16 16,-1 1-128-16,-5 0 192 0,4-6-64 0,7 1-128 16,3-5 0-16,3-1-160 0,5-5 160 0,6-1 0 15,5 0 160-15,2 2 0 0,5 3 0 0,-1 2 384 0,16 2 80 16,19-7 16-16,5 4 0 0,-2 3-112 0,5 3-16 16,9 3 0-16,-4 0 0 0,-7 6-352 0,-5 0-160 0,1 4 128 15,-2 1-128-15,-2 1 0 0,-8 3 0 16,-6 2-144-16,-8 2-23120 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41:59.9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27296 1685 12895 0,'-18'-8'1152'0,"3"4"-928"0,1 2-224 15,1 2 0-15,5 0 2448 0,0 0 448 0,-3 3 96 0,-6-2 16 16,-12 3-2272-16,-10 1-448 0,-8-3-96 0,-6 1 0 31,-3-1-672-31,-2-1-128 0,-2-1-32 0,-1-1 0 0,-4-1 320 0,2-2 48 16,1 1 16-16,3-2 0 0,-1-1 400 0,-6-1 96 0,-3-1 16 0,-3 1 0 16,2 1 736-16,-1 1 160 0,1 2 16 0,-7 2 16 15,-6 1-448-15,-2 1-96 0,1 2 0 0,0-1-16 16,1 1-352-16,-1 3-64 0,-5 0-16 0,2-1 0 0,3 1-192 15,1-1 0-15,3 1 0 0,1 1 0 16,1-5 128-16,2 2-128 0,2 1 0 0,4 0 144 16,5-2 64-16,3 0 16 0,4-1 0 0,3 1 0 15,0-3 128-15,5 0 32 0,1 0 0 0,5-3 0 16,4 3-112-16,6-1-16 0,4 1 0 0,4-1 0 0,5 1-80 16,2 0-32-16,3 0 0 0,3 0 0 0,2 0 128 0,1 0 32 15,1 2 0-15,2 2 0 0,-1-1-32 0,2 0 0 16,0 3 0-16,1 1 0 0,1 1-144 15,0 1-128-15,1 2 144 0,0 0-144 0,1 4 192 0,2-3-48 16,0 4-16-16,0-2 0 0,2 1-128 0,1-1 0 16,0 0 144-16,1 1-144 0,1 1 0 0,0 2 0 15,3-1 0-15,-2 3 0 0,1 2 0 0,-1-1 0 16,-1 5 0-16,1 4 0 0,-2 7 0 0,0 2 0 16,-2 7 0-16,0 1 0 0,-4 2 128 0,1-3-128 0,0-4 128 15,-2-3-128-15,1-5 0 0,-1 2 0 16,0 1 0-16,0-2 0 0,1-2 320 0,-1-2-16 0,1 1 0 0,-1-1 0 15,2 0 80-15,-1-2 32 16,-1 1 0-16,1 1 0 0,-1-2-288 0,1-6-128 0,1 0 128 0,-1-4-128 0,1-3 0 16,1 1 0-1,1-5 128-15,2-1-128 0,-2 0 0 0,1-1 128 0,1-3-128 0,-1 0 128 16,1-1 32-16,1-1 0 0,-2-2 0 0,2 0 0 16,-1-2-32-16,1 2 0 0,1-3 0 0,-1 1 0 15,1-1 0-15,0 0 0 0,0 0 0 16,1 0 0-16,0-1-128 0,1 1 0 0,3 0 0 15,3 0 0-15,2 0 0 0,3-3 0 0,6 2 0 0,5 0 0 0,5-1 0 0,5 0 0 16,7 0 0-16,5-3 0 0,1 3 176 16,7 0-48-16,8 4-128 0,4-2 192 0,7 3-192 0,0-4 0 15,-4-1 0-15,4-3 0 16,4 4 0-16,1-4 0 0,-2 5 0 0,8-6 0 0,5 1 0 16,7-1 0-16,-6 1 0 0,5 1 0 0,8 2 128 15,2 2-128-15,0 0 0 0,1 2 0 0,3 7 144 0,-1-3-144 16,-1 0 128-16,2 4-128 0,4 4 0 15,3-3 0-15,3-1 0 0,2-4 0 0,2 3 0 0,-1-6 0 16,-5-1 0-16,2 0 0 0,0 1 0 0,-2-3 0 16,-2-3 0-16,-2-2 0 0,-6 3 0 0,-2-2 0 0,-2 0 0 15,3-1 0-15,1 0 0 16,-1 2 0-16,-8-1 0 0,-2-2 0 0,-5 0 0 0,-3-1 0 16,-2 4 0-16,-7 1 0 0,-3-3 0 0,-10 2 0 15,-5-1 0-15,-4 2 0 0,-4 0 0 0,-4 2 0 16,-3 2 0-16,-5 0 0 0,-3 1 0 0,-3-2 0 15,-3-1 0-15,-3-1 0 0,-1-1 0 0,-3 1 0 0,0-1 0 0,-4 0 0 16,0 1 0-16,-2-3 0 0,-2 2 0 0,-1-2 0 16,-3 2 0-16,-2-3 0 0,-2 0 0 15,0 1 0-15,-3-1 0 0,-3 1 0 0,1-2 0 0,-3 1 0 16,2-1 0-16,-3 1 0 0,1-1 144 16,-1 1-144-16,0-1 0 0,0 0 144 0,1-2-144 15,-1 2 0-15,0-1 0 0,0-1 0 0,-2-2 0 0,0 0 0 16,-1 2 128-16,1-6-128 0,-2-1 0 0,-1-1 0 0,0-1 192 15,0-5-192-15,-1-1 192 0,1 0-192 0,0-4 192 0,-1-3-192 16,1-1 192-16,-2-5-192 0,4 0 192 0,-1-6-64 16,1 0 0-16,1-2-128 15,2-2 192-15,1-1-192 0,1-4 192 0,2-1-192 16,0 2 128-16,2 2-128 0,1 2 0 0,0 4 0 16,2 3 0-16,0 5 0 0,-1 2 0 0,0 3 0 15,-2 6 0-15,-1 0 0 0,0 5 0 0,-4-1 0 0,-1 5 0 16,-3 0 0-16,-2 0 0 0,0 2 0 0,-1 3 0 0,-3-1 0 15,1 4 0-15,-4 0 0 0,2 0 0 0,0 1 0 16,-1 0 0-16,0 0 0 0,1 1 0 0,-1 2 0 0,1 1 0 16,-1-3 0-16,0 3 0 15,-1-3 0-15,1 1 0 0,0 3 0 0,0-3 0 0,0 0 0 16,1 0 0-16,0-1 0 0,0 0 0 0,0-1 0 16,1-3 0-16,-2 1 0 0,1 1 0 0,-1 0 0 15,-2 0 0-15,0 1 0 0,-1 0 0 0,-3 2 0 0,-2 0 0 16,-2 1 0-16,-2 2 0 0,-3 2 0 0,-4-1 0 0,-1 3 0 0,-3-1 0 15,1 4 0-15,1-4 0 16,-2 1 0-16,2 1 0 0,-1 0 0 16,-1-3 0-16,-2 2 0 0,-1-1 0 0,0-1 0 0,0-1 0 15,0-2 0-15,0 1 0 0,-2-2 0 0,1-1 0 0,-7-1 0 16,-3 2 0-16,-4-3 0 0,-4 1 0 16,-2 2 0-16,-1-2 0 0,-3 2 0 0,0-1 0 0,-2 1 0 15,-4 0 0-15,-5 0 0 0,-7 2 0 0,-3 0 0 16,-3-1 0-16,-6 1 0 0,-2-2 0 15,-5 2 0-15,0 0 0 0,-3 0 0 0,0-2 0 0,2 1 0 16,3-1 0-16,0 1 0 0,-2-1 0 0,1-1 0 16,5 1 0-16,3-2 0 0,2 0 0 0,4-1 0 15,1 1 0-15,4 0 0 0,3-1 0 0,2-1 0 0,5-4 0 0,-1 2 0 16,2-2 0-16,-1 4 0 16,0 0-320-16,-4 2-128 0</inkml:trace>
  <inkml:trace contextRef="#ctx0" brushRef="#br0" timeOffset="20322.5">18484 16937 35935 0,'-5'-5'3200'0,"1"1"-2560"0,2 2-512 0,2-1-128 16,0 2-528-16,-1 0-128 0,-3-4-32 0,-2-2 0 31,-4-2-4784-31,-1 2-960 0,-3-3-192 0,-1 2-32 0,-2 2 3408 0,-3 2 688 0,-2 1 144 0,-3 1 48 0,-1 4 4704 16,-2 0 928-16,-1-1 192 0,0 3 64 15,0-1 560-15,2-2 96 0,2 1 32 0,5-2 0 16,4 1-1648-16,3 1-336 0,3-2-64 0,2 0-16 16,5 0-976-16,2 0-192 0,1 0-32 0,2-2-16 0,3 1-480 0,2 1-112 15,3 0-16-15,4 0 0 16,2 0-128-16,1 0-16 0,-1 3-16 0,5 0 0 0,4 2-160 0,1-1 0 16,2 1 0-16,3 0 0 0,2 0 0 0,-1-1 0 15,1-2 0-15,2 2 0 0,1-2 0 0,2 2 0 16,3-4 0-16,4 1 0 0,2-1 0 0,7-1 0 15,3-5 0-15,6 0 128 0,3-3 96 0,9 2 16 0,4-2 0 0,4 3 0 16,2 0-80-16,3-2-16 0,3-1 0 0,2 2 0 16,0 3-144-16,-3 2 0 15,-1 1 0-15,-4 1-176 0,-2 0 176 0,-4 1 0 16,-5 4 0-16,-4 0-128 0,-6-2 128 0,-5 0 0 16,-4-2 0-16,-3-1 0 0,-4 1 0 0,-6-1 0 0,-6-1 0 15,-4 1 128-15,-4 1 0 0,-3 1 0 0,-5-2 0 16,-4-2 0-16,-4 4-128 0,-3-2 0 0,-3 0 0 0,-3 0 0 31,-3 0 0-31,-3-2 0 0,-3 1 0 0,-3 0 0 0,-4-3 0 0,-6 3 0 16,-3 0 0-16,-8-2 0 0,-3 2 0 0,-9 1 0 15,-9 0 0-15,-8 1 0 0,-8 3 0 0,-5-3-192 0,-2-1 64 0,-8 0 0 0,-5 1 128 16,-7 2 0-16,-6 3 0 0,-3-5 0 0,-2 1 0 0,-5 0-160 16,-5 5 160-16,0-2-160 15,2 0 160-15,-4-1 0 0,-2 3 0 0,3 0 0 16,5-1 128-16,2-1-128 0,4 1 128 0,11-1-128 15,12 1 128-15,16-3-128 0,13-1 128 0,9-2-128 0,8 0 0 16,10-5 144-16,10 1-144 0,8-1 0 0,10-1 0 16,8-1 0-16,7 1 0 0,10-4-12704 15,13 2-2656-15</inkml:trace>
  <inkml:trace contextRef="#ctx0" brushRef="#br0" timeOffset="27894.15">20796 14492 20271 0,'5'-3'1792'0,"-1"-2"-1424"0,-3 2-368 0,0 2 0 15,-1 0 640-15,2-1 48 0,1-2 16 0,2-6 0 16,2-3-128-16,-1 1 0 0,-1-4-16 0,-2 1 0 16,1 0 976-1,-3 0 208-15,2 2 48 0,-3 2 0 16,0-3-384-16,-3 5-80 0,0 3-16 0,-2 0 0 0,-3 2-720 0,-3 3-144 15,-1 1-16-15,-6 0-16 0,-4 5-880 0,-5-3-176 0,-6 5-48 16,-2-4 0-16,0 2-400 0,-9-1-64 16,-11 3-32-16,-8 0 0 0,-5-1 624 0,0 0 128 15,3 4 32-15,2-4 0 0,1-1 752 0,3-3 160 0,0 2 16 0,0 2 16 0,-2-1 672 0,2 1 144 0,0 2 32 16,2-2 0-16,2-1-640 0,4-1-128 0,2-4-32 0,-3 2 0 16,-2 2-432-16,-2 1-160 0,-3 1 0 0,0 0 144 15,1 0-144-15,-2-1 0 16,3 2 0-16,2-5 0 0,3 2 0 0,-1 1 0 15,3-3 0-15,1 2 0 0,3 1 0 0,4 0 0 0,1 1 0 16,3-4 0-16,2 2 208 0,2-1 64 0,2-1 16 0,3-2 0 16,3 1-32-16,1 1 0 0,3-1 0 0,2 1 0 15,3-2-256-15,3 1 0 0,0 3 0 0,3 0 0 16,1 0 0-16,3 1 0 0,1-1 0 0,0 3 0 16,1 0 0-16,0 3 0 0,1-4 0 0,-1 4 0 15,2 1-192-15,1-1-32 0,1 4-16 0,-2 1 0 16,3 1 240-16,-1 3 0 0,0 0 0 0,0 2 0 15,-1 2-192-15,-1 1 16 0,-1 1 0 0,-2 1 0 16,0 1 176-16,-2-1 0 0,0 2 0 0,-1 1 0 16,-1-2 0-16,1 0 0 0,-1 2 0 0,-1-3 0 0,0 2 0 15,0 0 0-15,-1 3 0 0,-1-1 0 16,0 2 0-16,-1-1 0 0,-1 1 0 0,-2-1 0 0,1 0 0 0,-3-3 0 16,1 1 0-16,-2-3 0 0,0 0 0 15,0-4 192-15,1 0-64 0,-1-2 0 0,1 0 128 0,0-3 48 16,0 1 0-16,-1-1 0 0,2 0-112 0,-2-1-32 15,-1 2 0-15,0-1 0 0,0 0-160 0,2-3 128 16,3 1-128-16,1-3 128 0,3 0-128 0,2-2 0 16,1 0 0-16,4-2 0 0,3-3 0 0,1-1 0 15,1 3 0-15,2-6 0 0,1 3 176 0,0-1-48 16,4 1-128-16,-1 1 192 0,1 0-192 0,3 1 0 16,2-3 0-16,1 2 0 0,2-1 0 0,2 3 0 0,3-1 0 0,2 2 0 0,-1-1 0 0,7 0 0 15,11 3 0-15,9-4 0 16,5 4 128-16,4-4-128 15,6 0 0-15,1-3 144 0,3-1-144 0,1-2 192 0,1-2-192 16,2 2 192-16,-3 0-192 0,0 0 0 16,-1-1 0-16,0-1 0 0,-3 0 0 0,4-1 0 15,4 2 0-15,1 1 0 0,3 0 0 0,1-2 0 0,-2-1 0 0,7-3 0 16,3 0 0-16,4 2 0 0,2 3 0 16,-7-3 0-16,-5 2 0 0,5-3 0 0,4 4 0 15,1-2 0-15,0 7 0 0,-3-4 0 16,1 0 0-16,-3 0 0 0,-4 1 0 0,2 3 0 0,-1-2 0 0,-3 2 0 15,-6-3 0-15,-1-1 0 0,0 1 0 16,-1-2 0-16,-1 1 0 0,-2-1 0 0,1 1 0 0,-4-5 128 16,-1 4 128-16,1-4 32 0,1 4 0 0,-2-3 0 0,-2 4-288 0,1-1 0 15,-1-4 128-15,-4 1-128 16,-3 2 0-16,1-5 0 0,-1 1 0 0,2 1 0 0,-2-1 0 0,2 1 0 16,1 0 0-16,-4 1 0 0,0-1 0 0,-2 3 0 15,-2 1 0-15,-2 1 0 0,-2 0 0 0,-3 0 0 16,-3 2 0-16,-3 2 0 0,-3 1 0 15,1 1 0-15,-2 0 0 0,0 0 0 0,0 1 0 0,-1-2 0 0,1 0-128 0,0-1 128 16,-1-2 0 0,-1 0 0-16,0 2 0 0,1 0 0 0,1-3 0 0,0-1 128 15,0-1-128-15,-1-2 160 0,-1 6-32 0,1-6 0 16,0 2 0-16,-1 0 0 0,1-2-128 0,-1 1 0 16,-2-2 0-16,-2-1 0 0,-1 1 0 0,-3 1 0 15,-1-2 0-15,-3 0 0 0,-2 1 0 0,-3-5 0 16,0 2 0-16,-3-2 0 0,-2 1 0 0,-1-3 128 15,-3-4-128-15,0 1 128 0,0 2 160 0,-2-8 32 0,0-5 0 16,-1-6 0-16,-1-3-64 0,1-6 0 0,0-3 0 0,3-2 0 16,1-3-96-16,1-1-32 0,2-1 0 15,0-1 0-15,1 4-128 0,0-3 0 0,0 0 0 0,1 3 0 16,-1 4 0-16,0 1 0 16,-2 1 0-16,0 3 0 0,0 3 0 0,-2 1 0 0,1 3 144 0,-1 0-144 0,0 0 0 0,-4 0 0 15,0 2 0-15,-1 4 128 16,-1 0-128-16,0 1 0 0,-2 2 0 0,2 1 0 0,1 1 0 15,-1 0 0-15,1 2 0 16,0 2 0-16,1 2 0 0,0-2 0 0,0 0 0 0,2 0 0 16,1 1 0-16,-2 0 0 0,1 2-128 0,0 2 128 15,0 1-208-15,-2 2 32 0,3-2 16 16,-3 3 0-16,0 2 160 0,0-1-128 0,-1 1 128 16,-1 1-128-16,-3 2 128 0,1-1 0 0,-1 1 0 0,-1 0-128 0,-4 0 128 0,-2 0 0 15,-1-1 0-15,-3 1 0 0,-2 0 0 0,-4-3 0 16,0 3 0-16,-3-2-128 0,1 2 128 0,-2-1 0 15,0 2 0-15,1-1 0 0,-1 0 0 0,0 2 0 16,0-1 0-16,-1 2-128 0,0 1 128 0,-2 1 0 16,-2 0 0-16,-2 0 0 0,-1 2 0 0,-4 0 0 15,-3-1 0-15,1 0-128 0,4 1 128 0,-6 0 0 16,-6 1 128-16,-6-1-128 0,-3 1 0 0,-2-1 0 16,0-4 0-16,-1 2-128 0,-2-1 128 0,-1-2 0 15,0 0 128-15,-1 0-128 0,2 0 0 0,-1 0 0 16,1 1 0-16,1-2 0 0,0 1 0 0,6-4 0 15,6 4 0-15,-4 0 0 0,-4 0 0 0,-1 4 0 0,0-3 0 0,2 1 0 16,0-2 0-16,3 0 0 16,3 0-128-16,3 1 128 0,2 1 0 0,-5 1 0 0,-1 2 0 15,-1 0 128-15,0 2-128 0,3-2 0 0,3-1-128 0,2-2 128 16,1 1 0-16,3 0 0 0,-1 2 0 0,3-1 128 16,0-1-128-16,0-1 0 0,0 4-176 15,0-1 176 1,-2-1-448-16,2-2 0 0,0 0 0 0,0-4 0 15,-1 0-160-15,-4-1-32 0,-7 2 0 0,-8-5 0 0</inkml:trace>
  <inkml:trace contextRef="#ctx0" brushRef="#br0" timeOffset="63263.7">20491 16134 19343 0,'13'-21'1728'0,"-4"7"-1392"0,0 0-336 0,-3 5 0 15,-2 7 1056-15,-1-1 144 0,4 1 16 0,2-3 16 16,8-2-976-16,4-2-256 0,3 2 0 0,2 2 0 15,0 5 0-15,-1 0-336 0,2 5 48 0,0-1 16 16,4 0-368-16,3 0-80 0,3 0-16 0,1-3 0 16,4-1 592-16,4-1 144 0,2-4 0 0,4 1 0 15,1 1 256-15,3-1 96 0,0 0 16 0,-3 1 0 16,-3 1-16-16,-1 2 0 0,-6 0 0 0,-5 2 0 0,-4-2-144 16,-5 3-16-16,-3 1-16 0,-5 0 0 0,-3-1-176 15,-4 1 0-15,-1 2 0 0,-5 1 0 0,-1-1 0 0,-5 3 0 16,-2-1 0-16,-2 0 0 0,-3 2 160 0,-3-1 96 15,-2 1 32-15,2-2 0 0,-2 1-32 0,0 0-16 16,0-1 0-16,-1 0 0 0,1 2 16 0,1-3 16 0,1 3 0 16,-1 1 0-16,-1 5 192 0,2-1 48 15,-2 2 0-15,0 3 0 0,0 0-128 16,0 1-32-16,0 2 0 0,0 3 0 0,-1-1-352 0,0 3 0 16,-1 5 0-16,-2 1 0 0,0 1 0 0,-2 2 0 0,1 5 0 0,1-1 128 15,-1 1-128-15,1-4 0 16,2 1 0-16,2-6 0 0,4-2 0 0,0-3 0 15,2-2 0-15,0 0 0 0,2-1 0 0,0-2 0 0,0 5 128 16,1-5-128-16,1 3 176 0,-2 1-48 0,2 0 0 0,0 1 0 16,0 0-128-16,0-3 0 0,2 2 0 15,-1-3 0-15,0-2 0 0,2 0 0 0,-1-2 0 0,-1 0 0 16,1-1 0-16,-1 1 0 0,0-1 0 0,-1 2 0 16,0-1 0-16,0-1 0 0,1 2 0 0,1-1 0 15,-1-1 0-15,1-3 0 0,1-3 0 0,-1-3 0 16,2 0 0-16,-2-5 0 0,3-2 144 0,-2-3-144 15,0 0 624-15,0-2 48 0,-1 1 16 0,0-4 0 16,0 1 128-16,-1 0 16 0,-1-3 16 0,0 2 0 16,0-1-224-16,-1 1-48 0,1 2-16 0,-2-2 0 15,0 3-208-15,0-3-32 0,-1 3-16 0,0-1 0 16,-1 2-304-16,0-2 0 0,-1 1 128 0,-1 0-128 0,0 1 0 16,0-1 0-16,-2 1 0 0,0-1 0 0,-1 0 0 0,-1 1 0 15,-1 0 0-15,-1-3 0 0,1 3 0 16,-3-4 0-16,0 1 0 0,-2-1 0 0,0 2 0 15,-1-6 208-15,-2 2-16 0,-2-2 0 16,-1 0 32-16,-1-2 0 0,-3 1 0 0,-3 3 0 0,1 1-224 0,-1-1 144 16,-2 3-144-16,1 0 128 0,-1 1-128 0,1 3 0 15,0-2-192-15,2 4 192 0,1-2-128 16,-1 2 128-16,2-1 0 0,2 3 0 0,0 0-160 0,-1-1 160 16,1 2-208-16,-1 1 80 15,-1 2-240-15,1-1-32 0,2 2-16 0,-1-1 0 16,5 1-144-16,0-3-16 0,3 3-16 0,2-4 0 0,2-3 432 0,2 2 160 0,1 1 0 15,3-4-144-15,1 2 144 0,3-1 0 0,-1-1 0 0,2 0 0 16,1 3 0-16,0-4 144 0,1 1-16 16,1 1-128-16,0 0 0 0,2-2-176 15,-1 1 0-15,1 1 0 0,-1-2-64 0,0 0-16 16,2 0 0-16,0 0 0 0,1-2 256 0,-1 2-192 0,0-1 192 0,0 1-192 16,0-2 192-16,-1 0 0 0,1 1 0 0,1 0 0 15,0-2 0-15,2 1 0 0,0-2 0 0,3-1 0 16,3 0 176-16,2 2-32 0,3-3 0 0,0-2 0 15,2 2 288-15,3-2 48 0,1 2 16 0,-1 0 0 0,1 0-304 0,-3-1-48 16,-1 0-16-16,-1 1 0 16,-1 1-128-16,-4 1 0 0,-2 0 0 0,-3-1 0 15,-2 1 0-15,-4 1 0 0,-1 1 0 0,-2-2 0 16,-1 2 0-16,-1-1 0 0,-2 2 0 0,1-4 0 0,-3 3 0 16,1-2 0-16,-1-1 0 0,-1 0-176 0,1 1 176 15,-1 1 0-15,0-5 0 0,1 2-128 16,-1 0 128-16,-2-2 0 0,1 2 0 0,0-2 128 15,0 0-128-15,0 2 0 0,-1-3 0 0,2 2 0 0,1-1 0 16,-1 0 0-16,1-1 0 0,-1 2 0 0,1 3 0 0,-1-1 0 16,1 4 0-16,0 1 0 0,1 0 0 0,1 1 0 15,-1 2 0-15,1 0 0 0,1 3 0 0,-1 2 0 16,2 1 0-16,0-3 0 0,1 0 0 0,-1 1-128 16,2-2 128-16,-1 0 0 0,1 0 0 0,-1 0 0 0,1-2 0 15,-2 0 0-15,0 2 0 0,0 1 0 0,-2-1 0 16,0-1 0-16,-2 3 0 15,-2 0 0-15,-1 0 0 0,-3 0-128 0,0 3 128 0,-2 0 0 16,0 1 0-16,-4 1 0 0,1-1 0 0,-1 2 0 0,0 3 128 16,-1 0-128-16,2 1 0 0,0-4 0 0,1 3 0 15,1-2 0-15,-1 1 0 0,1-3 0 0,2 3 0 16,1-5 0-16,0 1 0 0,1-1 0 16,2 0 0-16,0-4 0 0,1-1 0 0,1 0 0 0,1-3 0 15,2 2 0-15,0-4 0 0,2 0 0 0,1 0 0 0,0 0 0 16,0 0 128-16,2-4 0 0,1 2 0 15,1-1 0-15,2 1 304 0,-6 2 64 0,0 0 16 0,21-11 0 16,-14 8-352-16,3 1-160 0,1 0 160 0,3 0-160 0,-1 1 0 0,1 1 0 16,0 0 0-16,-1 0 0 15,0 1 0-15,0 1 0 0,0 0 0 0,-1 0 0 16,-1 2 0-16,0 0-192 0,0 2 192 0,2-4-160 16,-2 3-544-1,1-1-96-15,2 0-32 0,-1-2 0 0,2 1-576 0,0-3-128 16,1-2-32-16,1 1-8192 0,2-5-1632 0</inkml:trace>
  <inkml:trace contextRef="#ctx0" brushRef="#br0" timeOffset="63896.24">20527 16096 21183 0,'-6'-10'1888'0,"-2"4"-1504"0,3 0-384 16,3 3 0-16,-1 2 320 0,0 0 0 0,-5-5 0 0,-3-5 0 0,-3 0 176 16,-2-4 16-16,3 4 16 0,2 2 0 15,3 3-1008-15,2 1-208 16,2 1-32-16,2 2-16 0,1 2-608 0,1-3-128 0,0 3-32 0,2 3 0 16,1-2 704-16,-1 4 144 15,2-4 16-15,1 3 16 0,0 2 816 0,1-4 176 0,1 2 16 0,2-1 16 0,3-1 432 0,2-2 64 16,3-4 32-16,4-2 0 0,5-1 480 15,3-7 112-15,4-1 16 0,2-3 0 0,3-3-592 0,1-4-112 16,2-1-32-16,-2-1 0 16,-5 2-160-16,-2-2-16 0,-2 5-16 0,-5 1 0 0,-3 3-448 0,-5 5-160 15,-2-1 0-15,-4 5 144 0,0 3-144 0,-3 0 0 16,-2 4 0-16,-2 2 0 0,-3 2-368 16,-1 1 0-16,-1 5 0 0,-4 0 0 15,-1 4-320-15,-3 3-64 16,-2 3-16-16,-4 5 0 0,-2-1 464 0,-3 3 96 0,-2 6 16 0,3-10 0 0,3-4 192 0,-4 4 0 15,-7 6 0-15,-5 3 0 0,-3-2 0 0,3-2-256 16,-1-6 64-16,3-3 0 0,2-4 320 0,3-3 64 16,1-2 0-16,2-2 16 0,2 2 512 0,2-3 112 0,0 0 0 15,2 0 16-15,0 1-144 0,5 0-48 0,3 1 0 0,4-2 0 16,3 0-352-16,3 0-80 0,6-2-16 0,5 0 0 16,8 4 112-16,10 0 32 0,9 2 0 15,10 3 0-15,8 4-16 0,8-1 0 0,3 4 0 0,3-1 0 31,1 4-1376-31,4 4-288 0</inkml:trace>
  <inkml:trace contextRef="#ctx0" brushRef="#br0" timeOffset="66569.34">27090 16956 3679 0,'2'-5'320'0,"-2"-2"-320"0,0 3 0 0,0 1 0 15,0-1 528-15,1-1 48 0,-1-2 0 0,1-8 0 0,0-3 1088 0,3-1 208 16,-2-2 48-16,1 4 16 0,-1 2-208 0,2 2-32 16,0 5-16-16,0-1 0 0,-1 4-912 15,0 3-192-15,-2-2-48 0,-2 4 0 0,-3 1-528 0,-3 3 0 16,-6 2-192-16,-5 3 48 15,-7-1-608-15,-10 5-112 0,-7 0-32 0,-8 1 0 16,-10 1 256-16,-7-4 64 0,-1-4 0 0,-1-2 0 0,-2-5 384 0,0 0 192 0,1 0-192 16,-1-1 192-16,2 1 1472 0,1-2 400 0,6-1 96 0,-1-2 16 0,-1 4-96 0,-1-3-16 15,2 6 0 1,0 1 0-16,0 5-1232 0,-1 0-240 0,0-1-48 0,-4 1-16 31,-4 3-848-31,-6 3-192 0,-7 3-16 0,-2 1-16 16,-1-2-976-16,0-3-192 0,-1 2-32 0,-1-5-16 15,2 0 416-15,1 0 64 0,-1-3 32 0,2-2 0 0,2-1 1184 0,4-4 256 0,3-3 0 16,4 1 0-16,7-3 992 0,5 1 176 0,3 2 48 0,6-4 0 16,5 1 256-16,5 0 48 0,2 0 16 0,7 0 0 15,3 1-592-15,6-1-112 0,2 1-32 16,6 2 0-16,3-1-448 0,4 2-96 0,3 2 0 0,2 2-16 16,3-2-112-16,0 4 0 0,2 3-128 0,4 1 192 15,0 3-480 1,1 5-96-16,3 0-32 0,-2 5 0 0,3 3 16 0,-1 5 0 0,1 3 0 15,-2 4 0-15,1 0 272 0,-2 1 128 0,1-3-128 0,-2-1 128 16,-2-2-432-16,-1-1 0 0,0-3 0 0,-3-1 0 16,0-2-48-16,-1-3-16 0,-3 1 0 0,0-2 0 15,-1-3 496-15,-1 1 0 0,0 1 0 0,-2-3 0 0,0-1 512 0,-1 3 80 16,0-1 32-16,-2 4 0 0,0-1 480 0,-1 2 112 16,-1-4 0-16,-1 4 16 15,-1-1-592-15,-2 1-112 0,0 1-16 0,0 1-16 0,0-1-352 16,-2 4-144-16,1 0 128 0,-1 1-128 0,3-5 0 0,1 2 0 15,3-4 0-15,1-4 0 0,3-3 0 0,3-4 0 16,2-3 0-16,1-3 0 0,4-2 224 0,0-2-32 16,3 2-16-16,0-3 0 0,1 0 656 0,2 0 144 15,2-3 32-15,1 1 0 0,1 0-608 0,3-1-112 0,2 1-32 16,2-3 0-16,1 4-48 0,1-4-16 0,3 4 0 16,3-1 0-16,2 2 80 0,2 2 16 0,2-2 0 0,6 4 0 15,3 1-64-15,2 1-16 16,2 0 0-16,2 1 0 0,2 1-208 0,6-2 0 15,7-1 0-15,4-2 0 0,5-1 0 0,2-2 128 0,4-4-128 0,4-1 0 16,2 0 0-16,1-2 128 0,-1 2-128 16,4-1 0-16,5 0 0 0,2-2 0 0,3 0 0 15,1 1 0-15,1 2 0 0,-4 1 0 0,-2 0 0 0,-4 0 0 16,-1 3 0-16,7-3 0 0,6 3 0 0,2 0 0 16,-1-3 0-16,-2 1 0 0,1 0 0 0,-2-1 0 0,-3 0-192 15,2 1 0-15,2-2 16 0,-1 0 0 31,1 1-384-31,0-1-80 0,3 0 0 0,-5 1-16 0,-11 2 384 0,11-2 80 0,7 2 0 0,6-2 16 16,-1 2 176-16,-4 2-160 0,0 0 160 0,-3 0-160 16,-5 0 160-16,-3 6 0 0,-2 0 0 0,-6-1 0 0,-4 1 0 15,-2-3 0-15,-2-3 0 0,-2 0-128 0,-6 0-48 0,-2-3 0 16,1 1 0-16,-1-5 0 0,2 1-48 0,-3-2-16 16,1-4 0-16,0 1 0 0,0 0 240 0,-3-2 0 15,-3 3 0-15,1-1 0 0,-5-1 144 0,0 4 80 16,-4-1 16-16,-2-1 0 0,-5 0 416 15,-2 3 96-15,-2 1 16 0,-2 0 0 0,-4 2-416 16,-2 3-80-16,-2-3-16 0,-2 1 0 0,-2 3-384 0,-2-3-96 16,-2 0-16-16,-2-2 0 0,-3 0 32 0,-2-1 0 15,-2 0 0-15,0 0 0 0,-2 1 208 0,-1-5 208 0,1 3-32 16,-2-5-16-16,3 3 176 0,-3-3 48 0,1 1 0 0,0-1 0 16,-1 1 16-16,-2-2 16 0,0 1 0 0,-2-2 0 15,0 1-416-15,-2 0 0 16,-1-1 128-16,-1 0-128 0,0-1-176 0,-1 2-64 15,-1-3-16-15,0-2 0 0,-1 1 256 0,0-3 0 0,-1 0-160 16,-2-3 160-16,2 2 0 0,-4-3 160 0,2 1-16 16,-2-4 0-16,1-1-16 0,-3 1 0 0,2-1 0 0,-2-1 0 15,0-2 32-15,0 2 0 0,2-3 0 0,-1 2 0 16,0-1-160-16,-1 3-176 0,0 2 48 16,1-2 0-16,0 7-16 0,-1 2 0 0,1 2 0 0,-2 5 0 0,-1 1 16 15,-1 1 0-15,1 3 0 0,-2 0 0 16,-2 0-112-16,0 3-16 0,-3 1 0 0,1-1 0 0,-2 1-80 0,1-1-32 15,-3 1 0-15,1-2 0 0,-2 0 368 0,-1 0-144 16,0 0 144-16,-3-2 0 0,1 1 0 0,-2-1 0 16,-2 3 128-16,1-5-128 15,-1 5 0-15,1-3 128 0,-3 1-128 0,-1-1 0 16,-2 2 0-16,-2 2-128 0,2-1 128 0,-4 3-208 0,1-2-96 16,0 3-16-16,-3-1 0 0,0 1 0 0,-3 1 144 0,1 2 32 15,0-3 0-15,1 0 0 0,3 0 144 0,-2 0 0 16,0-3 0-16,-3 3 0 0,-2-1 0 0,-1 1 0 15,1 0 0-15,1 0 0 0,2 0 0 16,-2 0 0-16,0 0 0 0,-1-1 0 0,2-3 0 0,-2-1 0 0,1 1 0 16,-2-2 128-16,0 1-128 0,0 3 0 15,-3-1 0-15,-3 2 0 0,-3 2 0 0,-3 2 0 16,-5 1 0-16,-1 1 0 0,2-3 0 0,-5 3 0 0,-2 1 0 16,-6 3-128-16,-1-1 128 0,-5 4 0 0,-2-1 0 15,-2 0 0-15,0-3 0 0,-4 4-208 0,1-3 80 16,-3 0 128-16,-4 1-320 0,-1-3 64 0,-1-2 16 15,1 0 0-15,2-1 240 0,-1 1 0 0,0 0 0 0,1-1-144 16,3 1 144-16,-3-2 0 0,-3 4 0 0,-1 0 0 31,1 4-496-31,-4 1-16 0,-1 2 0 0,-13 7-13840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44:41.1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13885 2615 10127 0,'-5'-5'896'0,"0"1"-704"0,2 3-192 0,0 0 0 0,1 1 1600 0,-2 0 272 15,-3-4 64-15,-5-1 16 16,-4-1 32-16,-3-2 16 0,-4 2 0 0,0 0 0 0,-3-1-1088 0,-3 0-208 16,-2 4-64-16,-3-2 0 0,4 1-496 0,-3 2-144 15,-6-3 0-15,-1 1 0 0,-7 1 0 0,-4 1 0 16,-3 1 0-16,-7 2 0 0,-2 1 0 0,-1-2 0 15,-1 0 0-15,2 0 0 0,0 2 320 16,-5 3 64-16,-4 0 0 0,-2 1 0 0,-4 1 0 0,3-1 0 16,7 1 0-16,-3-1 0 0,1 1 96 0,-4-1 32 15,-4 1 0-15,0 0 0 0,3 2-240 0,2-3-32 16,5 0-16-16,4-1 0 0,6-1-224 0,4-1 0 16,5 1 0-16,3-1 0 0,4 0 0 0,5 1 0 15,2 0 0-15,5-1 0 0,6 1 0 0,3 1 0 0,2-1 0 0,4 1 0 16,5 0 0-16,3-3 0 15,4 2 0-15,2 0 0 0,5-1 0 0,3 1-128 0,3 2-16 0,5-3 0 0,5 0-80 0,6 2-16 16,5-1 0-16,6 0 0 16,6 1 240-16,7 0-192 0,4 0 192 0,2-2-192 15,4 1 16-15,4-2 16 0,4 1 0 0,5-3 0 16,7 0 160-16,-3 0-128 0,-1 0 128 0,1-4-128 16,-1 2 128-16,5-2 0 0,3-2 0 0,1 1 0 0,-3 2 176 15,-1-2-48-15,1-1 0 0,3 1 0 16,3-3-128-16,-1 0 0 0,-3 3 0 0,-6-1 0 15,-7 1 0-15,0-1 0 0,0-1 0 0,-4 0 0 16,-5 2 0-16,-5 0 160 0,-6 2-32 0,-6-1-128 16,-5 2 576-16,-8 0 16 0,-6 1 0 0,-5 1 0 0,-5-2-32 0,-5 2-16 15,-3 0 0-15,-6 0 0 0,-2 2-288 0,-6-2-64 16,-4 0-16-16,-5 0 0 0,-3 1-176 0,-6-1 0 16,-4 2 0-16,-7-2 128 0,-4-2 0 15,-8 2-128-15,-5 0 192 0,-5 0-64 0,-4 0-128 16,1 0 160-16,0 0-160 0,-5 0 160 0,-7 0-160 15,-5-1 160-15,-3 1-160 0,1-2 160 0,5 0-32 0,-1 2-128 16,0 0 192-16,-4 0-64 0,-3 2-128 0,-2 0 0 16,5 3 0-16,-3 1-10864 15,1 2-2192-15</inkml:trace>
  <inkml:trace contextRef="#ctx0" brushRef="#br0" timeOffset="4239.6">13078 17714 37775 0,'-3'0'3360'0,"2"2"-2688"0,0-2-544 0,1 0-128 15,0 0-400-15,0-2-112 0,-1 2-32 0,-1-3 0 16,2-1-3264-16,3 0-656 0,-1-3-128 0,3 0-16 15,1-1 800-15,1 1 160 0,-1 3 48 0,-1-1 0 0,0 4 4624 0,-2 1 912 16,-1 0 192-16,-2 1 48 0,-2 4 544 0,1 2 112 16,-3-3 32-16,3 3 0 0,-3 0-1408 0,0 1-288 0,-1-1-48 15,-2-1-16-15,2-1-448 0,-2 1-80 16,0-3-32-16,-1 0 0 0,1 2 320 0,-2-3 64 0,-1 0 16 0,-1 1 0 16,-1-2-368-16,-2-1-80 0,-1 1-16 0,-1-1 0 15,-2 2-608-15,-2-2-128 0,-1 2-32 16,-3-1 0-16,0 3-400 15,-4-3-80-15,1 4 0 0,-1-3-16 0,-2 2 592 0,-1 1 192 0,-1 0 0 0,-1-3-160 0,-2 2 384 16,-1-1 80-16,-1 0 16 0,-1-3 0 16,-1 2-48-16,-1 1 0 0,-1-3 0 0,2 1 0 15,4 2-48-15,-5-1-16 0,-1-2 0 0,-1 0 0 16,3-3 112-16,0 0 0 0,1 0 16 0,3-2 0 16,3 2-112-16,1 1-32 0,3 0 0 0,-1 2 0 0,2 0-64 15,1 2 0-15,2 0-128 0,1 3 192 0,2-2 64 16,1 0 0-16,2 1 0 0,-2 0 0 15,2-1 96-15,-1 4 32 0,2-5 0 0,-2 2 0 0,2 1-96 16,1-2-16-16,2 0 0 0,-1 2 0 0,3-4-80 0,-2 2-32 16,1-1 0-16,-1 3 0 0,1-4-16 15,-1 0 0-15,0 3 0 0,1-4 0 0,-2 1-16 0,-1 1-128 0,1-1 192 16,-1 1-64-16,2-2-128 0,2 0 0 16,0 0 0-16,2-2 0 0,-1 4 0 0,2-5 0 15,0 0 0-15,3 1 0 0,0 0 192 0,0 1-64 16,1 1 0-16,0 0 0 0,1 0-128 0,0 0 0 15,-1 0-192-15,0 0 192 0,1 1-144 0,-1 1 144 0,0-2 0 16,0 2 0-16,-1-2 0 0,-1 1 0 0,1 1 0 0,-2-2 0 16,-1 1 0-16,0 1 0 15,-2-2 0-15,1 0 0 0,2-2 0 0,-2-1 0 16,1-2 0-16,0 0 0 0,2-1 0 0,-1-1 0 16,2-2 0-16,0 1 0 0,2 1 0 0,2-1 0 0,-1 0 0 15,3 2 0-15,-1-3 176 0,2 1-16 0,-1 0 0 0,0 0 0 16,2 2-160-16,0-6 0 0,-1 6 0 15,2-2 0-15,-1 0 0 0,2 2 0 0,1-3-176 0,0 1 176 16,1-1 0-16,0 0 0 0,4-1 0 0,3 1 0 16,-1 0 128-16,2-2-128 0,0 0 160 0,1 1-160 15,-2 2 0-15,0 0 128 0,-2-1-128 0,2 2 0 0,-2-1 0 16,-1 2-192-16,-2 1 48 0,-1 3 0 0,-1-2-48 0,-1 3-16 16,-3 1 0-16,-1 1 0 15,-1 3 80-15,-1 2 128 0,0 1-208 0,-3 3 80 16,0 1 128-16,0 0-128 0,-3 7 128 0,0-5-128 15,-2 2 128-15,1 2 0 0,-5-1 0 0,1 3 0 0,0 0 0 16,-2 0 0-16,0-1 0 0,1 0 0 16,0 0 0-16,2 0 0 0,0 2 0 0,0-2 128 0,2 1-128 15,1 1 0-15,1 2 128 0,0-5-128 0,0 3 0 16,-1-3 0-16,2 1 0 0,0 0 128 0,1 0-128 0,-1-1 0 16,2-5 0-16,2 2 0 0,-1-3 0 0,2-1 0 15,2-3 0-15,2 2 128 0,0-2-128 0,2 2 0 16,1-2 128-16,2 3-128 0,2-1 0 0,1 1 0 0,0 0 0 15,3-2 0 1,-2 1-416-16,3-1-48 0,2 1-16 0,2-4 0 16,2 2-768-16,3-6-160 0,5-1-16 0,3-1-16 0</inkml:trace>
  <inkml:trace contextRef="#ctx0" brushRef="#br0" timeOffset="6419.52">14674 17677 43311 0,'-9'0'3840'0,"1"0"-3072"0,2-4-608 16,2 1-160-16,1 1-352 0,-1-1-96 0,-5-5-32 0,-5-5 0 0,-2-3-3296 0,1-3-640 15,5-1-144-15,3-1-32 0,1-2 2496 0,2 1 496 16,0 1 112-16,1 3 16 0,-1 3 960 0,-1 4 208 0,0 4 48 0,-4 3 0 15,1 0 2112-15,-5 4 416 0,1 0 96 0,-4 1 0 0,0 4 16 0,-3-3 0 16,0 5 0-16,-1-1 0 0,3 1-1552 0,-3-1-304 16,0 3-64-16,-1 0-16 15,2-1 176-15,1 2 16 0,2 0 16 0,2 1 0 0,2-2-144 16,1 1-16-16,1 2-16 0,1-1 0 16,2 2-256-16,-1 0-48 0,2-2-16 0,1 2 0 0,0-1-384 15,-1 3-80-15,1 4-16 0,-2-2 0 16,0 0-144-16,-1 4-48 0,-2 1 0 0,-2 2 0 15,-1-2 336-15,1 2 176 0,-1-2-192 0,0 3 192 0,0-2 0 0,0 3 176 16,2-2 0-16,0 3 0 0,3-5 32 0,3 2 16 16,3-7 0-16,2-1 0 0,1-1-32 0,3-2-16 15,2 0 0-15,1-6 0 0,3 2-176 16,0-3 0-16,2-1 0 0,2-2 128 0,2 0-320 0,0-3-64 16,3 0 0-16,2-2-16 15,0-1-368-15,1-2-80 0,2-2-16 0,-5 0 0 0,0-2 432 0,-1-1 96 0,3-2 16 16,-2-3 0-16,1 0 192 0,-2-2 0 15,0-4 0-15,-1-2 160 0,-2 5-160 0,0-3 128 0,0-2-128 0,-3 1 128 16,-1 0 128-16,-1 1 0 0,-1-4 16 0,-2 3 0 16,-1 1 144-16,-1-5 32 0,0 4 0 15,-1-1 0-15,-1 1-128 0,0 4-32 16,1 2 0-16,-3 2 0 0,0-2-32 0,-1 2-16 0,0 1 0 16,-2 4 0-16,0 0-48 0,0 4 0 0,1 4 0 0,-1 2 0 15,0 4-192-15,1 4 0 0,0 5 0 0,-1 3 0 16,1 5 0-16,1 4 0 0,0 0 0 15,0 3-160-15,1 1-16 0,1 1 0 0,-1 2 0 0,0 1 0 16,1 0 176-16,1 1 0 0,1 4-144 0,1-6 144 16,0-1-304-16,1-1 16 0,0-1 0 0,1-3 0 15,-1-2 288-15,-1-4 0 0,2-1-128 0,-4-6 128 32,0-1-448-32,1-3-16 0,-3-3-16 0,1-2-16928 0</inkml:trace>
  <inkml:trace contextRef="#ctx0" brushRef="#br0" timeOffset="6903.17">15386 17659 27647 0,'-1'-2'1216'0,"-1"1"256"0,-1-1-1168 0,1 1-304 0,-1-3 0 0,1 3 0 16,-2-4-1632-16,-1 0-384 0,-4-2-80 0,-3-4-16 16,-3-2-512-16,-1-3-128 0,0 5 0 0,-1-1-16 0,0 4 4912 0,-3 2 992 0,-1 4 192 0,-2 3 32 15,1 3-928-15,-1 3-192 0,-2 4-48 0,-1 3 0 16,1 2-80-16,-2 4-32 0,0 3 0 0,0 2 0 16,1 2-1312-16,-2 4-272 0,1 1-48 0,0 3-16 31,1-1-752-31,1 3-128 0,2-2-48 0,1 1 0 0,3-3-608 15,2-1-128-15,3-2-32 0,4-6 0 0,2-3 1008 0,3-3 256 0,3-2 0 0,1-2 0 16,2-4 768-16,2 0 240 0,6-4 48 0,0 0 16 0,4-1-1072 16,0-5 0-16,2 0-208 0,1-5 16 15,4-1-320 1,0-3-80-16,0-2-16 0,1-3 0 0,2-2 608 0,2-2 0 0,1-4 0 0,1-2 128 16,2-4 544-16,-1-3 96 0,-1 0 32 0,2-1 0 0,-2-3 64 15,0-1 16-15,0-1 0 0,-1-2 0 0,0-2-432 0,-2-1-96 16,-2-2-16-16,-4 2 0 0,-1-1-16 15,-4-5 0-15,0-3 0 0,-4 2 0 0,-2 2-32 0,-4 1-16 16,0 3 0-16,-6 1 0 0,-3 0-272 16,-4 1 0-16,0 5 0 0,-4-1 0 0,-3 1-240 0,0 6 0 0,0 4 0 0,-2 3 0 31,1 2-208-31,-1 2-64 0,2 6 0 16,1 3-17856-16</inkml:trace>
  <inkml:trace contextRef="#ctx0" brushRef="#br0" timeOffset="7555.12">15718 17600 43311 0,'-4'9'1920'0,"0"-5"384"0,-1 3-1840 0,2-5-464 0,0 1 0 16,2-3 0-16,0 0-256 0,-2 2-160 0,0 2-32 0,0 2 0 15,2 0-4208-15,2 2-848 0,3 0-160 0,0 1-32 16,-1 0 2704-16,1 2 560 0,0 0 96 0,-3 2 32 0,0 3 4704 0,-2 1 944 16,-2-3 192-16,0 1 48 0,-2 1-496 0,0-3-80 15,-1 3-32-15,-2-5 0 0,2 0-1488 0,0 0-288 16,0 0-64-16,1 0-16 0,1-2-736 0,0 2-160 0,2 2-32 0,1-2 0 15,-1-1-192-15,2-1 0 16,2 0 0-16,-2 0 0 0,2-4-176 0,1 1-16 16,0-2-16-16,0 1 0 0,0-2 208 0,1 2 0 15,0-2 0-15,-2 0 0 0,2 5 176 0,-1-4-32 0,-1-2 0 16,0 2 0-16,1 2-144 0,-2 0 0 0,0 0 144 16,1 3-144-16,-1 3 0 0,-1 1 0 0,1-1 0 0,-2 2 0 15,1-6 0-15,-1 1 0 0,-1 2 0 0,1-2 0 16,0-1 208-16,0-1 32 0,-2-5 0 0,2 2 0 15,-1-2 0-15,0 1 0 0,0-2 0 0,1 0 0 16,-1 0-48-16,1-1 0 0,1 0 0 0,-1-1 0 16,0 1-192-16,-1-1 128 0,2 1-128 0,0 0 0 15,0 0 0-15,0 0 0 0,0 0 0 0,0 0-160 16,0 0-224 0,0 0-64-16,0 0 0 0,-21 0 0 0,18-1-688 0,0 1-144 0,2-4-16 0,1-1-15984 15</inkml:trace>
  <inkml:trace contextRef="#ctx0" brushRef="#br0" timeOffset="8348.19">15673 17810 12895 0,'-2'5'1152'0,"1"-1"-928"0,-1-3-224 0,1 0 0 0,1-1 1728 0,1 0 288 0,1 3 64 0,-1-3 16 0,3 0-1264 0,-1 1-240 15,1 1-48-15,0 1-16 16,-1-1 1824-16,0 1 352 0,-2-1 80 0,-1 2 16 16,-2 2-528-16,-1-1-96 0,-1 1-32 0,-1-1 0 0,2-1-1376 15,-2 1-256-15,-3 1-64 0,1-2-16 0,0 1-240 16,-2-4-32-16,3-1-16 0,0-1 0 15,1-3-144-15,1-2 0 0,3-4 144 0,-1-1-144 0,2-3 128 0,2-3-128 16,0-2 128-16,3-3-128 0,1 0 0 0,3-4 128 16,1 1-128-16,2-1 0 0,4 3 128 15,0 0-128-15,0 6 128 0,0 4-128 0,1-2 0 0,-3 6 0 16,2-1 0-16,-2 5 0 0,1 3 0 0,-2 2 0 0,0 0 0 0,-1 6-128 16,-1 0 0-16,-1 1 0 15,0 6 0-15,-1 2 0 0,1 2-48 0,-2 4 0 16,2 0 0-16,-2-1 0 0,0-2 176 0,0 0 0 15,-2-3 0-15,0-4 0 0,-1 0 240 0,0-5 16 16,0-1 16-16,-1-3 0 0,-1 2-80 0,1-4-32 0,-1 0 0 16,-1 0 0-16,2-2-160 0,-2-2 0 0,2-1 0 15,0-6-176-15,1-2 176 0,0-1 0 0,-2-5 0 0,1-1-128 16,1 1 128-16,0-5-128 0,0-1 128 16,2-1-128-16,-1-2-80 0,2-1-16 0,2 3 0 0,1 7 0 15,1 4-16-15,-1 4 0 0,2 6 0 0,-2 4 0 16,-3-1 112-16,2 7 128 0,0 1-208 0,0 2 80 15,1 4 128-15,0 2 144 0,2 1-16 0,-1 0-128 0,-1-2 224 0,0 2-64 16,0-1-16-16,2-1 0 16,-1 2 128-16,1-1 32 0,0-1 0 0,2 2 0 15,0-3-64-15,1 1-16 0,4 3 0 0,0 1 0 16,1 3-32-16,0 0-16 0,-2 2 0 0,-1-3 0 0,-2 2-176 16,-3 1 0-16,0 1 0 0,-5 2 128 0,0-1-128 15,-3 0-176-15,-3 0 48 0,-2-7 0 0,0-1-32 0,-2-1 0 16,-1-1 0-16,-2-7 0 15,2-2-288-15,-1-4-64 0,1-2-16 0,1-5-18128 0</inkml:trace>
  <inkml:trace contextRef="#ctx0" brushRef="#br0" timeOffset="8538.84">16880 17745 52527 0,'-1'37'2320'0,"-5"-13"496"0,-4 0-2256 0,1-7-560 0,3-9 0 0,2-3 0 16,-1 4-1104-16,-3 5-336 0,-2 10-64 0,-1 3-16 0,4-4 1152 0,6-3 240 0</inkml:trace>
  <inkml:trace contextRef="#ctx0" brushRef="#br0" timeOffset="8716.77">16769 17388 43311 0,'-3'10'1920'0,"0"-4"384"0,-1 2-1840 0,-1-3-464 0,0-1 0 0,1-4 0 0,1 2 816 0,-4 2 64 15,-2 1 16-15,-4 1 0 16,2-5-1184-16,4-2-224 0,2-4-64 0,3-2 0 15,5-5-1664-15,8 1-320 16,11 0-80-16</inkml:trace>
  <inkml:trace contextRef="#ctx0" brushRef="#br0" timeOffset="8879.04">17602 17336 50687 0,'9'17'2240'0,"-9"-11"464"0,-4-1-2160 0,-1-3-544 0,-1-2 0 0,0 0 0 32,-1 0-832-32,-6 0-256 0,-7 1-64 0,-6 3-16 0</inkml:trace>
  <inkml:trace contextRef="#ctx0" brushRef="#br0" timeOffset="9151.94">17229 17506 43311 0,'-9'13'1920'0,"2"-4"384"0,2-3-1840 0,1-1-464 0,3-3 0 0,1-1 0 16,0 0-224-16,-1 1-144 0,2 0-16 0,1 3-16 15,3-5-480-15,5 1-80 0,3-1-32 16,1-1 0-16,4 1-1280 16,-1-3-256-16,2 2-48 0,-2 1-16 15,1 0 304-15,-1 0 64 0,-1 4 16 0,-4-3 0 0,-1 3 1696 0,-1 2 320 0,0-1 192 0,0 3-192 16,-3 1 1840-16,1 0 352 0,0-1 80 0,0 3 16 16,-1-2 144-16,-1 2 48 0,2-1 0 0,-2 0 0 0,-1 2-944 15,-1-3-176-15,-3 5-32 0,-1-2-16 0,0 4-608 16,-5-1-128-16,-1 1-32 0,-1-1 0 0,-1-2-48 0,-2 4-16 15,-5 1 0-15,-2 3 0 0,-3 3-288 0,-2 2-144 16,-1-3 16-16,0-1 0 0,-1-2-64 0,2-3 0 16,0-2 0-16,2-5 0 0,2 3 64 15,3-11 0-15,4 0 0 0,3-2 0 16,2-3-1072-16,4-2-208 0,3-6-32 16,4-5-15408-16</inkml:trace>
  <inkml:trace contextRef="#ctx0" brushRef="#br0" timeOffset="9609.94">18040 17392 48831 0,'-6'9'2176'0,"-2"-4"432"0,1-2-2096 0,1-1-512 0,2-1 0 15,3-1 0 1,-2 2-416-16,-2-2-192 0,-2 2-32 0,-3-1-16 0,0 3-1008 0,0-2-208 0,0 2-48 0,-1 1 0 31,-2 2 816-31,-3 3 144 0,-4 1 48 0,0 0 0 0,-2 2 1456 0,-2-1 288 0,-2 3 64 0,3-3 16 16,2-1-320-16,1 0-64 0,2-3-16 0,3-1 0 16,2-2-512-16,5-1 0 0,4-3 0 0,4-1 0 0,1 0 0 15,4-2 0-15,4-2 0 0,1 0 0 0,3 1 0 16,5-2 0-16,1 0-160 0,5 3 160 0,1 0-240 0,2 1 80 15,5 1 16-15,-1-1 0 0,-1 1 320 0,-4 0 64 16,0 1 16-16,-3 2 0 0,-2 4-256 0,-2 0-208 16,-3 3 32-16,-5 2 16 15,-4 3 160-15,-4 0 0 0,-3 2 160 0,-5 3-160 0,-1-3 208 16,-3 3-48-16,-1 0-16 0,-1 0 0 0,-2 0-144 0,0-2 0 16,1 1 0-16,-1-2 0 0,3 3 0 0,0-4 192 15,2-1-192-15,0-2 192 0,2 0 16 0,0-1 16 16,0 3 0-16,-3 0 0 0,2 0-80 0,-2 1-16 0,2-2 0 15,-3 0 0-15,0 1-304 0,-1-2-64 0,-3-1-16 0,-1-1-12400 32,2-5-2480-32</inkml:trace>
  <inkml:trace contextRef="#ctx0" brushRef="#br0" timeOffset="9804.94">18446 17610 58047 0,'10'38'2576'0,"-8"-13"528"0,-3-4-2480 0,-2-9-496 0,2-6-128 0,1-2 0 0,-1 1-832 0,1 7-192 0,1 4-48 0,3 2 0 16,3-1-2464-16,4-5-496 0,-1 0-112 0,0-2-15776 15</inkml:trace>
  <inkml:trace contextRef="#ctx0" brushRef="#br0" timeOffset="9986.85">18449 17204 50687 0,'0'4'4496'0,"-1"0"-3600"16,0-3-704-16,0-1-192 0,1-1-288 0,0-1-96 0,0 2 0 0,1 0-16 31,1-3-816-31,5-2-144 0,1 0-48 0,6-13-12336 16,1-5-2464-16</inkml:trace>
  <inkml:trace contextRef="#ctx0" brushRef="#br0" timeOffset="10537.9">18789 16656 56207 0,'-2'18'2496'0,"-3"-10"512"0,-2-2-2416 0,0-3-464 0,4-3-128 0,1 0 0 32,1 0-1424-32,0 2-304 0,0-2-64 0,4 5-16 0,7 2 1536 0,8 4 272 0,4 6 128 0,4 8-128 15,1 7-416-15,-2 7-192 0,-4 5-32 16,-5 4 0-16,-4 8-7040 0,-6 2-1408 0,-3 6-288 0,-7 2-16 15,-1-6 11088-15,-5 0 2208 0,-1-4 448 0,-1 1 96 16,-3 3-1104-16,1-5-208 0,0 0-64 0,0-7 0 0,0-4-1936 16,2-5-400-16,2-7-80 0,4-5-16 0,1-3-400 0,4-7-96 15,1-3-16-15,0-3 0 0,1-5-128 16,0-4-192-16,2-2 32 0,-2-2 16 0,0-2 144 16,0-3 0-16,2-6 0 0,-2-4 0 0,2-5 0 0,-2-7-128 15,1-4 128-15,0-4-128 0,1 1 128 0,2 0 0 16,3-2 0-16,0 3 0 0,5 3-224 0,-1 2-16 0,3 4 0 15,0 3 0-15,2 1 240 0,0 2-144 0,3 3 144 16,-1 2-128-16,-1 4-208 0,6 2-48 0,3 0 0 0,1 7 0 31,1-3-224-31,-3 4-48 0,-3-3-16 0,-2 3 0 16,-2 1 32-16,-2-3 0 0,0 2 0 0,-2 1 0 16,-1 1-112-16,-3 2-16 0,0 3 0 0,-1 2 0 0,-3 4 512 0,0 4 80 0,-4 3 32 15,-1 5 0-15,-5 4 736 0,-2 6 160 0,-2 0 16 0,-1-4 16 16,1-3-288-16,-5 4-64 0,-6 8-16 0,-3 1 0 15,-1 0 224-15,0-3 32 0,-2-1 16 0,2-3 0 16,1-4-80-16,-1-1-16 0,1-6 0 0,-2 1 0 0,2-4-320 16,0-1-64-16,3-3-16 0,-1-7 0 15,4 0-192-15,-1-7 128 0,1-1-128 0,1-5 0 16,0-5 0-16,2-5-160 0,-1-5 0 0,2-4-18464 16</inkml:trace>
  <inkml:trace contextRef="#ctx0" brushRef="#br0" timeOffset="11063.84">19518 16494 38703 0,'10'11'3440'0,"-5"-4"-2752"0,-2 0-560 0,0-3-128 0,-2-2 2000 0,-1 2 368 0,2 1 80 0,2 2 16 15,2 9-2656-15,3 4-544 0,2 11-96 16,0 9-32-16,0 3-656 0,-3 6-128 0,-3 6-16 0,-5 3-16 0,-3 1 1504 16,-3 7 304-16,-4 7 64 0,-2 3 16 15,-2 4 272-15,-1-2 48 0,1-6 16 0,-3 3 0 0,3 0 32 16,-1-4 16-16,4-6 0 0,2-7 0 0,3-7-368 0,2-8-80 16,3-3-16-16,2-11 0 15,3-1-1120-15,1-9-224 0,2-1-64 0,3-3 0 0</inkml:trace>
  <inkml:trace contextRef="#ctx0" brushRef="#br0" timeOffset="11435.3">19714 17589 46079 0,'-10'11'2048'0,"3"-6"400"0,0-1-1952 0,5-4-496 0,4 0 0 16,0-2 0 0,3-1-1056-16,2-1-304 0,7-4-64 0,5-3-16 15,7-2-3840-15,2-3-768 0,3-2-160 0,-1 1-16 0,-2-3 5136 0,-2 0 1088 0,-1-2 128 0,-4 0 64 16,-6 1 1808-16,-3-1 368 0,-3-1 80 0,-3 0 16 16,-2-3-544-16,-4 1-96 0,-2 0-32 0,-3 2 0 15,0-1-704-15,-2 5-160 0,-2 1-32 0,-2 5 0 16,-1 4-432-16,-2 7-80 0,-1 2-32 0,-2 5 0 15,-4 6-512-15,-2 6-96 0,0 3-32 0,-3 6 0 0,0 5 448 0,-1 3 96 16,2 3 0-16,4 4 16 0,3 3 256 0,4-2 48 16,4 1 16-16,4-1 0 15,4 1-32-15,0-2-16 0,2 0 0 0,3-3 0 16,1-1-96-16,1-3-32 0,1-3 0 0,1-7 0 0,2 0-592 16,3-1-112-16,4-1-32 0,3-2 0 15,2-2-672-15,1-7-144 0</inkml:trace>
  <inkml:trace contextRef="#ctx0" brushRef="#br0" timeOffset="12062.28">21225 16462 43311 0,'-3'6'3840'0,"-2"-1"-3072"0,1-1-608 0,3-1-160 0,1 0 256 0,0 3 0 16,0 7 16-16,0 9 0 16,1 11-1232-16,3 12-256 15,4 7-64-15,2 2 0 0,3 6 368 0,-2 3 64 0,-1 3 16 0,-3 4 0 16,-1 3 1424-16,-2 1 304 0,-3 1 48 0,-3 0 16 0,-2-4-384 0,-1-5-64 16,-1-3 0-16,-3-4-16 0,-1-7 128 0,0-5 16 15,-1-4 16-15,0-3 0 0,0-5-240 0,1-4-48 16,4-7-16-16,0-4 0 0,1-4-352 15,2-5 144-15,2-5-144 0,2-2 0 0,1-4 144 0,1-5-144 16,4-5 0-16,1-3 144 0,1-5-144 0,1-10-256 0,0-5 64 0,-2-7 16 16,2-6 176-16,-1-4 0 15,1-7 0-15,-2-4 0 0,2-1 0 0,0 3 128 16,0 4-128-16,1 10 0 16,-1 9-384-16,1 7-128 0,-1 11-48 0,1 2 0 15,0 2 96-15,0 4 16 0,1 3 0 0,-1 1 0 0,-1 3 448 0,1 3 0 16,1 0 0-16,2 3 0 0,2 2 0 0,0 0-256 0,2 2 32 15,1 3 0-15,1 1 96 0,0 5 128 16,2 4-208-16,0 5 80 0,3 6 128 0,0 3 224 16,-2 3-48-16,-1 3-16 0,-2 2 128 0,-3 1 32 0,-2 0 0 0,-2 1 0 15,-4 0 64-15,0-3 0 0,-3 1 16 0,-1-4 0 16,-1-3-80-16,-2-4-32 0,0-3 0 0,-2-4 0 16,0-2-288-16,-3-2 0 0,2-3 0 0,-1-3-144 31,0-6-496-31,0-4-112 0,-1-1-16 0,2-5-18400 0</inkml:trace>
  <inkml:trace contextRef="#ctx0" brushRef="#br0" timeOffset="12827.8">21862 17281 16447 0,'-1'4'1472'0,"1"-2"-1184"0,0 0-288 0,-1-2 0 0,1 2 3888 0,-1-1 720 0,-1 3 128 0,0 1 64 16,1 2-912-16,-2-1-192 16,1 0-48-16,0-1 32 0,2-1-2384 0,0-1-464 15,0 0-112-15,2-3 16 0,0 1-736 0,1 2-192 0,-1-1 0 16,2 1 0 0,-2 1-192-16,1 1-64 0,-1-3 0 0,-1 3 32 0,1 1 80 0,-2-1 16 0,-3 1 0 0,1 0 16 15,-1-1 96-15,0 0 16 0,-1 0 0 0,1-3 16 16,0 1 176-16,-1-2 0 0,1 2 0 0,0-1 0 15,1-2 0-15,0 0 176 0,1 0-176 0,0 2 192 16,-1 1-192-16,1-1-176 0,1 3 48 0,0 0 128 16,0-3-272-16,1 4 48 0,1-1 16 0,-1 3 16 15,1 0-48-15,1 1-16 0,0-2 0 0,2 4 32 16,0-2 224-16,3 0 0 0,0-1-160 0,2 1 160 0,1-3 192 16,2-1 80-16,2-4 32 0,1 1 0 15,2-4 144-15,2 1 16 0,2-4 16 0,-1-1 0 0,0 0-288 0,2-4-48 16,-1 1-16-16,0 1 0 0,-1-2-128 0,-1-1-176 15,0-1 48-15,-3 0 0 0,-2 0 128 0,-3-3-208 16,-1 3 80-16,-1-2 128 0,-1-2-160 0,0 0 160 16,-3-2 0-16,-1 0-144 0,-2 1 144 0,2-4 0 0,-1 2 128 15,-3-2-128-15,1 2 128 0,-2 2-128 16,-2 2 128-16,0-1-128 0,-1 3 0 0,-2 0 0 16,2 2 0-16,-3 1 0 0,-1 3 0 0,0-2 0 15,-2 3 0-15,1 2 0 0,-4 2 0 0,0 2 0 16,-2 1 0-16,0 3 0 0,-4 4-272 0,-3 2 16 0,-3 3 16 15,-1 2 0-15,-2 2-16 0,1 4-16 0,1-1 0 16,1 3 0-16,5 3 0 0,1 0 0 0,5 1 0 0,0-1 0 16,5 3 272-16,0-1-128 15,3 1 128-15,3-1 0 0,1 0 0 0,2 1 176 0,3-1 0 16,1 1 0-16,2-3-176 0,2-2-176 0,1 0 48 16,1-4 0-16,0-3 128 0,-1 2 0 0,2-5 0 0,-1 0 0 15,0 1-560 1,-1-2-80-16,1-3 0 0,0 2-16 15,1-4-1328-15,-1 0-272 0,1 0-48 0,-1-5-13568 0</inkml:trace>
  <inkml:trace contextRef="#ctx0" brushRef="#br0" timeOffset="13408.8">22506 17136 38703 0,'-1'4'1712'0,"-1"-2"352"0,-2-2-1648 0,2 0-416 0,0 0 0 0,2 0 0 16,-1 0-720-16,0 0-240 0,-2-2-32 0,1 2-16 16,1 0-2384-16,-2 2-496 0,2 3-80 0,-1 1-32 0,-2 6 5280 0,-1 2 1072 15,-1 6 208-15,-2 4 32 0,0 4 32 0,-1 6 16 0,0 0 0 0,-1 4 0 16,0 2-1648-16,3-3-336 15,0 1-64-15,0-2-16 0,4-2-256 0,2-2-48 0,1-4-16 0,2-3 0 16,2-3-256-16,1-1 0 0,2-3 0 0,0-1-144 16,3-1-16-16,0-2 0 0,3-2 0 15,-1-1 0-15,3-1 160 0,1-4 0 16,1-1 0-16,1-2 0 0,-1-1 0 0,1-6 0 0,1 2 0 16,-2-3 0-16,1-1 0 0,-1-3-208 0,0-2 80 0,-1-3 128 15,-1-2 0-15,1-2 0 0,-1 0 0 0,-1-4 0 16,-2 1 0-16,-1-1 240 0,0-2-48 0,-1 0 0 15,-1 1-48-15,-1-3-16 0,0 3 0 0,-1-1 0 16,-1 1-128-16,1 1 192 0,-1-2-192 0,1 2 192 16,-2 5-48-16,0-1 0 0,-1 7 0 0,0 0 0 15,-2 5-16-15,-1 1-128 0,1 0 192 0,-1 4-64 16,-1-2 48-16,0 2 0 0,1 1 0 0,-1 0 0 0,1 0 64 16,-1 0 16-16,3-1 0 0,-2 1 0 0,1-1-64 0,2 1-16 15,0 0 0-15,1-4 0 16,-2 3-176-16,1-2 0 0,0 2 0 0,-2 1 0 0,1 0 0 0,-1 1-176 15,-2 2 48-15,2-2 0 0,-2 3-128 16,-2-2-32-16,2 2 0 0,-1-1 0 0,0 1 144 0,0 0 144 16,1-2-208-16,-2 0 80 0,2 0-176 0,0-2-16 15,-1 0-16-15,1 0 0 16,-1 0-240-16,1 0-32 0,1 0-16 0,-1-4 0 16,1 2-1616-16,-1 2-320 0</inkml:trace>
  <inkml:trace contextRef="#ctx0" brushRef="#br0" timeOffset="13939.46">23227 17526 44223 0,'-1'23'1968'0,"-1"-8"400"0,-5-3-1904 0,4-5-464 0,2-5 0 0,-1-2 0 16,1 1 176-16,-3 2-176 0,1 2 192 0,-1 0-192 15,1 0-2752-15,3 0-672 0,3-1-128 0,-1 3-32 16,3-1-128-16,0 1-16 0,-1 2-16 0,0 0 0 0,-3 2 5424 0,-1 0 1088 16,0 4 224-16,-1-3 32 0,-1 4-672 0,1-5-144 15,-1 2-32-15,1-2 0 0,-1 0-1104 0,1-4-240 16,0-1-32-16,0-1-16 0,1-1-384 0,0-4-80 16,1 0 0-16,0-4-16 0,0-1 16 0,1-3 16 15,0-3 0-15,0-5 0 0,1-3-160 0,1-3-48 16,-2 0 0-16,1-7 0 0,-1-2-128 0,-1-3 0 0,1-4 0 0,-1 4 128 15,0 0-128-15,-1-5 0 0,0-9 0 0,0-1 0 16,0 1 0-16,1 5 0 16,3 0 0-16,0 7 0 0,1 2 0 0,2 5 0 15,2 3 0-15,-2 3 192 0,2 5-192 0,1 6 0 0,0-2 144 0,1 5-144 16,0 1 0-16,1 0-240 0,1 2 48 0,1 1 0 16,4 4-160-16,-2 1-32 0,1 0 0 0,-1 2 0 31,-1 2-704-31,-3 1-160 0</inkml:trace>
  <inkml:trace contextRef="#ctx0" brushRef="#br0" timeOffset="14533.6">23947 17085 50687 0,'-2'15'2240'0,"-1"-7"464"0,1-2-2160 16,-1-5-544-16,2 0 0 0,1-2 0 0,-1 1-1040 0,-1-1-320 0,-1 1-64 0,-2-3-16 0,0 2-368 0,-1 0-80 0,-3 2-16 0,-2 3 0 15,-3 1-752-15,-4 2-160 0,-2 3-16 0,-4 1-16 0,0 3 2592 0,-1 2 528 16,0 1 112-16,3 2 0 0,3 1 1264 0,5-6 240 0,2 1 48 0,5-4 16 16,3 1-768-16,2-5-160 0,1 2-16 0,2-3-16 15,1-4-784-15,3 2-208 16,3-3 0-16,-1-1 0 0,4 1 0 0,3-1-256 15,1-1 48-15,0 0 0 0,2-2-16 0,1 1 0 0,2 1 0 0,0-4 0 32,-3 4-272-32,1 1-48 0,-2 0-16 0,-1 2 0 0,-1 2 80 15,-1-1 16-15,0 5 0 0,-3-2 0 0,0 2 176 0,-2-1 32 16,-4 2 16-16,0 0 0 0,-3-1 240 0,-1 2 0 0,0 1 0 0,-1 0 160 0,-1 1 112 16,-2 0 32-16,0 1 0 0,1 2 0 0,-1-1-304 15,1 0 0-15,1 0 0 0,-1 1-144 16,1-4 144-16,-2 4-208 0,-1 0 80 0,-1 1 128 15,0-3 0-15,-4 3 0 0,0 1 0 0,-1-1 0 0,-3 1 0 16,0-3 0-16,-1 2 0 0,-3 0 0 0,1-1 528 0,0-1 80 0,0-1 16 16,2-1 0-16,0-3-368 15,2-2-64-15,2-2 0 0,1-1-16 16,4-4-992-16,3 0-192 0,0-4-32 0,2-2-14848 16</inkml:trace>
  <inkml:trace contextRef="#ctx0" brushRef="#br0" timeOffset="16249.71">23357 17528 31327 0,'-1'0'2784'0,"1"0"-2224"0,1 0-560 0,2-2 0 0,-1-1 1584 0,1 3 208 15,4-4 32-15,0 2 16 0,6-4-1840 0,-1 2-176 16,2 0-128-16,-3 2-16 0,-2 1 576 0,-3 1 112 16,-1 0 16-16,-2 1 16 0,0 1 496 0,-3 1 112 0,0 2 16 0,-1 1 0 15,-2 0-368-15,1 3-64 16,-1 0-16-16,2 2 0 0,-1-3-112 0,2 6-16 0,0-2-16 0,2 4 0 16,2 2-432-16,2-2 0 0,4-1 0 0,0 4 0 15,1-1-272-15,0 0 64 16,0 3 16-16,0-2 0 15,0-1-256-15,-3 2-32 0,-1-3-16 0,-3 2 0 0,-2-2-16 0,-2 1 0 16,-1-4 0-16,-1-1 0 16,-2-3-720-16,-1-3-160 0,0-1-16 0,-1-4-15376 0</inkml:trace>
  <inkml:trace contextRef="#ctx0" brushRef="#br0" timeOffset="16443.27">23780 16650 43311 0,'-7'4'3840'0,"-1"-4"-3072"0,2 0-608 0,1 0-160 16,3-3 528-16,-2 1 80 0,-3 1 16 0,-5-4 0 16,0-1-2272-16,2-1-448 0,4-4-80 0,4 3-32 15,-1-1-32-15,2-2-16 0,0 1 0 0,-1 0-7536 16,0 1-1520-16</inkml:trace>
  <inkml:trace contextRef="#ctx0" brushRef="#br0" timeOffset="16987.96">24553 16680 41471 0,'-4'4'1840'0,"-1"-3"368"0,-1-1-1760 0,0 0-448 0,2-1 0 0,2 1 0 15,-3 0-496 1,-1-2-176-16,-5 2-32 0,-2 2-16 0,1 1-5168 0,2 1-1024 0,1 3-192 0,3 0-64 0,2-1 6976 16,2 0 1376-16,2 0 288 0,0-1 48 0,1 0 1056 0,3-1 224 15,0-1 32-15,0 1 16 0,3-1-1504 0,-1 0-320 16,1-1-48-16,-2 1-16 0,-1 3-64 0,0 1 0 15,-3-1-16-15,-1 4 0 0,-3 2 304 0,0 0 64 16,-4 3 16-16,0 3 0 0,-3-1-528 0,0 3-96 16,-1-1-32-16,0-1 0 0,0 2 16 0,0 1 0 15,0 1 0-15,2 0 0 0,2 0-384 0,2 4-80 16,3 5-16-16,1-1 0 0,2 3-368 0,2 1-80 16,1 5-16-16,-2 2 0 15,2 4-112-15,-4 2-16 0,-1 3-16 0,-3 1 0 0,-2-3-32 0,-3 0 0 16,-3-2 0-16,-4-1 0 0,-3-4 496 15,-2-2 0-15,-1-4 0 0,-1-6 0 0,2-3 128 0,2-8 32 0,3-5 0 0,2-3 0 32,3-5-736-32,1-7-160 0</inkml:trace>
  <inkml:trace contextRef="#ctx0" brushRef="#br0" timeOffset="17230.79">24154 17360 50687 0,'-3'12'4496'0,"1"-3"-3600"16,-1-8-704-16,2-2-192 15,1-4 1280-15,1 1 208 0,4 2 48 0,4-4 16 16,8-5-3664 0,10-7-720-16,8-4-160 0,3-2-16 0,2-3 1856 0,1 1 368 0,1 0 80 0,-2-1 0 15,0 4 704-15,-3 0 320 0,-1 2-16 0,-1 3-16 0,0 0-288 16,-1 6-272-16,0 1 48 0,-1 1 16 15,-4 5-192-15,-3 3-48 16,-3 2 0-16,-5 0 0 0,-4 2 80 0,-3 2 16 0,-5 1 0 0,-2-1-11760 16,-3 0-2352-16</inkml:trace>
  <inkml:trace contextRef="#ctx0" brushRef="#br0" timeOffset="17421.59">24945 17371 11055 0,'-4'38'976'0,"-2"-13"-784"0,0 1-192 0,0-9 0 0,0-5 6672 0,1-4 1296 0,-2 3 256 0,-5 9 48 16,-5 11-5904-16,-6 7-1200 16,1 3-224-16,1-5-48 0,5-5-544 0,5-9-96 0,2-4-32 0,4-7 0 31,4 0-544-31,1-7-128 0,4-1 0 0,2-3-16 0,1-1-976 0,3-5-192 0,1-2-32 0,-1-2-15872 16</inkml:trace>
  <inkml:trace contextRef="#ctx0" brushRef="#br0" timeOffset="17569.56">24759 17254 39615 0,'-1'-18'1760'0,"0"3"352"0,0 1-1680 0,0 1-432 0,1 3 0 0,-2 3 0 16,2-2 576-16,0-6 16 0,-1-9 16 0,1-6 0 0,0 2-608 16,1 3-208-16,-1 8 0 0,2 3 0 15,-1 5-240-15,0 3-32 0,0 4-16 0,2 2 0 16,-2 0-1168-16,3 2-224 0</inkml:trace>
  <inkml:trace contextRef="#ctx0" brushRef="#br0" timeOffset="17946.48">25675 17228 16575 0,'1'0'1472'0,"-1"0"-1168"0,0 0-304 0,1-3 0 16,-1 1 1072-16,1 0 144 0,0-1 48 0,1-2 0 31,-1 2-2000-31,0-3-400 0,-1-4-80 0,-1 3 0 0,-2-2 4736 0,-3 2 944 0,0 3 192 0,-3-1 32 0,1 0-2064 16,-1-1-400-16,-1 0-96 0,0-2-16 15,2 2-1216-15,-1-4-256 0,0 0-64 0,1 2 0 16,-1-3 0-16,0 1 0 0,1 2 0 0,-2 0 0 15,-1 1-320-15,-2 5-80 0,0 2-16 0,-3 6 0 16,-2 3-528-16,-1 7-96 0,-1 6-32 16,-1 7 0-1,-1 8-96-15,1 4-32 0,-1 6 0 0,3 2 0 0,1 2 624 0,4 1 0 16,0 0 0-16,3-2 0 0,1 1 368 0,3 0 32 0,2-6 16 0,2 1 0 0,3-1-192 0,4-6-32 16,3-4-16-16,6-7 0 0,1 1-176 0,10-7-144 15,8 0 144-15,11-9-208 16,14-5-368-16,8-10-80 0</inkml:trace>
  <inkml:trace contextRef="#ctx0" brushRef="#br0" timeOffset="20689">27674 15923 26719 0,'0'0'2368'0,"-1"0"-1888"0,1 1-480 0,0-1 0 16,0 0 1424-16,0 3 192 0,0-3 48 0,0 1 0 16,0 0-752-16,1 2-144 0,0 0-16 0,-1-3-16 15,0 0-144-15,0 0-16 0,-1 20-16 0,-3-12 0 16,2 0-112-16,-4 3-32 0,-1 2 0 0,0 4 0 16,-3 0-160-16,-2 7-48 0,-2 3 0 0,-3 3 0 15,-2 4 48-15,-3 6 0 0,-3 6 0 0,-3 6 0 16,-2 5-128-16,-1-1 0 0,3 4-128 0,-4 8 192 15,-4 11-192-15,0 6 0 0,-1 3 0 0,1-1 0 0,5-5 128 16,1-1-128-16,3-1 0 0,4-2 0 0,0-4 128 0,6-2-128 16,4-3 0-16,3-4 144 0,1-4-144 15,4 0 160-15,3-8-160 0,0-1 160 0,5-2-160 0,1-6 0 16,2-2 0-16,2-5 0 0,5-2-288 0,0-4 16 0,5 0 0 0,1-8 0 31,4 3-1376-31,3-6-272 16,5-4-48-16,3-4-14032 0</inkml:trace>
  <inkml:trace contextRef="#ctx0" brushRef="#br0" timeOffset="23556.9">28156 16592 36863 0,'-17'27'3264'0,"6"-13"-2608"0,1-3-528 0,6-4-128 0,4-3 944 16,3-3 144-1,0 2 48-15,1 3 0 16,4 0-1456-16,3 5-272 0,2 5-64 0,2 3-16 0,1 3 384 0,-1 7 80 0,-1 0 16 0,-4 7 0 16,-2 6 928-16,-4 4 192 0,-2 5 32 15,-4 6 16-15,-3 1-368 0,-2 2-80 0,-3 3-16 0,-2-1 0 16,0-7-512-16,-1 0 0 0,-1-3 0 0,0-2 0 31,3-10-512-31,-1 1-96 0,1-1-32 0,-2-6-11728 0,3-3-2352 16</inkml:trace>
  <inkml:trace contextRef="#ctx0" brushRef="#br0" timeOffset="23857.25">27576 16750 40543 0,'-12'-5'1792'0,"5"0"384"0,0 0-1744 0,5-1-432 16,2 1 0-16,2 3 0 0,1-2 176 0,-1-3-48 15,4-3-128-15,3-4 192 0,4-2 0 0,3 0 0 0,2 4 0 16,3-3 0-16,4 1 320 0,5 2 48 0,2-3 16 0,5 1 0 16,4-4-96-16,3-3-16 15,9-1 0-15,5-7 0 0,5 2-336 0,2-1-128 16,3 4 0-16,0-2 144 0,0 4-144 0,-1-2-272 15,-3 5 64-15,-6-2 16 16,-6 7-496-16,-5 0-80 0,-6 6-32 0,-5-1-18336 0</inkml:trace>
  <inkml:trace contextRef="#ctx0" brushRef="#br0" timeOffset="24297.44">28716 17268 27647 0,'-5'42'2448'0,"-1"-14"-1952"0,0-2-496 0,2-9 0 0,3-6 3456 0,1-5 576 16,1 5 128-16,1 7 32 16,-2 9-3856-16,1 8-768 0,3 4-144 0,-1-2-48 15,1-3 48-15,0-6 16 0,-1-2 0 0,0-6 0 0,-2-3 560 0,-1-2 0 16,0-4 160-16,-1-5-32 0,-2-1 416 0,1-5 96 16,-1 0 0-16,-1-8 16 0,-3-1-240 0,-1-7-48 15,-2-5-16-15,-1-6 0 0,0-3-352 0,-1-3 0 16,0-5 0-16,0-7 0 0,-1-6 0 0,1-1 0 15,3-1 0-15,3-2-192 0,1-1 192 0,5-1 0 0,3 4 0 16,3 4 0-16,4 5 0 0,2 5 0 0,3 6 0 0,2 3 0 16,3 3 0-16,2 4 0 0,3 0 0 0,1 4-128 15,2 1 128-15,2 1 0 16,-1 3 0-16,-3 3 0 0,-1 3 0 0,0 1 0 0,-1 1 0 0,-3 4-128 31,-1 2-480-31,-3 2-96 0</inkml:trace>
  <inkml:trace contextRef="#ctx0" brushRef="#br0" timeOffset="24699.43">29329 17156 34095 0,'-5'-1'3024'0,"2"-3"-2416"0,2 0-480 0,2-1-128 16,3 2 1024-16,0 0 192 0,0-1 48 0,4-2 0 15,3-1-1536-15,5-4-304 0,4-3-64 0,1 2-16 0,0 1 656 0,-3 3 176 16,1 2 16-16,-2 0 0 0,1 2 720 0,0-2 160 16,0 1 16-16,0-2 16 0,1 0-720 0,-1-4-160 15,2 0-32-15,1 0 0 0,0-6-192 0,-1-1 0 16,0 1 0-16,-3-3 0 0,-1 0 0 0,-4-1 0 0,-3 3 0 16,-3-2 0-16,-3 5-352 15,-3 0-16-15,-5 6 0 0,-5 5 0 16,-3-1-224-16,-4 5-48 15,-4 1-16-15,-6 5 0 0,-4 4 160 0,-6 8 48 0,-4 4 0 0,-2 6 0 0,-2 3 832 0,1 6 160 0,0 3 32 16,5-1 16-16,2 3 368 0,5-1 64 0,6-1 0 0,3-2 16 16,7 0-336-16,5-3-80 0,5-2-16 0,5-2 0 15,3-2-608-15,3-2 0 0,5 0 0 0,1-3 0 16,3-2-240-16,1 0-16 0,2-4 0 0,2-1 0 31,0-4-144-31,1 0-48 0,1-2 0 0,3-2 0 16,2-2-800-16,1-3-160 0,4-4-48 0,1-4 0 0</inkml:trace>
  <inkml:trace contextRef="#ctx0" brushRef="#br0" timeOffset="25139.95">30057 17123 35935 0,'2'4'1600'0,"0"-2"320"0,-1-2-1536 0,0 0-384 0,2 0 0 0,0-2 0 0,2 1 320 0,3 0-16 15,4-1 0-15,6-2 0 0,5-1 336 0,4 0 64 16,3 0 0-16,-1 0 16 0,2 3-304 0,-2-2-64 16,-2 1-16-16,-1 0 0 0,-3 1-80 0,0-3 0 15,-2 2-16-15,-3 0 0 0,-1-3-80 0,0 1-16 16,-5-1 0-16,-1-3 0 0,-4 1-144 0,0-2 0 0,-2 0 144 15,-2-2-144-15,-3-2 0 0,-1 0 144 0,-1-1-144 0,-5-4 0 16,0 0 0-16,-3 1 0 0,-1-2-192 0,-4 3 48 31,-2 3-496-31,-3 4-112 0,-3 4-16 0,-6 5 0 16,-2 3-2560-16,-1 7-528 0,-1 1-112 0,-1 4 0 16,3 5 1984-16,0 3 416 0,2 5 80 0,2 7 16 0,2 0 4128 15,4 5 832-15,2 2 160 0,6-6 48 0,4 3-1392 0,2-4-288 0,3 2-48 0,0-3-16 16,3 0-1184-16,0-5-224 0,-1 2-48 15,2-1-16-15,0 0-112 0,0-2-32 0,3 1 0 0,1 0 0 16,2-4 0-16,1 1 0 0,3-3 0 0,2-2 0 16,3-2-160-16,4-7-48 0,3 0 0 0,4-5 0 31,5-1-512-31,4-8-96 0,4 0-32 0,3-7-18816 0</inkml:trace>
  <inkml:trace contextRef="#ctx0" brushRef="#br0" timeOffset="25671.15">30103 15702 39615 0,'-16'2'3520'0,"4"-2"-2816"0,7-4-560 0,4 3-144 0,2 1 160 0,-1-2 0 15,-3 2 0-15,-2-1 0 16,0 2-496-16,2 1-112 0,6 3 0 0,3 1-16 0,6 5 464 0,4 2 288 0,4 3-32 0,5 2-16 0,5 3 272 15,7 3 48-15,6 4 16 0,7-3 0 16,1 4-192-16,6-2-48 0,8 1 0 0,8 4 0 16,4-1-208-16,5 1-128 0,-3 3 160 0,-1-4-160 15,-4 2 0-15,-1 1 0 0,-5-2 0 0,-2 0 0 0,-6 1 0 16,-5 5 0-16,-6-4 0 0,-4 2 0 0,-8 1 0 16,-5 4 0-16,-2 3 0 0,-7 2 0 0,-2 2 208 15,-8 2-48-15,-5-1-16 0,-6 0 0 16,-4 0 224-16,-5-1 32 0,-3 1 16 0,-2-4 0 15,-2 2-32-15,-2-1 0 0,-3 2 0 0,-2 0 0 0,-1 1-64 16,-1-4-32-16,-3 6 0 0,-2-4 0 0,1 0 160 0,-1 1 16 16,-2-2 16-16,-3 1 0 0,-2 3-80 0,-2-3-16 15,-3 0 0-15,1-2 0 0,1-3-192 0,-1-2-32 16,0-5-16-16,2-2 0 0,1-5-432 16,1-9-96-16,3-5 0 0,2-10-14496 0,1-6-2896 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46:09.1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16974 10415 27647 0,'-2'0'2448'0,"2"0"-1952"0,0 0-496 0,0 0 0 0,2 0 576 0,-1 0 32 16,3 1 0-16,0 1 0 0,2-1-608 0,1 1 0 16,3-2 0-16,-1 0-192 15,0 0-192-15,-2 0-32 0,-1 0-16 0,-1-2 0 0,-1 1 432 0,-3-1 0 16,-1 2 0-16,0-1 0 0,-2 1 848 0,-2 1 256 0,-1 1 48 0,-1 1 16 16,-2-1 368-16,1 1 64 15,2 0 0-15,0 1 16 0,0-2-752 0,1 0-160 16,2 0-16-16,1 0-16 0,-1 1-352 0,4-2-80 15,0 1-16-15,1 1 0 0,-1 2-224 0,3-3 144 0,0 2-144 16,0 1 128-16,1 1-128 0,-1 2 0 0,1 1 0 0,-1-1 0 16,-1-1 0-16,1 3 0 15,-1 0 0-15,-1 1 0 0,1 0 0 0,-2 0 0 16,0-2 0-16,0 5 0 0,-1-3 0 0,-1 1 128 0,0-1-128 16,-1 0 192-16,1 2-192 0,-1-2 192 0,0 1-192 15,1 1 192-15,0-1-64 0,0 2-128 0,1-2 192 0,-1 2-64 16,1-1 64-16,0 1 16 0,1 1 0 0,0-2 0 15,-1 2-16-15,1 0-16 0,-1 1 0 0,1 0 0 16,1 1-176-16,-2-1 192 0,3 2-192 0,-1-1 192 16,1 2-192-16,0-2 160 0,0 3-160 0,-1-3 160 0,0-1-160 15,-1 1 0-15,1 1 0 0,-2-1 0 16,-1-1 0-16,-1-2 0 0,-1 2 0 0,0 0 0 0,0-2 0 16,-2 0 0-16,-1 1 0 0,1-1 0 0,0-2-128 0,1 2 128 15,-1-1 0-15,3 0 0 0,0-1 0 0,-1 3 128 16,4-1 0-16,-2 0 0 0,2-1-128 0,-1 3 128 15,3-3-128-15,0 5 128 0,1-1-128 0,0 0 0 16,0 1 0-16,-1 1 0 0,0-1 0 0,-1 0 0 16,0 3 0-16,-1 2 0 0,-1-2 0 0,-2 3 0 0,-1 0 0 15,-1 3 0 1,-1-1 0-16,-1 1 0 0,-1 0 0 0,1-1 0 0,-1 0 0 16,1-1 0-16,0 0 0 0,0-7 0 0,2 0 0 0,0-2 0 15,1-5 128-15,1 0-128 0,1 0 160 0,0-2-160 16,1 1 192-16,-1 0-192 0,3-2 240 0,-2 1-64 15,2-3-16-15,-2 2 0 0,1 1-160 0,1 3 0 0,-1-1 0 0,1-3 0 16,-1 3 0-16,-1-2 0 0,1 2 0 0,-1-5 0 16,0 1 0-16,0-1 0 0,1-1 0 0,-2 1 0 15,1-1 0-15,0 0 0 16,-1 1 0-16,0 1 0 0,0 3 0 0,-1 1 0 0,1 1 0 16,-3 0 0-16,2 4 0 0,-1-1 0 0,0 2 0 0,1 2 0 15,-1 0 0-15,0 1 0 0,0-1 0 0,1-1 0 16,-2 3 0-16,1-3 0 0,1-2 0 0,-2 1 0 15,2-2 0-15,0 1 0 0,-1 0 0 0,1 0 0 0,1-2 0 16,0-1 0-16,0 1 0 0,1-2 0 0,1 3 0 16,-1-1 0-16,1-1 0 0,1 2 0 15,-1 1 0-15,1 2 0 0,-1-1 0 0,1 3 0 16,-2-1 0-16,1 3 0 0,0 0 0 0,-1 0 0 16,-1 3 0-16,0-2 0 0,-1 3 0 0,-1-4 0 0,1 4-128 15,-1-2 128-15,-1-2 0 0,1 0 0 0,-1 1 0 0,2-2 0 16,0-1 0-16,0-1 0 15,1 0 0-15,-2-3 0 0,2 0 0 0,-1-2 128 0,1-3-128 0,-1-1 0 16,1-2 0-16,-1 0 0 0,1-5 0 0,0 1 0 16,-2 1 0-16,2-5 0 0,0 1 128 0,0-1 0 15,-1-1 0-15,0 1 0 0,0-2 208 0,-1-1 48 16,1 2 0-16,-1-4 0 0,2 5-208 16,0 0-48-16,0 0 0 0,0 0 0 0,0 0-128 0,0 0 0 15,0 0 144-15,-15-15-144 0,12 13 0 0,2-1 0 16,-1 1 0-16,0-2 128 0,-1 2-128 15,-1-5 0-15,-1 2 0 0,-1-1 0 0,-1 0 0 0,-2-3 0 0,-1 2 0 0,-2-2 0 16,-1 1 0-16,-2-1 0 0,2 0 160 0,-5-1-160 16,1 3 0-16,-3-3 0 15,1 3 0-15,-2-1 0 0,0 5 0 0,-2-2 128 16,1 0-128-16,0 3 0 0,0 0 0 0,-2 1 0 0,1-1 0 16,-1 1 0-16,1 2 0 0,-2 1 0 0,0 1 0 0,0-1 0 15,2-1 0-15,1 1 0 0,-1-2 0 0,2 0 0 16,0-2 0-16,-1 1 0 0,1-1 0 15,0 0 0-15,0-1 0 0,-1 0 0 0,-2-2 0 0,1 1 0 16,-1-2 0-16,0-1 0 0,-1-2 0 0,-2 3 0 16,1-3 0-16,-2 2 0 0,1 2 0 0,-1 0 0 15,-2 2 0-15,0-2 0 0,0 4 0 0,-1-3 0 0,1 3 0 0,-1 1 0 16,-1 0 0-16,0 0 0 16,0 0 0-16,-1 0 0 0,4 0 0 0,-2 0 0 0,0 0 0 15,1-2-128-15,-1-1 128 0,0 2 0 0,-1-2 0 0,-1 1 0 16,1-2 0-16,0 2 0 0,-1-3 0 0,-1-1 0 15,-1-1 0-15,1 0 0 0,-2 1 0 0,1-2 0 16,0 4 0-16,1-1 0 0,3 2 0 16,-3-2 0-16,-1 4 0 0,-2-2 0 0,-2 2 0 0,2-3 0 15,0 2 0-15,-1-2 0 0,2 1 0 0,0-1 0 16,-2 0 0-16,-1 0 0 0,1 0 0 0,-2 1 0 0,0-1 0 0,-2 2 0 16,-1 1 0-16,-1-1 0 15,1 1 0-15,-2-3 0 0,-1 1 0 0,-1 0 0 0,3 2 0 16,-2-1 0-16,-1 0 0 0,1 1 0 0,6 1 0 0,-6 0 0 15,-6 1 0-15,-2 3 0 0,2-3 0 0,-2 2 0 16,2 0 0-16,-1 1 0 0,0-1 0 0,0 2 0 16,0 1 0-16,1 0 0 15,1-1 0-15,-2 0 0 0,-1 0 0 0,-1-4 0 16,1 0 0-16,-1-1 0 0,1 4 0 0,2-4 0 0,1-3-128 16,-1 1 128-16,-2 2 0 0,-2-4 0 0,2-2 0 0,8 1 0 15,7 3 0-15,-5-2 0 0,-8 2 0 0,-3-1 0 16,0 6 0-16,1-2 0 0,-2 4 0 0,1 0 0 15,-2 0 0-15,0 1-128 0,0 0 128 0,0 0 0 0,1 2 0 16,0 0 0-16,-1 0 0 0,0-2 0 0,1 0 0 16,2 0 0-16,-1 0 0 0,6-1 0 0,6 0 0 15,-7-1 0-15,-2 1 0 0,-1-1 0 16,1-1 0-16,1 1-128 0,3-3 128 0,1-1 0 16,1 3 0-16,2-3 0 0,2 0 0 0,1 2 0 15,2 2 0-15,0-2 0 0,1-2 0 0,1-2 0 0,0 2 0 16,0 2 0-16,1 3 0 0,0-1 0 0,1 1 0 0,1 0 0 15,-2 1 0-15,0-2 0 0,1 1 0 0,1 1 0 16,-1-4 0-16,0 2 0 0,2-1 0 16,-2-1 0-16,-2 2 0 0,1-2 0 0,2 1 0 0,-2 0 0 15,0 2 0-15,0 2 0 0,2-2 0 16,-1-3 0-16,2 2 0 0,-1-3 0 0,1-1 0 0,1 0 0 0,2 0 0 16,0 0 0-16,1-1 0 15,-1-2 0-15,2 1 0 0,-2 1 0 0,0-3 0 0,0 3 0 16,3-1 0-16,1 2 0 0,4 0 0 0,-4-2 0 15,-2-1 0-15,-2 0 0 0,-1-2 0 0,-1 0 0 0,0 1 0 0,-2-1 0 16,2 1 0-16,-1 2 0 0,-1-3 0 0,1 1 0 16,0 2 0-16,-1-3 0 0,0 4 0 15,-2-2 0-15,1 1 0 0,-1-2 0 16,3 2 0-16,0-5 0 0,-2 2 0 0,2-1 0 16,0 1 0-16,1 0 0 0,-1 2 0 0,2-1 0 0,0 0 0 15,0 1 0-15,1 0 0 0,2 2 0 0,0-2 0 0,0 2 0 16,2 0 0-16,2-2 0 0,-1 1 0 0,1 1 0 15,5-2 0-15,-4 2 0 0,2 0 0 0,-1 1 0 16,0 1 0-16,0 0 0 0,-2 3 0 0,2 1 0 16,2 0 0-16,-1-1 0 0,1 0 0 0,2 0 0 15,0 1 0-15,2-4-128 0,3 4 128 0,0-3 0 16,2 1 0-16,1 0 0 0,2 0 0 0,-1 0 0 0,3 2 0 16,1 1 0-16,1 0 0 0,2 4 0 0,0 1 0 0,2 3 0 15,2 1 0-15,1 2 0 16,2 4-400-16,0-4 16 0,1 6 16 0,2-2 0 0,1 3 368 0,-2-1 0 15,2 3 0-15,-2 0 0 0,-1-3 0 0,-1 1-224 16,0 1 80-16,-2-1 16 0,-1-1 128 16,-1 5 0-16,1-2 0 0,-4 5 0 15,0-2 0-15,-2 5 0 0,0 3 0 0,1 0 0 0,-2 2 0 0,1 1 0 16,-1 0 0-16,0 0 0 0,1 2 0 0,1 0 0 16,0-1 0-16,1-2 0 0,1 0 0 0,-1-4 0 15,1 2 0-15,0-2 0 0,0 0 0 0,1-5 0 0,-2-2 0 16,2 6 0-16,0 2 0 0,0 2 0 15,2-3 0-15,-2-2 0 0,1 0 0 0,0 0 0 16,0-2 0-16,1-3 0 0,-2 0 0 0,0 2 0 0,0-3 0 0,-2 1 0 16,1-4 0-16,-1 5 0 15,-2 0 0-15,0 6 0 0,0 3 0 0,0 1 0 0,-1 0 0 16,0-2 0-16,0 2 0 0,0-1 0 0,0-1 0 0,0 0 0 16,0-7 0-16,2-2 0 0,1 0 0 0,-1-1 0 15,2 1 0-15,0-2 0 0,1 1 0 0,-1-2 0 16,1-4 0-16,-1 0 0 0,1-1 0 0,0 1 0 15,0-3 0-15,-2 2 0 0,2-2 0 0,0-1 0 16,-1 0 0-16,1-1 0 0,-1-1 0 0,0 0 0 0,-1-1 0 16,2-1 0-16,-1-2 0 0,-1-2 128 0,0 1-128 0,1-3 192 15,0-1-64-15,-2-1 0 16,2 0-128-16,-2-1 144 0,0 0-144 0,-1-2 160 16,-1-1-16-16,-1 1 0 0,-1-2 0 0,-2 0 0 15,0 0 48-15,-2-2 16 0,-1 1 0 0,-2-1 0 0,2-1-32 0,-4 0-16 16,-3-2 0-16,0 1 0 0,-4-2-32 0,1 1 0 15,-1-1 0-15,-2 1 0 0,0 0-128 0,0 1 0 16,-1 2 0-16,-1-2 0 0,0 3 0 0,-1-1 128 16,-1 2-128-16,-2 0 0 0,2 0 0 15,-2 0 0-15,-2 0 0 0,1 0 0 0,0 2 0 0,-2-1 0 16,3-1 0-16,-3-1 0 0,-3-1 0 0,0 0 0 16,0-1 0-16,0 0 0 0,1-2 0 0,-1 1 208 15,1-2-16-15,-1-3-16 0,1 2-176 0,0-2 192 16,2 0-192-16,-1-2 192 0,0 1-192 0,1-2 0 15,2 2 0-15,-1-1 128 0,3 2-128 0,-1-2 0 0,1 1 0 16,0 3 0-16,1-2 0 0,-1 2 0 16,3 1 0-16,-2 1 0 0,2-1 0 0,4 2 0 0,-1 1 0 0,3 3 0 15,1 0 0-15,0 0 0 16,2 2 0-16,-1 0 0 0,3 1-208 0,0 1 80 16,1-1 128-16,1-2-208 0,1 3-160 0,0-2-16 15,0 1-16-15,2-1 0 0,1-2 16 0,0 0 16 0,4-1 0 16,-1 0 0-1,-1-2-80-15,2 0 0 0,0-2-16 0,1-1 0 16,-1-1-64-16,0-1-16 0,1 0 0 0,0-3-19184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46:56.578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17418 8407 34095 0,'-11'-7'3024'0,"4"0"-2416"0,3 2-480 0,3 2-128 16,2 0 0-16,-4-3 144 0,-3-5-144 0,-3-10 160 15,0-4 576-15,-1-3 112 0,5-1 32 0,2 3 0 16,3 7-112-16,4-1 0 0,1 6-16 16,5 2 0-16,1 2-464 0,6 4-96 0,7 1 0 0,4 1-16 0,9 4-32 0,9 0 0 15,10 3 0-15,7 2 0 0,5 1 16 0,5-3 0 16,-2 1 0 0,9 0 0-16,4-2-160 0,2 0 128 0,3 0-128 0,-3-2 128 15,-12-2 0-15,7-2 0 0,8-4 0 0,0 0 0 16,-7-2 16-16,0 0 0 0,-1 0 0 0,1-1 0 0,-4 0 0 15,-4 0 0-15,-5 1 0 0,-7 4 0 16,-6 1-16-16,-8 3 0 0,-6 0 0 0,-6 4 0 0,-5-2 0 16,-6 3 0-16,-3 1 0 0,-4 1 0 0,-4-1 48 15,-2 3 0-15,-1-1 0 0,-2 0 0 0,0 0-16 0,-1 0 0 16,1 1 0-16,1-1 0 0,-1 0 16 0,-1-1 0 16,2 0 0-16,-2-1 0 0,-1 1-176 15,-1-3 0-15,0 2 0 0,1-1 0 0,-3 1 128 16,0 0 0-16,0-3 0 0,-3 4 0 0,0-5 0 0,-1 2 0 15,-1 2 0-15,0-1 0 0,-3 2 80 0,0 0 16 16,0-1 0-16,-1 1 0 0,-2 2 0 0,1 0 0 16,-1 2 0-16,-1 2 0 0,1-3-80 0,1 4-16 15,1 0 0-15,2 2 0 0,2-1 64 0,2 2 0 16,3 2 0-16,2 1 0 0,3-1-192 0,1 0 0 0,0 2 0 0,1 2 0 16,2 2 0-16,0 2 160 0,-2 0-160 0,-1 4 160 15,1 5-160-15,0 2 0 0,-2 3 144 0,-2 2-144 16,-1 2 0-16,-2 2 0 0,-2 1 0 15,-2-3 128-15,2-1-128 0,-4-1 0 0,2 1 0 0,-1 5 128 16,1-1-128-16,0 2 128 0,4 1-128 0,-3 2 128 0,0-3-128 16,2 2 176-16,1-1-176 0,-2-1 192 15,1 1-192-15,-2 4 0 0,1 5 0 0,0 5 128 16,-2 1-128-16,-2-1 0 0,0 0 0 0,-3-1 0 16,0-5 160-16,-3 2-160 0,1 5 192 0,-2-4-192 15,1-4 224-15,-1-6-64 0,0-3-16 0,0-6 0 0,0-7-16 16,0-5-128-16,2-3 192 0,-2-2-64 0,3-2 64 15,0-3 0-15,1-2 0 0,0-2 0 0,2-3-192 0,0 0 0 16,-1-2 0-16,2 0 128 0,-1-1-128 0,1 0 0 16,0-3 0-16,1 0 0 0,0 1 0 0,0 0 128 15,-1-1-128-15,1 1 0 0,-1 1 128 0,-1-1-128 16,1 2 0-16,-2-3 128 0,0 1-128 0,1-1 0 16,-2-1 0-16,0-1 0 0,0 1 0 15,-1-4 0-15,-2 4 0 0,0-5 0 0,-2 0 176 0,0 0-48 16,-1-2-128-16,-3 1 192 0,-1-1 64 0,-2 1 16 15,0-1 0-15,-4-1 0 0,-2 1-272 0,0 0 160 0,-2 1-160 0,0 0 128 16,-1-2-128-16,0 3 128 0,0 3-128 16,-1-3 128-16,1 2-128 0,0 0 0 0,-1 1 0 15,-1 1 128-15,-3 0-128 0,-3 1 0 0,0 1 0 0,-5-1 0 16,0 1 0-16,-3-1 0 16,-2 1 0-16,1 3 0 0,0-1 0 0,0 4 0 15,-1 1 0-15,2 0 0 0,5-2 0 0,-6 1 0 0,-3 2 0 16,-1-1 0-16,0 2 0 0,3-1 0 15,0 1 0-15,6-2 0 0,3-2 0 0,5-2 0 0,2 1 0 0,6-3 0 16,4-2 0-16,3 0 0 0,5-1 0 16,2-4 0-16,5 1 0 0,1 0 0 0,2-1 0 0,2-1 0 15,0 0 0-15,1 1 0 0,2 0 0 0,0 1 0 16,2-1 0-16,-1 1 0 0,3-1 0 0,-1 2 0 0,1 0 0 0,2 0 0 16,-1 2 0-16,0 1 0 0,0-1 0 15,-1 3 0-15,-3-1 0 0,0 3 0 0,0 2 0 16,-2 0 0-16,0 4 0 0,-2-4 0 15,0 4-128-15,0-1 128 0,-2-1 0 0,0 2 0 16,0-1 0-16,-2 1 0 0,2 2 0 0,-1-1 0 0,0 3 0 16,0-1 0-16,1-1 0 0,0 3 0 0,1-2 0 15,0 0 0-15,2 3 0 0,2-4 0 0,0 1 0 0,0-1 0 16,1 3 0-16,1 0 0 0,1 2 0 16,-2 0 0-16,0 3 0 0,0 3 0 0,-1 6 0 0,0 5 0 15,-3 6 0-15,1 1 0 0,-2-1 0 16,-2 0 0-16,-2 2 0 0,0-5 0 0,-1-5 0 0,-1 0 0 0,0 3 0 15,-2 3 0-15,-1 6 0 0,1 0 0 16,-1-1 0-16,0-6 0 0,2-3 0 0,-2 0 0 0,2-5 0 0,0 1 0 16,1-4 0-16,1 0 0 15,2-1 0-15,0-1 0 0,2 2 752 0,2 1 64 16,-1 2 16-16,1-1 0 0,0 2-672 0,0-2-160 16,1-3 0-16,-2-2 0 0,1-2 0 0,0 1 0 0,-1-3 0 15,0-1 0-15,-1 2 0 0,-1-4 0 0,0 0 0 0,-2-4 0 16,1 3 0-16,-2 0 0 0,0-3 0 15,0 1 0-15,2-1 0 0,0-1 0 0,-1-1 0 0,1-2 0 16,0 1 0-16,1 1 0 0,0-1 0 0,1 0 0 16,0 1 0-16,0 0 0 0,1 1 0 0,0-2 0 15,2 1 0-15,-2-4 0 0,2 0 0 0,-3-3 0 16,1 4 0-16,-1-4 0 0,0 1 0 0,-1 1 0 16,-2 0 0-16,1 1 0 0,-1-3 0 0,-2 2 112 15,1 0-112-15,-2-4 0 0,1 2 0 0,-1-3 0 16,0 0 0-16,0 0 0 0,0-3 0 0,-1 2 0 15,1-2 0-15,-1 2 0 0,1 1 0 0,-1-1 0 16,0-1 0-16,1 1 0 0,0-1 0 0,-2 0 0 0,2 2 0 0,-1-3 0 16,-1 2 0-16,1-2 0 15,-2-1 0-15,1 3 0 0,-2-3 0 0,-3 3 0 0,1-3 0 16,-4 4 0-16,-3 0 0 0,-4-2 0 0,-4 6 0 16,-6-4 0-16,1 2 0 0,-5 0 0 0,-4-1 0 0,-1 0 0 15,0 0 0-15,0-2 0 0,1 0 0 0,1-3 0 16,-2 0 0-16,-2 0 0 0,0 2 0 0,-6 2 0 15,-3-2 0-15,0 2 0 0,4 4 0 0,0-3 0 16,5 0 0-16,2-1 0 0,2 2 0 0,4-5 0 0,2 0 0 0,-6 1 0 16,-8 1 0-16,-4-2 0 15,-1 2 0-15,2-3 0 0,3 3 0 0,3-7 0 16,2 3 0-16,0-1 0 0,4 0 0 0,-3-4 0 16,-2 1 0-16,-2 2 0 0,4 0 0 0,0 0 0 0,-1 2 0 15,1 2 0-15,3-2 0 0,5 3 0 0,3 1 0 0,2-4 0 16,2 2 0-16,2 2 0 15,2-3 0-15,-3 3 0 0,0 0 0 0,1 0 0 16,2 1 0-16,2 2 0 0,0-1 0 0,1 0 0 0,3 1 0 0,2 0 0 16,-1-3 0-16,2 3 0 0,3-1 0 15,-1-1 0-15,2 1 0 0,1-1 0 0,3-1 0 16,1-1 0-16,0 2 0 0,1 0 0 0,2-1 0 0,1 1 0 16,1 0 0-16,0 0 0 0,2 1 0 0,-1 0 0 15,3 3 0-15,-1 2 0 0,1-2 0 0,0 3 0 16,2 2 0-16,-1 0 0 0,1 1 0 0,1 1 0 0,-1 2 0 15,0-1 0-15,0 2 0 0,-1 0 0 16,0-1 0-16,0 0 0 0,-2 4 0 0,-1 1 0 0,0 0 0 0,1 2 0 16,-2-4 0-16,0 0 0 0,1 2 0 0,-1 0 0 15,0 0 0-15,0 2 0 0,1 1 0 16,-1-4 0-16,0 2 0 0,-1-6 0 0,0 1 0 0,0-2 0 16,0-2 0-16,-1 0 0 0,-2-3 0 0,1-1 0 15,-2 0 0-15,0-2 0 0,0 2 0 0,-3 0 0 16,0-1 0-16,0 1 0 0,-1 0 0 15,-1-3 0-15,1 2 0 0,-1-3 0 0,0 2 0 0,0-3 0 16,0-1 0-16,0-1 0 0,1-2 0 0,-1 2 0 16,0-2 0-16,-1 0 0 0,-1-1 0 0,0-2 0 0,-1-1 0 0,-2-1 0 0,-1 1 0 15,-1 1 0-15,-1-3 0 16,-3 2 0-16,-2-2 0 0,-3 1 0 0,-2-1 0 0,-5 1 0 16,-3 1 0-16,-4 2 0 0,-1 0 0 0,-3 1 0 15,-4 3 0-15,0 0 0 16,0 0 0-16,0 3 0 0,4-4 0 0,-6 2 0 0,-4 0 0 0,-2-1 0 0,-2 0 0 0,0 1 0 15,1 1 0-15,5 0 0 16,4-1 0-16,2-3 0 0,0 1 0 16,-2-6 0-16,-4 2 0 0,-2-1 0 0,-2 2 0 0,-1-3 0 15,0 3 0-15,-1 0 0 0,1 0 0 0,-3 0 0 16,0-2 0-16,-3 1 0 0,2 1 0 0,-8 1 0 16,-3-1 0-16,1 2 0 0,2 2 0 0,2-2 0 15,1 1 0-15,0-3 0 0,1 2 0 0,-3 2 0 16,-1 1 0-16,3 1 0 0,3-3 0 0,0 0 0 0,0 0 0 0,-2-1 0 15,1-2 0-15,2 0 0 0,9 2 0 0,2-1 0 16,-4-1 0-16,-1-3 0 0,-5 0 0 0,-4-2 0 16,-3 1 0-16,1-1 0 15,-2 1 0-15,2 3 0 0,5 1 0 0,2-1 0 16,2 1 0-16,-5 0 0 0,-4 0 0 0,-2 0 0 16,-2 2 0-16,4 3 0 0,1 0 0 0,7-4 0 0,10-1 0 0,-8 0 0 15,-7-1 0-15,-5 1 0 0,0-1 0 0,4-2 0 16,5 2 0-16,2 0 0 0,2-5 0 0,1 1 0 15,2 0 0-15,-6 0 0 0,-6 0 0 0,-1 3 0 16,2-1 0-16,4 1 0 0,2 0 0 0,-1-1 0 16,-3 1 0-16,-2 2 0 0,-4 0 0 15,-1 2 0-15,-1 4 0 0,1-2 0 0,3 1 0 0,-5-3 0 16,-1 2 0-16,-2-1 0 0,3 5 0 0,0-2 0 16,2 0 0-16,1-1 0 0,5-2 0 0,-6 0 0 15,-7 2 0-15,-2 1 0 0,7 2 0 0,-1 2 0 0,3-3 0 16,-5 3 0-16,-6 1 0 0,-2 0 0 15,1 2 0-15,9 3 0 0,1-3 0 0,6 2 0 16,2-2 0-16,-9 3 0 0,-9 0 0 0,1-1 0 0,5-1 0 16,2 2 0-16,3-2 0 0,-3 1 0 0,-1-3 0 15,0-1 0-15,1 1 0 0,2-4 0 0,7 2 0 16,3-2 0-16,-2 0 0 0,-1 0 0 0,0-2 0 16,0-3 0-16,2 0 0 0,3-1 0 0,5-2 0 0,1 0 0 15,2 0 0-15,-2-2 0 0,2 1 0 0,-5 1 0 16,0 0 0-16,-1 0 0 0,0 1 0 0,1 1 0 15,2 1 0-15,-1 1 0 0,7-2 0 0,-5 1 0 16,-3-1 0-16,-3 2 0 0,-2 1 0 0,3-2 0 16,3 2 0-16,5-1 0 0,4 1 0 0,-2-4 0 15,-2-1 0-15,-2 0 0 0,-1-1 0 0,1-1 0 16,2-1 0-16,2 2 0 0,2-4 0 0,5-1 0 0,2 1 0 16,4-4 0-16,0 2 0 0,2-1 0 0,-1 1 0 0,-2 1 0 15,2 2 0-15,-2-3 0 0,-2 3 0 16,0 1 0-16,1 1 0 0,-1 2 0 0,0 2 0 0,0 1 0 0,2 1 0 15,3 0 0-15,1 5 0 0,0-1 0 0,0 1 0 16,0-2 0-16,2 0 0 0,-3 2 0 0,1-3 0 0,-3 0 0 16,2 0 0-16,-2-1 0 15,0 0 0-15,1-5 0 16,3 0-416-16,2-2-80 16,2-5-16-16,-3-4-25184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47:14.554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23999 7010 18431 0,'-1'-3'1632'0,"0"-2"-1312"15,1 4-320-15,0-1 0 0,-2 2 1216 0,1 0 192 0,-1-3 16 0,-2-1 16 0,-1 2 1184 0,-3-4 256 16,-1 3 32-16,-1 1 16 0,0 2-1344 0,0 0-272 16,1 2-48-16,1 1-16 0,-2-1-672 0,1 2-128 15,2-3-16-15,-1 3-16 0,1-3-96 0,1 0-32 16,1 1 0-16,0 0 0 0,1-2 96 0,0-2 0 16,1 2 16-16,-1-2 0 0,1 1 16 0,1 0 0 15,-2 1 0-15,1 0 0 0,0 0-32 0,-2 1-16 16,-1 2 0-16,-1 0 0 0,-2 2-240 0,-1 0-128 0,0 1 128 0,1-1-128 15,4 1 0-15,-2-1 0 0,-2-1 0 0,-2 5 128 16,-2-2-128-16,0 2 0 0,2-1 0 0,1 1 0 16,0-1 0-16,0 1 144 0,3-1-144 0,-2-1 0 15,1 2 144-15,0 1-144 16,1-4 0-16,-1 3 144 0,1-1-144 0,0 3 192 0,-1-2-192 0,1 1 192 0,-1 0-192 16,1 1 192-16,0 0-192 15,-2 2 192-15,3-2 0 0,-2 0 16 0,3-3 0 16,0 2 0-16,2 0-80 0,-1-1-128 0,3 0 176 0,0-2-176 15,-1 2 0-15,2-3 0 0,-1 0 0 0,1 1 0 16,0 2 0-16,-1-3 0 0,1 0 0 0,0-1 0 0,0 3 0 0,0-2 0 16,0 0 0-16,1 3 0 15,0-3 0-15,1 0 0 0,-1 0 0 0,1-1 0 16,2 0 0-16,0 1 0 0,-1-3 0 0,2-1 0 16,3 1 0-16,-1 1 0 0,2-3 0 0,-1 0 0 0,2 0 192 15,1 2-192-15,3-3 192 0,0 1-192 0,2 0 144 0,-1 2-144 16,-4-1 0-16,1 2 144 15,-1-2-144-15,2 1 0 0,-2 1 0 0,-1-1 0 0,-1 2 0 0,0-4 0 16,0 3 0-16,-2-4 0 0,1 1 0 0,-1 1 0 16,0-1 0-16,0-2 0 0,0 1 0 15,1-2 0-15,-2 1 0 0,1-3 0 0,2 3 0 0,-1-5 128 16,1 1-128-16,1 1 0 0,-1-1 128 0,1-1-128 16,1 0 0-16,1-1 128 0,0 0-128 0,1-1 0 15,-1-1 0-15,0 3 0 0,0-3 0 0,-1 2 0 16,0 1 0-16,-1-3 0 0,0 3 0 0,0-2 0 0,1 2 0 15,-1 1 128-15,-1-1-128 0,1 1 0 16,0-1 0-16,0 0 0 0,-1 0 0 0,-1-2 0 16,1 1 0-16,-1-1 0 0,0 1 0 0,0 0 0 0,0-1 0 0,0-3 0 15,-2 2 0-15,-1-2 128 0,-1 3-128 0,-1-2 0 16,0 2 160-16,-1-3-160 0,-1 0 192 0,1-5-192 16,-1 2 288-16,-1-2-48 0,0-1-16 0,-1 1 0 15,-1 3-224-15,1 0 128 0,0-1-128 0,-2 2 0 16,1 1 0-16,-2-2 0 0,1 2 0 0,-1 0 0 15,0 0 0-15,-1 2 128 0,0 2-128 0,-1 1 0 16,0 0 0-16,-2 1 0 0,0-2 0 0,-3 4 0 16,-2 0 0-16,-2-2 0 0,1 5 128 0,-4-1-128 15,1 1 224-15,-3 0 0 0,0 1 0 0,-2 2 0 16,1 2-48-16,0-2-16 0,-1 4 0 0,2 0 0 0,2-1-160 0,0 3 160 16,3-3-160-16,1 4 160 0,-1-4-160 0,2 2 0 15,1-2 0-15,0 2 0 0,-1-1 0 0,1-1 0 16,0 2 0-16,-1 0 0 0,1 0 0 0,-1 1 0 15,4-3 0-15,-3 3 0 0,1 0 0 0,1-1 0 16,0 1 0-16,1 1 0 0,-1-4-128 0,2 0 128 16,2-3-160-16,1-3-15264 15,4-3-3040-15</inkml:trace>
  <inkml:trace contextRef="#ctx0" brushRef="#br0" timeOffset="5047.96">23415 7094 10127 0,'0'-3'896'0,"-1"1"-704"0,1 1-192 16,0 1 0-16,0 0 1088 0,0-2 192 0,0 0 48 0,0-1 0 15,-1-2-368-15,0 0-80 0,-1 1-16 0,0 0 0 16,-1-1-512-16,1-1-96 0,-2 2-32 0,-1-1 0 16,-1 3-224-16,-1-2 0 0,-2 3 0 0,-1-1 0 0,3 2 0 15,-3 0 0-15,-5 4 0 0,-1 0 0 16,0 2 400-16,-4 0 144 0,-1 5 32 0,-2 2 0 0,-1 4 144 0,1 3 48 15,-1 2 0-15,2 2 0 16,2 3-512-16,0 1-80 0,2 1-32 0,-1 2 0 16,4-2-144-16,3-3 0 0,3-2 0 0,4-3 0 0,3-8-128 15,2-2 128-15,2-1 0 0,5-5 0 16,1-1 0-16,3-2 0 0,4-2 0 0,2-2 0 0,3-2 0 0,3-1 0 16,1-3 0-16,5-1 0 0,0-5 0 0,2 1 0 15,-1 0 192-15,0-4-64 16,1-3-128-16,-3 1 0 0,-1-1 0 0,-1 0 0 0,-2-1 0 0,-6 1 0 15,-2 4 0-15,-2 0 0 0,-3 1 0 0,-1-2 0 0,-4 2-160 0,-2-2 160 16,-4 1 0-16,-4 3 0 16,-3 0 0-16,-1 4 0 0,2 3 0 0,-5-3 160 15,-5 3-160-15,-8-1 128 0,-4 0 272 0,-3 4 48 16,-2-1 16-16,-1 3 0 0,0-1-336 0,1 4-128 16,10-2 0-16,-3 3-7648 15,-1 2-1632-15</inkml:trace>
  <inkml:trace contextRef="#ctx0" brushRef="#br0" timeOffset="6179.35">22757 7133 3679 0,'-3'-2'320'16,"-1"-3"-320"-16,2 2 0 0,0 2 0 0,1 1 688 0,-1-1 64 15,-3 0 16-15,-3-4 0 0,-3-1 848 0,-4 1 176 0,2 1 48 0,-2 3 0 16,-1 1 80-16,-2 1 0 16,1 0 16-16,2 2 0 0,1 2-464 0,-1-3-112 0,-1 4-16 0,1 0 0 0,1 3-736 15,-1 0-160-15,-1 2-16 0,0 2-16 16,0 2-416-16,0 0 0 0,-1 2-144 0,2 1 144 15,0-1-144-15,0 2 144 0,4 0 0 0,0-1-144 16,2 0 144-16,2-2-192 0,3 0 192 0,0 1-192 16,2 0 0-16,2-4 0 0,2 2 0 0,2-4 0 15,2-1-512-15,2-2-96 0,2-2-32 0,1-6 0 16,4 0-304 0,2-3-64-16,3 0-16 0,2-2 0 0,1-4 0 15,2 0 0-15,0 0 0 0,0-3 0 0,1 0 704 0,-2 0 144 0,1 1 32 0,-1-3 0 0,-2 0 336 16,-2 2 0-16,-2-3 0 0,-3 2 0 0,-3 1 0 0,-2 0 0 15,-2-2 0-15,-3 3 0 0,-3 3 128 16,-2-3 0-16,-1 1 0 0,-2 2 0 0,0-2 448 0,-1 0 64 16,-2 2 32-16,-2-3 0 0,0 0 416 15,-2-2 64-15,0 2 32 0,-2-3 0 0,-1 2-544 0,-2 0-96 0,2-1-32 16,-2 2 0-16,-1-5-512 0,0 4 0 16,0-4 0-16,1 3 0 15,-1 2-832-15,1 1-80 0,1 3-16 0,-1 3-7360 0</inkml:trace>
  <inkml:trace contextRef="#ctx0" brushRef="#br0" timeOffset="6843.02">22144 7257 13823 0,'-11'-12'608'0,"2"0"128"0,2 3-592 0,2 2-144 0,3 2 0 0,-1 2 0 0,2-1 1120 0,-3-5 192 0,-2-3 32 0,-1-5 16 0,-1-2-400 0,-1 2-64 15,2-2-32-15,0 6 0 0,-1 3-560 0,0 4-112 16,-2 1-32-16,0 5 0 0,-4 2-160 0,-1 4 0 15,-2 3 0-15,-2 5-176 0,-2 3 176 0,-1 1 0 16,0 7 0-16,1 6-128 0,0 0 128 0,2 2-128 16,2 2 128-16,2-3-128 0,4-3 128 0,0-2 0 15,2 1 0-15,3-4 0 0,2-6 0 0,2 0 0 0,2-4 0 0,4-2 0 16,2-4 0-16,0 1 0 0,3-4 0 0,1-3 0 16,2 2 0-16,3-6-128 0,4-1 128 0,4-3-192 15,1-5-752 1,4 0-144-16,-1-2-48 0,3-3 0 0,0 0 80 15,1-2 16-15,-1 0 0 0,-3 1 0 0,-2-2 512 0,-3 2 96 0,-3 2 32 0,-7-2 0 16,-2 1 400-16,-5 1 0 0,-3 1 0 0,-3-2 0 0,-1 4 416 0,-3 0 64 16,-1 0 16-16,-2 1 0 15,-2 1 592-15,0 3 128 0,-1 2 32 16,-1-1 0-16,0 1-752 0,-2 1-160 0,0 2-16 16,0-2-16-16,-3 2-304 0,3-2 0 0,-2 3-208 0,-1-4 80 15,1 1 128-15,0 0 0 0,-1-1-144 0,0-1 144 0,-2-1 0 0,2 1 0 16,-2-1 0-16,1 1 128 15,3 4 0-15,-2-3-128 0,2 5 192 0,0 0-64 16,3 5-688-16,-1 1-144 0</inkml:trace>
  <inkml:trace contextRef="#ctx0" brushRef="#br0" timeOffset="7530.31">21719 7242 5519 0,'-9'-11'496'0,"2"4"-496"0,1 0 0 0,2 2 0 0,1 4 1888 0,2-1 288 16,0 1 48-16,-2-2 16 0,-2-2-896 0,-1-1-192 16,-1-3-16-16,-1 3-16 0,1 0-224 0,-2 2-64 15,1 2 0-15,-2 0 0 0,-1 4-128 0,-2-1-48 16,0 3 0-16,-3 2 0 0,-2 0-96 0,0 4-32 0,-2 1 0 0,0 1 0 15,0 4-64-15,-1 2-16 16,-1 4 0-16,1-1 0 0,4 4-448 0,-2-2 0 16,-1 6 0-16,3 2 0 0,0 0 0 0,2-3 0 15,3 2 0-15,2-3-160 0,2 1 160 0,5-3 0 16,3 1 0-16,3-2 0 0,5-6-192 0,2 1 64 16,4-2 0-16,5-3 0 15,1-6-912-15,5-3-176 0,4-5-48 0,2-6 0 16,4-4 64-16,-1-4 16 0,3-2 0 0,-1-3 0 0,-4 0 800 0,-1-1 176 15,-1-1 16-15,-3-1 16 0,-2-3 336 0,-5 2 64 0,-4-1 16 0,-5 2 0 16,-4 0-16-16,-3-2 0 0,-3 3 0 0,-4 0 0 16,-5 1-224-16,-2 1 0 0,-4-1 0 0,-4 0 0 15,-3 0 0-15,-1 3-240 0,-2 0 48 0,0 3 16 16,-2 2-1216-16,1 4-240 16,2 5-48-16,1 3-4304 0</inkml:trace>
  <inkml:trace contextRef="#ctx0" brushRef="#br0" timeOffset="8001.17">21211 7222 11055 0,'-4'-8'976'0,"3"3"-784"0,-1 2-192 0,2 2 0 0,2-1 304 0,-2-1 16 0,0-6 0 0,-2-2 0 15,0-2 512-15,-1-3 128 0,0 2 0 0,-3-2 16 16,-1 4-96-16,-1-2-32 0,-2 3 0 0,-3 0 0 0,1 2 272 0,-3 3 48 16,-1 0 16-16,-4 1 0 15,1 5-288-15,-4 0-48 0,2 1-16 0,-2 4 0 16,-2 5-368-16,-2 0-80 0,0 3 0 0,-2 2-16 16,-2 4-368-16,-1 4 0 0,1-1 0 0,0 3 128 15,-1 4-128-15,1-1 0 0,2 2 0 0,3-3 0 16,3-1 0-16,6-5 0 0,3-1 0 0,5 0 0 0,2-1 0 0,5-1 0 15,3-2 0-15,4-1-128 0,5-2 128 0,6 0 0 16,5-5-144-16,5 0 144 0,4-7 0 0,4-2-176 16,5-4 176-16,3-4-128 15,1-3-256-15,2-2-32 0,3-3-16 0,1-3-11072 16</inkml:trace>
  <inkml:trace contextRef="#ctx0" brushRef="#br0" timeOffset="10231.06">21123 6598 911 0,'-4'-5'0'0,"0"4"0"0,2-3 0 0,1 3 0 0,-1-1 1216 0,2 0 176 16,0 0 16-16,-1-1 16 0,-1-1-32 0,-1-4-16 16,1 0 0-16,-2-3 0 0,0 0-32 0,1 0-16 15,-2-1 0-15,-2 0 0 0,1 0-32 0,0 1 0 16,-1 0 0-16,-1 0 0 0,0 0-688 0,-1 2-144 16,0 0-16-16,-1 3-16 0,1 1-432 0,-5 3 0 15,-1 0 0-15,-1 2 0 0,-1 2-320 0,-1 1 0 0,1 2 0 0,-3 5 0 16,2-1 320-16,-2 2-176 15,1 4 176-15,0 0-128 0,1 4 560 0,-1 1 112 16,-2 6 32-16,-2 3 0 0,2 4-384 0,0 0-64 0,3 6 0 0,0 3-128 16,6 4 0-16,1-6 0 0,3 1 0 0,5-4 0 15,1-7 0-15,5-5 0 0,3-6 0 0,3-6 0 16,2-3-224-16,5-8 0 0,3-2 0 0,2-2 0 16,0-3-256-16,5-1-48 0,3-8-16 0,2-1 0 15,1-5 208-15,0 1 32 0,3-4 16 0,-2 0 0 31,0-3-144-31,-1-1-16 0,-1 1-16 0,-3-3 0 0,-1 1 16 0,-1 1 16 0,-2 2 0 0,1 0 0 0,-3 3 432 0,-2 2-160 16,-3 3 160-16,-4-1-7008 16</inkml:trace>
  <inkml:trace contextRef="#ctx0" brushRef="#br0" timeOffset="10710.08">21003 6077 12895 0,'-9'-13'1152'0,"2"3"-928"0,1 2-224 0,2 2 0 0,3 4 464 0,1-1 48 0,-2 0 16 0,0-4 0 15,-1 0 784-15,0-7 160 0,-1 1 16 0,0 0 16 16,2 0-896-16,1 3-176 0,-2 0-48 0,2 4 0 15,-2 0-384-15,1 2 0 0,-2 3 0 0,-1 1 0 0,-1 1 0 0,0 3 0 16,-3 2 0-16,1 2 0 16,-1 4 0-16,-1-1 0 0,-1 4 0 0,1-3 0 0,0 4 192 15,1 0-64-15,0 3 0 0,0 2 0 16,0 2-128-16,2 1 0 0,2-1 0 0,0 3-176 16,3-2 176-16,0-2 0 0,4-1 0 0,1-1 0 0,3-2 0 0,2-3 0 15,0-3 0-15,2-2 0 16,4-2 0-16,1-3-160 0,2-3 160 0,3 1-160 15,1-6-992-15,2 1-192 16,3-5-32-16,2-1-6816 0</inkml:trace>
  <inkml:trace contextRef="#ctx0" brushRef="#br0" timeOffset="10843.9">21403 6020 2751 0,'2'-8'128'0,"-4"-1"16"0,0 3-144 15,0 2 0-15,-1 3 0 0,-1 1 0 0,-2 0 640 0,-3-1 80 0,-4 1 32 0,-13 5-1552 31,-4 0-304-31,1 3-64 0</inkml:trace>
  <inkml:trace contextRef="#ctx0" brushRef="#br0" timeOffset="11405.01">21673 5952 15663 0,'-17'-1'688'0,"4"0"144"0,2 1-656 0,4-3-176 0,2 3 0 0,2 0 0 0,1 3 0 0,-3-6 0 0,-4 3 0 0,-3-1 0 16,0 0 0-16,0 0 240 15,1-2-64-15,1 1-16 0,2 2 272 0,-2 0 48 16,1 0 16-16,1 2 0 0,-1 1-256 0,0 3-48 16,-1 0-16-16,0 1 0 0,1 3-176 0,-3 2 160 15,3 1-160-15,-3 3 160 0,4 3 96 0,-2 1 0 16,2 2 16-16,2 1 0 0,0 4-272 0,1 2 160 15,3 1-160-15,2 3 128 0,2-5-128 0,3 1 0 16,4-7 0-16,2-3 0 0,4-3 0 0,3-3 0 0,0 0-192 0,1-3 192 16,2 0-128-16,3-4 128 0,1-1 0 0,1-4 0 15,1-1 0-15,-1-4 0 0,1-2 0 0,-1-3 0 16,1-2 656-16,-2-1 112 16,-2-4 0-16,0 0 16 0,-4 0-384 0,-1-2-80 0,-3 0 0 15,-4 0-16-15,-1 1-304 0,-4-4 128 0,-1 3-128 16,-4-2 0-16,-2 1 512 0,-4 2-16 0,-3 0 0 0,1 2 0 15,-1 4 528-15,-1 2 96 0,-5-3 32 16,-5-2 0-16,-2 0-352 0,-3 2-64 0,-4 1-16 0,3 0 0 0,0 2-336 0,0 3-80 16,0 1-16-16,2 3 0 15,2 2-288-15,0 1 0 0,3 2 0 0,2 4 0 16,3-2-496 0,2 1-208-16,2 0-32 0,2 1-8736 0,-1 2-1760 0</inkml:trace>
  <inkml:trace contextRef="#ctx0" brushRef="#br0" timeOffset="13146.67">22179 6033 14735 0,'-1'-8'1312'0,"1"2"-1056"0,0 5-256 16,0-2 0-16,0 2 496 0,0-1 32 0,0-3 16 0,-2-6 0 0,1 0 480 0,0-4 112 0,0 1 16 15,-2 2 0-15,1 1-736 0,-2 1-144 0,0 2-16 16,-1-2-16-16,-1 4-112 0,0 0-128 0,-1 0 176 0,-1 1-176 15,-1 2 784-15,1 1 48 0,-2 1 16 0,1 1 0 16,-1 1-16-16,2 1 0 0,-2 1 0 0,-1-1 0 16,2 3 256-16,0-1 32 0,2 2 16 0,-2 0 0 0,1 1-160 15,1 2-16-15,1-2-16 0,0 4 0 0,0-3-448 0,0 2-96 16,1 1-16-16,-1 1 0 16,2 0-384-16,-1 0 0 0,0 2 128 0,0 0-128 0,1-3 0 0,-1 1 0 15,2 2 0-15,-1-2 0 16,1 2 0-16,2-1 0 0,0 0 0 0,0-2 0 0,2 2 0 0,-1 2 0 15,2 2 0-15,2 1 0 16,0-2 0-16,1 1 0 0,1 2 0 0,1-3 0 0,3 0 0 0,0-4 0 16,1 1 0-16,0-4 0 0,2-1 0 15,-1-2 128-15,-1-1-128 0,3 0 192 0,0 0 272 16,0-4 64-16,-1 0 16 0,-1 2 0 0,-1-2-336 0,0-2-64 16,1 1-16-16,-3-3 0 0,1 2 64 0,0 0 16 15,1-3 0-15,-1 2 0 0,1-2-80 0,-1 0 0 16,1 1-128-16,0-2 192 0,-1-2-192 0,2 1 0 0,-3 1 0 0,1-1 0 15,0 1 0-15,0-1 0 0,0 0 0 0,-1-3 0 16,1 2 0-16,-2-3 0 16,0 0 0-16,-1 1 0 0,-2-3 0 0,0 1 0 15,0-4 0-15,-3 3 0 0,1-1 128 0,-3-3-128 16,1-1 0-16,-3 0 0 0,0 0 272 0,0 1-32 0,-3-2-16 0,0 1 0 16,-2-6-96-16,-2 5 0 0,0-3-128 0,-2 2 192 15,0 2-192-15,0-2 0 0,0 1 128 16,-2 0-128-16,1 2 0 0,1 0 0 0,0 1 0 15,1 2 0-15,0-1 0 0,1 2 0 0,1-1 0 0,-1 2 0 16,2 3 0-16,-1 0 128 0,2-2-128 0,0 4 0 0,-2 0 128 16,2 1-128-16,1 4 0 0,-1-4 144 0,1 4-144 15,0 1 0-15,-1 0 0 16,0 0 0-16,-2 2 0 0,1 2 0 0,-2 2 0 0,-1 1 0 0,-2 5 0 0,0 0 0 16,-2 3 0-16,0 1 0 15,0 1 0-15,-1 2 0 0,0 2 0 0,-1 1 0 0,3 0 0 0,-1 2 0 16,-1 0 0-16,1 5 0 15,2-1 0-15,1 2 0 0,2 1 0 0,3-1-176 0,1-1 176 16,4 0 0-16,1-2 0 0,1-1-128 0,4-3 128 16,0 0 0-16,2-5 0 0,1 0 0 0,2-2 0 15,-1-5 0-15,3 0 0 0,-3-4-128 0,4-1 128 0,-2-1 0 16,1 0 0-16,2 0 0 0,1-3 0 0,1-2 0 16,1 1 0-16,2-2 0 0,-1-1 0 0,1 0 0 15,2-2 0-15,0-1 0 0,2 0 0 0,0-1 0 16,-1 0 0-16,0-5 0 0,0 1 0 0,1-1 0 0,-1-3 0 15,-2-2 0-15,-1 1 0 0,1-2 0 0,-1 1 0 0,-2-3 0 16,-1 1 0-16,-2-2 0 0,-1 0 0 0,0-1 128 16,-1-2-128-16,-2-2 0 15,0-1 0-15,-3-1 128 0,0 2-128 0,-4 0 128 16,-2 1-128-16,-2 0 128 0,-1 4-128 0,-3-2 0 16,-3 0 0-16,-2-1 0 0,-3 2 0 0,-2 2 0 0,-1-1 0 15,-4 3-128-15,0-1 128 0,-2 5 0 0,-1-1 0 0,0 4 0 16,0 3 0-16,-1 3 0 0,2 0 0 0,0 6 0 15,1 3 0-15,0 1 192 0,-1 5-64 0,1 4 0 0,-2 0-128 16,2 3 0-16,1-3 0 0,2 2 128 0,1-1-128 0,1 2 0 16,2-1 0-16,0 3 0 15,2-1 0-15,1 3 0 0,2 0 0 0,2 0 0 16,2 2 0-16,0 0 0 0,2 0 0 0,2 0 0 16,1 2 0-16,3 0 0 0,0-3 0 0,2-1 0 15,1-5 0-15,2 1 0 0,1-5 0 0,0 0 0 16,3 0 0-16,-1-5 0 0,1 1 0 0,0-4 0 0,2-1 0 15,1-1 0-15,0-2 0 0,1-2 0 0,1-3 0 0,2-1 0 16,0-4 0-16,0 2 0 0,0-3 0 0,-2-4 0 16,0 1 0-16,0-2 0 0,0 0 0 0,-3-5 0 15,2 2 0-15,-3-1 0 0,-2 1 0 0,0-3 0 16,-1 0 0-16,-1-3 0 0,-2 2 0 16,-1-2 0-16,-2 2 0 0,-2-1 0 0,-2-2 0 0,-2 4 0 15,-1-1 0-15,-3-1 0 0,0 1 0 0,-3 3 0 16,0-2 0-16,-4 3 0 0,0 2 0 0,-3-1 0 15,-1 4 0-15,0 0 0 0,-1 5 0 0,-1 3 0 0,0 4 0 0,-2 1 0 16,2 1 0-16,-2 5 0 16,1 3 0-16,0 2 0 0,0 3 0 0,1 2 0 15,0 2 0-15,0 5 0 16,2 0-544-16,2 3-80 0,4-4-16 0,1 4-17888 0</inkml:trace>
  <inkml:trace contextRef="#ctx0" brushRef="#br0" timeOffset="14898.63">24614 7099 10127 0,'0'-8'896'0,"-2"3"-704"15,1 0-192-15,0 2 0 0,0 0 1600 0,-1 3 304 0,2-4 48 0,-2 2 16 16,-1-4 448-16,1-2 80 0,-2 0 32 0,1-3 0 16,0 2-288-16,1 0-64 0,0 1-16 0,1-1 0 15,0 3-624-15,0-2-112 0,-1 2-16 0,0 3-16 16,1-2-688-16,-2 0-144 0,0 3-32 0,-1-1 0 16,-1 1-272-16,-1 2-48 0,-2 2-16 0,1-1 0 0,-2 3-192 15,-2 1 128-15,1 1-128 0,-3 0 0 0,0 1 0 0,-2 3 0 16,-1 1 0-16,0 3 0 15,1-3 0-15,1 3 128 0,-3 3-128 0,0 0 0 0,1 1 192 16,0-1-64-16,0 3-128 0,1 0 192 0,1-3-192 16,2 1 128-16,1 0-128 0,0 1 0 0,0-1 176 0,2-1-176 15,0 0 192-15,2-1-192 0,2-2 192 0,1 1-192 16,2-1 192-16,1-3-192 0,1 0 0 0,1-1 0 16,3 1 0-16,1-3 0 0,4 4 0 15,1-4 0-15,4 0 0 0,-2-1 0 0,2-1 128 16,2-1-128-16,4 0 0 0,2-1 0 0,3 1 0 15,-1-5 0-15,4 0 128 0,-2-3-128 0,0 2 0 0,-2-3 0 16,2 1 0-16,-3-5 0 0,-1 2 128 0,-2 0-128 16,-2-3 0-16,-1 1 0 0,0 0 144 0,-3-4-144 0,0 1 0 15,0 0 144-15,0-3-144 0,-1 0 160 0,0 0-160 16,-2-1 160-16,2 0-160 0,-3-1 0 0,0 1 0 0,-2-1 0 16,0 0 0-16,-2 0 0 0,0 2 128 0,-1-2-128 15,-1 4 0-15,-2-3 0 16,1 6 0-16,-2-4 0 0,-1 0 0 0,0 1 0 0,-1-1 0 15,-2-1 0-15,1 1 144 0,-2 1-144 0,-1 1 160 16,-2-2-160-16,-1 0 0 0,-3 0 0 0,0 1 0 0,-3 1 0 16,0 0 0-16,-3 1 0 0,3 1 0 15,-2 4 0-15,-1 4 0 0,3-1 0 0,-2 4 0 0,-1 1 0 16,3 1 0-16,-2 4 0 0,2 2 0 0,-1 1 0 0,0 3 0 16,2 2-128-16,-1 3 128 0,1 0 0 0,-1 1 0 15,0 0 0-15,4-2 0 0,-2-1 0 16,2 3 0-16,-1 0 0 0,0 0 0 0,1-2 0 15,1 0 0-15,1-1 0 0,-2 0 0 0,1-2 0 16,2 0 0-16,1-4 0 0,1 0 0 0,0-1 0 16,2 0 0-16,1-1 0 0,2 0 0 0,0 1 0 15,1-1 0-15,0 0 0 0,2-2 0 0,2 3 0 0,1-1 0 16,2 1 0-16,2-1 0 0,1 0 0 0,3 0 0 16,1-2 0-16,0 2 0 0,1-3 0 0,-3-2 0 15,2-1 0-15,0 1 0 0,1-3 0 0,0 1 0 16,2-2 0-16,-2-2 0 0,0 1 0 0,-1-4 0 0,-1 0 0 15,1 0 0-15,-1-2 0 0,-1-2 0 0,1-2 0 16,0 0 0-16,-2-3 0 0,0-2 0 0,1 0 0 16,-3 1 0-16,-1-4 0 0,0-1 0 0,0-2 0 15,-2-1 0-15,-3 0 0 0,1-3 0 0,-4 1 0 0,2-1 0 16,-3 1 0-16,-2 2 0 0,1 1 0 16,-1-2 0-16,-2 2 0 0,0 2 0 0,-1 3 0 15,0-1 0-15,-1 5 0 0,1 1 0 0,-1 0 0 0,-1 2 0 16,-1 4 0-16,1 0 0 0,-2 0 0 0,0 2 0 15,1 1 0-15,-2 0 0 0,-1 2 0 16,0-2 0-16,-2 3 0 0,0 0 0 0,-1 0 0 0,-1 3 0 0,0-2 0 16,1 4 0-16,-1-4 0 0,-1 4 0 15,0 3 0-15,1 0 0 0,-3 3 0 0,0 2 0 0,-1 3 0 16,0 1 0-16,-1 5 0 0,1-1 0 16,1 4 0-16,-1 0 0 0,1 3-128 0,-1 1 128 15,2-1 0-15,1 1 0 0,1-3 0 0,2 0 0 0,2-5 0 16,5-3 0-16,1-2 0 0,3-1 0 0,2-5 0 15,2-3 0-15,2 0 0 0,1-1 0 0,0-5 0 16,1 3 0-16,0-4 0 0,3 0 0 0,1-4 0 16,1 2 0-16,2-6 0 0,3 2 0 0,3-2 0 15,1 2-416-15,3-4-32 16,2 3 0-16,3-4-12352 0,1 0-2464 0</inkml:trace>
  <inkml:trace contextRef="#ctx0" brushRef="#br1" timeOffset="20920.04">24482 7468 4607 0,'-9'-1'400'16,"2"1"-400"-16,2 0 0 0,2-2 0 16,2 2-272-16,1 0-144 0,0 0-32 0,-2 0 0 0,1 0 1024 15,-1 0 192-15,0-2 32 0,2 0 16 0,2 0-240 0,-1-2-64 16,-1 4 0-16,0 0 0 0,12-16 864 0,-7 10 160 16,0-3 48-16,-1 3 0 0,-2 0-112 0,-1-1-32 0,1 2 0 0,-1-1 0 15,-1 1-496-15,0 0-112 0,0-1 0 0,-1 1-16 16,1 2-64-16,0-2-16 15,0 1 0-15,1 1 0 0,-1 0-464 0,0 1-80 0,1 2-32 0,0-2 0 16,1 2-160-16,0-1 0 0,-1-1 0 0,2 2 0 0,-2-1 592 0,0 1 96 16,1 0 16-16,-4 0 0 15,1 0 448-15,1 0 112 0,0 0 16 0,0 0 0 16,-21 8-160-16,12-5-32 0,0 4 0 0,-3-2 0 16,1 1-448-16,-2 0-112 0,-2 3-16 0,0-1 0 15,-1 0-352-15,-1 0-160 16,-3 3 128-16,-4-2-128 0,1 1 0 0,-6 1 0 0,-2 0 0 0,2 0 0 15,2-2 144-15,-6 2 48 0,-7 3 16 0,-10 4 0 0,-7 5 256 0,-8 0 48 16,-2 4 16-16,-1-3 0 16,1 3-304-16,0-1-64 0,-2 1-16 0,0 0 0 15,1 2 96-15,0-5 16 0,0 2 0 0,4-3 0 0,3-2-48 0,3-3 0 16,2 0 0-16,1-1 0 0,0 3 16 0,0-1 0 16,1 5 0-16,7-8 0 0,10 1-224 0,-6-2 0 15,-8 5 128-15,-7 0-128 0,-1 1 0 16,-2 0 0-16,3-1 128 0,-1-1-128 15,-1 1 0-15,1 0 0 0,1-3 128 0,1 2-128 0,0-2 0 0,0 0 0 0,0 1 128 16,1-2-128-16,1 1 0 0,2-1 0 0,2 0 0 0,3-3 0 16,4-1 0-16,-2-1 0 15,0 2 0-15,3-2 0 0,3 0 0 0,3 0 144 16,4 0-144-16,1-1 128 0,2 1-128 0,1 1 0 0,5 0 0 16,0-1 0-16,4-4 0 0,2 3 0 0,3-4 176 15,3 0-176-15,2-1 0 0,2 0 128 0,3-2-128 16,2 0 0-16,1-3 0 0,2 2 0 15,2-1 0-15,-1-1 0 0,1 2 0 0,2-2 0 16,0 0 0-16,0 0 0 0,0 0 0 0,1 2 0 0,0-2 0 0,-1 1 0 0,1-1 0 16,-1 1 128-1,-2-1-128-15,-1 0 0 0,1 3 0 0,-2-3 0 0,-2 1 0 0,1 0 0 32,0 2-512-32,-3-2 16 0,-1 0 0 0,0 3-12368 0,-2-3-2464 0</inkml:trace>
  <inkml:trace contextRef="#ctx0" brushRef="#br1" timeOffset="21941.88">21808 6195 5519 0,'-1'-4'496'0,"1"2"-496"0,0 2 0 0,1-3 0 0,0 2 0 0,-1 0 0 16,1-3-128-16,2-1 128 0,0-1 464 0,1 0 208 15,1-3 32-15,0 0 16 0,0 2 352 0,2-3 64 16,1 3 16-16,-1-2 0 0,2 0-640 0,1 1-128 16,0-1-32-16,0-1 0 0,1 3 848 0,-1-5 160 15,2 3 48-15,-2-1 0 0,0 2 320 0,-2 2 80 0,0 1 16 0,-3 1 0 16,-1 2-640-16,-2 1-128 0,-1 1-32 0,0 0 0 15,-1 1-592-15,0 1-128 16,-1 1-32-16,0-1 0 0,0 2-272 0,1-3 0 0,0 3 0 0,0-1 0 16,0 0 0-16,1-2 0 15,1 1 0-15,1 0 0 0,-1-1 0 0,1 1 0 16,1-1 128-16,-2 1-128 0,-1 0 448 0,1-1 48 0,0 3 0 0,-1-3 0 16,-1 2 192-16,-1 1 32 0,0 4 16 0,-3-2 0 15,0 2 160-15,-2 4 16 0,0 2 16 0,-3 0 0 16,2 3-208-16,-3 4-32 0,1 2-16 0,-2 4 0 15,1 4-384-15,-1 2-80 0,-1 5-16 0,-2 4 0 0,-1 4-48 16,1 2-16-16,-3-1 0 0,0 14 0 0,-3 8-128 16,-3 10 0-16,2-2 0 0,-3-4-176 15,1-6 176-15,-1-3 0 0,1-2 128 0,-2-1-128 16,2-2 448-16,-2 2 0 0,0-3 16 0,-1-3 0 16,3-4-32-16,-3 1-16 0,-3 5 0 0,2 0 0 0,1-2-192 15,0-1-32-15,0 0-16 0,2-2 0 0,0-5 0 0,2-3 0 16,-1-2 0-16,4-3 0 0,-1-1-176 0,3-5 0 15,1 2 0-15,-1-6 0 0,4-1 0 0,-1-3 0 16,2 1 128-16,-2-7-128 0,3 1 240 0,1-6-48 16,0-2 0-16,2-3 0 0,0-2 0 0,2-2-16 15,1 0 0-15,0-5 0 0,2 1-176 0,-1 1 128 16,0-4-128-16,0 1 128 0,2 1-128 0,-2-4 0 16,2 3 0-16,-2 0 0 0,2 1 0 0,-2-2 0 15,1 0 0-15,0 1 0 0,1 0-320 0,1 1-64 0,2-3 0 0,2 1-13312 31,1 2-2688-31</inkml:trace>
  <inkml:trace contextRef="#ctx0" brushRef="#br0" timeOffset="27419.28">22824 6097 10127 0,'6'-15'896'0,"-3"5"-704"0,-1 2-192 0,0 1 0 15,-1 4 2848-15,-2 2 544 0,-1-4 96 0,1 0 32 16,-3-3-656-16,-2-3-128 0,-4-1-32 0,-3 1 0 15,-3-1-832-15,-2 4-160 0,-1 0-48 0,0 2 0 16,-1-4-1088-16,0 3-208 0,2-3-48 0,2 0-16 0,3 1-304 0,2-2 0 16,4 0 128-16,1 1-128 15,3 3 0-15,2 1 0 0,1 1 0 0,0 1 0 0,0 3 0 0,0 1 0 16,0 1 0-16,0 3 0 16,-1 2 128-16,0 1 80 0,-2 2 16 0,-1 3 0 15,2 2-16-15,-3 2 0 0,0 4 0 0,-2 3 0 0,-3 6-208 16,0 4 176-16,-3 4-176 0,1 3 160 0,0-1-160 15,-1 2 0-15,2 1 0 0,3-2 0 0,1-6 0 0,5-5 0 16,1-7 0-16,2-2 0 0,4-3 0 0,1-2 0 16,4-1 0-16,1-4 0 0,1-1 0 0,5-2 0 15,-1-2 0-15,2-3 0 0,1-2 0 0,2-2 0 16,0-3 0-16,1-2 0 0,1 0 0 0,0-3 0 16,0-1 176-16,-1-3-176 0,0 0 128 0,-3-2-128 0,0-2 0 0,-2-2 0 15,0 1 128-15,-3-4-128 0,0 1 0 0,-3-1 144 16,-3-1-144-16,0 3 0 0,-3 3 0 0,-3-5 128 15,1 0-128-15,-3-4 0 16,-1 3 144-16,-2-4-144 0,-1 0 0 0,-2 0 0 0,-1 3 0 16,-1-1 0-16,0 5 0 0,-2 2 0 0,0 1 0 15,0 1 0-15,0 3 0 0,-1 4 0 0,1 0 0 16,0 4 0-16,2 0 0 0,-2 4-256 0,2 2 64 0,2 2 0 31,0 2-448-31,2 3-80 0,3 2-32 0,1 3-16976 0</inkml:trace>
  <inkml:trace contextRef="#ctx0" brushRef="#br0" timeOffset="28305.66">25346 7021 23039 0,'-13'-3'2048'0,"3"0"-1648"0,0 3-400 0,3 1 0 0,1 1 400 0,1 0 0 16,-1 1 0-16,-7 1 0 0,-6 3-400 16,-9 6 128-16,-4 0-128 0,-5 3 0 0,1 3 224 0,-1 1-32 15,1-2-16-15,-1 3 0 0,0-1 224 0,2 0 48 16,1-2 16-16,2 1 0 0,2-2 816 0,2-2 144 16,3 1 48-16,1-3 0 0,6 0 144 0,2 1 48 0,2-2 0 0,4-1 0 15,3 3-960-15,2 1-176 16,2-2-32-16,2 2-16 0,2-1-480 0,2 1 0 0,1 1 0 0,2-4 0 15,2 2 0-15,2-3 0 16,1 0 0-16,2-2 0 0,3-2-160 0,1 0 160 16,2-2-128-16,2-1 128 0,3-3 0 0,1-1 0 0,2-1 0 15,2 0 0-15,4-4 0 0,-1 1 0 0,1-2 0 0,-3 1 0 16,5-1 0-16,0-2 0 0,-2 2 0 16,0-4 0-16,5 0 128 0,-4-3-128 0,1-1 160 0,-3-1-160 15,0-2 192-15,-2 0-48 0,-2 1-16 0,-3-2 0 0,-4 1 32 16,-4-3 0-16,-2 2 0 0,-6-3 0 15,-4 1-160-15,-6-1-144 0,-3 1 144 0,-6 0-208 0,-2 1 336 0,-7-4 64 16,-4 1 0-16,-8-4 16 0,-8 1 64 0,-4 2 16 16,-4-1 0-16,-4 2 0 15,-2 0-144-15,-3 5-16 0,-2-1-128 0,-1 2 192 16,1 6-192-16,1 4 0 0,1 5 0 0,3 1 0 16,2 5 0-16,6-1-336 0,4 4 48 0,6 3 16 15,6 0-944-15,3 2-192 0,5 3-48 0,3 4-15680 16</inkml:trace>
  <inkml:trace contextRef="#ctx0" brushRef="#br1" timeOffset="34410.58">23094 5836 9215 0,'-8'0'816'0,"1"0"-656"0,3 0-160 0,3 1 0 15,0 1 784-15,-2-2 128 0,-3 1 32 0,-3 1 0 16,0 1 224-16,-3-1 48 0,4 2 16 0,2-2 0 16,1 3-592-16,1-2-112 0,3 2-16 0,0 1-16 15,-1 0-160-15,2 3-16 0,0-1-16 0,0 4 0 16,2-1-80-16,-1 4-16 0,1-1 0 0,1 6 0 0,-1-2-208 0,2 4 128 15,0 6-128-15,1 2 0 0,-1 5 0 0,1 4 0 16,0 2 0-16,0 3 0 0,-1 6 0 0,-3-3 0 16,0 2-128-16,-2 2 128 15,-1-2-736-15,-3 2-96 0,0 0 0 0,-1 1-16 16,0 1-1424 0,1-5-288-16,0-3-48 0,2-11-16 0,2-6 896 0,2-7 192 0,2-9 16 0,-1-7 16 15,2-4 1760-15,1-2 368 0,-2-4 64 0,2-4 16 0,0-4 128 0,0-6 16 16,1-3 16-16,1-7 0 0,3-3 48 0,-3-4 16 15,3-7 0-15,-1 1 0 0,0 3-688 0,-1-3-240 0,1-1 144 0,-2 0-144 16,0 2 0-16,0-1 0 16,-1-1 0-16,0 1 0 0,-2-4 0 0,1 4 336 0,-1 3-32 0,1 2-16 15,-1 6 816-15,0-2 176 16,0 5 16-16,-1-3 16 0,2 5 144 0,-1 0 16 16,0 3 16-16,-2 0 0 0,2 5-384 0,-2-2-80 0,1 5 0 0,-3 0-16 15,1 3-480-15,-2 2-80 0,0 1-32 16,-2 5 0-16,2-1-416 0,-3 3 0 0,0 2 128 0,-1 4-128 31,1 1-576-31,-1 4-160 0,0 2-32 0,-3 0 0 0,2 4-608 16,-1 5-128-16,-3 2-32 0,0 3 0 15,-1 2 800-15,0 2 160 0,1 4 16 0,-3 2 16 0,1 10 544 0,0 6-128 0,0 1 128 0,3-2 0 0,4-4 0 16,2-5 0-16,3-8 0 0,3-6-5312 16,3-3-960-16</inkml:trace>
  <inkml:trace contextRef="#ctx0" brushRef="#br1" timeOffset="37258.44">25262 6640 9215 0,'-9'-6'816'0,"1"1"-656"15,2 0-160-15,1 2 0 0,3 2 240 0,1-1 16 0,-2-1 0 16,-1-1 0-16,-2-2-592 0,-4-1-112 0,2-2-32 0,-2 1 0 16,1 1 272-16,0-1 48 0,2 2 16 15,0 1 0-15,-1 2 368 0,2-2 80 0,0 1 16 0,0 2 0 16,-1 0 1024-16,0 0 224 0,0 2 32 0,0 0 16 16,0 4 304-16,-3 1 64 0,1 1 16 0,0 5 0 15,-1 0-1136-15,1 4-224 0,0 5-64 0,0 0 0 16,0 3-400-16,0 2-176 0,1 3 128 0,0 1-128 15,2-1-192-15,1 1-112 0,1-3-16 0,1 0-16 16,3-4-592-16,1-2-112 0,1 0-32 0,3-3 0 16,3-4 336-16,3-3 64 0,1 0 16 0,4-7 0 0,4 0 656 15,1-6 0-15,5-2 0 0,4-4 0 16,3-2 448-16,4-5 64 0,0-1 0 0,0-2 16 0,2-3-400 16,-5-3-128-16,1-1 0 0,-4-1 0 0,-4 2 0 15,-3-3 0-15,-5 3 0 0,-4-1 0 0,-1 1 0 0,-4 1 0 16,-4 0 0-16,-2 2 0 0,-3 0 0 0,-4 1 0 0,-3-1 0 0,-4 0 0 15,-1 5 192-15,-5 1-192 16,-3 3 192-16,-4 5-192 0,-3 2 192 0,-4 4-192 16,1 5 192-16,-3 2-192 15,-2 3-544-15,2 5-224 0</inkml:trace>
  <inkml:trace contextRef="#ctx0" brushRef="#br1" timeOffset="37756.75">26028 6509 16575 0,'-11'-8'736'0,"2"2"160"15,1 0-720-15,2 1-176 0,2 3 0 0,1 0 0 0,0 1 1184 0,-4 0 208 0,-1-3 32 0,-6 3 16 0,-1-3-800 0,1 4-144 16,-3 4-48-16,3-2 0 15,-1 7-720-15,0 2-160 0,0 0-16 0,0 4-16 16,0 1-1040-16,-2 2-208 0,0 1-32 0,-3 2-16 16,1 0 864-16,1 2 192 0,-2 0 16 0,2 3 16 0,2-2 672 0,1-1 0 15,2-1 0-15,3 1 0 0,4-5 544 0,3 0 144 16,1-2 16-16,6-3 16 0,3 1-336 0,6-6-80 0,4 1-16 16,4-4 0-16,6-1-288 0,3-7-176 15,5-2 32-15,0-2 0 0,1-3-176 0,1-2-48 16,2 1 0-16,-5-6 0 0,-4 5-112 15,-1-3-32-15,1-1 0 0,-2-4 0 0,-2 2 240 0,-7-2 32 0,-1 2 16 0,-6 0 0 16,-3 1 352-16,-4 1 64 0,-3 0 0 16,-2 0 16-16,-1 2 64 0,-4-1 16 0,-1 0 0 15,-3-1-4304-15,-3-1-848 0</inkml:trace>
  <inkml:trace contextRef="#ctx0" brushRef="#br1" timeOffset="37790.3">26033 6469 12543 0</inkml:trace>
  <inkml:trace contextRef="#ctx0" brushRef="#br1" timeOffset="38461.54">26346 6603 23039 0,'-7'-3'2048'0,"0"2"-1648"0,5 1-400 0,1 1 0 15,1 2 128-15,-2-3-128 0,-1 1 128 0,-2 4-128 16,-1-3-560-16,-1 7-192 0,4-1-32 16,-1 1-16-16,3 4-864 15,-2 3-160-15,3 1-32 0,0 3-16 0,3 2 240 0,-2 2 48 0,3 0 16 0,-1 1 0 16,2 1 864-16,0-2 192 0,-1 0 16 0,1 0 16 0,-1 1 224 0,1-2 64 16,1-1 0-16,0-3 0 15,3-2-128-15,1-4 0 0,-1-5-16 0,3-2 0 0,2-1 496 0,4-5 96 16,1-2 32-16,4-3 0 15,-1-4 736-15,1-2 128 0,1-4 48 0,-2 1 0 0,3-8-416 0,-3 1-80 16,2-3 0-16,-2 0-16 0,-1-3 160 0,-2 1 48 0,-2-2 0 16,-1-1 0-16,-1-2-400 0,-3 3-80 15,-2-1-16-15,-3 3 0 0,-2 3-400 0,-3 3 0 16,-1-2 0-16,-5 5 0 0,-1-1 0 0,-3 1 128 16,-4 2-128-16,-1 1 128 0,-3 1 512 0,-3 1 80 15,-1 0 32-15,-2 1 0 0,-1 3 80 0,-3 0 0 0,1 4 16 16,0 2 0-16,2 4-336 0,-2 2-64 0,-1 6 0 15,1 5-7472-15,2 2-1488 0</inkml:trace>
  <inkml:trace contextRef="#ctx0" brushRef="#br1" timeOffset="39295.01">27446 6525 16575 0,'2'-5'1472'0,"-2"2"-1168"0,0 1-304 0,1 1 0 0,-1 1 592 0,1 0 64 16,0-1 16-16,1-4 0 0,0 0 80 0,-1 0 16 0,2 0 0 16,-2 1 0-16,2-1-160 0,-3 1-32 15,1 2 0-15,-1-1 0 0,-1 1-336 0,-1 2-80 16,1-3-16-16,-1 2 0 0,-1 0-144 0,1 1 0 16,-2 1 0-16,0-1 0 0,-1 1 0 0,0-1 0 0,2-1 0 0,-2 1 0 15,1 0 752-15,-1-1 208 0,0 1 64 0,0 0 0 16,0-1 32-16,0 1 16 0,-1 0 0 0,0-3 0 15,-2 3-416-15,1-1-80 0,-2 0 0 0,1 0-16 16,-2 1-352-16,1 0-64 0,-2 0-16 0,1 0 0 16,0 0-128-16,-1 1 0 0,-1 1 0 0,-1 2 0 15,0 1 0-15,-1 0 0 0,1 1 0 0,-2 2 0 0,0 1-144 16,-1 3 144-16,-1 0 0 0,-1 4 0 0,0 3-144 16,-2 2 144-16,0 3 0 0,2 0-144 0,-1 2 144 0,0-2 0 15,5 2 0-15,0-3 0 0,3-5 0 0,3-2 0 16,4-3 0-16,-1-2 0 0,3 0 0 0,1 0 0 15,2-3 0-15,1 0 128 0,0 2-128 16,1-1 0-16,0 1 0 0,2-1 0 0,0 1 0 16,1-1 0-16,1 1 0 0,1-1 0 0,2-2-128 0,2-1 128 15,3-2-128-15,3 0 128 0,1-4-368 0,5-3 16 16,3 1 0-16,3-5 0 16,2 0-656-16,0-2-128 0,1-2-16 0,-2 0-16 15,-1 0-112-15,-2-1-32 0,0-4 0 0,-5 0 0 0,-1-2 880 0,-3 0 176 0,-2 0 48 16,-2-3 0-16,-4 3 848 0,-1 0 160 0,-2-3 32 15,-2 4 16-15,-4 0 624 0,-1 1 112 0,-2 0 16 0,-1-2 16 16,-4 1-576-16,-3-3-112 0,-1 3-32 0,-2-3 0 16,-2 3-496-16,-2 3-96 15,-3-2-32-15,0 4 0 0,-4 1-272 0,0 1 0 16,-2 2 0-16,-3 2-144 16,-2 1-368-16,0 5-80 0,-1 0-16 0,2 1 0 15,-1 6-1312-15,2 3-256 0,2 1-48 0,3 0-10352 0</inkml:trace>
  <inkml:trace contextRef="#ctx0" brushRef="#br1" timeOffset="42091.66">27398 7110 15663 0,'-3'-4'1392'0,"-1"2"-1120"0,1-3-272 0,2 3 0 0,0 2 736 0,0-3 96 16,-2 0 0-16,-3-5 16 15,0 0 320-15,0-3 64 0,1 2 16 0,0 2 0 0,1 2-640 0,-1 0-128 16,0 1-32-16,0 1 0 0,0 1 112 0,-2 0 16 16,-1 1 0-16,0 1 0 0,-3 1 112 0,-2 1 16 15,0 3 16-15,-5 2 0 0,1-1 112 0,-2 0 0 16,0 4 16-16,-5 0 0 0,-1 5-208 0,-3 1-64 15,0 0 0-15,-3 3 0 0,1 3-192 0,-1 0-64 16,-1 3 0-16,1 0 0 0,3 0-192 0,2-1-128 16,3 2 128-16,4-4-128 0,3-2 0 0,3 0 0 15,3-3 0-15,7-4 0 0,0 2 0 0,4-4 0 16,3 2 0-16,3-5 0 0,2 2 0 0,2-2 0 16,2-1 0-16,3-1 0 0,3 1 0 0,2-3 0 0,2-2 0 0,-1-2-128 15,-2 0 128-15,4-2 0 16,7-1 0-16,5-2 0 0,3-1 0 0,0-2 0 0,2 0 0 15,0-4 0-15,1 0 0 0,-3-2 128 0,0-3-128 0,-2 1 0 16,-1-2 0-16,-2-5 0 0,-2 1 0 16,-2 0 0-16,-5 1 0 0,-3-2 0 0,-3 4 0 0,-3-5 0 15,-4 3 0-15,-3 3 0 0,-3 0 0 0,-4-3 0 16,-4 5 0-16,-2 0 0 0,-3 1 192 0,-3 0-64 16,-2 3 448-16,-3 1 80 0,-3 1 32 0,-1 3 0 15,-2 3-368-15,-2 1-64 0,4 3 0 0,-4 5-16 16,-1-1-736-1,-4 5-144-15,1 2-16 0,0 0-16 0,0 1-1376 0,0 2-256 16,1 1-64-16,1 1-11776 0</inkml:trace>
  <inkml:trace contextRef="#ctx0" brushRef="#br1" timeOffset="43347.3">26932 7433 6447 0,'5'-7'576'16,"0"2"-576"-16,1 0 0 0,-2 4 0 15,0-1-432-15,1-1-192 0,3-2-32 0,6-5-16 0,4-1 400 0,2 0 80 0,1 0 0 0,-4 2 16 16,-2 3 176-16,-2 3 0 15,-5 1 0-15,0 1 0 0,-3 1 512 0,-2 0 176 0,-1 1 32 0,-2 2 16 16,0-1 928-16,-3 2 192 0,1 1 48 0,-2 0 0 16,1 0 32-16,1 0 16 0,-2-3 0 0,-1 2 0 15,2 1-752-15,-2-3-160 0,-1 2-16 0,-2 1-16 16,-1-4-432-16,-3 3-64 0,0-2-32 0,-4 2 0 0,-3 0-112 0,-3 0-32 16,-2 0 0-16,-5 3 0 15,-3 0 64-15,-4 2 16 0,-6 2 0 0,-5-4 0 16,-2 3 352-16,-3-2 80 0,-2 0 16 0,-3 2 0 15,-1 4 352-15,0-3 64 0,-1 2 0 0,-1 2 16 0,0-2-384 16,-1-1-80-16,2 0 0 0,-2 2-16 0,2 0-480 16,-1 0-80-16,4 1-32 0,-3 1 0 0,1 0-224 15,0 1 0-15,1 0 0 0,-2-1 0 16,1 1 0-16,-3 1 0 0,-1-1 0 0,-3-1 0 0,1 1 0 0,-3 1 0 16,0-5 0-16,-1 2 0 0,-2-1 0 0,-2 3 0 15,-4 3 0-15,-3-2 0 0,-1 3 0 0,-1-3 0 0,0 1 0 16,-1 2 0-16,1 3 0 0,-2 3 0 15,-1-2 0-15,2 1 0 0,2 2 0 0,3-3 0 16,4 2 0-16,5-5 0 0,3 1 0 0,0-2 0 16,3-1 0-16,3-2 0 0,1 1 0 0,1-3 0 15,1 0 0-15,0 0 0 0,-3 1 0 0,0-1 0 16,-2-2 0-16,1-2 0 0,4-2 0 0,-4 0 0 16,-2 1-160-16,0 1 160 0,0 2-192 0,0 0 32 0,-2-3 16 0,1 0 0 15,6-2 144-15,3 0 0 0,4 1 0 0,7-2 0 16,3-1 144-16,2 2 64 0,3-4 16 15,3-1 0-15,3 0-32 0,4 0-16 16,1-4 0-16,3 1 0 0,3-1-176 0,2 0 160 0,1-1-160 0,1 1 160 16,3 0-160-16,0 0 0 0,-1-1 0 0,1 1 0 15,-2 0 0-15,1 1 0 0,-1-1-192 0,0 0 192 0,-2 3-384 0,3-1 32 16,-2-1 16 0,0 2 0-16,2-1 96 0,-2 0 32 0,-2 1 0 15,-1 3 0-15,1-3 208 0,0 2 0 0,1 1 0 0,0-2 0 16,2 1 0-16,0-2 0 0,2 2 0 0,1 0 0 15,2-1 0-15,-1-3 0 0,3 2 0 0,0-1 0 16,-1-2 0-16,4 1 128 0,-2 1-128 0,1-2 0 16,2 0 128-16,-2 0-128 0,1 0 0 0,0-2 0 15,0 1 160-15,2-1-160 0,-2 0 128 0,1 1-128 0,1 1 176 16,-2-1-48-16,1 2-128 0,-2 0 192 0,2 1-192 16,-1 0 0-16,-1-1 128 0,1 3-128 0,0-3 0 0,1 2 0 15,-1-1 0-15,2 1 0 0,1-1 0 0,-1 0 0 0,2 0 0 16,-1 0 0-16,3 0-208 0,0 0 16 15,1 1 0-15,0-2 0 16,2 3-1632-16,0-3-320 0</inkml:trace>
  <inkml:trace contextRef="#ctx0" brushRef="#br1" timeOffset="44208.65">27320 6707 15663 0,'-5'5'1392'0,"3"-4"-1120"0,1 0-272 0,2 2 0 0,0-3 288 0,2 0 0 0,-2 1 0 0,1 0 0 15,2 3 784-15,3-3 144 0,2-1 48 0,2-1 0 0,3-2-512 0,2 0-112 0,1-2 0 0,3-2-16 16,1 1-240-16,1 1-32 16,2-1-16-16,-1 1 0 0,2-1 256 0,0 0 48 15,-2 1 16-15,3-1 0 0,3 1-96 0,-2 0-32 16,0 1 0-16,0 0 0 0,-1 2-352 0,-1-1-176 16,0 1 160-16,-3-1-160 0,-1 2 0 0,-1-2-256 0,-2 1 16 15,0 2 16 1,-2 0-1200-16,-1 0-240 0,-2 0-64 0,0-2 0 15,-4 2-112-15,0-1-16 0,0-1-16 0,-3 1-3600 0,-1 1-720 0</inkml:trace>
  <inkml:trace contextRef="#ctx0" brushRef="#br1" timeOffset="46547.3">27674 6468 5519 0,'2'-4'496'0</inkml:trace>
  <inkml:trace contextRef="#ctx0" brushRef="#br1" timeOffset="46963.66">28040 6342 6447 0,'1'0'576'0,"-1"0"-576"0,0 0 0 0,0 1 0 0,0-1 1968 16,2 0 272-16,-1 1 64 0,-1-1 16 0,2 3-1696 0,-1-3-352 15,2 1-64-15,-3-1-16 0,0 0-192 0,0 0 0 16,0 0 0-16,0 0 0 0,0 0 528 0,0 0 64 15,0 0 16-15,0 0 0 0,0 0 992 0,0 0 208 16,0 0 48-16,-15 12 0 0,11-8-400 0,1 2-80 0,-1-3-16 0,1 3 0 16,0 3-336-16,-1-3-64 15,2 5 0-15,-1 0-16 0,-1 1-688 0,1 5-256 16,-2 1 176-16,0 3-176 0,0 1 0 0,-1 2 0 16,-2 4 0-16,1 2 0 0,-1 0 0 0,1 1 0 0,-3-2-128 0,1 3 128 15,2-6 0-15,0 0-128 0,0-3 128 0,2-5 0 16,1-2-160-16,1-5 160 0,1 0-128 15,-1-4 128-15,2-2-1008 0,0-3-112 16</inkml:trace>
  <inkml:trace contextRef="#ctx0" brushRef="#br1" timeOffset="47247.94">27790 6428 35007 0,'-3'-1'1552'0,"-1"-1"320"0,1 2-1488 0,2 2-384 0,1-1 0 16,1 1 0-1,2 0 272-15,-1 4-16 0,2 1 0 0,2 4 0 0,4 0 304 0,2 2 48 16,2 3 16-16,1 1 0 0,2 0-496 0,3-1-128 0,0 1 0 15,2 1 0-15,2-1 0 0,1 0 0 0,3 3 0 0,0-3 0 32,2 2-448-32,-1-2-48 0,2 2-16 0,4-1 0 15,1 2-1728-15,2-3-368 0</inkml:trace>
  <inkml:trace contextRef="#ctx0" brushRef="#br1" timeOffset="69878.35">16703 13557 13823 0,'-3'-5'1216'0,"-2"2"-960"0,0 0-256 0,1 3 0 0,2-2 2496 0,-1 2 464 16,1 0 96-16,-5-1 16 0,-1-1-1840 0,-3-1-352 16,0 0-80-16,-2-1-16 15,1 2-976-15,2-4-208 0,1 2-48 0,2 0 0 0,2 2 80 0,0-2 16 0,2 3 0 16,3 0 0-16,0 1 1104 0,3-2 208 0,1 4 64 0,1-2 0 16,1 2-384-16,2 1-80 15,0-2-16-15,-1 1 0 0,2 2-416 0,1 0-128 16,-2-3 0-16,2 0 0 0,0-1 432 0,0 0-32 15,1 0 0-15,2-1 0 0,-2 0 416 0,0-3 80 16,1 0 0-16,-1 2 16 0,2-2 16 0,0 0 0 0,3 1 0 16,2-1 0-16,0 0-432 0,3 1-96 0,-1 1-16 0,2-1 0 15,2 0-384-15,1 1 0 0,-1 1 0 0,2-2 0 16,0 1 0-16,0-1 0 0,1-2 0 16,1 4 0-16,-2-3 0 0,-3 3 0 0,-2 1 0 0,-2 0 0 0,-2 0-128 15,-3 0 128-15,-3 1 0 16,0 3 0-16,-1-3 0 0,0 2 0 0,-2 0 0 15,2-1 0-15,-1 0 0 0,1-2 0 0,0-2 0 0,1-1 0 16,1 1 128-16,2-2 64 0,1-1 0 0,-1-4 0 16,2 2-192-16,2-1 192 0,-1 1-192 0,0 0 192 0,-1 0-192 15,-2 3 0-15,-2 1 0 0,-3 1 128 0,-2 2-128 16,0 2 0-16,-2 1 0 0,-4 0 0 0,0 3 0 0,-1-1 0 16,-2 3 0-16,-1-1 0 0,-1 3 0 15,1-2 0-15,0-1 0 0,-2-1 0 0,3-1 320 16,-2-1 16-16,2-1 16 0,0 2 0 0,1-3 160 15,1-1 16-15,0 1 16 0,3-2 0 0,0 0-368 0,2 0-176 16,1 0 160-16,1 0-160 0,0 2 0 0,2-1 128 16,1 3-128-16,-2-2 0 0,1 2 0 0,-2 2 0 0,1 1 0 15,-3 3 0-15,0 1 0 16,-3 3 0-16,-1 1 0 0,-1 1 0 0,-2 0 0 16,1-2 0-16,-2 2 0 0,1 0 0 0,-1-3 0 0,2 2 0 0,0-1 0 15,1 1 0-15,0-1 0 0,2 1 128 16,1 1-128-16,0-2 144 0,1 2-16 0,2 0-128 0,-1 1 192 0,1-1-64 15,-1-2-128-15,0 5 0 0,0 2 0 0,-1 3 0 16,0 2 0-16,-3 2 0 0,-1 1 0 0,-3 1 0 16,-1 2 0-16,-4 1 0 0,-1 0 0 0,-2-1 0 15,-2 0 0-15,-1-4 0 16,-1 1 0-16,0-7 0 0,2-2 0 0,-1-3 192 16,3-2-192-16,1-1 192 0,2-3 160 0,1-3 32 0,4 0 16 15,0-2 0-15,3 0-208 0,1-1-64 0,3 1 0 0,-1-1 0 16,2 0-128-16,0 0 0 0,-1 1 0 0,1 2 0 15,0 0 0-15,0-1 0 0,-1 4 0 0,0 0 0 16,-2-1 0-16,-1 3 0 0,1 1 0 0,-5 1 0 16,1 0 0-16,-3-1 0 0,0 3 0 0,-1-6 0 15,-1 0 0-15,0-4 0 0,1-2 0 0,0 0 0 16,2-2 0-16,-1-1 0 0,3-4 0 0,0-1 0 16,2-3 0-16,2 1 0 0,1-1 0 0,1-3 0 0,1 0 0 15,1-2 0-15,2 0 0 0,-1 0 0 0,-1 1 0 0,0 0 0 16,0 2 0-16,-1-1 0 0,-1 5 0 0,-3-1 0 15,-1 0 0-15,-1 4 0 16,0 1 0-16,-3-2 0 0,-1 2 0 0,-3 0 0 0,-2 2 0 16,-3-1 0-16,0 2 0 0,-2-1 0 0,-2 5 0 0,-2-6 0 15,3 2 0-15,-1-1 0 0,-1 3 0 0,0-5 0 16,-1 2 0-16,1-2 0 0,3 3 0 0,0-3 0 16,3 0 0-16,-2 0 0 0,0 0 0 0,0 0 0 15,-2 2 0-15,-2 2 0 0,2 1-128 0,-1 1 128 16,0 1 0-16,-2 3 0 0,0-1 0 0,1 1 0 0,-3 2 0 0,0 3 128 15,0 1-128-15,1-1 0 16,1-2 0-16,3 0 0 0,3 0 0 0,-2-3 0 16,5 1 0-16,4-4-176 0,2-2 176 0,2 0 0 0,3-3 0 15,1 0 0-15,3 0 0 0,2-2 0 0,2 1 128 16,3-1-128-16,-3 0 0 0,3 0 0 0,0 1 0 0,0-1 0 16,1 3 0-16,-1-2 0 0,-1 1 0 0,-1 3 0 15,-1 0 0-15,-2 1 0 16,-1 3 0-16,-1-1 0 0,-2 1 0 0,-2 3-128 0,-1-1 0 0,-1 1 0 0,-2-1 128 15,1 2 176-15,-2-1-48 0,0 0 0 0,2-1-128 0,-1-1 0 16,2 0 0-16,1-2 0 0,0 2 0 16,1-4 0-16,2 1 0 0,1-1 0 15,1 2 0-15,0-1 0 0,3 3 0 0,0-1 0 0,0-1 0 16,1 3 0-16,-3-2 0 0,0 1 0 16,0 1 0-16,-1 2 0 0,0 1 0 0,-2 1 0 15,-1 1 0-15,-2 2 0 0,-1 4-192 0,-1 1 192 16,-2 3 0-16,-2 3 0 0,0-1 0 0,-2 1 0 15,1-1 0-15,-2-1 0 0,0-3 0 0,1-1 192 0,-1 0-192 16,0-6 0-16,1-1 0 0,0 1 0 16,1-3 128-16,-1 1 0 0,2-3 0 0,-1 2 0 0,1-1 0 15,0-2 0-15,1 2 0 0,-2-2 0 0,1 0-128 16,0 0 0-16,-1 0-192 0,0 0 192 0,1-1 0 0,1-1 0 16,0 1 0-16,0-3 0 0,2 3 0 0,-1-2 0 15,1-1 0-15,1 2 0 0,1-2 0 0,-2 2 240 16,2-3-16-16,0 0 0 0,1 0-224 0,-1-1 0 15,-1 0 0-15,1 1 0 0,-1-3 0 0,-1 1 0 16,-1 0 0-16,1-2 0 0,0 0 0 0,-2 1 0 16,0-3 0-16,-1 0-160 0,1 0 160 0,-2-3 0 15,1-1 128-15,-2 0-128 0,0-3 224 0,-1-1-32 16,0 0 0-16,-1 1 0 0,0-3-64 0,-1 4-128 16,0-3 176-16,-1 2-176 0,0 1 0 0,-1 2 0 0,0 1 0 15,-2 0 0-15,-1 3 0 0,-2 3 0 0,0 0 0 16,-4 1 0-16,-1 0 0 0,-3 3 0 0,0-1 0 0,-2 1 0 15,1-1 0-15,-2 3 0 0,2-4 0 0,-1 1 0 16,0-1 0-16,4-4 0 0,0 1 0 0,3-5 0 0,1 3 0 16,1-5 0-16,-2-1 0 0,3-3 0 15,1 2 0-15,1 1 0 0,1-3 0 0,0 5 0 16,0-1 0-16,-1 2 0 0,3 2 0 0,-2 1 0 16,0 0 0-16,0 2 0 0,0 2 0 0,0 1 0 15,1 1 0-15,0 0 0 0,0 0 0 0,1 0-144 16,2 1 144-16,1-1 0 0,2-1 0 0,1 0 128 15,2-2-128-15,1 0 0 0,2 1 0 0,1-4 0 0,1 1 0 0,1-1 0 16,0 0 0-16,2 0 0 0,0 0 0 0,1 0 0 16,0 1 0-16,-1 1 0 15,2-2 0-15,0 2 0 0,0 3 0 0,0-4 0 0,0 4 0 0,-2 0 0 16,-1 2 0-16,-1 3 0 0,1 1 0 0,-4 0-160 16,2 2 160-16,-2 3-208 0,-1-3 208 0,1 2 0 0,-1 3 0 15,1-2 0-15,-2-3 0 0,1 5 0 16,0 0 0-16,1 2 0 0,-1 2 0 0,-1 2 160 15,2-2-160-15,-1-2 192 0,2-3-192 0,0-1 0 16,-2 0 0-16,1 0 0 0,0 0 0 0,-2-2 0 16,0 1 0-16,0-2 0 0,-1 2 0 0,1-2 0 0,-3 0-192 15,1-1 192-15,1 2 0 0,0-5 0 0,0 1 0 0,-1-3 192 16,0 2-192-16,0-2 0 16,0-1 0-16,-1 1 0 0,0 0 0 0,0-1 0 0,-1-3 0 0,-2 0 0 15,0 2 0-15,0-4 0 0,-2 2 0 16,0-1-176-16,-1 0 176 0,0-2 0 0,-2-2 0 0,-1 0 0 15,0-1 0-15,-2 0 0 0,0 0 0 0,-2-3 0 16,-1 0 0-16,0 1 0 0,-1-1 0 0,-2 0 0 0,2 1 0 16,-1 0 0-16,-1 3 0 0,-1-1 128 15,2 2-128-15,-1 1 0 0,-2 0 0 0,0 0 0 16,2 0 0-16,-4 0 0 0,1 1 0 0,0 2 0 16,1-3 0-16,-1 2 0 0,-2-2 0 0,1 0 0 0,1 1 0 0,-2-2 0 15,0 1 0-15,-1 0 0 16,-1-2 0-16,0 2 0 0,0-3 0 0,-1-1 0 0,0 2 0 0,1-2 0 15,0 1 0-15,-1-2 0 0,1 4 0 0,0-2 0 16,3 0 0-16,-2 1 0 16,0-1 0-16,2-1 0 0,-2 2-144 0,2-3 144 0,-1 2 0 0,-2 1 0 15,-1 1 0-15,0-3 0 0,1 3 0 16,-1 0 0-16,-1-2 128 0,-1 2-128 0,0 1 0 16,0-1 0-16,1 1-144 0,1 0 144 0,2-3-128 0,-1 1 128 15,2 2 0-15,-2-4 0 0,1 2 0 0,1-2 0 16,1 1 0-16,0-3 0 0,0 2 0 0,0 0 0 15,1-1 0-15,-2-2 0 0,3 1 0 0,0 0 0 0,2-1 0 16,-1 2 0-16,1-2 0 0,0 3 0 16,1-1 0-16,-1 3 0 0,-1-1 0 0,-1 1 0 0,0 2 0 0,-1 0 0 15,1 0 0-15,-1 0 0 16,-2 2 0-16,0-1 0 0,-1 1 0 0,-1 0 0 16,-1-1 0-16,0 3 0 0,0-2 0 0,-1 2 0 15,4 1 0-15,-2 0 0 0,2-2 0 0,0 5-128 0,-4-1 128 16,-1 3 0-16,0 2 0 0,0 1 0 0,0 2 0 15,0-2 0-15,2-2 0 0,-2 2 0 0,1-2 0 0,-2 1 0 16,3-2 0-16,0 0 0 0,1-3 0 0,0 2 0 16,0-3 0-16,2 0 0 0,-1-3 0 0,-1 1 0 15,0-2 0-15,1 2 0 0,2 1 0 0,-2-3 0 0,2 3 0 0,-2 1 0 16,2 1 0-16,-2 1 0 16,3 0 0-16,-2 0 0 0,2-2 0 0,0 2 0 15,0-1 0-15,0-2 0 0,-1 0 0 0,1-1 0 0,0 1 0 16,-1-4 0-16,0 2 0 0,1-1 0 0,-1-1 0 0,2 2 0 15,1-1 0-15,-2-2 0 0,0 0 0 0,-2 1 0 16,3 1 0-16,0 0 0 0,3-2 0 0,-2 0 0 16,1 0 0-16,2 0 0 15,-1 0 0-15,0-2 0 0,0 0 0 0,2 1 0 0,1 1 0 16,0 0-128-16,-1 0 128 0,0 1 0 0,0 1 0 16,0 0 0-16,2-1 0 0,-4 1 0 0,2 1 0 0,0-1 0 15,-1-1 0-15,-2 1 0 0,2-2 0 0,0 0 0 16,0 0 0-16,-1 0 0 0,4 2 0 0,0-2 0 15,3-2 0-15,1 2 0 0,4 2 0 0,0-2 0 0,1 1 0 16,3 0 0-16,0 1-176 0,2 0 176 0,2-1-160 0,2 1 160 31,2 0-816-31,2 0-64 0,5 1-16 0,4 0-19856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48:44.628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3137 2972 21183 0,'5'-18'1888'0,"0"5"-1504"0,1 1-384 0,0 2 0 0,1 4 448 0,-1 0 0 15,4-2 16-15,4-4 0 0,9-10 784 0,8-7 160 0,6-4 16 0,1-1 16 16,0 2-64-16,-4 6-16 0,-6 0 0 0,-3 6 0 16,-4 1-544-16,-5 3-112 0,-2 2-32 15,-7 3 0-15,-3 3-352 0,-5 4-64 0,-3 0 0 0,-6 1-16 16,-4 3-112-16,-4 2 0 0,-7 0-128 0,-5 2 192 16,-2 1-192-16,-5 0 0 0,-7 3 0 15,-6 1 0-15,-7-3-192 0,-5 2-48 0,-3-2 0 0,-3 0 0 16,2-1-16-16,-3-1-16 0,-1-3 0 0,-3-1 0 15,0-3 416-15,0 0 96 0,-1-1 16 0,-1 0 0 16,4 1 352-16,-1 0 80 0,4 3 16 0,-6 1 0 0,-3 4-16 16,-2 3 0-16,1 3 0 0,3 4 0 15,-1-1-256-15,3 6-48 0,2 3-16 0,3 0 0 0,2 0-160 0,5 2-16 16,6-1-16-16,7-2 0 0,3 0-176 16,4-1 0-16,4 2 144 0,5-4-144 0,3 1 0 15,5-3 0-15,4 1 0 0,3-2 0 0,3-1 0 16,3-2 0-16,4 0 0 0,0 0 0 15,4 1 0-15,3 1 0 0,1-1 0 0,4 3 0 0,1 0 0 0,1 1-128 16,3 5 128-16,3 1 0 0,0 7 0 0,2 5 0 16,1 7 0-16,-1 1-128 0,-1 1 128 0,-2 6 128 15,0 5-128-15,-2 12 176 0,0 10-176 0,-2 7-176 16,-5 0 48-16,-3 3 0 0,-3 4 128 0,-1 0 0 16,-1 1 0-16,-3 0 0 0,-1-8 0 0,-3 6 0 15,-4 3 0-15,-1 2 0 0,1-2 0 0,-3-1 0 16,2-5 0-16,-3-4-128 0,2-3 128 0,-3 5 0 0,-1 1 0 15,1-1 0-15,2-16 0 0,-1 8 0 0,2 6 0 16,-3 5 0-16,1 4 0 0,-1-5 0 16,1-2 0-16,-2-4 0 0,1-2 0 0,-2 2 0 0,-1 1 0 15,1-7 0-15,5-5 0 0,-1-8 0 0,0-4 0 0,-1-3 0 16,0-4 0-16,0-4 0 16,0-2 0-16,1-7 128 0,0 1 96 0,2-9 32 0,3-4 0 15,4-7 0-15,2-2 96 0,3-4 32 0,2-2 0 16,3 2 0-16,1-2-176 0,3-3-16 0,2 0-16 0,4-2 0 15,3 2-176-15,5-3 0 0,8 0 0 0,5-1 0 16,5-1 0-16,-4 0 0 0,-5-1 0 0,9 0 0 16,14 3 0-16,9 3 0 0,5-1 128 0,3 1-128 15,-1 0 0-15,-1-1 0 0,1-3 0 0,0 1 0 16,1-6 0-16,1 0 0 0,3-3 0 0,-1-2 0 0,-2-2 0 16,-4 0 0-16,-7 1 0 0,-2 0 0 0,-1-2 0 0,3 2 0 15,2 2 0-15,3-1 0 16,3 5-512-1,-4 3-48-15,-5-1 0 0,-5 5-19024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6:07:49.016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4501 14714 35007 0,'0'-2'3120'16,"0"2"-2496"-16,0 0-496 0,1 2-128 16,2 0-1040-16,-1-1-240 0,1 2-32 0,2 1-16 15,0 2-544-15,1 0-112 0,0 3-32 0,-1-2 0 16,0 3 1024-16,-3-5 208 0,1 1 32 0,-2-4 16 0,-1 2 736 0,1-3 0 0,-1 1 192 15,0 1-32-15,2 4 1760 0,-2 0 336 0,-2 7 80 0,-1 0 16 16,-1 6-432-16,-5 6-64 0,-3 6-32 0,-5 7 0 16,-2-2-800-16,-7 13-144 0,-7 12-48 15,-7 8 0-15,2-2-512 0,-8 5-128 0,-5 6 0 16,-7 1-16-16,-1 3-176 0,-4 2 0 0,-3 2-192 0,3-3 192 16,6-9 0-16,4-3 0 0,2-3 0 0,8-6 0 15,4-5-320-15,6-8 64 0,6-4 16 0,4-8 0 16,4-7-560-1,3-8-112-15,2-7-32 0,1-4-15136 0</inkml:trace>
  <inkml:trace contextRef="#ctx0" brushRef="#br0" timeOffset="216.02">3842 14966 42383 0,'-14'-21'3776'0,"2"10"-3024"15,0 3-608-15,3 6-144 0,4 2 448 0,3 2 48 16,-1 5 16-16,-3-3 0 0,-3 8-512 0,3 5 128 16,5 6-128-16,9 7 0 0,11 8 0 0,9 8 0 15,12 10 0-15,12 7 0 0,7 1 0 0,7 3 0 0,4 2 0 0,5 3 0 16,5 2 0-16,3 0 0 16,-2-2 0-16,-1-1 0 0,-1-2 0 0,-5-2-128 15,-4-2 128-15,5 7-19648 16</inkml:trace>
  <inkml:trace contextRef="#ctx0" brushRef="#br0" timeOffset="4662.38">4563 16867 25791 0,'13'-20'2304'0,"-1"6"-1856"0,-6 10-448 0,-4 1 0 0,-1 2 832 0,2-4 80 0,6-8 16 0,1-3 0 16,-2-1-448-16,-5 4-96 0,-7 9 0 0,-8 4-16 15,-7 4 1296-15,-4 8 256 0,-5-1 48 16,0 6 16-16,-1 0-1024 0,1 3-192 0,0 4-32 0,0 2-16 16,2 4-464-16,-1 3-80 0,1 5-32 0,-1 4 0 15,0 1-144-15,-5 8 128 0,-9 6-128 0,-4 2 128 16,-2 3-384-16,-5-1-64 0,-2 1-32 15,-10 4 0 1,-10 13-1312-16,-3 1-256 0,1-4-48 0,2-4-16 0,4-5 768 16,3-7 160-16,5-3 32 0,8-5 0 0,7-1 432 0,2-7 80 15,7-3 32-15,5-7-11872 0</inkml:trace>
  <inkml:trace contextRef="#ctx0" brushRef="#br0" timeOffset="4925.14">3741 16802 49759 0,'-17'-12'4416'0,"5"6"-3520"0,6 7-720 15,5 4-176-15,3 2 0 0,-1 1 0 16,-1 0 0-16,4 6 0 15,7 6-1808-15,15 3-352 0,16 4-64 0,14 3-16 16,11 4 1472-16,11 1 272 0,8 9 64 0,11 6 16 0,5 7-64 16,2 11-16-16,2 9 0 0,-3 10 0 15,-3 6-864-15,-9 15-176 0,-9 6-48 0,-7 1 0 16,-5 5-848-16,-7 11-160 0,-6 7-32 0,-10-13-9264 0</inkml:trace>
  <inkml:trace contextRef="#ctx0" brushRef="#br1" timeOffset="89938.66">26787 15973 14735 0,'0'-2'1312'0,"2"-1"-1056"0,-2 1-256 0,1 0 0 15,0 1 800-15,2-2 96 0,-1-1 32 0,3-3 0 16,4-2-1312-16,-2-2-256 0,1 3-48 0,-2-4-16 0,0 6 1280 16,-4-2 240-16,1 3 48 0,-2 1 16 0,-2-1 1296 0,-2 1 256 15,-2 3 48-15,0 0 16 0,-2 1-560 0,-2 1-96 16,-1 2-32-16,1-1 0 0,-3 0-592 0,1 2-112 16,0 1-16-16,1-2-16 0,2 0-544 0,-2 2-96 0,0-1-32 0,0 1 0 15,0-1-144-15,-1 2-48 16,-4 1 0-16,2 2 0 0,-2 2-208 0,0-2 0 15,0 1 0-15,-1 1 0 0,0 2 0 0,0 1 128 0,1-2-128 16,0 1 0-16,1-1 224 0,2-1 0 0,2-2 0 16,2-1 0-16,0 1-224 0,3-4 144 0,2 2-144 0,0-2 128 0,2 0-128 15,1 2 0-15,1-3 0 16,2 3 0-16,0-2 0 0,2-2 0 0,1 1-128 0,2-2 128 16,2 1 0-16,1-2 0 0,2 0 0 0,1-1 0 15,1-1 0-15,2 0 240 0,2 1-64 16,-1-3-16-16,2 2-160 0,-1 2 128 0,-2 2-128 0,-2 2 128 15,-3 1-128-15,-1 3 0 0,-1 2 0 0,-1 2 0 16,-2 2 0-16,1 0 0 0,-3 1 0 0,1 2 0 0,-1-5 0 0,-2 2 128 16,2-1-128-16,-1 0 0 15,-1-1 128-15,-1-1-128 0,0 1 0 0,0-2 128 0,0 0-128 16,-1 0 0-16,1 0 144 0,-2-1-144 16,-2 1 128-16,4 0-128 0,-5-2 128 0,1 2-128 15,-2-1 0-15,-1 1 0 0,0-1 0 0,-1 1 128 16,0 1-128-16,-4 1 0 0,-1 3 0 0,-2 0 0 0,0 1-160 15,-3 1 0-15,0-1 0 0,-2-1 0 0,1-2 16 0,-2 2 0 16,0-3 0-16,-1 1 0 0,0-2 144 16,0-1 0-16,2 0 0 0,0-3 0 0,1-1-144 15,0 1-48-15,2-6-16 0,0 2 0 16,2-3-1104-16,0-2-224 0,3-2-32 0,0 0-15072 0</inkml:trace>
  <inkml:trace contextRef="#ctx0" brushRef="#br1" timeOffset="91171.49">27120 16259 4607 0</inkml:trace>
  <inkml:trace contextRef="#ctx0" brushRef="#br1" timeOffset="92448.86">27033 16316 6447 0,'-3'-1'576'0,"-1"0"-576"16,2 0 0-16,-1 1 0 0,2 0 4096 0,1 1 704 16,0-1 128-16,0-1 48 0,-1 1-1728 0,1 0-352 0,1-4-64 0,-1 4-16 15,0 0-1360-15,0 0-288 0,18-6-48 0,-10 4-16 16,-1 0-592-16,3-1-112 0,1 2-16 15,0 1-16-15,3 0-176 0,0-2-48 0,0-1 0 0,1 3 0 0,0-3-144 16,-1 1 0-16,1 1 0 0,-2-1 0 31,0 0-400-31,-1 2-16 0,-1-1 0 0,-1 1 0 16,-1 0-704-16,-2-1-144 0,0-2-16 0,-2 3-16 0,2-1-272 16,-1 0-48-16,0 1-16 0,-1-2-7472 0,0 0-1504 0</inkml:trace>
  <inkml:trace contextRef="#ctx0" brushRef="#br1" timeOffset="95817.89">27726 16080 7359 0,'-3'0'656'0,"3"-2"-528"16,0 0-128-16,2 1 0 0,0 0 0 0,-1-2 0 0</inkml:trace>
  <inkml:trace contextRef="#ctx0" brushRef="#br1" timeOffset="97114.52">27754 16052 12895 0,'-1'0'1152'0,"0"0"-928"0,1 0-224 0,0 0 0 31,0 0 928-31,0 0 144 0,1 0 16 0,0 0 16 0,1 0-384 15,-1-3-80-15,3 2 0 0,-4 1-16 0,0 0-160 0,0 0-16 16,0 0-16-16,0 0 0 0,0 0-432 0,0 0 0 16,0 0 0-16,0 0 0 0,0 0 0 0,0 0 0 15,0 0 0-15,0 0 0 0,0 0 0 0,0 0 0 16,0 0 0-16,0 0 0 0,0 0 832 0,0 0 272 16,0 0 64-16,0 0 16 0,0 0 160 0,-20 9 16 15,19-8 16-15,1-1 0 0,0 0-224 0,0-1-32 16,1 1-16-16,0 0 0 0,2-4-336 0,-1 3-80 15,2-2-16-15,-2 2 0 0,2-2-448 0,0 3-96 0,-1-3 0 0,0 3-128 16,-2-1 0-16,0 1 0 0,0 0 0 0,1 1 0 16,-2 0-368-16,-2 1 32 0,1 0 0 0,0-1 0 15,1-1 16-15,0 0 0 0,0 0 0 0,0 0 0 16,0 0 320-16,0 0 0 0,0 0-144 0,0 0 144 16,0 0 0-16,0 0 0 0,0 0 0 15,0 0 0-15,0 0 320 0,0 0 0 0,0 0 16 0,0 0 0 16,0 0 48-16,0 0 0 0,0 0 0 0,0 0 0 15,0 0-224-15,0 0-32 0,0 0-128 0,0 0 192 16,0 0-192-16,0 0 0 0,0 0 0 0,0 0 0 16,0 0 0-16,0 0-160 0,0 0 160 0,0 0-128 15,0 0-320-15,0 0-64 0,0 0-16 16,0 0 0-16,0 0 240 0,0 0 48 0,0 0 16 0,0 0 0 0,0 0 224 16,0 0 0-16,0 0 192 0,0 0-192 0,0 0 576 0,0 0 0 15,0 0 0-15,0 0 0 16,0 0 16-16,0 0 16 0,0 0 0 0,0 0 0 0,0 0-192 15,0 0-32-15,0 0-16 0,0 0 0 0,0 0-240 0,0 0-128 16,0 0 128-16,0 0-128 0,0 0 0 16,0 0 0-16,0 0 0 0,0 0 0 0,0 0-192 0,0 0 0 15,0 0 0-15,0 0 0 0,0 0 192 0,0 21 0 16,0-21 0-16,-1 0-128 0,1 1 128 0,0-1 0 16,-1 0 0-16,1 0 0 0,0 0 0 0,0-1 0 15,0 1 0-15,0 0 0 0,-2 0 192 0,2 0-48 16,0 0 0-16,0 0 0 0,0 0-144 0,0 0 128 15,0 0-128-15,0 0 128 0,0 0-128 0,0 0 0 16,0 0 0-16,0 0 0 0,0 0 0 0,0 0 0 0,0 0 0 16,0 0 0-16,0 0 0 0,0 0 0 0,0 0 0 0,0 0 0 15,0 0 0-15,0 0 0 0,0 0 0 0,0 0 0 16,0 0 0-16,0 0 0 0,0 0 0 0,0 0 0 16,0 0 0-16,0 0 0 0,0 0 0 0,0 0 0 15,0 0 0-15,0 0 0 0,0 0 0 16,0 0 0-16,0 0 0 0,0 0 0 0,0 0 0 0,0 0 0 15,0 0 0-15,0 0 0 0,0 0 0 0,0 0 0 16,0 0 0-16,0 0 0 0,0 0 0 0,0 0 0 16,0 0 0-16,0 0 0 0,0 0 0 0,0 0 0 0,0 0 0 0,0 0 0 15,0 0 0-15,0 0 0 16,0 0 0-16,0 0 0 0,0 0 0 0,0 0 0 0,0 0 0 16,0 0 0-16,0 0 0 0,0 0 0 0,0 0 0 0,0 0 0 15,0 0 0-15,0 0 0 16,0 0 0-16,18-10 0 0,-17 8 0 0,0-1 0 0,-1 2 0 0,1 0 0 15,-1-3 128-15,0 3-128 0,0-1 272 0,0-1-16 16,0 2-16-16,-1 1 0 16,1-2-80-16,0-1-16 0,0 1 0 0,0 2 0 0,1-2-144 15,-1-1 0-15,2 0 0 0,-1 0 128 0,0-1-128 0,0 2 0 16,0-3 0-16,-1 1 0 0,2-1 0 0,-2 2 0 16,0-2 0-16,1 1 0 0,-2-1 0 0,-1 1 0 15,1-1 0-15,0 2 0 0,-1 0 176 0,-2-2-48 0,0 0-128 16,-1 0 192-16,0 4-48 0,-1-3-16 15,1 3 0-15,-1 0 0 0,0 2-128 0,0 0 0 16,-2 3 0-16,1-3 0 0,1 4 0 0,-2 0 128 16,1 2-128-16,-1-1 128 0,2 1-128 0,-1 3 0 0,-1 1 0 0,1 1 0 15,-1 3 0-15,0 0 0 16,0 4 128-16,1-2-128 0,-2 3 0 0,3 2 0 0,0 0 144 0,0 3-144 16,0 0 0-16,1 1 0 15,-2 1 0-15,4 0 0 0,-1 0 0 0,0-3 0 0,1 1 0 0,0 1 0 16,1-2 128-16,-1 4-128 0,2 0 128 0,0-1-128 15,-1 2 0-15,2-1 0 0,-1-2 0 0,1 0-128 16,0-4 128-16,1 1 0 0,2-4 0 0,-1 0 0 16,2-4 0-16,0-3 0 0,2-1 0 0,0-1 0 15,2 1 192-15,0-5-48 0,2 1 0 0,1-2 0 0,2-1-144 16,0 0 0-16,3-1 0 0,2-1 0 16,1-2 0-16,4-2 0 0,1-1 0 0,1-3 0 15,0-3-416-15,1 1 32 0,1 0 16 0,0 1 0 16,-1-4-640-16,-2 0-128 0,-3 2-16 0,-2-2-16432 15</inkml:trace>
  <inkml:trace contextRef="#ctx0" brushRef="#br1" timeOffset="105387.75">30192 16097 35007 0,'-4'-3'3120'0,"3"0"-2496"0,2-2-496 0,3 2-128 16,1 0-1888-16,-2-3-400 0,5-3-80 0,0-4 0 16,7-5-896-16,3-4-192 0,-1-1-16 0,-1 2-16 0,-2 2 5024 0,-3 2 1024 15,0 3 192-15,-1 0 32 0,-2 2 1072 0,-2 2 224 0,-1 3 32 0,-2 2 16 16,-1 2-2400-16,-3 1-496 0,-3 3-80 0,-2 3-32 16,-2 1-448-16,-5 1-96 0,-3 5 0 0,-2 0-16 0,0 0-368 0,-1 2-64 15,-3 0 0-15,-1 2-128 16,1-1 128-16,-3 1-128 0,0-2 0 0,-1 2 0 0,0 1 0 0,0-3 0 15,0 0 0-15,3 1 0 16,1-2 0-16,2-1 0 0,1 0 160 0,2 0-160 16,1 1 0-16,1 0 0 0,3 0 0 0,-1 2 0 15,1 1 0-15,2 1 0 0,1 0-160 0,2 2 160 0,1 1-144 16,1-3 144-16,2 0-128 0,2-2 128 0,2-1 0 16,3-3-160-16,2 0 160 0,4-1 0 0,1-2-144 0,4 1 144 15,2-2 0-15,5 1-144 0,3-1-48 0,4 1 0 16,2-2 0-16,0 1 0 0,0-1 192 0,1 1-208 15,0 0 80-15,-1 1 128 0,-1 2-176 0,-4 0 176 16,-4 1-128-16,-5 0 128 0,-2 2 0 0,-4-1 0 0,-2 1 0 16,-4 1 0-16,-3 2 0 0,-1-2 0 15,-1 2 0-15,-1 2 176 0,0-3 16 0,-2 1 16 16,1 1 0-16,-2-4 0 0,1 1-208 0,-2-1 128 16,-2-1-128-16,1-1 0 0,-1 1 0 0,-2 0 0 15,-1 3 0-15,-2 1 0 0,-3-2 0 0,-2 3-128 16,-4 2-16-16,-4 0 0 15,0 2-368-15,-2-3-64 0,-1 3 0 0,0 0-16 16,4-4 0-16,0-1 0 0,3 1 0 0,1-5-11440 0,6-1-2304 16</inkml:trace>
  <inkml:trace contextRef="#ctx0" brushRef="#br1" timeOffset="106245.96">30596 16440 19343 0,'-4'1'1728'0,"2"-2"-1392"0,1 1-336 0,1 0 0 0,1 0 2032 0,0 0 336 0,0 0 64 16,1-1 0-16,0-1-560 0,3 2-112 0,2-2-32 0,4 0 0 15,2 2-96-15,2-2-32 0,0-1 0 0,3 1 0 16,1 2-896-16,0 0-176 0,2-2-32 0,2 1-16 16,0-1-80-16,-2 1-16 0,1 1 0 0,-1 0 0 0,1 0-128 15,-3 0-48-15,1 0 0 0,-1 0 0 0,-2 1-208 0,-1-1 0 16,-2 2 0-16,-4-2-13024 15,-1 0-2608-15</inkml:trace>
  <inkml:trace contextRef="#ctx0" brushRef="#br1" timeOffset="109483.03">31709 15989 32255 0,'-4'1'2864'0,"0"1"-2288"0,2 1-576 16,0-2 0-16,0 3 912 0,-1-3 80 0,-2 4 16 0,-3 1 0 15,-3 5 576-15,-3 0 112 0,1 2 32 0,-1 0 0 0,2 1-832 16,2-2-144-16,3 2-48 0,-2-1 0 0,3 5-352 0,-2-3-80 16,1 4-16-16,-3 0 0 15,0 3-256-15,-3 2 160 0,-1 3-160 0,-2 1 128 16,-1 2-128-16,-1 3 128 0,-2 6-128 0,-1 0 128 0,0 2-128 16,-1 4 0-16,0-3-160 0,0 1 160 0,1-2-128 15,0-3 128-15,2-3 0 0,2-7-144 16,3-2-592-16,2-6-112 0,2-4-32 0,1-2-18496 15</inkml:trace>
  <inkml:trace contextRef="#ctx0" brushRef="#br1" timeOffset="109768.99">31611 15901 35935 0,'4'0'1600'0,"-3"-1"320"0,2-1-1536 0,-1 2-384 0,1 0 0 16,-1 2 0 0,1 1-320-16,1-2-144 0,3 4-32 0,1 4 0 0,3 2 1808 0,1 4 352 0,-1 4 80 0,-1 3 16 15,-2 5-608-15,0 2-112 0,-1 4-16 0,-1 4-16 16,-2 3-16-16,0 3 0 0,-1-1 0 0,0 1 0 0,-2-1-320 0,3 0-64 16,-2-1-16-16,1 0 0 0,-1-3-464 0,1-1-128 15,-2 0 0-15,1-2 0 16,0 0 0-16,0-3 0 0,-1-3 0 0,1-1 0 15,0-4-416-15,-1-1 0 0,1-5 0 0,-1-2 0 16,-1-1-672-16,0-4-128 0,-1-3-16 0,-3-2-18944 0</inkml:trace>
  <inkml:trace contextRef="#ctx0" brushRef="#br1" timeOffset="109992.29">31246 16711 42383 0,'-5'-6'1872'0,"5"1"400"0,3-2-1824 0,3 2-448 0,2 4 0 0,-2-4 0 0,4 2 128 0,2-4-128 16,8 0 0-16,7-7 144 0,6 0 128 0,6-1 32 16,0 2 0-16,1 2 0 0,-1 4-128 0,0-2-32 15,-1 7 0-15,0-5 0 0,-2 5-144 0,0 1-176 0,-1 1 48 16,-2-1-12896-1,-1 1-2576-15</inkml:trace>
  <inkml:trace contextRef="#ctx0" brushRef="#br1" timeOffset="110519.95">32092 16488 12895 0,'-2'1'1152'0,"1"-2"-928"0,1-1-224 0,1 0 0 0,1 2 4992 16,1 0 944-16,0 0 192 0,1 0 32 0,1-1-4240 0,2 1-864 0,2 0-160 0,0 1-48 16,-1 3 224-16,0-1 32 0,-1 2 16 0,-1 0 0 15,2-1-384-15,-1 0-80 0,2 1-16 0,0-1 0 16,-1-2-176-16,3 1-32 0,1-3-16 0,1 0 0 15,-1 0-416-15,3-4 0 0,1 2 128 0,0-3-128 16,1-2-640 0,-1 3-176-16</inkml:trace>
  <inkml:trace contextRef="#ctx0" brushRef="#br1" timeOffset="110989.15">33126 16153 43311 0,'-1'-5'3840'0,"1"-1"-3072"0,1 1-608 0,0 1-160 31,0 3-1376-31,1 0-304 0,-2-4-64 0,0-4-16 0,0-2 1760 0,-3 1 288 0,-2-3 96 0,-2 1 0 16,-4 4 672-16,-2 2 128 0,-1 1 32 15,-3 2 0-15,-1 3-768 0,-2 3-160 0,-1-1-32 0,0 3 0 16,1 4 64-16,-1-2 16 0,1 6 0 0,-1 1 0 0,0 4 32 0,-1 1 0 16,2 5 0-16,2 1 0 15,-1 3-208-15,2 1-32 0,2 1-128 0,0 1 192 16,2-1-192-16,2 1 0 0,-3 1 0 0,0 4 0 15,1 1 0-15,0 3 128 0,-1 0-128 0,2 1 192 0,0 0 224 16,1-1 32-16,1-3 16 0,4-1 0 0,2-4 112 16,3-4 0-16,3-2 16 0,6-4 0 0,2-1-144 15,2-3-16-15,5-2-16 0,4 0 0 0,5-5-240 0,3 1-48 16,4-3-128-16,2-2 192 0,-1 0-192 0,2-5-192 16,6 2 48-1,5-4 0-15,4 0-320 0,1 0-64 0,-1-1-16 0,-3-4 0 16,0 1-384-16,-1-2-80 0,1-2-16 15</inkml:trace>
  <inkml:trace contextRef="#ctx0" brushRef="#br1" timeOffset="116222.96">30479 14489 35935 0,'2'-4'3200'0,"0"3"-2560"0,1-3-512 0,-2 3-128 15,2 1-1040-15,-1-2-240 0,2 0-32 0,2-2-16 16,0-1-752-16,2-1-160 0,-3 1-16 0,-3 0-16 15,-1 4 2992-15,-2-3 608 0,-1 3 112 0,-2 1 32 0,-1-1 768 0,1-2 144 16,0 2 48-16,1 0 0 0,-1-2-1296 0,2 1-256 0,-1-2-48 0,1-2-16 16,-1 1-336-16,1-1-64 15,-1-2-16-15,0 2 0 0,-1 0-144 0,-1 0-16 0,0-3-16 0,-1 3 0 16,0 0-96-16,-3 1-128 16,0 0 176-16,-1 3-176 0,0 2 0 0,-1 0 0 15,0 1 0-15,-2 4 0 0,-1 0 0 0,0 2 0 16,2 3 0-16,0-1 0 0,-1 4 0 0,2 0 0 0,1 3 0 15,0 1 0-15,3 0 0 0,1 3 0 0,0 2 0 16,1 2 0-16,2 1 0 0,2-1 0 0,2 4 0 0,3-2 0 16,2-2 0-16,0 2 0 0,3 0 0 15,0-1 0-15,-1-2 0 0,2 0 0 0,-1-2 0 16,-1-3 0-16,2 2 0 0,-1-5-144 0,0 1 144 0,-1-4 0 0,5-1-400 0,-2-2 0 16,0-3 0-16,3-1 0 31,-1-5-720-31,2 0-144 0,1-5-16 0,0-1-15552 0</inkml:trace>
  <inkml:trace contextRef="#ctx0" brushRef="#br1" timeOffset="116714.14">30861 13816 7359 0,'-2'15'656'0,"0"-4"-528"15,-2 0-128-15,3 0 0 0,1-2 7360 0,0-1 1424 0,1 4 304 0,0 5 48 0,1 11-7568 0,-1 14-1568 16,1 10-192-16,-2 8-112 0,-1 3 304 0,-1-1-192 0,-3-1 192 16,-4-4-160-16,-1 0 480 0,-2-5 112 0,-2-1 16 0,1-5 0 15,0-4 64-15,0-3 32 0,0-2 0 16,1-2 0-16,1-4-96 0,2-4 0 15,3-5-16-15,1-1 0 0,1-6-192 0,3-1-48 0,0-6 0 0,1 1 0 16,0-5-192-16,1-2 0 0,2-2 0 0,0-4 0 16,2 0 128-16,0-5-128 0,1-6 0 0,2-4 0 15,0-3 240-15,2-6-48 0,3-6-16 0,-2-4 0 16,1-3-176-16,0 0 0 0,2 1 0 0,-2 3 0 0,1 6 0 16,-2 0 0-16,1 6-144 0,-1 6 144 15,-2 5 0-15,0 5-128 0,-2 4 128 0,1 5 0 16,-3 2 0-16,1 3 0 0,-1 5 0 0,1 1 0 15,0 2 0-15,1 3 0 0,2 1 0 0,0 1 0 16,-1 1 0-16,1 4 0 0,1-2 0 0,-1 1 0 0,-1 0 0 16,0 2 0-16,-2-1 0 0,0-1 0 0,-2 2 0 0,-1-3 176 15,0 1-176-15,-2 0 160 16,-1-3-160-16,0 2 0 0,-1-3 0 0,-2 0 0 0,2-2-320 0,0-3-32 16,1 0-16-16,0-3 0 15,0 0-320-15,0-4-64 0,1-1-16 0,0-4-18096 0</inkml:trace>
  <inkml:trace contextRef="#ctx0" brushRef="#br1" timeOffset="116939.61">31222 14656 40543 0,'1'4'1792'0,"-1"-2"384"16,-1-2-1744-16,1 0-432 0,1 0 0 0,1 0 0 0,0-2 208 0,0 2-32 15,1 0-16-15,-2 2 0 0,1-1 32 0,1 3 0 16,-3 2 0-16,0 2 0 0,-1 2 192 0,-2 4 32 0,1 1 16 0,-2 0 0 16,0 2-288-16,0 2-144 0,1 0 160 0,-1-1-160 15,2-2-128-15,-1 1-128 0,1-3-32 0,-1 0 0 16,2-2-1376-16,0-5-256 0</inkml:trace>
  <inkml:trace contextRef="#ctx0" brushRef="#br1" timeOffset="117137.15">31307 14103 41471 0,'-2'-5'3680'0,"-1"1"-2944"0,3 3-592 0,1 0-144 0,2 1 576 0,-1-3 96 16,2 1 16-16,1-3 0 0,1-3-688 15,4 2 0-15,1-3 0 0,0 3 0 0,2 1-256 0,-2 3-64 16,1 2-32-16,-1-3 0 15,2 6-320-15,-2-2-64 0</inkml:trace>
  <inkml:trace contextRef="#ctx0" brushRef="#br1" timeOffset="117501.26">31836 13659 41471 0,'1'-10'1840'0,"-1"4"368"0,2 1-1760 0,-1 4-448 0,1 1 0 16,0 1 0-16,-1 1 0 0,0 2 0 0,2 1-192 0,-2 6 192 16,1 6-320-16,-4 8 48 0,-3 7 16 0,-3 8 0 0,-1 4 256 0,-4 7 192 15,-2 1-16-15,1 6-16 16,-3 3 160-16,0 2 48 0,1-4 0 0,0 0 0 0,1-5-48 16,-2 1-16-16,1-2 0 0,1-1 0 0,1 2-112 15,1-9-32-15,0-1 0 0,3-2 0 0,3-6-160 16,1-3-176-16,1-5 48 0,2 0 0 15,3-6-304-15,3-5-48 0,1-3-16 0,-1-3-12016 16,4-1-2400-16</inkml:trace>
  <inkml:trace contextRef="#ctx0" brushRef="#br1" timeOffset="117982.67">32242 14569 28559 0,'4'-6'2544'0,"-1"0"-2032"16,1 1-512-16,-2 2 0 0,0 1 608 0,-1 0 32 16,3-5 0-16,2-3 0 0,1-5 1520 0,-1-1 304 0,1-1 64 0,-4 1 16 15,-1 2-1392-15,-2 3-288 0,-3 4-48 0,-2 2-16 16,-1 1-160-16,-3 3-16 0,-1 2-16 0,-2 4 0 15,-2 1-384-15,0 4-80 0,-6 2-16 0,-4 7 0 0,-2 3-128 16,-3 4 0-16,-1 0 0 0,0 3 0 0,2 2 0 0,-1-3 0 16,3 2 0-16,2-2 0 0,3 1 0 0,2-2 0 15,4 0 0-15,3-4-176 0,3-3 176 0,3 0 0 16,2-5 0-16,3-2 0 0,4 0-304 0,-1-3 32 16,3-3 0-16,1-1 0 15,3-2-48-15,1-1 0 0,2-2 0 0,3-4 0 16,2 2 96-16,2-6 16 0,3-2 0 0,2-2 0 0,0-4 352 0,4-2 80 15,-2-3 16-15,1-2 0 0,-1-4 16 0,1-3 0 16,-1-4 0-16,-1-2 0 0,-3-4 0 0,-1-5 0 16,-1-1 0-16,-3-6 0 0,-1-5 240 15,-2-2 48-15,-3-1 16 0,-3-1 0 0,0-1-80 0,-3 0-16 0,-3-2 0 16,-1 1 0-16,-2 3-176 0,0 3-32 0,-1 3-16 0,-2-1 0 16,0 5-240-16,-2 2 0 15,-1 6 0-15,-2 7 0 16,0 4-768-16,-2 7-128 0,-3 0-48 0,1 6-13184 15,-3 2-2640-15</inkml:trace>
  <inkml:trace contextRef="#ctx0" brushRef="#br1" timeOffset="118913.63">26899 14177 30399 0,'5'0'2704'0,"-3"0"-2160"0,1-1-544 0,-1-3 0 0,2 3 1360 0,-2-2 176 0,2 1 16 0,2-3 16 16,4-3-1120-16,2-5-208 15,6-2-48-15,-2 0-16 0,1-1-176 0,-5 1 160 16,-2 2-160-16,-3-1 160 0,-5 2 544 0,-4-2 128 15,-3 2 0-15,-4-2 16 0,-3 3-256 0,-2-4-48 0,-2 3-16 0,-4-3 0 16,-2 0-144-16,-3 0-48 0,-1 2 0 0,-1-3 0 16,0 1-176-16,-2 1-32 0,3 3-128 15,2 4 192-15,3 2-192 0,1 5 0 0,4 5 0 16,0 1 0-16,2 7 0 0,2 6 0 0,2 6-160 0,1-1 160 16,2 9-288-16,2 0 32 0,1 5 0 15,3 4 0-15,1 0 256 0,0 3-192 0,2 2 192 16,1 1-160-16,0-1 160 0,0 3 0 0,2-3 0 0,0 2 0 15,0 2 0-15,-3 2 0 0,1 0 0 0,-1 1 0 16,-2 0-496 0,0-4-16-16,-4-1 0 0,1-4 0 0,-3-1-1360 0,-1-6-288 0,0-1-48 15,-3-6-8352-15,1-3-1664 0</inkml:trace>
  <inkml:trace contextRef="#ctx0" brushRef="#br1" timeOffset="119168.1">26384 14557 39615 0,'-7'6'1760'0,"1"-5"352"0,1-1-1680 0,2 0-432 16,2 0 0-16,1-1 0 0,1 1 464 0,-1-3 16 0,3 1 0 0,-1-3 0 16,3 0-176-16,4-1-48 15,1 0 0-15,1 1 0 0,1 2 176 0,2-1 16 16,2 3 16-16,1 1 0 0,3-3 48 0,3 0 16 0,3 1 0 0,5-1 0 15,5-6-272-15,4 1-48 16,3-3-16-16,2 0 0 0,0-4-192 0,0 1 0 0,-2-3-144 16,0 1 144-1,1 0-704-15,-4 2-64 0,-2 0 0 0,-9 6-19008 0</inkml:trace>
  <inkml:trace contextRef="#ctx0" brushRef="#br1" timeOffset="119493.64">27074 14759 24879 0,'0'12'1088'0,"0"-4"256"0,-1-2-1088 0,1-1-256 0,0 0 0 0,0-2 0 15,0 3-1728-15,0 3-384 0,-1 2-96 16,-2 6-16-16,1 2 1376 0,-2 2 272 0,0 0 48 0,1-2 16 0,-1 0 2320 15,0-3 480-15,1 0 80 0,1-5 32 0,1 0 208 0,0-3 32 16,2-2 16-16,2-2 0 0,-1-3-672 0,2-2-128 16,1-6-16-16,1-4-16 0,1 0-1040 0,0-6-208 15,0 0-32-15,0-6-16 0,0 1-272 0,0-5-64 0,-1-2-16 0,-1 0 0 16,-1-5-176-16,1 1 0 0,-3-3 0 0,1-2 0 16,-1-3 0-16,-1 3 0 15,1 2 0-15,-2-1 0 0,1 2-144 0,0 7 144 16,-1 5 0-16,3 4 0 0,-2 2-256 0,3 5 64 15,-1 1 16-15,3 2-18336 0</inkml:trace>
  <inkml:trace contextRef="#ctx0" brushRef="#br1" timeOffset="119871.74">27356 14627 38703 0,'-16'15'3440'15,"4"-9"-2752"-15,1-1-560 0,4-2-128 0,5-2 1168 0,2-1 208 16,1 0 32-16,-2 0 16 16,0 2-1552-16,0-1-320 0,1 4-64 0,-2 0-16 0,2 2-112 0,-3 4-32 15,-1 4 0-15,-4 4 0 16,-3 6 32-16,-1 3 0 0,-3 5 0 0,-1-2 0 0,-1 1 80 16,1-3 32-16,1 0 0 0,1-3 0 0,3-4 528 0,2-3 128 0,3-2 0 0,3-5 16 15,4-1 160-15,0-2 16 0,1-5 16 0,3-2 0 16,2-2-336-16,1-3 128 0,2-2-128 0,3-4 0 0,0-2-160 15,2-3-96-15,0-1-32 0,2-2 0 16,0-3 416-16,1-2 64 0,-2 0 32 0,-1 1 0 0,1-4 288 0,-1 1 64 16,-2 0 16-16,0-3 0 0,-5 3-48 15,-2 1-16-15,-2-2 0 0,-4 1 0 0,-1 2-176 0,-5 2-32 16,-2 3-16-16,-2 1 0 0,0 4 160 0,-2 2 48 0,-2 3 0 16,2 4 0-16,-3 3-144 0,2 0-32 15,-1 3 0-15,-1 2 0 0,2 3-544 0,2-2-112 16,1 3-32-16,3-3 0 15,4 0-592-15,0 0-112 0,3 0-32 0,3 1-17296 16</inkml:trace>
  <inkml:trace contextRef="#ctx0" brushRef="#br1" timeOffset="120311.62">27581 14716 18431 0,'-1'11'1632'0,"0"-2"-1312"0,0 0-320 0,-1-3 0 0,2-4 3744 0,0 1 672 16,2 0 144-16,-2 5 32 0,2 4-2544 0,-1 1-512 0,3 3-112 0,0 0-16 0,-1-1-896 0,1-2-192 16,0 0-48-16,-2-2 0 15,1-3-272-15,-1 0 160 0,-1-2-160 0,1-2 128 0,-2-2 96 0,1-1 16 16,-1-1 0-16,0-1 0 15,0-1-64-15,0-2-16 0,0-2 0 0,0-3 0 16,0-1 128-16,-1-3 32 0,1-2 0 0,0-4 0 0,1 1-64 0,1-6-16 16,1-2 0-16,1-2 0 0,1-3-112 0,1-3 0 15,4 0-128-15,0 3 192 16,2 5-192-16,0 1 128 0,3 5-128 0,-1 3 0 0,1 5 0 0,-2 2 0 16,2 4 0-16,0 1 0 0,-2 3 0 0,1 4 0 15,-2 3 0-15,0 1 0 0,-1 4-128 0,-3 3-32 16,1 2 0-16,-2 4 0 0,1 2 160 0,-3-1-208 15,0 3 80-15,-3-1 128 0,1 2 0 0,-2 0 240 16,-1-2-16-16,0 0 0 0,1 0-224 0,-1-1 144 16,0 1-144-16,0-4 128 0,0 1-128 0,0-3 0 15,0 1 0-15,0-5 0 16,0 0-496-16,0-3-16 0,1-3-16 0,-1-1-12528 16,3-5-2496-16</inkml:trace>
  <inkml:trace contextRef="#ctx0" brushRef="#br1" timeOffset="120565.23">28132 14057 41471 0,'-5'-2'3680'0,"0"-1"-2944"16,1-2-592-16,4 4-144 15,1 1 432-15,0 0 48 0,1-3 16 0,-1 0 0 16,3 0-880-1,1 3-192-15,2 4-16 0,2 6-16 0,-1 2 352 0,1 8 80 0,0 7 16 0,-1 5 0 16,0 5 160-16,-1 5 224 0,-1-1-48 0,0 4-16 0,3-2-160 0,-4 0 192 16,0 2-192-16,0-6 192 0,-1 1-192 0,-2-4 0 15,-2-1 0-15,0-6 0 16,0-2-912-16,-2-1-176 0,0-5-16 0,0-1-16160 0</inkml:trace>
  <inkml:trace contextRef="#ctx0" brushRef="#br1" timeOffset="120775.62">27998 14451 32255 0,'-11'9'2864'0,"2"-5"-2288"16,1-2-576-16,3 0 0 0,3-4 2880 0,4 2 480 0,0-3 96 16,1 0 0-16,0-4-2272 0,5-2-464 0,5-2-80 15,6-4-32-15,4 1-384 0,6 2-80 0,3-3-16 0,5 2 0 16,4 2-128-16,5-3 0 0,2 2 0 15,1-2-176-15,4-2-80 0,3-3-32 0,3-3 0 0,3-6-20384 16</inkml:trace>
  <inkml:trace contextRef="#ctx0" brushRef="#br1" timeOffset="122832.57">29554 17377 43311 0,'-16'-2'3840'0,"6"-1"-3072"0,6 2-608 0,6 0-160 15,3 1-400-15,0 0-112 0,0-4-32 0,4-1 0 0,8-1 288 0,10-3 48 16,15 2 16-16,9-2 0 0,7 1 192 0,5 0 0 0,8 1 0 15,5-2 0-15,6 3 464 0,5 0 96 0,7 2 16 0,5 0 0 16,1-1-208-16,4 2-48 0,4 1 0 0,0 1 0 16,-2 1-320-16,3 0 0 0,4 1 0 0,-1 1 128 15,-2 0-128-15,4-1 0 0,6-1 0 16,1 3 0-16,0 2 0 0,0 0 176 0,3 0-176 0,-3 2 192 16,-1 4-192-16,-2-1 128 0,-6 0-128 0,-4 2 128 0,-3 0-128 15,-5-1 0-15,-5 0 0 0,-4-3 0 16,-6 1-336-1,-5-3 0-15,-2 2 0 0,-9-3 0 0,-7-2 16 0,-5-3 0 0,-4 0 0 0,-8-3 0 16,-9-1 320-16,-5 0 0 0,-2-1-144 0,-3-1 144 16,-5 1 0-16,-3 0 0 0,-5 2 0 0,-4-1 144 15,-4 0 224-15,-3 0 32 0,-3 2 16 0,-1 1 0 16,-2-4 160-16,-2 3 16 0,-2-1 16 0,-2 2 0 16,-1-2-208-16,0 1-32 0,0 0-16 0,-1 2 0 0,-2 0-352 15,0 0 0-15,0 0 0 0,1 0 0 0,2 3 0 0,-4 1-240 16,-5-3 48-16,-6 4 0 0,-2 0 48 0,-7-2 16 0,-5 1 0 0,-7 0 0 15,-5-2 0-15,-8 2 0 16,-10-3 0-16,-8 3 0 0,1 0-208 0,-3-1-48 16,-7 2 0-16,-8-3 0 0,-5 1 64 0,-5-2 0 0,-1 4 0 15,-1-3 0-15,6-2 320 0,-2 1 0 0,-1-1-144 16,2 0 144-16,1-1 0 0,0-1 0 16,0-3 0-16,1 4 0 0,6-1 0 0,2-1 176 0,-1 0-48 0,2 0-128 15,-1 1 288-15,1 0-48 16,-1 2-16-16,0-2 0 0,1-2-224 0,2 3-128 15,-1-3 128-15,1 3-208 0,2 1 208 0,1-1 0 16,0 1 0-16,2-3 0 0,3 6 0 0,2-2 0 0,1 4 0 0,2-4 0 16,5 3 0-16,3 0 0 0,3 1 0 15,5 3 0-15,4 0 0 0,4 2 0 0,3 1 0 0,4 1 0 16,4-1 0-16,3 2 0 0,5-1 0 0,2 0 0 0,5 2 0 16,3-3 0-16,5 1 0 15,3 0 0-15,4-1-192 0,6 0 48 0,3-4 16 0,3 1 0 16,6-1-192-16,6 0-48 0,5 3 0 0,11-3 0 15,6-3 80-15,12-4 16 0,10 2 0 0,9-2 0 16,7-2 272-16,12-2 0 0,13-3 0 0,7-1 0 0,5-1 0 0,14-2 128 16,13-3-128-16,5 1 144 0,3 0-144 15,6 0 0-15,7-1 0 0,-11 3 0 0,-21 0 0 0,11 3 0 16,12-1 0-16,-2 1 0 16,-7-1-704-16,-8 3-32 0,-6 4 0 0,-7-2-11008 15,-5 3-2208-15</inkml:trace>
  <inkml:trace contextRef="#ctx0" brushRef="#br1" timeOffset="146413.81">33398 15512 30399 0,'-11'-6'2704'0,"2"1"-2160"0,4 4-544 0,4-3 0 0,1 2 384 0,-1-2-48 0,-3-3 0 0,-3-4 0 16,-3-7-16-16,0-1-16 0,1-5 0 0,3 1 0 16,1 0-304-16,3 2 160 0,0 3-160 0,2 0 128 15,0 2 624-15,0 3 112 0,0-1 32 0,2 6 0 16,-1-1-176-16,0 1-16 0,0 3-16 0,1 3 0 16,-2 0-432-16,-2 0-64 0,2 2-32 0,-1 0 0 15,-1 2-288-15,0-2-64 0,0 2-16 0,1-2 0 16,-1 0 480-16,1-2 112 0,1 2 0 0,0 0 16 15,0 0 112-15,0 0 0 0,0 0 16 0,0 0 0 0,0 0-160 0,0 0-48 16,0 0 0-16,-11-15 0 0,11 11-96 0,1 3-32 16,-1-2 0-16,3 1 0 0,-2 1-192 0,2-2 0 15,-1 2 0-15,-1 0 0 16,2-1 0-16,-2 0 0 0,-2 2 0 0,1-1 0 0,-2-1 0 0,1 2 0 16,-1 0 0-16,-2 2 0 15,-1-2 0-15,0 1 0 0,-1 3 0 0,-1-4 0 0,-1 2 0 0,-1 1 144 16,3-2-144-16,1 0 128 0,2 0 32 0,-1 2 0 15,-1-3 0-15,1 0 0 0,2 0-16 0,1 0 0 16,-1 0 0-16,0 0 0 0,1 0-144 0,1 0 0 16,0 0 0-16,0 0 0 0,0 0 0 0,0 0 128 15,0 0-128-15,0 0 128 0,0 0 16 0,0 0 0 16,0 0 0-16,0 0 0 0,0 0-144 0,0 0 192 16,0 0-192-16,0 0 192 0,0 0-192 0,0 0 0 15,0 0 0-15,0 0 0 0,0 0 0 0,0 0 0 16,0 0 0-16,0 0 0 0,9-20 0 0,-6 17-144 15,1 0 144-15,-2 0-160 0,2-2-144 0,0 2-16 0,-1 0-16 0,1-3 0 32,0 2-80-32,-1 2-16 0,0-3 0 0,-1 0 0 15,2 0-160-15,-1 0-48 0,0 0 0 0</inkml:trace>
  <inkml:trace contextRef="#ctx0" brushRef="#br2" timeOffset="152792.01">28108 15467 32255 0,'-6'-4'2864'0,"1"3"-2288"0,1 1-576 0,3 0 0 16,0 0 384-16,-2 0-48 0,0-1 0 0,-5 1 0 0,-1-3 128 0,0 1 32 15,-1 0 0-15,1 2 0 0,3 0-256 0,-3 0-48 0,2 2-16 16,-1 0 0-16,-2 1 0 0,1 1 0 0,-1-1 0 0,-3 3 0 16,1 0-176-16,-4 1 0 0,0 0 0 15,-3 2 0-15,-1 0 0 0,-2 1 0 0,0 3 0 0,-4-1 0 16,0 2 464-16,-4 1 112 0,1 1 32 0,-1 0 0 16,3-1-64-16,-2 1-16 0,1 0 0 0,1 0 0 15,2 1-256-15,1-1-48 0,3 1-16 0,3 1 0 16,1-1-80-16,2-1 0 0,4 1-128 0,-1 1 192 15,3-1-192-15,0 2 128 0,2 2-128 0,-2-2 0 16,1 5 0-16,1 1 0 0,0 3 0 0,-2-3 0 16,-1 2 0-16,0 2 0 0,0-1 0 0,-1-1 0 15,0-1 0-15,-1 0 0 0,-2-1 0 0,2 1 0 16,-2 0 128-16,0 0-128 0,2 1 176 0,0-4-176 16,1 2 256-16,1 1-48 0,1-2-16 0,2 3 0 0,2-6-192 0,1 4 144 15,3-1-144-15,0 4 128 16,2 0-128-16,1 0 0 0,3 1 0 0,1-1 0 0,3 3 0 0,0-2 0 15,2-1 144-15,-1 1-144 0,2-1 144 0,-1-1-144 16,2-1 192-16,-4-1-192 0,1-3 128 0,0 0-128 16,0 2 0-16,-2-3 0 0,-1 0 0 0,-1 0 0 15,0 1 0-15,1-1 0 0,-1 2 0 0,0-5 0 16,0 1 0-16,1 0 0 0,2-4 0 0,0-1 0 16,2-1 0-16,0-1 0 0,1-1 208 0,3-1-64 0,1-2-16 0,3 1 0 15,2-3-128-15,-1-1 0 0,1-3 0 0,2 2 128 16,6 1 0-16,2-5-128 15,2 1 192-15,2-1-64 0,-2-1-128 0,0-4 0 16,-1 1 144-16,-1-2-144 0,-1 0 0 0,-1 0 144 0,-2 0-144 16,-1-3 0-16,-3 2 144 0,1-4-144 0,-3-2 0 15,0 1 144-15,-1-4-144 0,-1-2 192 0,0-1-192 0,1-4 192 16,-1 2-16-16,1-6 0 0,1 1 0 0,0 0 0 16,0-6-48-16,0 1-128 0,3-6 192 0,-2 1-64 15,0 2-128-15,-1-5 0 0,0 1 144 0,2-2-144 16,-2 1 0-16,1-1 144 0,-1 1-144 15,0-1 0-15,0 2 0 0,-3-2 0 0,1 4 0 0,-5 2 0 0,-2 4 0 16,-3 0 0-16,-3-2 0 0,-2 1 0 16,-4 0 0-16,-4 0 0 0,-2-1 0 0,-2 1 0 15,-3-1 0-15,-1-2 0 0,-3 0 0 0,-1 1 0 16,0-1 288-16,0 2-48 0,-3-4-16 0,2 2 0 16,0 3-96-16,0-4-128 0,1 1 176 0,2-2-176 15,0 4 0-15,2-2 0 0,0 3 0 0,1 5 0 16,1-1 0-16,1 5 0 0,-1 3 0 0,0 4 0 0,0 4 0 15,-1 4-256-15,-2 1 80 0,-2 6 16 16,-1 0-416-16,-2 2-64 0,-6 3-32 0,-2 4 0 16,-2-1-80-16,-4 5-16 0,-3 0 0 15,-1 0 0-15,3 0-240 0,0-1-48 0</inkml:trace>
  <inkml:trace contextRef="#ctx0" brushRef="#br2" timeOffset="153217.44">33168 16117 3679 0,'2'-12'320'0,"1"3"-320"0</inkml:trace>
  <inkml:trace contextRef="#ctx0" brushRef="#br2" timeOffset="153963.09">33152 15943 6447 0,'-4'-8'576'0,"1"2"-576"0,1 4 0 15,2-3 0-15,2 4 400 0,-2-3-16 0,1-2-16 0,-1-5 0 32,0-3-1072-32,1-5-224 0,3 2-32 0,-1 2-16 15,2 2 144-15,-1 2 48 0,0 1 0 0,-2 0 0 0,1 4 2656 0,-2-3 544 16,0 1 96-16,0 2 32 0,1 0 1040 0,-2-3 224 15,-2 1 32-15,1 2 16 0,0-3-640 0,-2 2-128 0,2 0-16 16,-2 1-16-16,0-1-1392 0,-2 1-256 0,0-1-64 0,0 1-16 16,0 1-688-16,-2-1-128 0,-1-1-16 0,0 0-16 15,-2-1-96-15,-1-1 0 0,-4 0-16 0,-1 2 0 16,-4 1-64-16,-1 0-16 0,-2 1 0 0,-1 0 0 16,2 5-96-16,-2 1 0 0,-3 3-16 0,-1 2 0 15,-4 5-176-15,-1 3 0 0,-1 3 0 0,2 0 0 16,1 3 0-16,-3 4 0 0,-3 4 0 0,-1 4 0 15,-2 3 0-15,3 1 0 0,0 4 0 0,1 4 0 0,3 0 0 0,1 3 0 16,2 4 0-16,2 0 0 0,0 3 0 0,5 0 0 0,1 2 0 16,4-5-176-16,2-3 176 15,4 3 0-15,1-1 128 0,3 1-128 0,2 0 192 16,4-4-16-16,0-3-16 0,2-3 0 0,4-1-32 0,0-2 0 16,1-1 0-16,1-1 0 0,1-1-128 0,1-2 0 15,2-2 0-15,-2-1 128 0,3 1-128 0,1-5 0 16,0 1 0-16,0-1 0 0,3-3 128 0,0 1-128 0,0-1 0 0,2-1 128 15,0-1-128-15,1-3 0 16,2-1 0-16,2-5 0 0,1 2 128 0,2-3 0 16,1 0 0-16,0-1 0 0,-1 0 32 0,-1-1 0 0,4-1 0 15,-1 1 0-15,1 0-160 0,1-1 0 0,-1 1 0 16,1-2 0-16,-1 2 0 0,1-4 0 16,-1-2 0-16,-1 0 0 0,-1 0 0 0,1-2 0 0,3-2 0 0,1-2 128 15,2-2-128-15,-1-3 192 0,3-1-192 0,-3-2 192 0,0-2 128 16,3-3 48-16,1-1 0 15,2-6 0-15,1-5-64 0,-2 0-16 0,-2-5 0 0,-1-1 0 16,-2 1-112-16,0-3-32 0,-2-1 0 0,-2-4 0 16,-2-5-144-16,-1-2 0 0,-3 1 0 0,-3 1 128 15,-1 4-128-15,-2 1 0 0,1-3 144 0,-4 3-144 16,-2 7 0-16,-1-6 0 0,-1 0 0 0,-2-3 0 16,-3-4 0-16,0-1 0 0,-1 2 0 0,0 3 0 0,-3 3 0 15,-1 1 0-15,-3-6 0 0,-1 4 0 0,-3 2 0 0,0-3 0 16,-3 2 0-16,-3 2 0 0,-1-2 0 0,-1 3 0 15,0 6 0-15,-1 3 128 16,-1 2-128-16,0 4 192 0,1 2-64 0,-2 0 0 16,-2 1 0-16,-1-2 0 0,-4 2 0 0,-3-4 0 0,1 1-128 15,-2 1 0-15,-1 1-128 0,0 3 128 0,3 0-128 0,1 6 128 16,1-3-128-16,2 5 128 16,3-1-448-16,0 3 0 0,2-2 0 0,-1 3 0 15,0 0-496-15,1-1-96 0,1 0-32 0</inkml:trace>
  <inkml:trace contextRef="#ctx0" brushRef="#br2" timeOffset="158489.22">9755 16470 35007 0,'3'-9'3120'0,"-1"0"-2496"16,-1 6-496-16,1 3-128 0,0 0-2144 0,1 0-448 15,1-5-96-15,4-5 0 0,1 0 352 16,-1 1 80-16,1 3 16 0,-2 1 0 0,-2 0 1984 0,-2 4 416 0,-1-2 80 0,-3 2 16 16,0 0 1472-16,-4 0 288 0,-3 1 64 0,-3 0 16 0,-1 0 208 15,-4 0 32-15,-2 0 16 0,-4 1 0 0,-1 1-720 0,-7 2-144 16,-6 1-16-16,-6 0-16 0,-2 1-832 0,-6-1-176 15,-3 1-16-15,-5 1-16 0,-6 1-192 0,-3 6-32 16,-5-2-16-16,3 2 0 0,7-3-32 0,-1 0 0 16,-5 0 0-16,-1 0 0 0,-2-1-144 0,6-2 0 15,3-2 0-15,6-4 0 0,3 1 0 0,2-3 0 16,1-3 0-16,1 1 0 0,4-4 0 0,-4-1 0 16,0 0 0-16,-2-3 0 0,4 3 0 0,-2 0 0 15,-2-1 0-15,-3 2 0 0,-1 3 128 0,-4 1-128 0,-7 4 128 0,0 1-128 16,-1 4 240-16,-1 0-48 15,1 1 0-15,0 2 0 0,0-4-192 0,3 0 144 16,2 0-144-16,3-2 128 0,2-3-128 0,3-1 0 16,4-1 0-16,3-4 0 0,4-1 0 0,1-2 0 0,2-1 0 0,0-1 0 15,-2-3 0-15,-1 2 0 0,6 0 176 16,0 1-176-16,0-1 0 0,3 4 0 0,1-3 0 16,3 4 0-16,0-1 0 0,1 2 0 0,2 2 0 0,-1 1 0 15,-1 4 144-15,0 0-144 0,3 3 128 0,0 1-128 0,1 1 0 16,0 0 0-16,0 4 0 0,1 0 0 0,0 2 0 15,3-2 0-15,4-1 0 0,1-1 0 0,5-2 0 0,2 0 0 16,3-1 128 0,1 0-128-16,4 1 384 0,-1-2 0 0,5 0 0 0,-2-1 0 15,3 1-144-15,0 2-48 0,-1-1 0 0,2 0 0 16,-1 0-64-16,0 3 0 0,-2-3-128 0,1 1 192 0,-3 3-192 16,0 1 0-16,-3 3 0 0,-2 1 0 0,-1 2 0 15,-3 3 0-15,-1 2 0 0,-2 2 0 0,1 0 0 0,-3 2 0 16,2 2 0-16,1-2 0 0,1 2 0 0,3-2 128 15,0 1-128-15,4 0 0 0,0 3 0 0,1 0 0 16,3 1 0-16,-1-2 0 0,2 5 0 0,1-1 0 0,2-2 0 16,0 4 0-16,0 2 0 0,-2-1 0 15,1-2 0-15,-1 3 0 0,-2-1 0 0,-1 3 0 16,0-2 0-16,-3 1 0 0,0 0 0 0,-1-1 0 16,-2 2 0-16,0-3 0 0,-1 1 0 15,0-4 0-15,-2 0 0 0,1-4 0 0,-1-3 0 0,0 0 0 16,0-3 0-16,0-4 0 0,3-4 0 0,-2 1 0 0,1 1 0 0,-1 0 0 15,2-3 0-15,3-3 0 0,0-1 0 0,2-4 0 16,1-1 0-16,1 0 0 0,3-4 0 0,-1 2 0 16,4-3 0-16,0 0 0 15,2 0 0-15,-2-3 0 0,-1 3 304 0,3-1-48 0,3 1 0 16,3 0 0-16,0 0-96 0,0 0-32 0,1 0 0 16,-1 0 0-16,-3 0-128 0,3 0 0 0,5 0-160 15,3 0 160-15,4 0 0 0,3-4 0 0,4 3-128 0,-1-1 128 16,4-1 0-16,4 0 0 0,5 0 144 15,2-3-144-15,-1 3 0 0,1 0 128 0,1-2-128 0,3-4 0 16,-2 2 0-16,3-1 144 0,5 3-144 0,0-3 128 16,2 5-128-16,-1-1 128 0,2 3-128 0,-3 1 128 15,-4 0-128-15,3 0 0 0,4 1 0 0,0 3-176 0,1 1 176 0,1-2 0 16,2 5 128-16,-2-4-128 16,-3 1 0-16,3-1 0 0,0-3 0 0,5 0-128 15,5 2 128-15,-1-1 0 0,-1 2 128 0,-3-2-128 0,0-2 0 16,0 3 0-16,-2-3 0 0,9 0-128 0,4 0 128 0,-3 1 0 15,-1 1 128-15,-2 1-128 0,-3-3 0 0,-1 2 0 16,-2 2 0-16,7-3 0 0,7 4 0 0,-4 0 0 16,-5 0 0-16,-4-1 0 0,0 0 0 0,6 1 0 15,8-1 0-15,-2-2 0 0,-3 0 0 0,1-2 0 0,2 3 0 16,1-7 0-16,-7 3 0 0,3-3 0 0,0 2 0 0,0-3 0 16,-1 1 0-16,-1 0 0 0,2 2 0 0,-11-1 0 15,-10 3 0-15,5-3 0 16,8 0 0-16,5-2 0 0,-1 1 0 0,-2 2 0 15,-1-1 0-15,-2 1 0 0,0 1 0 0,-2-2 0 16,0-2 0-16,1 2 0 16,1-2 128-16,1 0 16 0,1 1 0 0,-5 0 0 0,-2-3-144 15,-3-1 0-15,-4-1 0 0,9 0 0 0,8-2 0 0,0 2 0 0,1 5 0 0,-4-3 0 16,-4 0 0-16,3-1 0 0,3-1 0 0,2 3 0 16,0 4 0-16,-2-1 0 0,-2 3 0 0,-8 0 0 15,-5 0 0-15,3 0 0 0,4 0 0 0,0 3 0 0,-1-2 0 16,-2 4 0-16,-1 1 0 0,-1-1 0 0,-5 1 0 0,0-3 0 15,3-1 0-15,1 1 0 16,4 0 0-16,-1 2 0 0,-1-2 0 0,2 1 0 0,2-4 0 16,6-4 0-16,5 1 0 0,4-4 0 0,3 3 0 0,-5 1 0 15,-8-2 0-15,7-2 0 0,9 0 0 16,0 1 0-16,0 3 0 0,-7 2 0 0,-6 5 0 16,-4-4 0-16,-4 0 0 0,-2 1 0 15,0 2 0-15,-4 0 0 0,-1 2 0 0,-4 0 0 16,-2 1 0-16,-3-1 0 0,-1-1 0 0,2-2 0 0,2-2 0 15,1 0 0-15,4 0 0 0,-4 0 0 0,-8 0 0 16,6 2 0-16,3-1 0 0,2 1 0 0,1-4 0 0,1 1 0 16,1-1 128-16,-2-1-128 0,-6 0 0 0,0 3 192 15,0 0-192-15,0-2 192 0,-3 2-192 0,1-3 0 16,0 1 0-16,7-2-176 0,3-1 176 0,0-1 0 16,-4 2 0-16,1 2 0 0,0-2 0 0,-3 3 0 0,-5-2 0 0,-6 2 0 15,-4-1 0-15,-3 2 128 0,-5 0-128 0,-1 0 0 16,-2 1 0-16,-3 1 0 15,1 2 0-15,0 0 128 0,0 0-128 0,2-2 0 0,0 3 0 0,1-4 0 16,3 0 0-16,-3-1 0 0,2 0 0 0,0-1 0 16,1 1 0-16,-1-4 0 0,1 2 0 15,-3-2 0-15,-2 2 0 0,2-2 0 16,0 0 0-16,-2 1 0 0,-4 0 0 0,-2 2 192 0,-2 0-64 16,-3 1 0-16,-3 0-128 0,-1 0 0 0,-3-1 0 0,0 1 0 15,2-3 0-15,0 3-128 0,-1-1 128 0,3 0-192 16,3 1 192-16,0 1 0 0,2 0 0 0,-1 2 0 15,2-2 0-15,1-1 0 0,0 5 0 0,-1-3 0 16,2 2 0-16,-3-4 0 0,0 2 0 0,-3 1 0 16,0-3 0-16,-1 1 0 0,-2 0 0 0,-1-1 0 0,-1 0 0 15,0-1 0-15,-2 1 0 0,-1-1 0 0,0 1 0 0,-1-3 0 16,-2 2 0-16,2 0 0 0,-2-2 0 0,3 1 0 16,1 1 0-16,2-2 0 0,0 1 0 0,0 2 0 15,-2-1 0-15,1-3 0 0,3 3 0 16,1-4 0-16,1 1 0 0,-4-1 0 0,1 1 0 0,-3 1 144 0,-1 1-144 0,-1-3 160 15,-3 2-160-15,0-1 0 16,-1 0 0-16,0 3 0 0,-1-4 0 0,0 1 0 16,-2-1 0-16,1 2 0 0,-1-1 0 0,1-1 0 0,1 3 0 15,-1-5 0-15,2 4 0 0,0-1 0 16,0 0 0-16,0 1 0 0,2 0 0 0,-1-2 0 16,1 1 0-16,-1 2 0 0,1-1 0 0,-1 1 0 15,0 0 0-15,-1-1 0 0,1 2 0 0,-1-3 0 16,0 3 0-16,0 0 0 0,-1-3 0 0,0 3 0 15,0-3 0-15,-1 1 0 0,2-1 0 0,-1 0 0 16,1 1 0-16,0-2 0 0,1 0 0 0,1-1 0 0,0 0 0 0,3-5 0 16,-1 0 128-16,0-2 0 0,1-3 0 0,-1-1 0 15,0 1-128-15,-1 1 0 16,0 0 0-16,0-4 0 0,1-10 128 0,-2-8 0 16,3 0 0-16,-1-4 0 0,-1-1 96 0,2-1 16 0,0 3 0 0,-1-2 0 15,1-5-240-15,-1 0 0 0,-2 3 0 0,-2-2 0 16,-1 0 0-16,-3 4 0 0,-3 3-144 0,-3 0 144 15,-3 5 0-15,-1 1 0 0,-2 5 0 0,-3 2 0 16,0 4 0-16,0-2 0 0,0 4 0 0,-1 1 0 16,-1 1 0-16,0-1-144 0,2 1 144 0,1 2-128 15,3 1-96-15,3-1-16 0,1 1 0 0,1 2 0 16,3 0 0-16,-1-1 0 0,2 1 0 0,0 1 0 0,0 1 240 0,1 0 0 16,0 0-160-16,0-2 160 0,0 3 0 0,0 4 0 15,-1 0-144-15,0 1 144 16,-1 4 0-16,-1 1 0 0,-1 0 0 0,-3 3 0 15,-1 5 0-15,0-1 0 0,-2 3 0 0,-1 3 0 0,-2 0 0 16,-1 3 0-16,-4 3 0 0,-1 2 0 0,0-3 0 0,-1 0 0 16,1-1 0-16,-1-2 144 0,0-3-144 0,2-3-176 15,-1-1 48-15,2-1 0 0,0-4 128 0,-2 1 0 16,0-3 0-16,-4-1 0 0,1-1 0 0,-3-1 0 16,0-1 0-16,-4 1 0 0,0-2 0 0,-6-1 0 15,-2-1 0-15,-4 1 0 0,-3-1 0 0,-3-3 0 16,-3 3 0-16,0 0 0 0,-3-1 0 0,-8 1 0 15,-9 1 0-15,-7 0 0 0,-7 3 0 0,4-3-192 0,9 1 192 16,-9 3-192-16,-12 0-128 0,-9 1-48 0,-10 1 0 16,-2 4 0-16,2 0 80 0,-3 1 16 0,-3-3 0 15,6-1 0-15,9 2 144 0,1-2 128 0,-4-2-192 0,2 0 192 16,2-2-144-16,0 1 144 16,-1-2 0-16,2 1-144 0,-1-1 144 0,1-1-160 15,2 3 160-15,-3-3-160 0,0-1-32 0,-4 2 0 16,-2-1 0-16,-4 2 0 0,-4-1 192 0,0 2 0 0,0 0 0 0,-11 1 0 0,-10 0-128 15,-2 0 0-15,5-3 0 0,1 6 0 16,0-3-512 0,2 1-80-16,4 3-32 0,0-3 0 0,-3 4 384 0,12 1 80 0,9 1 16 0,7 2 0 15,4-5 272-15,1 2 0 0,5 1-128 0,-3 1 128 0,-1 2 0 16,1-5 0-16,0-4 0 0,3 1 0 16,2 1 0-16,0-6 0 0,0 2 0 0,1-4 0 15,4-1-224-15,2-1 64 0,6 0 16 0,-5-1 0 16,-3-1-496-16,-5 0-112 0,-2 3-16 15,-7 0-16144-15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5:51:41.944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2436 12506 20271 0,'-4'0'1792'16,"1"0"-1424"-16,1 2-368 0,2-2 0 0,0 0-560 0,0 1-176 0,-1-1-32 0,0 2-16 16,0-2-2432-16,1 0-496 0,1-2-80 0,-1 2-32 15,0 0 2528-15,0 0 496 0,17-9 96 0,-12 4 32 0,-1 1 2528 0,0 2 496 16,-1 0 96-16,1-2 32 0,-2 1 544 0,2 1 112 0,-1-2 32 16,-1 2 0-16,1-2-688 0,-1 0-144 0,1 1-32 15,0-4 0-15,1 0-704 0,-2 0-160 0,2 0-32 16,0 0 0-16,1-4-688 0,0 0-144 0,0 0-16 15,0-1-16-15,0-2-320 0,-2 0-64 16,2-1-16-16,-2-1 0 0,0-1-144 0,-1-2 0 0,-1 1 0 0,-2 0 0 16,1-1 0-16,-4 1 0 0,0 1 0 15,-1 3 0-15,-1 3 256 0,-1 1-48 0,-2 3 0 16,-3-2 0-16,-1 4 240 0,-2 4 32 0,2 0 16 0,-3 1 0 16,0 1-176-16,-3 3-48 0,2 1 0 0,0-2 0 15,0 5-64-15,0-2-16 0,1 5 0 0,1-2 0 16,2 3-64-16,1 2 0 0,4 1-128 0,0-1 192 15,3 4-192-15,3 0 0 0,0 2 0 0,2 2 0 0,0-3 0 16,1 2 0-16,-1 2-144 0,1 6 144 0,0 4-192 0,-1 3 192 16,0 6-208-16,-1 5 80 15,-1 0 128-15,-1 3-128 0,-2-2 128 0,0-2-128 16,0-3 128-16,-1-6 0 0,1-1 128 0,1-6-128 16,-1-1 0-16,2-2 0 0,-1 1 0 0,2-5 128 0,-1 1-128 15,2-1 0-15,0 1 0 0,-1-2 128 0,0 1-128 0,-1 0 0 16,0-1 0-16,-1 0 128 0,-1 0-128 0,-1 1 0 15,-2-1-128-15,1-2 128 16,0 1-512-16,-2-3 0 0,2 0-16 0,0-4 0 16,1-1-1008-16,0-6-208 0,2 1-48 0,1-8 0 15,-1 0 16-15,0 0 0 0</inkml:trace>
  <inkml:trace contextRef="#ctx0" brushRef="#br0" timeOffset="268.6">1805 12973 43311 0,'-8'-4'1920'0,"2"3"384"0,2-1-1840 16,4 2-464-16,2 0 0 0,3-2 0 15,4 1-432-15,3-2-176 0,9-1-32 0,11-2-16 0,14-2 112 0,10-2 32 0,6-1 0 16,4-1 0-16,5-1 800 0,-1 4 160 0,0 1 48 0,-5 4 0 0,-2-1-160 16,-6 2-16-16,-5 3-16 0,-6-1 0 0,-7 1-64 15,-4-1-16-15,-5 1 0 0,-4 0 0 16,-4 0-224-16,-5 0-208 0,-3 0 32 0,-4-1 16 16,-3 1-608-16,-3 0-112 0</inkml:trace>
  <inkml:trace contextRef="#ctx0" brushRef="#br0" timeOffset="2087.69">3039 12660 28559 0,'-1'-4'2544'0,"-1"1"-2032"0,-1 1-512 0,2 1 0 0,1 1 2496 0,0-1 384 16,0 1 96-16,0 0 16 0,0 0-2432 0,0 0-560 0,1 0 0 0,-1 0 0 31,0 0-608-31,0 0-112 0,0 0-32 0,0 0 0 16,0 0-432-16,0 0-96 0,0 0 0 0,0 0-16 15,0 0 128-15,0 0 16 0,-16 11 16 0,8-6 0 0,-1 2 976 0,0 3 160 0,2-1 0 0,-1 0 160 16,3 3-1376-16,2 0-256 0</inkml:trace>
  <inkml:trace contextRef="#ctx0" brushRef="#br0" timeOffset="2868.92">2953 12734 9215 0,'-4'0'816'0,"0"0"-656"0,2 0-160 0,0 0 0 0,0 0 6880 0,2 0 1344 16,2 0 272-16,-1 0 48 0,0 2-6816 0,4-2-1376 0,4-1-352 0,-9 1 0 31,27-7-816-31,-11 2-256 0,1-4-48 0,3 0-16 16,1 3 560-16,0-5 128 0,0 5 0 0,-1 1 16 0,2 0 432 0,-1 1-160 0,1 3 160 0,1 0 0 15,0 1 384-15,1 0 192 0,-1 0 48 0,1 1 0 16,0 0-432-16,0 2-192 0,-1-3 160 0,0 1-160 31,-1 0-560-31,-4-1-208 0,1 0-32 0,-3 0-16 0,-2 0-848 0,-3 0-192 16</inkml:trace>
  <inkml:trace contextRef="#ctx0" brushRef="#br0" timeOffset="3214.35">2926 13042 40543 0,'7'-6'1792'0,"-2"1"384"0,1 2-1744 0,0-1-432 16,-1 3 0-16,2 1 0 0,0 0 0 0,8-2 0 0,10-1 0 0,9-2 0 16,6-1-320-16,4 0-80 15,3 0-32-15,-2-3 0 16,-3 2-224-16,-5 1-48 0,-2-1-16 0,-6 2 0 15,-4 4-736-15,-4-3-144 0,-3 4-16 0,-4 4-16 16,-3 0-544-16,-5 3-128 0</inkml:trace>
  <inkml:trace contextRef="#ctx0" brushRef="#br1" timeOffset="7217.8">4212 12535 34095 0,'-6'-10'3024'0,"-1"2"-2416"0,2 2-480 0,2 1-128 0,0 3 1344 0,2 1 240 16,0-2 48-16,-2-1 16 15,-3-3-1776-15,-1-3-368 0,-2-1-64 0,-1 1-16 0,1 1 304 16,-2 1 48-16,0 2 16 0,-2-1 0 0,-2 2 208 0,-1 3 192 15,-3 0-48-15,1 2 0 0,-1 3 80 0,-1 2 16 16,0 3 0-16,-1 0 0 0,2 5 256 0,-1 3 48 16,0 5 16-16,2 5 0 0,0 2-320 0,2 7-64 0,0 6-16 15,1 3 0-15,3 3-160 0,1 3 0 16,2-1 0-16,2 2 0 16,3-4-448-16,1 3 16 0,3 4 16 0,2 2 0 15,3 5-768-15,1-3-160 0,3-3-16 0,0-10-16 16,6-4-528-16,-1-7-96 0,1-6-32 0,1-6 0 0,4-4 1392 0,-1-6 288 15,1-5 48-15,2-4 16 0,3-6 1552 0,-1-4 304 0,2-5 64 0,0-6 16 16,1-5-368-16,1-6-80 0,2-4-16 0,1-5 0 16,2-6-672-16,-1-1-144 0,3-4-32 0,-2-3 0 0,-2 3-336 15,-2-3 0-15,-1-2 0 0,-1-1-192 0,-2 2 192 16,-4 0 0-16,-2 1 0 0,-5 2 0 0,-1 5 0 0,-6 3 0 16,-3 3 0-16,-5 7 0 0,-4 4 240 0,-5 5 80 15,-1 6 0-15,-5 2 16 16,-4 2 144-16,-4 4 32 0,-3 4 0 0,-3 4 0 0,-2 1-384 0,-2 2-128 15,-1 7 0-15,-2-2 0 16,0 6-672-16,1 2-224 0,0-3-64 16,0 4-16064-16</inkml:trace>
  <inkml:trace contextRef="#ctx0" brushRef="#br2" timeOffset="10119.91">4809 12637 20271 0,'-9'0'1792'0,"3"-1"-1424"0,0-1-368 0,2 0 0 0,3 2 1184 0,1 0 160 0,0 0 48 0,-1 0 0 16,1-1-1552 0,0 1-304-16,3-3-64 0,2 0-16 0,3 3 272 0,0 0 48 15,4 0 16-15,-3 3 0 0,4 5-160 0,-2-2-16 0,-1 3-16 16,-1 1 0-1,-1 6-64-15,-2 0-16 0,-1 1 0 0,-2 3 0 0,-1 1 480 0,-2 1-144 0,0 2 144 0,-2-1 0 16,1 3 144-16,-2-2 112 0,2-2 32 0,1 3 0 16,-1 0-1184-16,1-1-224 0</inkml:trace>
  <inkml:trace contextRef="#ctx0" brushRef="#br2" timeOffset="10396.21">4735 13063 16575 0,'-8'-3'1472'0,"2"2"-1168"16,1 0-304-16,3 1 0 0,-1 1 800 0,-2-1 96 15,-2-1 32-15,-3 1 0 16,-2-4-1600-16,2 2-320 0,4-3-64 0,3-1-16 0,6-1 2464 15,2 1 480-15,4-4 112 0,4 2 0 0,4-2-448 0,3-4-80 0,3 2-32 0,2-1 0 16,1 2-256-16,0 1-48 0,1 2-16 0,-1 0 0 16,-1 5-784-16,0-5-144 15,3 4-48-15,-1 1 0 16,2 0-896-16,-3 1-176 0,0 1-32 0,-2-1-16 16,1 0-736-16,-4 1-160 0,0 1-32 0,-2 0-5584 15,-1 0-1136-15</inkml:trace>
  <inkml:trace contextRef="#ctx0" brushRef="#br2" timeOffset="11091">5503 12498 35935 0,'-4'-11'3200'0,"1"2"-2560"16,1-1-512-16,2 3-128 0,1 3 416 0,2 1 64 16,0-4 16-16,4-2 0 15,2-8-1328-15,6-4-272 0,5-1-48 0,1-1-16 16,0 5 864-16,0 1 304 0,0-1-192 0,-1 2 192 0,0 3 896 0,-2 1 256 15,0 1 64-15,0 0 16 0,2 0-336 0,-1 1-64 16,0 3 0-16,1-2-16 0,0 3-432 0,2 0-96 16,2 3-16-16,-1 0 0 0,1 3-272 0,-2 5 0 15,0-1 0-15,-1 8 0 0,0 2 0 0,-2 6 0 16,-2 5 0-16,-1 1 0 0,-2 0 0 0,-2 1-144 0,-2 3 144 0,-3-2-192 16,0 3 0-16,-5 0 0 0,-1 1 0 0,-2 2 0 31,-1 0-320-31,-5 2-80 0,0 7-16 0,-5 3 0 15,-2 0 352-15,-3-2 64 0,-1 0 0 0,-3-1 16 0,0 1 304 0,0-3 48 16,0 0 16-16,-2 2 0 0,-2 1 0 0,0-2 16 0,1-3 0 16,0-7 0-16,3-1-80 0,-1-6 0 0,0-1-128 0,-1-5 192 15,1-4-16-15,1-5-16 0,0-1 0 0,2-8 0 16,2 0-32-16,2-3-128 0,0-3 192 0,1-4-64 0,0 0-128 0,0-4 0 16,5-2 0-1,-1-2 0-15,1-1 0 0,2-4 0 0,2 0 128 0,0 0-128 16,2-1 0-16,3 0 192 0,0 1-192 0,1-1 192 15,1 5-192-15,0 2 0 0,-1 1 0 0,1 6-176 0,-1 1 176 16,0 3-208-16,-1 1 80 0,1 4 128 0,1-3-176 0,-1 6 176 16,3-1-128-16,0 2 128 0,0 1 0 0,4-1 0 15,0 4 0-15,5-1 0 0,3 2 0 0,2-1 272 16,3 2-32-16,2-4-16 0,2 1 32 16,4 2 16-16,2-3 0 0,0 2 0 0,-2-1-64 0,2 3-16 15,4 0 0-15,0 1 0 0,-2-4-192 0,-2 3 144 16,1-1-144-16,-4 2 128 0,-2-1-128 0,-2 1 0 15,-2 1 0-15,-4 0-176 16,-2 2-272-16,-5-1-48 0,-3 3-16 0,-3-1-11776 16,-2 1-2368-16</inkml:trace>
  <inkml:trace contextRef="#ctx0" brushRef="#br2" timeOffset="11681.8">4959 12909 35935 0,'-3'-2'3200'0,"1"2"-2560"0,0 0-512 16,2 0-128 0,2 2-448-16,-2-2-128 0,0 0 0 0,0 0-16 15,1 2-1456-15,1 0-272 0,1 1-64 0,-3-3-16 16,0 0 1536-16,0 0 304 0,0 0 64 0,8 18 16 0,-9-12 688 0,0-1 144 15,0 1 32-15,-2 1 0 0,1 1 960 0,-1-1 192 0,1-1 32 16,-1 0 16-16,2-1-112 0,0 1 0 0,1-1-16 0,0 0 0 16,1 1-624-16,-1-1-128 0,3-1-32 0,-1 3 0 15,1-3-336-15,0 2-64 0,2 3-16 0,0 1 0 16,0-3-64-16,1 3 0 0,0 4-16 0,2 0 0 16,-2-1-176-16,2 3 0 0,-2 1 0 0,0 0 128 15,-1 1-704-15,-1 0-128 0,-2 5-48 0,-2-2 0 31,-1-2-912-31,-2 1-192 0,-2-1-48 0,-1-2-12704 0</inkml:trace>
  <inkml:trace contextRef="#ctx0" brushRef="#br0" timeOffset="18124.02">6261 12725 40543 0,'-10'3'3600'0,"5"-3"-2880"0,6 1-576 0,4-1-144 31,2 0-384-31,1-1-96 0,5 1-32 0,6-4 0 16,8 1-640-16,8-1-144 0,3-3-32 0,0 0 0 15,1 1-144-15,-5 2-48 0,0-1 0 0,-7 0 0 16,-2 1 560-16,-4 3 96 0,0 2 32 0,-1 2 0 0,-3 1 832 0,-1-2 0 16,0 3 256-16,-2-2-64 0,-1 3-368 0,0-1-64 15,-2 0-16-15,-1 0-11072 0</inkml:trace>
  <inkml:trace contextRef="#ctx0" brushRef="#br0" timeOffset="18481.62">6342 13015 44223 0,'-16'-3'1968'0,"5"-1"400"0,1 4-1904 0,5 0-464 0,4 2 0 0,1-2 0 0,2 2-224 0,0-2-144 15,3 1-16-15,2 3-16 16,8-4-352-16,3-2-64 0,8-1-16 0,5-3 0 15,0 1-400-15,1-4-96 0,4 1-16 0,-1-1 0 16,-2 0 176-16,-2 3 16 0,-4-1 16 0,-4 1 0 16,-4 1-160-16,-1 1-48 0,-2-1 0 0,-3 1-11024 0</inkml:trace>
  <inkml:trace contextRef="#ctx0" brushRef="#br0" timeOffset="19044.71">7008 12491 40543 0,'-3'-18'1792'0,"2"6"384"0,2 0-1744 0,2 3-432 0,0 4 0 0,2 0 0 0,3 1 0 0,4-10-256 15,8-5 48-15,6-5 0 0,7-7-112 0,2 6-32 16,-3 2 0-16,-1 6 0 0,-2 1 528 0,1 4 96 16,-3 3 32-16,2 2 0 0,-2 2 48 0,0 3 16 15,-1 2 0-15,-1 2 0 0,-4 5-240 0,-4 2-128 16,-2 4 128-16,-4 3-128 0,-1 5 0 0,-2 2 128 0,-5 2-128 0,0 6 0 16,-2 0 144-16,-1 2-144 15,0-2 192-15,-3 5-192 0,2 4 128 0,-1 5-128 16,1 6 0-16,-1 1 0 0,2 1 0 0,-1-1 0 15,1-6 0-15,-2-2 0 0,-1 0 0 0,-2-3 0 0,-1-3 0 16,-5-6 0-16,0-3 0 0,-4-2 0 0,-4 0 0 0,-2-4 0 16,-3 0 0-16,-4-6 0 15,-1-1 0-15,-5-4 0 0,1-2-192 0,-2-5 192 16,1-4-208-16,0-1 80 0,3-1 128 0,0-6-128 0,4 1 128 16,3-3-128-16,3-5 128 0,1 2 0 0,4-2 0 0,2 3 0 15,5-1 0-15,2 1 144 0,2 0-144 0,3 0 160 16,0-1-160-16,4 4 0 0,-1 4 0 15,1-1 128-15,2-1-128 0,1 2 160 0,1 4-160 0,4 4 160 16,2 0 96-16,3 3 32 0,4 3 0 0,3 4 0 16,3-2 32-16,3 4 0 0,2-2 0 0,2 0 0 15,3 0 80-15,2 1 32 0,1 1 0 0,2-4 0 16,0-1 96-16,0 1 32 0,2-1 0 0,-1-4 0 0,-2 3-400 0,0-3-160 16,-2 1 128-16,-5-3-128 15,-2-1 0-15,-4-2 0 0,-2 0 0 0,0-2-14160 16,-1-2-2736-16</inkml:trace>
  <inkml:trace contextRef="#ctx0" brushRef="#br0" timeOffset="38409.5">8209 5115 20271 0,'0'-1'1792'0,"-1"-2"-1424"0,0 3-368 0,0-1 0 15,1 1 1296-15,0-1 192 0,-1-3 48 0,1-1 0 16,-2-1-912-16,2-1-176 0,0-4-48 0,2-2 0 0,-1 2-400 16,0-4 0-16,3 2 0 0,-1-5 0 0,1-3 144 0,1 0 0 15,0-1 0-15,0-3 0 16,1 1-144-16,-1-2 0 0,0-2 0 0,-2 2 0 0,-1 0 0 0,-4 4 0 16,-1 2 0-16,-4 3 0 0,-5 4 0 0,-2 4 0 15,-4 4 0-15,-4 5 0 0,-5 5 816 0,-3 4 80 16,-2 5 0-16,-3 5 16 0,1 4-32 15,0 2-16-15,3-1 0 0,1 4 0 0,-1 1 352 0,2 4 80 16,2 3 16-16,2 5 0 0,3 7-528 0,3 1-96 16,5 6-32-16,3 2 0 0,4 1-384 0,6-3-80 0,5 1 0 15,1-5-16-15,5-3-176 0,2 1 0 16,5 2 0-16,1 0 0 0,0-4-176 0,1-3-112 16,-4-4-32-16,-2-3 0 15,-3-4-1136-15,-4-2-224 0,-2-6-48 0,-4-2-16 0,-1-1-992 16,-4-3-192-16</inkml:trace>
  <inkml:trace contextRef="#ctx0" brushRef="#br0" timeOffset="38683.85">7444 5418 41471 0,'-1'-12'1840'0,"3"4"368"0,3 1-1760 0,3 3-448 0,0 1 0 0,2 3 0 0,4 0 128 0,7-2-128 0,15-1 0 0,14-2 128 0,12 1-128 0,5-3 0 16,1 3 0-16,-2-1 0 0,-2-1 0 0,-2 1 0 16,-4 0 0-16,-6-3 0 0,-5 0-320 0,-8-1 64 15,-2 0 16-15,-7 2 0 16,-4-3-640-16,-5 0-128 0,-2 2-16 0,-3-4-16000 15</inkml:trace>
  <inkml:trace contextRef="#ctx0" brushRef="#br0" timeOffset="42648.37">8767 5251 38703 0,'-7'0'3440'0,"3"1"-2752"0,5-1-560 0,3 0-128 0,0 0 192 0,1 0 0 16,2 0 0-16,4 0 0 0,8 0-432 0,7-1-80 16,7-4 0-16,7-1-16 0,5 0-16 0,6 0 0 0,1-5 0 15,1 3 0 1,-1 1-496-16,-2-1-112 0,-5 2 0 0,-5 1-16 16,-3 1-928-16,-4 2-176 0,-3 2-32 0,-5-2-10624 0</inkml:trace>
  <inkml:trace contextRef="#ctx0" brushRef="#br0" timeOffset="42891.96">8835 5506 39615 0,'-8'-5'3520'0,"1"5"-2816"0,2 0-560 0,4 0-144 16,2 0 1024-16,4-2 192 0,2 2 16 0,17 0-336 16,-2 0-1568-16,9-2-64 0,9 2-16 15,4 0-288-15,3-1-64 0,3 0-16 0,-2-2 0 16,-1 2-1104-16,-4 0-208 0,-3-3-64 0,-5 2-11616 16</inkml:trace>
  <inkml:trace contextRef="#ctx0" brushRef="#br0" timeOffset="43323.01">10022 4724 26719 0,'-5'2'2368'0,"0"0"-1888"15,2-1-480-15,0 4 0 0,2-2 1856 0,0 0 288 16,1 2 48-16,-2 4 16 16,0 7-1088-16,0 5-224 0,-1 4-32 0,1 3-16 0,0 5-368 15,1-3-80-15,0 5-16 0,0 3 0 0,-2 6-384 0,-1-2 0 16,-1 3-224-16,-1 1 80 0,0 2-64 0,-1 1-16 16,-1-4 0-16,1-1 0 15,-2-2-192-15,2-3-32 0,-1 1-16 0,1-3 0 16,-2 3-224-16,2-1-32 0,-1 1-16 0,1-4 0 15,1-2-1264-15,1-4-256 0,1-3-48 0,3-6-16 0</inkml:trace>
  <inkml:trace contextRef="#ctx0" brushRef="#br0" timeOffset="43767.63">10641 5036 24879 0,'-4'5'2208'0,"0"0"-1760"0,0-3-448 15,3 3 0-15,1 0 3696 0,1 0 656 0,1 3 128 0,1 3 16 0,2 6-3504 0,3 8-704 16,3 7-144-16,5 3-16 16,0 2-1136-16,0 0-208 0,0 0-64 0,-3-6 0 15,-2 1-1296-15,-3-6-272 0,-2 0-48 0,-3-1-16 16,-3-3-48-16,-3-1-16 0,-1-3 0 0,-4 0-5792 0</inkml:trace>
  <inkml:trace contextRef="#ctx0" brushRef="#br0" timeOffset="43972.95">10573 5333 50687 0,'12'-5'2240'0,"-5"2"464"0,-1 0-2160 0,2 1-544 0,-2 2 0 0,3 0 0 0,2-1 0 16,9-1 0-16,12-2-240 0,12-3 80 15,13-1-800-15,5 1-144 16,1-3-48-16,-4 2 0 0,-2 4-96 0,-7-1-32 0,-6 3 0 0,-7 2 0 16,-7 0-2112-16,-8 2-416 0</inkml:trace>
  <inkml:trace contextRef="#ctx0" brushRef="#br0" timeOffset="44688.5">11808 4689 34095 0,'-1'0'3024'0,"-1"0"-2416"0,4 0-480 0,-1 0-128 0,0 1 928 0,0-1 160 16,2 1 48-16,0 2 0 0,2-2-368 0,2 0-80 0,-1 4-16 0,1 0 0 16,-1 1-480-16,1 0-192 15,-2 4 128-15,-3 1-128 0,-1 4-224 0,-2 1-128 16,-3 1-32-16,-3 3 0 16,-3 4-176-16,-4-1-32 0,-4 2-16 0,-2 1 0 0,-1 2 368 0,-2-3 80 0,-2 4 16 0,0-3 0 15,3-3 304-15,1-1 64 16,0-2 16-16,3-3 0 0,6-3 464 0,2-3 112 0,4-3 16 0,4-4 0 15,2 1-384-15,3-3-80 0,2-1-16 0,3 1 0 16,3-4-352-16,2-1 128 0,2 1-128 0,4-1 0 16,-1 2 0-16,3-2 0 0,2-1 0 0,0 0 0 15,1-1 0-15,-1 0 0 0,4 0 0 16,2-1 0-16,2-1 0 0,1-1 0 0,0 1 0 0,3-1 0 16,-1 0 0-16,0-1 0 0,-5 3-160 0,2-1 160 15,1-2-448 1,0 0 0-16,1 1 16 0,-4-4 0 0,0 1-1360 15,-5 1-288-15,-1 1-48 0,-5-1-13552 0</inkml:trace>
  <inkml:trace contextRef="#ctx0" brushRef="#br0" timeOffset="44984.63">12453 4555 27647 0,'-10'5'2448'0,"1"0"-1952"0,2 1-496 0,4-2 0 0,1-2 1600 0,-1 3 208 16,-5 5 48-16,-4 4 16 0,-4 7-1424 0,-1 6-272 0,-2 3-176 0,4 3 192 16,2 0 640-16,0 2 128 0,2 0 16 0,0 2 16 15,0 1-160-15,1 3-48 16,-1 1 0-16,-3 5 0 0,1 5-400 0,-2 3-64 15,-1 2-32-15,0-1 0 0,-2 1-288 0,2-6 0 0,0-6 128 16,2-5-128-16,3-4 0 0,0-4 0 0,3-4 0 0,-1-2 0 16,0 0 0-16,2-3 0 0,2-4-144 15,2-3-18576-15</inkml:trace>
  <inkml:trace contextRef="#ctx0" brushRef="#br0" timeOffset="68334.1">12037 9916 9215 0,'5'0'816'0,"-2"1"-656"0,1-1-160 0,-2 0 0 0,2-1 2624 0,1-2 480 0,4 2 96 0,6-2 32 16,3 0-816-16,6-3-176 15,-1-2-16-15,1-3-16 16,-1 0-4480-16,3-4-896 0,0-2-176 0,0-2-48 0</inkml:trace>
  <inkml:trace contextRef="#ctx0" brushRef="#br0" timeOffset="68484.95">12378 9770 5519 0,'2'23'496'0,"-2"-19"-496"0,0-3 0 0,0-1 0 16,-1 1 4064-16,0 4 720 0,-3 4 144 0,-1 2 16 16,-2 6-768-16,-1 2-144 0,0 2-48 15,-1-1 0-15,2-3-2320 0,0-1-448 0,0-1-112 0,1-1-16 16,1-2-576-16,-1-2-112 0,1 1-16 0,-3-1-16 15,0-1-224-15,-6 0-144 0,-4 1 192 0,-10-1-192 16,-7 1 128-16,-14-3-128 0,-13 0 0 0,-15-3-12800 16,-16 0-2624-16</inkml:trace>
  <inkml:trace contextRef="#ctx0" brushRef="#br0" timeOffset="73148">14118 6740 11055 0,'8'-12'976'0,"-1"2"-784"0,-3 2-192 0,0 1 0 0,-1 3 3216 0,-2 1 608 0,1-1 112 16,2-2 32-16,1-3-2608 0,1-5-512 16,0 0-96-16,-1-1-32 0,-2 2-720 0,-2 1 0 0,-2-2 0 0,0 2 0 15,-2 1 0-15,1 0 0 16,-2-2 0-16,1 2-160 0,1 3 160 0,0-4 0 15,-1 3 0-15,1-3-128 0,-1 1 128 0,1-1 0 16,-1 2 0-16,-1-1 0 0,1 0 448 0,-1 2 32 0,-2-2 0 0,1 1 0 16,-1 3 544-16,-2-2 96 0,1 4 32 0,-2 3 0 15,2-1-48-15,-3 6 0 0,0-2 0 0,-2 5 0 16,1 4-608-16,-3 2-128 0,-1 4-32 0,-2 8 0 16,-3 8-336-16,0 4 0 0,-1 8 0 0,0 2 0 15,4 1 0-15,0 3 0 0,3-5 0 0,3 0 0 16,1-4 256-16,-1 3-32 0,0 4 0 0,0 4 0 15,-2 4 0-15,1 1 0 0,-1-1 0 0,1-1 0 0,0-2-96 0,-1-3 0 0,0-6-128 16,0 0 192-16,0-2-64 16,-2-3-128-16,0 1 176 0,0-3-176 0,2-2 240 15,-1-5-64-15,0-1-16 0,3-4 0 0,1-4-160 16,1-6 0-16,0-4 0 0,1-3 0 16,3-5-528-16,1-4-192 0,1-2-48 0,-1-7-16960 15</inkml:trace>
  <inkml:trace contextRef="#ctx0" brushRef="#br0" timeOffset="73447.8">13520 7283 13823 0,'3'-3'1216'0,"-3"2"-960"0,0 1-256 0,1 0 0 0,2 0 6240 0,0 0 1200 15,4 0 240-15,0 0 64 0,5 0-5952 0,7 0-1200 0,7-3-224 0,4 0-48 16,2-1-320-16,0-2 0 0,0 0 0 0,0 0-144 16,1 0 144-16,1-3 0 0,-1 2 0 0,-1 0-128 0,-1-1-128 15,0-1 0-15,-1 2-16 0,0-2 0 31,-3 3-336-31,0-3-64 0,1 2-16 0,0 1-11184 0,-2-4-2240 0</inkml:trace>
  <inkml:trace contextRef="#ctx0" brushRef="#br0" timeOffset="74504.89">15239 6313 35935 0,'-2'2'3200'0,"1"-1"-2560"0,-1 1-512 0,1 0-128 0,1-1 256 16,-2 3 48-16,-2-2 0 0,-2 4 0 16,-4 3-304-16,-4 2-256 0,-1 0 64 0,-2 0 0 0,1-1 0 15,-3 0 16-15,1 0 0 0,-1 1 0 0,0-2 176 0,0-1 0 16,2 1 0-16,-3 2 0 0,0 3 512 0,-2 1 144 15,-2 4 32-15,0 1 0 0,0 5 80 0,-1 1 32 16,3 5 0-16,-3 0 0 0,2 1-432 0,1 1-96 16,-1 2-16-16,1 1 0 0,0 0-64 15,1 1-32-15,1-4 0 0,0 0 0 0,2 0-160 0,-2 5 128 16,-1 5-128-16,0 3 128 0,0 0-128 0,0-2 0 16,4 0 0-16,-1-2 0 0,5-4 0 0,0-2 0 15,3-2 0-15,1 1 0 0,1 0 128 0,1 1 0 16,-1-2 0-16,2 3 0 0,-1 2 0 0,-1 1 0 15,1 0 0-15,-1 0 0 0,2-1 16 0,1-4 0 0,2-2 0 16,1-1 0-16,2-1-16 0,4-1-128 0,2-3 192 0,5-2-64 16,5 2-128-16,5-6 0 0,0-2 0 15,7-3 0-15,5-4-304 16,7-2-80-16,3-4-32 0,1-5-12560 0,5-4-2512 0</inkml:trace>
  <inkml:trace contextRef="#ctx0" brushRef="#br0" timeOffset="78661.52">15655 6723 22111 0,'-8'-3'1968'0,"2"1"-1584"0,4 1-384 0,2 1 0 0,1 0 0 0,-1-3 0 15,-1 1-224-15,-2-2 80 0,1-1 144 0,0-1 0 0,1 1 0 0,1 1 128 16,3 0 592-16,-2 3 128 0,0-1 32 0,-1 0 0 16,-1 2 880-16,0 2 176 15,-3 0 48-15,-2 3 0 0,-3-1-64 0,-2 3 0 16,-3 1 0-16,-3-1 0 0,-3 2-1216 0,-2 2-240 15,0 0-48-15,-3 0-16 0,-1 2-400 0,-1-1 0 0,0 0 0 0,2 1 0 16,1-2 0-16,3 0 0 0,2 0 0 16,3 0 0-16,1 0 240 0,4-1-48 0,2 0 0 15,2-1 0-15,2-1-48 0,1 0-16 0,1-1 0 0,2 2 0 16,1-2-128-16,0-1 0 0,1 1 144 0,3 1-144 16,1-2 0-16,3 1 0 0,3-1 0 0,1 0 0 0,3-1 0 15,1-1-128-15,0 2 128 0,1-4-128 0,-1 2 128 16,4 1 0-16,0 1 0 0,1-1-128 0,2 3-16 15,0 1 0-15,-2-1 0 0,-1 2 0 16,1 1-112-16,-3 0-32 0,1 0 0 0,-2 0 0 0,-2-1 288 16,-3 4-128-16,1-2 128 0,-2 4 0 15,-1 2 0-15,-2-1 0 0,-2 3 0 0,-1 2 0 0,0 3 224 16,-2-1 0-16,-2 4 0 0,-1-6 0 0,-1-4-96 0,-2 3-128 16,0-1 176-16,-4 1-176 0,1-5 0 15,-2-2 0-15,-1 1 0 0,-2-4 0 0,1-1 0 0,-1-2 0 16,-2 0 0-16,-1-2 0 0,-4 3 208 0,-2-3-16 15,4-1 0-15,-2 1 0 0,-2 0-64 0,-6 0-128 0,-4 4 176 16,-4 1-176-16,-3 0 128 0,-2 1-128 0,0 0 0 0,0-3 0 16,4 1 0-16,1-1 0 15,3-1 0-15,4 0 0 0,1 1 0 0,4-3 0 16,0 3 0-16,2-4 0 0,0 1-320 0,3-3 0 0,1-1-16 0,2-1 0 31,3-1-1328-31,1-1-272 0</inkml:trace>
  <inkml:trace contextRef="#ctx0" brushRef="#br0" timeOffset="79010.2">15859 7308 45151 0,'-6'1'2000'0,"2"-1"416"16,0 0-1936-16,4 0-480 0,1 0 0 0,2-1 0 0,1 1 0 0,2-5-336 0,5 1 48 0,7-3 16 0,7-2 112 15,6-1 32-15,5-1 0 0,1 1 0 0,4-1 0 0,0 1 0 16,1 1 0-16,-1 3 0 0,-4-1 128 0,-3 3 0 16,-2-1 0-16,-3 3 0 0,-3-1 0 0,-5 3 0 15,-3 0 0-15,-4 0 0 16,-4 1-576-16,-4 3-64 0,-5-4-32 0,-3 1-11744 0,-3 3-2336 0</inkml:trace>
  <inkml:trace contextRef="#ctx0" brushRef="#br0" timeOffset="79397.12">16965 6751 48831 0,'-2'-2'4352'0,"0"0"-3488"0,0 4-688 0,4 0-176 16,-1 1-1216-16,-1-1-256 15,0 4-64-15,-1 1-16 0,-1 4 96 0,-3 2 32 0,0 5 0 16,-4 1 0-16,-3 4 272 0,-2 0 48 0,-3 2 16 0,-2 2 0 15,-2 1 384-15,-4 3 64 0,-2 5 32 0,-4 4 0 0,0-3 1936 0,-4 4 384 16,-1 2 80-16,-3 3 0 0,-3 3-704 0,-1-2-160 0,3-3-32 16,2-4 0-16,-2 2-480 15,4 3-96-15,3 1-32 0,7-3 0 0,6-4-160 0,5-4-128 16,7-5 144-16,4-3-144 16,4-7-256-16,4-4-128 0,3-5-48 0,3-5-12064 15,2-5-2416-15</inkml:trace>
  <inkml:trace contextRef="#ctx0" brushRef="#br0" timeOffset="79679.34">17020 6666 50687 0,'-4'-4'2240'0,"0"5"464"0,1 3-2160 0,2 1-544 0,1 1 0 0,1 0 0 16,0 4-1648-16,-1 8-432 16,1 4-96-16,0 11 0 0,1 4 1472 0,-1 7 320 0,-1-4 48 0,0 5 16 15,0-3 64-15,-1 1 0 0,-2 3 16 0,-2-1 0 16,0-6 240-16,-2 2 0 0,0-4-160 0,-3-1 160 16,0-1 0-16,0-5 288 0,-1-1-48 0,0-3-16 15,-2 0-224-15,3-4 0 0,-1 0 0 0,1-2 0 16,0-1-1104-16,-1-2-272 15</inkml:trace>
  <inkml:trace contextRef="#ctx0" brushRef="#br0" timeOffset="79880.89">16504 7399 43311 0,'-5'1'3840'0,"2"1"-3072"0,1 0-608 15,4-2-160-15,0 0 736 0,2 0 112 16,-1 0 32-16,4 1 0 0,4 2-880 0,6-1 0 0,5-2-208 0,6-3 32 15,1 0 176-15,5-2-208 0,1-3 80 0,4-1 128 32,-2 0-512-32,0 1 0 0,-2-1 16 0,-1 1 0 15,-2 2-208-15,-3 0-64 0,-3 1 0 0,-4 0-11712 0,-2 2-2368 0</inkml:trace>
  <inkml:trace contextRef="#ctx0" brushRef="#br0" timeOffset="80137.42">17353 7314 30399 0,'-4'0'2704'0,"1"-1"-2160"0,1 1-544 0,2 0 0 0,1 0 3152 0,2 0 528 16,-1-3 96-16,2 3 32 16,3-1-3632-16,2 0-736 0,3-2-144 0,2 1-16 15,2 0 16-15,0-2 0 0,0 1 0 16,-1-1 0-16,2 2-2368 0,-3-1-480 0,-3 0-96 0,-2 0-9984 0</inkml:trace>
  <inkml:trace contextRef="#ctx0" brushRef="#br0" timeOffset="80507.09">18078 6984 3679 0,'5'-15'320'0,"-2"4"-320"0,-1 0 0 0,0 2 0 15,-1 4 3392-15,-1-1 592 0,1-3 128 0,1-3 32 16,1-7-5408-16,-1-3-1072 0,1-2-224 0,-2 7-32 0,-2 4 2592 0,-3 4 560 16,-2 4 80-16,-3 5 32 15,1 0 3072-15,-5 5 608 0,1 1 128 0,-4 3 32 16,-3 4-1728-16,0 0-352 0,-2 3-64 0,-3 2 0 16,1 1-1088-16,-5 6-192 0,-4 3-64 0,0 2 0 15,2-2-640-15,-2 6-128 0,-5 6-16 16,0 5-16-16,0 1-96 0,5-2-128 0,3-3 176 0,8-5-176 0,6-4 416 0,8-4-32 15,3-4 0-15,6-1 0 0,1-2 144 16,7 2 32-16,4-2 0 0,2 0 0 0,1-3-368 0,2 2-64 16,3-4 0-16,3-2-128 0,-1-2 0 15,4 2 0-15,-1-6 0 0,-1 1 0 16,0-2-560-16,2 0-112 0,2-1-32 0,1-2-12160 16,-5-3-2448-16</inkml:trace>
  <inkml:trace contextRef="#ctx0" brushRef="#br0" timeOffset="81070.75">17493 6212 41471 0,'2'-1'3680'16,"1"-2"-2944"-16,2 2-592 0,0 1-144 0,2 0 0 0,1 0 0 16,7 0-160-16,9 1 160 0,10 2-128 0,9 3 128 15,6 5 0-15,1 1-144 0,4 5 144 0,-1 1 0 16,1 3 0-16,0 3 0 0,1-2 0 0,-3 6 0 15,-1 1 0-15,-7 2 0 0,-4 1 0 0,-7 2 0 16,-3 5 0-16,-3 4-128 0,-1 8 128 0,-5 3 0 0,-3 3 0 16,-3-4 0-16,-4-5 416 0,-3-1 16 0,-3 4 0 15,-3 2 0-15,-1 3 144 0,-3 5 16 0,-2-1 16 0,-3 2 0 16,-2-3-224-16,-3-2-32 0,-1-5-16 16,1-4 0-16,-1 1-336 0,-1-1 0 0,-1 3 0 15,0-2 128-15,-1 0-128 0,-1-5-192 0,1-5 64 0,-3-2 0 16,2-7 128-16,0-3 0 0,-2-2 0 15,2-4 0-15,-1-5-592 16,1-1-48-16,0-1 0 0,-1-7-18944 0</inkml:trace>
  <inkml:trace contextRef="#ctx0" brushRef="#br0" timeOffset="82389.02">16660 8134 13823 0,'1'-3'1216'0,"2"0"-960"16,-2 1-256-16,0 2 0 0,2 0 2288 0,0-1 400 0,5-1 96 0,4-1 16 0,6-2-1424 15,4 1-288-15,5 2-48 0,4-2-16 0,4 2 128 0,0 2 0 16,2-4 16-16,1 3 0 0,-6 1-720 0,4-4-160 16,3 3-32-16,1 0 0 0,-2 1-256 15,-3 0 0-15,-2 0 0 0,-2 0 0 16,-5 1-1200-16,-3 0-240 16,-2 3-48-16,-4-2-7280 0,-4 1-1472 0</inkml:trace>
  <inkml:trace contextRef="#ctx0" brushRef="#br0" timeOffset="82670.67">16664 8413 35935 0,'-1'0'1600'0,"-1"3"320"0,1-3-1536 0,0 1-384 0,2 0 0 0,2-1 0 16,-1 3 192-16,2-3-48 0,2 2 0 0,4 2 0 15,3-4-144-15,3 0 160 0,2 0-160 0,0-3 160 0,2 1 144 16,2-2 16-16,2 2 16 0,1-3 0 0,2 1-176 0,2-1-32 16,4 3-128-16,0-2 192 15,3 1-496-15,3 0-96 0,3 0-32 0,1 3-16192 16</inkml:trace>
  <inkml:trace contextRef="#ctx0" brushRef="#br1" timeOffset="85631.46">17806 8355 39615 0,'-7'-2'3520'0,"1"2"-2816"0,2-3-560 0,2 3-144 16,0 0 352-16,1-1 32 16,-3 0 16-16,-3-4 0 15,0-1-1104-15,-1-4-208 0,2-3-48 0,3-2-16 16,3 1 288-16,2-6 64 0,1 0 16 0,1-2 0 0,1-1 224 0,-1 1 32 15,1-1 16-15,-3 2 0 0,-1 1 656 0,-1 1 128 0,-1 2 16 16,-3 2 16-16,-2 2 320 0,-4 0 64 0,-2 7 16 0,-4 4 0 16,-1 2-256-16,-4 2-48 0,-8 8-16 0,-3 4 0 15,-4 2-368-15,-3 6-64 0,-3 5 0 16,-3 2-128-16,1 5 0 0,4 0 0 0,5 0 0 0,8 0 0 16,9-4 0-16,8 0 0 0,6-4 0 0,6-1 0 15,7 0 0-15,3-6 0 0,6 2 0 0,2-3 0 31,2-1-464-31,3-3-48 0,2-1-16 0,0-4 0 16,-2 0-144-16,1-3-32 0,1 0 0 0,0-1 0 0,-2 0 704 0,0-4 0 0,-1 0 0 0,0-1 176 16,-2-2 384-16,-1-2 80 0,0-2 0 0,-2 0 16 15,-2-4-208-15,-2 0-64 0,1 0 0 0,-3-4 0 0,1 1-160 16,0-3-32-16,-3 3-16 0,0-3 0 0,-2 2-176 16,0-1 0-16,-2 1 144 0,-2 0-144 0,-2 2 0 0,-1-3 0 15,-1 3 0-15,-2 0 128 0,-2 2 32 0,-1 2 16 16,1 2 0-16,-5 1 0 0,2 5 32 15,-3 1 16-15,1 3 0 0,-1 2 0 0,0 2-224 0,2 3 144 0,0 0-144 16,0 4 128-16,2 0-128 0,3 4 0 0,0-1 0 0,0 5 0 16,4 2 0-16,1 1 192 15,2 2-192-15,4 1 192 0,3-1-64 0,1 1 0 16,1-2 0-16,2 3 0 0,3 0-128 0,-2 4 0 16,1-1 0-16,-2 1 0 0,-4-1 0 0,-3 0 0 15,-3 2 0-15,-4 2 0 0,-3 1 0 0,-6 6 192 16,-4 1-192-16,-7 2 192 0,-4 3-192 0,-4-3 0 15,-6 0-192-15,-1-1 192 0,-1-4 0 0,0-3 0 0,0-4 224 0,4-2-64 16,1-2 176-16,2-4 48 0,2-2 0 0,1-5 0 16,2-5-144-16,1-5-32 0,4-3 0 0,-1-4 0 15,1-7-384-15,-3-4-80 0,1-9 0 16,-4-4-13504-16,0-4-2688 0</inkml:trace>
  <inkml:trace contextRef="#ctx0" brushRef="#br1" timeOffset="86078.17">18938 7467 41471 0,'-8'-2'1840'0,"1"0"368"0,0 2-1760 0,2 0-448 0,2 2 0 16,1 0 0-16,-1-2 0 0,-2 5 0 0,-3-1-224 0,-5 3 80 0,0 1-112 0,-5 2 0 15,0 1-16-15,-3 0 0 0,-2 1 96 0,0 1 32 16,-2 3 0-16,-1 1 0 0,-1 3 144 0,0 2 128 15,0 4-128-15,-3 4 176 0,2 2 256 0,-2 2 48 0,1 0 16 0,1 0 0 16,1-3-304-16,-3 6-64 0,0 3-128 0,-1 1 192 16,1 3-64-16,0 3-128 0,0 5 176 0,5 0-176 15,4-1 368-15,7-2-48 0,4-4 0 0,5-6 0 0,5-1-112 16,5-5-16-16,3-1-16 0,6-3 0 16,2-1-176-16,3-6 0 0,0 2 0 0,5-6 0 31,-1 3-416-31,6-2-16 0,2-2 0 0,1-1 0 0,1 0-256 0,2-1-48 15,1 0-16-15,-4-3 0 0,0 1-1696 0,-3-3-352 0</inkml:trace>
  <inkml:trace contextRef="#ctx0" brushRef="#br1" timeOffset="86554.21">19037 7779 43311 0,'-5'-4'1920'0,"0"0"384"0,-1 2-1840 0,2 1-464 0,3 2 0 15,1-1 0-15,-2-1 288 0,1 2-32 16,-2 0-16-16,-1 3 0 0,-1 1-432 0,0 1-64 15,0 3-32-15,-1 2 0 16,-2 0-352-16,-2 1-80 0,-1 4-16 0,-4 0 0 16,-1 1-336-16,-2 1-64 0,-3-1-16 0,-3 3 0 0,0-3 864 0,-2 2 288 0,-2 0-192 0,2-3 192 15,4-2 448-15,2-1 192 0,6-2 48 0,2-2 0 16,6-1-96-16,4-2-16 0,3 1 0 0,4-2 0 16,2 0-368-16,5-1-80 0,1-1 0 0,3-2-128 15,2 2 0-15,0-3-192 0,3 0 0 0,3 1 0 16,3 0-192-16,0 0-48 0,-3 3 0 15,-2 0 0-15,-1 2 112 0,-1 0 32 0,-3 2 0 0,-4 1 0 16,-3 1 288-16,-2 3-192 0,-3-2 192 0,-3 2-160 0,-3 2 160 16,-3 3-160-16,-1-2 160 0,-1 2-160 15,-1 3 160-15,-1-2 224 0,1-1-48 0,-1 2-16 0,2-3-160 0,0 1 0 16,1-3 0-16,-2 4 128 0,-1-3-128 16,-2-2 0-16,1 1 0 0,-4 0 128 15,-2 0-672-15,-2 1-144 16,-4 1-16-16,-3 0-16 0,2-4-544 0,-2-1-96 15,-2 0-32-15,1-2-8256 0,1-1-1648 0</inkml:trace>
  <inkml:trace contextRef="#ctx0" brushRef="#br1" timeOffset="86764.93">19316 8228 34095 0,'-2'0'3024'0,"-1"0"-2416"0,1-3-480 0,1 3-128 0,2 3 2880 0,1-3 544 16,1 0 112-16,2 1 32 15,1-1-3568-15,4 1-768 0,2 3-128 0,2-4-32 16,1-3-192-16,-2 1-32 0,-1 1-16 0,-2-4-11056 0,0 1-2192 0</inkml:trace>
  <inkml:trace contextRef="#ctx0" brushRef="#br1" timeOffset="87071.87">20218 7877 24879 0,'-13'4'2208'0,"1"0"-1760"0,0 1-448 0,2 1 0 0,3 2 3840 0,2-2 704 16,-1 0 128-16,-7 8 16 0,-8 8-3824 0,-7 6-864 15,-4 7 0-15,-1 3 0 0,0 1 0 0,-1 0 0 16,4-4 0-16,0-1 0 0,0 0-176 0,-1 1 176 16,3-2-160-16,-2-2 160 0,1 0-128 0,0-3 128 15,2-3 0-15,1 0-144 0,1-1 144 0,1-3 0 16,3-2 0-16,4-2 0 15,3-6-448-15,6-3-48 0,2-2-16 0,4-2-11312 0,4-7-2256 16</inkml:trace>
  <inkml:trace contextRef="#ctx0" brushRef="#br1" timeOffset="87291.19">20120 7804 27647 0,'-1'-2'2448'0,"-2"0"-1952"0,1 2-496 15,1 2 0-15,1 3 4288 0,0-2 752 0,1 2 144 0,-1 5 48 16,1 3-3984-16,1 8-800 0,2 8-144 0,2 2-48 16,2 6-256-16,-1 2-144 0,2 3 16 0,-1 2 0 31,2 1-288-31,-1 0-48 0,1-2-16 0,-3 2 0 0,1-1 112 0,-3-4 32 0,-2-2 0 0,0-3 0 16,-2-4 16-16,-2-1 16 0,-2-1 0 0,0-4 0 15,-2-2-496 1,-1-2-96-16</inkml:trace>
  <inkml:trace contextRef="#ctx0" brushRef="#br1" timeOffset="87464.86">19884 8296 53439 0,'-8'1'2368'0,"6"-1"496"0,1 1-2288 0,4 0-576 0,4 2 0 0,1-3 0 15,5 0-1344-15,5 0-368 0,12-3-80 0,13 0 0 16,11-1 160-16,10-3 32 0,4-2 16 0,-3-5 0 0</inkml:trace>
  <inkml:trace contextRef="#ctx0" brushRef="#br1" timeOffset="87714.09">20474 8349 50687 0,'-7'1'4496'0,"4"-1"-3600"0,1 3-704 0,5-3-192 15,1 0-800 1,-2 0-192-16,2 0-32 0,1-3-16 0,3 1-1040 0,4-1-208 0,6-1-32 0,1-5-16 16</inkml:trace>
  <inkml:trace contextRef="#ctx0" brushRef="#br1" timeOffset="88169.62">21023 8273 35007 0,'1'-6'3120'16,"0"-1"-2496"-16,2 3-496 0,-1 2-128 0,2-1 128 15,-1-1 0-15,4-3 0 0,1-5 0 0,3-4-2624 0,2-2-512 16,-3 1-96-16,-3 0-32 0,-2 2 2080 0,-4 1 416 0,-2 3 64 0,-3 0 32 0,-3 0 2880 0,-3 2 576 16,-1 2 112-16,-4 1 32 0,-2-1-688 0,-3 4-144 0,-1 1-32 0,0 2 0 0,2 2-1168 0,2 1-256 0,1 2-32 0,1 2-16 15,2 4-384-15,0 1-80 0,1 4 0 0,1 1-16 16,0 6-400-16,1 1-80 0,0 5-16 0,0 1 0 15,2 0 0-15,1 0-16 0,2 2 0 0,-1-1 0 16,0 4 272-16,1 2 0 0,-1-2 0 0,1-2 0 0,1 2 0 0,0-2 192 16,2 2-16-16,2-5-16 0,1 3 0 15,3-5 0-15,2-3 0 0,4-2 0 0,2-3-352 0,3-3-64 16,5-4 0-16,2-3-16 16,3-2-592-16,2-5-112 15,4-3-32-15,1 0-17040 0</inkml:trace>
  <inkml:trace contextRef="#ctx0" brushRef="#br1" timeOffset="88556.05">21030 7548 10127 0,'-11'-19'896'0,"3"5"-704"0,2 2-192 0,3 5 0 16,1 0 6576-16,2 5 1280 0,-1 2 256 0,0-4 48 15,-2-3-6320-15,1-2-1264 0,-2 3-256 0,2 0-64 0,1 2-64 0,-1 5-32 16,2 4 0-16,2 3 0 0,1 5 352 0,2 1 80 16,4 6 16-16,2 3 0 15,4 7-32-15,3 3 0 0,5 6 0 0,3-1 0 16,3 4-192-16,2 4-64 0,3-1 0 0,-2 0 0 15,-1-2-320-15,-3 2 0 0,-2-1 0 0,-2 1 0 0,-2 2 0 16,-6 1 0-16,-3-2 0 0,-4 0 0 16,-4-1 0-16,-5-1 0 0,-4-6 0 0,-2 2 0 0,-6 3 272 15,-3 3-16-15,-4-1 0 0,-3 2 0 0,-1 0 64 16,-1-5 0-16,1 0 0 0,-2-5 0 0,1-2-192 16,2-5-128-16,-3-3 144 0,3-4-144 0,0 0 128 0,2-5-128 15,0 0 0-15,1-2 144 16,-1 0-576-16,-1-4-112 0,-4 0-32 0,-1-2-13600 15,-4-2-2720-15</inkml:trace>
  <inkml:trace contextRef="#ctx0" brushRef="#br2" timeOffset="91356.27">18256 9294 41471 0,'-2'2'3680'0,"2"-1"-2944"15,1 2-592-15,0-1-144 16,1 0-320-16,-1 1-112 0,3 5-16 0,-1 3 0 16,2 2-384-16,3 7-64 0,-1 4-32 0,-1 3 0 0,2-2 736 0,-3 4 192 0,0 5 0 0,-3 0 0 15,1 3 0-15,-3 3 0 0,0 0 0 0,-4 0 176 16,-1 2 272-16,-1-2 48 15,-3-2 16-15,-2 1 0 0,0-5-512 0,-3 0 128 16,-1-5-128-16,-1 1 0 0,0-2 0 0,0-2 0 16,1-1 0-16,-1-4 0 15,3-1-1216-15,-1-4-192 0</inkml:trace>
  <inkml:trace contextRef="#ctx0" brushRef="#br2" timeOffset="91598.14">17824 9945 45151 0,'-9'-1'4016'0,"4"-1"-3216"16,1 0-640-16,4 0-160 15,4 2 720-15,1-4 112 0,2 3 32 0,3-4 0 16,9-1-1344-16,7-3-272 0,7-2-48 16,9-3-16-16,3 2 480 0,3-3 80 0,-1 2 32 0,1 0 0 0,-3 2-80 0,-2 0-16 15,-2 0 0-15,-3 1 0 0,-1 3 320 16,-3-2-128-16,-3 4 128 0,-3 1 0 0,-3 1 0 0,-4 1 0 15,-4 2 0-15,-2 0 0 0,-3 0-288 0,-3 0 0 16,-2 2 0-16,-2-1 0 16,-2 1-144-16,-2-1-16 0,0 1-16 15,-2-1-11760-15,1 1-2368 0</inkml:trace>
  <inkml:trace contextRef="#ctx0" brushRef="#br2" timeOffset="92744.68">19394 9165 30399 0,'-11'-2'2704'0,"2"0"-2160"0,4 1-544 0,3 1 0 0,3 0 992 0,-3-2 96 16,-5 0 0-16,-1 0 16 0,-3-2-848 0,0 3-256 15,2-3 0-15,4 2 128 0,2 2 80 0,2 0 32 16,2 0 0-16,1 2 0 0,1 2 32 0,1 1 16 16,4 2 0-16,-1 4 0 0,0 6 672 0,1 0 144 15,-2 5 32-15,-1 7 0 0,-1 1-624 0,-4 4-112 16,-2 4-16-16,-3 3-16 0,-3 6-48 0,-3 4 0 0,-2 4 0 0,0 2 0 15,-5 1-320-15,-1 2 144 0,-4-2-144 0,0-3 0 16,-2-4 0-16,0-5 0 0,2-3 0 0,1-3 0 16,1-6 256-16,2-1-48 0,1-1-16 15,0-6 0-15,5-2 240 0,1-6 32 16,5-5 16-16,3-2 0 0,3-6-80 0,2-2-16 0,2-1 0 0,2-7 0 0,1 0-192 16,1-2-64-16,2-7 0 15,2-4 0-15,2-4-128 0,-1-3 0 0,1-4-192 16,0-3 192-16,-1 1 0 0,-1-4 0 0,0-3 0 15,1 0 0-15,-3 3 0 0,0 6 0 0,0 5 0 0,-2 4 0 16,1 4 0-16,-1 4 0 0,2 5 0 0,1-2 0 16,0 5 0-16,1 1 0 0,3 3 0 0,3 0 0 15,1 3-128-15,2 1 128 0,3 3 0 0,1 0 0 0,-3-4 0 16,1 5 0-16,3 3 0 0,-2-1 0 0,0 1 0 0,-2 2 0 16,-3 1 0-16,-3 2 0 0,-1 1 0 0,-4 2 0 15,-1 2 192-15,-2 3-64 16,-2 1-128-16,-3 1 0 0,-1 0 0 0,-2-2 0 15,0 3 0-15,-2-5 128 0,2 2-128 0,0-2 128 0,2-3-128 0,2-3 0 16,0 0 0-16,3-6 0 0,3 0-256 0,1-2-64 0,1-4-32 0,3 0 0 31,-2-4-656-31,3-2-128 0,0-2-16 0,0-3-18304 0</inkml:trace>
  <inkml:trace contextRef="#ctx0" brushRef="#br2" timeOffset="93227.57">20695 9103 35935 0,'-7'-10'3200'0,"2"4"-2560"16,0 1-512-16,1 3-128 0,4 2 192 0,0 0 32 0,-1-3 0 0,-1 2 0 16,1 0-1792-1,-3 1-352-15,1 0-80 0,-3 1-16 0,-2 3 1840 0,-2 2 368 0,0 0 80 0,-3 2 16 0,-1 0 848 0,-2 3 160 16,-2 2 48-16,-6-1 0 15,-2 4 112-15,-4 3 16 0,-2 2 16 0,-4-2 0 0,-3 7-592 0,-2-1-112 16,-1 7-16-16,1 2-16 0,0-2-304 0,6 1-64 16,4 2-16-16,0 4 0 0,1 7-144 0,3 5-32 15,3 3 0-15,3-2 0 0,4 1-192 0,2-3 0 16,6-6 0-16,1-2 0 0,3 4 0 0,1-3 0 16,3 3 128-16,-2 0-128 0,3 0-240 15,0-3-80-15,2-1-32 0,-2-4 0 16,0 1-48-16,1-5-16 0,0-3 0 0,2-5 0 0,2-1 224 15,4-3 64-15,5 0 0 0,7-1 0 16,5 3-256-16,7-5-32 0,7 2-16 0,3-7 0 16,6 0-448-16,2-3-80 0,5 0-32 0,-3 0-16144 0</inkml:trace>
  <inkml:trace contextRef="#ctx0" brushRef="#br2" timeOffset="94452.79">20905 9694 5519 0,'-1'-3'496'0,"0"0"-496"16,1 3 0-16,-2-2 0 0,2 2 2192 0,0-2 352 0,0 2 64 0,0-1 16 15,0 0-1504-15,0-2-288 0,-1 1-64 0,0-2-16 0,0 2 1616 0,1-2 320 16,-2 0 64-16,2 1 0 0,2-4 48 0,-1 3 0 16,0-3 0-16,2 0 0 0,-1 1-1488 0,2-3-288 15,0 3-64-15,-1-5-16 0,0 1-480 0,-1-1-80 16,1 1-32-16,-2-1 0 0,-1 2-208 0,-3-2-144 15,1 0 192-15,-4 1-192 0,-3 3 0 0,-3 3 0 16,-3 5 0-16,-4 4-192 0,-4 9-96 0,-6-1-16 0,-3 11 0 16,-2 3 0-16,-2 6 304 0,-1 2 0 15,2 3 0-15,3 2 0 0,2-6 0 0,4 1 304 16,4-4-48-16,3 1 0 0,6-2 144 0,4-2 32 16,4 1 0-16,4-1 0 0,4-1-240 0,4 1-64 15,3 0 0-15,3 0 0 0,4-2-128 0,0-1 0 16,4-1 0-16,0-7 0 0,1-1-240 0,3-5-80 0,1 0 0 15,1-5-16 1,3 2-512-16,-2-2-112 0,2-1 0 0,-2-1-17168 0</inkml:trace>
  <inkml:trace contextRef="#ctx0" brushRef="#br2" timeOffset="95029.73">21214 9239 14735 0,'-7'-3'1312'0,"1"0"-1056"0,1-2-256 0,2 3 0 16,2-1 4096-16,1 2 768 15,0 1 160-15,0-5 32 0,0 1-2720 0,1-2-544 0,0-1-96 0,2 0-32 16,1 4-832-16,1 2-192 0,-2 1-16 0,4 0-16 16,-3 2-96-16,1 3-32 0,2 4 0 0,-1-2 0 15,1 4 32-15,-1 5 16 0,2 2 0 0,0 1 0 16,2 5-144-16,-1 1-48 0,1-3 0 0,2 6 0 0,1 1-96 0,1 0-32 16,3 5 0-1,-1-3 0-15,0 3-208 0,3 6 144 0,7 8-144 0,3 4 128 0,2-1 208 16,1-3 48-16,0-4 0 15,-1 1 0-15,0-4-208 0,0 0-48 0,-1 3 0 0,-3-1 0 0,-4-1-128 0,-4-2 0 16,-3-2 0-16,-6 1 0 16,-4-5 0-16,-4 0 0 0,-5 0 0 0,-7-4 0 0,-4 2 0 15,-4-3 0-15,-5-3 0 0,-6 1 0 0,-3 1 208 16,-8-1-32-16,-5-3-16 0,-4-1 0 0,-4-2-160 0,-5-6-144 16,-3-4 144-16,-4-6-21952 15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6:01:34.710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7030A0"/>
    </inkml:brush>
    <inkml:brush xml:id="br3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3584 12322 33167 0,'-7'-4'2944'0,"2"1"-2352"0,3 1-464 0,1 2-128 0,1 0 176 0,-2 0 16 16,-2 0 0-16,-4-3 0 15,-2 0-768-15,-2 0-128 0,-2 1-48 0,1 2 0 16,-1 2 112-16,-2-1 32 0,1 2 0 0,-3 2 0 0,-1 0 400 0,-3 2 80 16,-1-1 128-16,1 5-208 0,-1-2 208 15,-1 4 0-15,2-2 0 0,-2 4 160 0,2 2 608 0,1 3 128 16,3 0 32-16,0 2 0 0,5 2 0 0,3 2 0 16,2 2 0-16,5 2 0 0,1 1-544 0,5-3-128 15,1-2 0-15,2 5-16 0,4 4-240 0,2-4 0 16,0-4-144-16,3-4 144 15,1-2-576-15,0-3 0 0,4-5-16 0,-1 1 0 16,-1-7 80-16,5 1 0 0,0-2 16 0,2-4 0 0,1-2 720 0,-1 0 144 16,-2-3 16-16,-2-4 16 0,0 0 304 0,0-4 64 15,-1 0 16-15,1-4 0 0,0 1-208 0,0-8-32 16,1-4-16-16,-1-4 0 0,0-1-48 0,-2-2-16 0,-2 1 0 16,-1-1 0-16,-2-1-240 0,-3 2-48 15,-1-1-16-15,-3-2 0 0,-2 2-160 0,-2 3 128 16,-5 2-128-16,-1 0 128 0,-3 6 0 0,-4 1-128 0,-4 4 192 0,-3 3-64 15,-3-1 0-15,-2 4 0 0,-2 2 0 0,-2 2 0 16,-1 3-128-16,0 2 0 0,-2 2 0 0,1 2 0 16,-1 0-144-16,1 3-16 0,0-3 0 0,0 3 0 15,2 1-480-15,2-1-112 16,3 1-16-16,2 0 0 0,3 1-1024 0,1 0-224 16,2-1-32-16,1 0-12896 0</inkml:trace>
  <inkml:trace contextRef="#ctx0" brushRef="#br0" timeOffset="632.16">4512 12273 5519 0,'0'-5'496'0,"-1"-2"-496"0,0 4 0 0,-1 2 0 0,0 1 560 0,1-3 16 16,-3-1 0-16,-2-2 0 0,-2-4-368 0,0 2-64 15,-2-1-16-15,0 3 0 0,-1 0 640 0,1 2 112 16,1 3 16-16,-1 1 16 0,3 1 0 0,0 3 0 0,-1 2 0 0,2 0 0 16,1 1 160-16,0 3 16 15,3 3 16-15,-1-1 0 0,2 2-112 0,1 0-32 16,-1 3 0-16,1 1 0 0,-2 2 192 0,2 2 16 15,-1-2 16-15,1 1 0 0,-1 1 576 0,0 2 112 0,-1 0 32 0,0 4 0 16,1-1-880-16,-3 0-160 16,2-1-32-16,-3 0-16 0,1 1-496 0,-1-3-80 15,1-5-32-15,-1 1 0 0,0-2-208 0,-1-1-288 16,1-1 64-16,-1-4 16 16,0-1-1136-16,0-2-208 0,-2-4-48 0,2 1-8128 0,-1 3-1632 0</inkml:trace>
  <inkml:trace contextRef="#ctx0" brushRef="#br0" timeOffset="865.02">4041 12566 16575 0,'5'-15'1472'0,"-1"1"-1168"0,-2 3-304 0,1 4 0 16,-1 3 5424-16,2 3 1024 0,1-2 208 0,3 0 32 0,7-5-5424 15,5 1-1088-15,9-2-176 0,6 3 0 16,5 0-832-16,3 1-64 0,-4 1 0 0,4 2 0 16,5-2-400-16,4 1-96 0,0 1-16 0,-3-1 0 15,-2 0 272-15,-5 0 48 0,-2-2 16 16,-4-1 0-16,-3 2-336 0,-3-1-64 16,0 3 0-16,-3 0-9600 0</inkml:trace>
  <inkml:trace contextRef="#ctx0" brushRef="#br0" timeOffset="4668.59">10399 5381 13823 0,'-1'-5'1216'0,"0"0"-960"16,1 4-256-16,0 1 0 0,1 0 960 0,-1 0 128 16,1-3 48-16,1 1 0 0,-1-3-912 0,0 0-224 0,2 3 0 15,-1-3 0-15,1 1 144 0,-1 1-16 16,0 1 0-16,1 0 0 0,-2-1 832 0,0 1 144 0,2 0 48 0,-3-1 0 16,1 1 528-16,-1 2 112 0,0-1 32 0,-1-1 0 15,1 2 144-15,0 0 16 0,-1 2 16 0,1-1 0 16,0 4-880-16,-2-2-176 0,2 2-48 0,-1 1 0 15,0 4-496-15,0-1-96 0,-2 4-32 0,1-2 0 16,1 3-112-16,-3 2-32 0,1 2 0 0,1 3 0 0,-1 3-128 16,1 2 0-16,-1 0-192 0,0 5 192 15,0-1-128-15,1-2 128 0,-1 2 0 0,1-1 0 0,-2 0 0 16,-1-2 0-16,-1-1 0 0,0-1 0 16,0-1-528-1,-1-3 16-15,1 0 0 0,0-6 0 0,1-1-288 0,0-2-48 0,3 1-16 0,-1-3 0 16,4-1-736-1,1-2-128-15,1-4-48 0,4 0-12240 0</inkml:trace>
  <inkml:trace contextRef="#ctx0" brushRef="#br0" timeOffset="5945.21">11024 5495 35935 0,'-4'-5'3200'0,"3"1"-2560"0,1 3-512 0,0 2-128 0,1-1 160 0,0 1 16 16,-1-1 0-16,2 0 0 15,0 3-688-15,1-1-128 0,2 7-16 0,-2 0-16 16,1 4 160-16,0 5 16 0,-2 1 16 16,-1 4 0-16,-1 3 112 0,0 2 32 0,-2-2 0 0,-2 1 0 15,-1 0-80-15,0 1-16 0,-1-5 0 16,-1 1 0-16,0-5-64 0,0 0-16 0,1-2 0 0,-2-3 0 0,2-2 288 15,1-3 48-15,0 0 16 0,0-5 0 16,2 0-784-16,0 1-144 0,1-5-48 0,-1 3-9840 0</inkml:trace>
  <inkml:trace contextRef="#ctx0" brushRef="#br0" timeOffset="6209.23">10843 5722 30399 0,'0'-3'1344'0,"-1"1"288"0,0-1-1312 0,1 1-320 15,1 2 0-15,-1 0 0 0,1 0 928 0,1 0 112 0,1 2 32 16,2 0 0-16,1-1-704 0,3-1-144 0,2 2-32 0,0-1 0 16,3-1 288-16,2-1 48 0,1-1 16 0,3-3 0 15,4 2-288-15,0-1-48 0,1-1-16 0,0 0 0 16,0 1-48-16,-1 2-16 0,2-3 0 0,-1 4 0 0,-2-3-128 0,1 4 0 15,-4 0 0-15,-1 0 0 16,1 0-448-16,1 1-128 16,0 2-32-16,-1-2-10304 0,-1 0-2064 0</inkml:trace>
  <inkml:trace contextRef="#ctx0" brushRef="#br0" timeOffset="11815.19">14792 7475 1839 0,'-10'-3'160'0,"1"-1"-160"0,2 3 0 0,2-3 0 0,1 3 2912 0,2 0 544 15,-1 1 128-15,-2-4 0 0,-2-1-2784 0,-3-1-560 0,0 0-112 0,-1-1-128 16,1-3 160-16,1 2-160 0,2 0 160 16,1 0-160-16,2-3 320 0,1 1-16 0,3-1-16 0,3 0 0 15,1 2 480-15,2-4 80 0,2 0 32 0,2 0 0 16,1 2 208-16,4-3 64 0,0 4 0 15,2-1 0-15,1 2-400 0,0 2-80 0,5 1-16 0,-1-1 0 16,1 0 16-16,2 1 0 0,2 2 0 0,2-1 0 16,-1 0-448-16,-1 2-96 0,1 0 0 0,-5 3-128 15,-1 0 0-15,-3 1 0 0,-3 4 0 0,-4 1 0 16,-1 4 0-16,-2-1 256 0,-1 2-48 0,-4 4-16 16,1-1 48-16,-1 2 0 0,-1 1 0 0,-1-1 0 15,1 0-240-15,-2-1 0 0,0 5 0 0,-1-2 0 0,0 3 0 16,-2 2 0-16,-1-4-160 0,-2 4 160 15,0-2-416-15,-3 1 0 0,-1-2 0 0,-4 3 0 16,0 2 0-16,-3-2 0 16,0 2 0-16,-4 1 0 0,-4 0 240 0,0 0 176 0,-3 1-208 0,-1-3 80 0,1-1 128 15,2-5 0-15,2-2 0 0,2-5 0 0,2 0 0 0,3-6 0 16,4-1 0-16,0-2 0 0,2-1 0 0,0-1-128 16,1 0 128-16,0-1-128 15,1-1-656-15,-1-1-128 0,2 2-32 0,1-2 0 16,-1 2 128-16,2 0 32 0,0 1 0 0,2 0 0 15,-1 0 784-15,2 0 384 0,-1 0-48 0,2 1 0 0,1-1 464 0,0 0 96 16,4 0 0-16,0 1 16 0,3-1-352 0,0 0-80 16,-7 0-16-16,22 3 0 0,-7-3 240 0,1 4 64 0,2-2 0 15,0 0 0-15,3 2-64 0,0 1 0 16,3-1 0-16,0 3 0 0,1-3-448 0,0 5-80 0,0-4-32 0,-2 1 0 0,-1 0-144 16,-1-1 0-16,0 1-160 0,-3 0 160 15,-1 0 0-15,-3-1 0 0,-1 0-128 0,-2 0 128 16,0 1 0-16,-1-2 0 0,-1 1 0 15,-2 0 0-15,1 0-848 0,-2 0-80 16,0 0-16-16,0-1-12240 0</inkml:trace>
  <inkml:trace contextRef="#ctx0" brushRef="#br0" timeOffset="12159.16">15692 7404 43311 0,'-3'-5'1920'0,"0"1"384"15,-1 2-1840-15,3 2-464 0,-1 0 0 0,2 0 0 16,0 0-1168-16,0 0-336 0,0 0-64 0,0 1-16 16,3 3 80-16,-3-4 16 0,0 0 0 0,11 17 0 15,-6-8 816-15,-1 6 160 0,-2 1 48 0,1 1 0 0,-2 3 80 0,-2 3 32 0,-1 6 0 0,-1 2 0 16,-2 0 352-16,0 2 0 0,-3 3 160 0,1 1-160 16,-3 3 0-16,1-2 0 0,1-6 0 0,0-3 0 31,1-3-672-31,1-4-240 0,1-4-48 0,1-2-16 0,0 0-752 15,2-4-160-15</inkml:trace>
  <inkml:trace contextRef="#ctx0" brushRef="#br0" timeOffset="12455.11">15417 7693 12895 0,'-3'0'1152'0,"-1"0"-928"0,0 0-224 0,2 0 0 0,2 0 5392 0,0 0 1040 16,2 0 208-16,1 0 32 16,2 2-5728-16,5-2-1152 0,3 1-240 0,7-2-32 0,5 1 720 0,2-2 144 15,3 2 16-15,3-2 16 0,3 0-160 0,1-1-48 16,1 2 0-16,1-2 0 0,-2 1-48 0,-2-1-16 15,4 1 0-15,-5 1 0 0,-4-1-144 0,0 1 0 16,-1 1 0-16,1 0 0 16,-1 0-928-16,-1-2-112 0,-1 1-32 0,-1-2-14672 15</inkml:trace>
  <inkml:trace contextRef="#ctx0" brushRef="#br0" timeOffset="15765.16">14763 9671 7359 0,'-2'0'656'0,"-1"0"-528"0,2 0-128 0,0 0 0 16,1 0 400-16,-1 0 48 0,-2 0 16 0,-1 0 0 15,-2 0 624-15,1 0 112 0,-1 0 16 16,1 0 16-16,0-3 560 0,1 3 96 0,1-1 32 16,-1 0 0-16,3 1 480 0,0-4 96 0,-1 2 32 0,2-3 0 15,2 1-544-15,-1 2-96 0,1-5-32 0,3 4 0 16,0-2-992-16,1 2-208 0,3-2-32 0,1 2-16 15,1 0-448-15,3-3-160 0,-1 2 0 0,3 1 144 0,0-1-144 0,3 1 192 16,1 1-192-16,1 1 192 16,2-2-192-16,1 6 192 0,-2-2-192 0,0 1 192 15,-1 2-192-15,-1 1 0 0,-1 1 0 0,-3 0 0 16,-2 1 0-16,-1-1 0 0,-2 0 0 0,-2 0 0 16,-2 1 0-16,-2 0 128 0,0-1 0 0,-4-1 0 0,0 2-128 15,-1-2 0-15,-1 3 0 0,-3-2 0 0,0 0 0 0,-3 1 0 16,-1 0 0-16,-3-1 0 15,-2 0 0-15,-2 0 0 0,-1 0 0 0,-1 0 0 0,-2-1 0 0,-3 2-176 16,1-2 48-16,-2 1 0 0,2-3-192 16,-3 4-16-16,2-2-16 0,1 1 0 0,-1-1 352 0,1 1 0 15,1 1-144-15,1-1 144 0,2 3-128 0,1-1 128 16,1-1-192-16,3 2 192 16,3-4-512-16,2 1 0 0,2-1 0 0,2-2 0 0,3 0 208 0,1 1 48 0,4-2 16 15,4 1 0-15,2-1 48 0,3-1 16 16,1 1 0-16,-1-2 0 0,5 0 176 0,1 1 0 0,1 1 0 0,0 1-128 15,2 0 128-15,1 2 0 0,-2-1 0 0,2 1-128 16,-1 4-208-16,-2-3-48 16,-1 1 0-16,-4 2 0 0,-3 0 144 0,0-1 32 15,-2 5 0-15,-2-1 0 16,-2 3-176-16,-2-2-16 0,0 2-16 0,-4 3 0 0,-2-5 240 0,0 2 176 16,-3 2-208-16,-1-1 80 0,-2 2 576 0,-2-3 112 0,0-1 16 0,-1 0 16 15,1 0-96-15,-1-3-32 0,0 0 0 0,-3-4 0 16,1 3 96-16,0-4 16 0,-2 1 0 0,-1 0 0 15,0-2-176-15,-1 0-16 0,0 0-16 0,-1 0 0 0,0-3-112 0,-2 2 0 16,2-2-16-16,-1 2 0 0,2-1-240 0,-1-1 0 16,2 2 0-16,0-2 0 31,2 1-752-31,0-1-80 0,4-2-32 0,-1 3 0 0,1-2-1168 0,2-1-224 16,0 0-48-16,4-1-10768 0</inkml:trace>
  <inkml:trace contextRef="#ctx0" brushRef="#br0" timeOffset="16148.96">15675 9673 27647 0,'0'-7'1216'0,"-2"1"256"0,1-1-1168 0,0 3-304 0,1 4 0 0,0 0 0 0,0 0 1376 0,-1-3 224 0,-1 2 32 16,1 0 16-16,-1 1-944 0,0 2-192 0,1 5-48 0,0 0 0 31,0 4-800-31,-2 2-176 0,2 3-16 0,-1 3-16 0,0 3 256 0,0 1 48 0,1 1 16 0,-2 1 0 0,1 0 224 0,-2 1 0 16,0 0 0-16,0 0 0 15,1 0 144-15,-2 0-16 0,0 1-128 0,-1-1 192 16,0 0-192-16,-2-2 0 0,2-3 0 0,0 2 0 16,0-5-528-16,-2 0-112 15,2-2 0-15,0-3-16 0,1 1-1200 0,-1-5-224 16</inkml:trace>
  <inkml:trace contextRef="#ctx0" brushRef="#br0" timeOffset="16380.25">15292 9966 29487 0,'-6'-5'1296'0,"3"2"288"0,-1 0-1264 0,1 3-320 0,3-2 0 15,2 1 0-15,0 1 656 0,1-3 80 0,3 1 16 16,2-3 0-16,6 1-1104 0,6-1-224 0,3 0-32 0,2 0-16 0,3 3 416 0,3-3 80 31,4 1 128-31,3 3-208 0,2-1 208 0,2 2 0 16,0 0 0-16,0-2 0 16,-2 1-688-16,-2 0-192 0,-3 1-32 0,-1-3-7328 0,2 2-1456 15</inkml:trace>
  <inkml:trace contextRef="#ctx0" brushRef="#br0" timeOffset="23728.37">10798 15446 37775 0,'-5'-3'3360'0,"0"1"-2688"0,1 1-544 0,3 1-128 15,-1 0 320-15,0 0 16 0,-2 0 16 0,-3-2 0 32,-4 1-1072-32,0-1-224 0,0 0-32 0,1 2-16 0,1-1-752 0,-1 1-160 0,1 1-16 0,0 3-16 15,-1-1 1312-15,0 1 272 0,0 4 48 0,-3 2 16 16,0 2 528-16,-2 3 96 0,3-1 32 0,-2 3 0 0,-2 5 80 16,-1 4 0-16,1 4 16 0,-2 3 0 0,1 1-320 0,1 0-144 15,1 1 128-15,1-1-128 0,2 1 0 0,2-2 0 16,2 2 128-16,0 0-128 0,2-3 0 0,1-2 192 15,1-1-192-15,2 2 192 0,-1 0 32 0,3-1 16 16,0 2 0-16,2-4 0 16,1 0-240-16,1-4 0 0,2-1 0 0,-1-2 0 0,3-4 144 15,-1-4-144-15,2 0 128 0,-1-3-128 0,3-2-160 16,-1 0-112-16,3-1-32 0,2-1 0 0,-1-1-48 0,2 0-16 16,-1-1 0-16,1-3 0 0,3 0 368 0,-2-1 208 15,1-2-16-15,-2-3-16 0,1 1 256 0,-2-2 48 0,-3-1 16 0,2 1 0 16,-1-6-368-16,1-1-128 15,-2 0 0-15,2 0 0 0,-2-4 0 0,1-1 0 16,0-2 0-16,-2 3 0 0,2-1 0 0,-2-1 0 16,0 0 0-16,-1 0 0 0,0 0 256 0,-2-1-64 0,0 2 0 15,-1 2 0-15,-1 0 320 0,-2 2 48 0,-3 2 16 0,1 3 0 16,-4 2 64-16,0 2 0 0,-2 3 16 0,-2 0 0 16,-4 2-416-16,-2 2-96 0,-2 3-16 0,-3-1 0 15,0 2-320-15,-3 2-80 16,-1-2-16-16,-3 3 0 0,-1-1 160 0,0 0 128 0,0 2-192 15,-1-6 192-15,1 4 0 0,2-3 0 0,3 0 0 0,2 1 0 16,1-1 144-16,1-1-16 0,3-1 0 0,1 2 0 16,4 0-128-16,0 0-176 0,3 1 48 0,0 3 0 15,2 1-1488 1,-1 0-304-16,0 2-48 0,2 2-12368 0</inkml:trace>
  <inkml:trace contextRef="#ctx0" brushRef="#br0" timeOffset="24597.83">11401 15660 43311 0,'-4'1'3840'16,"-1"0"-3072"-16,2 2-608 0,1-3-160 16,1 2-1136-16,-1 2-256 0,-2 2-48 0,-3 1-16 0,-3 5-576 15,1 2-112-15,3 1-32 0,1 1 0 0,1-1-176 0,0 2-32 0,1 1-16 0,-2 0 0 16,1 2 1616-16,-2-1 320 0,-2 0 64 0,1 1 16 0,-2 2 800 15,0-3 160-15,-1 0 48 0,0 0 0 16,0-1 128-16,-1-2 16 0,0 1 16 0,-1 0 0 16,1 1-1040-16,0-2-192 0,0-1-64 0,-1 1-6656 15,-1 0-1344-15</inkml:trace>
  <inkml:trace contextRef="#ctx0" brushRef="#br0" timeOffset="24945.06">11055 15892 23039 0,'2'-2'2048'0,"1"-1"-1648"0,-1 2-400 0,-1 1 0 16,2 0 2112-16,1-3 352 0,3 2 64 15,4-2 16-15,6-1-2176 0,3-1-368 0,1 1-208 0,0 2 16 16,0 2 192-16,-3 0 0 0,-1 0 160 0,-2 0-160 16,-2 1 864-16,-1 1 80 0,-3 1 16 0,0 2 0 0,-2-1-720 15,1-1-240-15,-1 2 144 0,-2 0-144 31,0-4-752-31,-1 4-224 0,1-3-48 0,-1 1-16 0,2-2-1296 0,1 1-256 16,4 1-48-16,2-3-16 0</inkml:trace>
  <inkml:trace contextRef="#ctx0" brushRef="#br0" timeOffset="28558.1">14553 15456 19343 0,'-6'1'1728'0,"1"-1"-1392"0,2 0-336 0,2 1 0 0,0-1 848 0,-2 3 112 16,0-3 0-16,-5 1 16 0,1 2-448 0,1-1-80 15,0 3-32-15,1-4 0 0,3 4 960 0,1-3 192 16,1 3 32-16,0 1 16 0,0 1-656 0,-1 1-128 0,0 0-16 16,-3 4-16-16,0 2-272 0,-1-2-48 0,-1 4-16 0,-1-2 0 15,-2 1-160-15,0-1-48 0,1 1 0 16,-1-2 0-16,2-1-256 0,0-1 0 0,1 0 0 0,1-1 0 15,0-2 256-15,3 0 0 0,1-2 0 0,1-1 0 0,2 2 0 16,2-5 0-16,2 0 0 0,4 0 0 0,1-1-256 16,1-1-256-16,3-1 64 15,0 1 0-15,1 0-64 0,1 0 0 0,1 2 0 0,-2 1 0 16,1 2 64-16,-3-2 0 0,-2 2 0 0,-1 4 0 16,0 0 192-16,-3 0 0 0,-1 1 0 0,-2 1 0 15,-1 2-144-15,-3-2 16 0,0 3 0 0,-1 0 0 0,-2 0 304 16,-1 1 64-16,0 1 16 0,-2-2 0 0,0 0-16 0,0 0 0 15,1-2 0-15,0 1 0 16,1 0 192-16,0-2 32 0,1-3 16 0,1-1 0 0,-1 1-224 0,1-1-64 16,-1 3 0-16,-1-4 0 0,-1 5-192 15,-1-4-288-15,1 1 64 0,-5 1 16 0,0 1-112 16,-3-3 0-16,-2 4-16 0,-3-1 0 0,-2 3 176 0,-3-2 160 0,-5 0-208 16,-4 0 80-16,0 1-48 0,-4-1 0 15,0-3 0-15,-2-2 0 16,1 0-672-16,0-3-144 0,4-3-32 0,2-4 0 15,5 1-416-15,3-4-96 0,3-2 0 0,3-2-7104 0,3-1-1408 0</inkml:trace>
  <inkml:trace contextRef="#ctx0" brushRef="#br0" timeOffset="28806.91">14334 15548 42383 0,'9'-2'1872'0,"-7"-2"400"0,1 2-1824 0,-2-3-448 0,-1 1 0 0,0 2 0 0,1-2 0 0,3-2 0 0,1-2 0 0,6-5 0 31,5-2-1360-31,5 0-320 0,3 1-64 0,0 3-16 0,3 0 1152 0,2 1 224 0,-1 4 64 0,1 2 0 16,-3 2 320-16,0 2 0 0,0 0 0 0,-2 1 0 0,0 3-192 15,-2-4-80-15,-1 2-16 0,1 0 0 16,-1 0-1232-1,1-1-240-15,-1 0-48 0,-3 2-7152 0,-1-2-1408 0</inkml:trace>
  <inkml:trace contextRef="#ctx0" brushRef="#br0" timeOffset="29131.2">15331 15557 39615 0,'2'2'1760'0,"-2"0"352"0,0 0-1680 0,-1-2-432 0,-1 1 0 0,0-1 0 0,0 2 0 0,-1 0 0 16,0 2 0-16,-2 3 0 15,-1 1-2352-15,1 2-400 0,1 1-64 0,0 1-32 32,0 4 1824-32,1-2 352 0,-1 2 80 0,0 0 16 0,-1 4 1040 0,0 1 224 0,-1 1 32 0,-1 0 16 15,-1 0 224-15,0 0 64 0,-1 2 0 0,0 0 0 16,1-2-704-16,-2 1-128 0,1 1-16 0,1-3-16 16,0-4-1616-16,1-3-320 15</inkml:trace>
  <inkml:trace contextRef="#ctx0" brushRef="#br0" timeOffset="29381.93">14917 15929 31327 0,'-5'-2'1392'0,"1"-1"272"0,1 0-1328 0,2 0-336 0,2 1 0 0,1 0 0 0,1 0 576 0,2-3 64 16,5-4 0-16,6-2 0 15,5-1-1552-15,3-3-304 0,4 4-64 0,2 1-16 0,2 3 720 0,0-1 160 16,2 4 32-16,-1 2 0 0,2-2 1920 0,-2 3 400 16,2 1 80-16,-3 0 16 0,2 0-688 0,0-2-144 0,-1 4-32 0,-2-2 0 15,-1 2-880-15,1 1-288 16,0-1 160-16,-2 2-160 16,-2-3-960-16,-2 3-288 0</inkml:trace>
  <inkml:trace contextRef="#ctx0" brushRef="#br1" timeOffset="38096.31">11765 15636 29487 0,'1'-2'2624'0,"0"0"-2112"0,-1 2-512 0,0 0 0 0,-1 0 0 0,1 0-352 15,0 0 48-15,-1-1 16 16,1 1-336-16,-2-4-64 0,0 2-16 0,2 2 0 0,0 0 1360 0,0 0 272 16,-13-16 48-16,11 11 16 0,0 1 112 0,0 1 32 15,0 3 0-15,1-3 0 0,-2 3 16 0,1 3 0 0,0-2 0 0,-1 4 0 0,0 2-752 0,-2 3-144 31,0 2-16-31,-2 5-16 16,-1-1-704-16,-1 3-144 0,-3 4-16 0,-2 0-16 16,0-1-624-16,-2-1-128 0,-1-1-32 0,-3 0 0 15,-1 0 496-15,-1 0 112 0,-1-3 0 0,5-4 16 0,3 0 1296 0,-4 0 256 0,-3 6 48 0,-4 3 16 16,0 1 352-16,3 0 64 0,2 2 0 0,3-1 16 0,5 0-736 16,4-2-160-16,3 4-16 15,5-4-16-15,4 1-176 0,6-2-128 0,5-3 144 0,4-2-144 16,6 0-208-16,3-2-144 0,6 1-32 0,2-4 0 15,2-2-352-15,0-1-80 0,1-3-16 16,-2 1 0-16,1-3 400 0,-4-1 80 16,-6-2 16-16,-4-3 0 0,-3 1 336 0,-5-3 0 0,-3 2 0 0,-3-2 0 15,0-1 496-15,-5-2 64 0,1 1 16 0,-2-4 0 16,-1-3 256-16,0-1 48 0,-1-5 16 0,-1 1 0 16,0-4-256-16,-1-3-64 0,-1 0 0 0,1-1 0 0,-1 1-576 15,-2-2 0-15,0-4 0 0,-3-4-128 0,1 4-192 0,-2 1-16 16,1 2-16-16,-2 3 0 15,0 2-48-15,0 4-16 0,-3 0 0 0,0 5 0 16,0-1-224-16,-3 4-64 0,0 1 0 0,-1 0 0 16,0-1 48-16,-1 4 0 0,1 2 0 0,1 1 0 15,2 1-1008-15,1 0-192 0</inkml:trace>
  <inkml:trace contextRef="#ctx0" brushRef="#br1" timeOffset="38902.51">16148 15520 39615 0,'4'-3'3520'0,"-3"3"-2816"16,-1-2-560-16,-1 2-144 0,0 0 384 0,-2 2 32 0,1-2 16 0,-3 5 0 31,-3 2-2496-31,-3 0-496 0,-5 8-112 0,-4 0-16 15,-2 4-784-15,-5 1-176 0,0 2-16 0,-4 4-16 16,-3 0 1936-16,2 5 384 0,1-2 80 0,5-4 0 0,4 0 2592 0,3-1 512 0,5-2 96 0,3-2 32 16,3 1 1472-16,3 1 288 0,4 1 64 0,2-1 16 15,3-2-2128-15,1 2-448 0,3 5-64 0,4-3-32 16,1-1-1440-16,2 1-304 0,2-3-48 0,1 0-16 16,1-2-1024-16,4 0-208 0,0-1-32 0,1-5-16 15,0 0 576-15,1-3 112 0,0 0 32 0,-3-4 0 0,0-3 1104 0,-2-3 144 16,-1 0 176-16,-2-3-48 15,0-3 960-15,-1-5 176 0,3 0 32 0,-2-4 16 0,2 2 560 0,-2-7 112 16,0 0 32-16,-2-2 0 0,0-1-784 0,0-1-144 16,-1-5-48-16,-2-2 0 0,0 0-672 0,-2 1-144 15,-4-1-32-15,-2 1 0 0,-3 3-192 0,-2-3 0 16,-4 3 0-16,-4 0 0 0,0 4 0 0,-6-1 0 16,-4-2 0-16,-4 1 0 15,-2-1-560-15,-2 1 0 0,-3 2 0 0,-1-4 0 16,0 2-1264-16,-1 0-256 0</inkml:trace>
  <inkml:trace contextRef="#ctx0" brushRef="#br1" timeOffset="39791.11">16269 9433 32255 0,'0'-1'2864'0,"-1"-1"-2288"0,0 0-576 0,-2 4 0 0,2 0 1344 15,-1-2 176-15,-2 3 16 0,-2 2 16 0,-3 1-592 0,-2 5-112 16,-3 4-16-16,3 0-16 0,-1 4-560 0,3 4-96 16,2 0-32-16,2 3 0 0,4 6-368 0,2 4-80 15,4 6 0-15,2 0-16 16,3 8-112-16,1-3-32 0,2 0 0 0,0 0 0 16,3-2-368-16,-2-1-80 0,-1-6-16 0,1 0 0 15,1 3-1216 1,-1-1-240-16</inkml:trace>
  <inkml:trace contextRef="#ctx0" brushRef="#br1" timeOffset="40366.86">16608 7305 40543 0,'1'10'3600'0,"-1"0"-2880"0,0 2-576 0,0 1-144 0,2-2 368 16,-1 0 32-16,0 4 16 0,2 8 0 15,0 14-3456-15,1 17-688 0,1 10-144 0,-1 5-32 16,-3 3-1456-16,-5-3-288 0,-5 3-64 0,-9-7-16 16</inkml:trace>
  <inkml:trace contextRef="#ctx0" brushRef="#br1" timeOffset="54979.53">11774 5407 15663 0,'-6'0'1392'0,"1"0"-1120"0,4 0-272 0,1-1 0 0,3 0-192 0,-2 1-80 15,0-4-32-15,0-1 0 16,2-1-320-16,0-3-64 0,5-2-16 0,1 0 0 0,-1 0 896 0,1 0 192 15,-2 4 16-15,-2 1 16 0,0 1 832 0,-2 2 160 16,-2 3 48-16,-1 1 0 0,-3 1 784 0,0 4 176 0,-1-1 16 16,-1-1 16-16,-1 1-768 0,1 0-144 0,-1 1-48 0,1-1 0 15,1 1-416-15,2-1-96 0,-2 1-16 0,1 1 0 16,2-1-656-16,1 0-144 0,-1 1-32 0,1 0 0 16,0-3-128-16,0 4 0 0,-1-2 0 0,-1 4 0 15,0-1 0-15,-2 1 0 0,-1 2 0 0,-2 3 0 16,-2-3-160-16,-3 5 160 0,0 2 0 15,-2 1-144-15,-1-2 144 0,-1 3 0 0,0-3 0 0,1 0 0 0,1-2 0 16,3 0 0-16,1-2 0 0,3 1 0 0,2-4 320 0,3 0 80 16,2 1 32-16,1-3 0 15,3 1 64-15,1 0 16 0,1 1 0 0,1-2 0 16,1 1-288-16,0-1-48 0,1 3-16 0,-1-5 0 16,2 3-160-16,0 1 0 0,-1 0 0 0,0-2 0 0,-1-1 0 0,1 0 0 15,-2-2 0-15,2 0 0 0,1-1 0 0,0-1 0 16,1-3 0-16,1-2-176 0,2-2 176 0,3 0 0 15,3-2 0-15,1-4 0 0,4 0 0 0,1 0 0 16,1-4 128-16,0 1-128 16,3 1-368-16,-1-3-144 0,1 2-16 0,-3-1-16 15,-1 2-1440-15,-1-1-272 0,-3 2-64 0,-2 0-12464 0</inkml:trace>
  <inkml:trace contextRef="#ctx0" brushRef="#br1" timeOffset="55351.25">12025 5325 26719 0,'2'-5'2368'0,"-4"4"-1888"16,2-2-480-16,-1 1 0 0,1 2 2464 0,0 2 400 0,0-2 80 0,0 1 0 31,-1 1-2688-31,0-2-528 0,1 5-112 0,0-5-32 16,0 0-192-16,0 0-32 0,-9 20-16 0,5-11 0 0,1 1 528 0,-2 1 128 0,0 3 0 0,1 3 0 15,-1 1 0-15,0 3 256 0,-1 4-64 0,0 2-16 0,1 3 688 16,-1 2 144-16,1 1 16 0,-3 3 16 0,1 4-256 0,-3 2-48 15,0 4-16-15,-3 0 0 0,0-3-464 0,-2 1-112 16,-2 3-16-16,-3 5 0 0,-2 1-128 0,1 0 0 16,1-3 0-16,2-2 0 0,3-5-192 0,1-2 192 15,4-3-160-15,3-4-17904 0</inkml:trace>
  <inkml:trace contextRef="#ctx0" brushRef="#br1" timeOffset="58401.14">5289 12182 23951 0,'-13'-8'2128'0,"3"1"-1696"0,2 0-432 0,2 2 0 0,2 4 1712 0,3-2 256 16,-1 1 48-16,-1-3 16 16,-2-1-2256-16,-1-3-448 0,-1 1-96 0,5-1 0 15,1 1 224-15,2 2 48 0,0 1 16 0,2 3 0 16,0-3 288-16,1 1 192 0,1 2-208 0,0-1 80 0,0 1 1248 0,1-1 256 15,2 2 48-15,-1 0 16 0,2 1 352 0,0-1 64 0,1 1 0 0,0 0 16 16,1 0-976-16,2 1-192 16,-1-1-32-16,2 1-16 0,1-1-400 0,-1 1-96 15,2 2-16-15,1-3 0 0,0 5-16 0,-1-3-128 16,1 4 192-16,-1 3-64 0,-3 0-128 0,-1 2 0 16,2 4 0-16,-3 3 0 0,-1 3 0 0,-4-1 0 0,0 5 0 15,-2-1 0-15,-2 4 0 0,-1-2 0 0,-1 0 0 0,-1 2 0 16,0 0 0-16,-3 2-144 0,-1 2 144 0,-2 2 0 15,-2 2 0-15,-3 2 0 0,0 4 0 0,-5-2 0 16,0-1 0-16,-1-1-128 0,-3-2 128 0,-2-4 0 16,4-3 0-16,-4-6 0 0,1-2-128 0,-1-6 128 15,-2 1 0-15,-1-3 0 0,0-3 176 16,-1-3-176-16,-2-2 128 0,2-4-128 0,0 2 0 0,-2-8 0 16,1-1 0-16,-1-4 0 0,1-4 0 0,1-3 0 15,1 1 0-15,4-5 0 0,3 3 0 0,5 1 0 0,7 3 160 16,3 1-160-16,4 4 128 0,3 0-128 15,2 5 320-15,3 0-32 0,4 4 0 0,2 0 0 16,5 6-288-16,3 0 0 0,5 4 0 0,6-1 0 16,1 1 0-16,5 1 128 0,-1-3-128 0,3 1 160 15,-1 1 80-15,1-3 16 0,1 3 0 0,3 1 0 0,1 2-16 16,-2-1 0-16,-2 2 0 0,-2 2 0 0,-2-1-80 16,-3 1-16-16,-3 1 0 0,-6-3 0 0,-3 0-144 0,-2 4-256 15,0-1 64-15,-1 2-19776 16</inkml:trace>
  <inkml:trace contextRef="#ctx0" brushRef="#br1" timeOffset="91958.46">29704 5975 35935 0,'-3'0'3200'0,"1"0"-2560"0,2 1-512 0,2-1-128 15,0 0-880-15,1 0-192 0,-2 2-32 0,1-2-16 16,2 2 544-16,0-1 96 0,0 3 32 0,-1-2 0 15,1 0-592-15,-2 2-112 0,1 1-32 0,-3 1 0 0,0 2 928 0,-1 0 256 16,-2 2 0-16,1 3-128 0,-2-1 800 0,-1 2 160 0,1 0 48 0,-1 3 0 16,-1 1-48-16,0 1-16 15,0-2 0-15,1 3 0 0,0 1-192 0,1-1-48 0,2-1 0 0,-1 4 0 16,3-6-320-16,0 1-80 16,2 0-16-16,-2-3 0 0,2-2-160 0,0-2 0 15,1-1 144-15,1-2-144 0,-1-3 144 0,2 0-144 0,0-4 192 16,3 0-192-16,-1-1 208 0,2-2-64 15,2-3-16-15,1-2 0 0,4 1-128 0,2-4 0 0,3 3 0 0,1-4 0 32,3 2-1248-32,2 0-128 0,3-2-32 0,2 1-8256 0,-1 3-1648 15</inkml:trace>
  <inkml:trace contextRef="#ctx0" brushRef="#br1" timeOffset="92279.39">29985 5868 28559 0,'-13'8'1264'0,"3"-5"272"0,1 5-1232 0,3-2-304 0,2 1 0 0,3-2 0 0,0 3 688 0,-3 5 80 16,0 6 0-16,-2 11 16 0,1 7 176 0,-1 4 16 0,0 1 16 0,1 3 0 15,-1 4-816-15,1-4-176 16,-3 4 0-16,1-1 0 16,-3 0-816-16,-2-3-112 0,-1-2-32 0,1-2 0 15,-1-3-608 1,1-3-128-16,1-2-32 0,1-2 0 0,3-1-192 0,-2-2-32 0</inkml:trace>
  <inkml:trace contextRef="#ctx0" brushRef="#br1" timeOffset="92767.04">30572 5811 43311 0,'-6'-1'3840'0,"0"2"-3072"0,1 2-608 0,3-1-160 15,-1 2-1232-15,0 1-288 0,-5 1-48 16,-4 5-16-16,-4 7 1584 0,-5 4 144 0,-3 8 112 0,-1 2 32 0,-1 4-448 0,0 2-96 15,1 1 0-15,-1 4-16 16,0 0-192-16,2-1-48 0,4 1 0 0,2-6 0 0,3 2 352 0,3-6 160 16,3-2-160-16,3 0 160 0,2-5 0 0,4-2 0 0,4 0 0 15,1-4 0-15,3 0 0 0,2-7 160 0,4 2-32 0,2-4 0 16,2-3-128-16,5-4 0 0,0-1 0 0,3-3 0 16,4-1-272-16,1-5 64 15,1-2 16-15,0-2 0 0,4-2 192 0,-1-4 0 16,-1-2 0-16,0 0 0 0,-2 1 0 0,-4-6 128 15,-1 1 16-15,-3-6 0 0,-2 0 144 0,-5-5 32 16,-4-5 0-16,-3-1 0 0,-4-3-112 0,-6 2-16 0,-4 1 0 0,-3 3 0 0,-4 0 272 16,-4 3 48-16,-3 5 16 15,-3-1 0-15,-2 2-144 0,-4 4-16 0,0 4-16 0,-1 3 0 16,2 2-224-16,2 6-128 0,1 4 160 0,4 3-160 31,0 2-928-31,4 3-288 0</inkml:trace>
  <inkml:trace contextRef="#ctx0" brushRef="#br1" timeOffset="93466.24">31088 5748 35935 0,'-17'-3'1600'0,"2"-2"320"0,1 2-1536 0,4 2-384 0,4 1 0 0,3 0 0 0,-2-1 304 0,-3 1-16 0,-5 0 0 15,-6 0 0-15,-1 0-64 0,1 2-16 0,0 3 0 0,0 4 0 32,3-2-768-32,0 6-144 0,1 1-48 0,2 0 0 15,0 3-32-15,4-1-16 0,1-1 0 0,2 3 0 0,2-5 544 0,2 2 96 16,3-1 32-16,0-2 0 0,3-1 128 0,1 0 0 15,1-2 0-15,0-3-128 0,2-1 128 0,0-3-192 0,2 2 192 0,0-4-192 16,1 0 192-16,0-2 0 0,2-2 0 0,0-1 0 16,1-1-192-1,1 0-64-15,-2-3-16 0,0 0 0 16,-2 0-688-16,0-1-144 0,0 1-32 0,-2-5 0 16,-1 3 496-16,-1 0 112 0,-4-3 16 0,0 2 0 0,-3 1 800 0,-3-5 160 15,1 4 48-15,-3-5 0 0,0 1 928 0,-2 0 192 0,0 1 48 0,0-1 0 16,0 4-400-16,-1-3-80 0,1 4-16 0,1 1 0 0,-2 3-624 0,2 1-128 15,0 1-32-15,0 0 0 16,1 2-384-16,1 1 0 0,0 1 0 0,2 1 0 16,0 0 0-16,1 1 0 0,1 1 0 0,1-2 0 15,1 3 0-15,1-3 0 0,2 2-224 0,3-2 80 16,-1 0-112-16,4 0 0 0,0 0-16 0,4-2 0 16,3 0 272-16,1-1-128 0,4-1 128 0,0 0 0 0,3 1-128 0,4-1 128 15,2-2 0-15,4 2 0 0,1 0-144 0,1 1 144 16,-2-1 0-16,0 0-144 15,-1 2 144-15,-1-2 0 0,0 2 0 0,-2 0 0 0,-3 0 0 16,0 1 0-16,-3-1 0 0,-1 2 0 0,-4 0 0 0,-2 2 0 0,-1 3 0 16,-5-1 0-16,0 5 0 0,-3 1 0 15,-4 2 0-15,-4 3 0 0,-2 3 0 0,-4 0 0 16,-3 6 0-16,-3 2-128 0,-3 2-16 0,-2 3 0 16,-4 1 0-16,-3 1 0 15,1-2-384-15,-3 3-80 0,-3 3-16 0,-2 0 0 0,-1 1 624 16,-1 1 0-16,0 0 0 0,0 0 0 0,-1 3 208 0,0-3 112 0,1 1 32 15,4-6 0-15,1-4 96 0,1-2 32 0,3-3 0 0,3 0 0 16,2-7-352-16,3 0-128 0,3-3 0 0,4-2 0 31,2-2-768-31,2-3-256 0,3-1-64 0,2-6-13872 0</inkml:trace>
  <inkml:trace contextRef="#ctx0" brushRef="#br1" timeOffset="93904.92">31646 6247 43311 0,'-10'-13'1920'0,"3"5"384"0,0 0-1840 0,4 3-464 0,1 3 0 0,4 2 0 16,-2 0-1632-16,-2 0-416 0,1-5-96 0,-1 2-16 0,-2 0 1728 0,-1 3 432 15,0 0 0-15,-1 1 0 0,0 4 0 0,-3 1-160 16,0 1 160-16,-2 3 0 0,0 4-176 16,-2 2 176-16,0 1-160 0,-2 1 160 0,2 1-144 0,-2 0 144 15,0 2-128-15,-1 1 128 0,0 2 0 0,0-1 0 16,1 4 0-16,0-2 0 0,2 2 0 0,1 1 0 16,3-2 0-16,1 0 0 0,3-3 0 0,1 1 0 15,4-1 0-15,2-2 0 0,0 1 0 0,4-3 0 0,2-2 0 16,3-1 0-16,2-2 0 0,4-3-160 0,2-2 16 15,5-4 0 1,2-3-512-16,2-1-112 0,3-3 0 0,0-3-16 16,-1-3 240-16,-1-3 48 0,2-2 16 0,-1-2 0 0,-3-5 656 0,-2 0 128 15,-4-3 16-15,-2-3 16 0,-6 1 752 0,-4-3 128 0,-4-3 48 0,-4 0 0 16,-5 2-192-16,-2-2-48 0,-4 6 0 0,-2-1 0 16,-3 1-784-16,-2 3-240 0,-3 3 0 0,-1 2 128 15,0 3-1280-15,-1 2-256 0,-1 4-64 0,1 2-14608 16</inkml:trace>
  <inkml:trace contextRef="#ctx0" brushRef="#br1" timeOffset="114582.68">31893 11610 29487 0,'-1'-1'2624'0,"0"-3"-2112"0,1 3-512 0,0-1 0 16,0 2 1472-16,0 0 192 0,0-2 48 0,0-1 0 16,0-2-176-16,0 2-48 0,-2 0 0 0,1 2 0 0,-1 1-1040 0,-1 1-224 15,0 2-32-15,-4 5-16 0,0 0-176 0,-2 3 0 16,-2 4 0-16,-2 2 0 0,-2 5 0 15,-3-1-144-15,-1 4 144 0,-2 1-160 0,-2 1 160 0,1 1-160 16,1-4 160-16,1 2-160 0,0-1 160 0,3-2 0 0,4 0 0 16,1-4 0-16,5-1 0 0,2-1 0 0,4-5 0 15,2 1 0-15,3-3 0 0,3-2 0 0,3 0 0 0,2-4 128 16,3-1 64-16,3-2 32 16,3-1 0-16,1-1 0 0,4 0 16 0,1-4 0 15,3 0 0-15,1-2 0 0,1 1-64 0,2-4-16 0,4-2 0 0,0 1 0 16,3 0-160-16,-4 0 0 15,0 0 0-15,-4 0 0 0,-3 1 0 0,-3 0 0 0,-2 0-224 0,-4-1 80 32,-1 0-496-32,-4 0-112 0,-1-2-16 0,-4 2-17584 0</inkml:trace>
  <inkml:trace contextRef="#ctx0" brushRef="#br1" timeOffset="114883.7">32279 11470 43311 0,'-7'-4'1920'0,"2"1"384"0,0 0-1840 0,2 3-464 0,2 0 0 0,2 0 0 16,-1 0-608-16,0 1-224 0,0 1-32 0,0 3-16 0,0 2 880 0,-1 7 288 15,-2 3 0-15,-2 4 0 16,1 9-288-16,-4 4 0 0,1 6 0 0,-6 2 0 0,1 7 176 0,-3-2-32 0,-2 4 0 0,0 1 0 15,-2-3 48-15,-1-2 16 16,0 3 0-16,-2 1 0 0,0-3-32 0,0-2-16 16,-1-2 0-16,2-6 0 15,3-1-160-15,-1-3 0 0,2-2 0 0,0-4 0 0,2 0 0 0,2-5 0 16,1-1 0-16,1-3 0 16,2-3-480-16,3-2-80 0,2-4-16 0,2-1-17936 0</inkml:trace>
  <inkml:trace contextRef="#ctx0" brushRef="#br1" timeOffset="115424.97">32549 11468 27647 0,'-4'-2'2448'0,"0"0"-1952"16,3 2-496-16,1 0 0 0,0 0 1984 0,0 0 288 16,-1 0 64-16,-2 0 16 0,2 0-560 0,-2 0-128 15,1 2 0-15,1-2-16 0,2 3-848 0,0 1-160 16,3-3-48-16,0 2 0 0,2-1-144 0,0-1-48 15,4 3 0-15,0-4 0 0,2 1-128 0,2 0-16 16,1 2-16-16,-1-3 0 0,4 0-240 0,2 1 0 16,-1 0 0-16,1 0 0 0,1 2 0 0,0-2 0 0,0 1 0 0,0 1 0 15,-1-2 0-15,-3 3 0 0,-2-2 0 16,0 2 0-16,-3 1 0 16,-1-2 0-16,1 1 0 0,-4 1 0 0,1 0 0 0,-2 2 0 0,1-3 0 15,-2 4 0-15,-1-1 0 0,-3 2-208 0,1 2 32 0,-2-2 16 16,-2 4 32-16,-2 1 0 15,-2 2 0-15,-2 1 0 0,-2 4 128 0,-2 3 0 0,-2 4 0 0,-5 1 0 16,-2 2 0-16,-4 1 0 0,-2 1 0 0,-4 2 0 16,0-2 0-16,-2 2 0 15,-4 1 0-15,-2 3 0 0,-2 5 0 0,2-4 0 0,0 1 0 16,2-2 0-16,3-2 0 0,2-2 0 0,3-4 0 0,4-2 0 16,3-1 0-16,1-2 0 0,4-3 0 0,2-5 0 15,2 1 0-15,2-3 0 0,1-3 0 0,1 1 0 16,1-3-640-16,3-4-32 0,0 1-16 0,1-3-12352 15,2 0-2464-15</inkml:trace>
  <inkml:trace contextRef="#ctx0" brushRef="#br1" timeOffset="116184.5">33236 11583 28559 0,'0'-3'1264'0,"-1"1"272"0,0 0-1232 0,-1 1-304 0,2 1 0 0,-1 0 0 0,1 0 1456 0,-2 0 224 0,-1 1 48 16,-2 1 16-16,-2 1-128 0,-2 2-16 0,-2 1-16 0,-1 4 0 15,-3-1-768-15,-1 2-160 0,0 4-16 0,-3 2-16 16,-1-1-304-16,-1 4-48 0,-1 1-16 0,0 1 0 16,1 2-256-16,1-2 0 15,4 0 0-15,1-2 0 0,3 0 0 0,2-3 0 0,2-2 0 0,3 0-144 16,2-3 144-16,1 1 0 0,1-3 0 0,2 0 0 16,2-3-144-16,1-1 144 0,2 0-160 0,1-2 160 15,2 1-304-15,1-5 48 0,5 0 0 0,1-2 0 16,3-2 0-16,3-1 16 0,0-1 0 0,0-5 0 15,-1 2 96-15,-1-2 16 0,-2-2 0 0,0 0 0 0,-3 2 128 16,-2-5-208-16,-2 1 80 0,-2-3 128 0,-2 4 0 0,-3-6 0 16,-1 0 0-16,-3-2 0 0,-2 2 0 0,-1 1 288 15,-2 1-32-15,-3 2 0 16,1 3 208-16,-3 2 48 0,-1 0 0 0,0 5 0 0,0 0-128 0,-2 2 0 16,2 3-16-16,0-2 0 15,0 3-368-15,1 3 144 0,1-2-144 0,3 3 0 0,1-3 0 16,4 2 0-16,1-1 0 0,2 3 0 0,3-3 0 0,1 2 0 15,3-1 0-15,1 0 0 0,1 0 0 0,3-1 0 16,-1-1 0-16,2 1 0 0,1-2 0 0,2 0 0 16,1-2 0-16,4 1 0 0,1-1 0 15,0-1-144-15,1 1 144 0,-1-1 0 0,-1 2 0 0,-1-3-160 16,-1 3 160-16,0 0 0 0,-3-2-128 0,1 2 128 16,-2 2 0-16,-2-1 0 0,-1 4-256 0,-3-1 64 15,-3 2 16-15,0 0 0 0,-4 2-96 0,-2 2-32 0,-3 2 0 16,-3-3 0-16,-1 6 128 0,-1-3 32 0,-3 3 0 15,-2 1 0-15,0 2 336 0,-3 0 64 0,0 1 0 0,-1-1 16 16,0 1 160-16,1 2 16 0,0-3 16 0,-1 3 0 16,2 0-16-16,-2 0 0 0,2 2 0 15,-3 2 0-15,1-2-224 0,0 4-48 16,0-3-16-16,2 1 0 0,-2 3-160 0,-1-3 0 0,-2 3 0 0,2 1 0 16,-1 2 0-16,0-3 0 0,1 1 0 0,-2-3 0 15,2-1 0-15,1-2 0 0,-1 0 0 0,2-1 0 0,-3-2 128 16,4-2-128-16,-1 0 0 0,2-2 128 15,1 0-608-15,1-1-128 0,1-3-32 0</inkml:trace>
  <inkml:trace contextRef="#ctx0" brushRef="#br1" timeOffset="116661.37">33382 12351 39615 0,'-3'-2'3520'0,"2"1"-2816"0,0 1-560 0,1 0-144 0,1 1 384 0,-1-1 32 16,0 0 16-16,-1 0 0 0,0 0 80 0,-2 2 32 0,0 0 0 0,3-2 0 15,0 0-256-15,-21 19-48 0,9-10-16 0,-1 4 0 16,-3 3 32-16,-3 0 16 0,1 1 0 0,-3 3 0 16,2 0-144-16,-2 1-128 0,1 4 192 0,0-2-192 15,2 1 0-15,-1 3 0 0,2-2 0 16,1 0 0-16,4-1 0 0,1-2 0 0,2 0 0 0,4-4 0 31,2-1-368-31,5-2-80 0,3-1 0 0,1-3-16 16,4-3-176-16,2 1-48 0,2-4 0 0,1-3 0 15,2 2-192-15,0-3-32 0,4 1-16 0,1-4 0 16,3 1 400-16,2-3 80 0,2-1 0 0,-3-2 16 0,-2 1 608 0,-1-5 112 0,-5 0 32 0,0-2 0 16,-6-2 384-16,-2 2 96 0,-4-5 16 0,-5 2 0 15,-2-1-224-15,-3 0-32 0,-3-1-16 0,-4 2 0 0,-2-1 96 16,0 1 0-16,-5 1 16 0,1 0 0 0,-1 4-192 0,-1-1-32 16,2 1-16-16,2 1 0 0,0 1-416 0,1 2 0 15,2-1-224-15,1 2 80 16,0 2-672-16,1 1-128 15,1-1-16-15</inkml:trace>
  <inkml:trace contextRef="#ctx0" brushRef="#br2" timeOffset="134407.12">660 12383 21183 0,'-3'1'1888'0,"0"1"-1504"0</inkml:trace>
  <inkml:trace contextRef="#ctx0" brushRef="#br2" timeOffset="134696.84">690 12348 18431 0,'-1'-6'816'0,"0"0"160"0,-1 1-784 0,1 1-192 15,1 2 0-15,0 2 0 0,0-4 1632 0,0-1 288 0,0-4 48 0,0-2 16 16,1-5 0-16,1-1 16 16,-1-1 0-16,1-1 0 0,2 1-1264 0,0 0-256 0,-1 0-48 15,0 1-16 1,-1 2-944-16,0 2-192 0,-2 0-48 0,0 2 0 0,-3 0-224 15,1 2-48-15,-2 6-16 0,-1-2 0 0,0 5 880 0,-2 0 176 0,-2 1 0 0,-3 5 0 0,-2 3 768 16,-1 1 64-16,0 3 0 0,-1 1 16 0,-1 3-64 0,0 3-16 16,1 4 0-16,-1-1 0 15,4 5-256-15,0 0-48 0,4-2-16 0,0 0 0 16,4 1 32-16,1 1 0 0,3 1 0 0,1-1 0 16,-1-3-112-16,1 5-32 0,1 7 0 0,-2 2 0 15,-2 3-336-15,-3 4 0 0,-1 2 0 0,-2 0 128 16,-1 1-416-16,-1-9-80 0,1 0-16 0,-1 0 0 15,0-5-576-15,3-2-128 0,5-5-32 16,-1-6 0-16,3 1 288 0,0-10 48 0,1 2 16 16</inkml:trace>
  <inkml:trace contextRef="#ctx0" brushRef="#br2" timeOffset="134933.01">239 12725 41471 0,'-21'-4'1840'0,"7"0"368"0,4 0-1760 0,5 1-448 0,6 3 0 0,3 0 0 16,2 0 0-16,3-3-144 0,7 1 0 0,5-4 0 31,10 0-592-31,5-3-112 0,5 3-32 0,2 0 0 16,3 1 320-16,1 3 64 0,0-1 16 0,-5 2 0 15,-4 0-800-15,-6 2-176 0,-6 3-16 0,-5-1-16 16,-4 0-1424-16,-3-2-288 0</inkml:trace>
  <inkml:trace contextRef="#ctx0" brushRef="#br2" timeOffset="135255.62">1177 12127 42383 0,'-8'-19'1872'0,"-1"4"400"15,1 5-1824-15,2 3-448 0,3 6 0 0,1-2 0 16,0 2 0-16,-3 0-208 0,-1-3 16 0,-3 0 0 16,-1 2-1904-16,2 4-368 0,-1 0-80 0,0 5-16 15,-2 3-816-15,0 6-160 0,-3 3-48 0,0 4 0 0,-3 7 3200 0,1 2 640 16,0 4 128-16,-1 2 32 0,0 0 2144 0,2 2 416 15,0-3 96-15,0 5 0 0,2 4-1328 0,-2 0-272 16,0-1-48-16,0 4-16 0,0 1-768 0,2 3-176 0,0-3-16 16,2-2-16-16,0-1-432 0,1 0 0 15,3-2 128-15,2-2-128 0,2 1 0 0,3-4-272 16,5-5 64-16,3-4 16 16,2-3-272-16,2-2-48 0,1-3-16 0</inkml:trace>
  <inkml:trace contextRef="#ctx0" brushRef="#br2" timeOffset="135780.29">1308 12491 39615 0,'-5'-1'3520'0,"0"1"-2816"0,3 0-560 0,1 1-144 0,-1-1 464 0,1 2 64 15,-3 0 16-15,0-2 0 0,-4 3-544 0,-2-1-272 0,2 4 16 16,-2 1 16 0,-1 1-848-16,-1 3-192 0,0 3-16 0,0-1-16 15,-3 2 48-15,1 3 16 0,2-5 0 0,-2 2 0 16,1 2 448-16,0-3 96 0,2 1 0 0,0-2 16 0,4-3 560 0,-1 0 128 15,3-2 0-15,2-2 0 0,0 0 320 0,3 0 112 16,0 0 16-16,1 2 0 0,2-2 208 0,2-1 48 16,0 1 16-16,3 0 0 0,2 5-576 0,1-3-144 15,2 2 0-15,2-4 0 0,2 0-128 0,4-2-64 16,1 2-16-16,-1-6 0 16,3 2-384-16,-1 2-80 0,-1-3-16 0,-1 3 0 15,-3-1-176-15,-2 0-32 0,-3 3-16 0,-3 1 0 0,-1 3 672 0,-4-3 240 16,-1 4-144-16,-4-1 144 0,-2 2 768 0,0 1 224 0,-3-1 48 0,0 2 16 15,-1 1 224-15,-2-2 32 0,2 0 16 0,-1-1 0 16,-2 3-784-16,1-5-160 0,0 3-16 0,1-4-16 0,1 1-352 16,1-3 0-16,-2 1 0 0,1-2 0 0,-1-2-128 15,-1 0-112-15,-2 1-16 0,1 0 0 32,-4 0-192-32,0 1-32 0,-3 1-16 0,-3-1 0 15,0-1 16-15,0 0 0 0,0 0 0 0,-1-2 0 0,3 1-1168 16,0-3-224-16</inkml:trace>
  <inkml:trace contextRef="#ctx0" brushRef="#br2" timeOffset="136176.87">1460 12171 18431 0,'2'-11'816'0,"-1"0"160"0,1 2-784 0,0 6-192 0,-1-1 0 0,0 3 0 0,0 1 256 0,2-4 0 15,0 1 0-15,1 0 0 0,-1 3 1728 0,-1 3 336 16,-1 4 80-16,-1 1 16 0,2 6-48 0,-2 1-16 15,1 3 0-15,1 1 0 0,2 3-1312 0,1 0-256 0,4 2-48 0,0-1-16 16,4 1-272-16,3 2-48 0,4 2-16 0,-1-2 0 16,3 3-256-16,0 2-128 0,1 1 128 0,1 4-128 15,-1 3 0-15,1 2 0 0,-1 3 0 0,-2 3 0 16,-3-1 0-16,-4-1 0 0,-2-1 0 0,-5-3 0 16,-3 1-288-16,-4-2 16 0,-4-1 0 0,-2 1 0 15,-3-1 272-15,-2-2 0 0,-4-2 0 0,-1-4 0 0,0-3 0 0,-3-2 0 16,0-3 0-16,1-6 144 15,1 0-16-15,1-6 0 0,1 1 0 0,2-6-17936 16</inkml:trace>
  <inkml:trace contextRef="#ctx0" brushRef="#br2" timeOffset="136596.31">2081 12615 21183 0,'4'-1'1888'0,"1"-2"-1504"0,0 3-384 0,-2-1 0 15,2 1 1472-15,3 0 240 0,4-1 32 0,9-3 16 0,8 2 608 0,5-3 128 16,2 0 32-16,0 4 0 0,-3-4-1568 0,0 1-320 16,-4 2-64-16,-2 0-17424 15</inkml:trace>
  <inkml:trace contextRef="#ctx0" brushRef="#br2" timeOffset="136866.81">2140 12876 40543 0,'-3'1'1792'0,"-1"1"384"0,2 0-1744 0,0 0-432 0,2 0 0 0,2 0 0 16,0 1-560-1,2 0-192-15,1 2-32 0,3 2-16 16,3-1-688-16,3-1-144 0,3-5-32 0,2 0 0 0,1-5 1280 0,2 0 240 0,3 0 144 0,2-3-160 16,4 0-144-16,1-1-16 0,4 3-16 15,1-3-13296-15</inkml:trace>
  <inkml:trace contextRef="#ctx0" brushRef="#br2" timeOffset="137476.46">5919 12468 35935 0,'4'-1'3200'0,"0"1"-2560"0,-1 0-512 0,1 0-128 0,0 0-224 0,2 0-64 0,6 1-16 0,8-2 0 16,9 1-464-16,4-5-80 0,3 1-32 0,1 0 0 0,-4-1 608 0,-2 0 112 0,-2 1 32 16,-3-1 0-1,-4 2-304-15,-5-2-48 0,-1 4-16 0,-4-3-12880 16</inkml:trace>
  <inkml:trace contextRef="#ctx0" brushRef="#br2" timeOffset="137663.14">5890 12645 42383 0,'0'1'3776'0,"0"-1"-3024"0,1 0-608 0,1 0-144 0,3 3 0 0,3-3 0 16,4 0 0-16,8 0 128 31,11 0-4160-31,10-7-832 0,8 1-160 0,-1-5-32 0</inkml:trace>
  <inkml:trace contextRef="#ctx0" brushRef="#br2" timeOffset="138157.59">6551 12285 37775 0,'9'-17'3360'16,"-5"6"-2688"-16,-1-1-544 0,0 3-128 0,-1 4 768 0,2 2 128 16,0-2 32-16,2-2 0 15,5-8-2192-15,1-1-432 0,3-2-96 0,-1 5 0 16,-2-2 832-16,1 5 160 0,-1 3 32 0,0 1 16 0,2 4 1776 0,1-1 368 0,2 3 64 0,2 1 16 15,3 1-608-15,0 1-112 0,2-1-32 0,0 4 0 16,0 1-416-16,-2-1-96 0,-2 4-16 0,-3 2 0 16,-1 2-16-16,-3 2-16 15,-4 5 0-15,-1 1 0 0,-6 2-160 0,-2 1 0 0,-3 3 144 0,-6 3-144 16,-3 0 0-16,-4 1 0 0,-5 4 0 0,-4-3 0 16,-1 3 0-16,-6 2 0 0,-3 2 0 0,-1-2-192 31,3 2-256-31,1-6-48 0,1 1-16 0,1-4 0 0,3 1 208 0,1-5 48 0,4-10 0 0,2-2 0 0,5 0 256 0,0-3 128 15,3 0-128-15,-1-1 192 0,2 4 320 0,1-7 48 16,2 3 16-16,0 2 0 16,3 0-416-16,2 5-160 0,1-1 128 0,4 0-128 15,1 1 0-15,6 0 0 0,3 2 128 0,6-2-128 16,4 1 160-16,3 1 0 0,3 0 0 0,4-1 0 16,2 0-32-16,0-2 0 0,5 2 0 0,-1-2 0 0,0-2-128 15,2-3 0-15,-1-1 0 0,2-1-12432 16,4-3-2480-16</inkml:trace>
  <inkml:trace contextRef="#ctx0" brushRef="#br2" timeOffset="139591.79">6170 5481 35007 0,'-2'-5'3120'0,"-2"2"-2496"0,2 0-496 0,0 2-128 0,2 1 1024 0,0-3 192 16,0-2 48-16,-1-3 0 15,0-3-1600-15,1-4-320 0,1-3-64 0,0 0-16 16,1-1-1440-16,-1 1-304 0,-2 1-48 0,-3-1-16 15,0 1-832-15,-1 0-160 0,-2 1-48 0,-4 1 0 16,0 2 1360-16,-3 6 272 0,-2-2 48 0,-1 3 16 0,-1 4 2704 0,2-3 528 0,0 5 128 0,1 0 0 16,1 5 1200-16,0-4 224 0,0 4 48 0,0 0 16 15,1 1-208-15,1 0-32 0,-1 3-16 0,1 1 0 16,1 4-1216-16,-1 1-240 16,0 3-48-16,3 1-16 0,0 1-816 0,0 5-176 0,2 0-16 15,-1 3-16-15,2 2-160 0,1 3 0 0,2 4 0 0,1-1 0 16,2-1 0-16,0 3 0 0,2-2 0 0,-1 2 0 15,0 2 0-15,0-1 0 0,1-3 0 0,-1-2 0 0,0-5 0 0,-1-1-176 16,0-1 176-16,0-4-128 31,-1 0-960-31,-2-5-192 0,0 1-48 0,-1-3-14368 0</inkml:trace>
  <inkml:trace contextRef="#ctx0" brushRef="#br2" timeOffset="139827.41">5634 5757 41471 0,'-2'-9'1840'0,"1"7"368"16,0-2-1760-16,1 3-448 0,1 2 0 0,2 2 0 0,-1-2 128 0,3 1-128 0,3 5 0 16,4 0 128-16,4-1-256 0,5 0-64 15,1-1-16-15,4-5 0 0,4 0-32 0,0-2 0 16,3-1 0-16,3-3 0 15,1-4-288-15,0-1-64 0,3 0-16 0,-2-1 0 16,-2-1-400-16,-2-2-80 0,-3 3 0 0,-3 0-14640 0</inkml:trace>
  <inkml:trace contextRef="#ctx0" brushRef="#br2" timeOffset="140189.19">6721 5139 36863 0,'-4'-5'1632'0,"-1"2"336"0,-1 0-1584 0,1 3-384 0,1 1 0 0,0 1 0 0,1 2 704 0,-5 1 48 16,-3 4 16-16,-6 5 0 0,-3 9-768 0,-1 3 0 16,1 3 0-16,1 1-208 15,-1 1-464-15,2-5-96 0,1 0 0 0,1 1-16 16,0-2 208-16,2 0 32 0,1-1 16 0,0 1 0 0,1 1 528 0,0 2 0 16,1 2 0-16,-3 5 144 0,0 3 352 0,1 2 64 15,-2 2 16-15,1 2 0 0,3 1-64 0,2-5 0 16,2 5 0-16,5 1 0 0,4-4-512 15,4 1-320-15,4-2 32 0,5-3 16 16,5-7-1728-16,3-2-352 0</inkml:trace>
  <inkml:trace contextRef="#ctx0" brushRef="#br2" timeOffset="140656.16">7059 5413 28559 0,'-6'-4'2544'0,"1"0"-2032"16,0 0-512-16,3 3 0 0,1 2 1360 16,-2-1 176-16,-2-1 48 0,-5-1 0 15,-2 0-1584-15,-4 4-352 0,-1 2-48 0,-1 3-16 16,1 3-976-16,-3 4-192 15,0 1-32-15,1 3-16 0,-2 0-320 0,1-1-64 0,0 2-16 0,2-1 0 0,-1 2 2176 0,2-5 432 16,-1 1 96-16,3-1 16 16,3-3 1296-16,2-1 256 0,4-1 48 0,2-4 16 0,3-1-704 15,4-1-128-15,0-2-16 0,5-2-16 0,0 0-992 0,5-3-192 16,2 1-32-16,-1 1-16 16,2-3-656-16,3 3-144 0,1 1-32 15,2-2 0-15,0 1-544 0,1 2-112 0,-1 1-32 0,0 3 0 16,0 1-352-16,-1 2-64 0,-1 2 0 15,-3-2-16-15,0 3-32 0,-3 3 0 0,0-2 0 0,0 1 0 0,-3 2 1776 16,0-2 192-16,0 2 112 0,1-3 16 0,-1 4 1792 0,-1-3 368 16,0 0 64-16,-1-1 16 0,-2-1-512 0,0-1-80 15,-4 1-32-15,1-4 0 0,-2 2-1040 0,-3-2-224 16,-1 3-32-16,-2-1-16 0,-3 1-464 0,-2 0-160 16,-3 1 0-16,-5 1 144 0,-1-1-144 0,-2 2-144 15,2-4 144-15,-6 3-208 16,-3-1-800-16,-2-3-144 0,1 1-48 0,0-3 0 15,3-1-1152-15,0-2-224 0</inkml:trace>
  <inkml:trace contextRef="#ctx0" brushRef="#br2" timeOffset="140932.59">7286 5736 10127 0,'2'-3'896'0,"-2"1"-704"0,0 0-192 0,1-1 0 0,1 2 6384 0,0 0 1232 0,2-1 256 0,1-3 64 0,5-1-6064 0,3 0-1200 15,5-5-240-15,1 0-48 16,4-3-1600-16,0 2-304 0,1 1-64 0,-3-2-16 15,0 3-1344-15,-3 2-256 0,1-3-64 0,-3 4-8704 0</inkml:trace>
  <inkml:trace contextRef="#ctx0" brushRef="#br2" timeOffset="141288.17">8072 5419 39615 0,'-6'0'3520'0,"0"3"-2816"16,0-3-560-16,2 2-144 0,3 2 912 0,-3 1 160 16,-2 2 16-16,-5 3 16 15,-3 6-1568-15,-3 3-320 0,-1 4-64 0,0 5-16 16,1-1-1968-16,-2 3-400 0,-2-2-80 0,0 5-16 0</inkml:trace>
  <inkml:trace contextRef="#ctx0" brushRef="#br2" timeOffset="141367.72">7773 5814 7359 0,'-98'121'320'0,"93"-115"80"16,5-6-400-16,-1 3 0 0,-1-2 0 0,-3 4 0 0,-4 4 512 0,-2 2 0 15,-1 4 16-15,2-4 0 0,3-6-304 0</inkml:trace>
  <inkml:trace contextRef="#ctx0" brushRef="#br2" timeOffset="141579.41">8183 5398 43311 0,'-2'-3'1920'0,"-2"1"384"0,-1 2-1840 0,2 3-464 16,0 1 0-16,2 1 0 0,0-1 0 0,-1 3-128 0,-1 6-16 0,0 5 0 15,5 4-480 1,0 1-80-16,4 3-32 0,3 3 0 0,2-3 144 15,0 2 16-15,3 3 16 0,-1 2 0 0,1 0-128 0,-2 2-16 0,-1 0-16 16,-2-4 0-16,-2-3-224 0,-2-2-32 0,-2-3-16 0,-3-5-8944 16,0-2-1792-16</inkml:trace>
  <inkml:trace contextRef="#ctx0" brushRef="#br2" timeOffset="141758.43">8072 5808 50687 0,'0'-4'4496'0,"1"1"-3600"15,2 0-704-15,1 2-192 16,2 1-512-16,1-5-144 0,6-2-32 0,9-2 0 16,9-5-608-16,8-3-128 0,8-4-32 0,2 0 0 15,1 1-992-15,0-2-208 0</inkml:trace>
  <inkml:trace contextRef="#ctx0" brushRef="#br2" timeOffset="142463.34">8191 5799 38703 0,'-1'-1'3440'0,"-2"1"-2752"15,2 0-560-15,1 0-128 0,0 1 304 16,-1-1 16-16,-1 2 16 0,0-2 0 16,0 3-2896-16,-3-2-576 0,-2 2-112 0,0-2-16 15,-2 0-1008-15,-2-1-192 0,-1-1-32 0,-4 0-16 16,-2 1 2976-16,-1-4 576 0,-2 3 128 0,-3-1 32 0,-1 2 2928 0,-1 0 592 15,2 0 112-15,-1 0 32 0,0 0-304 0,4-2-48 16,3 4-16-16,2-2 0 0,3 2-1376 0,3-1-288 16,3 0-48-16,3 2-14112 0</inkml:trace>
  <inkml:trace contextRef="#ctx0" brushRef="#br2" timeOffset="142791.93">8085 5341 21183 0,'-3'7'944'0,"2"-2"192"0,0-2-912 0,1 2-224 0,0 0 0 0,0-1 0 0,0 2 864 16,-2 3 128-16,0 4 32 0,-2 7 0 0,-1 6 320 0,-2 0 64 16,-2 5 0-16,-2-5 16 0,0 1-400 0,-3 2-96 15,-2-1-16-15,-2 4 0 16,-2-1-352-16,-5 3-80 0,-1 3-16 0,-2-3 0 0,-2 1 160 0,0-2 16 16,1 2 16-16,-3-2 0 0,-2 4-496 0,1-2-160 15,2-3 0-15,5-2 0 31,4-4-656-31,6-4-240 0,6-5-64 0,6-4-14720 0</inkml:trace>
  <inkml:trace contextRef="#ctx0" brushRef="#br2" timeOffset="143435.1">8315 5017 19343 0,'-2'-4'1728'0,"1"-1"-1392"0,0 3-336 0,1 2 0 0,0 0 1504 0,0 0 224 15,-1-2 64-15,-1 1 0 0,1-1-1360 0,-1 0-272 16,-1 4-160-16,-1 0 192 0,0 3-192 0,0 2 0 0,-1 2 0 0,0 2 0 16,0 0 320-16,1 1 64 15,3 1 32-15,1 0 0 0,3 2 160 0,0 1 16 16,5 0 16-16,0 3 0 0,2-2 560 0,4 4 112 15,3 3 32-15,4-1 0 0,5 4-224 0,3 3-64 0,3 2 0 0,2-1 0 16,1 1-640-16,1 3-128 0,1 1-16 0,-2 1-16 16,-1-1-224-16,-3 2 0 0,-2 2 0 0,-5-1 0 0,-2 4 0 15,-7-1 0-15,-4-1 0 16,-7-5 0-16,-4-1 0 0,-5-4 0 0,-3 0 0 0,-6-3 0 16,-1-1 0-16,-5 0 0 0,-1-2 0 0,-5 1 144 15,-2-2-144-15,-2-6 0 0,-1 0 0 0,-1-4 0 0,-2 0 0 16,-2-3 0-16,0 0 0 0,1-3 0 31,2 0-1264-31,1-3-224 0,2-2-48 0,3-3-14272 0</inkml:trace>
  <inkml:trace contextRef="#ctx0" brushRef="#br2" timeOffset="143755.91">9089 5518 42383 0,'-4'-5'3776'0,"1"2"-3024"0,2 1-608 15,2 1-144-15,1 1 0 0,0 0 128 0,1-5-128 0,0 0 128 16,4-1-1792 0,2-1-352-16,5-2-80 0,2 2-16 15,1 0-1200-15,2 1-240 0,0 1-48 0,-1-3-16 0,2 0 1984 0,1 1 400 0,0-1 80 0,0 0 0 16,0 2 1600-16,-1-1 304 0,-2 2 64 0,-2 2 16 16,-1 0-368-16,-1 3-64 0,-4 0-16 15,-2 3 0-15</inkml:trace>
  <inkml:trace contextRef="#ctx0" brushRef="#br2" timeOffset="144051.96">9146 5695 33167 0,'3'1'2944'0,"1"-1"-2352"0,0 0-464 0,-1-1-128 0,1 1 1872 0,1 0 368 0,1 0 64 15,5-1 0-15,8 1-1680 0,8-4-352 0,8 3-64 0,6-4-16 31,2 1-528-31,0 1-112 0,0-5-32 0,-1 1-17808 0</inkml:trace>
  <inkml:trace contextRef="#ctx0" brushRef="#br2" timeOffset="144924.47">12670 5485 40543 0,'-6'-1'3600'0,"1"1"-2880"0,2 0-576 0,2 0-144 0,1 0-176 16,0 1-64-16,-3 0-16 0,-2 3 0 16,0-3-2432-16,-2 4-512 0,2 1-80 0,-1 2-32 15,2 0 1088-15,1-2 224 0,-1 4 32 0,0-3 16 0,0 4 2448 16,1-4 480-16,-1 4 112 0,0-1 0 0,1 1 1344 0,0-2 272 15,1 1 48-15,-1-3 16 0,2 2-992 0,0-3-208 16,2 0-32-16,0-1-16 0,3-4-1040 0,1 1-208 16,3-2-32-16,4-2-16 0,1 1-224 15,4-1 0-15,3-1 0 0,3 2 0 0,-1-4 0 16,1 1 0-16,3 2 0 0,1-4 0 0,3 1 0 0,4-1 0 16,0 1 0-16,1 0 0 0,-1 1-128 0,0 2 128 0,-3 2 0 15,-4 0 0-15,-4 2-128 0,-3 2 128 16,-4 2 0-16,-5 1 0 0,-3 3-192 0,-3 1 64 0,-3 2 128 0,-1 2-208 15,-2-3 208-15,0 1 0 0,-1 1 0 0,-1 0 0 16,-1 1 0-16,1-2 208 16,0 3-16-16,1 2 0 0,0 0-64 0,1 2 0 15,1 2-128-15,-2 0 192 0,-1-2-192 0,0 1 0 0,-2-1 0 16,-2 0 0-16,0 0 0 0,-3 1 0 0,-1 1 0 16,-3 0 0-16,0-5 0 0,0-1 0 0,4-4 0 0,-4-3 0 15,0 0 0-15,-5-1 0 0,1-5 0 0,-4-1 0 31,3-5-416-31,-5-4-128 0,-1-5-32 0,-2-2-17120 0</inkml:trace>
  <inkml:trace contextRef="#ctx0" brushRef="#br2" timeOffset="145170.94">12510 5481 36863 0,'5'-2'1632'0,"0"-3"336"0,0 1-1584 0,0 2-384 0,0 0 0 0,1 2 0 0,3-2 576 0,4-1 16 16,11 0 16-16,8-5 0 0,8 0-608 0,5-3-336 15,1 2 32-15,-3-4 16 16,-3 4-400-16,-3-1-80 0,-2 1 0 0,-3-2-16 16,-3 4 208-16,-3 0 32 0,-2 0 16 0,-4 2 0 0,-4 0 400 15,-1 3 128-15,-3-5 0 0,0 4 0 16,-1 0-688-16,1-2-16 0,0 2-16 0,0 0-13312 0</inkml:trace>
  <inkml:trace contextRef="#ctx0" brushRef="#br2" timeOffset="145506.31">12121 5882 31327 0,'5'-4'2784'0,"0"2"-2224"0,1-1-560 0,0 1 0 0,0-1 1952 0,2 2 288 15,3-1 48-15,6-2 16 16,13-4-2816-16,12 0-576 0,8-1-96 0,6-1-32 16,0 3-1952-16,-4-1-400 0,-2 5-80 0,-6 0 0 0</inkml:trace>
  <inkml:trace contextRef="#ctx0" brushRef="#br2" timeOffset="145840.5">12213 6114 41471 0,'-5'8'1840'0,"2"-5"368"0,-1 1-1760 0,2-1-448 0,2-3 0 0,2 0 0 16,2 0 368-16,3-3-16 0,6 2 0 0,6-2 0 0,12-1-352 0,10-5-320 15,7 0 64-15,9-4 16 16,9-1-1856-16,8-2-368 0,5-1-80 0</inkml:trace>
  <inkml:trace contextRef="#ctx0" brushRef="#br2" timeOffset="148166.4">12201 7104 24879 0,'-2'-9'2208'0,"-1"3"-1760"0,3 3-448 0,0 1 0 0,0 2 256 0,0-3-48 0,0-2 0 15,-1-4 0-15,-2-4-208 0,1 0 0 16,-1-1 0-16,2 2 0 0,-1 3 0 0,1-2 0 15,-2 0 0-15,1 1 0 0,-1 0 720 0,-1 1 208 0,1 3 32 0,-2-3 16 16,0 2 368-16,-3 2 80 0,1 0 16 0,0 4 0 16,-2 1-928-16,-2 0-176 0,1 5-32 0,-3 1-16 15,2 0-288-15,-2 4 0 0,-1 0-128 0,1 4 128 16,-1-3-256-16,0 4 32 0,-2 2 16 0,3 1 0 16,-1 1 208-16,3 1 0 0,0 0-160 0,2-1 160 15,0 1 0-15,3 2 0 0,1-4 160 0,0 0-160 16,4 0 368-16,0-1-48 0,2-1 0 0,0 0 0 15,3 0-176-15,0 1-144 0,2-2 192 0,0 5-192 16,2-1 400-16,-2 2-16 0,-1-2-16 0,0 2 0 16,-2 3 16-16,0 4 16 0,-1 4 0 0,0 3 0 15,-2 1-400-15,-2 1 0 0,0 0 0 0,-1 0 0 0,0 3-240 16,-2-6-128-16,0-5-16 0,1-7-16 16,2-5-592-16,-1-3-112 0,-1-4-32 0,3-4 0 15,-1-2 864-15,0-4 272 0,0 0-160 0,0 0 160 16,-1-4-1152-16,1 3-160 0,-3-4-32 0,0 1-11920 0</inkml:trace>
  <inkml:trace contextRef="#ctx0" brushRef="#br2" timeOffset="148454.41">11658 7472 35935 0,'-2'-5'3200'0,"-1"1"-2560"0,2 3-512 15,1 1-128-15,1 0 1120 0,0-1 208 0,2-1 32 16,2-2 16-16,2-4-976 0,6 2-192 0,3 0-32 0,5 1-16 16,4-1-160-16,3 1 0 0,2 1 0 0,1-1 0 15,2-1 0-15,0 2 0 0,2 2 0 0,-2-2 0 16,-1 3-464-16,-2-1-80 15,0 2-16-15,0-2 0 0,-2 0-1008 0,-2-1-208 0,0 1-32 0,-3-4-16 16,1 2 432-16,-4-1 96 0,-1-1 16 16,-2 0-12032-16</inkml:trace>
  <inkml:trace contextRef="#ctx0" brushRef="#br2" timeOffset="148975.84">12891 6692 35935 0,'1'-8'1600'0,"-2"3"320"0,-1 3-1536 16,0-2-384-16,2 4 0 0,-1 2 0 0,0 0 160 0,0-1-32 0,-2 2-128 0,-2 0 192 16,0 4-1984-1,0-1-416-15,0 4-80 0,0 0-16 0,0-3 640 0,-1 4 112 16,0 0 16-16,-1 3 16 0,-1-1 1088 0,-2 5 224 0,0-3 32 0,-1 3 16 0,-1-1 816 15,-2 2 176-15,0 2 16 0,-1 3 16 16,0 0 336-16,-1 2 64 0,-2 3 16 0,2 0 0 0,2-1-128 16,-3 1-32-16,0 6 0 0,-1 4 0 15,-3 6-432-15,-2 1-96 0,2 2-16 0,3-1 0 16,0-6-448-16,5-7-128 0,3-3 0 0,0 1 0 16,3 2 0-16,0-1 0 0,4-3 0 0,0 0 0 0,2-2 240 15,2 0 16-15,-1-2 16 0,2-3 0 0,-1 0-272 0,0 1 0 16,0-2 0-16,0 0 0 0,2-5 0 0,-2 2 0 15,2-2 0-15,0 1 0 0,1-1 0 0,1 0 0 16,0 2 0-16,2-2 0 0,3 2 0 0,1-2 0 16,2 0 0-16,-1-1 0 15,1-3-384-15,1-1-144 0,4 0-32 0,-1-3-15248 0</inkml:trace>
  <inkml:trace contextRef="#ctx0" brushRef="#br2" timeOffset="149751.6">13005 7173 23039 0,'-8'1'2048'0,"2"2"-1648"16,4-3-400-16,0 0 0 0,2 0 800 0,-1 0 80 0,-2 0 16 0,-4 0 0 16,-1 1-576-16,-2 0-128 0,0 0 0 15,-1 2-16-15,1-2 208 0,0 0 64 0,1 2 0 0,-1-2 0 16,1 0-288-16,-1 3-160 0,0 2 192 0,0-1-192 16,0 1 192-16,0 0-64 0,-1 3 0 0,0 1-128 15,1 2 464-15,1-1-16 0,3-1 0 0,2 0 0 16,3-1-256-16,1 0-48 0,1-3-16 0,2 1 0 15,3-1 32-15,1 1 0 0,2-3 0 0,2 1 0 0,0-1-160 0,2 1 160 16,-1-2-160-16,2 0 160 0,-1 1-160 0,1 0 0 16,0 1 0-16,-1 0 0 15,1 1-240-15,-2 0-16 0,2 1-16 0,-3 2 0 16,0-3-48-16,-2 2-16 0,-1 0 0 0,-2 1 0 16,-2 1 336-16,-1 0 0 0,-3 1 0 0,-2-1 0 0,0 1 256 0,-2 0 64 15,-1 0 0-15,-1 0 16 0,1-1 176 0,0 0 16 16,-1 1 16-16,-1-3 0 0,-1 1-288 0,0 0-64 15,-1 0-16-15,0-2 0 0,3-1-176 0,-3-1 0 16,-2 2 0-16,-2-1 0 0,-2 2-384 0,0-1 0 16,0-3 0-16,-1 3 0 0,1-2 64 0,-1 1 16 15,1 0 0-15,0-1 0 0,1-1 32 0,-1-2 0 16,2 1 0-16,0-1 0 16,2-2-1520-16,-2 0-288 0</inkml:trace>
  <inkml:trace contextRef="#ctx0" brushRef="#br2" timeOffset="150184.96">13391 7099 23951 0,'-3'-2'2128'0,"1"2"-1696"0,-2-2-432 0,1 1 0 0,2 1 2960 0,1 0 512 16,0 0 112-16,-1 0 0 15,0 1-2576-15,-3 1-144 0,3 0-512 16,1 0-1856-16,0 1-368 0,1 2-80 0,-1 1-16 16,-1-1 624-16,1 1 112 0,-1 5 16 0,-3 4 16 0,0 5 880 15,-1-2 192-15,-2 6 128 0,-2 2-192 0,-1 2 1408 0,-1-2 288 0,0 3 48 0,-1-2 16 16,-1 1-368-16,1 1-80 0,1-1-16 0,-2-2 0 16,2 0-688-16,0 0-144 15,1 1-16-15,0-3-16 0,4-2-240 0,0-4 0 16,2 1-144-16,2-3 144 15,1-1-864-15,-1-3-80 0,1-1-16 0,0-2 0 16,1-2-1184-16,-1 0-240 0,-1-4-48 0,2 0-9872 0</inkml:trace>
  <inkml:trace contextRef="#ctx0" brushRef="#br2" timeOffset="150476.17">13310 7047 41471 0,'-2'-5'3680'0,"1"4"-2944"0,1-2-592 0,2 3-144 0,2 0 224 0,-1 0 16 16,1 0 0-16,4 0 0 16,4 3-608-16,3-1-112 0,2 7-32 0,0-1 0 15,1 7-448-15,-3 1-112 16,1 4-16-16,-3 4 0 0,0 2-80 0,-2 2-32 0,-4 5 0 0,-1-2 0 0,-2 1 688 0,-4-3 144 15,0-4 32-15,-2 1 0 0,-2-3 656 0,0 1 128 16,-1-2 16-16,0 0 16 0,0 0 288 16,-1 1 64-16,1-4 16 0,0 1 0 15,1-1-624-15,2-2-224 0,0-1 144 0,0-5-16112 16</inkml:trace>
  <inkml:trace contextRef="#ctx0" brushRef="#br2" timeOffset="150691.68">13292 7472 20271 0,'-3'-5'1792'0,"1"0"-1424"0,2 4-368 16,0 1 0-16,0 0 1984 0,1 0 336 0,-1-4 64 0,0 2 16 31,1-2-2800-31,2 3-560 0,0-2-128 0,4 2 0 0,0 1 192 16,3 0 64-16,1 0 0 0,0-1 0 0,2 1 576 0,0-1 112 0,1 1 144 0,-2 0-208 0,2-3 208 15,-2 2 0-15,2 1 0 0,-2-1 0 32,0 1-864-32,1 0-176 0</inkml:trace>
  <inkml:trace contextRef="#ctx0" brushRef="#br2" timeOffset="151129.49">13911 7177 35007 0,'8'-10'1552'0,"-5"4"320"0,1-3-1488 0,-1 5-384 0,-2 0 0 0,0 3 0 16,0-1 0-16,2-2-256 16,0-2 32-16,1-4 16 0,0 0 64 0,0-1 16 0,-1 4 0 0,-2 0 0 31,1 1-784-31,-2 1-160 0,-2 3-16 0,-1 0-16 16,-1 2 48-16,-2 4 16 0,-3 1 0 0,-1 3 0 0,-2 1 656 0,-2 4 128 0,0 3 16 0,-4 2 16 15,0 5 928-15,-1 0 176 0,1 3 32 0,0 3 16 16,5-1 96-16,0 0 32 0,3 2 0 15,3 0 0-15,1-3-256 0,2 1-48 0,0 3-16 0,2 0 0 16,1-7 0-16,-1 3 0 0,4-1 0 0,-1 1 0 0,1 0-288 16,0-3-48-16,0-1-16 0,-1-2 0 15,2-2-224-15,-1-2-160 0,2-2 192 0,0-3-192 16,-1 0-528-16,2-1-224 0,2-5-32 0,0-1-10416 16,3-5-2096-16</inkml:trace>
  <inkml:trace contextRef="#ctx0" brushRef="#br2" timeOffset="151900.56">13739 6564 28559 0,'0'-1'2544'0,"0"-1"-2032"0,2 2-512 0,-1-1 0 0,1 1 816 0,1-2 64 16,-1 2 16-16,3-1 0 0,3-1-720 15,1-1-176-15,3 3 0 0,0 0 0 0,0 1 0 0,1 3 0 16,2 0 0-16,-2 1 0 0,0 3 0 0,0-1 0 16,2 4 0-16,-3 1 0 0,1 2 0 0,-2 2 0 15,0 0 0-15,0 1 0 0,1 2 496 0,1 2 64 16,0 0 16-16,1-3 0 0,2 5 320 0,1-6 64 15,2 5 0-15,-1-5 16 0,1 2-400 0,0-2-96 16,-3 3-16-16,1-3 0 0,0 6-240 0,-2-4-48 16,0 4-16-16,-4-2 0 0,-1-3-160 0,-3 6 128 0,2 3-128 15,-3 3 128-15,-1 3-128 0,-1 0 0 0,-3 1 0 0,-1-1 0 16,0-1 0-16,-1 3 0 0,1-2 0 16,0-2 0-16,0-2 176 0,1-6-48 0,0 1-128 15,3-1 192-15,1-1 64 0,0 1 0 0,2-2 0 0,1 2 0 16,0-1-112-16,0-2-16 0,1 3 0 15,-3-2 0-15,-1-2-128 0,-4 1 0 0,-1 2 0 0,-4-1 0 0,-2 0 0 16,-4 2 0-16,-2 0 0 0,-4-1 0 16,-3 2 0-16,-2-4 0 0,0-2 0 0,-2-2 0 15,-1-2-176-15,2-3 48 0,-2 0 0 0,0-2 0 16,-1-3-64-16,-1 1 0 0,1 0 0 0,0-2 0 16,2 1-192-16,2-3-64 15,1 1 0-15,0-1 0 0,4-2-1216 16,0-1-256-16</inkml:trace>
  <inkml:trace contextRef="#ctx0" brushRef="#br2" timeOffset="153679.54">14549 6449 13823 0,'-12'3'1216'0,"2"1"-960"0,3-3-256 0,3 0 0 0,3 2-208 0,-3-3-96 15,-3 2-16-15,-7 2 0 0,-3 2 128 0,-1-1 0 16,2-3 16-16,5 2 0 0,2-4 592 0,4 0 112 0,2-2 32 0,2 0 0 16,1 0-112-16,0 2-32 15,1-4 0-15,1 3 0 0,2 1-16 0,1-4 0 0,0 3 0 0,2 0 0 16,2-3 400-16,1 2 80 0,2-1 16 0,4-2 0 16,3 3-384-16,3-3-64 15,4 1 0-15,2-2-16 0,2 2-432 0,2-3 0 16,0 3 0-16,1-6 0 15,-1 4-864-15,-4-4-96 0,-1 3-32 0,-2-2-4816 0,-3 3-960 0</inkml:trace>
  <inkml:trace contextRef="#ctx0" brushRef="#br2" timeOffset="153982.75">14480 6640 35935 0,'-2'2'1600'0,"0"0"320"0,1 0-1536 0,1 1-384 15,0-3 0-15,1 0 0 0,2 0 432 0,2 0 16 0,3 1 0 16,5-2 0-16,5-2-448 0,8-3-144 16,5-2 0-16,4-1 0 15,2-4-928-15,2 1-176 0,2-4-32 0,0 0-16 16,0 2-1824-16,-2-3-352 0</inkml:trace>
  <inkml:trace contextRef="#ctx0" brushRef="#br2" timeOffset="154812.71">15404 5848 27647 0,'-8'-1'2448'0,"2"1"-1952"0,2 0-496 0,3 0 0 0,1 0 1168 0,0 0 144 0,-4 0 32 0,1 1 0 15,-2-1-2592-15,0 2-512 0,4-2-96 0,2 1-32 16,3 1 448-16,2-2 96 0,1 2 0 0,3-1 16 0,1 1 1328 0,3-2 448 0,1 2 0 0,2-1 0 15,0 0 624-15,3 2 112 0,0-3 32 0,2 0 0 16,2 0-160-16,-1 0-32 0,2 0 0 0,-2-3 0 16,3 2-64-16,-1 0 0 0,-3-1-16 15,1-1 0-15,-4 1-336 0,1 2-64 0,-4 0-16 0,-1 2 0 16,-4 1-400-16,-3 0-128 0,-2 4 0 0,-4 1 0 0,-2 3 0 16,-4-3 0-16,-2 7 0 0,-2-4-192 31,-3 3-464-31,-3 1-96 0,-1-3-16 0,-2 2 0 0,-1-1-64 0,0-1 0 15,-3-1-16-15,1-3 0 0,2 1 672 0,1-3 176 0,3-1 0 0,1 1 0 16,3-3 448-16,3 1 112 0,1-2 16 0,2 2 16 0,3-2-336 0,1 1-80 16,2 2-16-16,1-3 0 15,0 2-160-15,2 2 0 0,3-1 0 0,-1 1 0 16,3-1 0-16,0-1 0 0,2 1 0 0,0 0 0 0,1 1 0 16,1-1-176-16,-1 0 176 0,2 1-192 15,-1-1-304-15,1 1-64 0,-2 1-16 0,1 2 0 16,-1-3-208-16,0 2-48 0,-2 0-16 0,-1-1 0 15,0-1 592-15,-2 0 112 0,0 1 144 0,-1 0-208 0,2 1 560 0,-3 3 112 16,1-2 32-16,0 2 0 0,-2 3 288 0,0-2 64 16,0 2 16-16,-3-1 0 0,-1 2-368 0,-2 0-80 0,0-3-16 15,-3 3 0-15,-1-2 32 0,-2 3 0 0,-3-3 0 0,-1 2 0 16,-2 0 144-16,-3 0 48 16,0 1 0-16,-1-5 0 0,-2 3-64 0,-2-5-16 15,0 3 0-15,0-5 0 0,1 2-144 0,1-3-16 0,0-4-16 16,1 2 0-16,0-3-368 0,2-1 0 0,-1-1 0 15,0-5-11776-15,2-5-2448 16</inkml:trace>
  <inkml:trace contextRef="#ctx0" brushRef="#br2" timeOffset="165712.07">14480 10826 35935 0,'-1'-1'3200'0,"0"1"-2560"0,1-3-512 0,0 2-128 16,0 1-544-16,0-1-128 0,0-1-32 0,0-3 0 16,0-1-1552-16,1-2-320 0,0-1-64 0,0-2-16 15,2-4 688-15,-2 1 144 0,3-2 32 0,-2-1 0 0,1 1 1792 0,0-3 528 16,0 3 32-16,-1-2 0 0,2-1 656 0,0-1 144 0,-2 3 32 0,1 0 0 16,-1 1-208-16,-2 3-32 15,-1 1-16-15,0 1 0 0,-3 1-112 0,0 4 0 16,-1 0-16-16,-1 2 0 0,-1 3-288 0,-2 1-48 0,0 2-16 0,-1 1 0 15,1 3-352-15,-4 1-80 0,1 4-16 0,-3 5 0 16,0 2-208-16,0 0 0 0,4 0 0 16,1 1 0-16,0 5 0 0,2-1 0 15,0 5 0-15,1 0 0 0,-1 3 448 0,1 1 80 0,0 1 32 0,-2 2 0 16,2 3-368-16,-2 1-192 0,-1 4 192 0,0 2-192 0,0-5 0 16,-1 4 0-16,1 1 0 0,-1 1 0 0,1 2 0 0,0-4 0 15,2-2 0-15,-1-3 0 16,3 0 0-16,0-5 0 0,1-2 0 0,1-1 0 15,-1-1 0-15,0-3 0 0,1-1 0 0,-1-2-144 16,0-2-864 0,1-4-160-16,-1 0-48 0,0-3 0 0,1-4-1024 15,-1-5-224-15</inkml:trace>
  <inkml:trace contextRef="#ctx0" brushRef="#br2" timeOffset="165980.59">13952 11311 43311 0,'-9'-3'1920'0,"2"-1"384"0,2 2-1840 0,3-1-464 0,2 2 0 0,2 0 0 15,3 0-224-15,4-3-144 0,7-2-16 0,8-4-16 0,11-2 80 0,10-2 0 0,6-1 16 0,4 1 0 16,1 0 304-16,-1 3-192 0,1 1 192 15,-4 1-160-15,-2 3 32 0,-5 1 0 0,-3-1 0 0,-6 2 0 16,-5 1 0-16,-5 3 0 0,-5 0 0 0,-4 0 0 16,-5 3-208-16,-3 1-48 0,-3-2 0 15,-2 2 0-15,-3 1-1472 0,-2-3-288 16</inkml:trace>
  <inkml:trace contextRef="#ctx0" brushRef="#br2" timeOffset="166584.21">15192 10706 25791 0,'2'-4'2304'15,"-1"2"-1856"-15,0-2-448 0,0 3 0 0,0 1 736 0,1-2 48 0,0-1 16 0,2-2 0 16,1-1-336-16,0-2-64 0,0 2-16 0,-3 1 0 16,1 1 64-16,-3 2 16 0,0-2 0 0,-4 3 0 15,0 0 576-15,-1 1 112 0,-1 0 32 0,-3 2 0 16,1 2-256-16,-1 0-48 0,-2 3-16 0,-1 0 0 0,-3 5-400 15,-1 4-80-15,-3 1 0 0,-1 3-16 0,-1 1-224 0,2 1-144 16,-2 2 192-16,1-1-192 0,1 3 0 0,1 0 0 16,-2 5 0-16,1 2 0 15,1 7 0-15,0-2 0 0,2 5 0 0,3 2 0 16,2 2 0-16,0 0 0 0,2 0 0 0,0-4 0 0,3-1 0 0,-1-1 0 16,0-1-208-16,1-1 80 15,1-3-192-15,0-1-48 0,-1 2 0 0,1-3 0 0,0 1 96 0,0-2 16 16,0 1 0-16,2-4 0 0,0 0 256 0,3-2-192 15,1-2 192-15,3-3-160 16,4-3-512-16,3-3-96 0,4 0-32 0,2-3 0 16,1-2-1936-16,5 0-384 0</inkml:trace>
  <inkml:trace contextRef="#ctx0" brushRef="#br2" timeOffset="167330.93">15553 11017 13823 0,'-1'-2'1216'0,"0"0"-960"0,-2 0-256 0,2 0 0 0,0 1 3008 0,0 1 544 16,1-2 112-16,-3 2 32 15,0-3-4144-15,-1 0-816 0,-1 1-160 0,-1-1-48 16,-2 3 528-16,1-2 112 0,-3 4 0 0,-1-2 16 0,-3 5 1264 0,-1-2 240 0,1 3 48 15,-4 0 16-15,0 3 1056 0,-2-1 224 0,0 1 32 0,2 2 16 16,-2-2-704-16,2 1-144 0,4 0-16 0,0-4-16 16,3 1-512-16,1 2-112 0,0-3 0 0,3 1-16 15,2 2-304-15,2-3-48 16,1 2-16-16,3 2 0 0,3-2-784 0,1 1-176 16,1 0-16-16,3-2-16 15,2 2-208-15,-1-3-32 0,2 2-16 0,-1-3 0 0,3 2 448 16,-1-1 96-16,1-1 0 0,-2 1 16 0,1 0 336 0,-1 4 160 0,0-3-160 15,1 3 160-15,-2-1 0 0,-1 0 0 0,-2 2 0 0,0-3 0 0,-2 3 0 16,-2 2 0-16,-3-2-192 16,-1 0 192-16,-3 4-320 0,1 1 16 0,-1-5 16 0,1 2 0 15,-2-2 288-15,1 0 0 0,-2 1 128 0,-2 1-128 16,1-1 544-16,0 1 16 0,0-1 0 0,0-4 0 16,0 2-368-16,-1 0-192 0,1-3 192 0,-1 3-192 15,-1-1 192-15,0 1-192 0,0 0 192 0,0-3-192 0,-2 3 128 0,0-4-128 16,1 2 0-16,-1-2 0 0,2 0 128 0,-1-1-128 15,-1 1 192-15,0-1-192 16,-1 0-368-16,0-1-176 0,-1 2-32 0,-1-1-11968 0</inkml:trace>
  <inkml:trace contextRef="#ctx0" brushRef="#br2" timeOffset="168400.49">15588 11343 23039 0,'2'-2'2048'0,"1"2"-1648"0,-1 0-400 0,0-2 0 16,0 2 320-16,1-1-32 0,2 0 0 0,3-1 0 16,5 0-736-16,0-1-160 0,1 0-32 15,-3 0 0-15,0 1 272 0,-1 0 48 0,-3 1 16 0,-1 1 0 16,-1 0 16-16,-1 0 0 0,0 0 0 0,-2 1 0 16,0 1-608-16,0 0-112 15,-1 1-16-15,1 0-6672 0</inkml:trace>
  <inkml:trace contextRef="#ctx0" brushRef="#br2" timeOffset="169538.44">16018 11104 20271 0,'-1'-1'1792'0,"0"-3"-1424"16,1 2-368-16,0 2 0 15,0-3 1296-15,0 1 192 0,1-2 48 0,0-3 0 16,2-5-128-16,0 1-32 0,2-1 0 0,0 1 0 0,2 0-528 0,-3 0-96 16,3 1-32-16,-2 2 0 0,0 2-96 0,-2-3-32 15,1 4 0-15,-2 3 0 0,0 1 288 0,-2-2 48 16,-2 3 16-16,0 0 0 0,-2 0-240 0,-2 3-64 15,0-2 0-15,-2 1 0 0,1 1-256 0,-3-1-48 0,-2 2-16 0,-1 1 0 16,-1-3 64-16,-1 3 0 0,0 2 0 0,0 1 0 16,0 0-208-1,2 2-48-15,0 1 0 0,3-1 0 0,2 3-128 0,0-2 0 16,2 4 0-16,0 1 0 0,1 2 0 0,0 1 0 16,0 1 0-16,0 1 0 0,0 1 0 0,-1 1 0 0,0-1 0 15,-2 1 0-15,0 3 0 0,-2-1 0 0,0 0 0 16,-1 2 0-16,0-2 0 0,-2 1 160 0,2-1-16 0,-2 0 0 15,0-1-144-15,2-2 0 0,1-2 144 0,0 0-144 16,2 2 256-16,-1-2-32 0,3 1 0 0,2-4 0 16,3 2-96-16,1-3 0 0,2 0-128 0,2-1 192 15,4-2-192-15,0 3 0 0,3-3 128 16,3-2-128-16,2 1 0 0,1-2 0 0,1 1-192 0,0-3 192 16,-1-1-352-16,4 2 32 0,2-2 16 0,0 1 0 15,-2-1-272 1,2-1-48-16,1-1-16 0,-1 1 0 0,0-2-384 0,-2 0-96 15,-2 1-16-15,-1 0-16544 0</inkml:trace>
  <inkml:trace contextRef="#ctx0" brushRef="#br2" timeOffset="170279">15970 10679 42383 0,'-7'-3'3776'0,"2"3"-3024"0,3 0-608 0,2 0-144 0,2 0-1616 0,-2 0-368 0,0-2-64 0,-2 0 0 15,4 1-944-15,0-4-176 0,6 4-32 0,-8 1-16 16,0 0 2144-16,29-4 432 0,-16 6 96 0,-1 0 16 0,0 4 1552 0,1-1 320 15,0 1 64-15,1 3 16 0,0 2 464 0,-1 1 96 16,1 5 0-16,1 0 16 0,-1 3-848 0,1-2-192 16,1 4-16-16,0 1-16 0,-1-1-416 0,0 3-96 15,1 2-16-15,-1 1 0 0,0 2-16 0,0 2-16 0,0 3 0 16,-1 3 0-16,1-1-368 0,1 7 128 0,-1 4-128 0,0 0 0 16,0-2 0-16,-3-4 0 0,1 0 0 0,-5-5 0 15,1 3 0-15,-4-2 0 0,0-1 0 16,-3 1 0-16,-1 1 176 0,-2 1-48 15,-3-1 0-15,-2 0 0 0,0 1-128 0,-3-4 0 0,2 0 0 16,-4-1 0-16,1 0 176 0,-2-2-48 16,1 2-128-16,-3 0 192 0,2-4-192 0,-2 1-128 0,-1-3 128 0,-1 1-208 15,0 1 208-15,-1-2 0 0,-2-1 0 0,-1-5 0 16,2 1-400-16,-2-6 16 0,3-1 0 0,-2-8 0 16,2 1-320-16,-2-7-64 15,1 1-16-15,-3-7 0 16,0-1-1088-16,-3-1-224 0</inkml:trace>
  <inkml:trace contextRef="#ctx0" brushRef="#br2" timeOffset="170858.72">16502 11392 23039 0,'-1'0'2048'0,"-1"-2"-1648"0,4 2-400 0,-1-2 0 0,1 2 1040 0,2-1 128 16,2 1 32-16,3-4 0 15,4 2-1200-15,5-3-448 0,4 1 0 0,1 2 16 0,2-1 1088 0,1 2 224 0,0 0 32 0,-1 0 16 16,1 1-464-16,-3-3-80 16,1 2-32-16,-2 0 0 15,-1 1-672-15,-4-3-128 0,-1 3-16 0,-3 0-16 16,-3 0-1520-16,-3 0-304 0,-2 3-64 0,-2-2-16 0</inkml:trace>
  <inkml:trace contextRef="#ctx0" brushRef="#br2" timeOffset="171140.15">16573 11643 35935 0,'0'0'1600'0,"-1"0"320"0,0-1-1536 0,1 1-384 15,1 0 0-15,0 0 0 0,1-3-1344 0,0 3-320 0,2-1-80 0,3 0-16 16,2-3 544-16,3 2 128 0,3 2 0 16,0-4 16-16,4 3-576 0,-1-3-112 0,2 2-32 15,1-2 0-15</inkml:trace>
  <inkml:trace contextRef="#ctx0" brushRef="#br2" timeOffset="171574.55">17226 11046 17503 0,'-7'0'1552'0,"1"0"-1232"0,0 0-320 0,2 0 0 0,1 0 4800 0,1 0 912 16,-1 0 176-16,-1 1 48 15,-4 0-4864-15,-3 4-1072 0,0 2 0 0,-3 1-128 16,1 5-1472-16,-1-1-272 15,0 6-64-15,-2 2-16 0,0 0 0 0,0 2 0 0,0-1 0 16,1-1 0-16,2 0 1456 0,0-3 304 0,5-1 48 0,-1-1 16 16,3-1 1232-16,2-6 256 0,2 2 48 0,0-2 16 15,4 0-208-15,-2-3-64 0,3-1 0 0,0-2 0 16,1 3-304-16,2-3-64 0,1 0-16 0,2 1 0 16,1-1-192-16,1 2-64 0,2 1 0 0,2-3 0 0,1 2-512 0,2 1 0 15,1-3-240-15,2 2 80 16,3-4-288-16,1 0-64 0,1 0-16 0,0-2 0 15,0-1-112-15,-2-3-32 0,0 2 0 0,-3-1 0 16,-1 0-368-16,-3-1-80 0,-2 2-16 0,-3-3-7920 0,-1 3-1584 16</inkml:trace>
  <inkml:trace contextRef="#ctx0" brushRef="#br2" timeOffset="171882.37">17374 11081 26719 0,'-4'2'2368'0,"0"0"-1888"15,3-2-480-15,1 2 0 0,0-1 2544 0,0 3 400 0,-1-2 96 0,-2 7 16 16,1 2-1840-16,-1 3-352 0,2 3-80 0,-1 4-16 0,2 2-448 0,-3 2-80 16,3 6-32-16,-4-1 0 15,1 3-208-15,-4 2 0 0,0-2 0 0,-3 4 0 16,-3 5 0-16,-4 4-256 0,-2 6 16 0,-4 1 16 16,0 1-1200-16,-3 5-240 15</inkml:trace>
  <inkml:trace contextRef="#ctx0" brushRef="#br2" timeOffset="181316.67">6860 15929 4607 0,'-1'-1'400'0,"-1"0"-400"0,-1 1 0 0,2-3 0 0,0 3 3248 0,-1-1 560 0,2 0 112 0,-1 0 32 0,-1-2-1344 0,-1-1-272 16,1-1-48-16,1-1-16 0,1-1-1712 0,-2 1-352 0,4-1-64 0,-2 0-16 16,1 1-272-16,-1 0-64 0,1 0-16 0,-2-2 0 15,0 2 592-15,-1 1 112 0,-1 1 32 0,0-1 0 16,-2 4 208-16,0-3 48 0,0 3 16 0,-1 1 0 0,-1 0-240 0,1 0-48 15,-2 1-16-15,1-1 0 0,1 2 0 0,-2 0 0 16,1-1 0-16,-1-1 0 0,1 2-48 0,-1-1-16 16,0 1 0-16,-1-1 0 15,-1 4-272-15,-1-2-144 0,-1 1 160 0,1-2-160 0,1 1 0 0,-4-1 0 16,-2 2 0-16,-3 1-160 16,-2-2-416-16,0 1-64 0,2 0-32 0,0-3 0 15,2 2 128-15,3-1 32 0,2-2 0 0,1 0 0 16,1 0 512-16,1 0 0 0,2 1 0 0,-1 3 0 0,2-4 640 15,1 2 64-15,1 2 32 0,1-1 0 0,-1 3-416 16,-1 2-64-16,3 5-32 0,-2 3 0 16,3-3-640-16,-1 5-128 0,2 2-32 0,0-3 0 15,2 0-576-15,-2-3-112 0,1-2-16 0,0-1-16 0,2-2 736 0,-2-2 160 16,1 0 16-16,-2-2 16 0,2-2 928 0,-1 0 176 16,-1-1 32-16,0-2 16 0,0-2 272 0,0 0 48 15,1 1 16-15,-1-2 0 0,1 0-288 0,-1-2-48 0,2 0-16 0,-2 0 0 16,2-1-464-16,-1 0-112 15,0 1 0-15,1-1-16 0,-1 1-624 16,-1 2-128-16,1-2-32 0,0 2-10240 0,-1 0-2048 0</inkml:trace>
  <inkml:trace contextRef="#ctx0" brushRef="#br2" timeOffset="182085.84">6953 15449 28559 0,'-4'-6'2544'0,"1"1"-2032"0,0 4-512 15,3-3 0-15,0 3-640 0,0-3-208 0,-1-2-48 16,-1-5-16-16,-2-3-3056 0,1-3-624 0,1-1-112 0,-1 3-32 15,2 0 2976-15,-1 3 592 0,-1 0 112 0,0 5 32 0,-1-2 3040 0,-1 4 608 16,-1 2 128-16,-1-1 32 0,0 3 256 0,-2-2 48 16,1 3 16-16,-2 3 0 15,0-3-1232-15,0 1-240 0,1 0-48 0,1 2-16 16,-2-1-640-16,1 2-128 0,2-3-32 0,-1 2 0 0,2-1-352 0,0-1-80 16,0 3-16-16,0-3 0 0,-1 4-320 0,0 0 0 15,1 1 0-15,-2 2-192 0,2 2-128 0,0 2-48 16,1 2 0-16,-1 2 0 0,0 3 176 0,0 0 48 0,1-2 0 15,-2 4 0-15,1 3 144 0,1 4 192 0,-1 1-32 16,0 4-16-16,0-1-144 0,0 2 0 16,-1 4 0-16,2 0 128 0,1 2-128 0,-1-3 0 15,2 0 0-15,2-3 0 0,1-2-160 0,0-1 160 16,1-3 0-16,0 0-144 0,2 1 144 0,-2-4 0 16,2-3 0-16,-1 0 0 0,0 5 224 0,2-2 32 15,-1 1 0-15,0 2 0 0,1-3-96 0,0 0-16 0,-1 0 0 0,-1-6 0 16,0 1-144-16,-2 0 0 0,1-3 0 0,-2 1-176 15,0-1-864 1,0-1-176-16,-1-1-48 0,0 0 0 0,0-2-512 16,-1-4-96-16,1 1-32 0,-1-4-5904 0,2-1-1168 15</inkml:trace>
  <inkml:trace contextRef="#ctx0" brushRef="#br2" timeOffset="185090.5">7727 15165 34095 0,'-6'-2'3024'0,"0"-1"-2416"0,2 2-480 16,2 1-128-16,2 0 0 0,-2-3 0 0,-1 2 0 0,-2 0 0 16,-3-4-4336-16,2 1-784 0,0 3-144 0,2 0-48 15,1 1 4224-15,-4 2 832 0,0 1 256 0,-3 3 0 0,-4 0-160 0,-2 5 160 16,-2 0 0-16,-3 2 0 0,-1 3-192 16,-4 2 192-16,1 3-192 0,-2 3 192 0,-1 1 2496 0,2 1 576 15,5-3 128-15,0 4 64 0,0 7-1040 0,2 0-224 16,1 6-32-16,3-1 16 0,4-2-256 0,3 7-48 15,3 2-16-15,2 1 32 0,7 2-1280 0,2 2-256 0,3-3-160 16,2 0 224 0,4 3-1520-16,0 1-304 0,-1-2-64 0,3 1 16 15,-3 2-1616-15,0 1-336 0,-2 1-64 0,-2 0-7472 0</inkml:trace>
  <inkml:trace contextRef="#ctx0" brushRef="#br2" timeOffset="191274.5">7852 15522 6447 0,'-1'-3'576'0,"0"-1"-576"0,-1 1 0 0,1 2 0 0,1 1 1744 0,0-2 240 15,0 1 64-15,-1-1 0 0,0 0-832 0,-1-2-176 16,1 2-16-16,-1-2-16 0,0 1 928 0,1 1 192 0,-1 0 48 0,1 0 0 16,-2 1 224-16,1 0 48 0,-1 1 16 0,-1 0 0 15,-1 1-1248-15,-1 0-240 0,1 3-48 0,-2-3-16 16,0 3-464-16,-3-2-80 16,-2 3-32-16,0 0 0 0,1 1-336 0,-3 1 0 0,1 0 0 0,-2 2 0 15,1 2-240-15,1-4 48 0,0 1 0 0,2 0 0 16,0 2 192-16,0-2-192 0,1-1 192 15,1-1-192-15,2 2 192 0,1-2 0 0,-2 0 0 0,2 0 0 16,3-1 0-16,-2 0 0 0,1-1 0 16,1 3 0-16,1-3 0 0,-1 1 0 0,3 0 0 0,-1 0 0 15,2 0-144-15,1 1-48 0,0-1 0 0,-1 1 0 16,3-1-576-16,0 1-112 0,2 0-16 16,0 1-16-16,2 0-208 15,0-1-32-15,1 2-16 0,1-2 0 0,3 0 464 0,0-1 80 16,2 1 32-16,-1-1 0 0,1 1 272 0,0 2 64 0,0-2 16 0,-3 0 0 15,-1 0 240-15,-1 2 0 0,1-2 0 0,-1 0-144 0,-2 0 144 0,-1 0 0 0,1 2 0 16,-1-2 0-16,0 1 320 16,1 1 0-16,-2-1 0 15,0 2 0-15,0-3-128 0,1 4-16 16,-2-4-16-16,0 5 0 0,-1-2-160 0,1 2-176 0,2 4 48 0,0-3 0 16,-1 1-320-1,0-1-48-15,2 3-16 0,-3-4 0 0,-2 0-144 0,1 0-48 0,-1 0 0 0,-3-3 0 0,0 2 544 0,-3-3 160 16,1 3 0-16,-3-4 0 0,-1 2 384 0,-2-3 176 15,1 1 32-15,-2-4 16 0,0 1 624 0,0 0 128 16,-5-1 32-16,0 0 0 0,-3 1-208 0,0-2-32 0,-3 0-16 16,1 1 0-16,1-2-720 0,-2 0-144 0,1 0-16 0,0 2-16 15,-1-1 64-15,1 3 16 16,0-3 0-16,-2 3 0 0,1 2-320 0,1-4 0 0,2 4-176 16,1 1 176-1,1 0-1488-15,3-1-192 0,1-2-48 0,2 0 0 16,0-1-256-16,2 0-64 0,1 1-16 0,-1-4-9136 0</inkml:trace>
  <inkml:trace contextRef="#ctx0" brushRef="#br2" timeOffset="192113.92">8327 15767 19343 0,'-1'0'1728'0,"-1"-3"-1392"15,1 1-336-15,1 1 0 0,0 1 0 0,0-4-160 0,-1 1 16 0,0-5 0 16,1 1-2464-16,-1-4-480 0,1 0-112 0,-2-1 0 0,1 6 4352 0,-1 0 896 0,-1 1 160 0,1-1 32 0,-2 1 1280 0,-1 0 240 0,0 0 48 16,0 3 16-16,-1-3-1600 0,-2-2-320 0,2 3-64 0,-1-3-16 0,-1 1-736 15,2 1-128-15,-1-5-48 0,-2 3 0 0,1 1-352 0,-2-3-80 0,0 2-16 0,0-3 0 0,1 2-304 0,-1 2-160 0,2-1 160 0,-2 1-160 16,2 3 0-16,0 3 0 0,0 1 0 0,0 4 0 0,-1 3-192 31,-1 2-48-31,-1 7 0 0,0 1 0 0,0 5-96 0,1 0-32 0,-1 6 0 0,1-1 0 16,1 3 176-16,3-8 16 0,1-2 16 0,1-1 0 15,1 6 160-15,0 3 0 0,1 0 0 0,0 2 0 0,4-2 0 16,-2-2 128-16,2-1-128 0,1-4 0 0,0 2-432 16,1-6-144-16,1-2-48 0,0 0 0 0,0-5-432 15,1 1-96-15,1-4 0 0,2 1-16 0,1-3 16 16,1-1 0-16,4-2 0 0,3-2 0 0,4-1-1328 0,1-1-256 16</inkml:trace>
  <inkml:trace contextRef="#ctx0" brushRef="#br2" timeOffset="193366.96">8871 15557 21183 0,'1'-2'1888'0,"-1"2"-1504"0,0 0-384 0,0-2 0 0,0 2 1520 0,0 0 224 15,0-1 48-15,1 0 16 16,1-2-3984-16,-2 1-784 0,2-3-176 0,-1 1-16 15,-1-1 2080-15,0 2 432 0,-1-2 64 0,-1 1 32 0,-1 1 3760 0,-2-2 752 0,0 2 160 0,0 0 32 16,0 0-1920-16,-1 0-384 0,-2 1-80 0,-2-1-16 16,0 3-1152-16,-3 0-224 0,0 3-64 0,-2 0 0 0,-2 4-320 15,-1 0 0-15,0 2 0 0,-2 2-192 16,3 0 192-16,-2 0 0 0,2 1 0 0,0 2 0 16,1 2 0-16,-1 4 0 0,4-3 0 0,0 2 0 0,4 2 0 15,0 0 256-15,-1 3-64 0,1 0-16 16,2 3 80-16,0-3 32 0,2-5 0 0,0 5 0 15,2-2-288-15,2 3 160 0,1-4-160 0,0-1 128 16,2-4-128-16,1 1 0 0,2 0 144 0,0 1-144 0,1-1 192 0,1-1-16 16,2-1-16-16,-2-1 0 0,1-2-160 0,-1-1-144 15,2-2 144-15,0 1-208 0,-1 0-48 0,0-6 0 16,0 4 0-16,0-3 0 0,0 0 256 0,1-4-192 16,1 0 192-16,1-1-192 0,0-1 192 15,2 0 192-15,-2-3-48 0,1 2 0 0,3-3-144 0,-1-4 0 16,0 3 144-16,0-2-144 0,0 2-128 0,-1 0-112 15,2-4-16-15,-1 3 0 16,0-2-128-16,-1-1-16 0,0 2-16 0,1-5 0 0,-2 2 416 0,0 0 0 16,-4 1 0-16,0 3 0 0,-2 0 0 0,-1-1 0 15,1-3 0-15,-1-2 0 0,0 1 368 0,0 1 0 0,-2-2 0 16,0 0 0-16,1-2-192 0,-2 0-48 16,-1 5 0-16,2-1 0 0,-2-1-320 0,0-1-64 0,-1 1 0 15,0 2-16-15,0 0-96 0,0 2-16 0,0 1 0 0,0 2 0 16,0 0 224-16,-1 4 160 0,0 1-208 0,-2 0 80 15,1 0 128-15,-2 3 0 0,-1 0 0 0,-1-1 0 16,1 3-192-16,-1-3-16 0,1 2 0 0,0-1 0 16,1-1 208-16,1-1-192 0,0 0 192 0,1 2-192 0,0-3 192 15,2 0 0-15,-1 0 0 0,1 0 0 16,0 0 0-16,1-3 0 0,-1 2 0 0,0-2 0 16,2 3 0-16,-4-2 0 0,2 1 0 0,-1 0 0 15,1 1 256-15,0 0-48 0,0 0-16 0,0 0 0 16,0 0-64-16,-23 12-128 0,16-7 176 0,0-3-176 15,0 3 0-15,-1-1 0 0,2 1-240 0,-1-3 80 16,2 2-32-16,1-3 0 0,0 1 0 0,2 1 0 0,-1-3 0 16,2 0 0-16,0 0 0 0,1-1 0 15,0-1-512-15,1 0-96 0,-1 1-32 0,1-3 0 16,2 2-752-16,-1-3-144 0,2 0-48 0,1 0-9872 16</inkml:trace>
  <inkml:trace contextRef="#ctx0" brushRef="#br2" timeOffset="193992.31">8950 15023 35935 0,'-7'-5'3200'16,"1"-1"-2560"-16,-2 1-512 0,4 1-128 0,2 2 0 0,1 2 0 0,-1-4 0 0,0-1 0 16,-2-1-3520-16,-1-2-656 15,2 2-144-15,-2 0-32 0,2 1 1856 0,1 0 352 0,-1 4 80 0,2 1 16 0,0 2 5504 0,0 2 1120 16,1 3 224-16,1 3 32 0,1 1-2224 16,2 2-448-16,2 2-96 0,3-3-16 0,-1 2-1008 0,4 2-208 15,0 1-32-15,3 2-16 0,2 0-352 0,0 4-80 16,1-4-16-16,2 7 0 0,1 0-176 0,2 5-32 15,2-1-128-15,1 2 192 0,-3-4-192 0,1 2 0 16,-2 4 0-16,-1-4 0 0,-1 1 0 0,0 4 0 16,-1 5 0-16,0 2 0 0,-2 6 0 0,-2-1 0 15,-3-1 0-15,-3-4 0 0,-1-4 0 0,-4-3 0 0,-2-2 0 16,-2-1 144-16,0-3-144 0,-2 0 0 0,-1 3 0 0,-1-3 128 16,0-4-128-16,-1 2 0 0,-1-5 0 0,0 2 0 15,0-2 0-15,1-4 128 0,-1 0-128 16,-2-1 128-16,2-1-128 0,-1 0 0 15,-2 1 0-15,-1-4 0 0,0 0 0 0,-2 1 0 0,-2-3 0 0,-1 0 0 16,2-3 0-16,-3 2 0 0,-2-3 0 0,-1 3 0 16,-2-4 0-16,0 1-224 0,-2 0 48 0,4-2 16 15,1-2-304-15,2-3-64 16,3 0-16-16,0 0 0 0,5-3-1424 16,0-2-272-16</inkml:trace>
  <inkml:trace contextRef="#ctx0" brushRef="#br2" timeOffset="194562.67">9580 15705 11967 0,'3'5'1072'0,"0"-5"-864"0,-1 3-208 16,1-2 0-16,-1-1 5856 0,2 0 1120 0,1 0 240 0,5 3 32 0,6-3-5024 0,9-3-1008 16,4 1-208-16,3 0-48 0,3-3-960 0,-3 0-320 15,2 1 0-15,-4-1 0 16,-4 2-224-16,-2-1-48 0,-2 2-16 0,-5-1 0 15,-2 2-160-15,-2 1-48 0,-2-1 0 0,-4 1-15376 16</inkml:trace>
  <inkml:trace contextRef="#ctx0" brushRef="#br2" timeOffset="194886.36">9819 15940 48831 0,'-1'7'2176'0,"-1"-3"432"0,-1 1-2096 0,1-1-512 0,2-4 0 0,0 0 0 15,0 0-208-15,2 0-160 0,2 0-16 0,5 0-16 16,5-5-1424-16,7 0-288 0,3-1-48 0,1 0-16 16,2 1-1648-16,-1-1-336 0,-3 3-64 0,5 0-9120 15</inkml:trace>
  <inkml:trace contextRef="#ctx0" brushRef="#br2" timeOffset="197310.77">10252 16815 39615 0,'-2'0'3520'0,"-1"-2"-2816"0,2 1-560 0,1 1-144 0,0 0-592 0,0-2-160 0,-1-1-16 0,-3-1-16 0,-1 0-2992 0,-1 0-608 0,-3 1-112 0,-2 6-32 0,-2-1 2944 0,-3 6 592 15,-4 2 112-15,-3 1 32 0,0 4 1776 0,-1 2 352 0,0 1 80 0,-1 6 16 0,2-2 32 0,0 0 0 0,2 1 0 0,1 4 0 0,4-4 256 0,2 1 64 0,0-2 16 0,0 3 0 0,3 3-720 0,0 0-128 0,1-1-48 16,3 1 0-16,2 1-672 0,0-3-176 0,4 0 0 0,1 1 0 0,1 1 0 0,3-4-176 0,1 3 48 0,1-6 0 0,2-1-384 0,2-2-80 0,3 0-16 0,0-4 0 0,1 0 224 16,1-3 32-16,0-1 16 0,-1-3 0 0,1 0 336 0,0-1 0 0,0-2 0 0,1-3 0 0,4-1 0 0,1-3 0 0,-4 3 0 0,2-6 0 0,-1 1 0 0,2-1 0 0,-3-3 0 0,-1 1 0 0,0-2 0 0,0-1 160 0,-1 0 16 0,0-2 0 0,1-2 464 0,-1 1 80 0,-1-3 32 0,-2-2 0 0,0-1-272 0,-2-1-48 0,0 1-16 0,-5 4 0 15,-2-1-688-15,-5 1-144 0,0 3-32 0,-3 0 0 0,-2 0-128 0,-3 2-16 0,-1 0-16 0,-3 2 0 0,-5-1 864 0,0 3 160 0,-4 3 32 0,-1 2 16 0,0-1 32 0,-2 6 0 0,1-1 0 0,3 3 0 0,1 0-368 0,1 0-128 0,-1 3 0 0,0-1 144 0,3 2 128 0,-1-3 32 16,3 4 0-16,0-3 0 0,4-1-80 0,-2 4-16 0,2-2 0 0,-2 3 0 0,2-1-336 0,-2 1-80 0,1 2-16 0,-1-1 0 15,0 0-1088-15,2-1-224 0,0-1-32 0,-2 0-14000 0</inkml:trace>
  <inkml:trace contextRef="#ctx0" brushRef="#br2" timeOffset="199161.61">16994 15785 39615 0,'1'-3'3520'0,"0"2"-2816"0,1 0-560 0,0 1-144 0,1 0 0 0,0-2 160 16,5 0-160-16,3-1 160 15,4-2-896-15,3 4-176 0,2-2-48 0,1 0 0 0,3 3 656 0,0-2 128 16,5 0 32-16,0-1 0 0,5 0 144 16,0-1 176-16,2 2-48 0,-1-1 0 0,1 1 96 0,-3 1 16 15,-1 1 0-15,-5 0 0 16,-1 0-1072-16,-3 0-224 15,-4 1-32-15,-1 0-14384 0</inkml:trace>
  <inkml:trace contextRef="#ctx0" brushRef="#br2" timeOffset="199394.36">17058 16006 34095 0,'-3'2'3024'0,"0"1"-2416"16,2-2-480-16,3-2-128 0,1 1 1280 0,2-3 256 0,2 2 32 0,4 0 16 15,8-3-2192-15,4-1-432 16,8-1-96-16,0-1-16 0,-1 0 112 0,-2 1 16 0,1-1 0 16,-3-1 0-16,-8 5 576 0,-2-1 112 0,0 0 16 0,2 2-13584 15</inkml:trace>
  <inkml:trace contextRef="#ctx0" brushRef="#br2" timeOffset="199808.72">18298 15623 40543 0,'-7'2'3600'0,"1"-2"-2880"15,2 0-576-15,3 0-144 0,1 0 528 0,-1 0 80 16,-3 0 16-16,-2 0 0 16,-2 0-1472-16,1 0-304 0,0 1-48 0,-1 0-16 15,-1 3-832-15,0 1-160 0,-5 1-32 0,-2 3-16 0,-3 2 3072 0,-2 4 608 0,0-3 128 0,0 3 32 16,0 0-672-16,3-1-128 0,0-1-16 0,5-2-16 16,2-1-496-16,2-2-112 0,5-2-16 0,3-1 0 15,2-2 192-15,5-1 48 16,3-1 0-16,5-1 0 0,1 1-528 0,3 2-96 0,2-3-32 15,1 2 0 1,0 2-880-16,0-2-176 0,0 3-48 0,-2 0 0 16,-2 0 320-16,0 1 64 0,2-1 16 0,-2 1 0 0,-2 4 736 0,-3-1 256 0,1 2-144 0,-5 4 144 15,1-3 0-15,-3 4 0 0,-2 2 0 16,-3-5 0-16,0 0 144 0,-2 2 112 0,-1 3 32 0,-5 3 0 16,1 0 64-16,-1-4 16 0,-2-2 0 0,2-4 0 15,-2-1-112-15,2-2-32 0,-1-1 0 0,0-3 0 16,-1 0-224-16,-1-2 0 0,0 1 128 0,-2-1-128 15,-2 0-1648-15,-3-2-368 0</inkml:trace>
  <inkml:trace contextRef="#ctx0" brushRef="#br2" timeOffset="200037.78">18205 15660 49759 0,'0'0'4416'0,"1"0"-3520"0,0 0-720 0,3 0-176 0,2 0 448 0,5 0 64 16,9-4 16-16,13-1 0 16,18-4-2192-16,13-6-432 0,8-1-80 0,1-2-32 15,0-1-928-15,-9 2-192 0,-9 1-48 0,-12 4 0 16,-11 0 1648-16,-7 4 336 0,-6 3 64 0,-5 1-7248 15,-2 2-1440-15</inkml:trace>
  <inkml:trace contextRef="#ctx0" brushRef="#br2" timeOffset="203929.75">14991 14453 20271 0,'-4'-9'1792'0,"-1"3"-1424"0,1-3-368 0,2 3 0 16,1 1 1568-16,-1 3 240 0,1-3 48 0,0-3 16 15,-2-8-4240-15,1-1-832 0,-2 0-192 0,3-1-16 16,0 5 2368-16,0 2 464 0,-2 2 112 0,1 3 16 0,-1-1 3968 16,1 3 784-16,-1 4 176 0,-1-4 16 0,3 4-1104 0,0-1-240 15,0-1-32-15,0-1-16 0,-1 1-1872 0,1 0-368 16,1-1-80-16,-1-3-16 16,1 0-528-16,-1-4-112 0,-1 0-128 0,-1-2 176 15,0 0-528-15,-3-4-96 0,-1-2-32 0,-3 2 0 16,0 3-240-16,-1-4-48 0,-2 5-16 0,-2 2 0 15,1 3-128-15,-4 3-32 0,1 3 0 0,-2 1 0 16,3 2 736-16,-2 3 208 0,1 4 0 0,-2-2 0 0,2 3 480 16,1 3 224-16,1-1 32 0,2 4 16 0,2 1-224 0,1 4-32 15,3 3-16-15,1-2 0 0,2 3-240 0,2 1-48 16,-1 0-16-16,3 1 0 0,1 3-176 0,1-2-192 0,-1 1 32 0,-1 4 16 31,0 7-224-31,-1 3-32 0,-2-1-16 0,-1 4 0 16,-1-1-128-16,-2 1-32 0,1-4 0 0,-3-5 0 15,-1 0-848-15,0-3-176 0,3-8-48 0,-3 0-8176 0,-2-2-1632 0</inkml:trace>
  <inkml:trace contextRef="#ctx0" brushRef="#br2" timeOffset="204163.27">14295 14799 27647 0,'6'2'2448'0,"-3"0"-1952"0,0-2-496 0,1-2 0 0,1 2 3200 0,-1-2 528 15,4-1 112-15,6 0 32 16,9-6-3440-16,12-2-688 0,10-9-144 0,6 0-32 16,-4 3-2336-16,1-5-480 0,4 1-80 0,-2 2-32 15,-14 3 592-15,-1 3 112 0,5-3 32 0,-3 1-4096 16,-5 4-800-16</inkml:trace>
  <inkml:trace contextRef="#ctx0" brushRef="#br2" timeOffset="204618.17">15823 13822 37775 0,'-3'-4'3360'0,"2"1"-2688"0,0 1-544 0,0 1-128 16,1 1 512-16,0-2 80 0,-2-1 16 0,0-3 0 16,-2 1-2848-16,-2 1-560 0,0 3-112 0,-4 4-32 15,-1 2 544-15,-4 4 96 0,-2 4 32 0,-2 4 0 16,-3 3 3568-16,-2 3 720 0,-3 3 144 0,-1 3 16 16,2 1 384-16,-3-1 80 0,-1 6 16 0,-1 3 0 0,0 4-1696 0,0-1-352 0,1 4-64 15,2-2-16-15,3 3-336 16,0-1-64-16,3 6 0 0,0 0-128 0,3 3 0 0,3 3-256 15,4 2 32-15,1-2 0 0,2-4-64 0,4-2-16 16,1-1 0-16,4-10 0 0,1 1 304 16,2-5 0-16,3 0 0 0,0-6 0 0,2-3 208 0,0-4-48 15,4 0-16-15,-1-5 0 16,2-3-912-16,3-3-192 0,5-1-48 0,2-2-10160 16,1-3-2032-16</inkml:trace>
  <inkml:trace contextRef="#ctx0" brushRef="#br2" timeOffset="206717.89">16048 14282 40543 0,'-3'-1'3600'0,"3"0"-2880"0,0-1-576 0,0 2-144 15,2-2-960-15,0-1-208 0,1 0-48 0,0-2-16 0,2-3 1008 0,2 1 224 0,-3-2 0 0,0 2 0 16,-4 2-4544-16,-1 0-960 0,-4 2-176 16,-4 0-32-16,1 2 6672 0,-3-2 1344 0,-2 3 272 0,1-1 48 0,-2 1-832 0,1 0-192 15,0 1-16-15,1-1-16 0,0 3-464 0,-1-3-80 16,1 0-32-16,1 1 0 0,-3 0 224 0,3 1 32 16,0 2 16-16,1 0 0 15,0 1-752-15,0 0-160 0,0 1-32 0,2 0 0 0,-2 2-320 0,1 0-208 16,-1 3 16-16,0-2 16 15,0 1 48-15,-1 0 0 0,0 1 0 0,0-2 0 0,0 0 128 16,1 3 256-16,-1-1-64 0,1 0-16 0,0 2 32 16,0-1 16-16,4-3 0 0,0 1 0 0,2-2-80 15,2-1-16-15,0 2 0 0,4-4 0 0,-1-1-128 0,1 0 0 16,3 0 0-16,1 1 0 0,3-1 0 0,1 1 0 16,0 0 0-16,0 0 0 0,0 0 0 0,1 1 0 0,0 0 0 15,0 0 0-15,0 0 0 0,0 1-176 16,0 1 176-16,-1-3-128 0,0 1 128 0,-1 1 0 15,0-3 0-15,2 4 0 0,0 2 0 0,0-3-128 16,0 3 128-16,0 1-128 0,-2-3-16 0,1 2 0 16,-2-2 0-16,1 3 0 0,0 3 0 0,-1-2 0 0,-1 1 0 15,0 1 0-15,-2-1 144 0,1 0-160 0,-1 2 160 16,0 1-160 0,0-2-256-16,-1 1-48 0,-2-3-16 0,1-1 0 0,-3 3 128 0,-3 1 32 15,-1 2 0-15,-2-3 0 0,-2 1 320 16,-2-2-176-16,-4 1 176 0,-2-1-128 0,-1-2 256 0,1 1 64 15,0-3 16-15,-3 0 0 0,-3 0 352 0,1-3 64 16,5-1 16-16,-3-1 0 0,-3-1-256 0,-3 1-32 0,2-3-16 0,0 1 0 31,7-1-720-31,0-1-128 0,-2-1-48 0,0-2-10976 0,6 1-2208 0</inkml:trace>
  <inkml:trace contextRef="#ctx0" brushRef="#br2" timeOffset="207497.05">16569 14392 37775 0,'0'0'3360'0,"0"0"-2688"16,0 0-544-16,0 0-128 0,1 0 544 0,0 1 80 0,0 1 16 15,0-1 0-15,2 1-640 0,-2 3-336 0,0 1 32 0,-2 2 16 16,-1 3 288-16,-4 0 0 0,-2 5 128 0,-3 0-128 15,-3 2 448-15,-2 1 0 0,-2 4 0 0,-2 3 0 16,-4 2-240-16,0 0-48 0,-1 3-16 0,0 2 0 0,-1-4-144 16,2 3 0-16,-2-2 0 0,6-8 0 15,4-2 0-15,-2 0 0 0,0 2 0 0,-1 2 0 32,2-5-512-32,5-1-64 0,4-3-32 0,6-6-11296 0,2-2-2272 0</inkml:trace>
  <inkml:trace contextRef="#ctx0" brushRef="#br2" timeOffset="207747.56">16560 14309 43311 0,'0'2'1920'0,"-3"0"384"0,1-2-1840 0,-1 1-464 0,3 3 0 0,0-4 0 0,2 2 0 0,-1 3 0 0,0 3 0 0,4 2 0 31,4 2-1168-31,2 4-288 0,1 3-48 0,3 0-16 16,0 4 592-16,-1 3 112 0,-1 0 32 0,0 3 0 0,-1 3 912 0,-3 3 192 16,-2 1 48-16,-2 1 0 0,-3-2 96 0,0-1 32 0,-4 0 0 15,0-6 0-15,-1-3-304 0,0-2-48 0,0-2-16 0,0-1 0 32,-1-4-1008-32,1-3-208 0,2 0-32 0,0-4-14880 0</inkml:trace>
  <inkml:trace contextRef="#ctx0" brushRef="#br2" timeOffset="207930.36">16379 14921 40543 0,'-5'3'3600'0,"0"-3"-2880"0,1 0-576 0,1-3-144 15,3 2 1216-15,3-4 224 0,0-1 32 0,3-3 16 16,4-4-2576-16,8-5-512 0,6-6-96 0,4 3-32 15,1 0-4640-15,-2 2-928 0,1 4-192 0,-4 2-48 0</inkml:trace>
  <inkml:trace contextRef="#ctx0" brushRef="#br2" timeOffset="208337.79">17372 14424 23951 0,'5'-15'1056'0,"-2"6"224"0,-1 1-1024 0,-1 2-256 0,-1 2 0 15,-1 3 0-15,0-4 3072 0,0 0 544 0,-3-2 112 0,-1-4 32 0,-2 1-2016 0,-4 0-400 16,-2 2-64-16,-2 3-32 0,-2 4-720 0,-3 1-144 16,-1 5-16-16,-2 3-16 0,-1 4-352 0,-2 3-128 15,0 5 0-15,0 4 0 16,2 1 0-16,1 2 0 0,4 2 0 0,4-7 0 16,2-5 128-16,1 8 0 0,0 8 0 0,-3 8 0 15,1 4 0-15,3-2 0 0,1-2 0 0,1-4 0 16,2-1 0-16,1-2 0 0,2-3 0 0,0-2 0 15,3-2 0-15,1-2 0 0,1-3 0 0,3-2 0 0,1-3-240 16,3-6-16-16,1 0 0 0,4-5 0 16,2-3-1328-16,2-3-272 0,3-3-48 0,3-3-16 0</inkml:trace>
  <inkml:trace contextRef="#ctx0" brushRef="#br2" timeOffset="209039.21">17798 14438 34095 0,'-5'0'3024'0,"1"-4"-2416"0,0 2-480 0,2-2-128 0,2 0 1488 0,0 1 288 16,1-2 48-16,0-2 16 16,2-6-6016-16,1-2-1200 15,0-2-256-15,1-1-32 0,0 7 4480 0,-3 4 896 0,-2 3 288 0,-4 4-128 16,-4 1 128-16,-3 6-160 0,-2 0 160 0,-3 4-144 0,-4 3 3776 0,-1 3 752 15,0 3 160-15,-1 2 32 0,1 4-2800 0,1-1-560 16,0 1-128-16,0 3 0 16,-1 5-496-16,3 0-96 0,2-4-32 0,1 6 16 0,2 0-480 15,3 0 0-15,3-2 0 0,1 0 0 0,2-2 144 0,2-4-144 16,0-4 0-16,2 1 160 0,-1 0-160 0,1-1 0 16,0-4 0-16,0 1 0 0,0 0-192 0,0-4 0 15,1 0 16-15,3-4 0 0,0 0 176 0,2-3 0 16,0-1-144-16,3-5 144 0,3-1-128 0,4-1 128 15,3-4-192-15,2 1 192 0,2-4-384 0,2 0 0 16,4-1 16-16,-2 0 16 16,-1 1-224-16,2-1-64 0,1-3 0 0,-1 2 16 15,-1-3-128-15,-2-1-16 0,-2 2-16 0,-3-2 16 0,-2 0 320 0,-4 0 80 0,1-2 16 16,-2 2 32-16,-4-3 512 0,1 2 96 0,-1 0 32 0,-2-2 0 16,0 1 336-16,-2 0 80 15,0 1 16-15,-3-1 0 0,2 0-304 0,-2 0-48 16,1 2-16-16,-1 0 0 0,1 3-160 0,-2-1-32 0,0-3-16 0,-1-1 0 0,0 1-336 15,-2-2-64 1,-2 3-16-16,-1 0 0 16,-1 5-592-16,-3 3-112 0,-2 1-16 0,-1 4-16 15,0-2 336-15,-1 3 80 0,-4 2 16 0,-1 1 0 0,0 3 880 0,0-3 176 0,1 2 48 0,0 0 0 16,-1 0 544-16,4 1 112 0,0 0 32 0,2-1 0 16,3-1-640-16,0-2-128 0,3-2-32 0,0 1 0 15,2 0-448-15,1-2 0 0,1-1-208 0,1 2 64 16,0-3-1776-16,1 1-368 0</inkml:trace>
  <inkml:trace contextRef="#ctx0" brushRef="#br2" timeOffset="209580.03">17861 13864 11055 0,'0'6'976'0,"0"-4"-784"0,-1 1-192 0,1-2 0 0,1 2 6800 0,0-1 1328 0,1 3 256 0,3 2 48 16,3 0-6448-16,4 5-1296 0,5 6-256 0,9 3-48 16,4 1-720-16,4 1-144 0,4 1-32 0,0 2 0 0,3-1 96 15,1 2 16-15,3 3 0 0,0 2 0 16,1 1-224-16,-4 2-32 0,0-1-16 0,-2 0 0 16,-3-2-48-16,-9-1-16 0,-4-8 0 0,-2 6 0 0,-2 5 736 0,-5 5 0 15,-7 0 0-15,-5-2 0 0,-6 2 1216 0,-4-3 144 16,-3-3 32-16,-2-1 0 0,-3-1-928 0,0-5-176 15,0-1-32-15,-1-3-16 0,0 0-496 0,-3 0-80 16,1-1-32-16,1-6 0 16,2 1-752-16,-4 0-160 0,-6 5-16 0,-4 0-14848 0</inkml:trace>
  <inkml:trace contextRef="#ctx0" brushRef="#br3" timeOffset="-208714.2">21229 13706 32255 0,'1'-1'2864'0,"-1"-2"-2288"0,0 1-576 0,0-2 0 15,0 1 1984-15,2 1 304 16,0-2 48-16,2-1 16 0,1-3-2096 0,0-5-400 0,1 0-96 0,-1 2-16 31,-3-3-960-31,-2 5-208 0,-5 1-48 0,-5 1 0 0,-4 5 976 0,-5 0 192 0,-6 4 48 16,-6 3 0-16,-2 1 256 0,-7 5 128 0,-2 2-128 0,-5 3 192 15,-1 2-192-15,-1 3 128 0,2-1-128 0,3 1 0 16,6-4 688-16,2 2 32 0,3 1 16 0,4-5 0 16,5-1 416-16,3-5 96 0,3 1 16 0,5-1 0 15,3-2-592-15,2-2-112 0,6 0-32 0,3 1 0 16,0-5-528-16,6 4 0 0,5-2 0 0,7-1 0 15,4 2 0-15,3-2 0 0,4 1-240 0,1-1 80 16,1 2 160-16,-8-1-192 0,-2-1 192 0,1 2-192 0,3 2-48 16,1 1-16-16,-1 4 0 0,0 2 0 0,-4 2 96 0,-2 1 16 15,-3 2 0-15,-3 1 0 0,-4 3 144 16,-4 0 0-16,-1 2 0 0,-5 1 0 0,0-2 0 0,-2 2 0 16,-2 1 0-16,0-3 0 0,0 4 0 15,1-3 0-15,0 1 0 0,1-3 0 0,-1 0 0 0,0 0 0 16,-1 1 0-16,-1-6 0 0,1 0-240 15,-2 1-16-15,-3 0 0 0,1 0 0 0,-1-2 112 0,-3 0 16 16,-2 1 0-16,-4 0 0 0,-2 1 128 0,-2-2 256 16,-1 0-64-16,0-4-16 0,-1-1 16 0,-2-1 16 15,-1-4 0-15,0 1 0 0,0-3-208 0,1-4 0 0,1 0 0 16,0-4 0 0,3-3-720-16,2-1-240 0,0-1-64 0,4-2 0 15,3 0-576-15,0-7-128 0,4-3-32 0,1-1 0 16,3-1-576-16,3-1-112 0,4 1-32 0,4 2-8816 0</inkml:trace>
  <inkml:trace contextRef="#ctx0" brushRef="#br3" timeOffset="-206932.53">3722 9228 37775 0,'-5'5'3360'0,"0"-4"-2688"0,3 1-544 0,0 1-128 15,1 0 640-15,-1 0 80 0,-4 5 32 0,-3 4 0 16,-2 6-368-16,-4 6-64 0,0 1 0 0,-2 5-16 0,-4 7-176 16,-5 5-128-16,-4 4 192 0,-5 7-192 0,-4 4 0 0,-4 1 0 15,-4 4 0-15,-4-1 0 0,-3 2 0 16,-6 1 0-16,5-5 0 0,-11 11 0 15,-8 8 0-15,-7 10 0 0,-3 4 0 0,-3 5 0 16,-5 5-480-16,-1 4-160 0</inkml:trace>
  <inkml:trace contextRef="#ctx0" brushRef="#br3" timeOffset="-204812.82">21640 13859 43311 0,'-8'-4'3840'0,"3"2"-3072"0,4 2-608 16,2-2-160-1,1 0-368-15,0 1-96 0,-1 0-32 0,2-4 0 16,2-1-3376-16,2 2-672 0,2 1-144 0,-1 3-32 0,0 0 3856 0,0 7 864 0,1 4 0 15,-3 0 0-15</inkml:trace>
  <inkml:trace contextRef="#ctx0" brushRef="#br3" timeOffset="-204445.34">21542 14273 21183 0,'-1'-6'1888'0,"-2"1"-1504"0,1 0-384 0,1 2 0 0,-1 0 3312 0,1 2 592 16,0-3 112-16,0 1 16 0,-3-1-2272 0,0-5-464 0,2 3-80 0,-2 3-32 16,3-1-512-16,0 1-96 0,1 2-32 0,0 0 0 15,1 1-48-15,1 1-16 16,3 0 0-16,1 2 0 15,3-2-736-15,2 0-128 0,3 1-48 0,2-2-18576 0</inkml:trace>
  <inkml:trace contextRef="#ctx0" brushRef="#br3" timeOffset="-202387.16">21976 13773 43311 0,'-2'-4'3840'0,"-1"3"-3072"0,3-3-608 0,1 3-160 0,1-1-128 0,0-2-64 16,3-3-16-16,2-3 0 16,4-2-192-16,6-5-48 0,2-1 0 0,0 2 0 0,1 2 160 0,-1 0 32 0,1 2 0 0,-1 0 0 15,-1 3 384-15,0 2 64 16,-1 1 32-16,0 1 0 0,1 0-32 0,-1 3-16 16,1-2 0-16,-1 3 0 0,-3 1-176 0,1-3 0 15,-1 3 0-15,-1 3 0 0,0-1 0 0,-2 2 0 0,-1 2 0 16,-2 2 0-16,1 0 0 0,-1 3-224 0,-1 2 80 0,-1 3 16 15,0 6-144-15,-2-1-32 0,0 5 0 16,-4 1 0 0,-3-2-336-16,0 1-64 0,-6 6 0 0,-2 0-16 0,-2 2 576 0,-1-1 144 0,-3-2 0 0,-2 2 0 15,-2 2-336-15,-3 2-48 0,-1-1 0 16,-1-3 0-16,3-2 384 0,-1-2 288 0,5-5-48 0,-1 0-16 16,3-5 688-16,-1-3 144 0,5 0 32 0,0-3 0 15,2 0-592-15,0 0-112 0,0 0-32 0,1 0 0 16,0 3-176-16,2 0-48 0,0 3 0 0,4 1 0 0,2-3-128 15,3 0-176-15,2 1 48 0,2-2 0 0,1-3 128 16,2 5 0-16,7 0-144 0,4 2 144 0,3-3 0 0,3-1 0 16,1-5 0-16,1 2 0 15,3-6 0-15,1 2 0 0,1-3 0 0,0 0 0 16,-1-1-480-16,0-2 32 0</inkml:trace>
  <inkml:trace contextRef="#ctx0" brushRef="#br3" timeOffset="-199896.51">20261 14576 41471 0,'-19'-2'3680'0,"6"-3"-2944"0,5 4-592 0,6-2-144 15,-1 3-1360-15,-2-2-304 0,-7-2-64 0,-9-2-16 0,-5-2 1248 0,-2 0 256 16,2 3 48-16,1 1 48 16,1 2-3264-16,3 0-656 0,5 6-128 0,3-4-32 15,3 0 8192-15,5 0 1648 0,2 0 320 0,5 0 64 0,3-2-4176 0,5-1-832 16,7-3-160-16,9-1-48 0,8-3-528 0,8-4-96 16,12-1-32-16,11-7 0 0,13-4 0 0,12-4 0 15,14-3 0-15,9-3 0 0,7-2-128 0,6-2 0 16,6-2 0-16,0-1 128 0,-5 3-128 0,-1 4 0 0,1-2 0 15,0 5 0-15,0 2-208 0,-1 0 80 0,2 1 128 0,-5 5-208 16,-7 1-16-16,-2-1 0 0,-2-1 0 0,-3 3 0 16,-5 0-112-16,-3-1-32 15,-4-2 0-15,-5 0-12304 16,1-3-2448-16</inkml:trace>
  <inkml:trace contextRef="#ctx0" brushRef="#br3" timeOffset="-196645.91">24251 13623 41471 0,'0'-3'3680'0,"1"2"-2944"0,1-2-592 0,-1 1-144 15,0 2 144-15,2-3 0 0,-1-2 0 0,3-3 0 16,1-2-592-16,-1-2-112 0,0 1-16 0,-4 1-16 16,-2 1-1040-16,-3 3-208 0,-2 2-32 0,-4 2-16 0,-2 2 1584 15,-4 1 304-15,-1 5 0 0,-3 2 176 0,0 3 800 16,-2 0 176-16,0 4 16 0,-3 2 16 0,0 0-336 0,-1 2-64 0,-1 2-16 15,1-4 0-15,2-1-416 0,1 2-96 16,2-3 0-16,1-1-16 16,0 3 16-16,3 0 0 0,1-1 0 0,1-1 0 0,2 0-128 0,0 1-128 15,3-3 176-15,2 2-176 0,3-6 0 0,1 2 0 16,3 0 0-16,2-1 0 0,4-3 0 0,2-2 0 0,3-1 0 16,4-2 0-16,2-2 0 0,4 0 0 0,1-2 0 0,3 2 0 15,4 1 0-15,0 3 0 16,3 0 0-16,1 4-144 0,0 0-176 0,-1 4-16 0,0 2-16 15,-4-2 0-15,-1 4 32 0,-5-1 16 0,-1 2 0 16,-4 2 0-16,-1-4 304 0,-4 1-128 0,-1-1 128 0,-3 2 0 16,1-3 0-16,-2 0 256 0,0 0-32 0,0 1 0 15,1-4-64-15,-1 0-16 0,-1 1 0 0,-2 1 0 16,1-1-144-16,-3 1 0 0,-1 0 0 0,-2-1 0 16,-2 1 0-16,-3 2 0 0,-3-4 0 0,-4 2 0 15,-2 3 0-15,-5 1 0 0,-2 0 0 0,-5 0 0 16,-2 2 0-16,-3 2 0 0,-1-1 0 0,-6 2 0 15,-1 1 0-15,-1 0 0 0,0 0 0 0,3-3 0 16,2-3-336-16,2-3 0 0,4-3 0 0,3-2 0 16,0-5-224-16,4-4-32 15,2-2-16-15,2-3 0 0,4-2-992 16,2-4-192-16</inkml:trace>
  <inkml:trace contextRef="#ctx0" brushRef="#br3" timeOffset="-195521.1">24982 13606 19343 0,'0'0'1728'0,"-1"-2"-1392"0,1 2-336 16,0 0 0-16,0 2 1536 0,0-2 256 0,0 2 32 0,0-2 16 15,0 4-1248-15,0-2-240 0,0 3-48 0,0-5-16 16,0 0-1056-16,0 0-192 0,5 21-64 0,-4-16 0 0,0 0 784 15,0 0 240-15,-1 0 0 0,0-2-160 0,0 0 928 0,0 0 192 16,-1 0 48-16,1-1 0 16,-1 0 464-16,0-1 80 0,0-1 32 0,-1 0 0 15,1 0-112-15,0-1 0 0,1 1-16 0,0 0 0 0,0 0-560 16,0 0-96-16,0 0-32 0,0 0 0 0,0 0-560 0,0 0-208 16,0 0 144-16,10-17-144 0,-9 14 0 0,-1 3 0 15,1 0 0-15,0 0 0 16,1 3-352-16,-2-3 48 0,0 1 16 0,0-1 0 0,1 1 288 0,-1 1 0 15,0 0 0-15,0-2 0 0,0 0 0 0,0 0 224 16,0 0-64-16,0 0-16 0,0 0-16 0,0 0 0 0,0 0 0 16,0 0 0-16,0 0-128 15,0 0 0-15,0 0 0 0,0 0 0 0,0 0 128 0,0 0 0 16,0 0 0-16,0 0 0 0,0 0-128 0,0 0 128 16,0 0-128-16,0 0 128 0,0 0-128 0,0 0 0 15,0 0 0-15,0 0 0 0,0 0 0 0,0 0 0 16,0 0 0-16,0 0 0 0,0 0 0 0,0 0 0 15,-12 15 0-15,12-13 0 0,1 1 0 0,-2 1 0 0,1 2 128 0,-2 4-128 16,2-2 0-16,-3 3 0 0,-2 2 0 0,-2 3 0 16,-1 1 0-16,-2 3 0 0,-2 3-128 15,-3 1 128-15,-1 1 0 0,-2-1-144 16,1 2 144-16,-2 0 0 0,0-2 0 0,-1-1 0 0,1 1 0 16,1-2 0-16,-2 0 0 0,1-1 224 0,3-1-64 15,-1 0-16-15,2 0-144 0,0-1 0 0,-1 4 0 0,1-3 0 16,1 3 0-16,-1 3 0 0,0-3 0 0,0 5 0 15,0 0-560-15,2 1 16 16,2-5 0-16,-1-1 0 0,4-2-672 0,0-3-144 0,2-2-32 16,1-2 0-16,2 1 864 0,0-8 160 0,1 2 48 0,-1-6 0 15,2 1-976-15,0-3-192 0</inkml:trace>
  <inkml:trace contextRef="#ctx0" brushRef="#br3" timeOffset="-195115.81">25006 13672 43311 0,'-3'-1'3840'15,"2"1"-3072"-15,1-2-608 0,1 0-160 16,0 2-544-16,2-1-144 0,2 0-16 0,2-4-16 16,3 0-240-16,4 0-64 0,3 3 0 0,-1-2 0 0,0 5 672 0,0 3 128 0,-2 3 32 0,-1 3 0 15,0 8 848-15,-2 0 176 0,-1 6 48 0,-2 3 0 16,2 4-544-16,-2 1-96 0,-2 3-32 0,-1 0 0 0,-1 1-80 15,-1 0 0-15,0 1-128 0,-1-3 192 16,1 0-192-16,-1 0 0 0,2-5 0 0,-2 0 0 0,3-2 0 0,-1-1 0 16,0 1 0-16,-2-1 0 15,-2-2 0-15,0-2 0 0,-2-4 0 16,-3 1 0-16,-1-3-896 16,-3-1-112-16,-1-2-16 0,-1-1-15968 0</inkml:trace>
  <inkml:trace contextRef="#ctx0" brushRef="#br3" timeOffset="-194899.55">24710 14293 42383 0,'-9'0'1872'0,"4"-1"400"0,0 1-1824 0,4-1-448 15,2-1 0-15,3-1 0 0,1 2 0 0,3-6 0 16,5 0 0-16,7-3 0 0,6-5-240 0,4 2 16 15,3-2 0-15,2 2 0 0,2 4 224 0,1 1 128 16,0 2 0-16,-1 0-128 0,-1 1 320 0,-5 0-32 0,-1 4-16 0,-5-3 0 16,-3 3-272-16,-4-4-176 0,-2 3 32 0,-3-1-12464 15,-3 2-2480-15</inkml:trace>
  <inkml:trace contextRef="#ctx0" brushRef="#br3" timeOffset="-188992.16">25879 13638 8287 0,'3'-1'736'0,"-2"-3"-592"0,1 3-144 0,-1 1 0 0,-1 0 3040 0,0 0 576 15,2 0 112-15,-2 0 32 0,0 0-2320 0,0 0-464 16,-1 1-80-16,1-1-32 0,0 0-80 0,0 0-16 16,-7 27 0-16,4-16 0 0,1 0-768 0,1 0 0 15,1 3 0-15,-2 1-144 0,4-3 144 16,-1 4-192-16,1-5 192 0,0 1-192 0,0-1 192 0,0-4 0 16,0 1 0-16,-1-2 0 0,0 1 0 0,-1-3 256 15,-1 0-48-15,1 1 0 0,-1-1 256 0,1 0 48 16,-2 0 16-16,5 0 0 0,-3-3 96 0,2 0 16 15,3 3 0-15,0-4 0 0,2 0-240 0,0 0-32 0,2 1-16 16,-1 0 0-16,0 3-224 0,2-3-128 0,-1 3 160 0,3 0-160 16,-1-1 0-16,0 2 0 0,1 1 0 15,-1-1 0-15,2 0 208 0,-1-1-48 0,2 3-16 0,-2-4 0 16,2 1 528-16,-1-1 96 0,2 2 32 0,0 0 0 0,0 0-528 16,-2 0-96-16,2 0-32 15,-1 3 0-15,-3-1-144 0,0 0 0 0,-2 5 0 16,-3-5 0-16,0 4 0 0,-2 0 0 0,-2 2 0 0,-2 3 0 15,0-3 240-15,-3 3-48 0,-1 0 0 0,-2 3 0 16,-2-2 64-16,0 3 0 0,-1-3 0 0,-2 1 0 16,1-1-256-16,-2-1 0 0,0-1 0 0,-1 0 0 15,0-2-576 1,0-2 0-16,-2-1 0 0,0 0 0 0,2-2-784 0,-4-3-176 0,0 0-16 0,-1-1-8416 16,-3-2-1680-16</inkml:trace>
  <inkml:trace contextRef="#ctx0" brushRef="#br3" timeOffset="-188720.2">25947 13608 27647 0,'0'-4'2448'0,"0"2"-1952"16,1-2-496-16,0 3 0 0,2-1 2336 0,-1 0 368 0,3 1 80 0,2-3 16 0,4-1-2384 0,6-2-416 0,4 1-192 0,0-2 0 15,0 3 0-15,-3 0 0 0,-1 2 0 16,0 2 0-16,-4 1 192 0,-2 1 0 0,-1 1 0 0,-1 2 0 31,-3 0-592-31,-1-1-144 0,-1 4-32 0,-4-2-14656 0</inkml:trace>
  <inkml:trace contextRef="#ctx0" brushRef="#br3" timeOffset="-188414.53">25493 13949 21183 0,'-1'-2'1888'0,"-1"-1"-1504"0,1 2-384 0,1-2 0 0,3 1 2096 0,-1-1 336 16,0 0 80-16,3-2 16 15,4-1-2368-15,2-3-480 0,2 1-80 0,0-2-32 0,1 4 592 0,-2 1 112 0,-1 1 32 0,-1 1 0 16,-1 3 336-16,-1 0 64 0,-1 3 0 0,-1 1-14688 16</inkml:trace>
  <inkml:trace contextRef="#ctx0" brushRef="#br3" timeOffset="-188139.94">25448 14268 41471 0,'-11'5'1840'0,"4"-2"368"0,0-1-1760 0,5-2-448 0,1 0 0 0,2 0 0 0,0 0 0 0,2-2-192 16,-1 1 0-16,3-1 16 15,0 0-2176-15,1-1-432 0,0 2-96 16,1-4 0-16</inkml:trace>
  <inkml:trace contextRef="#ctx0" brushRef="#br3" timeOffset="-187005.57">28030 13690 25791 0,'-1'0'2304'16,"0"-1"-1856"-16,-1-1-448 0,2 2 0 0,0-2 1872 0,2 1 288 0,0-1 48 0,1 0 16 0,0 1-1888 0,2-2-336 15,1-2-128-15,-1 3 0 0,0-1 256 0,-1 3 48 16,-3 0 16-16,-1 1 0 0,-2 3 544 0,-3-1 112 15,-1 2 32-15,-4 1 0 0,-1 2-416 0,-5 1-80 0,-2 2 0 16,-3 2-16-16,-1 0-368 0,-3 3 0 0,-2-2 0 0,0 2 0 16,-2 0 0-16,2-2-208 15,0 0 16-15,2-1 16 0,3-4 176 0,3-1 0 0,6 0 0 0,1-2 0 16,4-1 0-16,2 0 144 16,3 0-144-16,3 0 160 0,4-1-160 0,1 3 0 0,4-4 0 15,1 2 0-15,3 0 0 0,3 0-304 0,2-1 48 16,0 0 16-16,1-1 80 0,-1 0 16 0,1-1 0 0,2 0 0 15,1 1-16-15,2-3 0 0,-1 0 0 16,3 1 0-16,0 1 0 0,0 1 0 0,0 2 0 0,-3-1 0 16,0 4 160-16,-4-2-128 0,0 1 128 15,-4 3-128-15,-3-1 128 0,-2 1 0 0,-2 1 0 0,-3 0-128 0,-3 1 528 16,-2 1 112-16,0 0 32 0,-4 2 0 16,1 1 32-16,-4 1 0 0,1 3 0 0,-2-3 0 15,-2 2-304-15,-3 0-48 0,1 0-16 16,-3 1 0-16,0 0-80 0,2-3-128 0,-3 1 176 0,1-1-176 15,-1 0 144-15,0-1-144 0,-1-2 0 0,3 2 144 16,-2 0-144-16,-2-4 0 0,1 4 0 0,-2-4 0 0,2 0-224 16,-3-1-32-16,2 0 0 0,-2-5 0 15,1 2-608-15,0-3-128 16,-1-2-32-16,0-3 0 0,3 0-832 0,-1-4-160 0,2-5-32 0,0 0-11920 0</inkml:trace>
  <inkml:trace contextRef="#ctx0" brushRef="#br3" timeOffset="-181520.88">28941 13630 32255 0,'-3'-2'2864'0,"-1"1"-2288"0,2-1-576 0,0 2 0 0,2-2 1920 16,0 1 256-16,-1-2 64 0,-3-2 16 0,2-1-1712 0,-2-4-352 0,3 3-64 0,-1-4 0 0,0 0-128 15,0-1-240-15,-1 1 64 0,1 0 16 0,-2 1 160 16,0 4 0-16,-1 1 160 0,1 3-160 0,-4 2 128 0,-1 1-128 16,0 5 0-16,-4 2 144 0,-2 3-144 0,-2 2 0 15,-1 5 0-15,-4-1 0 16,1 1 0-16,-2 5 128 0,-2 1-128 0,-1 2 128 16,-2 4 48-16,1 2 0 0,-1-1 0 0,2 1 0 0,3 3-176 15,2 1 128-15,1 2-128 0,4 3 128 0,2 1-128 0,7-1 0 16,2-2 0-16,4 1 0 0,2-5 0 0,3-2-176 15,3-3 176-15,2-1-128 0,2-2 128 0,1-2 0 16,2 0 0-16,2-5 0 0,3 1-144 0,0-4 144 16,2 2-160-16,3-3 160 0,-1-4-304 0,1-1 48 15,2-1 0-15,0-5-11776 16,2-3-2336-16</inkml:trace>
  <inkml:trace contextRef="#ctx0" brushRef="#br3" timeOffset="-181183.23">29267 13718 40543 0,'-4'-2'3600'0,"3"-1"-2880"0,1 2-576 0,2 0-144 0,1 1 144 0,0 0 0 16,1-4 0-16,2 2 0 0,2-1-384 0,0 1-80 16,2-1 0-16,-1 2-16 0,-2 2 496 0,-2-1 96 0,0 3 32 15,-1-2 0-15,0 3-16 16,-3-3 0-16,1 1 0 0,1 2 0 0,-2 0-464 0,2-2-112 15,-1 2-16-15,-2 2-17968 0</inkml:trace>
  <inkml:trace contextRef="#ctx0" brushRef="#br3" timeOffset="-180995.07">29186 14250 33167 0,'0'-4'2944'0,"2"1"-2352"0,0-1-464 16,2 0-128-16,-1 2 1216 0,2-3 208 0,3-2 48 0,2-2 16 31,5-4-1904-31,-1 0-384 0,1 0-80 0,-5 5-16 0,-2 3 896 0,-4 0 320 0,-1 3-16 0,-2-1 0 16,-1 3 272-16,-2 0 48 0,-2 0 16 0,-1 0-17472 16</inkml:trace>
  <inkml:trace contextRef="#ctx0" brushRef="#br3" timeOffset="-176841.35">29907 13614 20271 0,'-1'0'1792'0,"-1"0"-1424"16,-1 2-368-16,1-1 0 0,0 1 3456 0,2-2 640 0,2 0 112 0,-4 0 16 0,1 3-2800 0,0 0-560 15,-2-1-112-15,2 3-32 0,0-3-592 0,0 4-128 16,-2 2 0-16,2-2 0 0,0 0 400 0,-2 3 96 16,1 1 16-16,1 0 0 0,-4 2-64 0,1 3 0 15,-2 0 0-15,0 2 0 0,-2 3-224 0,1-3-48 16,-2 3-16-16,-1 0 0 0,0-2-160 0,0 1 0 0,0-2 0 0,3-1 0 15,1-1 0-15,0-4 0 16,1 1 0-16,1-2 0 0,2-1 0 0,0 0 0 16,4-2 0-16,0-1 0 0,2 0 0 0,-1 1 0 15,2 0-128-15,2-3 128 0,0 1-240 0,2-2 32 16,1-1 0-16,2-1 0 0,3-4-32 0,0 1 0 0,3-2 0 0,3-5 0 16,3 1-48-16,3-3-16 0,1-4 0 0,3 1 0 31,-1-1-784-31,0 2-176 0,-3-2-16 0,-1 1-14848 0</inkml:trace>
  <inkml:trace contextRef="#ctx0" brushRef="#br3" timeOffset="-176535.55">30292 13505 40543 0,'-8'3'3600'0,"2"1"-2880"0,4-2-576 0,0 2-144 0,4-2 400 0,-4 3 48 16,0 4 16-16,-3 3 0 0,0 8 48 0,-1 5 16 16,0 3 0-16,1 2 0 0,-1 3-528 15,-1-2 0-15,1 3 0 0,-1 3 0 0,-2-3 0 0,-1 1 0 16,0 1 0-16,-1 1 0 0,-1 3 0 0,-2-2 0 15,-2 4 0-15,1-3 0 0,1 2 0 0,-1-1 0 16,0-1 0-16,1-1-144 16,3-3-448-16,1-4-96 0,3-1-16 0,2-3-18064 15</inkml:trace>
  <inkml:trace contextRef="#ctx0" brushRef="#br3" timeOffset="-171430.39">27327 14564 23039 0,'-7'1'2048'15,"4"-1"-1648"-15,1 0-400 0,2-1 0 0,2 1-256 0,-2-1-144 0,0 1-32 16,-2-3 0-16,2 1-1088 0,0 1-208 0,3-4-64 0,-3 5 0 16,0 0 1104-16,0 0 224 0,17-11 32 0,-9 4 16 0,0 4 1872 0,2-2 368 15,1 0 80-15,3-1 16 0,2 1 96 0,3-3 32 16,3 2 0-16,1-1 0 0,3-2-976 0,4 0-192 15,3-2-48-15,7 0 0 0,3 0-512 0,5-4-128 16,6-1 0-16,2-4-16 0,6-3 64 0,6-6 16 16,5-2 0-16,6-3 0 0,5-2-256 0,4-5 0 0,5-1 128 15,5-1-128-15,6-2 0 0,8-3 0 16,7 0 128-16,4-2-128 0,2 3-192 0,6-5-64 16,8-3-32-16,-1-1 0 15,-2 3-896-15,2-4-176 0,-1 4-48 0,-2 1 0 0,-4 4 864 0,-4 2 160 16,-2-2 48-16,-9 2 0 0,-7 0 336 0,-10 4 0 0,-7 0 0 0,-13 5-11312 15</inkml:trace>
  <inkml:trace contextRef="#ctx0" brushRef="#br3" timeOffset="-166944.48">21136 15404 28559 0,'0'-4'2544'0,"-2"1"-2032"0,-1 3-512 0,1-2 0 0,1 1 2688 0,1 0 432 16,0-2 80-16,-3-1 32 16,0 1-5728-16,-1-5-1152 0,-1 2-240 0,0-4-32 15,1 4-2064-15,-3 1-416 0,-2 0-64 0,-2 3 0 0,-1 2 7696 0,-3 0 1536 16,0 0 304-16,0 0 80 0,0 0-336 0,-1 1-64 15,1 1 0-15,-1 1-16 0,1 0-1152 0,-1 1-240 0,3 0-32 0,-2 2-16 16,1-3-352-16,1 2-80 0,-1 1-16 0,2-1 0 16,-1 1 160-16,4 0 16 0,0-1 16 15,0 1 0-15,1 3-480 0,-1-3-112 0,1 3 0 0,0 1-16 16,0 1-432-16,0 0 0 0,-1 2 0 16,0 1 0-16,0 1 0 0,-1 1 0 0,0 0-144 0,2-1 144 15,2-3-144-15,0 1 144 0,4-2-208 0,0-1 80 16,4-2 128-16,0 1 0 0,2-2 160 0,2-1-160 15,3 3 176-15,0-3-176 0,3 1 192 0,-1-3-192 16,0 4 0-16,1-2-224 0,2 3 16 0,-2-3 0 0,2 1 208 16,1 3 0-16,-1-4 0 0,2 3 0 0,2 0 0 0,-1 1 160 15,0-2-160-15,1 2 128 0,0 1-128 0,0 3 0 0,-1-1 0 16,-1 2 0 0,-1 3-672-16,-2 1-16 0,-1-1 0 0,-1 0 0 15,-3 3 240-15,0 2 32 0,-1-5 16 0,1 1 0 0,-2-2 400 0,0-1 0 16,0 0 0-16,-1-2 0 0,-1-1 128 0,0-2-128 15,-2 1 160-15,-1 0-160 0,0-1 0 0,-2-2 128 16,-1 1-128-16,-3 0 0 0,0-2 432 0,-4 1 32 16,-1 2 16-16,-2-4 0 0,-2 3 96 15,-2 1 32-15,-2-2 0 0,-3 2 0 0,1-2-304 16,-2 2-64-16,-2 0-16 0,-2-3 0 0,0 1-96 0,0-1 0 16,-1 2-128-16,1-5 192 0,1 1-192 0,-1-4 0 15,2 2 0-15,0-4 0 0,2 0 0 0,1-4 0 16,1 2 0-16,2-3 0 15,0 0-1264-15,1-2-144 0,1 0-16 0,2-1-16 0</inkml:trace>
  <inkml:trace contextRef="#ctx0" brushRef="#br3" timeOffset="-164178.28">21835 15531 5519 0,'2'-1'496'0,"0"0"-496"0,-1 1 0 0,0-3 0 0</inkml:trace>
  <inkml:trace contextRef="#ctx0" brushRef="#br3" timeOffset="-163797.72">21873 15500 4607 0,'0'0'400'0,"0"0"-400"0,0 0 0 16,0 0 0-16,0 0 2176 0,0-2 368 0,0 0 64 16,0 1 16-16,0-3 32 0,0 2 16 0,0-2 0 0,0 4 0 15,0 0-384-15,0 0-80 0,0 0-16 16,0 0 0-16,-5-23-576 0,4 17-112 0,1 1-32 15,-2-2 0-15,0 1-800 0,0-2-160 0,1-1-48 0,-2 0 0 0,2 2-464 16,-3-1 0-16,1 1 0 0,-2 0 0 16,0 0 0-16,-1 1 0 0,-1 3 0 0,0-2 0 0,-2 1-192 15,1 1 192-15,-2 2-192 0,0 0 192 0,0 1 0 16,-1 1 0-16,0 0 192 0,-3 3-48 0,2 1-16 0,-2 0-128 16,1 2 192-16,-1 1-64 0,0 2-128 0,1 2 0 15,-1 3 144-15,1 1-144 0,-1-1 0 0,0 1 0 16,1 3 0-16,-1-2 0 0,2 3 0 0,-1-2 0 0,3 1 0 15,1-1 0-15,1 0 0 0,-2 0 0 0,2 4 0 0,-2 2 0 16,0 3 0-16,0-3 0 16,1 0 0-16,-1 2 0 0,2 1 0 0,-2-2 0 15,2 0 0-15,0 0-128 0,0-1 128 0,1 0 0 16,1 2 0-16,1-4 0 0,2 2 0 0,1-8 0 16,2-3 0-16,1 2 0 0,2 2 192 0,0 1 0 0,3-1 16 15,2 0 0-15,-1 1-16 0,2-5 0 0,2 1 0 16,1-3 0-16,3-1-192 0,1-1 144 0,4 0-144 0,2-1 128 15,3-2-560-15,1 0-112 16,4-1-32-16,-1-1 0 16,4-2-784-16,1 2-176 0,2-4-16 0,1 0-13952 0</inkml:trace>
  <inkml:trace contextRef="#ctx0" brushRef="#br3" timeOffset="-162105.85">22759 15364 5519 0,'2'-5'496'0,"-3"0"-496"0,0 1 0 0,-1 1 0 0,1 0 8160 15,0 1 1536-15,1 1 304 0,-1-4 64 0,-2-2-8256 0,0 0-1648 16,0-2-336-16,-1 3-64 0,-1 1-3504 0,1 4-704 0,-4 1-144 15,-1 0-16-15,-2 1 3904 0,-1 4 704 0,-4 0 320 0,0 1-16 16,-2 2 944-16,0 2 192 0,-2 1 32 0,0 0 16 16,1 1-1168-16,0 1-320 0,-1 1 128 0,0 4-128 15,2-3 320-15,-2 4 32 0,-1-1 0 16,1 2 0-16,-1 1 928 0,2 0 192 0,-1-2 48 16,1 2 0-16,1 0-624 0,2 0-112 0,-1 2-16 15,3 3-16-15,-1-2-560 0,1 2-192 0,2 3 0 0,1-3 144 16,1 1-144-16,1-1 0 0,2-3 0 0,-1 0 0 15,2 0 0-15,0-1 0 0,0 1 0 0,2-4 0 16,0 1 0-16,2-1 0 0,-1-1 0 0,2 2 0 0,1-5 0 16,0 1 0-16,3-1 160 0,0-3-160 0,2 1 208 0,1-1-64 15,3-1-16-15,0-1 0 0,3 1-128 16,1-1 0-16,-1-1 0 0,2 1 128 16,-1-1-128-16,2 0 0 0,-1 0-160 0,-1-2 160 0,1 3-144 15,-2-4 144-15,0-1-128 0,0 1 128 0,-1-1 0 16,-1-1 0-16,0 0 0 0,-2 1 0 0,1 0 0 0,-1-4 0 15,1 4 0-15,-1-5 176 0,0 0-176 0,1 0 0 16,2-3-160-16,-1 1 160 0,1-2 0 0,0 1 0 16,0-2 0-16,2-2 0 0,-2 0 0 0,0 0 0 15,1-1 128-15,-1-1-128 0,1 1 128 0,-3-2-128 0,3 2 144 0,-4-3-144 16,1 1 176-16,-2 3-176 16,1-4 192-16,-2 0-192 0,-1 0 144 0,-1 0-144 15,-1-2 0-15,1 2 144 0,-2 0 32 0,2 0 0 0,-1 0 0 16,-2-2 0-16,1 2 16 0,0-4 0 0,0 2 0 0,1 2 0 15,-2-1-192-15,1 1 0 0,1-5 0 0,-1-1 0 16,1 1 0-16,-1-1 0 0,2 0 0 0,0 1 0 16,-1 2 0-16,1 2-144 0,0 1 144 15,-2 3-208-15,1 1 208 0,-2 3-176 16,0 0 176-16,-1 1-160 0,0 2 160 0,-1 0 0 0,1 1 0 16,-1 0 0-16,-1 0 0 0,0 0 192 0,1 0-64 15,-2 0 0-15,1 0-128 0,2 0 0 0,0 0 128 0,0 0-128 16,0 0 0-16,0 0 0 0,0 0 0 0,-24 6 0 15,17-1 0-15,-2-3 0 0,0 3 0 0,-2 0 0 16,-1 2 0-16,-2 0 0 0,0 2 0 0,-3 1 0 0,1-3 0 16,0 3 0-16,1-2-144 0,1 1 144 0,-2-1 0 0,1 1 0 15,-1-1 0-15,2-2 0 0,3-1 0 16,2-1 0-16,2-2 0 0,3-1 0 16,2-1-400-16,0-1 32 0,1-1 16 0,4-2-18272 15</inkml:trace>
  <inkml:trace contextRef="#ctx0" brushRef="#br3" timeOffset="-160039.92">23258 15520 43311 0,'-2'-1'3840'0,"1"-1"-3072"0,1-1-608 0,0 1-160 16,1 1-192-16,0-1-64 0,2-3 0 0,0-1-16 15,2-3-1696-15,0 0-336 0,0 3-64 0,0 1 0 0,-3 3 2160 0,0 0 432 16,-2 0 96-16,-2 4 0 0,1 1 576 0,0 1 96 15,0-2 32-15,-2 3 0 16,0 1-2176-16,-1 0-448 0,0 3-64 0,-1-3-32 16,2 0-1888-16,-2 2-368 0</inkml:trace>
  <inkml:trace contextRef="#ctx0" brushRef="#br3" timeOffset="-159209.79">23235 15928 44223 0,'-4'1'3936'0,"2"-1"-3152"0,2-1-624 0,0 0-160 0,1 1 0 0,0-3 0 16,2 1 0-16,-1-2 0 15,2-2-976-15,-1-2-128 0,1 2-32 0,0-2 0 16,0 1-112-16,-3 1-32 0,0 0 0 0,-1 1-15232 0</inkml:trace>
  <inkml:trace contextRef="#ctx0" brushRef="#br3" timeOffset="-155266.87">24180 15410 35935 0,'-2'-6'3200'0,"0"1"-2560"0,-1-1-512 0,2-1-128 0,2 4 544 0,1-2 96 0,1-1 0 0,0-4 16 0,3-5-3888 0,1-5-784 0,1 0-144 0,-2-1-48 0,-1 5 2304 0,-4 4 464 0,-3 4 96 16,-2 2 0-16,-2 2 3232 0,-3 3 640 0,-1 2 128 0,-1 1 32 0,0 1-640 0,-1 2-112 0,-1 2-16 0,0-1-16 0,-2 1-912 0,1 2-176 0,1-1-48 0,0 2 0 0,3 1-80 0,0 2-32 15,2-1 0-15,2 2 0 16,-1 1-416-16,1 1-96 0,3 1-16 0,-2 3 0 16,0 3-128-16,1 1 0 0,0 3 0 0,1-1 0 15,-1 2 0-15,-2 3 0 0,-1 3 0 0,0 0 0 0,0 1 0 16,-1 0 0-16,1-2 0 0,-1 2 0 0,2-2 0 15,0-5 192-15,1 2-192 0,1-1 192 0,2-2-192 16,1-1 0-16,2-2 0 0,1 0 0 16,5-4 0-16,0-2 0 0,3 0 0 0,2-5 0 0,3 2 0 0,0-4 0 15,2-1 0-15,2-3 0 0,2 1 0 0,0-3 0 0,1 0 0 16,0-2 0-16,-1 1 0 0,-1-3 0 16,-1 2 0-16,-3-3-176 0,0-4-32 0,-1 3-16 0,-3-4 0 0,0 1 0 15,-1 1-64-15,1-2-16 16,-1-2 0-16,0-1 0 0,0 0 304 0,1-1 128 15,-1-1-128-15,3-3 192 0,0 0 96 0,-1-3 16 0,3-2 0 0,-3 6 0 16,-5 1-304-16,4-5 128 0,-1-3-128 0,1-3 0 16,-1-2 128-16,-2 2-128 0,-3 0 0 0,-2-2 0 15,-2 3 0-15,-3 4 0 16,-2 5 0-16,-3 1 0 0,-1 1 208 0,-2 2-64 0,-2 5-16 16,-3 1 0-16,1 1-128 0,-3 2 0 0,-2 4 144 0,-3 1-144 15,0 3 0-15,-3 1 144 0,-2 1-144 16,-3 1 0-16,2 2 160 0,-1-4-160 0,2 1 128 0,0-1-128 15,1 0 144-15,1-1-144 0,2 0 160 0,2 1-160 16,1-1 208-16,-1 0-48 0,3-1-16 0,-1 0 0 0,2-1-144 16,1 1 0-16,3-2 0 0,0 1 0 0,2-4-272 15,1 0-96-15,3-1-16 0,2-4 0 0</inkml:trace>
  <inkml:trace contextRef="#ctx0" brushRef="#br3" timeOffset="-146348.79">23304 14631 13823 0,'-2'0'1216'0,"0"-3"-960"0,2 3-256 15,0 0 0-15,2 0 1312 0,-1-1 224 16,-1 0 32-16,2-3 16 0,1 2-304 0,0-5-48 0,2 3-16 0,3-3 0 16,-1 2-640-16,2 2-144 0,1 0-32 15,0-2 0-15,2 4 80 0,0-1 16 0,1 0 0 0,2 2 0 16,-1 0-496-16,4 2 0 0,-1 0 0 0,-1-2 0 16,-1 0 0-16,5 0 0 0,5 0 0 0,7-5 0 15,5 0 304-15,6-2-48 0,7-4 0 0,4-5 0 16,4-4 320-16,8-5 64 0,5-5 16 0,12-4 0 15,12-6 32-15,9-8 0 0,8-7 0 0,4 0 0 0,2-3-192 16,7-2-48-16,4 3 0 0,4-2 0 0,6 0-448 0,-1-1 0 16,0 0 0-16,-3 2 0 15,-3 2 0-15,-7 5 0 0,-7 6 0 0,-4 0 0 0,-5 4 336 0,-3 3 32 16,-2 2 0-16,-5 5 0 0,-2 0-112 0,-5 3-32 16,2 3 0-16,-6-3 0 0,-11 4-368 15,-1-7-80-15,0 0-16 0,1-6-15776 16</inkml:trace>
  <inkml:trace contextRef="#ctx0" brushRef="#br3" timeOffset="-142902.99">13718 9228 22111 0,'-1'-6'1968'0,"1"2"-1584"16,0 3-384-16,1 1 0 0,-1 0-192 15,0 0-128-15,0-4-32 0,-1 2 0 16,0-1-528-16,-4 3-96 0,-1 5-32 0,-5 5 0 0,-4 4 1856 16,-5 6 368-16,-4-2 80 0,0 3 16 0,-1-1 1520 0,-1 0 304 15,1-3 64-15,-1-2 16 0,2 1-720 16,-2 0-160-16,-2 1-32 0,-1 4 0 15,-5 2-976-15,-2 5-208 0,-1 2-32 0,-3 3-16 16,-1 0-192-16,-2 7-48 16,-6 1 0-16,-9 5 0 0,-11 7-336 15,-13 6-80-15,-7 5-16 0,-10 11 0 0,-7 7-208 0,-13 10-32 16,-11 4-16-16,-2 1 0 0,2-6-144 16,8-5-144-16,4-1 144 0,17-1-15040 0,16-10-2880 31</inkml:trace>
  <inkml:trace contextRef="#ctx0" brushRef="#br3" timeOffset="-138879.65">9238 7146 19343 0,'-7'-3'1728'0,"1"3"-1392"0,1 0-336 0,2 1 0 0,0 3 1024 0,-2-3 128 0,-5 4 16 0,-5 2 16 16,-6-1-608-16,-4 5-128 0,0 1-32 0,3 1 0 0,4 0-416 0,0-3 0 0,5 1 0 0,0-2 0 0,5-3 0 0,-1-1 0 0,3-3-160 0,-2 1 160 0,0 1-384 0,-1-1 0 0,-2 1 16 0,-3 0 0 0,0 1 368 0,-5 3-144 0,3-1 144 0,-5 0 0 0,-3 4 976 15,-3 0 304-15,-1 2 64 0,-3 1 16 0,-3 3 752 0,2-3 128 0,4 1 48 0,-3-1 0 0,-4 3-768 0,-2 0-160 0,0 1-16 0,0 0-16 0,1 1-560 0,-5 3-128 0,-3 5 0 0,-6 3-16 0,-4 3-192 0,-2 2-48 16,3-2 0-16,-3 3 0 0,-2 3-256 0,-3 0-128 0,-4 1 128 0,-6 5-128 0,-9 4-208 0,2-1-128 0,3 3-32 0,-21 9 0 0,-22 18-352 0,-17 12-80 0,-8 8-16 0,-10 5-11648 0,-8 8-2320 0</inkml:trace>
  <inkml:trace contextRef="#ctx0" brushRef="#br2" timeOffset="-129068.66">27182 15263 27647 0,'-1'-5'2448'0,"-1"2"-1952"0,2 0-496 0,2 1 0 15,0-1-1136-15,1 0-320 0,0-4-64 0,3-2-16 16,3-3-2064-16,1-4-432 0,0 1-64 0,0 4-32 15,-2 0 5664-15,-1 4 1120 0,-2 2 224 0,-2 2 64 0,0-1 1744 0,-1 3 368 16,-1-2 64-16,1 1 0 0,-2 2-2912 0,-2-1-592 16,1 1-112-16,-1 0-32 0,-2 0-848 0,-2 1-176 15,-2 1-48-15,-1 3 0 0,-3 0-400 0,-1 4 0 0,-4-2 128 0,-4 7-128 16,-3-1 0-16,-4 5-192 16,-3 0 32-16,-5 3 16 0,-1-1 16 0,-2 2 0 15,2 4 0-15,-1-3 0 0,3 0 128 0,3-1 0 16,2 1 0-16,3-5-128 0,4-1 128 0,2 0 0 15,3-5-144-15,6-2 144 0,2-3-240 0,3-1 32 0,2 1 0 16,4-4 0-16,2 0-112 0,3-1-32 0,2-1 0 0,4-1 0 16,1 0 128-16,4 0 32 15,1 0 0-15,3 0 0 0,2 0 336 0,2 2 80 0,1 1 16 16,2 2 0-16,4 2-240 0,0-1 144 0,-1 5-144 16,1 0 128-16,-3 0-384 0,-2 2-96 0,-4 3-16 0,-2-3 0 15,-3 2-16-15,-4 2-16 0,-1-3 0 0,-1 1 0 16,-1 2 272-16,-1-5 128 0,0 5-128 0,-2-5 128 15,1 1 0-15,1 1 144 0,-1-3 0 0,-1 0 0 0,1 2-144 16,-2-1 0-16,1 0 0 0,-1 2 0 0,-2 0 0 0,0-2 0 16,-1 3 0-16,-2-2 0 0,-2 2 192 0,-2 1 48 15,-1-2 16-15,-2 1 0 16,-2-2 128-16,-1 4 48 0,-3-1 0 0,-2 1 0 0,-4 0-160 0,-1 1-16 16,-2 0-16-16,0-2 0 0,0 0-240 15,-2-3 144-15,1-1-144 0,-1-1 128 16,0-1-128-16,-1-3-256 0,0 0 64 0,-1-4 16 15,-1 0-1168-15,1-1-256 0,-1-2-32 16,1 1-14800-16</inkml:trace>
  <inkml:trace contextRef="#ctx0" brushRef="#br2" timeOffset="-128452.27">28190 15159 12895 0,'3'-5'1152'0,"0"0"-928"0,-1 0-224 0,0 1 0 0,-1 2 3584 0,0 1 656 15,0-2 144-15,0-1 32 0,3-1-1984 0,1-1-384 16,0-2-64-16,0 1-32 0,0 5-528 0,-1-2-96 0,-1 3-32 0,0 3 0 15,-2 1-576-15,-1 3-112 0,1 3-32 0,-2 2 0 16,-1 4-208-16,-1 2-48 0,-2 7-16 0,-1 0 0 16,-3 7-304-16,-1-1 160 0,-3 5-160 0,-3 2 128 15,-1 0-128-15,-6 2 0 16,0 5 0-16,-3-4 128 0,-3 5-128 0,0 1 0 0,-1-2 144 0,0-2-144 16,1-1 0-16,-1 1 0 0,-1-1 0 0,0-2 0 15,1-5-192-15,2-2-96 0,3-5-32 16,3-5 0-16,5-4-432 0,3-3-80 0,3-4-32 15,2-8-17392-15</inkml:trace>
  <inkml:trace contextRef="#ctx0" brushRef="#br2" timeOffset="-128114.58">28245 15222 31327 0,'-3'6'2784'0,"-2"1"-2224"0,1-2-560 0,3 0 0 16,-1 0 1920-16,1 2 256 15,-2 5 64-15,-4 6 16 0,2 8-1344 0,-1 4-272 16,2 2-48-16,2-3-16 0,2-1-128 0,1-2-48 15,3 1 0-15,0-1 0 0,1 3-48 0,1-5-16 0,1 4 0 0,3-4 0 16,0 2-144-16,1-1-48 0,2 1 0 0,0 0 0 16,1 0-144-16,-1-4 0 15,1 2 0-15,-3-2 0 0,-1-2-432 0,-4 1 48 0,-1 0 0 16,-4 0 0 0,-1 0-496-16,-3 0-80 0,-4-1-32 0,-1-1-17184 0</inkml:trace>
  <inkml:trace contextRef="#ctx0" brushRef="#br2" timeOffset="-127835.03">27926 15921 38703 0,'5'-4'1712'0,"-1"1"352"15,0-2-1648-15,1-1-416 0,0 3 0 0,-1 1 0 0,3-1 240 0,3-4-48 16,6-2 0-16,6-3 0 0,5-2-192 0,3 2 0 16,-1 1 0-16,-1 1 0 0,-1 4 0 0,-1 0 0 15,-1 5 0-15,-3-4-160 0,1 4-80 0,-2-2-16 16,-1 1 0-16,0 2-16896 0</inkml:trace>
  <inkml:trace contextRef="#ctx0" brushRef="#br2" timeOffset="-126536.71">29419 15327 6447 0,'-3'2'576'0,"0"0"-576"0,0-2 0 0,1 0 0 0,2 0 4720 0,0 0 832 15,0 0 160-15,-2-2 48 0,2 2-3504 0,0-2-688 16,3 0-144-16,-3 2-16 0,0 0-384 0,0 0-64 16,17-23 0-16,-11 17-16 0,-1 0-112 0,2 0 0 15,-1-3-16-15,-3 3 0 0,2 0-320 0,-2 0-64 16,-1 1-16-16,0 0 0 0,-1 2-48 0,-2-2-16 16,-1 1 0-16,0 2 0 0,-2 0 96 0,-2-1 0 15,0-1 16-15,-4 2 0 0,-1-3 0 0,0 1 0 16,-3-1 0-16,-2 3 0 0,0 1-192 0,-3 1-32 15,-2 0-16-15,0 1 0 0,0 4-224 0,-1 1 0 16,1 5 128-16,1 0-128 0,2 2 0 0,-2 3 0 16,-1 1 0-16,0 5 0 0,1 0 0 0,-1 2 0 0,2-1 0 0,1 2 0 15,2 0 0-15,0 1 0 0,1 2 0 0,0 1 0 16,4 2 0-16,1-3 0 16,3 2 0-16,2-1 0 0,2 4 0 0,2-2 0 15,2 2 0-15,2-1 0 0,2-1 0 0,1 0 0 0,4-3 0 0,1 1 0 16,0-4 128-16,3-2-128 0,2 1 176 0,2-3-176 15,2 0 0-15,1-3-320 0,4-1 32 0,-1 0 16 16,4-6-240 0,0 0-32-16,3-4-16 0,-1-1 0 0,1-2-496 15,0-3-96-15</inkml:trace>
  <inkml:trace contextRef="#ctx0" brushRef="#br2" timeOffset="-124222.73">30119 15051 9215 0,'-2'-5'816'0,"2"2"-656"0,2 1-160 0,-1 1 0 16,0 1 0-16,0-2-176 0,1-1 48 0,0-1 0 16,2-3 1552-16,0 1 320 0,0-3 64 0,0 2 16 15,0 1 1696-15,0 1 320 0,-2 2 80 0,1-2 16 0,-1 3-1184 0,-1-1-224 16,0 2-48-16,2-1-16 15,-1-1-1312-15,1 1-256 0,2-1-48 0,1 2-16 0,1-3-512 0,3 0-96 16,1 1-32-16,2 0 0 0,2 0-192 0,1-2 0 16,0 0 128-16,2 0-128 15,0 0 0-15,0 0 0 0,1-1 0 0,-1 1 0 16,2 1 0-16,-1-1 0 0,-3 0 0 0,1 1 0 0,0 2 0 16,1 1 0-16,-2-2 0 0,0 3 0 0,-3 3 0 0,0-3 0 15,-3 3 144-15,-2 1-144 0,-1 1 0 0,-3 0 0 16,1 1 0-16,-1 2 0 0,-1 2 128 0,-1-3 80 15,-1 3 32-15,1 1 0 0,-2-4-240 0,0 3 0 16,0 1 0-16,-2 1 0 0,2-4 128 0,-2 1-128 16,-1 2 0-16,0-4 144 0,-1 3-16 0,-1-4 0 15,0 4 0-15,-1-2 0 0,-3 2-128 0,1-4 0 16,-1 1 0-16,-1 2 0 0,0 0 0 0,-1-1 128 16,-1 3-128-16,-1-2 128 0,1 0-128 0,-2-1 0 15,-1 2 0-15,2 0 0 0,-1 1 0 0,1-3 0 16,0 2 0-16,1-3 0 0,1 3 0 0,1-1 0 0,0-1 0 15,1 3 0-15,2-3 0 0,1 2 0 0,0-3 0 16,-1 2 0-16,4-1 0 0,-2 1 0 0,2-2 0 16,0 3 0-16,0-2 0 0,1 2 0 0,-1-3 0 0,1 3 0 15,0-3 0-15,2 2 0 0,-1-3 0 0,1 2 0 16,1-1 0-16,-1 0 0 0,2 0 0 0,-1-1 0 16,0 1 0-16,0 2-144 0,2-3 144 0,-2 2-208 15,0-2-624-15,2 2-112 16</inkml:trace>
  <inkml:trace contextRef="#ctx0" brushRef="#br2" timeOffset="-123863.72">30344 16019 12895 0,'-10'10'1152'0,"0"-3"-928"0,0-2-224 0,3-3 0 0,3 0 6528 0,4-2 1248 0,-1 3 256 15,-2 1 48-15,0 1-6624 0,-2 1-1328 0,2 2-272 0,3 1-48 32,3-1-448-32,-1-2-96 0,2 2-16 0,1-5-16848 0</inkml:trace>
  <inkml:trace contextRef="#ctx0" brushRef="#br2" timeOffset="-80931.19">31025 13120 32255 0,'-4'-7'2864'0,"2"4"-2288"0,1 2-576 0,-1-2 0 31,1 2-768-31,0-2-256 0,-3-2-48 0,-2-1-16 0,-3-5-400 0,-2-2-96 16,-4-1-16-16,-1-1 0 0,-1 1 1168 0,-4 3 240 0,-1 1 32 0,-4 2 16 0,-3 2 656 15,-3-2 128-15,-2 4 16 0,-5 0 16 0,-2 0-416 0,-4 1-64 16,-5 3-32-16,-3 2 0 0,-1 3 608 16,-3-3 128-16,-1 2 32 0,0 1 0 15,1-3 736-15,-4 1 160 0,-1-2 32 0,-1 1 0 16,1 1-528-16,2 2-112 0,-1-3 0 0,3 3-16 0,4 0-624 0,-1-2-128 16,3 0-32-16,0 2 0 0,3-2-272 0,2 0-144 15,2-1 160-15,5 1-160 0,0-3 0 0,3 2 0 16,1-1 0-16,0 0 0 0,4-1 144 0,0 0-144 15,0 0 128-15,-2-1-128 0,1 0 144 0,-3-1-144 16,0 2 160-16,-2-3-160 0,1 1 160 0,0 2-160 0,-2-1 160 0,-3 1-160 16,2 0 0-16,-4 0 0 15,3 0 0-15,1 0 0 0,-2 1 0 0,0 2 0 16,0 1 0-16,1 1 0 0,-1-1 0 0,1 4 0 16,0 2 0-16,1-3 0 0,3 3 0 0,0 1 0 0,1 0 0 0,3 0 0 15,0 2 0-15,1-2 128 0,-1 1-128 0,2-1 0 16,1 1 0-16,0-1 176 0,1 0-176 0,2 0 160 15,2-2 48-15,0 1 16 0,-1-1 0 0,1 3 0 16,0-1-96-16,0 0-128 0,1-1 176 0,-1-2-176 16,0 2 0-16,0-2 0 0,-1-1 0 15,2 2 0-15,-2-4 160 0,0 2-160 0,-1 3 128 0,-1-1-128 0,1 2 0 0,0 1 0 16,0 2 0-16,0-1 0 0,1 2 0 0,1 3 0 16,-1-1 0-16,1-1 0 15,0 2 0-15,2 3 0 0,1-2 0 0,1 3 0 0,1-3 176 16,0-1-48-16,3 2-128 0,-1-3 192 0,4 2-192 15,-1-3 128-15,1 0-128 0,1 0 0 0,1-3 0 0,0 0 0 16,2 2 0-16,0-4 0 0,2 0 128 0,0 0-128 16,1 2 0-16,1-1 0 0,-1 1 144 0,3 0-144 15,-1 1 128-15,-2 2-128 0,2-4 0 0,0 4 0 16,-1-2 0-16,1 1 0 0,-1-2 0 0,1 2 0 16,-2 1-224-16,1-1 80 0,-2 1 144 0,2-1 0 15,0 2 0-15,1-4 0 16,1 0 0-16,-1 2 128 0,2 1-128 0,-1 4 128 0,0 0 0 0,2 0 0 0,0 1 0 15,1 0 0-15,0-2-128 0,1 2 0 0,1-3-128 16,-1-2 128-16,1 1 0 0,1-3 0 0,0-3 144 0,-1-1-144 16,2-2 0-1,-1 1 0-15,0 1 0 0,-1-3 0 0,0 3 128 0,0-4 0 16,0 2 16-16,-1-2 0 0,2 0-144 0,-2 3 0 16,1-3 0-16,1 4 0 0,0-3 0 0,1 3 0 15,1-1 0-15,0 1 128 0,1 0-128 0,1 2 160 0,0-1-160 16,0 3 160-16,-1-3-160 0,1 4 0 0,1 0-160 15,0 3 160-15,0-1 0 0,1 1 0 0,-1-3 0 0,1-1 0 16,-1 3 0-16,2-5 0 0,-1 0 0 0,2-1 0 16,-1 1 0-16,2-3 0 0,0 0 0 0,3-2 0 15,-2 2 0-15,3 0 0 0,0-2 0 0,0 1 0 0,1-2 0 16,0 1 0-16,1-1 0 0,0 1 0 16,1-1 0-16,-2-1 0 0,0 0 0 0,0 1 0 15,-2-1 0-15,-2-3 0 0,3 2 0 0,-2-2 0 16,1 2 0-16,0-1 0 0,0 0 0 0,0 0 0 0,-2 2 0 15,2-2 0-15,1 2 0 0,-2 0 0 0,2-1 0 0,0 1 0 16,1-1 0-16,-1-2 0 0,-3 1 0 0,3-1 0 16,4 3 0-16,1 0 0 0,1-2 0 15,1 0 0-15,1 2 0 0,1-2 0 0,1-1 0 0,-1 1 0 16,1-2 128-16,0-1-128 0,-2 0 0 0,1-1 0 16,1-1 0-16,-1 1 0 0,1 2 0 0,-2 1 0 15,2-1 0-15,-3 1 0 0,2 0 0 0,-3 1 0 16,-1-1 0-16,-2-1 0 0,3 2 0 0,-1 1 0 15,1 0 0-15,0 0 0 0,0-3 0 0,0 1 0 16,1 1 0-16,2-3 0 0,-1 0 0 0,1 0 0 0,-1 0 0 0,2 0 0 16,1-3 0-16,1 2 0 0,2 0 0 15,-1 0 0-15,1 1 0 0,0 0 0 0,0 1 0 16,0 1 0-16,0 1 0 0,-1-1 0 0,1 1 0 0,0-1 0 16,0 2 0-16,-2-3 0 15,0 0 0-15,1-1 0 0,-5 0 0 0,2 0 0 0,1-2 0 16,2-1 0-16,1 2 0 0,2-1 0 0,1 2 0 0,1-4 0 15,0 3 0-15,1-3 0 0,0 2 0 0,2-1 0 16,3 1 128-16,0-5-128 0,1 3 0 0,1-5 0 16,-1 1 0-16,2 1 0 0,3-3 0 0,1 0 0 0,-2 2 0 15,-1-1 0-15,1 3-144 0,0-2 144 0,-2 0 0 0,-2-1-160 16,-1 0 160-16,-4 1 0 0,-3-3 0 0,0-1 0 16,-1 1 0-16,1 0 0 15,-1-1 0-15,-1-2 0 0,1 1 0 0,0-3 0 0,-1 2 0 16,-1-2 0-16,2-1 0 0,1-3 0 0,2 1 0 15,-2-2 0-15,1 0 0 0,-1-1 0 0,1 2-192 0,1-2 192 16,2-2-192-16,1 2 192 0,1-1-128 0,0 3 128 16,-1-2 0-16,-3 2 0 0,1 2-160 0,-3 1 160 15,1 0-128-15,0-2 128 0,-3 0 0 0,-1 0 0 16,-2 2 0-16,-2 1 0 0,-2 2 0 16,1-3 0-16,-2 2 0 0,-1 1 0 0,-1-2 0 0,-2 0 0 15,1 2 0-15,0-3 0 0,-2 0 0 16,1-3 0-16,-2 0 0 0,2-2 0 0,-1 0 0 0,-1-4 0 15,-1 2 0-15,-1 0 128 0,0-5-128 0,0 1 192 16,-2-6-64-16,1 1 0 0,-3-2-128 0,-2 2 0 0,-1 1-128 16,-3 0 128-16,-1 3 0 0,-1-2 0 0,0 3 0 0,-2 2 176 15,-2 0-176-15,-1 2 160 0,-1 3-160 0,-2-1 160 16,0 2-160-16,-2 3 128 0,0 0-128 0,-2 1 128 16,-1 1-128-16,-1 0 0 0,0 0 0 15,1 1 0-15,0-2 0 0,1 2 0 16,0-1 0-16,1-1 0 0,1 1-272 0,0-3 16 0,2 2 0 15,0-1 0-15,1 0-80 0,2-3-16 0,2-2 0 0,1-4-12768 16,4 0-2544-16</inkml:trace>
  <inkml:trace contextRef="#ctx0" brushRef="#br2" timeOffset="-38436.14">31344 16054 35935 0,'4'-6'3200'0,"1"-1"-2560"0,1 2-512 0,0 1-128 0,-1 0-528 0,1-1-128 16,7-3-32-16,3-7 0 0,6-5 1472 0,3-4 304 16,-1 0 48-16,-3 1 16 0,-3 0 432 0,-6 2 80 0,-2 2 32 15,-4 0 0-15,-2 0-608 0,-2-2-112 16,0-1-16-16,-4-2-16 0,0 0-368 0,-1-4-80 0,0 1-16 0,-1-1 0 15,2-1-336-15,-2-2-144 16,3-3 128-16,-1-2-128 0,2-1 0 0,0 0 0 16,3 2 0-16,1 2 0 0,-1 0 0 0,2 5 0 15,1 2 0-15,1 1 0 0,0-2 0 0,-1 4 0 0,0-1 0 16,1-1 0-16,-3 6 0 0,0 1 0 0,0 3 0 0,1 2 0 16,-1 2 0-16,-2 5 0 0,3-1 0 0,-1 4 0 15,-1 3 0-15,2 3 0 0,0 4 0 0,3 1-176 16,-1 6 176-16,1 3-128 0,1 2 128 0,0 3-128 15,1 5 128-15,1-2-192 0,0 5 192 0,-1 0-192 0,2 0 192 16,0 1 0-16,0 2 0 0,0 2 0 16,1 1 0-16,-1-4 0 0,-1 4 0 0,-1-1 0 15,0-1 0-15,-1-4 0 0,-3 2 0 0,-1-4 0 0,0 1 0 16,-3-6 0-16,1 1 0 0,-1-3 0 0,-1-4 0 16,2-4 0-16,-1-1 0 0,1-2 0 0,1-5 0 0,0-1 0 15,3-2 0-15,-1-1 128 16,1-1-128-16,3-1 0 0,0-3 0 0,2-1 128 0,2-3 64 0,1-2 0 15,1-3 16-15,1-4 0 0,1 0 48 16,-1-5 0-16,0-4 0 0,-1-3 0 0,-1-2-112 0,0-6-16 0,-3-4 0 16,-2-1 0-16,-2-2 112 0,-3-2 16 15,-3 5 0-15,0-1 0 0,-2 5-112 0,0-1-16 16,0 3 0-16,-1 0 0 0,1 2-128 0,0 3 192 16,1-1-192-16,1 2 192 0,0-1-192 0,1-1 0 15,2 2 0-15,0 1 0 0,-2 4-176 0,3 1-64 0,1 2-16 0,-1 6 0 31,0 4-896-31,0 1-176 0,0 4-32 0,-1 5-20128 0</inkml:trace>
  <inkml:trace contextRef="#ctx0" brushRef="#br2" timeOffset="-37940.42">32608 15478 35935 0,'4'-5'1600'0,"-2"4"320"0,1-3-1536 0,-2 3-384 0,0 1 0 0,-1 0 0 0,1 0 320 16,-2 0 0-16,0 1 0 0,-2 3 0 0,-4 2 784 0,7-6 160 15,-30 25 16-15,7-6 16 0,-3 2-336 0,-4 4-64 16,-3 4 0-16,-2 3-16 0,0 4-176 0,1-1-16 16,3 4-16-16,1-5 0 0,5 2-352 0,4-4-80 15,4-1-16-15,2 0 0 0,3-5-224 0,3 0 0 16,3-1 0-16,1-3 0 0,4-1 0 0,1-3-128 0,2-5 128 15,3 1 0-15,4-6-160 0,2 1 160 0,3-5-128 0,4-2 128 16,5-4-208-16,2-2 32 0,4-3 16 0,2-2 0 16,0-2-80-16,3-2-16 15,3-4 0-15,1-3 0 0,-1 1 64 0,-5-4 0 0,-4 0 0 16,-4-3 0-16,-4 2 192 0,-7 1 0 16,-4-6 0-16,-5 3-144 0,-4-2 144 0,-5-2 0 0,-5 1 160 0,-5 0-160 15,-2 1 464-15,-5 1 0 0,-1 3 0 0,-2 1 0 16,-1 3-240-16,2 2-48 0,-1 5-16 0,-1-1 0 15,2 4-464-15,0 0-80 0,3 4-32 16,-2 1-20448-16</inkml:trace>
  <inkml:trace contextRef="#ctx0" brushRef="#br3" timeOffset="-25877.06">19798 16451 50687 0,'-6'-5'4496'0,"3"0"-3600"0,3 1-704 15,3 4-192-15,5 0-192 0,2-4-64 0,6-3 0 0,8-3-16 16,15-3-1328-16,13-3-256 0,13-2-48 0,6 7-16 16,3-2 1168-16,4 3 240 0,3 0 32 0,3 5 16 15,3 4 736-15,5 3 160 0,1 4 16 0,9 2 16 0,5-4-64 16,8 4-16-16,8 1 0 0,8-2 0 0,1-1 0 0,6 1-16 16,5-1 0-16,4 0 0 15,3-1 128-15,-3 0 16 0,-1 0 16 0,5 1 0 16,6-2-176-16,1 3-32 0,-1-3-16 0,3 5 0 0,0 2-304 15,1 0 160-15,0 1-160 0,-9 2 128 0,-11 2-128 0,0 4 0 16,-1 1 0-16,-7 3 0 0,-6 5-192 0,-8 2-32 16,-4 2 0-16,1 2 0 15,2-1-864-15,2-3-192 0,2-5-16 0,3-6-16 16,1-3 608-16,3-2 112 0,-1-1 16 0,2-3-18048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6:12:05.699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3253 13393 32255 0,'4'-17'2864'0,"1"1"-2288"0,-1 6-576 0,-2 3 0 0,1 3 0 0,0-5-224 15,4-8 16-15,1-14 0 0,2-3 208 16,-2 0 0-16,-4 4-160 0,-1 6 160 0,-4 6 0 0,-3 3 0 15,-2 5 160-15,-4 4-160 0,-1 4 1088 0,-4-1 128 16,-2 6 0-16,-6 1 16 0,0 3-16 0,-3 1 0 16,-1 3 0-16,0 4 0 0,-1 1-832 0,-1 2-160 15,-1 5-32-15,-2 6-16 0,1-1-176 0,0 2 0 16,0 2 0-16,0-1 128 0,1 2-128 0,3 1 0 16,3-1 144-16,-1 4-144 0,1 5 0 0,5-2 0 0,2-3 0 0,5 0-128 15,6 2 128-15,3-1 0 0,5-5 0 0,3-1 0 16,2-3 0-16,3-1 0 0,1-5 0 15,1 0 0-15,3-3 0 0,0-3-128 16,-1-1 128-16,5 0 0 0,6 5-192 0,5-2 32 16,1 2 16-16,1-3 0 0,1 3 144 0,2-4 0 15,-3 2 0-15,-1 0 0 0,-1-2 128 0,-2 0-128 0,-1-1 160 0,-3 4-160 16,-3-3 208-16,-3 2-48 0,-1-1-16 0,-6 0 0 16,-1-1 112-16,-6-2 32 0,-1 1 0 0,-3-1 0 15,-1 0 0-15,-3 1 0 0,-2 0 0 0,-2-1 0 16,-1-2-288-16,-5 5 160 0,-1-4-160 0,-3 2 128 15,0-1-128-15,-3-1 192 0,-1 1-192 0,-5-3 192 16,-2 1-192-16,-2-4 0 0,-1 3 0 0,-4-5 0 16,-2 2 128-16,-3-3-128 0,-1 0 128 0,0-4-128 0,5 1 128 15,-1-3-128-15,-2-4 0 0,1-2 128 16,-1-1-320-16,4-5-64 0</inkml:trace>
  <inkml:trace contextRef="#ctx0" brushRef="#br0" timeOffset="903.52">3922 12966 39615 0,'3'-11'3520'0,"-2"5"-2816"0,0 2-560 0,1 6-144 0,-2 0 0 15,0-2 0-15,1-2 144 0,0-1-144 0,0 3 0 16,-3 5 0-16,-4 4 0 0,-7 10 0 0,-4 5 0 0,-7 9 0 15,-7 11 0-15,-9 10 0 0,-10 13 0 0,-9 7 0 16,-8 9 160-16,-8 2-160 0,-7 3 352 0,-3-3-32 16,-3 1 0-16,-4-2 0 0,0-1 96 0,-1-1 16 15,1-1 0-15,-8 7 0 0,-4 4 144 16,9-6 48-16,7-11 0 0,8-1 0 0,5-2-368 0,8-6-64 0,10-5 0 0,10-6-16 16,7-7-176-16,11-7 0 15,5-5 0-15,8-7-20256 0</inkml:trace>
  <inkml:trace contextRef="#ctx0" brushRef="#br0" timeOffset="2422.96">7978 13165 39615 0,'-8'0'3520'0,"1"0"-2816"0,5 0-560 0,1 2-144 0,-1-2 224 0,-1 1 16 0,-5 1 0 0,-5-2 0 16,-6 4-240-16,-4-1-208 0,-3 3 32 0,-3-1 16 15,1-3-592 1,-3 4-112-16,1 1-32 0,-1 1 0 0,3 3 128 0,-2 0 32 16,1 4 0-16,-4 1 0 0,-1 4 1104 0,-2-3 208 0,1 2 64 15,2-2 0-15,2 1 352 0,3-2 80 0,3 0 16 0,4 1 0 16,5-3-528-16,2 1-112 0,4-2 0 0,5 0-16 15,4 0-272-15,2-2-160 0,4-2 192 0,3-3-192 16,2 1 0-16,4 0 0 0,4-4 0 0,4 2 0 16,1 0 0-16,3 0 0 0,4 0-176 0,2 1 176 15,3 2-208-15,-1 0 64 0,2 1 16 0,-1 1 0 16,-2 5 128-16,-3 0 0 0,-3 4 0 0,-3 0 0 16,-3 2 0-16,-4 1 0 0,-2 3 0 0,-4 0-128 0,-1-1 128 15,-1-1 0-15,-3-2 128 0,0-1-128 16,0 2 0-16,0-4 0 0,-2 1 0 0,1-2 0 0,-1 1 0 15,-2-4 0-15,2 2 0 0,-3-2 0 0,2-3 192 0,-2-1-48 16,-1 1 0-16,0-2 0 0,-1-1-144 0,-1 0 192 16,1-2-192-16,-1 0 192 0,-3-1-192 0,-2 0 0 15,0 0 0-15,-3 0 0 0,-2 0 0 0,-3 1 160 16,-2-1-160-16,-6-1 160 0,0 0 80 0,-4-1 16 0,-3 0 0 16,-3 0 0-16,-3 1-64 0,-3 0 0 15,5 0 0-15,0-1 0 0,1 5-352 0,-4-2-80 16,-1 3-16-16,-4 2-19120 0</inkml:trace>
  <inkml:trace contextRef="#ctx0" brushRef="#br0" timeOffset="4840.14">4076 8973 35007 0,'-55'-17'3120'0,"13"6"-2496"0,3 4-496 0,10 2-128 0,12 1 1440 0,3 3 272 16,-4-1 48-16,-18-3 16 0,-19-3-1472 0,-15-1-304 0,-5-4 0 0,3 0 0 16,5 4-144-16,5 0 144 0,2 2-128 15,0 4 128 1,2 4-656-16,-2 6-48 0,-2 7-16 0,-4 3 0 16,-1 6-48-16,-3 4-16 0,11 0 0 0,-3 3 0 0,-3 9 784 0,-9 13 0 0,-11 12 192 0,-5 8-48 15,-2 1 672-15,4 6 128 0,6-3 16 0,-1 8 16 16,4 6-336-16,3-1-80 0,7 0-16 0,10-5 0 15,12-10-352-15,7 3-192 0,8 5 192 0,8-2-192 16,9-3 128-16,9-4-128 0,8-4 0 0,7-2 0 0,9 1 128 16,8-1-128-16,10 1 0 0,7-7 0 0,10-1 128 0,6-5-128 15,6-1 0-15,9-4 0 0,10 0 0 0,12-3 0 16,14-2 0-16,5-7 0 0,3-5 0 0,2-10 0 16,1-3 0-16,0-6 0 0,3-7 0 15,-2-6 0-15,1-5 0 0,-3-8 0 0,-3-2 0 0,-3-7 160 0,-10 0-32 0,2-9 0 16,0-6 288-16,-10-7 48 15,-11 1 16-15,-8-2 0 0,-9 4-16 0,2-7 0 16,-2-8 0-16,-10-7 0 0,-9-3-272 0,-12-9-64 0,-10-1-128 16,-7-7 192-16,-7-5-192 0,-7-8 0 0,-7-3 128 15,-6-2-128-15,-7-1 0 0,-9 3 0 0,-6 5 0 0,-5 8 0 16,0 11 0-16,-8 6-160 16,-10 1 32-16,-5 9 0 0,2 7 128 0,-10 8 144 15,-9 8-16-15,-5 0-128 0,0 0 256 0,-1 4-48 0,-3 5-16 16,0 3 0-16,0 1-192 0,1 10 128 15,4 1-128-15,10 4 0 0,7 4 128 0,-1 2-128 0,0-1 0 16,8 2 144-16,8-2-352 0,10 4-80 0,10 0-16 0,9 2-13552 16,9-1-2720-16</inkml:trace>
  <inkml:trace contextRef="#ctx0" brushRef="#br0" timeOffset="5363.96">4363 9093 42383 0,'-12'4'3776'0,"5"-1"-3024"0,3 0-608 16,2 2-144-1,1 1-336-15,-3 1-112 0,-6 9 0 0,-7 7-16 0,-9 12 464 0,-8 12 256 0,-5 3-16 0,-5 5-16 16,-1 2-80-16,-5 3-16 0,-5 6 0 0,-7 2 0 16,-5 2-128-16,-8 3 160 15,-6 0-160-15,-4 0 160 0,1-5-160 0,-4 1 128 0,0 2-128 0,-2 1 128 16,-2 1 224-16,6-5 32 0,7-7 16 0,9-9 0 15,9-3 32-15,-2 4 0 0,-2 4 0 0,6-3 0 16,7-2-176-16,10-4-48 0,7-6 0 0,7-7 0 0,7-8-208 0,4-6 0 16,5-2-192-16,6-4 192 15,5-4-976-15,2-5-96 0,5 0-16 0,4-5-11856 16,6-3-2384-16</inkml:trace>
  <inkml:trace contextRef="#ctx0" brushRef="#br0" timeOffset="6549.58">3924 9348 13823 0,'-34'5'1216'0,"9"-3"-960"0,2 1-256 0,8-2 0 16,8 0 5616-16,4 1 1072 0,-2 0 224 0,-3-1 32 15,-6 2-5504-15,-1 1-1104 0,0-1-208 0,4-2-128 16,6 2 256-16,7-3 0 0,4-1-16 0,6-2 0 16,5 0-80-16,7-2-16 0,6-2 0 0,5 0 0 15,10-2-144-15,2-2 0 0,5 0 0 0,2-7 0 0,4-5 0 0,3-1 0 16,3-5 0-16,1 1 0 16,3-7 0-16,6-1 208 0,5-3-48 0,0-5-16 0,-5 5 112 15,3-2 0-15,6-2 16 0,2-1 0 0,4 2-16 0,-1-2 0 16,-4-1 0-16,-1 2 0 0,1-1-112 0,-1 0-16 15,0 2-128-15,-7 1 192 0,-5 4-192 0,-2 3 128 0,-1 2-128 0,1 2 0 16,4 3 176-16,-2 2-176 16,-7 3 192-16,-5 3-192 0,-4-2 240 0,-5 5-64 15,-4 2-16-15,-5 3 0 0,-3 4-160 0,-4-3 160 16,-3 4-160-16,-5 0 160 0,-4 1-160 0,-4 1 0 0,-1 1 0 16,-6 1 0-16,-3 1 0 0,-3 1 0 0,-2 0 0 0,-2 0 0 15,-1 1 0-15,-3-1 192 16,1 0-64-16,-2-1 0 0,1-1 80 0,-2 1 16 0,0-1 0 0,-1 1 0 15,1-1-32-15,-2 0-16 0,1 2 0 0,0-1 0 16,0-1-176-16,0 2 0 0,-1-1 0 0,1 1 0 16,1 0 0-16,0 0 0 0,-1 0 0 0,1 1 0 0,0-1-144 15,0 0-64-15,2-1-16 0,0 1 0 0,1 0-16 0,0 0 0 16,2 0 0 0,2-2 0-1,0 0-176-15,3 1-32 0,1 0-16 0,3-2 0 0,0 1 80 0,1 0 32 0,1-1 0 16,1-1 0-16,2 2 192 0,-2-3 160 0,2 1-208 0,-3 2 80 15,-4 1 128-15,-1-3 0 0,2 3 0 0,-1-4 0 0,1 1 192 16,-2 1 0-16,-1 0 16 0,0 0 0 0,0 1 176 16,-2-1 48-16,1 3 0 0,2-3 0 15,0 0-176-15,2 1-16 0,2-1-16 0,2-1 0 0,0 2-96 0,3-4 0 16,3-2-128-16,3 1 192 16,1-3-192-16,3-1 0 0,1 1 0 0,2-5-160 0,0 2 160 15,1-1 0-15,-2 0 0 0,-1 2 0 16,-2 1 0-16,-2 0 0 0,-2 0 0 0,-4 1 0 0,-4 0 0 15,-2 1 0-15,-4 3 0 0,-1-3 0 0,-4 2 0 0,-2 1 0 16,-1 0 0-16,-5-2 0 0,0 2 144 0,-4-1 64 16,-3 0 16-16,-2 1 0 0,-2 0-32 0,-3 0-16 15,-3-2 0-15,-2 2 0 0,-2-1 16 0,-2 1 0 16,-1-1 0-16,-1-2 0 0,0 1 0 0,0-3 0 16,0 0 0-16,2 0 0 0,1-2-64 0,2 2 0 0,2-5 0 0,1 4 0 15,3 1-128-15,0-3 0 16,1 0 144-16,0 0-144 0,3-1 0 0,1-3 0 15,2 1 0-15,3-1 0 0,2 3 0 0,4 1 0 0,0 1 0 16,3 0 0-16,2 2 0 0,1 5 0 0,2 0 0 0,0 1 0 16,4 5 0-16,0 2 0 0,2 1 0 15,-1-1 0-15,-2 2-128 0,4 1 128 0,5 1-128 0,5 1 128 16,3 5-224-16,3-1 32 0,3 1 16 0,-2-2 0 0,-2 1 176 16,0 0 0-16,1 0 0 0,-2 0-128 15,2 2 128-15,-1-2 0 16,-2 3 0-16,1 0 0 0,-3 0 0 0,0 2 0 0,-2 0 0 0,-5 3 128 15,1 2-128-15,-4 1 0 0,-3 1 0 0,-2 2 128 16,-4 6-128-16,-2-1 0 0,-1 1 0 0,-1 2 0 16,-3 2 0-16,-3 1 0 0,1 1 0 0,-3-3 0 0,1 0 256 15,1-2 16-15,-3 1 16 0,1-4 0 16,0-6-48-16,1 1-16 0,3-3 0 0,-1-4 0 0,2-5-224 0,1 1 0 16,1-2 0-16,1-1-160 0,1-2 160 0,1 2-128 15,1 0 128-15,0-2-128 16,3-1-1296-16,0-2-256 15,1 0-48-15,0-1-18224 0</inkml:trace>
  <inkml:trace contextRef="#ctx0" brushRef="#br0" timeOffset="7224.42">7998 6671 35935 0,'-4'-29'3200'0,"2"7"-2560"0,-1 5-512 0,2 6-128 16,1 7-320-16,-1 3-96 0,1 1-16 0,-1-5 0 0,-3 0 784 0,-1 2 160 0,-5 1 16 0,-4 11 16 16,-3 5-16-16,-5 11 0 0,-5 4 0 0,-5 10 0 15,-6 7-32-15,-2 5-16 0,-5 3 0 0,-2 3 0 0,-1 2-224 0,-4 4-64 16,-5 8 0-16,-2 3 0 0,-1 3 32 0,4-3 0 16,1-4 0-16,7-2 0 15,5 3-80-15,3-1-16 0,5 6 0 0,8-2 0 16,4-1 0-16,7-5 0 0,6-5 0 0,5-4 0 0,6-2 48 0,6 1 0 15,7 4 0-15,6-4 0 0,5-3-176 0,3-6 192 16,3-4-192-16,9-1 192 0,7 2-192 0,3 1 192 16,0-4-192-16,5 2 192 0,8 1-192 15,4-2 0-15,4-4 0 0,5-6 0 0,2-5 0 0,3-7 0 16,4-2 0-16,0-5-176 0,-1-4 176 0,-5-5 0 16,-3-9 0-16,-4 0-128 0,-2-4 128 0,-1 0 128 15,-3-2-128-15,-6-5 176 0,0-4-176 0,-3-5 0 16,-2-2 0-16,-3-3 0 0,-1-1 160 0,-2-7 0 15,1-6 0-15,-6-2 0 0,-5-1 16 0,-3-7 0 0,-2-7 0 0,-3-8 0 16,-4-5-48-16,-6-4-128 0,-5 4 192 0,-3-8-64 16,-3-7-128-16,-7-4 0 15,-3 2 144-15,-6 2-144 0,-4 3 144 0,-6 5-144 16,-1 8 192-16,-4 4-192 0,-4 9 272 0,-3 1-48 0,-3 1-16 16,0 5 0-16,0 5 208 0,-6-1 32 0,-5-1 16 0,-5 2 0 15,0 7-48-15,-1 4-16 0,-3 0 0 0,3 7 0 16,4 1-400-16,4 3 0 0,-1-2 0 0,3 4 0 15,-2 5 0-15,2 2 0 0,-3 4 0 0,0 1 0 16,-1 5-352-16,-1 5 0 0,-1 5 0 0,1 6 0 16,-1 6-896-16,-2 8-176 0,0 3-48 0,2 7-18496 15</inkml:trace>
  <inkml:trace contextRef="#ctx0" brushRef="#br0" timeOffset="8268.49">3889 10564 16575 0,'-56'-4'1472'0,"16"1"-1168"0,2-1-304 0,14 2 0 0,11 2 5200 0,7 0 992 16,-3-2 192-16,-7-1 32 16,-8 0-5040-16,-4-4-1008 15,6 1-208-15,11 0-32 0,10 0 128 0,11-4 16 0,10-1 16 0,13-3 0 16,10-2-288-16,14-1 160 0,12-3-160 0,9 2 128 0,5 4-128 0,4-2-256 0,3 0 64 0,3 3 16 0,-2 4-80 0,2 2 0 16,2 6-16-16,-1-1 0 15,-2 0-208-15,3 4-32 0,-1 3-16 0,2 1 0 0,-1 2 368 0,2-3 160 16,-4 2-128-16,7-3 128 0,9 8 272 0,-1-6 144 0,-1-2 32 0,5 0 0 15,6 5 320-15,0-4 64 16,1-1 0-16,4-1 16 0,5 4-368 0,1-2-80 16,-3 0-16-16,-7-1 0 0,-7 0-192 0,12 0-64 0,8-2 0 15,4 3 0-15,0 2 0 0,-6 0 0 0,-5-3 0 16,-3 4 0-16,-4 0-128 0,2 2 0 0,1 1 0 0,3 0 0 16,0 5 0-16,-2-4 0 0,-9-1 0 0,-1 1 0 15,-2-5 0-15,-8-1 0 0,-5 0 0 16,1-2 0-16,0-3 0 0,1-2 0 0,3 1 0 0,-8-5 0 0,-5 1 0 15,-4 1 0-15,-1-2 128 0,0-1-128 16,-1-3 448-16,-4 3 16 0,-5-2 0 0,-6 2 0 16,-7 0-272-16,-2-1-48 0,2 3-16 0,-4-1 0 0,-5 0 0 0,-5 1 0 15,-6 3 0-15,-6 0 0 16,-5-2-128-16,-3 2 0 0,-3 0 0 0,-3 1 0 16,-3 0 0-16,-2 0 0 0,-1 1 0 0,-2-1 0 0,-3 0 0 0,-1-1 0 15,4 0-128-15,-1-3 128 16,3-1 0-16,-1-3-176 0,2 0 176 0,-1-2-128 0,1 0 128 0,0-1 0 15,-1 0 0-15,1 0 0 0,1 0 0 0,-1 1 0 16,0 1 0-16,-2 3 0 0,-3 0 0 0,0 1 0 16,-1 1 0-16,0 3 0 0,-2 1 0 0,1 1 0 15,-2 0 0-15,2 3 0 0,1 1 0 16,-1 0 0-16,-1 1 0 0,1-1 0 0,0-1 0 0,1-1 0 16,-1 2 0-16,0-2 0 0,0-1 0 0,-1 1 0 15,2-2 0-15,0 1 0 0,0-2 0 0,-1 0 0 16,-2-2 0-16,1 1 0 0,-2-1 0 0,-1 1-208 15,-2-1 80-15,1-1 128 0,1 0-432 0,-1 0 48 0,-1 1 0 16,0-1 0-16,-1 2 176 0,1-2 32 0,-2 2 16 0,0 1 0 16,-1 0 160-16,2-1-208 0,-2 2 80 0,0-1 128 0,1 0-192 0,-2 0 192 15,1 0-192 1,0 0 192-16,0 0-288 0,0 0 64 0,0 0 16 0,0 0 0 31,0 0-320-31,-23-11-64 0</inkml:trace>
  <inkml:trace contextRef="#ctx0" brushRef="#br0" timeOffset="8824.98">11606 10535 39615 0,'-5'-17'1760'0,"2"6"352"0,0-2-1680 0,2 5-432 0,0 5 0 0,1-2 0 0,-2 2 256 0,0-6-16 16,-2-7-16-16,-3-1 0 0,-3-6-224 0,-2 2 0 15,-6 1-144-15,-3 3 144 0,-3-1-256 0,-5 0 32 0,-4 3 16 0,-3-2 0 32,-4 1-432-32,-2 0-64 0,0 0-32 0,-1 0 0 0,0 1 512 0,1 0 224 0,2 2-192 15,2-4 192-15,1 5 512 0,3-4 208 16,3 4 48-16,3-3 16 0,3 4-240 0,2 0-48 0,0 2-16 0,4 0 0 16,2 4-288-16,6 3-64 0,4-2-128 0,3 4 192 15,3 1-192-15,6 2 0 0,4 2 0 16,5 2 0-1,6 3-640-15,6 1-64 0,8 3 0 0,5 1-16 0,7 3-400 0,5 1-80 0,2 1-16 0,0-1 0 16,-1 2 80-16,-3-2 16 0,-3-2 0 16,-4-2 0-16,-5 1 592 0,-5-3 112 0,-2-2 32 0,-5 0 0 15,-4 1 1680-15,-4-2 352 0,-2 2 64 0,-4-3 16 0,-1 2-32 0,-4 3 0 16,-1-1 0-16,-2 2 0 0,-1 3-896 0,-2 0-176 16,-1 6-48-16,-2 3 0 15,0 1-320-15,-5 4-80 0,1 3-16 0,-7 1 0 16,-1 5-32-16,-3-1 0 0,-2 3 0 0,-3-3 0 0,-3 1-128 15,-2-4 0-15,2-2 0 0,-1 0 128 0,0-2-416 0,3-5-96 16,5-5 0-16,5-6-18960 16</inkml:trace>
  <inkml:trace contextRef="#ctx0" brushRef="#br0" timeOffset="9365.53">12952 8777 42383 0,'-25'-13'3776'0,"3"8"-3024"0,7 8-608 0,5 3-144 16,-1 3 0-16,-10 1 0 15,-20 4 0-15,-25 10-176 0,-19 9 16 0,-5 8 0 0,0 10 0 0,3 8 0 16,2 9 160-16,4 9 256 0,7 3-64 0,5-1-16 15,7-8-176-15,5 2 192 0,2 6-192 0,1 5 192 16,6 6-64-16,7-4 0 0,9-3 0 0,7-2 0 16,7-3 80-16,7 5 16 0,6 2 0 0,10-4 0 15,6-8-224-15,9-7 0 0,7-5 0 0,10 3 0 16,10-1 0-16,11 2 0 0,9-4 0 0,10-2 0 16,7-4 128-16,5-5 64 0,7-7 32 0,8-1 0 15,7-1 32-15,2-3 0 0,2-7 0 0,6-2 0 16,6-6-256-16,-4-3 128 0,-11-9-128 0,-3-5 0 0,-4-6 144 15,-3-6-144-15,-3-9 128 0,-2-3-128 0,-4-3 208 16,-2-4-32-16,0-7-16 0,-11-4 0 0,-7-1-160 0,0-12 0 16,-1-11 0-16,-8-4 128 0,-10-7 96 0,-10-3 16 15,-11-3 0-15,-8-12 0 0,-10-4-32 0,-9-8 0 16,-10 1 0-16,-8-4 0 0,-9 0-208 0,-11 8 0 16,-5 5 128-16,-10 6-128 0,-4 5 0 15,-6-2-160-15,-6 5 32 0,-1 4 0 0,-2 5 128 0,-1 7 0 16,-1 5 0-16,3 6 0 0,0 6 0 0,9 7 192 15,4 5-64-15,-9-2 0 0,-11 0 80 0,-7 0 32 16,-2 7 0-16,-1 6 0 0,0 6-240 0,2 4 0 16,2 0 0-16,1 5 0 15,1-3-384-15,-1 8-64 0,3 6 0 0,-7-3-20912 16</inkml:trace>
  <inkml:trace contextRef="#ctx0" brushRef="#br0" timeOffset="10439.91">2886 15086 43311 0,'-5'1'3840'0,"1"0"-3072"16,3 2-608-16,0-3-160 0,1 0 0 0,-1 0-192 0,-2 1 32 0,-2 2 16 15,-2 0 144-15,-4 1 0 0,-2 0 0 16,-3-1 0-16,0 2 0 0,-4-3-208 15,-2 1 80-15,-3 3 128 0,0-1-384 0,-5 4 32 0,-1 3 16 16,-2 2 0-16,-1 6 144 0,-2 2 48 0,0 4 0 0,1 2 0 16,0 1 144-16,4-1 0 0,4-3 0 0,3-1 0 15,5-2 0-15,4-2 0 0,5-3 144 0,5-5-144 16,5 1 256-16,2-2-48 0,5-1-16 0,4-3 0 0,4 1 0 16,4-1 0-16,1-1 0 0,5 0 0 0,7-1-192 15,3-1-240-15,-5 3 48 0,-2-3 16 16,-2 1 176-16,5 4-160 0,8-1 160 0,6 7-160 15,-2 1-96-15,-3 2-32 0,-3-1 0 0,-5-2 0 0,-5 1 160 16,-5 1 128-16,-3 3-192 0,-6-3 192 0,-3 5 0 0,-5-2 0 16,-2 0 160-16,-6 0-32 0,-1 1 304 15,-3-1 64-15,-2 1 16 0,0 0 0 0,-3 1-96 16,1-5-16-16,-1 1 0 0,1-5 0 0,1 2-208 0,-2-4-32 16,-2 2-16-16,-1-2 0 0,-1-3 32 0,-1 1 0 15,-1-2 0-15,-1-2 0 0,-1-1-176 0,-1-2 0 16,-4 0 0-16,-2 0 0 15,0 3-544-15,-4 1-192 0,1 1-32 0,-2 4-18432 0</inkml:trace>
  <inkml:trace contextRef="#ctx0" brushRef="#br0" timeOffset="10794.16">3952 15217 50687 0,'-16'-11'2240'0,"4"5"464"0,0-1-2160 0,8 4-544 0,4 1 0 0,2 2 0 16,0 0-832-1,2 0-256-15,2 2-64 0,3 1-16 0,5 2 112 16,-1 4 32-16,3 3 0 0,-2 4 0 0,-2 6 192 0,-3 0 64 0,-3 1 0 16,-5 7 0-16,-3 2-176 0,-4 4-16 0,-4 2-16 0,-5 2 0 15,0-1 1488-15,-3 2 320 0,-2 4 48 0,-2 1 16 0,-2-2-320 0,2-2-48 16,1-4-16-16,1-7 0 0,0 0-320 16,3-6-64-16,2-3 0 0,1 0-12528 15,2-3-2496-15</inkml:trace>
  <inkml:trace contextRef="#ctx0" brushRef="#br0" timeOffset="11029.42">4010 15127 53439 0,'-6'1'4752'0,"1"3"-3792"0,3 1-768 16,4 2-192-16,2 3-240 0,1 1-80 15,2 9 0-15,4 8-16 16,8 12-944-16,3 4-176 0,5 6-32 0,0-4-16 0,3-1 1056 0,0 0 224 0,2-2 32 0,3 2 16 31,-2-2-304-31,2-1-64 0,0 1-16 0,-2-6 0 0,-7-1 560 0,-2-5 0 16,0 2 0-16,-2 1 0 0,-3-4-496 16,-3-3 16-16,-4-4 0 0,-1-2 0 0,-2-2-480 0,-3-3-112 0,-4-4-16 15,-2-1-10832-15,-3 1-2176 0</inkml:trace>
  <inkml:trace contextRef="#ctx0" brushRef="#br0" timeOffset="11233.52">3875 15849 21183 0,'-11'-5'1888'0,"3"0"-1504"0,-1 1-384 0,5 1 0 0,4 1 5888 0,5 1 1120 16,3-4 224-16,3 0 32 15,8-1-6624-15,12-5-1344 0,14 0-256 0,8-2-48 0,6 2 592 0,1 1 112 16,0 3 32-16,1 2 0 16,-3-1-768-16,-5 3-160 0</inkml:trace>
  <inkml:trace contextRef="#ctx0" brushRef="#br0" timeOffset="12163.26">2834 16569 28559 0,'-1'-3'2544'0,"1"2"-2032"0,0 0-512 0,1 1 0 15,0 2-528-15,-1-2-208 0,2-1-32 0,-1 0-16 0,0 1 416 0,-1 1 96 16,0 3 16-16,0-4 0 0,-7 18 1120 0,-2-3 224 0,-1 0 64 0,-3 5 0 15,-4 2 896-15,-1 3 176 16,-3 4 32-16,-3 3 16 0,1 2-816 0,-2 3-176 16,0 2-16-16,1 3-16 0,0 2-848 0,1-1-160 0,0-1-48 0,5-2 0 15,-1-3-192-15,2 2 0 0,-1 3 0 16,0-5 0-16,3-4-128 0,3-9-32 0,1-4 0 0,1-5 0 16,1-1-416-16,3-6-96 15,1-4-16-15,0-4 0 0,3 0-1008 0,-1-4-208 16,2-2-32-16,0-3-16 0,1-1-576 0,1 1-112 15,0-1-32-15,2 4 0 0,-1-1 1648 0,1 5 320 0,-1 1 64 0,-1 2 0 16,1 1 2544-16,-1 2 496 0,0 3 96 0,0 0 32 0,2-1-576 16,-2 0-112-16,3 1-32 0,-2-3 0 15,1 1-1104-15,0-5-240 0,2 0-32 0,-1 0-16 0,2-4 352 16,0-2 64-16,2 0 0 0,-1-1 16 0,3-1-416 0,-1 0-96 16,1-1-16-16,0 0 0 0,-2-2-320 0,3 5 144 15,1 0-144-15,0-2 0 0,2 6 0 0,0 1 0 16,1 1 0-16,1 1 0 0,-1 4 0 0,1 0 0 15,0 1 0-15,2 1 0 0,-2 3 0 0,0-1 0 0,0 0 0 0,-3-1 0 16,1 1 0 0,-2-2 0-16,1 2 0 0,-5-2 0 0,1 1 0 15,-2-2 0-15,0 1 160 0,-1 1-160 0,-1-2 208 0,-2 4-32 16,1-5-16-16,-1 2 0 0,-1 1-160 0,2 0 0 16,-3 1 0-16,0 2 0 0,1 3 0 0,-1-1 0 15,-1 3 0-15,0 0 0 0,0-1-176 0,-1 0 176 16,-1 4-128-16,1-2 128 0,1 0 0 0,-1-1 0 15,1 0 0-15,-1 1-128 0,-1-4 128 0,1 2 0 0,-1-4 0 16,-2 0 128-16,0 0 16 0,-1-2 16 0,-1 2 0 16,0-2 0-16,0-1-160 0,-3 1 192 0,2-3-192 15,-3 2 192-15,0 0-192 0,-2-1 128 0,-1 0-128 0,0 0 128 16,0 1-128-16,0-2 0 0,-2 0 0 0,1 2-176 16,1-2 16-16,0-1 0 0,3-2 0 0,2 0 0 31,0-1-240-31,1-5-48 0,2 1-16 0,0-3-18000 0</inkml:trace>
  <inkml:trace contextRef="#ctx0" brushRef="#br0" timeOffset="12652.27">4292 16774 44223 0,'-14'-9'3936'0,"3"1"-3152"0,0-1-624 0,4 1-160 0,3 2 304 0,2 1 16 0,-1-2 16 0,-6-4 0 31,0-10-1632-31,-5-4-336 0,0-3-64 0,0 2-16 0,-1 1 752 0,0 5 128 0,1 5 48 0,-2 7 0 31,1 1-2192-31,-3 9-432 0,-3 6-96 0,-5 8-16 0,-1 4 2928 0,-6 12 592 0,-2 5 0 0,-4 8 192 16,1 4 1744-16,0 7 368 0,2-4 64 0,2 7 0 15,1 7-16-15,6-1-16 0,3 2 0 0,6-4 0 16,3 0-1008-16,4-3-208 0,2-3-32 0,5-9-16 0,6-2-688 0,5-4-128 16,5-3-16-16,7-4-16 15,4-2-224-15,10-3 0 0,6-3 128 0,7-10-128 0,6-2 0 0,7-6 0 16,8-8 0-16,5-2 0 16,3-5-496-16,4-5-144 0,5-7-16 15,-1-4-19120-15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6:12:49.9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20712 3406 3679 0,'1'-4'320'0,"1"1"-320"0,-1 0 0 0,0 2 0 16,2 0 592-16,-2 0 48 0,1 1 16 0,1-4 0 0,2 3-656 16,1-6 0-16,1 3 0 0,1-3-176 15,2 1 176-15,-2-2 176 0,2 0-48 0,0 2 0 16,-1-3 1024-16,-2 3 192 0,1 0 32 0,-2 2 16 0,-1 2 416 0,-3 0 96 16,-1 2 16-16,-2 0 0 0,-2 3-32 0,-2 1 0 0,-3 1 0 15,0-2 0-15,-4 5-1056 0,0-2-224 16,0 0-32-16,-3 0-16 0,0 2-80 0,0 0-16 15,0-1 0-15,0-3 0 0,3 0-144 0,0-1-48 16,-1 2 0-16,1-4 0 0,1 0 464 0,0 0 96 16,0 3 0-16,-2-2 16 0,3 1-112 0,-1-2-32 15,1 3 0-15,0-3 0 0,1 2-192 0,0-1-32 0,0 3-16 0,1-2 0 16,-1 1-272-16,0 1-48 0,1 3-16 0,-1-2 0 16,0 3-128-16,1-3 0 0,1 1 0 0,3-2 0 15,1 1 0-15,2 1 0 0,1-2 0 16,1-1 0-16,3 1 0 0,1 0 0 15,2-2 0-15,2 1-176 0,1-3 176 0,1 0 0 0,4 3 0 16,1-3-128-16,2 3 128 0,1-3 0 0,2 4 0 16,-1-3 0-16,2 3 0 0,-1 0 0 0,-1 3 0 0,-2-2 0 15,-2 2 0-15,-2 2 0 0,-2-2 0 16,-2 2 0-16,-1 1 0 0,-2-1 0 0,1 3 0 0,-2-2-128 16,0 3 128-16,0 1 0 0,-1 0 0 0,-1 0 0 15,0 1 0-15,-3 1 0 0,-2-1 0 0,-2 1 0 16,1 1 0-16,-2-5 0 0,0 2 0 0,0-3-128 0,1 0 128 15,-1-1 0-15,-1 0 0 0,1-4 0 0,2 2 0 0,-2-3 128 16,2 0-128-16,-2-1 128 0,0 1 80 0,-1-1 32 16,0-2 0-16,-2 1 0 0,1-2 80 15,-3 2 32-15,-1-2 0 0,-1 1 0 0,0 0-352 0,0 0 128 16,1-2-128-16,-1 3 0 0,-1-4 0 16,-3 2 0-16,0 2 0 0,0-3 0 0,-1 3 0 0,1-3 0 15,0 2 0-15,0 0 0 0,2 0 0 0,0-1 0 16,2 1 0-16,0-1 0 15,3-2-368-15,-1 0-32 0,1-2-16 0,1 2 0 16,2-1-1888-16,0-1-384 0,1 2-80 16,2 0-16-16</inkml:trace>
  <inkml:trace contextRef="#ctx0" brushRef="#br0" timeOffset="1925.79">21291 3385 7359 0,'1'0'656'0,"2"-1"-528"15,-2 1-128-15,0-1 0 0,0 1 896 0,2-2 160 0,1 2 32 16,3-4 0-16,2 0-16 0,2 1 0 0,1-2 0 0,-1-1 0 16,0 3 144-16,-1 0 16 0,-1 1 16 0,-2-1 0 15,0 3 48-15,-4 0 16 0,2 0 0 16,-2-2 0-16,-2 4-800 0,-1-2-144 0,0 1-48 0,-1 1 0 16,1 0 96-16,-3 1 16 0,2 0 0 0,-2-2 0 15,3-1 48-15,0 0 16 0,0 0 0 0,0 0 0 0,0 0 176 0,0 0 32 16,0 0 16-16,0 0 0 15,-14 17 80-15,12-17 16 0,1 0 0 0,-1 0 0 16,-1 0-208-16,2 0-32 0,-2 0-16 0,1 0 0 16,1 1-336-16,-2-1-64 0,2 1-16 0,-1 1 0 0,0 0-16 15,0-1 0-15,1 3 0 0,-2-2 0 16,2 2-128-16,-2 1 0 0,1 1 0 0,-2 0 128 0,2 2-128 0,-3 0 0 16,0 3 0-16,-1 0 0 0,-2 3 0 0,0 1 0 15,-2 0 0-15,2 0 0 16,1-4 0-16,0 1 0 0,-3 4 160 0,-3 3-160 0,-2 2 400 0,1-1-16 15,-1 1-16-15,-1 1 0 0,1-2-224 0,-1 1-144 16,0 0 192-16,1-3-192 0,0 3 0 0,1-3 0 16,2-2 0-16,2-3 0 0,1-2 0 0,2-1 0 15,1-4 0-15,1-1 0 0,1-1-272 0,2-1-16 16,-1-3 0-16,3 0-11168 16,0-4-2224-16</inkml:trace>
  <inkml:trace contextRef="#ctx0" brushRef="#br0" timeOffset="2356.39">21496 3328 6447 0,'-4'-3'576'0,"1"-2"-576"0,0 2 0 0,2 2 0 0,0 0 832 0,-2-1 48 0,-2-1 16 0,-3-2 0 16,-3-1 656-16,-2 1 144 0,1 2 32 0,0-1 0 16,0 4 320-16,4 2 64 0,0 0 0 0,2 1 16 0,2 0-144 15,2 0-16-15,1-1-16 0,2 1 0 16,1-1-752-16,3 0-160 0,2-1-16 0,0 0-16 0,2-1-288 0,1 0-48 16,-1 0-16-16,4 2 0 0,-2-2 112 0,0 2 32 15,1 0 0-15,-2 1 0 0,-1 2-304 16,0-2-64-16,-2 2-16 0,-1 1 0 0,-1 3-288 0,-1-1-128 15,-2 1 0-15,1 3 128 0,-2-5-128 16,-1 5 0-16,0 3 144 0,0 2-144 0,-1 2 0 16,0 1 0-16,-1 0 0 0,1-1 0 0,1 0 0 0,0-1 0 15,1 2 0-15,2 1 0 0,1 0 0 0,-1 0 0 16,3 2 0-16,1-6 0 0,0 1 0 0,2-1 0 16,-1-1 0-16,2-3 0 0,1-2 0 0,0-1 0 0,1 1 0 0,-2-3 0 15,2-1 0-15,-2-2 0 0,0-1 0 16,-2 1 0-1,0-4-512-15,-3 0-80 0,0 1-16 0,-3-2-17088 0</inkml:trace>
  <inkml:trace contextRef="#ctx0" brushRef="#br0" timeOffset="2582.98">21279 3731 25791 0,'1'-7'1152'0,"1"1"224"0,2 0-1104 0,1 1-272 0,0 3 0 0,-1-1 0 16,2 2 1344-16,2-6 224 0,7 1 32 0,5-5 16 15,6 1-240-15,1-1-48 0,2 4-16 0,-2-3 0 16,0 4-672-16,0 1-144 0,0 0-32 0,1 2 0 0,-4-1-336 0,1 3-128 16,-3-3 0-16,-2 3 144 15,0 1-480-15,-3-1-112 16,-1 1 0-16,-2 0-16064 0</inkml:trace>
  <inkml:trace contextRef="#ctx0" brushRef="#br0" timeOffset="3532.37">22340 3402 11967 0,'1'-3'1072'0,"0"-1"-864"0,0 3-208 0,0 0 0 0,1 1 960 0,-1-3 128 0,1 1 48 0,2-5 0 16,1-2 832-16,0-3 160 0,0 1 48 0,-3 0 0 15,2 1-192-15,-1-1-16 0,-3 3-16 0,0-4 0 0,-3 4-320 16,1-1-64-16,-3 3-16 0,-1-3 0 0,-2 2-832 0,1 1-160 16,-2 3-48-16,-1 1 0 15,-1 0-240-15,-1 4-48 0,-3 3-16 0,-1 0 0 16,-2 1-64-16,-1 5-16 0,-4 0 0 0,1 1 0 15,-1 2-128-15,-1 0 0 0,1-1 0 0,0 0 0 0,2 0 336 16,-1 0-16-16,1-1 0 0,0 4 0 0,0 0-112 0,1-1-16 16,3 2-16-16,0 3 0 0,1-1-176 0,1 2 192 15,2 1-192-15,2-2 192 0,3 1-192 0,0-2 0 16,3 1 0-16,3 0 0 0,1 0 0 0,3 0 0 16,2-1 0-16,1-1 0 0,3-1 0 0,2-1 0 15,4-1 0-15,1-2 0 0,2 1 0 16,3-3 0-16,2 2 0 0,0-4 0 0,1 1 0 0,-2-1 0 15,0 0 0-15,-2-1 0 0,1 1-128 0,0-2 128 0,-2 3-160 16,0-4 160 0,-2 2-592-16,0-3-32 0,0 0 0 0,0 0 0 15,-1-5-1008-15,-1 1-208 0,-3 0-32 0,-3-1-8576 0,2 0-1712 16</inkml:trace>
  <inkml:trace contextRef="#ctx0" brushRef="#br0" timeOffset="4889.63">23101 3389 12895 0,'-2'-1'1152'0,"1"-3"-928"0,-1 3-224 0,1-1 0 0,1 2 1536 0,-1-2 256 16,0 0 48-16,-3-5 16 0,-1-3 192 0,0 1 64 16,-1-3 0-16,-2 1 0 0,3 3-720 0,-1-3-144 0,0 2-32 0,1 3 0 15,-1-3-912-15,0 3-304 0,-2-3 160 0,1 2-160 16,0 1 128-16,-2 2-128 0,0 0 0 0,1 2 128 15,-2 0 384-15,-1 2 80 0,-1 2 16 0,0 3 0 0,1-3 32 16,-1 4 16-16,-1 2 0 0,1-1 0 16,-1 3-160-16,0-1-48 0,-1 1 0 0,1 2 0 15,-2-1-96-15,0 1-32 0,1 2 0 0,0-2 0 16,-1 2-96-16,0 0-32 0,1 0 0 0,1 0 0 16,0 0 16-16,2-2 0 0,1 3 0 0,-1-2 0 15,2 2-16-15,1 1-16 0,-1-1 0 0,3 1 0 0,0 2-176 16,1-2 0-16,0 0 144 0,2 1-144 0,1 2 0 15,-1 2 0-15,3-2 0 0,0 2 128 16,2 0-128-16,-1 3 0 0,0-2 0 0,0 0 0 16,3 0 0-16,0-3 0 0,1 0 0 0,0-2 0 15,1-2 0-15,0-1 0 0,0 0 0 0,2-5 0 0,-2 0 0 16,3-2 0-16,-1 2 0 0,3-5 0 0,0-1 224 0,1 1 32 16,0-3 0-16,2-1 0 0,-2 0-96 0,2 0-16 15,-1 0 0-15,1-4 0 0,1 3-144 0,-2 0 0 16,2-3 144-16,-1 2-144 0,0-3 0 0,0 1 0 15,0-1 0-15,-1-1 0 0,1 0 0 0,1 0 0 0,0-2 0 16,1 0 128-16,0 1-128 0,0 0 0 0,1 1 0 16,-1-4 0-16,1 2 0 0,0 1 0 15,0 0 0-15,-1-1 0 0,0 2 0 0,-2-1 0 16,0 3 0-16,-2-3 0 0,0 3 0 0,-2-2 0 0,-2 1 0 0,1-2 0 16,-1 3 0-16,-1-1 0 0,-1 0 0 0,-1-2 0 15,1 3 0-15,-1-3 0 0,0 2 0 16,0-2 0-16,-1 1 0 0,-2 0 0 0,1 1 0 0,-1-4 0 0,-1 2 0 15,-1 0 0 1,2 1 0-16,-2 0 0 0,0-1 0 0,-3 0 0 0,1 4 0 0,-2-2-128 16,2 0 128-16,-3 1 0 0,-2 2 0 0,-1-2 0 15,-1 1 0-15,0 3 0 0,-2-2 0 0,0 1 128 16,0 1-128-16,-1 1 192 0,-2 1-64 0,1-2 0 16,-4 3-128-16,0 1 0 0,-1-2 0 0,0 2 0 15,2 1 0-15,-1-3 0 0,-3 2 0 0,0 1 0 0,-2 1 0 0,2-3 0 16,3 0 0-16,1 0 0 15,2-1 0-15,3-2 0 0,3 0 0 0,0-4 0 16,4 2 0-16,4-5 0 0,3-1 0 0,3-2-12880 16,6-3-2656-16</inkml:trace>
  <inkml:trace contextRef="#ctx0" brushRef="#br0" timeOffset="8922.09">23705 3919 4607 0,'-9'-7'400'0,"2"2"-400"0,2 0 0 0,1 1 0 0,1 1 960 0,2 1 128 0,0 0 0 0,-1-2 16 16,-3 1 672-16,-2-5 128 0,0-1 16 0,0 5 16 0,-1 0 864 0,-1 0 160 15,1 4 48-15,0-1 0 0,2 2-1600 0,1-1-304 16,2 1-64-16,1-1-16 0,4 0-544 0,1 3-112 16,3-3-32-16,3 0 0 0,2 0-80 0,3 1 0 15,2 0-16-15,4 1 0 0,2 0 256 0,1-2 48 16,2 2 16-16,0 1 0 15,0-2-32-15,-1 2 0 0,4-1 0 0,-1 4 0 0,-1-3-160 0,1-1-48 16,0 2 0-16,0-2 0 0,-1 3-128 0,-1-2-48 16,1 2 0-16,-1 0 0 0,0-3-144 0,-1 3 128 15,0-1-128-15,-1 1 128 0,-1-1-128 16,0 0 0-16,-1 0 0 0,-2 1 128 0,0-2-128 0,-1 2 0 0,1-1 0 16,-2 1 0-16,-1 2 0 0,-1-1 0 15,0 1 0-15,-3 2 0 0,0-3 0 0,-3 3 0 16,1-1 0-16,-2 2 128 0,-1-4-128 0,-2 3 0 15,0 0 0-15,-1 2 0 0,-2-4-128 0,-1 3 128 16,-1-2 0-16,0-2 0 0,0 0 0 0,-1-1 128 0,-1-1 0 0,1-2 0 16,-2 1 160-16,1-3 32 0,-1 0 0 0,1 0 0 15,0 0-16-15,1-5 0 0,0 1 0 0,0-1 0 16,-1-1-80-16,1-3-16 0,1 2 0 0,0-2 0 16,0-3-64-16,0 1-16 0,1-4 0 15,2 1 0-15,-2 1-128 0,2-1 0 0,-1 2 0 0,1 0 0 16,-1 1 0-16,-1 0 0 0,1 1 0 0,-1 0 0 15,0 2 0-15,-1 2 0 0,0-4 0 0,0 2 0 16,0 3 0-16,0-5 0 0,0 4 0 0,0 0 0 16,0 1-128-16,-2 0 128 0,0 3 0 0,-1-3 0 0,0 3 0 15,-2 0 0-15,0 1 0 0,-1 0 0 0,0 1 0 0,-3 0 0 16,1 0 0-16,-1 0 0 0,-1 0 0 0,0 0 0 16,0 0 0-16,2 0 0 15,0 0 0-15,1 0 0 0,1 2 0 0,1 0 0 0,1-2 0 0,3 2 0 16,2-1 0-16,1 3 0 0,3-4 0 15,3 2 0-15,0 2 0 0,5 1 0 16,0-3-160-16,2 4 160 0,2 1 0 0,1 1-144 0,0 0-192 0,1 0-48 16,-1 1 0-16,-3 0 0 0,-2-1 0 0,-1 1 0 0,-1 2 0 0,-1-2 0 15,-3 2 384 1,0-1-176-16,-2 0 176 0,-3-2-128 0,2 1 128 0,-3 0 144 0,1-1-16 16,0 1-128-16,-1 0 240 0,0-1-64 0,-1 1-16 0,0-2 0 15,0 0-160-15,-1 1 0 16,0-2 0-16,-2 2 0 0,0 0 0 0,-4 4 0 15,2-5 0-15,-2 3 0 0,0-1 0 0,-1 0 0 16,-1 1 192-16,0 1-64 0,-3-2 128 0,-1 1 0 0,-2 1 16 16,-1-1 0-16,0 0-144 0,-1 0-128 0,0 0 192 15,0-3-192-15,4-1 128 0,-1-2-128 0,5-4 0 0,4-6-18208 16</inkml:trace>
  <inkml:trace contextRef="#ctx0" brushRef="#br0" timeOffset="11270.75">30914 4618 11967 0,'1'-4'1072'0,"0"2"-864"16,0 1-208-16,1-1 0 0,-1 2 704 0,0 0 112 15,2-2 16-15,-1-2 0 0,3-1 624 16,-1 2 128-16,1-2 16 0,-2 1 16 0,0 1 144 0,-1 1 32 0,0 2 0 15,-1-2 0-15,-1 2 128 0,0-2 16 0,-1 2 16 0,-1-1 0 16,1 1-608-16,-3 0-128 0,2 1-32 0,-3 1 0 16,5-2-640-16,0 0-128 15,0 0-32-15,-27 7 0 0,16-5-240 0,-3 2-144 16,-1 2 160-16,-5 0-160 0,-2 1 224 0,-3 0-48 0,1 2-16 0,-3-1 0 16,-3 1-32-16,-1 1 0 15,-4-1 0-15,-3-1 0 0,0 3 32 0,-2-2 0 16,2 0 0-16,1-3 0 0,2 0-160 0,4-1 0 15,1 0 144-15,6-4-144 0,1 4 0 0,5-5 0 0,3 3 0 0,4-2 0 16,2 1 0-16,2-2 0 0,2 0 0 0,1 0 0 16,2 0 0-16,1-2 0 0,1 1-128 0,1-1 128 15,1 1-128-15,-1-1 128 0,2-1-128 0,-1 3 128 16,0-1 0-16,-1-3 0 0,0 3 0 0,-2 1 0 16,0 0 0-16,-2-2 0 0,-1 2 0 0,0 0 0 0,0-2 0 0,-2 2 0 15,1-1 0-15,-2 0 0 16,3 1 0-16,0-4 0 0,0 3 0 0,2-4 0 0,0 0 0 0,2 0 0 15,0-1 0-15,2-2 0 0,-1 0 0 0,3-1 0 16,-1-1 0-16,1 0 0 0,1 2 0 0,0-3 128 16,2-1-128-16,0 3 176 15,-1-1-176-15,0 1 0 0,1-2 144 0,1 2-144 0,-3 3 176 16,1-1-48-16,1 0 0 0,2-4 0 0,0 3-128 16,-1 0 128-16,2 1-128 0,-1 1 128 0,1-2-128 0,-2 4 0 15,2 0 0-15,0-3 0 0,-1 4 0 0,-2 0 0 16,1 1 0-16,-2 0 0 0,0 2 0 0,-2 2 0 15,-3 0-128-15,0 1 128 0,-1 2-160 0,-2 0 160 0,-2 2-208 0,-1 3 80 16,-2 1 128-16,-3 0 0 16,0 3 0-16,-3 1-128 0,0 2 128 0,-1 0 0 15,-2 3 0-15,-1 0 0 0,0 2 0 0,-2 0 0 16,-1 1 0-16,0 0 0 0,-1 0 0 0,0 5 0 16,0-4 0-16,2-1 0 0,1-2 0 0,2-4 0 15,4-5 0-15,-1 1 0 0,5-2 0 0,0 0 144 0,2-1-144 16,3-3 160-16,0 1-32 0,4-1 0 0,3-3 0 15,2 0 0-15,4-2-128 0,4 1 0 0,2-3 0 0,5 0 0 16,3 0 0-16,6-5-176 0,6 0 48 0,5-3 0 31,2 0-752-31,2-1-144 0</inkml:trace>
  <inkml:trace contextRef="#ctx0" brushRef="#br0" timeOffset="12600.79">31859 4246 11055 0,'2'-4'976'0,"-1"2"-784"0,0 2-192 0,1-3 0 0,-1 3 880 16,0 0 128-16,0-1 16 0,2-2 16 0,-1 0 1280 0,1 2 256 15,-1-4 48-15,-3 3 16 16,0 2-480-16,-3-2-112 0,0 2 0 0,-2 0-16 0,-1 2-720 0,-2-2-144 16,-1 3-16-16,-2 1-16 0,0-3-224 0,-3 2-32 15,-1 1-16-15,0 1 0 0,-2 0-352 16,-2 1-80-16,-1 0-16 0,-1 1 0 0,0 1-256 0,-2-3-160 15,1 3 192-15,1-2-192 0,-2 3 176 0,2-3-176 16,1 0 160-16,1 0-160 0,3 1 0 0,1 0 0 16,1-1 0-16,0 1 0 0,3-1 160 0,-1 1-160 15,2-2 160-15,1 1-160 0,3-1 128 0,2-2-128 0,2 1 0 0,2 0 144 16,2-2-144-16,3 0 0 16,1 0 0-16,3 0 0 0,1 0 0 15,1-2 0-15,4 0 0 0,0-2 0 0,0 2 0 0,2 2 0 16,2-2 0-16,-1 2 0 0,-1-1 0 0,1 3 0 15,2 0 0-15,0 1 0 0,-1 1 0 0,-1 0 0 0,1 2 0 16,-1 0 0-16,-2 1 0 0,0 0 0 0,-3 2 0 0,-1 0 0 16,-1 1 0-16,-3 2 0 0,-2 1 0 15,0-2 0-15,-2 1 144 0,-1 1 0 0,1 2 0 0,-2-1 0 16,0 1-144-16,2-2 0 0,-1 1 0 0,1 0 0 16,-1 0 0-16,2 2 0 0,0-5 0 0,1 3 0 0,-2-1 0 15,2 3 0-15,0-1 0 0,-1-2 0 16,-2 1 0-16,0-1 0 0,-4 1 0 0,1-3 0 15,-3 2 0-15,1-2 0 0,-4 0 0 0,1 1 0 16,0-4 0-16,-1 1 0 0,-2-1 0 0,0 0 0 16,1-4 0-16,-2 1 0 0,0-1 128 0,0 1-128 15,-1-3 0-15,-1 0 0 0,-1-1 0 0,0-1 0 16,-1 1 0-16,-1-1 0 0,-1-1 0 0,-1-1 0 0,-1 2 0 0,1-2 0 16,-1-2 0-16,-1 2 0 15,2-3 0-15,-1 0 0 0,2-2 0 0,0 0-176 16,4 0-864-16,1-2-176 0,2 1-48 0,4-3-16064 0</inkml:trace>
  <inkml:trace contextRef="#ctx0" brushRef="#br0" timeOffset="13312.47">32469 4355 19343 0,'0'-2'1728'0,"0"2"-1392"15,2 0-336-15,-2-2 0 0,0 2 288 0,0-1-16 16,0-1 0-16,0 1 0 0,0-1 400 0,0-3 80 0,0 1 16 16,-2-1 0-16,1-1 384 0,0 1 96 0,-2 0 16 15,1-1 0-15,-2 1 208 0,1-1 64 0,-1 1 0 16,-1-1 0-16,-1 2 0 0,0 0 0 15,-2-1 0-15,-1 3 0 0,1-1-704 0,-3 3-144 16,0 0-32-16,-3 3 0 0,0 1-368 0,-2-1-80 0,0 5-16 0,-1-1 0 16,1 3-192-16,-2 1 176 0,1 1-176 15,0 3 160-15,-2-1-160 0,2 2 0 0,0 0 0 0,1 3 0 16,0-1 0-16,1 2 0 0,1 2 0 16,3-3 128-16,0 3 144 0,0 0 32 0,1 1 0 0,1 0 0 15,2-1-304-15,-1 1 0 0,3-1 0 0,2-4 0 16,0 1 0-16,2 1 0 0,1-5 0 0,1 1-144 15,2-2 144-15,-1-1 0 0,4 0 0 0,0 1 0 16,3-3 0-16,1 0 0 0,2-1 128 0,2 0-128 16,1 0 0-16,2 1 0 0,3-3 0 0,1 0-128 0,2 0-96 0,1-1-16 15,2 2 0-15,0-4 0 16,1 3-416-16,-1-2-96 0,-1-1-16 0,-3 0 0 16,-2 0-1552-1,-3 0-320-15</inkml:trace>
  <inkml:trace contextRef="#ctx0" brushRef="#br0" timeOffset="14594.77">33272 4200 25791 0,'1'-2'2304'0,"0"-1"-1856"0,1 2-448 15,-1 1 0-15,1-3 960 0,0 2 112 0,0 0 16 16,2-3 0-16,1-2 368 0,-2 0 80 0,2 0 0 0,-1 0 16 16,-1 1-1024-16,-3 1-208 0,0 1-32 0,-3 0-16 15,-2 0 160-15,-1 3 16 0,-3 0 16 0,-1 1 0 16,-1 4-32-16,-2-2-16 0,-2 2 0 0,-1 1 0 15,-2 0-16-15,-1 3 0 0,-2 2 0 0,-4 0 0 0,-2 3-208 0,-3 1-64 16,0 2 0 0,2-1 0-16,3 4 160 0,0 0 32 0,3-3 0 0,1 3 0 15,1 1-112-15,3-3-16 0,1 4 0 0,1 2 0 16,2-1-192-16,0 2 128 0,2-1-128 0,1-2 0 0,3 1 0 0,1 1 0 16,1-2 0-16,0 0 0 0,3-3 0 0,1 0 0 15,2-2 0-15,1 1 0 16,0 0 0-16,1-3 0 0,0 1 0 0,2-2 0 0,-1-2 0 0,1-1 128 15,0 1-128-15,0-5 0 0,0 5 0 0,0-4 128 16,0 0-128-16,1-2 0 0,0 0 128 0,1-1-128 16,1 1 176-16,-1-2-176 0,2 2 176 0,1-5-176 15,0 3 160-15,0-1-160 0,-1 0 128 0,3 0-128 16,-1-1 0-16,0-1 0 16,0 1 0-16,1-1 0 0,1-1 0 0,-1 0 0 0,0 0 0 0,3 0 0 15,0 0 0-15,-1-1 0 0,-1-2 128 0,2 1 0 16,0-1-128-16,0-3 192 0,-2 1-192 0,0-1 0 15,-1-3-144-15,-2 2 144 0,-1-2 0 0,-1 1 0 16,1-4-128-16,1 0 128 0,-1-2 0 0,0 0 0 0,0 0 0 16,-1-1 0-16,-1-1 0 0,0 1 0 0,2 0 144 15,-2 2-144-15,0-2 176 0,-1 1-176 0,-1 3 192 16,-2 0-192-16,1 2 0 0,0 1 0 0,-2 0 0 0,0 2 0 16,0 2 0-16,-1 0 0 0,-1 0 0 0,2 1 0 15,-2 1 0-15,-2 2 0 0,0-1 0 16,-1-2 0-16,1 3 0 0,-1-1 0 0,1 1 0 0,-2 0 0 0,1 0 0 15,-1 0 0-15,0 0 0 0,0 1 0 16,2-1 0-16,-2 0 0 0,-1 0 0 0,2 0 0 0,-1 0 0 0,-1 0 0 16,1 0 0-16,-1-1 0 15,2 0 0-15,-1 1 0 0,0-3 0 0,2 2 0 0,-2 0 0 16,0-1 0-16,2 2 0 0,-2-2 0 0,2 2 0 0,-2 0 0 16,0-1 0-16,0 1 0 15,1 0 0-15,-2 0 0 0,1 1 0 0,0 1 0 16,-1-2 0-16,0 0 0 0,1 2 0 0,0-1 0 15,0 0 0-15,-1 2 128 0,3-3-128 0,-2 0 160 0,2 0-160 16,-1 0 0-16,1 1 0 0,0-1-176 0,0 0 176 16,1 0 0-16,-1 0 0 0,1 1 0 0,0-1 0 0,1 3 0 15,0-3 0-15,0 1 0 0,1-1 0 0,0 0 0 16,1 0 0-16,0 0-128 0,1 0-48 0,0-1 0 16,-3 1 0-16,0 0 0 15,0 0-352-15,0 0-80 0,20-10-16 0,-16 8 0 16,-1-1-80-16,1 2-32 0,0-4 0 0</inkml:trace>
  <inkml:trace contextRef="#ctx0" brushRef="#br0" timeOffset="22942.43">21002 1692 5519 0,'1'-2'496'0,"0"1"-496"0,0-2 0 16,-1 2 0-16,2 1 576 0,-1-1 0 0,0 1 16 0,1-5 0 15,3 3-32-15,0-2-16 0,2-1 0 0,-1 1 0 16,2 0-352-16,0 0-192 0,0 1 192 0,1 0-192 15,-1 0 512-15,0 0 0 0,1 2 0 0,-2-3 0 16,2 0 688-16,0 1 128 0,-1-1 16 0,1 0 16 0,-2 2 176 0,-2-2 48 16,3 0 0-16,-3 1 0 15,-2-1-176-15,0 0-48 0,-1 2 0 0,-2-1 0 16,-3 0-640-16,-2 1-128 0,-3 2-16 0,0 0-16 0,-4 0-64 0,-1 3-16 16,-3-1 0-16,-2 1 0 0,0 0-144 0,-2 2-16 15,0 0-16-15,-2 2 0 0,1-1 192 0,-2-1 32 16,0-2 16-16,2 1 0 0,0 1 272 0,0 0 48 0,-1 1 16 15,1-1 0-15,1 1-304 0,-1 1-64 0,3-1-16 16,-3 1 0-16,-2 2-256 0,1 2-48 16,0 0-16-16,2 0 0 0,1 2-176 0,2-2 0 15,2 1 0-15,2-2 0 0,4 1 0 0,2-2 0 16,2 1 0-16,3-3 0 0,2 2 0 0,3-4 0 16,2 1 0-16,1 0 0 0,4-4 0 0,1 1 0 15,1 1-144-15,5-2 144 0,0-1 0 0,0 1 0 16,3 0 0-16,0-1 0 0,-1 2 0 0,0-1 0 0,0 1 0 0,-2 2 0 15,-1 0 0-15,-1 1 0 0,0 1 0 16,-3 2 0-16,2-2 0 0,-2 3 0 0,-1 1 0 0,-1-2 0 16,0 1 0-16,-1 2 0 15,-2 2 0-15,0-3-160 0,-2 3 160 0,0 0 0 0,0 4 0 0,-2-1 0 0,-1-5 0 16,-1 4 0-16,-1-1 0 0,0 1 0 16,-1 2 0-16,-1-1 0 0,-1-1 0 0,1-1 0 15,-1 0 0-15,0 0 0 0,-1-2 0 0,-1 1 0 16,-1-3 0-16,-2 0 0 0,1-1 0 0,-3 0 0 15,0 0 0-15,-2 1 0 0,-1-2 0 0,0-1 0 16,-2 3 0-16,-1-3 0 0,0 2 0 0,-3-3 0 16,1 2 0-16,-2-2 0 0,0 1 0 0,-1-4 0 0,0 0 0 15,1-1 0-15,-1-3 0 0,3-2-128 0,-1 1-160 16,2-3-32-16,2 0 0 0,1-3 0 16,2 1-1856-16,3 0-368 0</inkml:trace>
  <inkml:trace contextRef="#ctx0" brushRef="#br0" timeOffset="26009.3">21672 1702 3679 0,'1'0'320'0,"0"-1"-320"0,1 1 0 16,-1-1 0-16,-1 1 432 0,1 0 16 16,0-3 0-16,0 2 0 0,3 0 128 0,-1-3 48 0,0 2 0 0,0 2 0 15,-1-4 224-15,1 3 48 0,-1-3 16 0,-1 3 0 16,2-1 80-16,-1 0 16 0,1 0 0 0,-1 0 0 0,1 0 144 0,-2 1 16 15,2 1 16-15,-2 0 0 16,-1 0-208-16,1 1-32 0,-2 1-16 0,0 4 0 16,-2-1-544-16,3-5-128 0,0 0 0 0,-16 21-16 15,9-9-240-15,-3 1 0 0,-1 2 0 0,-2 2 0 16,-2 3 384-16,1 2 16 0,-4 1 16 0,1 0 0 0,1-4 416 16,-1 4 96-16,-2 3 16 0,0-1 0 15,0 2 368-15,-2 3 80 0,-2 2 16 0,2-4 0 0,0 2-896 16,0 0-160-16,0 1-32 0,0-3-16 0,1 0-304 15,1-3-256-15,0 0 64 0,3-3 0 16,1-2-1264 0,4-3-240-16,1-4-48 0,4-3-7072 0,1-4-1408 0</inkml:trace>
  <inkml:trace contextRef="#ctx0" brushRef="#br0" timeOffset="26423.08">21774 1656 22111 0,'-13'-1'976'16,"3"2"208"-16,0 1-944 0,4 0-240 0,2-2 0 0,2 1 0 0,0 2 832 0,-3 1 112 0,-2 1 16 0,-3 2 16 15,0 2 240-15,0 2 32 0,2 0 16 0,2-1 0 16,1 0-368-16,1 0-64 0,1 1 0 0,3-5-16 16,-1 4-352-16,2-3-64 0,2 1-16 0,-1 0 0 15,2 0 192-15,1-1 48 0,-1 0 0 0,1 2 0 16,0 0-368-16,-2-1-64 0,2 2 0 0,-1 0-16 16,-2 3 80-16,1-2 0 0,-1 2 16 0,0 1 0 0,0 1 0 0,-1 5 0 15,2-3 0-15,-2 0 0 16,0 5-272-16,2-3 0 0,-2 3 128 0,1 1-128 0,0-1 0 15,-1 0 0-15,0 2 0 0,-1-5 0 0,0 1 0 0,-1 2 0 16,0-3-160-16,-2 2 160 16,2-1-1088-1,-3-1-128-15,1-1-48 0,-2-1 0 0,0-3-1248 0,0-2-256 0,-1-1-48 0,-1-2-9744 0</inkml:trace>
  <inkml:trace contextRef="#ctx0" brushRef="#br0" timeOffset="26663.62">21462 2144 28559 0,'-9'0'1264'0,"2"0"272"0,0 0-1232 0,4 0-304 0,1 0 0 0,4 0 0 31,-1 0-480-31,0 0-160 0,0-3-16 0,2 2-16 0,1-2 1312 0,2 1 272 0,4 0 48 0,1-3 16 15,1 1-592-15,3 1-128 0,1 2-32 0,1-1 0 16,2 0-224-16,2 4 0 0,2 0 128 0,2-1-128 16,1 2-128-16,0-1-80 0,1 3-16 0,2-2 0 15,-5 0-1504-15,2 0-288 16</inkml:trace>
  <inkml:trace contextRef="#ctx0" brushRef="#br0" timeOffset="27179.33">22492 1853 25791 0,'-4'-5'2304'0,"0"1"-1856"0,3 3-448 15,0 0 0-15,1 1 352 0,-1-4-32 0,-2 0 0 0,-2-2 0 16,0-2 864-16,-1-3 160 0,0-1 48 0,0 1 0 15,-1 3-496-15,1-1-112 0,0 3-16 0,0 0 0 16,-2 1-448-16,-1 1-80 0,-1 1-32 0,-1 3 0 0,-3 3-16 16,-1 1 0-16,0 1 0 0,-1 2 0 15,-1 3 96-15,-2 1 16 0,1 0 0 0,-2 3 0 16,0 2 16-16,0 1 0 0,-2 0 0 0,2 2 0 16,1-2 0-16,0-1 16 0,2 5 0 0,1-2 0 15,1 2 0-15,1 1 0 0,3 2 0 0,1 0 0 16,4 0-96-16,1 1-32 0,4-1 0 0,1 1 0 0,4 2-208 15,2-1 0-15,4 0 128 0,3-1-128 0,5-4 0 0,1-1 0 16,6 0 0-16,2-3 0 0,3-1 0 0,1-1 0 16,2-4 0-16,1-2 0 15,-1-1-448-15,-2-3-64 0,-1-1-32 0,2-2 0 16,0 0-1760-16,-2-2-336 0,-1 0-80 0,0-2-12192 0</inkml:trace>
  <inkml:trace contextRef="#ctx0" brushRef="#br0" timeOffset="28861.93">23039 2205 14735 0,'-1'-2'1312'0,"1"0"-1056"16,0 2-256-16,0-3 0 0,1 3 1360 0,-1-1 224 0,2 0 32 0,-1-3 16 15,0 0 32-15,0 0 16 0,2 0 0 0,-1 1 0 16,2-1-912-16,0 3-192 0,1-3-48 0,0 3 0 16,1 1 64-16,1 0 16 0,2 1 0 0,1 1 0 15,1 0 448-15,1 1 96 0,3 0 0 0,0 2 16 0,2 0-528 0,1 1-96 16,0 1-32-16,3 0 0 0,0-1-304 15,3 3-64-15,0-2-16 0,2-1 0 16,-1 1 80-16,1-1 16 0,1-1 0 0,2 0 0 0,-1 0-80 0,2 0-16 16,-2-1 0-16,1 3 0 15,0-1 48-15,0-1 0 0,-1 2 0 0,1 1 0 0,-3 0-176 16,-2 1 160-16,1 1-160 0,-3 0 160 0,-2-2-160 0,0 1 0 16,-1 1 0-16,-1-4 128 0,-2 2-128 0,1 1 0 15,2-4 0-15,-2 2 0 0,1-1 0 0,-1-4 0 16,1 3 0-16,0-1 0 0,-1 1 0 0,-2-4 0 15,1 0 0-15,-2 3 0 0,-2-4 0 0,0 0 0 0,2 1 0 16,-3 0 0-16,-2 1 0 0,-1 0 0 16,1-2 144-16,-2 3-144 0,1-1 208 0,-3-2-16 15,0 1-16-15,-2 1 0 0,0-1-48 16,-1-1 0-16,1 0 0 0,1 0 0 0,-3 0-128 0,3-1 160 16,-2 1-160-16,2-3 160 0,-1 1-160 0,1-1 0 15,0-1 0-15,0 2 0 0,-2-3 0 0,1 1 0 0,0 2 0 0,0-4 0 16,-2 1 0-16,1 0 0 0,0-1 0 15,-2 1 0-15,1-2 128 0,-2 1-128 0,-1-2 0 0,0-1 128 16,-1-1 16-16,0-1 0 0,-2 0 0 0,0-2 0 16,-1 1 32-16,-2-1 0 0,2 0 0 0,-1 0 0 15,0-1-48-15,1 0 0 0,0 2 0 16,1 1 0-16,0 0-128 0,0 1 0 0,0 1 0 0,2-1 0 0,-2 4 0 16,1 0 0-16,0 1 0 0,1 0 0 15,0 4 0-15,2-3 0 0,-2 3 0 0,3 0 0 16,0 1 0-16,0 1 0 0,3 1 0 0,-2 1 0 15,3 2-208-15,-2-3 80 0,-2-2 128 0,0 0-208 16,11 18 208-16,-6-10 0 0,-1-2 0 0,1 2 0 0,0 2 0 16,1-3 0-16,0 3-128 0,2-1 128 0,0-1 0 0,2 1 0 15,0 1 0-15,1 0 0 0,2 1-192 16,-1-2 0-16,0 0 0 0,2 3 0 0,0-3 192 0,-2 3 0 16,0-1-160-16,-1 0 160 0,1 0 0 15,-1-1 0-15,-1 0 0 0,-1 0 0 0,0 1 0 16,0 0 0-16,-2-2 0 0,1 0 0 0,-3 1 0 0,0-1 0 15,-2 2 0-15,0-1 0 0,-1 1 0 0,-2-1 0 16,0-1 0-16,-1-1 0 0,-2 1-176 0,0-3 176 16,-2 2-128-16,-1-2 128 0,-1-1 0 0,0-3 0 15,0 2 0-15,-3-2 0 0,0 2 192 16,-3 1 0-16,1-4 16 0,-1 2 0 0,-2 0 0 0,-3 1 0 0,1-3 0 16,-2 2 0-16,0-1-80 0,-1 0 0 0,-1-1-128 0,1 0 192 15,0-1-192-15,3 0 0 16,2 0 0-16,2-2 0 0,3 0-208 0,4-3-144 0,2-1-32 0,9-5-18432 15</inkml:trace>
  <inkml:trace contextRef="#ctx0" brushRef="#br0" timeOffset="41050.86">17114 8830 17503 0,'-4'0'1552'0,"2"-3"-1232"0,0 2-320 0,2 1 0 16,0 0 1536-16,2 0 240 0,-2-1 48 0,1 1 16 0,3 0-1056 0,2-2-208 15,5-1-32-15,3-1-16 16,2 2-1264-16,2-2-256 16,1 2-48-16,-1-5-16 0,2 3 464 0,-1-3 80 0,0 2 32 0,1-1 0 0,0 0 480 0,0 1 0 0,1-1-128 15,-1 1 128-15,1 1 464 0,0-1 144 16,1 2 32-16,0-2 0 0,2 0 48 0,-1-1 16 15,2 1 0-15,-2-2 0 0,2 1-144 16,-1 0-32-16,2 1 0 0,-1-4 0 0,1 6-64 0,0-5-16 16,2 5 0-16,-2-2 0 0,0 0-128 0,1-1-16 15,2 1-16-15,2-3 0 0,1 3-144 0,-1-1-16 16,2 0-128-16,-3-3 192 0,1 2-192 0,-1 1 0 0,0-3 0 16,-3 1 0-16,-1 2 0 0,-3 0 0 0,-3 1 0 0,1-1 0 15,0 0 384-15,-1 1-32 16,1 0 0-16,-2 0 0 0,0 0 256 0,0 0 48 0,-1 1 16 15,1-1 0-15,1-1-272 0,0 1-48 16,-1-1-16-16,1 1 0 0,1-1 48 0,1 0 0 0,1 1 0 16,0 0 0-16,3 0-240 0,-2 2-144 0,-2-1 192 15,0 0-192-15,3 1 192 0,0-2-192 0,1-1 192 16,-2 1-192-16,-1 0 240 0,-1 0-64 0,3-1-16 0,-1 0 0 16,1 1 32-16,0 0 16 0,1-1 0 0,0 1 0 15,1 3 48-15,-1-3 0 0,2 0 0 16,1 0 0-16,0 2-256 0,4-3 176 0,-2 2-176 0,3-1 160 0,1-1 0 0,1 0 0 15,1-1 0-15,0-1 0 16,-1 2-160-16,2-1 0 0,4 0 0 0,-1 1 128 16,2 0-128-16,-1 1 0 0,0 1 0 0,-1 2 0 0,-1-3 0 0,-2 0 0 15,-1 0 0-15,-2-1 0 16,-2 2 0-16,0-2 0 0,1 2 0 0,-3-1 0 0,-3-1 0 16,2 1 0-16,3-1 0 0,2-3 0 0,-1 2 0 15,2-2 0-15,0 1 0 0,0-1 0 0,1 0 224 0,1 3-32 16,2-4-16-16,0 3 0 0,-2-2-176 0,3 2 0 0,1-2 144 15,2 2-144-15,1-1 0 0,-1 0 0 16,1 1 0-16,-6 0 0 0,-5 1 0 0,-1 1 0 16,1-1 0-16,-1-1 0 0,3 3 0 0,-3-3 0 15,-2 2 0-15,0-1 0 0,2 0 0 0,1 1 0 0,-1-1 0 16,-1 1 0-16,-3-1 0 0,2 1 128 0,1-1-128 0,4-1 0 16,-3 0 176-16,2-2-48 15,-1 1 0-15,2-1 0 0,-1 0-128 0,1 1 0 0,1-1 0 0,1 0 0 16,0 3 0-16,1-2 0 15,-1 3 0-15,0 0 0 0,0 1 0 0,-4-2 0 16,1-2 0-16,-2 2 0 0,-2 0 0 0,0-1 0 0,0 0 0 16,0-1 0-16,0 3 0 0,-2-1 0 0,1 3 0 15,-1-3 0-15,-1 2 128 0,2 2-128 0,-1-2 192 0,1 0-64 16,0 2-128-16,1-2 0 0,-2-1-192 0,3 2 192 16,1-4-128-16,0 0 128 0,3-2 0 0,0 3 0 15,0-3 0-15,-2 2 0 0,2 1 0 0,-3-3 0 16,1 3 0-16,-2 0 0 0,0 1 0 0,-1-4 0 0,-1 3 0 15,-3-3 0-15,-1 3 0 0,-1 0 0 16,-2 0 0-16,-1 1 0 0,2-1 176 0,-2 0-176 0,-1 1 256 16,0-2-32-16,-1 2-16 0,1-1 0 15,-1 1-208-15,1-1 144 0,-1 0-144 0,-1 0 128 16,2 0 0-16,0 1 0 0,3-4 0 0,-4 2 0 0,-2 0-128 0,1 1-144 16,-2 0 144-16,0-3-208 0,-3 3 208 15,1 0 0-15,0 0 192 0,0 0-192 0,-1-1 0 0,1 3 0 16,-1-3 0-16,-1 2 0 0,0 0 0 15,0-1 0-15,0 1 0 0,-1-1 0 0,0 2 128 0,1 1-128 16,-1-2 0-16,1-1 0 0,-2 3 0 0,0 1 0 16,-1-2 0-16,1 1 0 0,0 3 0 0,1-3 0 15,-1 2 0-15,2-1 0 0,-1 2 0 0,3-2-144 16,1 2 16-16,4 0-19184 16</inkml:trace>
  <inkml:trace contextRef="#ctx0" brushRef="#br0" timeOffset="59233.97">23765 13472 20271 0,'-6'0'1792'0,"1"1"-1424"0</inkml:trace>
  <inkml:trace contextRef="#ctx0" brushRef="#br0" timeOffset="95724.5">25273 1817 8287 0,'0'-8'736'0,"-2"1"-592"0,0 1-144 0,-1 2 0 0,2 3 1600 0,0 1 272 0,0 0 64 0,-3-3 16 16,-3-2-1152-16,-2-2-224 0,-2 1-64 0,-2-1 0 16,1 1-512-16,0-2 0 0,-1 1-240 0,1-1 80 15,0 0-480-15,-2-1-80 0,-1-1-32 0,2 0 0 16,-1 2 304-16,0-4 48 0,1 1 16 0,-2 0 0 16,-2-1 256-16,-1-2 128 0,0 1-128 0,-2 0 128 15,1 2 0-15,-3-4 0 0,-4 2 0 0,-3-3 128 16,-4 3 80-16,1 0 32 0,0 0 0 0,-1 2 0 15,-2-1 272-15,0 1 64 0,-2 0 16 0,0-2 0 16,0 2 368-16,0 1 64 0,0 1 0 0,0 1 16 0,0-1-16 16,-2 1-16-16,1 0 0 0,-1-3 0 0,0 0-496 15,0-2-80-15,0-1-32 0,1-2 0 0,3 2-160 16,-1 2-48-16,1-6 0 0,-2 2 0 0,-1 1-192 16,0 2 144-16,0-2-144 0,-2 1 128 0,1 2-256 0,-1-3-64 15,-1 4-16-15,0-1 0 0,-2 0 208 16,1 1 0-16,0 1 0 0,1 2 160 0,3-2-160 0,-3 2 0 0,-2 0 0 0,-2 2 0 15,1 3 0-15,-1-2 0 16,3 3 0-16,3-1 0 0,0 2 416 0,0-1 0 16,-2 0 0-16,1 1 0 0,0 1 0 0,0 0 0 15,0 0 0-15,1-2 0 0,2 0-288 0,-3 1-128 0,-3 0 128 0,-3-4-128 16,-1 1 0-16,1 2 0 0,2-1-144 0,-2 0 144 16,-1 3-160-16,1-3 160 15,4 3-128-15,-2 0 128 0,-2 3 0 0,-2-3-128 0,3-3 128 16,0 3 0-16,0-2 0 0,3 2-128 0,4-4 128 15,-1 3 0-15,2-1 0 0,-1 2 0 0,1 0 0 0,-1 0 0 16,-2 2 0-16,-1-1 0 0,0 0 0 0,-1-1 0 16,4 3 0-16,0-3 0 0,-3 0 0 0,0 0 0 15,3 5 0-15,-1-3 0 0,4 4 0 0,-3 0 0 0,-1 3 0 16,-6 0 0-16,-5-1 0 0,-4 4-128 0,-1-1 128 16,-1-3 0-16,-1 6 0 0,0-2-128 15,2-1 128-15,0 1 0 0,0 0 0 0,0 0 0 16,5 1 0-16,1-2 0 0,5 2 0 0,3-3-128 15,5 1 128-15,3 1 0 0,1 1 0 0,0-2 0 16,2 3 0-16,0 1 0 0,1 0 0 0,-2 1 0 0,0 2 0 0,0 1 0 16,0 1 0-16,0 1 0 15,1 1 0-15,2 0 0 0,-1 2 0 0,3-2 0 0,3 1 0 16,-3 4 0-16,-1 3-128 0,-2 5 128 0,1-1-144 0,-1 5 144 16,1 0-160-16,1-3 160 0,1-1 0 0,1-3 0 15,4-5-128-15,3-6 128 0,1 0 0 0,3-2 0 16,1-2 0-16,1-1 160 0,2 0-160 15,0 0 0-15,0 0 0 0,2-2 0 0,1 1 224 0,0-3 16 16,1 4 0-16,-2 3 0 0,2 3 576 0,0-2 112 16,0 5 32-16,2 3 0 0,0 0-624 0,2 5-112 0,2 0-32 15,1 2 0-15,3-3-192 0,1 0 0 16,3-1 0-16,2-1 0 0,1 0 0 0,3-1 0 16,-2-4 0-16,1-4 0 0,-2-3 0 0,1 1 0 15,4-2 0-15,0 2 0 0,2-6 0 0,-1-2 0 0,3-1-128 16,-2-2 128-16,5-2 0 0,-1-2 128 0,0 0 0 15,0-2 16-15,1 3 304 0,-1-3 64 0,1 2 16 0,1 1 0 16,-1-1-96-16,2 0-32 0,1 3 0 0,1 0 0 16,2-3-272-16,-1 2-128 0,3 1 0 0,0 0 128 15,2-1-128-15,1 1 128 0,2 2-128 0,-2-1 128 16,1 2 192-16,0 0 16 0,-1 1 16 0,2 2 0 16,-1-1-176-16,1 0-48 0,2 3 0 0,1-2 0 0,1-1-128 15,-2-1 0-15,-3-1 0 0,2-1 0 0,1-1 0 16,-1 0 0-16,-2-2 0 0,2 0 0 15,3 2 0-15,1-1 0 0,1 3 0 0,1-3 0 0,0 3 0 16,2-4 0-16,-1 1 0 0,-1-1 0 16,1 0 304-16,-2-1-32 0,1 2 0 0,0-1 0 0,-1 3-272 0,3 1 160 15,-3 0-160-15,-2-1 128 0,-5 0-128 16,5 0 0-16,4 4 0 0,3 0 0 0,-1 1 0 0,-1-2 0 16,0 3 0-16,0-3 0 0,1 1 0 0,1-2 0 15,1-3 0-15,1-1 0 0,0-2 0 0,-2 1 0 16,0-4 0-16,-2 2 0 0,2-2 0 0,0 1 0 15,0-2 0-15,-1 0 0 0,1 2 0 0,-1-3 0 16,0 2 0-16,-2 2 0 0,-2 0 0 0,-1-1 0 16,-1 2 0-16,-2 2 0 0,0-1 0 0,-1 4 0 15,3-3 0-15,-1 4 0 0,2 0 0 0,1-1 0 16,0 1 0-16,3-2 0 0,1 1 0 0,-1 0 0 16,2-3 0-16,-1 1 0 0,-1-1 240 0,-2-1 16 0,1 0 0 0,2 1 0 15,0 0 0-15,-3-1 0 16,2-1 0-16,-2-1 0 0,0-2-256 0,-3-2 0 0,-1 0 0 0,1 0 0 15,-2 3 192-15,3-3-64 0,1 2-128 0,-1 2 192 16,2 1-192-16,-1 1-160 0,-1 2 32 16,-1-1 0-16,-6 0 128 0,0 1 0 0,3 2 0 0,-1-3 0 15,2 3 0-15,-2-1 0 0,0-1 0 0,0 1 0 0,-1-2 0 0,2 1 0 16,2-2 0-16,0-2 0 16,3-1 0-16,-1 0 256 0,0-3-64 0,0-4-16 15,0 2 16-15,-2-2 0 0,1 3 0 0,-1-3 0 16,0 3-192-16,-2 0 0 0,-1 1 0 0,-2 0 0 15,0 1 0-15,-2 0 0 0,-1 2 0 0,-2-3 0 0,1 0 0 16,-1-3 0-16,0 3 0 0,1-2 0 0,3-1 0 16,-1-1 0-16,2 1 0 0,0-1 0 0,1 0 0 15,1-1 0-15,0-1 0 0,0 0 0 0,-1-4 0 0,1 0 0 16,-1 1 0-16,0-4 0 0,-2 1 128 16,0-2-128-16,2-1 128 0,-3 1-128 0,-2 0 192 0,-1 0-64 15,2 0 0-15,-5 1 0 0,-1-2-128 0,-4 0 0 16,0 0 0-16,-2-2 0 0,-2 0 0 0,-1-2 0 15,0-1 0-15,-1 1 0 0,-3-2 0 0,2 2 0 16,-2-3 0-16,2-1 0 0,-2 1 0 0,1-1 0 16,0-3 0-16,0 0 0 0,-1-1 0 0,0 1 0 0,-2 0 0 15,-1-2 0-15,0 4 0 0,-2-5 0 0,0 1 0 0,-2-4 0 16,2-2 0-16,-4 0 0 0,1-1 0 0,-2 2 0 16,0 0 0-16,-2 1 0 0,-2-1 0 0,0-2 0 0,-3 2-128 0,-4 3 128 15,-1-2 0-15,-4 2 0 16,-4-2 0-16,-4 3 0 0,-3-1 0 0,-6 1 0 15,0 1 0-15,-3 3 0 0,-3 2 0 0,-2 3 0 16,4 3-160-16,-4-3 160 0,0 3 0 16,-1 1-144-16,4 1 144 0,-1-1 0 0,-1-2 0 0,-1 1-128 15,4 0 128-15,0-1 0 0,2-3 0 0,-1 0 0 16,1-2 0-16,-1-2 0 0,0-1 0 0,-2 0 0 16,-1-5-128-16,0 0 128 0,-3-6-128 0,-2 3 128 15,1 3-320-15,-1 2 0 0,-3-3 16 0,-5 2 0 16,-2 2-528-16,-3 1-96 15,-2 5-32-15,-4 4-16128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4T18:22:46.4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185 1087 919 0 0,'-2'-1'222'0'0,"1"-1"-1"0"0,-1 0 0 0 0,1 0 0 0 0,0 0 0 0 0,0 0 0 0 0,0 0 0 0 0,0 0 0 0 0,0 0 0 0 0,1 0 0 0 0,-2-4 0 0 0,-1-3 547 0 0,-5-14 900 0 0,0-1 0 0 0,2 0 0 0 0,1 0 0 0 0,-4-32 0 0 0,5 22-938 0 0,-14-46 0 0 0,9 53-639 0 0,-2 0 0 0 0,-19-32 0 0 0,16 31 580 0 0,-19-48 0 0 0,30 67-502 0 0,0-1-1 0 0,1 0 0 0 0,0 0 1 0 0,0 0-1 0 0,1 0 1 0 0,0-1-1 0 0,1 1 0 0 0,1 0 1 0 0,1-11-1 0 0,0 9-88 0 0,0-1 1 0 0,1 1 0 0 0,1 1-1 0 0,0-1 1 0 0,1 0-1 0 0,0 1 1 0 0,1 0 0 0 0,7-11-1 0 0,-13 21-81 0 0,1 0 1 0 0,0 1-1 0 0,-1-1 0 0 0,1 0 0 0 0,0 1 1 0 0,0-1-1 0 0,-1 1 0 0 0,1-1 0 0 0,0 1 0 0 0,0-1 1 0 0,0 1-1 0 0,0 0 0 0 0,0-1 0 0 0,0 1 1 0 0,0 0-1 0 0,0 0 0 0 0,-1-1 0 0 0,1 1 0 0 0,0 0 1 0 0,0 0-1 0 0,0 0 0 0 0,0 0 0 0 0,0 1 1 0 0,0-1-1 0 0,0 0 0 0 0,0 0 0 0 0,0 0 0 0 0,0 1 1 0 0,0-1-1 0 0,0 0 0 0 0,0 1 0 0 0,-1-1 1 0 0,2 2-1 0 0,5 1-9 0 0,0 2 0 0 0,0-1 0 0 0,7 7 0 0 0,-3-3 4 0 0,18 11 122 0 0,33 24 650 0 0,-54-37-668 0 0,-1 0 1 0 0,0 1-1 0 0,-1 1 0 0 0,0-1 1 0 0,11 16-1 0 0,28 59 280 0 0,13 22-346 0 0,-48-89 1 0 0,0-1 0 0 0,2 0 1 0 0,-1 0-1 0 0,23 19 0 0 0,-20-19 537 0 0,9 8-26 0 0,-22-21-545 0 0,0 0 0 0 0,1 1-1 0 0,-1-1 1 0 0,1-1 0 0 0,-1 1 0 0 0,1 0-1 0 0,0 0 1 0 0,-1-1 0 0 0,1 1-1 0 0,0 0 1 0 0,0-1 0 0 0,-1 0-1 0 0,3 1 1 0 0,-1-2 1 0 0,1 0 0 0 0,-1 0 0 0 0,0 0 0 0 0,1-1 0 0 0,-1 1 0 0 0,0-1 0 0 0,4-2 0 0 0,2-2 0 0 0,-1 3 3 0 0,0-2-1 0 0,-1 1 1 0 0,0-1-1 0 0,0 0 1 0 0,0 0-1 0 0,0-1 1 0 0,6-7-1 0 0,-10 8 45 0 0,1 1 0 0 0,-1 0 0 0 0,0-1 1 0 0,-1 0-1 0 0,1 1 0 0 0,-1-1 0 0 0,0 0 0 0 0,0 0 0 0 0,-1 0 1 0 0,0-1-1 0 0,1 1 0 0 0,-2 0 0 0 0,1-6 0 0 0,0-7 35 0 0,-1 0 0 0 0,-1 0 0 0 0,-1 1 0 0 0,-7-30 0 0 0,-24-68-64 0 0,20 79-25 0 0,3-1 1 0 0,-10-57-1 0 0,11-120 7 0 0,9 209-3 0 0,-1-25 6 0 0,1 29-12 0 0,0-1 1 0 0,0 1 0 0 0,-1-1 0 0 0,1 1-1 0 0,0-1 1 0 0,-1 1 0 0 0,1 0 0 0 0,-1-1 0 0 0,0 1-1 0 0,1-1 1 0 0,-1 1 0 0 0,0 0 0 0 0,0 0-1 0 0,-1-3 1 0 0,1 4-19 0 0,1 0 0 0 0,0 0 0 0 0,-1-1-1 0 0,1 1 1 0 0,0 0 0 0 0,0 0 0 0 0,-1 0 0 0 0,1 0 0 0 0,0-1-1 0 0,-1 1 1 0 0,1 0 0 0 0,-1 0 0 0 0,1 0 0 0 0,0 0 0 0 0,-1 0-1 0 0,1 0 1 0 0,0 0 0 0 0,-1 0 0 0 0,1 0 0 0 0,0 0-1 0 0,-1 0 1 0 0,1 0 0 0 0,0 0 0 0 0,-1 1 0 0 0,1-1 0 0 0,0 0-1 0 0,-1 0 1 0 0,1 0 0 0 0,0 0 0 0 0,-1 1 0 0 0,1-1-1 0 0,0 0 1 0 0,0 0 0 0 0,-1 1 0 0 0,-6 10-1626 0 0,3-1 181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4T18:22:47.4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3 429 3223 0 0,'13'-10'1662'0'0,"23"-21"-1"0"0,-7 4 72 0 0,-13 13-887 0 0,0-1-1 0 0,-2-1 0 0 0,0 0 1 0 0,-1 0-1 0 0,20-33 0 0 0,30-38 683 0 0,-28 41-708 0 0,-27 36-636 0 0,16-25 191 0 0,-22 33-371 0 0,-1 0 0 0 0,0 0-1 0 0,0 0 1 0 0,0 0 0 0 0,0-1 0 0 0,-1 1 0 0 0,1 0-1 0 0,0-1 1 0 0,-1 1 0 0 0,0-1 0 0 0,0 1 0 0 0,1-1-1 0 0,-2-3 1 0 0,1 5-4 0 0,0 0 0 0 0,-1 0 0 0 0,1 0 0 0 0,0 0 0 0 0,-1 0 0 0 0,1 0 0 0 0,-1 0 0 0 0,0 0 0 0 0,1 0 0 0 0,-1 0 0 0 0,1 0 0 0 0,-1 0 0 0 0,0 1 0 0 0,0-1 0 0 0,0 0 0 0 0,0 0 0 0 0,1 1 0 0 0,-1-1 0 0 0,0 1 0 0 0,0-1 0 0 0,0 1 0 0 0,0-1 0 0 0,0 1 0 0 0,0 0 0 0 0,0-1 0 0 0,0 1 0 0 0,-1 0 0 0 0,1 0 0 0 0,0 0 0 0 0,0 0 0 0 0,0 0 0 0 0,0 0 0 0 0,0 0 0 0 0,-2 0 0 0 0,-5 1 0 0 0,1 1 0 0 0,0-1 0 0 0,0 1 0 0 0,-8 3 0 0 0,6-2 0 0 0,-3 1-7 0 0,0 0-1 0 0,1 1 1 0 0,-1 1 0 0 0,1-1-1 0 0,0 2 1 0 0,1-1 0 0 0,0 1-1 0 0,0 1 1 0 0,0 0-1 0 0,1 1 1 0 0,0-1 0 0 0,-10 14-1 0 0,-2 5 8 0 0,2 1 0 0 0,-25 45 0 0 0,42-69 14 0 0,0 1-1 0 0,0 0 0 0 0,0 0 0 0 0,1 0 1 0 0,0 0-1 0 0,0 0 0 0 0,0 0 1 0 0,0 0-1 0 0,1 0 0 0 0,0 10 1 0 0,1-12 38 0 0,-1 0 1 0 0,1 0-1 0 0,-1 0 1 0 0,1 0-1 0 0,0 1 1 0 0,1-1-1 0 0,-1 0 1 0 0,0-1-1 0 0,1 1 1 0 0,-1 0-1 0 0,1 0 1 0 0,0-1-1 0 0,0 1 1 0 0,0-1-1 0 0,0 1 1 0 0,1-1-1 0 0,-1 0 1 0 0,4 3-1 0 0,0-2 27 0 0,0 1 0 0 0,0-1 0 0 0,0 0 0 0 0,0-1 0 0 0,0 1 0 0 0,1-1 0 0 0,6 1-1 0 0,49 5 60 0 0,-49-7-134 0 0,0 0 0 0 0,0 1 0 0 0,0 1 0 0 0,-1 0-1 0 0,24 8 1 0 0,-24-4-85 0 0,-1 0 0 0 0,0 0 0 0 0,-1 1 0 0 0,0 0 0 0 0,14 15 0 0 0,0-1-2330 0 0,-18-16 1568 0 0,-5-5 370 0 0,0 1-1 0 0,1-1 0 0 0,-1 1 0 0 0,1-1 1 0 0,0 0-1 0 0,-1 0 0 0 0,1 0 1 0 0,0 0-1 0 0,2 1 0 0 0,1 0-3265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4T18:22:48.0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1 289 4143 0 0,'0'-2'112'0'0,"0"1"0"0"0,0 0-1 0 0,-1-1 1 0 0,1 1-1 0 0,0-1 1 0 0,0 1-1 0 0,0 0 1 0 0,1-1-1 0 0,-1 1 1 0 0,0-1 0 0 0,0 1-1 0 0,1 0 1 0 0,-1-1-1 0 0,1 1 1 0 0,-1 0-1 0 0,2-3 1 0 0,11-18 3238 0 0,-12 22-3272 0 0,-1-1 0 0 0,1 1 0 0 0,-1-1 0 0 0,1 1 0 0 0,-1 0-1 0 0,1-1 1 0 0,-1 1 0 0 0,1 0 0 0 0,-1-1 0 0 0,1 1 0 0 0,-1 0 0 0 0,1 0 0 0 0,0-1 0 0 0,-1 1-1 0 0,1 0 1 0 0,-1 0 0 0 0,1 0 0 0 0,0 0 0 0 0,-1 0 0 0 0,1 0 0 0 0,-1 0 0 0 0,1 0 0 0 0,0 0 0 0 0,-1 0-1 0 0,1 0 1 0 0,0 0 0 0 0,-1 0 0 0 0,1 1 0 0 0,-1-1 0 0 0,1 0 0 0 0,-1 0 0 0 0,1 1 0 0 0,0-1 0 0 0,-1 0-1 0 0,1 1 1 0 0,-1-1 0 0 0,1 1 0 0 0,-1-1 0 0 0,1 1 0 0 0,3 3 267 0 0,0 0-1 0 0,0 1 1 0 0,5 7 0 0 0,-1-3-127 0 0,9 14 135 0 0,-1 0 0 0 0,0 1 0 0 0,-2 0 0 0 0,20 48 0 0 0,4 7 1592 0 0,-12-23-675 0 0,-25-56-1267 0 0,-1 0 0 0 0,0 1 0 0 0,0-1 0 0 0,0 1-1 0 0,0-1 1 0 0,1 0 0 0 0,-1 1 0 0 0,0-1 0 0 0,0 0-1 0 0,1 1 1 0 0,-1-1 0 0 0,0 0 0 0 0,0 1 0 0 0,1-1 0 0 0,-1 0-1 0 0,0 0 1 0 0,1 1 0 0 0,-1-1 0 0 0,1 0 0 0 0,-1 0 0 0 0,0 0-1 0 0,1 0 1 0 0,-1 1 0 0 0,1-1 0 0 0,-1 0 0 0 0,0 0 0 0 0,1 0-1 0 0,0 0 1 0 0,0 0 9 0 0,-1-1 1 0 0,1 1-1 0 0,0 0 0 0 0,-1-1 0 0 0,1 1 1 0 0,0-1-1 0 0,-1 1 0 0 0,1 0 0 0 0,0-1 1 0 0,-1 0-1 0 0,1 1 0 0 0,-1-1 0 0 0,1 1 0 0 0,0-2 1 0 0,15-27 329 0 0,-14 25-322 0 0,2-7-10 0 0,1 0 0 0 0,-2 0 0 0 0,1-1 0 0 0,-2 1 0 0 0,0 0 1 0 0,1-14-1 0 0,1-72 601 0 0,-4 92-557 0 0,-2-39 25 0 0,-3 0 0 0 0,-11-56 0 0 0,4 38-129 0 0,10 50 30 0 0,0-24-1 0 0,2 34-79 0 0,0-1-1 0 0,0 0 1 0 0,0 0 0 0 0,0 1-1 0 0,1-1 1 0 0,-1 0 0 0 0,1 1-1 0 0,0-1 1 0 0,-1 0-1 0 0,1 1 1 0 0,1-1 0 0 0,-1 1-1 0 0,0 0 1 0 0,1-1 0 0 0,1-1-1 0 0,-2 3-141 0 0,-1 0 0 0 0,1 1 0 0 0,0-1-1 0 0,-1 1 1 0 0,1-1 0 0 0,0 1 0 0 0,-1-1 0 0 0,1 1-1 0 0,0 0 1 0 0,0-1 0 0 0,0 1 0 0 0,-1 0 0 0 0,1 0 0 0 0,0-1-1 0 0,0 1 1 0 0,1 0 0 0 0,5 1-5301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4T18:22:48.5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4 318 455 0 0,'-1'0'44'0'0,"1"0"0"0"0,0 0 0 0 0,0-1 0 0 0,-1 1 0 0 0,1-1 0 0 0,0 1-1 0 0,0 0 1 0 0,0-1 0 0 0,-1 1 0 0 0,1 0 0 0 0,0-1 0 0 0,0 1 0 0 0,0-1-1 0 0,0 1 1 0 0,0-1 0 0 0,0 1 0 0 0,0 0 0 0 0,0-1 0 0 0,0 1 0 0 0,0-1-1 0 0,0 1 1 0 0,0 0 0 0 0,0-1 0 0 0,0 1 0 0 0,1-1 0 0 0,7-12 1698 0 0,20-11 1652 0 0,-23 20-2896 0 0,12-8 1234 0 0,0 1-1 0 0,1 0 1 0 0,21-9-1 0 0,-28 15-1618 0 0,0-1-116 0 0,-1 1 1 0 0,0-2 0 0 0,0 0 0 0 0,0 0 0 0 0,-1 0 0 0 0,0-1-1 0 0,0-1 1 0 0,-1 0 0 0 0,0 0 0 0 0,0 0 0 0 0,-1-1 0 0 0,-1 0-1 0 0,0 0 1 0 0,0-1 0 0 0,6-17 0 0 0,-11 27 2 0 0,0-1 0 0 0,-1 1-1 0 0,1-1 1 0 0,-1 0 0 0 0,1 1 0 0 0,-1-1 0 0 0,0 0-1 0 0,0 1 1 0 0,0-1 0 0 0,0 0 0 0 0,0 1 0 0 0,0-1-1 0 0,0 0 1 0 0,-1 1 0 0 0,1-1 0 0 0,0 0 0 0 0,-1 1 0 0 0,1-1-1 0 0,-1 0 1 0 0,0 1 0 0 0,0-1 0 0 0,0 1 0 0 0,1-1-1 0 0,-1 1 1 0 0,0 0 0 0 0,-1-1 0 0 0,1 1 0 0 0,0 0-1 0 0,0 0 1 0 0,0 0 0 0 0,-1 0 0 0 0,1 0 0 0 0,-1 0-1 0 0,1 0 1 0 0,-1 0 0 0 0,1 0 0 0 0,-1 1 0 0 0,1-1 0 0 0,-1 1-1 0 0,0-1 1 0 0,1 1 0 0 0,-1 0 0 0 0,0-1 0 0 0,1 1-1 0 0,-1 0 1 0 0,0 0 0 0 0,0 0 0 0 0,1 0 0 0 0,-1 1-1 0 0,0-1 1 0 0,1 0 0 0 0,-1 1 0 0 0,0-1 0 0 0,1 1-1 0 0,-2 0 1 0 0,-4 2-36 0 0,1-1 0 0 0,-1 1-1 0 0,1 0 1 0 0,0 0 0 0 0,0 1-1 0 0,1 0 1 0 0,-1 0 0 0 0,1 0 0 0 0,0 1-1 0 0,0-1 1 0 0,0 1 0 0 0,1 1-1 0 0,-1-1 1 0 0,1 1 0 0 0,-6 11 0 0 0,5-5 41 0 0,0 0 0 0 0,0 0 0 0 0,1 1 1 0 0,0 0-1 0 0,2 0 0 0 0,-1 0 0 0 0,0 17 1 0 0,1-11 137 0 0,1 0 1 0 0,1 1 0 0 0,4 28 0 0 0,-3-39-89 0 0,1 0 1 0 0,0 0 0 0 0,1 0-1 0 0,0-1 1 0 0,0 1-1 0 0,1-1 1 0 0,0 1-1 0 0,1-1 1 0 0,8 11-1 0 0,-6-10-165 0 0,0-1 0 0 0,1 1-1 0 0,0-2 1 0 0,1 1 0 0 0,9 6 0 0 0,49 27-1147 0 0,-47-29 933 0 0,-9-5-874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4T18:22:49.05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112 548 4607 0 0,'-1'15'381'0'0,"0"6"504"0"0,3-6-57 0 0,-1-5 367 0 0,1 0 1 0 0,4 14-1 0 0,-6-24-1195 0 0,0 0 0 0 0,0 0 0 0 0,0 0 0 0 0,0 0 0 0 0,0 1 0 0 0,1-1 0 0 0,-1 0 0 0 0,0 0 0 0 0,0 0 0 0 0,0 0 0 0 0,0 0 0 0 0,0 0 0 0 0,1 0 0 0 0,-1 0 0 0 0,0 0 0 0 0,0 0 0 0 0,0 0 0 0 0,0 0 0 0 0,0 0 0 0 0,1 0 0 0 0,-1 0 0 0 0,0 0 0 0 0,0 0 0 0 0,0 0 0 0 0,0 0 0 0 0,0 0 0 0 0,1-1 0 0 0,-1 1 0 0 0,0 0 0 0 0,0 0 0 0 0,0 0 0 0 0,0 0 0 0 0,0 0 0 0 0,0 0 0 0 0,1 0 0 0 0,-1 0 0 0 0,0-1 0 0 0,0 1 0 0 0,0 0 0 0 0,0 0 0 0 0,0 0 0 0 0,0 0 0 0 0,0 0 0 0 0,0 0 0 0 0,0-1 0 0 0,0 1 0 0 0,0 0 0 0 0,0 0 0 0 0,0 0 0 0 0,0 0 0 0 0,0 0 0 0 0,0-1 0 0 0,0 1 0 0 0,5-9 0 0 0,-5 3 51 0 0,1 0 0 0 0,-1-1 1 0 0,-1 1-1 0 0,1 0 0 0 0,-1-1 0 0 0,0 1 0 0 0,0 0 0 0 0,-4-10 0 0 0,-4-6 1008 0 0,-11-22-1 0 0,1 4 549 0 0,13 25-1272 0 0,-43-112 1673 0 0,44 111-1897 0 0,1-1 0 0 0,0 1 0 0 0,1-1 0 0 0,1 0-1 0 0,0-33 1 0 0,4 39-125 0 0,0 0 0 0 0,0 0-1 0 0,1 1 1 0 0,0-1-1 0 0,1 0 1 0 0,0 1 0 0 0,1 0-1 0 0,0 0 1 0 0,1 0 0 0 0,0 1-1 0 0,0 0 1 0 0,11-12 0 0 0,-13 17-145 0 0,0 0 0 0 0,0 0 1 0 0,0 1-1 0 0,0 0 1 0 0,0 0-1 0 0,1 0 0 0 0,-1 0 1 0 0,6-1-1 0 0,-6 2-497 0 0,1 0 0 0 0,0 1 0 0 0,-1 0 0 0 0,1 0 0 0 0,7 0 0 0 0,2 0-3850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4T18:22:52.4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101 175 1839 0 0,'-1'-3'225'0'0,"-1"0"0"0"0,1-1 0 0 0,0 1-1 0 0,0-1 1 0 0,0 1 0 0 0,0-1 0 0 0,1 0-1 0 0,-1 1 1 0 0,1-1 0 0 0,0 0 0 0 0,0 1-1 0 0,0-1 1 0 0,1 1 0 0 0,0-6 0 0 0,2-1 335 0 0,1 0-1 0 0,0 0 1 0 0,7-14 0 0 0,6-15 2317 0 0,-16 38-2780 0 0,-1-1 227 0 0,1 0 0 0 0,0-1 0 0 0,-1 1 0 0 0,1 0 0 0 0,1 0 0 0 0,-1 0 0 0 0,0 0 1 0 0,3-4-1 0 0,-6 25 462 0 0,-9 192 2069 0 0,-11 82-1136 0 0,-17-114-1634 0 0,6-30 21 0 0,14-59 84 0 0,18-84-91 0 0,1-4-4 0 0,0 0 0 0 0,0 0-1 0 0,-1 0 1 0 0,1-1 0 0 0,-1 1 0 0 0,0 0 0 0 0,1 0 0 0 0,-1 0 0 0 0,0 0-1 0 0,0 0 1 0 0,-2 1 0 0 0,3-2-95 0 0,0-1 0 0 0,0 0 0 0 0,0 0 0 0 0,0 0 0 0 0,0 0 0 0 0,0 0 0 0 0,0 0 0 0 0,0 0 0 0 0,-1 0 0 0 0,1 0 0 0 0,0 0 0 0 0,0 0 0 0 0,0 0 0 0 0,0 0 0 0 0,0 0 0 0 0,0 0 0 0 0,0 0 0 0 0,0 0 0 0 0,0 0 0 0 0,-1 0 0 0 0,1 0 0 0 0,0 0 0 0 0,0 0 0 0 0,0 0 0 0 0,0 0 0 0 0,0 0 0 0 0,0 0 0 0 0,0 0 0 0 0,0 0 0 0 0,0 0 0 0 0,-1 0 0 0 0,1 0 0 0 0,0 0 0 0 0,0 0 0 0 0,0-1 0 0 0,0 1 0 0 0,0 0 0 0 0,0 0 0 0 0,0 0 0 0 0,0 0 0 0 0,0 0 0 0 0,0 0 0 0 0,0 0 0 0 0,0 0 0 0 0,0 0 0 0 0,0 0 0 0 0,0-1 0 0 0,0 1 0 0 0,0 0 0 0 0,0 0 0 0 0,-3-9 0 0 0,1-10 0 0 0,2 3 20 0 0,2-1 0 0 0,0 0 1 0 0,1 1-1 0 0,8-27 0 0 0,29-62 501 0 0,-30 81-519 0 0,2 0 1 0 0,1 0 0 0 0,1 2 0 0 0,1-1-1 0 0,1 2 1 0 0,0 0 0 0 0,2 1 0 0 0,1 1 0 0 0,0 0-1 0 0,43-30 1 0 0,-61 48-5 0 0,0 0 1 0 0,0 0-1 0 0,0 0 0 0 0,0 1 1 0 0,0-1-1 0 0,0 0 0 0 0,1 1 1 0 0,-1-1-1 0 0,0 1 0 0 0,0 0 1 0 0,1-1-1 0 0,-1 1 0 0 0,0 0 1 0 0,1 0-1 0 0,-1-1 0 0 0,0 1 0 0 0,1 0 1 0 0,-1 0-1 0 0,0 1 0 0 0,1-1 1 0 0,-1 0-1 0 0,0 0 0 0 0,1 1 1 0 0,-1-1-1 0 0,0 1 0 0 0,0-1 1 0 0,1 1-1 0 0,-1-1 0 0 0,0 1 1 0 0,0 0-1 0 0,0 0 0 0 0,0-1 0 0 0,0 1 1 0 0,0 0-1 0 0,0 0 0 0 0,0 0 1 0 0,0 0-1 0 0,1 2 0 0 0,2 4 4 0 0,0 0 0 0 0,-1 0 0 0 0,1 1 0 0 0,-2-1 0 0 0,4 11-1 0 0,-1-3-6 0 0,12 41 61 0 0,11 65 1 0 0,-19-76-42 0 0,-8-36-44 0 0,0 0 0 0 0,0 0 0 0 0,-1 0 0 0 0,0 0 0 0 0,0-1 0 0 0,-2 10 0 0 0,-14 55-2901 0 0,7-36 813 0 0,-3 20-1174 0 0,-14 67-1800 0 0,13-41 4887 0 0,13-81 139 0 0,0 1 97 0 0,-1 1 0 0 0,1-1 0 0 0,0 1 0 0 0,0-1 0 0 0,1 6 0 0 0,-1-8-10 0 0,0-1 0 0 0,0 0 0 0 0,1 1 0 0 0,-1-1 0 0 0,0 0 0 0 0,0 1 0 0 0,0-1 0 0 0,0 1 1 0 0,1-1-1 0 0,-1 0 0 0 0,0 1 0 0 0,0-1 0 0 0,1 0 0 0 0,-1 0 0 0 0,0 1 0 0 0,1-1 0 0 0,-1 0 0 0 0,0 1 0 0 0,1-1 0 0 0,-1 0 0 0 0,1 0 0 0 0,0 0 13 0 0,0 1 0 0 0,-1-1 0 0 0,1 0 1 0 0,0 0-1 0 0,0 0 0 0 0,-1-1 0 0 0,1 1 0 0 0,0 0 0 0 0,0 0 0 0 0,0 0 0 0 0,-1-1 0 0 0,1 1 0 0 0,0 0 1 0 0,-1-1-1 0 0,2 0 0 0 0,8-5-2885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4T18:22:53.2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323 286 1839 0 0,'1'-1'198'0'0,"1"-1"-1"0"0,-1 0 0 0 0,0 0 0 0 0,0 0 1 0 0,0 1-1 0 0,0-1 0 0 0,0-1 0 0 0,-1 1 1 0 0,1 0-1 0 0,-1 0 0 0 0,1 0 1 0 0,-1-4-1 0 0,1-29 1484 0 0,-1 24-1503 0 0,1-20 353 0 0,-1 10-159 0 0,0 1 0 0 0,-3-26-1 0 0,2 41-273 0 0,0-1 0 0 0,0 0 0 0 0,-1 1 0 0 0,0-1 0 0 0,0 1 0 0 0,0 0 0 0 0,-1-1 0 0 0,1 1 0 0 0,-1 0 0 0 0,0 1 0 0 0,-1-1 0 0 0,-5-7 0 0 0,7 10 49 0 0,0 1-1 0 0,0-1 1 0 0,0 1-1 0 0,0-1 1 0 0,0 1-1 0 0,0 0 1 0 0,0-1-1 0 0,0 1 1 0 0,0 0-1 0 0,-1 0 1 0 0,1 1-1 0 0,0-1 1 0 0,-1 0-1 0 0,1 1 1 0 0,-1-1-1 0 0,1 1 1 0 0,-4 0 0 0 0,2 0 57 0 0,0 1 0 0 0,0 0 0 0 0,0 0 0 0 0,0 0 0 0 0,1 0 0 0 0,-1 0 0 0 0,0 1 0 0 0,1 0 1 0 0,-1-1-1 0 0,-2 4 0 0 0,-7 4 110 0 0,1 1 1 0 0,0 0 0 0 0,1 1 0 0 0,-13 15-1 0 0,4-3-22 0 0,0 1-1 0 0,2 1 1 0 0,1 1 0 0 0,-20 38-1 0 0,32-53-129 0 0,1 0-1 0 0,0 0 0 0 0,0 1 1 0 0,1 0-1 0 0,-3 24 0 0 0,5-28-117 0 0,1 0 0 0 0,0 1 0 0 0,1-1 0 0 0,0 0-1 0 0,0 0 1 0 0,0 0 0 0 0,1 0 0 0 0,1 0-1 0 0,5 14 1 0 0,-6-18-46 0 0,-1-1 0 0 0,1 0-1 0 0,0 0 1 0 0,0 0 0 0 0,1 0 0 0 0,-1 0-1 0 0,1 0 1 0 0,-1 0 0 0 0,1-1-1 0 0,0 0 1 0 0,0 1 0 0 0,0-1 0 0 0,6 3-1 0 0,-7-4 2 0 0,0 0 0 0 0,0 0-1 0 0,1-1 1 0 0,-1 1 0 0 0,0 0-1 0 0,0-1 1 0 0,0 0 0 0 0,1 0-1 0 0,-1 1 1 0 0,0-1 0 0 0,1-1-1 0 0,-1 1 1 0 0,0 0 0 0 0,0 0-1 0 0,0-1 1 0 0,1 0 0 0 0,-1 1-1 0 0,0-1 1 0 0,0 0 0 0 0,0 0-1 0 0,0 0 1 0 0,0 0 0 0 0,3-3-1 0 0,5-4 2 0 0,-1 0 0 0 0,0-1 1 0 0,0 0-1 0 0,-1-1 0 0 0,-1 0 0 0 0,1 0 0 0 0,-1-1 0 0 0,-1 0 0 0 0,5-12 1 0 0,6-16-9 0 0,14-54 0 0 0,-19 48-91 0 0,-9 31-14 0 0,1-1-1 0 0,0 1 0 0 0,9-20 0 0 0,-7 26-141 0 0,-6 8 253 0 0,0 0-1 0 0,1 0 0 0 0,-1 0 0 0 0,0 0 0 0 0,0 0 1 0 0,0 0-1 0 0,0 0 0 0 0,0 0 0 0 0,0 0 1 0 0,0 0-1 0 0,0 0 0 0 0,0 0 0 0 0,1 0 0 0 0,-1 0 1 0 0,0 0-1 0 0,0 0 0 0 0,0 0 0 0 0,0 0 0 0 0,0 0 1 0 0,0 0-1 0 0,0 0 0 0 0,0 0 0 0 0,0 0 0 0 0,1 0 1 0 0,-1 0-1 0 0,0 0 0 0 0,0 0 0 0 0,0 0 0 0 0,0 0 1 0 0,0 0-1 0 0,0 0 0 0 0,0 0 0 0 0,0 1 1 0 0,0-1-1 0 0,0 0 0 0 0,0 0 0 0 0,0 0 0 0 0,0 0 1 0 0,0 0-1 0 0,0 0 0 0 0,0 0 0 0 0,0 0 0 0 0,0 0 1 0 0,0 1-1 0 0,0-1 0 0 0,0 0 0 0 0,0 0 0 0 0,0 0 1 0 0,0 0-1 0 0,0 0 0 0 0,0 0 0 0 0,0 5 29 0 0,0-1 0 0 0,0 1 0 0 0,-1-1 0 0 0,1 1 0 0 0,-1-1 0 0 0,-2 5 0 0 0,-40 205 1224 0 0,30-139-1259 0 0,8-51-288 0 0,1-1 0 0 0,1 1-1 0 0,1 0 1 0 0,1 29-1 0 0,1-51-127 0 0,0 0-1 0 0,0 1 1 0 0,1-1 0 0 0,-1 0-1 0 0,1 0 1 0 0,0 0-1 0 0,-1 0 1 0 0,1 0-1 0 0,0 0 1 0 0,0 0 0 0 0,0 0-1 0 0,2 2 1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4T18:22:53.9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124 268 2759 0 0,'-3'45'2148'0'0,"4"60"-1"0"0,1-10 250 0 0,-9 12-1555 0 0,-4-1-1 0 0,-27 107 0 0 0,31-180-879 0 0,2-1-155 0 0,-2 0 0 0 0,-1-1 0 0 0,-2 0 0 0 0,-14 32-1 0 0,20-58 1705 0 0,2-5-438 0 0,2-13 110 0 0,4-20-228 0 0,96-384-2405 0 0,-71 304-78 0 0,1 6 458 0 0,3 2 0 0 0,49-102 0 0 0,-67 174 1568 0 0,-2 2 297 0 0,1 1-1 0 0,30-47 0 0 0,-44 78-781 0 0,0-1 0 0 0,0 0 1 0 0,1 0-1 0 0,-1 0 0 0 0,0 0 0 0 0,0 0 1 0 0,0 0-1 0 0,0 0 0 0 0,0 0 0 0 0,0 0 0 0 0,0 0 1 0 0,0 0-1 0 0,0 0 0 0 0,0 1 0 0 0,0-1 1 0 0,0 0-1 0 0,0 0 0 0 0,0 0 0 0 0,0 0 0 0 0,0 0 1 0 0,0 0-1 0 0,0 0 0 0 0,0 0 0 0 0,0 0 1 0 0,1 0-1 0 0,-1 0 0 0 0,0 0 0 0 0,0 0 0 0 0,0 0 1 0 0,0 0-1 0 0,0 0 0 0 0,0 0 0 0 0,0 0 1 0 0,0 0-1 0 0,0 0 0 0 0,0 0 0 0 0,0 0 0 0 0,1 0 1 0 0,-1 0-1 0 0,0 0 0 0 0,0 0 0 0 0,0 0 0 0 0,0 0 1 0 0,0 0-1 0 0,0 0 0 0 0,0 0 0 0 0,0 0 1 0 0,0 0-1 0 0,0 0 0 0 0,0 0 0 0 0,0 0 0 0 0,0 0 1 0 0,0 0-1 0 0,1 0 0 0 0,-1-1 0 0 0,0 1 1 0 0,0 0-1 0 0,0 0 0 0 0,0 0 0 0 0,0 0 0 0 0,0 0 1 0 0,0 0-1 0 0,0 0 0 0 0,0 0 0 0 0,0 0 1 0 0,0 12 296 0 0,-4 28-611 0 0,1-18 38 0 0,-2 54-746 0 0,-9 72 484 0 0,11-127 802 0 0,-2 1 0 0 0,0 0 0 0 0,-2-1 0 0 0,-15 34 1 0 0,14-38 167 0 0,-1-1 0 0 0,-13 19 0 0 0,19-30-391 0 0,-1 0-1 0 0,1-1 0 0 0,-1 0 0 0 0,0 0 1 0 0,0 0-1 0 0,-1 0 0 0 0,1-1 0 0 0,-1 1 1 0 0,0-1-1 0 0,1 0 0 0 0,-11 4 0 0 0,14-7-186 0 0,0 0 1 0 0,-1 0-1 0 0,1 1 0 0 0,-1-1 0 0 0,1 0 0 0 0,-1 0 1 0 0,1-1-1 0 0,0 1 0 0 0,-1 0 0 0 0,1 0 0 0 0,-1-1 1 0 0,1 1-1 0 0,0-1 0 0 0,-1 1 0 0 0,1-1 0 0 0,0 1 0 0 0,-3-3 1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4T18:22:55.0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204 407 4607 0 0,'-2'7'202'0'0,"0"-1"-1"0"0,0 1 0 0 0,0-1 1 0 0,1 1-1 0 0,-1 12 0 0 0,0 2 79 0 0,-3 6 215 0 0,-32 188 1903 0 0,-19-4-1517 0 0,48-189-823 0 0,-20 55 24 0 0,24-66 216 0 0,-2 0-1 0 0,1-1 1 0 0,-2 1-1 0 0,-10 14 1 0 0,16-25-257 0 0,1 0 1 0 0,0 1 0 0 0,0-1 0 0 0,-1 1-1 0 0,1-1 1 0 0,0 0 0 0 0,-1 1 0 0 0,1-1-1 0 0,0 0 1 0 0,-1 1 0 0 0,1-1 0 0 0,-1 0-1 0 0,1 0 1 0 0,0 0 0 0 0,-1 1 0 0 0,1-1-1 0 0,-1 0 1 0 0,1 0 0 0 0,-1 0 0 0 0,1 0-1 0 0,-1 0 1 0 0,1 1 0 0 0,-1-1 0 0 0,0-1 0 0 0,1 1 1 0 0,-1 0 0 0 0,1 0 0 0 0,0-1 0 0 0,-1 1 0 0 0,1 0-1 0 0,0-1 1 0 0,0 1 0 0 0,-1 0 0 0 0,1-1 0 0 0,0 1 0 0 0,0 0-1 0 0,0-1 1 0 0,-1 1 0 0 0,1-1 0 0 0,0 1 0 0 0,0 0 0 0 0,0-1 0 0 0,0 1-1 0 0,0-1 1 0 0,-1-3 91 0 0,1 1-1 0 0,-1 0 0 0 0,1 0 0 0 0,0 0 1 0 0,1-7-1 0 0,63-284-764 0 0,-17 84-793 0 0,-27 115 433 0 0,33-92 0 0 0,-42 156 1442 0 0,2 0-1 0 0,0 1 1 0 0,2 1 0 0 0,2 0-1 0 0,0 1 1 0 0,38-45-1 0 0,-52 69-277 0 0,0 0 0 0 0,1 1-1 0 0,-1 0 1 0 0,1-1-1 0 0,0 1 1 0 0,0 1 0 0 0,1-1-1 0 0,5-3 1 0 0,-8 5-149 0 0,-1 1 1 0 0,1-1 0 0 0,-1 1-1 0 0,1 0 1 0 0,0 0 0 0 0,-1-1-1 0 0,1 1 1 0 0,-1 0 0 0 0,1 0-1 0 0,-1 0 1 0 0,1 0 0 0 0,0 1-1 0 0,-1-1 1 0 0,1 0 0 0 0,-1 1-1 0 0,1-1 1 0 0,-1 1 0 0 0,1-1-1 0 0,-1 1 1 0 0,1 0 0 0 0,-1 0-1 0 0,0 0 1 0 0,0-1 0 0 0,1 1-1 0 0,-1 0 1 0 0,0 1 0 0 0,0-1-1 0 0,0 0 1 0 0,2 2 0 0 0,1 3-60 0 0,0 0 0 0 0,-1-1 1 0 0,1 2-1 0 0,-1-1 1 0 0,-1 0-1 0 0,1 1 0 0 0,-1-1 1 0 0,0 1-1 0 0,1 7 0 0 0,1 9-257 0 0,1 31 0 0 0,-5-45 221 0 0,1 22-90 0 0,-1-1 0 0 0,-1 0-1 0 0,-2 0 1 0 0,-10 44 0 0 0,8-52 376 0 0,-1 1 1 0 0,-1-1-1 0 0,-2-1 0 0 0,0 0 1 0 0,-1 0-1 0 0,-18 28 1 0 0,15-32 100 0 0,0 0 1 0 0,-1-1-1 0 0,-1 0 1 0 0,-1-1 0 0 0,0-1-1 0 0,0-1 1 0 0,-1 0-1 0 0,-1-1 1 0 0,-1-1 0 0 0,-21 10-1 0 0,30-17-300 0 0,-1 0-1 0 0,1-1 0 0 0,-1 0 1 0 0,0 0-1 0 0,1-1 1 0 0,-1-1-1 0 0,0 0 0 0 0,-13 0 1 0 0,-23-4-5727 0 0,39 2 19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4T18:22:55.69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0 448 4607 0 0,'145'-59'3877'0'0,"8"-3"-258"0"0,-140 56-3615 0 0,0-1-1 0 0,0 0 1 0 0,0-1-1 0 0,-1-1 0 0 0,0 0 1 0 0,12-12-1 0 0,-20 17-1 0 0,0 0-1 0 0,-1 0 0 0 0,1-1 0 0 0,-1 1 0 0 0,0-1 1 0 0,0 0-1 0 0,-1 0 0 0 0,1 0 0 0 0,-1-1 0 0 0,0 1 1 0 0,-1 0-1 0 0,1-1 0 0 0,-1 1 0 0 0,0-1 0 0 0,-1 0 1 0 0,1 1-1 0 0,-1-1 0 0 0,0 0 0 0 0,-1-6 0 0 0,-1 0 177 0 0,0 1-1 0 0,-1 0 1 0 0,0 0-1 0 0,-1 1 1 0 0,-8-18-1 0 0,9 23-87 0 0,0-1 1 0 0,0 1-1 0 0,0-1 1 0 0,-1 1-1 0 0,0 0 0 0 0,0 0 1 0 0,0 1-1 0 0,-1-1 0 0 0,0 1 1 0 0,1 0-1 0 0,-10-5 1 0 0,12 8-70 0 0,0 0 1 0 0,0 1-1 0 0,0-1 1 0 0,-1 0-1 0 0,1 1 1 0 0,0 0-1 0 0,-1-1 1 0 0,1 1-1 0 0,0 0 0 0 0,0 0 1 0 0,-1 1-1 0 0,1-1 1 0 0,0 0-1 0 0,-1 1 1 0 0,1-1-1 0 0,0 1 1 0 0,0 0-1 0 0,0 0 1 0 0,-1-1-1 0 0,1 2 1 0 0,0-1-1 0 0,0 0 1 0 0,0 0-1 0 0,1 1 1 0 0,-1-1-1 0 0,0 1 1 0 0,-1 1-1 0 0,-5 5 10 0 0,0 0-1 0 0,1 1 1 0 0,0-1 0 0 0,-7 12-1 0 0,-25 47-83 0 0,-58 138 0 0 0,61-124 578 0 0,24-54 70 0 0,1 2 0 0 0,1-1 0 0 0,-8 35 0 0 0,16-54-510 0 0,0 0 0 0 0,1 0 0 0 0,0 0 0 0 0,1 1 0 0 0,0-1 0 0 0,0 0 0 0 0,1 0 0 0 0,0 0 0 0 0,0 1 0 0 0,1-1 0 0 0,1 0 0 0 0,-1-1 0 0 0,1 1 0 0 0,7 13 0 0 0,-7-17-133 0 0,0 0 0 0 0,1-1 0 0 0,-1 1 0 0 0,1-1 0 0 0,0 0 0 0 0,0 0 1 0 0,1 0-1 0 0,-1 0 0 0 0,1-1 0 0 0,-1 0 0 0 0,1 0 0 0 0,0 0 1 0 0,6 2-1 0 0,-2-2-616 0 0,-1 0 0 0 0,0-1 1 0 0,1 0-1 0 0,14 2 1 0 0,0-2-4943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4T18:22:56.5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159 274 6911 0 0,'-9'6'845'0'0,"0"0"0"0"0,1 1 0 0 0,0 0-1 0 0,0 0 1 0 0,-9 11 0 0 0,11-12-294 0 0,-3 5 355 0 0,0 0-1 0 0,0 1 0 0 0,-9 16 1 0 0,6-6-877 0 0,2 1-1 0 0,-13 37 1 0 0,20-45 162 0 0,7-24 812 0 0,33-112 846 0 0,13-48-1668 0 0,-49 168-181 0 0,7-32 0 0 0,16-40 0 0 0,-20 65 0 0 0,-1 0 0 0 0,1-1 0 0 0,1 2 0 0 0,-1-1 0 0 0,1 0 0 0 0,1 1 0 0 0,-1 0 0 0 0,1 0 0 0 0,1 1 0 0 0,6-7 0 0 0,-10 11-4 0 0,0 0 0 0 0,0 0 0 0 0,0 0 0 0 0,0 0 0 0 0,0 1 0 0 0,0-1-1 0 0,1 1 1 0 0,-1 0 0 0 0,0 0 0 0 0,1 0 0 0 0,-1 0 0 0 0,5 0 0 0 0,-7 2 3 0 0,-1-1 1 0 0,1 1-1 0 0,0-1 0 0 0,0 1 1 0 0,-1-1-1 0 0,1 1 0 0 0,0 0 1 0 0,-1 0-1 0 0,1-1 0 0 0,-1 1 1 0 0,1 0-1 0 0,-1 0 0 0 0,1-1 1 0 0,-1 1-1 0 0,1 0 0 0 0,-1 0 1 0 0,1 1-1 0 0,5 20 3 0 0,-6-19-3 0 0,38 230 738 0 0,-16-79-530 0 0,-20-141-661 0 0,4 23 1112 0 0,-6-34-1262 0 0,0-1 1 0 0,0 1 0 0 0,0 0-1 0 0,0 0 1 0 0,0-1-1 0 0,-1 1 1 0 0,1 0-1 0 0,0 0 1 0 0,-2 1 0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4T18:22:57.19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225 0 455 0 0,'-5'7'676'0'0,"-13"10"11289"0"0,12-12-11954 0 0,3-4 94 0 0,1 0 0 0 0,0 0-1 0 0,-1 0 1 0 0,1 0 0 0 0,-1 0-1 0 0,1-1 1 0 0,-1 1 0 0 0,0-1 0 0 0,1 0-1 0 0,-1 0 1 0 0,0 0 0 0 0,1 0-1 0 0,-1 0 1 0 0,1 0 0 0 0,-1-1-1 0 0,-4-1 1 0 0,4 1-169 0 0,0 1-1 0 0,0-1 1 0 0,0 1-1 0 0,0-1 0 0 0,0 1 1 0 0,0 0-1 0 0,0 0 1 0 0,0 0-1 0 0,0 1 1 0 0,0-1-1 0 0,0 1 1 0 0,0-1-1 0 0,0 1 1 0 0,-4 2-1 0 0,-2 2 125 0 0,1 0-1 0 0,-1 1 1 0 0,1 0 0 0 0,1 0-1 0 0,-1 0 1 0 0,1 1-1 0 0,1 1 1 0 0,-1-1-1 0 0,1 1 1 0 0,0 0-1 0 0,-8 15 1 0 0,13-22 26 0 0,1 0-1 0 0,0-1 1 0 0,-1 1 0 0 0,1-1-1 0 0,0 1 1 0 0,0 0-1 0 0,-1-1 1 0 0,1 1 0 0 0,0 0-1 0 0,0-1 1 0 0,0 1 0 0 0,0 0-1 0 0,0-1 1 0 0,0 1 0 0 0,0 0-1 0 0,0-1 1 0 0,0 1-1 0 0,0 1 1 0 0,0-2-60 0 0,0 0 0 0 0,1 0 0 0 0,-1 0 0 0 0,0 0 0 0 0,1 1 0 0 0,-1-1 0 0 0,0 0 0 0 0,1 0 0 0 0,-1 0 0 0 0,0 0 0 0 0,0 0 0 0 0,1 0 0 0 0,-1 0 0 0 0,0 0 0 0 0,1 0 0 0 0,-1 0 0 0 0,0 0 0 0 0,1 0 0 0 0,-1 0 0 0 0,0 0 0 0 0,1 0 0 0 0,-1 0 0 0 0,0 0 0 0 0,1 0 0 0 0,-1 0 0 0 0,1-1 0 0 0,28-13 156 0 0,-21 9-17 0 0,7-2-112 0 0,0 0 0 0 0,1 1-1 0 0,20-6 1 0 0,-31 11-55 0 0,0 0 1 0 0,0 0-1 0 0,0 0 0 0 0,0 1 0 0 0,0-1 0 0 0,0 1 1 0 0,0 0-1 0 0,0 1 0 0 0,1-1 0 0 0,-1 1 0 0 0,0 0 1 0 0,0 1-1 0 0,0-1 0 0 0,-1 1 0 0 0,6 2 1 0 0,-7-2-1 0 0,-1-1 0 0 0,1 1 1 0 0,-1 0-1 0 0,0 0 0 0 0,0 0 1 0 0,0 1-1 0 0,0-1 0 0 0,0 0 1 0 0,0 1-1 0 0,0-1 1 0 0,-1 1-1 0 0,1 0 0 0 0,-1-1 1 0 0,0 1-1 0 0,0 0 0 0 0,1 3 1 0 0,1 6-7 0 0,-1 0 1 0 0,2 21 0 0 0,-2-6 3 0 0,-1-20 5 0 0,4 21 32 0 0,0 39 0 0 0,-5-58-26 0 0,0 0 0 0 0,-1 0 0 0 0,0-1-1 0 0,-1 1 1 0 0,1 0 0 0 0,-2-1 0 0 0,1 1-1 0 0,-7 13 1 0 0,2-11 18 0 0,1 0-1 0 0,-1 0 1 0 0,-1-1-1 0 0,0 0 1 0 0,0-1-1 0 0,-1 0 1 0 0,0 0-1 0 0,-1-1 1 0 0,0 0-1 0 0,0 0 1 0 0,-1-1-1 0 0,0-1 1 0 0,0 0-1 0 0,0 0 1 0 0,-22 6-1 0 0,4-6-4921 0 0,12-5-710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6:15:21.8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14045 5758 1839 0,'10'-5'160'16,"-5"3"-160"-16,-2-3 0 0,0 4 0 0,-2-2 5856 0,0 2 1136 0,0 1 240 0,1-1 32 0,0-3-5600 0,1 1-1136 0,-1 1-208 0,1 1-64 16,-2 1-1280-16,-2 1-256 0,-1 1-48 0,-3 2-16 15,-1 4 384-15,-1-2 64 0,-2 2 0 0,-1 1 16 16,-2 3 224-16,-3 2 32 0,-1 1 16 0,-4 1 0 0,2-1 960 15,-5 1 192-15,-3 4 32 0,-1-3 16 0,0 0 96 0,-3 2 16 16,-2 2 0-16,-4-1 0 16,0 1-320-16,-2 0-64 0,1-3-16 0,2 0 0 15,9-6 112-15,-4 3 32 0,-5-2 0 0,0 2 0 0,6-4 448 16,1 0 80-16,1-2 32 0,4 0 0 0,4-5-240 0,3 0-32 16,4 1-16-16,4-1 0 0,5-1-128 0,1 0-16 15,5-3-16-15,2 3 0 0,2-1-320 0,3-1-64 0,2 1-16 16,2-1 0-16,2 1-160 0,3 1 0 15,2-1 0-15,0 5 0 0,2-5 0 16,-1 2 0-16,2 1 0 0,-3 1 0 0,-4-1 0 0,1-3 128 16,-4 2-128-16,1 1 0 0,-1-3 0 0,-2 2 0 0,1-1 0 0,-1-2 0 15,0-1 0-15,1 0 0 16,-1-1-144-16,-1-1 144 0,3 1 0 0,-1-4 0 16,1 1 0-16,0 2 0 0,-2-3-208 0,2 0 16 15,0 1 0-15,1 1-10032 16,1-2-2000-16</inkml:trace>
  <inkml:trace contextRef="#ctx0" brushRef="#br0" timeOffset="439.36">13425 6484 5519 0,'-8'1'496'0,"0"-1"-496"0,1 2 0 0,1-2 0 0,2 2 6608 0,1-2 1232 16,2 1 240-16,-3 1 48 0,-1 1-6928 0,1-2-1392 0,0 3-288 0,5-3-48 16,4 1-560-16,4-4-96 0,4 2-32 0,3-1 0 0,5-4 1440 0,3 2 288 0,6 0 48 0,2-2 16 15,4 3 144-15,3-2 48 0,2-1 0 0,0 1 0 16,-5-1-16-16,3 2 0 0,3-2 0 15,0-2 0-15,-1 4-592 0,-4-1-160 0,-2 0 0 16,-2 2 0-16,-2 1-1472 16,-1-2-352-16</inkml:trace>
  <inkml:trace contextRef="#ctx0" brushRef="#br0" timeOffset="1005.1">12424 5945 911 0,'0'-4'0'0,"-2"2"0"16,1-1 0-16,0 2 0 0,0 1 6320 0,-1 0 1168 15,1 1 256-15,0 2 32 0,0-3-5200 0,-2 1-1040 16,1 3-192-16,2-4-64 0,0 0-1280 0,0 0-384 0,0 0 0 0,-8 18-16 16,7-13 400-16,-1 0-128 15,-2-1 128-15,-1 1 0 0,-1 3 0 0,-3 0 0 16,-1 2 0-16,-2 2 0 0,-3 4 0 0,-2 2 0 0,1-2 0 15,-4 5 176-15,-4 3 512 0,-2 5 96 0,-2 5 32 16,1 4 0-16,0 4-112 0,4-3 0 16,4 1-16-16,2-3 0 0,6 0-304 0,6-1-64 0,5-2-16 0,4-1 0 15,5-7-304-15,3-1 0 0,7-2 0 0,3-1 0 16,1-7 0-16,6-2 0 0,4-1-144 0,2-6 144 16,0-4 0-16,0 1 0 0,4-8 0 0,-2-1 0 0,-1-6 0 0,-2-2 0 15,2-4 128-15,-1-2-128 0,-2-4 304 16,-2-1-16-16,-4-1 0 0,-2 0 0 15,0-5-16-15,-3-1 0 0,-5-1 0 0,-2-2 0 16,-1 0-48-16,-4 0-16 0,-3 2 0 0,-2 0 0 0,-4-2 0 0,-2 2 0 16,-6 0 0-16,-5 0 0 15,-2 5-48-15,-5 2-16 0,-4 4 0 0,-5 0 0 0,0 4-144 0,-3 1 128 16,-1 0-128-16,-4 3 128 0,-5 3-128 0,-1 2 0 16,0 3 0-16,-6 2 128 0,-5 6-400 15,-5 1-96-15,-3 5-16 0,-2 0-18432 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6:16:49.187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11123 9490 26719 0,'3'0'2368'0,"-1"0"-1888"0,-2 2-480 0,0-1 0 0,0 1 2016 15,0 1 304-15,1 2 64 16,0 2 16-16,0 4-1664 0,1 4-336 0,-4 1-64 0,0 3-16 15,-1-1 128-15,-4 3 0 0,-2 3 16 0,-2-3 0 16,1 1-464-16,-1-3 0 0,0-1 0 0,0-2 0 16,1-1 0-16,1-4 0 0,1 0 144 0,0-2-144 15,1 0 640-15,1-1 64 0,1 2 0 0,-1 0 0 16,1 1-416-16,0 0-80 0,0 3-16 0,0 1 0 16,1 0-64-16,2 1-128 0,2 0 176 0,2 0-176 0,4 1 0 15,3-3 0-15,5 1 0 0,3-3 0 0,5 0 0 0,4-2 0 16,4 0 0-16,-1-4-144 15,1-3 144-15,4-2 0 0,1-1 0 0,3-4 0 0,0-1 0 16,-1-1 0-16,1-3 0 0,-1 1 0 0,-3-1-192 0,-2 0 0 16,0-2 0-16,-4 1 0 15,-2 1-960-15,-3 0-208 0</inkml:trace>
  <inkml:trace contextRef="#ctx0" brushRef="#br0" timeOffset="309.2">11732 9456 9215 0,'-3'5'816'0,"-1"-2"-656"0,0 5-160 0,2-5 0 0,-1 2 3472 0,2 0 672 0,-1 2 128 0,-2 4 16 16,-1 10-1984-16,-2 5-416 0,-2 5-80 0,-1 6-16 15,0 1-768-15,-1 5-176 0,0 1-16 0,-2 1-16 16,1 2-496-16,-1 2-80 0,-1 1-32 0,-2 2 0 16,-3 5-208-16,-2 0 0 0,-1 0 0 0,-1-3-160 0,-1 1 160 0,3-7 0 15,1-6-144-15,4-5 144 16,0-7-656-16,1-2-64 15,0-1-16-15,3-4-13840 0</inkml:trace>
  <inkml:trace contextRef="#ctx0" brushRef="#br0" timeOffset="915.41">11892 10146 45151 0,'1'-2'4016'0,"2"1"-3216"0,-2 1-640 0,1 0-160 0,2 3-288 0,1-3-96 15,4 0 0-15,3-2-16 16,7 2-912-16,3-1-176 0,3-3-48 0,-1 2 0 16,0-3-2224-16,-2 1-448 0,-1-2-80 0,-2 1-32 0</inkml:trace>
  <inkml:trace contextRef="#ctx0" brushRef="#br0" timeOffset="1306.92">12649 9574 39615 0,'-8'2'1760'0,"2"-1"352"0,0 3-1680 0,1-2-432 0,2 2 0 0,3 1 0 0,-1 1 128 0,0 5-128 16,0 6 128-16,-2 6-128 16,3 7-448-16,2 5-160 0,1 2-32 0,0 0-16 0,0 2 400 0,0 0 96 15,-2 2 16-15,-2 4 0 0,-3 4 384 0,-3 2 80 16,-2-1 0-16,-2 4 16 0,-3 2 176 0,0 0 48 0,-1-5 0 0,0-1 0 16,-1 2-400-16,0 0-160 0,1-1 128 0,1-5-128 31,3-2-896-31,4-10-256 0</inkml:trace>
  <inkml:trace contextRef="#ctx0" brushRef="#br0" timeOffset="2101.46">10888 10936 43311 0,'5'-4'3840'0,"-2"-1"-3072"16,2 3-608-16,0 0-160 0,2 2 128 0,1 0-128 16,3 4 192-16,9-4-64 15,15 3 0-15,15-1 0 0,16-1 0 0,8 1 0 16,3-2-576-16,-3 1-128 0,-3 1-32 0,4 1 0 16,8 2 288-16,1 0 64 0,-1 0 16 0,-4-4 0 0,1 3 240 0,1-3 0 15,3 4 144-15,-1-4-144 0,-7 0 0 0,1-2 0 16,2-3 0-16,-2 2 0 0,-2 1 224 0,-3-3-48 15,-4 3-16-15,-6-3 0 0,-12 1-160 0,-3-3 0 0,-1 1 144 16,-8 2-144-16,-4 0 0 0,-6 1 0 0,-2-1 0 0,-6 1 128 16,-6 0-128-16,-6 0 144 0,-5 2-144 0,-8 0 160 15,-4-2-160-15,-8 2 0 0,-5 0 0 0,-11 2 128 16,-9-1-128-16,-11 4 0 0,-9 0 0 0,-9-1 0 16,-10 1 0-16,-8-3-176 15,-8-2 16-15,-4 4 0 0,6 1 160 0,-1-1 0 16,-6-2-144-16,-4 2 144 0,-4 1 0 0,6 0 0 15,6 1 0-15,17-6 0 0,12 1 0 0,-1-2 0 0,6-3 0 0,7 2 0 16,10-6 0-16,11 0 0 0,12-2 0 0,9-3 0 16,6 2-224-16</inkml:trace>
  <inkml:trace contextRef="#ctx0" brushRef="#br0" timeOffset="59262.08">29994 11303 24879 0,'3'-4'2208'0,"0"1"-1760"15,-1-1-448-15,0 3 0 0,0 1 272 0,1 0-16 16,2-5-16-16,2-1 0 16,3-1-976-16,2 1-192 0,-1-2-32 0,-2 3-16 0,-2 2 1248 0,-4 2 256 15,-2 1 48-15,-3 0 16 0,-3 1 944 0,-4 4 192 0,-2-1 48 16,-4 3 0-16,-2-1-640 0,-5 3-128 16,-3 0-32-16,-5 2 0 0,-4 1-688 0,-7 1-144 0,-5 1-16 0,-3-2-128 31,0-1-224-31,-3-3-160 0,-3 2-16 0,-1 0-16 0,0-2 240 0,2-1 176 0,0-1-208 0,0 2 80 15,4-6 336-15,0 2 80 0,3-3 16 0,-1 0 0 16,1 2 208-16,0-2 64 16,1 0 0-16,2 3 0 0,1 0-416 0,-1-2-160 0,-2 3 128 15,2-2-128-15,2-2 0 0,0 1 0 0,0-2 0 0,-1 1 0 16,-2 3 0-16,1-3 0 0,-2 4 0 0,1-1 0 16,3 1 0-16,0-1 0 0,3 1 0 0,2-5 0 15,3 1 0-15,2-1 0 0,4-1 0 0,2 1 0 16,3-4 0-16,4 3 0 0,2-1 0 0,4-1 0 15,3 2 176-15,3-2 0 0,2 1 0 0,2 0 0 0,2 0 224 0,2-1 48 16,2 2 16-16,2-1 0 16,1-1-208-16,2 0-64 0,2 0 0 0,3-2 0 15,1-1-192-15,1 1 0 0,1-1 0 0,0 1 0 16,1 0 0-16,-1-1 224 0,1 0-64 0,0 1-16 0,2-3-144 0,-1 1 0 16,0-1 0-16,-1 1 0 0,0-2 0 0,-1 1 0 15,2-4 0-15,-1 1 0 0,0 0 128 16,2-1 64-16,-2-2 0 0,-1 2 0 0,0-1-192 0,0 2 192 15,-1 0-192-15,-1 1 192 0,-2 2-192 0,-2 3 0 0,-3-1 0 16,-3 1 0-16,-1 3 0 0,-3 0 0 16,-2 2 0-16,-3 0 0 0,-2 2 0 0,-4 1 0 15,-5 2 0-15,-3 1 0 0,0 0 0 0,-5 0 0 0,-3 3 0 16,-4 2 0-16,-1 0-128 0,-3 0 128 0,1 2 0 0,0-2 0 16,1 0 0-16,3 1 0 0,3 2 0 15,3 0 128-15,5-1 16 0,1 2 0 16,3 4 0-16,3-1 0 0,2 3 0 0,3 1 0 15,3 2 0-15,4 1 0 0,5 2-144 0,4 0 0 0,3 0 0 0,5-1 0 16,2 0 0-16,3-4 0 0,4 1 0 16,4-4 0-16,1 4 0 0,2-2 0 0,3-4 0 15,3 0 0-15,4-1-192 0</inkml:trace>
  <inkml:trace contextRef="#ctx0" brushRef="#br0" timeOffset="100083.24">9065 18443 40543 0,'-7'0'3600'0,"1"0"-2880"0,2 0-576 0,4 0-144 16,2 0 224-16,2 0 16 0,0 0 0 0,2 0 0 15,8 0-3472-15,7-5-688 0,7-1-144 0,4-3-32 16,5-2 1536-16,3-2 288 0,-1 0 64 0,1-3 16 31,-3 4 1040-31,0 1 224 0,3-4 32 0,-1 4 16 0,1 2 3152 0,-2 4 624 0,2-3 128 0,-1 4 32 0,1-1-128 0,-1 1-32 16,2 2 0-16,1-1 0 0,2 3-1616 15,1 3-336-15,4 3-64 0,0-1-16 16,3 2-672-16,0 1-192 0,1 0 0 0,-2-3 128 0,-2 1-128 16,-1-3 0-16,1 2 0 0,-2 0 0 0,-4 0 0 0,1-3 128 15,1 2-128-15,1-2 128 0,1 1-128 0,0-2 0 16,-2-2-128-16,0-3 128 0,-3 2 0 15,0-3 128-15,0 0 0 0,0 0 0 0,0 1-128 0,-1 0 128 16,-1 4-128-16,-5-2 128 0,-2 1-128 0,-5 0 0 16,-1-1 0-16,-5 2 0 0,-1-2 0 0,-3-1 0 15,-2 1 128-15,-1-1-128 0,-2 2 0 16,-2 1 128-16,-1-2-128 0,-1 0 0 0,-2 2 288 0,0-1-16 0,-1-3 0 16,-3 3 0-16,1 0 48 0,-3-4 0 0,-2 4 0 0,0-4 0 15,-3 0-48-15,-1-1 0 16,0 0 0-16,-2-6 0 0,-2 1 16 0,-2-1 0 15,0-4 0-15,-3-1 0 0,0-3-32 0,-5 0 0 0,2 0 0 0,-4 0 0 16,-2-2-128-16,0 1-128 16,-1 3 192-16,1 3-192 0,2 1 0 0,-3 2 0 15,2 1 0-15,2 1 0 0,3 2 144 0,2 0-144 0,3 3 0 0,3 1 144 16,2-1-144-16,3 3 0 0,2 0 0 16,0 1 0-16,4 1 0 0,-1 1-192 0,3 1 32 0,-1 0 16 31,2-1-304-31,1 3-48 0,3-1-16 0,2 0 0 0,4 2 304 0,1 1 48 0,1 1 16 15,2-1 0-15,1 1 144 0,1 2-208 0,-1-3 80 0,-2 5 128 16,-2-2-144-16,0 4 144 0,2 5 0 0,-4-1 0 16,2 5 0-16,-2 0-128 0,-3 7 128 0,-2-4 0 15,-3 3 0-15,-2 1 0 0,-2-1 0 0,-3 0 0 16,-1 0 0-16,-3 0 0 0,-3-3 0 0,-2 1 0 0,-1-3 0 16,-2 1 192-16,-4-3-48 0,-1 1-16 0,-2-5 80 0,-2 1 16 15,-4-1 0-15,-3-2 0 0,1-2-16 16,0-1 0-16,-1-1 0 0,-2-5 0 0,2-1-208 0,0-5 0 15,3-3 0-15,-6-8-20160 16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6:18:47.762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6708 7956 11055 0,'-2'-4'976'0,"-1"1"-784"0,2 3-192 0,1 0 0 0,0 0 1360 0,0 0 240 16,0-2 32-16,0 1 16 15,1 0 272-15,6-1 64 0,2 0 16 0,5-1 0 16,6 1-720-16,3-1-128 0,5 2-48 0,2 1 0 16,8-2-640-16,0 0-128 0,0 2-16 0,2-1-16 0,2-1-304 15,1-2 0-15,2 0-128 0,-1-2 128 0,-2 1 0 0,-1-1 0 16,0 0 128-16,2 0-128 15,4-1 320-15,-1 4-64 0,1 2 0 0,0-1 0 0,-1 4-64 0,-1 0 0 16,0 0-16-16,-2-2 0 0,0 4-176 16,-1 0 0-16,-2 1 0 0,0 1 0 0,-1 0 0 0,3 3 0 15,4-2 0-15,1 3 0 0,2-4 160 0,1-3 96 16,3 1 32-16,1-6 0 0,-2-1 416 0,3-1 96 16,2 0 16-16,2 0 0 0,3 3-320 0,-3-4-64 15,2 2-16-15,-4-4 0 0,-3 2-416 16,-1 2 128-16,2-2-128 0,-2 2 0 15,1 6-336-15,-2 2-160 0,0 1-16 0,0 3-15120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2T16:19:34.202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6289 14785 35935 0,'-6'-6'3200'0,"-2"-2"-2560"15,0 0-512-15,-1 2-128 0,3 2 1392 0,0 2 256 0,-3-4 48 16,-7-4 16-16,-12-6-1328 0,-12-8-256 0,-6 2-128 0,-4 0 128 16,-2 3-288-16,-5 2-64 0,-4 4-16 0,-8 0 0 15,-6 4 16-15,-11 3 0 0,-5 2 0 0,8 5 0 16,11 2 224-16,-22 1 0 0,-32 4-160 0,-20 3 160 15,-6 1 0-15,-3 0 0 0,-2 2 0 0,-1 0 0 0,2 2 0 0,3-2 0 16,5 1 160-16,4-3-160 0,6 2 352 16,3-3-32-16,5-1-16 0,4 0 0 15,6 1-128-15,5-4-32 0,5-1 0 0,4 1 0 0,4-2-144 16,6 0 192-16,7-1-192 0,6-1 192 0,10-3-192 0,5-1 0 16,5-1 0-16,3 1-176 0,7 1 176 0,4-2 0 15,6-1 0-15,7-3 0 0,6 1 0 0,8 0 0 16,4 2 0-16,6-1 0 0,5-1 0 0,4 0 0 15,3 0 128-15,1 1-128 0,4 1 0 0,2-4-320 0,4 2 64 16,2-1 16-16,5 1-80 0,3-1 0 0,3 0-16 16,4-4 0-16,2 4 112 0,1 0 32 0,0-1 0 15,1 3 0-15,2-3-176 0,-1 2-16 16,2-1-16-16,1 1-17008 16</inkml:trace>
  <inkml:trace contextRef="#ctx0" brushRef="#br0" timeOffset="1955.91">5096 14662 31327 0,'1'12'2784'0,"2"3"-2224"0,-1-1-560 15,-1-6 0 1,2 1-3872-16,-1 4-880 0,3 13-176 0,1 14-48 0,2 8 4048 0,-2-1 928 0,-2-1 0 0,-6-3 0 15,-1-8-2880-15,-5-2-640 0,-2-3-112 0,-3 0-16 0,-2-1 5424 0,-1 2 1088 16,0-2 208-16,1-6 64 16,5 1 624-16,0-3 112 0,4-5 32 0,2-4 0 15,3-1-2112-15,2-3-432 0,3-1-80 0,2-2 0 0,2-1-640 16,3-2-128-16,5 1-32 0,4-6 0 16,3-1-608-16,4 0-128 0,3-3-32 0,3-1 0 0,3-1 288 0,4 0-128 15,-1 1 128-15,2 0 0 0,4 1 0 16,3-1 0-16,5 4 0 0,1-1 0 15,3 0 0-15,0 2 0 0,1-2 0 0,2 0 0 0,3 0 0 0,5 0 0 16,5 3 0-16,5-4 0 0,1 1 608 0,5 1 80 0,2 2 16 16,6-3 0-16,4-2-64 0,8 1-16 15,4 1 0-15,6-3 0 0,6-1-208 0,12 3-32 16,11-4-16-16,3 1 0 0,3-1-96 0,-1 2-16 16,-3 0 0-16,7 2 0 0,5 0-256 0,0 1 128 15,-8 5-128-15,5 5 0 0,0 2 0 0,1 3 0 0,-3 1 0 16,-1 3-144-16,-3 3 144 0,-1 2 0 0,-3 1 0 15,-11-2-128-15,-8 3 128 0,-4 1 0 0,-3 1 0 0,-8-5 0 16,-9-2 0-16,1-1 0 0,2 1 0 0,-7 0 0 16,-4-1 0-16,-5-5 0 0,-7-1 0 15,4 2 0-15,1-2 256 0,-1-1 0 0,-2-3-16 16,-5 1 0-16,-11-3-32 0,7-1 0 0,5 4 0 0,0-6 0 0,-2 0-208 16,-4 0 0-16,-1-3 0 15,-3 0 0-15,-3 0 0 0,-5 0 128 0,-4-1-128 0,-6 1 0 16,-8-1 0-16,-3-1 0 0,-4-1 0 0,-7-3-160 15,-1 3-32-15,-6 0 0 0,-2 0 0 0,-3-1 0 16,1 1 192-16,-3 0-128 0,-2 1 128 0,-3 1-128 16,-1 2 256-16,0-3 48 0,0 1 16 0,-1 2 0 15,0-3 96-15,1 0 32 0,-1 1 0 0,2 0 0 16,0 0-176-16,1-3-16 0,0 2-128 0,0-1 192 16,0 1-192-16,-1-1 0 0,1 0 128 0,1-3-128 0,-1 1 0 15,-3-2 0-15,1 0 128 0,-2-3-128 16,1 1 144-16,-2-3-16 0,0 2 0 0,-2-3 0 0,1 3 48 0,-1-7 0 15,-1 3 0-15,2-1 0 0,-1-1 32 0,1-2 16 16,0-3 0-16,0 1 0 0,1-4-32 0,-1 2-16 16,0 0 0-16,0 2 0 0,-1 1-32 0,-1-2 0 15,2-1 0-15,-1 3 0 0,-2-1-144 0,2 0 0 0,-1 2 0 0,0 0 0 0,0 1 0 16,-1 2 0 0,2-2 0-16,-3 4 0 0,2 1-192 0,-2 0 192 15,0 3-192-15,-1 2 192 0,-1 1-384 0,0 2 64 0,-2 3 0 16,-1-1 0-16,2 0 32 0,-3 1 16 15,1 1 0-15,-1 1 0 0,2-1 272 0,-1 3-128 0,0-2 128 0,-1 0 0 16,-1 2 0-16,2 0 0 0,1 0 0 0,0 0 0 16,3 0 0-16,-1 0 0 0,1 2 0 15,0-2 0-15,1 0 0 0,0-2 0 0,1 1 0 16,-2 1 0-16,0 0 0 0,0 0 0 0,0 0 0 0,0 0 0 16,0 0 0-16,0 0 0 0,0 0 0 0,0 0 0 15,0 0 0-15,0 0 0 0,0 0 0 0,0 0 0 16,0 0 0-16,-24-5 0 0,18 9 0 0,-1-3 0 15,-2 4 0-15,-2 0 0 0,0 2 0 0,-2 3 0 0,3 1 0 0,-1 2 0 16,1-1 0-16,2 3 0 16,-2-3 0-16,1 4 0 0,-1-2 0 15,2 2 0-15,-1 0 0 0,0-2 0 0,2 2 0 0,-2-2 0 16,3-1 0-16,-1-2 0 0,2 0 0 0,0-3 0 0,1 2 0 0,2-4 0 16,-1 0 0-16,2-1 0 0,0 1 0 0,1-3 0 15,1-1 0-15,0-1 0 0,0 1 0 16,2-1 0-16,2-2 128 0,0-2-128 0,1-1 0 15,1 1 176-15,2-3-176 0,0-1 160 0,1 0-160 0,-1 1 192 16,3-5-192-16,-1 1 192 0,1-1-192 0,-1-2 0 16,4 1 0-16,-3-2 0 0,0 1 0 0,0 0 0 15,1-2 0-15,-1 2 0 0,-2 0 128 0,-3 2-128 16,2 1 128-16,-2 3-128 0,0-2 128 0,1 2-128 16,-2 1 0-16,0 1 128 0,2-1-128 0,-1 1 0 0,0 3 0 15,1-2 0-15,2 4 0 0,-2 0 0 16,4 0 0-16,-1 4 0 0,2 3 0 0,2-1 0 15,1 5 0-15,0 1 0 0,2 4-288 0,0 0 16 0,1 2 0 0,0-1 0 32,4 2-256-32,0-1-48 0,2 2-16 0,2-3-17328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06:24.9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24876 12386 11055 0,'0'3'976'0,"0"1"-784"0,0-4-192 0,0 0 0 0,0 1-560 0,0-1-144 0,1 1-48 15,0 2 0-15,0-3-1104 0,3-3-240 16,0 1-32-16,-4 2-16 0,0 0 2272 0,22-21 464 0,-12 11 96 0,0-3 16 0,1 0 880 0,0 2 176 16,0-3 32-16,0 0 16 15,-1 2 544-15,1 1 96 0,1 0 32 0,-3 0 0 16,1 1-416-16,0 1-80 0,0 2 0 0,-1-1-16 15,1 2-752-15,-2 1-128 0,1 0-48 0,-2 3 0 0,1-3-448 0,-2 3-80 16,-1 0-32-16,-1 2 0 0,-2 2 112 0,1 0 32 16,-1 3 0-16,-1 0 0 0,-1 1-320 0,-1 1-64 0,1 3-16 0,-2-1 0 15,-1 2-16-15,-2 2 0 0,0-1 0 0,-1 2 0 16,-4 1-80-16,-1 1-128 0,0 2 176 0,-4 4-176 16,-2-4 192-16,-3 5-192 0,-5 1 192 0,-3 2-192 15,-2 3 128-15,-1-1-128 0,-3 3 0 0,-4 3 0 16,-1 3 224-16,-4-1-64 0,-2 4-16 0,-3 1 0 15,-2 2 304-15,-4 2 64 0,-2 1 16 0,-3 0 0 16,-2 0-144-16,-3 4-16 0,-4-2-16 0,-5 2 0 0,0 0-352 16,-5 0 144-16,-1 2-144 0,-2-6 0 15,-2 0 192-15,-1-2-192 0,0-5 192 0,-3 2-192 0,-1 1 304 0,0 1-48 16,3 0-16-16,0-1 0 0,2-2-32 0,3 1 0 16,3-1 0-16,1-1 0 0,3 1-208 0,0-2 128 15,2-3-128-15,3-2 0 0,2 2 0 0,2 1 0 16,1 2 0-16,0 2 0 15,0 0 0-15,1 4 0 0,1-3 0 0,2-1 0 0,1-1 0 0,-2 0 0 16,2 1 0-16,1 1 0 0,1-1 0 0,1 0 0 16,2-2 0-16,-3 2 0 15,2-1 128-15,-2 1-128 0,1 1 0 0,-1-2 0 0,0 2 0 0,0-1 128 16,0-2-128-16,1-2 0 0,0-1 0 16,0-1 0-16,1 1 0 0,0-2 0 0,2 1 0 0,0-2 0 0,2-1 0 0,0-3 0 15,0 2 0-15,1 1 0 0,0-3 0 0,4-2 0 16,0-1 0-16,3-3 0 0,1 2 0 0,4-7 0 15,4 2 0-15,-2-2 0 0,-2 4 176 0,0-4-176 16,2 0 224-16,1 0-64 0,3-4-16 0,0 2 0 16,1 2 16-16,2-3 0 0,2 2 0 0,2-1 0 15,1 2-160-15,2-2 128 0,1 0-128 0,0 1 128 0,0 1-128 16,2 2 0-16,-2-2 0 0,0-1 0 0,3 1 0 16,0 1 0-16,-1-1 0 0,2-2 0 0,2 0 0 31,-4 0 0-31,2-2 0 0,0 1 0 0,-3-2 0 0,1 1 0 15,-1-1 0-15,1-1 0 0,2 0 0 0,-2-1 0 16,1 0 0-16,1-3 0 0,1 3 0 0,2-4 0 16,0 2 0-16,1-1 0 0,1 1 0 0,1-5 160 15,1 2-32-15,2-1-128 0,1-1 192 0,1-3-192 16,1 0 192-16,0 0-192 0,2-4 208 0,-1 0-64 16,1-1-16-16,1-2 0 0,-1 1-128 0,0-3 0 0,1 0 0 15,-1-1 0-15,1-1 0 0,0 1 192 0,1-1-64 16,-1 0 0-16,-1-1 16 0,1-2 0 0,0 1 0 15,1-2 0-15,0 0 64 0,-1-2 16 0,3 0 0 16,1 0 0-16,2 0-80 0,1-3-16 0,1 0 0 0,2-2 0 16,0 0-128-16,2-3 160 0,1-2-160 15,2 1 160-15,-1-1-160 0,2-1 0 0,1 1 0 0,-1 1 0 16,1 0 0-16,0 3 0 0,-1 2 0 0,-1 1 0 16,-1 3 0-16,0 1 0 0,-2 3 0 0,0 2 0 15,-1 2 0-15,-2 3 0 0,1 4 0 0,-3-1 0 16,0 6-128-16,-2 2 128 0,-1 3 0 0,-2 5 0 0,-1 3-240 15,-3 4 32-15,0 3 0 0,-4 3 0 16,0 5-176-16,-3-1-16 0,-2 4-16 0,-2 0 0 0,-2 0 416 16,0 5-160-16,-1-4 160 0,-2 4 0 0,1-3 0 0,-1 1 0 15,-1-4 0-15,1-3 0 0,-1 1 0 0,1-3 0 16,2-2 0-16,1-1 0 0,0-2 160 16,2 0-16-16,2-2 0 0,3-3 0 0,2 0 160 0,3-5 16 15,3 0 16-15,2-6 0 0,3 2-80 0,1-3-32 0,2-1 0 16,3 1 0-16,2-2-224 0,3 3 144 0,1-1-144 15,2 0 128-15,0 2-128 0,1 0 0 0,0-1 0 16,1-2 0-16,0 1 128 0,0-3 0 0,0 2 0 16,1-2 0-16,-2-1 112 0,2 0 16 0,0-2 0 15,2-3 0-15,-1 2-96 0,4-4-16 0,1-4 0 16,4-2 0-16,2-1-16 0,3-4 0 0,4-4 0 0,2-2 0 16,2-4-128-16,3-4-192 0,7-1 32 0,6-8-21824 15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09:59.7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804 8006 25791 0,'-37'-21'2304'0,"12"9"-1856"0,4 6-448 0,7 0 0 0,8 6 1680 0,5-3 240 0,-2 2 64 0,-3 0 0 0,-1-2-1376 0,1-1-272 0,3 2-48 0,7 1-16 0,7 0-272 0,8 2 0 0,7 0 0 0,6 1-144 0,5 0 144 0,7 0 0 16,8 1 0-16,5-2 0 0,7 0 0 0,6-2 0 15,1-3 0-15,6-2-128 16,6-3 128-16,13-2 0 0,16-5 0 0,4-2 0 0,-2-5 224 0,12-3 80 16,11 0 16-16,8-2 0 0,-2-3 688 0,6 0 144 15,5-4 16-15,4 2 16 0,-1 5-400 0,7-4-80 16,6 2 0-16,7 1-16 0,5 1-48 0,1 4-16 15,-1 7 0-15,-2 0 0 0,1 1-192 0,2 3-48 16,2 8 0-16,3 5 0 0,1 7-192 0,-1 4-64 0,-2 2 0 16,-9 0 0-16,-13 0-128 0,2-2 0 0,1 4 0 15,-7-1 0-15,-4-7-208 0,-12-2-80 0,-12-2-16 0,-7-3 0 16,-5 0 304-16,-9-2-192 0,-11 1 192 0,-1-2-160 16,-2 0-80-16,-6-2-16 0,-2 0 0 0,-10-2 0 31,-8-2-432-31,-11-3-80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11:43.7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14328 16943 38703 0,'-9'6'3440'0,"3"-1"-2752"0,4-3-560 0,2-2-128 0,1-2 0 0,0 2 128 0,-1 2-128 0,0-2 128 0,4 1-304 0,4-4-64 0,7 0-16 0,4-4 0 15,4 3-448-15,2 1-80 0,5-1-32 0,2 6 0 0,4 1 528 0,2 5 96 0,2 2 32 0,0 1 0 16,2 1 160-16,2 3 224 15,0-3-48-15,0-1-16 0,-1-3 176 0,3-2 48 0,2-1 0 0,0-1 0 16,2-4-32-16,-1-4 0 0,0-1 0 0,1-1 0 16,1-2-352-16,1-3 144 0,-2-1-144 0,8-3 0 0,5 3 384 15,4 1-48-15,1 2 0 0,-3 3 0 0,-6 2-336 16,-2-3 0-16,-3 0 0 0,-3 1 128 0,-2 4 80 16,-2-4 32-16,-2 3 0 0,-4 2 0 0,-2 0-96 15,-4 1-16-15,-3 0 0 0,-5 0 0 0,-3 1-128 0,-3 0 0 16,-2 2-160-1,-1-1 160-15,-2 2 0 0,-1-1 0 0,0 1 0 0,-2 0 0 0,-1 2 432 0,0-3-32 16,-1-1 0-16,-4 1 0 16,-1-3 80-16,-1 0 16 0,-1-2 0 0,0 1 0 15,-2-4-288-15,1 1-48 0,-2-1-16 0,1-1 0 0,0-1-16 0,-2-2 0 16,1 1 0-16,-1-1 0 0,0 0-128 16,0-2 0-16,-1 1 0 0,1-1 0 0,-3 1 0 0,-2 0 0 15,0-3 0-15,-2 0 0 0,-3 0-128 0,-1-1 128 16,-3-1 0-16,-3-5 0 0,-3 2 0 0,-1-1 0 15,-2 0 0-15,-1 0 0 16,-1 2 160-16,1 2-160 0,1 3 192 0,-1-1-192 0,-1 1 128 0,-2 1-128 0,0 2 0 0,-2 0 0 16,2 1 0-16,3 2 0 0,6 1 0 15,3 2 0-15,6 3 0 0,3 0 0 16,4 0 0-16,3 1 0 0,3 3 0 0,6 2 0 16,3 0 0-16,7 2 0 0,6 0-240 0,4-1 48 15,3 0 16-15,2-1 0 0,3 3-32 0,0-3-16 0,1 0 0 0,-1 0 0 16,-1 4 96-16,-1-3 128 15,1 1-208-15,-4 1 80 0,1-3 128 0,-2 1 0 16,-2 2 160-16,-4-3-160 0,-2 2 0 0,-2 0 0 0,0 1 0 0,-3 2 0 16,-1 4 0-16,-4-3 0 0,0 4 0 15,-2-1 0-15,-2 4 0 0,-1-2 0 0,-3 2 0 0,-2 3 0 16,-3 1 0-16,-3 1 0 0,-3-1 0 0,-5 1 0 0,-4 2 304 0,-4 2-48 16,-5 2 0-16,-5 2 0 15,-5 2-96-15,-7 0-32 16,-5 0 0-16,-4 0 0 0,-3 0-128 0,-2-3 0 0,-1 1 0 0,-2-1-13168 15,0-1-2704-15</inkml:trace>
  <inkml:trace contextRef="#ctx0" brushRef="#br0" timeOffset="1394.89">30781 16519 25791 0,'0'-11'2304'0,"2"4"-1856"0,-1 0-448 0,0 5 0 0,0-1-1232 0,1 0-352 0,1-5-64 0,2-4-16 0,3-5-1008 0,-2-3-208 16,-1 2-32-16,-3 5-16 0,-3 2 4240 0,-3 1 848 0,-2 2 160 0,-4 2 48 0,-1 1 576 0,-2 0 128 15,-3 0 32-15,-1 0 0 0,0 1-608 0,-1 0-128 0,-2-4-32 0,-2 2 0 16,-1-1-1024-16,-3 1-208 0,-3-1-32 0,-4-1-16 15,-4 0-800-15,-3 2-256 0,-6-4 160 0,-4 3-160 32,-4-2-1216-32,-5 2-336 0,-3 1-64 0,-6-1-16 15,-6 5-2016-15,-7 1-384 0,-7 2-96 0,-1 1-16 16,4 1 2112-16,-5 1 432 0,-4 2 64 0,-4 4 32 0,-1 1 3232 0,1 1 656 16,3-1 128-16,1 3 32 0,5 1 208 0,1 1 32 0,1 1 16 0,3 0 0 0,6-2-1088 0,5 5-224 31,5-1-32-31,6 3-16 0,5 0-752 0,8 0-160 0,7 2-16 0,4-1-16 15,6 3-304-15,5-1-64 0,4 4-128 0,3 0 192 0,4 3-368 0,5 3-80 16,3 1 0 0,6 1-16-1,4 3-592-15,6-1-112 0,1 2-32 0,8 3 0 16,4 5 400-16,5 1 80 0,6 2 16 0,5-2 0 0,4-5 512 0,4-5 0 0,7-7 0 0,6-5 0 16,7-5 448-16,4-1 80 0,4-2 32 0,0-4 0 15,5-1-304-15,7-6-48 0,10-1-16 0,1-5 0 16,-4-1-496-1,1-4-96-15,-2-7-32 0,1-2 0 0,3-2-464 0,3-2-112 16,0-3-16-16,-2-1 0 0,-2-5 1024 0,-4 1 0 0,-3-1 144 0,-1-7 0 0,-2-1 1008 16,-1-1 208-16,-1-2 48 0,-5-2 0 15,-6 2-608-15,-5-1-112 0,-4-1-32 0,-9 0 0 0,-6-1-416 0,-8 0-96 16,-8 0-16-16,-7 1 0 0,-9 0-128 0,-8-1 0 16,-7 0 0-16,-9 1 0 0,-5-3-192 0,-11 0 192 15,-7 3-192-15,-9 0 192 0,-1 4 0 0,-13-4 0 16,-13 1 0-16,-12 2 0 0,-10 7 0 0,-5 1 0 15,-7 5 0-15,-5 3 0 0,-6 0 0 0,-8 5 0 16,-9 2-128-16,-6 3-18048 0</inkml:trace>
  <inkml:trace contextRef="#ctx0" brushRef="#br0" timeOffset="30675.78">19624 4156 12895 0,'0'-7'1152'0,"0"2"-928"0,0 2-224 0,-1 0 0 0,0 2 1056 0,-1-3 160 0,0-2 48 15,-3-5 0-15,-2-1 176 0,-3-4 32 0,-2-1 16 0,0 4 0 0,0-2-656 0,-2 3-144 0,1-1-32 0,-1 2 0 0,-1 1-80 0,-1 3-32 0,0-3 0 0,-3 3 0 16,1 2-144-16,-4-2-16 0,-1 5-16 0,-3 1 0 16,-3 1 48-16,-3 3 16 0,-2-1 0 0,-2 1 0 15,-1 0 144-15,3 1 16 0,-1-4 16 0,-1 2 0 16,0 2 304-16,-3 1 64 0,-6 1 16 0,-1 3 0 16,1 2-320-16,-1 2-64 0,1 1-16 0,1 2 0 15,2 2-48-15,2 5-16 0,1 4 0 0,2 1 0 16,2 3-176-16,2 6-32 0,-1 4-16 0,3 3 0 15,3-6-176-15,-2 9-128 0,-2 7 144 0,1 6-144 16,1-1 0-16,3 6 0 0,4-1 0 0,2-1 0 0,2-2 0 0,3-1 0 16,4-5 0-16,2 2 0 0,2 4 0 0,6-4 0 15,3 2 0-15,7-3 0 0,4-1 0 0,9-8 0 16,4-6 0-16,8-4 0 0,9-2 0 0,6-7 0 16,4 1 0-16,11-1 0 0,13 2 0 0,4-3 224 15,4-1-64-15,3-5-16 0,-2 0-144 0,2-10 0 16,2-2 0-16,-1-5 0 0,-3-3 0 0,-4-4 0 15,-1-4 0-15,-2-3 0 0,1-6 0 0,-4 0 0 16,-2-3 128-16,-5-7-128 0,-6 2 160 0,-5-3 0 16,0-3 0-16,-2-5 0 0,2 2 192 0,-2-7 32 0,-1-1 16 15,-5-3 0-15,-5-5-176 0,-6-3-32 0,-5-2-16 0,-5-1 0 16,-5-2-48-16,-4-9 0 0,-4-4 0 0,-6-4 0 16,-4-4 64-16,-5-1 16 0,-3 3 0 0,-7 1 0 15,-5-2 32-15,-7 4 0 0,-6 4 0 0,-5 5 0 16,-5 0-64-16,-6 8-16 0,-5 5 0 0,0 6 0 15,-2 7-32-15,-11 2-128 0,-12 7 192 0,-12 1-64 16,-5 6-128-16,-7 10 0 0,-2 5 0 0,-2 7 0 16,-5 9-288-16,2 6 64 0,5 7 16 0,7 2-13664 15,5 9-2720-15</inkml:trace>
  <inkml:trace contextRef="#ctx0" brushRef="#br0" timeOffset="39157.22">26731 4995 8287 0,'-10'-2'736'0,"2"1"-592"15,5 1-144-15,1 0 0 0,1 1 128 0,-1-1 0 0,-3 0 0 0,-3 0 0 0,-3 0 352 0,1-1 64 0,2 1 16 0,1-2 0 0,2 2 400 0,3 0 96 0,2 0 16 0,2-1 0 16,1-3 496-16,1 3 96 0,1 1 32 0,1-2 0 0,-1 0 144 16,1 1 16-16,0 0 16 0,-1 1 0 0,1 0-144 15,-1 0-48-15,0-3 0 0,0 3 0 0,1-1-400 0,0 1-64 16,2-1-32-16,-1-1 0 0,3 0-496 16,0 0-112-16,2-1 0 0,1 1-16 0,0-2-320 0,2 2-64 15,2-2-16-15,1 1 0 0,2 0-160 0,1 2 0 16,0-4 144-16,1 3-144 0,0-1 128 0,2 1-128 15,2 1 160-15,0-3-160 0,-2 3 256 0,5-1-64 16,2 1 0-16,4-2 0 0,3 1-32 0,2-1-16 16,4-3 0-16,1 1 0 0,5-4-144 0,2 2 192 15,1-1-192-15,1 4 192 0,0-3-64 0,0 4-128 0,2 0 192 16,-3 1-64-16,-1-1-128 0,-2 1 0 16,2-1-160-16,-1 2 160 0,-1-3 0 0,-3 3 0 15,1 1-128-15,-4 0 128 0,1 0 0 0,-4-2 0 16,-1-1 0-16,-1-1 0 0,-5 1 0 0,0-2 0 0,-3 0 0 15,-3 0 0-15,-2 0-128 0,-2-1 128 0,-3 3 0 16,-5-2-144 0,-4 2-272-16,-2 0-48 0,-3-2-16 0,-2 3-17808 0</inkml:trace>
  <inkml:trace contextRef="#ctx0" brushRef="#br0" timeOffset="42070">28594 4881 15663 0,'-1'-2'1392'0,"1"0"-1120"15,1 2-272-15,-1 0 0 0,1 0 592 0,0 0 64 0,1 0 16 0,-1-4 0 0,1 3 832 0,1 1 160 0,1 1 48 0,-4-1 0 0,0 0-240 0,13 16-32 0,-8-6-16 0,0 1 0 16,1 1-560-16,0 4-112 0,1 2-32 0,-2-1 0 16,0 5 112-16,-1 2 0 0,3 5 16 0,-1 4 0 15,1 2-208-15,1 5-32 0,-1 5-16 0,1 5 0 16,-2 1-272-16,-1 1-48 15,0-1-16-15,-2-1 0 0,0 2-256 0,-2-1 0 16,2-3 0-16,-2-2 0 0,1-3 0 0,-1-3 0 16,1-4 0-16,0-4 0 0,1-4 0 0,-1-3 0 15,1-3 128-15,-1-1-128 0,2-5 0 0,-3-2 0 0,1-2 0 0,-2-1 0 0,0-2 0 16,-1-3 0-16,0-1 0 0,-3-4-11248 16,1 2-2320-16</inkml:trace>
  <inkml:trace contextRef="#ctx0" brushRef="#br0" timeOffset="42614.25">28799 6041 24879 0,'-3'0'2208'0,"0"2"-1760"15,2-1-448-15,0 1 0 0,1 1 1856 0,0 1 272 0,-2 0 64 0,0 3 16 0,-1 5-560 0,1 4-112 0,-1 3-32 16,2 2 0-16,1 3-560 0,0 6-112 0,1 6-32 0,1 2 0 0,0 7-496 0,-1 4-112 0,1 7 0 0,-2 7-16 0,-2 5-176 0,0 7 0 0,-2 12 0 16,-2 1 0-16,-1 3 0 0,-2 0 0 0,-1-6 0 15,0 0 0-15,-1-6 0 0,1-4 0 0,2-10 0 16,-1-4 0-16,3-6 128 0,2-3 0 0,0-2 0 0,1-7 0 16,0 0 256-16,2-2 64 0,1-3 0 0,1-3 0 15,0-2-304-15,3-3-144 0,0-3 160 0,1-3-160 16,0-2-224-16,2-2-144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14:41.7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13239 15734 9215 0,'-8'-5'816'0</inkml:trace>
  <inkml:trace contextRef="#ctx0" brushRef="#br0" timeOffset="708.95">13126 15683 17615 0,'-15'0'384'0,"4"-1"64"0,0 1 32 15,3 0 32-15,4 0-512 0,-1 0 0 0,-2 0 0 0,-4 0 0 0,-5 2 3904 0,-4 2 656 16,1-1 144-16,3 2 32 0,3-1-2912 0,5 3-576 16,1-2-112-16,5 0-32 0,2-1-688 0,1 3-144 15,4-2-16-15,-1-2-16 0,2 1-96 0,1 1-16 16,2-3 0-16,1 1 0 0,1 1-128 0,3-2 192 0,3 1-192 16,0-1 192-1,4 4-16-15,3-5 0 0,3 3 0 0,5-3 0 0,4-2-176 0,5-1 192 0,5-1-192 0,4 0 192 16,6 1-192-16,1 1 128 0,3 1-128 0,1 0 128 15,1 0 0-15,-2 0-128 0,-1-2 192 0,-1-1-64 16,1 1-128-16,-2-1 128 0,0 2-128 0,0-3 128 16,0 0-128-16,-3 1 192 15,-1-3-192-15,-1 2 192 0,-1 0-48 0,-4 0 0 0,-4 1 0 0,-5-2 0 16,-3 2 48-16,-5-2 0 0,-2 4 0 0,0-4 0 16,1 2-192-16,-2-2 0 0,3 2 0 0,-3-3 0 15,0 2 0-15,-2 2 0 0,-3-1 0 0,-1 1 0 0,0 2 0 16,0 0 0-16,3 0 0 0,-3 1 0 0,-1 3 128 15,-3-2 0 1,-1 2 0-16,-2 2 0 0,-3-1-128 0,-3-1 0 16,-1 1 0-16,-5-3 0 0,0 2 0 0,-2-2 0 0,-2 0 0 0,-3 0 0 15,-1 1 0-15,-4-1 0 16,-1 0 0-16,-2-2 0 0,0 0 0 0,-1-2 0 0,-1 0 0 0,1-3 0 0,0 0 192 0,0-3-64 16,0-2 0-16,1 0 0 0,2-1 80 0,0 3 16 15,2-3 0 1,1-2 0-16,-2-2 144 0,0-1 16 0,-1 1 16 0,-2-1 0 0,3-1-400 0,-1 2 0 15,1 2 0-15,2 1 0 0,0 1 0 0,0 0 0 0,0 3 0 16,1 1 0 0,-1 2 0-16,1 2 0 0,0-1 0 0,0 3 0 0,4 1 0 0,-2 0 0 0,2 1 0 15,1 0 0-15,1 2-176 0,1-1 176 0,0 2-128 16,1-3 128-16,1 3-192 0,2-3 64 0,2 2 0 0,3-1 0 31,1-2-32-31,1 1 0 0,2-2 0 0,2 1 0 0,0-2 160 0,1-1 0 0,4 2-144 0,0-4 144 16,1 0 0-16,1 0 0 0,2 0 0 0,-1 0 0 31,1 1 0-31,-2 4 0 0,-1 0 128 0,-1 0-128 16,-3 4 0-16,-1 0 0 0,-1 2 0 0,-3 1 0 15,-1 1 0-15,-2-2 0 0,0 1 0 0,-4 1 0 0,1 0 384 16,-3 2 0-16,0-2 0 0,-1 2 0 0,0 1-144 16,-2-4-48-16,-2 3 0 0,0 1 0 0,-1-3 0 0,-1 2 0 15,-1-3 0-15,-2 0 0 0,1 2 64 0,0-3 0 16,0 0 0-16,1-1 0 0,0 2-112 0,0-2-16 15,1-1 0-15,1 0 0 0,-1 1 0 0,0 0 0 16,0 1 0-16,1 0 0 0,-3 4-128 0,-1 1-176 16,0 3 48-16,-2 1 0 0,-1 2-112 0,1-1-16 15,-3 0 0-15,-1 2 0 16,0-1-768-16,-1 2-176 0,-4-2-16 0,-4 4-19248 0</inkml:trace>
  <inkml:trace contextRef="#ctx0" brushRef="#br0" timeOffset="2359.79">13540 17841 4607 0,'-11'5'400'0,"0"-4"-400"0,-1-1 0 0,3 0 0 16,4-1 7616-16,1-2 1456 0,1 1 272 0,-6 0 64 0,-2-2-8336 0,-4-1-1680 0,3-4-336 0,0 2-64 0,6-1-1008 0,4 1-208 0,3 1-32 0,3 0-16 0,2 1 1984 0,1 1 288 15,2 1 272-15,2 2-48 0,0 1 1728 0,3 0 352 16,3 1 64-16,2 2 0 0,3 1-944 0,1-1-192 15,3 2-32-15,3-2-16 0,2 0-768 0,5-1-160 16,2 1-16-16,4-3-16 0,5 0-96 0,3 0-128 16,3-2 176-16,1 2-176 0,4 0 0 0,2 0 0 15,0 2 0-15,-2-2 0 0,-1 0 0 0,-2-2 0 0,-1 1 0 16,0-2 0-16,1 0 0 0,-2 0 0 0,-2-1 0 16,-4-1 0-16,-2 3 304 0,-4-3 0 0,-1-4 0 0,-2 3 0 15,0-1-48-15,-2 1 0 0,-2 2 0 0,-2 1 0 16,1 0-128-16,-1 1-128 0,-1 2 192 0,1 0-192 15,1-2 0-15,-1 2 0 0,0 0 0 0,-1-1 0 16,1-1 0-16,-1 1 0 0,1 1 0 0,-2-2 0 16,1 1 0-16,-3-1 0 0,-3 2-128 0,-2-1 128 15,0 1 0-15,-5 0 0 0,-2 0 0 0,-3 0 0 0,-1-2 320 16,-3 0 64-16,-2 1 16 0,-3-3 0 0,-1 2 208 0,-1-3 32 16,-2-1 16-16,-3 1 0 15,-1-6-160-15,-2 2-48 0,-1-1 0 0,-2-1 0 0,-1-3-192 0,0 2-64 16,-2-2 0-16,-2-2 0 0,0 2-192 0,-2 0 0 15,-1 2-192-15,0 0 192 0,0 3-208 0,-2 1 64 16,1 1 16-16,-2 3 0 0,0 0 128 0,-1 3 0 16,1 1 0-16,-1 0 0 0,0 3 0 0,-1-1 0 15,-3 0 0-15,1 2-128 0,0 1 128 0,3-4 0 16,1 2 0-16,2-1-128 0,3-2 128 0,3-2 0 16,2 1 0-16,2-2 0 0,3 1 0 0,2-1 0 15,1-2 0-15,1 4 0 0,1-3 0 0,1 2 0 0,2-1 0 0,0 1 0 16,2 2-176-16,3-3 0 0,1 3 0 0,2 0 0 15,2 3-160-15,1-1-48 0,2 2 0 0,-1 1 0 16,0 2 160-16,1 1 32 0,-1 1 0 0,-2 2 0 16,2-3 192-16,-1 3 0 15,0-1 0-15,1 0 0 0,0 1 0 0,0-3 0 0,1 2 0 0,-1-4 0 16,0 0 0-16,0-1 0 0,-1 0 0 0,0 1 0 16,-2-1 0-16,1-1 0 0,-2 1 0 0,-3 0 0 0,1 1 0 15,-1 0 0-15,-2 0 0 0,-1-1 0 0,-2 1 128 0,0 3 32 16,-2-4 0-16,-1 1 0 0,0 2 384 0,-1-1 80 15,0 0 16-15,-2 1 0 16,1 2-208-16,-2-4-48 0,0 3 0 0,1-2 0 0,-1 4 144 0,0-4 32 16,2 5 0-16,-3-1 0 0,0 0 128 0,-1 1 16 15,-1 1 16-15,-3 1 0 0,2 0-480 0,-5 1-112 16,-1 2 0-16,-2-1-128 0,-4 2 0 0,-4-1-256 16,-3 0 32-16,-8 1-15984 15,-8-5-3200-15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4T15:18:57.9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7726 6088 11055 0,'5'-2'976'15,"-3"-3"-784"-15,0 2-192 0,-2 2 0 0,0 1 1872 0,0-1 336 0,0-3 64 0,1-2 16 0,1-3-144 0,1 0-32 0,-2-3 0 0,2 1 0 0,0 1-400 0,1 2-96 0,2-2-16 0,0 2 0 0,3 2-912 0,-2-1-192 16,3 3-48-16,-2-1 0 0,0 0-448 0,-1 2 0 16,-3 0 0-16,0 2 0 0,0-3 0 0,-2 4 0 15,0-1 0-15,-4 1 0 0,1 1 192 0,-1-1 128 16,-1 4 48-16,-2-3 0 0,2 0 368 0,3-1 80 0,0 0 16 0,0 0 0 15,0 0-432-15,0 0-80 0,0 0 0 0,0 0-16 0,0 0 16 0,0 0 16 16,19-11 0-16,-11 9 0 0,-2-3-336 0,-1 1 144 16,-1 2-144-1,-6-1 0-15,-1 2 0 0,-7 2 0 16,-6 3 0-16,-8 2 0 0,-9 4 192 0,-8 1-192 16,-5 0 192-16,-7 2-192 0,-6-1 208 0,-6 0-64 15,4 1-16-15,-10 0 0 0,-6 5 144 0,-2-5 32 0,0 2 0 16,4-1 0-16,4-1 48 0,4-3 16 0,6 0 0 0,4 0 0 15,5-3-176-15,7-2-48 0,9 0 0 0,7 0 0 16,8-2-144-16,5-1 0 0,6-1 0 0,5-1 0 0,4 0 0 16,4-1 0-16,5-1 0 0,4 0 0 0,5 1-384 0,4-3 64 15,5 3 0-15,7 0 0 16,0 1 0-16,4 0 0 0,0 1 0 0,9-1 0 0,7-1 144 0,4 1 48 16,1-3 0-16,0 3 0 0,0-2 128 0,-1-2 0 15,-2 2-144-15,-4-4 144 16,0-2 0-16,-1 0 0 0,-2-1 0 0,-4 0 0 0,-2-2 0 0,-3 0 0 0,-6-1 0 15,-4 0 0-15,-6 3 0 0,-3 1 0 0,-4-2 0 16,-6 4 0-16,-4 2 0 16,-6 2 0-16,-5 2 0 0,-6 4 0 0,-6 1 0 0,-8 3 208 0,-1 0-48 0,-6 2-16 15,-7 1 16 1,-5 0 0-16,-3 0 0 0,-7 1 0 0,-8 4-160 0,-5-2 0 16,-1 1 0-16,-1-3 0 0,-2 2 0 0,3-1 128 15,4 0-128-15,0-2 0 0,1-5 192 0,2 1-64 16,4-2 0-16,4-1 0 0,6-1 16 0,5 0 0 15,5-1 0-15,6-2 0 0,5-2-16 0,6 2 0 0,9-3 0 16,5 0 0-16,6-1-128 0,7-1 0 0,7-1 0 0,11-1 0 16,8-3-256-16,10 0-48 0,9 1 0 0,4 1 0 31,4 0-160-31,7 1-48 0,6 2 0 0,6-5 0 16,5 3-448-16,-2-4-112 0,-7-1-16 0,-7 0 0 0,-2-3-304 0,1-1-64 15,-1 0-16-15,-4-1 0 0,-4 2 1072 0,-8-1 208 0,-6 1 32 0,-7 0-13936 16</inkml:trace>
  <inkml:trace contextRef="#ctx0" brushRef="#br0" timeOffset="2494.62">22905 713 35007 0,'1'-1'3120'0,"0"1"-2496"0,0 2-496 0,-1 2-128 0,0-2 1008 0,0 2 176 0,-1 2 32 0,0 4 16 0,0 5-560 0,-4 6-112 0,1 6-32 0,-3 2 0 0,-1 0-224 0,1 3-48 0,1-1-16 0,-1 4 0 0,5 3-112 0,2 2-128 16,2 6 176-16,3 1-176 0,4 6 256 0,2-1-48 15,3 3-16-15,1-3 0 0,-1-1-48 0,0 1-16 16,1-1 0-16,-2-1 0 0,1 2 0 0,-3-1 0 16,0 1 0-16,-3-5 0 0,-1-4 0 0,-3-3-128 15,-3-9 192-15,-1-4-64 0,-1-5-128 0,-2-2 0 0,0-4 0 16,-2-4 0-16,0-3 0 0,0-4 0 0,1-3 0 15,-1-3 0-15,0-2 0 0,1-6 0 16,2-2 0-16,-2-7 0 0,3-5 176 0,0-4-48 0,1-5-128 0,1-6 192 0,2-1-192 0,0-3 128 31,3 0-128-31,3 1 0 0,3 1 0 0,5 6 0 0,1 0 0 16,3 6 0-16,1 4 0 0,-1 7 0 0,0 2 0 16,0 8 0-16,0 2 0 0,-2 2 0 0,0 6 0 15,-1-2 0-15,-1 4 0 0,-1 1 0 0,-2 1 0 0,0-1 0 16,-1 2 0-16,2-1 0 0,0 4 0 15,0 0 0-15,0 1 0 0,-2 4 0 0,2 6 144 0,1 2-144 16,-1 4 240-16,0 2-48 0,1 2 0 0,-1 3 0 16,0 1-192-16,-2-2 0 0,1 0 0 0,-2-2 0 15,-1-6 0-15,0 0 0 0,1-4 0 0,-3-3 0 0,1-1 0 16,-1-2 0-16,-2-1 0 0,1-3 0 16,-2 0-336-16,0-4-64 15,-1 0-16-15,0-5-12960 0,1 0-2576 0</inkml:trace>
  <inkml:trace contextRef="#ctx0" brushRef="#br0" timeOffset="3028.81">24790 530 6447 0,'2'-5'576'0,"-2"1"-576"0,-2 2 0 0,1-2 0 0,1 3 5856 0,0 0 1056 0,-1 1 224 0,0-3 32 0,-1 1-4672 0,1-2-960 0,-1-1-176 0,-1 1-32 16,1 1-528-16,-1 1-96 0,1-1-32 0,-2 1 0 0,2 1-544 15,-2 2-128-15,-1 2 0 0,-1 1 0 0,-2 2 0 0,0 4 192 16,-2 3-192-16,-3 7 192 0,0 2 80 0,-3 3 32 15,-2 5 0-15,-1 3 0 0,-4 5-48 0,-1 3 0 16,-2 4 0-16,0-1 0 0,2-3 16 0,0 4 0 16,-2 5 0-16,-3 7 0 0,-2 9-80 15,-1 5-32-15,0 5 0 0,2-1 0 0,3-2-32 0,2-4-128 0,4 0 192 16,3-3-64-16,3 0-128 0,4-3 0 0,6-4 0 16,2-2 0-16,5-5 0 0,3-4 0 0,3-1 128 15,5-3-128-15,1-2 0 0,6 2 0 0,4 1 0 0,4-1 128 16,4-2-128-16,4-3-224 15,4-5 48-15,2-4 16 16,1-7-640-16,5-3-128 0</inkml:trace>
  <inkml:trace contextRef="#ctx0" brushRef="#br0" timeOffset="4132.42">25546 1263 16575 0,'-1'-1'1472'0,"-2"-3"-1168"0,2 4-304 0,0 0 0 0,1 0 1680 0,-2 0 288 0,0-1 48 0,-3 1 16 0,-1-4-48 0,-3 2 0 0,-1 2 0 0,0-4 0 0,-1 3-512 0,0-2-96 0,0 3-32 0,-1-1 0 15,1 2-832-15,-1-1-192 0,0 3-16 0,0-3-16 16,-3 2-288-16,0 1 0 0,-1 1 0 0,-1 0 0 15,-2 5 0-15,-1-3 0 0,-1 5 0 0,-1-2 0 16,0 2 0-16,0-1 0 0,0 1 0 0,3-1 0 16,1-2 448-16,1 1 48 0,2-2 0 0,3-1 0 15,2-1 0-15,3 0 0 0,0 1 0 0,5-2 0 16,1 1-368-16,3 0-128 0,3-2 0 0,4 2 0 0,2-1 0 0,2 1 0 16,5 1 0-16,0 0 0 0,5 3 0 15,1-2 0-15,2 3 0 0,-1 0 0 16,1-1 0-16,0 1 0 0,0 1 0 0,-1 0 0 0,-1 0 0 15,1 1 0-15,-5 1-160 0,-2 2 160 16,0-3 0-16,-3 2 0 0,-2 0 0 0,-2 2 128 0,-2-2-128 0,-2 1 0 16,0 0 0-16,-2 1 0 0,-2-1 0 15,1 1 0-15,-3-3 0 0,-1 2-128 0,-1-1 128 16,0-2 0-16,-3-1 0 0,-1 2 0 0,-1-2 0 16,-3 0 0-16,-1 0 0 0,-2-1 128 0,-2 1-128 15,-2 0 0-15,-1-1 0 0,-4-1 0 16,-3 1-384-16,-3-1-80 0,0 3-32 0,-4-6-11200 15,0 1-2240-15</inkml:trace>
  <inkml:trace contextRef="#ctx0" brushRef="#br0" timeOffset="4910.32">25887 992 11055 0,'3'-2'976'0,"-1"-2"-784"0,1 3-192 15,-2 0 0-15,0 1 1328 0,0 0 208 0,3-4 64 0,1 3 0 0,2-5 384 0,1 1 96 0,2 1 16 0,-3 1 0 0,2 0-176 0,-3 2-48 0,0 2 0 0,-1 0 0 0,-1 3-464 0,0 1-112 0,-1 1-16 16,1 4 0-16,0 2-464 0,-1 4-112 0,2 4 0 0,0 7-16 16,0 7-512-1,1 0-176-15,1 8 0 0,-1 4 144 0,0 3-144 16,-1 2 0-16,-1-6 0 0,-2 5 0 0,1 2 0 16,-2 4 0-16,-1 3 0 0,-1-2 0 0,-1-1 0 15,1-3 0-15,0-5 0 0,1-5 0 0,-1-4 0 0,1-7 0 16,1-4 0-16,0-3 0 15,0-4-528-15,2-2-144 0,-1-4-32 0,-1-2-15632 0</inkml:trace>
  <inkml:trace contextRef="#ctx0" brushRef="#br0" timeOffset="5127.92">25778 1507 40543 0,'8'-6'1792'0,"-1"1"384"0,2-2-1744 0,1 3-432 0,-2 0 0 0,1 1 0 0,1 1 256 0,7-2-16 15,10-3-16-15,11-1 0 16,7 1 240-16,4-1 48 0,-2 5 16 0,-3-2 0 16,-3 5-528-16,-4-1 0 0,-2 1 0 0,-3-3 0 15,-1 1-320-15,-3-2 48 0,1-1 0 0,-2 0-18592 16</inkml:trace>
  <inkml:trace contextRef="#ctx0" brushRef="#br0" timeOffset="5612.92">26761 1441 34095 0,'-11'4'1504'0,"3"-3"320"0,-1 3-1456 0,3-3-368 16,2 2 0-16,0-1 0 0,1-1 816 0,-5 3 80 0,-3 2 32 0,-4 0 0 16,-4 6 32-16,-3 0 16 15,0 4 0-15,1 1 0 0,0 3-768 0,3 1-208 0,-1 1 0 0,3 2 0 16,1-1 0-16,3 1 0 0,2 1 0 0,0-2 0 15,3-1 0-15,-1-3 0 0,3 2 0 0,2-1 0 16,0-4 0-16,2-1 0 0,1-2 0 0,0-2 0 16,1-1 0-16,3-4-272 0,1-1 64 0,1-2 16 15,3-2-832 1,0-3-144-16,4-2-48 0,2-2 0 0,1-3-48 0,1-2-16 16,0-3 0-16,2-1 0 0,2-4 912 0,0-1 176 0,-1-2 48 0,0-1 0 15,-3 1 752-15,0-1 160 0,-1-3 16 0,0 6 16 16,-1 3 576-16,-3 5 112 0,0 3 32 0,-4 4 0 0,0 3-752 0,-3 4-128 15,0 3-48-15,-4 2 0 0,3 4-272 0,-2 3-64 0,0 4-16 16,1 3 0-16,1 3-240 16,-1-1 128-16,1 2-128 0,0 1 0 0,1-1 0 15,0-2 0-15,0-2 0 0,0-2 0 0,1-3 0 16,0-4 0-16,0-2 0 0,2 0 0 0,-1-4-208 0,2-1-96 16,-1-2-16-16,0-1 0 15,0-4-1328-15,0 0-272 0,-1-1-48 0,-1-1-14288 0</inkml:trace>
  <inkml:trace contextRef="#ctx0" brushRef="#br0" timeOffset="5861.7">27156 981 35935 0,'6'3'3200'0,"-1"-1"-2560"0,-1 3-512 0,-1 1-128 0,0-1 0 0,-1 0 128 0,1 4-128 0,2 2 128 0,1 9 640 0,3 9 128 0,1 10 16 0,-1 3 16 0,0 4-480 0,-1 2-80 0,-2 1-32 0,0 0 0 0,-1-2-336 0,0-1 0 15,-2-2 0-15,2-1 0 16,-1-5 0-16,1 1-128 0,-1-2 0 0,0-5 0 31,-1 0-1472-31,1-5-272 0,-2 2-64 0,0-7-14000 0</inkml:trace>
  <inkml:trace contextRef="#ctx0" brushRef="#br0" timeOffset="6083.87">27004 1386 42383 0,'2'-4'3776'0,"1"1"-3024"15,0 2-608-15,4 0-144 0,-1 0 0 0,0 1 0 0,1-3 144 0,7 2-144 0,8-3 192 16,9 1-16 0,10-2-16-16,4-2 0 0,-2 3-16 0,0-3 0 0,-3 1 0 0,-3 1 0 15,-3-3-400-15,-4 0-96 16,-3-2-16-16,-4 2-18672 0</inkml:trace>
  <inkml:trace contextRef="#ctx0" brushRef="#br0" timeOffset="6477.01">27634 1595 27647 0,'-1'0'2448'0,"1"0"-1952"0,1 1-496 0,1 1 0 0,0-2 656 0,1 0 48 15,2 0 0-15,1 0 0 16,2 0 384-16,5-2 64 0,2 1 32 0,1-2 0 0,1-2-432 0,0 0-96 0,3-1-16 15,-1 0 0 1,2-4-64-16,0-1-32 0,0-2 0 0,2-1 0 0,2-4-256 16,-2 1-48-16,-4 3-16 0,-2 0 0 15,2-3-224-15,-3 3-160 0,-2-1 32 0,-3-1 0 16,-4 1-464-16,-2-2-96 0,-3 1-16 0,-2-1 0 16,-2 4 240-16,-3-2 32 0,-2 5 16 0,-3 4 0 15,-4 3-416-15,-4 3-64 0,-3 3-32 0,-7 6 0 16,0 3-48-16,-5 4-16 0,-6 8 0 0,1-2 0 15,0 4 272-15,0-2 48 0,5 5 16 0,0-1 0 0,2 2 1744 0,2 3 336 16,5 2 80-16,3 1 16 0,5-3 608 0,3 1 128 16,6-1 32-16,2-2 0 0,5-3-1392 0,2-2-256 0,6-2-64 0,4-3-16 15,3-4-160-15,5-3-16 16,3 1-16-16,4-4 0 0,6-4-368 0,5-1-256 16,5-1 32-16,7-3-18592 0</inkml:trace>
  <inkml:trace contextRef="#ctx0" brushRef="#br0" timeOffset="7027.52">27841 411 30399 0,'-5'1'2704'0,"1"1"-2160"0,3-2-544 0,2 0 0 0,1 0 1008 0,-1 2 80 0,-1-1 32 0,1 2 0 0,3 2 352 0,2 3 80 0,4 0 16 0,3 3 0 0,6 0-1024 0,2 5-208 0,6 0-32 16,4 3-16-16,7 4-32 0,8 5 0 0,7 5 0 0,7 2 0 15,4 4-96-15,9 7-32 0,5 0 0 0,2 2 0 16,-2-4-128-16,3 5 160 0,0 3-160 0,-4 3 160 16,-8-3-160-16,-6 5-224 0,-5 1 48 15,-11 3 16-15,-10-1 160 0,-11 0 0 0,-10-7 0 0,-7 4 0 16,-7 3 0-16,-5 6 0 0,-7 2 0 0,-4-3 0 16,-4-2 176-16,-3-7-48 0,1-10 0 0,-6 5 0 15,-6 0-128-15,-4 3 0 0,-1-4 0 0,-1-1 0 16,-1-6 0-16,-2-1 0 0,2-3 0 0,-3-6 0 15,-2-2-576-15,1-7-32 0,0 0-16 0,-3-3 0 0</inkml:trace>
  <inkml:trace contextRef="#ctx0" brushRef="#br0" timeOffset="8094.81">29864 1475 38703 0,'-7'3'3440'0,"0"-3"-2752"0,5 2-560 0,1-1-128 0,2 0 0 0,-1-1 0 0,-3 3 0 0,1-1 128 0,-1 2-128 0,2-2 0 0,5 1 0 0,2-2-176 0,6-1 176 16,5-1 0-16,4-3 0 0,5-1 0 0,4 0-176 0,8-1 0 0,6 0 0 0,7 1 0 15,7 1-288-15,4 0-64 16,2 1-16-16,2-1 0 0,-1 0-176 0,-2 3-48 0,-2-3 0 16,-4 4 0-16,-4 1 448 0,-5-1 96 0,-3 3 16 15,-7-1 0-15,-5 1 208 0,-4-3 0 0,-7 0 144 0,-2 0-144 0,-4-3 896 16,-3 2 96-16,0 0 16 0,-2-4 0 0,-1 4-336 15,-2-3-64-15,0 2-16 0,-1-2 0 0,1 3-592 16,-3-4 0-16,1 1 0 0,-1-1 0 16,0-1-720-1,-2 0-64-15,1-2-16 0,-1 0 0 0,0-1 144 0,-3-1 16 0,0 0 16 0,-3-2 0 16,-1 1 496-16,-2 2 128 0,-3-2 0 0,-3 0 0 16,-2 1 0-16,-2 2 208 0,-4-1-16 0,-2 1-16 0,-3-1 720 15,1 2 160-15,-2 1 32 0,0 0 0 0,3 1-224 16,2 1-32-16,3 2-16 0,0-1 0 0,5 2-544 0,2 0-96 15,3-1-32-15,3 2 0 0,3 0-144 0,2 0 0 16,4 0 0-16,2-3 128 0,4 1-128 0,2 0 0 16,4 1 0-16,4-2 0 0,0 3 0 0,2 0 0 15,1 0 128-15,0 0-128 0,-1 3 0 0,0 2 0 16,-1 0 0-16,0 2 0 0,2 2 128 0,-2 2-128 16,-3-3 0-16,-1 2 128 0,-1 2-128 0,-1 0 0 15,-2 0 0-15,-3 2 0 0,-1-1 0 0,-1 2 160 0,-3-2-160 16,-1-1 160-16,-3 2-160 0,-1 0-176 0,-1 3 48 0,-2-5 0 0,-1 4 128 0,-2 1 0 15,0 2 0-15,-3 1 0 16,-1-1 0-16,-1 2 176 16,0-1-48-16,-1 1 0 0,-1 0-128 0,1-3 160 0,-2-1-160 15,2 0 160-15,-1-3-160 0,0-1 0 0,2 0 0 16,0-2 0-16,0-2 0 0,1-1 0 0,1-3 0 0,2 1-18784 16</inkml:trace>
  <inkml:trace contextRef="#ctx0" brushRef="#br0" timeOffset="9096.61">31805 1224 32255 0,'-3'1'2864'16,"1"3"-2288"-16,1-4-576 0,1 1 0 0,1 1 160 0,-1 1-160 0,-1 2 128 0,1 3-128 0,-1 6 544 0,1 0 32 0,1 7 0 0,2-2 0 0,2 5-448 0,1 1-128 0,2 3 0 0,1 2 0 0,2 3 0 0,-1 2 0 16,1 6 0-16,-1 2 0 0,2 3 0 0,-4-1 0 15,-1 1 0-15,-2-4 0 16,-2 0 576-16,-2-5 0 0,-2-5 0 0,-1-3 0 0,0-4-192 0,0-3-48 16,-1-5 0-16,2-2 0 0,1-6-32 15,1-3-16-15,2-4 0 0,1-4 0 16,3-4 208-16,0-3 32 0,4-7 16 0,2-5 0 0,1-4-304 0,3-7-64 0,1-8-16 15,1-3 0-15,-2-1-160 0,1-7 0 0,0-5 144 16,-1-1-144-16,-3 1 0 16,-1-3 0-16,1 3 0 0,-3-1 0 0,-1 1 0 15,-1 5-192-15,-3 7 192 0,-3 4-192 16,0 9-272-16,-4 5-64 0,-2 7-16 0,-2 4 0 16,-1 6-1104-16,-3 5-208 0</inkml:trace>
  <inkml:trace contextRef="#ctx0" brushRef="#br0" timeOffset="9660.36">32492 1464 6447 0,'-9'-10'576'0,"2"2"-576"0,0 2 0 0,2 2 0 0,3 3 4400 0,-1 1 768 0,2 0 144 16,-4-1 48-16,-2 1-3152 0,-4-1-624 0,-3 2-128 0,-3 1-32 0,-2 3-208 0,-1 4-64 0,2 2 0 0,-2 1 0 0,0 4-832 0,1 2-160 16,0 0-32-16,0 3-128 0,1 3 0 0,1-1 0 15,1 5 0-15,1-5 0 0,1 2 0 0,2 1 0 16,2-4 0-16,4-3 0 0,2-2 0 0,3-1 0 16,3-4-160-16,2-2 160 0,2-1-288 0,3-4 16 0,1-1 0 0,3-4 0 31,2 0-256-31,2-5-48 0,3-2-16 0,2-2 0 15,2-3 32 1,-1-1 16-16,1 2 0 0,-3-4 0 0,-3 1 96 0,0-2 0 0,-2 1 16 0,-3 0 0 16,-3-2 432-16,-3 2-128 0,-2 2 128 0,-4-1 0 0,-1 5 960 0,-3 1 288 15,-2 5 48-15,-1 3 16 0,-3 5 224 0,1 4 64 16,-2 6 0-16,-1 1 0 0,2 7-944 0,-1 0-176 0,3 1-32 16,2 4-16-16,2-1-432 0,3-4 0 0,3 2 128 15,2-3-128-15,2-1 0 0,3-6 0 0,4 1 0 0,-1-1 0 16,3-4 0-16,1-3 0 0,0-2 0 0,-1-3 0 15,1 0-480-15,-2-3-80 16,0-1-16-16,-4-3-16784 0</inkml:trace>
  <inkml:trace contextRef="#ctx0" brushRef="#br0" timeOffset="9960.35">32802 567 36863 0,'-6'-4'3264'16,"1"4"-2608"-16,1 0-528 0,4 3-128 0,1 0 560 0,-1-1 80 0,-1 3 0 0,-1 1 16 0,-1 5 48 0,1 6 16 0,0 8 0 0,1 7 0 0,1 9-384 0,0 8-80 15,3 6 0-15,-1 9-16 0,2 7-112 0,2 8 0 16,2 7-128-16,0 8 192 0,2-2-192 0,-1-1 0 0,-1-2 0 0,0-3 0 16,-1-7 0-16,2-3 0 0,0-3 0 0,0-6-160 31,1-12-608-31,1-7-112 0,2-6-16 0</inkml:trace>
  <inkml:trace contextRef="#ctx0" brushRef="#br0" timeOffset="17077.27">8500 6410 35935 0,'-5'-5'3200'15,"1"-1"-2560"-15,3 3-512 0,1 2-128 0,1 0 528 0,1 0 96 0,-2-3 16 0,1-2 0 0,1-2-64 0,5-2-16 0,4 4 0 0,5 0 0 0,5 0-240 0,6 1-64 0,6 0 0 0,8-1 0 16,7 1-256-16,9-1 0 0,9-1 0 0,13 1 0 0,17 4 128 0,17-1-128 15,13-3 0-15,14 1 0 0,9-1 0 0,3 0 0 0,-8 1 0 0,6-1 0 16,2 1 0 0,-4-5 0-16,-5 2 0 0,-7-3 0 0,-6 0 0 0,-7 1 0 0,-8 3-160 0,-5-8-18128 15</inkml:trace>
  <inkml:trace contextRef="#ctx0" brushRef="#br0" timeOffset="43563.52">2148 7629 35007 0,'-6'-4'3120'0,"1"0"-2496"0,1-1-496 0,2 3-128 0,-1 0 0 15,-1-1 176-15,-4-3-176 0,-7-5 192 0,-6-1-192 0,-6-4-144 0,-7 1 144 16,-4 1-208-16,-2 3 336 0,-2 2 64 0,-2 2 0 0,-2 1 16 0,-1 1-208 0,-4 0 0 0,-3-1 0 0,-3 0 0 16,-1-2 560-16,0-3 16 0,-1 1 0 0,0 0 0 15,0 2 128-15,-4-2 16 0,-3 3 16 0,-2 1 0 0,2 0-352 16,-1-4-80-16,5 0-16 0,-1 3 0 0,1 3-80 0,2 4-16 15,4 3 0 1,5 3 0-16,4 0-64 0,5 1 0 0,8 2-128 0,-1 2 192 0,2 0-64 0,0 3 0 16,1 2-128-16,1 6 192 0,3 3-192 0,2 3 144 15,2 5-144-15,5 0 128 0,3-1-128 16,3-1 0-16,5 0 0 0,1-3 0 0,5 3-192 0,1-5 16 0,-1 2 16 0,4-4 0 16,-1-1 32-16,3-1 0 0,1 0 0 0,1 4 0 15,2 5 128-15,1 1 0 0,-2-1 0 0,5 9 0 16,0 9 0-16,3 13 128 0,-2 3-128 0,1 6 176 15,-3-1-176-15,-1 5 192 16,-1 7-192-16,-3 4 192 0,-2 4-192 0,-6-7 0 16,1-6 0-16,-3-9 0 0,-1-9 0 0,-2 6 0 15,-2 5 0-15,-1-2 0 0,1-5 128 0,-4-8 0 16,1-8 0-16,1-3 0 0,3-12 288 0,1 1 48 16,1 4 16-16,1-2 0 0,1 2-160 0,2-1-16 0,2-1-16 15,-2-2 0-15,4 2-288 0,-4-2 0 0,2-3 0 16,-1-3-144-16,1-6 144 0,-2-1 0 0,0-8 0 0,1 0 0 15,-3 0 0-15,2-3 0 0,0 3 0 0,0-4 176 16,1 2-48-16,0 0 0 0,0-3 0 0,1 3 0 16,1 1 320-16,1 1 48 0,1-1 16 0,0 2 0 0,2 3-176 15,2 0-16-15,0 2-16 0,2-2 0 0,2-3-64 16,2 2-16-16,3-4 0 0,3 2 0 0,1-5 160 16,7 0 48-16,8-1 0 0,2-2 0 0,2 0-288 0,6-4-144 15,4 2 160-15,1-3-160 16,-2-1 128-16,3-2-128 0,3-6 0 0,8 1 0 0,3-6 0 0,1 1 0 15,-2-2 0-15,-3 1 0 0,-6 2 0 0,-1-2 0 16,-2 1 0 0,-8 1 0-16,-4 5-880 15,-1-3-112-15,1 4-32 0,-4-3-21056 0</inkml:trace>
  <inkml:trace contextRef="#ctx0" brushRef="#br0" timeOffset="55848.95">20872 3445 34095 0,'6'-4'3024'0,"-1"1"-2416"0,-1 3-480 0,-4 2-128 0,0-1 512 0,0 3 64 0,0 0 32 0,1 3 0 0,-2 4-96 0,-3 6-32 0,-4 5 0 16,-1 3 0-16,-4 7-272 0,1 3-48 0,-2 4-16 0,3 3 0 0,0 3-144 0,5 1 0 0,1 1 0 0,6 1 0 15,2-2 0-15,3-2 0 16,2 3 128-16,5-1-128 0,-1-8 0 0,3 3 0 16,4 4 0-16,0-6 0 0,2 2 240 0,-1-3 16 15,-1-3 0-15,-1-7 0 0,0-3 176 0,-4-1 32 0,1-5 16 16,0 1 0-16,0-2-160 0,-2-1-16 0,1 0-16 0,-2-2 0 15,1 1-288-15,-3-5 0 0,-3 0 0 16,-1-3 0-16,-1 2 0 0,-2-3 0 0,-1 1 0 0,-2-1 0 16,0-1 0-16,0-1 0 0,-1-4 0 0,0 1 0 0,1-2 0 15,0 0 0-15,0-5 0 0,1-3 0 0,-1 0 0 0,1-5 0 16,2 0 0-16,-2-8 0 0,3-7 384 0,-1-8-48 16,2-4 0-16,3-11 0 0,3-7 16 0,2-3 0 15,1-3 0-15,3-2 0 16,2 2-144-16,2-5-16 0,4 1-16 0,1-3 0 0,2 6-176 0,-1 3 0 15,2 5 0-15,0 0 0 16,1 5 0-16,0 7 0 0,-2 2 0 0,-2 8 0 0,-1 5 0 0,-3 1 0 0,-3 7 0 16,-5 2 0-16,-1 3 0 0,-4 4-144 0,-3-2 144 15,-4 4 0 1,-2 2-480-16,-1 0 16 0,-3 3 0 16,-1 4 0-16,-1-2-656 0,-1 4-128 0</inkml:trace>
  <inkml:trace contextRef="#ctx0" brushRef="#br0" timeOffset="56489.85">20894 3956 17503 0,'-27'12'1552'0,"6"-6"-1232"0,2 4-320 0,4-4 0 0,8-1 1056 0,2-4 160 0,-2 4 16 0,-7 1 16 0,-6 2 512 16,-3 3 96-16,-1-1 32 0,3 1 0 0,6-6-576 0,5-3-112 0,6-2-32 0,4-2 0 0,4-2-368 0,6-3-80 0,4-2-16 0,5-2 0 0,2 0-240 0,5-4-48 0,4 0-16 0,3 1 0 15,1 1-112-15,5 0-32 0,4 1 0 0,4 1 0 16,5 4-256-16,1-5 0 0,0 5 0 0,0 0 0 16,-6-1 0-16,-5 2 0 0,-5 2 0 0,-6 3-11248 15,-5 1-2192-15</inkml:trace>
  <inkml:trace contextRef="#ctx0" brushRef="#br0" timeOffset="57412.11">22013 3948 28559 0,'-4'-4'2544'0,"2"2"-2032"0,1 0-512 0,1 4 0 16,1-2 896-16,-1 2 96 0,0-2 16 0,-1 0 0 0,1 4-176 0,1 3-48 0,1 2 0 0,2 7 0 0,0 5-144 0,1 3-16 0,1 5-16 0,-1 5 0 0,1 4-304 0,-1 1-64 16,0 4-16-16,-3 0 0 0,3-1 48 0,-3-4 16 15,-1-2 0-15,-1-4 0 0,-1-2-288 0,-1 0 0 16,-1-3 128-16,-1-1-128 0,0-5 0 0,-2-1 0 0,0-3 128 0,-2-5-128 15,2-2 464-15,-1-2 48 0,2-4 0 0,-1-2 0 16,1-4-48-16,0-2 0 0,0-4 0 0,0-5 0 16,0-5-272-16,1-3-48 0,2-5-16 0,-1-3 0 15,1-6 0-15,2-3 0 0,0-7 0 0,0-1 0 16,2 1-128-16,1 4 0 0,1 4-192 16,2 0 192-16,2 2-192 0,2 4 192 0,4 3-192 0,1 3 192 15,1 6-160-15,1 4 160 0,2 4 0 16,-1 4-144-16,2 2 144 0,2 4 0 0,0 1 0 0,3 1 0 0,-1 1 0 15,-1 2 0-15,1 1 0 0,-1 0 0 0,-1 1 0 16,-1-1 0-16,3 4 0 0,-4-1 0 16,0 4 0-16,-3 0 0 0,3 5 0 0,-3 6 0 0,1-1 0 0,-1 6 176 15,-4 3-176-15,0 3 192 16,-4 4-192-16,-1-5 0 0,-2 2 144 0,-2-2-144 16,-1-2 0-16,0-1 144 0,-1-3-144 0,0-1 0 0,-1-2 128 15,1-6-128-15,0 3 0 0,-2-5 0 0,2-2 0 16,-1-2 0-16,2-2 0 0,0 0 0 0,2-4 0 15,-1 0 0-15,1-1 0 0,-1-2-12960 16,1-2-2528-16</inkml:trace>
  <inkml:trace contextRef="#ctx0" brushRef="#br0" timeOffset="59010.96">23731 3370 19343 0,'1'2'1728'0,"0"-2"-1392"0,0 0-336 0,-1 0 0 0,2-2 1200 0,-1 2 160 0,1 0 48 0,2 0 0 0,2 0 528 15,-1 0 112-15,1 3 32 0,1 1 0 0,-1-2-1440 0,0 7-272 0,0-1-64 0,-1 6-16 0,0 3 64 0,-1 1 16 0,-1 6 0 0,1 3 0 16,0 4 352-16,-2 6 80 0,2 8 16 0,0 6 0 16,-1 8-384-16,-1 7-80 0,-1 4-16 0,-2 6 0 15,-3 0-336-15,1 0 0 0,1-5 0 0,1-5 0 16,0-7 0-16,1-8 0 0,0-9 0 0,1-4 0 16,1-4 416-16,1-6 16 0,-1-2 0 0,1-4 0 15,0 1 16-15,1-5 16 0,1 0 0 16,-1-4 0-16,-1-3-256 0,0-3-48 0,-1-3-16 0,1-4 0 0,-2 2-144 0,-1-6 160 15,0-1-160-15,-1-3 160 0,0-3-160 0,-2-1 0 16,-1-5 0-16,-1-4 128 16,-1-1-128-16,0-5 0 0,0-2 0 0,-1-2 0 0,0 0 0 0,2-3 0 15,2-1-128-15,-1 2 128 16,3 3 0-16,2 0 0 0,3 4 0 0,2 1 0 16,0 5 0-16,3 6 0 0,1-1 0 0,1 5 0 15,0 1 0-15,1 2 160 0,1 1-16 0,1 2 0 0,0-1-16 16,2 2-128-16,1 2 192 0,1 0-64 0,0 2-128 15,-2 3 0-15,0 2 0 0,-1 1 0 0,-2 0 0 0,-1 1 0 16,0 4 0-16,-1 0 0 0,2 4 0 16,-1-1 0-16,1 0 0 0,-1 1 0 0,2 2 0 0,-1 2 0 15,2-2 0-15,0 1 0 0,-2-3 0 0,1 1 0 16,-2 0 0-16,0 1 0 0,-1 1 0 0,-3-4 0 16,1 1 0-16,-3 0 0 0,2 2 0 0,-3-1 0 0,1 3 0 15,-1 0 0-15,1 3-192 0,-1-5-32 0,-2-2 0 16,-1-2-12448-16,-1 0-2480 15</inkml:trace>
  <inkml:trace contextRef="#ctx0" brushRef="#br0" timeOffset="59716.82">24905 4507 8287 0,'3'-5'736'0,"-3"1"-592"15,0 2-144-15,1 2 0 0,-1 0 1152 0,0 0 208 0,0 0 48 0,0 0 0 0,-1-3-592 0,0 2-112 0,-1 0-32 0,2 1 0 0,0 0 1056 0,0 0 224 0,0 0 32 0,-18-6 16 16,12 4-272-16,-1 0-64 0,0 1-16 0,0 1 0 0,-2 0-240 0,-1 1-64 0,0 1 0 0,-1 0 0 16,-1 2-704-16,-1 0-128 0,-2 1-48 0,1 4 0 15,-4 2-256-15,0 3-48 0,-3 4-16 0,-1 7 0 0,-3 3-144 16,-1 7 0-16,-3 6 0 0,0 4 0 15,0 5 0-15,3 1 0 0,3-6 0 0,1 1 0 16,2 0 0-16,5-5 0 0,4-3 0 0,3-3 0 16,5-6 0-16,3-3 0 0,2-6 0 0,3 0 0 0,2-7 0 0,3 0 0 15,3-5 0-15,2-4 0 16,1-1 224-16,1-3 64 0,4-5 16 0,2-3 0 16,5-3-80-16,1-5-16 0,4-1 0 0,-1-3 0 15,1 1-208-15,0-3 144 0,2-1-144 0,0-2 128 0,-4-2-128 16,0 0 0-16,-2-3 0 0,0 1 0 0,-5-3 0 15,-1 1 0-15,-5-1 0 0,-3-2 0 0,-5-1 0 0,-3-2 0 16,-3 1 0-16,-4 0 0 0,-2-1 0 16,-5 6 0-16,-1 0 0 0,-3 5 0 0,-3 4 0 0,-2 2 0 15,-1 7-192-15,-2 1 192 16,-1 6-896-16,-1 3-48 0,0 3-16 0,-1 2-9600 16,0 4-1936-16</inkml:trace>
  <inkml:trace contextRef="#ctx0" brushRef="#br0" timeOffset="60029.17">24933 4625 26719 0,'-4'-4'1184'0,"1"0"240"0,2 1-1136 0,1 0-288 0,1 1 0 0,1 0 0 0,0-1 640 0,1 2 64 0,2-5 0 0,-2 1 16 0,3 0 432 0,-1 0 64 0,0 4 32 0,-1 1 0 0,-3 0-816 16,-1 5-176-16,-1 4-16 0,-3 0-16 15,-2 4-224-15,-3 3 0 0,0 2 0 0,-6 3 0 0,-4 3 128 0,-3 3-128 0,-3 0 0 0,-6 3 144 16,-6 6-144-1,-7 1 0-15,-5-1-192 0,1-3-10112 16,4 1-2000-16</inkml:trace>
  <inkml:trace contextRef="#ctx0" brushRef="#br0" timeOffset="61160.31">26047 3160 23039 0,'-2'-2'2048'0,"1"2"-1648"0,1 0-400 0,0 0 0 0,0 0 0 0,0 2 128 0,-1-2-128 0,0 0 0 0,0 0 352 0,-2 0-16 15,-1 1 0-15,4-1 0 0,0 0 240 0,0 0 64 0,0 0 0 0,-23 14 0 0,15-7 384 16,-1 1 96-16,-4 2 16 0,-2 2 0 15,1 4 48-15,-6 1 16 0,-1 6 0 0,-3 1 0 16,1 5-432-16,-4 3-64 0,-1 3-32 0,-1 1 0 16,0 7-512-16,1 0-160 0,2 3 0 0,-1 9 0 0,1 11 0 0,0 2 0 15,2 6 0-15,3 0 0 16,5 1 0-16,2 1 0 0,6 2 0 0,2 0 0 16,6-7 256-16,2-10 0 0,4-6 0 0,2-9 0 15,2-1-256-15,2-8 160 0,3 1-160 0,2-9 128 16,3-2 64-16,1-7 16 0,4-2 0 0,2-7 0 15,3-3-432-15,2-8-96 0,2 0 0 0,3-5-16896 16</inkml:trace>
  <inkml:trace contextRef="#ctx0" brushRef="#br0" timeOffset="62213.9">26132 4007 21183 0,'-1'0'1888'0,"0"-2"-1504"0,1 4-384 0,0-1 0 0,1 3 2288 0,0-3 384 0,2 4 80 0,-1 0 0 0,4 5-1040 0,2 4-224 16,-1 1-32-16,3 3-16 0,-1 1-864 0,-2 2-192 0,0-1-16 0,0 1-16 0,-2 2-352 0,-2 1 0 0,-2 1 0 0,1 1-128 0,-2 3 128 0,-2 2 0 16,-1-5 0-16,0 0 0 0,0-2 0 0,-2-1 0 15,1-2 0-15,0-6 0 0,-1-2 240 0,3-2 128 16,-2-3 16-16,2-3 16 0,0-4 96 0,1-2 16 15,0-3 0-15,1-5 0 0,1-2-288 0,-1-4-48 16,0-3-16-16,1-6 0 0,1 1-160 0,0-9 0 16,2-3 144-16,-2-6-144 0,2-2 0 0,0 1 0 15,1-3 0-15,0 5 0 0,1 1 0 0,1 7-192 16,2 6 64-16,-2 6 0 0,3 7-64 0,-1 7 0 16,-1 3 0-16,0 7 0 0,2 2 192 0,-2 5 144 15,2 3-16-15,0 1-128 0,0 2 224 0,2 1-64 16,2 2-16-16,0 0 0 0,1 0-16 0,1-2-128 0,1 3 192 15,3-2-64-15,-1-1 16 0,0 2 0 0,2 2 0 0,0-2 0 16,-1 1 64-16,-2 2 16 0,0-4 0 0,-2 1 0 16,-1 2-224-16,-2-2-128 0,1 1 128 0,-4-1-208 15,0 0 208-15,-3-2-192 0,-1 1 192 0,-2-2-192 16,1-2-1232-16,-3-1-240 0</inkml:trace>
  <inkml:trace contextRef="#ctx0" brushRef="#br0" timeOffset="62694.03">26742 3160 22111 0,'3'-4'1968'0,"1"3"-1584"0,-1 2-384 0,-1 1 0 0,-1 0 1200 0,2 1 144 0,3 0 48 0,3 2 0 0,0 6 144 0,4 2 16 0,-1 5 16 0,1 5 0 0,-2 4-432 0,1 1-96 0,2 1-16 0,0 4 0 0,6-2-352 0,1 1-80 16,5 3-16-16,4-1 0 0,5 6-128 0,2-1-16 15,3 4-16-15,4 1 0 16,3 2-416-16,-2 2 0 0,1 2-144 0,-2-2 144 16,-4 0-128-16,-4-4 128 0,-5 0 0 15,-1 2 0-15,-3 4 0 0,-4 3 0 0,-4 4 0 0,-4-2 0 16,-5-2 0-16,-5-1 0 0,-5-4 0 0,-4-2 0 15,-2-5 0-15,-4-1 304 0,-2 0-48 0,-5 3 0 0,0-3-32 16,-3-1-16-16,-1-4 0 0,-2-4 0 0,-2-4-208 16,-2-3 0-16,-4-2 128 0,-2-4-128 0,-4-3 0 15,-4-2 0-15,0-3 0 0,-2-4-18400 16</inkml:trace>
  <inkml:trace contextRef="#ctx0" brushRef="#br0" timeOffset="63559.06">28122 4144 25791 0,'-8'-1'2304'0,"5"-1"-1856"0,-1-1-448 0,3 2 0 0,2 1 3392 0,1-2 592 0,2 0 112 0,2 1 32 0,3-4-3200 0,6-1-640 0,4 0-128 0,7-4-32 0,3 2 0 0,2 2 0 0,2-1 0 0,2 3 0 0,1-1-128 0,2-1 0 16,2 1 0-16,2 0 0 0,5 0 0 0,2 0 0 15,2 3 0-15,1-3 0 0,0 4-272 0,-2-4 64 16,-1 2 16-16,0-1 0 16,0 1-736-16,2 0-144 0,1-2-16 0,0 0-16 15,1 4 448-15,-1-3 80 0,-1 3 32 0,-3-4 0 0,-5 2 368 0,-2-1 176 16,-3-4-160-16,-4 2 160 0,-2 0 320 0,-5 0 144 0,-2 1 48 16,-4-1 0-16,-2 1 352 0,-6-1 80 0,-1 3 16 0,-5-2 0 15,-5 1-512-15,-2 2-112 0,-4-2-16 0,-3 2 0 16,-3-3-144-16,-3 1-48 0,-4-1 0 0,-1 3 0 15,-4-3-128-15,-3 0 0 0,-1 0 0 0,-2 0-176 0,-1-1 176 0,-2-3-128 32,-1 0 128-32,1 1-128 0,0-3 128 0,1 0-160 0,3-3 160 0,1 4-160 15,2 0 160-15,-1 0 0 0,1 3 128 0,2 1-128 16,2-3 208-16,1 3-16 0,1 1-16 0,3 2 0 16,3 0-32-16,1 1 0 0,2 1 0 0,2 1 0 15,2 0-144-15,1 0 0 0,4 0 144 0,1 1-144 16,4 3 0-16,2-3 0 0,4 1 0 0,2 1 0 15,3 0 0-15,3 1 0 0,1 0 0 0,2 3 0 0,1-2 0 0,3 1 0 16,4 2 0-16,2 2 0 0,3 1 0 0,-2 2 0 16,2-1 0-16,-2-1 0 0,-1 3-128 0,1 0 128 15,-1 0-128-15,-1-1 128 0,-3-1 0 0,-2 3 0 16,-1-3 0-16,-5 1 0 0,-2 0 0 0,-4 1-128 16,-3 1 128-16,-4 0-128 0,-2 1 128 0,-4 0 0 0,-2-1 0 15,-3 1 128-15,-2 0-128 0,-4 0 176 0,0 1-176 16,-3 0 192-16,-1-1-192 0,-3 2 0 15,0-3 0-15,-3 2 0 0,0 1-240 0,-2 0-128 0,0-1-16 0,-3 3-16 16,0 1-1840-16,-1 1-384 16,-1 0-64-16,0 1-12736 0</inkml:trace>
  <inkml:trace contextRef="#ctx0" brushRef="#br0" timeOffset="64144">31312 3532 23039 0,'2'-7'2048'0,"0"2"-1648"0,-1 3-400 0,-1-2 0 0,0 3 1280 0,-1 1 192 0,-1-3 16 0,-1 2 16 0,-1-2 1024 0,-5 1 208 0,-2 1 32 0,-5 1 16 0,-2 1-1712 15,-6 5-352-15,-2 3-64 0,-4 3-16 0,-2 7-512 0,-4 7-128 16,-2 3 0-16,-3 5 0 0,-1 5 0 0,-1 6 0 15,1 3 0-15,0 4 0 0,1 2 0 0,5 2 0 16,4-5 0-16,5 1 0 0,3-4 160 0,7-2-160 16,5-2 192-16,4-3-192 0,6-1 192 0,3-8-192 15,4-3 192-15,5-3-192 0,3-2 0 0,4-3 0 16,4-1 0-16,2-2 0 0,2 1 128 0,2-4-128 0,3-2 0 0,2-2 0 16,2-5 128-16,4 1-128 0,1-6 0 0,2-1 0 15,0 1 0-15,-2-3 0 16,1-3 0-16,-4-1 0 0,0-1 0 0,-3-4 0 0,-2-2 0 0,-1-2 0 0,-4-1 0 15,-3-3 0-15,-1-2 0 0,-2-2 0 0,-1-3 272 0,-2-4-48 16,-2-5-16 0,-3-3 0-16,-1-3 208 0,-2-5 32 0,-2-4 16 15,0-3 0-15,-4-2-160 0,0-2-48 0,-3-1 0 16,-4 4 0-16,-2 2-64 0,-3 5-32 0,-3 4 0 0,-4 5 0 16,-3 6-160-16,-3 5 192 0,-4 2-192 0,-4 7 192 15,-3 4-192-15,-5 6 0 0,-3-1-160 0,-3 6 160 16,-1 1-192-16,-6 4 48 0,-5 3 16 0,-3 4-13360 15,-3 3-2656-15</inkml:trace>
  <inkml:trace contextRef="#ctx0" brushRef="#br0" timeOffset="81783.72">24072 10690 20271 0,'10'-11'1792'0,"-2"3"-1424"0,-1 2-368 0,-4 1 0 15,0 3 640-15,2-5 64 0,6-4 16 0,4-4 0 0,3-6-32 0,1-1-16 0,-2 6 0 0,-4 4 0 0,-5 6-288 0,-3 4-48 0,-2 2-16 0,-2 7 0 16,-1 2 1456-16,-1 4 272 0,-1 3 64 0,0 1 16 0,1 3-496 0,1 2-96 16,1 2-32-16,0 3 0 0,3 1-880 0,-2 2-176 15,3 2-48-15,0 2 0 16,0-1-272-16,-1 3-128 0,0 0 0 0,-2-2 128 0,-1 0-128 0,1 3 0 16,-2 2 0-16,-2 2 0 0,2 1 0 0,-2 1 0 15,1 0 0-15,-1-1 0 0,0-7 0 16,-1-2 0-16,2-5 0 0,2-4 0 0,-1-5 192 0,0-3 0 0,0-1 0 15,2-7 0-15,-1-2 48 16,1-2 16-16,2-4 0 0,0-3 0 0,1-1-256 0,2-6 144 16,1-1-144-16,-1-5 128 0,2-4-128 0,-1-2 0 15,1-1-160-15,1-6 160 0,-2-2 0 0,2-3-144 16,0-2 144-16,-1-4 0 0,2-1 0 0,0 3 0 16,2 4 0-16,0 1 0 0,2 9 0 0,-1 0 0 15,-1 4 0-15,2 2 0 0,0 2 0 0,0 0 0 16,1 1 0-16,-1-1 128 0,2 3 96 0,-1-1 32 0,3 2 0 15,-2 3 0-15,3 1-256 0,-3 4 0 16,2 4-144-16,-2 4 144 0,0 4 0 0,-2 5-144 0,1 4 144 0,-2 3 0 16,0 4 0-16,-1 3-160 0,-2 5 160 0,-1 1 0 15,-3 2-288-15,-1 5 48 0,-2 0 16 0,-3 5 0 16,-1-3-64-16,-1-4-16 0,-3-3 0 0,2-5 0 16,0-4 144-16,0-4 32 0,1 1 0 0,1 0 0 15,0-1 128-15,1 0 176 0,1-1-48 0,1-1 0 16,2 0-128-16,1 0-144 0,2-1 144 0,2-1-208 15,-2-4-1648 1,3-1-320-16,1-3-64 0,0-2-13648 0</inkml:trace>
  <inkml:trace contextRef="#ctx0" brushRef="#br0" timeOffset="82838.73">25509 10313 911 0,'2'0'0'0,"0"0"0"0,-2 1 0 0,-2-1 0 0,1 1 5856 0,1 0 1088 0,-1 2 224 0,0-2 32 0,-2 4-4384 0,-2 0-864 0,-1 4-176 0,-4 0-48 0,0 4-560 0,-3 2-112 0,-2-2-32 0,-4 5 0 16,-2-1-704-16,-2 3-160 15,-2-2-32-15,-1 3 0 0,0-2-128 0,-2 2 0 0,0-3-160 0,-1 3 160 0,0 0 0 16,1 0 0 0,-1 0 0-16,0 2 0 15,-1 0-640-15,2-1-64 0,-2 2-32 0,1-2 0 16,2-2-1664-16,3-4-336 0,1-1-64 0,3-6-9664 0</inkml:trace>
  <inkml:trace contextRef="#ctx0" brushRef="#br0" timeOffset="83087.62">24993 10342 41471 0,'-10'5'1840'0,"3"-2"368"0,1 2-1760 0,3-2-448 0,3 0 0 0,1 1 0 0,3-3 256 0,-1 5-48 15,3 4 0-15,2 1 0 0,7 3-32 0,3 3-16 16,3 0 0-16,1 3 0 15,3 0-336-15,-1 2-64 0,2 4-16 0,-1-1 0 0,-1 1 256 0,-2 0 0 0,0 0 0 0,-2 2 0 16,-2-3-272 0,1 2 32-16,-2 0 16 0,-2-2 0 15,-1 1-416-15,-3-8-64 0,0 3-32 0,-4-7 0 16,1 1-816-16,-3-3-176 0,-2-3-16 0,2 0-13552 16</inkml:trace>
  <inkml:trace contextRef="#ctx0" brushRef="#br0" timeOffset="83559.53">24856 10702 27647 0,'-4'-2'2448'0,"2"-2"-1952"0,0 3-496 0,2 1 0 0,2 0 576 0,-1-2 32 0,0 0 0 0,0-3 0 0,3 1-1264 0,2-4-256 0,3 0-48 0,1 2-16 15,1 0 336-15,0 0 80 0,0 1 16 0,0 1 0 0,1 2 768 0,-3-2 160 16,3 3 16-16,-1 1 16 0,-1-3 1440 0,1 3 272 16,1 0 64-16,2 0 16 0,-1 3-480 0,2-2-112 15,0 0-16-15,1 2 0 0,1-3-944 0,3 0-192 16,2-3-32-16,3 1-16 0,1-1-224 0,3-1-64 0,0 0 0 15,2-1 0-15,-1 1-128 0,1 0 160 0,1-1-160 0,2-1 160 16,0 2-160-16,-2 2 0 0,-2-3-192 0,1 1-12160 31,-2 2-2432-31</inkml:trace>
  <inkml:trace contextRef="#ctx0" brushRef="#br0" timeOffset="84519.56">26567 10252 24879 0,'3'-7'2208'15,"-2"-2"-1760"-15,0 4-448 0,-1 3 0 0,0 0 1360 0,0-3 192 0,3-1 48 0,-2-7 0 0,1-2-320 0,0 0-64 0,-2 2-16 0,-2 5 0 0,-1 0 32 0,-3 7 16 16,-3 4 0-16,-2 5 0 0,-4 3-640 0,-4 4-128 0,-3 6-32 0,-3 7 0 15,-2-1-192-15,-4 7-64 0,-5 6 0 0,-2 6 0 16,-3 4-192-16,-1 5 0 0,-2 4 0 0,-2 2 0 16,-1 3 0-16,0 4 0 0,1 0 0 0,2 1 0 15,3 4 0-15,3-1 128 0,0 5-128 0,5-1 0 16,3 2 192-16,6-5 0 0,3-9 0 0,6-5 0 0,5-9 0 16,5 0-16-16,7-1 0 0,7-3 0 0,6-5-368 15,7 0-80-15,4-3-16 0,8 6 0 16,4 0-544-16,4-2-128 15,5-3 0-15,4-8-16816 0</inkml:trace>
  <inkml:trace contextRef="#ctx0" brushRef="#br0" timeOffset="85097.83">26660 11212 19343 0,'-2'7'1728'0,"-1"-2"-1392"0,1-1-336 0,0-1 0 0,2 2 3552 0,0 0 640 0,0 0 128 0,0 5 32 0,-1 2-2896 0,1 7-576 0,1 5-112 0,1 2-32 0,-1 2 112 0,1-1 32 0,0-1 0 16,-1 0 0-16,0-1-464 0,-1-4-96 0,1-1 0 0,1-3-16 16,-2-1-176-16,0-2-128 0,0-6 192 0,-2 1-192 15,1-5 0-15,0-2 0 0,0-2 0 0,-1-2 0 16,1-2 0-16,0-7 0 0,0 0 0 0,1-7-192 15,-2-4 64-15,2-1 128 0,0-6-208 0,3-4 80 16,-1-4 128-16,2-3 128 0,2 1-128 0,2 1 176 16,3 4-48-16,1 5 0 0,2 10 0 0,1 5 0 15,-1 4-128-15,4 4 0 0,-2 5 144 0,2 1-144 16,1 2 160-16,3 3-32 0,4 1-128 0,1 0 192 0,4 3-192 16,3-3 0-16,-2 0 0 0,1-1 0 0,-2 0 160 0,-1 2-160 15,-2-1 160-15,-2-1-160 0,-2 2 144 0,-3 3-144 0,-2 1 128 0,-1 3-128 16,-2 3 272-16,-3 3-16 15,0-2-16-15,-3 6 0 0,-2 2 64 0,1 0 16 0,-3 2 0 0,0 1 0 16,-1 2-176-16,0-3-16 0,0 0-128 0,-1-2 192 16,0 0-192-16,-2-3 0 15,2-1 0-15,-2-5 0 16,0 1-528-16,-1-7-48 0,-1 0-16 0,-3-5-19184 16</inkml:trace>
  <inkml:trace contextRef="#ctx0" brushRef="#br0" timeOffset="87139.37">24227 10191 10127 0,'16'-8'896'0,"-5"-1"-704"16,-1 2-192-16,-3 0 0 0,-2 3 2304 0,-1 2 416 0,1-1 96 0,3-5 0 0,5-2-1424 0,1-2-304 0,4-3-48 0,-3 1-16 0,-2 2-192 0,-3 1-64 16,-2 1 0-16,-3 3 0 0,-1-2-32 0,-1 3-16 0,-1 1 0 0,1 2 0 15,-1 0 80-15,0 0 16 0,1 3 0 0,0-2 0 16,0 1-240-16,1-1-32 0,1 2-16 0,0-1 0 16,-1 1-80-16,1 0 0 0,-3 0-16 0,1 0 0 0,-2 0 112 15,-1 1 32-15,-1 1 0 0,-2 1 0 0,-1 3-80 0,-2-1-16 16,0 3 0-16,-1-1 0 0,-1 2-320 0,1-2-160 0,-1 2 160 0,4-2-160 15,-1 3 128-15,1-4-128 16,0 6 0-16,3-5 0 0,0 4 0 16,1 0 0-16,1 0 0 0,1 0 0 0,1 1 0 15,-1-1 128-15,2 1-128 0,0 0 0 0,-2 3 0 0,1-1 0 16,-1 2 0-16,-2 1 0 0,-1 4 0 0,-2-3 144 16,-1 1-144-16,0 1 128 0,-2 2-128 0,1-2 0 15,0 0 0-15,0 0 0 0,0 2 0 0,1 3 0 16,2 0 0-16,0-1 0 0,2 2 0 0,2-1 0 0,0 0 0 15,1-1 0-15,2-1 0 0,-2 0 128 0,2-3-128 0,1 1 128 16,-1 0-128-16,2-1 0 0,-3 1 0 0,0-3 128 16,0 1-128-16,-2 1 128 0,0-2-128 0,-2 3 128 15,-2-3 32-15,0 1 0 0,-2 4 0 0,-1-1 0 16,-1 0-160-16,-1 2 0 0,-1-1 0 0,1 2 0 16,-1-3 0-16,1 2 0 0,1-2-128 0,0-2 128 0,1 1 0 15,1-3 0-15,1 0 0 0,1-2 0 0,1 0 0 16,-1-3 0-16,2 2 0 0,0-1 0 0,2-1 0 15,-1 0 0-15,1 0 0 0,1-2 0 16,-2 1 0-16,2-1 0 0,-2-1 0 0,0 1 128 0,0-4 64 0,-1 3 0 16,-1 1 0-16,0-2 0 15,-2 0-192-15,1-1 0 0,-1 0 0 0,1-2 0 0,-1-1 0 0,2-2 0 16,0 1-192-16,1 1 192 16,0-4 0-16,0 3 0 0,0-3 0 0,0 1 0 15,1-1 0-15,0-1 0 0,1 0 0 0,-1 0 0 0,1 0 0 0,0-1 0 16,-2 1 0-16,0 0 0 0,0 0 128 0,0 0-128 15,0 0 128-15,12-19-128 0,-11 13 128 0,2-4-128 16,-2 2 0-16,1-3 128 0,0-4-128 16,0-1 0-16,-1-2 0 0,1-3 128 0,-2-4-128 0,0-5 0 15,0-3 0-15,-2-7 0 0,2 0-224 0,-1-4 80 16,1 2 16-16,0-6 0 0,3 0 128 0,-2 2-192 16,1-2 192-16,0 0-192 0,0-1 192 0,-2 1 0 15,0 0 0-15,-2 1 0 0,0 6 0 0,-1-2 0 0,0 2 0 16,-1 5-128-16,1 0-64 0,-1 5 0 0,2 4 0 0,-2 3 0 15,1 0 192-15,1 2-128 0,-1 1 128 0,1 2-128 16,1-1 128-16,1 3 0 0,0-1 0 0,-2 0 0 0,5 0 0 0,-1-2 0 31,1 1 0-31,2-2 0 0,0 2 0 0,0-4 0 0,1 4 0 16,0 0 0-16,-1 2 0 0,0-1 0 0,0 4 0 16,-1 0-128-1,-1 2-288-15,1-1-48 0,-3 2-16 0,1 2 0 16,-2 2-256-16,-2 1-48 0,1 1-16 0,0 1 0 0,-2 2-880 15,1 2-176-15,1-3-48 0,-1 3-12096 0</inkml:trace>
  <inkml:trace contextRef="#ctx0" brushRef="#br0" timeOffset="88328.66">27221 10415 25791 0,'-1'-5'2304'0,"1"0"-1856"0,0 4-448 0,1-1 0 0,1 2 128 0,0-2-128 0,1 0 0 0,2-2 0 0,4-1 704 0,3 3 64 16,1-1 0-16,2 3 0 0,0 3 80 0,0 3 32 0,3-1 0 0,1 7 0 0,3 1-48 0,3 4 0 0,3 6 0 0,1 3 0 16,-2 3-528-16,0 1-112 0,2 5-32 0,0 4 0 15,1 5-160-15,0 2 0 0,-1 3 0 0,0-2 0 16,-3 3 0-16,-2-3 0 0,-1 2 0 16,-2 1 0-16,-4 3 0 0,-1 4 0 0,-2 2 0 0,-2 7 128 15,-2 6 112-15,-3-2 16 0,-2-2 0 0,-2 0 0 0,-2 1-256 16,-1-6 0-16,-1-1 0 15,0-5 0-15,-2-6 288 0,3-3-32 0,-1 0-16 0,0-4 0 16,-2-6-32-16,-1-1 0 0,1-2 0 0,-2-6 0 0,-3 0-80 0,0-2 0 16,-6-4-128-16,-3 0 192 31,-6-1-1184-31,-1-5-240 0</inkml:trace>
  <inkml:trace contextRef="#ctx0" brushRef="#br0" timeOffset="89297.08">28480 11335 38703 0,'-10'0'3440'0,"3"-2"-2752"0,3 1-560 0,3-1-128 0,1 2 0 0,0-2 0 0,-2-1 0 16,-2-2-176-16,0-1 400 0,4-1 80 0,3 2 16 0,3-4 0 0,4 4-320 0,2 2 128 0,4-2-128 0,1 3 0 0,3 2 128 0,2 0-128 16,2 3 0-16,1 1 0 0,2-1 0 0,0 2 0 15,0 1 0-15,0 2 0 0,3-2 0 0,1 0 0 16,-1-1 0-16,-1 1 0 0,1-3 0 0,0-1 0 15,1 1 0-15,1-2 0 0,1-1 0 0,-1 0 0 16,-1-1 0-16,0 1 0 0,-4 0 0 0,2 0 0 16,-1 1 0-16,0 1 0 0,-3-2 0 0,0 0 0 15,-3 2 0-15,1-4 0 0,-2 2 0 0,-4-2 0 0,0 1 128 0,-3-2-128 16,-2 1 256-16,1-1-16 16,-2-2 0-16,-1 0 0 0,-2 0-240 0,-1-1 0 0,0-1 128 0,-1 1-128 0,-1-5 128 0,0 1-128 15,-1-3 176-15,-1-2-176 0,0-1 176 0,-1-1-176 31,0-3 160-31,-1-1-160 0,-1 1 0 0,-3-2 0 0,1 0 0 0,-3 2 0 0,-1 3 0 16,-2 2 0-16,0-1 0 0,-3 5 0 0,-2 2-160 0,-2 2 32 16,-1 4 0-16,-1 0 0 15,-3 4 128-15,0-1 0 0,-1 4 0 16,-1-4 0-16,2 2 0 0,2 0 0 0,3-2-144 0,0-2 144 16,3 1 0-16,1-2 0 0,2-2 0 0,0 0 0 15,2 0 176-15,2-1 0 0,0 0 0 0,1 0 0 16,1 1-176-16,1 1 0 0,2 2 0 0,2-1 128 0,0 3-128 15,4 0 0-15,2 3-160 0,2-1 160 0,2 3-160 0,4 1 160 16,3 3-160-16,3 2 160 0,0 0-128 0,2 2 128 16,-1-2 0-16,1 2-144 0,0 3 144 0,0 2 0 15,-1 0 0-15,0 0-128 0,-2 1 128 0,-4-1-160 16,-1 0 160-16,-1 0-160 0,-2-2 160 16,1 0 0-16,-3 0 0 0,-2 1 0 0,-1-3 0 0,-1 1 0 0,-2-3 0 15,0 4 0-15,-2-1 0 0,0 3 0 0,-2 0 0 16,-2 0 0-16,-1 0 144 0,-2 0 16 15,-4 3 0-15,-2 0 0 0,-3 3 32 0,-5-1 16 0,-3 6 0 0,-5-1 0 16,-5 0-784 0,-3 0-144-16</inkml:trace>
  <inkml:trace contextRef="#ctx0" brushRef="#br0" timeOffset="91479.6">30514 12464 34095 0,'-2'8'3024'0,"1"-8"-2416"0,1 1-480 0,2-2-128 0,3-2 1216 16,3 1 240-16,0-2 32 0,7-1 16 0,11-4-2032 0,12-2-416 0,14-5-80 0,11-2 0 0,5 0-800 0,2-1-160 0,3 3-16 0,1 2-16 16,1 6 800-16,2 1 144 0,3 3 48 15,2-1 0-15,-1 2 2688 0,2 0 560 0,4 1 96 0,3-2 32 0,5 0-864 0,3-2-160 16,2-3-48-16,4 0-11904 16,4-5-2400-16</inkml:trace>
  <inkml:trace contextRef="#ctx0" brushRef="#br0" timeOffset="92889.81">31431 10665 39615 0,'-4'-5'3520'0,"3"-1"-2816"0,1 1-560 0,1 4-144 0,1-2 224 0,1 1 16 0,-1-3 0 16,1-1 0-16,1-5-240 0,2 1 0 0,1 2 0 0,1 6 0 0,-1 4 0 0,2 4 0 0,1 10 0 0,2 7 0 0,2 3 0 0,0 7 0 0,2 7 0 0,0 3 0 16,-2-2 256-16,0 3 16 0,-1 6 0 0,-3 5 0 0,-2 5-144 0,-5 3-128 15,-1 1 144 1,-5 3-144-16,-3-4 0 0,0 1-208 0,-5 2 16 16,-2-4 0-1,-2 1-416-15,2-6-80 0,-2-7-16 0,1-4 0 16,2-6 448-16,2-10 64 0,1-2 32 0,3-6 0 0,3-6-288 15,-1-2-48-15</inkml:trace>
  <inkml:trace contextRef="#ctx0" brushRef="#br0" timeOffset="93222.07">32195 10878 11055 0,'-1'-2'976'0,"-1"-1"-784"16,0 0-192-16,2 0 0 0,0 1 3776 0,0 2 720 0,0-1 144 0,0 1 32 15,0-4-2656 1,0 2-528-16,0-3-96 0,-3 3-32 0,0 0 224 0,-2 2 32 16,-1 2 16-16,-4 1 0 0,-1 3-656 0,-3 4-128 15,-3 1-16-15,-3 3-16 0,-2 2-240 0,-4 5-32 16,-4 4-16-16,-2 2 0 0,-3 2-176 0,-2 0-32 0,-4 3-16 15,-3 3 0-15,-3 0-304 0,-3 0 0 0,-3 0 128 16,-5 2-128-16,-3 3-128 0,-2-4-96 0,2 1-16 16,-1-3 0-1,1-5-400-15,3-3-96 0,5-5-16 0,2-5 0 16,4-4 80-16,4-4 16 0,5-5 0 0,4-4 0 16,6-4-896-16,3-4-176 0,3 0-48 0,4-5-13680 0</inkml:trace>
  <inkml:trace contextRef="#ctx0" brushRef="#br0" timeOffset="93461.43">30948 11057 16063 0,'8'-11'352'0,"-4"2"80"0,-2 2 16 0,0 2 0 16,1 4-448-16,-2-2 0 0,0 2 0 0,2-2 0 0,2-1 3728 0,1-5 672 15,3 0 128-15,1 3 16 16,2-3-1856-16,0 4-368 0,2 2-80 0,1-1 0 16,1 3-1552-16,2 1-304 0,3 2-64 0,4 4-16 15,4 3 16-15,1 3 0 0,5 6 0 0,3 4 0 0,3 5-80 0,3 4-16 16,5 9 0-16,3 3 0 0,1 3-96 15,1-1 0-15,1 4-128 0,1 1 192 0,3 5-192 0,-3-2 0 16,-5-5 0-16,3 3 0 0,3 1 0 0,-1-1 0 16,0-6 0-16,-4-4 0 15,-1-5-352-15,-2-4-112 0,-3-5-32 0,-4-4 0 16,-5-6 48-16,-1-6 0 0,0-1 0 0,1-1 0 0</inkml:trace>
  <inkml:trace contextRef="#ctx0" brushRef="#br0" timeOffset="205509.83">2641 5455 29487 0,'-3'0'2624'0,"0"0"-2112"0,2 1-512 0,1 1 0 0,0-2 224 0,0 1-64 0,-1 1-16 0,-3 1 0 0,0 1 752 0,0 1 128 0,2 1 48 16,1-1 0-16,3 1-496 0,2-4-112 15,5 1-16-15,3 1 0 0,5-2-240 0,4 0-48 16,2 1-16-16,4-2 0 0,7-1 0 0,6 0 0 16,4 3 0-16,3-1 0 0,4 1-144 0,1 0 0 15,-1-1 0-15,1-2 0 0,3-2 128 0,2-1-128 16,1 0 128-16,3-2-128 0,2 0 464 16,3 2 16-16,2-1 0 0,0-5 0 0,-5 2-32 0,3-2 0 15,4 0 0-15,1 3 0 0,1-1-272 16,1 1-176-16,-2 2 192 0,-2-5-192 0,-4 2 0 0,1-3 0 15,-2 3 0-15,-1-3 0 0,2 2 0 0,-4 3 0 16,1-3 0-16,-2-1-144 0,-2-2 144 0,-3 1 0 16,1 0 160-16,-3 1-160 0,3 3 192 0,-4-4-48 0,-2 0-16 15,0 2 0-15,-4-2-128 0,-1-1 160 0,2 0-160 0,-5-3 160 16,-2 3 0-16,-2 0 0 0,-1-3 0 0,-2 2 0 16,-3-1-160-16,-3 1 0 0,-6 3 0 0,-4 1 0 15,-4 2 0-15,-4 1 208 0,-1-2-48 0,-3 1-16 16,-2 1 0-16,-3-1 0 0,0 1 0 0,-5-1 0 0,-2 0-144 15,-2-2 0-15,-3 1 0 0,-1 1 0 16,-2-2 0-16,0 0 0 0,-3 0 0 0,-3-3 0 0,-1-1 128 0,2 1 0 16,2 0 0-16,0-3 0 15,1 2-128-15,1-1 0 0,3 2 0 0,1-1 0 16,3 2 0-16,-1 1 0 0,1-2 0 0,1 1 0 16,0 4 0-16,-1 0 0 0,1 1 0 0,1 4 0 15,-1 1 0-15,2 1-176 0,1 4 48 0,1 0 0 0,2 1 128 16,3 0 0-16,3 3 0 0,2 1 0 0,1 0 0 15,5 1 0-15,1-3 0 0,3 3 0 0,2 1 0 0,2-3 0 16,2 4 0-16,-1-1-128 0,0 2-32 0,-4 3 0 16,0-2 0-16,-5 2 0 0,-6-2 160 0,-2 2 0 15,-2 2 0-15,-4 3 0 0,-2 4 0 0,-4 0 0 16,-3 0 0-16,-2 1 0 0,-2 2 0 0,-1-3 176 16,0-2-48-16,-1 1 0 0,0-1 128 0,0-1 32 15,1-2 0-15,-1 1 0 0,1-2-160 0,-1 3-128 0,0 1 192 0,-1 0-19648 16</inkml:trace>
  <inkml:trace contextRef="#ctx0" brushRef="#br0" timeOffset="207544.91">6733 14366 32255 0,'1'-6'2864'0,"0"1"-2288"0,1 3-576 0,-1-2 0 0,-1 1-544 16,0 0-224-16,1-4-32 0,-1-5-16 0,-1-1-656 0,-4-2-128 0,-2 0-16 0,-7 4-16 15,-3 3 640-15,-7 3 128 0,-3 4 32 0,-6 1 0 0,-3 3 1200 0,-4 0 240 0,2 2 48 0,0 1 16 16,0-1 1216-16,3 2 240 0,-1-3 48 0,1 0 16 16,4 0-400-16,-1-2-96 0,-1 1-16 0,-1-2 0 15,1-1-768-15,-1-1-144 0,2 1-48 16,-1-5 0-16,1 4-256 0,0-4-48 0,-2 1-16 0,1 2 0 0,-2 2-144 16,-1 0-48-16,-1 1 0 0,-4 4 0 0,-2 3-208 15,-1 4 144-15,-1 1-144 0,2-1 128 16,2 5-128-16,6-5 0 0,7-1-192 0,3 1 192 0,7 0 0 0,3-3 0 15,4 3 0-15,3-1 0 0,5 0 240 0,1-1-48 16,2 5 0-16,2 1 0 0,1 0-16 0,2 4-16 16,3 2 0-16,2 5 0 0,2 1-160 0,0 3 0 0,3 4 0 15,-1 3 0-15,1 2 0 0,-3 1 0 16,0-2 0-16,1 5 0 0,-3 1 0 0,-2 1 0 16,-2 0 0-16,-1 3 0 0,-2 2 0 0,-3 6 0 15,-4 6 0-15,-1-5 0 0,-1-1 0 0,-1-1 0 16,-2-5 0-16,0-4 0 0,1-2 0 0,-1-5 0 15,3-2 0-15,1-5 0 0,2-3 0 0,0-3 0 16,0-1 0-16,1-2 0 0,-2-2 128 0,0 0-128 16,-1-1 192-16,2 1-64 0,-2 1-128 0,0-4 192 15,0 1-192-15,2-1 192 0,1-1-64 0,3-2 0 0,0-3 0 16,4-3 0-16,0 0 496 0,4-3 80 0,1-1 32 0,2-1 0 16,4 0-160-16,5 0-48 0,5-1 0 0,5 1 0 15,6 3-224-15,6-1-48 0,6 0-16 0,4 2 0 16,4-2-64-16,0-1-16 0,1 0 0 0,-3-1 0 15,-1 0-160-15,-6 0 0 0,-5 0-160 0,-5-1 160 16,-4 1-448-16,-5 0 0 16,-4 0 0-16,-5-3-21280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1138" y="533400"/>
            <a:ext cx="4732337" cy="2662238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FD549D34-9FA6-44AF-8862-E060EE74E80B}" type="slidenum">
              <a:rPr lang="en-US" smtClean="0"/>
              <a:pPr defTabSz="965200"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9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15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133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4C7023-1648-4F51-874D-1B6680E39D2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9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088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For any search problem, you know the goal.  Now, you have an idea of how far away you are from the goal.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2CE179-B2C7-46EC-9538-A27EC550BBF7}" type="slidenum">
              <a:rPr lang="en-US" smtClean="0">
                <a:latin typeface="Arial" charset="0"/>
              </a:rPr>
              <a:pPr/>
              <a:t>22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388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Notes: these images licensed from iStockphoto for UC Berkeley use.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27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118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Notes: these images licensed from iStockphoto for UC Berkeley use.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28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467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29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88" y="3475487"/>
            <a:ext cx="7042025" cy="3290535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16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30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88" y="3475487"/>
            <a:ext cx="7042025" cy="3290535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3696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31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9588" y="3475487"/>
            <a:ext cx="7042025" cy="3290535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1068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9F9AF4-5B05-467D-A88D-11CD62E3A2C2}" type="slidenum">
              <a:rPr lang="en-US" smtClean="0">
                <a:latin typeface="Arial" charset="0"/>
              </a:rPr>
              <a:pPr/>
              <a:t>44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5680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6854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Semi-lattice: x &lt;= y &lt;-&gt; x = x ^ y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49D97-3088-46C0-A5CF-C692DC2682E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016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customXml" Target="../ink/ink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customXml" Target="../ink/ink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customXml" Target="../ink/ink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customXml" Target="../ink/ink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customXml" Target="../ink/ink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8.png"/><Relationship Id="rId7" Type="http://schemas.openxmlformats.org/officeDocument/2006/relationships/customXml" Target="../ink/ink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28.png"/><Relationship Id="rId7" Type="http://schemas.openxmlformats.org/officeDocument/2006/relationships/image" Target="../media/image2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B0ZKRurC5Y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customXml" Target="../ink/ink17.xml"/><Relationship Id="rId4" Type="http://schemas.openxmlformats.org/officeDocument/2006/relationships/image" Target="../media/image21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customXml" Target="../ink/ink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customXml" Target="../ink/ink2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5.xml"/><Relationship Id="rId3" Type="http://schemas.openxmlformats.org/officeDocument/2006/relationships/image" Target="../media/image310.png"/><Relationship Id="rId7" Type="http://schemas.openxmlformats.org/officeDocument/2006/relationships/image" Target="../media/image330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4.xml"/><Relationship Id="rId5" Type="http://schemas.openxmlformats.org/officeDocument/2006/relationships/image" Target="../media/image320.png"/><Relationship Id="rId4" Type="http://schemas.openxmlformats.org/officeDocument/2006/relationships/customXml" Target="../ink/ink23.xml"/><Relationship Id="rId9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7.xml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8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customXml" Target="../ink/ink30.xml"/><Relationship Id="rId4" Type="http://schemas.openxmlformats.org/officeDocument/2006/relationships/image" Target="../media/image40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8.xml"/><Relationship Id="rId13" Type="http://schemas.openxmlformats.org/officeDocument/2006/relationships/image" Target="../media/image51.png"/><Relationship Id="rId18" Type="http://schemas.openxmlformats.org/officeDocument/2006/relationships/customXml" Target="../ink/ink43.xml"/><Relationship Id="rId26" Type="http://schemas.openxmlformats.org/officeDocument/2006/relationships/customXml" Target="../ink/ink47.xml"/><Relationship Id="rId21" Type="http://schemas.openxmlformats.org/officeDocument/2006/relationships/image" Target="../media/image62.png"/><Relationship Id="rId7" Type="http://schemas.openxmlformats.org/officeDocument/2006/relationships/image" Target="../media/image41.png"/><Relationship Id="rId12" Type="http://schemas.openxmlformats.org/officeDocument/2006/relationships/customXml" Target="../ink/ink40.xml"/><Relationship Id="rId17" Type="http://schemas.openxmlformats.org/officeDocument/2006/relationships/image" Target="../media/image60.png"/><Relationship Id="rId25" Type="http://schemas.openxmlformats.org/officeDocument/2006/relationships/image" Target="../media/image64.png"/><Relationship Id="rId2" Type="http://schemas.openxmlformats.org/officeDocument/2006/relationships/customXml" Target="../ink/ink36.xml"/><Relationship Id="rId16" Type="http://schemas.openxmlformats.org/officeDocument/2006/relationships/customXml" Target="../ink/ink42.xml"/><Relationship Id="rId20" Type="http://schemas.openxmlformats.org/officeDocument/2006/relationships/customXml" Target="../ink/ink44.xml"/><Relationship Id="rId29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7.xml"/><Relationship Id="rId11" Type="http://schemas.openxmlformats.org/officeDocument/2006/relationships/image" Target="../media/image50.png"/><Relationship Id="rId24" Type="http://schemas.openxmlformats.org/officeDocument/2006/relationships/customXml" Target="../ink/ink46.xml"/><Relationship Id="rId5" Type="http://schemas.openxmlformats.org/officeDocument/2006/relationships/image" Target="../media/image58.png"/><Relationship Id="rId15" Type="http://schemas.openxmlformats.org/officeDocument/2006/relationships/image" Target="../media/image59.png"/><Relationship Id="rId23" Type="http://schemas.openxmlformats.org/officeDocument/2006/relationships/image" Target="../media/image63.png"/><Relationship Id="rId28" Type="http://schemas.openxmlformats.org/officeDocument/2006/relationships/customXml" Target="../ink/ink48.xml"/><Relationship Id="rId10" Type="http://schemas.openxmlformats.org/officeDocument/2006/relationships/customXml" Target="../ink/ink39.xml"/><Relationship Id="rId19" Type="http://schemas.openxmlformats.org/officeDocument/2006/relationships/image" Target="../media/image61.png"/><Relationship Id="rId9" Type="http://schemas.openxmlformats.org/officeDocument/2006/relationships/image" Target="../media/image49.png"/><Relationship Id="rId14" Type="http://schemas.openxmlformats.org/officeDocument/2006/relationships/customXml" Target="../ink/ink41.xml"/><Relationship Id="rId22" Type="http://schemas.openxmlformats.org/officeDocument/2006/relationships/customXml" Target="../ink/ink45.xml"/><Relationship Id="rId27" Type="http://schemas.openxmlformats.org/officeDocument/2006/relationships/image" Target="../media/image6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customXml" Target="../ink/ink4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customXml" Target="../ink/ink5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customXml" Target="../ink/ink5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2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0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w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0.png"/><Relationship Id="rId4" Type="http://schemas.openxmlformats.org/officeDocument/2006/relationships/customXml" Target="../ink/ink5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67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5.xml"/><Relationship Id="rId5" Type="http://schemas.openxmlformats.org/officeDocument/2006/relationships/image" Target="../media/image660.png"/><Relationship Id="rId4" Type="http://schemas.openxmlformats.org/officeDocument/2006/relationships/customXml" Target="../ink/ink5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6.xm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customXml" Target="../ink/ink5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0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Last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Tree search vs graph search</a:t>
            </a:r>
          </a:p>
          <a:p>
            <a:r>
              <a:rPr lang="en-US" dirty="0"/>
              <a:t>Today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Uniform cost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Heuristics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Greedy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A* search</a:t>
            </a:r>
          </a:p>
          <a:p>
            <a:pPr marL="917575" lvl="2" indent="-457200"/>
            <a:r>
              <a:rPr lang="en-US" sz="2800" dirty="0">
                <a:solidFill>
                  <a:schemeClr val="tx1"/>
                </a:solidFill>
              </a:rPr>
              <a:t>Optimality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[More on heuristics]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0E95C8A-B98D-1A54-8660-ECE0B261134C}"/>
                  </a:ext>
                </a:extLst>
              </p14:cNvPr>
              <p14:cNvContentPartPr/>
              <p14:nvPr/>
            </p14:nvContentPartPr>
            <p14:xfrm>
              <a:off x="466920" y="182520"/>
              <a:ext cx="11232720" cy="55094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0E95C8A-B98D-1A54-8660-ECE0B261134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7560" y="173160"/>
                <a:ext cx="11251440" cy="55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25E4849-44D8-EF93-641C-D69C1411F9BB}"/>
                  </a:ext>
                </a:extLst>
              </p14:cNvPr>
              <p14:cNvContentPartPr/>
              <p14:nvPr/>
            </p14:nvContentPartPr>
            <p14:xfrm>
              <a:off x="8867520" y="153000"/>
              <a:ext cx="423720" cy="5889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25E4849-44D8-EF93-641C-D69C1411F9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858160" y="143640"/>
                <a:ext cx="442440" cy="607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6965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 Cost Search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 to Lecture 2 slides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030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Informed Search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44442BE-3B3A-4D1B-B131-6712A5DDF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4704" y="1974760"/>
            <a:ext cx="7010399" cy="3511382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1BE35B4-CD46-3160-EF5D-29C6A3BA9B63}"/>
                  </a:ext>
                </a:extLst>
              </p14:cNvPr>
              <p14:cNvContentPartPr/>
              <p14:nvPr/>
            </p14:nvContentPartPr>
            <p14:xfrm>
              <a:off x="4988880" y="2739960"/>
              <a:ext cx="1157760" cy="1474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1BE35B4-CD46-3160-EF5D-29C6A3BA9B6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79520" y="2730600"/>
                <a:ext cx="1176480" cy="149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4DD9D8-326B-4CF6-A3DE-D226A68EFD92}"/>
              </a:ext>
            </a:extLst>
          </p:cNvPr>
          <p:cNvSpPr txBox="1"/>
          <p:nvPr/>
        </p:nvSpPr>
        <p:spPr>
          <a:xfrm>
            <a:off x="225739" y="-1696"/>
            <a:ext cx="11351907" cy="5585501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TREE_SEARCH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br>
              <a:rPr lang="en-US" sz="2300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  <a:endParaRPr lang="en-US" sz="23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</p:txBody>
      </p:sp>
    </p:spTree>
    <p:extLst>
      <p:ext uri="{BB962C8B-B14F-4D97-AF65-F5344CB8AC3E}">
        <p14:creationId xmlns:p14="http://schemas.microsoft.com/office/powerpoint/2010/main" val="2829898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4DD9D8-326B-4CF6-A3DE-D226A68EFD92}"/>
              </a:ext>
            </a:extLst>
          </p:cNvPr>
          <p:cNvSpPr txBox="1"/>
          <p:nvPr/>
        </p:nvSpPr>
        <p:spPr>
          <a:xfrm>
            <a:off x="225739" y="-1696"/>
            <a:ext cx="11351907" cy="6010233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GRAPH_SEARCH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</a:t>
            </a:r>
            <a:r>
              <a:rPr lang="en-US" sz="2300" b="1" dirty="0"/>
              <a:t>initialize the </a:t>
            </a:r>
            <a:r>
              <a:rPr lang="en-US" sz="2300" b="1" dirty="0">
                <a:solidFill>
                  <a:srgbClr val="0000FF"/>
                </a:solidFill>
              </a:rPr>
              <a:t>explored set</a:t>
            </a:r>
            <a:r>
              <a:rPr lang="en-US" sz="2300" b="1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br>
              <a:rPr lang="en-US" sz="2300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</a:t>
            </a:r>
            <a:r>
              <a:rPr lang="en-US" sz="2300" b="1" dirty="0"/>
              <a:t>add the </a:t>
            </a:r>
            <a:r>
              <a:rPr lang="en-US" sz="2300" b="1" dirty="0">
                <a:solidFill>
                  <a:srgbClr val="0000FF"/>
                </a:solidFill>
              </a:rPr>
              <a:t>node </a:t>
            </a:r>
            <a:r>
              <a:rPr lang="en-US" sz="2300" b="1" dirty="0"/>
              <a:t>state to the </a:t>
            </a:r>
            <a:r>
              <a:rPr lang="en-US" sz="2300" b="1" dirty="0">
                <a:solidFill>
                  <a:srgbClr val="0000FF"/>
                </a:solidFill>
              </a:rPr>
              <a:t>explored set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  <a:endParaRPr lang="en-US" sz="23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</a:t>
            </a:r>
            <a:r>
              <a:rPr lang="en-US" sz="2300" b="1" dirty="0"/>
              <a:t>if the </a:t>
            </a:r>
            <a:r>
              <a:rPr lang="en-US" sz="2300" b="1" dirty="0">
                <a:solidFill>
                  <a:srgbClr val="0000FF"/>
                </a:solidFill>
              </a:rPr>
              <a:t>child </a:t>
            </a:r>
            <a:r>
              <a:rPr lang="en-US" sz="2300" b="1" dirty="0"/>
              <a:t>state is not already in the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or </a:t>
            </a:r>
            <a:r>
              <a:rPr lang="en-US" sz="2300" b="1" dirty="0">
                <a:solidFill>
                  <a:srgbClr val="0000FF"/>
                </a:solidFill>
              </a:rPr>
              <a:t>explored set </a:t>
            </a:r>
            <a:r>
              <a:rPr lang="en-US" sz="2300" b="1" dirty="0">
                <a:solidFill>
                  <a:schemeClr val="accent2"/>
                </a:solidFill>
              </a:rPr>
              <a:t>then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</p:txBody>
      </p:sp>
      <p:pic>
        <p:nvPicPr>
          <p:cNvPr id="4" name="Picture 2" descr="https://www.cs.cmu.edu/~15381/assignments/online/hw1/hw1_q2_sol.png">
            <a:extLst>
              <a:ext uri="{FF2B5EF4-FFF2-40B4-BE49-F238E27FC236}">
                <a16:creationId xmlns:a16="http://schemas.microsoft.com/office/drawing/2014/main" id="{5BF92C3B-BBF5-46BA-8AA4-F9603015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370" y="433206"/>
            <a:ext cx="2135938" cy="417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354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UNIFORM-COST-SEARCH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</a:t>
            </a:r>
            <a:r>
              <a:rPr lang="en-US" sz="2300" b="1" dirty="0"/>
              <a:t>priority queue using node </a:t>
            </a:r>
            <a:r>
              <a:rPr lang="en-US" sz="2300" b="1" dirty="0" err="1"/>
              <a:t>path_cost</a:t>
            </a:r>
            <a:r>
              <a:rPr lang="en-US" sz="2300" b="1" dirty="0"/>
              <a:t> 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</a:t>
            </a:r>
            <a:r>
              <a:rPr lang="en-US" sz="2300" b="1" dirty="0"/>
              <a:t>with </a:t>
            </a:r>
            <a:r>
              <a:rPr lang="en-US" sz="2300" b="1" dirty="0" err="1"/>
              <a:t>path_cost</a:t>
            </a:r>
            <a:r>
              <a:rPr lang="en-US" sz="2300" b="1" dirty="0"/>
              <a:t> = 0</a:t>
            </a:r>
            <a:br>
              <a:rPr lang="en-US" sz="2300" b="1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</a:t>
            </a:r>
            <a:r>
              <a:rPr lang="en-US" sz="2300" b="1" dirty="0"/>
              <a:t>else if the </a:t>
            </a:r>
            <a:r>
              <a:rPr lang="en-US" sz="2300" b="1" dirty="0">
                <a:solidFill>
                  <a:srgbClr val="0000FF"/>
                </a:solidFill>
              </a:rPr>
              <a:t>child</a:t>
            </a:r>
            <a:r>
              <a:rPr lang="en-US" sz="2300" b="1" dirty="0"/>
              <a:t> is already in the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with higher </a:t>
            </a:r>
            <a:r>
              <a:rPr lang="en-US" sz="2300" b="1" dirty="0" err="1"/>
              <a:t>path_cost</a:t>
            </a:r>
            <a:r>
              <a:rPr lang="en-US" sz="2300" b="1" dirty="0">
                <a:solidFill>
                  <a:srgbClr val="0000FF"/>
                </a:solidFill>
              </a:rPr>
              <a:t> </a:t>
            </a:r>
            <a:r>
              <a:rPr lang="en-US" sz="2300" b="1" dirty="0">
                <a:solidFill>
                  <a:schemeClr val="accent2"/>
                </a:solidFill>
              </a:rPr>
              <a:t>then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b="1" dirty="0"/>
              <a:t>                             replace that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node with</a:t>
            </a:r>
            <a:r>
              <a:rPr lang="en-US" sz="2300" b="1" dirty="0">
                <a:solidFill>
                  <a:srgbClr val="0000FF"/>
                </a:solidFill>
              </a:rPr>
              <a:t> child</a:t>
            </a:r>
            <a:endParaRPr lang="en-US" sz="23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F48D202-BFE7-4092-B245-9AC22F93F7C2}"/>
              </a:ext>
            </a:extLst>
          </p:cNvPr>
          <p:cNvGrpSpPr/>
          <p:nvPr/>
        </p:nvGrpSpPr>
        <p:grpSpPr>
          <a:xfrm>
            <a:off x="7576515" y="1643320"/>
            <a:ext cx="4232040" cy="1635384"/>
            <a:chOff x="7345606" y="1634084"/>
            <a:chExt cx="4232040" cy="1635384"/>
          </a:xfrm>
        </p:grpSpPr>
        <p:sp>
          <p:nvSpPr>
            <p:cNvPr id="4" name="AutoShape 6">
              <a:extLst>
                <a:ext uri="{FF2B5EF4-FFF2-40B4-BE49-F238E27FC236}">
                  <a16:creationId xmlns:a16="http://schemas.microsoft.com/office/drawing/2014/main" id="{BF6F50BC-85D2-4F55-BAE6-B8CF7B337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5" name="AutoShape 26">
              <a:extLst>
                <a:ext uri="{FF2B5EF4-FFF2-40B4-BE49-F238E27FC236}">
                  <a16:creationId xmlns:a16="http://schemas.microsoft.com/office/drawing/2014/main" id="{DD25E17E-CEFC-48E2-BEB9-44EE3BB3BC6F}"/>
                </a:ext>
              </a:extLst>
            </p:cNvPr>
            <p:cNvCxnSpPr>
              <a:cxnSpLocks noChangeShapeType="1"/>
              <a:stCxn id="4" idx="7"/>
              <a:endCxn id="6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6" name="AutoShape 6">
              <a:extLst>
                <a:ext uri="{FF2B5EF4-FFF2-40B4-BE49-F238E27FC236}">
                  <a16:creationId xmlns:a16="http://schemas.microsoft.com/office/drawing/2014/main" id="{2BD721FE-EAEE-41A8-8379-B3061A93F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577E6DD9-DFF7-4F89-9A02-2F35E278C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9" name="AutoShape 6">
              <a:extLst>
                <a:ext uri="{FF2B5EF4-FFF2-40B4-BE49-F238E27FC236}">
                  <a16:creationId xmlns:a16="http://schemas.microsoft.com/office/drawing/2014/main" id="{DC29B74E-B21C-4320-A607-DABDC6D6E2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10" name="AutoShape 6">
              <a:extLst>
                <a:ext uri="{FF2B5EF4-FFF2-40B4-BE49-F238E27FC236}">
                  <a16:creationId xmlns:a16="http://schemas.microsoft.com/office/drawing/2014/main" id="{6B47E508-886E-4E06-ACDB-B8AB5577CC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11" name="AutoShape 6">
              <a:extLst>
                <a:ext uri="{FF2B5EF4-FFF2-40B4-BE49-F238E27FC236}">
                  <a16:creationId xmlns:a16="http://schemas.microsoft.com/office/drawing/2014/main" id="{65302256-B7F7-412D-BFF9-375F9694B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12" name="AutoShape 26">
              <a:extLst>
                <a:ext uri="{FF2B5EF4-FFF2-40B4-BE49-F238E27FC236}">
                  <a16:creationId xmlns:a16="http://schemas.microsoft.com/office/drawing/2014/main" id="{1A2FD166-97E8-45E6-A21D-AEE6587C80BA}"/>
                </a:ext>
              </a:extLst>
            </p:cNvPr>
            <p:cNvCxnSpPr>
              <a:cxnSpLocks noChangeShapeType="1"/>
              <a:stCxn id="4" idx="6"/>
              <a:endCxn id="8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13" name="AutoShape 26">
              <a:extLst>
                <a:ext uri="{FF2B5EF4-FFF2-40B4-BE49-F238E27FC236}">
                  <a16:creationId xmlns:a16="http://schemas.microsoft.com/office/drawing/2014/main" id="{8F998710-EE79-4C1A-B287-640A83043882}"/>
                </a:ext>
              </a:extLst>
            </p:cNvPr>
            <p:cNvCxnSpPr>
              <a:cxnSpLocks noChangeShapeType="1"/>
              <a:endCxn id="9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14" name="AutoShape 26">
              <a:extLst>
                <a:ext uri="{FF2B5EF4-FFF2-40B4-BE49-F238E27FC236}">
                  <a16:creationId xmlns:a16="http://schemas.microsoft.com/office/drawing/2014/main" id="{C48BCE28-3131-4B70-A0E3-FCD42EE18C2B}"/>
                </a:ext>
              </a:extLst>
            </p:cNvPr>
            <p:cNvCxnSpPr>
              <a:cxnSpLocks noChangeShapeType="1"/>
              <a:stCxn id="9" idx="5"/>
              <a:endCxn id="10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15" name="AutoShape 26">
              <a:extLst>
                <a:ext uri="{FF2B5EF4-FFF2-40B4-BE49-F238E27FC236}">
                  <a16:creationId xmlns:a16="http://schemas.microsoft.com/office/drawing/2014/main" id="{2BD25FFA-24DD-483B-BC32-C15B9508FE8B}"/>
                </a:ext>
              </a:extLst>
            </p:cNvPr>
            <p:cNvCxnSpPr>
              <a:cxnSpLocks noChangeShapeType="1"/>
              <a:stCxn id="8" idx="6"/>
              <a:endCxn id="10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16" name="AutoShape 26">
              <a:extLst>
                <a:ext uri="{FF2B5EF4-FFF2-40B4-BE49-F238E27FC236}">
                  <a16:creationId xmlns:a16="http://schemas.microsoft.com/office/drawing/2014/main" id="{60F6AE47-3801-4672-9584-5289D742C414}"/>
                </a:ext>
              </a:extLst>
            </p:cNvPr>
            <p:cNvCxnSpPr>
              <a:cxnSpLocks noChangeShapeType="1"/>
              <a:stCxn id="10" idx="7"/>
              <a:endCxn id="11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36DC8B4-D529-487F-8598-764923664873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A62D773-FE96-4C27-A33C-20783D114E66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4073593-335D-4F89-8DE5-123CA6B40F2F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2B5D0E6-3AFD-4154-834B-930D57593FC5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5596FBA-EB65-4BD8-8BD9-A7D46697E0E4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EB83BCD-E5C9-48E1-9E70-5269A3E9C247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53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64"/>
          <p:cNvSpPr>
            <a:spLocks/>
          </p:cNvSpPr>
          <p:nvPr/>
        </p:nvSpPr>
        <p:spPr bwMode="auto">
          <a:xfrm>
            <a:off x="8526461" y="2038351"/>
            <a:ext cx="541339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802818" name="Freeform 2"/>
          <p:cNvSpPr>
            <a:spLocks/>
          </p:cNvSpPr>
          <p:nvPr/>
        </p:nvSpPr>
        <p:spPr bwMode="auto">
          <a:xfrm>
            <a:off x="7939088" y="2020896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35" name="Freeform 4"/>
          <p:cNvSpPr>
            <a:spLocks/>
          </p:cNvSpPr>
          <p:nvPr/>
        </p:nvSpPr>
        <p:spPr bwMode="auto">
          <a:xfrm>
            <a:off x="8077200" y="2038349"/>
            <a:ext cx="1447800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37" name="Freeform 4"/>
          <p:cNvSpPr>
            <a:spLocks/>
          </p:cNvSpPr>
          <p:nvPr/>
        </p:nvSpPr>
        <p:spPr bwMode="auto">
          <a:xfrm>
            <a:off x="8305809" y="2038349"/>
            <a:ext cx="990599" cy="781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Recall: Breadth-First Search (BFS)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383382" y="1088346"/>
            <a:ext cx="6991349" cy="4729164"/>
          </a:xfrm>
        </p:spPr>
        <p:txBody>
          <a:bodyPr/>
          <a:lstStyle/>
          <a:p>
            <a:r>
              <a:rPr lang="en-US" sz="2400" dirty="0"/>
              <a:t>What nodes does BFS expand?</a:t>
            </a:r>
          </a:p>
          <a:p>
            <a:pPr lvl="1"/>
            <a:r>
              <a:rPr lang="en-US" dirty="0"/>
              <a:t>Processes all nodes above shallowest solution</a:t>
            </a:r>
          </a:p>
          <a:p>
            <a:pPr lvl="1"/>
            <a:r>
              <a:rPr lang="en-US" dirty="0"/>
              <a:t>Let depth of shallowest solution be s</a:t>
            </a:r>
          </a:p>
          <a:p>
            <a:pPr lvl="1"/>
            <a:r>
              <a:rPr lang="en-US" dirty="0"/>
              <a:t>Search takes time O(</a:t>
            </a:r>
            <a:r>
              <a:rPr lang="en-US" dirty="0" err="1"/>
              <a:t>b</a:t>
            </a:r>
            <a:r>
              <a:rPr lang="en-US" baseline="30000" dirty="0" err="1"/>
              <a:t>s</a:t>
            </a:r>
            <a:r>
              <a:rPr lang="en-US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frontier take?</a:t>
            </a:r>
          </a:p>
          <a:p>
            <a:pPr lvl="1"/>
            <a:r>
              <a:rPr lang="en-US" dirty="0"/>
              <a:t>Has roughly the last tier, so O(</a:t>
            </a:r>
            <a:r>
              <a:rPr lang="en-US" dirty="0" err="1"/>
              <a:t>b</a:t>
            </a:r>
            <a:r>
              <a:rPr lang="en-US" baseline="30000" dirty="0" err="1"/>
              <a:t>s</a:t>
            </a:r>
            <a:r>
              <a:rPr lang="en-US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dirty="0"/>
              <a:t>s must be finite if a solution exists, so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dirty="0"/>
              <a:t>Only if costs are all the same (more on costs later)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7346959" y="2001835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8701091" y="1931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8469315" y="2357439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8945563" y="234791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8599497" y="2208215"/>
            <a:ext cx="274639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…</a:t>
            </a:r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8582027" y="2162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8983665" y="1960563"/>
            <a:ext cx="298451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24621" name="Text Box 45"/>
          <p:cNvSpPr txBox="1">
            <a:spLocks noChangeArrowheads="1"/>
          </p:cNvSpPr>
          <p:nvPr/>
        </p:nvSpPr>
        <p:spPr bwMode="auto">
          <a:xfrm>
            <a:off x="10410829" y="1812927"/>
            <a:ext cx="111918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1 node</a:t>
            </a:r>
          </a:p>
        </p:txBody>
      </p:sp>
      <p:sp>
        <p:nvSpPr>
          <p:cNvPr id="24622" name="Text Box 46"/>
          <p:cNvSpPr txBox="1">
            <a:spLocks noChangeArrowheads="1"/>
          </p:cNvSpPr>
          <p:nvPr/>
        </p:nvSpPr>
        <p:spPr bwMode="auto">
          <a:xfrm>
            <a:off x="10412414" y="2243139"/>
            <a:ext cx="137318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b nodes</a:t>
            </a:r>
          </a:p>
        </p:txBody>
      </p:sp>
      <p:sp>
        <p:nvSpPr>
          <p:cNvPr id="24623" name="Text Box 47"/>
          <p:cNvSpPr txBox="1">
            <a:spLocks noChangeArrowheads="1"/>
          </p:cNvSpPr>
          <p:nvPr/>
        </p:nvSpPr>
        <p:spPr bwMode="auto">
          <a:xfrm>
            <a:off x="10412414" y="2654301"/>
            <a:ext cx="137318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b</a:t>
            </a:r>
            <a:r>
              <a:rPr lang="en-US" sz="2400" baseline="30000" dirty="0"/>
              <a:t>2</a:t>
            </a:r>
            <a:r>
              <a:rPr lang="en-US" sz="2400" dirty="0"/>
              <a:t> nodes</a:t>
            </a:r>
          </a:p>
        </p:txBody>
      </p:sp>
      <p:sp>
        <p:nvSpPr>
          <p:cNvPr id="24624" name="Text Box 48"/>
          <p:cNvSpPr txBox="1">
            <a:spLocks noChangeArrowheads="1"/>
          </p:cNvSpPr>
          <p:nvPr/>
        </p:nvSpPr>
        <p:spPr bwMode="auto">
          <a:xfrm>
            <a:off x="10426703" y="4203699"/>
            <a:ext cx="1460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  <a:r>
              <a:rPr lang="en-US" sz="2400" baseline="30000"/>
              <a:t>m</a:t>
            </a:r>
            <a:r>
              <a:rPr lang="en-US" sz="2400"/>
              <a:t> nodes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8140701" y="4473577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9193215" y="3397249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8713787" y="3952877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7540790" y="1771858"/>
            <a:ext cx="265112" cy="1684337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6531145" y="2411612"/>
            <a:ext cx="126523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s tiers</a:t>
            </a:r>
          </a:p>
        </p:txBody>
      </p:sp>
      <p:sp>
        <p:nvSpPr>
          <p:cNvPr id="24637" name="Text Box 61"/>
          <p:cNvSpPr txBox="1">
            <a:spLocks noChangeArrowheads="1"/>
          </p:cNvSpPr>
          <p:nvPr/>
        </p:nvSpPr>
        <p:spPr bwMode="auto">
          <a:xfrm>
            <a:off x="10401302" y="3222098"/>
            <a:ext cx="179195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/>
              <a:t>b</a:t>
            </a:r>
            <a:r>
              <a:rPr lang="en-US" sz="2400" baseline="30000" dirty="0" err="1"/>
              <a:t>s</a:t>
            </a:r>
            <a:r>
              <a:rPr lang="en-US" sz="2400" dirty="0"/>
              <a:t> nodes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Recall: Breadth-First Search (BFS) Properties</a:t>
            </a:r>
          </a:p>
        </p:txBody>
      </p:sp>
      <p:sp>
        <p:nvSpPr>
          <p:cNvPr id="26" name="Content Placeholder 37">
            <a:extLst>
              <a:ext uri="{FF2B5EF4-FFF2-40B4-BE49-F238E27FC236}">
                <a16:creationId xmlns:a16="http://schemas.microsoft.com/office/drawing/2014/main" id="{10B5505B-25A5-4442-9E23-4ED88B5D046E}"/>
              </a:ext>
            </a:extLst>
          </p:cNvPr>
          <p:cNvSpPr txBox="1">
            <a:spLocks/>
          </p:cNvSpPr>
          <p:nvPr/>
        </p:nvSpPr>
        <p:spPr>
          <a:xfrm>
            <a:off x="407097" y="1114042"/>
            <a:ext cx="6215953" cy="47291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What nodes does BFS expand?</a:t>
            </a:r>
          </a:p>
          <a:p>
            <a:pPr lvl="1"/>
            <a:r>
              <a:rPr lang="en-US" dirty="0"/>
              <a:t>Processes all nodes above shallowest solution</a:t>
            </a:r>
          </a:p>
          <a:p>
            <a:pPr lvl="1"/>
            <a:endParaRPr lang="en-US" sz="2000" dirty="0"/>
          </a:p>
          <a:p>
            <a:pPr lvl="1"/>
            <a:r>
              <a:rPr lang="en-US" dirty="0"/>
              <a:t>Let depth of shallowest solution be </a:t>
            </a:r>
            <a:r>
              <a:rPr lang="en-US" dirty="0">
                <a:solidFill>
                  <a:srgbClr val="C00000"/>
                </a:solidFill>
              </a:rPr>
              <a:t>s</a:t>
            </a:r>
          </a:p>
          <a:p>
            <a:pPr lvl="1"/>
            <a:r>
              <a:rPr lang="en-US" dirty="0"/>
              <a:t>Search takes time </a:t>
            </a:r>
            <a:r>
              <a:rPr lang="en-US" dirty="0">
                <a:solidFill>
                  <a:srgbClr val="C00000"/>
                </a:solidFill>
              </a:rPr>
              <a:t>O(b</a:t>
            </a:r>
            <a:r>
              <a:rPr lang="en-US" baseline="30000" dirty="0">
                <a:solidFill>
                  <a:srgbClr val="C00000"/>
                </a:solidFill>
              </a:rPr>
              <a:t>s</a:t>
            </a:r>
            <a:r>
              <a:rPr lang="en-US" dirty="0">
                <a:solidFill>
                  <a:srgbClr val="C00000"/>
                </a:solidFill>
              </a:rPr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frontier take?</a:t>
            </a:r>
          </a:p>
          <a:p>
            <a:pPr lvl="1"/>
            <a:r>
              <a:rPr lang="en-US" dirty="0"/>
              <a:t>Has roughly the last tier, so </a:t>
            </a:r>
            <a:r>
              <a:rPr lang="en-US" dirty="0">
                <a:solidFill>
                  <a:srgbClr val="C00000"/>
                </a:solidFill>
              </a:rPr>
              <a:t>O(b</a:t>
            </a:r>
            <a:r>
              <a:rPr lang="en-US" baseline="30000" dirty="0">
                <a:solidFill>
                  <a:srgbClr val="C00000"/>
                </a:solidFill>
              </a:rPr>
              <a:t>s</a:t>
            </a:r>
            <a:r>
              <a:rPr lang="en-US" dirty="0">
                <a:solidFill>
                  <a:srgbClr val="C00000"/>
                </a:solidFill>
              </a:rPr>
              <a:t>)</a:t>
            </a:r>
          </a:p>
          <a:p>
            <a:pPr marL="460375" lvl="3" indent="0">
              <a:buFont typeface="Wingdings" panose="05000000000000000000" pitchFamily="2" charset="2"/>
              <a:buNone/>
            </a:pPr>
            <a:endParaRPr lang="en-US" sz="1200" dirty="0"/>
          </a:p>
        </p:txBody>
      </p:sp>
      <p:sp>
        <p:nvSpPr>
          <p:cNvPr id="52" name="Freeform 64">
            <a:extLst>
              <a:ext uri="{FF2B5EF4-FFF2-40B4-BE49-F238E27FC236}">
                <a16:creationId xmlns:a16="http://schemas.microsoft.com/office/drawing/2014/main" id="{BF7BFF7C-D8E4-4ED4-A33C-DBE350B192A0}"/>
              </a:ext>
            </a:extLst>
          </p:cNvPr>
          <p:cNvSpPr>
            <a:spLocks/>
          </p:cNvSpPr>
          <p:nvPr/>
        </p:nvSpPr>
        <p:spPr bwMode="auto">
          <a:xfrm>
            <a:off x="10037272" y="3224599"/>
            <a:ext cx="541339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53" name="Freeform 2">
            <a:extLst>
              <a:ext uri="{FF2B5EF4-FFF2-40B4-BE49-F238E27FC236}">
                <a16:creationId xmlns:a16="http://schemas.microsoft.com/office/drawing/2014/main" id="{FD030534-616C-475C-AADF-AF03F596622A}"/>
              </a:ext>
            </a:extLst>
          </p:cNvPr>
          <p:cNvSpPr>
            <a:spLocks/>
          </p:cNvSpPr>
          <p:nvPr/>
        </p:nvSpPr>
        <p:spPr bwMode="auto">
          <a:xfrm>
            <a:off x="9449899" y="3207144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54" name="Freeform 4">
            <a:extLst>
              <a:ext uri="{FF2B5EF4-FFF2-40B4-BE49-F238E27FC236}">
                <a16:creationId xmlns:a16="http://schemas.microsoft.com/office/drawing/2014/main" id="{A1654AD6-BD18-457A-8B4C-6C78C8956408}"/>
              </a:ext>
            </a:extLst>
          </p:cNvPr>
          <p:cNvSpPr>
            <a:spLocks/>
          </p:cNvSpPr>
          <p:nvPr/>
        </p:nvSpPr>
        <p:spPr bwMode="auto">
          <a:xfrm>
            <a:off x="9588011" y="3224597"/>
            <a:ext cx="1447800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55" name="Freeform 4">
            <a:extLst>
              <a:ext uri="{FF2B5EF4-FFF2-40B4-BE49-F238E27FC236}">
                <a16:creationId xmlns:a16="http://schemas.microsoft.com/office/drawing/2014/main" id="{FFEB499F-3821-4008-9D9E-4E8A7A0F457C}"/>
              </a:ext>
            </a:extLst>
          </p:cNvPr>
          <p:cNvSpPr>
            <a:spLocks/>
          </p:cNvSpPr>
          <p:nvPr/>
        </p:nvSpPr>
        <p:spPr bwMode="auto">
          <a:xfrm>
            <a:off x="9816620" y="3224597"/>
            <a:ext cx="990599" cy="781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56" name="Freeform 38">
            <a:extLst>
              <a:ext uri="{FF2B5EF4-FFF2-40B4-BE49-F238E27FC236}">
                <a16:creationId xmlns:a16="http://schemas.microsoft.com/office/drawing/2014/main" id="{ED518EAB-78DE-44AA-A09A-8FFD72D450EA}"/>
              </a:ext>
            </a:extLst>
          </p:cNvPr>
          <p:cNvSpPr>
            <a:spLocks/>
          </p:cNvSpPr>
          <p:nvPr/>
        </p:nvSpPr>
        <p:spPr bwMode="auto">
          <a:xfrm>
            <a:off x="8857770" y="3188083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57" name="Oval 39">
            <a:extLst>
              <a:ext uri="{FF2B5EF4-FFF2-40B4-BE49-F238E27FC236}">
                <a16:creationId xmlns:a16="http://schemas.microsoft.com/office/drawing/2014/main" id="{3CA418B7-5F4B-4729-91B4-466470530A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1902" y="3118235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58" name="Oval 40">
            <a:extLst>
              <a:ext uri="{FF2B5EF4-FFF2-40B4-BE49-F238E27FC236}">
                <a16:creationId xmlns:a16="http://schemas.microsoft.com/office/drawing/2014/main" id="{F162C4AE-F1EC-4A2C-BBF0-A054AFCF8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0126" y="35436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59" name="Oval 41">
            <a:extLst>
              <a:ext uri="{FF2B5EF4-FFF2-40B4-BE49-F238E27FC236}">
                <a16:creationId xmlns:a16="http://schemas.microsoft.com/office/drawing/2014/main" id="{DD891059-ADD2-4A03-BA41-4B31D0BF1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56374" y="3534159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60" name="Text Box 42">
            <a:extLst>
              <a:ext uri="{FF2B5EF4-FFF2-40B4-BE49-F238E27FC236}">
                <a16:creationId xmlns:a16="http://schemas.microsoft.com/office/drawing/2014/main" id="{E8E515B7-3EA8-43D9-A782-37D57F090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0308" y="3394463"/>
            <a:ext cx="274639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…</a:t>
            </a:r>
          </a:p>
        </p:txBody>
      </p:sp>
      <p:sp>
        <p:nvSpPr>
          <p:cNvPr id="61" name="Freeform 43">
            <a:extLst>
              <a:ext uri="{FF2B5EF4-FFF2-40B4-BE49-F238E27FC236}">
                <a16:creationId xmlns:a16="http://schemas.microsoft.com/office/drawing/2014/main" id="{241EB9F4-9ED6-427F-8DE6-620FBBA3B5F2}"/>
              </a:ext>
            </a:extLst>
          </p:cNvPr>
          <p:cNvSpPr>
            <a:spLocks/>
          </p:cNvSpPr>
          <p:nvPr/>
        </p:nvSpPr>
        <p:spPr bwMode="auto">
          <a:xfrm>
            <a:off x="10092838" y="3348423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62" name="Text Box 44">
            <a:extLst>
              <a:ext uri="{FF2B5EF4-FFF2-40B4-BE49-F238E27FC236}">
                <a16:creationId xmlns:a16="http://schemas.microsoft.com/office/drawing/2014/main" id="{12B8B622-95CB-47FB-9141-2D4039F39E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4476" y="3146811"/>
            <a:ext cx="298451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63" name="Oval 49">
            <a:extLst>
              <a:ext uri="{FF2B5EF4-FFF2-40B4-BE49-F238E27FC236}">
                <a16:creationId xmlns:a16="http://schemas.microsoft.com/office/drawing/2014/main" id="{8B8C69C1-A3D1-451A-8812-566FFCA22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1512" y="5659825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64" name="Oval 50">
            <a:extLst>
              <a:ext uri="{FF2B5EF4-FFF2-40B4-BE49-F238E27FC236}">
                <a16:creationId xmlns:a16="http://schemas.microsoft.com/office/drawing/2014/main" id="{9F36074F-A7FF-40F4-AE37-AAA30BBC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04026" y="4583497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65" name="Oval 51">
            <a:extLst>
              <a:ext uri="{FF2B5EF4-FFF2-40B4-BE49-F238E27FC236}">
                <a16:creationId xmlns:a16="http://schemas.microsoft.com/office/drawing/2014/main" id="{B14ADFA3-0671-4955-A563-85EA383B2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24598" y="5139125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66" name="AutoShape 55">
            <a:extLst>
              <a:ext uri="{FF2B5EF4-FFF2-40B4-BE49-F238E27FC236}">
                <a16:creationId xmlns:a16="http://schemas.microsoft.com/office/drawing/2014/main" id="{9FC06A84-C123-414D-8F73-7BC867E3B011}"/>
              </a:ext>
            </a:extLst>
          </p:cNvPr>
          <p:cNvSpPr>
            <a:spLocks/>
          </p:cNvSpPr>
          <p:nvPr/>
        </p:nvSpPr>
        <p:spPr bwMode="auto">
          <a:xfrm>
            <a:off x="9064937" y="2974137"/>
            <a:ext cx="265112" cy="1684337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67" name="Text Box 56">
            <a:extLst>
              <a:ext uri="{FF2B5EF4-FFF2-40B4-BE49-F238E27FC236}">
                <a16:creationId xmlns:a16="http://schemas.microsoft.com/office/drawing/2014/main" id="{0ED268B5-EAB2-48B4-A34E-26366B952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5292" y="3613891"/>
            <a:ext cx="126523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C00000"/>
                </a:solidFill>
              </a:rPr>
              <a:t>s</a:t>
            </a:r>
            <a:r>
              <a:rPr lang="en-US" sz="2400" dirty="0"/>
              <a:t> tiers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7"/>
          <p:cNvSpPr>
            <a:spLocks/>
          </p:cNvSpPr>
          <p:nvPr/>
        </p:nvSpPr>
        <p:spPr bwMode="auto">
          <a:xfrm>
            <a:off x="9347193" y="3015049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6" name="Freeform 67"/>
          <p:cNvSpPr>
            <a:spLocks/>
          </p:cNvSpPr>
          <p:nvPr/>
        </p:nvSpPr>
        <p:spPr bwMode="auto">
          <a:xfrm>
            <a:off x="9499593" y="3015056"/>
            <a:ext cx="1371600" cy="19048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10110786" y="3394463"/>
            <a:ext cx="274639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…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Uniform Cost Search (UCS)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406879" y="1114042"/>
            <a:ext cx="7912101" cy="4729164"/>
          </a:xfrm>
        </p:spPr>
        <p:txBody>
          <a:bodyPr/>
          <a:lstStyle/>
          <a:p>
            <a:r>
              <a:rPr lang="en-US" sz="2400" dirty="0"/>
              <a:t>What nodes does UCS expand?</a:t>
            </a:r>
          </a:p>
          <a:p>
            <a:pPr lvl="1"/>
            <a:r>
              <a:rPr lang="en-US" dirty="0"/>
              <a:t>Processes all nodes with cost less than cheapest solution</a:t>
            </a:r>
          </a:p>
          <a:p>
            <a:pPr lvl="1"/>
            <a:r>
              <a:rPr lang="en-US" dirty="0"/>
              <a:t>If that solution costs </a:t>
            </a:r>
            <a:r>
              <a:rPr lang="en-US" i="1" dirty="0">
                <a:latin typeface="Times New Roman" pitchFamily="18" charset="0"/>
              </a:rPr>
              <a:t>C* </a:t>
            </a:r>
            <a:r>
              <a:rPr lang="en-US" dirty="0"/>
              <a:t>and step costs are at least 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 </a:t>
            </a:r>
            <a:r>
              <a:rPr lang="en-US" i="1" dirty="0">
                <a:sym typeface="Symbol" pitchFamily="18" charset="2"/>
              </a:rPr>
              <a:t>,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dirty="0">
                <a:sym typeface="Symbol" pitchFamily="18" charset="2"/>
              </a:rPr>
              <a:t>then the “effective depth” is roughly </a:t>
            </a:r>
            <a:r>
              <a:rPr lang="en-US" i="1" dirty="0">
                <a:solidFill>
                  <a:srgbClr val="C00000"/>
                </a:solidFill>
                <a:latin typeface="Times New Roman" pitchFamily="18" charset="0"/>
              </a:rPr>
              <a:t>C*/</a:t>
            </a:r>
            <a:r>
              <a:rPr lang="en-US" i="1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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Takes time </a:t>
            </a:r>
            <a:r>
              <a:rPr lang="en-US" dirty="0">
                <a:solidFill>
                  <a:srgbClr val="C00000"/>
                </a:solidFill>
              </a:rPr>
              <a:t>O(</a:t>
            </a:r>
            <a:r>
              <a:rPr lang="en-US" dirty="0" err="1">
                <a:solidFill>
                  <a:srgbClr val="C00000"/>
                </a:solidFill>
              </a:rPr>
              <a:t>b</a:t>
            </a:r>
            <a:r>
              <a:rPr lang="en-US" i="1" baseline="30000" dirty="0" err="1">
                <a:solidFill>
                  <a:srgbClr val="C00000"/>
                </a:solidFill>
                <a:latin typeface="Times New Roman" pitchFamily="18" charset="0"/>
              </a:rPr>
              <a:t>C</a:t>
            </a:r>
            <a:r>
              <a:rPr lang="en-US" i="1" baseline="30000" dirty="0">
                <a:solidFill>
                  <a:srgbClr val="C00000"/>
                </a:solidFill>
                <a:latin typeface="Times New Roman" pitchFamily="18" charset="0"/>
              </a:rPr>
              <a:t>*/</a:t>
            </a:r>
            <a:r>
              <a:rPr lang="en-US" i="1" baseline="30000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dirty="0">
                <a:solidFill>
                  <a:srgbClr val="C00000"/>
                </a:solidFill>
              </a:rPr>
              <a:t>) </a:t>
            </a:r>
            <a:r>
              <a:rPr lang="en-US" dirty="0"/>
              <a:t>(exponential in effective depth)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frontier take?</a:t>
            </a:r>
          </a:p>
          <a:p>
            <a:pPr lvl="1"/>
            <a:r>
              <a:rPr lang="en-US" dirty="0"/>
              <a:t>Has roughly the last tier, so </a:t>
            </a:r>
            <a:r>
              <a:rPr lang="en-US" dirty="0">
                <a:solidFill>
                  <a:srgbClr val="C00000"/>
                </a:solidFill>
              </a:rPr>
              <a:t>O(</a:t>
            </a:r>
            <a:r>
              <a:rPr lang="en-US" dirty="0" err="1">
                <a:solidFill>
                  <a:srgbClr val="C00000"/>
                </a:solidFill>
              </a:rPr>
              <a:t>b</a:t>
            </a:r>
            <a:r>
              <a:rPr lang="en-US" i="1" baseline="30000" dirty="0" err="1">
                <a:solidFill>
                  <a:srgbClr val="C00000"/>
                </a:solidFill>
                <a:latin typeface="Times New Roman" pitchFamily="18" charset="0"/>
              </a:rPr>
              <a:t>C</a:t>
            </a:r>
            <a:r>
              <a:rPr lang="en-US" i="1" baseline="30000" dirty="0">
                <a:solidFill>
                  <a:srgbClr val="C00000"/>
                </a:solidFill>
                <a:latin typeface="Times New Roman" pitchFamily="18" charset="0"/>
              </a:rPr>
              <a:t>*/</a:t>
            </a:r>
            <a:r>
              <a:rPr lang="en-US" i="1" baseline="30000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dirty="0">
                <a:solidFill>
                  <a:srgbClr val="C00000"/>
                </a:solidFill>
              </a:rPr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dirty="0"/>
              <a:t>Assuming best solution has a finite cost and minimum step cost is positive,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dirty="0"/>
              <a:t>Yes!  (Proof via A*)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8858249" y="3188083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10212379" y="3118235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9980603" y="35436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10456855" y="3534159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10093315" y="3348423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9804393" y="3167450"/>
            <a:ext cx="298451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b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9651993" y="5659825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10704503" y="4583497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10225079" y="5139125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8962179" y="3216099"/>
            <a:ext cx="258761" cy="1647826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7244293" y="3656396"/>
            <a:ext cx="174804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C00000"/>
                </a:solidFill>
                <a:latin typeface="Times New Roman" pitchFamily="18" charset="0"/>
              </a:rPr>
              <a:t>C*/</a:t>
            </a:r>
            <a:r>
              <a:rPr lang="en-US" sz="2400" i="1" dirty="0">
                <a:solidFill>
                  <a:srgbClr val="C00000"/>
                </a:solidFill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sz="2400" dirty="0">
                <a:solidFill>
                  <a:srgbClr val="C00000"/>
                </a:solidFill>
              </a:rPr>
              <a:t>  </a:t>
            </a:r>
            <a:r>
              <a:rPr lang="en-US" sz="2400" dirty="0"/>
              <a:t>“tiers”</a:t>
            </a:r>
          </a:p>
        </p:txBody>
      </p:sp>
      <p:sp>
        <p:nvSpPr>
          <p:cNvPr id="27" name="Freeform 67"/>
          <p:cNvSpPr>
            <a:spLocks/>
          </p:cNvSpPr>
          <p:nvPr/>
        </p:nvSpPr>
        <p:spPr bwMode="auto">
          <a:xfrm>
            <a:off x="9804392" y="3091416"/>
            <a:ext cx="838200" cy="12190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9" name="Text Box 22"/>
          <p:cNvSpPr txBox="1">
            <a:spLocks noChangeArrowheads="1"/>
          </p:cNvSpPr>
          <p:nvPr/>
        </p:nvSpPr>
        <p:spPr bwMode="auto">
          <a:xfrm>
            <a:off x="11063465" y="4051684"/>
            <a:ext cx="825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 </a:t>
            </a:r>
            <a:r>
              <a:rPr lang="en-US" sz="2400">
                <a:sym typeface="Symbol" pitchFamily="18" charset="2"/>
              </a:rPr>
              <a:t> 3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0888841" y="3656396"/>
            <a:ext cx="825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c </a:t>
            </a:r>
            <a:r>
              <a:rPr lang="en-US" sz="2400" dirty="0">
                <a:sym typeface="Symbol" pitchFamily="18" charset="2"/>
              </a:rPr>
              <a:t> 2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10672941" y="3278572"/>
            <a:ext cx="825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c </a:t>
            </a:r>
            <a:r>
              <a:rPr lang="en-US" sz="2400" dirty="0">
                <a:sym typeface="Symbol" pitchFamily="18" charset="2"/>
              </a:rPr>
              <a:t>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8472500" y="4114800"/>
            <a:ext cx="1912937" cy="1771651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Uniform Cost Issues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idx="1"/>
          </p:nvPr>
        </p:nvSpPr>
        <p:spPr>
          <a:xfrm>
            <a:off x="486622" y="1166018"/>
            <a:ext cx="7204089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/>
              <a:t>Strategy: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Explore (expand) the lowest path cost on frontier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The good: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UCS is complete and optimal!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The bad: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/>
              <a:t>  Explores options in every “direction”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/>
              <a:t>  No information about goal location</a:t>
            </a:r>
          </a:p>
          <a:p>
            <a:pPr marL="0" lvl="1" indent="0" eaLnBrk="1" hangingPunct="1">
              <a:lnSpc>
                <a:spcPct val="80000"/>
              </a:lnSpc>
              <a:buNone/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3200" dirty="0"/>
              <a:t>We’ll fix that today!</a:t>
            </a:r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9375785" y="4891091"/>
            <a:ext cx="163513" cy="15398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9113839" y="5006979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Start</a:t>
            </a:r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10302885" y="4913315"/>
            <a:ext cx="163513" cy="15398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10363200" y="5030791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Goal</a:t>
            </a: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9007485" y="4549785"/>
            <a:ext cx="869951" cy="86995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8243320" y="1371603"/>
            <a:ext cx="2577080" cy="2244724"/>
            <a:chOff x="8023224" y="1412876"/>
            <a:chExt cx="3101976" cy="2701926"/>
          </a:xfrm>
        </p:grpSpPr>
        <p:sp>
          <p:nvSpPr>
            <p:cNvPr id="31747" name="Freeform 3"/>
            <p:cNvSpPr>
              <a:spLocks/>
            </p:cNvSpPr>
            <p:nvPr/>
          </p:nvSpPr>
          <p:spPr bwMode="auto">
            <a:xfrm>
              <a:off x="8516935" y="1412876"/>
              <a:ext cx="1616075" cy="2381251"/>
            </a:xfrm>
            <a:custGeom>
              <a:avLst/>
              <a:gdLst>
                <a:gd name="T0" fmla="*/ 2147483647 w 1018"/>
                <a:gd name="T1" fmla="*/ 2147483647 h 1500"/>
                <a:gd name="T2" fmla="*/ 2147483647 w 1018"/>
                <a:gd name="T3" fmla="*/ 2147483647 h 1500"/>
                <a:gd name="T4" fmla="*/ 2147483647 w 1018"/>
                <a:gd name="T5" fmla="*/ 2147483647 h 1500"/>
                <a:gd name="T6" fmla="*/ 2147483647 w 1018"/>
                <a:gd name="T7" fmla="*/ 2147483647 h 1500"/>
                <a:gd name="T8" fmla="*/ 2147483647 w 1018"/>
                <a:gd name="T9" fmla="*/ 2147483647 h 1500"/>
                <a:gd name="T10" fmla="*/ 2147483647 w 1018"/>
                <a:gd name="T11" fmla="*/ 2147483647 h 1500"/>
                <a:gd name="T12" fmla="*/ 2147483647 w 1018"/>
                <a:gd name="T13" fmla="*/ 2147483647 h 1500"/>
                <a:gd name="T14" fmla="*/ 2147483647 w 1018"/>
                <a:gd name="T15" fmla="*/ 2147483647 h 1500"/>
                <a:gd name="T16" fmla="*/ 2147483647 w 1018"/>
                <a:gd name="T17" fmla="*/ 2147483647 h 1500"/>
                <a:gd name="T18" fmla="*/ 0 w 1018"/>
                <a:gd name="T19" fmla="*/ 2147483647 h 1500"/>
                <a:gd name="T20" fmla="*/ 2147483647 w 1018"/>
                <a:gd name="T21" fmla="*/ 2147483647 h 1500"/>
                <a:gd name="T22" fmla="*/ 2147483647 w 1018"/>
                <a:gd name="T23" fmla="*/ 2147483647 h 15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18"/>
                <a:gd name="T37" fmla="*/ 0 h 1500"/>
                <a:gd name="T38" fmla="*/ 1018 w 1018"/>
                <a:gd name="T39" fmla="*/ 1500 h 15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18" h="1500">
                  <a:moveTo>
                    <a:pt x="636" y="164"/>
                  </a:moveTo>
                  <a:cubicBezTo>
                    <a:pt x="714" y="273"/>
                    <a:pt x="995" y="706"/>
                    <a:pt x="1018" y="842"/>
                  </a:cubicBezTo>
                  <a:cubicBezTo>
                    <a:pt x="963" y="845"/>
                    <a:pt x="797" y="942"/>
                    <a:pt x="772" y="978"/>
                  </a:cubicBezTo>
                  <a:cubicBezTo>
                    <a:pt x="771" y="1024"/>
                    <a:pt x="817" y="1372"/>
                    <a:pt x="691" y="1446"/>
                  </a:cubicBezTo>
                  <a:cubicBezTo>
                    <a:pt x="662" y="1493"/>
                    <a:pt x="626" y="1495"/>
                    <a:pt x="573" y="1500"/>
                  </a:cubicBezTo>
                  <a:cubicBezTo>
                    <a:pt x="531" y="1490"/>
                    <a:pt x="524" y="1490"/>
                    <a:pt x="492" y="1468"/>
                  </a:cubicBezTo>
                  <a:cubicBezTo>
                    <a:pt x="474" y="1442"/>
                    <a:pt x="433" y="1401"/>
                    <a:pt x="406" y="1382"/>
                  </a:cubicBezTo>
                  <a:cubicBezTo>
                    <a:pt x="370" y="1332"/>
                    <a:pt x="390" y="1355"/>
                    <a:pt x="347" y="1312"/>
                  </a:cubicBezTo>
                  <a:cubicBezTo>
                    <a:pt x="276" y="1241"/>
                    <a:pt x="350" y="1294"/>
                    <a:pt x="304" y="1263"/>
                  </a:cubicBezTo>
                  <a:cubicBezTo>
                    <a:pt x="236" y="1164"/>
                    <a:pt x="115" y="1184"/>
                    <a:pt x="0" y="1181"/>
                  </a:cubicBezTo>
                  <a:cubicBezTo>
                    <a:pt x="46" y="1005"/>
                    <a:pt x="460" y="338"/>
                    <a:pt x="566" y="169"/>
                  </a:cubicBezTo>
                  <a:cubicBezTo>
                    <a:pt x="672" y="0"/>
                    <a:pt x="622" y="165"/>
                    <a:pt x="636" y="164"/>
                  </a:cubicBez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4" name="Freeform 10"/>
            <p:cNvSpPr>
              <a:spLocks/>
            </p:cNvSpPr>
            <p:nvPr/>
          </p:nvSpPr>
          <p:spPr bwMode="auto">
            <a:xfrm>
              <a:off x="8023224" y="1560515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5" name="Oval 11"/>
            <p:cNvSpPr>
              <a:spLocks noChangeArrowheads="1"/>
            </p:cNvSpPr>
            <p:nvPr/>
          </p:nvSpPr>
          <p:spPr bwMode="auto">
            <a:xfrm>
              <a:off x="9145585" y="191611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6" name="Oval 12"/>
            <p:cNvSpPr>
              <a:spLocks noChangeArrowheads="1"/>
            </p:cNvSpPr>
            <p:nvPr/>
          </p:nvSpPr>
          <p:spPr bwMode="auto">
            <a:xfrm>
              <a:off x="9621837" y="1906589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7" name="Text Box 13"/>
            <p:cNvSpPr txBox="1">
              <a:spLocks noChangeArrowheads="1"/>
            </p:cNvSpPr>
            <p:nvPr/>
          </p:nvSpPr>
          <p:spPr bwMode="auto">
            <a:xfrm>
              <a:off x="9275761" y="1766891"/>
              <a:ext cx="274639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…</a:t>
              </a:r>
            </a:p>
          </p:txBody>
        </p:sp>
        <p:sp>
          <p:nvSpPr>
            <p:cNvPr id="31758" name="Oval 14"/>
            <p:cNvSpPr>
              <a:spLocks noChangeArrowheads="1"/>
            </p:cNvSpPr>
            <p:nvPr/>
          </p:nvSpPr>
          <p:spPr bwMode="auto">
            <a:xfrm>
              <a:off x="9869485" y="2955927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9" name="Oval 15"/>
            <p:cNvSpPr>
              <a:spLocks noChangeArrowheads="1"/>
            </p:cNvSpPr>
            <p:nvPr/>
          </p:nvSpPr>
          <p:spPr bwMode="auto">
            <a:xfrm>
              <a:off x="9390061" y="3511550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2" name="Oval 18"/>
            <p:cNvSpPr>
              <a:spLocks noChangeArrowheads="1"/>
            </p:cNvSpPr>
            <p:nvPr/>
          </p:nvSpPr>
          <p:spPr bwMode="auto">
            <a:xfrm>
              <a:off x="9377361" y="149066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3" name="Freeform 19"/>
            <p:cNvSpPr>
              <a:spLocks/>
            </p:cNvSpPr>
            <p:nvPr/>
          </p:nvSpPr>
          <p:spPr bwMode="auto">
            <a:xfrm>
              <a:off x="8805861" y="2395539"/>
              <a:ext cx="1181100" cy="557212"/>
            </a:xfrm>
            <a:custGeom>
              <a:avLst/>
              <a:gdLst>
                <a:gd name="T0" fmla="*/ 2147483647 w 744"/>
                <a:gd name="T1" fmla="*/ 0 h 351"/>
                <a:gd name="T2" fmla="*/ 2147483647 w 744"/>
                <a:gd name="T3" fmla="*/ 2147483647 h 351"/>
                <a:gd name="T4" fmla="*/ 2147483647 w 744"/>
                <a:gd name="T5" fmla="*/ 2147483647 h 351"/>
                <a:gd name="T6" fmla="*/ 2147483647 w 744"/>
                <a:gd name="T7" fmla="*/ 2147483647 h 351"/>
                <a:gd name="T8" fmla="*/ 0 w 744"/>
                <a:gd name="T9" fmla="*/ 2147483647 h 3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4"/>
                <a:gd name="T16" fmla="*/ 0 h 351"/>
                <a:gd name="T17" fmla="*/ 744 w 744"/>
                <a:gd name="T18" fmla="*/ 351 h 3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4" h="351">
                  <a:moveTo>
                    <a:pt x="744" y="0"/>
                  </a:moveTo>
                  <a:cubicBezTo>
                    <a:pt x="672" y="25"/>
                    <a:pt x="600" y="51"/>
                    <a:pt x="547" y="105"/>
                  </a:cubicBezTo>
                  <a:cubicBezTo>
                    <a:pt x="494" y="159"/>
                    <a:pt x="485" y="295"/>
                    <a:pt x="428" y="323"/>
                  </a:cubicBezTo>
                  <a:cubicBezTo>
                    <a:pt x="371" y="351"/>
                    <a:pt x="274" y="293"/>
                    <a:pt x="203" y="274"/>
                  </a:cubicBezTo>
                  <a:cubicBezTo>
                    <a:pt x="132" y="255"/>
                    <a:pt x="66" y="233"/>
                    <a:pt x="0" y="21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4" name="Freeform 20"/>
            <p:cNvSpPr>
              <a:spLocks/>
            </p:cNvSpPr>
            <p:nvPr/>
          </p:nvSpPr>
          <p:spPr bwMode="auto">
            <a:xfrm>
              <a:off x="9061449" y="2127251"/>
              <a:ext cx="747712" cy="293688"/>
            </a:xfrm>
            <a:custGeom>
              <a:avLst/>
              <a:gdLst>
                <a:gd name="T0" fmla="*/ 2147483647 w 471"/>
                <a:gd name="T1" fmla="*/ 0 h 185"/>
                <a:gd name="T2" fmla="*/ 2147483647 w 471"/>
                <a:gd name="T3" fmla="*/ 2147483647 h 185"/>
                <a:gd name="T4" fmla="*/ 0 w 471"/>
                <a:gd name="T5" fmla="*/ 2147483647 h 185"/>
                <a:gd name="T6" fmla="*/ 0 60000 65536"/>
                <a:gd name="T7" fmla="*/ 0 60000 65536"/>
                <a:gd name="T8" fmla="*/ 0 60000 65536"/>
                <a:gd name="T9" fmla="*/ 0 w 471"/>
                <a:gd name="T10" fmla="*/ 0 h 185"/>
                <a:gd name="T11" fmla="*/ 471 w 471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1" h="185">
                  <a:moveTo>
                    <a:pt x="471" y="0"/>
                  </a:moveTo>
                  <a:cubicBezTo>
                    <a:pt x="394" y="76"/>
                    <a:pt x="317" y="153"/>
                    <a:pt x="239" y="169"/>
                  </a:cubicBezTo>
                  <a:cubicBezTo>
                    <a:pt x="161" y="185"/>
                    <a:pt x="80" y="142"/>
                    <a:pt x="0" y="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10299700" y="2495551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3</a:t>
              </a:r>
            </a:p>
          </p:txBody>
        </p:sp>
        <p:sp>
          <p:nvSpPr>
            <p:cNvPr id="31767" name="Text Box 23"/>
            <p:cNvSpPr txBox="1">
              <a:spLocks noChangeArrowheads="1"/>
            </p:cNvSpPr>
            <p:nvPr/>
          </p:nvSpPr>
          <p:spPr bwMode="auto">
            <a:xfrm>
              <a:off x="10172700" y="2100263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2</a:t>
              </a:r>
            </a:p>
          </p:txBody>
        </p:sp>
        <p:sp>
          <p:nvSpPr>
            <p:cNvPr id="31768" name="Text Box 24"/>
            <p:cNvSpPr txBox="1">
              <a:spLocks noChangeArrowheads="1"/>
            </p:cNvSpPr>
            <p:nvPr/>
          </p:nvSpPr>
          <p:spPr bwMode="auto">
            <a:xfrm>
              <a:off x="9972673" y="1722440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1</a:t>
              </a:r>
            </a:p>
          </p:txBody>
        </p:sp>
      </p:grpSp>
      <p:sp>
        <p:nvSpPr>
          <p:cNvPr id="24" name="TextBox 18">
            <a:extLst>
              <a:ext uri="{FF2B5EF4-FFF2-40B4-BE49-F238E27FC236}">
                <a16:creationId xmlns:a16="http://schemas.microsoft.com/office/drawing/2014/main" id="{AAEA5A89-5588-471A-803D-5AA51158C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6248400"/>
            <a:ext cx="4841875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[Demo: contours UCS empty (L3D1)]</a:t>
            </a:r>
          </a:p>
          <a:p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[Demo: contours UCS </a:t>
            </a:r>
            <a:r>
              <a:rPr lang="en-US" dirty="0" err="1">
                <a:solidFill>
                  <a:srgbClr val="C00000"/>
                </a:solidFill>
                <a:latin typeface="Calibri"/>
                <a:cs typeface="Calibri"/>
              </a:rPr>
              <a:t>pacman</a:t>
            </a:r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 small maze (L3D3)]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50" grpId="0" animBg="1"/>
      <p:bldP spid="31751" grpId="0"/>
      <p:bldP spid="31752" grpId="0" animBg="1"/>
      <p:bldP spid="31753" grpId="0"/>
      <p:bldP spid="31765" grpId="0" animBg="1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UCS Empty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EAF41E-DF1C-9898-A27D-CC7627E27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559" y="1146401"/>
            <a:ext cx="9418881" cy="503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47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UCS Pacman Small Maze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ABED74-B35F-95B6-6E53-66D60003C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395" y="1367945"/>
            <a:ext cx="10232304" cy="465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974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OERGEL ORCHARDS &amp; GARDEN CENTER - Updated August 2024 - 338 Photos &amp; 172  Reviews - 2573 Brandt School Rd, Wexford, Pennsylvania - Fruits &amp; Veggies -  Phone Number - Yelp">
            <a:extLst>
              <a:ext uri="{FF2B5EF4-FFF2-40B4-BE49-F238E27FC236}">
                <a16:creationId xmlns:a16="http://schemas.microsoft.com/office/drawing/2014/main" id="{4269EC2E-ABEE-79A1-DF90-47415D75C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111" y="1392754"/>
            <a:ext cx="4616879" cy="461687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FD35E0-8943-C72C-34F3-079247883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99" y="1000553"/>
            <a:ext cx="5100436" cy="279370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DC6E3A-0DD1-1BC6-73FA-FAE097762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076" y="1190901"/>
            <a:ext cx="5226488" cy="502876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2C752E-5CB5-10F4-DD00-4F529DCAF4B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97" r="2403"/>
          <a:stretch/>
        </p:blipFill>
        <p:spPr>
          <a:xfrm>
            <a:off x="5167363" y="452165"/>
            <a:ext cx="6788366" cy="61399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2DA775-55D6-1F69-99EF-6520236DE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Donuts ASAP!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5EE866-6BCD-DA97-A24D-BAB02DF1F8B3}"/>
              </a:ext>
            </a:extLst>
          </p:cNvPr>
          <p:cNvSpPr txBox="1"/>
          <p:nvPr/>
        </p:nvSpPr>
        <p:spPr>
          <a:xfrm>
            <a:off x="296189" y="6407443"/>
            <a:ext cx="3774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Images: Yelp "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Soergel's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", Google Maps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667FA6-FFA5-4DA5-B947-0EA26B6970C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910" t="15967" r="18505" b="7950"/>
          <a:stretch/>
        </p:blipFill>
        <p:spPr>
          <a:xfrm>
            <a:off x="6597144" y="1509041"/>
            <a:ext cx="3994190" cy="4044678"/>
          </a:xfrm>
          <a:prstGeom prst="rect">
            <a:avLst/>
          </a:prstGeom>
          <a:effectLst>
            <a:softEdge rad="3810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B1B5D8-C77F-4D80-3A9D-FD6192FE36B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6446" t="28630" r="30880" b="28950"/>
          <a:stretch/>
        </p:blipFill>
        <p:spPr>
          <a:xfrm>
            <a:off x="7466665" y="2182217"/>
            <a:ext cx="2266366" cy="2255147"/>
          </a:xfrm>
          <a:prstGeom prst="rect">
            <a:avLst/>
          </a:prstGeom>
          <a:effectLst>
            <a:softEdge rad="3937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BCDB2B0-09B6-496C-D8D7-06EDA3282FF2}"/>
                  </a:ext>
                </a:extLst>
              </p14:cNvPr>
              <p14:cNvContentPartPr/>
              <p14:nvPr/>
            </p14:nvContentPartPr>
            <p14:xfrm>
              <a:off x="2747880" y="627120"/>
              <a:ext cx="2572200" cy="3859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BCDB2B0-09B6-496C-D8D7-06EDA3282FF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38520" y="617760"/>
                <a:ext cx="2590920" cy="387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679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Uninformed vs Informed Search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60612" y="711808"/>
            <a:ext cx="6019344" cy="4514508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BF1B02-1A00-4854-B36A-EF6C512FC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2249" y="859749"/>
            <a:ext cx="7813155" cy="4887129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4DB2DA3-C498-FEE5-4054-E9D8F44DE411}"/>
                  </a:ext>
                </a:extLst>
              </p14:cNvPr>
              <p14:cNvContentPartPr/>
              <p14:nvPr/>
            </p14:nvContentPartPr>
            <p14:xfrm>
              <a:off x="2598840" y="1675440"/>
              <a:ext cx="7015320" cy="2985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4DB2DA3-C498-FEE5-4054-E9D8F44DE41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89480" y="1666080"/>
                <a:ext cx="7034040" cy="3004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1683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Today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14436"/>
            <a:ext cx="10642600" cy="4729164"/>
          </a:xfrm>
        </p:spPr>
        <p:txBody>
          <a:bodyPr/>
          <a:lstStyle/>
          <a:p>
            <a:pPr eaLnBrk="1" hangingPunct="1"/>
            <a:endParaRPr lang="en-US" sz="3600" dirty="0"/>
          </a:p>
          <a:p>
            <a:pPr eaLnBrk="1" hangingPunct="1"/>
            <a:r>
              <a:rPr lang="en-US" sz="3600" dirty="0"/>
              <a:t>Informed Search</a:t>
            </a:r>
          </a:p>
          <a:p>
            <a:pPr lvl="1"/>
            <a:r>
              <a:rPr lang="en-US" sz="3200" dirty="0"/>
              <a:t> Heuristics</a:t>
            </a:r>
          </a:p>
          <a:p>
            <a:pPr lvl="1"/>
            <a:r>
              <a:rPr lang="en-US" sz="3200" dirty="0"/>
              <a:t> Greedy Search</a:t>
            </a:r>
          </a:p>
          <a:p>
            <a:pPr lvl="1"/>
            <a:r>
              <a:rPr lang="en-US" sz="3200" dirty="0"/>
              <a:t> A* Search</a:t>
            </a:r>
            <a:endParaRPr lang="en-US" sz="2800" dirty="0"/>
          </a:p>
          <a:p>
            <a:pPr lvl="1" eaLnBrk="1" hangingPunct="1"/>
            <a:endParaRPr lang="en-US" sz="3200" dirty="0"/>
          </a:p>
          <a:p>
            <a:pPr eaLnBrk="1" hangingPunct="1"/>
            <a:endParaRPr lang="en-US" sz="3600" dirty="0"/>
          </a:p>
          <a:p>
            <a:pPr eaLnBrk="1" hangingPunct="1"/>
            <a:endParaRPr lang="en-US" sz="36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380" y="1297622"/>
            <a:ext cx="5682419" cy="4416827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C7AE3C8-1DA1-6365-F9F9-9F16F88E107C}"/>
                  </a:ext>
                </a:extLst>
              </p14:cNvPr>
              <p14:cNvContentPartPr/>
              <p14:nvPr/>
            </p14:nvContentPartPr>
            <p14:xfrm>
              <a:off x="293040" y="2327040"/>
              <a:ext cx="4355640" cy="972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C7AE3C8-1DA1-6365-F9F9-9F16F88E107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3680" y="2317680"/>
                <a:ext cx="4374360" cy="99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894370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4691" y="1603435"/>
            <a:ext cx="6463617" cy="42624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540512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Heuristics</a:t>
            </a:r>
          </a:p>
        </p:txBody>
      </p:sp>
      <p:pic>
        <p:nvPicPr>
          <p:cNvPr id="32771" name="Picture 2" descr="Z:\Shared with PC\smallMaz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498849"/>
            <a:ext cx="6623051" cy="297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552099" y="1059263"/>
            <a:ext cx="8122829" cy="170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/>
          <a:lstStyle/>
          <a:p>
            <a:pPr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3200" kern="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+mn-cs"/>
              </a:rPr>
              <a:t>A heuristic is: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Calibri" pitchFamily="34" charset="0"/>
                <a:cs typeface="+mn-cs"/>
              </a:rPr>
              <a:t>A function that </a:t>
            </a:r>
            <a:r>
              <a:rPr lang="en-US" sz="2400" i="1" kern="0" dirty="0">
                <a:latin typeface="Calibri" pitchFamily="34" charset="0"/>
                <a:cs typeface="+mn-cs"/>
              </a:rPr>
              <a:t>estimates</a:t>
            </a:r>
            <a:r>
              <a:rPr lang="en-US" sz="2400" kern="0" dirty="0">
                <a:latin typeface="Calibri" pitchFamily="34" charset="0"/>
                <a:cs typeface="+mn-cs"/>
              </a:rPr>
              <a:t> how close a state is to a goal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Calibri" pitchFamily="34" charset="0"/>
                <a:cs typeface="+mn-cs"/>
              </a:rPr>
              <a:t>Designed for a particular search problem</a:t>
            </a:r>
          </a:p>
          <a:p>
            <a:pPr marL="342900" indent="-342900">
              <a:spcBef>
                <a:spcPct val="20000"/>
              </a:spcBef>
              <a:buFont typeface="Wingdings" panose="05000000000000000000" pitchFamily="2" charset="2"/>
              <a:buChar char="§"/>
              <a:defRPr/>
            </a:pPr>
            <a:r>
              <a:rPr lang="en-US" sz="2400" kern="0" dirty="0">
                <a:latin typeface="Calibri" pitchFamily="34" charset="0"/>
                <a:cs typeface="+mn-cs"/>
              </a:rPr>
              <a:t>Examples: Manhattan distance, Euclidean distance for pathing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03293" y="4078286"/>
            <a:ext cx="3025775" cy="1924051"/>
            <a:chOff x="1573306" y="4155142"/>
            <a:chExt cx="3025588" cy="1922929"/>
          </a:xfrm>
        </p:grpSpPr>
        <p:sp>
          <p:nvSpPr>
            <p:cNvPr id="13" name="Freeform 12"/>
            <p:cNvSpPr/>
            <p:nvPr/>
          </p:nvSpPr>
          <p:spPr>
            <a:xfrm>
              <a:off x="1573306" y="4578757"/>
              <a:ext cx="3025588" cy="1499314"/>
            </a:xfrm>
            <a:custGeom>
              <a:avLst/>
              <a:gdLst>
                <a:gd name="connsiteX0" fmla="*/ 3065929 w 3065929"/>
                <a:gd name="connsiteY0" fmla="*/ 13447 h 1479177"/>
                <a:gd name="connsiteX1" fmla="*/ 0 w 3065929"/>
                <a:gd name="connsiteY1" fmla="*/ 0 h 1479177"/>
                <a:gd name="connsiteX2" fmla="*/ 26894 w 3065929"/>
                <a:gd name="connsiteY2" fmla="*/ 1479177 h 147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65929" h="1479177">
                  <a:moveTo>
                    <a:pt x="3065929" y="13447"/>
                  </a:moveTo>
                  <a:lnTo>
                    <a:pt x="0" y="0"/>
                  </a:lnTo>
                  <a:lnTo>
                    <a:pt x="26894" y="1479177"/>
                  </a:lnTo>
                </a:path>
              </a:pathLst>
            </a:cu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778" name="TextBox 15"/>
            <p:cNvSpPr txBox="1">
              <a:spLocks noChangeArrowheads="1"/>
            </p:cNvSpPr>
            <p:nvPr/>
          </p:nvSpPr>
          <p:spPr bwMode="auto">
            <a:xfrm>
              <a:off x="2164976" y="4155142"/>
              <a:ext cx="441119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10</a:t>
              </a:r>
            </a:p>
          </p:txBody>
        </p:sp>
        <p:sp>
          <p:nvSpPr>
            <p:cNvPr id="32779" name="TextBox 16"/>
            <p:cNvSpPr txBox="1">
              <a:spLocks noChangeArrowheads="1"/>
            </p:cNvSpPr>
            <p:nvPr/>
          </p:nvSpPr>
          <p:spPr bwMode="auto">
            <a:xfrm>
              <a:off x="1591236" y="4953001"/>
              <a:ext cx="312887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5</a:t>
              </a: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984257" y="4495801"/>
            <a:ext cx="2978143" cy="1506537"/>
            <a:chOff x="1653989" y="4572529"/>
            <a:chExt cx="2978334" cy="1505542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1653989" y="4572529"/>
              <a:ext cx="2978334" cy="150554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776" name="TextBox 17"/>
            <p:cNvSpPr txBox="1">
              <a:spLocks noChangeArrowheads="1"/>
            </p:cNvSpPr>
            <p:nvPr/>
          </p:nvSpPr>
          <p:spPr bwMode="auto">
            <a:xfrm>
              <a:off x="3016625" y="5356413"/>
              <a:ext cx="620787" cy="369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11.2</a:t>
              </a:r>
            </a:p>
          </p:txBody>
        </p:sp>
      </p:grp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6387" y="870786"/>
            <a:ext cx="4094591" cy="2763849"/>
          </a:xfrm>
          <a:prstGeom prst="rect">
            <a:avLst/>
          </a:prstGeom>
          <a:noFill/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5804" y="3778061"/>
            <a:ext cx="4176658" cy="2852708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25DDCBE-D66A-8ECE-C15A-646D401575BE}"/>
                  </a:ext>
                </a:extLst>
              </p14:cNvPr>
              <p14:cNvContentPartPr/>
              <p14:nvPr/>
            </p14:nvContentPartPr>
            <p14:xfrm>
              <a:off x="10822680" y="1946520"/>
              <a:ext cx="593640" cy="3895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25DDCBE-D66A-8ECE-C15A-646D401575B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813320" y="1937160"/>
                <a:ext cx="612360" cy="3914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Euclidean distance to Bucharest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4770" y="1447800"/>
            <a:ext cx="7834132" cy="4724400"/>
            <a:chOff x="44770" y="1447800"/>
            <a:chExt cx="7834132" cy="4724400"/>
          </a:xfrm>
        </p:grpSpPr>
        <p:pic>
          <p:nvPicPr>
            <p:cNvPr id="9" name="Picture 8" descr="romania-distances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70" y="1447800"/>
              <a:ext cx="7834132" cy="4724400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349570" y="2566610"/>
              <a:ext cx="381000" cy="381000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4989301" y="5017105"/>
              <a:ext cx="381000" cy="381000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446255" y="1226841"/>
            <a:ext cx="4745745" cy="3274317"/>
            <a:chOff x="7446255" y="2195421"/>
            <a:chExt cx="4745745" cy="327431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46255" y="2441923"/>
              <a:ext cx="4745745" cy="2121109"/>
            </a:xfrm>
            <a:prstGeom prst="rect">
              <a:avLst/>
            </a:prstGeom>
          </p:spPr>
        </p:pic>
        <p:sp>
          <p:nvSpPr>
            <p:cNvPr id="12294" name="Text Box 6"/>
            <p:cNvSpPr txBox="1">
              <a:spLocks noChangeArrowheads="1"/>
            </p:cNvSpPr>
            <p:nvPr/>
          </p:nvSpPr>
          <p:spPr bwMode="auto">
            <a:xfrm>
              <a:off x="8620047" y="4946520"/>
              <a:ext cx="2830808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00B050"/>
                  </a:solidFill>
                </a:rPr>
                <a:t>h(state) </a:t>
              </a:r>
              <a:r>
                <a:rPr lang="en-US" sz="2800" dirty="0">
                  <a:solidFill>
                    <a:srgbClr val="00B050"/>
                  </a:solidFill>
                  <a:sym typeface="Wingdings" panose="05000000000000000000" pitchFamily="2" charset="2"/>
                </a:rPr>
                <a:t> value</a:t>
              </a:r>
              <a:endParaRPr lang="en-US" sz="2800" dirty="0">
                <a:solidFill>
                  <a:srgbClr val="00B050"/>
                </a:solidFill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7448125" y="2195421"/>
              <a:ext cx="4743875" cy="2625896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DBB1A48-1295-D216-7154-1A91DA90A65C}"/>
                  </a:ext>
                </a:extLst>
              </p14:cNvPr>
              <p14:cNvContentPartPr/>
              <p14:nvPr/>
            </p14:nvContentPartPr>
            <p14:xfrm>
              <a:off x="1269000" y="1481760"/>
              <a:ext cx="8750520" cy="3714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DBB1A48-1295-D216-7154-1A91DA90A65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59640" y="1472400"/>
                <a:ext cx="8769240" cy="3732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heuristics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97061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Guide search </a:t>
            </a:r>
            <a:r>
              <a:rPr lang="en-US" b="1" i="1" dirty="0">
                <a:solidFill>
                  <a:srgbClr val="C00000"/>
                </a:solidFill>
              </a:rPr>
              <a:t>towards the goal </a:t>
            </a:r>
            <a:r>
              <a:rPr lang="en-US" dirty="0"/>
              <a:t>instead of </a:t>
            </a:r>
            <a:r>
              <a:rPr lang="en-US" b="1" i="1" dirty="0">
                <a:solidFill>
                  <a:srgbClr val="C00000"/>
                </a:solidFill>
              </a:rPr>
              <a:t>all over the place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26512" y="2443721"/>
            <a:ext cx="2805113" cy="1771651"/>
            <a:chOff x="8396287" y="1828800"/>
            <a:chExt cx="2805113" cy="1771651"/>
          </a:xfrm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8396287" y="1828800"/>
              <a:ext cx="1912939" cy="1771651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9299575" y="2605089"/>
              <a:ext cx="163512" cy="15398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8534400" y="272097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10226675" y="2627313"/>
              <a:ext cx="163512" cy="153987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0287000" y="2744789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8931276" y="2263775"/>
              <a:ext cx="869951" cy="86995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794833" y="2864149"/>
            <a:ext cx="2754312" cy="842661"/>
            <a:chOff x="8382000" y="5029202"/>
            <a:chExt cx="2754312" cy="842661"/>
          </a:xfrm>
        </p:grpSpPr>
        <p:sp>
          <p:nvSpPr>
            <p:cNvPr id="12" name="Oval 14"/>
            <p:cNvSpPr>
              <a:spLocks noChangeArrowheads="1"/>
            </p:cNvSpPr>
            <p:nvPr/>
          </p:nvSpPr>
          <p:spPr bwMode="auto">
            <a:xfrm>
              <a:off x="9005887" y="5029202"/>
              <a:ext cx="1284288" cy="627063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9234488" y="5270501"/>
              <a:ext cx="163513" cy="153988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8382000" y="5410200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10213975" y="5257801"/>
              <a:ext cx="163512" cy="15398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10221912" y="540573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9126537" y="5105400"/>
              <a:ext cx="869951" cy="457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sp>
        <p:nvSpPr>
          <p:cNvPr id="18" name="TextBox 17"/>
          <p:cNvSpPr txBox="1"/>
          <p:nvPr/>
        </p:nvSpPr>
        <p:spPr bwMode="auto">
          <a:xfrm>
            <a:off x="7602615" y="4962717"/>
            <a:ext cx="2458271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Uninformed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2809834" y="4917989"/>
            <a:ext cx="1929881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Informed</a:t>
            </a:r>
          </a:p>
        </p:txBody>
      </p:sp>
    </p:spTree>
    <p:extLst>
      <p:ext uri="{BB962C8B-B14F-4D97-AF65-F5344CB8AC3E}">
        <p14:creationId xmlns:p14="http://schemas.microsoft.com/office/powerpoint/2010/main" val="2674512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-457200"/>
            <a:ext cx="9753599" cy="731519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DA775-55D6-1F69-99EF-6520236DE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Donuts ASAP!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A3995-0A03-4BE9-6BC5-FBD56BD61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FD35E0-8943-C72C-34F3-079247883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99" y="1000553"/>
            <a:ext cx="5100436" cy="279370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DC6E3A-0DD1-1BC6-73FA-FAE097762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076" y="1190901"/>
            <a:ext cx="5226488" cy="502876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2C752E-5CB5-10F4-DD00-4F529DCAF4B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97" r="2403"/>
          <a:stretch/>
        </p:blipFill>
        <p:spPr>
          <a:xfrm>
            <a:off x="5167363" y="452165"/>
            <a:ext cx="6788366" cy="613994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DBC33B-1237-3C8E-F66C-ABFD5646C1C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0123" t="28630" r="44710" b="51515"/>
          <a:stretch/>
        </p:blipFill>
        <p:spPr>
          <a:xfrm>
            <a:off x="8415345" y="2182218"/>
            <a:ext cx="358407" cy="105553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000204-09A6-1A4E-38C0-BA6BCE3F9E2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2115" t="-150" r="47707" b="68658"/>
          <a:stretch/>
        </p:blipFill>
        <p:spPr>
          <a:xfrm>
            <a:off x="7859806" y="652182"/>
            <a:ext cx="705970" cy="1674160"/>
          </a:xfrm>
          <a:prstGeom prst="rect">
            <a:avLst/>
          </a:prstGeom>
          <a:effectLst>
            <a:softEdge rad="127000"/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8EA9DF8-B509-2E8A-E729-BD6A807B6D4E}"/>
                  </a:ext>
                </a:extLst>
              </p14:cNvPr>
              <p14:cNvContentPartPr/>
              <p14:nvPr/>
            </p14:nvContentPartPr>
            <p14:xfrm>
              <a:off x="3760200" y="1724760"/>
              <a:ext cx="4869000" cy="29545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8EA9DF8-B509-2E8A-E729-BD6A807B6D4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50840" y="1715400"/>
                <a:ext cx="4887720" cy="297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636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Greedy Search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086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Strategy: expand a node that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solidFill>
                  <a:srgbClr val="C00000"/>
                </a:solidFill>
              </a:rPr>
              <a:t>seems</a:t>
            </a:r>
            <a:r>
              <a:rPr lang="en-US" sz="2800" dirty="0"/>
              <a:t> closest to a goal state, according to h</a:t>
            </a:r>
          </a:p>
          <a:p>
            <a:pPr lvl="1"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Problem 1: it chooses a node even if it’s at the end of a very long and winding road</a:t>
            </a: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Problem 2: it takes h literally even if it’s completely wrong</a:t>
            </a:r>
          </a:p>
        </p:txBody>
      </p:sp>
      <p:sp>
        <p:nvSpPr>
          <p:cNvPr id="13317" name="Freeform 30"/>
          <p:cNvSpPr>
            <a:spLocks/>
          </p:cNvSpPr>
          <p:nvPr/>
        </p:nvSpPr>
        <p:spPr bwMode="auto">
          <a:xfrm>
            <a:off x="9348787" y="1219200"/>
            <a:ext cx="846139" cy="1774825"/>
          </a:xfrm>
          <a:custGeom>
            <a:avLst/>
            <a:gdLst>
              <a:gd name="T0" fmla="*/ 2147483647 w 533"/>
              <a:gd name="T1" fmla="*/ 2147483647 h 1118"/>
              <a:gd name="T2" fmla="*/ 2147483647 w 533"/>
              <a:gd name="T3" fmla="*/ 2147483647 h 1118"/>
              <a:gd name="T4" fmla="*/ 2147483647 w 533"/>
              <a:gd name="T5" fmla="*/ 2147483647 h 1118"/>
              <a:gd name="T6" fmla="*/ 2147483647 w 533"/>
              <a:gd name="T7" fmla="*/ 2147483647 h 1118"/>
              <a:gd name="T8" fmla="*/ 2147483647 w 533"/>
              <a:gd name="T9" fmla="*/ 2147483647 h 1118"/>
              <a:gd name="T10" fmla="*/ 2147483647 w 533"/>
              <a:gd name="T11" fmla="*/ 2147483647 h 11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33"/>
              <a:gd name="T19" fmla="*/ 0 h 1118"/>
              <a:gd name="T20" fmla="*/ 533 w 533"/>
              <a:gd name="T21" fmla="*/ 1118 h 11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33" h="1118">
                <a:moveTo>
                  <a:pt x="100" y="137"/>
                </a:moveTo>
                <a:cubicBezTo>
                  <a:pt x="172" y="245"/>
                  <a:pt x="395" y="656"/>
                  <a:pt x="464" y="788"/>
                </a:cubicBezTo>
                <a:cubicBezTo>
                  <a:pt x="533" y="920"/>
                  <a:pt x="513" y="858"/>
                  <a:pt x="513" y="928"/>
                </a:cubicBezTo>
                <a:cubicBezTo>
                  <a:pt x="472" y="988"/>
                  <a:pt x="380" y="1118"/>
                  <a:pt x="281" y="991"/>
                </a:cubicBezTo>
                <a:cubicBezTo>
                  <a:pt x="260" y="823"/>
                  <a:pt x="60" y="284"/>
                  <a:pt x="30" y="142"/>
                </a:cubicBezTo>
                <a:cubicBezTo>
                  <a:pt x="0" y="0"/>
                  <a:pt x="32" y="29"/>
                  <a:pt x="100" y="137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8" name="Freeform 4"/>
          <p:cNvSpPr>
            <a:spLocks/>
          </p:cNvSpPr>
          <p:nvPr/>
        </p:nvSpPr>
        <p:spPr bwMode="auto">
          <a:xfrm>
            <a:off x="8001000" y="1322386"/>
            <a:ext cx="2927351" cy="2108200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9" name="Oval 5"/>
          <p:cNvSpPr>
            <a:spLocks noChangeArrowheads="1"/>
          </p:cNvSpPr>
          <p:nvPr/>
        </p:nvSpPr>
        <p:spPr bwMode="auto">
          <a:xfrm>
            <a:off x="9123363" y="1677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0" name="Oval 6"/>
          <p:cNvSpPr>
            <a:spLocks noChangeArrowheads="1"/>
          </p:cNvSpPr>
          <p:nvPr/>
        </p:nvSpPr>
        <p:spPr bwMode="auto">
          <a:xfrm>
            <a:off x="9599613" y="166846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1" name="Text Box 7"/>
          <p:cNvSpPr txBox="1">
            <a:spLocks noChangeArrowheads="1"/>
          </p:cNvSpPr>
          <p:nvPr/>
        </p:nvSpPr>
        <p:spPr bwMode="auto">
          <a:xfrm>
            <a:off x="9253537" y="1528763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13322" name="Freeform 8"/>
          <p:cNvSpPr>
            <a:spLocks/>
          </p:cNvSpPr>
          <p:nvPr/>
        </p:nvSpPr>
        <p:spPr bwMode="auto">
          <a:xfrm>
            <a:off x="9236076" y="148272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23" name="Text Box 9"/>
          <p:cNvSpPr txBox="1">
            <a:spLocks noChangeArrowheads="1"/>
          </p:cNvSpPr>
          <p:nvPr/>
        </p:nvSpPr>
        <p:spPr bwMode="auto">
          <a:xfrm>
            <a:off x="9637711" y="1281112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13324" name="Oval 11"/>
          <p:cNvSpPr>
            <a:spLocks noChangeArrowheads="1"/>
          </p:cNvSpPr>
          <p:nvPr/>
        </p:nvSpPr>
        <p:spPr bwMode="auto">
          <a:xfrm>
            <a:off x="9847263" y="2592387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5" name="Oval 17"/>
          <p:cNvSpPr>
            <a:spLocks noChangeArrowheads="1"/>
          </p:cNvSpPr>
          <p:nvPr/>
        </p:nvSpPr>
        <p:spPr bwMode="auto">
          <a:xfrm>
            <a:off x="9355137" y="125253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447417" y="2616200"/>
            <a:ext cx="5829683" cy="3851716"/>
            <a:chOff x="1447417" y="2616200"/>
            <a:chExt cx="5829683" cy="3851716"/>
          </a:xfrm>
        </p:grpSpPr>
        <p:pic>
          <p:nvPicPr>
            <p:cNvPr id="2" name="Picture 1" descr="romania-subgraph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6004" y="2616200"/>
              <a:ext cx="5641096" cy="3851716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1447417" y="2695752"/>
              <a:ext cx="597590" cy="597590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5893409" y="5682267"/>
              <a:ext cx="512217" cy="512217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</p:grpSp>
      <p:sp>
        <p:nvSpPr>
          <p:cNvPr id="8161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39862"/>
            <a:ext cx="10342178" cy="107841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Expand the node that seems closest…(order frontier by h)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 can possibly go wrong?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08575" y="2783492"/>
            <a:ext cx="5716598" cy="3728521"/>
            <a:chOff x="308575" y="2783492"/>
            <a:chExt cx="5716598" cy="3728521"/>
          </a:xfrm>
        </p:grpSpPr>
        <p:sp>
          <p:nvSpPr>
            <p:cNvPr id="3" name="TextBox 2"/>
            <p:cNvSpPr txBox="1"/>
            <p:nvPr/>
          </p:nvSpPr>
          <p:spPr bwMode="auto">
            <a:xfrm>
              <a:off x="1528364" y="4132552"/>
              <a:ext cx="1102156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h=193</a:t>
              </a:r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308575" y="2821338"/>
              <a:ext cx="1183333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 253</a:t>
              </a: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3619852" y="5104587"/>
              <a:ext cx="1102156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h=100</a:t>
              </a: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5286999" y="5988795"/>
              <a:ext cx="738174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4398233" y="2783492"/>
              <a:ext cx="1102156" cy="523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2800" b="1" dirty="0">
                  <a:solidFill>
                    <a:srgbClr val="00B050"/>
                  </a:solidFill>
                  <a:latin typeface="Calibri"/>
                  <a:cs typeface="Calibri"/>
                </a:rPr>
                <a:t>h=176</a:t>
              </a:r>
            </a:p>
          </p:txBody>
        </p:sp>
      </p:grp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72518" y="4113066"/>
            <a:ext cx="3238498" cy="242887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 bwMode="auto">
          <a:xfrm>
            <a:off x="5925483" y="2317291"/>
            <a:ext cx="7025670" cy="1815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Sibiu-</a:t>
            </a:r>
            <a:r>
              <a:rPr lang="en-US" sz="2800" dirty="0" err="1">
                <a:latin typeface="Calibri"/>
                <a:cs typeface="Calibri"/>
              </a:rPr>
              <a:t>Fagaras</a:t>
            </a:r>
            <a:r>
              <a:rPr lang="en-US" sz="2800" dirty="0">
                <a:latin typeface="Calibri"/>
                <a:cs typeface="Calibri"/>
              </a:rPr>
              <a:t>-Bucharest =</a:t>
            </a:r>
          </a:p>
          <a:p>
            <a:r>
              <a:rPr lang="en-US" sz="2800" dirty="0">
                <a:latin typeface="Calibri"/>
                <a:cs typeface="Calibri"/>
              </a:rPr>
              <a:t>         99+211 = </a:t>
            </a:r>
            <a:r>
              <a:rPr lang="en-US" sz="2800" b="1" dirty="0">
                <a:latin typeface="Calibri"/>
                <a:cs typeface="Calibri"/>
              </a:rPr>
              <a:t>310</a:t>
            </a:r>
          </a:p>
          <a:p>
            <a:r>
              <a:rPr lang="en-US" sz="2800" dirty="0">
                <a:latin typeface="Calibri"/>
                <a:cs typeface="Calibri"/>
              </a:rPr>
              <a:t>Sibiu-</a:t>
            </a:r>
            <a:r>
              <a:rPr lang="en-US" sz="2800" dirty="0" err="1">
                <a:latin typeface="Calibri"/>
                <a:cs typeface="Calibri"/>
              </a:rPr>
              <a:t>Rimnicu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Vilcea</a:t>
            </a:r>
            <a:r>
              <a:rPr lang="en-US" sz="2800" dirty="0">
                <a:latin typeface="Calibri"/>
                <a:cs typeface="Calibri"/>
              </a:rPr>
              <a:t>-Pitesti-Bucharest =</a:t>
            </a:r>
          </a:p>
          <a:p>
            <a:r>
              <a:rPr lang="en-US" sz="2800" dirty="0">
                <a:latin typeface="Calibri"/>
                <a:cs typeface="Calibri"/>
              </a:rPr>
              <a:t>         80+97+101 = </a:t>
            </a:r>
            <a:r>
              <a:rPr lang="en-US" sz="2800" b="1" dirty="0">
                <a:latin typeface="Calibri"/>
                <a:cs typeface="Calibri"/>
              </a:rPr>
              <a:t>278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5188085" y="4569418"/>
            <a:ext cx="511065" cy="15490"/>
          </a:xfrm>
          <a:prstGeom prst="line">
            <a:avLst/>
          </a:pr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5342951" y="4615879"/>
            <a:ext cx="100362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1000000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ECEE6CD-C980-4552-B0FF-BB12E980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</a:t>
            </a:r>
          </a:p>
        </p:txBody>
      </p:sp>
    </p:spTree>
    <p:extLst>
      <p:ext uri="{BB962C8B-B14F-4D97-AF65-F5344CB8AC3E}">
        <p14:creationId xmlns:p14="http://schemas.microsoft.com/office/powerpoint/2010/main" val="6362632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Greedy (Empty)</a:t>
            </a:r>
          </a:p>
        </p:txBody>
      </p:sp>
    </p:spTree>
    <p:extLst>
      <p:ext uri="{BB962C8B-B14F-4D97-AF65-F5344CB8AC3E}">
        <p14:creationId xmlns:p14="http://schemas.microsoft.com/office/powerpoint/2010/main" val="2358854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Demo Contours Greedy (Pacman Small Maze)</a:t>
            </a:r>
          </a:p>
        </p:txBody>
      </p:sp>
    </p:spTree>
    <p:extLst>
      <p:ext uri="{BB962C8B-B14F-4D97-AF65-F5344CB8AC3E}">
        <p14:creationId xmlns:p14="http://schemas.microsoft.com/office/powerpoint/2010/main" val="1190874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7527" y="-76200"/>
            <a:ext cx="12182254" cy="7620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Search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099" y="1617578"/>
            <a:ext cx="287178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0699" y="1388978"/>
            <a:ext cx="1600200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1299" y="3686092"/>
            <a:ext cx="3557588" cy="23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85486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UCS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514499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Greedy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914298" y="5895892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A*</a:t>
            </a:r>
          </a:p>
        </p:txBody>
      </p:sp>
    </p:spTree>
    <p:extLst>
      <p:ext uri="{BB962C8B-B14F-4D97-AF65-F5344CB8AC3E}">
        <p14:creationId xmlns:p14="http://schemas.microsoft.com/office/powerpoint/2010/main" val="4901007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Search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099" y="1617578"/>
            <a:ext cx="287178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0699" y="1388978"/>
            <a:ext cx="1600200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71299" y="3686092"/>
            <a:ext cx="3557588" cy="23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85486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UCS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514499" y="3217779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Greedy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914298" y="5895892"/>
            <a:ext cx="15240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3200">
                <a:latin typeface="Calibri" pitchFamily="34" charset="0"/>
              </a:rPr>
              <a:t>A*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7921035-ABDD-4FEA-9DBC-97C6B9E385DB}"/>
                  </a:ext>
                </a:extLst>
              </p14:cNvPr>
              <p14:cNvContentPartPr/>
              <p14:nvPr/>
            </p14:nvContentPartPr>
            <p14:xfrm>
              <a:off x="6492600" y="293040"/>
              <a:ext cx="5219280" cy="6055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7921035-ABDD-4FEA-9DBC-97C6B9E385D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83240" y="283680"/>
                <a:ext cx="5238000" cy="6074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7C5DF40-D74D-E10A-D7B0-00CD8A38A399}"/>
                  </a:ext>
                </a:extLst>
              </p14:cNvPr>
              <p14:cNvContentPartPr/>
              <p14:nvPr/>
            </p14:nvContentPartPr>
            <p14:xfrm>
              <a:off x="6134760" y="1053000"/>
              <a:ext cx="1376280" cy="67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7C5DF40-D74D-E10A-D7B0-00CD8A38A39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25400" y="1043640"/>
                <a:ext cx="1395000" cy="86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038600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352800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241284"/>
            <a:ext cx="9448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Uniform-cost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path cost,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backward cost 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600" dirty="0">
              <a:solidFill>
                <a:srgbClr val="CC00CC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1910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181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343401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28600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5720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2513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191001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3434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038600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267200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4953001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038600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165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2895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2004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914400" y="4038601"/>
            <a:ext cx="1066800" cy="915988"/>
            <a:chOff x="1392" y="2544"/>
            <a:chExt cx="672" cy="577"/>
          </a:xfrm>
        </p:grpSpPr>
        <p:cxnSp>
          <p:nvCxnSpPr>
            <p:cNvPr id="14379" name="AutoShape 3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  <p:cxnSp>
          <p:nvCxnSpPr>
            <p:cNvPr id="14380" name="AutoShape 36"/>
            <p:cNvCxnSpPr>
              <a:cxnSpLocks noChangeShapeType="1"/>
            </p:cNvCxnSpPr>
            <p:nvPr/>
          </p:nvCxnSpPr>
          <p:spPr bwMode="auto">
            <a:xfrm>
              <a:off x="2064" y="2688"/>
              <a:ext cx="0" cy="288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  <p:cxnSp>
          <p:nvCxnSpPr>
            <p:cNvPr id="14381" name="AutoShape 37"/>
            <p:cNvCxnSpPr>
              <a:cxnSpLocks noChangeShapeType="1"/>
            </p:cNvCxnSpPr>
            <p:nvPr/>
          </p:nvCxnSpPr>
          <p:spPr bwMode="auto">
            <a:xfrm rot="10800000">
              <a:off x="1392" y="3120"/>
              <a:ext cx="528" cy="1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</p:grpSp>
      <p:sp>
        <p:nvSpPr>
          <p:cNvPr id="14371" name="Text Box 50"/>
          <p:cNvSpPr txBox="1">
            <a:spLocks noChangeArrowheads="1"/>
          </p:cNvSpPr>
          <p:nvPr/>
        </p:nvSpPr>
        <p:spPr bwMode="auto">
          <a:xfrm>
            <a:off x="9296400" y="6457892"/>
            <a:ext cx="2819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Example: </a:t>
            </a:r>
            <a:r>
              <a:rPr lang="en-US" sz="2000" dirty="0" err="1">
                <a:latin typeface="Calibri"/>
                <a:cs typeface="Calibri"/>
              </a:rPr>
              <a:t>Teg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Grenager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753600" y="236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92202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686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686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8966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9448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8966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9448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896600" y="5715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610445" y="2819400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9448800" y="3429000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11252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2" idx="4"/>
            <a:endCxn id="54" idx="0"/>
          </p:cNvCxnSpPr>
          <p:nvPr/>
        </p:nvCxnSpPr>
        <p:spPr>
          <a:xfrm>
            <a:off x="9677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9448800" y="3429000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915400" y="342900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915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1125200" y="5257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10287000" y="2209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8458200" y="27973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848600" y="3733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848600" y="46261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829800" y="38100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829800" y="46482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1277600" y="37117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1277600" y="4702316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1277600" y="5562600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C0FD1E2-C9A6-4F59-A74E-999A0302EB04}"/>
              </a:ext>
            </a:extLst>
          </p:cNvPr>
          <p:cNvGrpSpPr/>
          <p:nvPr/>
        </p:nvGrpSpPr>
        <p:grpSpPr>
          <a:xfrm>
            <a:off x="2209800" y="4038600"/>
            <a:ext cx="4191000" cy="0"/>
            <a:chOff x="2209800" y="4038600"/>
            <a:chExt cx="4191000" cy="0"/>
          </a:xfrm>
        </p:grpSpPr>
        <p:cxnSp>
          <p:nvCxnSpPr>
            <p:cNvPr id="4" name="AutoShape 35">
              <a:extLst>
                <a:ext uri="{FF2B5EF4-FFF2-40B4-BE49-F238E27FC236}">
                  <a16:creationId xmlns:a16="http://schemas.microsoft.com/office/drawing/2014/main" id="{484F95C4-4ED1-0134-86E1-11A8F7B133EB}"/>
                </a:ext>
              </a:extLst>
            </p:cNvPr>
            <p:cNvCxnSpPr>
              <a:cxnSpLocks noChangeShapeType="1"/>
              <a:endCxn id="14344" idx="2"/>
            </p:cNvCxnSpPr>
            <p:nvPr/>
          </p:nvCxnSpPr>
          <p:spPr bwMode="auto">
            <a:xfrm>
              <a:off x="2209800" y="4038600"/>
              <a:ext cx="2362200" cy="0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  <p:cxnSp>
          <p:nvCxnSpPr>
            <p:cNvPr id="6" name="AutoShape 35">
              <a:extLst>
                <a:ext uri="{FF2B5EF4-FFF2-40B4-BE49-F238E27FC236}">
                  <a16:creationId xmlns:a16="http://schemas.microsoft.com/office/drawing/2014/main" id="{320434E1-EAC8-2F41-96CF-14092A2BE229}"/>
                </a:ext>
              </a:extLst>
            </p:cNvPr>
            <p:cNvCxnSpPr>
              <a:cxnSpLocks noChangeShapeType="1"/>
              <a:endCxn id="14346" idx="2"/>
            </p:cNvCxnSpPr>
            <p:nvPr/>
          </p:nvCxnSpPr>
          <p:spPr bwMode="auto">
            <a:xfrm>
              <a:off x="5029200" y="4038600"/>
              <a:ext cx="1371600" cy="0"/>
            </a:xfrm>
            <a:prstGeom prst="straightConnector1">
              <a:avLst/>
            </a:prstGeom>
            <a:noFill/>
            <a:ln w="50800">
              <a:solidFill>
                <a:schemeClr val="accent1"/>
              </a:solidFill>
              <a:round/>
              <a:headEnd/>
              <a:tailEnd type="triangle" w="lg" len="lg"/>
            </a:ln>
          </p:spPr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5D0DA47-855A-220E-F014-882173945B21}"/>
                  </a:ext>
                </a:extLst>
              </p14:cNvPr>
              <p14:cNvContentPartPr/>
              <p14:nvPr/>
            </p14:nvContentPartPr>
            <p14:xfrm>
              <a:off x="189720" y="3163680"/>
              <a:ext cx="2737080" cy="2704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5D0DA47-855A-220E-F014-882173945B2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0360" y="3154320"/>
                <a:ext cx="2755800" cy="272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7721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2997" grpId="0" uiExpand="1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038600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352800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241284"/>
            <a:ext cx="9448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Uniform-cost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path cost,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backward cost 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Greedy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goal proximity,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forward cost  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600" dirty="0">
              <a:solidFill>
                <a:srgbClr val="CC00CC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1910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181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343401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28600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5720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2513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191001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3434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038600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267200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4953001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038600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165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2895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i="1" dirty="0">
                <a:solidFill>
                  <a:srgbClr val="00B050"/>
                </a:solidFill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2004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14375" name="AutoShape 39"/>
          <p:cNvCxnSpPr>
            <a:cxnSpLocks noChangeShapeType="1"/>
          </p:cNvCxnSpPr>
          <p:nvPr/>
        </p:nvCxnSpPr>
        <p:spPr bwMode="auto">
          <a:xfrm>
            <a:off x="5029200" y="4038601"/>
            <a:ext cx="1371600" cy="0"/>
          </a:xfrm>
          <a:prstGeom prst="straightConnector1">
            <a:avLst/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4376" name="AutoShape 40"/>
          <p:cNvCxnSpPr>
            <a:cxnSpLocks noChangeShapeType="1"/>
          </p:cNvCxnSpPr>
          <p:nvPr/>
        </p:nvCxnSpPr>
        <p:spPr bwMode="auto">
          <a:xfrm flipH="1">
            <a:off x="4800600" y="3352801"/>
            <a:ext cx="685800" cy="457200"/>
          </a:xfrm>
          <a:prstGeom prst="straightConnector1">
            <a:avLst/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4377" name="AutoShape 41"/>
          <p:cNvCxnSpPr>
            <a:cxnSpLocks noChangeShapeType="1"/>
          </p:cNvCxnSpPr>
          <p:nvPr/>
        </p:nvCxnSpPr>
        <p:spPr bwMode="auto">
          <a:xfrm>
            <a:off x="914400" y="4038601"/>
            <a:ext cx="838200" cy="0"/>
          </a:xfrm>
          <a:prstGeom prst="straightConnector1">
            <a:avLst/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cxnSp>
        <p:nvCxnSpPr>
          <p:cNvPr id="14378" name="AutoShape 42"/>
          <p:cNvCxnSpPr>
            <a:cxnSpLocks noChangeShapeType="1"/>
          </p:cNvCxnSpPr>
          <p:nvPr/>
        </p:nvCxnSpPr>
        <p:spPr bwMode="auto">
          <a:xfrm rot="16200000">
            <a:off x="3228975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50800">
            <a:solidFill>
              <a:srgbClr val="00B050"/>
            </a:solidFill>
            <a:round/>
            <a:headEnd/>
            <a:tailEnd type="triangle" w="lg" len="lg"/>
          </a:ln>
        </p:spPr>
      </p:cxnSp>
      <p:sp>
        <p:nvSpPr>
          <p:cNvPr id="14371" name="Text Box 50"/>
          <p:cNvSpPr txBox="1">
            <a:spLocks noChangeArrowheads="1"/>
          </p:cNvSpPr>
          <p:nvPr/>
        </p:nvSpPr>
        <p:spPr bwMode="auto">
          <a:xfrm>
            <a:off x="9296400" y="6457892"/>
            <a:ext cx="2819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Example: </a:t>
            </a:r>
            <a:r>
              <a:rPr lang="en-US" sz="2000" dirty="0" err="1">
                <a:latin typeface="Calibri"/>
                <a:cs typeface="Calibri"/>
              </a:rPr>
              <a:t>Teg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Grenager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753600" y="236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92202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686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686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8966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9448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8966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9448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896600" y="5715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610445" y="2819400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9448800" y="3429000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11252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2" idx="4"/>
            <a:endCxn id="54" idx="0"/>
          </p:cNvCxnSpPr>
          <p:nvPr/>
        </p:nvCxnSpPr>
        <p:spPr>
          <a:xfrm>
            <a:off x="9677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9448800" y="3429000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915400" y="342900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915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1125200" y="5257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10287000" y="2209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8458200" y="27973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848600" y="3733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848600" y="46261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829800" y="38100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829800" y="46482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1277600" y="37117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1277600" y="4702316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1277600" y="5562600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23BF78-8F2E-E876-F45A-434675C4B90A}"/>
              </a:ext>
            </a:extLst>
          </p:cNvPr>
          <p:cNvGrpSpPr/>
          <p:nvPr/>
        </p:nvGrpSpPr>
        <p:grpSpPr>
          <a:xfrm>
            <a:off x="1128288" y="2362162"/>
            <a:ext cx="4867348" cy="2546390"/>
            <a:chOff x="1128288" y="2362162"/>
            <a:chExt cx="4867348" cy="254639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979EC258-E76E-5121-6C49-D1148DE518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2524" y="3673475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01031FC-B5AF-43BC-12D5-5B248CD2B4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76600" y="2362162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B6C38259-8272-A9C0-2B2C-86C034BB9B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0399" y="3703637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0A71B08-B95A-493B-7F1E-55C996065D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10125" y="3266819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C3BA05F-1A66-2B67-FE20-B507C16557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1252" y="4346963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58D0F74-1D8F-1AF6-753D-A3B7538A60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8288" y="4635503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B826BEB-0E7C-45FB-A990-4A77CD00EE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24161" y="3727451"/>
              <a:ext cx="371475" cy="273049"/>
            </a:xfrm>
            <a:prstGeom prst="line">
              <a:avLst/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F41C345-524E-948D-3069-3BE1A5708329}"/>
                  </a:ext>
                </a:extLst>
              </p14:cNvPr>
              <p14:cNvContentPartPr/>
              <p14:nvPr/>
            </p14:nvContentPartPr>
            <p14:xfrm>
              <a:off x="486720" y="3228120"/>
              <a:ext cx="5947920" cy="1672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F41C345-524E-948D-3069-3BE1A570832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7360" y="3218760"/>
                <a:ext cx="5966640" cy="1690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038600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352800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241284"/>
            <a:ext cx="9448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Uniform-cost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path cost,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backward cost 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Greedy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goal proximity, or </a:t>
            </a:r>
            <a:r>
              <a:rPr lang="en-US" i="1" dirty="0">
                <a:solidFill>
                  <a:schemeClr val="tx1"/>
                </a:solidFill>
                <a:latin typeface="Calibri"/>
                <a:cs typeface="Calibri"/>
              </a:rPr>
              <a:t>forward cost  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600" dirty="0">
              <a:solidFill>
                <a:srgbClr val="CC00CC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7030A0"/>
                </a:solidFill>
                <a:latin typeface="Calibri"/>
                <a:cs typeface="Calibri"/>
              </a:rPr>
              <a:t>A* Search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orders by the sum: </a:t>
            </a:r>
            <a:r>
              <a:rPr lang="en-US" i="1" dirty="0">
                <a:solidFill>
                  <a:srgbClr val="7030A0"/>
                </a:solidFill>
                <a:latin typeface="Calibri"/>
                <a:cs typeface="Calibri"/>
              </a:rPr>
              <a:t>f</a:t>
            </a:r>
            <a:r>
              <a:rPr lang="en-US" dirty="0">
                <a:solidFill>
                  <a:srgbClr val="7030A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7030A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7030A0"/>
                </a:solidFill>
                <a:latin typeface="Calibri"/>
                <a:cs typeface="Calibri"/>
              </a:rPr>
              <a:t>)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 = 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g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chemeClr val="accent1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chemeClr val="accent1"/>
                </a:solidFill>
                <a:latin typeface="Calibri"/>
                <a:cs typeface="Calibri"/>
              </a:rPr>
              <a:t>)</a:t>
            </a:r>
            <a:r>
              <a:rPr lang="en-US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/>
                <a:cs typeface="Calibri"/>
              </a:rPr>
              <a:t>+</a:t>
            </a:r>
            <a:r>
              <a:rPr lang="en-US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B050"/>
                </a:solidFill>
                <a:latin typeface="Calibri"/>
                <a:cs typeface="Calibri"/>
              </a:rPr>
              <a:t>n</a:t>
            </a:r>
            <a:r>
              <a:rPr lang="en-US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endParaRPr lang="en-US" i="1" dirty="0">
              <a:solidFill>
                <a:srgbClr val="00B050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1910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181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343401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28600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5720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2513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191001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3434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038600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267200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4953001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038600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165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2895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2004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914400" y="4038600"/>
            <a:ext cx="5486400" cy="0"/>
            <a:chOff x="1392" y="2544"/>
            <a:chExt cx="3456" cy="0"/>
          </a:xfrm>
        </p:grpSpPr>
        <p:cxnSp>
          <p:nvCxnSpPr>
            <p:cNvPr id="14372" name="AutoShape 44"/>
            <p:cNvCxnSpPr>
              <a:cxnSpLocks noChangeShapeType="1"/>
            </p:cNvCxnSpPr>
            <p:nvPr/>
          </p:nvCxnSpPr>
          <p:spPr bwMode="auto">
            <a:xfrm>
              <a:off x="3984" y="2544"/>
              <a:ext cx="864" cy="0"/>
            </a:xfrm>
            <a:prstGeom prst="straightConnector1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</p:cxnSp>
        <p:cxnSp>
          <p:nvCxnSpPr>
            <p:cNvPr id="14373" name="AutoShape 4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</p:cxnSp>
        <p:cxnSp>
          <p:nvCxnSpPr>
            <p:cNvPr id="14374" name="AutoShape 46"/>
            <p:cNvCxnSpPr>
              <a:cxnSpLocks noChangeShapeType="1"/>
            </p:cNvCxnSpPr>
            <p:nvPr/>
          </p:nvCxnSpPr>
          <p:spPr bwMode="auto">
            <a:xfrm>
              <a:off x="2208" y="2544"/>
              <a:ext cx="1488" cy="0"/>
            </a:xfrm>
            <a:prstGeom prst="straightConnector1">
              <a:avLst/>
            </a:prstGeom>
            <a:noFill/>
            <a:ln w="38100">
              <a:solidFill>
                <a:srgbClr val="7030A0"/>
              </a:solidFill>
              <a:round/>
              <a:headEnd/>
              <a:tailEnd type="triangle" w="med" len="med"/>
            </a:ln>
          </p:spPr>
        </p:cxnSp>
      </p:grpSp>
      <p:sp>
        <p:nvSpPr>
          <p:cNvPr id="14371" name="Text Box 50"/>
          <p:cNvSpPr txBox="1">
            <a:spLocks noChangeArrowheads="1"/>
          </p:cNvSpPr>
          <p:nvPr/>
        </p:nvSpPr>
        <p:spPr bwMode="auto">
          <a:xfrm>
            <a:off x="9296400" y="6457892"/>
            <a:ext cx="2819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Example: </a:t>
            </a:r>
            <a:r>
              <a:rPr lang="en-US" sz="2000" dirty="0" err="1">
                <a:latin typeface="Calibri"/>
                <a:cs typeface="Calibri"/>
              </a:rPr>
              <a:t>Teg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Grenager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753600" y="236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92202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686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686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8966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9448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8966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9448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896600" y="5715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610445" y="2819400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9448800" y="3429000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11252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2" idx="4"/>
            <a:endCxn id="54" idx="0"/>
          </p:cNvCxnSpPr>
          <p:nvPr/>
        </p:nvCxnSpPr>
        <p:spPr>
          <a:xfrm>
            <a:off x="9677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9448800" y="3429000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915400" y="342900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915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1125200" y="5257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10287000" y="2209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8458200" y="27973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848600" y="3733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848600" y="46261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829800" y="38100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829800" y="46482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1277600" y="37117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1277600" y="4702316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1277600" y="5562600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</p:spTree>
    <p:extLst>
      <p:ext uri="{BB962C8B-B14F-4D97-AF65-F5344CB8AC3E}">
        <p14:creationId xmlns:p14="http://schemas.microsoft.com/office/powerpoint/2010/main" val="277454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Calibri"/>
                <a:cs typeface="Calibri"/>
              </a:rPr>
              <a:t>Is A* Optimal?</a:t>
            </a:r>
          </a:p>
        </p:txBody>
      </p:sp>
      <p:sp>
        <p:nvSpPr>
          <p:cNvPr id="803856" name="Rectangle 16"/>
          <p:cNvSpPr>
            <a:spLocks noGrp="1" noChangeArrowheads="1"/>
          </p:cNvSpPr>
          <p:nvPr>
            <p:ph idx="1"/>
          </p:nvPr>
        </p:nvSpPr>
        <p:spPr>
          <a:xfrm>
            <a:off x="2209800" y="5181599"/>
            <a:ext cx="9575800" cy="94456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What went wrong?</a:t>
            </a:r>
          </a:p>
          <a:p>
            <a:r>
              <a:rPr lang="en-US" sz="2800" b="1" i="1" dirty="0">
                <a:solidFill>
                  <a:srgbClr val="C00000"/>
                </a:solidFill>
                <a:latin typeface="Calibri"/>
                <a:cs typeface="Calibri"/>
              </a:rPr>
              <a:t>Estimated</a:t>
            </a:r>
            <a:r>
              <a:rPr lang="en-US" sz="2800" dirty="0">
                <a:latin typeface="Calibri"/>
                <a:cs typeface="Calibri"/>
              </a:rPr>
              <a:t> good goal cost &gt; </a:t>
            </a:r>
            <a:r>
              <a:rPr lang="en-US" b="1" i="1" dirty="0">
                <a:solidFill>
                  <a:srgbClr val="C00000"/>
                </a:solidFill>
                <a:cs typeface="Calibri"/>
              </a:rPr>
              <a:t>Actual</a:t>
            </a:r>
            <a:r>
              <a:rPr lang="en-US" dirty="0">
                <a:cs typeface="Calibri"/>
              </a:rPr>
              <a:t> future cost!</a:t>
            </a: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We need estimates to be less than actual costs!</a:t>
            </a:r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5791200" y="1752598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8763000" y="3238499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2819400" y="3124198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886200" y="1752599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7848600" y="1752599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5714999" y="1295399"/>
            <a:ext cx="1249105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h = 6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9448799" y="3288269"/>
            <a:ext cx="1249105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h = 0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0" y="4038600"/>
            <a:ext cx="12192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5</a:t>
            </a:r>
          </a:p>
        </p:txBody>
      </p:sp>
      <p:sp>
        <p:nvSpPr>
          <p:cNvPr id="16398" name="Text Box 15"/>
          <p:cNvSpPr txBox="1">
            <a:spLocks noChangeArrowheads="1"/>
          </p:cNvSpPr>
          <p:nvPr/>
        </p:nvSpPr>
        <p:spPr bwMode="auto">
          <a:xfrm>
            <a:off x="3505199" y="3200399"/>
            <a:ext cx="1040921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h</a:t>
            </a:r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 = </a:t>
            </a:r>
            <a:r>
              <a:rPr lang="en-US" sz="2400" i="1" dirty="0">
                <a:solidFill>
                  <a:srgbClr val="00B050"/>
                </a:solidFill>
                <a:latin typeface="Calibri"/>
                <a:cs typeface="Calibri"/>
              </a:rPr>
              <a:t>7</a:t>
            </a:r>
          </a:p>
        </p:txBody>
      </p:sp>
      <p:cxnSp>
        <p:nvCxnSpPr>
          <p:cNvPr id="26" name="Curved Connector 25"/>
          <p:cNvCxnSpPr>
            <a:stCxn id="16389" idx="2"/>
            <a:endCxn id="16388" idx="2"/>
          </p:cNvCxnSpPr>
          <p:nvPr/>
        </p:nvCxnSpPr>
        <p:spPr>
          <a:xfrm rot="16200000" flipH="1">
            <a:off x="6038850" y="781049"/>
            <a:ext cx="114301" cy="5943600"/>
          </a:xfrm>
          <a:prstGeom prst="curvedConnector3">
            <a:avLst>
              <a:gd name="adj1" fmla="val 792305"/>
            </a:avLst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16389" idx="0"/>
            <a:endCxn id="16387" idx="1"/>
          </p:cNvCxnSpPr>
          <p:nvPr/>
        </p:nvCxnSpPr>
        <p:spPr>
          <a:xfrm rot="5400000" flipH="1" flipV="1">
            <a:off x="3914776" y="1247774"/>
            <a:ext cx="1085849" cy="2667000"/>
          </a:xfrm>
          <a:prstGeom prst="curvedConnector2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27"/>
          <p:cNvCxnSpPr>
            <a:stCxn id="16387" idx="3"/>
            <a:endCxn id="16388" idx="0"/>
          </p:cNvCxnSpPr>
          <p:nvPr/>
        </p:nvCxnSpPr>
        <p:spPr>
          <a:xfrm>
            <a:off x="6400800" y="2038349"/>
            <a:ext cx="2667000" cy="1200150"/>
          </a:xfrm>
          <a:prstGeom prst="curvedConnector2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CE0334A-2B33-3713-10CB-B099B9DAC381}"/>
                  </a:ext>
                </a:extLst>
              </p14:cNvPr>
              <p14:cNvContentPartPr/>
              <p14:nvPr/>
            </p14:nvContentPartPr>
            <p14:xfrm>
              <a:off x="3269520" y="336240"/>
              <a:ext cx="8693280" cy="4319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CE0334A-2B33-3713-10CB-B099B9DAC38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60160" y="326880"/>
                <a:ext cx="8712000" cy="4338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Price is Wrong…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4" t="22500" r="40258" b="33750"/>
          <a:stretch/>
        </p:blipFill>
        <p:spPr bwMode="auto">
          <a:xfrm>
            <a:off x="2598248" y="1905000"/>
            <a:ext cx="6923314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44413" y="6172200"/>
            <a:ext cx="4927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hlinkClick r:id="rId3"/>
              </a:rPr>
              <a:t>https://www.youtube.com/watch?v=9B0ZKRurC5Y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2145631" y="1320227"/>
            <a:ext cx="7828547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Closest bid without going over…</a:t>
            </a:r>
          </a:p>
        </p:txBody>
      </p:sp>
    </p:spTree>
    <p:extLst>
      <p:ext uri="{BB962C8B-B14F-4D97-AF65-F5344CB8AC3E}">
        <p14:creationId xmlns:p14="http://schemas.microsoft.com/office/powerpoint/2010/main" val="228808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Admissible Heuristics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6543" y="1219379"/>
            <a:ext cx="6398914" cy="4832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1C62B70-1751-EF25-544D-3E06F766E6F4}"/>
                  </a:ext>
                </a:extLst>
              </p14:cNvPr>
              <p14:cNvContentPartPr/>
              <p14:nvPr/>
            </p14:nvContentPartPr>
            <p14:xfrm>
              <a:off x="402840" y="960840"/>
              <a:ext cx="2503800" cy="45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1C62B70-1751-EF25-544D-3E06F766E6F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3480" y="951480"/>
                <a:ext cx="2522520" cy="6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06619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Admissible Heuristics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9075557" cy="4876800"/>
          </a:xfrm>
        </p:spPr>
        <p:txBody>
          <a:bodyPr/>
          <a:lstStyle/>
          <a:p>
            <a:pPr eaLnBrk="1" hangingPunct="1"/>
            <a:r>
              <a:rPr lang="en-US" sz="3200" dirty="0"/>
              <a:t>A heuristic </a:t>
            </a:r>
            <a:r>
              <a:rPr lang="en-US" sz="3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200" dirty="0"/>
              <a:t> is </a:t>
            </a:r>
            <a:r>
              <a:rPr lang="en-US" sz="3200" i="1" dirty="0">
                <a:solidFill>
                  <a:srgbClr val="C00000"/>
                </a:solidFill>
              </a:rPr>
              <a:t>admissible</a:t>
            </a:r>
            <a:r>
              <a:rPr lang="en-US" sz="3200" i="1" dirty="0"/>
              <a:t> </a:t>
            </a:r>
            <a:r>
              <a:rPr lang="en-US" sz="3200" dirty="0"/>
              <a:t>(optimistic) if:</a:t>
            </a:r>
          </a:p>
          <a:p>
            <a:pPr marL="457176" lvl="1" indent="0">
              <a:buNone/>
            </a:pPr>
            <a:r>
              <a:rPr lang="en-US" sz="2800" dirty="0"/>
              <a:t>       </a:t>
            </a:r>
            <a:r>
              <a:rPr lang="en-US" sz="4000" dirty="0">
                <a:solidFill>
                  <a:srgbClr val="7030A0"/>
                </a:solidFill>
              </a:rPr>
              <a:t>0 </a:t>
            </a:r>
            <a:r>
              <a:rPr lang="en-US" sz="4000" dirty="0">
                <a:solidFill>
                  <a:srgbClr val="7030A0"/>
                </a:solidFill>
                <a:sym typeface="Symbol"/>
              </a:rPr>
              <a:t></a:t>
            </a:r>
            <a:r>
              <a:rPr lang="en-US" sz="4000" dirty="0">
                <a:solidFill>
                  <a:srgbClr val="7030A0"/>
                </a:solidFill>
              </a:rPr>
              <a:t> </a:t>
            </a:r>
            <a:r>
              <a:rPr lang="en-US" sz="4000" i="1" dirty="0">
                <a:solidFill>
                  <a:srgbClr val="7030A0"/>
                </a:solidFill>
              </a:rPr>
              <a:t>h</a:t>
            </a:r>
            <a:r>
              <a:rPr lang="en-US" sz="4000" dirty="0">
                <a:solidFill>
                  <a:srgbClr val="7030A0"/>
                </a:solidFill>
              </a:rPr>
              <a:t>(</a:t>
            </a:r>
            <a:r>
              <a:rPr lang="en-US" sz="4000" i="1" dirty="0">
                <a:solidFill>
                  <a:srgbClr val="7030A0"/>
                </a:solidFill>
              </a:rPr>
              <a:t>n</a:t>
            </a:r>
            <a:r>
              <a:rPr lang="en-US" sz="4000" dirty="0">
                <a:solidFill>
                  <a:srgbClr val="7030A0"/>
                </a:solidFill>
              </a:rPr>
              <a:t>) </a:t>
            </a:r>
            <a:r>
              <a:rPr lang="en-US" sz="4000" dirty="0">
                <a:solidFill>
                  <a:srgbClr val="7030A0"/>
                </a:solidFill>
                <a:sym typeface="Symbol"/>
              </a:rPr>
              <a:t></a:t>
            </a:r>
            <a:r>
              <a:rPr lang="en-US" sz="4000" dirty="0">
                <a:solidFill>
                  <a:srgbClr val="7030A0"/>
                </a:solidFill>
              </a:rPr>
              <a:t> </a:t>
            </a:r>
            <a:r>
              <a:rPr lang="en-US" sz="4000" i="1" dirty="0">
                <a:solidFill>
                  <a:srgbClr val="7030A0"/>
                </a:solidFill>
              </a:rPr>
              <a:t>h</a:t>
            </a:r>
            <a:r>
              <a:rPr lang="en-US" sz="4000" dirty="0">
                <a:solidFill>
                  <a:srgbClr val="7030A0"/>
                </a:solidFill>
              </a:rPr>
              <a:t>*(</a:t>
            </a:r>
            <a:r>
              <a:rPr lang="en-US" sz="4000" i="1" dirty="0">
                <a:solidFill>
                  <a:srgbClr val="7030A0"/>
                </a:solidFill>
              </a:rPr>
              <a:t>n</a:t>
            </a:r>
            <a:r>
              <a:rPr lang="en-US" sz="4000" dirty="0">
                <a:solidFill>
                  <a:srgbClr val="7030A0"/>
                </a:solidFill>
              </a:rPr>
              <a:t>) </a:t>
            </a:r>
          </a:p>
          <a:p>
            <a:pPr>
              <a:buNone/>
            </a:pPr>
            <a:r>
              <a:rPr lang="en-US" sz="3200" dirty="0"/>
              <a:t>	where </a:t>
            </a:r>
            <a:r>
              <a:rPr lang="en-US" sz="3200" i="1" dirty="0">
                <a:solidFill>
                  <a:srgbClr val="7030A0"/>
                </a:solidFill>
              </a:rPr>
              <a:t>h</a:t>
            </a:r>
            <a:r>
              <a:rPr lang="en-US" sz="3200" dirty="0">
                <a:solidFill>
                  <a:srgbClr val="7030A0"/>
                </a:solidFill>
              </a:rPr>
              <a:t>*(</a:t>
            </a:r>
            <a:r>
              <a:rPr lang="en-US" sz="3200" i="1" dirty="0">
                <a:solidFill>
                  <a:srgbClr val="7030A0"/>
                </a:solidFill>
              </a:rPr>
              <a:t>n</a:t>
            </a:r>
            <a:r>
              <a:rPr lang="en-US" sz="3200" dirty="0">
                <a:solidFill>
                  <a:srgbClr val="7030A0"/>
                </a:solidFill>
              </a:rPr>
              <a:t>)  </a:t>
            </a:r>
            <a:r>
              <a:rPr lang="en-US" sz="3200" dirty="0"/>
              <a:t>is the true cost to a nearest goal</a:t>
            </a:r>
          </a:p>
          <a:p>
            <a:pPr eaLnBrk="1" hangingPunct="1">
              <a:buFont typeface="Wingdings" pitchFamily="2" charset="2"/>
              <a:buNone/>
            </a:pPr>
            <a:endParaRPr lang="en-US" sz="1800" dirty="0"/>
          </a:p>
          <a:p>
            <a:pPr eaLnBrk="1" hangingPunct="1"/>
            <a:r>
              <a:rPr lang="en-US" sz="3200" dirty="0"/>
              <a:t>Example:</a:t>
            </a:r>
          </a:p>
          <a:p>
            <a:pPr eaLnBrk="1" hangingPunct="1"/>
            <a:endParaRPr lang="en-US" sz="3200" dirty="0"/>
          </a:p>
          <a:p>
            <a:pPr eaLnBrk="1" hangingPunct="1"/>
            <a:endParaRPr lang="en-US" sz="3200" dirty="0"/>
          </a:p>
          <a:p>
            <a:pPr eaLnBrk="1" hangingPunct="1"/>
            <a:endParaRPr lang="en-US" sz="3200" dirty="0"/>
          </a:p>
          <a:p>
            <a:pPr eaLnBrk="1" hangingPunct="1"/>
            <a:r>
              <a:rPr lang="en-US" sz="3200" dirty="0"/>
              <a:t>Coming up with admissible heuristics is most of what’s involved in using A* in practice.</a:t>
            </a:r>
          </a:p>
        </p:txBody>
      </p: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2935660" y="3218483"/>
            <a:ext cx="4319311" cy="2125555"/>
            <a:chOff x="4724400" y="4114800"/>
            <a:chExt cx="2663541" cy="1197700"/>
          </a:xfrm>
        </p:grpSpPr>
        <p:pic>
          <p:nvPicPr>
            <p:cNvPr id="1741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24400" y="41148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" name="Straight Arrow Connector 13"/>
            <p:cNvCxnSpPr/>
            <p:nvPr/>
          </p:nvCxnSpPr>
          <p:spPr bwMode="auto">
            <a:xfrm rot="10800000" flipV="1">
              <a:off x="4952976" y="4553215"/>
              <a:ext cx="1125418" cy="1906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418" name="TextBox 17"/>
            <p:cNvSpPr txBox="1">
              <a:spLocks noChangeArrowheads="1"/>
            </p:cNvSpPr>
            <p:nvPr/>
          </p:nvSpPr>
          <p:spPr bwMode="auto">
            <a:xfrm>
              <a:off x="5105401" y="4648200"/>
              <a:ext cx="548590" cy="523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C00000"/>
                  </a:solidFill>
                  <a:latin typeface="Calibri"/>
                  <a:cs typeface="Calibri"/>
                </a:rPr>
                <a:t>15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 rot="5400000">
              <a:off x="4648785" y="4876468"/>
              <a:ext cx="609969" cy="1588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C2BC808-C4A6-469A-B6E5-0C23E643B759}"/>
                  </a:ext>
                </a:extLst>
              </p14:cNvPr>
              <p14:cNvContentPartPr/>
              <p14:nvPr/>
            </p14:nvContentPartPr>
            <p14:xfrm>
              <a:off x="1393200" y="2227680"/>
              <a:ext cx="14400" cy="30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C2BC808-C4A6-469A-B6E5-0C23E643B75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83840" y="2218320"/>
                <a:ext cx="33120" cy="4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3C5AC2D-1FB6-C7C1-B42D-278D71827967}"/>
                  </a:ext>
                </a:extLst>
              </p14:cNvPr>
              <p14:cNvContentPartPr/>
              <p14:nvPr/>
            </p14:nvContentPartPr>
            <p14:xfrm>
              <a:off x="3396960" y="163080"/>
              <a:ext cx="6375240" cy="4894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3C5AC2D-1FB6-C7C1-B42D-278D7182796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87600" y="153720"/>
                <a:ext cx="6393960" cy="4913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Tree Search</a:t>
            </a:r>
          </a:p>
        </p:txBody>
      </p: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501" y="1753559"/>
            <a:ext cx="5862797" cy="422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429009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Optimality of A* Tree Search</a:t>
            </a:r>
          </a:p>
        </p:txBody>
      </p:sp>
      <p:sp>
        <p:nvSpPr>
          <p:cNvPr id="18447" name="Content Placeholder 19"/>
          <p:cNvSpPr>
            <a:spLocks noGrp="1"/>
          </p:cNvSpPr>
          <p:nvPr>
            <p:ph idx="1"/>
          </p:nvPr>
        </p:nvSpPr>
        <p:spPr>
          <a:xfrm>
            <a:off x="594832" y="1166018"/>
            <a:ext cx="11329313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3200" dirty="0">
                <a:latin typeface="Calibri"/>
                <a:cs typeface="Calibri"/>
              </a:rPr>
              <a:t>Assume: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3200" dirty="0">
                <a:latin typeface="Calibri"/>
                <a:cs typeface="Calibri"/>
              </a:rPr>
              <a:t> is an optimal goal node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3200" dirty="0">
                <a:latin typeface="Calibri"/>
                <a:cs typeface="Calibri"/>
              </a:rPr>
              <a:t> is a suboptimal goal node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3200" dirty="0">
                <a:latin typeface="Calibri"/>
                <a:cs typeface="Calibri"/>
              </a:rPr>
              <a:t> is admissible</a:t>
            </a:r>
          </a:p>
          <a:p>
            <a:pPr>
              <a:lnSpc>
                <a:spcPct val="150000"/>
              </a:lnSpc>
            </a:pPr>
            <a:endParaRPr lang="en-US" sz="160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160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  <a:buNone/>
            </a:pPr>
            <a:r>
              <a:rPr lang="en-US" sz="3200" dirty="0">
                <a:latin typeface="Calibri"/>
                <a:cs typeface="Calibri"/>
              </a:rPr>
              <a:t>Claim:</a:t>
            </a:r>
          </a:p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3200" dirty="0">
                <a:latin typeface="Calibri"/>
                <a:cs typeface="Calibri"/>
              </a:rPr>
              <a:t> will be chosen for exploration (popped off the frontier) before </a:t>
            </a:r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sp>
        <p:nvSpPr>
          <p:cNvPr id="17" name="Freeform 12"/>
          <p:cNvSpPr>
            <a:spLocks/>
          </p:cNvSpPr>
          <p:nvPr/>
        </p:nvSpPr>
        <p:spPr bwMode="auto">
          <a:xfrm>
            <a:off x="7384889" y="1789113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8507250" y="2144712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9" name="Oval 14"/>
          <p:cNvSpPr>
            <a:spLocks noChangeArrowheads="1"/>
          </p:cNvSpPr>
          <p:nvPr/>
        </p:nvSpPr>
        <p:spPr bwMode="auto">
          <a:xfrm>
            <a:off x="8983501" y="2135187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8637425" y="1995486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1" name="Oval 16"/>
          <p:cNvSpPr>
            <a:spLocks noChangeArrowheads="1"/>
          </p:cNvSpPr>
          <p:nvPr/>
        </p:nvSpPr>
        <p:spPr bwMode="auto">
          <a:xfrm>
            <a:off x="9989976" y="3832224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2" name="Oval 17"/>
          <p:cNvSpPr>
            <a:spLocks noChangeArrowheads="1"/>
          </p:cNvSpPr>
          <p:nvPr/>
        </p:nvSpPr>
        <p:spPr bwMode="auto">
          <a:xfrm>
            <a:off x="7703976" y="3527424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>
            <a:off x="8739026" y="1719262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7284613" y="328818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10188570" y="359453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B7B0640-AC77-4677-9CD7-33BB5D0D3998}"/>
                  </a:ext>
                </a:extLst>
              </p14:cNvPr>
              <p14:cNvContentPartPr/>
              <p14:nvPr/>
            </p14:nvContentPartPr>
            <p14:xfrm>
              <a:off x="9425214" y="227144"/>
              <a:ext cx="2527560" cy="1470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B7B0640-AC77-4677-9CD7-33BB5D0D39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15853" y="217784"/>
                <a:ext cx="2546513" cy="17250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302DAFF-603B-502D-4ADF-D9B8ABB393A1}"/>
                  </a:ext>
                </a:extLst>
              </p14:cNvPr>
              <p14:cNvContentPartPr/>
              <p14:nvPr/>
            </p14:nvContentPartPr>
            <p14:xfrm>
              <a:off x="7666200" y="256320"/>
              <a:ext cx="1369080" cy="368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302DAFF-603B-502D-4ADF-D9B8ABB393A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56840" y="246960"/>
                <a:ext cx="1387800" cy="38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61525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683788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 eaLnBrk="1" hangingPunct="1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endParaRPr lang="en-US" sz="2800" dirty="0">
              <a:solidFill>
                <a:srgbClr val="C00000"/>
              </a:solidFill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b="1" dirty="0">
                <a:latin typeface="Calibri"/>
                <a:cs typeface="Calibri"/>
              </a:rPr>
              <a:t>A* search is optimal</a:t>
            </a: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23611" y="1538287"/>
            <a:ext cx="1909240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79140" y="305709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83097" y="336344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44729" y="2239488"/>
            <a:ext cx="519635" cy="584773"/>
            <a:chOff x="7744729" y="2239488"/>
            <a:chExt cx="519635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solidFill>
                  <a:srgbClr val="7030A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44729" y="2239488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p:sp>
        <p:nvSpPr>
          <p:cNvPr id="21" name="Oval 20"/>
          <p:cNvSpPr/>
          <p:nvPr/>
        </p:nvSpPr>
        <p:spPr>
          <a:xfrm rot="1372885">
            <a:off x="7307550" y="2652452"/>
            <a:ext cx="3645108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68652FE-5933-23DB-57CD-098B7031D1F7}"/>
                  </a:ext>
                </a:extLst>
              </p14:cNvPr>
              <p14:cNvContentPartPr/>
              <p14:nvPr/>
            </p14:nvContentPartPr>
            <p14:xfrm>
              <a:off x="9425214" y="227144"/>
              <a:ext cx="2527791" cy="1706673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68652FE-5933-23DB-57CD-098B7031D1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15853" y="217784"/>
                <a:ext cx="2546513" cy="17253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C2AA43B-57E1-63AD-3985-5893E3DF874A}"/>
                  </a:ext>
                </a:extLst>
              </p14:cNvPr>
              <p14:cNvContentPartPr/>
              <p14:nvPr/>
            </p14:nvContentPartPr>
            <p14:xfrm>
              <a:off x="211320" y="1037520"/>
              <a:ext cx="10367280" cy="5146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C2AA43B-57E1-63AD-3985-5893E3DF874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1960" y="1028160"/>
                <a:ext cx="10386000" cy="516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68092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1" grpId="0" animBg="1"/>
      <p:bldP spid="21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8" y="1417637"/>
            <a:ext cx="7743665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</a:t>
            </a:r>
            <a:r>
              <a:rPr lang="en-US" sz="2800" dirty="0">
                <a:solidFill>
                  <a:srgbClr val="7030A0"/>
                </a:solidFill>
                <a:latin typeface="Calibri"/>
                <a:cs typeface="Calibri"/>
                <a:sym typeface="Wingdings" panose="05000000000000000000" pitchFamily="2" charset="2"/>
              </a:rPr>
              <a:t> TODO</a:t>
            </a:r>
            <a:endParaRPr lang="en-US" sz="28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&lt;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r>
              <a:rPr lang="en-US" sz="2800" dirty="0">
                <a:cs typeface="Calibri"/>
                <a:sym typeface="Wingdings" panose="05000000000000000000" pitchFamily="2" charset="2"/>
              </a:rPr>
              <a:t>  </a:t>
            </a:r>
            <a:r>
              <a:rPr lang="en-US" sz="2800" dirty="0">
                <a:solidFill>
                  <a:srgbClr val="7030A0"/>
                </a:solidFill>
                <a:cs typeface="Calibri"/>
                <a:sym typeface="Wingdings" panose="05000000000000000000" pitchFamily="2" charset="2"/>
              </a:rPr>
              <a:t> TODO</a:t>
            </a:r>
            <a:endParaRPr lang="en-US" sz="28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dirty="0">
                <a:latin typeface="Calibri"/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b="1" dirty="0">
                <a:latin typeface="Calibri"/>
                <a:cs typeface="Calibri"/>
              </a:rPr>
              <a:t>A* search is optimal</a:t>
            </a: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17F870-2361-1D92-EE83-59DB1834E173}"/>
              </a:ext>
            </a:extLst>
          </p:cNvPr>
          <p:cNvGrpSpPr/>
          <p:nvPr/>
        </p:nvGrpSpPr>
        <p:grpSpPr>
          <a:xfrm>
            <a:off x="7279140" y="1447800"/>
            <a:ext cx="3311437" cy="2624138"/>
            <a:chOff x="7279140" y="1447800"/>
            <a:chExt cx="3311437" cy="2624138"/>
          </a:xfrm>
        </p:grpSpPr>
        <p:sp>
          <p:nvSpPr>
            <p:cNvPr id="27" name="Freeform 34"/>
            <p:cNvSpPr>
              <a:spLocks/>
            </p:cNvSpPr>
            <p:nvPr/>
          </p:nvSpPr>
          <p:spPr bwMode="auto">
            <a:xfrm>
              <a:off x="8200864" y="1538287"/>
              <a:ext cx="1931987" cy="2371725"/>
            </a:xfrm>
            <a:custGeom>
              <a:avLst/>
              <a:gdLst>
                <a:gd name="T0" fmla="*/ 2147483647 w 1217"/>
                <a:gd name="T1" fmla="*/ 0 h 1494"/>
                <a:gd name="T2" fmla="*/ 0 w 1217"/>
                <a:gd name="T3" fmla="*/ 2147483647 h 1494"/>
                <a:gd name="T4" fmla="*/ 2147483647 w 1217"/>
                <a:gd name="T5" fmla="*/ 2147483647 h 1494"/>
                <a:gd name="T6" fmla="*/ 2147483647 w 1217"/>
                <a:gd name="T7" fmla="*/ 2147483647 h 1494"/>
                <a:gd name="T8" fmla="*/ 2147483647 w 1217"/>
                <a:gd name="T9" fmla="*/ 2147483647 h 1494"/>
                <a:gd name="T10" fmla="*/ 2147483647 w 1217"/>
                <a:gd name="T11" fmla="*/ 2147483647 h 1494"/>
                <a:gd name="T12" fmla="*/ 2147483647 w 1217"/>
                <a:gd name="T13" fmla="*/ 0 h 14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7"/>
                <a:gd name="T22" fmla="*/ 0 h 1494"/>
                <a:gd name="T23" fmla="*/ 1217 w 1217"/>
                <a:gd name="T24" fmla="*/ 1494 h 149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7" h="1494">
                  <a:moveTo>
                    <a:pt x="386" y="0"/>
                  </a:moveTo>
                  <a:cubicBezTo>
                    <a:pt x="322" y="114"/>
                    <a:pt x="196" y="352"/>
                    <a:pt x="0" y="682"/>
                  </a:cubicBezTo>
                  <a:cubicBezTo>
                    <a:pt x="56" y="829"/>
                    <a:pt x="128" y="798"/>
                    <a:pt x="196" y="857"/>
                  </a:cubicBezTo>
                  <a:cubicBezTo>
                    <a:pt x="264" y="916"/>
                    <a:pt x="308" y="996"/>
                    <a:pt x="407" y="1034"/>
                  </a:cubicBezTo>
                  <a:cubicBezTo>
                    <a:pt x="506" y="1072"/>
                    <a:pt x="667" y="1035"/>
                    <a:pt x="791" y="1082"/>
                  </a:cubicBezTo>
                  <a:cubicBezTo>
                    <a:pt x="915" y="1129"/>
                    <a:pt x="1217" y="1494"/>
                    <a:pt x="1152" y="1314"/>
                  </a:cubicBezTo>
                  <a:cubicBezTo>
                    <a:pt x="1087" y="1134"/>
                    <a:pt x="557" y="274"/>
                    <a:pt x="400" y="0"/>
                  </a:cubicBezTo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7384889" y="1517651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2" name="Oval 13"/>
            <p:cNvSpPr>
              <a:spLocks noChangeArrowheads="1"/>
            </p:cNvSpPr>
            <p:nvPr/>
          </p:nvSpPr>
          <p:spPr bwMode="auto">
            <a:xfrm>
              <a:off x="8507250" y="187325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5" name="Oval 14"/>
            <p:cNvSpPr>
              <a:spLocks noChangeArrowheads="1"/>
            </p:cNvSpPr>
            <p:nvPr/>
          </p:nvSpPr>
          <p:spPr bwMode="auto">
            <a:xfrm>
              <a:off x="8983501" y="186372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6" name="Text Box 15"/>
            <p:cNvSpPr txBox="1">
              <a:spLocks noChangeArrowheads="1"/>
            </p:cNvSpPr>
            <p:nvPr/>
          </p:nvSpPr>
          <p:spPr bwMode="auto">
            <a:xfrm>
              <a:off x="8637425" y="1724024"/>
              <a:ext cx="274639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/>
                  <a:cs typeface="Calibri"/>
                </a:rPr>
                <a:t>…</a:t>
              </a:r>
            </a:p>
          </p:txBody>
        </p:sp>
        <p:sp>
          <p:nvSpPr>
            <p:cNvPr id="37" name="Oval 16"/>
            <p:cNvSpPr>
              <a:spLocks noChangeArrowheads="1"/>
            </p:cNvSpPr>
            <p:nvPr/>
          </p:nvSpPr>
          <p:spPr bwMode="auto">
            <a:xfrm>
              <a:off x="9989976" y="35607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8" name="Oval 17"/>
            <p:cNvSpPr>
              <a:spLocks noChangeArrowheads="1"/>
            </p:cNvSpPr>
            <p:nvPr/>
          </p:nvSpPr>
          <p:spPr bwMode="auto">
            <a:xfrm>
              <a:off x="7703976" y="32559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9" name="Oval 21"/>
            <p:cNvSpPr>
              <a:spLocks noChangeArrowheads="1"/>
            </p:cNvSpPr>
            <p:nvPr/>
          </p:nvSpPr>
          <p:spPr bwMode="auto">
            <a:xfrm>
              <a:off x="8739026" y="144780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30" name="TextBox 29"/>
            <p:cNvSpPr txBox="1"/>
            <p:nvPr/>
          </p:nvSpPr>
          <p:spPr bwMode="auto">
            <a:xfrm>
              <a:off x="7279140" y="3057097"/>
              <a:ext cx="421906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1" name="TextBox 30"/>
            <p:cNvSpPr txBox="1"/>
            <p:nvPr/>
          </p:nvSpPr>
          <p:spPr bwMode="auto">
            <a:xfrm>
              <a:off x="10183097" y="3363448"/>
              <a:ext cx="407480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B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744729" y="2239488"/>
              <a:ext cx="519635" cy="584773"/>
              <a:chOff x="7744729" y="2239488"/>
              <a:chExt cx="519635" cy="584773"/>
            </a:xfrm>
          </p:grpSpPr>
          <p:sp>
            <p:nvSpPr>
              <p:cNvPr id="40" name="Oval 27"/>
              <p:cNvSpPr>
                <a:spLocks noChangeArrowheads="1"/>
              </p:cNvSpPr>
              <p:nvPr/>
            </p:nvSpPr>
            <p:spPr bwMode="auto">
              <a:xfrm>
                <a:off x="8084976" y="2570162"/>
                <a:ext cx="179388" cy="1793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38" tIns="45719" rIns="91438" bIns="45719" anchor="ctr"/>
              <a:lstStyle/>
              <a:p>
                <a:endParaRPr lang="en-US" sz="2400">
                  <a:solidFill>
                    <a:srgbClr val="7030A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 bwMode="auto">
              <a:xfrm>
                <a:off x="7744729" y="2239488"/>
                <a:ext cx="396258" cy="5847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38" tIns="45719" rIns="91438" bIns="45719" rtlCol="0">
                <a:spAutoFit/>
              </a:bodyPr>
              <a:lstStyle/>
              <a:p>
                <a:r>
                  <a:rPr lang="en-US" sz="3200" i="1" dirty="0">
                    <a:solidFill>
                      <a:srgbClr val="C00000"/>
                    </a:solidFill>
                    <a:latin typeface="Calibri"/>
                    <a:cs typeface="Calibri"/>
                  </a:rPr>
                  <a:t>n</a:t>
                </a:r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CE9BCF5-6974-5F0E-A0C0-92CE65AA5132}"/>
                  </a:ext>
                </a:extLst>
              </p14:cNvPr>
              <p14:cNvContentPartPr/>
              <p14:nvPr/>
            </p14:nvContentPartPr>
            <p14:xfrm>
              <a:off x="9425214" y="227144"/>
              <a:ext cx="2527791" cy="1706673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CE9BCF5-6974-5F0E-A0C0-92CE65AA513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415853" y="217784"/>
                <a:ext cx="2546513" cy="17253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2212167-5924-C5D6-0441-629F4E03D7FD}"/>
                  </a:ext>
                </a:extLst>
              </p14:cNvPr>
              <p14:cNvContentPartPr/>
              <p14:nvPr/>
            </p14:nvContentPartPr>
            <p14:xfrm>
              <a:off x="10400116" y="1274564"/>
              <a:ext cx="360" cy="129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2212167-5924-C5D6-0441-629F4E03D7F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393996" y="1268444"/>
                <a:ext cx="12600" cy="14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6527697-EC13-6FEC-E3E5-23EAB13C0E7F}"/>
                  </a:ext>
                </a:extLst>
              </p14:cNvPr>
              <p14:cNvContentPartPr/>
              <p14:nvPr/>
            </p14:nvContentPartPr>
            <p14:xfrm>
              <a:off x="10316956" y="1071164"/>
              <a:ext cx="119160" cy="147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6527697-EC13-6FEC-E3E5-23EAB13C0E7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10836" y="1065044"/>
                <a:ext cx="131400" cy="15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820BD79-C6CC-FD15-6936-0568A1D35D1A}"/>
                  </a:ext>
                </a:extLst>
              </p14:cNvPr>
              <p14:cNvContentPartPr/>
              <p14:nvPr/>
            </p14:nvContentPartPr>
            <p14:xfrm>
              <a:off x="0" y="3191760"/>
              <a:ext cx="1047960" cy="2026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820BD79-C6CC-FD15-6936-0568A1D35D1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9360" y="3182400"/>
                <a:ext cx="1066680" cy="204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5056687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755289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 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>
              <a:buFont typeface="+mj-lt"/>
              <a:buAutoNum type="arabicPeriod"/>
            </a:pP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</a:t>
            </a:r>
            <a:r>
              <a:rPr lang="en-US" sz="2800" dirty="0"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cs typeface="Calibri"/>
              </a:rPr>
              <a:t> </a:t>
            </a:r>
            <a:r>
              <a:rPr lang="en-US" sz="2800" dirty="0"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dirty="0"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b="1" dirty="0">
                <a:cs typeface="Calibri"/>
              </a:rPr>
              <a:t>A* search is optimal</a:t>
            </a: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00864" y="1538287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6" name="Oval 45"/>
          <p:cNvSpPr/>
          <p:nvPr/>
        </p:nvSpPr>
        <p:spPr>
          <a:xfrm rot="1800000">
            <a:off x="7335252" y="2272604"/>
            <a:ext cx="954869" cy="155526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95564" y="3007818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99521" y="3314169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55680" y="2228533"/>
            <a:ext cx="508684" cy="584773"/>
            <a:chOff x="7755680" y="2228533"/>
            <a:chExt cx="508684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solidFill>
                  <a:srgbClr val="C0000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55680" y="2228533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967EC4-F8C0-426F-9799-9B072EF90C39}"/>
                  </a:ext>
                </a:extLst>
              </p:cNvPr>
              <p:cNvSpPr txBox="1"/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𝑓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=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𝑔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+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E967EC4-F8C0-426F-9799-9B072EF90C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blipFill>
                <a:blip r:embed="rId2"/>
                <a:stretch>
                  <a:fillRect l="-1711" b="-5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B571864-1EA8-E681-45D5-084A7087D0CE}"/>
              </a:ext>
            </a:extLst>
          </p:cNvPr>
          <p:cNvSpPr/>
          <p:nvPr/>
        </p:nvSpPr>
        <p:spPr>
          <a:xfrm>
            <a:off x="228600" y="4193309"/>
            <a:ext cx="8278650" cy="255428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ular Callout 44"/>
          <p:cNvSpPr/>
          <p:nvPr/>
        </p:nvSpPr>
        <p:spPr>
          <a:xfrm>
            <a:off x="5410200" y="4609824"/>
            <a:ext cx="6553200" cy="1954194"/>
          </a:xfrm>
          <a:prstGeom prst="wedgeRoundRectCallout">
            <a:avLst>
              <a:gd name="adj1" fmla="val -85091"/>
              <a:gd name="adj2" fmla="val -81183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/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57050" y="4638468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=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+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        </a:t>
            </a:r>
            <a:r>
              <a:rPr lang="en-US" sz="2600" dirty="0">
                <a:latin typeface="Calibri"/>
                <a:cs typeface="Calibri"/>
              </a:rPr>
              <a:t>Definition of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600" dirty="0">
                <a:latin typeface="Calibri"/>
                <a:cs typeface="Calibri"/>
              </a:rPr>
              <a:t>-cost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57050" y="5100133"/>
            <a:ext cx="5925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+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h*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    </a:t>
            </a:r>
            <a:r>
              <a:rPr lang="en-US" sz="2600" dirty="0">
                <a:latin typeface="Calibri"/>
                <a:cs typeface="Calibri"/>
              </a:rPr>
              <a:t>Admissibility of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57050" y="5557333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                  n</a:t>
            </a:r>
            <a:r>
              <a:rPr lang="en-US" sz="2600" dirty="0">
                <a:cs typeface="Calibri"/>
              </a:rPr>
              <a:t> on optimal path to 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A</a:t>
            </a:r>
            <a:endParaRPr lang="en-US" sz="2600" dirty="0"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CD118E-7D26-2D3C-78BC-D5829B7FABB8}"/>
              </a:ext>
            </a:extLst>
          </p:cNvPr>
          <p:cNvSpPr txBox="1"/>
          <p:nvPr/>
        </p:nvSpPr>
        <p:spPr>
          <a:xfrm>
            <a:off x="5644589" y="6012126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                  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2600" dirty="0">
                <a:solidFill>
                  <a:srgbClr val="C00000"/>
                </a:solidFill>
                <a:latin typeface="Calibri"/>
                <a:cs typeface="Calibri"/>
              </a:rPr>
              <a:t> = 0 </a:t>
            </a:r>
            <a:r>
              <a:rPr lang="en-US" sz="2600" dirty="0">
                <a:latin typeface="Calibri"/>
                <a:cs typeface="Calibri"/>
              </a:rPr>
              <a:t>at a goal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ADCCB88-ABCA-5577-8104-0E90498339D9}"/>
                  </a:ext>
                </a:extLst>
              </p14:cNvPr>
              <p14:cNvContentPartPr/>
              <p14:nvPr/>
            </p14:nvContentPartPr>
            <p14:xfrm>
              <a:off x="6388560" y="547200"/>
              <a:ext cx="4637160" cy="59925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ADCCB88-ABCA-5577-8104-0E90498339D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79200" y="537840"/>
                <a:ext cx="4655880" cy="601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10619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1" grpId="0"/>
      <p:bldP spid="24" grpId="0"/>
      <p:bldP spid="48" grpId="0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807165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>
              <a:buFont typeface="+mj-lt"/>
              <a:buAutoNum type="arabicPeriod"/>
            </a:pP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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</a:t>
            </a:r>
            <a:r>
              <a:rPr lang="en-US" sz="2800" dirty="0"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</a:t>
            </a:r>
            <a:endParaRPr lang="en-US" sz="2800" dirty="0">
              <a:solidFill>
                <a:srgbClr val="C00000"/>
              </a:solidFill>
              <a:latin typeface="Calibri"/>
              <a:cs typeface="Calibri"/>
            </a:endParaRP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cs typeface="Calibri"/>
              </a:rPr>
              <a:t> </a:t>
            </a:r>
            <a:r>
              <a:rPr lang="en-US" sz="2800" dirty="0"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dirty="0"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cs typeface="Calibri"/>
              </a:rPr>
              <a:t>A</a:t>
            </a:r>
            <a:r>
              <a:rPr lang="en-US" dirty="0"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cs typeface="Calibri"/>
              </a:rPr>
              <a:t>B</a:t>
            </a:r>
          </a:p>
          <a:p>
            <a:r>
              <a:rPr lang="en-US" b="1" dirty="0">
                <a:cs typeface="Calibri"/>
              </a:rPr>
              <a:t>A* search is optimal</a:t>
            </a: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00864" y="1538287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79140" y="305709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83097" y="336344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44729" y="2239488"/>
            <a:ext cx="519635" cy="584773"/>
            <a:chOff x="7744729" y="2239488"/>
            <a:chExt cx="519635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solidFill>
                  <a:srgbClr val="7030A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44729" y="2239488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FF32AEFD-C03A-4F0E-9569-C799147137C1}"/>
              </a:ext>
            </a:extLst>
          </p:cNvPr>
          <p:cNvSpPr/>
          <p:nvPr/>
        </p:nvSpPr>
        <p:spPr>
          <a:xfrm rot="359986">
            <a:off x="7040951" y="3019060"/>
            <a:ext cx="3870153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5990A0D-AF50-4EC3-B33B-83B879BA1521}"/>
                  </a:ext>
                </a:extLst>
              </p:cNvPr>
              <p:cNvSpPr txBox="1"/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𝑓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=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𝑔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+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5990A0D-AF50-4EC3-B33B-83B879BA1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blipFill>
                <a:blip r:embed="rId2"/>
                <a:stretch>
                  <a:fillRect l="-1711" b="-5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207972D5-BBD2-912C-A85C-4771535D1B2F}"/>
              </a:ext>
            </a:extLst>
          </p:cNvPr>
          <p:cNvSpPr/>
          <p:nvPr/>
        </p:nvSpPr>
        <p:spPr>
          <a:xfrm>
            <a:off x="228600" y="4686300"/>
            <a:ext cx="8278650" cy="206129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ular Callout 22">
            <a:extLst>
              <a:ext uri="{FF2B5EF4-FFF2-40B4-BE49-F238E27FC236}">
                <a16:creationId xmlns:a16="http://schemas.microsoft.com/office/drawing/2014/main" id="{063C0F88-B436-4E48-9D6F-4DE43F8F13EF}"/>
              </a:ext>
            </a:extLst>
          </p:cNvPr>
          <p:cNvSpPr/>
          <p:nvPr/>
        </p:nvSpPr>
        <p:spPr>
          <a:xfrm>
            <a:off x="5562600" y="4368240"/>
            <a:ext cx="6400800" cy="2351648"/>
          </a:xfrm>
          <a:prstGeom prst="wedgeRoundRectCallout">
            <a:avLst>
              <a:gd name="adj1" fmla="val -89151"/>
              <a:gd name="adj2" fmla="val -46066"/>
              <a:gd name="adj3" fmla="val 16667"/>
            </a:avLst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D161E4-7D56-49CA-BCCE-15083A4D8126}"/>
              </a:ext>
            </a:extLst>
          </p:cNvPr>
          <p:cNvSpPr txBox="1"/>
          <p:nvPr/>
        </p:nvSpPr>
        <p:spPr>
          <a:xfrm>
            <a:off x="5645742" y="5660464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solidFill>
                  <a:srgbClr val="C00000"/>
                </a:solidFill>
                <a:sym typeface="Symbol"/>
              </a:rPr>
              <a:t>&lt;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g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                   </a:t>
            </a:r>
            <a:r>
              <a:rPr lang="en-US" sz="2600" dirty="0">
                <a:latin typeface="Calibri"/>
                <a:cs typeface="Calibri"/>
              </a:rPr>
              <a:t>Suboptimality of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F3EC717-5AA2-4694-BDE0-A908E046F192}"/>
              </a:ext>
            </a:extLst>
          </p:cNvPr>
          <p:cNvSpPr txBox="1"/>
          <p:nvPr/>
        </p:nvSpPr>
        <p:spPr>
          <a:xfrm>
            <a:off x="5645742" y="4391762"/>
            <a:ext cx="60890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f(A)  = g(A) + h(A)        </a:t>
            </a:r>
            <a:r>
              <a:rPr lang="en-US" sz="2800" dirty="0">
                <a:latin typeface="Calibri"/>
                <a:cs typeface="Calibri"/>
              </a:rPr>
              <a:t>Def. of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f(x)</a:t>
            </a:r>
          </a:p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        = g(A)                    </a:t>
            </a:r>
            <a:r>
              <a:rPr lang="en-US" sz="2600" i="1" dirty="0">
                <a:solidFill>
                  <a:srgbClr val="C00000"/>
                </a:solidFill>
                <a:latin typeface="Calibri"/>
                <a:cs typeface="Calibri"/>
              </a:rPr>
              <a:t>h</a:t>
            </a:r>
            <a:r>
              <a:rPr lang="en-US" sz="2600" dirty="0">
                <a:solidFill>
                  <a:srgbClr val="C00000"/>
                </a:solidFill>
                <a:latin typeface="Calibri"/>
                <a:cs typeface="Calibri"/>
              </a:rPr>
              <a:t> = 0 </a:t>
            </a:r>
            <a:r>
              <a:rPr lang="en-US" sz="2600" dirty="0">
                <a:latin typeface="Calibri"/>
                <a:cs typeface="Calibri"/>
              </a:rPr>
              <a:t>at a goal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E9F755-B0C3-4405-3D06-F021502599FB}"/>
              </a:ext>
            </a:extLst>
          </p:cNvPr>
          <p:cNvSpPr txBox="1"/>
          <p:nvPr/>
        </p:nvSpPr>
        <p:spPr>
          <a:xfrm>
            <a:off x="5709242" y="6162979"/>
            <a:ext cx="653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  <a:endParaRPr lang="en-US" sz="2600" dirty="0"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262FFF-62DB-285A-24D0-5AA0AC4F6B9B}"/>
              </a:ext>
            </a:extLst>
          </p:cNvPr>
          <p:cNvSpPr txBox="1"/>
          <p:nvPr/>
        </p:nvSpPr>
        <p:spPr>
          <a:xfrm>
            <a:off x="5644589" y="5227190"/>
            <a:ext cx="6214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f(B)  = g(B)                    </a:t>
            </a:r>
            <a:r>
              <a:rPr lang="en-US" sz="2600" dirty="0">
                <a:latin typeface="Calibri"/>
                <a:cs typeface="Calibri"/>
              </a:rPr>
              <a:t>Similarly for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B</a:t>
            </a:r>
            <a:endParaRPr lang="en-US" sz="26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9032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/>
      <p:bldP spid="26" grpId="0"/>
      <p:bldP spid="4" grpId="0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Optimality of A* Tree Search: Blocking</a:t>
            </a:r>
          </a:p>
        </p:txBody>
      </p:sp>
      <p:sp>
        <p:nvSpPr>
          <p:cNvPr id="78233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417637"/>
            <a:ext cx="7743665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Proof: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Imagine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 is on the frontier</a:t>
            </a:r>
          </a:p>
          <a:p>
            <a:r>
              <a:rPr lang="en-US" dirty="0">
                <a:latin typeface="Calibri"/>
                <a:cs typeface="Calibri"/>
              </a:rPr>
              <a:t>Some ancestor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on the frontier, too    </a:t>
            </a:r>
            <a:r>
              <a:rPr lang="en-US" dirty="0">
                <a:cs typeface="Calibri"/>
              </a:rPr>
              <a:t>(Maybe the start state; maybe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itself!)</a:t>
            </a: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Claim: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will be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pPr marL="914376" lvl="1" indent="-457200" eaLnBrk="1" hangingPunct="1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latin typeface="Calibri"/>
                <a:cs typeface="Calibri"/>
              </a:rPr>
              <a:t>is less than or equal to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 </a:t>
            </a:r>
            <a:r>
              <a:rPr lang="en-US" sz="2800" dirty="0">
                <a:latin typeface="Calibri"/>
                <a:cs typeface="Calibri"/>
              </a:rPr>
              <a:t>is less than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)</a:t>
            </a:r>
          </a:p>
          <a:p>
            <a:pPr marL="914376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n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&lt;  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f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(</a:t>
            </a:r>
            <a:r>
              <a:rPr lang="en-US" sz="2800" i="1" dirty="0">
                <a:solidFill>
                  <a:srgbClr val="C00000"/>
                </a:solidFill>
                <a:cs typeface="Calibri"/>
              </a:rPr>
              <a:t>B</a:t>
            </a:r>
            <a:r>
              <a:rPr lang="en-US" sz="2800" dirty="0">
                <a:solidFill>
                  <a:srgbClr val="C00000"/>
                </a:solidFill>
                <a:cs typeface="Calibri"/>
              </a:rPr>
              <a:t>)  </a:t>
            </a:r>
            <a:r>
              <a:rPr lang="en-US" sz="2600" dirty="0">
                <a:cs typeface="Calibri"/>
              </a:rPr>
              <a:t>then</a:t>
            </a:r>
            <a:r>
              <a:rPr lang="en-US" sz="2600" i="1" dirty="0">
                <a:solidFill>
                  <a:srgbClr val="C00000"/>
                </a:solidFill>
                <a:cs typeface="Calibri"/>
              </a:rPr>
              <a:t>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n</a:t>
            </a:r>
            <a:r>
              <a:rPr lang="en-US" sz="2800" dirty="0">
                <a:solidFill>
                  <a:srgbClr val="D303CA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is explored before </a:t>
            </a: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dirty="0">
                <a:latin typeface="Calibri"/>
                <a:cs typeface="Calibri"/>
              </a:rPr>
              <a:t>All ancestors of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are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 is explored before </a:t>
            </a:r>
            <a:r>
              <a:rPr lang="en-US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  <a:p>
            <a:r>
              <a:rPr lang="en-US" b="1" dirty="0">
                <a:latin typeface="Calibri"/>
                <a:cs typeface="Calibri"/>
              </a:rPr>
              <a:t>A* search is optimal</a:t>
            </a: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  <a:p>
            <a:pPr marL="914376" lvl="1" indent="-457200">
              <a:buFont typeface="+mj-lt"/>
              <a:buAutoNum type="arabicPeriod"/>
            </a:pPr>
            <a:endParaRPr lang="en-US" sz="2800" dirty="0">
              <a:solidFill>
                <a:srgbClr val="D303CA"/>
              </a:solidFill>
              <a:latin typeface="Calibri"/>
              <a:cs typeface="Calibri"/>
            </a:endParaRPr>
          </a:p>
        </p:txBody>
      </p:sp>
      <p:sp>
        <p:nvSpPr>
          <p:cNvPr id="27" name="Freeform 34"/>
          <p:cNvSpPr>
            <a:spLocks/>
          </p:cNvSpPr>
          <p:nvPr/>
        </p:nvSpPr>
        <p:spPr bwMode="auto">
          <a:xfrm>
            <a:off x="8200864" y="1538287"/>
            <a:ext cx="1931987" cy="2371725"/>
          </a:xfrm>
          <a:custGeom>
            <a:avLst/>
            <a:gdLst>
              <a:gd name="T0" fmla="*/ 2147483647 w 1217"/>
              <a:gd name="T1" fmla="*/ 0 h 1494"/>
              <a:gd name="T2" fmla="*/ 0 w 1217"/>
              <a:gd name="T3" fmla="*/ 2147483647 h 1494"/>
              <a:gd name="T4" fmla="*/ 2147483647 w 1217"/>
              <a:gd name="T5" fmla="*/ 2147483647 h 1494"/>
              <a:gd name="T6" fmla="*/ 2147483647 w 1217"/>
              <a:gd name="T7" fmla="*/ 2147483647 h 1494"/>
              <a:gd name="T8" fmla="*/ 2147483647 w 1217"/>
              <a:gd name="T9" fmla="*/ 2147483647 h 1494"/>
              <a:gd name="T10" fmla="*/ 2147483647 w 1217"/>
              <a:gd name="T11" fmla="*/ 2147483647 h 1494"/>
              <a:gd name="T12" fmla="*/ 2147483647 w 1217"/>
              <a:gd name="T13" fmla="*/ 0 h 149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17"/>
              <a:gd name="T22" fmla="*/ 0 h 1494"/>
              <a:gd name="T23" fmla="*/ 1217 w 1217"/>
              <a:gd name="T24" fmla="*/ 1494 h 149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17" h="1494">
                <a:moveTo>
                  <a:pt x="386" y="0"/>
                </a:moveTo>
                <a:cubicBezTo>
                  <a:pt x="322" y="114"/>
                  <a:pt x="196" y="352"/>
                  <a:pt x="0" y="682"/>
                </a:cubicBezTo>
                <a:cubicBezTo>
                  <a:pt x="56" y="829"/>
                  <a:pt x="128" y="798"/>
                  <a:pt x="196" y="857"/>
                </a:cubicBezTo>
                <a:cubicBezTo>
                  <a:pt x="264" y="916"/>
                  <a:pt x="308" y="996"/>
                  <a:pt x="407" y="1034"/>
                </a:cubicBezTo>
                <a:cubicBezTo>
                  <a:pt x="506" y="1072"/>
                  <a:pt x="667" y="1035"/>
                  <a:pt x="791" y="1082"/>
                </a:cubicBezTo>
                <a:cubicBezTo>
                  <a:pt x="915" y="1129"/>
                  <a:pt x="1217" y="1494"/>
                  <a:pt x="1152" y="1314"/>
                </a:cubicBezTo>
                <a:cubicBezTo>
                  <a:pt x="1087" y="1134"/>
                  <a:pt x="557" y="274"/>
                  <a:pt x="400" y="0"/>
                </a:cubicBezTo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7384889" y="1517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8507250" y="187325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8983501" y="18637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8637425" y="1724024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37" name="Oval 16"/>
          <p:cNvSpPr>
            <a:spLocks noChangeArrowheads="1"/>
          </p:cNvSpPr>
          <p:nvPr/>
        </p:nvSpPr>
        <p:spPr bwMode="auto">
          <a:xfrm>
            <a:off x="9989976" y="35607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8" name="Oval 17"/>
          <p:cNvSpPr>
            <a:spLocks noChangeArrowheads="1"/>
          </p:cNvSpPr>
          <p:nvPr/>
        </p:nvSpPr>
        <p:spPr bwMode="auto">
          <a:xfrm>
            <a:off x="7703976" y="3255962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" name="Oval 21"/>
          <p:cNvSpPr>
            <a:spLocks noChangeArrowheads="1"/>
          </p:cNvSpPr>
          <p:nvPr/>
        </p:nvSpPr>
        <p:spPr bwMode="auto">
          <a:xfrm>
            <a:off x="8739026" y="144780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279140" y="3057097"/>
            <a:ext cx="421906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A</a:t>
            </a:r>
          </a:p>
        </p:txBody>
      </p:sp>
      <p:sp>
        <p:nvSpPr>
          <p:cNvPr id="31" name="TextBox 30"/>
          <p:cNvSpPr txBox="1"/>
          <p:nvPr/>
        </p:nvSpPr>
        <p:spPr bwMode="auto">
          <a:xfrm>
            <a:off x="10183097" y="3363448"/>
            <a:ext cx="40748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 rtlCol="0">
            <a:spAutoFit/>
          </a:bodyPr>
          <a:lstStyle/>
          <a:p>
            <a:r>
              <a:rPr lang="en-US" sz="3200" i="1" dirty="0">
                <a:solidFill>
                  <a:srgbClr val="C00000"/>
                </a:solidFill>
                <a:latin typeface="Calibri"/>
                <a:cs typeface="Calibri"/>
              </a:rPr>
              <a:t>B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744729" y="2239488"/>
            <a:ext cx="519635" cy="584773"/>
            <a:chOff x="7744729" y="2239488"/>
            <a:chExt cx="519635" cy="584773"/>
          </a:xfrm>
        </p:grpSpPr>
        <p:sp>
          <p:nvSpPr>
            <p:cNvPr id="40" name="Oval 27"/>
            <p:cNvSpPr>
              <a:spLocks noChangeArrowheads="1"/>
            </p:cNvSpPr>
            <p:nvPr/>
          </p:nvSpPr>
          <p:spPr bwMode="auto">
            <a:xfrm>
              <a:off x="8084976" y="2570162"/>
              <a:ext cx="179388" cy="1793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solidFill>
                  <a:srgbClr val="7030A0"/>
                </a:solidFill>
                <a:latin typeface="Calibri"/>
                <a:cs typeface="Calibri"/>
              </a:endParaRPr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7744729" y="2239488"/>
              <a:ext cx="396258" cy="58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1438" tIns="45719" rIns="91438" bIns="45719" rtlCol="0">
              <a:spAutoFit/>
            </a:bodyPr>
            <a:lstStyle/>
            <a:p>
              <a:r>
                <a:rPr lang="en-US" sz="3200" i="1" dirty="0">
                  <a:solidFill>
                    <a:srgbClr val="C00000"/>
                  </a:solidFill>
                  <a:latin typeface="Calibri"/>
                  <a:cs typeface="Calibri"/>
                </a:rPr>
                <a:t>n</a:t>
              </a:r>
            </a:p>
          </p:txBody>
        </p:sp>
      </p:grpSp>
      <p:sp>
        <p:nvSpPr>
          <p:cNvPr id="21" name="Oval 20"/>
          <p:cNvSpPr/>
          <p:nvPr/>
        </p:nvSpPr>
        <p:spPr>
          <a:xfrm rot="1372885">
            <a:off x="7307550" y="2652452"/>
            <a:ext cx="3645108" cy="95065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CFEFBD-DD32-4DEE-B7CB-C95971C5194F}"/>
                  </a:ext>
                </a:extLst>
              </p:cNvPr>
              <p:cNvSpPr txBox="1"/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𝑓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=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𝑔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 + 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h</m:t>
                    </m:r>
                    <m:d>
                      <m:dPr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𝑥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≤</m:t>
                    </m:r>
                    <m:sSup>
                      <m:sSupPr>
                        <m:ctrlP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h</m:t>
                        </m:r>
                      </m:e>
                      <m:sup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∗</m:t>
                        </m:r>
                      </m:sup>
                    </m:sSup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𝑥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  <a:latin typeface="Calibri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CFEFBD-DD32-4DEE-B7CB-C95971C51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2064" y="157817"/>
                <a:ext cx="3209180" cy="861774"/>
              </a:xfrm>
              <a:prstGeom prst="rect">
                <a:avLst/>
              </a:prstGeom>
              <a:blipFill>
                <a:blip r:embed="rId2"/>
                <a:stretch>
                  <a:fillRect l="-1711" b="-5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0BE23C78-3FDA-4FD1-A13E-B0791254B994}"/>
              </a:ext>
            </a:extLst>
          </p:cNvPr>
          <p:cNvSpPr/>
          <p:nvPr/>
        </p:nvSpPr>
        <p:spPr>
          <a:xfrm>
            <a:off x="3418920" y="5140260"/>
            <a:ext cx="914400" cy="0"/>
          </a:xfrm>
          <a:prstGeom prst="line">
            <a:avLst/>
          </a:prstGeom>
          <a:solidFill>
            <a:srgbClr val="00B0F0">
              <a:alpha val="5000"/>
            </a:srgbClr>
          </a:solidFill>
          <a:ln w="19051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B0F0"/>
              </a:solidFill>
            </a:endParaRP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301EDCCF-0B69-497D-875C-4A0B5B3BF631}"/>
              </a:ext>
            </a:extLst>
          </p:cNvPr>
          <p:cNvSpPr/>
          <p:nvPr/>
        </p:nvSpPr>
        <p:spPr>
          <a:xfrm>
            <a:off x="1341720" y="5131440"/>
            <a:ext cx="731520" cy="0"/>
          </a:xfrm>
          <a:prstGeom prst="line">
            <a:avLst/>
          </a:prstGeom>
          <a:solidFill>
            <a:srgbClr val="00B0F0">
              <a:alpha val="5000"/>
            </a:srgbClr>
          </a:solidFill>
          <a:ln w="19051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rtlCol="0" anchor="ctr" anchorCtr="1"/>
          <a:lstStyle/>
          <a:p>
            <a:endParaRPr lang="en-US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C1BD1D2-2835-CB73-A7D0-F6A6B7CEB47E}"/>
                  </a:ext>
                </a:extLst>
              </p14:cNvPr>
              <p14:cNvContentPartPr/>
              <p14:nvPr/>
            </p14:nvContentPartPr>
            <p14:xfrm>
              <a:off x="4002480" y="909360"/>
              <a:ext cx="7342920" cy="5651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C1BD1D2-2835-CB73-A7D0-F6A6B7CEB47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93120" y="900000"/>
                <a:ext cx="7361640" cy="567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8196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UCS vs A* Contours</a:t>
            </a: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466725" y="1441451"/>
            <a:ext cx="8229600" cy="52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20484" name="Freeform 88"/>
          <p:cNvSpPr>
            <a:spLocks/>
          </p:cNvSpPr>
          <p:nvPr/>
        </p:nvSpPr>
        <p:spPr bwMode="auto">
          <a:xfrm>
            <a:off x="2895600" y="2703514"/>
            <a:ext cx="2438400" cy="20970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5" name="Freeform 126"/>
          <p:cNvSpPr>
            <a:spLocks/>
          </p:cNvSpPr>
          <p:nvPr/>
        </p:nvSpPr>
        <p:spPr bwMode="auto">
          <a:xfrm>
            <a:off x="3429001" y="2667001"/>
            <a:ext cx="1371555" cy="1598510"/>
          </a:xfrm>
          <a:custGeom>
            <a:avLst/>
            <a:gdLst>
              <a:gd name="T0" fmla="*/ 2147483647 w 769"/>
              <a:gd name="T1" fmla="*/ 0 h 1239"/>
              <a:gd name="T2" fmla="*/ 0 w 769"/>
              <a:gd name="T3" fmla="*/ 2147483647 h 1239"/>
              <a:gd name="T4" fmla="*/ 2147483647 w 769"/>
              <a:gd name="T5" fmla="*/ 2147483647 h 1239"/>
              <a:gd name="T6" fmla="*/ 2147483647 w 769"/>
              <a:gd name="T7" fmla="*/ 2147483647 h 1239"/>
              <a:gd name="T8" fmla="*/ 2147483647 w 769"/>
              <a:gd name="T9" fmla="*/ 2147483647 h 1239"/>
              <a:gd name="T10" fmla="*/ 2147483647 w 769"/>
              <a:gd name="T11" fmla="*/ 2147483647 h 1239"/>
              <a:gd name="T12" fmla="*/ 2147483647 w 769"/>
              <a:gd name="T13" fmla="*/ 2147483647 h 1239"/>
              <a:gd name="T14" fmla="*/ 2147483647 w 769"/>
              <a:gd name="T15" fmla="*/ 0 h 123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69"/>
              <a:gd name="T25" fmla="*/ 0 h 1239"/>
              <a:gd name="T26" fmla="*/ 769 w 769"/>
              <a:gd name="T27" fmla="*/ 1239 h 1239"/>
              <a:gd name="connsiteX0" fmla="*/ 5618 w 11235"/>
              <a:gd name="connsiteY0" fmla="*/ 0 h 10000"/>
              <a:gd name="connsiteX1" fmla="*/ 0 w 11235"/>
              <a:gd name="connsiteY1" fmla="*/ 6199 h 10000"/>
              <a:gd name="connsiteX2" fmla="*/ 1873 w 11235"/>
              <a:gd name="connsiteY2" fmla="*/ 6973 h 10000"/>
              <a:gd name="connsiteX3" fmla="*/ 4993 w 11235"/>
              <a:gd name="connsiteY3" fmla="*/ 7748 h 10000"/>
              <a:gd name="connsiteX4" fmla="*/ 6957 w 11235"/>
              <a:gd name="connsiteY4" fmla="*/ 6538 h 10000"/>
              <a:gd name="connsiteX5" fmla="*/ 9272 w 11235"/>
              <a:gd name="connsiteY5" fmla="*/ 9621 h 10000"/>
              <a:gd name="connsiteX6" fmla="*/ 11235 w 11235"/>
              <a:gd name="connsiteY6" fmla="*/ 6199 h 10000"/>
              <a:gd name="connsiteX7" fmla="*/ 5618 w 11235"/>
              <a:gd name="connsiteY7" fmla="*/ 0 h 10000"/>
              <a:gd name="connsiteX0" fmla="*/ 5618 w 11235"/>
              <a:gd name="connsiteY0" fmla="*/ 0 h 8127"/>
              <a:gd name="connsiteX1" fmla="*/ 0 w 11235"/>
              <a:gd name="connsiteY1" fmla="*/ 6199 h 8127"/>
              <a:gd name="connsiteX2" fmla="*/ 1873 w 11235"/>
              <a:gd name="connsiteY2" fmla="*/ 6973 h 8127"/>
              <a:gd name="connsiteX3" fmla="*/ 4993 w 11235"/>
              <a:gd name="connsiteY3" fmla="*/ 7748 h 8127"/>
              <a:gd name="connsiteX4" fmla="*/ 6957 w 11235"/>
              <a:gd name="connsiteY4" fmla="*/ 6538 h 8127"/>
              <a:gd name="connsiteX5" fmla="*/ 9987 w 11235"/>
              <a:gd name="connsiteY5" fmla="*/ 7748 h 8127"/>
              <a:gd name="connsiteX6" fmla="*/ 11235 w 11235"/>
              <a:gd name="connsiteY6" fmla="*/ 6199 h 8127"/>
              <a:gd name="connsiteX7" fmla="*/ 5618 w 11235"/>
              <a:gd name="connsiteY7" fmla="*/ 0 h 8127"/>
              <a:gd name="connsiteX0" fmla="*/ 5000 w 10000"/>
              <a:gd name="connsiteY0" fmla="*/ 0 h 10000"/>
              <a:gd name="connsiteX1" fmla="*/ 0 w 10000"/>
              <a:gd name="connsiteY1" fmla="*/ 7628 h 10000"/>
              <a:gd name="connsiteX2" fmla="*/ 1667 w 10000"/>
              <a:gd name="connsiteY2" fmla="*/ 9057 h 10000"/>
              <a:gd name="connsiteX3" fmla="*/ 4444 w 10000"/>
              <a:gd name="connsiteY3" fmla="*/ 9534 h 10000"/>
              <a:gd name="connsiteX4" fmla="*/ 6192 w 10000"/>
              <a:gd name="connsiteY4" fmla="*/ 8045 h 10000"/>
              <a:gd name="connsiteX5" fmla="*/ 8889 w 10000"/>
              <a:gd name="connsiteY5" fmla="*/ 9534 h 10000"/>
              <a:gd name="connsiteX6" fmla="*/ 10000 w 10000"/>
              <a:gd name="connsiteY6" fmla="*/ 7628 h 10000"/>
              <a:gd name="connsiteX7" fmla="*/ 5000 w 10000"/>
              <a:gd name="connsiteY7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5000" y="0"/>
                </a:moveTo>
                <a:lnTo>
                  <a:pt x="0" y="7628"/>
                </a:lnTo>
                <a:lnTo>
                  <a:pt x="1667" y="9057"/>
                </a:lnTo>
                <a:cubicBezTo>
                  <a:pt x="1667" y="9057"/>
                  <a:pt x="3611" y="9851"/>
                  <a:pt x="4444" y="9534"/>
                </a:cubicBezTo>
                <a:cubicBezTo>
                  <a:pt x="5197" y="9872"/>
                  <a:pt x="5452" y="8045"/>
                  <a:pt x="6192" y="8045"/>
                </a:cubicBezTo>
                <a:cubicBezTo>
                  <a:pt x="6933" y="8045"/>
                  <a:pt x="8530" y="10000"/>
                  <a:pt x="8889" y="9534"/>
                </a:cubicBezTo>
                <a:cubicBezTo>
                  <a:pt x="9537" y="8819"/>
                  <a:pt x="9514" y="8243"/>
                  <a:pt x="10000" y="7628"/>
                </a:cubicBezTo>
                <a:lnTo>
                  <a:pt x="5000" y="0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6" name="Oval 89"/>
          <p:cNvSpPr>
            <a:spLocks noChangeArrowheads="1"/>
          </p:cNvSpPr>
          <p:nvPr/>
        </p:nvSpPr>
        <p:spPr bwMode="auto">
          <a:xfrm>
            <a:off x="3789364" y="3059113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7" name="Oval 90"/>
          <p:cNvSpPr>
            <a:spLocks noChangeArrowheads="1"/>
          </p:cNvSpPr>
          <p:nvPr/>
        </p:nvSpPr>
        <p:spPr bwMode="auto">
          <a:xfrm>
            <a:off x="4265613" y="304958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8" name="Text Box 91"/>
          <p:cNvSpPr txBox="1">
            <a:spLocks noChangeArrowheads="1"/>
          </p:cNvSpPr>
          <p:nvPr/>
        </p:nvSpPr>
        <p:spPr bwMode="auto">
          <a:xfrm>
            <a:off x="3919539" y="2909889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89" name="Freeform 92"/>
          <p:cNvSpPr>
            <a:spLocks/>
          </p:cNvSpPr>
          <p:nvPr/>
        </p:nvSpPr>
        <p:spPr bwMode="auto">
          <a:xfrm>
            <a:off x="3902075" y="286385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0" name="Text Box 93"/>
          <p:cNvSpPr txBox="1">
            <a:spLocks noChangeArrowheads="1"/>
          </p:cNvSpPr>
          <p:nvPr/>
        </p:nvSpPr>
        <p:spPr bwMode="auto">
          <a:xfrm>
            <a:off x="4303713" y="2662240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491" name="Oval 95"/>
          <p:cNvSpPr>
            <a:spLocks noChangeArrowheads="1"/>
          </p:cNvSpPr>
          <p:nvPr/>
        </p:nvSpPr>
        <p:spPr bwMode="auto">
          <a:xfrm>
            <a:off x="3962401" y="4079875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2" name="Oval 99"/>
          <p:cNvSpPr>
            <a:spLocks noChangeArrowheads="1"/>
          </p:cNvSpPr>
          <p:nvPr/>
        </p:nvSpPr>
        <p:spPr bwMode="auto">
          <a:xfrm>
            <a:off x="4021139" y="2633664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3" name="Freeform 109"/>
          <p:cNvSpPr>
            <a:spLocks/>
          </p:cNvSpPr>
          <p:nvPr/>
        </p:nvSpPr>
        <p:spPr bwMode="auto">
          <a:xfrm>
            <a:off x="7010400" y="2668589"/>
            <a:ext cx="2438400" cy="2132012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4" name="Freeform 127"/>
          <p:cNvSpPr>
            <a:spLocks/>
          </p:cNvSpPr>
          <p:nvPr/>
        </p:nvSpPr>
        <p:spPr bwMode="auto">
          <a:xfrm>
            <a:off x="7848610" y="2667000"/>
            <a:ext cx="762001" cy="1524000"/>
          </a:xfrm>
          <a:custGeom>
            <a:avLst/>
            <a:gdLst>
              <a:gd name="T0" fmla="*/ 2147483647 w 591"/>
              <a:gd name="T1" fmla="*/ 0 h 960"/>
              <a:gd name="T2" fmla="*/ 0 w 591"/>
              <a:gd name="T3" fmla="*/ 2147483647 h 960"/>
              <a:gd name="T4" fmla="*/ 2147483647 w 591"/>
              <a:gd name="T5" fmla="*/ 2147483647 h 960"/>
              <a:gd name="T6" fmla="*/ 2147483647 w 591"/>
              <a:gd name="T7" fmla="*/ 2147483647 h 960"/>
              <a:gd name="T8" fmla="*/ 2147483647 w 591"/>
              <a:gd name="T9" fmla="*/ 2147483647 h 960"/>
              <a:gd name="T10" fmla="*/ 2147483647 w 591"/>
              <a:gd name="T11" fmla="*/ 2147483647 h 960"/>
              <a:gd name="T12" fmla="*/ 2147483647 w 591"/>
              <a:gd name="T13" fmla="*/ 0 h 9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91"/>
              <a:gd name="T22" fmla="*/ 0 h 960"/>
              <a:gd name="T23" fmla="*/ 591 w 591"/>
              <a:gd name="T24" fmla="*/ 960 h 960"/>
              <a:gd name="connsiteX0" fmla="*/ 5110 w 9171"/>
              <a:gd name="connsiteY0" fmla="*/ 0 h 10000"/>
              <a:gd name="connsiteX1" fmla="*/ 0 w 9171"/>
              <a:gd name="connsiteY1" fmla="*/ 5510 h 10000"/>
              <a:gd name="connsiteX2" fmla="*/ 2843 w 9171"/>
              <a:gd name="connsiteY2" fmla="*/ 7052 h 10000"/>
              <a:gd name="connsiteX3" fmla="*/ 4298 w 9171"/>
              <a:gd name="connsiteY3" fmla="*/ 10000 h 10000"/>
              <a:gd name="connsiteX4" fmla="*/ 6633 w 9171"/>
              <a:gd name="connsiteY4" fmla="*/ 6573 h 10000"/>
              <a:gd name="connsiteX5" fmla="*/ 9171 w 9171"/>
              <a:gd name="connsiteY5" fmla="*/ 4500 h 10000"/>
              <a:gd name="connsiteX6" fmla="*/ 5110 w 9171"/>
              <a:gd name="connsiteY6" fmla="*/ 0 h 10000"/>
              <a:gd name="connsiteX0" fmla="*/ 5572 w 10000"/>
              <a:gd name="connsiteY0" fmla="*/ 0 h 10000"/>
              <a:gd name="connsiteX1" fmla="*/ 0 w 10000"/>
              <a:gd name="connsiteY1" fmla="*/ 5510 h 10000"/>
              <a:gd name="connsiteX2" fmla="*/ 2915 w 10000"/>
              <a:gd name="connsiteY2" fmla="*/ 7500 h 10000"/>
              <a:gd name="connsiteX3" fmla="*/ 4687 w 10000"/>
              <a:gd name="connsiteY3" fmla="*/ 10000 h 10000"/>
              <a:gd name="connsiteX4" fmla="*/ 7233 w 10000"/>
              <a:gd name="connsiteY4" fmla="*/ 6573 h 10000"/>
              <a:gd name="connsiteX5" fmla="*/ 10000 w 10000"/>
              <a:gd name="connsiteY5" fmla="*/ 4500 h 10000"/>
              <a:gd name="connsiteX6" fmla="*/ 5572 w 10000"/>
              <a:gd name="connsiteY6" fmla="*/ 0 h 10000"/>
              <a:gd name="connsiteX0" fmla="*/ 4428 w 8856"/>
              <a:gd name="connsiteY0" fmla="*/ 0 h 10000"/>
              <a:gd name="connsiteX1" fmla="*/ 0 w 8856"/>
              <a:gd name="connsiteY1" fmla="*/ 4500 h 10000"/>
              <a:gd name="connsiteX2" fmla="*/ 1771 w 8856"/>
              <a:gd name="connsiteY2" fmla="*/ 7500 h 10000"/>
              <a:gd name="connsiteX3" fmla="*/ 3543 w 8856"/>
              <a:gd name="connsiteY3" fmla="*/ 10000 h 10000"/>
              <a:gd name="connsiteX4" fmla="*/ 6089 w 8856"/>
              <a:gd name="connsiteY4" fmla="*/ 6573 h 10000"/>
              <a:gd name="connsiteX5" fmla="*/ 8856 w 8856"/>
              <a:gd name="connsiteY5" fmla="*/ 4500 h 10000"/>
              <a:gd name="connsiteX6" fmla="*/ 4428 w 8856"/>
              <a:gd name="connsiteY6" fmla="*/ 0 h 10000"/>
              <a:gd name="connsiteX0" fmla="*/ 5000 w 10000"/>
              <a:gd name="connsiteY0" fmla="*/ 0 h 10000"/>
              <a:gd name="connsiteX1" fmla="*/ 0 w 10000"/>
              <a:gd name="connsiteY1" fmla="*/ 4500 h 10000"/>
              <a:gd name="connsiteX2" fmla="*/ 2000 w 10000"/>
              <a:gd name="connsiteY2" fmla="*/ 6500 h 10000"/>
              <a:gd name="connsiteX3" fmla="*/ 4001 w 10000"/>
              <a:gd name="connsiteY3" fmla="*/ 10000 h 10000"/>
              <a:gd name="connsiteX4" fmla="*/ 6876 w 10000"/>
              <a:gd name="connsiteY4" fmla="*/ 6573 h 10000"/>
              <a:gd name="connsiteX5" fmla="*/ 10000 w 10000"/>
              <a:gd name="connsiteY5" fmla="*/ 4500 h 10000"/>
              <a:gd name="connsiteX6" fmla="*/ 5000 w 10000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5000" y="0"/>
                </a:moveTo>
                <a:cubicBezTo>
                  <a:pt x="3166" y="1479"/>
                  <a:pt x="3041" y="1792"/>
                  <a:pt x="0" y="4500"/>
                </a:cubicBezTo>
                <a:cubicBezTo>
                  <a:pt x="958" y="5511"/>
                  <a:pt x="1145" y="5740"/>
                  <a:pt x="2000" y="6500"/>
                </a:cubicBezTo>
                <a:cubicBezTo>
                  <a:pt x="2000" y="6500"/>
                  <a:pt x="2416" y="8542"/>
                  <a:pt x="4001" y="10000"/>
                </a:cubicBezTo>
                <a:cubicBezTo>
                  <a:pt x="6021" y="8490"/>
                  <a:pt x="5875" y="7490"/>
                  <a:pt x="6876" y="6573"/>
                </a:cubicBezTo>
                <a:cubicBezTo>
                  <a:pt x="7875" y="5656"/>
                  <a:pt x="9125" y="5146"/>
                  <a:pt x="10000" y="4500"/>
                </a:cubicBezTo>
                <a:cubicBezTo>
                  <a:pt x="7000" y="1750"/>
                  <a:pt x="6250" y="1125"/>
                  <a:pt x="5000" y="0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5" name="Oval 110"/>
          <p:cNvSpPr>
            <a:spLocks noChangeArrowheads="1"/>
          </p:cNvSpPr>
          <p:nvPr/>
        </p:nvSpPr>
        <p:spPr bwMode="auto">
          <a:xfrm>
            <a:off x="7904164" y="302418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6" name="Oval 111"/>
          <p:cNvSpPr>
            <a:spLocks noChangeArrowheads="1"/>
          </p:cNvSpPr>
          <p:nvPr/>
        </p:nvSpPr>
        <p:spPr bwMode="auto">
          <a:xfrm>
            <a:off x="8380413" y="3014664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7" name="Text Box 112"/>
          <p:cNvSpPr txBox="1">
            <a:spLocks noChangeArrowheads="1"/>
          </p:cNvSpPr>
          <p:nvPr/>
        </p:nvSpPr>
        <p:spPr bwMode="auto">
          <a:xfrm>
            <a:off x="8034339" y="2874964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98" name="Freeform 113"/>
          <p:cNvSpPr>
            <a:spLocks/>
          </p:cNvSpPr>
          <p:nvPr/>
        </p:nvSpPr>
        <p:spPr bwMode="auto">
          <a:xfrm>
            <a:off x="8016875" y="2828926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9" name="Text Box 114"/>
          <p:cNvSpPr txBox="1">
            <a:spLocks noChangeArrowheads="1"/>
          </p:cNvSpPr>
          <p:nvPr/>
        </p:nvSpPr>
        <p:spPr bwMode="auto">
          <a:xfrm>
            <a:off x="8418513" y="2627314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500" name="Oval 116"/>
          <p:cNvSpPr>
            <a:spLocks noChangeArrowheads="1"/>
          </p:cNvSpPr>
          <p:nvPr/>
        </p:nvSpPr>
        <p:spPr bwMode="auto">
          <a:xfrm>
            <a:off x="8135939" y="259873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1" name="Oval 115"/>
          <p:cNvSpPr>
            <a:spLocks noChangeArrowheads="1"/>
          </p:cNvSpPr>
          <p:nvPr/>
        </p:nvSpPr>
        <p:spPr bwMode="auto">
          <a:xfrm>
            <a:off x="8077201" y="404495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2" name="Text Box 123"/>
          <p:cNvSpPr txBox="1">
            <a:spLocks noChangeArrowheads="1"/>
          </p:cNvSpPr>
          <p:nvPr/>
        </p:nvSpPr>
        <p:spPr bwMode="auto">
          <a:xfrm>
            <a:off x="2608629" y="1676400"/>
            <a:ext cx="2886931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latin typeface="Calibri"/>
                <a:cs typeface="Calibri"/>
              </a:rPr>
              <a:t>Uniform-Cost</a:t>
            </a:r>
          </a:p>
        </p:txBody>
      </p:sp>
      <p:sp>
        <p:nvSpPr>
          <p:cNvPr id="20503" name="Text Box 124"/>
          <p:cNvSpPr txBox="1">
            <a:spLocks noChangeArrowheads="1"/>
          </p:cNvSpPr>
          <p:nvPr/>
        </p:nvSpPr>
        <p:spPr bwMode="auto">
          <a:xfrm>
            <a:off x="7890485" y="1681492"/>
            <a:ext cx="769848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latin typeface="Calibri"/>
                <a:cs typeface="Calibri"/>
              </a:rPr>
              <a:t>A*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UCS </a:t>
            </a:r>
            <a:r>
              <a:rPr lang="en-US" dirty="0" err="1">
                <a:latin typeface="Calibri"/>
                <a:cs typeface="Calibri"/>
              </a:rPr>
              <a:t>vs</a:t>
            </a:r>
            <a:r>
              <a:rPr lang="en-US" dirty="0">
                <a:latin typeface="Calibri"/>
                <a:cs typeface="Calibri"/>
              </a:rPr>
              <a:t> A* Contours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idx="1"/>
          </p:nvPr>
        </p:nvSpPr>
        <p:spPr>
          <a:xfrm>
            <a:off x="531019" y="1964906"/>
            <a:ext cx="6705600" cy="4525963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/>
                <a:cs typeface="Calibri"/>
              </a:rPr>
              <a:t>Uniform-cost expands equally in all “directions”</a:t>
            </a:r>
          </a:p>
          <a:p>
            <a:pPr lvl="1"/>
            <a:endParaRPr lang="en-US" sz="2800" dirty="0">
              <a:latin typeface="Calibri"/>
              <a:cs typeface="Calibri"/>
            </a:endParaRPr>
          </a:p>
          <a:p>
            <a:pPr lvl="1"/>
            <a:endParaRPr lang="en-US" sz="2800" dirty="0">
              <a:latin typeface="Calibri"/>
              <a:cs typeface="Calibri"/>
            </a:endParaRPr>
          </a:p>
          <a:p>
            <a:pPr lvl="1"/>
            <a:endParaRPr lang="en-US" sz="2800" dirty="0">
              <a:latin typeface="Calibri"/>
              <a:cs typeface="Calibri"/>
            </a:endParaRPr>
          </a:p>
          <a:p>
            <a:pPr eaLnBrk="1" hangingPunct="1"/>
            <a:r>
              <a:rPr lang="en-US" sz="3200" dirty="0">
                <a:latin typeface="Calibri"/>
                <a:cs typeface="Calibri"/>
              </a:rPr>
              <a:t>A* expands mainly toward the goal, but does hedge its bets to ensure optimality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396287" y="1828800"/>
            <a:ext cx="2805113" cy="1771651"/>
            <a:chOff x="8396287" y="1828800"/>
            <a:chExt cx="2805113" cy="1771651"/>
          </a:xfrm>
        </p:grpSpPr>
        <p:sp>
          <p:nvSpPr>
            <p:cNvPr id="21507" name="Oval 8"/>
            <p:cNvSpPr>
              <a:spLocks noChangeArrowheads="1"/>
            </p:cNvSpPr>
            <p:nvPr/>
          </p:nvSpPr>
          <p:spPr bwMode="auto">
            <a:xfrm>
              <a:off x="8396287" y="1828800"/>
              <a:ext cx="1912939" cy="1771651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0" name="Oval 4"/>
            <p:cNvSpPr>
              <a:spLocks noChangeArrowheads="1"/>
            </p:cNvSpPr>
            <p:nvPr/>
          </p:nvSpPr>
          <p:spPr bwMode="auto">
            <a:xfrm>
              <a:off x="9299575" y="2605089"/>
              <a:ext cx="163512" cy="153987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1" name="Text Box 5"/>
            <p:cNvSpPr txBox="1">
              <a:spLocks noChangeArrowheads="1"/>
            </p:cNvSpPr>
            <p:nvPr/>
          </p:nvSpPr>
          <p:spPr bwMode="auto">
            <a:xfrm>
              <a:off x="8534400" y="272097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21512" name="Oval 6"/>
            <p:cNvSpPr>
              <a:spLocks noChangeArrowheads="1"/>
            </p:cNvSpPr>
            <p:nvPr/>
          </p:nvSpPr>
          <p:spPr bwMode="auto">
            <a:xfrm>
              <a:off x="10226675" y="2627313"/>
              <a:ext cx="163512" cy="153987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3" name="Text Box 7"/>
            <p:cNvSpPr txBox="1">
              <a:spLocks noChangeArrowheads="1"/>
            </p:cNvSpPr>
            <p:nvPr/>
          </p:nvSpPr>
          <p:spPr bwMode="auto">
            <a:xfrm>
              <a:off x="10287000" y="2744789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21514" name="Oval 9"/>
            <p:cNvSpPr>
              <a:spLocks noChangeArrowheads="1"/>
            </p:cNvSpPr>
            <p:nvPr/>
          </p:nvSpPr>
          <p:spPr bwMode="auto">
            <a:xfrm>
              <a:off x="8931276" y="2263775"/>
              <a:ext cx="869951" cy="869951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382000" y="5029202"/>
            <a:ext cx="2754312" cy="842661"/>
            <a:chOff x="8382000" y="5029202"/>
            <a:chExt cx="2754312" cy="842661"/>
          </a:xfrm>
        </p:grpSpPr>
        <p:sp>
          <p:nvSpPr>
            <p:cNvPr id="21506" name="Oval 14"/>
            <p:cNvSpPr>
              <a:spLocks noChangeArrowheads="1"/>
            </p:cNvSpPr>
            <p:nvPr/>
          </p:nvSpPr>
          <p:spPr bwMode="auto">
            <a:xfrm>
              <a:off x="9005887" y="5029202"/>
              <a:ext cx="1284288" cy="627063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5" name="Oval 10"/>
            <p:cNvSpPr>
              <a:spLocks noChangeArrowheads="1"/>
            </p:cNvSpPr>
            <p:nvPr/>
          </p:nvSpPr>
          <p:spPr bwMode="auto">
            <a:xfrm>
              <a:off x="9234488" y="5270501"/>
              <a:ext cx="163513" cy="153988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6" name="Text Box 11"/>
            <p:cNvSpPr txBox="1">
              <a:spLocks noChangeArrowheads="1"/>
            </p:cNvSpPr>
            <p:nvPr/>
          </p:nvSpPr>
          <p:spPr bwMode="auto">
            <a:xfrm>
              <a:off x="8382000" y="5410200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Start</a:t>
              </a:r>
            </a:p>
          </p:txBody>
        </p:sp>
        <p:sp>
          <p:nvSpPr>
            <p:cNvPr id="21517" name="Oval 12"/>
            <p:cNvSpPr>
              <a:spLocks noChangeArrowheads="1"/>
            </p:cNvSpPr>
            <p:nvPr/>
          </p:nvSpPr>
          <p:spPr bwMode="auto">
            <a:xfrm>
              <a:off x="10213975" y="5257801"/>
              <a:ext cx="163512" cy="153988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1518" name="Text Box 13"/>
            <p:cNvSpPr txBox="1">
              <a:spLocks noChangeArrowheads="1"/>
            </p:cNvSpPr>
            <p:nvPr/>
          </p:nvSpPr>
          <p:spPr bwMode="auto">
            <a:xfrm>
              <a:off x="10221912" y="5405737"/>
              <a:ext cx="914400" cy="461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Goal</a:t>
              </a:r>
            </a:p>
          </p:txBody>
        </p:sp>
        <p:sp>
          <p:nvSpPr>
            <p:cNvPr id="21519" name="Oval 15"/>
            <p:cNvSpPr>
              <a:spLocks noChangeArrowheads="1"/>
            </p:cNvSpPr>
            <p:nvPr/>
          </p:nvSpPr>
          <p:spPr bwMode="auto">
            <a:xfrm>
              <a:off x="9126537" y="5105400"/>
              <a:ext cx="869951" cy="4572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3D11B-13FD-51EB-F2AE-3EEA0D954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18A81-4D45-6E93-10C8-8A9B98944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UCS Empty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A7DC8B-CF75-08A1-8634-AE84159AA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559" y="1146401"/>
            <a:ext cx="9418881" cy="503902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9B1E2E5-D02B-B472-B4AA-36BEDD48FA8F}"/>
                  </a:ext>
                </a:extLst>
              </p14:cNvPr>
              <p14:cNvContentPartPr/>
              <p14:nvPr/>
            </p14:nvContentPartPr>
            <p14:xfrm>
              <a:off x="2293560" y="3749400"/>
              <a:ext cx="3869640" cy="17625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9B1E2E5-D02B-B472-B4AA-36BEDD48FA8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84200" y="3740040"/>
                <a:ext cx="3888360" cy="178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66157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78B5E-72E6-5267-DC8E-43728B32F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9B4C9-F2A2-AADD-092E-227F4F4B1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Contours UCS Pacman Small Maze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CB703C-2AB9-2DBA-FEDF-6046B5360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395" y="1367945"/>
            <a:ext cx="10232304" cy="465451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F1AB5BA-6B1F-4ED9-DA0A-96D182C3E08B}"/>
                  </a:ext>
                </a:extLst>
              </p14:cNvPr>
              <p14:cNvContentPartPr/>
              <p14:nvPr/>
            </p14:nvContentPartPr>
            <p14:xfrm>
              <a:off x="1654560" y="2904120"/>
              <a:ext cx="5462280" cy="24184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F1AB5BA-6B1F-4ED9-DA0A-96D182C3E0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45200" y="2894760"/>
                <a:ext cx="5481000" cy="243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70279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F21ED-2722-3007-6BC8-72BFC4CD9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eedy_pacman.jpg">
            <a:extLst>
              <a:ext uri="{FF2B5EF4-FFF2-40B4-BE49-F238E27FC236}">
                <a16:creationId xmlns:a16="http://schemas.microsoft.com/office/drawing/2014/main" id="{8906C4CC-8320-EE0F-A0B9-A5E9BE39A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697" y="1051398"/>
            <a:ext cx="4747851" cy="2661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7" descr="uniform_pacman.jpg">
            <a:extLst>
              <a:ext uri="{FF2B5EF4-FFF2-40B4-BE49-F238E27FC236}">
                <a16:creationId xmlns:a16="http://schemas.microsoft.com/office/drawing/2014/main" id="{F048E37C-F11E-5A10-8B31-0171C3CD0A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52" y="994943"/>
            <a:ext cx="4701485" cy="267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3" descr="astar_pacman.jpg">
            <a:extLst>
              <a:ext uri="{FF2B5EF4-FFF2-40B4-BE49-F238E27FC236}">
                <a16:creationId xmlns:a16="http://schemas.microsoft.com/office/drawing/2014/main" id="{EEE5B488-6B08-7A5D-E0AD-D6719CA06174}"/>
              </a:ext>
            </a:extLst>
          </p:cNvPr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200" y="3875792"/>
            <a:ext cx="4564698" cy="267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2A682C-5579-8CD9-0642-F92341BE10AC}"/>
              </a:ext>
            </a:extLst>
          </p:cNvPr>
          <p:cNvSpPr txBox="1"/>
          <p:nvPr/>
        </p:nvSpPr>
        <p:spPr>
          <a:xfrm>
            <a:off x="8886397" y="3647090"/>
            <a:ext cx="1833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Greedy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FBC1F5-0A27-0701-F8AE-842B9DA2174D}"/>
              </a:ext>
            </a:extLst>
          </p:cNvPr>
          <p:cNvSpPr txBox="1"/>
          <p:nvPr/>
        </p:nvSpPr>
        <p:spPr>
          <a:xfrm>
            <a:off x="881803" y="3647090"/>
            <a:ext cx="3165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UCS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C4FFB9-8DFE-38CF-97FB-7281E9503888}"/>
              </a:ext>
            </a:extLst>
          </p:cNvPr>
          <p:cNvSpPr txBox="1"/>
          <p:nvPr/>
        </p:nvSpPr>
        <p:spPr>
          <a:xfrm>
            <a:off x="5654928" y="3323924"/>
            <a:ext cx="811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</a:rPr>
              <a:t>A*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59F33B3-9ABD-0728-3D8A-FEE927F7D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5E003F6-CE9E-9123-DEDD-E9BC7C436614}"/>
                  </a:ext>
                </a:extLst>
              </p14:cNvPr>
              <p14:cNvContentPartPr/>
              <p14:nvPr/>
            </p14:nvContentPartPr>
            <p14:xfrm>
              <a:off x="4003920" y="2048040"/>
              <a:ext cx="6158880" cy="3850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5E003F6-CE9E-9123-DEDD-E9BC7C43661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94560" y="2038680"/>
                <a:ext cx="6177600" cy="386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090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Demo Empty Water Shallow/Deep – Guess Algorithm</a:t>
            </a: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F1141-EC0A-45E1-971B-3CA959353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A802B-3251-4632-9C72-D2F4C6B41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A* Tree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Same </a:t>
            </a:r>
            <a:r>
              <a:rPr lang="en-US" dirty="0">
                <a:solidFill>
                  <a:srgbClr val="C00000"/>
                </a:solidFill>
              </a:rPr>
              <a:t>tree search </a:t>
            </a:r>
            <a:r>
              <a:rPr lang="en-US" dirty="0">
                <a:solidFill>
                  <a:schemeClr val="tx1"/>
                </a:solidFill>
              </a:rPr>
              <a:t>algorithm as before but with a </a:t>
            </a:r>
            <a:r>
              <a:rPr lang="en-US" dirty="0">
                <a:solidFill>
                  <a:srgbClr val="0000FF"/>
                </a:solidFill>
              </a:rPr>
              <a:t>frontier</a:t>
            </a:r>
            <a:r>
              <a:rPr lang="en-US" dirty="0">
                <a:solidFill>
                  <a:schemeClr val="tx1"/>
                </a:solidFill>
              </a:rPr>
              <a:t> that is a </a:t>
            </a:r>
            <a:r>
              <a:rPr lang="en-US" dirty="0">
                <a:solidFill>
                  <a:srgbClr val="0000FF"/>
                </a:solidFill>
              </a:rPr>
              <a:t>priority queue </a:t>
            </a:r>
            <a:r>
              <a:rPr lang="en-US" dirty="0">
                <a:solidFill>
                  <a:schemeClr val="tx1"/>
                </a:solidFill>
              </a:rPr>
              <a:t>using priority </a:t>
            </a:r>
            <a:r>
              <a:rPr lang="en-US" dirty="0">
                <a:solidFill>
                  <a:srgbClr val="7030A0"/>
                </a:solidFill>
              </a:rPr>
              <a:t>f(n) = g(n) + h(n)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A* Graph Search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Same </a:t>
            </a:r>
            <a:r>
              <a:rPr lang="en-US" b="1" dirty="0">
                <a:solidFill>
                  <a:srgbClr val="C00000"/>
                </a:solidFill>
              </a:rPr>
              <a:t>UCS</a:t>
            </a:r>
            <a:r>
              <a:rPr lang="en-US" dirty="0">
                <a:solidFill>
                  <a:srgbClr val="C00000"/>
                </a:solidFill>
              </a:rPr>
              <a:t> graph search </a:t>
            </a:r>
            <a:r>
              <a:rPr lang="en-US" dirty="0">
                <a:solidFill>
                  <a:schemeClr val="tx1"/>
                </a:solidFill>
              </a:rPr>
              <a:t>algorithm but with a </a:t>
            </a:r>
            <a:r>
              <a:rPr lang="en-US" dirty="0">
                <a:solidFill>
                  <a:srgbClr val="0000FF"/>
                </a:solidFill>
              </a:rPr>
              <a:t>frontier</a:t>
            </a:r>
            <a:r>
              <a:rPr lang="en-US" dirty="0">
                <a:solidFill>
                  <a:schemeClr val="tx1"/>
                </a:solidFill>
              </a:rPr>
              <a:t> that is a </a:t>
            </a:r>
            <a:r>
              <a:rPr lang="en-US" dirty="0">
                <a:solidFill>
                  <a:srgbClr val="0000FF"/>
                </a:solidFill>
              </a:rPr>
              <a:t>priority queue</a:t>
            </a:r>
            <a:r>
              <a:rPr lang="en-US" dirty="0">
                <a:solidFill>
                  <a:schemeClr val="tx1"/>
                </a:solidFill>
              </a:rPr>
              <a:t> using priority </a:t>
            </a:r>
            <a:r>
              <a:rPr lang="en-US" dirty="0">
                <a:solidFill>
                  <a:srgbClr val="7030A0"/>
                </a:solidFill>
              </a:rPr>
              <a:t>f(n) = g(n) + h(n)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88C4289-8870-2241-49CE-AFE640986E1B}"/>
                  </a:ext>
                </a:extLst>
              </p14:cNvPr>
              <p14:cNvContentPartPr/>
              <p14:nvPr/>
            </p14:nvContentPartPr>
            <p14:xfrm>
              <a:off x="173520" y="930960"/>
              <a:ext cx="1091160" cy="1620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88C4289-8870-2241-49CE-AFE640986E1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4160" y="921600"/>
                <a:ext cx="1109880" cy="163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85763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UNIFORM-COST-SEARCH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priority queue using g(n) 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with priority g(S) = 0</a:t>
            </a:r>
            <a:br>
              <a:rPr lang="en-US" sz="2300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else if the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is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with higher g(n)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replace that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node with</a:t>
            </a:r>
            <a:r>
              <a:rPr lang="en-US" sz="2300" dirty="0">
                <a:solidFill>
                  <a:srgbClr val="0000FF"/>
                </a:solidFill>
              </a:rPr>
              <a:t> child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2009160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A-STAR-SEARCH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priority queue using </a:t>
            </a:r>
            <a:r>
              <a:rPr lang="en-US" sz="2300" b="1" dirty="0"/>
              <a:t>f(n) = g(n) + h(n) </a:t>
            </a:r>
            <a:r>
              <a:rPr lang="en-US" sz="2300" dirty="0"/>
              <a:t>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with priority </a:t>
            </a:r>
            <a:r>
              <a:rPr lang="en-US" sz="2300" b="1" dirty="0"/>
              <a:t>f(S) = 0 + h(S)</a:t>
            </a:r>
            <a:br>
              <a:rPr lang="en-US" sz="2300" b="1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else if the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is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with higher </a:t>
            </a:r>
            <a:r>
              <a:rPr lang="en-US" sz="2300" b="1" dirty="0"/>
              <a:t>f(n)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replace that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node with</a:t>
            </a:r>
            <a:r>
              <a:rPr lang="en-US" sz="2300" dirty="0">
                <a:solidFill>
                  <a:srgbClr val="0000FF"/>
                </a:solidFill>
              </a:rPr>
              <a:t> child</a:t>
            </a:r>
            <a:endParaRPr lang="en-US" sz="23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CC6ACC9-A3ED-8B1E-97EF-2DE3EB1F7CA0}"/>
                  </a:ext>
                </a:extLst>
              </p14:cNvPr>
              <p14:cNvContentPartPr/>
              <p14:nvPr/>
            </p14:nvContentPartPr>
            <p14:xfrm>
              <a:off x="1158480" y="4869000"/>
              <a:ext cx="10979640" cy="1727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CC6ACC9-A3ED-8B1E-97EF-2DE3EB1F7CA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9120" y="4859640"/>
                <a:ext cx="10998360" cy="174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399179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Graph Search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501" y="1753559"/>
            <a:ext cx="5862797" cy="422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475433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A* Tree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464021" y="2967235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216621" y="22321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3893021" y="29941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3893021" y="520396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114429" y="2613160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114429" y="3617643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2978621" y="2613160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274021" y="3756160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428411" y="235155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309601" y="3626815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311562" y="2386148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291551" y="411179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350851" y="1863745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6600172" y="1903273"/>
            <a:ext cx="1338824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 (0+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2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3" name="Group 80"/>
          <p:cNvGrpSpPr>
            <a:grpSpLocks/>
          </p:cNvGrpSpPr>
          <p:nvPr/>
        </p:nvGrpSpPr>
        <p:grpSpPr bwMode="auto">
          <a:xfrm>
            <a:off x="5680151" y="2488046"/>
            <a:ext cx="2531500" cy="1144039"/>
            <a:chOff x="4980811" y="1807357"/>
            <a:chExt cx="2531501" cy="1143586"/>
          </a:xfrm>
        </p:grpSpPr>
        <p:sp>
          <p:nvSpPr>
            <p:cNvPr id="33827" name="TextBox 54"/>
            <p:cNvSpPr txBox="1">
              <a:spLocks noChangeArrowheads="1"/>
            </p:cNvSpPr>
            <p:nvPr/>
          </p:nvSpPr>
          <p:spPr bwMode="auto">
            <a:xfrm>
              <a:off x="4980811" y="2366396"/>
              <a:ext cx="1386918" cy="5845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A (1+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4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2" name="Straight Arrow Connector 61"/>
            <p:cNvCxnSpPr>
              <a:cxnSpLocks/>
              <a:stCxn id="54" idx="2"/>
              <a:endCxn id="33821" idx="0"/>
            </p:cNvCxnSpPr>
            <p:nvPr/>
          </p:nvCxnSpPr>
          <p:spPr>
            <a:xfrm>
              <a:off x="6570245" y="1807357"/>
              <a:ext cx="942067" cy="562997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54" idx="2"/>
              <a:endCxn id="33827" idx="0"/>
            </p:cNvCxnSpPr>
            <p:nvPr/>
          </p:nvCxnSpPr>
          <p:spPr>
            <a:xfrm flipH="1">
              <a:off x="5674270" y="1807357"/>
              <a:ext cx="895974" cy="55904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" name="Group 83"/>
          <p:cNvGrpSpPr>
            <a:grpSpLocks/>
          </p:cNvGrpSpPr>
          <p:nvPr/>
        </p:nvGrpSpPr>
        <p:grpSpPr bwMode="auto">
          <a:xfrm>
            <a:off x="5475105" y="3632086"/>
            <a:ext cx="1788967" cy="951061"/>
            <a:chOff x="3999562" y="3274876"/>
            <a:chExt cx="1788115" cy="477259"/>
          </a:xfrm>
        </p:grpSpPr>
        <p:sp>
          <p:nvSpPr>
            <p:cNvPr id="33825" name="TextBox 58"/>
            <p:cNvSpPr txBox="1">
              <a:spLocks noChangeArrowheads="1"/>
            </p:cNvSpPr>
            <p:nvPr/>
          </p:nvSpPr>
          <p:spPr bwMode="auto">
            <a:xfrm>
              <a:off x="3999562" y="3458686"/>
              <a:ext cx="1788115" cy="29344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C (2+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1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8" name="Straight Arrow Connector 67"/>
            <p:cNvCxnSpPr>
              <a:cxnSpLocks/>
              <a:stCxn id="33827" idx="2"/>
              <a:endCxn id="33825" idx="0"/>
            </p:cNvCxnSpPr>
            <p:nvPr/>
          </p:nvCxnSpPr>
          <p:spPr>
            <a:xfrm flipH="1">
              <a:off x="4893620" y="3274876"/>
              <a:ext cx="4019" cy="183811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" name="Group 84"/>
          <p:cNvGrpSpPr>
            <a:grpSpLocks/>
          </p:cNvGrpSpPr>
          <p:nvPr/>
        </p:nvGrpSpPr>
        <p:grpSpPr bwMode="auto">
          <a:xfrm>
            <a:off x="5680151" y="4583147"/>
            <a:ext cx="1409360" cy="969611"/>
            <a:chOff x="4204326" y="3892235"/>
            <a:chExt cx="1408875" cy="969955"/>
          </a:xfrm>
        </p:grpSpPr>
        <p:sp>
          <p:nvSpPr>
            <p:cNvPr id="33823" name="TextBox 59"/>
            <p:cNvSpPr txBox="1">
              <a:spLocks noChangeArrowheads="1"/>
            </p:cNvSpPr>
            <p:nvPr/>
          </p:nvSpPr>
          <p:spPr bwMode="auto">
            <a:xfrm>
              <a:off x="4204326" y="4277208"/>
              <a:ext cx="1408875" cy="584982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G (5+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0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0" name="Straight Arrow Connector 69"/>
            <p:cNvCxnSpPr>
              <a:cxnSpLocks/>
              <a:stCxn id="33825" idx="2"/>
              <a:endCxn id="33823" idx="0"/>
            </p:cNvCxnSpPr>
            <p:nvPr/>
          </p:nvCxnSpPr>
          <p:spPr>
            <a:xfrm>
              <a:off x="4893527" y="3892235"/>
              <a:ext cx="15237" cy="3849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821" name="TextBox 56"/>
          <p:cNvSpPr txBox="1">
            <a:spLocks noChangeArrowheads="1"/>
          </p:cNvSpPr>
          <p:nvPr/>
        </p:nvSpPr>
        <p:spPr bwMode="auto">
          <a:xfrm>
            <a:off x="7434664" y="3051266"/>
            <a:ext cx="15539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Calibri"/>
                <a:cs typeface="Calibri"/>
              </a:rPr>
              <a:t>C (3+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7" name="Group 82"/>
          <p:cNvGrpSpPr>
            <a:grpSpLocks/>
          </p:cNvGrpSpPr>
          <p:nvPr/>
        </p:nvGrpSpPr>
        <p:grpSpPr bwMode="auto">
          <a:xfrm>
            <a:off x="7506968" y="3636041"/>
            <a:ext cx="1409360" cy="973835"/>
            <a:chOff x="5954683" y="2945483"/>
            <a:chExt cx="1408875" cy="973838"/>
          </a:xfrm>
        </p:grpSpPr>
        <p:sp>
          <p:nvSpPr>
            <p:cNvPr id="33819" name="TextBox 57"/>
            <p:cNvSpPr txBox="1">
              <a:spLocks noChangeArrowheads="1"/>
            </p:cNvSpPr>
            <p:nvPr/>
          </p:nvSpPr>
          <p:spPr bwMode="auto">
            <a:xfrm>
              <a:off x="5954683" y="3334544"/>
              <a:ext cx="1408875" cy="584777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G (6+</a:t>
              </a:r>
              <a:r>
                <a:rPr lang="en-US" sz="3200" dirty="0">
                  <a:solidFill>
                    <a:srgbClr val="00B050"/>
                  </a:solidFill>
                  <a:latin typeface="Calibri"/>
                  <a:cs typeface="Calibri"/>
                </a:rPr>
                <a:t>0</a:t>
              </a:r>
              <a:r>
                <a:rPr lang="en-US" sz="32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4" name="Straight Arrow Connector 73"/>
            <p:cNvCxnSpPr>
              <a:cxnSpLocks/>
              <a:stCxn id="33821" idx="2"/>
              <a:endCxn id="33819" idx="0"/>
            </p:cNvCxnSpPr>
            <p:nvPr/>
          </p:nvCxnSpPr>
          <p:spPr>
            <a:xfrm flipH="1">
              <a:off x="6659120" y="2945483"/>
              <a:ext cx="1" cy="389061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1226022" y="1076388"/>
            <a:ext cx="3131815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State space graph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6135636" y="1086106"/>
            <a:ext cx="2076014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Search tree</a:t>
            </a:r>
          </a:p>
        </p:txBody>
      </p:sp>
      <p:sp>
        <p:nvSpPr>
          <p:cNvPr id="26" name="TextBox 42">
            <a:extLst>
              <a:ext uri="{FF2B5EF4-FFF2-40B4-BE49-F238E27FC236}">
                <a16:creationId xmlns:a16="http://schemas.microsoft.com/office/drawing/2014/main" id="{F204E06F-088C-4DF6-2F05-C76CCADCD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8383" y="1076388"/>
            <a:ext cx="151759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u="sng" dirty="0">
                <a:latin typeface="Calibri"/>
                <a:cs typeface="Calibri"/>
              </a:rPr>
              <a:t>Frontier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4E50508-27D6-12C6-6694-CFF6EEDE5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7768" y="1637245"/>
            <a:ext cx="1338824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 (0+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2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2C4DCBA-988E-365C-C23A-C1BA285A5F41}"/>
              </a:ext>
            </a:extLst>
          </p:cNvPr>
          <p:cNvCxnSpPr>
            <a:cxnSpLocks/>
          </p:cNvCxnSpPr>
          <p:nvPr/>
        </p:nvCxnSpPr>
        <p:spPr>
          <a:xfrm flipH="1">
            <a:off x="9557770" y="1815082"/>
            <a:ext cx="1229636" cy="253016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5" name="TextBox 54">
            <a:extLst>
              <a:ext uri="{FF2B5EF4-FFF2-40B4-BE49-F238E27FC236}">
                <a16:creationId xmlns:a16="http://schemas.microsoft.com/office/drawing/2014/main" id="{8C6759AA-A583-1404-0031-758400116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1534" y="2155194"/>
            <a:ext cx="170110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S-A (1+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4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sp>
        <p:nvSpPr>
          <p:cNvPr id="48" name="TextBox 56">
            <a:extLst>
              <a:ext uri="{FF2B5EF4-FFF2-40B4-BE49-F238E27FC236}">
                <a16:creationId xmlns:a16="http://schemas.microsoft.com/office/drawing/2014/main" id="{4EB85AF5-49B8-999F-7590-F5338F8597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7770" y="2632986"/>
            <a:ext cx="25326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S-C (3+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3B2CF75-7A6C-C822-EC93-5B7CEA67E6B8}"/>
              </a:ext>
            </a:extLst>
          </p:cNvPr>
          <p:cNvCxnSpPr>
            <a:cxnSpLocks/>
          </p:cNvCxnSpPr>
          <p:nvPr/>
        </p:nvCxnSpPr>
        <p:spPr>
          <a:xfrm flipH="1">
            <a:off x="9531533" y="2859456"/>
            <a:ext cx="1546038" cy="153763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1" name="TextBox 57">
            <a:extLst>
              <a:ext uri="{FF2B5EF4-FFF2-40B4-BE49-F238E27FC236}">
                <a16:creationId xmlns:a16="http://schemas.microsoft.com/office/drawing/2014/main" id="{30040700-0325-980C-D6AC-D1655E57E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7767" y="3110778"/>
            <a:ext cx="2068195" cy="584775"/>
          </a:xfrm>
          <a:prstGeom prst="rect">
            <a:avLst/>
          </a:prstGeom>
          <a:noFill/>
          <a:ln w="28575">
            <a:noFill/>
            <a:miter lim="800000"/>
            <a:headEnd type="none" w="med" len="med"/>
            <a:tailEnd type="triangle" w="lg" len="lg"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S-C-G (6+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0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26CDB27-20A0-B9EC-F774-321D7A31B899}"/>
              </a:ext>
            </a:extLst>
          </p:cNvPr>
          <p:cNvCxnSpPr>
            <a:cxnSpLocks/>
          </p:cNvCxnSpPr>
          <p:nvPr/>
        </p:nvCxnSpPr>
        <p:spPr>
          <a:xfrm flipH="1">
            <a:off x="9531533" y="2351551"/>
            <a:ext cx="1546038" cy="175421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8" name="TextBox 58">
            <a:extLst>
              <a:ext uri="{FF2B5EF4-FFF2-40B4-BE49-F238E27FC236}">
                <a16:creationId xmlns:a16="http://schemas.microsoft.com/office/drawing/2014/main" id="{5F29B1B2-FA92-BBE7-BA60-452AEF130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7767" y="3588570"/>
            <a:ext cx="2532631" cy="5847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S-A-C (2+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1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E333EBBE-6A53-9B5C-DCAF-41A34EB65BD2}"/>
              </a:ext>
            </a:extLst>
          </p:cNvPr>
          <p:cNvCxnSpPr>
            <a:cxnSpLocks/>
          </p:cNvCxnSpPr>
          <p:nvPr/>
        </p:nvCxnSpPr>
        <p:spPr>
          <a:xfrm flipH="1">
            <a:off x="9609068" y="3793112"/>
            <a:ext cx="1862496" cy="174684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1" name="TextBox 59">
            <a:extLst>
              <a:ext uri="{FF2B5EF4-FFF2-40B4-BE49-F238E27FC236}">
                <a16:creationId xmlns:a16="http://schemas.microsoft.com/office/drawing/2014/main" id="{BD300979-B1BB-69D2-1202-F1A344C24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618" y="4066362"/>
            <a:ext cx="2430474" cy="584775"/>
          </a:xfrm>
          <a:prstGeom prst="rect">
            <a:avLst/>
          </a:prstGeom>
          <a:noFill/>
          <a:ln w="28575">
            <a:noFill/>
            <a:miter lim="800000"/>
            <a:headEnd type="none" w="med" len="med"/>
            <a:tailEnd type="triangle" w="lg" len="lg"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S-A-C-G (5+</a:t>
            </a:r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0</a:t>
            </a:r>
            <a:r>
              <a:rPr lang="en-US" sz="3200" dirty="0">
                <a:latin typeface="Calibri"/>
                <a:cs typeface="Calibri"/>
              </a:rPr>
              <a:t>)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14851974-6544-6EE1-6AE0-915A7C75DA1F}"/>
              </a:ext>
            </a:extLst>
          </p:cNvPr>
          <p:cNvCxnSpPr>
            <a:cxnSpLocks/>
          </p:cNvCxnSpPr>
          <p:nvPr/>
        </p:nvCxnSpPr>
        <p:spPr>
          <a:xfrm flipH="1">
            <a:off x="9556618" y="4270904"/>
            <a:ext cx="2330582" cy="141337"/>
          </a:xfrm>
          <a:prstGeom prst="straightConnector1">
            <a:avLst/>
          </a:prstGeom>
          <a:ln w="28575">
            <a:solidFill>
              <a:srgbClr val="C00000"/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6" name="TextBox 59">
            <a:extLst>
              <a:ext uri="{FF2B5EF4-FFF2-40B4-BE49-F238E27FC236}">
                <a16:creationId xmlns:a16="http://schemas.microsoft.com/office/drawing/2014/main" id="{86421143-1EFA-037B-93CB-92E113698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1613" y="5584960"/>
            <a:ext cx="3771353" cy="1077218"/>
          </a:xfrm>
          <a:prstGeom prst="rect">
            <a:avLst/>
          </a:prstGeom>
          <a:noFill/>
          <a:ln w="28575">
            <a:noFill/>
            <a:miter lim="800000"/>
            <a:headEnd type="none" w="med" len="med"/>
            <a:tailEnd type="triangle" w="lg" len="lg"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Result: S-A-C-G cost 5</a:t>
            </a:r>
          </a:p>
          <a:p>
            <a:r>
              <a:rPr lang="en-US" sz="3200" dirty="0">
                <a:latin typeface="Calibri"/>
                <a:cs typeface="Calibri"/>
              </a:rPr>
              <a:t>Correct!</a:t>
            </a:r>
          </a:p>
        </p:txBody>
      </p:sp>
    </p:spTree>
    <p:extLst>
      <p:ext uri="{BB962C8B-B14F-4D97-AF65-F5344CB8AC3E}">
        <p14:creationId xmlns:p14="http://schemas.microsoft.com/office/powerpoint/2010/main" val="5575057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33821" grpId="0"/>
      <p:bldP spid="87" grpId="0"/>
      <p:bldP spid="30" grpId="0"/>
      <p:bldP spid="35" grpId="0"/>
      <p:bldP spid="48" grpId="0"/>
      <p:bldP spid="51" grpId="0"/>
      <p:bldP spid="58" grpId="0"/>
      <p:bldP spid="61" grpId="0"/>
      <p:bldP spid="6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6387716" cy="627812"/>
          </a:xfrm>
        </p:spPr>
        <p:txBody>
          <a:bodyPr/>
          <a:lstStyle/>
          <a:p>
            <a:pPr eaLnBrk="1" hangingPunct="1"/>
            <a:r>
              <a:rPr lang="en-US" dirty="0">
                <a:cs typeface="Calibri"/>
              </a:rPr>
              <a:t>A* </a:t>
            </a:r>
            <a:r>
              <a:rPr lang="en-US" dirty="0">
                <a:solidFill>
                  <a:srgbClr val="C00000"/>
                </a:solidFill>
                <a:cs typeface="Calibri"/>
              </a:rPr>
              <a:t>Graph </a:t>
            </a:r>
            <a:r>
              <a:rPr lang="en-US" dirty="0">
                <a:cs typeface="Calibri"/>
              </a:rPr>
              <a:t>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821085" y="3197043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573685" y="2461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250085" y="3223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250085" y="54337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471493" y="2842968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471493" y="3847451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/>
            <a:stCxn id="19" idx="6"/>
            <a:endCxn id="21" idx="1"/>
          </p:cNvCxnSpPr>
          <p:nvPr/>
        </p:nvCxnSpPr>
        <p:spPr>
          <a:xfrm>
            <a:off x="3335685" y="2842968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cxnSpLocks/>
            <a:stCxn id="21" idx="4"/>
            <a:endCxn id="22" idx="0"/>
          </p:cNvCxnSpPr>
          <p:nvPr/>
        </p:nvCxnSpPr>
        <p:spPr>
          <a:xfrm>
            <a:off x="4631085" y="398596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785475" y="258135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666665" y="3856623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668626" y="2615956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648615" y="434159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707915" y="2093553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552099" y="1045075"/>
            <a:ext cx="9552483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What paths does A* graph search consider during its search?</a:t>
            </a:r>
          </a:p>
        </p:txBody>
      </p:sp>
      <p:sp>
        <p:nvSpPr>
          <p:cNvPr id="73" name="TextBox 42">
            <a:extLst>
              <a:ext uri="{FF2B5EF4-FFF2-40B4-BE49-F238E27FC236}">
                <a16:creationId xmlns:a16="http://schemas.microsoft.com/office/drawing/2014/main" id="{E9F5AA97-5DFB-43BA-8049-1DB5D4494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2802" y="1996583"/>
            <a:ext cx="151759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u="sng" dirty="0">
                <a:latin typeface="Calibri"/>
                <a:cs typeface="Calibri"/>
              </a:rPr>
              <a:t>Frontier</a:t>
            </a:r>
          </a:p>
        </p:txBody>
      </p:sp>
      <p:sp>
        <p:nvSpPr>
          <p:cNvPr id="4" name="TextBox 42">
            <a:extLst>
              <a:ext uri="{FF2B5EF4-FFF2-40B4-BE49-F238E27FC236}">
                <a16:creationId xmlns:a16="http://schemas.microsoft.com/office/drawing/2014/main" id="{0ED2FE7B-0B3E-61FA-2E1E-47E7E8906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0728" y="1996583"/>
            <a:ext cx="16476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u="sng" dirty="0">
                <a:latin typeface="Calibri"/>
                <a:cs typeface="Calibri"/>
              </a:rPr>
              <a:t>Explored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CBDDE09-23D0-BDA7-38C4-B9DA65C3D06B}"/>
                  </a:ext>
                </a:extLst>
              </p14:cNvPr>
              <p14:cNvContentPartPr/>
              <p14:nvPr/>
            </p14:nvContentPartPr>
            <p14:xfrm>
              <a:off x="643320" y="1639800"/>
              <a:ext cx="7197480" cy="3204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CBDDE09-23D0-BDA7-38C4-B9DA65C3D06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3960" y="1630440"/>
                <a:ext cx="7216200" cy="3223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9339239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6387716" cy="627812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  <a:cs typeface="Calibri"/>
              </a:rPr>
              <a:t>Poll 1: A* Graph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821085" y="3197043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573685" y="2461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250085" y="3223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250085" y="54337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471493" y="2842968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471493" y="3847451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cxnSpLocks/>
            <a:stCxn id="19" idx="6"/>
            <a:endCxn id="21" idx="1"/>
          </p:cNvCxnSpPr>
          <p:nvPr/>
        </p:nvCxnSpPr>
        <p:spPr>
          <a:xfrm>
            <a:off x="3335685" y="2842968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cxnSpLocks/>
            <a:stCxn id="21" idx="4"/>
            <a:endCxn id="22" idx="0"/>
          </p:cNvCxnSpPr>
          <p:nvPr/>
        </p:nvCxnSpPr>
        <p:spPr>
          <a:xfrm>
            <a:off x="4631085" y="398596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785475" y="258135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666665" y="3856623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668626" y="2615956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648615" y="434159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707915" y="2093553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552099" y="1045075"/>
            <a:ext cx="10023537" cy="95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What paths does A* graph search consider during its search?</a:t>
            </a:r>
          </a:p>
          <a:p>
            <a:r>
              <a:rPr lang="en-US" sz="2800" dirty="0">
                <a:latin typeface="Calibri"/>
                <a:cs typeface="Calibri"/>
              </a:rPr>
              <a:t>(What does your work for the frontier look like?)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B7FD39-DD05-47D6-9074-7C620A070659}"/>
              </a:ext>
            </a:extLst>
          </p:cNvPr>
          <p:cNvGrpSpPr/>
          <p:nvPr/>
        </p:nvGrpSpPr>
        <p:grpSpPr>
          <a:xfrm>
            <a:off x="6263797" y="2169580"/>
            <a:ext cx="3699667" cy="584775"/>
            <a:chOff x="6263797" y="2169580"/>
            <a:chExt cx="3699667" cy="584775"/>
          </a:xfrm>
        </p:grpSpPr>
        <p:sp>
          <p:nvSpPr>
            <p:cNvPr id="48" name="TextBox 42">
              <a:extLst>
                <a:ext uri="{FF2B5EF4-FFF2-40B4-BE49-F238E27FC236}">
                  <a16:creationId xmlns:a16="http://schemas.microsoft.com/office/drawing/2014/main" id="{CEE0D422-D164-442B-8B7A-EE9AE9CED0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169580"/>
              <a:ext cx="369966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A)    S, S-A, S-C,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E46169A2-FEBE-44ED-9FBA-B237CB5B78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94280" y="2330477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CD1067E-CEAE-42CD-80A3-48A09909B9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4995" y="2330477"/>
              <a:ext cx="345301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FB97CCC-EDA4-49A3-9B5D-ABA766181A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2337412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28E7A8-9C55-481F-9DEE-D0C335589E18}"/>
              </a:ext>
            </a:extLst>
          </p:cNvPr>
          <p:cNvGrpSpPr/>
          <p:nvPr/>
        </p:nvGrpSpPr>
        <p:grpSpPr>
          <a:xfrm>
            <a:off x="6276323" y="3456965"/>
            <a:ext cx="4406591" cy="584775"/>
            <a:chOff x="6263797" y="2904652"/>
            <a:chExt cx="4406591" cy="584775"/>
          </a:xfrm>
        </p:grpSpPr>
        <p:sp>
          <p:nvSpPr>
            <p:cNvPr id="63" name="TextBox 42">
              <a:extLst>
                <a:ext uri="{FF2B5EF4-FFF2-40B4-BE49-F238E27FC236}">
                  <a16:creationId xmlns:a16="http://schemas.microsoft.com/office/drawing/2014/main" id="{084078C9-A917-4757-A28F-636AFED49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904652"/>
              <a:ext cx="440659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C)    S, S-A,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DB939CCB-188F-4BCA-AB6A-66D19CC6CE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07114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DD1CE907-988A-4BD0-AF8C-45592BEDCC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2796" y="3071140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266BB171-E062-415A-AB40-91A6026EAC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94329" y="3058640"/>
              <a:ext cx="838717" cy="2685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C1AF74-89FE-4B05-865A-94C732BFC06C}"/>
              </a:ext>
            </a:extLst>
          </p:cNvPr>
          <p:cNvGrpSpPr/>
          <p:nvPr/>
        </p:nvGrpSpPr>
        <p:grpSpPr>
          <a:xfrm>
            <a:off x="6263797" y="4127459"/>
            <a:ext cx="5167825" cy="584775"/>
            <a:chOff x="6263797" y="3568642"/>
            <a:chExt cx="5167825" cy="584775"/>
          </a:xfrm>
        </p:grpSpPr>
        <p:sp>
          <p:nvSpPr>
            <p:cNvPr id="73" name="TextBox 42">
              <a:extLst>
                <a:ext uri="{FF2B5EF4-FFF2-40B4-BE49-F238E27FC236}">
                  <a16:creationId xmlns:a16="http://schemas.microsoft.com/office/drawing/2014/main" id="{E9F5AA97-5DFB-43BA-8049-1DB5D44943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3568642"/>
              <a:ext cx="51678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D)    S, S-A, S-C,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D94CDBA1-FD68-4F83-9AD2-776984F1D1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73513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964ADB1-CA74-4595-A837-3809EB9634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3876432"/>
              <a:ext cx="631935" cy="0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64113F7C-33C0-4F76-BE72-6F36DE3EC5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373122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1D33D80F-62F8-480C-9FBD-E675306882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373122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484C29-210F-46D9-90A5-8A2739B2E0D2}"/>
              </a:ext>
            </a:extLst>
          </p:cNvPr>
          <p:cNvGrpSpPr/>
          <p:nvPr/>
        </p:nvGrpSpPr>
        <p:grpSpPr>
          <a:xfrm>
            <a:off x="6263797" y="2790887"/>
            <a:ext cx="4775090" cy="584775"/>
            <a:chOff x="6263797" y="4232632"/>
            <a:chExt cx="4775090" cy="584775"/>
          </a:xfrm>
        </p:grpSpPr>
        <p:sp>
          <p:nvSpPr>
            <p:cNvPr id="86" name="TextBox 42">
              <a:extLst>
                <a:ext uri="{FF2B5EF4-FFF2-40B4-BE49-F238E27FC236}">
                  <a16:creationId xmlns:a16="http://schemas.microsoft.com/office/drawing/2014/main" id="{7724C874-A6BE-41BF-8EDC-A883A7BC09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4232632"/>
              <a:ext cx="477509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B)    S, S-A, S-C, S-A-C,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A3CB65D-51C6-479A-8733-0B1DE5BA2A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439912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F7306BF-5109-46C7-A19F-CC2227B3B9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439521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4309261-38C5-4472-A911-9AAACBB30B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439521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5835D57-7CAE-98E9-658D-063341B65C42}"/>
                  </a:ext>
                </a:extLst>
              </p14:cNvPr>
              <p14:cNvContentPartPr/>
              <p14:nvPr/>
            </p14:nvContentPartPr>
            <p14:xfrm>
              <a:off x="68040" y="1799640"/>
              <a:ext cx="12002760" cy="4514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5835D57-7CAE-98E9-658D-063341B65C4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680" y="1790280"/>
                <a:ext cx="12021480" cy="4532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7361938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6387716" cy="627812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  <a:cs typeface="Calibri"/>
              </a:rPr>
              <a:t>Poll 1: A* Graph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821085" y="3197043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573685" y="2461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250085" y="3223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250085" y="54337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471493" y="2842968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471493" y="3847451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3335685" y="2842968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631085" y="398596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785475" y="258135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666665" y="3856623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668626" y="2615956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648615" y="434159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707915" y="2093553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552099" y="1045075"/>
            <a:ext cx="10619109" cy="95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What paths does A* graph search consider during its search?</a:t>
            </a:r>
          </a:p>
          <a:p>
            <a:r>
              <a:rPr lang="en-US" sz="2800" dirty="0">
                <a:latin typeface="Calibri"/>
                <a:cs typeface="Calibri"/>
              </a:rPr>
              <a:t>(What does your work for the frontier look like?)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B7FD39-DD05-47D6-9074-7C620A070659}"/>
              </a:ext>
            </a:extLst>
          </p:cNvPr>
          <p:cNvGrpSpPr/>
          <p:nvPr/>
        </p:nvGrpSpPr>
        <p:grpSpPr>
          <a:xfrm>
            <a:off x="6263797" y="2169580"/>
            <a:ext cx="3699667" cy="584775"/>
            <a:chOff x="6263797" y="2169580"/>
            <a:chExt cx="3699667" cy="584775"/>
          </a:xfrm>
        </p:grpSpPr>
        <p:sp>
          <p:nvSpPr>
            <p:cNvPr id="48" name="TextBox 42">
              <a:extLst>
                <a:ext uri="{FF2B5EF4-FFF2-40B4-BE49-F238E27FC236}">
                  <a16:creationId xmlns:a16="http://schemas.microsoft.com/office/drawing/2014/main" id="{CEE0D422-D164-442B-8B7A-EE9AE9CED0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169580"/>
              <a:ext cx="369966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A)    S, S-A, S-C,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E46169A2-FEBE-44ED-9FBA-B237CB5B78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94280" y="2330477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CD1067E-CEAE-42CD-80A3-48A09909B9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4995" y="2330477"/>
              <a:ext cx="345301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FB97CCC-EDA4-49A3-9B5D-ABA766181A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2337412"/>
              <a:ext cx="631935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A28E7A8-9C55-481F-9DEE-D0C335589E18}"/>
              </a:ext>
            </a:extLst>
          </p:cNvPr>
          <p:cNvGrpSpPr/>
          <p:nvPr/>
        </p:nvGrpSpPr>
        <p:grpSpPr>
          <a:xfrm>
            <a:off x="6276323" y="3456965"/>
            <a:ext cx="4406591" cy="584775"/>
            <a:chOff x="6263797" y="2904652"/>
            <a:chExt cx="4406591" cy="584775"/>
          </a:xfrm>
        </p:grpSpPr>
        <p:sp>
          <p:nvSpPr>
            <p:cNvPr id="63" name="TextBox 42">
              <a:extLst>
                <a:ext uri="{FF2B5EF4-FFF2-40B4-BE49-F238E27FC236}">
                  <a16:creationId xmlns:a16="http://schemas.microsoft.com/office/drawing/2014/main" id="{084078C9-A917-4757-A28F-636AFED49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2904652"/>
              <a:ext cx="440659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C)    S, S-A,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DB939CCB-188F-4BCA-AB6A-66D19CC6CE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07114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DD1CE907-988A-4BD0-AF8C-45592BEDCC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2796" y="3071140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266BB171-E062-415A-AB40-91A6026EAC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94329" y="3058640"/>
              <a:ext cx="838717" cy="2685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C1AF74-89FE-4B05-865A-94C732BFC06C}"/>
              </a:ext>
            </a:extLst>
          </p:cNvPr>
          <p:cNvGrpSpPr/>
          <p:nvPr/>
        </p:nvGrpSpPr>
        <p:grpSpPr>
          <a:xfrm>
            <a:off x="6263797" y="4127459"/>
            <a:ext cx="5167825" cy="584775"/>
            <a:chOff x="6263797" y="3568642"/>
            <a:chExt cx="5167825" cy="584775"/>
          </a:xfrm>
        </p:grpSpPr>
        <p:sp>
          <p:nvSpPr>
            <p:cNvPr id="73" name="TextBox 42">
              <a:extLst>
                <a:ext uri="{FF2B5EF4-FFF2-40B4-BE49-F238E27FC236}">
                  <a16:creationId xmlns:a16="http://schemas.microsoft.com/office/drawing/2014/main" id="{E9F5AA97-5DFB-43BA-8049-1DB5D44943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3568642"/>
              <a:ext cx="516782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D)    S, S-A, S-C, S-A-C, </a:t>
              </a:r>
              <a:r>
                <a:rPr lang="en-US" sz="3200" u="sng" dirty="0">
                  <a:latin typeface="Calibri"/>
                  <a:cs typeface="Calibri"/>
                </a:rPr>
                <a:t>S-A-C-G</a:t>
              </a: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D94CDBA1-FD68-4F83-9AD2-776984F1D1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373513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D964ADB1-CA74-4595-A837-3809EB9634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66528" y="3876432"/>
              <a:ext cx="631935" cy="0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64113F7C-33C0-4F76-BE72-6F36DE3EC5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373122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1D33D80F-62F8-480C-9FBD-E675306882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373122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7484C29-210F-46D9-90A5-8A2739B2E0D2}"/>
              </a:ext>
            </a:extLst>
          </p:cNvPr>
          <p:cNvGrpSpPr/>
          <p:nvPr/>
        </p:nvGrpSpPr>
        <p:grpSpPr>
          <a:xfrm>
            <a:off x="6263797" y="2790887"/>
            <a:ext cx="4775090" cy="584775"/>
            <a:chOff x="6263797" y="4232632"/>
            <a:chExt cx="4775090" cy="584775"/>
          </a:xfrm>
        </p:grpSpPr>
        <p:sp>
          <p:nvSpPr>
            <p:cNvPr id="86" name="TextBox 42">
              <a:extLst>
                <a:ext uri="{FF2B5EF4-FFF2-40B4-BE49-F238E27FC236}">
                  <a16:creationId xmlns:a16="http://schemas.microsoft.com/office/drawing/2014/main" id="{7724C874-A6BE-41BF-8EDC-A883A7BC09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63797" y="4232632"/>
              <a:ext cx="477509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>
                  <a:latin typeface="Calibri"/>
                  <a:cs typeface="Calibri"/>
                </a:rPr>
                <a:t>B)    S, S-A, S-C, S-A-C, </a:t>
              </a:r>
              <a:r>
                <a:rPr lang="en-US" sz="3200" u="sng" dirty="0">
                  <a:latin typeface="Calibri"/>
                  <a:cs typeface="Calibri"/>
                </a:rPr>
                <a:t>S-C-G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A3CB65D-51C6-479A-8733-0B1DE5BA2A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22081" y="4399120"/>
              <a:ext cx="631934" cy="249109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F7306BF-5109-46C7-A19F-CC2227B3B9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765" y="4395213"/>
              <a:ext cx="345300" cy="253016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4309261-38C5-4472-A911-9AAACBB30B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5225" y="4395213"/>
              <a:ext cx="890919" cy="256044"/>
            </a:xfrm>
            <a:prstGeom prst="straightConnector1">
              <a:avLst/>
            </a:prstGeom>
            <a:ln w="28575">
              <a:solidFill>
                <a:srgbClr val="C00000">
                  <a:alpha val="50000"/>
                </a:srgbClr>
              </a:solidFill>
              <a:headEnd type="none" w="med" len="med"/>
              <a:tailEnd type="non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D84CE9FB-B8E1-4B24-B810-85CFA9AF3A07}"/>
              </a:ext>
            </a:extLst>
          </p:cNvPr>
          <p:cNvSpPr/>
          <p:nvPr/>
        </p:nvSpPr>
        <p:spPr>
          <a:xfrm>
            <a:off x="5958693" y="2699396"/>
            <a:ext cx="5704014" cy="233254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2E70D6F-4254-D666-F2FC-D4DAD76DDFD5}"/>
                  </a:ext>
                </a:extLst>
              </p14:cNvPr>
              <p14:cNvContentPartPr/>
              <p14:nvPr/>
            </p14:nvContentPartPr>
            <p14:xfrm>
              <a:off x="610200" y="2365920"/>
              <a:ext cx="4625280" cy="4044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2E70D6F-4254-D666-F2FC-D4DAD76DDFD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0840" y="2356560"/>
                <a:ext cx="4644000" cy="406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8712641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6387716" cy="627812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A* Graph Search</a:t>
            </a:r>
          </a:p>
        </p:txBody>
      </p:sp>
      <p:sp>
        <p:nvSpPr>
          <p:cNvPr id="18" name="Oval 17"/>
          <p:cNvSpPr/>
          <p:nvPr/>
        </p:nvSpPr>
        <p:spPr>
          <a:xfrm>
            <a:off x="821085" y="3197043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573685" y="2461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4250085" y="32239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250085" y="5433768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471493" y="2842968"/>
            <a:ext cx="1102192" cy="465667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471493" y="3847451"/>
            <a:ext cx="2890184" cy="2692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3335685" y="2842968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631085" y="3985968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785475" y="258135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666665" y="3856623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668626" y="2615956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648615" y="4341599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707915" y="2093553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552099" y="1045075"/>
            <a:ext cx="690164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What does the resulting graph tree look like?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BE982E2-00C6-4E6C-8868-69FE7461445A}"/>
              </a:ext>
            </a:extLst>
          </p:cNvPr>
          <p:cNvGrpSpPr/>
          <p:nvPr/>
        </p:nvGrpSpPr>
        <p:grpSpPr>
          <a:xfrm>
            <a:off x="8237747" y="99433"/>
            <a:ext cx="2356989" cy="2168190"/>
            <a:chOff x="8211620" y="102454"/>
            <a:chExt cx="2356989" cy="2168190"/>
          </a:xfrm>
        </p:grpSpPr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32B7141F-4165-4F61-B17A-E29D9284D342}"/>
                </a:ext>
              </a:extLst>
            </p:cNvPr>
            <p:cNvCxnSpPr>
              <a:cxnSpLocks/>
              <a:stCxn id="40" idx="6"/>
              <a:endCxn id="41" idx="1"/>
            </p:cNvCxnSpPr>
            <p:nvPr/>
          </p:nvCxnSpPr>
          <p:spPr>
            <a:xfrm>
              <a:off x="9625813" y="323698"/>
              <a:ext cx="577012" cy="286045"/>
            </a:xfrm>
            <a:prstGeom prst="straightConnector1">
              <a:avLst/>
            </a:prstGeom>
            <a:ln w="28575">
              <a:solidFill>
                <a:schemeClr val="bg1">
                  <a:lumMod val="8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8639E8A-1956-433A-B030-9EF4105C8401}"/>
                </a:ext>
              </a:extLst>
            </p:cNvPr>
            <p:cNvSpPr/>
            <p:nvPr/>
          </p:nvSpPr>
          <p:spPr>
            <a:xfrm>
              <a:off x="8211620" y="529307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705CB69-A771-47E3-B872-533EA0115410}"/>
                </a:ext>
              </a:extLst>
            </p:cNvPr>
            <p:cNvSpPr/>
            <p:nvPr/>
          </p:nvSpPr>
          <p:spPr>
            <a:xfrm>
              <a:off x="9197270" y="102454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7EA4A9F-B372-489A-9CEC-E24F02CCB223}"/>
                </a:ext>
              </a:extLst>
            </p:cNvPr>
            <p:cNvSpPr/>
            <p:nvPr/>
          </p:nvSpPr>
          <p:spPr>
            <a:xfrm>
              <a:off x="10140066" y="544942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014CB31-C064-4EE3-B21B-160C3E6A9C7D}"/>
                </a:ext>
              </a:extLst>
            </p:cNvPr>
            <p:cNvSpPr/>
            <p:nvPr/>
          </p:nvSpPr>
          <p:spPr>
            <a:xfrm>
              <a:off x="10140066" y="1828156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G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330FA8F0-DA48-41D8-B14C-1C369967B3AA}"/>
                </a:ext>
              </a:extLst>
            </p:cNvPr>
            <p:cNvCxnSpPr>
              <a:cxnSpLocks/>
              <a:stCxn id="39" idx="7"/>
              <a:endCxn id="40" idx="2"/>
            </p:cNvCxnSpPr>
            <p:nvPr/>
          </p:nvCxnSpPr>
          <p:spPr>
            <a:xfrm flipV="1">
              <a:off x="8577405" y="323698"/>
              <a:ext cx="619865" cy="270409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85C38CB3-FB77-4108-B2E8-6622209BB391}"/>
                </a:ext>
              </a:extLst>
            </p:cNvPr>
            <p:cNvCxnSpPr>
              <a:cxnSpLocks/>
              <a:stCxn id="39" idx="5"/>
              <a:endCxn id="41" idx="3"/>
            </p:cNvCxnSpPr>
            <p:nvPr/>
          </p:nvCxnSpPr>
          <p:spPr>
            <a:xfrm>
              <a:off x="8577405" y="906994"/>
              <a:ext cx="1625419" cy="1563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85C31FB1-F941-4DC4-80EA-8374F5B46010}"/>
                </a:ext>
              </a:extLst>
            </p:cNvPr>
            <p:cNvCxnSpPr>
              <a:stCxn id="41" idx="4"/>
              <a:endCxn id="42" idx="0"/>
            </p:cNvCxnSpPr>
            <p:nvPr/>
          </p:nvCxnSpPr>
          <p:spPr>
            <a:xfrm>
              <a:off x="10354337" y="987430"/>
              <a:ext cx="0" cy="84072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218A803-F197-4CC4-AF2C-136617A4A7D3}"/>
              </a:ext>
            </a:extLst>
          </p:cNvPr>
          <p:cNvGrpSpPr/>
          <p:nvPr/>
        </p:nvGrpSpPr>
        <p:grpSpPr>
          <a:xfrm>
            <a:off x="8237748" y="4494124"/>
            <a:ext cx="2356989" cy="2168190"/>
            <a:chOff x="8233046" y="2351315"/>
            <a:chExt cx="2356989" cy="2168190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B07F1154-B099-4CDA-9186-FE5CCED6032F}"/>
                </a:ext>
              </a:extLst>
            </p:cNvPr>
            <p:cNvCxnSpPr>
              <a:cxnSpLocks/>
              <a:stCxn id="53" idx="5"/>
              <a:endCxn id="56" idx="3"/>
            </p:cNvCxnSpPr>
            <p:nvPr/>
          </p:nvCxnSpPr>
          <p:spPr>
            <a:xfrm>
              <a:off x="8598830" y="3155855"/>
              <a:ext cx="1625421" cy="15635"/>
            </a:xfrm>
            <a:prstGeom prst="straightConnector1">
              <a:avLst/>
            </a:prstGeom>
            <a:ln w="28575">
              <a:solidFill>
                <a:schemeClr val="bg1">
                  <a:lumMod val="8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1AF0846-5391-4A12-9EE5-46572ED46905}"/>
                </a:ext>
              </a:extLst>
            </p:cNvPr>
            <p:cNvSpPr/>
            <p:nvPr/>
          </p:nvSpPr>
          <p:spPr>
            <a:xfrm>
              <a:off x="8233046" y="2778168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5D859DE-56F1-4442-BACB-697483F4C5A3}"/>
                </a:ext>
              </a:extLst>
            </p:cNvPr>
            <p:cNvSpPr/>
            <p:nvPr/>
          </p:nvSpPr>
          <p:spPr>
            <a:xfrm>
              <a:off x="9218696" y="2351315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0EEE737A-6DC9-40C3-A2E9-67C422F44D10}"/>
                </a:ext>
              </a:extLst>
            </p:cNvPr>
            <p:cNvSpPr/>
            <p:nvPr/>
          </p:nvSpPr>
          <p:spPr>
            <a:xfrm>
              <a:off x="10161492" y="2793803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DCD09C1B-5974-4E77-AB2E-B7BA848BFDA2}"/>
                </a:ext>
              </a:extLst>
            </p:cNvPr>
            <p:cNvSpPr/>
            <p:nvPr/>
          </p:nvSpPr>
          <p:spPr>
            <a:xfrm>
              <a:off x="10161492" y="4077017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G</a:t>
              </a: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8E7BAA48-8F2B-49A6-91CE-6D3D14B5549D}"/>
                </a:ext>
              </a:extLst>
            </p:cNvPr>
            <p:cNvCxnSpPr>
              <a:stCxn id="53" idx="7"/>
              <a:endCxn id="55" idx="2"/>
            </p:cNvCxnSpPr>
            <p:nvPr/>
          </p:nvCxnSpPr>
          <p:spPr>
            <a:xfrm flipV="1">
              <a:off x="8598831" y="2572559"/>
              <a:ext cx="619865" cy="270409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C93F0C71-AB1B-4CC2-9F9C-0860D579D730}"/>
                </a:ext>
              </a:extLst>
            </p:cNvPr>
            <p:cNvCxnSpPr>
              <a:stCxn id="55" idx="6"/>
              <a:endCxn id="56" idx="1"/>
            </p:cNvCxnSpPr>
            <p:nvPr/>
          </p:nvCxnSpPr>
          <p:spPr>
            <a:xfrm>
              <a:off x="9647239" y="2572559"/>
              <a:ext cx="577011" cy="28604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20323404-50EB-458B-884A-A633160F3A7A}"/>
                </a:ext>
              </a:extLst>
            </p:cNvPr>
            <p:cNvCxnSpPr>
              <a:stCxn id="56" idx="4"/>
              <a:endCxn id="57" idx="0"/>
            </p:cNvCxnSpPr>
            <p:nvPr/>
          </p:nvCxnSpPr>
          <p:spPr>
            <a:xfrm>
              <a:off x="10375763" y="3236291"/>
              <a:ext cx="0" cy="84072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76" name="TextBox 42">
            <a:extLst>
              <a:ext uri="{FF2B5EF4-FFF2-40B4-BE49-F238E27FC236}">
                <a16:creationId xmlns:a16="http://schemas.microsoft.com/office/drawing/2014/main" id="{EE7E0AB6-AF9A-4240-8072-59D3ED8C3C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6128" y="206141"/>
            <a:ext cx="5918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A)</a:t>
            </a: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77" name="TextBox 42">
            <a:extLst>
              <a:ext uri="{FF2B5EF4-FFF2-40B4-BE49-F238E27FC236}">
                <a16:creationId xmlns:a16="http://schemas.microsoft.com/office/drawing/2014/main" id="{1C90FF2D-DC85-46C3-B628-4D29718EE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0170" y="2420573"/>
            <a:ext cx="5757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B)</a:t>
            </a:r>
            <a:endParaRPr lang="en-US" sz="2800" dirty="0">
              <a:latin typeface="Calibri"/>
              <a:cs typeface="Calibri"/>
            </a:endParaRPr>
          </a:p>
        </p:txBody>
      </p:sp>
      <p:sp>
        <p:nvSpPr>
          <p:cNvPr id="78" name="TextBox 42">
            <a:extLst>
              <a:ext uri="{FF2B5EF4-FFF2-40B4-BE49-F238E27FC236}">
                <a16:creationId xmlns:a16="http://schemas.microsoft.com/office/drawing/2014/main" id="{D5E70809-6D1A-4391-A7BA-DFB0B34DD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7478" y="4613446"/>
            <a:ext cx="13773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C &amp; D)</a:t>
            </a:r>
            <a:endParaRPr lang="en-US" sz="2800" dirty="0">
              <a:latin typeface="Calibri"/>
              <a:cs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62337DB-59E8-4766-B1EB-8CB2C7684EFE}"/>
              </a:ext>
            </a:extLst>
          </p:cNvPr>
          <p:cNvGrpSpPr/>
          <p:nvPr/>
        </p:nvGrpSpPr>
        <p:grpSpPr>
          <a:xfrm>
            <a:off x="8237748" y="2261133"/>
            <a:ext cx="2356989" cy="2168190"/>
            <a:chOff x="8265175" y="4500255"/>
            <a:chExt cx="2356989" cy="2168190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04785DDB-0529-4672-A094-EBBCC483B95E}"/>
                </a:ext>
              </a:extLst>
            </p:cNvPr>
            <p:cNvSpPr/>
            <p:nvPr/>
          </p:nvSpPr>
          <p:spPr>
            <a:xfrm>
              <a:off x="8265175" y="4927108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C31E9FC1-3C7E-435D-92BE-562857FC0D24}"/>
                </a:ext>
              </a:extLst>
            </p:cNvPr>
            <p:cNvSpPr/>
            <p:nvPr/>
          </p:nvSpPr>
          <p:spPr>
            <a:xfrm>
              <a:off x="9250825" y="4500255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07C0E76-2455-4C39-B665-CDA3AD050625}"/>
                </a:ext>
              </a:extLst>
            </p:cNvPr>
            <p:cNvSpPr/>
            <p:nvPr/>
          </p:nvSpPr>
          <p:spPr>
            <a:xfrm>
              <a:off x="10193621" y="4942743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dirty="0">
                  <a:latin typeface="Calibri"/>
                  <a:cs typeface="Calibri"/>
                </a:rPr>
                <a:t>C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7E75400-F237-4738-931A-82322EE5BA7A}"/>
                </a:ext>
              </a:extLst>
            </p:cNvPr>
            <p:cNvSpPr/>
            <p:nvPr/>
          </p:nvSpPr>
          <p:spPr>
            <a:xfrm>
              <a:off x="10193621" y="6225957"/>
              <a:ext cx="428543" cy="442488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91438" tIns="45719" rIns="91438" bIns="45719" anchor="ctr"/>
            <a:lstStyle/>
            <a:p>
              <a:pPr algn="ctr">
                <a:defRPr/>
              </a:pPr>
              <a:r>
                <a:rPr lang="en-US" sz="2800" b="1" dirty="0">
                  <a:latin typeface="Calibri"/>
                  <a:cs typeface="Calibri"/>
                </a:rPr>
                <a:t>G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993AD1B4-FDD0-42D7-83DB-F37AC44C9986}"/>
                </a:ext>
              </a:extLst>
            </p:cNvPr>
            <p:cNvCxnSpPr>
              <a:stCxn id="64" idx="7"/>
              <a:endCxn id="66" idx="2"/>
            </p:cNvCxnSpPr>
            <p:nvPr/>
          </p:nvCxnSpPr>
          <p:spPr>
            <a:xfrm flipV="1">
              <a:off x="8630960" y="4721499"/>
              <a:ext cx="619865" cy="270409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7DE02D69-83A0-4CE4-BBF2-F9830B917167}"/>
                </a:ext>
              </a:extLst>
            </p:cNvPr>
            <p:cNvCxnSpPr>
              <a:cxnSpLocks/>
              <a:stCxn id="64" idx="5"/>
              <a:endCxn id="67" idx="3"/>
            </p:cNvCxnSpPr>
            <p:nvPr/>
          </p:nvCxnSpPr>
          <p:spPr>
            <a:xfrm>
              <a:off x="8630960" y="5304795"/>
              <a:ext cx="1625419" cy="1563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56316DAE-4D84-4118-9DC1-B87B5DC8AC65}"/>
                </a:ext>
              </a:extLst>
            </p:cNvPr>
            <p:cNvCxnSpPr>
              <a:stCxn id="67" idx="4"/>
              <a:endCxn id="69" idx="0"/>
            </p:cNvCxnSpPr>
            <p:nvPr/>
          </p:nvCxnSpPr>
          <p:spPr>
            <a:xfrm>
              <a:off x="10407892" y="5385231"/>
              <a:ext cx="0" cy="84072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7F1E4940-9FF5-4BEB-B690-6FCA4BC3BBEA}"/>
                </a:ext>
              </a:extLst>
            </p:cNvPr>
            <p:cNvCxnSpPr>
              <a:cxnSpLocks/>
              <a:stCxn id="66" idx="6"/>
              <a:endCxn id="67" idx="1"/>
            </p:cNvCxnSpPr>
            <p:nvPr/>
          </p:nvCxnSpPr>
          <p:spPr>
            <a:xfrm>
              <a:off x="9679368" y="4721499"/>
              <a:ext cx="577012" cy="286045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41491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A* Graph Search Gone Wrong?</a:t>
            </a:r>
          </a:p>
        </p:txBody>
      </p:sp>
      <p:sp>
        <p:nvSpPr>
          <p:cNvPr id="18" name="Oval 17"/>
          <p:cNvSpPr/>
          <p:nvPr/>
        </p:nvSpPr>
        <p:spPr>
          <a:xfrm>
            <a:off x="464021" y="2967235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2216621" y="2232160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3893021" y="2994160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3893021" y="5203960"/>
            <a:ext cx="762000" cy="762000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1114429" y="2613160"/>
            <a:ext cx="1102192" cy="465667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stCxn id="18" idx="5"/>
            <a:endCxn id="21" idx="3"/>
          </p:cNvCxnSpPr>
          <p:nvPr/>
        </p:nvCxnSpPr>
        <p:spPr>
          <a:xfrm>
            <a:off x="1114429" y="3617643"/>
            <a:ext cx="2890184" cy="26925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2978621" y="2613160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4274021" y="3756160"/>
            <a:ext cx="0" cy="1447800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1428411" y="235155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309601" y="3626815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3311562" y="2386148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4291551" y="4111791"/>
            <a:ext cx="367404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350851" y="1863745"/>
            <a:ext cx="4900253" cy="4568761"/>
            <a:chOff x="1418159" y="1527469"/>
            <a:chExt cx="4898765" cy="4568366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418159" y="3299612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869303" y="1527469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5581049" y="2311413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3727" y="5572660"/>
              <a:ext cx="735875" cy="523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i="1" dirty="0">
                  <a:solidFill>
                    <a:srgbClr val="00B05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1226022" y="1076388"/>
            <a:ext cx="275940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State space graph</a:t>
            </a:r>
          </a:p>
        </p:txBody>
      </p:sp>
      <p:sp>
        <p:nvSpPr>
          <p:cNvPr id="8" name="TextBox 7"/>
          <p:cNvSpPr txBox="1"/>
          <p:nvPr/>
        </p:nvSpPr>
        <p:spPr bwMode="auto">
          <a:xfrm>
            <a:off x="5330599" y="5061742"/>
            <a:ext cx="6311984" cy="1384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alibri"/>
                <a:cs typeface="Calibri"/>
              </a:rPr>
              <a:t>C (specifically S-C) is no longer on the frontier, so it can't be replaced with the better S-A-C option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98B9FF0-676F-3977-D57F-72067F0D9B6B}"/>
              </a:ext>
            </a:extLst>
          </p:cNvPr>
          <p:cNvGrpSpPr/>
          <p:nvPr/>
        </p:nvGrpSpPr>
        <p:grpSpPr>
          <a:xfrm>
            <a:off x="8688859" y="138460"/>
            <a:ext cx="2145985" cy="1900630"/>
            <a:chOff x="7384889" y="1447800"/>
            <a:chExt cx="2927351" cy="2624138"/>
          </a:xfrm>
        </p:grpSpPr>
        <p:sp>
          <p:nvSpPr>
            <p:cNvPr id="6" name="Freeform 34">
              <a:extLst>
                <a:ext uri="{FF2B5EF4-FFF2-40B4-BE49-F238E27FC236}">
                  <a16:creationId xmlns:a16="http://schemas.microsoft.com/office/drawing/2014/main" id="{23354827-334D-9AA2-9832-8E451B2E7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0864" y="1538287"/>
              <a:ext cx="1931987" cy="2371725"/>
            </a:xfrm>
            <a:custGeom>
              <a:avLst/>
              <a:gdLst>
                <a:gd name="T0" fmla="*/ 2147483647 w 1217"/>
                <a:gd name="T1" fmla="*/ 0 h 1494"/>
                <a:gd name="T2" fmla="*/ 0 w 1217"/>
                <a:gd name="T3" fmla="*/ 2147483647 h 1494"/>
                <a:gd name="T4" fmla="*/ 2147483647 w 1217"/>
                <a:gd name="T5" fmla="*/ 2147483647 h 1494"/>
                <a:gd name="T6" fmla="*/ 2147483647 w 1217"/>
                <a:gd name="T7" fmla="*/ 2147483647 h 1494"/>
                <a:gd name="T8" fmla="*/ 2147483647 w 1217"/>
                <a:gd name="T9" fmla="*/ 2147483647 h 1494"/>
                <a:gd name="T10" fmla="*/ 2147483647 w 1217"/>
                <a:gd name="T11" fmla="*/ 2147483647 h 1494"/>
                <a:gd name="T12" fmla="*/ 2147483647 w 1217"/>
                <a:gd name="T13" fmla="*/ 0 h 149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17"/>
                <a:gd name="T22" fmla="*/ 0 h 1494"/>
                <a:gd name="T23" fmla="*/ 1217 w 1217"/>
                <a:gd name="T24" fmla="*/ 1494 h 149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17" h="1494">
                  <a:moveTo>
                    <a:pt x="386" y="0"/>
                  </a:moveTo>
                  <a:cubicBezTo>
                    <a:pt x="322" y="114"/>
                    <a:pt x="196" y="352"/>
                    <a:pt x="0" y="682"/>
                  </a:cubicBezTo>
                  <a:cubicBezTo>
                    <a:pt x="56" y="829"/>
                    <a:pt x="128" y="798"/>
                    <a:pt x="196" y="857"/>
                  </a:cubicBezTo>
                  <a:cubicBezTo>
                    <a:pt x="264" y="916"/>
                    <a:pt x="308" y="996"/>
                    <a:pt x="407" y="1034"/>
                  </a:cubicBezTo>
                  <a:cubicBezTo>
                    <a:pt x="506" y="1072"/>
                    <a:pt x="667" y="1035"/>
                    <a:pt x="791" y="1082"/>
                  </a:cubicBezTo>
                  <a:cubicBezTo>
                    <a:pt x="915" y="1129"/>
                    <a:pt x="1217" y="1494"/>
                    <a:pt x="1152" y="1314"/>
                  </a:cubicBezTo>
                  <a:cubicBezTo>
                    <a:pt x="1087" y="1134"/>
                    <a:pt x="557" y="274"/>
                    <a:pt x="400" y="0"/>
                  </a:cubicBezTo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29595388-A17C-7390-6DDA-5A99DCA6D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4889" y="1517651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" name="Oval 13">
              <a:extLst>
                <a:ext uri="{FF2B5EF4-FFF2-40B4-BE49-F238E27FC236}">
                  <a16:creationId xmlns:a16="http://schemas.microsoft.com/office/drawing/2014/main" id="{D1BB7AE4-2204-926A-216B-82F3725F9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7250" y="187325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" name="Oval 14">
              <a:extLst>
                <a:ext uri="{FF2B5EF4-FFF2-40B4-BE49-F238E27FC236}">
                  <a16:creationId xmlns:a16="http://schemas.microsoft.com/office/drawing/2014/main" id="{A74B597E-1161-29E3-24EA-56F29D4F78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3501" y="186372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2" name="Text Box 15">
              <a:extLst>
                <a:ext uri="{FF2B5EF4-FFF2-40B4-BE49-F238E27FC236}">
                  <a16:creationId xmlns:a16="http://schemas.microsoft.com/office/drawing/2014/main" id="{EB0374E8-6FD4-1B03-0BB7-624EEECE11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7425" y="1724024"/>
              <a:ext cx="274639" cy="369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/>
                  <a:cs typeface="Calibri"/>
                </a:rPr>
                <a:t>…</a:t>
              </a:r>
            </a:p>
          </p:txBody>
        </p:sp>
        <p:sp>
          <p:nvSpPr>
            <p:cNvPr id="13" name="Oval 16">
              <a:extLst>
                <a:ext uri="{FF2B5EF4-FFF2-40B4-BE49-F238E27FC236}">
                  <a16:creationId xmlns:a16="http://schemas.microsoft.com/office/drawing/2014/main" id="{3F0AECFA-DC85-BF1F-7DD2-9221D34E84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9976" y="35607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4" name="Oval 17">
              <a:extLst>
                <a:ext uri="{FF2B5EF4-FFF2-40B4-BE49-F238E27FC236}">
                  <a16:creationId xmlns:a16="http://schemas.microsoft.com/office/drawing/2014/main" id="{1E19BC87-30A6-7A72-C3C2-36A8F6E30D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3976" y="3255962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5" name="Oval 21">
              <a:extLst>
                <a:ext uri="{FF2B5EF4-FFF2-40B4-BE49-F238E27FC236}">
                  <a16:creationId xmlns:a16="http://schemas.microsoft.com/office/drawing/2014/main" id="{86F83106-8C9D-25D3-2F28-5BF1CBE73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39026" y="1447800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8" tIns="45719" rIns="91438" bIns="45719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A574EF6-4368-378B-9AE7-2FDC03DD1CD9}"/>
                </a:ext>
              </a:extLst>
            </p:cNvPr>
            <p:cNvGrpSpPr/>
            <p:nvPr/>
          </p:nvGrpSpPr>
          <p:grpSpPr>
            <a:xfrm>
              <a:off x="7518265" y="2073629"/>
              <a:ext cx="746099" cy="675921"/>
              <a:chOff x="7518265" y="2073629"/>
              <a:chExt cx="746099" cy="675921"/>
            </a:xfrm>
          </p:grpSpPr>
          <p:sp>
            <p:nvSpPr>
              <p:cNvPr id="23" name="Oval 27">
                <a:extLst>
                  <a:ext uri="{FF2B5EF4-FFF2-40B4-BE49-F238E27FC236}">
                    <a16:creationId xmlns:a16="http://schemas.microsoft.com/office/drawing/2014/main" id="{F77F66D4-61FA-3FC3-9B5C-A31E42AF5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84976" y="2570162"/>
                <a:ext cx="179388" cy="1793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1438" tIns="45719" rIns="91438" bIns="45719" anchor="ctr"/>
              <a:lstStyle/>
              <a:p>
                <a:endParaRPr lang="en-US" sz="2400">
                  <a:solidFill>
                    <a:srgbClr val="7030A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874BD3B-263C-98BE-15A3-6E2CA953A27B}"/>
                  </a:ext>
                </a:extLst>
              </p:cNvPr>
              <p:cNvSpPr txBox="1"/>
              <p:nvPr/>
            </p:nvSpPr>
            <p:spPr bwMode="auto">
              <a:xfrm>
                <a:off x="7518265" y="2073629"/>
                <a:ext cx="396259" cy="5847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1438" tIns="45719" rIns="91438" bIns="45719" rtlCol="0">
                <a:spAutoFit/>
              </a:bodyPr>
              <a:lstStyle/>
              <a:p>
                <a:r>
                  <a:rPr lang="en-US" sz="3200" i="1" dirty="0">
                    <a:solidFill>
                      <a:srgbClr val="C00000"/>
                    </a:solidFill>
                    <a:latin typeface="Calibri"/>
                    <a:cs typeface="Calibri"/>
                  </a:rPr>
                  <a:t>n</a:t>
                </a:r>
              </a:p>
            </p:txBody>
          </p:sp>
        </p:grpSp>
      </p:grpSp>
      <p:sp>
        <p:nvSpPr>
          <p:cNvPr id="4" name="TextBox 42">
            <a:extLst>
              <a:ext uri="{FF2B5EF4-FFF2-40B4-BE49-F238E27FC236}">
                <a16:creationId xmlns:a16="http://schemas.microsoft.com/office/drawing/2014/main" id="{7B9F608E-A8DC-2A3D-4AC5-89C689342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3797" y="2169580"/>
            <a:ext cx="262123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>
                <a:latin typeface="Calibri"/>
                <a:cs typeface="Calibri"/>
              </a:rPr>
              <a:t>S: 0+2 = 2</a:t>
            </a:r>
          </a:p>
          <a:p>
            <a:r>
              <a:rPr lang="en-US" sz="3200" dirty="0">
                <a:latin typeface="Calibri"/>
                <a:cs typeface="Calibri"/>
              </a:rPr>
              <a:t>S-A: 1+4 = 5</a:t>
            </a:r>
          </a:p>
          <a:p>
            <a:r>
              <a:rPr lang="en-US" sz="3200" dirty="0">
                <a:latin typeface="Calibri"/>
                <a:cs typeface="Calibri"/>
              </a:rPr>
              <a:t>S-C: 2+1 = 3</a:t>
            </a:r>
          </a:p>
          <a:p>
            <a:r>
              <a:rPr lang="en-US" sz="3200" dirty="0">
                <a:latin typeface="Calibri"/>
                <a:cs typeface="Calibri"/>
              </a:rPr>
              <a:t>S-C-G: 6+0 = 6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67DB306-5D39-36FD-3A17-A858DDDC47C3}"/>
              </a:ext>
            </a:extLst>
          </p:cNvPr>
          <p:cNvCxnSpPr>
            <a:cxnSpLocks/>
          </p:cNvCxnSpPr>
          <p:nvPr/>
        </p:nvCxnSpPr>
        <p:spPr>
          <a:xfrm flipH="1">
            <a:off x="6283461" y="2351551"/>
            <a:ext cx="1868501" cy="247952"/>
          </a:xfrm>
          <a:prstGeom prst="straightConnector1">
            <a:avLst/>
          </a:prstGeom>
          <a:ln w="28575">
            <a:solidFill>
              <a:srgbClr val="C00000">
                <a:alpha val="50000"/>
              </a:srgbClr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6FD667B-04E4-4994-02E9-B0B146197AD4}"/>
              </a:ext>
            </a:extLst>
          </p:cNvPr>
          <p:cNvCxnSpPr>
            <a:cxnSpLocks/>
          </p:cNvCxnSpPr>
          <p:nvPr/>
        </p:nvCxnSpPr>
        <p:spPr>
          <a:xfrm flipH="1">
            <a:off x="6323761" y="3303473"/>
            <a:ext cx="1966224" cy="240690"/>
          </a:xfrm>
          <a:prstGeom prst="straightConnector1">
            <a:avLst/>
          </a:prstGeom>
          <a:ln w="28575">
            <a:solidFill>
              <a:srgbClr val="C00000">
                <a:alpha val="50000"/>
              </a:srgbClr>
            </a:solidFill>
            <a:headEnd type="none" w="med" len="med"/>
            <a:tailEnd type="non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69B5583D-E89E-BA5F-F22F-E9FEB1709653}"/>
                  </a:ext>
                </a:extLst>
              </p14:cNvPr>
              <p14:cNvContentPartPr/>
              <p14:nvPr/>
            </p14:nvContentPartPr>
            <p14:xfrm>
              <a:off x="6158160" y="370440"/>
              <a:ext cx="5832720" cy="44802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69B5583D-E89E-BA5F-F22F-E9FEB170965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59080" y="361080"/>
                <a:ext cx="6977160" cy="5971320"/>
              </a:xfrm>
              <a:prstGeom prst="rect">
                <a:avLst/>
              </a:prstGeom>
            </p:spPr>
          </p:pic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FC0D6538-88C4-DDC3-4EAF-631E479D7B89}"/>
              </a:ext>
            </a:extLst>
          </p:cNvPr>
          <p:cNvGrpSpPr/>
          <p:nvPr/>
        </p:nvGrpSpPr>
        <p:grpSpPr>
          <a:xfrm>
            <a:off x="7175786" y="29869"/>
            <a:ext cx="1015200" cy="391680"/>
            <a:chOff x="7175786" y="29869"/>
            <a:chExt cx="1015200" cy="39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455C6154-13C7-FD83-8909-AECE32FC6A15}"/>
                    </a:ext>
                  </a:extLst>
                </p14:cNvPr>
                <p14:cNvContentPartPr/>
                <p14:nvPr/>
              </p14:nvContentPartPr>
              <p14:xfrm>
                <a:off x="7175786" y="29869"/>
                <a:ext cx="230400" cy="3916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455C6154-13C7-FD83-8909-AECE32FC6A1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166786" y="20869"/>
                  <a:ext cx="248040" cy="40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328A0AF-3DAE-0E97-423C-791382795A42}"/>
                    </a:ext>
                  </a:extLst>
                </p14:cNvPr>
                <p14:cNvContentPartPr/>
                <p14:nvPr/>
              </p14:nvContentPartPr>
              <p14:xfrm>
                <a:off x="7495826" y="152989"/>
                <a:ext cx="137520" cy="1857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328A0AF-3DAE-0E97-423C-791382795A4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486826" y="144349"/>
                  <a:ext cx="1551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F4FA6E4-01A7-1F02-1E08-BE0F8D0D19EA}"/>
                    </a:ext>
                  </a:extLst>
                </p14:cNvPr>
                <p14:cNvContentPartPr/>
                <p14:nvPr/>
              </p14:nvContentPartPr>
              <p14:xfrm>
                <a:off x="7713266" y="70549"/>
                <a:ext cx="106560" cy="2102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F4FA6E4-01A7-1F02-1E08-BE0F8D0D19E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704266" y="61549"/>
                  <a:ext cx="12420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5C17AFF3-2528-F478-8A59-9C38DBBB96CD}"/>
                    </a:ext>
                  </a:extLst>
                </p14:cNvPr>
                <p14:cNvContentPartPr/>
                <p14:nvPr/>
              </p14:nvContentPartPr>
              <p14:xfrm>
                <a:off x="7915226" y="103309"/>
                <a:ext cx="109800" cy="1864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5C17AFF3-2528-F478-8A59-9C38DBBB96C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906586" y="94309"/>
                  <a:ext cx="12744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694693C-8D3B-2366-2755-C53BD04F3B74}"/>
                    </a:ext>
                  </a:extLst>
                </p14:cNvPr>
                <p14:cNvContentPartPr/>
                <p14:nvPr/>
              </p14:nvContentPartPr>
              <p14:xfrm>
                <a:off x="8134466" y="78829"/>
                <a:ext cx="56520" cy="23220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694693C-8D3B-2366-2755-C53BD04F3B7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125466" y="69829"/>
                  <a:ext cx="74160" cy="24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421B407-10C9-AEF3-46F0-D0624B555C5E}"/>
              </a:ext>
            </a:extLst>
          </p:cNvPr>
          <p:cNvGrpSpPr/>
          <p:nvPr/>
        </p:nvGrpSpPr>
        <p:grpSpPr>
          <a:xfrm>
            <a:off x="8415986" y="-25211"/>
            <a:ext cx="1050840" cy="572439"/>
            <a:chOff x="8415986" y="-25211"/>
            <a:chExt cx="1050840" cy="572439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CAC4FCB0-C37D-EC78-1D4A-F64E79E1C943}"/>
                    </a:ext>
                  </a:extLst>
                </p14:cNvPr>
                <p14:cNvContentPartPr/>
                <p14:nvPr/>
              </p14:nvContentPartPr>
              <p14:xfrm>
                <a:off x="8415986" y="-25211"/>
                <a:ext cx="146160" cy="4467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CAC4FCB0-C37D-EC78-1D4A-F64E79E1C94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407346" y="-34211"/>
                  <a:ext cx="163800" cy="46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48174C8-C054-B6AC-FE50-BC308F732C69}"/>
                    </a:ext>
                  </a:extLst>
                </p14:cNvPr>
                <p14:cNvContentPartPr/>
                <p14:nvPr/>
              </p14:nvContentPartPr>
              <p14:xfrm>
                <a:off x="8660066" y="186148"/>
                <a:ext cx="121320" cy="2167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48174C8-C054-B6AC-FE50-BC308F732C6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651066" y="177148"/>
                  <a:ext cx="138960" cy="23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8D7556F-1010-9E70-83D4-82D9B59DDFEA}"/>
                    </a:ext>
                  </a:extLst>
                </p14:cNvPr>
                <p14:cNvContentPartPr/>
                <p14:nvPr/>
              </p14:nvContentPartPr>
              <p14:xfrm>
                <a:off x="8811266" y="127108"/>
                <a:ext cx="132840" cy="42012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8D7556F-1010-9E70-83D4-82D9B59DDFE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802626" y="118108"/>
                  <a:ext cx="150480" cy="43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CD76D30-F384-10FE-CAE1-A7451075D2B2}"/>
                    </a:ext>
                  </a:extLst>
                </p14:cNvPr>
                <p14:cNvContentPartPr/>
                <p14:nvPr/>
              </p14:nvContentPartPr>
              <p14:xfrm>
                <a:off x="8947706" y="65548"/>
                <a:ext cx="163080" cy="39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CD76D30-F384-10FE-CAE1-A7451075D2B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938706" y="56548"/>
                  <a:ext cx="18072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C4B0446-851B-E040-F732-C168763C6267}"/>
                    </a:ext>
                  </a:extLst>
                </p14:cNvPr>
                <p14:cNvContentPartPr/>
                <p14:nvPr/>
              </p14:nvContentPartPr>
              <p14:xfrm>
                <a:off x="9075146" y="171388"/>
                <a:ext cx="157680" cy="2854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C4B0446-851B-E040-F732-C168763C626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066146" y="162388"/>
                  <a:ext cx="17532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81B89548-03C7-4405-3C3D-F59595C2ECF3}"/>
                    </a:ext>
                  </a:extLst>
                </p14:cNvPr>
                <p14:cNvContentPartPr/>
                <p14:nvPr/>
              </p14:nvContentPartPr>
              <p14:xfrm>
                <a:off x="9201866" y="235468"/>
                <a:ext cx="114480" cy="1850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81B89548-03C7-4405-3C3D-F59595C2ECF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193226" y="226468"/>
                  <a:ext cx="13212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1564336-5ABF-EAB7-27C9-0C1EDBD348B9}"/>
                    </a:ext>
                  </a:extLst>
                </p14:cNvPr>
                <p14:cNvContentPartPr/>
                <p14:nvPr/>
              </p14:nvContentPartPr>
              <p14:xfrm>
                <a:off x="9370346" y="194788"/>
                <a:ext cx="96480" cy="2055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1564336-5ABF-EAB7-27C9-0C1EDBD348B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361706" y="185788"/>
                  <a:ext cx="114120" cy="223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58448163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Admissibility of Heuristics</a:t>
            </a:r>
          </a:p>
        </p:txBody>
      </p:sp>
      <p:sp>
        <p:nvSpPr>
          <p:cNvPr id="8195" name="Content Placeholder 14"/>
          <p:cNvSpPr>
            <a:spLocks noGrp="1"/>
          </p:cNvSpPr>
          <p:nvPr>
            <p:ph idx="1"/>
          </p:nvPr>
        </p:nvSpPr>
        <p:spPr>
          <a:xfrm>
            <a:off x="4167269" y="928469"/>
            <a:ext cx="7944782" cy="3048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Main idea: Estimated heuristic values ≤ actual costs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Admissibility: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heuristic value ≤ actual cost to goal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h(A) </a:t>
            </a:r>
            <a:r>
              <a:rPr lang="en-US" sz="2800" dirty="0">
                <a:latin typeface="Calibri"/>
                <a:cs typeface="Calibri"/>
              </a:rPr>
              <a:t>≤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actual cost from A to G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cxnSp>
        <p:nvCxnSpPr>
          <p:cNvPr id="4" name="Straight Arrow Connector 3"/>
          <p:cNvCxnSpPr>
            <a:cxnSpLocks/>
            <a:stCxn id="7" idx="6"/>
            <a:endCxn id="8" idx="1"/>
          </p:cNvCxnSpPr>
          <p:nvPr/>
        </p:nvCxnSpPr>
        <p:spPr>
          <a:xfrm>
            <a:off x="1254792" y="2281239"/>
            <a:ext cx="1124511" cy="438711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8" idx="4"/>
            <a:endCxn id="9" idx="0"/>
          </p:cNvCxnSpPr>
          <p:nvPr/>
        </p:nvCxnSpPr>
        <p:spPr>
          <a:xfrm>
            <a:off x="2702592" y="3500439"/>
            <a:ext cx="0" cy="1528761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2854992" y="3886200"/>
            <a:ext cx="39305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7" name="Oval 6"/>
          <p:cNvSpPr/>
          <p:nvPr/>
        </p:nvSpPr>
        <p:spPr>
          <a:xfrm>
            <a:off x="340392" y="1824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2245392" y="2586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2245392" y="5029200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G</a:t>
            </a:r>
          </a:p>
        </p:txBody>
      </p:sp>
      <p:sp>
        <p:nvSpPr>
          <p:cNvPr id="34826" name="TextBox 9"/>
          <p:cNvSpPr txBox="1">
            <a:spLocks noChangeArrowheads="1"/>
          </p:cNvSpPr>
          <p:nvPr/>
        </p:nvSpPr>
        <p:spPr bwMode="auto">
          <a:xfrm>
            <a:off x="780272" y="3504044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h=4</a:t>
            </a:r>
          </a:p>
        </p:txBody>
      </p:sp>
      <p:sp>
        <p:nvSpPr>
          <p:cNvPr id="34828" name="TextBox 11"/>
          <p:cNvSpPr txBox="1">
            <a:spLocks noChangeArrowheads="1"/>
          </p:cNvSpPr>
          <p:nvPr/>
        </p:nvSpPr>
        <p:spPr bwMode="auto">
          <a:xfrm>
            <a:off x="1553566" y="1760253"/>
            <a:ext cx="39305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Calibri"/>
                <a:cs typeface="Calibri"/>
              </a:rPr>
              <a:t>1</a:t>
            </a:r>
          </a:p>
        </p:txBody>
      </p:sp>
      <p:cxnSp>
        <p:nvCxnSpPr>
          <p:cNvPr id="17" name="Straight Arrow Connector 16"/>
          <p:cNvCxnSpPr>
            <a:stCxn id="7" idx="5"/>
            <a:endCxn id="9" idx="1"/>
          </p:cNvCxnSpPr>
          <p:nvPr/>
        </p:nvCxnSpPr>
        <p:spPr>
          <a:xfrm>
            <a:off x="1120881" y="2604528"/>
            <a:ext cx="1258422" cy="255858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7B10186-C40C-F62D-8D3A-D7C907E586F1}"/>
                  </a:ext>
                </a:extLst>
              </p14:cNvPr>
              <p14:cNvContentPartPr/>
              <p14:nvPr/>
            </p14:nvContentPartPr>
            <p14:xfrm>
              <a:off x="4347720" y="2062800"/>
              <a:ext cx="722160" cy="335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7B10186-C40C-F62D-8D3A-D7C907E586F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38360" y="2053440"/>
                <a:ext cx="740880" cy="353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09735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8" grpId="0" animBg="1"/>
      <p:bldP spid="3482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>
                <a:latin typeface="Calibri"/>
                <a:cs typeface="Calibri"/>
              </a:rPr>
              <a:t>Consistency of Heuristics</a:t>
            </a:r>
          </a:p>
        </p:txBody>
      </p:sp>
      <p:sp>
        <p:nvSpPr>
          <p:cNvPr id="8195" name="Content Placeholder 14"/>
          <p:cNvSpPr>
            <a:spLocks noGrp="1"/>
          </p:cNvSpPr>
          <p:nvPr>
            <p:ph idx="1"/>
          </p:nvPr>
        </p:nvSpPr>
        <p:spPr>
          <a:xfrm>
            <a:off x="4152275" y="928470"/>
            <a:ext cx="7982263" cy="57614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Main idea: Estimated heuristic costs ≤ actual costs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Admissibility: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heuristic cost ≤ actual cost to goal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h(A) </a:t>
            </a:r>
            <a:r>
              <a:rPr lang="en-US" sz="2800" dirty="0">
                <a:latin typeface="Calibri"/>
                <a:cs typeface="Calibri"/>
              </a:rPr>
              <a:t>≤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actual cost from A to G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latin typeface="Calibri"/>
                <a:cs typeface="Calibri"/>
              </a:rPr>
              <a:t>Consistency: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“heuristic step cost” ≤ actual cost for each step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h(A) </a:t>
            </a:r>
            <a:r>
              <a:rPr lang="en-US" sz="2800" dirty="0">
                <a:latin typeface="Calibri"/>
                <a:cs typeface="Calibri"/>
              </a:rPr>
              <a:t>–</a:t>
            </a:r>
            <a:r>
              <a:rPr lang="en-US" sz="2800" dirty="0">
                <a:solidFill>
                  <a:srgbClr val="00B050"/>
                </a:solidFill>
                <a:latin typeface="Calibri"/>
                <a:cs typeface="Calibri"/>
              </a:rPr>
              <a:t> h(C) </a:t>
            </a:r>
            <a:r>
              <a:rPr lang="en-US" sz="2800" dirty="0">
                <a:latin typeface="Calibri"/>
                <a:cs typeface="Calibri"/>
              </a:rPr>
              <a:t>≤ </a:t>
            </a: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cost(A to C)</a:t>
            </a: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solidFill>
                  <a:schemeClr val="accent1"/>
                </a:solidFill>
                <a:latin typeface="Calibri"/>
                <a:cs typeface="Calibri"/>
              </a:rPr>
              <a:t>		</a:t>
            </a:r>
            <a:r>
              <a:rPr lang="en-US" sz="2800" dirty="0">
                <a:latin typeface="Calibri"/>
                <a:cs typeface="Calibri"/>
              </a:rPr>
              <a:t>triangle inequality</a:t>
            </a:r>
            <a:endParaRPr lang="en-US" sz="2800" dirty="0">
              <a:cs typeface="Calibri"/>
            </a:endParaRPr>
          </a:p>
          <a:p>
            <a:pPr lvl="1">
              <a:lnSpc>
                <a:spcPct val="100000"/>
              </a:lnSpc>
              <a:buNone/>
            </a:pPr>
            <a:r>
              <a:rPr lang="en-US" sz="2800" dirty="0">
                <a:solidFill>
                  <a:srgbClr val="C00000"/>
                </a:solidFill>
                <a:cs typeface="Calibri"/>
              </a:rPr>
              <a:t>			</a:t>
            </a:r>
            <a:r>
              <a:rPr lang="en-US" sz="2800" dirty="0">
                <a:solidFill>
                  <a:srgbClr val="00B050"/>
                </a:solidFill>
                <a:cs typeface="Calibri"/>
              </a:rPr>
              <a:t>h(A) </a:t>
            </a:r>
            <a:r>
              <a:rPr lang="en-US" sz="2800" dirty="0">
                <a:cs typeface="Calibri"/>
              </a:rPr>
              <a:t>≤ </a:t>
            </a:r>
            <a:r>
              <a:rPr lang="en-US" sz="2800" dirty="0">
                <a:solidFill>
                  <a:schemeClr val="accent1"/>
                </a:solidFill>
                <a:cs typeface="Calibri"/>
              </a:rPr>
              <a:t>cost(A to C) </a:t>
            </a:r>
            <a:r>
              <a:rPr lang="en-US" sz="2800" dirty="0">
                <a:cs typeface="Calibri"/>
              </a:rPr>
              <a:t>+</a:t>
            </a:r>
            <a:r>
              <a:rPr lang="en-US" sz="2800" dirty="0">
                <a:solidFill>
                  <a:srgbClr val="008000"/>
                </a:solidFill>
                <a:cs typeface="Calibri"/>
              </a:rPr>
              <a:t> </a:t>
            </a:r>
            <a:r>
              <a:rPr lang="en-US" sz="2800" dirty="0">
                <a:solidFill>
                  <a:srgbClr val="00B050"/>
                </a:solidFill>
                <a:cs typeface="Calibri"/>
              </a:rPr>
              <a:t>h(C)</a:t>
            </a:r>
          </a:p>
          <a:p>
            <a:pPr>
              <a:lnSpc>
                <a:spcPct val="100000"/>
              </a:lnSpc>
              <a:buClr>
                <a:srgbClr val="333399"/>
              </a:buClr>
            </a:pPr>
            <a:r>
              <a:rPr lang="en-US" dirty="0">
                <a:latin typeface="Calibri"/>
                <a:cs typeface="Calibri"/>
              </a:rPr>
              <a:t>Consequences of consistency: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800" dirty="0">
                <a:latin typeface="Calibri"/>
                <a:cs typeface="Calibri"/>
              </a:rPr>
              <a:t>The f value along a path never decreases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800" dirty="0">
                <a:latin typeface="Calibri"/>
                <a:cs typeface="Calibri"/>
              </a:rPr>
              <a:t>A* graph search is optimal</a:t>
            </a:r>
          </a:p>
          <a:p>
            <a:pPr>
              <a:lnSpc>
                <a:spcPct val="10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cxnSp>
        <p:nvCxnSpPr>
          <p:cNvPr id="4" name="Straight Arrow Connector 3"/>
          <p:cNvCxnSpPr>
            <a:endCxn id="8" idx="1"/>
          </p:cNvCxnSpPr>
          <p:nvPr/>
        </p:nvCxnSpPr>
        <p:spPr>
          <a:xfrm>
            <a:off x="1254793" y="2281240"/>
            <a:ext cx="1124510" cy="438710"/>
          </a:xfrm>
          <a:prstGeom prst="straightConnector1">
            <a:avLst/>
          </a:prstGeom>
          <a:ln w="57150">
            <a:solidFill>
              <a:schemeClr val="accent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40392" y="1824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2245392" y="2586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2245392" y="5029200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3600" dirty="0">
                <a:latin typeface="Calibri"/>
                <a:cs typeface="Calibri"/>
              </a:rPr>
              <a:t>G</a:t>
            </a:r>
          </a:p>
        </p:txBody>
      </p:sp>
      <p:sp>
        <p:nvSpPr>
          <p:cNvPr id="34826" name="TextBox 9"/>
          <p:cNvSpPr txBox="1">
            <a:spLocks noChangeArrowheads="1"/>
          </p:cNvSpPr>
          <p:nvPr/>
        </p:nvSpPr>
        <p:spPr bwMode="auto">
          <a:xfrm>
            <a:off x="637084" y="3488645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h=4</a:t>
            </a:r>
          </a:p>
        </p:txBody>
      </p:sp>
      <p:sp>
        <p:nvSpPr>
          <p:cNvPr id="34827" name="TextBox 10"/>
          <p:cNvSpPr txBox="1">
            <a:spLocks noChangeArrowheads="1"/>
          </p:cNvSpPr>
          <p:nvPr/>
        </p:nvSpPr>
        <p:spPr bwMode="auto">
          <a:xfrm>
            <a:off x="2829597" y="3763002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h=1</a:t>
            </a:r>
          </a:p>
        </p:txBody>
      </p:sp>
      <p:sp>
        <p:nvSpPr>
          <p:cNvPr id="34828" name="TextBox 11"/>
          <p:cNvSpPr txBox="1">
            <a:spLocks noChangeArrowheads="1"/>
          </p:cNvSpPr>
          <p:nvPr/>
        </p:nvSpPr>
        <p:spPr bwMode="auto">
          <a:xfrm>
            <a:off x="1551700" y="1771574"/>
            <a:ext cx="393052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Calibri"/>
                <a:cs typeface="Calibri"/>
              </a:rPr>
              <a:t>1</a:t>
            </a:r>
          </a:p>
        </p:txBody>
      </p:sp>
      <p:cxnSp>
        <p:nvCxnSpPr>
          <p:cNvPr id="17" name="Straight Arrow Connector 16"/>
          <p:cNvCxnSpPr>
            <a:stCxn id="7" idx="5"/>
            <a:endCxn id="9" idx="1"/>
          </p:cNvCxnSpPr>
          <p:nvPr/>
        </p:nvCxnSpPr>
        <p:spPr>
          <a:xfrm>
            <a:off x="1120881" y="2604528"/>
            <a:ext cx="1258422" cy="2558583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630957" y="3893166"/>
            <a:ext cx="814643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3200" i="1" dirty="0">
                <a:solidFill>
                  <a:srgbClr val="00B050"/>
                </a:solidFill>
                <a:latin typeface="Calibri"/>
                <a:cs typeface="Calibri"/>
              </a:rPr>
              <a:t>h=2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37084" y="3748630"/>
            <a:ext cx="838200" cy="638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5281405-EA50-4854-8E1B-ED1A0E49E919}"/>
              </a:ext>
            </a:extLst>
          </p:cNvPr>
          <p:cNvCxnSpPr>
            <a:cxnSpLocks/>
            <a:stCxn id="8" idx="4"/>
            <a:endCxn id="9" idx="0"/>
          </p:cNvCxnSpPr>
          <p:nvPr/>
        </p:nvCxnSpPr>
        <p:spPr>
          <a:xfrm>
            <a:off x="2702592" y="3500439"/>
            <a:ext cx="0" cy="1528761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5DF13F9-FFC3-57DA-664C-14F0F740C549}"/>
                  </a:ext>
                </a:extLst>
              </p14:cNvPr>
              <p14:cNvContentPartPr/>
              <p14:nvPr/>
            </p14:nvContentPartPr>
            <p14:xfrm>
              <a:off x="3257280" y="3404160"/>
              <a:ext cx="7569720" cy="3299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5DF13F9-FFC3-57DA-664C-14F0F740C54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47920" y="3394800"/>
                <a:ext cx="7588440" cy="331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64183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reeform 21"/>
          <p:cNvSpPr>
            <a:spLocks/>
          </p:cNvSpPr>
          <p:nvPr/>
        </p:nvSpPr>
        <p:spPr bwMode="auto">
          <a:xfrm>
            <a:off x="8518525" y="2362200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Optimality of A* Graph Search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idx="1"/>
          </p:nvPr>
        </p:nvSpPr>
        <p:spPr>
          <a:xfrm>
            <a:off x="606452" y="1184276"/>
            <a:ext cx="7224685" cy="44196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alibri"/>
                <a:cs typeface="Calibri"/>
              </a:rPr>
              <a:t>Sketch: consider what A* does with a consistent heuristic:</a:t>
            </a:r>
          </a:p>
          <a:p>
            <a:pPr lvl="1"/>
            <a:endParaRPr lang="en-US" sz="1600" dirty="0">
              <a:latin typeface="Calibri"/>
              <a:cs typeface="Calibri"/>
            </a:endParaRP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Fact 1: In tree search, A* expands nodes in increasing total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f</a:t>
            </a:r>
            <a:r>
              <a:rPr lang="en-US" sz="3200" dirty="0">
                <a:latin typeface="Calibri"/>
                <a:cs typeface="Calibri"/>
              </a:rPr>
              <a:t> value (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f-contours</a:t>
            </a:r>
            <a:r>
              <a:rPr lang="en-US" sz="3200" dirty="0">
                <a:latin typeface="Calibri"/>
                <a:cs typeface="Calibri"/>
              </a:rPr>
              <a:t>)</a:t>
            </a:r>
            <a:br>
              <a:rPr lang="en-US" sz="3200" dirty="0">
                <a:latin typeface="Calibri"/>
                <a:cs typeface="Calibri"/>
              </a:rPr>
            </a:br>
            <a:endParaRPr lang="en-US" sz="1800" dirty="0">
              <a:latin typeface="Calibri"/>
              <a:cs typeface="Calibri"/>
            </a:endParaRP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Fact 2: For every state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lang="en-US" sz="3200" dirty="0">
                <a:latin typeface="Calibri"/>
                <a:cs typeface="Calibri"/>
              </a:rPr>
              <a:t>, nodes that reach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lang="en-US" sz="3200" dirty="0">
                <a:latin typeface="Calibri"/>
                <a:cs typeface="Calibri"/>
              </a:rPr>
              <a:t> optimally are explored before nodes that reach 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s</a:t>
            </a:r>
            <a:r>
              <a:rPr lang="en-US" sz="3200" dirty="0">
                <a:latin typeface="Calibri"/>
                <a:cs typeface="Calibri"/>
              </a:rPr>
              <a:t> </a:t>
            </a:r>
            <a:r>
              <a:rPr lang="en-US" sz="3200" dirty="0" err="1">
                <a:latin typeface="Calibri"/>
                <a:cs typeface="Calibri"/>
              </a:rPr>
              <a:t>suboptimally</a:t>
            </a:r>
            <a:endParaRPr lang="en-US" sz="3200" dirty="0">
              <a:latin typeface="Calibri"/>
              <a:cs typeface="Calibri"/>
            </a:endParaRPr>
          </a:p>
          <a:p>
            <a:pPr lvl="1"/>
            <a:endParaRPr lang="en-US" sz="1800" dirty="0">
              <a:latin typeface="Calibri"/>
              <a:cs typeface="Calibri"/>
            </a:endParaRPr>
          </a:p>
          <a:p>
            <a:pPr lvl="1" eaLnBrk="1" hangingPunct="1"/>
            <a:r>
              <a:rPr lang="en-US" sz="3200" dirty="0">
                <a:latin typeface="Calibri"/>
                <a:cs typeface="Calibri"/>
              </a:rPr>
              <a:t>Result: A* graph search is optimal</a:t>
            </a:r>
          </a:p>
        </p:txBody>
      </p:sp>
      <p:sp>
        <p:nvSpPr>
          <p:cNvPr id="41989" name="Freeform 9"/>
          <p:cNvSpPr>
            <a:spLocks/>
          </p:cNvSpPr>
          <p:nvPr/>
        </p:nvSpPr>
        <p:spPr bwMode="auto">
          <a:xfrm>
            <a:off x="8001000" y="2533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0" name="Oval 10"/>
          <p:cNvSpPr>
            <a:spLocks noChangeArrowheads="1"/>
          </p:cNvSpPr>
          <p:nvPr/>
        </p:nvSpPr>
        <p:spPr bwMode="auto">
          <a:xfrm>
            <a:off x="9123363" y="2889250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1" name="Oval 11"/>
          <p:cNvSpPr>
            <a:spLocks noChangeArrowheads="1"/>
          </p:cNvSpPr>
          <p:nvPr/>
        </p:nvSpPr>
        <p:spPr bwMode="auto">
          <a:xfrm>
            <a:off x="9599613" y="287972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41992" name="Text Box 12"/>
          <p:cNvSpPr txBox="1">
            <a:spLocks noChangeArrowheads="1"/>
          </p:cNvSpPr>
          <p:nvPr/>
        </p:nvSpPr>
        <p:spPr bwMode="auto">
          <a:xfrm>
            <a:off x="9253538" y="2740026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41993" name="Oval 16"/>
          <p:cNvSpPr>
            <a:spLocks noChangeArrowheads="1"/>
          </p:cNvSpPr>
          <p:nvPr/>
        </p:nvSpPr>
        <p:spPr bwMode="auto">
          <a:xfrm>
            <a:off x="9847263" y="3929063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41994" name="Oval 17"/>
          <p:cNvSpPr>
            <a:spLocks noChangeArrowheads="1"/>
          </p:cNvSpPr>
          <p:nvPr/>
        </p:nvSpPr>
        <p:spPr bwMode="auto">
          <a:xfrm>
            <a:off x="9367838" y="4484688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5" name="Freeform 19"/>
          <p:cNvSpPr>
            <a:spLocks/>
          </p:cNvSpPr>
          <p:nvPr/>
        </p:nvSpPr>
        <p:spPr bwMode="auto">
          <a:xfrm>
            <a:off x="9321800" y="3275014"/>
            <a:ext cx="179388" cy="1196975"/>
          </a:xfrm>
          <a:custGeom>
            <a:avLst/>
            <a:gdLst>
              <a:gd name="T0" fmla="*/ 2147483647 w 113"/>
              <a:gd name="T1" fmla="*/ 0 h 754"/>
              <a:gd name="T2" fmla="*/ 2147483647 w 113"/>
              <a:gd name="T3" fmla="*/ 2147483647 h 754"/>
              <a:gd name="T4" fmla="*/ 2147483647 w 113"/>
              <a:gd name="T5" fmla="*/ 2147483647 h 754"/>
              <a:gd name="T6" fmla="*/ 2147483647 w 113"/>
              <a:gd name="T7" fmla="*/ 2147483647 h 754"/>
              <a:gd name="T8" fmla="*/ 2147483647 w 113"/>
              <a:gd name="T9" fmla="*/ 2147483647 h 754"/>
              <a:gd name="T10" fmla="*/ 0 w 113"/>
              <a:gd name="T11" fmla="*/ 2147483647 h 754"/>
              <a:gd name="T12" fmla="*/ 2147483647 w 113"/>
              <a:gd name="T13" fmla="*/ 2147483647 h 754"/>
              <a:gd name="T14" fmla="*/ 2147483647 w 113"/>
              <a:gd name="T15" fmla="*/ 2147483647 h 754"/>
              <a:gd name="T16" fmla="*/ 2147483647 w 113"/>
              <a:gd name="T17" fmla="*/ 2147483647 h 754"/>
              <a:gd name="T18" fmla="*/ 2147483647 w 113"/>
              <a:gd name="T19" fmla="*/ 2147483647 h 7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3"/>
              <a:gd name="T31" fmla="*/ 0 h 754"/>
              <a:gd name="T32" fmla="*/ 113 w 113"/>
              <a:gd name="T33" fmla="*/ 754 h 7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3" h="754">
                <a:moveTo>
                  <a:pt x="80" y="0"/>
                </a:moveTo>
                <a:cubicBezTo>
                  <a:pt x="85" y="21"/>
                  <a:pt x="90" y="40"/>
                  <a:pt x="97" y="60"/>
                </a:cubicBezTo>
                <a:cubicBezTo>
                  <a:pt x="113" y="160"/>
                  <a:pt x="99" y="191"/>
                  <a:pt x="54" y="264"/>
                </a:cubicBezTo>
                <a:cubicBezTo>
                  <a:pt x="47" y="289"/>
                  <a:pt x="35" y="313"/>
                  <a:pt x="21" y="334"/>
                </a:cubicBezTo>
                <a:cubicBezTo>
                  <a:pt x="12" y="374"/>
                  <a:pt x="21" y="340"/>
                  <a:pt x="10" y="372"/>
                </a:cubicBezTo>
                <a:cubicBezTo>
                  <a:pt x="6" y="383"/>
                  <a:pt x="0" y="404"/>
                  <a:pt x="0" y="404"/>
                </a:cubicBezTo>
                <a:cubicBezTo>
                  <a:pt x="4" y="446"/>
                  <a:pt x="13" y="491"/>
                  <a:pt x="43" y="523"/>
                </a:cubicBezTo>
                <a:cubicBezTo>
                  <a:pt x="45" y="530"/>
                  <a:pt x="45" y="537"/>
                  <a:pt x="48" y="544"/>
                </a:cubicBezTo>
                <a:cubicBezTo>
                  <a:pt x="51" y="550"/>
                  <a:pt x="57" y="554"/>
                  <a:pt x="59" y="560"/>
                </a:cubicBezTo>
                <a:cubicBezTo>
                  <a:pt x="78" y="626"/>
                  <a:pt x="70" y="684"/>
                  <a:pt x="70" y="7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6" name="Freeform 20"/>
          <p:cNvSpPr>
            <a:spLocks/>
          </p:cNvSpPr>
          <p:nvPr/>
        </p:nvSpPr>
        <p:spPr bwMode="auto">
          <a:xfrm>
            <a:off x="9739311" y="3471862"/>
            <a:ext cx="222251" cy="436563"/>
          </a:xfrm>
          <a:custGeom>
            <a:avLst/>
            <a:gdLst>
              <a:gd name="T0" fmla="*/ 0 w 140"/>
              <a:gd name="T1" fmla="*/ 0 h 275"/>
              <a:gd name="T2" fmla="*/ 2147483647 w 140"/>
              <a:gd name="T3" fmla="*/ 2147483647 h 275"/>
              <a:gd name="T4" fmla="*/ 2147483647 w 140"/>
              <a:gd name="T5" fmla="*/ 2147483647 h 275"/>
              <a:gd name="T6" fmla="*/ 2147483647 w 140"/>
              <a:gd name="T7" fmla="*/ 2147483647 h 275"/>
              <a:gd name="T8" fmla="*/ 2147483647 w 140"/>
              <a:gd name="T9" fmla="*/ 2147483647 h 275"/>
              <a:gd name="T10" fmla="*/ 2147483647 w 140"/>
              <a:gd name="T11" fmla="*/ 2147483647 h 2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0"/>
              <a:gd name="T19" fmla="*/ 0 h 275"/>
              <a:gd name="T20" fmla="*/ 140 w 140"/>
              <a:gd name="T21" fmla="*/ 275 h 2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0" h="275">
                <a:moveTo>
                  <a:pt x="0" y="0"/>
                </a:moveTo>
                <a:cubicBezTo>
                  <a:pt x="11" y="11"/>
                  <a:pt x="20" y="24"/>
                  <a:pt x="33" y="33"/>
                </a:cubicBezTo>
                <a:cubicBezTo>
                  <a:pt x="59" y="52"/>
                  <a:pt x="92" y="58"/>
                  <a:pt x="119" y="76"/>
                </a:cubicBezTo>
                <a:cubicBezTo>
                  <a:pt x="140" y="106"/>
                  <a:pt x="138" y="138"/>
                  <a:pt x="124" y="172"/>
                </a:cubicBezTo>
                <a:cubicBezTo>
                  <a:pt x="116" y="190"/>
                  <a:pt x="92" y="221"/>
                  <a:pt x="92" y="221"/>
                </a:cubicBezTo>
                <a:cubicBezTo>
                  <a:pt x="98" y="240"/>
                  <a:pt x="114" y="255"/>
                  <a:pt x="114" y="27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41997" name="Oval 22"/>
          <p:cNvSpPr>
            <a:spLocks noChangeArrowheads="1"/>
          </p:cNvSpPr>
          <p:nvPr/>
        </p:nvSpPr>
        <p:spPr bwMode="auto">
          <a:xfrm>
            <a:off x="9355138" y="2463801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8" name="Freeform 23"/>
          <p:cNvSpPr>
            <a:spLocks/>
          </p:cNvSpPr>
          <p:nvPr/>
        </p:nvSpPr>
        <p:spPr bwMode="auto">
          <a:xfrm>
            <a:off x="8783637" y="3368676"/>
            <a:ext cx="1181100" cy="557212"/>
          </a:xfrm>
          <a:custGeom>
            <a:avLst/>
            <a:gdLst>
              <a:gd name="T0" fmla="*/ 2147483647 w 744"/>
              <a:gd name="T1" fmla="*/ 0 h 351"/>
              <a:gd name="T2" fmla="*/ 2147483647 w 744"/>
              <a:gd name="T3" fmla="*/ 2147483647 h 351"/>
              <a:gd name="T4" fmla="*/ 2147483647 w 744"/>
              <a:gd name="T5" fmla="*/ 2147483647 h 351"/>
              <a:gd name="T6" fmla="*/ 2147483647 w 744"/>
              <a:gd name="T7" fmla="*/ 2147483647 h 351"/>
              <a:gd name="T8" fmla="*/ 0 w 744"/>
              <a:gd name="T9" fmla="*/ 2147483647 h 3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4"/>
              <a:gd name="T16" fmla="*/ 0 h 351"/>
              <a:gd name="T17" fmla="*/ 744 w 744"/>
              <a:gd name="T18" fmla="*/ 351 h 3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4" h="351">
                <a:moveTo>
                  <a:pt x="744" y="0"/>
                </a:moveTo>
                <a:cubicBezTo>
                  <a:pt x="672" y="25"/>
                  <a:pt x="600" y="51"/>
                  <a:pt x="547" y="105"/>
                </a:cubicBezTo>
                <a:cubicBezTo>
                  <a:pt x="494" y="159"/>
                  <a:pt x="485" y="295"/>
                  <a:pt x="428" y="323"/>
                </a:cubicBezTo>
                <a:cubicBezTo>
                  <a:pt x="371" y="351"/>
                  <a:pt x="274" y="293"/>
                  <a:pt x="203" y="274"/>
                </a:cubicBezTo>
                <a:cubicBezTo>
                  <a:pt x="132" y="255"/>
                  <a:pt x="66" y="233"/>
                  <a:pt x="0" y="21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9" name="Freeform 24"/>
          <p:cNvSpPr>
            <a:spLocks/>
          </p:cNvSpPr>
          <p:nvPr/>
        </p:nvSpPr>
        <p:spPr bwMode="auto">
          <a:xfrm>
            <a:off x="9039226" y="3100388"/>
            <a:ext cx="747713" cy="293688"/>
          </a:xfrm>
          <a:custGeom>
            <a:avLst/>
            <a:gdLst>
              <a:gd name="T0" fmla="*/ 2147483647 w 471"/>
              <a:gd name="T1" fmla="*/ 0 h 185"/>
              <a:gd name="T2" fmla="*/ 2147483647 w 471"/>
              <a:gd name="T3" fmla="*/ 2147483647 h 185"/>
              <a:gd name="T4" fmla="*/ 0 w 471"/>
              <a:gd name="T5" fmla="*/ 2147483647 h 185"/>
              <a:gd name="T6" fmla="*/ 0 60000 65536"/>
              <a:gd name="T7" fmla="*/ 0 60000 65536"/>
              <a:gd name="T8" fmla="*/ 0 60000 65536"/>
              <a:gd name="T9" fmla="*/ 0 w 471"/>
              <a:gd name="T10" fmla="*/ 0 h 185"/>
              <a:gd name="T11" fmla="*/ 471 w 471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1" h="185">
                <a:moveTo>
                  <a:pt x="471" y="0"/>
                </a:moveTo>
                <a:cubicBezTo>
                  <a:pt x="394" y="76"/>
                  <a:pt x="317" y="153"/>
                  <a:pt x="239" y="169"/>
                </a:cubicBezTo>
                <a:cubicBezTo>
                  <a:pt x="161" y="185"/>
                  <a:pt x="80" y="142"/>
                  <a:pt x="0" y="9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2000" name="Text Box 26"/>
          <p:cNvSpPr txBox="1">
            <a:spLocks noChangeArrowheads="1"/>
          </p:cNvSpPr>
          <p:nvPr/>
        </p:nvSpPr>
        <p:spPr bwMode="auto">
          <a:xfrm>
            <a:off x="10228198" y="3386563"/>
            <a:ext cx="1108077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f </a:t>
            </a:r>
            <a:r>
              <a:rPr lang="en-US" sz="2800">
                <a:latin typeface="Calibri"/>
                <a:cs typeface="Calibri"/>
                <a:sym typeface="Symbol" pitchFamily="18" charset="2"/>
              </a:rPr>
              <a:t> 3</a:t>
            </a:r>
          </a:p>
        </p:txBody>
      </p:sp>
      <p:sp>
        <p:nvSpPr>
          <p:cNvPr id="42001" name="Text Box 27"/>
          <p:cNvSpPr txBox="1">
            <a:spLocks noChangeArrowheads="1"/>
          </p:cNvSpPr>
          <p:nvPr/>
        </p:nvSpPr>
        <p:spPr bwMode="auto">
          <a:xfrm>
            <a:off x="10101198" y="2991275"/>
            <a:ext cx="1108077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f </a:t>
            </a:r>
            <a:r>
              <a:rPr lang="en-US" sz="2800">
                <a:latin typeface="Calibri"/>
                <a:cs typeface="Calibri"/>
                <a:sym typeface="Symbol" pitchFamily="18" charset="2"/>
              </a:rPr>
              <a:t> 2</a:t>
            </a:r>
          </a:p>
        </p:txBody>
      </p:sp>
      <p:sp>
        <p:nvSpPr>
          <p:cNvPr id="42002" name="Text Box 28"/>
          <p:cNvSpPr txBox="1">
            <a:spLocks noChangeArrowheads="1"/>
          </p:cNvSpPr>
          <p:nvPr/>
        </p:nvSpPr>
        <p:spPr bwMode="auto">
          <a:xfrm>
            <a:off x="9901172" y="2613451"/>
            <a:ext cx="1108077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f </a:t>
            </a:r>
            <a:r>
              <a:rPr lang="en-US" sz="2800">
                <a:latin typeface="Calibri"/>
                <a:cs typeface="Calibri"/>
                <a:sym typeface="Symbol" pitchFamily="18" charset="2"/>
              </a:rPr>
              <a:t> 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D0D695F-7CD3-E202-3EF1-6854F416348D}"/>
                  </a:ext>
                </a:extLst>
              </p14:cNvPr>
              <p14:cNvContentPartPr/>
              <p14:nvPr/>
            </p14:nvContentPartPr>
            <p14:xfrm>
              <a:off x="2412720" y="2835000"/>
              <a:ext cx="873360" cy="29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D0D695F-7CD3-E202-3EF1-6854F416348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03360" y="2825640"/>
                <a:ext cx="892080" cy="4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4164265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Optimality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448656" y="1183458"/>
            <a:ext cx="9766984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/>
              <a:t>Tree search: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A* is optimal if heuristic is admissible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UCS is a special case (h = 0)</a:t>
            </a:r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Graph search: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A* optimal if heuristic is consistent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/>
              <a:t>UCS optimal (h = 0 is consistent)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Consistency implies admissibility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In general, most natural admissible heuristics tend to be consistent, especially if from relaxed problems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9853" y="2009404"/>
            <a:ext cx="4720694" cy="340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E4C8F93-F847-080D-3D2D-F63C7FC05229}"/>
                  </a:ext>
                </a:extLst>
              </p14:cNvPr>
              <p14:cNvContentPartPr/>
              <p14:nvPr/>
            </p14:nvContentPartPr>
            <p14:xfrm>
              <a:off x="696600" y="5245200"/>
              <a:ext cx="3989880" cy="316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E4C8F93-F847-080D-3D2D-F63C7FC0522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7240" y="5235840"/>
                <a:ext cx="4008600" cy="335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Heuristics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600200"/>
            <a:ext cx="5714999" cy="45853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894594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Creating Admissible Heuristics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Most of the work in solving hard search problems optimally is in coming up with admissible heuristics</a:t>
            </a:r>
          </a:p>
          <a:p>
            <a:pPr lvl="3"/>
            <a:endParaRPr lang="en-US" sz="1600" dirty="0"/>
          </a:p>
          <a:p>
            <a:pPr eaLnBrk="1" hangingPunct="1"/>
            <a:r>
              <a:rPr lang="en-US" sz="2800" dirty="0"/>
              <a:t>Often, admissible heuristics are solutions to </a:t>
            </a:r>
            <a:r>
              <a:rPr lang="en-US" sz="2800" b="1" i="1" dirty="0">
                <a:solidFill>
                  <a:srgbClr val="C00000"/>
                </a:solidFill>
              </a:rPr>
              <a:t>relaxed problems</a:t>
            </a:r>
            <a:r>
              <a:rPr lang="en-US" sz="2800" i="1" dirty="0"/>
              <a:t>, </a:t>
            </a:r>
            <a:r>
              <a:rPr lang="en-US" sz="2800" dirty="0"/>
              <a:t>where new actions are available</a:t>
            </a:r>
            <a:endParaRPr lang="en-US" sz="2800" i="1" dirty="0"/>
          </a:p>
          <a:p>
            <a:pPr lvl="2"/>
            <a:endParaRPr lang="en-US" sz="2000" i="1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553199" y="3428999"/>
            <a:ext cx="4967145" cy="2604945"/>
            <a:chOff x="5067016" y="4038600"/>
            <a:chExt cx="2663541" cy="1197700"/>
          </a:xfrm>
        </p:grpSpPr>
        <p:pic>
          <p:nvPicPr>
            <p:cNvPr id="2253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67016" y="40386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" name="Straight Arrow Connector 11"/>
            <p:cNvCxnSpPr>
              <a:cxnSpLocks/>
            </p:cNvCxnSpPr>
            <p:nvPr/>
          </p:nvCxnSpPr>
          <p:spPr bwMode="auto">
            <a:xfrm flipH="1" flipV="1">
              <a:off x="5224951" y="4457919"/>
              <a:ext cx="1127005" cy="7069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538" name="TextBox 17"/>
            <p:cNvSpPr txBox="1">
              <a:spLocks noChangeArrowheads="1"/>
            </p:cNvSpPr>
            <p:nvPr/>
          </p:nvSpPr>
          <p:spPr bwMode="auto">
            <a:xfrm>
              <a:off x="5256027" y="4456138"/>
              <a:ext cx="295008" cy="240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15</a:t>
              </a:r>
            </a:p>
          </p:txBody>
        </p:sp>
        <p:cxnSp>
          <p:nvCxnSpPr>
            <p:cNvPr id="14" name="Straight Arrow Connector 13"/>
            <p:cNvCxnSpPr>
              <a:cxnSpLocks/>
            </p:cNvCxnSpPr>
            <p:nvPr/>
          </p:nvCxnSpPr>
          <p:spPr bwMode="auto">
            <a:xfrm>
              <a:off x="5235273" y="4457919"/>
              <a:ext cx="0" cy="636101"/>
            </a:xfrm>
            <a:prstGeom prst="straightConnector1">
              <a:avLst/>
            </a:prstGeom>
            <a:ln w="5715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1522176" y="3353607"/>
            <a:ext cx="4187938" cy="2954110"/>
            <a:chOff x="2743201" y="4111625"/>
            <a:chExt cx="2170113" cy="1374775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r="22440"/>
            <a:stretch>
              <a:fillRect/>
            </a:stretch>
          </p:blipFill>
          <p:spPr bwMode="auto">
            <a:xfrm>
              <a:off x="2743201" y="4111625"/>
              <a:ext cx="2170113" cy="137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2895600" y="4492623"/>
              <a:ext cx="1295400" cy="68580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84984" y="4166820"/>
            <a:ext cx="9906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366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03EB4CC-47AF-74F2-9DFD-E0D1479ADC1B}"/>
                  </a:ext>
                </a:extLst>
              </p14:cNvPr>
              <p14:cNvContentPartPr/>
              <p14:nvPr/>
            </p14:nvContentPartPr>
            <p14:xfrm>
              <a:off x="6985080" y="4388760"/>
              <a:ext cx="2058120" cy="1424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03EB4CC-47AF-74F2-9DFD-E0D1479ADC1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75720" y="4379400"/>
                <a:ext cx="2076840" cy="144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295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8 Puzzle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495800"/>
            <a:ext cx="6781800" cy="16303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What are the states?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How many states?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What are the actions?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How many actions from the start state?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What should the step costs be?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3424733" y="838200"/>
            <a:ext cx="5338267" cy="4584642"/>
            <a:chOff x="6387246" y="1371600"/>
            <a:chExt cx="6033354" cy="5181600"/>
          </a:xfrm>
        </p:grpSpPr>
        <p:pic>
          <p:nvPicPr>
            <p:cNvPr id="1945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87246" y="1371600"/>
              <a:ext cx="5789731" cy="4838698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10515600" y="4724400"/>
              <a:ext cx="1905000" cy="18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4618" y="1220185"/>
            <a:ext cx="2969363" cy="254342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022088" y="363524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Start State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7888" y="363524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Goal State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8745" y="1219462"/>
            <a:ext cx="3044108" cy="254487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5822688" y="3635245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Actions</a:t>
            </a:r>
          </a:p>
        </p:txBody>
      </p:sp>
    </p:spTree>
    <p:extLst>
      <p:ext uri="{BB962C8B-B14F-4D97-AF65-F5344CB8AC3E}">
        <p14:creationId xmlns:p14="http://schemas.microsoft.com/office/powerpoint/2010/main" val="24344602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8 Puzzle I</a:t>
            </a:r>
          </a:p>
        </p:txBody>
      </p:sp>
      <p:sp>
        <p:nvSpPr>
          <p:cNvPr id="8192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6324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Heuristic: </a:t>
            </a:r>
            <a:r>
              <a:rPr lang="en-US" sz="2800" dirty="0">
                <a:solidFill>
                  <a:srgbClr val="00B050"/>
                </a:solidFill>
              </a:rPr>
              <a:t>Number of tiles misplaced</a:t>
            </a:r>
          </a:p>
          <a:p>
            <a:pPr eaLnBrk="1" hangingPunct="1"/>
            <a:r>
              <a:rPr lang="en-US" sz="2800" dirty="0"/>
              <a:t>Why is it admissible?</a:t>
            </a:r>
          </a:p>
          <a:p>
            <a:pPr eaLnBrk="1" hangingPunct="1"/>
            <a:r>
              <a:rPr lang="en-US" sz="2800" dirty="0"/>
              <a:t>h(start) =</a:t>
            </a:r>
          </a:p>
          <a:p>
            <a:pPr eaLnBrk="1" hangingPunct="1"/>
            <a:r>
              <a:rPr lang="en-US" sz="2800" dirty="0"/>
              <a:t>This is a </a:t>
            </a:r>
            <a:r>
              <a:rPr lang="en-US" sz="2800" i="1" dirty="0"/>
              <a:t>relaxed-problem</a:t>
            </a:r>
            <a:r>
              <a:rPr lang="en-US" sz="2800" dirty="0"/>
              <a:t> heuristic</a:t>
            </a:r>
          </a:p>
        </p:txBody>
      </p:sp>
      <p:sp>
        <p:nvSpPr>
          <p:cNvPr id="819206" name="Text Box 6"/>
          <p:cNvSpPr txBox="1">
            <a:spLocks noChangeArrowheads="1"/>
          </p:cNvSpPr>
          <p:nvPr/>
        </p:nvSpPr>
        <p:spPr bwMode="auto">
          <a:xfrm>
            <a:off x="1974812" y="2247672"/>
            <a:ext cx="99060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8</a:t>
            </a:r>
          </a:p>
        </p:txBody>
      </p:sp>
      <p:graphicFrame>
        <p:nvGraphicFramePr>
          <p:cNvPr id="819294" name="Group 94"/>
          <p:cNvGraphicFramePr>
            <a:graphicFrameLocks noGrp="1"/>
          </p:cNvGraphicFramePr>
          <p:nvPr/>
        </p:nvGraphicFramePr>
        <p:xfrm>
          <a:off x="6117295" y="4112577"/>
          <a:ext cx="5312705" cy="2212023"/>
        </p:xfrm>
        <a:graphic>
          <a:graphicData uri="http://schemas.openxmlformats.org/drawingml/2006/table">
            <a:tbl>
              <a:tblPr/>
              <a:tblGrid>
                <a:gridCol w="1046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Average nodes expanded when the optimal path has…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…4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…8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…12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UCS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6,300</a:t>
                      </a: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3.6 x 10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TILES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890" y="3489471"/>
            <a:ext cx="5510086" cy="3138194"/>
          </a:xfrm>
          <a:prstGeom prst="rect">
            <a:avLst/>
          </a:prstGeom>
          <a:noFill/>
        </p:spPr>
      </p:pic>
      <p:grpSp>
        <p:nvGrpSpPr>
          <p:cNvPr id="11" name="Group 10"/>
          <p:cNvGrpSpPr/>
          <p:nvPr/>
        </p:nvGrpSpPr>
        <p:grpSpPr>
          <a:xfrm>
            <a:off x="6324601" y="1219414"/>
            <a:ext cx="5333998" cy="2656605"/>
            <a:chOff x="533401" y="1219446"/>
            <a:chExt cx="6113461" cy="3044818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3401" y="1219446"/>
              <a:ext cx="6113461" cy="2544905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1002295" y="3639596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Start State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118852" y="3664585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Goal State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133348" y="6382906"/>
            <a:ext cx="39238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Statistics from Andrew Moore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CC3476B-2DB9-8E85-0DA9-9DD99D248167}"/>
                  </a:ext>
                </a:extLst>
              </p14:cNvPr>
              <p14:cNvContentPartPr/>
              <p14:nvPr/>
            </p14:nvContentPartPr>
            <p14:xfrm>
              <a:off x="243000" y="2671560"/>
              <a:ext cx="2556360" cy="210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CC3476B-2DB9-8E85-0DA9-9DD99D2481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3640" y="2662200"/>
                <a:ext cx="2575080" cy="2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DFBB1D3-073D-C858-B669-46884D1897C7}"/>
                  </a:ext>
                </a:extLst>
              </p14:cNvPr>
              <p14:cNvContentPartPr/>
              <p14:nvPr/>
            </p14:nvContentPartPr>
            <p14:xfrm>
              <a:off x="5151960" y="1382760"/>
              <a:ext cx="5983560" cy="4886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DFBB1D3-073D-C858-B669-46884D1897C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142600" y="1373400"/>
                <a:ext cx="6002280" cy="4905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3062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06" grpId="0"/>
      <p:bldP spid="1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8 Puzzle II</a:t>
            </a:r>
          </a:p>
        </p:txBody>
      </p:sp>
      <p:sp>
        <p:nvSpPr>
          <p:cNvPr id="813059" name="Rectangle 3"/>
          <p:cNvSpPr>
            <a:spLocks noGrp="1" noChangeArrowheads="1"/>
          </p:cNvSpPr>
          <p:nvPr>
            <p:ph idx="1"/>
          </p:nvPr>
        </p:nvSpPr>
        <p:spPr>
          <a:xfrm>
            <a:off x="457201" y="1112623"/>
            <a:ext cx="5867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dirty="0"/>
              <a:t>What if we had an easier 8-puzzle where any tile could slide any direction at any time, ignoring other tiles?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>
                <a:solidFill>
                  <a:srgbClr val="00B050"/>
                </a:solidFill>
              </a:rPr>
              <a:t>Total </a:t>
            </a:r>
            <a:r>
              <a:rPr lang="en-US" sz="3200" i="1" dirty="0">
                <a:solidFill>
                  <a:srgbClr val="00B050"/>
                </a:solidFill>
              </a:rPr>
              <a:t>Manhattan </a:t>
            </a:r>
            <a:r>
              <a:rPr lang="en-US" sz="3200" dirty="0">
                <a:solidFill>
                  <a:srgbClr val="00B050"/>
                </a:solidFill>
              </a:rPr>
              <a:t>distance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/>
              <a:t>Why is it admissible?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/>
              <a:t>h(start) =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</p:txBody>
      </p:sp>
      <p:sp>
        <p:nvSpPr>
          <p:cNvPr id="813061" name="Text Box 5"/>
          <p:cNvSpPr txBox="1">
            <a:spLocks noChangeArrowheads="1"/>
          </p:cNvSpPr>
          <p:nvPr/>
        </p:nvSpPr>
        <p:spPr bwMode="auto">
          <a:xfrm>
            <a:off x="2110688" y="5786742"/>
            <a:ext cx="3464568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3 + 1 + 2 + … = 18</a:t>
            </a:r>
          </a:p>
        </p:txBody>
      </p:sp>
      <p:graphicFrame>
        <p:nvGraphicFramePr>
          <p:cNvPr id="813133" name="Group 77"/>
          <p:cNvGraphicFramePr>
            <a:graphicFrameLocks noGrp="1"/>
          </p:cNvGraphicFramePr>
          <p:nvPr/>
        </p:nvGraphicFramePr>
        <p:xfrm>
          <a:off x="5575256" y="4267200"/>
          <a:ext cx="6107573" cy="2252471"/>
        </p:xfrm>
        <a:graphic>
          <a:graphicData uri="http://schemas.openxmlformats.org/drawingml/2006/table">
            <a:tbl>
              <a:tblPr/>
              <a:tblGrid>
                <a:gridCol w="1920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2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2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08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Average nodes expanded when the optimal path has…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4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…4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…8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…12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TILES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8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MANHATTAN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6324601" y="1219414"/>
            <a:ext cx="5333998" cy="2656605"/>
            <a:chOff x="533401" y="1219446"/>
            <a:chExt cx="6113461" cy="3044818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3401" y="1219446"/>
              <a:ext cx="6113461" cy="2544905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1102705" y="3639596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Start State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19262" y="3664585"/>
              <a:ext cx="1981200" cy="599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Goal State</a:t>
              </a:r>
            </a:p>
          </p:txBody>
        </p:sp>
      </p:grpSp>
      <p:graphicFrame>
        <p:nvGraphicFramePr>
          <p:cNvPr id="3" name="Group 94">
            <a:extLst>
              <a:ext uri="{FF2B5EF4-FFF2-40B4-BE49-F238E27FC236}">
                <a16:creationId xmlns:a16="http://schemas.microsoft.com/office/drawing/2014/main" id="{725BA601-E2C2-5A1F-E9B9-D68B4F28AD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838054"/>
              </p:ext>
            </p:extLst>
          </p:nvPr>
        </p:nvGraphicFramePr>
        <p:xfrm>
          <a:off x="6431534" y="3797381"/>
          <a:ext cx="5312705" cy="2212023"/>
        </p:xfrm>
        <a:graphic>
          <a:graphicData uri="http://schemas.openxmlformats.org/drawingml/2006/table">
            <a:tbl>
              <a:tblPr/>
              <a:tblGrid>
                <a:gridCol w="1046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Average nodes expanded when the optimal path has…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…4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…8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…12 steps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UCS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6,300</a:t>
                      </a:r>
                      <a:endParaRPr kumimoji="0" lang="en-US" sz="2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3.6 x 10</a:t>
                      </a:r>
                      <a:r>
                        <a:rPr kumimoji="0" lang="en-US" sz="2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4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A*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TILES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946C7B2-84F6-BEDF-5552-60099BE8DDFE}"/>
                  </a:ext>
                </a:extLst>
              </p14:cNvPr>
              <p14:cNvContentPartPr/>
              <p14:nvPr/>
            </p14:nvContentPartPr>
            <p14:xfrm>
              <a:off x="4663080" y="5563440"/>
              <a:ext cx="927720" cy="921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946C7B2-84F6-BEDF-5552-60099BE8DDF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53720" y="5554080"/>
                <a:ext cx="946440" cy="94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989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3061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Combining heuristics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41356" y="1104900"/>
            <a:ext cx="11326825" cy="4953000"/>
          </a:xfrm>
        </p:spPr>
        <p:txBody>
          <a:bodyPr/>
          <a:lstStyle/>
          <a:p>
            <a:r>
              <a:rPr lang="en-US" sz="3200" dirty="0"/>
              <a:t>Dominance: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i="1" baseline="-25000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>
                <a:solidFill>
                  <a:schemeClr val="tx1"/>
                </a:solidFill>
                <a:cs typeface="Arial" charset="0"/>
              </a:rPr>
              <a:t>≥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i="1" dirty="0" err="1">
                <a:solidFill>
                  <a:srgbClr val="00B050"/>
                </a:solidFill>
              </a:rPr>
              <a:t>h</a:t>
            </a:r>
            <a:r>
              <a:rPr lang="en-US" sz="3200" i="1" baseline="-25000" dirty="0" err="1">
                <a:solidFill>
                  <a:srgbClr val="00B050"/>
                </a:solidFill>
              </a:rPr>
              <a:t>c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/>
              <a:t>if    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D303CA"/>
                </a:solidFill>
                <a:sym typeface="Symbol"/>
              </a:rPr>
              <a:t>                     </a:t>
            </a:r>
            <a:r>
              <a:rPr lang="en-US" sz="3200" dirty="0">
                <a:solidFill>
                  <a:schemeClr val="tx1"/>
                </a:solidFill>
                <a:sym typeface="Symbol"/>
              </a:rPr>
              <a:t></a:t>
            </a:r>
            <a:r>
              <a:rPr lang="en-US" sz="3200" i="1" dirty="0">
                <a:solidFill>
                  <a:schemeClr val="tx1"/>
                </a:solidFill>
              </a:rPr>
              <a:t>n</a:t>
            </a:r>
            <a:r>
              <a:rPr lang="en-US" sz="3200" dirty="0">
                <a:solidFill>
                  <a:srgbClr val="C00000"/>
                </a:solidFill>
              </a:rPr>
              <a:t> 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i="1" baseline="-25000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 </a:t>
            </a:r>
            <a:r>
              <a:rPr lang="en-US" sz="3200" dirty="0">
                <a:solidFill>
                  <a:schemeClr val="tx1"/>
                </a:solidFill>
                <a:sym typeface="Symbol"/>
              </a:rPr>
              <a:t>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i="1" dirty="0" err="1">
                <a:solidFill>
                  <a:srgbClr val="00B050"/>
                </a:solidFill>
              </a:rPr>
              <a:t>h</a:t>
            </a:r>
            <a:r>
              <a:rPr lang="en-US" sz="3200" i="1" baseline="-25000" dirty="0" err="1">
                <a:solidFill>
                  <a:srgbClr val="00B050"/>
                </a:solidFill>
              </a:rPr>
              <a:t>c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</a:p>
          <a:p>
            <a:pPr lvl="1"/>
            <a:r>
              <a:rPr lang="en-US" sz="2800" dirty="0"/>
              <a:t> </a:t>
            </a:r>
            <a:r>
              <a:rPr lang="en-US" sz="3200" dirty="0"/>
              <a:t>Roughly speaking, larger is better as long as both are admissible</a:t>
            </a:r>
          </a:p>
          <a:p>
            <a:pPr lvl="1"/>
            <a:r>
              <a:rPr lang="en-US" sz="3200" dirty="0"/>
              <a:t> The </a:t>
            </a:r>
            <a:r>
              <a:rPr lang="en-US" sz="3200" dirty="0">
                <a:solidFill>
                  <a:srgbClr val="00B050"/>
                </a:solidFill>
              </a:rPr>
              <a:t>zero heuristic </a:t>
            </a:r>
            <a:r>
              <a:rPr lang="en-US" sz="3200" dirty="0"/>
              <a:t>is pretty bad (what does A* do with h=0?)</a:t>
            </a:r>
          </a:p>
          <a:p>
            <a:pPr lvl="1"/>
            <a:r>
              <a:rPr lang="en-US" sz="3200" dirty="0"/>
              <a:t> The </a:t>
            </a:r>
            <a:r>
              <a:rPr lang="en-US" sz="3200" dirty="0">
                <a:solidFill>
                  <a:srgbClr val="00B050"/>
                </a:solidFill>
              </a:rPr>
              <a:t>exact heuristic </a:t>
            </a:r>
            <a:r>
              <a:rPr lang="en-US" sz="3200" dirty="0"/>
              <a:t>is pretty good, but usually too expensive!</a:t>
            </a:r>
          </a:p>
          <a:p>
            <a:pPr lvl="1"/>
            <a:endParaRPr lang="en-US" sz="2800" dirty="0"/>
          </a:p>
          <a:p>
            <a:pPr eaLnBrk="1" hangingPunct="1"/>
            <a:r>
              <a:rPr lang="en-US" sz="3200" dirty="0"/>
              <a:t>What if we have two heuristics, neither dominates the other?</a:t>
            </a:r>
          </a:p>
          <a:p>
            <a:pPr lvl="1"/>
            <a:r>
              <a:rPr lang="en-US" sz="2800" dirty="0"/>
              <a:t> </a:t>
            </a:r>
            <a:r>
              <a:rPr lang="en-US" sz="3200" dirty="0"/>
              <a:t>Form a new heuristic by taking the max of both:</a:t>
            </a:r>
          </a:p>
          <a:p>
            <a:pPr marL="457176" lvl="1" indent="0">
              <a:buNone/>
            </a:pPr>
            <a:r>
              <a:rPr lang="en-US" sz="2800" dirty="0"/>
              <a:t>                 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dirty="0"/>
              <a:t>= max( </a:t>
            </a:r>
            <a:r>
              <a:rPr lang="en-US" sz="3200" i="1" dirty="0">
                <a:solidFill>
                  <a:srgbClr val="00B050"/>
                </a:solidFill>
              </a:rPr>
              <a:t>h</a:t>
            </a:r>
            <a:r>
              <a:rPr lang="en-US" sz="3200" i="1" baseline="-25000" dirty="0">
                <a:solidFill>
                  <a:srgbClr val="00B050"/>
                </a:solidFill>
              </a:rPr>
              <a:t>a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/>
              <a:t>, </a:t>
            </a:r>
            <a:r>
              <a:rPr lang="en-US" sz="3200" i="1" dirty="0" err="1">
                <a:solidFill>
                  <a:srgbClr val="00B050"/>
                </a:solidFill>
              </a:rPr>
              <a:t>h</a:t>
            </a:r>
            <a:r>
              <a:rPr lang="en-US" sz="3200" i="1" baseline="-25000" dirty="0" err="1">
                <a:solidFill>
                  <a:srgbClr val="00B050"/>
                </a:solidFill>
              </a:rPr>
              <a:t>b</a:t>
            </a:r>
            <a:r>
              <a:rPr lang="en-US" sz="3200" dirty="0">
                <a:solidFill>
                  <a:srgbClr val="00B050"/>
                </a:solidFill>
              </a:rPr>
              <a:t>(</a:t>
            </a:r>
            <a:r>
              <a:rPr lang="en-US" sz="3200" i="1" dirty="0">
                <a:solidFill>
                  <a:srgbClr val="00B050"/>
                </a:solidFill>
              </a:rPr>
              <a:t>n</a:t>
            </a:r>
            <a:r>
              <a:rPr lang="en-US" sz="3200" dirty="0">
                <a:solidFill>
                  <a:srgbClr val="00B050"/>
                </a:solidFill>
              </a:rPr>
              <a:t>)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/>
              <a:t>)</a:t>
            </a:r>
            <a:endParaRPr lang="en-US" sz="2800" dirty="0"/>
          </a:p>
          <a:p>
            <a:pPr lvl="1" eaLnBrk="1" hangingPunct="1"/>
            <a:r>
              <a:rPr lang="en-US" sz="2800" dirty="0"/>
              <a:t> </a:t>
            </a:r>
            <a:r>
              <a:rPr lang="en-US" sz="3200" dirty="0"/>
              <a:t>Max of admissible heuristics is admissible and dominates both!</a:t>
            </a:r>
          </a:p>
          <a:p>
            <a:pPr marL="230187" lvl="2" indent="0"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CAD3BDD-17F8-A736-67B1-0F3657417A66}"/>
                  </a:ext>
                </a:extLst>
              </p14:cNvPr>
              <p14:cNvContentPartPr/>
              <p14:nvPr/>
            </p14:nvContentPartPr>
            <p14:xfrm>
              <a:off x="68400" y="147960"/>
              <a:ext cx="11779920" cy="5654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CAD3BDD-17F8-A736-67B1-0F3657417A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040" y="138600"/>
                <a:ext cx="11798640" cy="567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2793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A*: Summary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9590" y="1553037"/>
            <a:ext cx="4865218" cy="4537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1735522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A*: Summary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A* uses both backward costs and (estimates of) forward costs</a:t>
            </a:r>
          </a:p>
          <a:p>
            <a:pPr lvl="4"/>
            <a:endParaRPr lang="en-US" sz="1600" dirty="0"/>
          </a:p>
          <a:p>
            <a:pPr eaLnBrk="1" hangingPunct="1"/>
            <a:r>
              <a:rPr lang="en-US" dirty="0"/>
              <a:t>A* is optimal with admissible / consistent heuristics</a:t>
            </a:r>
          </a:p>
          <a:p>
            <a:pPr lvl="4"/>
            <a:endParaRPr lang="en-US" sz="1600" dirty="0"/>
          </a:p>
          <a:p>
            <a:pPr eaLnBrk="1" hangingPunct="1"/>
            <a:r>
              <a:rPr lang="en-US" dirty="0"/>
              <a:t>Heuristic design is key: often use relaxed problems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1" y="3886363"/>
            <a:ext cx="8077197" cy="2487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9068</TotalTime>
  <Words>3985</Words>
  <Application>Microsoft Office PowerPoint</Application>
  <PresentationFormat>Widescreen</PresentationFormat>
  <Paragraphs>857</Paragraphs>
  <Slides>70</Slides>
  <Notes>14</Notes>
  <HiddenSlides>15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7" baseType="lpstr"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Plan</vt:lpstr>
      <vt:lpstr>Uniform Cost Search</vt:lpstr>
      <vt:lpstr>AI: Representation and Problem Solving </vt:lpstr>
      <vt:lpstr>PowerPoint Presentation</vt:lpstr>
      <vt:lpstr>PowerPoint Presentation</vt:lpstr>
      <vt:lpstr>PowerPoint Presentation</vt:lpstr>
      <vt:lpstr>Recall: Breadth-First Search (BFS) Properties</vt:lpstr>
      <vt:lpstr>Recall: Breadth-First Search (BFS) Properties</vt:lpstr>
      <vt:lpstr>Uniform Cost Search (UCS) Properties</vt:lpstr>
      <vt:lpstr>Uniform Cost Issues</vt:lpstr>
      <vt:lpstr>Demo Contours UCS Empty</vt:lpstr>
      <vt:lpstr>Demo Contours UCS Pacman Small Maze</vt:lpstr>
      <vt:lpstr>Donuts ASAP!</vt:lpstr>
      <vt:lpstr>Uninformed vs Informed Search</vt:lpstr>
      <vt:lpstr>Today</vt:lpstr>
      <vt:lpstr>Informed Search</vt:lpstr>
      <vt:lpstr>Search Heuristics</vt:lpstr>
      <vt:lpstr>Example: Euclidean distance to Bucharest</vt:lpstr>
      <vt:lpstr>Effect of heuristics</vt:lpstr>
      <vt:lpstr>Greedy Search</vt:lpstr>
      <vt:lpstr>Donuts ASAP!</vt:lpstr>
      <vt:lpstr>Greedy Search</vt:lpstr>
      <vt:lpstr>Greedy Search</vt:lpstr>
      <vt:lpstr>Demo Contours Greedy (Empty)</vt:lpstr>
      <vt:lpstr>Demo Contours Greedy (Pacman Small Maze)</vt:lpstr>
      <vt:lpstr>A* Search</vt:lpstr>
      <vt:lpstr>A* Search</vt:lpstr>
      <vt:lpstr>A* Search</vt:lpstr>
      <vt:lpstr>Combining UCS and Greedy</vt:lpstr>
      <vt:lpstr>Combining UCS and Greedy</vt:lpstr>
      <vt:lpstr>Combining UCS and Greedy</vt:lpstr>
      <vt:lpstr>Is A* Optimal?</vt:lpstr>
      <vt:lpstr>The Price is Wrong…</vt:lpstr>
      <vt:lpstr>Admissible Heuristics</vt:lpstr>
      <vt:lpstr>Admissible Heuristics</vt:lpstr>
      <vt:lpstr>Optimality of A* Tree Search</vt:lpstr>
      <vt:lpstr>Optimality of A* Tree Search</vt:lpstr>
      <vt:lpstr>Optimality of A* Tree Search: Blocking</vt:lpstr>
      <vt:lpstr>Optimality of A* Tree Search: Blocking</vt:lpstr>
      <vt:lpstr>Optimality of A* Tree Search: Blocking</vt:lpstr>
      <vt:lpstr>Optimality of A* Tree Search: Blocking</vt:lpstr>
      <vt:lpstr>Optimality of A* Tree Search: Blocking</vt:lpstr>
      <vt:lpstr>UCS vs A* Contours</vt:lpstr>
      <vt:lpstr>UCS vs A* Contours</vt:lpstr>
      <vt:lpstr>Demo Contours UCS Empty</vt:lpstr>
      <vt:lpstr>Demo Contours UCS Pacman Small Maze</vt:lpstr>
      <vt:lpstr>Comparison</vt:lpstr>
      <vt:lpstr>Demo Empty Water Shallow/Deep – Guess Algorithm</vt:lpstr>
      <vt:lpstr>A* Search Algorithms</vt:lpstr>
      <vt:lpstr>PowerPoint Presentation</vt:lpstr>
      <vt:lpstr>PowerPoint Presentation</vt:lpstr>
      <vt:lpstr>Optimality of A* Graph Search</vt:lpstr>
      <vt:lpstr>A* Tree Search</vt:lpstr>
      <vt:lpstr>A* Graph Search</vt:lpstr>
      <vt:lpstr>Poll 1: A* Graph Search</vt:lpstr>
      <vt:lpstr>Poll 1: A* Graph Search</vt:lpstr>
      <vt:lpstr>A* Graph Search</vt:lpstr>
      <vt:lpstr>A* Graph Search Gone Wrong?</vt:lpstr>
      <vt:lpstr>Admissibility of Heuristics</vt:lpstr>
      <vt:lpstr>Consistency of Heuristics</vt:lpstr>
      <vt:lpstr>Optimality of A* Graph Search</vt:lpstr>
      <vt:lpstr>Optimality</vt:lpstr>
      <vt:lpstr>Creating Heuristics</vt:lpstr>
      <vt:lpstr>Creating Admissible Heuristics</vt:lpstr>
      <vt:lpstr>Example: 8 Puzzle</vt:lpstr>
      <vt:lpstr>8 Puzzle I</vt:lpstr>
      <vt:lpstr>8 Puzzle II</vt:lpstr>
      <vt:lpstr>Combining heuristics</vt:lpstr>
      <vt:lpstr>A*: Summary</vt:lpstr>
      <vt:lpstr>A*: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703</cp:revision>
  <cp:lastPrinted>2018-11-27T13:42:27Z</cp:lastPrinted>
  <dcterms:created xsi:type="dcterms:W3CDTF">2018-10-11T11:39:27Z</dcterms:created>
  <dcterms:modified xsi:type="dcterms:W3CDTF">2025-09-04T18:23:15Z</dcterms:modified>
</cp:coreProperties>
</file>