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339" r:id="rId2"/>
    <p:sldId id="687" r:id="rId3"/>
    <p:sldId id="663" r:id="rId4"/>
    <p:sldId id="669" r:id="rId5"/>
    <p:sldId id="668" r:id="rId6"/>
    <p:sldId id="532" r:id="rId7"/>
    <p:sldId id="406" r:id="rId8"/>
    <p:sldId id="676" r:id="rId9"/>
    <p:sldId id="457" r:id="rId10"/>
    <p:sldId id="413" r:id="rId11"/>
    <p:sldId id="647" r:id="rId12"/>
    <p:sldId id="664" r:id="rId13"/>
    <p:sldId id="692" r:id="rId14"/>
    <p:sldId id="645" r:id="rId15"/>
    <p:sldId id="642" r:id="rId16"/>
    <p:sldId id="649" r:id="rId17"/>
    <p:sldId id="543" r:id="rId18"/>
    <p:sldId id="556" r:id="rId19"/>
    <p:sldId id="637" r:id="rId20"/>
    <p:sldId id="544" r:id="rId21"/>
    <p:sldId id="693" r:id="rId22"/>
    <p:sldId id="453" r:id="rId23"/>
    <p:sldId id="650" r:id="rId24"/>
    <p:sldId id="586" r:id="rId25"/>
    <p:sldId id="587" r:id="rId26"/>
    <p:sldId id="549" r:id="rId27"/>
    <p:sldId id="689" r:id="rId28"/>
    <p:sldId id="551" r:id="rId29"/>
    <p:sldId id="691" r:id="rId30"/>
    <p:sldId id="651" r:id="rId31"/>
    <p:sldId id="690" r:id="rId32"/>
    <p:sldId id="452" r:id="rId33"/>
    <p:sldId id="652" r:id="rId34"/>
    <p:sldId id="571" r:id="rId35"/>
    <p:sldId id="481" r:id="rId36"/>
    <p:sldId id="572" r:id="rId37"/>
    <p:sldId id="578" r:id="rId38"/>
    <p:sldId id="695" r:id="rId39"/>
    <p:sldId id="696" r:id="rId40"/>
    <p:sldId id="688" r:id="rId41"/>
    <p:sldId id="671" r:id="rId42"/>
    <p:sldId id="639" r:id="rId43"/>
    <p:sldId id="436" r:id="rId44"/>
    <p:sldId id="458" r:id="rId45"/>
    <p:sldId id="698" r:id="rId46"/>
    <p:sldId id="699" r:id="rId47"/>
    <p:sldId id="700" r:id="rId48"/>
    <p:sldId id="653" r:id="rId49"/>
    <p:sldId id="679" r:id="rId50"/>
    <p:sldId id="677" r:id="rId51"/>
    <p:sldId id="678" r:id="rId52"/>
    <p:sldId id="576" r:id="rId53"/>
    <p:sldId id="673" r:id="rId54"/>
    <p:sldId id="697" r:id="rId55"/>
    <p:sldId id="680" r:id="rId56"/>
    <p:sldId id="684" r:id="rId57"/>
    <p:sldId id="683" r:id="rId58"/>
    <p:sldId id="682" r:id="rId59"/>
    <p:sldId id="582" r:id="rId60"/>
    <p:sldId id="675" r:id="rId61"/>
    <p:sldId id="583" r:id="rId62"/>
    <p:sldId id="658" r:id="rId63"/>
    <p:sldId id="552" r:id="rId64"/>
    <p:sldId id="459" r:id="rId65"/>
    <p:sldId id="655" r:id="rId66"/>
    <p:sldId id="562" r:id="rId67"/>
    <p:sldId id="460" r:id="rId68"/>
    <p:sldId id="656" r:id="rId69"/>
    <p:sldId id="577" r:id="rId70"/>
    <p:sldId id="659" r:id="rId7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0832" autoAdjust="0"/>
  </p:normalViewPr>
  <p:slideViewPr>
    <p:cSldViewPr snapToGrid="0">
      <p:cViewPr varScale="1">
        <p:scale>
          <a:sx n="85" d="100"/>
          <a:sy n="85" d="100"/>
        </p:scale>
        <p:origin x="204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0:36.1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30794 15018 29487 0,'-3'-6'2624'0,"3"1"-2112"0,2 1-512 0,-1 2 0 16,1-1-704-16,2-1-256 0,0-1-64 0,2-7 0 15,1-3-816-15,1-1-160 0,-2 3-48 0,-1-2 0 0,-4 4 3072 16,-2 2 592-16,-3 3 128 0,-2-2 32 16,-4 5 928-16,-1-1 192 0,-3 3 48 0,-2 1 0 15,0 0-1472-15,-2 1-272 0,-5 3-64 0,-1-1-16 0,-5 5-544 0,0-2-128 16,-2 3 0-16,0 0-16 0,-1 3-304 0,1-1-128 16,0 2 0-16,1 1 128 0,2 1-128 0,0 1 0 15,4 1 0-15,-1 3 0 0,0 0 0 0,3 2 0 16,0 4 0-16,1-1 0 0,0 3 0 0,1 4 0 15,1 3 0-15,2 0 0 0,1-1 0 0,1 4 0 16,3 3 0-16,-1 4 0 0,3 1 0 0,2-1 0 0,3 1 0 16,1 0 0-16,3-2-192 0,2-3 16 15,4-3 16-15,4-7 0 0,2-2 160 0,4-3-208 0,2-4 80 0,5-2 128 16,3-3 0-16,3-2 0 0,5-6 0 16,-1-3 0-16,1-4 0 0,2-2 208 0,3-6-16 0,3-3-16 15,2-2 0-15,-1-1 0 0,2-4 0 0,-4-1 0 16,0-1 16-16,-2-2 16 0,1-4 0 0,-4-5 0 15,-2-3 48-15,-4-1 16 0,-5-2 0 0,-4-4 0 16,-4 0 32-16,-5-2 0 0,-4-4 0 0,-6-4 0 16,-3 1-304-16,-7-2 128 0,-4-2-128 0,-7 1 0 0,-4-4 144 15,-3 7-144-15,-2 2 0 0,-4 3 144 0,-1 4-144 16,0 4 0-16,1 3 144 0,1 2-144 0,1 5 0 16,2 1 0-16,4 3 0 0,0 0-128 15,3 2-496-15,0 2-80 16</inkml:trace>
  <inkml:trace contextRef="#ctx0" brushRef="#br0" timeOffset="1596.35">30880 15498 24879 0,'-11'2'2208'0,"3"-1"-1760"0,-1 1-448 0,4-2 0 0,3 1 1904 0,0-1 288 0,1 0 64 0,-1 0 16 16,-2 0-1008-16,-1 0-208 0,0 0-32 0,1-1-16 15,1-1 176-15,1 2 32 0,1-1 16 0,1 1 0 16,0 0-528-16,0 0-96 0,1 0-32 0,-1 0 0 0,2 3 0 16,-1-2-16-16,1 3 0 0,-2-1 0 0,0-3-64 0,0 0-16 15,0 0 0-15,0 0 0 0,2 25 0 0,-2-19 0 16,-2 0 0-16,1 3 0 0,0-3-112 0,-2-1-32 15,2 1 0-15,0-1 0 16,1-1-80-16,-1 0 0 0,-1-1-16 0,2-1 0 0,0 0 0 0,0 1 0 16,0-3 0-16,2 0 0 0,-1 1-48 0,0 0 0 15,0 0 0-15,1 2 0 0,0-3 64 0,1 2 0 16,0 1 0-16,1-2 0 0,0 1-64 0,-1 2 0 16,2 1 0-16,-1 0 0 0,1-3-64 0,0 3-128 15,-1 2 176-15,1-1-176 0,-2-1 128 0,2 1-128 16,0 0 0-16,1 3 0 0,1-3 144 0,-1-1-144 15,1 1 0-15,1 0 144 0,0 0-144 0,2 1 0 0,2 0 0 0,2 0 128 16,1 0-128-16,2-2 0 0,2 1 0 0,2 1 0 16,2 1 0-16,3 0 0 0,0 3 0 0,3-2 0 15,0 5 0-15,1-1 0 16,0 3 0-16,-1 2 0 0,-1-1 0 0,-5 0 0 16,1 2 0-16,-6 1 0 0,-1-2 0 0,-2 3 0 0,0 1 0 15,-1 1 0-15,-2 0 0 0,-1 1 0 0,0 0 0 16,2 1 0-16,-3-5 0 0,1-2 0 0,0-1 0 15,0-3 0-15,1-2 0 0,1-1 0 0,0-5 0 0,0 0 0 0,0-1 0 16,1-4 128-16,-2 0-128 0,1-1 128 16,-1 0 128-16,0-1 0 0,-1 0 16 0,-1 1 0 15,0-2-272-15,-2 0 0 0,-1 1 128 0,-1 1-128 16,-1 0 0-16,-1 0 0 0,0 1 128 0,-3-1-128 16,1 4 0-16,-2-3 0 0,0 0 0 0,-1 2 0 0,0-1 128 0,0 2-128 15,-1-3 0-15,0 3 0 0,2-3 0 0,-3 1 0 16,1-1 0-16,-2 1 0 15,2-2 0-15,-2-2 0 0,-1 1 0 0,0-1 0 0,-1-3 0 0,-1 0 0 16,-2-1 0-16,-1-1 0 0,0-3 0 16,-1-2 0-16,-3-2 0 0,1-1 0 0,-1 0 0 0,-2 2 0 0,1-3 0 0,0 3 0 15,1 0 0-15,-1 3 0 0,0-4 0 0,0 3 0 16,0 2 0-16,2-2 0 0,-2 1 0 0,1 0 0 16,1 2 0-16,0-2 0 15,2 0 0-15,-1 1 0 0,2-2 0 0,-1-1 0 0,2 1 0 0,0-3 0 16,0 2 0-1,0-1 0-15,0 1 0 0,1-4 0 0,-1 1 0 0,-1-2 0 0,-1 2-128 0,0-2 128 16,-2 1 0-16,-1-2 0 16,-3 1 0-16,0 2 0 0,-4 1 0 0,1 1 0 15,-1 2 0-15,-1 2-144 0,0-1 144 0,0 4 0 16,-1 0 0-16,1 0 0 0,2-1 0 0,0 4 0 0,2 0 0 0,-1-2-128 0,2 2 128 0,1 0 0 16,1-1 0-16,2 3 0 15,0-3 0-15,1 3 0 0,1 0 0 0,1-3-128 16,0 3 128-16,0 0 0 0,3-3-144 0,0 0 144 15,1 1 0-15,0-1 0 0,1 3-144 0,0-4 144 0,3 1 0 0,-1 2 0 16,2-2 0-16,1 1 0 0,1 0-352 0,0 0 32 16,2 1 16-16,1 1 0 15,1-1-720-15,1 2-128 0,2 2-48 0,4-1-14144 16,0 3-2832-16</inkml:trace>
  <inkml:trace contextRef="#ctx0" brushRef="#br0" timeOffset="3378.89">30616 5640 25791 0,'1'-7'2304'0,"-1"2"-1856"0,1 3-448 0,0-2 0 15,1 2 192-15,-2-1-48 0,1-3-16 0,0-4 0 16,0-2 320-16,1-2 64 0,-5-2 16 0,-1 1 0 0,0 3-160 0,-4 3-48 16,-3 1 0-16,-1 1 0 0,-2 6 1072 0,-1 0 208 15,-1 2 32-15,0 2 16 0,-1 2-512 0,1 1-112 16,1 2 0-16,0 4-16 0,0-1-496 0,0 2-80 16,-1 5-32-16,1 3 0 0,-1-2-224 0,-1 6-48 15,-2-1-128-15,1 5 192 16,-3 3-64-16,0 3-128 0,-1 0 176 0,-1 1-176 0,2-3 0 0,-1 3 0 0,-1 1 0 15,-1 3 0 1,1-1 0-16,3 1 0 0,4-1 0 0,2-4 0 0,4-2 0 0,5-4 0 0,4-1 0 16,4-6 0-16,1-3 0 0,6-1 0 0,3-1 0 15,4-1 0 1,2-5 0-16,3-3 0 0,1 1 0 0,3-4 0 0,1-1 0 0,3-4 0 16,0-2 0-16,0 0 0 0,-2-3 256 0,0-1-48 0,1-5-16 0,-2-2 0 15,-1 0 48-15,-2-3 0 0,-1-2 0 0,-1-1 0 16,-1-1 48-16,-2-1 16 0,-2-1 0 0,0-4 0 15,-2 2-144-15,-1-1-32 0,0-3 0 16,-2-1 0-16,-2-3-128 0,0 0 0 0,-3 0-192 0,-2-1 192 0,-1-2 0 16,-1-2 0-16,-3 0 0 0,-1-3 128 0,0 3 48 15,-3 0 0-15,-1 0 0 0,-1 1 0 0,-1-1-176 16,-2 6 128-16,0-1-128 0,-2 6 128 0,0 1-128 16,-1 5 0-16,-1 1-192 0,1 5 192 0,-2 3-432 0,0 5 48 15,-1 2 0-15,0 6-19072 16</inkml:trace>
  <inkml:trace contextRef="#ctx0" brushRef="#br0" timeOffset="4456.24">30777 6236 18431 0,'-13'-5'1632'15,"5"2"-1312"-15,-1 1-320 0,4 0 0 0,4 2 1568 0,1 0 240 16,-3 0 48-16,2 0 16 0,-2 2-1136 0,1-2-224 0,-2 0-64 0,2 0 0 0,2 2 352 15,-1-1 64-15,2 2 16 0,-1-1 0 0,1 1-208 16,0-1-32-16,1 1-16 0,0 2 0 0,-2-2 592 0,1 4 128 16,-1-5 32-16,1 3 0 0,-1 0-368 0,-1 0-80 15,1 0-16-15,-1-1 0 16,1-1-416-16,0 2-96 0,0 0-16 0,0-2 0 0,1 0-112 0,2 2-16 16,-1 1-16-16,3 1 0 0,0-1-240 0,1 0 144 15,3 4-144-15,1-4 128 0,1 5-128 0,1-2 0 16,2 2 144-16,2 3-144 0,1-1 144 0,3 5-144 15,4 3 192-15,2 1-192 0,4 6 128 0,6 3-128 16,1 6 0-16,4 0 0 0,0 5 0 0,1 0 160 16,1 8-160-16,-2-4 128 0,-1 2-128 0,-6 0 0 15,-3-2 0-15,-5-2 0 0,-1 0 0 0,-3 0 0 0,-2 1 0 0,-3-3 0 16,1 0 0-16,-2-6 0 0,0-2 0 0,-1-2 0 16,-1-1 0-16,1-5 128 0,0-3-128 0,-1-1 128 15,1-4 160 1,-2 0 32-16,2-1 0 0,0-1 0 0,0 0-96 15,-2-1-16-15,0 0 0 0,-1-2 0 0,-2 1-208 0,-1-3 144 0,-2 0-144 0,-2-3 128 16,-1 2-128-16,-2-4 0 16,-1 0 0-16,-1-4 0 0,-2 1-384 0,-1-2 0 0,0-2 0 0,-1-2-12992 15,0 0-2624-15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2-08T19:59:58.92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21666 4477 2751 0,'0'0'256'0,"0"0"-256"16,9-4 0-16,-1-1 0 0,-2-3 2896 0,1 1 544 0,-7 7 96 0,0 0 32 15,9-5-1616-15,-9 5-320 16,0 0-64-16,6-6-16 0,-6 6-208 0,0 0-32 15,0 0-16-15,0 0 0 0,0-9 48 0,0 9 16 0,-2-10 0 0,-4 4 0 16,0 1-240-16,-2 1-48 0,0-1-16 0,0 1 0 16,-1 2-368-16,-1 5-80 0,-2 4-16 0,0 0 0 15,-1-4-256-15,-2 5-48 0,-2 2-16 0,-3-1 0 16,-3 0 224-16,-2 2 32 0,1-1 16 0,1 3 0 16,-2 0-96-16,2-1-32 0,-1 0 0 0,2 1 0 15,3 0-160-15,0 0-16 0,0 0-16 0,2 3 0 16,0-2-96-16,1-1 0 0,2-3-128 0,1 2 192 15,1 1-192-15,2 0 0 0,1-2 0 0,1 0 0 16,1-3 0-16,2 3 0 0,2-1 0 0,3-10 0 16,0 0 0-16,0 12 128 0,3-2-128 0,-3-10 0 15,7 12 176-15,0-3-176 0,1-1 192 0,3-4-192 16,0 1 192-16,4-1-192 0,0-1 192 0,4 2-192 0,0 0 128 0,1 0-128 16,-1 0 0-16,3-1 0 0,3 2 0 0,0-1 0 15,-3-1 0-15,0 1 0 0,0 1 0 0,-1-2 0 16,-1-1 0-16,-2 1 0 0,-2 0 0 0,-2 1 0 15,-1 2 0-15,0-4 0 0,0 1 192 0,0 2-192 16,-1 0 192-16,0 1-192 0,-12-7 0 0,11 10 0 16,0 0 0-16,-3 1 0 0,0-1 0 0,-3 2-144 15,1-2 144-15,1 3 0 0,-3 1 0 0,0-3 0 16,-1 4 192-16,0 0-64 0,0 1-128 0,-2-3 0 16,-1-1 0-16,0 1-128 0,0 1 128 0,-1 0 0 15,-2 2 0-15,-1 0 128 0,0-2-128 0,-1 0 144 16,-1-2-144-16,0 0 160 0,0 0 16 0,1 1 0 0,-2-4 0 15,1 1 0-15,-1-2 96 0,-1 1 32 0,-1-2 0 0,1-1 0 16,-1 1-16-16,0 0 0 0,-1-1 0 0,-1-1 0 16,1 0-96-16,-1-2 0 0,0 2-16 0,-1-2 0 15,0-1-176-15,-1-1 160 0,-1-1-160 0,-1 0 160 16,1-1-160-16,-3 0 192 0,-4-2-192 0,3 1 192 16,0-2-192-16,-1 1 0 0,-1 3 0 0,-1 0 0 31,0-2-864-31,0 0-48 0,0 1-16 0,3 0 0 15,2-3-1952-15,3-3-400 0,2-3-80 0,1-2-7808 0,4-2-1568 0</inkml:trace>
  <inkml:trace contextRef="#ctx0" brushRef="#br0" timeOffset="668.93">21861 4257 21183 0,'-5'-15'944'0,"0"5"192"0,-3-7-912 0,1 3-224 16,2 2 0-16,1-1 0 0,2-2 2112 0,0 1 368 16,1 2 80-16,0 1 0 0,-2-1-896 0,2 0-192 15,-2 2-48-15,-1 1 0 16,0 1-1872-16,-1-3-368 0,-1 5-80 0,-4-1 0 0,0 1 1024 0,-2 2 192 0,-1 3 64 0,-1-1 0 15,-2 2 320-15,-2 2 64 0,0-1 0 0,-2 4 16 16,-1 3 0-16,1 4 0 0,-3-1 0 0,-1 4 0 16,-5 2-224-16,-2 2-48 0,-2 2-16 0,-5 1 0 15,-2 0-48-15,-2 2 0 0,0-1 0 0,2 1 0 16,0-1-64-16,2 1-32 0,1 3 0 0,3 2 0 16,2 1-32-16,0 0-16 0,0-2 0 0,2 6 0 15,2 4-304-15,1 1 0 0,-2 2 0 0,2 0 0 16,2 0 0-16,-1-1 0 0,-1-1 0 0,1 3 0 15,0 0 0-15,1 2 0 0,3 3 0 0,3 0 0 16,4 3 0-16,4-1 0 0,4 2 0 0,3 0 0 16,2 0 208-16,5-4-64 0,4-6-16 0,3 0 0 15,4-4 0-15,5 1-128 0,3-1 192 0,4-6-64 16,4 0-128-16,2-3 192 0,4-5-192 0,1-2 192 16,4-3-192-16,-2-2 0 0,0-6 0 0,4 0 128 0,3-5-128 15,3-5 0-15,5 0 144 0,4-5-144 0,6-2 0 0,0-1 0 16,-3-2 0-16,-1-1 128 0,-6 0-128 0,1-2 0 15,1-2 0-15,1-2 0 0,0 0 144 0,-2 0-144 16,-4 2 192-16,-4-5-192 0,-4-1 160 0,-4-2-160 16,-6-3 128-16,-6 0-128 0,-4-8 192 0,0-4-64 15,-3-5 0-15,-1-1 0 0,-4-6 0 0,0-3 0 16,-5-1 0-16,-2 2 0 0,-3-3-128 0,-4 2 128 16,-3-2-128-16,-5-2 128 0,-2-2-128 0,-3 0 0 15,-2 1 0-15,-3 0 0 0,-1 1 0 0,-4 6 0 16,-3 5 0-16,-2 3 0 0,-3 2 0 0,-3 0 0 15,-2 1 0-15,0 1 0 0,-2 4 0 0,2 3-224 0,0 6 80 0,2 5 16 32,2 6-336-32,3 2-64 0,4 5-16 0,2 5 0 15,1 6-1264-15,4 2-256 0,2 2-48 0,4 3-10240 0,-1 3-2048 0</inkml:trace>
  <inkml:trace contextRef="#ctx0" brushRef="#br0" timeOffset="1411.64">22270 5130 24127 0,'0'0'1072'0,"-7"-5"208"0,0 0-1024 0,2 2-256 0,0-2 0 0,5 5 0 16,-4-5 1600-16,4 5 272 0,-3-6 48 0,3 6 16 15,0 0-528-15,0 0-128 0,0 0 0 0,0 0-16 16,11 10-288-16,2 0-48 0,-2-4-16 0,4 5 0 16,2 2-352-16,1 0-80 0,0 1-16 0,3 2 0 0,0 1-208 0,2 0-64 15,1 1 0-15,1 0 0 16,1 1-48-16,0-2-16 0,0-3 0 0,1 0 0 15,3 2 16-15,0-3 0 0,1-1 0 0,5-2 0 0,3-1-16 0,4 2 0 16,4-2 0-16,4 2 0 0,5 1-128 0,-3 0 160 16,1 4-160-16,-6-3 160 0,-5 0-160 0,-3 0 0 15,-2 4 144-15,-1 2-144 0,-4 6 0 0,3-2 128 16,0-3-128-16,1-2 0 0,-2 1 160 0,0-3-32 16,-1-1-128-16,0-2 192 0,-3-1-16 0,-4-2-16 15,-3-1 0-15,-1 2 0 0,0-2-160 0,-1 0 128 16,-3-3-128-16,1 2 128 0,-3-3-128 0,0-1 160 15,0 0-160-15,-2 1 160 16,0 3-608-16,-1-1-128 0,2-1-32 0,-3-4 0 16,-2-2-1696-16,1 1-320 0,-12-1-80 0,9 0-16 15,-1 1-1104-15,-1 4-208 0,-2 2-64 0</inkml:trace>
  <inkml:trace contextRef="#ctx0" brushRef="#br0" timeOffset="4221.92">24900 5160 6447 0,'0'0'272'0,"1"-8"80"0,-1 2-352 0,-1-1 0 0,-2-1 0 0,1 2 0 16,2 6 2944-16,-3-7 512 0,-1 1 96 0,2-1 32 15,2 7-1536-15,-5-5-320 0,5 5-48 0,-6-5-16 16,6 5-896-16,-6-5-176 0,6 5-32 0,0 0-16 16,0 0-384-16,-8-3-160 0,8 3 128 0,0 0-128 15,-9-5 144-15,9 5-144 0,-7-4 160 0,7 4-160 16,-9-3 512-16,1 1 16 0,8 2 0 0,-9-3 0 15,1-1 288-15,-1 2 48 0,0-1 16 0,0 0 0 16,-1-1-144-16,-1 1-32 0,-1-1 0 0,2-2 0 16,0 3-128-16,-1 0-48 0,1 0 0 0,1 1 0 0,-1-1-192 15,1 2-32-15,0-2-16 0,1 3 0 0,2 0-288 0,-1-1 160 16,7 1-160-16,-9 2 128 0,9-2-128 0,-9 3 0 16,0-2 0-16,9-1 0 0,0 0 0 0,0 0 0 15,-9 2 0-15,9-2 0 0,0 0 0 0,0 0 0 16,-9 4 0-16,9-4 128 0,0 0 0 0,-9 4 0 15,1-2 0-15,8-2 0 0,-8 0 144 0,8 0 32 16,-9 4 0-16,9-4 0 0,-8 3 16 0,8-3 0 16,-10 4 0-16,2-3 0 0,8-1-128 0,-9 1 0 15,1 3-16-15,8-4 0 0,-8 0-176 0,8 0 160 16,-8 0-160-16,8 0 160 0,-9 0-32 0,9 0-128 16,-9 0 192-16,9 0-64 0,-9 3 16 0,9-3 0 0,-11 1 0 0,4 2 0 15,7-3-16-15,-11 3 0 0,2 0 0 0,0 1 0 16,1-1 48-16,-1 1 0 0,-2-1 0 0,2 3 0 15,0-1-16-15,0 0 0 0,0 0 0 0,1 1 0 16,0 0-32-16,8-6 0 0,-10 7 0 0,2-1 0 16,0-2 0-16,8-4-128 0,-9 5 192 0,9-5-64 15,-9 5 16-15,1-1 0 0,8-4 0 0,0 0 0 16,-10 4 0-16,10-4 0 0,-9 4 0 0,9-4 0 16,0 0 16-16,-9 4 0 0,9-4 0 0,0 0 0 15,-10 0-160-15,10 0 0 0,-9 0 144 0,9 0-144 16,0 0 0-16,0 0 0 0,-9 0 0 0,9 0 128 15,0 0-128-15,0 0 0 0,-9 0 128 0,9 0-128 16,-9 1 0-16,9-1 128 0,0 0-128 0,0 0 0 16,-9 6 0-16,9-6 0 0,0 0 0 0,0 0 0 0,-9 6 144 0,9-6-144 15,-8 3 192-15,8-3-192 0,0 0 160 0,0 0-160 16,0 0 128-16,0 0-128 0,0 0 128 0,0 0-128 16,0 0 0-16,0 0 128 0,0 0-128 0,0 0 0 15,0 0 144-15,0 0-144 0,0 0 0 0,0 0 128 16,0 0-128-16,0 0 0 0,0 0 0 0,0 0 0 15,-9 4 0-15,9-4 0 0,-8 7 0 0,3 3 0 16,-1-4 0-16,1 1 0 0,0 0 0 0,0 1 0 16,-2 1 0-16,2 3 0 0,0 0 0 0,0 2 0 15,-2 1 0-15,1-1 0 0,-2 0 0 0,-1 3 0 16,-2-4 0-16,3 4-128 0,2 0 128 0,-2 4 0 0,-4 2 0 0,2 2 0 16,-1 0 0-16,1 5 0 0,-3 5 0 0,1 3-128 15,1 2 128-15,-1 3 0 0,0 2 0 0,2-2 0 16,-1 1 0-16,3-2 192 0,-1-4-64 0,1-1 0 15,-1-1 0-15,1 1 0 0,2 4 0 0,2-2 0 16,1-1-128-16,1 1 144 0,-2 1-144 0,1-1 160 16,1-2-160-16,0-3 128 0,1 1-128 0,4-5 128 15,-1-4-128-15,0 1 192 0,-2-1-192 0,4-1 192 16,1-3-192-16,4-1 160 0,1 0-160 0,3 1 160 16,3-2-160-16,2 2 160 0,3-2-160 0,1 0 160 15,2 0-160-15,2 0 160 0,2 0-160 0,1 1 160 16,-1 0-160-16,0-4 160 0,3-1-160 0,-1-2 160 15,-2-4-160-15,-1 1 128 0,2-1-128 0,1 2 128 16,4-5-128-16,4-1 128 0,5 1-128 0,2 0 128 16,4-1-128-16,-1-2 128 0,-3-2-128 0,0-2 128 0,-4-1-128 15,0 0 128-15,-1-3-128 0,1-2 128 0,-1 3-128 0,6 0 0 16,3 6 0-16,2 0 128 0,-1-3-128 0,-1-2 0 16,-2-6 0-16,-1-1 0 0,-3-4 0 0,-3-1 0 15,-1 0 0-15,0-2 0 0,2-4 0 0,1 0 0 16,-1 1 144-16,0-2-144 0,-4 0 0 0,-1 0 144 15,-5 3-144-15,-2 0 0 0,-3 0 160 0,-4-1-160 16,-5 1 128-16,-3 0-128 0,-2-3 176 0,-2-3-48 16,-2 1-128-16,-1-6 192 0,-1 2-64 0,-1-7-128 15,-3-4 176-15,-2 0-176 0,-4-5 144 0,1-2-144 16,-2-2 0-16,-3 3 144 0,-1 2-144 0,-3 0 0 0,-2 0 0 16,-3-1 0-16,-3 2 0 0,1-2 0 15,-2-2 128-15,0-3-128 0,0 2 0 0,0 3 0 0,-1 0 0 0,0 4 0 16,-3-4 0-16,2 7 0 0,-3 1 0 0,0 5 0 15,0 3 0-15,0 5 0 0,-2 3-144 0,0 0 144 16,-1 1 0-16,-1 1-128 0,-1 2 128 0,-1 2 0 16,0-4 0-16,-2 5 0 0,-1 0 0 0,1 2 0 15,0 1-176-15,1-1 176 0,2 3-160 0,1 1 160 16,1 3-368-16,4 0 32 0,2 0 0 0,3 1 0 31,4-1-1280-31,1 1-256 0,2-2-48 0,3-3-16 16,1 1-1440-16,1-2-272 0</inkml:trace>
  <inkml:trace contextRef="#ctx0" brushRef="#br0" timeOffset="8629.76">24854 5573 23903 0,'0'0'1056'0,"0"0"224"0,0 0-1024 0,0 0-256 0,0 0 0 0,0 0 0 16,-6 8 1088-16,-1 3 160 0,0-1 32 0,-3 3 16 0,-1 3-640 0,-4 3-128 16,-3 1-16-16,-1 6-16 0,-4 4-80 0,-1 4-16 15,-6 2 0-15,0 1 0 0,0-3-96 0,1-2-32 16,0 0 0-16,3-1 0 0,0-1 176 0,3-3 48 16,1 1 0-16,3-1 0 0,1 0-224 0,4-3-32 15,1 2-16-15,1-3 0 0,2-2-96 0,2 1-128 16,1-5 176-16,2-1-176 15,2-2-240-15,1-5-144 0,2-9-48 0,0 0-9888 16,0 0-1984-16</inkml:trace>
  <inkml:trace contextRef="#ctx0" brushRef="#br0" timeOffset="8921.82">24794 5534 24879 0,'-7'-12'1088'0,"1"7"256"0,1 3-1088 0,-1-2-256 0,-2 1 0 0,8 3 0 16,-4-4 2496-16,4 4 448 0,0 0 96 0,0 0 16 15,9 13-2368-15,-1 0-480 0,-8-13-80 0,5 24-128 16,3 3 0-16,1 4 0 0,-2 5 0 0,-1 1 0 16,1 4 160-16,-1 2-160 0,1 0 160 0,-2 0-160 15,-1-4 160-15,0 0-160 0,-2 0 160 0,0-1-160 16,-2 0 176-16,-3 1-176 0,2 1 192 0,-1 1-192 15,2-1 144-15,-1 1-144 0,0-1 0 0,1-3 144 16,1-5-624-16,3-1-128 0,0-6-32 0,0-3 0 16,1-2-2688-16,2-3-528 0</inkml:trace>
  <inkml:trace contextRef="#ctx0" brushRef="#br0" timeOffset="9135.62">24470 6094 6447 0,'-12'-8'576'0,"4"4"-576"0,-3 0 0 0,3-3 0 16,4 3 7904-16,4 4 1472 0,0 0 288 0,10-2 64 16,6-5-7568-16,3 3-1520 0,6 0-320 0,4 2-48 15,2-1-272-15,4 2 0 0,5 0 0 0,0-1 0 16,2 1 0-16,-2 0-144 0,-2 1 144 0,1 0-128 31,1 0-1152-31,2 2-208 0,1 1-48 0,3 1-10016 0,2 1-2000 0</inkml:trace>
  <inkml:trace contextRef="#ctx0" brushRef="#br0" timeOffset="9817.01">25607 6774 11967 0,'0'0'1072'0,"-8"0"-864"0,0 1-208 0,8-1 0 16,0 0 3408-16,0 0 640 0,0 0 128 0,0 0 32 15,0 0-2560-15,0 0-512 0,0 0-112 0,0 0 0 16,0 0-480-16,1 12-96 0,-1-12 0 0,8 12-16 15,0 0-80-15,2-1-16 0,1 2 0 0,2 2 0 16,1-1 320-16,3 3 64 0,3 3 16 0,2 2 0 16,4 0 112-16,-1 3 32 0,0-1 0 0,1 2 0 15,-2-2-128-15,1-1-32 0,1 2 0 0,2 3 0 0,-2 0-240 0,2 1-48 16,2 0-16-16,2 1 0 0,-2 0-272 0,1 1-144 16,1 0 160-16,0 2-160 0,-2-2 128 0,-2 0-128 15,1-2 0-15,1-3 0 0,-1 0 128 0,-2 0-128 16,-1-2 0-16,-1-5 144 0,-3 1-144 0,0-5 0 15,0 2 144-15,1 2-144 0,-1 0 0 0,-1 3 0 16,-2-5 0-16,1 3 128 0,-1-1-336 0,1 1-64 16,-3 1-16-16,0-2 0 15,0-2-480-15,-3 3-80 0,-1 3-32 0,0-3 0 16,-1-3-1600-16,1 0-320 0,-3 0-64 0,-1-2-12048 0</inkml:trace>
  <inkml:trace contextRef="#ctx0" brushRef="#br0" timeOffset="10524.34">27102 8080 12895 0,'0'0'1152'0,"0"0"-928"0,0 0-224 0,0 0 0 16,0 0 2880-16,4 11 512 0,-4-11 128 0,0 0 0 15,0 0-1504-15,5 13-304 0,-1-1-64 0,0-1-16 16,-4-11-592-16,4 16-112 0,-1 1-32 0,-2 2 0 16,1 2-512-16,1 5-96 0,0 3-32 0,-2 5 0 15,2 1 32-15,-1 3 0 0,1 1 0 0,-1-1 0 0,2 0 64 0,0 0 16 16,0-1 0-16,1-4 0 0,1-4-176 0,-1-3-16 16,0-2-16-16,0-1 0 0,0-4-160 0,-1 1 192 15,0-1-192-15,0-2 192 0,-1-2-192 0,-1-2 192 16,0-3-192-16,-2-10 192 0,0 10-192 0,0-10 192 15,0 0-192-15,0 0 192 16,0 0-1616-16,-11-1-320 0,-1-5-64 0</inkml:trace>
  <inkml:trace contextRef="#ctx0" brushRef="#br0" timeOffset="11174.92">26993 8028 13823 0,'-6'-8'1216'0,"6"8"-960"0,-2-7-256 0,2 7 0 16,0-10 5312-16,2 4 1024 0,4-1 208 0,1 1 48 15,2-1-5088-15,5 1-1008 0,1 1-208 0,3 1-32 16,2 0 32-16,5 3 16 0,1-1 0 0,3 1 0 16,0 1-304-16,3 3 128 0,0-2-128 0,2 4 0 15,-1 3 0-15,-2 1 0 0,-3-1 0 0,-4 1 0 16,-2-1 0-16,-1 1 0 0,-1-1 0 0,-4 1 0 15,-6 1 0-15,-1 1 0 0,-2 0 0 0,-2 0 0 16,-3-2 0-16,-2-9 0 0,0 12 0 0,-2-1 0 16,2-11 192-16,-7 11-192 0,-1 1 192 0,-1-2-192 15,-2-2 176-15,-1 1-176 0,0-2 160 0,0 0-160 0,-1 0 128 16,-1-1-128-16,-3 1 0 0,3-1 144 0,1 0-144 0,0-2 0 16,-2-1 0-16,4 0 128 15,-1 1-128-15,0-3 0 0,-1 1 0 0,1 1 0 0,2 0 0 0,1 1 0 16,0 0 128-16,0 0-128 0,-2 0 0 0,2 1 0 15,0 1 0-15,9-6 0 0,-11 7 0 0,11-7 0 16,0 0-144-16,-5 10 144 0,5-10 0 0,0 0 0 16,0 0 0-16,5 13 0 0,-5-13 0 0,13 11-128 15,2-2 128-15,2-2 0 0,2-2-128 0,2 1 128 16,-1 1 0-16,3-2 0 0,3 2-128 0,2-1 128 16,-2 2 0-16,-1 1 0 0,-1 0 0 0,0 2-128 15,-3 0 128-15,-2 4 0 0,-1-2 0 0,-1 1 0 0,-2 2 0 16,-2 1 0-16,-2-3 0 0,0 3 0 15,-2 0 0-15,-1 1 0 0,-3-1 0 0,0 0 0 0,-1 1-128 0,-1-1 128 16,-1 0 0-16,-2-3 0 0,2-1 0 0,-4-1 0 16,1 1 144-16,-2-1-16 0,1-2 0 0,-2 0 0 15,-3-4 16-15,1 2 0 0,-2 0 0 0,-1 2 0 16,-1-1 80-16,-2 0 16 0,0 3 0 0,-1-4 0 16,-1 0 16-16,-3-2 0 0,-3 1 0 0,-1 1 0 15,-2-2-256-15,-3 1 0 0,-2-1 0 0,1-1 0 16,0 1 0-16,-1-1 0 0,1 3 0 0,0-2 0 15,-1-2 0-15,2 1 0 0,1 1 0 0,3-3 0 32,4 0-512-32,1 0-112 0,4-2-16 0,1-2 0 0,3-2-1568 0,9 3-320 0,-6-10-64 0,2-1-12768 15</inkml:trace>
  <inkml:trace contextRef="#ctx0" brushRef="#br0" timeOffset="12068.63">27586 7616 10127 0,'0'0'896'0,"-8"-8"-704"0,-1 3-192 0,1 1 0 15,8 4 4608-15,-10-4 896 0,0 3 192 0,10 1 16 16,-10-1-4464-16,0 1-896 0,-2-3-176 0,1 3-48 16,0 3 80-16,-1-2 16 0,-1 2 0 0,-1-1 0 15,-1-2-96-15,-2 0-128 0,-1 0 176 0,1 0-176 16,0 0 192-16,0 0-64 0,-2 2 0 0,-1-4-128 15,-1 2 576-15,0 0 16 0,-2 2 0 0,-1 3 0 16,0-3 224-16,-1 4 32 0,0-4 16 0,-1 3 0 16,0 3-160-16,1 1-16 0,0 1-16 0,2 3 0 15,-2-2-240-15,-1 6-48 0,-1 3-16 0,-1-2 0 16,1 7-240-16,-3-3-128 0,0 3 160 0,3 1-160 0,1 5 0 16,-2 0 0-16,-1-1 0 0,2 2 0 0,1-1 0 15,0 0 144-15,1 2-144 0,0 1 192 0,1 1 48 0,1 1 16 16,1 1 0-16,1 1 0 0,1 1 48 0,1 0 16 15,1-1 0-15,1 0 0 0,1 2 16 0,3-2 16 16,2 0 0-16,2-3 0 0,2-1-48 0,3 0-16 16,3-2 0-16,2 2 0 0,3-3-160 0,1 5-128 15,3-4 144-15,3 2-144 0,0 0 128 0,1 0-128 16,1 0 0-16,1-3 0 0,2-2 128 0,1-1-128 16,1 0 0-16,3-1 144 0,1-5-144 0,3-1 160 15,1-1-160-15,1-1 160 0,3 0-160 0,3-2 0 16,1-2 144-16,1-2-144 0,0 0 128 0,3-2-128 0,0-2 128 15,1 0-128-15,-1-1 128 0,0-4-128 16,-2 0 128-16,5-2-128 0,2-2 128 0,2-1-128 0,3 0 160 0,2-3-160 16,1 0 128-16,-2 0-128 0,-2-1 0 0,-2-3 144 15,-4 1-144-15,-1-3 128 0,-3 1-128 0,1-3 128 16,1 0-128-16,2 1 0 0,-1-2 0 0,2 1 128 16,-2-1-128-16,-1-2 0 0,-3 0 0 0,-4 2 128 15,-1-4-128-15,-2 1 0 0,-3 0 144 0,-2 0-144 16,-4-4 160-16,-1-1-32 0,-2-1-128 0,0-2 192 15,-2 0-48-15,0-1-16 0,-2-2 0 0,0-5 0 16,-2-2-128-16,1-1 192 0,0 0-192 0,0-2 192 16,-2-2-192-16,-1 0 160 0,0 0-160 0,-1 0 160 15,0 1-160-15,-2 3 0 0,-2-1 0 0,-1-1 128 16,-4 1 16-16,-1 2 0 0,-2 1 0 0,-1-1 0 16,-3 3 48-16,-1 1 16 0,-4 2 0 0,-1 1 0 0,-3 0-208 15,0 2 176-15,-1-1-176 0,-2 2 160 0,-2-3-160 16,-4 0 0-16,-3-3 0 0,-3 0 0 0,-5-2 0 0,-2 2 0 15,-4 0 0-15,0 0 0 0,0 0 0 0,0 3 0 16,0 1-128-16,1 4 128 0,3 0 0 0,4 2 0 16,4 2-144-16,2 1 144 0,0 1-256 0,3 1 16 15,0 0 0-15,3-2 0 16,2 0-2320-16,4 2-480 0,1 0-96 0</inkml:trace>
  <inkml:trace contextRef="#ctx0" brushRef="#br0" timeOffset="13624.91">28858 13162 11055 0,'0'-8'976'0,"0"-3"-784"0,-2 0-192 0,-1 1 0 16,2-1 3360-16,-2 2 624 0,-1-1 128 0,0-1 32 15,-1 0-2976-15,0 0-592 0,-3 0-112 0,0 1-16 16,-1-1 304-16,0 0 64 0,0 1 16 0,0 1 0 0,0 0 0 0,-1 2 16 15,1 1 0-15,0 0 0 0,0 2-144 0,-1 1-16 16,-1 1-16-16,1 4 0 0,-1 1-240 0,1 0-48 16,-2 4-16-16,0 3 0 0,-2 2-128 0,0 3-32 15,-2 5 0-15,0 3 0 0,-2 1-16 0,0 5 0 16,0 2 0-16,-2 3 0 0,1 4 16 0,-2-6 0 16,-1-1 0-16,2 2 0 0,3 0-32 0,0-1-16 15,-2-1 0-15,5 2 0 0,5 0 16 0,3 1 0 16,2-1 0-16,1 3 0 0,2-1 208 0,1 0 64 15,4 0 0-15,-1 2 0 0,-1-1-160 0,2-2-32 16,1-1 0-16,2-3 0 0,1 0-256 0,1-4 0 16,-1-3 0-16,2 1-144 0,3-5 144 0,3 2 176 15,1 0-48-15,1-1 0 0,3-1 64 0,0-2 16 0,-1-3 0 0,4 1 0 16,-3-5-16-16,1-1-16 0,1-2 0 16,2-1 0-16,1-2-32 0,2-4 0 0,0 0 0 0,4-4 0 15,-1-1 32-15,-1 0 0 0,0-3 0 0,-1 0 0 16,-2-3-176-16,-1 0 192 0,-1 1-192 0,-3-1 192 15,-1-2-192-15,-2 0 192 0,-2-2-192 0,0 0 192 16,-1 2-192-16,0 0 160 0,-2 0-160 0,-1-1 160 16,0-2-160-16,-1 2 0 0,-1-2 144 0,0 0-144 15,-1-1 0-15,2 3 0 0,0-4 0 0,-1 2 0 16,0-1 0-16,-1 2 144 0,-2-4-144 0,1 4 0 16,-2-1 128-16,-2 2-128 0,-4-1 0 0,1 2 0 15,-4 2 128-15,0 0-128 0,-2 2 144 0,-1 0-144 16,-2 2 256-16,-1 2-32 0,-1 0-16 0,-1 2 0 0,-1 2-208 15,0 1 176-15,-1 0-176 0,-1-2 160 0,-2 2-160 0,2 2 128 16,0 1-128-16,-1-1 128 0,-3 1-128 0,0 1 0 16,1-2 0-16,0 1 0 0,-1 0 0 0,0 1 128 15,2-4-128-15,1 2 0 0,0 0 0 0,1 0 128 16,1-2-128-16,-1 0 0 0,-2 3 0 0,2-2 0 16,2-1 0-16,0 0 0 0,2 0 0 0,0 3 0 15,0-3 0-15,9 0 0 0,-9 4-128 0,9-4-128 16,-8 3 0-16,8-3-16 15,0 0-1744-15,0 0-352 0,0 0-64 0,0 0-10384 16,0 0-2096-16</inkml:trace>
  <inkml:trace contextRef="#ctx0" brushRef="#br0" timeOffset="14278.07">28909 12865 19343 0,'-21'-8'1728'0,"6"2"-1392"0,-5-5-336 0,-1 3 0 16,-2 5 3456-16,2 0 608 0,0-1 128 0,0 1 32 15,0 1-3168-15,0 2-624 0,0 2-128 0,1 0-32 0,-3 0-96 0,1 2-32 16,-1 0 0-16,-2 1 0 0,-2-2-144 0,-3 2 0 16,-3 0 0-16,-1 2 128 0,-2-1 64 0,-1 2 0 15,-2 3 0-15,3 2 0 0,0 1 176 0,2 8 32 16,-2 4 16-16,2 7 0 0,1 7-96 0,0 7 0 16,-1 5-16-16,-3 4 0 0,-1 2-176 0,1 0-128 15,-3 0 144-15,4 3-144 0,2 6 128 0,5-1-128 16,7 1 0-16,4-4 144 0,5 0-144 0,6-7 0 15,7-2 0-15,6-2 128 0,4-5 0 0,6 0 0 16,3-1 0-16,6 0 0 0,5-3 160 0,4-1 32 16,2-4 0-16,1 1 0 0,-1-8-112 0,4-1-16 15,-1-5 0-15,5-3 0 0,4-1-48 0,8-5-16 0,6-1 0 0,4-3 0 16,3-4-128-16,-1-3 0 16,-3-6 144-16,3-1-144 0,1-4 0 0,5-2 0 0,3 0 0 0,-4-4 0 15,-2-2 0-15,-10-3 0 0,-8-5 0 0,-3 0-128 16,-2-7 128-16,-2 0 176 0,-2-3-48 0,-1-2 0 15,-1-3 96-15,-4-2 16 0,-3-4 0 0,-1 0 0 16,-3 0-16-16,-2 0 0 0,-3-6 0 0,-5-5 0 16,-4-4 32-16,-3-5 0 0,-4-3 0 0,-1 2 0 15,-5 1-256-15,-4 4 176 0,-1 6-176 0,-8-2 160 16,-7-2-16-16,-7 1 0 0,-7 1 0 0,-8 0 0 16,-5 7 112-16,-5 5 0 0,-4 1 16 0,-3 8 0 15,-2 8-272-15,-3 5 0 0,-4 6-208 0,-8 0 80 16,-6 0-128-16,-2 4-32 0,1 2 0 0,2 7 0 15,2 0-288-15,-4 1-48 0,-8 1-16 0,2 0 0 16,1-1-1488-16,7 2-304 0,8 2-64 0,-1-2-14480 16</inkml:trace>
  <inkml:trace contextRef="#ctx0" brushRef="#br1" timeOffset="24239.76">29055 7082 2751 0,'0'0'256'0,"0"0"-256"15,0 0 0-15,8-5 0 0,-8 5 2176 0,0 0 384 16,8-6 64-16,-8 6 32 0,0 0-944 0,0 0-192 16,0 0-48-16,0 0 0 0,0 0-32 0,0 0-16 15,0 0 0-15,0 0 0 0,0 0-240 0,-13 8-48 16,-4 1-16-16,-2 3 0 0,0 0-416 0,-6 5-64 15,-6 2-32-15,0 7 0 0,-5 4-96 0,1 0 0 0,-3 3-16 0,2 2 0 16,-1 0 80-16,2 0 32 0,0-1 0 0,2 2 0 16,2-1-128-16,0-5-32 15,-3-2 0-15,0 1 0 0,-1 0-64 0,-3-1 0 0,-4 4-16 0,2-4 0 16,-2 1 16-16,6-1 16 0,3-2 0 0,2 0 0 16,-2-3-80-16,4 2-32 0,6-2 0 0,3-2 0 15,3 1-96-15,3-3 0 0,0-5-16 0,2-1 0 16,2-1 0-16,3-1 0 0,4 3 0 0,-2-4 0 15,-5-10-48-15,10 0 0 0,0 0 0 0,0 0 0 16,0 0 48-16,0 0 0 0,0 0 0 0,0 0 0 16,0 0-48-16,10-9-128 0,2 2 192 0,1-3-64 15,-1-3-128-15,1-2 160 0,0-1-160 0,1 0 160 16,3-5-160-16,1 1 0 0,1 0 0 0,-1-4 128 16,4-1-128-16,2-1 0 0,-1 3 144 0,2-3-144 0,0 0 0 15,-5 2 0-15,-3 2 0 0,0 4 128 0,0-3-128 0,-2 5 0 16,-4 5 128-16,0-1-128 0,-2 1 0 0,-1 2 128 15,-2-2-128-15,1 0 0 0,-2 1 0 0,0 1 0 16,-1-1 0-16,-4 10 128 0,7-6-128 0,-7 6 0 16,6-9 0-16,5 7 0 0,7 8 0 0,-18-6 0 15,-4-11 0-15,0 2 0 0,4 9 0 0,0 0 0 16,0 0 0-16,0 0 0 0,0 0 0 0,0 0 128 16,0 0-128-16,0 0 0 0,0 0 0 0,0 0 128 15,0 0-128-15,0 0 0 0,0 0 0 0,0 0 128 16,0 0-128-16,0 0 0 0,-8 0 0 0,8 0 0 15,-9 3 0-15,9-3 128 0,-9 1-128 0,9-1 0 16,0 0 0-16,-9 5 0 0,0 0 0 0,1 1 0 0,-1-1 0 16,2 1 0-16,-1-2 0 0,-1 4 0 0,-1 1 0 0,-1 2 0 15,0-2 0-15,-2 3 0 0,-4-1 0 0,-3 2 0 16,1 2 0-16,-2 0 0 0,-3 5 0 0,3-1 0 16,0 0 0-16,3-1 0 0,0-2 0 0,1-2 0 15,1 2 0-15,3-1 0 0,3 0 0 0,1-2 0 16,1-2 0-16,1 0 0 0,1-3 0 0,1-1 0 15,-1 1 0-15,6-8 0 0,-7 9 0 0,3 3-128 16,2 6 128-16,1-7 0 0,1-11 0 0,-9 4 128 16,-1-4-128-16,0 0 128 0,10 0-128 0,-9 5 128 15,9-5-128-15,-10 1 144 0,-1-2-144 0,11 1 160 16,-7 0 96-16,7 0 0 0,0 0 16 0,0 0 0 16,0 0 0-16,0 0 0 0,-9 0 0 0,9 0 0 0,0 0-64 0,0 0-16 15,0 0 0-15,0 0 0 0,0 0-64 16,0 0 0-16,5 9-128 0,-5-9 192 0,-8-8-48 0,3 2-16 15,5 6 0-15,0 0 0 0,0 0-128 0,0 0 0 16,15 13 144-16,-3-2-144 0,-5-5 144 0,-1-1-144 16,2 1 192-16,0-3-192 0,0 0 288 0,1 1-48 15,1-3-16-15,3 0 0 0,0-1-96 0,4 1-128 16,1-1 176-16,5 0-176 0,1 0 176 0,5 2-176 16,5 0 160-16,1 1-160 0,0 1 128 0,-1 2-128 15,0 1 0-15,-5-2 0 0,-3 2 0 0,-4 0 128 16,-1 0-128-16,-4 1 0 0,-3-4 0 0,-1-2 128 15,0 1-128-15,-1 0 0 0,-2-1 160 0,1 1-160 16,-11-3 160-16,12 0-160 0,-12 0 128 0,9-2-128 0,-9 2 0 0,9-2 144 16,-9 2-144-16,0 0-144 0,0 0 144 0,9-4-208 15,-9 4 352-15,0 0 80 0,7-7 16 0,-7 7 0 16,0 0-240-16,0 0 128 0,5-9-128 0,-5 9 0 16,4-9 128-16,-4 9-128 0,0 0 0 0,1-9 144 15,-1 9-144-15,-1-8 0 0,1 8 144 0,0 0-144 16,0 0 0-16,-7-5 0 0,1 0 0 0,6 5 128 15,-10-3-128-15,1 2 0 0,-1 1 0 0,-1 1 0 16,0-2 0-16,-1 1 0 0,-2 2 0 0,-3 0 0 16,-2-2 0-16,-1 2 0 0,-6 0 0 0,-3 0 0 15,-4 2 0-15,-1 0 0 0,-3-1 0 0,1 2-128 16,2 0 128-16,6 0 0 0,2-2 0 0,4 2 0 16,2 2 0-16,2-1 0 0,2 1 0 0,3-2-128 0,3 0 128 15,0 0 0-15,10-5 0 0,-7 4 0 16,7-4 0-16,0 0-128 0,0 0 128 0,0 0 0 0,0 0 0 0,0 0-128 15,0 0 128-15,0 0 0 0,0 0 0 0,0 0-128 16,0 0 128-16,0 0 0 0,0 0 0 0,0 0 0 16,0 0 0-16,6-6-128 0,2-2 128 0,1-1 0 15,-1-2 0-15,2 0 0 0,1-2 0 0,-1-2 0 16,1-2 0-16,-1-2 0 0,2-6 0 0,1 0 0 16,-1-1 0-16,2-2 0 0,2-4 0 0,-2 2 0 15,0 3 0-15,2 1 0 0,-2 2 0 0,-1 2 0 16,2 3 0-16,-4 0 0 0,-1 2 0 0,-3 2 0 15,0 0 0-15,1 2 128 0,-3 3-128 0,1 1 0 16,0 0 0-16,0 1 0 0,-6 8 0 0,8-7 0 16,-8 7 0-16,8-5 0 0,-8 5 0 0,0 0 0 15,0 0 0-15,0 0 0 0,0 0 0 0,0 0 0 0,0 0 0 0,0 0-128 16,0 0 128-16,0 0 0 0,0 0 0 0,0 9 0 16,-4 2 0-16,-3 0-160 0,-3 4 160 0,-3 0 0 15,-3 4 0-15,-1 3-128 0,-1 1 128 0,-2 5 0 16,0 4 0-16,0 3 0 0,-1 3-128 0,4 1 128 15,2-2 0-15,0-3 0 0,1-2 0 0,2-6 0 16,2-2 0-16,1-6 0 0,1-2 0 0,1-2 0 16,1-2 0-16,2 1 0 0,4-13 0 0,-4 9 0 15,4-9 0-15,0 0 0 0,0 0 0 0,0 0 0 16,0 0 0-16,0 0 0 0,12 4 0 0,2-4 0 16,-2-4 144-16,3-1-144 0,2-3 128 0,3-1-128 15,2 0 0-15,4-2 0 0,5 1 0 0,-1-2 0 16,-1-1-1216-16,-2-5-288 0,-2-12-48 0,4 1-12208 15,4 1-2432-15</inkml:trace>
  <inkml:trace contextRef="#ctx0" brushRef="#br1" timeOffset="26764.42">22187 4073 23039 0,'-13'-3'2048'0,"13"3"-1648"16,0 0-400-16,-12-2 0 0,2 0 1408 0,10 2 208 15,0 0 48-15,-11-4 0 0,11 4-1072 0,0 0-208 16,0 0-32-16,0 0-16 0,0 0 608 0,0 0 112 16,-9-2 32-16,9 2 0 0,0 0-256 0,0 0-32 15,0 0-16-15,0 0 0 0,5-8-208 0,3 3-64 16,0-1 0-16,3 1 0 0,-2-1-64 0,1 1-32 0,-1-1 0 0,2 2 0 16,-1-1 16-16,1 3 0 0,0-1 0 0,2 2 0 15,0-1 0-15,0 1 0 0,2 1 0 0,0-1 0 16,1 2-112-16,1 0 0 0,1 2-16 0,-1 0 0 15,-1-1-48-15,-1 1 0 0,2-2 0 0,2 2 0 16,-1-1 144-16,1 2 32 0,1-1 0 0,-2 1 0 16,-1-3-176-16,1 4-16 0,-1-3-16 0,-1 0 0 15,0 2 32-15,-1-1 0 0,0 1 0 0,-1 0 0 16,-1 1 0-16,3 1 0 0,1 1 0 0,2-1 0 16,1 2-256-16,1-1 176 0,2-1-176 0,4 1 160 15,2-1 32-15,2-1 0 0,1 1 0 0,0-1 0 16,1 1-48-16,0 1 0 0,-5-1 0 0,-4-2 0 15,-7-4-144-15,0 2 160 0,2 0-160 0,2 1 160 16,1-2-160-16,3 0 160 0,0 1-160 0,1 0 160 16,0 0-160-16,0 0 160 0,-1 0-160 0,3 0 160 0,4 1-160 0,0-1 0 15,1 2 0-15,-1-1 128 0,1 2-128 0,-2 2 0 16,-2-2 0-16,-2 1 0 0,-1 2 0 0,2 4 0 16,1 1 128-16,-2-1-128 0,-6-3 0 0,0 0 0 15,-1-1 0-15,1-2 0 0,1 1 128 0,2-1-128 16,-1 1 0-16,6-1 128 0,2 1-128 0,3 1 160 15,3 1-160-15,-2 0 160 0,-1-1-160 0,-2 1 192 16,0 1-192-16,-4 3 192 0,-1-2-192 0,0 1 0 16,-2-1 0-16,-2-2 128 0,-1 0-128 0,2-1 0 15,1 0 0-15,2 0 0 0,2 2 0 0,2 0 128 16,3-1-128-16,2 2 0 0,5-1 0 0,-3 1 128 16,-2 1-128-16,-3 0 0 0,-2-2 0 0,-4 2 128 0,-1-3-128 0,-2 3 0 15,-2-2 160-15,-1 2-160 0,-2-4 192 0,1 2-192 16,0 1 192-16,0-1-192 0,1 0 192 0,1 2-192 15,1 0 176-15,0 1-176 0,3-4 160 0,1 3-160 16,2 0 128-16,1-1-128 0,1 2 0 0,-1-1 144 16,-1-2-144-16,-2 1 0 0,1-1 0 0,-3 1 0 15,-3 0 128-15,0-1-128 0,-2 0 0 0,0-2 128 16,0-2-128-16,-1 1 0 0,1-1 0 0,0 1 0 16,-1-1 0-16,2 1 0 0,0 1 128 0,0 1-128 15,-2-1 0-15,3 1 0 0,2 3 0 0,1-1 0 16,-1 1 0-16,1 2 128 0,0 1-128 0,-3 3 0 15,-2-1 0-15,-2 3 0 0,0-4 128 0,0 3-128 16,-1-1 0-16,-1 0 0 0,0 3 144 0,-3-1-144 16,0 3 0-16,0 1 0 0,-1-1 0 0,1-1 128 0,0-2-128 0,0 1 0 15,0-4 0-15,0 2 0 0,-2-2 0 0,3 0 0 16,0-1 0-16,0-3 0 0,1-2 0 0,1 4 0 16,3-1 0-16,0 2 128 0,0 1-128 0,3 0 0 15,2 0 0-15,3 2 0 0,0 2 0 0,0 1 0 16,-1 3 0-16,-1 0 0 0,-3 1 0 0,-1 1 0 15,0 1 0-15,-1 2 128 0,-2 0-128 0,-1-2 0 16,-3-2 0-16,0 0 128 0,1-1-128 0,-1-1 0 16,-1-6 0-16,2-1 0 0,-2-2 0 0,0 1 0 15,0 0 0-15,1-1 128 0,2 0-128 0,1 0 0 16,1 1 0-16,0 1 0 0,-2 1 0 0,5-1 0 16,2 3 0-16,1-1 128 0,0 1-128 0,2 1 0 0,2 3 0 15,-2 1 0-15,-3-1 0 0,2 0 0 0,0 1 0 0,-3 0 0 16,-2-2 0-16,-1 1 0 0,1-2 0 0,-3-1 0 15,-3-3 0-15,0 0 0 0,1-1 0 0,0-1 0 16,-2 1 0-16,0-1 0 0,0-1 0 0,0 1 0 16,0 0 0-16,2 2 0 0,-1 0 0 0,2 2 0 15,1 0 0-15,0 0 0 0,0 1 0 0,2 1 0 16,2 2 0-16,3-4 0 0,-2 3 0 0,2-3 128 16,1 4-128-16,-1-2 0 0,-3 0 0 0,-1 0 0 15,3-1 0-15,-4 0 0 0,-1 0 0 0,-1-3 0 16,-2-1 0-16,-2 0 0 0,-2-4 0 0,1 3 128 15,-1-2-128-15,-1 2 0 0,0 1 0 0,0 0 0 16,-1-4 0-16,1 4 0 0,-1-3 0 0,-1 2 0 16,0 1 0-16,1 0 0 0,0-1 0 0,0 0 128 15,2-2-128-15,-2 2 0 0,1 1 0 0,1-1 0 0,-1-2 0 0,2 2 144 16,-2-3-144-16,1 0 0 0,-1 1 128 0,1-2-128 16,0 0 0-16,2 1 0 0,-1 2 128 0,0-3-128 15,0 0 0-15,-1 1 0 0,0-2 0 0,0 0-144 16,-1-3-16-16,-1 1 0 0,0 0 288 0,0 0 64 15,-1 0 16-15,-2-1 0 0,-6-8-208 0,8 8 0 16,-1-2 128-16,-1 1-128 0,-6-7 0 0,0 0 0 16,7 9 128-16,-2-2-128 0,-5-7 0 0,0 0 0 15,5 7 128-15,0 0-128 0,-5-7 0 0,0 0 144 16,0 0-144-16,0 0 128 0,3 9-128 0,-3-9 0 16,0 0 144-16,0 0-144 0,0 0 128 0,0 0-128 15,0 0 128-15,0 0-128 0,0 9 0 0,0-9 144 0,0 0-144 0,0 0 0 16,0 0 0-16,0 0 0 0,0 0 0 0,0 0 0 31,9-1-1456-31,3-11-400 0,3-9-64 0,5-18-22032 0</inkml:trace>
  <inkml:trace contextRef="#ctx0" brushRef="#br1" timeOffset="33241.46">23728 1775 5519 0,'0'0'496'0,"0"0"-496"15,0 0 0-15,0 0 0 0,0 0 1984 0,0 0 320 16,0 0 48-16,0 0 16 0,0 0-1216 0,0 0-224 16,10-5-48-16,-2-2-16 0,0 2-544 0,1 1-96 15,-1-2-32-15,1 0 0 0,-1 2-192 0,-8 4 0 16,0 0 128-16,7-4-128 0,-7 4 0 0,0 0 144 0,0 0-144 15,0 0 128-15,6-10 704 0,-6 10 144 0,4-10 32 0,-4 10 0 16,0 0 256-16,0 0 48 0,0 0 16 0,0 0 0 16,-4-10-448-16,-2-1-96 0,0 0-16 0,-1 4 0 15,0 0 64-15,-1 0 16 0,0 1 0 0,0 1 0 16,-1 0-336-16,0 1-80 0,-3-2-16 0,0 2 0 16,1-2-288-16,-2-1-128 0,-2 4 0 0,1-1 128 15,-2 1-128-15,1 0 192 0,-2 3-192 0,0 3 192 16,1 1-192-16,0 2 0 0,1-2 0 0,-1 3 0 15,1 2 0-15,-1 0 0 0,-1-1 0 0,3 1 0 16,-1 3 0-16,1 1 0 0,0 0 0 0,2-1 0 16,0 2 0-16,3 0 0 0,1 1 0 0,3 0 0 15,2 4 0-15,1-4 128 0,-2 6 32 0,1-4 0 16,2-1 144-16,1 2 16 0,1 1 16 0,2 2 0 0,-1-1-64 0,1-1-16 16,1 0 0-16,1-2 0 0,2 0-80 15,2-3-32-15,3 0 0 0,-1 1 0 0,-2-5-144 0,3 0 192 16,0-2-192-16,2 0 192 0,1-4-64 0,0-1-128 15,1-2 192-15,1-1-64 0,0-1 32 0,1-2 0 16,0-1 0-16,0-2 0 0,1-1-32 0,-1 1 0 16,-2-4 0-16,-1 3 0 0,0-5-128 0,-1 0 192 15,-1-1-192-15,0 0 192 0,0 1-192 0,-1 1 160 16,-3-5-160-16,0 2 160 0,-1-3-160 0,0 2 0 16,-2 1 144-16,1 0-144 0,-2-2 0 0,0 0 128 15,-1 3-128-15,-3 2 0 0,-1 0 0 0,0 2 0 16,0-1 0-16,-1 2 128 0,-3 3-128 0,0-2 0 0,0 0 0 0,4 7 0 15,-6-6 0-15,6 6 0 0,-12-4 0 16,2 1 0-16,1-2 0 0,-1 4 0 0,10 1 0 0,-10 1 0 16,10-1 0-16,-9 0 0 0,9 0 0 0,0 0-128 15,0 0 128-15,0 0 0 0,0 0 0 0,-8 4 0 16,8-4 0-16,0 0 0 0,0 0 0 0,-6 8 0 16,6-8 0-16,0 0-128 0,0 0 128 0,-3 14 0 15,3 1 0-15,0-1 0 0,0-4 0 0,3 5-128 16,0-1 128-16,1 3 0 0,2-1 0 0,0 5-128 15,1-3 128-15,0 3 0 0,0-2 0 0,2 3 128 16,3 1-128-16,-2-3 0 0,-1 4-176 0,2-1 176 16,0 2 0-16,0-5 0 0,-1 1 0 0,1-1 0 15,-1 3 0-15,-1-1 0 0,0 1 0 0,-2 1 0 16,0-2 0-16,-2 3 0 0,-3 1 0 0,0 0 0 0,-2-1 0 16,0 1 0-16,-2 0 0 0,1 0 0 0,-3-3 0 0,0 2 0 15,-1 0 0-15,-2 0 0 0,0-2 0 16,-2 2 160-16,-1 1-160 0,0-3 192 0,-2-4-192 0,-1 0 192 15,-2 1-192-15,-2 2 192 0,-3-3-192 0,-2 1 160 16,-2 1-160-16,0-4 160 0,-2 1 16 0,-2-2 0 16,-2 1 0-16,2-2 0 0,0-2-176 0,1 0 160 15,-1 2-160-15,2-4 160 0,0-1-160 0,1-3 128 16,1 0-128-16,2-1 128 0,2-3-272 0,0 2-64 16,2-2-16-16,0-1 0 15,1-2-560-15,-3-1-112 0,-3 0-32 0,1-2 0 16,-2 2-1456-16,0-2-304 0,-3 1-48 0,1-4-11280 0</inkml:trace>
  <inkml:trace contextRef="#ctx0" brushRef="#br1" timeOffset="33960.25">24438 1088 8287 0,'0'0'736'0,"0"0"-592"0,0 0-144 0,4-9 0 15,-1 1 1728-15,-3 8 320 0,0 0 64 0,5-9 16 16,-1-2-768-16,-2 5-144 0,-2 6-48 0,0 0 0 16,0 0-528-16,0 0-128 0,0 0 0 0,0 0-16 15,0 0-224-15,0 0-32 0,0 0-16 0,0 0 0 16,0 0-64-16,0 0-16 0,0 0 0 0,-2 9 0 16,-2 1 160-16,4-10 16 0,-5 11 16 0,-2-5 0 15,1 2 128-15,6-8 32 0,-11 7 0 0,2-3 0 16,0-1 208-16,0 3 32 0,0-1 16 0,9-5 0 15,-11 5 16-15,2 2 16 0,3-1 0 0,-1 2 0 16,7-8-304-16,-8 8-64 0,2 0-16 0,-1 3 0 16,1 1-208-16,1 2-64 0,-1 2 0 0,1 2 0 15,-1-1-128-15,-1 4 0 0,1 7 144 0,-2 4-144 16,-3 6 128-16,0 4-128 0,-1-2 160 0,-1 2-160 16,0 1 128-16,-2-3-128 0,-2-5 0 0,1-2 144 0,-3-3 48 15,1-3 0-15,2-1 0 0,3 2 0 16,2 0 192-16,1-1 64 0,3 1 0 0,4 4 0 0,3-5 112 0,4 2 16 15,2 1 16-15,9 6 0 0,6 14-96 0,0-13-32 16,-3-13 0-16,5 7 0 0,6 7-144 0,-2-5-48 16,-5-13 0-16,2 1 0 0,2 4-272 0,-1 2 160 15,1 2-160-15,-1-1 128 0,-2 0-128 0,-1-2 0 16,-1 2 0-16,-3-1 0 0,-1-1 0 0,-2 1-304 16,0 2 48-16,-2 1 16 15,-2-4-2288-15,-2-4-464 0,-3-5-80 0</inkml:trace>
  <inkml:trace contextRef="#ctx0" brushRef="#br1" timeOffset="35697.46">25025 1333 4607 0,'0'0'400'0,"0"0"-400"0,4-8 0 0,-4 8 0 16,0 0 2624-16,0 0 448 0,2-9 96 0,-2 9 16 15,0 0-1968-15,0 0-400 0,0 0-80 0,0 0-16 16,0 0-496-16,0 0-96 0,-10-1-128 0,1 2 176 15,0 0-176-15,0 2 128 0,9-3-128 0,-12 6 128 16,1 0-128-16,1 0 0 0,-2 2 0 0,2 0-176 16,-2 1 448-16,2-1 96 0,-1 1 16 0,-2 1 0 15,-1 3 368-15,-1-1 80 0,2-2 0 0,-1 2 16 16,-3 1-208-16,0 3-64 0,-1-3 0 0,2 0 0 16,3 4-240-16,0-3-48 0,0 2-16 0,0-3 0 15,0 0-272-15,3 1 128 0,1-1-128 0,1-2 0 16,1-5 208-16,2 3-64 0,0-2-16 0,1 1 0 0,4-8-128 15,-3 10 0-15,2-2 144 0,1-8-144 0,3 10 192 0,-3-10-16 16,0 0-16-16,7 7 0 0,1 0-160 0,0-1 0 16,-8-6 0-16,10 7-176 0,-2-2 176 0,1 1 0 15,1-1 0-15,-1 2 0 0,-9-7 0 0,11 4 144 16,0 1-16-16,-1 0-128 0,-10-5 176 0,13 7-176 16,-2 2 160-16,0-2-160 0,3-4 128 0,-3 4-128 15,0 1 0-15,0 0 0 0,1-2 0 0,0 1 0 16,-3-1 0-16,0 2 0 0,-9-8 0 0,12 13 0 15,-3-4 0-15,-1 0 0 0,0 3 0 0,-3 1 0 16,1 0 0-16,-2-1 0 0,-2 2 0 0,-1-1 0 16,0 3 144-16,-1-2-144 0,0 0 272 0,-1 2-16 15,0 1-16-15,-1-3 0 0,2 2-16 0,-1-2 0 16,0 1 0-16,-1 0 0 0,2 1-224 0,2-2 144 0,-4-1-144 0,1 0 128 16,0-3-128-16,-1-1 160 0,1-1-160 0,1-8 160 15,-2 7-160-15,2-7 192 0,-6 8-192 0,1 3 192 16,0-5 0-16,0 2 0 0,5-8 0 0,-9 8 0 15,-2 0-32-15,-1-2 0 0,-1 2 0 0,0 0 0 16,-1 0-160-16,0-2 0 0,-1-1 144 0,0 1-144 16,0-3 0-16,0 0 0 0,-2 0 0 0,2-3 0 15,2 2 0-15,2-2-288 0,0-1 48 0,1 0 16 32,1 1-720-32,9 0-144 0,-11-4-16 0,2 1-7632 0,9 3-1520 0</inkml:trace>
  <inkml:trace contextRef="#ctx0" brushRef="#br1" timeOffset="36138.74">25100 1827 12895 0,'0'0'576'0,"0"0"112"0,0 0-560 0,0 0-128 0,10-6 0 0,-1-1 0 16,0 3 2496-16,0 0 480 0,1 2 96 0,1-1 0 16,1 0-2304-16,-1 2-448 0,1 0-112 0,1-1-16 15,1 2 64-15,5 0 0 0,0 0 0 0,1 0 0 16,-2 2-128-16,0-2-128 0,1-2 176 0,-1 1-176 16,0-1 144-16,0-1-144 0,-1 0 0 0,-1 2 144 15,-2-4-16-15,1 3 0 0,-2-1 0 0,-2 0 0 16,1 0-128-16,-2 2 0 0,1 1 144 0,-11 0-144 15,12-3 0-15,-2 2 0 0,-10 1 0 0,10 3 0 16,-10-3-768-16,11 1-112 0,-11-1-16 0</inkml:trace>
  <inkml:trace contextRef="#ctx0" brushRef="#br1" timeOffset="36634.21">26119 1470 20959 0,'0'0'928'0,"0"0"192"0,0 0-896 0,0 0-224 0,0 0 0 0,0 0 0 15,0 0 448-15,0 0 64 0,0 0 0 0,-11 2 0 16,2 2-192-16,3 2-16 0,-1-1-16 0,1 1 0 15,-2 3 112-15,1 2 32 0,-1 3 0 0,2 2 0 16,-2-1-16-16,2 1 0 0,-2 0 0 0,0 1 0 16,-1-3-80-16,1 2-16 0,-1-1 0 0,0 2 0 0,-2 0 80 0,0 3 16 15,-4-1 0-15,1 0 0 0,-1 0-112 0,1 2-32 16,-2 0 0-16,1 2 0 0,-2 3-48 0,0 2-16 16,0-1 0-16,1 1 0 0,2-4-208 0,1 1 0 15,1 0 128-15,3-3-128 0,1-1 0 0,3 0 144 16,1 1-144-16,0-1 128 15,2 0-432-15,-1-6-80 0,2 0-32 0,-1-5 0 16,2-3-2032-16,0-7-416 0,0 0-80 0</inkml:trace>
  <inkml:trace contextRef="#ctx0" brushRef="#br1" timeOffset="36993.81">26064 1487 29135 0,'0'0'1280'0,"0"0"288"0,0 0-1248 0,0 0-320 0,0 0 0 0,0 0 0 15,0 0 272-15,0 0 0 0,0 0 0 0,0 0 0 16,5 12-272-16,0-1 0 0,-1 2 0 0,0 3-144 15,1 3 144-15,1 0 0 0,-1 2 0 0,1-1 0 16,2-1 0-16,0 0 0 0,0 0 0 0,0 0 0 16,-1 1 0-16,1 0 0 0,-1 0 0 0,-1 1 0 0,1-2 0 0,-1 4 0 15,1-1 128-15,-1 0-128 0,0-1 0 0,-1-2 128 16,-1 2-128-16,0 0 0 0,0-4 128 16,-1 3-128-16,0-3 128 0,0 2-128 0,-2-5 0 0,0 1 0 15,-1-4 0-15,0 1 0 16,-1-1-544-16,0-4-176 0,-1 3-48 0,2-10-7792 15,0 0-1552-15</inkml:trace>
  <inkml:trace contextRef="#ctx0" brushRef="#br1" timeOffset="37221.51">25833 1986 13823 0,'0'0'608'0,"0"0"128"0,0 0-592 0,8-5-144 0,0 1 0 0,2 1 0 16,1 2 4224-16,2-3 800 0,1 2 160 0,4-2 48 16,2-2-4128-16,1 1-816 0,1 0-160 0,3 1-128 15,1-2 224-15,1-1-32 0,3-2-16 0,1 4 0 16,1-1-48-16,-1 3 0 0,-1-3 0 0,1 5 0 31,-1-3-608-31,-1 2-128 0,0-1-32 0,-3 0 0 16,-2 1-1504-16,-1-1-304 0,-1 0-64 0</inkml:trace>
  <inkml:trace contextRef="#ctx0" brushRef="#br1" timeOffset="37639.8">26535 1814 12895 0,'0'0'576'0,"0"0"112"0,0 0-560 0,0 0-128 0,0 0 0 0,0 0 0 15,0 0 3344-15,0 0 640 0,0 0 128 0,0 0 32 16,10 0-2880-16,0-3-576 0,-10 3-112 0,12 0-32 16,0 0-272-16,0 0-48 0,-1 0-16 0,2 0 0 15,2 0-208-15,-1 0 144 0,0 3-144 0,1-3 128 16,-1-3 640-16,0 2 112 0,2 0 16 0,-2-1 16 31,1 1-2016-31,-1 0-416 0,-1 0-80 0,-1-1 0 0,-2 2-608 0,1 0-112 0,-1 0-32 0</inkml:trace>
  <inkml:trace contextRef="#ctx0" brushRef="#br1" timeOffset="37978.65">27063 1534 29711 0,'0'0'1312'0,"0"0"288"0,0 0-1280 0,0 0-320 16,1 14 0-16,1 2 0 0,1 2 384 0,0-1 32 0,1 0 0 0,-1 1 0 15,1-1-416-15,0 1 0 0,0 2 0 0,0-1-176 16,-1 1 176-16,1 0 0 0,0-4 0 0,1 4 0 16,0-3 0-16,-1 3 0 0,1-1-144 0,-1 1 144 15,0-2-368-15,-1 1 0 0,-1 2 0 0,1 0 0 16,-2-3 80-16,-1 1 16 0,1-2 0 0,-2 0 0 16,0 0 16-16,-1 1 0 0,2-3 0 0,-1 0 0 31,0-5-512-31,1 1-80 0,0-11-32 0,0 0-10480 0</inkml:trace>
  <inkml:trace contextRef="#ctx0" brushRef="#br1" timeOffset="38689.3">27133 1393 19343 0,'0'0'1728'0,"0"-9"-1392"16,0 1-336-16,0 8 0 0,0 0 3584 0,0 0 656 15,0 0 128-15,0 0 32 0,0 0-3472 0,0 0-688 16,0 0-240-16,0 0 144 0,0 0-144 0,9-3 0 16,-9 3 0-16,0 0 0 0,10-1 0 0,-10 1 0 0,11 0 0 0,-11 0 0 15,12-1 0-15,-2-1 0 16,-10 2 0-16,13-1 0 15,-1 0-768-15,0-2-64 0,-3 3-32 0,1 2 0 0,-10-2 864 0,13 2 336 0,0 1-16 0,-1 1 0 16,-12-4-176-16,13 6-144 0,-1 2 192 0,-2 2-192 16,-2 1 0-16,-2-2 0 0,-6-9 0 0,7 13 0 15,-3 0 0-15,-1 1 0 0,-3-1 0 0,-2-1 0 16,0 1 0-16,-4 2 0 0,-1-2 0 0,-4 1-192 16,-2 2-64-16,-3 2-16 0,0-1 0 0,-3-3 0 15,1-3 976-15,1 0 192 0,-1-2 32 0,2-1 16 31,2-1-1552-31,1-1-304 0,2-1-64 0,2-2-16 0,9-3 832 0,0 0 160 0,-9 4 0 0,9-4 0 16,0 0 240-16,0 0-48 0,0 0 0 0,0 0 0 16,0 0-192-16,0 0 0 0,0 0 0 0,0 0 0 15,7 8 0-15,0-2 0 0,-7-6 0 0,12 4 0 16,0 0 0-16,1 0 0 0,0 0-208 0,0 0 64 0,1-2 144 0,-2 2 0 16,1 2 0-16,1 0 0 0,1-1 0 0,-1 4 0 15,2 1 0-15,-2 0 0 0,0-6 0 0,1 2 0 16,0 1 0-16,4 1 0 0,-1 0 0 0,-1-2 0 15,0-1 0-15,-1 2 0 0,-1-1 0 0,0 1 0 16,-4-1 0-16,0 0 0 0,-11-6 0 0,8 11 0 16,-3 1 0-16,-1 0 0 0,-4-12 0 0,1 17 0 15,-1-3 0-15,-1 0 0 0,-2 1 0 0,-1-2 176 16,0 0-48-16,-1 0 0 0,-2 0-128 0,1 1 128 16,-2 1-128-16,-1-2 128 0,-1 0 16 0,0-2 0 15,1 0 0-15,-1 1 0 0,-2-1 0 0,0 1 0 16,1-3 0-16,-2 0 0 0,0-1-144 0,-2 3 0 0,1-5 0 15,-2 1 0-15,-1 0 128 0,-1 3-128 0,0-3 0 0,0 0 128 16,1-2-128-16,2 2 0 0,0-5 0 0,0 3 128 16,2 1-128-16,4 0 0 0,-1-2 0 0,1-1 0 31,9-3-576-31,-10-2-32 0,10 2-16 0,-9 0-9248 0,9 0-1856 0</inkml:trace>
  <inkml:trace contextRef="#ctx0" brushRef="#br1" timeOffset="39288.35">27173 913 10127 0,'0'0'896'0,"0"0"-704"0,0 0-192 0,0 0 0 16,0 0 1760-16,0 0 320 0,0 0 64 0,0 0 16 16,7-6-1440-16,-7 6-272 0,0 0-64 0,0 0-16 15,9-6 848-15,-9 6 160 0,0 0 32 0,10-2 16 16,-10 2-576-16,11 2-112 0,-11-2-32 0,12 7 0 16,-3 1-144-16,0 0-48 0,0 2 0 0,1 2 0 15,1 1 160-15,-1 2 32 0,2 4 0 0,1 2 0 16,1 1-256-16,2 1-64 0,0 1 0 0,2 0 0 15,1 1-144-15,1 1-48 0,0 2 0 0,0 0 0 16,1 0-32-16,4 2-16 0,0 0 0 0,1 4 0 16,-1-1-16-16,-1 1-128 0,1-4 192 0,-1 0-64 15,-2 3-128-15,-1-2 192 0,0 0-192 0,-1-1 192 16,-1-2 64-16,-2 1 32 0,-3 1 0 0,-2-1 0 0,-3-2-64 16,-3 0-16-16,0 2 0 0,-3 1 0 0,-3 1 0 0,-1 5 0 15,0 7 0-15,-2 0 0 0,-1-1-208 0,-1-1 0 16,-3-10 0-16,0-1 0 0,-1-3 0 0,-1-2 0 15,-2-2 0-15,-1 1 0 0,-2 1-128 0,-1-1 128 16,-1-1 0-16,-1 0 0 16,-3 1-608-16,-4 2-16 0,-4 2 0 0,-3 0-15136 0</inkml:trace>
  <inkml:trace contextRef="#ctx0" brushRef="#br2" timeOffset="55550.32">27763 9186 6447 0,'0'0'576'0,"0"0"-576"0,-10 0 0 0,2 0 0 15,8 0 2816-15,0 0 464 0,-8-3 96 0,8 3 16 16,0 0-656-16,0 0-128 0,0 0-32 0,0 0 0 15,0 0-848-15,0 0-192 0,-3-4-16 0,3 4-16 16,0 0-160-16,0 0-48 0,0 0 0 0,0 0 0 16,0 0 96-16,0 0 16 0,0 0 0 0,0 0 0 15,0 0-272-15,0 0-48 0,0 0-16 0,0 0 0 16,0 0-528-16,0 0-96 0,0 0-32 0,0 0 0 16,3 15-48-16,-3-15-16 0,4 13 0 0,-4-13 0 0,8 12-96 0,-2 1 0 15,-2 0-16-15,1 0 0 0,-5-13 80 0,11 17 32 16,-1-3 0-16,1 2 0 0,-2-1 32 0,2 3 16 15,1 3 0-15,0-2 0 0,0 3-112 0,-1 1-32 16,1 2 0-16,-3 2 0 0,-2-2-64 0,-1 1-32 16,1-1 0-16,-1 0 0 0,-3-2 0 0,1 1 0 15,0 0 0-15,0-3 0 0,-3-2-160 0,0 1 160 16,1-1-160-16,0 0 160 0,0-2-32 0,1 1-128 16,0-3 192-16,0-2-64 0,-2 2-128 0,2-4 0 15,-3-11 0-15,1 10 0 0,-1-10 0 0,0 0 0 16,0 0 0-16,0 0 0 0,0 0 0 0,0 0 0 0,0 0-192 15,0 0 192-15,0 0-400 0,0 0 32 0,0 0 16 0,8-8 0 32,0 2-1184-32,-1-1-256 0,1 2-32 0,1 1-16 15,-2 0-1536-15,2 3-304 0,0-4-64 0,1 6-16 0</inkml:trace>
  <inkml:trace contextRef="#ctx0" brushRef="#br2" timeOffset="56064.59">28115 10391 30927 0,'0'0'1360'0,"0"0"304"0,0 0-1344 0,-8-2-320 16,8 2 0-16,-9-2 0 0,1-1 1376 0,0-1 208 15,8 4 32-15,0 0 16 0,-6 0 32 0,6 0 0 16,0 0 0-16,0 0 0 0,0 0-416 0,0 0-80 15,-5 7-16-15,5-7 0 0,-3 13-320 0,3 1-80 16,0-1-16-16,4 3 0 0,0 1-480 0,1-2-112 0,2 6-16 0,0-1 0 16,1-1 128-16,-1 3 0 0,-2-1 16 0,4 0 0 15,2-1-144-15,-1-1-128 0,-1 1 144 0,-1-1-144 16,-3 2 176-16,2-3-176 0,-1 1 192 0,2 0-192 16,0 2 192-16,0-1-64 0,-3-1 0 0,1-2-128 15,1-1 192-15,-1-2-192 0,0-1 192 0,0 0-192 16,1-4 144-16,-1 1-144 0,-6-10 0 0,7 11 144 15,-7-11-144-15,6 9 0 0,-6-9 0 0,5 11 0 16,-5-11-208-16,0 0-80 0,6 8-16 0,-6-8 0 16,8 7-1120-16,-8-7-240 15,9 8-32-15,-2-5-16 0,1 1-736 0,0-2-160 0,0 0-16 16,1 0-14896-16</inkml:trace>
  <inkml:trace contextRef="#ctx0" brushRef="#br2" timeOffset="56615.68">28300 11523 13823 0,'0'0'1216'0,"0"0"-960"0,0 0-256 0,0 0 0 15,0 0 3808-15,0 0 720 0,0 0 144 0,0 0 16 16,0 0-2176-16,0 0-432 0,0 0-96 0,0 0 0 16,0 0 16-16,0 0 16 0,0 0 0 0,0 0 0 15,0 0-496-15,7 12-112 0,-7-12 0 0,5 12-16 16,-5-12-496-16,5 14-80 0,-1 1-32 0,1-1 0 16,-1 2-400-16,0-1-64 0,0 0-32 0,-1 0 0 15,0 4 128-15,3-3 32 0,2 4 0 0,-5 0 0 16,-3-1-144-16,0 2-32 0,2 1 0 0,0 0 0 0,1-1-272 15,0 1 0-15,-3 1 0 0,1 0 0 16,3 2 0-16,-2-3 0 0,-2-1 0 0,3 0 0 0,0-2 160 0,-1 1 128 16,1-2 32-16,-1-1 0 0,1-1-320 0,0-2 0 15,-3 0 0-15,1-1-144 0,0 2 144 0,2-6 0 16,-3-9 0-16,5 10 128 0,-5-10-128 0,0 0-192 16,0 0 64-16,7 7 0 15,-7-7-736-15,0 0-144 0,11 2-16 0,0-3-16 16,0-2-1280-16,-3 1-256 0,0-5-48 0,0-1-11584 15,-4 1-2304-15</inkml:trace>
  <inkml:trace contextRef="#ctx0" brushRef="#br2" timeOffset="60237.43">28422 1287 19695 0,'0'0'864'0,"0"0"192"0,2-10-848 0,-2 1-208 16,0 9 0-16,0 0 0 0,-3-9 336 0,3 9 32 15,0 0 0-15,-4-10 0 0,4 10-368 0,0 0 0 16,0 0-192-16,0 0 64 0,-3-9 128 0,3 9 0 16,0 0 0-16,0 0-128 0,0 0 128 0,8-9 0 15,-8 9 0-15,9-4 0 0,1 4 160 0,-10 0 64 16,0 0 16-16,11 0 0 0,0 0 704 0,-11 0 144 16,0 0 16-16,0 0 16 0,0 0 112 0,0 0 32 15,0 0 0-15,6 13 0 0,-6-13-240 0,4 15-64 16,-4 3 0-16,-1 2 0 0,-2 3-352 0,1 4-80 15,-2 3-16-15,0 3 0 0,0 0-256 0,1 0-64 0,1-1-16 16,0 3 0-16,2-1-176 0,-1 0 160 0,-2-3-160 0,2 0 160 16,1-2-16-16,0-2 0 0,0-1 0 0,1 0 0 15,2-2-16-15,0-1 0 0,-2 1 0 0,2-5 0 16,-1 0-128-16,1-1 192 0,-1-1-192 0,2-1 192 16,0-3 0-16,0-3 0 0,1-1 0 0,-5-9 0 15,8 8-432-15,1-2-80 0,-9-6 0 0,0 0-16 31,0 0-1520-31,0 0-288 0,0 0-64 0</inkml:trace>
  <inkml:trace contextRef="#ctx0" brushRef="#br2" timeOffset="60528.45">28117 1792 26719 0,'0'0'1184'0,"-6"-5"240"0,-2-5-1136 0,3 0-288 16,-1 1 0-16,8 0 0 0,3 1 2816 0,4-4 496 15,3 2 96-15,3-2 32 0,5-1-2736 0,2 1-560 16,4-1-144-16,4 3 0 0,3 1 128 0,1 0-128 16,2-1 192-16,2-1-192 0,1 3 128 0,-1 1-128 15,-1 0 0-15,-2 1 0 0,-1 2 0 0,-3 1 0 16,-4-3 0-16,-1 5 0 0,-2 1 0 0,-3 4-304 0,-3-4 48 0,0 3 0 31,-2-2-368-31,-1 1-64 0,0 5-16 0,-1-4 0 16,-2-3-352-16,0 1-80 0,-1 0-16 0,2-1-8864 0,-1-1-1776 0</inkml:trace>
  <inkml:trace contextRef="#ctx0" brushRef="#br2" timeOffset="61490.54">29250 1063 8287 0,'0'0'736'0,"0"0"-592"0,-5-8-144 0,5 8 0 15,-4-6 4672-15,4 6 896 0,-1-7 176 0,1 7 32 16,0 0-4368-16,5-6-896 0,-5 6-160 0,6-4-32 16,1-3-112-16,-7 7-16 0,9-4 0 0,-9 4 0 15,11-2-48-15,-11 2-16 0,0 0 0 0,11 0 0 16,-11 0-128-16,0 0 128 0,12 6-128 0,-12-6 128 15,7 13 128-15,-1-2 32 0,-1 0 0 0,-2 1 0 16,-3 4 192-16,1-3 32 0,0 1 16 0,2 3 0 16,-3 3-16-16,3 2-16 0,-1 3 0 0,2 1 0 15,1 0-144-15,1 6-32 0,-2 5 0 0,1-1 0 16,1 1 48-16,2 2 0 0,0-1 0 0,0-2 0 16,0 0-112-16,1-3 0 0,-1-3-16 0,1-1 0 0,-2-2-48 0,1 0-16 15,-1-1 0-15,-1-2 0 0,0 0 96 0,-1-1 32 16,0-1 0-16,0-2 0 0,-1 1-32 0,0-2 0 15,-1-2 0-15,-1 0 0 0,1-1-16 0,-3 0 0 16,1-2 0-16,2 0 0 0,-2-2 96 0,-1-12 16 16,0 0 0-16,5 10 0 0,-5-10-112 0,0 0-32 15,0 0 0-15,9 7 0 0,4 0 112 0,-2-5 32 16,-11-2 0-16,0 0 0 0,5-16 96 0,-1 0 32 16,0-1 0-16,-1-6 0 0,-1 0-336 0,-1 1-160 15,1-2 160-15,-1 3-160 0,-1 5 144 0,1-4-144 16,1 3 128-16,-1 0-128 0,0 4 0 0,-1-3 0 15,0 5 128-15,0-1-128 0,0 12 0 0,2-14 0 16,-1 2 0-16,1 1 0 0,-2 11 0 0,7-10 0 0,-3-2 0 16,2 4 0-16,2 1-128 0,-3-6 128 0,-2-6-160 0,2 5 160 15,6 2 0-15,-1 2-144 0,2 1 144 0,2 3 0 16,-1 0 0-16,0 2 0 0,0 1 0 0,0 3-128 16,0 2 128-16,0-1-128 0,-1 3 128 0,0 2-128 15,-2 0 128-15,1 3-128 0,0 1 128 0,0 2-128 16,-2 1 128-16,-1 0 0 0,0 0 0 0,0 3 0 15,-1 2 0-15,2 0 0 0,1 2 0 0,1-2 0 16,1-1 0-16,0 0 0 0,-3 2 0 0,1 1 0 16,2 0 0-16,1-1 0 0,0 2 0 0,-1-5 128 15,0-1-128-15,-1 4 0 0,-2-5 0 0,2 3 0 16,-2-2 0-16,-1 0 144 0,0-2-144 0,-1-1 0 0,1-3 128 16,-1-1-128-16,-7-8 0 0,8 10 0 15,-1-1-400-15,3 2-144 0,-3-1-32 16,-7-10 0-16,0 0-2560 0,0 0-528 0,0 0-112 0,2-10 0 0</inkml:trace>
  <inkml:trace contextRef="#ctx0" brushRef="#br2" timeOffset="62238.41">30602 818 16575 0,'0'0'1472'0,"0"0"-1168"16,0 0-304-16,0 0 0 0,0 0 2176 0,0 0 368 15,0 0 80-15,0 0 0 0,0 0-1728 0,-8-1-368 16,8 1-64-16,-9-2-16 0,1 2-64 0,8 0-32 16,-9 2 0-16,9-2 0 0,-9 2-96 0,9-2 0 15,-10 3-16-15,10-3 0 0,-11 4 128 0,2 0 16 16,-1 2 16-16,1-2 0 0,-1 0 144 0,1 4 32 15,-1 1 0-15,-1 3 0 0,0 1 0 0,-2 1 0 16,0 3 0-16,0 1 0 0,-3 2-224 0,0 3-32 16,1 7-16-16,0-4 0 0,1 2 64 0,1 2 16 0,-1 2 0 0,2 2 0 15,0 3-64-15,2 2-16 0,1 0 0 0,1 3 0 16,0 2-16-16,3-1 0 0,1-4 0 0,1 2 0 16,2-1-48-16,1-2-16 0,3-3 0 0,-1-1 0 15,-1 0-96-15,2-2 0 0,0-2-128 0,-1 2 192 16,1-2-192-16,-1 0 176 0,1-2-176 0,2 5 160 15,2 3 0-15,1 0 0 0,-2-5 0 0,2 1 0 16,1-3-160-16,2-5 128 0,-1-10-128 0,4-1 128 16,6 0 0-16,-1-1 0 0,2 0 0 0,1-1 0 15,3-2-128-15,0-1 0 0,0-1 144 0,0-1-144 16,-1 2 0-16,1-1 0 0,-1 0 0 0,-2 0-128 16,-3-1-288-16,2 2-48 0,3-1-16 0,-5 1 0 15,-3-2-560-15,-2-1-112 0,-1-1-32 0,-1-4 0 16,-2 2-1632-16,-10-2-336 0,11-2-64 0</inkml:trace>
  <inkml:trace contextRef="#ctx0" brushRef="#br2" timeOffset="62654.46">30781 1286 26719 0,'0'0'2368'0,"-5"-7"-1888"0,5 7-480 0,0 0 0 15,0 0 1696-15,0 0 240 0,0 0 48 0,0 0 16 16,0 0-1680-16,0 0-320 0,0 0 0 0,0 0-160 16,0 0 160-16,0 0 0 0,0 0 160 0,10 23-160 15,0-1 288-15,0 4-32 0,-1 1-16 0,-2 3 0 16,1 0 144-16,1 2 16 0,-1 1 16 0,0-3 0 16,-1 0 176-16,-1 0 48 0,-1 0 0 0,1-1 0 15,-1-2-192-15,-1-1-16 0,-2 1-16 0,1-3 0 16,-1 0-192-16,0-3-32 0,0-3-16 0,1 0 0 0,0 3-48 0,-1-7 0 15,1-2 0-15,1-1 0 0,-4-11-128 16,5 10-272-16,1-1 64 0,-6-9 16 16,0 0-2448-16,0 0-496 0</inkml:trace>
  <inkml:trace contextRef="#ctx0" brushRef="#br2" timeOffset="63364.18">30669 1307 28559 0,'-12'-9'1264'0,"7"2"272"0,-2-1-1232 0,5 2-304 0,2 6 0 0,0 0 0 16,9-7 2560-16,2 1 464 0,2-1 96 0,0 2 16 15,2 1-2672-15,-1-1-464 0,2 0-208 0,2 1 16 16,2-3 192-16,-1 3 0 0,-1-1 0 0,3 1 0 15,3 0 128-15,-2 0-128 0,0 2 0 0,2-2 0 16,0 4 0-16,0 0 0 0,-1 4 0 0,-1-2 0 16,-1 1 0-16,-2 1 0 0,-4 1 0 0,0 0 0 15,-2 2 0-15,-2-1 0 0,0 1 0 0,-2 1 0 16,-9-8 0-16,8 13 0 0,-8-13 160 0,5 13-160 16,-5-13 192-16,1 14-32 0,-2-2-16 0,-2 1 0 15,1 0 32-15,-2 1 0 0,-3-1 0 0,-1-1 0 16,-1 2-176-16,-1 1 128 0,-2 0-128 0,0 0 128 0,-1-2 0 15,2-1 0-15,-2-2 0 0,1 0 0 0,0-2-128 0,0 0 0 16,2-1-160-16,1 0 160 0,2-3 0 0,7-4 0 16,0 0 0-16,-6 9 0 0,6-9 0 0,-5 7 0 15,5-7 0-15,0 0 0 0,-3 10 0 0,3-10 0 16,0 0 0-16,1 11 0 0,1-2 0 0,0-1 0 16,-2-8 0-16,5 10 0 0,1-3 0 0,1-2 0 15,-7-5 0-15,12 4-144 0,-1-2 144 0,0 2 0 16,1 0 0-16,1-1 0 0,0-1 0 0,1 1-128 15,1-2 128-15,0 2 0 0,2 1 0 0,0 0 0 16,2-2 0-16,-1 2-128 0,0 0 128 0,0 1 0 16,-2-1 0-16,-2 3-128 0,-2 3 128 0,0-1-128 15,-2-1 128-15,1 1-128 0,-4 2 128 0,1-1 0 16,-1-1 0-16,-1 2 0 0,1-1 0 0,-2 2 0 0,-2-3 0 0,-3-9 0 16,4 11 0-16,-2-1 0 0,-2-10 0 0,0 13 128 15,0-13-128-15,-1 10 144 0,-3 1-144 0,4-11 160 16,-7 10-32-16,1-1 0 0,-1-2 0 0,-2-1 0 15,0 2-128-15,0 0 0 0,0 0 0 0,-3 1 0 16,-1-1 208-16,-1 1-32 0,-2-1-16 0,-1 1 0 16,-2 1 32-16,-1 1 16 0,1 1 0 0,-1-3 0 15,2-2-208-15,0 3 0 0,-1-3 0 0,2 0 0 16,0-1 0-16,2 1 0 0,0-2 0 0,2-1 0 16,2-1-320-16,0-2-64 0,2 0-16 0,9-1 0 15,-12 2-1392-15,12-2-288 0,-9 4-48 0,9-4-16 16,0 0-976-16,-9-7-192 0</inkml:trace>
  <inkml:trace contextRef="#ctx0" brushRef="#br2" timeOffset="63989.33">31207 882 2751 0,'0'0'256'0,"-8"-1"-256"0,-1-3 0 0,1 2 0 16,8 2 2768-16,-10-1 512 0,-1 1 112 0,2 0 0 15,9 0-2080-15,-9 1-416 0,9-1-96 0,-9 2-16 16,9-2 240-16,0 0 32 0,0 0 16 0,0 0 0 15,0 0-224-15,0 0-32 0,0 0-16 0,0 0 0 0,0 0 16 0,0 0 0 16,0 0 0-16,10-4 0 0,0 0 144 16,0 1 16-16,0 1 16 0,1 0 0 0,1 1-352 0,-1 2-64 15,1 1 0-15,1 2-16 0,0 2-192 0,3 3-48 16,1 2 0-16,0 2 0 0,0 0-80 0,1 4-32 16,1 1 0-16,2 0 0 0,0 0-80 0,0 6 0 15,0 1-128-15,2-1 192 0,2 0-64 0,1 2 0 16,-1 3-128-16,0 1 192 0,0 1-32 0,-2-1-16 15,-1 2 0-15,2 2 0 0,-1-1 32 0,-1 2 0 16,-2 2 0-16,-3-3 0 0,-2-1 208 0,0-1 32 16,-2-4 16-16,-1 1 0 0,-3 1 144 0,-2 0 16 15,0-4 16-15,-2 2 0 0,0-1 16 0,-3 2 0 16,-4-3 0-16,-1-2 0 0,-3 1-112 0,0 1 0 16,-3 3-16-16,-2 1 0 0,-2 1-176 0,-1-2-16 0,-2 0-16 0,-1-5 0 15,-1 2-288-15,-2 3 0 0,2-2 0 0,-4 0 0 31,-3-1-2640-31,-2-4-544 0</inkml:trace>
  <inkml:trace contextRef="#ctx0" brushRef="#br3" timeOffset="78428.33">18630 1268 3679 0,'0'0'320'0,"0"0"-320"15,0 0 0-15,0 0 0 0,8-7 2352 0,-8 7 400 16,5-9 64-16,-5 9 32 0,0 0-1360 0,5-10-272 16,-5 10-48-16,4-11-16 0,-4 11-256 0,0 0-48 15,3-10-16-15,-3 10 0 0,4-9-272 0,-4 9-64 16,0 0-16-16,1-12 0 0,0 0-32 0,-1 12-16 15,-1-12 0-15,-2 2 0 0,1 0 16 0,2 10 16 0,-5-12 0 0,-2 1 0 16,-1 2 176-16,0-1 16 0,-1-1 16 0,0 2 0 16,-1 0 32-16,-1 0 16 0,0 1 0 0,-1 0 0 15,0 6-288-15,0-1-64 0,1-2-16 0,-1 2 0 16,0 2-144-16,1 2-16 0,-3 1-16 0,3 0 0 16,0 1-176-16,1 1 0 0,1 0 144 0,0 2-144 15,-2 1 128-15,2-1-128 0,0 2 128 0,0 1-128 16,1 2 0-16,0 2 0 0,-1 1 0 0,1 2 0 15,2 1 0-15,-1 0 0 0,1-2 0 0,-1 4 0 16,-2 1 0-16,1 1 0 0,2 1 0 0,0 6 0 16,1 4 0-16,0-2 0 0,0 6 0 0,0 1 0 15,1 2 0-15,0 2 0 0,0-1 0 0,1-1 0 16,2-1 0-16,2-1 0 0,1-3 0 0,-1 0 0 16,-2-5 0-16,2 4 0 0,1 2 0 0,1-1 128 15,-4-1-128-15,1-2 0 0,-2-1 128 0,2-4-128 0,-1 2 128 0,2-2-128 16,-1-2 160-16,0 1-160 0,-1-1 144 0,0-2-144 15,0-1 128-15,-2-2-128 0,-2 1 0 0,2-3 0 16,-2-3 0-16,1 2-176 16,-1-3-400-16,0-3-64 0,-1-1-32 0,1-1 0 15,0 0-416-15,5-8-64 0,0 0-32 0,0 0-7408 16,-8 4-1488-16</inkml:trace>
  <inkml:trace contextRef="#ctx0" brushRef="#br3" timeOffset="78760.86">18036 1854 25967 0,'0'0'1152'0,"0"0"240"0,0 0-1120 0,0 0-272 0,0 0 0 0,7-7 0 16,-7 7 704-16,11-8 64 0,-3 1 32 0,2 2 0 15,2-1 160-15,0 0 48 0,1 2 0 0,1-1 0 16,2 0-32-16,2 0 0 0,1 0 0 0,5-2 0 16,3-2-336-16,1 1-64 0,-1 0 0 0,2-1-16 15,-3 0-304-15,0 0-48 0,-3 0-16 0,-1 2 0 16,-1-1-192-16,0 2 0 0,-1-1 128 0,1 2-128 16,-2 1 0-16,1-1 0 0,-3-1 0 0,0 2 0 15,-2 2 0-15,0 2-240 0,-2 0 48 0,0 0 16 16,0 3-272-16,-2 0-48 0,0-2-16 0,-2 0 0 15,-9-1-1632 1,9 0-336-16,-9 0-64 0,0 0-16 0</inkml:trace>
  <inkml:trace contextRef="#ctx0" brushRef="#br3" timeOffset="79228.42">19196 1016 17503 0,'0'0'1552'0,"-9"-4"-1232"0,1 4-320 0,-1 0 0 15,0 0 1856-15,1 3 320 0,8-3 64 0,-11 6 16 16,1-2-1488-16,0 0-320 0,-1-1-48 0,1 3-16 16,-2 1 256-16,-1-1 64 0,-1 1 0 0,-1 3 0 15,0 1-224-15,0 3-32 0,1 0-16 0,1 3 0 16,-1-2-256-16,-2 2-48 0,-2 0-128 0,-1 3 192 16,0 4-192-16,-1-1 0 0,-2 5 128 0,-3 4-128 15,-1 4 192-15,2 4 0 0,0 4 0 0,3 2 0 16,3-2 64-16,2 1 0 0,3-5 0 0,3 0 0 0,-1 0 80 15,4-1 32-15,0-2 0 0,3 0 0 0,3-2-112 0,2 6-32 16,0-4 0-16,2 2 0 0,1 1-80 16,0-3-16-16,0 1 0 0,0 0 0 0,0-4-128 0,1 0 0 15,1 0 144-15,2-2-144 0,-1-2 0 0,3-1 0 16,2-3 0-16,5-1 128 0,2-3-432 0,2-1-80 16,0 0 0-16,1-6-16 15,0 1-528-15,1-2-96 0,0-3-32 0,1-2-8560 16,-1-1-1712-16</inkml:trace>
  <inkml:trace contextRef="#ctx0" brushRef="#br3" timeOffset="80681.85">19466 1343 7359 0,'0'0'656'0,"0"0"-528"0,0 0-128 0,0 0 0 16,-3-9 1760-16,3 9 320 0,0 0 64 0,-1-9 16 16,1 9-928-16,-3-5-176 0,3 5-32 0,0 0-16 15,0 0 0-15,-6-7 0 0,1 1 0 0,5 6 0 16,0 0-256-16,0 0-48 0,-8-3-16 0,8 3 0 15,-11-2-240-15,3 2-64 0,8 0 0 0,-9 5 0 16,9-5-208-16,-10 4-48 0,-1 1-128 0,2-1 192 0,-1-1-48 0,1 2-16 16,0 3 0-16,-3-1 0 0,-2 0 192 0,-1 2 48 15,-2 1 0-15,0 1 0 0,0-1 128 16,2 2 16-16,0-2 16 0,2 1 0 0,2-2-160 0,2 0-48 16,-1-2 0-16,5 0 0 0,1 4-96 0,0-1-32 15,2-1 0-15,0 1 0 0,2 0-192 0,0 0 128 16,-1 0-128-16,1 0 0 0,1 0 144 0,1 3-144 15,0-2 128-15,1 2-128 0,0-4 0 0,-1 1 0 16,1 0 128-16,-1 0-128 0,1 0 0 0,-3-10 0 16,0 0 0-16,7 8 0 0,-2 0 0 0,1 0 0 15,-6-8 0-15,9 4 0 0,-9-4 0 0,12 9 0 16,-1-6 0-16,0 3 0 0,1 1 0 0,0-1 0 0,-1 2 0 16,1-2 0-16,0 1 0 0,0-2 0 0,-1 2 0 15,2 1 0-15,0-1 0 0,1 3 0 0,-5-3 0 0,1 1 0 16,-10-8 0-16,11 9 0 0,-4 3 0 0,-7-12 0 15,8 12 0-15,-3-1 0 0,-5-11 0 0,2 16 0 16,-4-3 0-16,-2 2 0 0,-1 0 0 0,0-1 0 16,-1 1 0-16,0-1 0 0,0-1 0 0,-1-1 0 15,-3 0 0-15,1-2 0 0,0 1 0 0,-1-1 128 16,0 2-128-16,0-1 0 0,-1 1 0 0,1-1 0 16,-1-2 144-16,2 0-144 0,-1-1 160 0,1 2-160 15,-1-2 0-15,0 1 0 0,0 0 0 0,-1-1 0 16,-1 1 192-16,1-1-48 0,-2 0-16 0,0 1 0 15,0 3-128-15,1-3 0 0,-1 0 0 0,1 0 0 16,0 0 0-16,2-2 0 0,-2-2 0 0,3 7 0 16,3 7 0-16,-2-8 0 0,8-11 0 0,-9 2 0 0,1 1-176 0,8-3-64 15,0 0-16-15,0 0 0 16,0 0-2016-16,0 0-416 0,0 0-64 0</inkml:trace>
  <inkml:trace contextRef="#ctx0" brushRef="#br3" timeOffset="81063.28">19544 1800 8287 0,'0'0'736'0,"0"0"-592"0,0 0-144 0,0 0 0 15,0 0 2112-15,0 0 384 0,0 0 64 0,0 0 32 16,0 0-1248-16,0 0-240 0,0 0-48 0,0 0-16 16,0 0 112-16,0 0 32 0,0 0 0 0,0 0 0 15,0 0-112-15,0 0-32 0,0 0 0 0,0 0 0 16,0 0-336-16,0 0-64 0,10 0 0 0,-10 0-16 15,12-3-368-15,-1 2-80 0,-11 1-16 0,13-2 0 16,-2-1-160-16,1-1 0 0,0 1 144 0,0 0-144 0,-2 1 0 16,0 0 0-16,1 2 0 0,-1-2 0 15,1 1-560-15,-1 1-128 0,1 0-16 0,-11 0-8448 16,11-2-1664-16</inkml:trace>
  <inkml:trace contextRef="#ctx0" brushRef="#br3" timeOffset="81430.14">20129 1502 14735 0,'0'0'1312'0,"0"0"-1056"0,0 0-256 0,0 0 0 16,0 0 2304-16,0 0 416 0,0 0 80 0,-1 13 16 16,1-13-2320-16,-3 12-496 0,1 1 0 0,-3 5 0 15,-2 1 0-15,1 0 0 0,-1 0 0 0,-1 1 0 16,-1 1 0-16,-1-1 0 0,-2-2 0 0,-1-1 0 16,-1 0 272-16,-2 0 160 0,-2 1 16 0,-1 3 16 15,1-5-144-15,-1 5-16 0,-2 1-16 0,3 1 0 16,-1 5 288-16,2-4 64 0,0 4 16 0,0-1 0 15,0-1-320-15,4 2-64 0,3-1-16 0,1-1 0 16,1 0-256-16,2-5 160 0,0-3-160 0,1-2 128 16,1-2-128-16,0-3-224 0,2-4 48 0,0 1 16 15,2-8-1824-15,0 0-352 0,0 0-80 0</inkml:trace>
  <inkml:trace contextRef="#ctx0" brushRef="#br3" timeOffset="81741.82">20118 1502 14735 0,'0'0'1312'0,"0"0"-1056"15,0 0-256-15,0 0 0 0,0 0 2992 0,0 0 528 16,6-7 128-16,-6 7 0 0,0 0-2736 0,0 0-544 15,7 10-112-15,-2 3-32 0,-1 0-224 0,-2 4 0 16,-2 3 0-16,-1 0 0 0,0-1 0 0,-2 5 0 16,-1 0 0-16,0-2 0 0,0 0 0 0,1 3 0 15,-3 1 0-15,2 1 0 0,1-3 0 0,-1 3 0 16,0 2 0-16,0 1 0 0,0 0 0 0,0 0 0 16,0-1 0-16,0-2 0 0,-1 0 0 0,1-1 0 0,1-1 0 0,1-3 144 15,-2 1-144-15,3-3 0 16,-1-1-160-16,0-2-8352 15,-2-8-1680-15</inkml:trace>
  <inkml:trace contextRef="#ctx0" brushRef="#br3" timeOffset="81933.57">19883 2059 35007 0,'0'0'1552'0,"-1"-6"320"0,1 6-1488 0,0 0-384 0,0-10 0 0,0 10 0 16,7-7 592-16,4 0 48 0,2 1 16 0,3-1 0 0,3 1-656 0,3-5 0 16,-1 2-128-16,0-1 128 15,-1-2-688-15,2-1-16 0,0-2 0 0,1 2 0 16,0 2-2176-16,-1-1-448 0</inkml:trace>
  <inkml:trace contextRef="#ctx0" brushRef="#br3" timeOffset="82179.5">20279 1854 19343 0,'0'0'848'0,"0"0"192"0,0 0-832 0,0 0-208 0,0 0 0 0,12-1 0 15,0 1 2752-15,-1 1 496 0,0 2 96 0,1-3 32 16,1 1-2608-16,0-1-512 0,-2 0-96 0,1 2-32 16,0-1-128-16,0 2-176 0,-2-3 48 0,2 0 0 15,1 0-720-15,-1 1-144 0,-2-1-32 0,0 0-11952 16</inkml:trace>
  <inkml:trace contextRef="#ctx0" brushRef="#br3" timeOffset="82486.7">20686 1565 26719 0,'0'0'2368'0,"-4"10"-1888"0,3 3-480 0,-2 2 0 16,2 2 1392-16,1 2 176 0,0 1 32 0,0 1 16 16,1 0-1328-16,1 2-288 15,-1 1 0-15,-1 2 0 0,1 1 0 0,-1 2 0 16,0 5 0-16,1-2 0 0,-1 2 0 0,0-1 0 16,0 2-144-16,0-3 144 15,0 0-592-15,-1-4-32 0,0-2 0 0,1-3 0 16,-3-1-64-16,1-5-16 0,0-3 0 0,1-3 0 15,-2-2-128-15,3-9-48 0,0 0 0 0</inkml:trace>
  <inkml:trace contextRef="#ctx0" brushRef="#br3" timeOffset="83113.66">20515 1572 13823 0,'-2'-20'1216'0,"0"7"-960"0,0 0-256 0,2 0 0 0,2 0 4656 0,5 2 880 16,2 1 176-16,3 1 48 0,1-2-4416 0,2 1-896 15,1 0-160-15,1-2-32 0,-3 3-256 0,6 0 0 16,1-1 128-16,1 4-128 0,3-1 0 0,1 2 0 16,1 3-144-16,1 0 144 0,-1 1-128 0,0 4 128 15,-2 0 0-15,-4 3-144 0,-2-1 144 0,-2 1 0 16,-1 2 0-16,-4 3 0 0,-3 0 0 0,-4 0-160 15,-2 3 160-15,-3 2 0 0,-4 1 0 0,0 2 0 16,-1 3 0-16,-2-1 0 0,-1 0 0 0,-1-1 0 16,-1-3 0-16,-2 1 0 0,0 2 0 0,-1-2-160 15,-1-1 160-15,-2 1-192 0,-1-2 192 0,0-1 0 16,-2 0 0-16,-2 0 0 0,-2 0 0 0,-1-2 0 16,-1 1 0-16,4 0 128 0,3-1-128 0,1 2 128 0,2-1-128 0,2-5 128 15,1 2-128-15,3-2 0 0,1-1 0 16,8-8 0-16,0 0 0 0,0 0 0 15,0 0 0-15,0 0 0 0,0 0 0 0,0 0-240 0,9 6 64 0,-9-6 16 16,12 3 160-16,1-2 0 0,1-2 0 0,0-1-128 16,0 1 128-16,0 1 0 0,1 0 0 0,1 1 0 15,-2 2 0-15,1 0-160 0,0-1 160 0,1 3 0 16,1 1 0-16,1 0-128 0,2 1 128 0,-2 0 0 16,-1 3 0-16,0-4 0 0,0 2 0 0,-3 1 0 0,-1-1 0 0,-1 1 0 15,-2 1 0-15,1 1 0 16,-3 1 0-16,-2-2 0 0,-1 3-128 0,1 0 128 0,-2-2 0 0,-2 0 0 15,0 4 0-15,-1-1 0 0,-2 2 0 0,-2-3 0 16,-2 0 0-16,1-3 0 0,-1-3 160 0,-2-1-16 16,-2 1 0-16,1-2 0 0,0 1 48 0,0 4 0 15,-2 3 0-15,0-2 0 0,-1 1-192 0,1-3 0 16,-2-2 0-16,-1-7 0 0,-1-6 0 0,-1 5 0 16,0 1 0-16,2 0 0 0,0-2-320 0,0-2-64 15,-1 0 0-15,3 1 0 16,-1 0-2272-16,2-2-464 0</inkml:trace>
  <inkml:trace contextRef="#ctx0" brushRef="#br3" timeOffset="83598.39">20863 999 11967 0,'4'-13'1072'0,"-4"13"-864"0,3-10-208 0,1 1 0 15,0 1 2688-15,-4 8 480 0,8-5 96 0,-8 5 32 16,10-2-2448-16,-10 2-480 0,0 0-112 0,0 0 0 0,10 8 224 0,-2 2 48 15,-8-10 16-15,5 16 0 0,-1 1-240 0,2 4-48 16,-1 2-16-16,0 2 0 0,-1-1 128 0,2 0 16 16,2 1 16-16,3 0 0 0,-1 0 64 0,3 0 16 15,0-5 0-15,0 5 0 0,4 3 0 0,0 0 0 16,1 5 0-16,1-1 0 0,-1 5-128 0,0-6-32 16,-1 4 0-16,-1 2 0 0,-2-1-128 0,-1 0-16 15,-1 0-16-15,-3 1 0 0,-3-2-32 0,-3 4 0 16,-4 1 0-16,-2 6 0 0,-2 3-128 0,-2 1 160 15,-2-4-160-15,-1 2 160 0,-2 1-160 0,2 4 160 16,-3 3-160-16,1-9 160 0,0-10-160 0,2-3 128 16,-1-4-128-16,1-1 128 0,1-2 32 0,0 1 0 0,0-4 0 0,-1 3 0 15,0-5-160-15,0-1 0 16,2 1 0-16,-3-5 0 0,1 2 0 0,-2-2 128 16,-1 0-128-16,0 0 0 0,-1-1-208 0,-1-3-128 15,0-4-32-15,-2-5 0 16,0-4-1728-16,-1-3-336 0,1-5-80 0</inkml:trace>
  <inkml:trace contextRef="#ctx0" brushRef="#br3" timeOffset="84038.64">21910 1658 8287 0,'0'0'368'0,"0"0"80"0,0 0-448 0,0 0 0 16,-4-10 0-16,4 10 0 0,0-6 5136 0,0 6 944 16,0-8 192-16,0 8 48 0,4-5-4064 0,-4 5-800 0,0 0-176 0,12-1-16 15,1-1-240-15,1 1-64 16,3 1 0-16,4 4 0 0,3 9-432 0,0-3-80 0,2-4-32 0,1-3 0 16,-3-3-240-16,1-2-48 0,-1-2-128 0,0-1 192 15,1 1-192-15,1-1 0 0,0-3 0 0,0 4 0 31,2 1-496-31,-1 2 16 0,2 1 0 0,1-3 0 16,0 3-416-16,-2 3-64 0,0 3-32 0,-2-3 0 16,-1-3-384-16,-5 4-80 0,0 1-16 0,-4-1-8128 0,-3 0-1648 15</inkml:trace>
  <inkml:trace contextRef="#ctx0" brushRef="#br3" timeOffset="84304.61">22127 1887 36511 0,'0'0'1616'0,"0"0"336"0,-9-3-1568 0,9 3-384 15,0 0 0-15,0 0 0 0,0 0 832 0,0 0 96 16,0 0 16-16,0 0 0 0,0 0-272 0,14 7-48 15,-1-2-16-15,1-1 0 0,2-1-80 0,2 1-16 16,0-3 0-16,5 1 0 0,0 1-256 0,3 1-64 16,0-1-16-16,2 1 0 0,0-2-368 0,2 2-64 15,2 3 0-15,-2-1-16 16,-1 1-2384-16,0-1-480 0,0-1-80 0</inkml:trace>
  <inkml:trace contextRef="#ctx0" brushRef="#br3" timeOffset="98616.62">22535 16188 26031 0,'0'0'1152'0,"0"0"240"0,-7-8-1120 0,2 1-272 16,0-1 0-16,2 1 0 0,2-3 896 0,0 0 128 16,-2 0 32-16,2-3 0 0,-1-2-880 0,2-2-176 15,0-2 0-15,0-1 0 0,0 2-224 0,-2 0 32 16,-5-5 16-16,1 5 0 0,-1 1 176 0,-1 0 0 15,-1 2 0-15,-1 0 0 0,-2 2 192 0,-2-1 80 16,-1 1 16-16,1 2 0 0,-2 2 160 0,-1 0 16 16,1 5 16-16,-1-1 0 0,0 1-64 0,0 2-16 15,-2 3 0-15,1 3 0 0,-3-2-16 0,2 4-16 16,-1 3 0-16,1 2 0 0,-1 1 32 0,1 4 16 16,-2-2 0-16,1 3 0 0,1 4-48 0,0 2-16 15,2 5 0-15,2-1 0 0,-1 3-112 0,2 2-32 0,-1-1 0 16,2 4 0-16,-1 2 32 0,1 4 0 0,-3 5 0 15,2 6 0-15,0 8-48 0,-1 3-16 0,0 4 0 0,-1-1 0 16,0-4 64-16,2-1 16 0,0-2 0 0,2-3 0 16,2-1 304-16,0-4 64 0,3-3 16 0,1-4 0 15,2-2-256-15,2-4-32 0,-1-3-16 0,2-5 0 16,1-3-144-16,0-3-48 0,1-2 0 0,1-2 0 16,0-4-400-16,2 0-96 0,-1-3-16 0,-1-2 0 31,0-2-528-31,-2-9-128 0,0 0 0 0,0 0-16 15,0 0-1488-15,0 0-288 0,0 0-64 0,0 0-11776 0</inkml:trace>
  <inkml:trace contextRef="#ctx0" brushRef="#br3" timeOffset="98934.69">21449 16842 30399 0,'0'0'2704'0,"0"0"-2160"16,0 0-544-16,0 0 0 0,0 0 2384 0,0 0 368 16,5-7 80-16,8 1 16 0,5 1-2448 0,6 0-400 15,2-2-256-15,4-1 48 0,1 0 80 0,2 1 128 16,-1-1-208-16,3 1 80 0,3 2 128 0,1 1 0 0,2 4-144 0,-1-3 144 15,-1 2 0-15,-1 2-144 16,-3 2 144-16,-1 0 0 0,-2-3 0 0,-5 1 0 0,-2 2 0 0,-3-2 0 16,-3 2 0-16,-2-1 0 0,-2 1 0 0,-2-3 0 31,0 0-944-31,0 0-224 0,-1 4-48 0,-1-4-9712 0,-11 0-1936 0</inkml:trace>
  <inkml:trace contextRef="#ctx0" brushRef="#br3" timeOffset="99416.06">23111 15774 17503 0,'0'0'768'0,"0"0"176"0,0 0-752 0,0 0-192 16,0 0 0-16,-7-5 0 0,7 5 3600 0,-9-1 688 16,0 1 144-16,1 1 32 0,-1 2-3248 0,9-3-640 15,-10 4-128-15,-2 2-16 0,-2 2-224 0,-1 2-32 16,1-1-16-16,-3 6 0 0,-2 2-160 0,-2 4 0 0,-3 1 144 0,-2 4-144 15,-2 0 368-15,-1 5 0 0,-1 1 0 0,1 1 0 16,0 4 112-16,1-1 32 0,-3 1 0 0,1-1 0 16,1 1 96-16,3 3 32 0,-2 6 0 0,6 1 0 15,3 5-80-15,2 2-16 0,4-1 0 0,2-2 0 16,3-3-224-16,5 2-32 0,0-5-16 0,3 3 0 16,3 2-272-16,0 0 160 0,3 2-160 0,-1-5 128 15,-1 1-128-15,2-4 0 0,2-6 144 0,0-3-144 16,-2-2 128-16,1-3-128 0,1-4 160 0,0-3-160 15,-2-2 128-15,2-3-128 0,2-2 0 0,1 1 0 32,1-3-432-32,1-3-176 0,4-2-32 0,1-4-16 0,0-2-2352 0,4-5-480 0,2 1-96 0</inkml:trace>
  <inkml:trace contextRef="#ctx0" brushRef="#br3" timeOffset="99899.89">23390 16442 20607 0,'0'0'912'0,"0"0"192"0,0 0-880 0,0 0-224 0,0 0 0 0,0 0 0 16,0 0 608-16,0 0 80 0,0 0 16 0,0 0 0 15,0 0-64-15,0 0-16 0,0 0 0 0,0 0 0 16,0 12 352-16,-3 1 80 0,-2 1 16 0,-3 2 0 16,-2-3 128-16,-1 1 16 0,0 3 16 0,-2 1 0 15,-2 2 48-15,0 1 16 0,-2-1 0 0,0 3 0 16,0 0-336-16,-3 3-64 0,-2-2 0 0,0 2-16 16,0-2-320-16,0 4-64 0,-3 2-16 0,1 0 0 0,1 0-304 15,1-2-176-15,2-3 192 0,2 1-192 0,1 0 208 0,1-1-64 16,1-4-16-16,0-1 0 0,2-1-128 0,3-1 0 15,2-1 0-15,2-4 0 16,-1-5-416-16,3-1-112 0,4-7-32 0,0 0 0 16,0 0-2368-16,0 0-464 0,0 0-112 0</inkml:trace>
  <inkml:trace contextRef="#ctx0" brushRef="#br3" timeOffset="100223.38">22948 16593 18431 0,'0'0'816'0,"0"0"160"0,-9-4-784 0,1-1-192 0,-1 4 0 0,9 1 0 15,-8-3 5296-15,8 3 1008 0,0 0 208 0,0 0 32 16,0 0-5312-16,0 0-1056 0,0 0-176 0,0 0 0 16,13 12-208-16,0-1 80 0,0-1 128 0,2 3-208 15,-1-3 208-15,3 3 0 0,1 1 0 0,2 1 0 16,1 3 0-16,1 0 208 0,1 0-64 0,1 1-16 15,-3 2-128-15,1-4 0 0,-1 3 0 0,-1 4 0 16,0 1 0-16,-2-1 0 0,0 4 0 0,1-1 0 16,-1-2 128-16,0 0-128 0,0-1 0 0,1-1 128 31,-2-4-448-31,1-1-112 0,0 1-16 0,2-5 0 0,-2-1-1232 16,0-4-256-16,-1-2-48 0,1-5-16 15,1-2-1552-15,-2-2-304 0,2-10-64 0,-3-2-16 0</inkml:trace>
  <inkml:trace contextRef="#ctx0" brushRef="#br3" timeOffset="100816.67">23505 15624 6447 0,'0'0'576'0,"0"0"-576"0,0 0 0 0,0 0 0 16,0 0 2512-16,0 0 400 0,0 12 80 0,0-12 16 0,0 0-896 0,0 12-160 15,0-12-32-15,0 0-16 16,0 0 672-16,5 10 144 0,-5-10 32 0,6 11 0 0,-6-11-2176 0,10 11-448 15,1 1-128-15,1 4 0 0,1-3 320 0,3 2 0 16,1 4-16-16,2 4 0 0,1 7-112 0,2 3 0 16,1 3-16-16,3 5 0 0,2 2-176 0,-1 1 160 15,-1 0-160-15,2 1 160 0,0-4 32 0,1 4 0 16,1-2 0-16,0 1 0 0,0 0 96 0,-1-1 32 16,-3 2 0-16,0-1 0 0,-1-1 128 0,-1 0 16 15,-1-2 16-15,-3-4 0 0,-1 0-96 0,-5-2 0 16,-4-4-16-16,-3 1 0 0,-1-2-112 0,-2 1 0 15,-5 1-16-15,-4 2 0 0,-2 0 96 0,-2 1 32 16,-3 2 0-16,-2-2 0 0,-1-1-96 0,-2-1-16 0,-3 1 0 0,0-4 0 16,2-2-128-16,-3-2-128 0,-1 0 144 0,0-1-144 15,1-3 128-15,3 2-128 0,-2-7 0 0,2 0 144 32,0-2-2384-32,2-4-464 0</inkml:trace>
  <inkml:trace contextRef="#ctx0" brushRef="#br3" timeOffset="102384.18">24619 16482 3679 0,'0'0'160'0,"0"0"32"0,0 0-192 0,0 0 0 16,0 0 0-16,0 0 0 0,0 0 6480 0,0 0 1264 15,0 0 240-15,0 0 48 0,0 0-6240 0,0 0-1264 16,0 0-240-16,0 0-48 0,0 0 96 0,12-1 32 15,0-2 0-15,0 1 0 0,-1 0 160 0,4 0 48 16,-1-2 0-16,3 0 0 0,1 0 0 0,3-1 16 16,0 0 0-16,0 1 0 0,0-2-224 0,1 1-48 15,0 0-16-15,3 0 0 0,0-2-304 0,1 1 160 0,1-3-160 16,2 2 128-16,1 1-128 0,0 0 0 0,0 2 0 16,-2 1 128-16,1 0-128 0,-2 3 0 0,-2-3 0 0,0 3 0 31,-2 0-608-31,-2 3 0 0,-3-3 0 0,-2 3 0 15,-3 0-1728-15,-1 1-352 0,-2 0-64 0,-1 0-6848 0,1-1-1392 0</inkml:trace>
  <inkml:trace contextRef="#ctx0" brushRef="#br3" timeOffset="102753.63">24742 16769 33119 0,'0'0'1472'0,"0"0"288"0,-9 0-1408 0,1 3-352 16,8-3 0-16,0 0 0 0,0 0 400 0,0 0 16 15,0 0 0-15,0 0 0 0,0 0-208 0,0 0-32 16,0 0-16-16,0 0 0 0,0 0 400 0,0 0 80 16,0 0 0-16,12-3 16 0,1 0-16 0,1 2 0 15,-1 1 0-15,4-3 0 0,1 0-336 0,1-1-80 0,0 0-16 0,1-1 0 16,2-3-80-16,3 2 0 16,1 3-128-16,2-3 192 0,1 2-192 0,1 2 0 0,-3-1 0 0,5 1 0 15,-1-2 0-15,0 2 128 0,-2 2-128 0,0 0 0 31,-3 0-288-31,0-1-96 0,-3-1-32 0,-1 0 0 16,-1 1-2032-16,-1 0-416 0,-4-5-80 0</inkml:trace>
  <inkml:trace contextRef="#ctx0" brushRef="#br3" timeOffset="104302.11">26567 16404 5519 0,'0'-9'496'0,"1"-2"-496"16,1 1 0-16,-1-3 0 0,-1 0 3200 0,1 0 528 15,1 0 112-15,-1 1 32 0,0 3-1952 0,1-1-400 16,-2-2-80-16,-2 1-16 0,2 11 240 0,-4-10 32 15,4 10 16-15,-6-12 0 0,1 2-128 0,-3 2-32 16,-1 1 0-16,-2 2 0 0,0 1-448 0,0 0-80 16,1 0-32-16,-2 2 0 0,-2-1-464 0,-3 3-80 15,-2 0-32-15,-1 2 0 0,-3-1-176 0,0 4-48 16,-2 3 0-16,0 1 0 0,-1 1-192 0,-1 2 0 16,2 1 0-16,0 5 0 0,1 3 0 0,1 2 0 0,1 1 0 15,4 2 0-15,0 4 0 0,2 0 0 0,2-1 0 0,2 1 0 16,3-1 0-16,1-2 0 15,3-1 0-15,2-2 0 0,2-4 0 0,2 0 0 0,2-6 0 0,1-1 0 16,1-1 0-16,3-1 144 0,0-5-144 0,2-2 128 16,2-1-128-16,3-3 128 0,2 0-128 0,4-6 128 15,1 0-128-15,5-2 128 0,1-1-128 0,1-2 128 16,0-2-128-16,-1-2 128 0,1-3-128 0,-2-2 128 16,-1-1-128-16,-1-2 0 0,-4-2 144 0,-1 1-144 15,-4 1 0-15,-1 1 0 0,-3 1 0 0,-2 0 128 16,-2-1-128-16,-2 2 128 0,1 2-128 0,-3 2 128 15,-3 2-128-15,0 2 144 0,1 2-144 0,-2 3 160 16,0 7-160-16,0 0 0 0,-4-7 144 0,4 7-144 16,0 0 0-16,0 0 0 0,0 0 0 0,0 0 0 15,0 0 0-15,-7 9 0 0,2 2 0 0,1-1-128 0,2 1 0 16,0 5 0-16,1 0 0 0,-2 4 0 16,2 0 128-16,1 4-128 0,0-2 128 0,0 5-128 0,-1 3 128 0,1 1 0 15,1-1 0-15,0 2 0 0,2-1 0 0,0 0 0 16,-1 3 0-16,1-3 0 0,-1 3 0 0,2 4 0 15,1 2 0-15,1 2 0 0,-1 0 0 0,0 1 0 16,0-1 128-16,2-2-128 0,-1 0 128 0,1 0-128 16,-1-1 160-16,1-1-160 0,-1-3 128 0,-2-3-128 15,-2-2 0-15,-2 0 144 0,-3-5 64 0,-1 1 16 16,-1-1 0-16,-2 0 0 0,0-2 32 0,-3-1 0 16,1-2 0-16,-1-1 0 0,-2 1-64 0,-1-2-16 15,0-2 0-15,-3-4 0 0,-2 2-16 0,-1-2 0 0,-5-2 0 0,-2-2 0 16,-1-3-160-16,-5 0 160 0,-1-2-160 0,-4-3 160 15,-1-3-288-15,0-3-64 0,1-1-16 0,1-3 0 32,1-3-496-32,3-4-112 0,-1 4-16 0,4-5 0 15,5-2-1200-15,3 2-240 0,2-3-48 0,5 1-16 16,4 1-1616-16,2-3-320 0</inkml:trace>
  <inkml:trace contextRef="#ctx0" brushRef="#br3" timeOffset="104805.22">27451 15688 13823 0,'11'-9'608'0,"-11"9"128"0,6-10-592 0,-2 1-144 16,-1-1 0-16,-3 10 0 0,5-9 1712 0,-1-1 304 16,0-1 64-16,-4 11 16 0,3-7-704 0,-3 7-144 15,0 0-32-15,0 0 0 0,-3-7 592 0,3 7 112 16,-7-4 32-16,7 4 0 0,-10-4-320 0,-1-1-64 16,-1 1-16-16,-1 2 0 0,2-1-528 0,-2 6-128 15,-2 2 0-15,1 1-16 0,-2 1-80 0,-1 2-16 16,0 1 0-16,0 3 0 0,-1 3-304 0,0 2-64 0,-2 1-16 0,1 3 0 15,-2 0-128-15,0 5-16 0,-1 3-16 0,0 4 0 16,1 4-32-16,1 0 0 0,2 1 0 0,1 1 0 16,2 2-64-16,0-2-16 0,2-1 0 0,1 2 0 15,2-5-128-15,2 2 0 0,0 0 0 0,3 0 128 16,0 2-128-16,2 2 160 0,1-4-160 0,2 1 160 16,2 0-160-16,4-2 128 0,0-1-128 0,2-3 128 15,1-3-128-15,1-4 0 0,2 0 144 0,1 1-144 16,2-6 0-16,0 1 0 0,3-1 0 0,1 0 128 15,0 1-368-15,3-2-64 0,2-1-16 0,2 2 0 16,0 1-1040 0,1-1-224-16,0-3-32 0,0-3-16 15,0-2 800-15,2 0 176 0,0-4 16 0,1-3 16 0,-4 0-880 0,0-6-176 0,-1-4-48 0,-1-2-14080 16</inkml:trace>
  <inkml:trace contextRef="#ctx0" brushRef="#br3" timeOffset="111647.72">28079 16198 12895 0,'0'0'1152'0,"0"0"-928"16,0 0-224-16,0 0 0 0,0 0 1792 0,3-7 304 15,-3 7 64-15,0 0 16 0,0 0-1040 0,0 0-208 16,0 0-32-16,0 0-16 0,0 0 752 0,0 0 160 15,0 0 16-15,-10-2 16 0,1 2-16 0,3 2 0 16,0-2 0-16,-2 3 0 0,-1-2-480 0,0 3-112 0,-2 1 0 0,0 2-16 16,-4 0-672-16,-11 9-128 0,0 0-16 0,0 1-16 15,3 0-368-15,-4 1 144 0,-3 3-144 0,0 0 0 16,3 2 304-16,2 2-48 0,1 1-16 0,1-1 0 16,1 1-64-16,3-1-16 0,2-3 0 0,2-1 0 15,2-2-160-15,2 2 0 0,0 0 0 0,5 0 0 16,-2-5-192-16,1-1-112 0,2-3-16 0,1-4-16 31,4-8-1680-31,0 0-336 0,0 0-64 0,0 0-16 16,0 0-96-16,0 0-32 0,0 0 0 0,0 0-10128 0</inkml:trace>
  <inkml:trace contextRef="#ctx0" brushRef="#br3" timeOffset="111935">27510 16221 25103 0,'0'0'1104'0,"0"0"240"0,0 0-1072 0,0 0-272 0,0 0 0 0,0 0 0 0,5-9 1072 0,-5 9 144 16,0 0 48-16,0 0 0 0,10-1-416 0,-10 1-80 16,12 7 0-16,-1 0-16 0,-4 2 240 0,2 2 48 15,1 2 16-15,-3 0 0 0,1 4 16 0,0 2 0 16,-1 0 0-16,2 3 0 0,0 4-304 0,0 3-48 16,3-1-16-16,-1 4 0 0,1-1-416 0,0-4-96 15,2 1 0-15,3-1-16 0,1-1-176 0,2-2 192 16,1-5-192-16,0 1 192 0,0-2-192 0,-1-1 0 15,0-3 0-15,1 1 0 0,0-2-256 0,1-4 32 16,-1 2 0-16,-2-1 0 16,1-3-592-16,-1 0-112 0,0 1-32 0,-1-4 0 15,-2-2-1088-15,1 0-240 0,-2-4-32 0,0 0-16 16,0-5 864-16,-1 1 192 0,0-5 16 0</inkml:trace>
  <inkml:trace contextRef="#ctx0" brushRef="#br3" timeOffset="112421.22">28068 15825 7359 0,'0'0'656'0,"0"-13"-528"16,-2-4-128-16,1 1 0 0,0 2 1760 0,1 0 320 15,1 1 64-15,0 1 16 0,-1 12-2032 0,3-12-384 16,-3 1-96-16,0 11-16 0,0 0 1296 0,-4-10 256 16,4 10 48-16,0 0 16 0,0 0 720 0,0 0 144 15,0 0 16-15,0 0 16 0,0 0-112 0,0 0-32 16,0 0 0-16,0 0 0 0,-6-6-496 0,6 6-96 16,0 0-32-16,0 0 0 0,0 0-752 0,0 0-160 15,7-7-16-15,-7 7-16 0,11-1-432 0,1 2 0 16,-1 1 0-16,2 3 0 0,0 1 128 0,2 4-128 15,-2 1 0-15,4 4 128 0,1 2 64 0,2 3 0 16,-1 5 0-16,5 4 0 0,0 5-192 0,5 2 128 0,-2 3-128 16,2 2 128-16,-4-1-128 0,1-2 160 0,-3-1-160 0,1-6 160 15,-3-2 16-15,-2-2 0 0,-2-1 0 0,-2 1 0 16,-4-1-16-16,1 3 0 0,0 1 0 16,-1 7 0-16,0 4-32 0,-1 4 0 0,-1-4 0 0,-1-2 0 15,0-2-128-15,-3-3 0 0,-2-3 144 0,0-3-144 16,-2-2 208-16,-2-2-16 0,-2 2-16 0,-2 1 0 15,-2 0-48-15,-1 2-128 0,-1-1 192 0,-1 5-64 16,-3 5-128-16,0-1 160 0,-2 1-160 16,1 0 160-16,1 1-160 0,-4-2 0 0,-1-1 0 0,-2-8-176 31,1-2-1392-31,-5-7-288 0,-2-4-48 0</inkml:trace>
  <inkml:trace contextRef="#ctx0" brushRef="#br3" timeOffset="114571.29">29411 16065 2751 0,'0'-8'256'0,"2"-1"-256"0,1 0 0 0,1 2 0 16,-2-2 2976-16,-2 9 544 0,0 0 128 0,0 0 0 16,0 0-1776-16,0 0-352 0,0 0-80 0,0 0-16 0,0 0 1392 0,0 0 288 15,0 0 48-15,0 0 16 0,0 0-736 0,-1 16-128 16,0-4-48-16,1 6 0 0,4 0-928 0,-2 0-192 16,-2-18-48-16,4 17 0 0,0 4-656 0,3 0-144 15,-1 1-32-15,1 3 0 0,0 0-128 0,3 3-128 16,-3 2 192-16,1-1-192 0,-3 4 144 0,2-1-144 15,-2 0 0-15,-1 2 144 0,0-3-144 0,-1 0 160 16,-3-1-160-16,0 0 160 0,0-5-160 0,-2 0 0 16,1-5 144-16,-2 0-144 0,1 0 0 0,-2-3 0 15,0-2 0-15,0 2 0 16,0-4-560-16,-1-1-176 0,-2 0-32 0,0-6-16 16,-1 1-2560-16,8-7-512 0,0 0-112 0</inkml:trace>
  <inkml:trace contextRef="#ctx0" brushRef="#br3" timeOffset="114809.78">29222 16610 27647 0,'-14'0'2448'0,"0"0"-1952"0,0 3-496 0,-1-3 0 15,2 0 2416-15,3-4 384 0,1 0 80 0,2 1 0 16,7 3-1776-16,0 0-352 0,-5-5-80 0,5 5-16 16,-2-8-256-16,2 8-48 0,0 0-16 0,3-5 0 15,0-2 0-15,-3 7 0 0,10-4 0 0,1 2 0 16,-1 1 128-16,3-3 32 0,2 1 0 0,3 2 0 15,0-3-240-15,3 2-64 0,1 2 0 0,6-2 0 16,0 1-192-16,4-1 0 0,-1 1 0 0,1 1 0 16,1 0 0-16,2-1-240 0,2-2 32 0,-2 0 0 15,-1 0-1376-15,-3-7-272 0,-2 1-48 0,0-1-16 16,-1-4-1616-16,2-3-336 0</inkml:trace>
  <inkml:trace contextRef="#ctx0" brushRef="#br3" timeOffset="115351.82">30228 15748 36863 0,'-14'-6'1632'0,"14"6"336"0,-9 0-1584 0,9 0-384 0,-7 6 0 0,7-6 0 16,-1 13 144-16,3 4-144 0,2 3 160 0,0 6-160 15,1 5 0-15,1 6-192 0,-1 2 16 0,0 10 0 16,0 10 528-16,-1-10 96 0,-3-4 32 0,-1 0 0 16,0-2 400-16,-1 7 80 0,0 6 0 0,-2 1 16 15,1 6-80-15,-2-10-32 0,-3-7 0 0,1-7 0 16,-1-2-224-16,2-1-32 0,-2-2-16 0,2-4 0 16,0-4 0-16,1-1 0 0,0-3 0 0,2-2 0 15,-1-2-272-15,3-2-48 0,1-3-16 0,-1-13 0 16,3 10-32-16,-3-10-16 0,0 0 0 0,0 0 0 15,0 0 0-15,0 0 0 0,0 0 0 0,10-10 0 16,-2-5 48-16,0 0 0 0,-2-2 0 0,2-4 0 16,0-1-128-16,0-4 0 0,1-3-128 0,0-2 192 15,-1-2-192-15,1-1 0 0,2 0 128 0,-1 2-128 0,0 2 0 0,2 4 0 16,-1 3 0-16,-2 4 0 0,2 1-160 0,2 5 160 16,2-3-128-16,-1 5 128 0,-1 4 0 0,2 1-160 15,0 2 160-15,2 2 0 0,0 2-176 0,1 4 176 16,-1 1-160-16,5 5 160 0,4 5-144 0,-1 3 144 15,-1 2-128-15,-1 3 128 0,2 1 0 0,-3 0 0 16,-1 2 0-16,-1-1-128 0,-1-3 256 0,1 0 48 16,-3-2 16-16,0 0 0 0,-2-5-192 0,2 3-256 15,1-1 64-15,-2-2 16 0,-2-1 176 0,-1-3 0 16,-1-2 0-16,0-2 0 0,-2 0 0 0,-10-7 0 16,11 7 0-16,-2-1 0 15,-9-6-1504-15,10 0-320 0,-10 0-64 0,9-4-19296 0</inkml:trace>
  <inkml:trace contextRef="#ctx0" brushRef="#br3" timeOffset="119193.75">31334 15811 27647 0,'-6'-16'1216'0,"1"3"256"0,-1-4-1168 0,2 3-304 0,4-1 0 0,4 2 0 16,3-2 2192-16,6-5 384 0,3 3 80 0,1-4 16 16,-1 3-3104-16,-3 3-608 0,-3 3-128 0,-2-1-32 15,-8 13 1024-15,0 0 176 0,0-11 0 0,0 11 160 16,0 0 1104-16,-10 4 208 0,-2 0 64 0,0 1 0 15,-1-1-320-15,0 3-64 0,-1-1-16 0,-2 5 0 16,-2 2-496-16,0 0-80 0,-2 2-32 0,0 6 0 0,1 3-288 16,-2 7-64-16,-2 8-16 0,2 8 0 0,1 8 80 0,-1 2 16 15,0 2 0-15,2-7 0 0,1-4 0 0,-1 1 16 16,1-1 0-16,2 7 0 0,1 4-48 0,2 3-16 16,2 2 0-16,1-3 0 0,-1-8 48 0,2-3 0 15,0-4 0-15,1-3 0 0,2-3-32 0,1 0 0 16,1 2 0-16,2-1 0 0,5-2 32 0,1-2 0 15,1 0 0-15,6-3 0 0,3-7-128 0,6-3 0 16,3-5-128-16,6-2 192 0,3-2-192 0,5-5-288 16,1-2 64-16,1-2 16 15,0-2-432-15,1-8-96 0,-2-7-16 0,1 4 0 16,2 4-1680-16,2 0-320 0,1-5-80 0,-1-8-9552 0,0-2-1904 0</inkml:trace>
  <inkml:trace contextRef="#ctx0" brushRef="#br3" timeOffset="119509.03">31886 16255 40719 0,'-13'-4'1792'0,"4"3"384"0,1 1-1728 0,8 0-448 0,-9 1 0 0,9-1 0 0,-10 3 0 0,1 2 0 16,0 2 0-16,-2 3 0 0,-3 1 0 0,-2 9 0 15,-3 3 0-15,-1 8 0 0,-3 4 592 0,-2 7 96 16,-4 3 16-16,0 0 0 0,1-3-48 0,-1-7 0 16,0-3 0-16,3 0 0 0,2-2-144 0,1 0-48 15,1-4 0-15,3 0 0 0,0-1-288 0,4-3-176 16,0 1 192-16,4-3-192 0,2-3 0 0,2-3-144 15,2-4-16-15,5-10 0 16,0 0-2448-16,0 0-480 0,0 0-112 0</inkml:trace>
  <inkml:trace contextRef="#ctx0" brushRef="#br3" timeOffset="119750.31">31337 16357 32255 0,'0'0'1424'0,"-7"-1"304"0,7 1-1392 0,0 0-336 0,0 0 0 0,0 0 0 16,7 14 3344-16,5 0 608 0,3 2 112 0,3 2 32 16,4 3-3456-16,-1 3-640 0,0 0-192 0,2 1-16 15,2 3 208-15,1-2 240 0,0-3-48 0,0 1-16 16,0-4 160-16,-1 3 48 0,-3-5 0 0,-1 0 0 16,-1-1-224-16,-4 0-32 0,-2-1-128 0,-1-3 192 15,0-2-192-15,2 2 0 0,5 0 0 0,-2-1-160 31,-2-1-1856-31,1-4-368 0,-2-1-80 0,1-4-16592 0</inkml:trace>
  <inkml:trace contextRef="#ctx0" brushRef="#br3" timeOffset="120141.8">31774 15559 33167 0,'0'0'2944'0,"0"0"-2352"16,0 0-464-16,0 0-128 0,3 13 1920 0,3 3 352 16,6 1 80-16,2-2 16 0,2 4-1760 0,2 0-352 15,1 2-64-15,1 4 0 0,4 2 384 0,2 7 64 16,3 8 32-16,6 5 0 0,7 2 32 0,2 1 16 0,2-2 0 0,-3-2 0 15,-3-7-352-15,-2-4-80 0,-4-5-16 0,-3 0 0 16,-2-3-272-16,-3 3 0 0,-2 0-128 0,0 6 128 16,-2 4 160-16,0 0 128 0,-1 2 32 0,-4 0 0 15,-4 0-160-15,-2-5-32 0,-5-1 0 0,-2-4 0 16,-4-2 48-16,-3 0 0 0,-6-2 0 0,-3-1 0 16,-3-1 32-16,-2 3 16 0,-3-3 0 0,-2 2 0 15,-1 0 160-15,-3-1 48 0,-3-1 0 0,-1-2 0 16,-1-1-432-16,-2-5-192 0,-3 1 0 0,-4-5 16 15,0-2-448-15,1-1-80 0,1-4-32 0,2-6-21648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7:01.39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17181 3064 20271 0,'-36'3'1792'0,"9"1"-1424"0,11 0-368 16,12-3 0-16,5 0 656 0,-3 1 64 0,-12 1 16 0,-3 3 0 0,-1 3-160 0,11-3-48 31,16-2 0-31,19-2 0 0,20 0-272 0,18-4-64 0,14-4-16 0,17 1 0 16,18-5-16-16,16-1 0 0,11 0 0 0,12-1 0 16,12 1-160-16,4-2 160 0,-5 1-160 15,0-2 160-15,4 2-160 0,4 2 0 0,2 1-160 0,-5 1 160 16,-8-3 0-16,-4 2 0 0,-2 3 0 0,-10 1 0 15,-10 1 0-15,-8 2 0 0,-10 2 0 0,-10-3 0 16,-15 3 0-16,-9 0 0 0,-8 4 0 0,-11-3 0 16,-11 2 0-16,-11-2 160 0,-10-1-160 0,-11 0 192 15,-9 1 144-15,-9-1 48 0,-10 1 0 0,-9 2 0 16,-10-3 448-16,-12 1 80 0,-13 3 32 0,-16-4 0 0,-6-3-384 16,-18 3-80-16,-18 4-16 0,-14-4 0 0,-10-1-464 0,-15-2 128 15,-17 7-128-15,-5-4 0 0,2 0 0 0,-7-1 0 16,-12 2 128-16,-6 1-128 0,-4 7 0 0,-3-3-160 15,-3 4 32-15,-2-2-14464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1-23T20:45:01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3909 6273 57 0,'-14'0'0'0,"10"-3"0"0,-6-3 0 0,3-1 0 0,3-2 0 0,4 0 0 15,0-1 39-15,0-2 2 0,4-7 1 0,3 9-110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2-08T20:10:32.4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2112.25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12546.16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5T13:43:08.52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1.01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2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  <inkml:trace contextRef="#ctx0" brushRef="#br0" timeOffset="3.01">24867 3478 4607 0,'0'0'400'0,"0"0"-400"0,0 0 0 0,0 0 0 16,0 0 2064-16,0 0 336 0,0 0 64 0,0 0 16 15,0 0-1264-15,0 0-240 0,0 0-48 0,0 0-16 16,0 0-80-16,14 1-32 0,-14-1 0 0,14-1 0 15,-1 1-144-15,0 0-16 0,2-2-16 0,1 5 0 16,0 4-176-16,1-1-48 0,2-6 0 0,0 4 0 16,4 2-96-16,-2 0-32 0,-2-2 0 0,0-6 0 15,-6-7 144-15,4 0 32 0,-1 5 0 0,0-3 0 0,0 0-16 0,-1 1 0 16,0-4 0-16,0 4 0 0,-3 1 16 0,3 0 0 16,1-1 0-16,2-3 0 0,0-1-32 0,0 4 0 15,-1 0 0-15,4 2 0 0,0 2-96 0,2-3 0 16,0 5-16-16,0-4 0 0,-1 1-176 0,-1 1-128 15,-1 1 192-15,1-1-192 0,2-1 160 0,-1 1-160 16,3 1 128-16,-1-1-128 0,0 1 192 0,0-1-32 16,0 2-16-16,-2 0 0 0,0-2 80 0,3 1 16 15,1-1 0-15,-2 0 0 0,-3 2-48 0,0 0-16 16,-1-3 0-16,1 2 0 0,2-3-16 0,-2 4 0 16,0-5 0-16,1 4 0 0,1-1-16 0,1-1 0 0,0 1 0 15,2 0 0-15,0 1-144 0,0-3 160 16,1-1-160-16,-1 4 160 0,0 0 96 0,1-1 32 0,3 2 0 0,3 0 0 15,0 2-288-15,-3 0 0 0,-1 2 0 0,0 1 0 16,1-4 0-16,-3 6 0 0,-1-4 0 0,0 4 0 16,-2-1 0-16,1-2 0 0,-2-1 0 0,1 2 0 15,-3 1 0-15,2-1 0 0,0-2 0 0,2 2 0 16,-1 1 0-16,1 3 0 0,-3-9 0 0,3 0 0 16,1 4 128-16,-2-3-128 0,-1-1 0 0,1-1 0 15,3-2 0-15,3 2 128 0,-3-5-128 0,1 1 0 16,-2 0 128-16,1-2-128 0,0-1 0 0,0 3 0 15,-5 0 128-15,-1 2-128 0,-1 1 0 0,0 2 0 16,-3-4 128-16,1 2-128 0,-2 2 144 0,0 2-144 16,-1-2 128-16,1 4-128 0,0-2 0 0,2 0 144 15,-2-1-144-15,1-1 0 0,-1 0 0 0,0 4 0 16,2-1 0-16,-1-2 0 0,2-2 0 0,0-1 0 16,2 1 144-16,0-1-144 0,-1 0 160 0,2 1-160 0,3-3 224 0,0 0-48 15,0 0-16-15,-1-1 0 0,0 2-160 0,2 0 0 16,-3-1 144-16,0 3-144 0,0 1 0 0,-2 0 0 15,-3-4 0-15,2 4 0 0,-2 0 0 0,0 0 0 16,-2 0 0-16,1 4 0 0,-4-3 128 0,5 1-128 16,-5-2 128-16,2 2-128 0,0 1 0 0,-1-3 0 15,1 0 0-15,1 0-128 0,0 0 128 0,3 0 0 16,-6 0 0-16,4 0 0 0,-1 0 0 0,0 0 0 16,0 0 0-16,1 0 0 0,-3 0 0 0,2 0 0 15,0-3 0-15,-1 3 0 0,-1 0 0 0,0 0 0 16,1 0 0-16,1 0 128 0,4 0-128 0,-4 3 0 15,0-1 0-15,0-1 0 0,-2-1 0 0,1 0 0 0,0 0 0 0,0 2 0 16,-3 1 0-16,3-1 0 0,0 0 0 0,-2-2 0 16,1-2 0-16,-1 0 0 0,0 2 0 0,0-3 0 15,-2 0 0-15,3 1 128 0,-14 2-128 0,13 0 0 16,-13 0 0-16,15-3 0 0,-2-1 0 0,-13 4 0 16,14-1 160-16,-14 1-32 0,15 0-128 0,-15 0 192 15,15-5-64-15,-3 5-128 0,-12 0 176 0,12 0-176 16,-12 0 128-16,14 0-128 0,-3 0 0 0,-11 0 0 15,12 5 0-15,2-4 0 0,-2 1 0 0,2 0 0 16,-14-2 0-16,14 3 0 0,-14-3 0 0,15 3 0 16,0-1 0-16,-15-2 0 0,13 3 0 0,-13-3 0 15,15 2 0-15,-15-2 0 0,15 3 128 0,-15-3-128 16,12 7 0-16,-12-7 128 0,14 6-128 0,-14-6 0 0,13 5 128 0,-13-5-128 16,0 0 0-16,11 6 0 0,-11-6 0 0,0 0 0 15,0 0 0-15,11 9 0 0,-11-9 144 0,0 0-144 16,10 5 0-16,-10-5 144 0,0 0 32 0,0 0 0 15,11 2 0-15,-11-2 0 0,0 0-48 0,0 0-128 16,12 4 192-16,-12-4-64 0,0 0-128 0,0 0 128 16,12 5-128-16,-12-5 128 0,0 0-128 0,12-4 0 15,-12 4 0-15,0 0 128 0,0 0-128 0,0 0 0 16,0 0 0-16,11 4 0 0,-11-4 0 0,0 0 128 16,0 0-128-16,0 0 0 0,11 0 0 0,-11 0 0 15,0 0 0-15,0 0 0 0,0 0 0 0,0 0 0 0,0 0 0 0,0 0 0 16,0 0 0-16,0 0 0 0,0 0 128 0,0 0-128 15,0 0 0-15,0 0 0 0,4-15 144 0,-4 15-144 16,-4-10 144-16,4 10-144 0,-6-11 192 0,1 1-192 16,0 2 192-16,-1 0-64 0,0-4 0 0,0 5-128 15,-2-2 224-15,2 3-64 0,0-3-16 0,-2 3 0 16,0-4-16-16,-1 4 0 0,1-1 0 0,0 0 0 16,0 0 16-16,0 2 0 0,-1 0 0 0,0 2 0 15,9 3-144-15,-11-3 0 0,0-2 0 0,1 2-176 16,0 0 176-16,10 3 0 0,-11-5 128 0,11 5-128 15,-11-3 0-15,11 3 0 0,-12-2 0 0,12 2-128 16,0 0 128-16,0 0 0 0,-11 3 0 0,11-3 0 16,0 0 0-16,0 0 0 0,0 0 0 0,0 0 0 15,0 0 0-15,0 0 0 0,0 0 0 0,5 15 0 16,1-4 0-16,-6-11 0 0,13 8 0 0,0 1 0 0,0-3 0 0,-1 0 0 16,6-1 0-16,-5 1 0 0,2 3 0 15,0-4 0-15,-1 0 0 0,1 0 0 0,-1 0 0 0,-2-1 0 16,-12-4 0-16,15 7 0 0,-4-5 0 0,-11-2 0 15,11 5 0-15,-11-5 0 0,11 7 0 0,-11-7 0 16,0 0 0-16,9 10 0 0,-9-10 0 0,0 0 0 16,0 0 0-16,0 0 0 0,6 11 0 0,-6-11 0 15,0 0 0-15,0 13 0 0,0-13 0 0,-1 12 0 16,1-12 0-16,-5 10 0 0,-2 0 0 0,7-10 0 16,0 0 0-16,-12 6-128 0,6 0 128 0,-1 4 0 15,-1 1-144-15,2-3 144 0,0 0 0 0,-3 0 0 16,2 0 0-16,-2 1 0 0,2 0 0 0,-3 4 0 0,0 6 0 15,-1 0 0-15,-1-2 0 0,0 3 0 16,-3-4 0-16,1 0 0 16,1 1-960-16,-4-3-160 0,-1 0-32 0,0 1-16 15,1-3-2160-15,-2 1-416 0</inkml:trace>
  <inkml:trace contextRef="#ctx0" brushRef="#br0" timeOffset="4.01">26777 4423 3679 0,'0'0'320'0,"0"0"-320"0,0 0 0 0,0 0 0 0,0 0 2016 0,0 0 336 15,0 0 64-15,0 0 16 0,6-11-1296 0,-6 11-256 16,0 0-48-16,8-14-16 0,-8 14 96 0,8-12 32 16,-8 12 0-16,0 0 0 0,10-12 48 0,-10 12 16 15,9-8 0-15,-9 8 0 0,0 0 240 0,0 0 48 16,0 0 16-16,0 0 0 0,7-8-112 0,-7 8-32 16,0 0 0-16,0 0 0 0,0 0-528 0,0 0-128 15,0 0 0-15,-10 3-16 0,0 3-240 0,1 1-64 16,-2 1 0-16,1 3 0 0,-1 3-48 0,-1-2-16 15,-1 4 0-15,1 0 0 0,-2 6 192 0,2 2 16 16,-4 0 16-16,1 6 0 0,-1-2-144 0,1 4-16 16,0-1-16-16,2 1 0 0,-2 1-176 0,2 0 0 15,-1-1 144-15,2 3-144 0,-2-13 0 0,1 1 0 0,-1-5 0 0,2-2 128 16,4-2-128-16,1 1 192 0,1 1-64 0,2 0 0 16,3-4-128-16,0-2 176 0,1-10-176 0,0 0 192 15,0 0-192-15,0 0-256 0,0 0 64 0,0 0 16 31,0-29-2064-31,2 3-400 0,7-2-96 0,1-1-16 16,1-4-512-16,1-3-96 0</inkml:trace>
  <inkml:trace contextRef="#ctx0" brushRef="#br0" timeOffset="5.01">26785 4337 7359 0,'0'0'656'0,"0"0"-528"0,11-9-128 0,-11 9 0 15,8-12 2624-15,-8 12 480 0,6-14 96 0,-6 14 32 16,0 0-1392-16,0 0-288 0,0 0-48 0,0 0-16 15,0 0-240-15,0 0-48 0,0 0-16 0,0 0 0 0,0 0-304 0,0 0-64 16,0 0-16-16,0 0 0 0,0 0-176 0,3 24-48 16,-1-4 0-16,3 1 0 0,-1-1-224 0,-2 0-48 15,1 2-16-15,2 0 0 0,0 3-160 0,-2-1-128 16,1 2 192-16,1-1-192 0,0 1 160 0,0-1-160 16,0 0 128-16,-2-3-128 0,0-3 256 0,2-1-16 15,1 1-16-15,1 3 0 0,0 4-224 0,2 2 144 16,5-2-144-16,-5-5 128 0,0-2-128 0,0 2 160 15,-3-6-160-15,-1 2 160 0,-1 2-160 0,-3-6 0 16,-1-3 0-16,0-10 0 16,0 0-784-16,-6 10-48 0,-5-3 0 0,-3-5-9424 15,2-1-1904-15</inkml:trace>
  <inkml:trace contextRef="#ctx0" brushRef="#br0" timeOffset="6.01">26574 4831 29663 0,'0'0'1312'0,"0"0"272"0,0 0-1264 0,12-7-320 0,3 1 0 0,1 0 0 15,4 1 816-15,3-4 96 0,3-1 32 0,5 4 0 16,1 4-544-16,6-6-96 0,1 6-32 0,4-2 0 16,-1-1-272-16,5 0 160 0,3 2-160 0,-1-3 128 15,-3 4-128-15,-3 1 0 0,-6-3 0 0,-2 1 0 16,-3-2-1216-16,-3-1-192 0,-3-1-16 0,-4-1-12320 15</inkml:trace>
  <inkml:trace contextRef="#ctx0" brushRef="#br0" timeOffset="7.01">24489 2908 3679 0,'0'0'160'0,"0"0"32"0,0 0-192 0,0 0 0 0,0 0 0 0,0 0 0 15,0 0 2640-15,0 0 496 0,0 0 80 0,0 0 32 16,0 0-1824-16,0 0-352 0,0 0-80 0,0 0-16 16,0 0-496-16,0 0-96 0,0 0-32 0,0 0 0 15,0 0-208-15,0 0-144 0,0 0 192 0,0 0-192 16,0 0 0-16,0 0 0 0,0 0 0 0,0 0 0 15,0 0 256-15,0 0-48 0,0 0-16 0,0 0 0 16,0 0 448-16,0 0 64 0,-2-10 32 0,2 10 0 16,0 0-48-16,0 0-16 0,-5-10 0 0,5 10 0 0,-1-10-224 0,1 10-64 15,-5-14 0-15,5 5 0 16,0 9-96-16,0 0-32 0,0 0 0 0,-3-11 0 0,1-1 80 0,1-1 16 16,1 2 0-16,0 1 0 0,-3 3 64 0,3-2 16 15,0 2 0-15,0-5 0 0,-1-1-32 0,1 2 0 16,-1-2 0-16,1 4 0 0,0 2-96 0,0-7-32 15,0 3 0-15,0 0 0 0,1 1-144 0,0-5-128 16,-1 3 144-16,0-1-144 0,3 0 0 0,-2-2 128 16,-1 3-128-16,1 1 0 0,-1-5 0 0,4 4 128 15,-2-3-128-15,1 0 0 0,-6-1 256 0,3 3-64 16,3 2 0-16,-2-4 0 0,-2 4 0 0,1 0 0 0,0 0 0 0,-3 1 0 16,3 1-32-16,0 9-16 0,4-12 0 0,-4 12 0 15,1-12-16-15,3-1-128 0,-4-1 192 0,0 2-64 16,0 12-128-16,0-13 0 0,-1 1 144 0,1-2-144 15,0 2 128-15,0-3-128 0,-3 2 128 0,3 1-128 16,3 1 144-16,-3 11-144 0,0-12 192 0,0-2-192 16,0 2 176-16,0 1-176 0,1-5 160 0,0 5-160 15,0 1 128-15,3 0-128 0,0-1 0 0,-3 1 144 16,-1 1-144-16,0-5 0 0,0 2 0 0,0 1 0 16,0 1 0-16,0 0 128 0,-1 0-128 0,-2 3 0 15,2-6 0-15,0 2 0 0,-3-2 128 0,2 4-128 16,-2 1 0-16,-1-1 0 0,0-1 0 0,5 10 128 15,-5-11-128-15,3 0 0 0,-3 0 0 0,2 1 0 16,3 2 0-16,0 0 0 0,-1-1 0 0,0 0 0 16,1-1 0-16,0 0 0 0,0 2 0 0,0 8 0 15,0-9 0-15,0-1 0 0,1 0 0 0,-1 10 0 0,1-7 0 0,2-3 0 16,-3 1 0-16,0 9 0 0,-3-10 0 0,3 10 0 16,3-9 0-16,-3 9 0 0,1-12 0 0,-1 12 0 15,0-9 0-15,0 9 0 0,1-12 0 0,-1 12 128 16,-1-11-128-16,1 11 0 0,-1-13 0 0,-2 3 0 15,3 10 128-15,0 0-128 0,0 0 0 0,4-12 0 16,-5 1 144-16,-2-3-144 0,3 14 0 0,-1-11 128 16,1 11-128-16,0-11 0 0,0 11 0 0,0 0 0 15,0 0 0-15,0 0 128 0,1-14-128 0,-1 14 0 16,0-12 0-16,0 12 0 0,0 0 0 0,0 0 0 16,0 0 0-16,5-12 0 0,0 1 0 0,-5 11 0 15,0 0 0-15,0 0 0 0,9-11 0 0,-9 11 0 0,0 0 0 0,0 0 0 16,6-12 0-16,-6 12 128 0,5-14-128 15,-5 14 0-15,0 0 0 0,0 0 0 0,7-11 0 0,-7 11 128 16,14 17-128-16,-4-13 0 0,-9-20 0 0,1 2 0 16,-2 14 0-16,0 0 0 0,0 0 128 0,0 0-128 15,13 4 0-15,-13-4 0 0,0 0 0 0,13-5 0 16,0 2 0-16,-13 3 0 0,14 0 0 0,0 0 0 16,-14 0 0-16,16 0 0 0,-3-2 0 0,1 1 0 15,-14 1 0-15,18-4 0 0,-2 0 0 0,0 3 0 16,-1 0 0-16,0-2 0 0,-3 1 0 0,3 4 0 15,1 3 0-15,0 0 0 0,1-11 0 0,-1 2 0 16,1 4 0-16,8 9 0 0,2 8 0 0,-6-12 0 16,-7-12 0-16,0 2 128 0,2 2-128 0,3 3 0 0,-1-2 160 15,2 2-32-15,0 0-128 0,-3 2 192 0,0-2-192 16,0 0 128-16,2 3-128 0,-3-3 0 0,-3-3 128 0,1 3-128 16,-1 5 0-16,0-2 144 0,0-6-144 0,0 2 0 15,-1-3 144-15,-12 4-144 0,12 3 176 0,2-3-48 16,-2-3 0-16,0 1 0 0,2-2 0 0,-1 3-128 15,0-5 192-15,0 3-64 0,0 1-128 0,-1 0 192 16,-12 2-192-16,17-3 192 0,0-2-192 0,0 3 192 16,-4 0-192-16,0 2 192 0,2-3-192 0,-1 3 0 15,-1 0 0-15,2 0 128 0,-3-2-128 0,2 1 0 16,-2-1 0-16,2 2 0 0,-14 0 0 0,16-1 0 16,-3-1 0-16,0 2-176 0,0 0 176 0,-1-1 0 15,2-3 0-15,-2 3 0 0,-12 1 0 0,15-2 144 0,-2 0-144 16,-13 2 0-16,14-4 128 0,0 0-128 0,-14 4 0 0,13-5 0 15,-13 5 128-15,11-3-128 0,-11 3 0 0,0 0 0 16,10-7 256-16,-10 7-64 0,0 0-16 0,10-5 0 16,-10 5-176-16,0 0 0 0,7-7 0 0,-7 7 0 15,9-9 176-15,-9 9-48 0,0 0-128 0,0 0 192 16,0 0-48-16,5-10-16 0,-4-2 0 0,-1 12 0 16,4-11 0-16,-2 1 0 0,1 0 0 0,-3 0 0 15,0 1-128-15,0-1 0 0,0 0 0 0,1-1 0 16,1 0 0-16,1 1 0 0,-3-1 0 0,1-3 0 15,0 2 0-15,2-3 128 0,-3 2-128 0,1-3 0 16,0 3 0-16,2 0 128 0,-2-1-128 0,0 1 0 16,-1-2 0-16,0 2 0 0,0 1 0 0,2 0 0 15,0 2 0-15,-2 2 0 0,0-2 128 0,0 10-128 0,1-8 0 0,-1 8 0 16,0-10 0-16,0 10 0 0,0-12 0 0,0 12 0 16,0-10 0-16,0 10 0 0,0 0 0 0,0 0 0 15,0-11 0-15,2 4 128 0,-2 7-128 0,0 0 0 16,0 0 0-16,0-14 0 0,0 3 0 0,0 11 0 15,0 0 0-15,0-11 0 0,0 11 0 0,0 0 0 16,-2-10 0-16,2 10 0 0,0-14 0 0,0 2 0 16,0 12 0-16,0 0 0 0,0 0 0 0,-1-11 0 15,1 11 0-15,0 0 0 0,-4-12 0 0,4 12 0 16,-2-11 0-16,2 11 0 0,0 0 0 0,0 0 0 16,0 0 0-16,0-11 0 0,0 11 0 0,0 0 0 15,0 0 0-15,0 0 0 0,0 0 0 0,0 0 0 16,0 0 0-16,0 0 0 0,0-12 0 0,0 12 0 0,0 0 0 0,0 0 0 15,0 0 0-15,0 0 0 0,2-14 0 0,-2 14 0 16,0 0-144-16,0 0 144 0,0 0 0 0,0 0 0 16,0 0 0-16,0 0-128 0,0 0 128 0,0 0 0 15,0 0 0-15,0 0 0 0,0 0 0 0,0 0 0 16,0 0 0-16,0 0 0 0,10-1 0 0,-10 1 0 16,0 0 0-16,0 0-128 0,12 0 128 0,-12 0 0 15,13 0 0-15,-13 0 0 0,11 0 0 0,-11 0 0 16,14 1 0-16,0 0 0 0,-3 2-128 0,-11-3 128 15,15 0 0-15,-2 0 0 0,-13 0 0 0,15 0 0 16,-1 0 0-16,-1 0 0 0,-13 0 0 0,14 0 0 16,-1-3 0-16,1 2 0 0,-2 0 0 0,-12 1 0 15,15 0 0-15,0-4 0 0,-3 4 0 0,3 0 0 0,1-1 0 0,-2 1 0 16,0 1 0-16,-2 3 0 16,3-4 0-16,0 1 0 0,0-1 0 0,-2 0 0 0,2 4 0 0,0-2 0 15,-1-2 0-15,2 0 0 0,2 0 0 0,-2 0 0 16,1 0 0-16,3 0 0 0,-1 0 0 0,1 0 0 15,-2 3 0-15,2-2 0 0,0-2 0 0,-1 1 0 16,-1 1 0-16,0 0 0 0,-1-2 0 0,2 1 0 16,-3 0 0-16,1 0 0 0,1-4 0 0,0 4 0 15,0-2 0-15,-2 2 0 0,0-3 0 0,0 2 0 16,3 0 0-16,-3-3 0 0,-2 3 0 0,1 1 0 16,-2-2 0-16,1 2 0 0,2 0 0 0,0 0 0 15,-1-2 0-15,0 2 0 0,1 0 0 0,0 0 0 16,1 0 0-16,-1 0 0 0,1 0 144 0,-1 0-144 0,0 0 128 15,3 0-128-15,-2 2 128 0,0-2-128 0,-1 0 0 16,0 0 128-16,3 0-128 0,-2 3-144 0,-1 1 144 0,0-2-208 16,2-2 208-16,-2 0 0 0,0 0 0 0,-1 3 0 15,0-1 0-15,-3-2 0 0,-12 0 0 0,16 0 0 16,-1 0 0-16,-2 0 0 0,-13 0 0 0,16 3 0 16,-1-2 0-16,0-1 0 0,-3 0 0 0,-12 0 0 15,15-1 0-15,-1 1 0 0,-14 0 0 0,12 0 0 16,-12 0 0-16,15-3 0 0,-1 3 0 0,-2 0 0 15,-12 0 0-15,13-2 0 0,-13 2 0 0,15-4 0 16,-3 3 0-16,-12 1 0 0,14-5 0 0,-2 3 0 16,3 0 0-16,-3-1 128 0,0-2-128 0,-12 5 160 15,15-5-160-15,-3 2 0 0,2 0 0 0,-2 1 0 16,-1 2 0-16,2 0 0 0,-13 0 0 0,13-1 0 16,1-3 0-16,-14 4 0 0,14-3 0 0,-14 3 0 0,15-3 0 0,-15 3 0 15,0 0 0-15,13-2 0 0,-13 2 0 0,0 0 0 16,0 0 0-16,0 0 0 0,13 2 0 0,-13-2 0 15,0 0-144-15,0 0 144 0,0 0 0 0,10 8 0 16,-10-8 0-16,0 0 0 0,0 0 0 0,6 13 0 16,-6-13 0-16,5 13-160 0,-5-13 160 0,4 14 0 15,-4-14 0-15,0 0 0 0,1 14 0 0,-1-2 0 16,0-12 0-16,-1 16 0 0,1-1 0 0,-3 0 0 16,1-1 0-16,-1 1 0 0,3-15 0 0,-2 18-128 15,-3 0 128-15,0-1 0 0,1-2 0 0,-1 0 0 16,1-1 0-16,-1-2-128 0,0 2 128 0,0-3 0 0,0 3 0 15,5-14 0-15,-5 16 0 0,0-4 0 0,5-12 0 0,-5 15 0 16,1-2 0-16,4-13 0 0,-3 15 0 0,-1-1 128 16,1 1-128-16,3-15 0 0,-4 13 0 0,0-1 0 15,4-12 0-15,-5 14 0 0,1-4 0 0,4-10 0 16,0 0 0-16,-2 11 144 0,2-11-144 0,0 0 160 16,0 0-160-16,0 0 0 0,0 0 0 0,0 0 128 15,0 0-128-15,0 0 0 0,0 0 0 0,0 0 0 16,0 0 0-16,0 0 192 0,0 0-64 0,0 0 0 15,0 0-128-15,0 0 0 0,0 0 0 0,0 0 128 16,0 0-128-16,0 0 0 0,0 0 0 0,0 0 0 16,0 0 0-16,0 0 0 0,0 0 0 0,0 0 0 15,10 7 0-15,-10-7 0 0,0 0 0 0,7 9 0 16,-7-9 0-16,0 0 0 0,10 8 0 0,-10-8 0 0,11 3 0 0,-11-3 0 16,12 5 0-16,-12-5 0 0,11 0 0 0,0 2 0 15,1-2 0-15,-12 0 0 0,14 0 0 0,1 0 0 16,0-2 0-16,1 2 0 0,-1 0 0 15,-1 0 0-15,1 0 128 0,1 4-128 0,1-3 0 0,2 1 0 16,-3-2 0-16,0 1 0 0,0-1 0 0,0 4 0 16,1-1 0-16,0 0 0 0,2 0 0 0,-1 2 0 15,2-2 0-15,3-3 0 0,-2 0 0 0,0 0 0 16,-1 0 0-16,2 0 128 0,0 0-128 0,3-3 0 16,-1 2 0-16,2-1 0 0,0 0 0 0,2 1 0 15,1-1 0-15,1 0 0 0,0 1 128 0,1-1-128 16,-1 1 0-16,1-1 128 0,0 0-128 0,0 1 0 15,-4-1 0-15,0-1 0 0,-4 1 0 0,3-1 0 0,2 1 0 0,-2-1 0 16,-4-1 0-16,3 0 0 0,0-1 0 0,-3 1 0 16,-1 2 0-16,2-2 0 0,-1 2 0 0,2-2 0 15,-1 0 0-15,2 3 0 0,-1 0 0 0,2-2 0 16,-1 2 0-16,0 0 0 0,1-3 0 0,0 3 0 16,0 1 0-16,0-4 0 0,0 3 0 0,0 0 0 15,-2-2 0-15,1 1 0 0,-3-1 0 0,-1 1 0 16,-1-2 0-16,1 2 0 0,-1-2 0 0,1 0 0 15,-1 0 0-15,0-1 0 0,-3 0 0 0,3 0 0 16,-2 2 0-16,2-2 0 0,-2 2 0 0,1 1 0 16,-2-1 0-16,3 1 0 0,-1 1 0 0,1-1 0 15,-3 2 0-15,2 0 0 0,-2-1 0 0,1-1 0 16,-2 2 0-16,-1 2 0 0,0-1 0 0,-3-1 0 16,-12 0 0-16,15-1 0 0,-15 1 0 0,15 0 0 0,-15 0 0 15,12 0 0-15,-12 0 0 0,0 0 0 0,14-2 0 0,-14 2 0 16,0 0 0-16,0 0 0 0,0 0 0 0,0 0 0 15,0 0 0-15,0 0 0 0,0 0 0 0,0 0 0 16,0 0 0-16,0 0 0 0,0 0 0 0,6 13 0 16,-6-13 0-16,0 0 0 0,0 14 0 0,0-14 0 15,-2 14 0-15,2-14 0 0,-2 12 0 0,2-12 0 16,-2 14 0-16,2-14 0 0,0 0 0 0,-4 12 0 16,4-12 0-16,-1 14 0 0,1-14 0 0,-3 13 0 15,1-1 0-15,0 0 0 0,2-12 0 0,-3 14 0 16,-2-3 0-16,4 14 0 0,1 8 0 0,-3-2 0 15,2-9 0-15,-4-5 0 0,0 2 0 0,0-6 0 16,-1-3 0-16,2 4 0 0,-2 2 0 0,0-1 0 0,0-4 0 16,-1 2 0-16,2 1-128 0,0 3 128 0,-1-1 0 0,1 0 0 15,0-1 0-15,2 1 0 0,0 1 0 0,1 0 0 16,0-1 0-16,1 5 0 0,-1-1 0 0,0 6 0 16,2-1 0-16,0 3 0 0,-1 1 0 0,-1 2 0 15,0 0 0-15,1-2 0 0,-3 3 0 0,2-2 0 16,-1-3 0-16,1-1 0 0,-2-3 0 0,3-3 0 15,-2-4 0-15,2 0 0 0,0-4 0 0,2 1 0 16,-1-13 0-16,0 15 128 0,0-4-128 0,1 0 0 16,2 1 0-16,-2 0 128 0,-1-12-128 0,0 0 0 15,1 13 0-15,2 2 0 0,-3-1 0 0,0-2 0 16,0-12 0-16,0 0 0 0,-3 16 128 0,2-1-128 16,1-15 0-16,-1 17 0 0,1-17 0 0,-4 14 0 15,-1-1 0-15,5-13 0 0,-5 15 0 0,5-15 128 0,-7 11-128 0,-2 1 0 16,9-12 0-16,-7 15 0 0,0-2 0 0,2 0 0 15,5-13 128-15,-7 18-128 0,1-2 0 0,0 3 0 16,1-1 0-16,0-2 0 0,0 1 0 0,2-1 0 16,-1 2 0-16,3 1 0 0,-1-3 0 0,0 3 0 15,1-2 0-15,0 1 0 0,-1 0 128 0,2-2-128 16,-2 2 192-16,1-3-64 0,-1 0-128 0,0-2 0 16,1-3 0-16,-1 1 0 0,2-11 0 0,0 10 0 15,0-10 0-15,0 0 0 0,-3 10 0 0,3-10 0 16,-4 10 0-16,4-10 0 0,0 0 0 0,0 0 128 15,-2 8-128-15,2-8 128 0,-5 8-128 0,5-8 0 16,0 0 0-16,-4 10 128 0,4-10-128 0,0 0 0 16,0 0 0-16,0 0 0 0,0 0 0 0,0 0 0 15,-5 8 0-15,5-8 0 0,0 0 144 0,0 0-144 0,0 0 160 0,0 0-160 16,0 0 192-16,0 0-64 0,-6-18-128 0,1 2 192 16,1 3-32-16,1 1-16 0,0 1 0 0,1 1 0 15,-2-1-16-15,0 1-128 0,-1-3 192 0,1-1-64 16,-1-2-128-16,0 0 160 0,1-4-160 0,-1 2 160 15,-4-2-160-15,3 3 192 0,1-3-192 0,-2-2 192 16,1 1-192-16,1-2 0 0,0 1 0 0,0 6 128 16,-1 2-128-16,0-2 0 0,2 0 0 0,0 3 0 15,3 5 0-15,0-4 0 0,-3 1 0 0,3 1 0 16,0-1 0-16,-2 2 0 0,1 2 0 0,2 7 0 16,-3-9 0-16,3 9 0 0,-1-7 0 0,1 7 0 15,0 0 0-15,0 0 0 0,0 0 0 0,0 0 0 0,0 0 0 0,0 0-144 16,0 0 144-16,10 11 0 0,-10-11-160 15,7 15 160-15,2 0-128 0,-3 1 128 0,-1 3-128 0,0-1 128 16,0 1-128-16,1 6 128 0,1-3 0 0,0 0 0 16,-1 0 0-16,1-4-128 0,1 2 128 0,0 0 0 15,-2-3 0-15,3 7 0 0,-2-8 0 0,3 2 0 16,-1 1 0-16,-2-1 0 0,2-3 0 0,1 0 0 16,-3-2 0-16,2 1 0 0,-2 2 0 0,0-8 0 15,-1 2 0-15,-6-10 0 0,7 8 0 0,0-1 0 16,-7-7 0-16,0 0 0 0,0 0 0 0,0 0 128 15,7-9-128-15,0 1 0 0,-7 8 128 0,8-8-128 16,-2-4 128-16,2 5-128 0,-8 7 144 0,5-14-144 16,-4 2 192-16,4-2-192 0,0 1 192 0,0-4-192 0,-2 1 192 15,2-2-192-15,0 5 144 0,0-3-144 0,0 1 0 0,0 0 144 16,2-3-144-16,-2 1 0 0,-1-1 0 0,0 2 128 16,-1-6-128-16,-1 6 0 0,1 1 0 0,0-1 0 15,-1 4 0-15,1-3 0 0,0-3 0 0,1 4 0 16,-1 1 0-16,0 3 0 0,-3 10 0 0,0 0 0 31,0 0-1696-31,0 0-368 0,0 0-80 0</inkml:trace>
  <inkml:trace contextRef="#ctx0" brushRef="#br0" timeOffset="8.01">26719 1318 3679 0,'0'0'320'0,"0"0"-320"15,0 0 0-15,0 0 0 0,0 0 2400 0,0 0 416 16,-6-9 64-16,6 9 32 0,0 0-1360 0,0 0-272 16,0 0-48-16,0 0-16 0,-6-5-256 0,6 5-64 15,0 0-16-15,0 0 0 0,0 0-192 0,0 0-48 16,0 0 0-16,0 0 0 0,1 14 16 0,3-2 0 15,-4-12 0-15,5 20 0 0,-3 1-80 0,3 0-32 16,3 1 0-16,-4 0 0 0,-4 3-144 0,3 5-16 16,2 7-16-16,1-5 0 0,-1-3-48 0,2-7-16 15,-4-3 0-15,-1 2 0 0,1 3-176 0,-1-3-128 16,-2 0 144-16,0-1-144 0,0-2 0 0,0 4 128 16,0 0-128-16,0-2 0 0,0 2 0 0,0-1 144 15,0-1-144-15,1-2 128 0,1-6-128 0,0 3 0 0,-1-4 0 0,-1-11 0 31,0 0-688-31,0 0-208 0,0 0-64 0,0 0-12032 0</inkml:trace>
  <inkml:trace contextRef="#ctx0" brushRef="#br0" timeOffset="9.01">26733 1319 18767 0,'0'0'832'0,"-6"-11"176"0,-2 0-816 0,3 0-192 15,5 11 0-15,0 0 0 0,-2-10 640 0,2 10 96 16,0 0 16-16,0 0 0 0,0-12 16 0,0 12 0 16,0 0 0-16,0 0 0 0,5-10-256 0,-5 10-64 15,0 0 0-15,0 0 0 0,7-8-32 0,-7 8-16 16,8-8 0-16,-8 8 0 0,9-10 96 0,0 5 16 15,1 0 0-15,-10 5 0 0,15-2-64 0,-2-1 0 16,-13 3 0-16,16 0 0 0,0 0-160 0,0 0-32 16,-1 4-16-16,1 1 0 0,4 0-64 0,1 1-16 15,0 1 0-15,-2-2 0 0,-4-2-160 0,2 2 192 16,3 1-192-16,0-1 192 0,-4 5-192 0,1-2 0 0,-4 1 0 0,1-2 128 16,-14-7-128-16,12 10 0 0,-2 2 0 0,-1-2 128 15,-9-10-128-15,5 14 0 0,-5 0 0 0,-3-1 0 16,-2 2 0-16,-1-2 160 0,-5-1-160 15,0 3 160-15,-4 0-16 0,-2-3 0 0,-7 3 0 0,2-1 0 16,-6-2-16-16,1 0-128 0,-3-3 192 0,3 1-64 16,-2-2-128-16,3 1 0 0,1-2 144 0,4-1-144 15,4 2 0-15,2-2 128 0,1-2-128 0,3-1 0 16,11-3 0-16,0 0 0 0,-13 3 0 0,13-3 128 16,0 0-128-16,0 0 0 0,4 16 128 0,1-5-128 15,-5-11 0-15,0 0 0 0,16 6 0 0,-1-1 0 16,-2-1 0-16,2 1 0 0,-1-2 0 0,3 0 0 15,0 0 0-15,3 1 0 0,2-1 0 0,-1 1 128 16,-2 1-128-16,2 0 0 0,0-1 0 0,0 2 0 16,-1 0 0-16,1 2 0 0,-3-5 0 0,0 6 0 0,-4-4 0 0,1 2 0 15,-2 1 0-15,-1-2 0 0,-12-6 0 0,12 10 0 16,-12-10 0-16,12 12 0 0,-12-12 0 0,9 14 0 16,-9-14 0-16,7 14 0 0,-7-14 0 0,0 16 0 15,0-16 0-15,-3 19 0 0,-2-6 176 0,0 2 16 16,5-15 0-16,-10 16 0 0,-1 1-16 0,1-3 0 15,0-1 0-15,-1 2 0 0,-4 0-176 0,1 0 192 16,0-7-192-16,-1 4 192 0,-2-3-64 0,0 1-128 16,-4 0 192-16,-1 3-64 0,0 0 32 0,-1 2 0 15,-1-6 0-15,3 3 0 0,1-3-160 0,3 1 160 16,1 4-160-16,1-7 160 0,2 3-160 0,3 0 0 16,4 3 0-16,1 0 0 15,3-5-1312-15,2 3-192 0,2-2-32 0,-2-9-13536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5T13:43:40.64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1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2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  <inkml:trace contextRef="#ctx0" brushRef="#br0" timeOffset="3">24867 3478 4607 0,'0'0'400'0,"0"0"-400"0,0 0 0 0,0 0 0 16,0 0 2064-16,0 0 336 0,0 0 64 0,0 0 16 15,0 0-1264-15,0 0-240 0,0 0-48 0,0 0-16 16,0 0-80-16,14 1-32 0,-14-1 0 0,14-1 0 15,-1 1-144-15,0 0-16 0,2-2-16 0,1 5 0 16,0 4-176-16,1-1-48 0,2-6 0 0,0 4 0 16,4 2-96-16,-2 0-32 0,-2-2 0 0,0-6 0 15,-6-7 144-15,4 0 32 0,-1 5 0 0,0-3 0 0,0 0-16 0,-1 1 0 16,0-4 0-16,0 4 0 0,-3 1 16 0,3 0 0 16,1-1 0-16,2-3 0 0,0-1-32 0,0 4 0 15,-1 0 0-15,4 2 0 0,0 2-96 0,2-3 0 16,0 5-16-16,0-4 0 0,-1 1-176 0,-1 1-128 15,-1 1 192-15,1-1-192 0,2-1 160 0,-1 1-160 16,3 1 128-16,-1-1-128 0,0 1 192 0,0-1-32 16,0 2-16-16,-2 0 0 0,0-2 80 0,3 1 16 15,1-1 0-15,-2 0 0 0,-3 2-48 0,0 0-16 16,-1-3 0-16,1 2 0 0,2-3-16 0,-2 4 0 16,0-5 0-16,1 4 0 0,1-1-16 0,1-1 0 0,0 1 0 15,2 0 0-15,0 1-144 0,0-3 160 16,1-1-160-16,-1 4 160 0,0 0 96 0,1-1 32 0,3 2 0 0,3 0 0 15,0 2-288-15,-3 0 0 0,-1 2 0 0,0 1 0 16,1-4 0-16,-3 6 0 0,-1-4 0 0,0 4 0 16,-2-1 0-16,1-2 0 0,-2-1 0 0,1 2 0 15,-3 1 0-15,2-1 0 0,0-2 0 0,2 2 0 16,-1 1 0-16,1 3 0 0,-3-9 0 0,3 0 0 16,1 4 128-16,-2-3-128 0,-1-1 0 0,1-1 0 15,3-2 0-15,3 2 128 0,-3-5-128 0,1 1 0 16,-2 0 128-16,1-2-128 0,0-1 0 0,0 3 0 15,-5 0 128-15,-1 2-128 0,-1 1 0 0,0 2 0 16,-3-4 128-16,1 2-128 0,-2 2 144 0,0 2-144 16,-1-2 128-16,1 4-128 0,0-2 0 0,2 0 144 15,-2-1-144-15,1-1 0 0,-1 0 0 0,0 4 0 16,2-1 0-16,-1-2 0 0,2-2 0 0,0-1 0 16,2 1 144-16,0-1-144 0,-1 0 160 0,2 1-160 0,3-3 224 0,0 0-48 15,0 0-16-15,-1-1 0 0,0 2-160 0,2 0 0 16,-3-1 144-16,0 3-144 0,0 1 0 0,-2 0 0 15,-3-4 0-15,2 4 0 0,-2 0 0 0,0 0 0 16,-2 0 0-16,1 4 0 0,-4-3 128 0,5 1-128 16,-5-2 128-16,2 2-128 0,0 1 0 0,-1-3 0 15,1 0 0-15,1 0-128 0,0 0 128 0,3 0 0 16,-6 0 0-16,4 0 0 0,-1 0 0 0,0 0 0 16,0 0 0-16,1 0 0 0,-3 0 0 0,2 0 0 15,0-3 0-15,-1 3 0 0,-1 0 0 0,0 0 0 16,1 0 0-16,1 0 128 0,4 0-128 0,-4 3 0 15,0-1 0-15,0-1 0 0,-2-1 0 0,1 0 0 0,0 0 0 0,0 2 0 16,-3 1 0-16,3-1 0 0,0 0 0 0,-2-2 0 16,1-2 0-16,-1 0 0 0,0 2 0 0,0-3 0 15,-2 0 0-15,3 1 128 0,-14 2-128 0,13 0 0 16,-13 0 0-16,15-3 0 0,-2-1 0 0,-13 4 0 16,14-1 160-16,-14 1-32 0,15 0-128 0,-15 0 192 15,15-5-64-15,-3 5-128 0,-12 0 176 0,12 0-176 16,-12 0 128-16,14 0-128 0,-3 0 0 0,-11 0 0 15,12 5 0-15,2-4 0 0,-2 1 0 0,2 0 0 16,-14-2 0-16,14 3 0 0,-14-3 0 0,15 3 0 16,0-1 0-16,-15-2 0 0,13 3 0 0,-13-3 0 15,15 2 0-15,-15-2 0 0,15 3 128 0,-15-3-128 16,12 7 0-16,-12-7 128 0,14 6-128 0,-14-6 0 0,13 5 128 0,-13-5-128 16,0 0 0-16,11 6 0 0,-11-6 0 0,0 0 0 15,0 0 0-15,11 9 0 0,-11-9 144 0,0 0-144 16,10 5 0-16,-10-5 144 0,0 0 32 0,0 0 0 15,11 2 0-15,-11-2 0 0,0 0-48 0,0 0-128 16,12 4 192-16,-12-4-64 0,0 0-128 0,0 0 128 16,12 5-128-16,-12-5 128 0,0 0-128 0,12-4 0 15,-12 4 0-15,0 0 128 0,0 0-128 0,0 0 0 16,0 0 0-16,11 4 0 0,-11-4 0 0,0 0 128 16,0 0-128-16,0 0 0 0,11 0 0 0,-11 0 0 15,0 0 0-15,0 0 0 0,0 0 0 0,0 0 0 0,0 0 0 0,0 0 0 16,0 0 0-16,0 0 0 0,0 0 128 0,0 0-128 15,0 0 0-15,0 0 0 0,4-15 144 0,-4 15-144 16,-4-10 144-16,4 10-144 0,-6-11 192 0,1 1-192 16,0 2 192-16,-1 0-64 0,0-4 0 0,0 5-128 15,-2-2 224-15,2 3-64 0,0-3-16 0,-2 3 0 16,0-4-16-16,-1 4 0 0,1-1 0 0,0 0 0 16,0 0 16-16,0 2 0 0,-1 0 0 0,0 2 0 15,9 3-144-15,-11-3 0 0,0-2 0 0,1 2-176 16,0 0 176-16,10 3 0 0,-11-5 128 0,11 5-128 15,-11-3 0-15,11 3 0 0,-12-2 0 0,12 2-128 16,0 0 128-16,0 0 0 0,-11 3 0 0,11-3 0 16,0 0 0-16,0 0 0 0,0 0 0 0,0 0 0 15,0 0 0-15,0 0 0 0,0 0 0 0,5 15 0 16,1-4 0-16,-6-11 0 0,13 8 0 0,0 1 0 0,0-3 0 0,-1 0 0 16,6-1 0-16,-5 1 0 0,2 3 0 15,0-4 0-15,-1 0 0 0,1 0 0 0,-1 0 0 0,-2-1 0 16,-12-4 0-16,15 7 0 0,-4-5 0 0,-11-2 0 15,11 5 0-15,-11-5 0 0,11 7 0 0,-11-7 0 16,0 0 0-16,9 10 0 0,-9-10 0 0,0 0 0 16,0 0 0-16,0 0 0 0,6 11 0 0,-6-11 0 15,0 0 0-15,0 13 0 0,0-13 0 0,-1 12 0 16,1-12 0-16,-5 10 0 0,-2 0 0 0,7-10 0 16,0 0 0-16,-12 6-128 0,6 0 128 0,-1 4 0 15,-1 1-144-15,2-3 144 0,0 0 0 0,-3 0 0 16,2 0 0-16,-2 1 0 0,2 0 0 0,-3 4 0 0,0 6 0 15,-1 0 0-15,-1-2 0 0,0 3 0 16,-3-4 0-16,1 0 0 16,1 1-960-16,-4-3-160 0,-1 0-32 0,0 1-16 15,1-3-2160-15,-2 1-416 0</inkml:trace>
  <inkml:trace contextRef="#ctx0" brushRef="#br0" timeOffset="4">26777 4423 3679 0,'0'0'320'0,"0"0"-320"0,0 0 0 0,0 0 0 0,0 0 2016 0,0 0 336 15,0 0 64-15,0 0 16 0,6-11-1296 0,-6 11-256 16,0 0-48-16,8-14-16 0,-8 14 96 0,8-12 32 16,-8 12 0-16,0 0 0 0,10-12 48 0,-10 12 16 15,9-8 0-15,-9 8 0 0,0 0 240 0,0 0 48 16,0 0 16-16,0 0 0 0,7-8-112 0,-7 8-32 16,0 0 0-16,0 0 0 0,0 0-528 0,0 0-128 15,0 0 0-15,-10 3-16 0,0 3-240 0,1 1-64 16,-2 1 0-16,1 3 0 0,-1 3-48 0,-1-2-16 15,-1 4 0-15,1 0 0 0,-2 6 192 0,2 2 16 16,-4 0 16-16,1 6 0 0,-1-2-144 0,1 4-16 16,0-1-16-16,2 1 0 0,-2 1-176 0,2 0 0 15,-1-1 144-15,2 3-144 0,-2-13 0 0,1 1 0 0,-1-5 0 0,2-2 128 16,4-2-128-16,1 1 192 0,1 1-64 0,2 0 0 16,3-4-128-16,0-2 176 0,1-10-176 0,0 0 192 15,0 0-192-15,0 0-256 0,0 0 64 0,0 0 16 31,0-29-2064-31,2 3-400 0,7-2-96 0,1-1-16 16,1-4-512-16,1-3-96 0</inkml:trace>
  <inkml:trace contextRef="#ctx0" brushRef="#br0" timeOffset="5">26785 4337 7359 0,'0'0'656'0,"0"0"-528"0,11-9-128 0,-11 9 0 15,8-12 2624-15,-8 12 480 0,6-14 96 0,-6 14 32 16,0 0-1392-16,0 0-288 0,0 0-48 0,0 0-16 15,0 0-240-15,0 0-48 0,0 0-16 0,0 0 0 0,0 0-304 0,0 0-64 16,0 0-16-16,0 0 0 0,0 0-176 0,3 24-48 16,-1-4 0-16,3 1 0 0,-1-1-224 0,-2 0-48 15,1 2-16-15,2 0 0 0,0 3-160 0,-2-1-128 16,1 2 192-16,1-1-192 0,0 1 160 0,0-1-160 16,0 0 128-16,-2-3-128 0,0-3 256 0,2-1-16 15,1 1-16-15,1 3 0 0,0 4-224 0,2 2 144 16,5-2-144-16,-5-5 128 0,0-2-128 0,0 2 160 15,-3-6-160-15,-1 2 160 0,-1 2-160 0,-3-6 0 16,-1-3 0-16,0-10 0 16,0 0-784-16,-6 10-48 0,-5-3 0 0,-3-5-9424 15,2-1-1904-15</inkml:trace>
  <inkml:trace contextRef="#ctx0" brushRef="#br0" timeOffset="6">26574 4831 29663 0,'0'0'1312'0,"0"0"272"0,0 0-1264 0,12-7-320 0,3 1 0 0,1 0 0 15,4 1 816-15,3-4 96 0,3-1 32 0,5 4 0 16,1 4-544-16,6-6-96 0,1 6-32 0,4-2 0 16,-1-1-272-16,5 0 160 0,3 2-160 0,-1-3 128 15,-3 4-128-15,-3 1 0 0,-6-3 0 0,-2 1 0 16,-3-2-1216-16,-3-1-192 0,-3-1-16 0,-4-1-12320 15</inkml:trace>
  <inkml:trace contextRef="#ctx0" brushRef="#br0" timeOffset="7">24489 2908 3679 0,'0'0'160'0,"0"0"32"0,0 0-192 0,0 0 0 0,0 0 0 0,0 0 0 15,0 0 2640-15,0 0 496 0,0 0 80 0,0 0 32 16,0 0-1824-16,0 0-352 0,0 0-80 0,0 0-16 16,0 0-496-16,0 0-96 0,0 0-32 0,0 0 0 15,0 0-208-15,0 0-144 0,0 0 192 0,0 0-192 16,0 0 0-16,0 0 0 0,0 0 0 0,0 0 0 15,0 0 256-15,0 0-48 0,0 0-16 0,0 0 0 16,0 0 448-16,0 0 64 0,-2-10 32 0,2 10 0 16,0 0-48-16,0 0-16 0,-5-10 0 0,5 10 0 0,-1-10-224 0,1 10-64 15,-5-14 0-15,5 5 0 16,0 9-96-16,0 0-32 0,0 0 0 0,-3-11 0 0,1-1 80 0,1-1 16 16,1 2 0-16,0 1 0 0,-3 3 64 0,3-2 16 15,0 2 0-15,0-5 0 0,-1-1-32 0,1 2 0 16,-1-2 0-16,1 4 0 0,0 2-96 0,0-7-32 15,0 3 0-15,0 0 0 0,1 1-144 0,0-5-128 16,-1 3 144-16,0-1-144 0,3 0 0 0,-2-2 128 16,-1 3-128-16,1 1 0 0,-1-5 0 0,4 4 128 15,-2-3-128-15,1 0 0 0,-6-1 256 0,3 3-64 16,3 2 0-16,-2-4 0 0,-2 4 0 0,1 0 0 0,0 0 0 0,-3 1 0 16,3 1-32-16,0 9-16 0,4-12 0 0,-4 12 0 15,1-12-16-15,3-1-128 0,-4-1 192 0,0 2-64 16,0 12-128-16,0-13 0 0,-1 1 144 0,1-2-144 15,0 2 128-15,0-3-128 0,-3 2 128 0,3 1-128 16,3 1 144-16,-3 11-144 0,0-12 192 0,0-2-192 16,0 2 176-16,0 1-176 0,1-5 160 0,0 5-160 15,0 1 128-15,3 0-128 0,0-1 0 0,-3 1 144 16,-1 1-144-16,0-5 0 0,0 2 0 0,0 1 0 16,0 1 0-16,0 0 128 0,-1 0-128 0,-2 3 0 15,2-6 0-15,0 2 0 0,-3-2 128 0,2 4-128 16,-2 1 0-16,-1-1 0 0,0-1 0 0,5 10 128 15,-5-11-128-15,3 0 0 0,-3 0 0 0,2 1 0 16,3 2 0-16,0 0 0 0,-1-1 0 0,0 0 0 16,1-1 0-16,0 0 0 0,0 2 0 0,0 8 0 15,0-9 0-15,0-1 0 0,1 0 0 0,-1 10 0 0,1-7 0 0,2-3 0 16,-3 1 0-16,0 9 0 0,-3-10 0 0,3 10 0 16,3-9 0-16,-3 9 0 0,1-12 0 0,-1 12 0 15,0-9 0-15,0 9 0 0,1-12 0 0,-1 12 128 16,-1-11-128-16,1 11 0 0,-1-13 0 0,-2 3 0 15,3 10 128-15,0 0-128 0,0 0 0 0,4-12 0 16,-5 1 144-16,-2-3-144 0,3 14 0 0,-1-11 128 16,1 11-128-16,0-11 0 0,0 11 0 0,0 0 0 15,0 0 0-15,0 0 128 0,1-14-128 0,-1 14 0 16,0-12 0-16,0 12 0 0,0 0 0 0,0 0 0 16,0 0 0-16,5-12 0 0,0 1 0 0,-5 11 0 15,0 0 0-15,0 0 0 0,9-11 0 0,-9 11 0 0,0 0 0 0,0 0 0 16,6-12 0-16,-6 12 128 0,5-14-128 15,-5 14 0-15,0 0 0 0,0 0 0 0,7-11 0 0,-7 11 128 16,14 17-128-16,-4-13 0 0,-9-20 0 0,1 2 0 16,-2 14 0-16,0 0 0 0,0 0 128 0,0 0-128 15,13 4 0-15,-13-4 0 0,0 0 0 0,13-5 0 16,0 2 0-16,-13 3 0 0,14 0 0 0,0 0 0 16,-14 0 0-16,16 0 0 0,-3-2 0 0,1 1 0 15,-14 1 0-15,18-4 0 0,-2 0 0 0,0 3 0 16,-1 0 0-16,0-2 0 0,-3 1 0 0,3 4 0 15,1 3 0-15,0 0 0 0,1-11 0 0,-1 2 0 16,1 4 0-16,8 9 0 0,2 8 0 0,-6-12 0 16,-7-12 0-16,0 2 128 0,2 2-128 0,3 3 0 0,-1-2 160 15,2 2-32-15,0 0-128 0,-3 2 192 0,0-2-192 16,0 0 128-16,2 3-128 0,-3-3 0 0,-3-3 128 0,1 3-128 16,-1 5 0-16,0-2 144 0,0-6-144 0,0 2 0 15,-1-3 144-15,-12 4-144 0,12 3 176 0,2-3-48 16,-2-3 0-16,0 1 0 0,2-2 0 0,-1 3-128 15,0-5 192-15,0 3-64 0,0 1-128 0,-1 0 192 16,-12 2-192-16,17-3 192 0,0-2-192 0,0 3 192 16,-4 0-192-16,0 2 192 0,2-3-192 0,-1 3 0 15,-1 0 0-15,2 0 128 0,-3-2-128 0,2 1 0 16,-2-1 0-16,2 2 0 0,-14 0 0 0,16-1 0 16,-3-1 0-16,0 2-176 0,0 0 176 0,-1-1 0 15,2-3 0-15,-2 3 0 0,-12 1 0 0,15-2 144 0,-2 0-144 16,-13 2 0-16,14-4 128 0,0 0-128 0,-14 4 0 0,13-5 0 15,-13 5 128-15,11-3-128 0,-11 3 0 0,0 0 0 16,10-7 256-16,-10 7-64 0,0 0-16 0,10-5 0 16,-10 5-176-16,0 0 0 0,7-7 0 0,-7 7 0 15,9-9 176-15,-9 9-48 0,0 0-128 0,0 0 192 16,0 0-48-16,5-10-16 0,-4-2 0 0,-1 12 0 16,4-11 0-16,-2 1 0 0,1 0 0 0,-3 0 0 15,0 1-128-15,0-1 0 0,0 0 0 0,1-1 0 16,1 0 0-16,1 1 0 0,-3-1 0 0,1-3 0 15,0 2 0-15,2-3 128 0,-3 2-128 0,1-3 0 16,0 3 0-16,2 0 128 0,-2-1-128 0,0 1 0 16,-1-2 0-16,0 2 0 0,0 1 0 0,2 0 0 15,0 2 0-15,-2 2 0 0,0-2 128 0,0 10-128 0,1-8 0 0,-1 8 0 16,0-10 0-16,0 10 0 0,0-12 0 0,0 12 0 16,0-10 0-16,0 10 0 0,0 0 0 0,0 0 0 15,0-11 0-15,2 4 128 0,-2 7-128 0,0 0 0 16,0 0 0-16,0-14 0 0,0 3 0 0,0 11 0 15,0 0 0-15,0-11 0 0,0 11 0 0,0 0 0 16,-2-10 0-16,2 10 0 0,0-14 0 0,0 2 0 16,0 12 0-16,0 0 0 0,0 0 0 0,-1-11 0 15,1 11 0-15,0 0 0 0,-4-12 0 0,4 12 0 16,-2-11 0-16,2 11 0 0,0 0 0 0,0 0 0 16,0 0 0-16,0-11 0 0,0 11 0 0,0 0 0 15,0 0 0-15,0 0 0 0,0 0 0 0,0 0 0 16,0 0 0-16,0 0 0 0,0-12 0 0,0 12 0 0,0 0 0 0,0 0 0 15,0 0 0-15,0 0 0 0,2-14 0 0,-2 14 0 16,0 0-144-16,0 0 144 0,0 0 0 0,0 0 0 16,0 0 0-16,0 0-128 0,0 0 128 0,0 0 0 15,0 0 0-15,0 0 0 0,0 0 0 0,0 0 0 16,0 0 0-16,0 0 0 0,10-1 0 0,-10 1 0 16,0 0 0-16,0 0-128 0,12 0 128 0,-12 0 0 15,13 0 0-15,-13 0 0 0,11 0 0 0,-11 0 0 16,14 1 0-16,0 0 0 0,-3 2-128 0,-11-3 128 15,15 0 0-15,-2 0 0 0,-13 0 0 0,15 0 0 16,-1 0 0-16,-1 0 0 0,-13 0 0 0,14 0 0 16,-1-3 0-16,1 2 0 0,-2 0 0 0,-12 1 0 15,15 0 0-15,0-4 0 0,-3 4 0 0,3 0 0 0,1-1 0 0,-2 1 0 16,0 1 0-16,-2 3 0 16,3-4 0-16,0 1 0 0,0-1 0 0,-2 0 0 0,2 4 0 0,0-2 0 15,-1-2 0-15,2 0 0 0,2 0 0 0,-2 0 0 16,1 0 0-16,3 0 0 0,-1 0 0 0,1 0 0 15,-2 3 0-15,2-2 0 0,0-2 0 0,-1 1 0 16,-1 1 0-16,0 0 0 0,-1-2 0 0,2 1 0 16,-3 0 0-16,1 0 0 0,1-4 0 0,0 4 0 15,0-2 0-15,-2 2 0 0,0-3 0 0,0 2 0 16,3 0 0-16,-3-3 0 0,-2 3 0 0,1 1 0 16,-2-2 0-16,1 2 0 0,2 0 0 0,0 0 0 15,-1-2 0-15,0 2 0 0,1 0 0 0,0 0 0 16,1 0 0-16,-1 0 0 0,1 0 144 0,-1 0-144 0,0 0 128 15,3 0-128-15,-2 2 128 0,0-2-128 0,-1 0 0 16,0 0 128-16,3 0-128 0,-2 3-144 0,-1 1 144 0,0-2-208 16,2-2 208-16,-2 0 0 0,0 0 0 0,-1 3 0 15,0-1 0-15,-3-2 0 0,-12 0 0 0,16 0 0 16,-1 0 0-16,-2 0 0 0,-13 0 0 0,16 3 0 16,-1-2 0-16,0-1 0 0,-3 0 0 0,-12 0 0 15,15-1 0-15,-1 1 0 0,-14 0 0 0,12 0 0 16,-12 0 0-16,15-3 0 0,-1 3 0 0,-2 0 0 15,-12 0 0-15,13-2 0 0,-13 2 0 0,15-4 0 16,-3 3 0-16,-12 1 0 0,14-5 0 0,-2 3 0 16,3 0 0-16,-3-1 128 0,0-2-128 0,-12 5 160 15,15-5-160-15,-3 2 0 0,2 0 0 0,-2 1 0 16,-1 2 0-16,2 0 0 0,-13 0 0 0,13-1 0 16,1-3 0-16,-14 4 0 0,14-3 0 0,-14 3 0 0,15-3 0 0,-15 3 0 15,0 0 0-15,13-2 0 0,-13 2 0 0,0 0 0 16,0 0 0-16,0 0 0 0,13 2 0 0,-13-2 0 15,0 0-144-15,0 0 144 0,0 0 0 0,10 8 0 16,-10-8 0-16,0 0 0 0,0 0 0 0,6 13 0 16,-6-13 0-16,5 13-160 0,-5-13 160 0,4 14 0 15,-4-14 0-15,0 0 0 0,1 14 0 0,-1-2 0 16,0-12 0-16,-1 16 0 0,1-1 0 0,-3 0 0 16,1-1 0-16,-1 1 0 0,3-15 0 0,-2 18-128 15,-3 0 128-15,0-1 0 0,1-2 0 0,-1 0 0 16,1-1 0-16,-1-2-128 0,0 2 128 0,0-3 0 0,0 3 0 15,5-14 0-15,-5 16 0 0,0-4 0 0,5-12 0 0,-5 15 0 16,1-2 0-16,4-13 0 0,-3 15 0 0,-1-1 128 16,1 1-128-16,3-15 0 0,-4 13 0 0,0-1 0 15,4-12 0-15,-5 14 0 0,1-4 0 0,4-10 0 16,0 0 0-16,-2 11 144 0,2-11-144 0,0 0 160 16,0 0-160-16,0 0 0 0,0 0 0 0,0 0 128 15,0 0-128-15,0 0 0 0,0 0 0 0,0 0 0 16,0 0 0-16,0 0 192 0,0 0-64 0,0 0 0 15,0 0-128-15,0 0 0 0,0 0 0 0,0 0 128 16,0 0-128-16,0 0 0 0,0 0 0 0,0 0 0 16,0 0 0-16,0 0 0 0,0 0 0 0,0 0 0 15,10 7 0-15,-10-7 0 0,0 0 0 0,7 9 0 16,-7-9 0-16,0 0 0 0,10 8 0 0,-10-8 0 0,11 3 0 0,-11-3 0 16,12 5 0-16,-12-5 0 0,11 0 0 0,0 2 0 15,1-2 0-15,-12 0 0 0,14 0 0 0,1 0 0 16,0-2 0-16,1 2 0 0,-1 0 0 15,-1 0 0-15,1 0 128 0,1 4-128 0,1-3 0 0,2 1 0 16,-3-2 0-16,0 1 0 0,0-1 0 0,0 4 0 16,1-1 0-16,0 0 0 0,2 0 0 0,-1 2 0 15,2-2 0-15,3-3 0 0,-2 0 0 0,0 0 0 16,-1 0 0-16,2 0 128 0,0 0-128 0,3-3 0 16,-1 2 0-16,2-1 0 0,0 0 0 0,2 1 0 15,1-1 0-15,1 0 0 0,0 1 128 0,1-1-128 16,-1 1 0-16,1-1 128 0,0 0-128 0,0 1 0 15,-4-1 0-15,0-1 0 0,-4 1 0 0,3-1 0 0,2 1 0 0,-2-1 0 16,-4-1 0-16,3 0 0 0,0-1 0 0,-3 1 0 16,-1 2 0-16,2-2 0 0,-1 2 0 0,2-2 0 15,-1 0 0-15,2 3 0 0,-1 0 0 0,2-2 0 16,-1 2 0-16,0 0 0 0,1-3 0 0,0 3 0 16,0 1 0-16,0-4 0 0,0 3 0 0,0 0 0 15,-2-2 0-15,1 1 0 0,-3-1 0 0,-1 1 0 16,-1-2 0-16,1 2 0 0,-1-2 0 0,1 0 0 15,-1 0 0-15,0-1 0 0,-3 0 0 0,3 0 0 16,-2 2 0-16,2-2 0 0,-2 2 0 0,1 1 0 16,-2-1 0-16,3 1 0 0,-1 1 0 0,1-1 0 15,-3 2 0-15,2 0 0 0,-2-1 0 0,1-1 0 16,-2 2 0-16,-1 2 0 0,0-1 0 0,-3-1 0 16,-12 0 0-16,15-1 0 0,-15 1 0 0,15 0 0 0,-15 0 0 15,12 0 0-15,-12 0 0 0,0 0 0 0,14-2 0 0,-14 2 0 16,0 0 0-16,0 0 0 0,0 0 0 0,0 0 0 15,0 0 0-15,0 0 0 0,0 0 0 0,0 0 0 16,0 0 0-16,0 0 0 0,0 0 0 0,6 13 0 16,-6-13 0-16,0 0 0 0,0 14 0 0,0-14 0 15,-2 14 0-15,2-14 0 0,-2 12 0 0,2-12 0 16,-2 14 0-16,2-14 0 0,0 0 0 0,-4 12 0 16,4-12 0-16,-1 14 0 0,1-14 0 0,-3 13 0 15,1-1 0-15,0 0 0 0,2-12 0 0,-3 14 0 16,-2-3 0-16,4 14 0 0,1 8 0 0,-3-2 0 15,2-9 0-15,-4-5 0 0,0 2 0 0,0-6 0 16,-1-3 0-16,2 4 0 0,-2 2 0 0,0-1 0 0,0-4 0 16,-1 2 0-16,2 1-128 0,0 3 128 0,-1-1 0 0,1 0 0 15,0-1 0-15,2 1 0 0,0 1 0 0,1 0 0 16,0-1 0-16,1 5 0 0,-1-1 0 0,0 6 0 16,2-1 0-16,0 3 0 0,-1 1 0 0,-1 2 0 15,0 0 0-15,1-2 0 0,-3 3 0 0,2-2 0 16,-1-3 0-16,1-1 0 0,-2-3 0 0,3-3 0 15,-2-4 0-15,2 0 0 0,0-4 0 0,2 1 0 16,-1-13 0-16,0 15 128 0,0-4-128 0,1 0 0 16,2 1 0-16,-2 0 128 0,-1-12-128 0,0 0 0 15,1 13 0-15,2 2 0 0,-3-1 0 0,0-2 0 16,0-12 0-16,0 0 0 0,-3 16 128 0,2-1-128 16,1-15 0-16,-1 17 0 0,1-17 0 0,-4 14 0 15,-1-1 0-15,5-13 0 0,-5 15 0 0,5-15 128 0,-7 11-128 0,-2 1 0 16,9-12 0-16,-7 15 0 0,0-2 0 0,2 0 0 15,5-13 128-15,-7 18-128 0,1-2 0 0,0 3 0 16,1-1 0-16,0-2 0 0,0 1 0 0,2-1 0 16,-1 2 0-16,3 1 0 0,-1-3 0 0,0 3 0 15,1-2 0-15,0 1 0 0,-1 0 128 0,2-2-128 16,-2 2 192-16,1-3-64 0,-1 0-128 0,0-2 0 16,1-3 0-16,-1 1 0 0,2-11 0 0,0 10 0 15,0-10 0-15,0 0 0 0,-3 10 0 0,3-10 0 16,-4 10 0-16,4-10 0 0,0 0 0 0,0 0 128 15,-2 8-128-15,2-8 128 0,-5 8-128 0,5-8 0 16,0 0 0-16,-4 10 128 0,4-10-128 0,0 0 0 16,0 0 0-16,0 0 0 0,0 0 0 0,0 0 0 15,-5 8 0-15,5-8 0 0,0 0 144 0,0 0-144 0,0 0 160 0,0 0-160 16,0 0 192-16,0 0-64 0,-6-18-128 0,1 2 192 16,1 3-32-16,1 1-16 0,0 1 0 0,1 1 0 15,-2-1-16-15,0 1-128 0,-1-3 192 0,1-1-64 16,-1-2-128-16,0 0 160 0,1-4-160 0,-1 2 160 15,-4-2-160-15,3 3 192 0,1-3-192 0,-2-2 192 16,1 1-192-16,1-2 0 0,0 1 0 0,0 6 128 16,-1 2-128-16,0-2 0 0,2 0 0 0,0 3 0 15,3 5 0-15,0-4 0 0,-3 1 0 0,3 1 0 16,0-1 0-16,-2 2 0 0,1 2 0 0,2 7 0 16,-3-9 0-16,3 9 0 0,-1-7 0 0,1 7 0 15,0 0 0-15,0 0 0 0,0 0 0 0,0 0 0 0,0 0 0 0,0 0-144 16,0 0 144-16,10 11 0 0,-10-11-160 15,7 15 160-15,2 0-128 0,-3 1 128 0,-1 3-128 0,0-1 128 16,0 1-128-16,1 6 128 0,1-3 0 0,0 0 0 16,-1 0 0-16,1-4-128 0,1 2 128 0,0 0 0 15,-2-3 0-15,3 7 0 0,-2-8 0 0,3 2 0 16,-1 1 0-16,-2-1 0 0,2-3 0 0,1 0 0 16,-3-2 0-16,2 1 0 0,-2 2 0 0,0-8 0 15,-1 2 0-15,-6-10 0 0,7 8 0 0,0-1 0 16,-7-7 0-16,0 0 0 0,0 0 0 0,0 0 128 15,7-9-128-15,0 1 0 0,-7 8 128 0,8-8-128 16,-2-4 128-16,2 5-128 0,-8 7 144 0,5-14-144 16,-4 2 192-16,4-2-192 0,0 1 192 0,0-4-192 0,-2 1 192 15,2-2-192-15,0 5 144 0,0-3-144 0,0 1 0 0,0 0 144 16,2-3-144-16,-2 1 0 0,-1-1 0 0,0 2 128 16,-1-6-128-16,-1 6 0 0,1 1 0 0,0-1 0 15,-1 4 0-15,1-3 0 0,0-3 0 0,1 4 0 16,-1 1 0-16,0 3 0 0,-3 10 0 0,0 0 0 31,0 0-1696-31,0 0-368 0,0 0-80 0</inkml:trace>
  <inkml:trace contextRef="#ctx0" brushRef="#br0" timeOffset="8">26719 1318 3679 0,'0'0'320'0,"0"0"-320"15,0 0 0-15,0 0 0 0,0 0 2400 0,0 0 416 16,-6-9 64-16,6 9 32 0,0 0-1360 0,0 0-272 16,0 0-48-16,0 0-16 0,-6-5-256 0,6 5-64 15,0 0-16-15,0 0 0 0,0 0-192 0,0 0-48 16,0 0 0-16,0 0 0 0,1 14 16 0,3-2 0 15,-4-12 0-15,5 20 0 0,-3 1-80 0,3 0-32 16,3 1 0-16,-4 0 0 0,-4 3-144 0,3 5-16 16,2 7-16-16,1-5 0 0,-1-3-48 0,2-7-16 15,-4-3 0-15,-1 2 0 0,1 3-176 0,-1-3-128 16,-2 0 144-16,0-1-144 0,0-2 0 0,0 4 128 16,0 0-128-16,0-2 0 0,0 2 0 0,0-1 144 15,0-1-144-15,1-2 128 0,1-6-128 0,0 3 0 0,-1-4 0 0,-1-11 0 31,0 0-688-31,0 0-208 0,0 0-64 0,0 0-12032 0</inkml:trace>
  <inkml:trace contextRef="#ctx0" brushRef="#br0" timeOffset="9">26733 1319 18767 0,'0'0'832'0,"-6"-11"176"0,-2 0-816 0,3 0-192 15,5 11 0-15,0 0 0 0,-2-10 640 0,2 10 96 16,0 0 16-16,0 0 0 0,0-12 16 0,0 12 0 16,0 0 0-16,0 0 0 0,5-10-256 0,-5 10-64 15,0 0 0-15,0 0 0 0,7-8-32 0,-7 8-16 16,8-8 0-16,-8 8 0 0,9-10 96 0,0 5 16 15,1 0 0-15,-10 5 0 0,15-2-64 0,-2-1 0 16,-13 3 0-16,16 0 0 0,0 0-160 0,0 0-32 16,-1 4-16-16,1 1 0 0,4 0-64 0,1 1-16 15,0 1 0-15,-2-2 0 0,-4-2-160 0,2 2 192 16,3 1-192-16,0-1 192 0,-4 5-192 0,1-2 0 0,-4 1 0 0,1-2 128 16,-14-7-128-16,12 10 0 0,-2 2 0 0,-1-2 128 15,-9-10-128-15,5 14 0 0,-5 0 0 0,-3-1 0 16,-2 2 0-16,-1-2 160 0,-5-1-160 15,0 3 160-15,-4 0-16 0,-2-3 0 0,-7 3 0 0,2-1 0 16,-6-2-16-16,1 0-128 0,-3-3 192 0,3 1-64 16,-2-2-128-16,3 1 0 0,1-2 144 0,4-1-144 15,4 2 0-15,2-2 128 0,1-2-128 0,3-1 0 16,11-3 0-16,0 0 0 0,-13 3 0 0,13-3 128 16,0 0-128-16,0 0 0 0,4 16 128 0,1-5-128 15,-5-11 0-15,0 0 0 0,16 6 0 0,-1-1 0 16,-2-1 0-16,2 1 0 0,-1-2 0 0,3 0 0 15,0 0 0-15,3 1 0 0,2-1 0 0,-1 1 128 16,-2 1-128-16,2 0 0 0,0-1 0 0,0 2 0 16,-1 0 0-16,1 2 0 0,-3-5 0 0,0 6 0 0,-4-4 0 0,1 2 0 15,-2 1 0-15,-1-2 0 0,-12-6 0 0,12 10 0 16,-12-10 0-16,12 12 0 0,-12-12 0 0,9 14 0 16,-9-14 0-16,7 14 0 0,-7-14 0 0,0 16 0 15,0-16 0-15,-3 19 0 0,-2-6 176 0,0 2 16 16,5-15 0-16,-10 16 0 0,-1 1-16 0,1-3 0 15,0-1 0-15,-1 2 0 0,-4 0-176 0,1 0 192 16,0-7-192-16,-1 4 192 0,-2-3-64 0,0 1-128 16,-4 0 192-16,-1 3-64 0,0 0 32 0,-1 2 0 15,-1-6 0-15,3 3 0 0,1-3-160 0,3 1 160 16,1 4-160-16,1-7 160 0,2 3-160 0,3 0 0 16,4 3 0-16,1 0 0 15,3-5-1312-15,2 3-192 0,2-2-32 0,-2-9-13536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5T13:44:27.53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0 24575,'0'358'0,"0"-666"-1365,0 286-5461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5T13:44:30.75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1 24575,'0'408'0,"1"-410"0,0-1 0,0 0 0,0 0 0,1 1 0,-1-1 0,1 1 0,-1-1 0,1 1 0,2-3 0,12-18 0,10-57 0,-22 62 0,2 0 0,0 0 0,1 0 0,16-30 0,-8 26 0,1 1 0,35-37 0,-51 57 0,1 1 0,-1-1 0,1 1 0,-1 0 0,1-1 0,-1 1 0,1-1 0,-1 1 0,1 0 0,-1 0 0,1-1 0,-1 1 0,1 0 0,-1 0 0,1 0 0,0 0 0,-1-1 0,1 1 0,0 0 0,-1 0 0,1 0 0,-1 0 0,1 0 0,0 1 0,-1-1 0,1 0 0,-1 0 0,1 0 0,-1 0 0,2 1 0,14 17 0,8 34 0,-21-44 0,9 22-119,9 23-504,25 93 0,-41-124-6203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1138" y="533400"/>
            <a:ext cx="4732337" cy="2662238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33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9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88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For any search problem, you know the goal.  Now, you have an idea of how far away you are from the goal.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CE179-B2C7-46EC-9538-A27EC550BBF7}" type="slidenum">
              <a:rPr lang="en-US" smtClean="0">
                <a:latin typeface="Arial" charset="0"/>
              </a:rPr>
              <a:pPr/>
              <a:t>22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88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18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46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29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16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30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69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31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106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F9AF4-5B05-467D-A88D-11CD62E3A2C2}" type="slidenum">
              <a:rPr lang="en-US" smtClean="0">
                <a:latin typeface="Arial" charset="0"/>
              </a:rPr>
              <a:pPr/>
              <a:t>44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568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685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Semi-lattice: x &lt;= y &lt;-&gt; x = x ^ y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49D97-3088-46C0-A5CF-C692DC2682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1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3.png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B0ZKRurC5Y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7" Type="http://schemas.openxmlformats.org/officeDocument/2006/relationships/image" Target="../media/image33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320.png"/><Relationship Id="rId4" Type="http://schemas.openxmlformats.org/officeDocument/2006/relationships/customXml" Target="../ink/ink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Tree search vs graph search</a:t>
            </a:r>
          </a:p>
          <a:p>
            <a:r>
              <a:rPr lang="en-US" dirty="0"/>
              <a:t>Today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Uniform cost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Heuristics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Greedy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A* search</a:t>
            </a:r>
          </a:p>
          <a:p>
            <a:pPr marL="917575" lvl="2" indent="-457200"/>
            <a:r>
              <a:rPr lang="en-US" sz="2800" dirty="0">
                <a:solidFill>
                  <a:schemeClr val="tx1"/>
                </a:solidFill>
              </a:rPr>
              <a:t>Optimality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[More on heuristics]</a:t>
            </a:r>
          </a:p>
        </p:txBody>
      </p:sp>
    </p:spTree>
    <p:extLst>
      <p:ext uri="{BB962C8B-B14F-4D97-AF65-F5344CB8AC3E}">
        <p14:creationId xmlns:p14="http://schemas.microsoft.com/office/powerpoint/2010/main" val="3076965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Cost Search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 to Lecture 2 slides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30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Informed Search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44442BE-3B3A-4D1B-B131-6712A5DDF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4704" y="1974760"/>
            <a:ext cx="7010399" cy="35113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5585501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TREE_SEARCH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</p:spTree>
    <p:extLst>
      <p:ext uri="{BB962C8B-B14F-4D97-AF65-F5344CB8AC3E}">
        <p14:creationId xmlns:p14="http://schemas.microsoft.com/office/powerpoint/2010/main" val="282989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6010233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GRAPH_SEARCH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</a:t>
            </a:r>
            <a:r>
              <a:rPr lang="en-US" sz="2300" b="1" dirty="0"/>
              <a:t>initialize the </a:t>
            </a:r>
            <a:r>
              <a:rPr lang="en-US" sz="2300" b="1" dirty="0">
                <a:solidFill>
                  <a:srgbClr val="0000FF"/>
                </a:solidFill>
              </a:rPr>
              <a:t>explored set</a:t>
            </a:r>
            <a:r>
              <a:rPr lang="en-US" sz="2300" b="1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</a:t>
            </a:r>
            <a:r>
              <a:rPr lang="en-US" sz="2300" b="1" dirty="0"/>
              <a:t>add the </a:t>
            </a:r>
            <a:r>
              <a:rPr lang="en-US" sz="2300" b="1" dirty="0">
                <a:solidFill>
                  <a:srgbClr val="0000FF"/>
                </a:solidFill>
              </a:rPr>
              <a:t>node </a:t>
            </a:r>
            <a:r>
              <a:rPr lang="en-US" sz="2300" b="1" dirty="0"/>
              <a:t>state to the </a:t>
            </a:r>
            <a:r>
              <a:rPr lang="en-US" sz="2300" b="1" dirty="0">
                <a:solidFill>
                  <a:srgbClr val="0000FF"/>
                </a:solidFill>
              </a:rPr>
              <a:t>explored set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if the </a:t>
            </a:r>
            <a:r>
              <a:rPr lang="en-US" sz="2300" b="1" dirty="0">
                <a:solidFill>
                  <a:srgbClr val="0000FF"/>
                </a:solidFill>
              </a:rPr>
              <a:t>child </a:t>
            </a:r>
            <a:r>
              <a:rPr lang="en-US" sz="2300" b="1" dirty="0"/>
              <a:t>state is not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or </a:t>
            </a:r>
            <a:r>
              <a:rPr lang="en-US" sz="2300" b="1" dirty="0">
                <a:solidFill>
                  <a:srgbClr val="0000FF"/>
                </a:solidFill>
              </a:rPr>
              <a:t>explored set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  <p:pic>
        <p:nvPicPr>
          <p:cNvPr id="4" name="Picture 2" descr="https://www.cs.cmu.edu/~15381/assignments/online/hw1/hw1_q2_sol.png">
            <a:extLst>
              <a:ext uri="{FF2B5EF4-FFF2-40B4-BE49-F238E27FC236}">
                <a16:creationId xmlns:a16="http://schemas.microsoft.com/office/drawing/2014/main" id="{5BF92C3B-BBF5-46BA-8AA4-F9603015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370" y="433206"/>
            <a:ext cx="2135938" cy="417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35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</a:t>
            </a:r>
            <a:r>
              <a:rPr lang="en-US" sz="2300" b="1" dirty="0"/>
              <a:t>priority queue using node </a:t>
            </a:r>
            <a:r>
              <a:rPr lang="en-US" sz="2300" b="1" dirty="0" err="1"/>
              <a:t>path_cost</a:t>
            </a:r>
            <a:r>
              <a:rPr lang="en-US" sz="2300" b="1" dirty="0"/>
              <a:t>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</a:t>
            </a:r>
            <a:r>
              <a:rPr lang="en-US" sz="2300" b="1" dirty="0"/>
              <a:t>with </a:t>
            </a:r>
            <a:r>
              <a:rPr lang="en-US" sz="2300" b="1" dirty="0" err="1"/>
              <a:t>path_cost</a:t>
            </a:r>
            <a:r>
              <a:rPr lang="en-US" sz="2300" b="1" dirty="0"/>
              <a:t> = 0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else if the </a:t>
            </a:r>
            <a:r>
              <a:rPr lang="en-US" sz="2300" b="1" dirty="0">
                <a:solidFill>
                  <a:srgbClr val="0000FF"/>
                </a:solidFill>
              </a:rPr>
              <a:t>child</a:t>
            </a:r>
            <a:r>
              <a:rPr lang="en-US" sz="2300" b="1" dirty="0"/>
              <a:t> is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with higher </a:t>
            </a:r>
            <a:r>
              <a:rPr lang="en-US" sz="2300" b="1" dirty="0" err="1"/>
              <a:t>path_cost</a:t>
            </a:r>
            <a:r>
              <a:rPr lang="en-US" sz="2300" b="1" dirty="0">
                <a:solidFill>
                  <a:srgbClr val="0000FF"/>
                </a:solidFill>
              </a:rPr>
              <a:t>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b="1" dirty="0"/>
              <a:t>                             replace that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node with</a:t>
            </a:r>
            <a:r>
              <a:rPr lang="en-US" sz="2300" b="1" dirty="0">
                <a:solidFill>
                  <a:srgbClr val="0000FF"/>
                </a:solidFill>
              </a:rPr>
              <a:t> child</a:t>
            </a:r>
            <a:endParaRPr lang="en-US" sz="23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48D202-BFE7-4092-B245-9AC22F93F7C2}"/>
              </a:ext>
            </a:extLst>
          </p:cNvPr>
          <p:cNvGrpSpPr/>
          <p:nvPr/>
        </p:nvGrpSpPr>
        <p:grpSpPr>
          <a:xfrm>
            <a:off x="7576515" y="1643320"/>
            <a:ext cx="4232040" cy="1635384"/>
            <a:chOff x="7345606" y="1634084"/>
            <a:chExt cx="4232040" cy="1635384"/>
          </a:xfrm>
        </p:grpSpPr>
        <p:sp>
          <p:nvSpPr>
            <p:cNvPr id="4" name="AutoShape 6">
              <a:extLst>
                <a:ext uri="{FF2B5EF4-FFF2-40B4-BE49-F238E27FC236}">
                  <a16:creationId xmlns:a16="http://schemas.microsoft.com/office/drawing/2014/main" id="{BF6F50BC-85D2-4F55-BAE6-B8CF7B337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" name="AutoShape 26">
              <a:extLst>
                <a:ext uri="{FF2B5EF4-FFF2-40B4-BE49-F238E27FC236}">
                  <a16:creationId xmlns:a16="http://schemas.microsoft.com/office/drawing/2014/main" id="{DD25E17E-CEFC-48E2-BEB9-44EE3BB3BC6F}"/>
                </a:ext>
              </a:extLst>
            </p:cNvPr>
            <p:cNvCxnSpPr>
              <a:cxnSpLocks noChangeShapeType="1"/>
              <a:stCxn id="4" idx="7"/>
              <a:endCxn id="6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" name="AutoShape 6">
              <a:extLst>
                <a:ext uri="{FF2B5EF4-FFF2-40B4-BE49-F238E27FC236}">
                  <a16:creationId xmlns:a16="http://schemas.microsoft.com/office/drawing/2014/main" id="{2BD721FE-EAEE-41A8-8379-B3061A93F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577E6DD9-DFF7-4F89-9A02-2F35E278C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DC29B74E-B21C-4320-A607-DABDC6D6E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10" name="AutoShape 6">
              <a:extLst>
                <a:ext uri="{FF2B5EF4-FFF2-40B4-BE49-F238E27FC236}">
                  <a16:creationId xmlns:a16="http://schemas.microsoft.com/office/drawing/2014/main" id="{6B47E508-886E-4E06-ACDB-B8AB5577C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1" name="AutoShape 6">
              <a:extLst>
                <a:ext uri="{FF2B5EF4-FFF2-40B4-BE49-F238E27FC236}">
                  <a16:creationId xmlns:a16="http://schemas.microsoft.com/office/drawing/2014/main" id="{65302256-B7F7-412D-BFF9-375F9694B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12" name="AutoShape 26">
              <a:extLst>
                <a:ext uri="{FF2B5EF4-FFF2-40B4-BE49-F238E27FC236}">
                  <a16:creationId xmlns:a16="http://schemas.microsoft.com/office/drawing/2014/main" id="{1A2FD166-97E8-45E6-A21D-AEE6587C80BA}"/>
                </a:ext>
              </a:extLst>
            </p:cNvPr>
            <p:cNvCxnSpPr>
              <a:cxnSpLocks noChangeShapeType="1"/>
              <a:stCxn id="4" idx="6"/>
              <a:endCxn id="8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13" name="AutoShape 26">
              <a:extLst>
                <a:ext uri="{FF2B5EF4-FFF2-40B4-BE49-F238E27FC236}">
                  <a16:creationId xmlns:a16="http://schemas.microsoft.com/office/drawing/2014/main" id="{8F998710-EE79-4C1A-B287-640A83043882}"/>
                </a:ext>
              </a:extLst>
            </p:cNvPr>
            <p:cNvCxnSpPr>
              <a:cxnSpLocks noChangeShapeType="1"/>
              <a:endCxn id="9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14" name="AutoShape 26">
              <a:extLst>
                <a:ext uri="{FF2B5EF4-FFF2-40B4-BE49-F238E27FC236}">
                  <a16:creationId xmlns:a16="http://schemas.microsoft.com/office/drawing/2014/main" id="{C48BCE28-3131-4B70-A0E3-FCD42EE18C2B}"/>
                </a:ext>
              </a:extLst>
            </p:cNvPr>
            <p:cNvCxnSpPr>
              <a:cxnSpLocks noChangeShapeType="1"/>
              <a:stCxn id="9" idx="5"/>
              <a:endCxn id="10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15" name="AutoShape 26">
              <a:extLst>
                <a:ext uri="{FF2B5EF4-FFF2-40B4-BE49-F238E27FC236}">
                  <a16:creationId xmlns:a16="http://schemas.microsoft.com/office/drawing/2014/main" id="{2BD25FFA-24DD-483B-BC32-C15B9508FE8B}"/>
                </a:ext>
              </a:extLst>
            </p:cNvPr>
            <p:cNvCxnSpPr>
              <a:cxnSpLocks noChangeShapeType="1"/>
              <a:stCxn id="8" idx="6"/>
              <a:endCxn id="10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16" name="AutoShape 26">
              <a:extLst>
                <a:ext uri="{FF2B5EF4-FFF2-40B4-BE49-F238E27FC236}">
                  <a16:creationId xmlns:a16="http://schemas.microsoft.com/office/drawing/2014/main" id="{60F6AE47-3801-4672-9584-5289D742C414}"/>
                </a:ext>
              </a:extLst>
            </p:cNvPr>
            <p:cNvCxnSpPr>
              <a:cxnSpLocks noChangeShapeType="1"/>
              <a:stCxn id="10" idx="7"/>
              <a:endCxn id="11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6DC8B4-D529-487F-8598-764923664873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A62D773-FE96-4C27-A33C-20783D114E66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073593-335D-4F89-8DE5-123CA6B40F2F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2B5D0E6-3AFD-4154-834B-930D57593FC5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596FBA-EB65-4BD8-8BD9-A7D46697E0E4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B83BCD-E5C9-48E1-9E70-5269A3E9C247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53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4"/>
          <p:cNvSpPr>
            <a:spLocks/>
          </p:cNvSpPr>
          <p:nvPr/>
        </p:nvSpPr>
        <p:spPr bwMode="auto">
          <a:xfrm>
            <a:off x="8526461" y="2038351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802818" name="Freeform 2"/>
          <p:cNvSpPr>
            <a:spLocks/>
          </p:cNvSpPr>
          <p:nvPr/>
        </p:nvSpPr>
        <p:spPr bwMode="auto">
          <a:xfrm>
            <a:off x="7939088" y="2020896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5" name="Freeform 4"/>
          <p:cNvSpPr>
            <a:spLocks/>
          </p:cNvSpPr>
          <p:nvPr/>
        </p:nvSpPr>
        <p:spPr bwMode="auto">
          <a:xfrm>
            <a:off x="8077200" y="2038349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8305809" y="2038349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Recall: Breadth-First Search (BFS)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383382" y="1088346"/>
            <a:ext cx="6991349" cy="4729164"/>
          </a:xfrm>
        </p:spPr>
        <p:txBody>
          <a:bodyPr/>
          <a:lstStyle/>
          <a:p>
            <a:r>
              <a:rPr lang="en-US" sz="2400" dirty="0"/>
              <a:t>What nodes does BFS expand?</a:t>
            </a:r>
          </a:p>
          <a:p>
            <a:pPr lvl="1"/>
            <a:r>
              <a:rPr lang="en-US" dirty="0"/>
              <a:t>Processes all nodes above shallowest solution</a:t>
            </a:r>
          </a:p>
          <a:p>
            <a:pPr lvl="1"/>
            <a:r>
              <a:rPr lang="en-US" dirty="0"/>
              <a:t>Let depth of shallowest solution be s</a:t>
            </a:r>
          </a:p>
          <a:p>
            <a:pPr lvl="1"/>
            <a:r>
              <a:rPr lang="en-US" dirty="0"/>
              <a:t>Search takes time O(</a:t>
            </a:r>
            <a:r>
              <a:rPr lang="en-US" dirty="0" err="1"/>
              <a:t>b</a:t>
            </a:r>
            <a:r>
              <a:rPr lang="en-US" baseline="30000" dirty="0" err="1"/>
              <a:t>s</a:t>
            </a:r>
            <a:r>
              <a:rPr lang="en-US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O(</a:t>
            </a:r>
            <a:r>
              <a:rPr lang="en-US" dirty="0" err="1"/>
              <a:t>b</a:t>
            </a:r>
            <a:r>
              <a:rPr lang="en-US" baseline="30000" dirty="0" err="1"/>
              <a:t>s</a:t>
            </a:r>
            <a:r>
              <a:rPr lang="en-US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dirty="0"/>
              <a:t>s must be finite if a solution exists, so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dirty="0"/>
              <a:t>Only if costs are all the same (more on costs later)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7346959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8701091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8469315" y="235743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89455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599497" y="2208215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…</a:t>
            </a:r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8582027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8983665" y="1960563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0410829" y="1812927"/>
            <a:ext cx="111918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 node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0412414" y="2243139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 nodes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10412414" y="2654301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</a:t>
            </a:r>
            <a:r>
              <a:rPr lang="en-US" sz="2400" baseline="30000" dirty="0"/>
              <a:t>2</a:t>
            </a:r>
            <a:r>
              <a:rPr lang="en-US" sz="2400" dirty="0"/>
              <a:t> nodes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10426703" y="4203699"/>
            <a:ext cx="1460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  <a:r>
              <a:rPr lang="en-US" sz="2400" baseline="30000"/>
              <a:t>m</a:t>
            </a:r>
            <a:r>
              <a:rPr lang="en-US" sz="2400"/>
              <a:t> nodes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8140701" y="4473577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9193215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713787" y="395287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7540790" y="1771858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6531145" y="2411612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 tiers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10401302" y="3222098"/>
            <a:ext cx="179195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b</a:t>
            </a:r>
            <a:r>
              <a:rPr lang="en-US" sz="2400" baseline="30000" dirty="0" err="1"/>
              <a:t>s</a:t>
            </a:r>
            <a:r>
              <a:rPr lang="en-US" sz="2400" dirty="0"/>
              <a:t> nodes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Recall: Breadth-First Search (BFS) Properties</a:t>
            </a:r>
          </a:p>
        </p:txBody>
      </p:sp>
      <p:sp>
        <p:nvSpPr>
          <p:cNvPr id="26" name="Content Placeholder 37">
            <a:extLst>
              <a:ext uri="{FF2B5EF4-FFF2-40B4-BE49-F238E27FC236}">
                <a16:creationId xmlns:a16="http://schemas.microsoft.com/office/drawing/2014/main" id="{10B5505B-25A5-4442-9E23-4ED88B5D046E}"/>
              </a:ext>
            </a:extLst>
          </p:cNvPr>
          <p:cNvSpPr txBox="1">
            <a:spLocks/>
          </p:cNvSpPr>
          <p:nvPr/>
        </p:nvSpPr>
        <p:spPr>
          <a:xfrm>
            <a:off x="407097" y="1114042"/>
            <a:ext cx="6215953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What nodes does BFS expand?</a:t>
            </a:r>
          </a:p>
          <a:p>
            <a:pPr lvl="1"/>
            <a:r>
              <a:rPr lang="en-US" dirty="0"/>
              <a:t>Processes all nodes above shallowest solution</a:t>
            </a:r>
          </a:p>
          <a:p>
            <a:pPr lvl="1"/>
            <a:endParaRPr lang="en-US" sz="2000" dirty="0"/>
          </a:p>
          <a:p>
            <a:pPr lvl="1"/>
            <a:r>
              <a:rPr lang="en-US" dirty="0"/>
              <a:t>Let depth of shallowest solution be </a:t>
            </a:r>
            <a:r>
              <a:rPr lang="en-US" dirty="0">
                <a:solidFill>
                  <a:srgbClr val="C00000"/>
                </a:solidFill>
              </a:rPr>
              <a:t>s</a:t>
            </a:r>
          </a:p>
          <a:p>
            <a:pPr lvl="1"/>
            <a:r>
              <a:rPr lang="en-US" dirty="0"/>
              <a:t>Search takes time </a:t>
            </a:r>
            <a:r>
              <a:rPr lang="en-US" dirty="0">
                <a:solidFill>
                  <a:srgbClr val="C00000"/>
                </a:solidFill>
              </a:rPr>
              <a:t>O(b</a:t>
            </a:r>
            <a:r>
              <a:rPr lang="en-US" baseline="30000" dirty="0">
                <a:solidFill>
                  <a:srgbClr val="C00000"/>
                </a:solidFill>
              </a:rPr>
              <a:t>s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</a:t>
            </a:r>
            <a:r>
              <a:rPr lang="en-US" dirty="0">
                <a:solidFill>
                  <a:srgbClr val="C00000"/>
                </a:solidFill>
              </a:rPr>
              <a:t>O(b</a:t>
            </a:r>
            <a:r>
              <a:rPr lang="en-US" baseline="30000" dirty="0">
                <a:solidFill>
                  <a:srgbClr val="C00000"/>
                </a:solidFill>
              </a:rPr>
              <a:t>s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marL="460375" lvl="3" indent="0">
              <a:buFont typeface="Wingdings" panose="05000000000000000000" pitchFamily="2" charset="2"/>
              <a:buNone/>
            </a:pPr>
            <a:endParaRPr lang="en-US" sz="1200" dirty="0"/>
          </a:p>
        </p:txBody>
      </p:sp>
      <p:sp>
        <p:nvSpPr>
          <p:cNvPr id="52" name="Freeform 64">
            <a:extLst>
              <a:ext uri="{FF2B5EF4-FFF2-40B4-BE49-F238E27FC236}">
                <a16:creationId xmlns:a16="http://schemas.microsoft.com/office/drawing/2014/main" id="{BF7BFF7C-D8E4-4ED4-A33C-DBE350B192A0}"/>
              </a:ext>
            </a:extLst>
          </p:cNvPr>
          <p:cNvSpPr>
            <a:spLocks/>
          </p:cNvSpPr>
          <p:nvPr/>
        </p:nvSpPr>
        <p:spPr bwMode="auto">
          <a:xfrm>
            <a:off x="10037272" y="3224599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D030534-616C-475C-AADF-AF03F596622A}"/>
              </a:ext>
            </a:extLst>
          </p:cNvPr>
          <p:cNvSpPr>
            <a:spLocks/>
          </p:cNvSpPr>
          <p:nvPr/>
        </p:nvSpPr>
        <p:spPr bwMode="auto">
          <a:xfrm>
            <a:off x="9449899" y="3207144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1654AD6-BD18-457A-8B4C-6C78C8956408}"/>
              </a:ext>
            </a:extLst>
          </p:cNvPr>
          <p:cNvSpPr>
            <a:spLocks/>
          </p:cNvSpPr>
          <p:nvPr/>
        </p:nvSpPr>
        <p:spPr bwMode="auto">
          <a:xfrm>
            <a:off x="9588011" y="3224597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5" name="Freeform 4">
            <a:extLst>
              <a:ext uri="{FF2B5EF4-FFF2-40B4-BE49-F238E27FC236}">
                <a16:creationId xmlns:a16="http://schemas.microsoft.com/office/drawing/2014/main" id="{FFEB499F-3821-4008-9D9E-4E8A7A0F457C}"/>
              </a:ext>
            </a:extLst>
          </p:cNvPr>
          <p:cNvSpPr>
            <a:spLocks/>
          </p:cNvSpPr>
          <p:nvPr/>
        </p:nvSpPr>
        <p:spPr bwMode="auto">
          <a:xfrm>
            <a:off x="9816620" y="3224597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6" name="Freeform 38">
            <a:extLst>
              <a:ext uri="{FF2B5EF4-FFF2-40B4-BE49-F238E27FC236}">
                <a16:creationId xmlns:a16="http://schemas.microsoft.com/office/drawing/2014/main" id="{ED518EAB-78DE-44AA-A09A-8FFD72D450EA}"/>
              </a:ext>
            </a:extLst>
          </p:cNvPr>
          <p:cNvSpPr>
            <a:spLocks/>
          </p:cNvSpPr>
          <p:nvPr/>
        </p:nvSpPr>
        <p:spPr bwMode="auto">
          <a:xfrm>
            <a:off x="8857770" y="3188083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7" name="Oval 39">
            <a:extLst>
              <a:ext uri="{FF2B5EF4-FFF2-40B4-BE49-F238E27FC236}">
                <a16:creationId xmlns:a16="http://schemas.microsoft.com/office/drawing/2014/main" id="{3CA418B7-5F4B-4729-91B4-466470530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1902" y="311823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58" name="Oval 40">
            <a:extLst>
              <a:ext uri="{FF2B5EF4-FFF2-40B4-BE49-F238E27FC236}">
                <a16:creationId xmlns:a16="http://schemas.microsoft.com/office/drawing/2014/main" id="{F162C4AE-F1EC-4A2C-BBF0-A054AFCF8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0126" y="35436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59" name="Oval 41">
            <a:extLst>
              <a:ext uri="{FF2B5EF4-FFF2-40B4-BE49-F238E27FC236}">
                <a16:creationId xmlns:a16="http://schemas.microsoft.com/office/drawing/2014/main" id="{DD891059-ADD2-4A03-BA41-4B31D0BF1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6374" y="353415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0" name="Text Box 42">
            <a:extLst>
              <a:ext uri="{FF2B5EF4-FFF2-40B4-BE49-F238E27FC236}">
                <a16:creationId xmlns:a16="http://schemas.microsoft.com/office/drawing/2014/main" id="{E8E515B7-3EA8-43D9-A782-37D57F090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0308" y="3394463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…</a:t>
            </a:r>
          </a:p>
        </p:txBody>
      </p:sp>
      <p:sp>
        <p:nvSpPr>
          <p:cNvPr id="61" name="Freeform 43">
            <a:extLst>
              <a:ext uri="{FF2B5EF4-FFF2-40B4-BE49-F238E27FC236}">
                <a16:creationId xmlns:a16="http://schemas.microsoft.com/office/drawing/2014/main" id="{241EB9F4-9ED6-427F-8DE6-620FBBA3B5F2}"/>
              </a:ext>
            </a:extLst>
          </p:cNvPr>
          <p:cNvSpPr>
            <a:spLocks/>
          </p:cNvSpPr>
          <p:nvPr/>
        </p:nvSpPr>
        <p:spPr bwMode="auto">
          <a:xfrm>
            <a:off x="10092838" y="3348423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62" name="Text Box 44">
            <a:extLst>
              <a:ext uri="{FF2B5EF4-FFF2-40B4-BE49-F238E27FC236}">
                <a16:creationId xmlns:a16="http://schemas.microsoft.com/office/drawing/2014/main" id="{12B8B622-95CB-47FB-9141-2D4039F39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4476" y="3146811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63" name="Oval 49">
            <a:extLst>
              <a:ext uri="{FF2B5EF4-FFF2-40B4-BE49-F238E27FC236}">
                <a16:creationId xmlns:a16="http://schemas.microsoft.com/office/drawing/2014/main" id="{8B8C69C1-A3D1-451A-8812-566FFCA22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1512" y="565982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4" name="Oval 50">
            <a:extLst>
              <a:ext uri="{FF2B5EF4-FFF2-40B4-BE49-F238E27FC236}">
                <a16:creationId xmlns:a16="http://schemas.microsoft.com/office/drawing/2014/main" id="{9F36074F-A7FF-40F4-AE37-AAA30BBC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04026" y="458349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5" name="Oval 51">
            <a:extLst>
              <a:ext uri="{FF2B5EF4-FFF2-40B4-BE49-F238E27FC236}">
                <a16:creationId xmlns:a16="http://schemas.microsoft.com/office/drawing/2014/main" id="{B14ADFA3-0671-4955-A563-85EA383B2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4598" y="51391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6" name="AutoShape 55">
            <a:extLst>
              <a:ext uri="{FF2B5EF4-FFF2-40B4-BE49-F238E27FC236}">
                <a16:creationId xmlns:a16="http://schemas.microsoft.com/office/drawing/2014/main" id="{9FC06A84-C123-414D-8F73-7BC867E3B011}"/>
              </a:ext>
            </a:extLst>
          </p:cNvPr>
          <p:cNvSpPr>
            <a:spLocks/>
          </p:cNvSpPr>
          <p:nvPr/>
        </p:nvSpPr>
        <p:spPr bwMode="auto">
          <a:xfrm>
            <a:off x="9064937" y="2974137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7" name="Text Box 56">
            <a:extLst>
              <a:ext uri="{FF2B5EF4-FFF2-40B4-BE49-F238E27FC236}">
                <a16:creationId xmlns:a16="http://schemas.microsoft.com/office/drawing/2014/main" id="{0ED268B5-EAB2-48B4-A34E-26366B952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292" y="3613891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C00000"/>
                </a:solidFill>
              </a:rPr>
              <a:t>s</a:t>
            </a:r>
            <a:r>
              <a:rPr lang="en-US" sz="2400" dirty="0"/>
              <a:t> tiers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7"/>
          <p:cNvSpPr>
            <a:spLocks/>
          </p:cNvSpPr>
          <p:nvPr/>
        </p:nvSpPr>
        <p:spPr bwMode="auto">
          <a:xfrm>
            <a:off x="9347193" y="3015049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6" name="Freeform 67"/>
          <p:cNvSpPr>
            <a:spLocks/>
          </p:cNvSpPr>
          <p:nvPr/>
        </p:nvSpPr>
        <p:spPr bwMode="auto">
          <a:xfrm>
            <a:off x="9499593" y="3015056"/>
            <a:ext cx="1371600" cy="19048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10110786" y="3394463"/>
            <a:ext cx="274639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 (UCS)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879" y="1114042"/>
            <a:ext cx="7912101" cy="4729164"/>
          </a:xfrm>
        </p:spPr>
        <p:txBody>
          <a:bodyPr/>
          <a:lstStyle/>
          <a:p>
            <a:r>
              <a:rPr lang="en-US" sz="2400" dirty="0"/>
              <a:t>What nodes does UCS expand?</a:t>
            </a:r>
          </a:p>
          <a:p>
            <a:pPr lvl="1"/>
            <a:r>
              <a:rPr lang="en-US" dirty="0"/>
              <a:t>Processes all nodes with cost less than cheapest solution</a:t>
            </a:r>
          </a:p>
          <a:p>
            <a:pPr lvl="1"/>
            <a:r>
              <a:rPr lang="en-US" dirty="0"/>
              <a:t>If that solution costs </a:t>
            </a:r>
            <a:r>
              <a:rPr lang="en-US" i="1" dirty="0">
                <a:latin typeface="Times New Roman" pitchFamily="18" charset="0"/>
              </a:rPr>
              <a:t>C* </a:t>
            </a:r>
            <a:r>
              <a:rPr lang="en-US" dirty="0"/>
              <a:t>and step costs are at least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i="1" dirty="0">
                <a:sym typeface="Symbol" pitchFamily="18" charset="2"/>
              </a:rPr>
              <a:t>,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then the “effective depth” is roughly </a:t>
            </a:r>
            <a:r>
              <a:rPr lang="en-US" i="1" dirty="0">
                <a:solidFill>
                  <a:srgbClr val="C00000"/>
                </a:solidFill>
                <a:latin typeface="Times New Roman" pitchFamily="18" charset="0"/>
              </a:rPr>
              <a:t>C*/</a:t>
            </a:r>
            <a:r>
              <a:rPr lang="en-US" i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Takes time </a:t>
            </a:r>
            <a:r>
              <a:rPr lang="en-US" dirty="0">
                <a:solidFill>
                  <a:srgbClr val="C00000"/>
                </a:solidFill>
              </a:rPr>
              <a:t>O(</a:t>
            </a:r>
            <a:r>
              <a:rPr lang="en-US" dirty="0" err="1">
                <a:solidFill>
                  <a:srgbClr val="C00000"/>
                </a:solidFill>
              </a:rPr>
              <a:t>b</a:t>
            </a:r>
            <a:r>
              <a:rPr lang="en-US" i="1" baseline="30000" dirty="0" err="1">
                <a:solidFill>
                  <a:srgbClr val="C00000"/>
                </a:solidFill>
                <a:latin typeface="Times New Roman" pitchFamily="18" charset="0"/>
              </a:rPr>
              <a:t>C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</a:rPr>
              <a:t>*/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>
                <a:solidFill>
                  <a:srgbClr val="C00000"/>
                </a:solidFill>
              </a:rPr>
              <a:t>) </a:t>
            </a:r>
            <a:r>
              <a:rPr lang="en-US" dirty="0"/>
              <a:t>(exponential in effective depth)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</a:t>
            </a:r>
            <a:r>
              <a:rPr lang="en-US" dirty="0">
                <a:solidFill>
                  <a:srgbClr val="C00000"/>
                </a:solidFill>
              </a:rPr>
              <a:t>O(</a:t>
            </a:r>
            <a:r>
              <a:rPr lang="en-US" dirty="0" err="1">
                <a:solidFill>
                  <a:srgbClr val="C00000"/>
                </a:solidFill>
              </a:rPr>
              <a:t>b</a:t>
            </a:r>
            <a:r>
              <a:rPr lang="en-US" i="1" baseline="30000" dirty="0" err="1">
                <a:solidFill>
                  <a:srgbClr val="C00000"/>
                </a:solidFill>
                <a:latin typeface="Times New Roman" pitchFamily="18" charset="0"/>
              </a:rPr>
              <a:t>C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</a:rPr>
              <a:t>*/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dirty="0"/>
              <a:t>Assuming best solution has a finite cost and minimum step cost is positive,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dirty="0"/>
              <a:t>Yes!  (Proof via A*)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8858249" y="3188083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0212379" y="311823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9980603" y="35436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0456855" y="353415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10093315" y="3348423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804393" y="3167450"/>
            <a:ext cx="298451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b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9651993" y="565982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10704503" y="458349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10225079" y="51391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8962179" y="3216099"/>
            <a:ext cx="258761" cy="1647826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7244293" y="3656396"/>
            <a:ext cx="174804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C00000"/>
                </a:solidFill>
                <a:latin typeface="Times New Roman" pitchFamily="18" charset="0"/>
              </a:rPr>
              <a:t>C*/</a:t>
            </a:r>
            <a:r>
              <a:rPr lang="en-US" sz="2400" i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400" dirty="0">
                <a:solidFill>
                  <a:srgbClr val="C00000"/>
                </a:solidFill>
              </a:rPr>
              <a:t>  </a:t>
            </a:r>
            <a:r>
              <a:rPr lang="en-US" sz="2400" dirty="0"/>
              <a:t>“tiers”</a:t>
            </a:r>
          </a:p>
        </p:txBody>
      </p:sp>
      <p:sp>
        <p:nvSpPr>
          <p:cNvPr id="27" name="Freeform 67"/>
          <p:cNvSpPr>
            <a:spLocks/>
          </p:cNvSpPr>
          <p:nvPr/>
        </p:nvSpPr>
        <p:spPr bwMode="auto">
          <a:xfrm>
            <a:off x="9804392" y="3091416"/>
            <a:ext cx="838200" cy="12190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11063465" y="4051684"/>
            <a:ext cx="825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 </a:t>
            </a:r>
            <a:r>
              <a:rPr lang="en-US" sz="2400">
                <a:sym typeface="Symbol" pitchFamily="18" charset="2"/>
              </a:rPr>
              <a:t> 3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0888841" y="3656396"/>
            <a:ext cx="825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c </a:t>
            </a:r>
            <a:r>
              <a:rPr lang="en-US" sz="2400" dirty="0">
                <a:sym typeface="Symbol" pitchFamily="18" charset="2"/>
              </a:rPr>
              <a:t> 2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0672941" y="3278572"/>
            <a:ext cx="825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c </a:t>
            </a:r>
            <a:r>
              <a:rPr lang="en-US" sz="2400" dirty="0">
                <a:sym typeface="Symbol" pitchFamily="18" charset="2"/>
              </a:rPr>
              <a:t>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500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86622" y="1166018"/>
            <a:ext cx="7204089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Strategy: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Explore (expand) the lowest path cost on frontier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good: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is complete and optimal!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  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  No information about goal location</a:t>
            </a:r>
          </a:p>
          <a:p>
            <a:pPr marL="0" lvl="1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3200" dirty="0"/>
              <a:t>We’ll fix that today!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5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5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85" y="454978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3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  <p:sp>
        <p:nvSpPr>
          <p:cNvPr id="24" name="TextBox 18">
            <a:extLst>
              <a:ext uri="{FF2B5EF4-FFF2-40B4-BE49-F238E27FC236}">
                <a16:creationId xmlns:a16="http://schemas.microsoft.com/office/drawing/2014/main" id="{AAEA5A89-5588-471A-803D-5AA51158C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248400"/>
            <a:ext cx="4841875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UCS empty (L3D1)]</a:t>
            </a:r>
          </a:p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UCS </a:t>
            </a:r>
            <a:r>
              <a:rPr lang="en-US" dirty="0" err="1">
                <a:solidFill>
                  <a:srgbClr val="C0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 small maze (L3D3)]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Empty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EAF41E-DF1C-9898-A27D-CC7627E27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559" y="1146401"/>
            <a:ext cx="9418881" cy="503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7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Pacman Small Maze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ED74-B35F-95B6-6E53-66D60003C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95" y="1367945"/>
            <a:ext cx="10232304" cy="465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974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ERGEL ORCHARDS &amp; GARDEN CENTER - Updated August 2024 - 338 Photos &amp; 172  Reviews - 2573 Brandt School Rd, Wexford, Pennsylvania - Fruits &amp; Veggies -  Phone Number - Yelp">
            <a:extLst>
              <a:ext uri="{FF2B5EF4-FFF2-40B4-BE49-F238E27FC236}">
                <a16:creationId xmlns:a16="http://schemas.microsoft.com/office/drawing/2014/main" id="{4269EC2E-ABEE-79A1-DF90-47415D75C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111" y="1392754"/>
            <a:ext cx="4616879" cy="46168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FD35E0-8943-C72C-34F3-079247883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1000553"/>
            <a:ext cx="5100436" cy="2793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DC6E3A-0DD1-1BC6-73FA-FAE09776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076" y="1190901"/>
            <a:ext cx="5226488" cy="50287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2C752E-5CB5-10F4-DD00-4F529DCAF4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7" r="2403"/>
          <a:stretch/>
        </p:blipFill>
        <p:spPr>
          <a:xfrm>
            <a:off x="5167363" y="452165"/>
            <a:ext cx="6788366" cy="61399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DA775-55D6-1F69-99EF-6520236D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Donuts ASAP!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5EE866-6BCD-DA97-A24D-BAB02DF1F8B3}"/>
              </a:ext>
            </a:extLst>
          </p:cNvPr>
          <p:cNvSpPr txBox="1"/>
          <p:nvPr/>
        </p:nvSpPr>
        <p:spPr>
          <a:xfrm>
            <a:off x="296189" y="6407443"/>
            <a:ext cx="377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Images: Yelp "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Soergel's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", Google Maps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667FA6-FFA5-4DA5-B947-0EA26B6970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910" t="15967" r="18505" b="7950"/>
          <a:stretch/>
        </p:blipFill>
        <p:spPr>
          <a:xfrm>
            <a:off x="6597144" y="1509041"/>
            <a:ext cx="3994190" cy="4044678"/>
          </a:xfrm>
          <a:prstGeom prst="rect">
            <a:avLst/>
          </a:prstGeom>
          <a:effectLst>
            <a:softEdge rad="3810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B1B5D8-C77F-4D80-3A9D-FD6192FE36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6446" t="28630" r="30880" b="28950"/>
          <a:stretch/>
        </p:blipFill>
        <p:spPr>
          <a:xfrm>
            <a:off x="7466665" y="2182217"/>
            <a:ext cx="2266366" cy="2255147"/>
          </a:xfrm>
          <a:prstGeom prst="rect">
            <a:avLst/>
          </a:prstGeom>
          <a:effectLst>
            <a:softEdge rad="393700"/>
          </a:effectLst>
        </p:spPr>
      </p:pic>
    </p:spTree>
    <p:extLst>
      <p:ext uri="{BB962C8B-B14F-4D97-AF65-F5344CB8AC3E}">
        <p14:creationId xmlns:p14="http://schemas.microsoft.com/office/powerpoint/2010/main" val="299679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Uninformed vs Informed Search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0612" y="711808"/>
            <a:ext cx="6019344" cy="451450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BF1B02-1A00-4854-B36A-EF6C512FC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2249" y="859749"/>
            <a:ext cx="7813155" cy="48871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1683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6"/>
            <a:ext cx="106426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Informed Search</a:t>
            </a:r>
          </a:p>
          <a:p>
            <a:pPr lvl="1"/>
            <a:r>
              <a:rPr lang="en-US" sz="3200" dirty="0"/>
              <a:t> Heuristics</a:t>
            </a:r>
          </a:p>
          <a:p>
            <a:pPr lvl="1"/>
            <a:r>
              <a:rPr lang="en-US" sz="3200" dirty="0"/>
              <a:t> Greedy Search</a:t>
            </a:r>
          </a:p>
          <a:p>
            <a:pPr lvl="1"/>
            <a:r>
              <a:rPr lang="en-US" sz="3200" dirty="0"/>
              <a:t> A* Search</a:t>
            </a:r>
            <a:endParaRPr lang="en-US" sz="2800" dirty="0"/>
          </a:p>
          <a:p>
            <a:pPr lvl="1" eaLnBrk="1" hangingPunct="1"/>
            <a:endParaRPr lang="en-US" sz="3200" dirty="0"/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380" y="1297622"/>
            <a:ext cx="5682419" cy="44168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894370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4691" y="1603435"/>
            <a:ext cx="6463617" cy="4262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540512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Heuristics</a:t>
            </a:r>
          </a:p>
        </p:txBody>
      </p:sp>
      <p:pic>
        <p:nvPicPr>
          <p:cNvPr id="32771" name="Picture 2" descr="Z:\Shared with PC\smallMa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98849"/>
            <a:ext cx="6623051" cy="297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552099" y="1059263"/>
            <a:ext cx="8122829" cy="170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/>
          <a:lstStyle/>
          <a:p>
            <a:pPr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3200" kern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+mn-cs"/>
              </a:rPr>
              <a:t>A heuristic is: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A function that </a:t>
            </a:r>
            <a:r>
              <a:rPr lang="en-US" sz="2400" i="1" kern="0" dirty="0">
                <a:latin typeface="Calibri" pitchFamily="34" charset="0"/>
                <a:cs typeface="+mn-cs"/>
              </a:rPr>
              <a:t>estimates</a:t>
            </a:r>
            <a:r>
              <a:rPr lang="en-US" sz="2400" kern="0" dirty="0">
                <a:latin typeface="Calibri" pitchFamily="34" charset="0"/>
                <a:cs typeface="+mn-cs"/>
              </a:rPr>
              <a:t> how close a state is to a goal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Designed for a particular search problem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Examples: Manhattan distance, Euclidean distance for pathing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03293" y="4078286"/>
            <a:ext cx="3025775" cy="1924051"/>
            <a:chOff x="1573306" y="4155142"/>
            <a:chExt cx="3025588" cy="1922929"/>
          </a:xfrm>
        </p:grpSpPr>
        <p:sp>
          <p:nvSpPr>
            <p:cNvPr id="13" name="Freeform 12"/>
            <p:cNvSpPr/>
            <p:nvPr/>
          </p:nvSpPr>
          <p:spPr>
            <a:xfrm>
              <a:off x="1573306" y="4578757"/>
              <a:ext cx="3025588" cy="1499314"/>
            </a:xfrm>
            <a:custGeom>
              <a:avLst/>
              <a:gdLst>
                <a:gd name="connsiteX0" fmla="*/ 3065929 w 3065929"/>
                <a:gd name="connsiteY0" fmla="*/ 13447 h 1479177"/>
                <a:gd name="connsiteX1" fmla="*/ 0 w 3065929"/>
                <a:gd name="connsiteY1" fmla="*/ 0 h 1479177"/>
                <a:gd name="connsiteX2" fmla="*/ 26894 w 3065929"/>
                <a:gd name="connsiteY2" fmla="*/ 1479177 h 147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65929" h="1479177">
                  <a:moveTo>
                    <a:pt x="3065929" y="13447"/>
                  </a:moveTo>
                  <a:lnTo>
                    <a:pt x="0" y="0"/>
                  </a:lnTo>
                  <a:lnTo>
                    <a:pt x="26894" y="1479177"/>
                  </a:lnTo>
                </a:path>
              </a:pathLst>
            </a:cu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78" name="TextBox 15"/>
            <p:cNvSpPr txBox="1">
              <a:spLocks noChangeArrowheads="1"/>
            </p:cNvSpPr>
            <p:nvPr/>
          </p:nvSpPr>
          <p:spPr bwMode="auto">
            <a:xfrm>
              <a:off x="2164976" y="4155142"/>
              <a:ext cx="441119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32779" name="TextBox 16"/>
            <p:cNvSpPr txBox="1">
              <a:spLocks noChangeArrowheads="1"/>
            </p:cNvSpPr>
            <p:nvPr/>
          </p:nvSpPr>
          <p:spPr bwMode="auto">
            <a:xfrm>
              <a:off x="1591236" y="4953001"/>
              <a:ext cx="312887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984257" y="4495801"/>
            <a:ext cx="2978143" cy="1506537"/>
            <a:chOff x="1653989" y="4572529"/>
            <a:chExt cx="2978334" cy="1505542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1653989" y="4572529"/>
              <a:ext cx="2978334" cy="150554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776" name="TextBox 17"/>
            <p:cNvSpPr txBox="1">
              <a:spLocks noChangeArrowheads="1"/>
            </p:cNvSpPr>
            <p:nvPr/>
          </p:nvSpPr>
          <p:spPr bwMode="auto">
            <a:xfrm>
              <a:off x="3016625" y="5356413"/>
              <a:ext cx="620787" cy="369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11.2</a:t>
              </a: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6387" y="870786"/>
            <a:ext cx="4094591" cy="2763849"/>
          </a:xfrm>
          <a:prstGeom prst="rect">
            <a:avLst/>
          </a:prstGeom>
          <a:noFill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5804" y="3778061"/>
            <a:ext cx="4176658" cy="2852708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25DDCBE-D66A-8ECE-C15A-646D401575BE}"/>
                  </a:ext>
                </a:extLst>
              </p14:cNvPr>
              <p14:cNvContentPartPr/>
              <p14:nvPr/>
            </p14:nvContentPartPr>
            <p14:xfrm>
              <a:off x="10822680" y="1946520"/>
              <a:ext cx="593640" cy="3895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25DDCBE-D66A-8ECE-C15A-646D401575B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13320" y="1937160"/>
                <a:ext cx="612360" cy="3914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Euclidean distance to Bucharest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770" y="1447800"/>
            <a:ext cx="7834132" cy="4724400"/>
            <a:chOff x="44770" y="1447800"/>
            <a:chExt cx="7834132" cy="4724400"/>
          </a:xfrm>
        </p:grpSpPr>
        <p:pic>
          <p:nvPicPr>
            <p:cNvPr id="9" name="Picture 8" descr="romania-distances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70" y="1447800"/>
              <a:ext cx="7834132" cy="472440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349570" y="2566610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989301" y="5017105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446255" y="1226841"/>
            <a:ext cx="4745745" cy="3274317"/>
            <a:chOff x="7446255" y="2195421"/>
            <a:chExt cx="4745745" cy="327431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6255" y="2441923"/>
              <a:ext cx="4745745" cy="2121109"/>
            </a:xfrm>
            <a:prstGeom prst="rect">
              <a:avLst/>
            </a:prstGeom>
          </p:spPr>
        </p:pic>
        <p:sp>
          <p:nvSpPr>
            <p:cNvPr id="12294" name="Text Box 6"/>
            <p:cNvSpPr txBox="1">
              <a:spLocks noChangeArrowheads="1"/>
            </p:cNvSpPr>
            <p:nvPr/>
          </p:nvSpPr>
          <p:spPr bwMode="auto">
            <a:xfrm>
              <a:off x="8620047" y="4946520"/>
              <a:ext cx="2830808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B050"/>
                  </a:solidFill>
                </a:rPr>
                <a:t>h(state) </a:t>
              </a:r>
              <a:r>
                <a:rPr lang="en-US" sz="2800" dirty="0">
                  <a:solidFill>
                    <a:srgbClr val="00B050"/>
                  </a:solidFill>
                  <a:sym typeface="Wingdings" panose="05000000000000000000" pitchFamily="2" charset="2"/>
                </a:rPr>
                <a:t> value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7448125" y="2195421"/>
              <a:ext cx="4743875" cy="262589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97061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Guide search </a:t>
            </a:r>
            <a:r>
              <a:rPr lang="en-US" b="1" i="1" dirty="0">
                <a:solidFill>
                  <a:srgbClr val="C00000"/>
                </a:solidFill>
              </a:rPr>
              <a:t>towards the goal </a:t>
            </a:r>
            <a:r>
              <a:rPr lang="en-US" dirty="0"/>
              <a:t>instead of </a:t>
            </a:r>
            <a:r>
              <a:rPr lang="en-US" b="1" i="1" dirty="0">
                <a:solidFill>
                  <a:srgbClr val="C00000"/>
                </a:solidFill>
              </a:rPr>
              <a:t>all over the place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6512" y="2443721"/>
            <a:ext cx="2805113" cy="1771651"/>
            <a:chOff x="8396287" y="1828800"/>
            <a:chExt cx="2805113" cy="1771651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94833" y="2864149"/>
            <a:ext cx="2754312" cy="842661"/>
            <a:chOff x="8382000" y="5029202"/>
            <a:chExt cx="2754312" cy="842661"/>
          </a:xfrm>
        </p:grpSpPr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7602615" y="4962717"/>
            <a:ext cx="245827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Uninformed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2809834" y="4917989"/>
            <a:ext cx="192988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Informed</a:t>
            </a:r>
          </a:p>
        </p:txBody>
      </p:sp>
    </p:spTree>
    <p:extLst>
      <p:ext uri="{BB962C8B-B14F-4D97-AF65-F5344CB8AC3E}">
        <p14:creationId xmlns:p14="http://schemas.microsoft.com/office/powerpoint/2010/main" val="2674512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-457200"/>
            <a:ext cx="9753599" cy="731519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DA775-55D6-1F69-99EF-6520236D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Donuts ASAP!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A3995-0A03-4BE9-6BC5-FBD56BD61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FD35E0-8943-C72C-34F3-079247883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1000553"/>
            <a:ext cx="5100436" cy="2793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DC6E3A-0DD1-1BC6-73FA-FAE09776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076" y="1190901"/>
            <a:ext cx="5226488" cy="50287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2C752E-5CB5-10F4-DD00-4F529DCAF4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7" r="2403"/>
          <a:stretch/>
        </p:blipFill>
        <p:spPr>
          <a:xfrm>
            <a:off x="5167363" y="452165"/>
            <a:ext cx="6788366" cy="61399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BC33B-1237-3C8E-F66C-ABFD5646C1C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123" t="28630" r="44710" b="51515"/>
          <a:stretch/>
        </p:blipFill>
        <p:spPr>
          <a:xfrm>
            <a:off x="8415345" y="2182218"/>
            <a:ext cx="358407" cy="105553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000204-09A6-1A4E-38C0-BA6BCE3F9E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115" t="-150" r="47707" b="68658"/>
          <a:stretch/>
        </p:blipFill>
        <p:spPr>
          <a:xfrm>
            <a:off x="7859806" y="652182"/>
            <a:ext cx="705970" cy="167416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51636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086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Strategy: expand a node that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C00000"/>
                </a:solidFill>
              </a:rPr>
              <a:t>seems</a:t>
            </a:r>
            <a:r>
              <a:rPr lang="en-US" sz="2800" dirty="0"/>
              <a:t> closest to a goal state, according to h</a:t>
            </a:r>
          </a:p>
          <a:p>
            <a:pPr lvl="1"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1: it chooses a node even if it’s at the end of a very long and winding road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2: it takes h literally even if it’s completely wrong</a:t>
            </a:r>
          </a:p>
        </p:txBody>
      </p:sp>
      <p:sp>
        <p:nvSpPr>
          <p:cNvPr id="13317" name="Freeform 30"/>
          <p:cNvSpPr>
            <a:spLocks/>
          </p:cNvSpPr>
          <p:nvPr/>
        </p:nvSpPr>
        <p:spPr bwMode="auto">
          <a:xfrm>
            <a:off x="9348787" y="1219200"/>
            <a:ext cx="846139" cy="1774825"/>
          </a:xfrm>
          <a:custGeom>
            <a:avLst/>
            <a:gdLst>
              <a:gd name="T0" fmla="*/ 2147483647 w 533"/>
              <a:gd name="T1" fmla="*/ 2147483647 h 1118"/>
              <a:gd name="T2" fmla="*/ 2147483647 w 533"/>
              <a:gd name="T3" fmla="*/ 2147483647 h 1118"/>
              <a:gd name="T4" fmla="*/ 2147483647 w 533"/>
              <a:gd name="T5" fmla="*/ 2147483647 h 1118"/>
              <a:gd name="T6" fmla="*/ 2147483647 w 533"/>
              <a:gd name="T7" fmla="*/ 2147483647 h 1118"/>
              <a:gd name="T8" fmla="*/ 2147483647 w 533"/>
              <a:gd name="T9" fmla="*/ 2147483647 h 1118"/>
              <a:gd name="T10" fmla="*/ 2147483647 w 533"/>
              <a:gd name="T11" fmla="*/ 2147483647 h 11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3"/>
              <a:gd name="T19" fmla="*/ 0 h 1118"/>
              <a:gd name="T20" fmla="*/ 533 w 533"/>
              <a:gd name="T21" fmla="*/ 1118 h 11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3" h="1118">
                <a:moveTo>
                  <a:pt x="100" y="137"/>
                </a:moveTo>
                <a:cubicBezTo>
                  <a:pt x="172" y="245"/>
                  <a:pt x="395" y="656"/>
                  <a:pt x="464" y="788"/>
                </a:cubicBezTo>
                <a:cubicBezTo>
                  <a:pt x="533" y="920"/>
                  <a:pt x="513" y="858"/>
                  <a:pt x="513" y="928"/>
                </a:cubicBezTo>
                <a:cubicBezTo>
                  <a:pt x="472" y="988"/>
                  <a:pt x="380" y="1118"/>
                  <a:pt x="281" y="991"/>
                </a:cubicBezTo>
                <a:cubicBezTo>
                  <a:pt x="260" y="823"/>
                  <a:pt x="60" y="284"/>
                  <a:pt x="30" y="142"/>
                </a:cubicBezTo>
                <a:cubicBezTo>
                  <a:pt x="0" y="0"/>
                  <a:pt x="32" y="29"/>
                  <a:pt x="100" y="137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8" name="Freeform 4"/>
          <p:cNvSpPr>
            <a:spLocks/>
          </p:cNvSpPr>
          <p:nvPr/>
        </p:nvSpPr>
        <p:spPr bwMode="auto">
          <a:xfrm>
            <a:off x="8001000" y="1322386"/>
            <a:ext cx="2927351" cy="2108200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9" name="Oval 5"/>
          <p:cNvSpPr>
            <a:spLocks noChangeArrowheads="1"/>
          </p:cNvSpPr>
          <p:nvPr/>
        </p:nvSpPr>
        <p:spPr bwMode="auto">
          <a:xfrm>
            <a:off x="9123363" y="1677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0" name="Oval 6"/>
          <p:cNvSpPr>
            <a:spLocks noChangeArrowheads="1"/>
          </p:cNvSpPr>
          <p:nvPr/>
        </p:nvSpPr>
        <p:spPr bwMode="auto">
          <a:xfrm>
            <a:off x="9599613" y="166846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9253537" y="1528763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22" name="Freeform 8"/>
          <p:cNvSpPr>
            <a:spLocks/>
          </p:cNvSpPr>
          <p:nvPr/>
        </p:nvSpPr>
        <p:spPr bwMode="auto">
          <a:xfrm>
            <a:off x="9236076" y="148272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auto">
          <a:xfrm>
            <a:off x="9637711" y="1281112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24" name="Oval 11"/>
          <p:cNvSpPr>
            <a:spLocks noChangeArrowheads="1"/>
          </p:cNvSpPr>
          <p:nvPr/>
        </p:nvSpPr>
        <p:spPr bwMode="auto">
          <a:xfrm>
            <a:off x="9847263" y="25923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5" name="Oval 17"/>
          <p:cNvSpPr>
            <a:spLocks noChangeArrowheads="1"/>
          </p:cNvSpPr>
          <p:nvPr/>
        </p:nvSpPr>
        <p:spPr bwMode="auto">
          <a:xfrm>
            <a:off x="9355137" y="125253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447417" y="2616200"/>
            <a:ext cx="5829683" cy="3851716"/>
            <a:chOff x="1447417" y="2616200"/>
            <a:chExt cx="5829683" cy="3851716"/>
          </a:xfrm>
        </p:grpSpPr>
        <p:pic>
          <p:nvPicPr>
            <p:cNvPr id="2" name="Picture 1" descr="romania-subgraph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6004" y="2616200"/>
              <a:ext cx="5641096" cy="3851716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1447417" y="2695752"/>
              <a:ext cx="597590" cy="59759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5893409" y="5682267"/>
              <a:ext cx="512217" cy="51221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  <p:sp>
        <p:nvSpPr>
          <p:cNvPr id="816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39862"/>
            <a:ext cx="10342178" cy="107841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Expand the node that seems closest…(order frontier by h)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can possibly go wrong?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08575" y="2783492"/>
            <a:ext cx="5716598" cy="3728521"/>
            <a:chOff x="308575" y="2783492"/>
            <a:chExt cx="5716598" cy="3728521"/>
          </a:xfrm>
        </p:grpSpPr>
        <p:sp>
          <p:nvSpPr>
            <p:cNvPr id="3" name="TextBox 2"/>
            <p:cNvSpPr txBox="1"/>
            <p:nvPr/>
          </p:nvSpPr>
          <p:spPr bwMode="auto">
            <a:xfrm>
              <a:off x="1528364" y="413255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h=193</a:t>
              </a: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308575" y="2821338"/>
              <a:ext cx="1183333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 253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3619852" y="5104587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h=100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5286999" y="5988795"/>
              <a:ext cx="738174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4398233" y="278349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h=176</a:t>
              </a:r>
            </a:p>
          </p:txBody>
        </p:sp>
      </p:grp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72518" y="4113066"/>
            <a:ext cx="3238498" cy="242887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5925483" y="2317291"/>
            <a:ext cx="7025670" cy="181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Fagaras</a:t>
            </a:r>
            <a:r>
              <a:rPr lang="en-US" sz="2800" dirty="0">
                <a:latin typeface="Calibri"/>
                <a:cs typeface="Calibri"/>
              </a:rPr>
              <a:t>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99+211 = </a:t>
            </a:r>
            <a:r>
              <a:rPr lang="en-US" sz="2800" b="1" dirty="0">
                <a:latin typeface="Calibri"/>
                <a:cs typeface="Calibri"/>
              </a:rPr>
              <a:t>310</a:t>
            </a:r>
          </a:p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Rimnicu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Vilcea</a:t>
            </a:r>
            <a:r>
              <a:rPr lang="en-US" sz="2800" dirty="0">
                <a:latin typeface="Calibri"/>
                <a:cs typeface="Calibri"/>
              </a:rPr>
              <a:t>-Pitesti-Bucharest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80+97+101 = </a:t>
            </a:r>
            <a:r>
              <a:rPr lang="en-US" sz="2800" b="1" dirty="0">
                <a:latin typeface="Calibri"/>
                <a:cs typeface="Calibri"/>
              </a:rPr>
              <a:t>278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5188085" y="4569418"/>
            <a:ext cx="511065" cy="1549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5342951" y="4615879"/>
            <a:ext cx="100362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1000000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ECEE6CD-C980-4552-B0FF-BB12E980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</p:spTree>
    <p:extLst>
      <p:ext uri="{BB962C8B-B14F-4D97-AF65-F5344CB8AC3E}">
        <p14:creationId xmlns:p14="http://schemas.microsoft.com/office/powerpoint/2010/main" val="636263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Greedy (Empty)</a:t>
            </a:r>
          </a:p>
        </p:txBody>
      </p:sp>
    </p:spTree>
    <p:extLst>
      <p:ext uri="{BB962C8B-B14F-4D97-AF65-F5344CB8AC3E}">
        <p14:creationId xmlns:p14="http://schemas.microsoft.com/office/powerpoint/2010/main" val="2358854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Contours Greedy (Pacman Small Maze)</a:t>
            </a:r>
          </a:p>
        </p:txBody>
      </p:sp>
    </p:spTree>
    <p:extLst>
      <p:ext uri="{BB962C8B-B14F-4D97-AF65-F5344CB8AC3E}">
        <p14:creationId xmlns:p14="http://schemas.microsoft.com/office/powerpoint/2010/main" val="1190874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527" y="-76200"/>
            <a:ext cx="12182254" cy="7620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99" y="1617578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0699" y="1388978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1299" y="3686092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85486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14499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14298" y="5895892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A*</a:t>
            </a:r>
          </a:p>
        </p:txBody>
      </p:sp>
    </p:spTree>
    <p:extLst>
      <p:ext uri="{BB962C8B-B14F-4D97-AF65-F5344CB8AC3E}">
        <p14:creationId xmlns:p14="http://schemas.microsoft.com/office/powerpoint/2010/main" val="490100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99" y="1617578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0699" y="1388978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1299" y="3686092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85486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14499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14298" y="5895892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A*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921035-ABDD-4FEA-9DBC-97C6B9E385DB}"/>
                  </a:ext>
                </a:extLst>
              </p14:cNvPr>
              <p14:cNvContentPartPr/>
              <p14:nvPr/>
            </p14:nvContentPartPr>
            <p14:xfrm>
              <a:off x="6492600" y="293040"/>
              <a:ext cx="5219280" cy="6055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921035-ABDD-4FEA-9DBC-97C6B9E385D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83240" y="283680"/>
                <a:ext cx="5238000" cy="607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7C5DF40-D74D-E10A-D7B0-00CD8A38A399}"/>
                  </a:ext>
                </a:extLst>
              </p14:cNvPr>
              <p14:cNvContentPartPr/>
              <p14:nvPr/>
            </p14:nvContentPartPr>
            <p14:xfrm>
              <a:off x="6134760" y="1053000"/>
              <a:ext cx="1376280" cy="67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7C5DF40-D74D-E10A-D7B0-00CD8A38A39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25400" y="1043640"/>
                <a:ext cx="1395000" cy="86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14400" y="4038601"/>
            <a:ext cx="1066800" cy="915988"/>
            <a:chOff x="1392" y="2544"/>
            <a:chExt cx="672" cy="577"/>
          </a:xfrm>
        </p:grpSpPr>
        <p:cxnSp>
          <p:nvCxnSpPr>
            <p:cNvPr id="14379" name="AutoShape 3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14380" name="AutoShape 36"/>
            <p:cNvCxnSpPr>
              <a:cxnSpLocks noChangeShapeType="1"/>
            </p:cNvCxnSpPr>
            <p:nvPr/>
          </p:nvCxnSpPr>
          <p:spPr bwMode="auto">
            <a:xfrm>
              <a:off x="2064" y="2688"/>
              <a:ext cx="0" cy="288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14381" name="AutoShape 37"/>
            <p:cNvCxnSpPr>
              <a:cxnSpLocks noChangeShapeType="1"/>
            </p:cNvCxnSpPr>
            <p:nvPr/>
          </p:nvCxnSpPr>
          <p:spPr bwMode="auto">
            <a:xfrm rot="10800000">
              <a:off x="1392" y="3120"/>
              <a:ext cx="528" cy="1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C0FD1E2-C9A6-4F59-A74E-999A0302EB04}"/>
              </a:ext>
            </a:extLst>
          </p:cNvPr>
          <p:cNvGrpSpPr/>
          <p:nvPr/>
        </p:nvGrpSpPr>
        <p:grpSpPr>
          <a:xfrm>
            <a:off x="2209800" y="4038600"/>
            <a:ext cx="4191000" cy="0"/>
            <a:chOff x="2209800" y="4038600"/>
            <a:chExt cx="4191000" cy="0"/>
          </a:xfrm>
        </p:grpSpPr>
        <p:cxnSp>
          <p:nvCxnSpPr>
            <p:cNvPr id="4" name="AutoShape 35">
              <a:extLst>
                <a:ext uri="{FF2B5EF4-FFF2-40B4-BE49-F238E27FC236}">
                  <a16:creationId xmlns:a16="http://schemas.microsoft.com/office/drawing/2014/main" id="{484F95C4-4ED1-0134-86E1-11A8F7B133EB}"/>
                </a:ext>
              </a:extLst>
            </p:cNvPr>
            <p:cNvCxnSpPr>
              <a:cxnSpLocks noChangeShapeType="1"/>
              <a:endCxn id="14344" idx="2"/>
            </p:cNvCxnSpPr>
            <p:nvPr/>
          </p:nvCxnSpPr>
          <p:spPr bwMode="auto">
            <a:xfrm>
              <a:off x="2209800" y="4038600"/>
              <a:ext cx="2362200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6" name="AutoShape 35">
              <a:extLst>
                <a:ext uri="{FF2B5EF4-FFF2-40B4-BE49-F238E27FC236}">
                  <a16:creationId xmlns:a16="http://schemas.microsoft.com/office/drawing/2014/main" id="{320434E1-EAC8-2F41-96CF-14092A2BE229}"/>
                </a:ext>
              </a:extLst>
            </p:cNvPr>
            <p:cNvCxnSpPr>
              <a:cxnSpLocks noChangeShapeType="1"/>
              <a:endCxn id="14346" idx="2"/>
            </p:cNvCxnSpPr>
            <p:nvPr/>
          </p:nvCxnSpPr>
          <p:spPr bwMode="auto">
            <a:xfrm>
              <a:off x="5029200" y="4038600"/>
              <a:ext cx="1371600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</p:grpSp>
    </p:spTree>
    <p:extLst>
      <p:ext uri="{BB962C8B-B14F-4D97-AF65-F5344CB8AC3E}">
        <p14:creationId xmlns:p14="http://schemas.microsoft.com/office/powerpoint/2010/main" val="387721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7" grpId="0" uiExpand="1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Greedy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goal proximity,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forward cost 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4375" name="AutoShape 39"/>
          <p:cNvCxnSpPr>
            <a:cxnSpLocks noChangeShapeType="1"/>
          </p:cNvCxnSpPr>
          <p:nvPr/>
        </p:nvCxnSpPr>
        <p:spPr bwMode="auto">
          <a:xfrm>
            <a:off x="5029200" y="4038601"/>
            <a:ext cx="1371600" cy="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6" name="AutoShape 40"/>
          <p:cNvCxnSpPr>
            <a:cxnSpLocks noChangeShapeType="1"/>
          </p:cNvCxnSpPr>
          <p:nvPr/>
        </p:nvCxnSpPr>
        <p:spPr bwMode="auto">
          <a:xfrm flipH="1">
            <a:off x="4800600" y="3352801"/>
            <a:ext cx="685800" cy="45720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7" name="AutoShape 41"/>
          <p:cNvCxnSpPr>
            <a:cxnSpLocks noChangeShapeType="1"/>
          </p:cNvCxnSpPr>
          <p:nvPr/>
        </p:nvCxnSpPr>
        <p:spPr bwMode="auto">
          <a:xfrm>
            <a:off x="914400" y="4038601"/>
            <a:ext cx="838200" cy="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8" name="AutoShape 42"/>
          <p:cNvCxnSpPr>
            <a:cxnSpLocks noChangeShapeType="1"/>
          </p:cNvCxnSpPr>
          <p:nvPr/>
        </p:nvCxnSpPr>
        <p:spPr bwMode="auto">
          <a:xfrm rot="16200000">
            <a:off x="3228975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3BF78-8F2E-E876-F45A-434675C4B90A}"/>
              </a:ext>
            </a:extLst>
          </p:cNvPr>
          <p:cNvGrpSpPr/>
          <p:nvPr/>
        </p:nvGrpSpPr>
        <p:grpSpPr>
          <a:xfrm>
            <a:off x="1128288" y="2362162"/>
            <a:ext cx="4867348" cy="2546390"/>
            <a:chOff x="1128288" y="2362162"/>
            <a:chExt cx="4867348" cy="254639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79EC258-E76E-5121-6C49-D1148DE518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2524" y="3673475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01031FC-B5AF-43BC-12D5-5B248CD2B4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6600" y="2362162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B6C38259-8272-A9C0-2B2C-86C034BB9B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0399" y="3703637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0A71B08-B95A-493B-7F1E-55C996065D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0125" y="3266819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C3BA05F-1A66-2B67-FE20-B507C16557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1252" y="4346963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58D0F74-1D8F-1AF6-753D-A3B7538A60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8288" y="4635503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B826BEB-0E7C-45FB-A990-4A77CD00E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4161" y="3727451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Greedy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goal proximity,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forward cost 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A* Search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the sum: 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f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 =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+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914400" y="4038600"/>
            <a:ext cx="5486400" cy="0"/>
            <a:chOff x="1392" y="2544"/>
            <a:chExt cx="3456" cy="0"/>
          </a:xfrm>
        </p:grpSpPr>
        <p:cxnSp>
          <p:nvCxnSpPr>
            <p:cNvPr id="14372" name="AutoShape 44"/>
            <p:cNvCxnSpPr>
              <a:cxnSpLocks noChangeShapeType="1"/>
            </p:cNvCxnSpPr>
            <p:nvPr/>
          </p:nvCxnSpPr>
          <p:spPr bwMode="auto">
            <a:xfrm>
              <a:off x="3984" y="2544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3" name="AutoShape 4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4" name="AutoShape 46"/>
            <p:cNvCxnSpPr>
              <a:cxnSpLocks noChangeShapeType="1"/>
            </p:cNvCxnSpPr>
            <p:nvPr/>
          </p:nvCxnSpPr>
          <p:spPr bwMode="auto">
            <a:xfrm>
              <a:off x="2208" y="2544"/>
              <a:ext cx="148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</p:spTree>
    <p:extLst>
      <p:ext uri="{BB962C8B-B14F-4D97-AF65-F5344CB8AC3E}">
        <p14:creationId xmlns:p14="http://schemas.microsoft.com/office/powerpoint/2010/main" val="277454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Is A* Optimal?</a:t>
            </a:r>
          </a:p>
        </p:txBody>
      </p:sp>
      <p:sp>
        <p:nvSpPr>
          <p:cNvPr id="803856" name="Rectangle 16"/>
          <p:cNvSpPr>
            <a:spLocks noGrp="1" noChangeArrowheads="1"/>
          </p:cNvSpPr>
          <p:nvPr>
            <p:ph idx="1"/>
          </p:nvPr>
        </p:nvSpPr>
        <p:spPr>
          <a:xfrm>
            <a:off x="2209800" y="5181599"/>
            <a:ext cx="9575800" cy="94456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What went wrong?</a:t>
            </a:r>
          </a:p>
          <a:p>
            <a:r>
              <a:rPr lang="en-US" sz="2800" b="1" i="1" dirty="0">
                <a:solidFill>
                  <a:srgbClr val="C00000"/>
                </a:solidFill>
                <a:latin typeface="Calibri"/>
                <a:cs typeface="Calibri"/>
              </a:rPr>
              <a:t>Estimated</a:t>
            </a:r>
            <a:r>
              <a:rPr lang="en-US" sz="2800" dirty="0">
                <a:latin typeface="Calibri"/>
                <a:cs typeface="Calibri"/>
              </a:rPr>
              <a:t> good goal cost &gt; </a:t>
            </a:r>
            <a:r>
              <a:rPr lang="en-US" b="1" i="1" dirty="0">
                <a:solidFill>
                  <a:srgbClr val="C00000"/>
                </a:solidFill>
                <a:cs typeface="Calibri"/>
              </a:rPr>
              <a:t>Actual</a:t>
            </a:r>
            <a:r>
              <a:rPr lang="en-US" dirty="0">
                <a:cs typeface="Calibri"/>
              </a:rPr>
              <a:t> future cost!</a:t>
            </a: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We need estimates to be less than actual costs!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791200" y="17525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8763000" y="3238499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819400" y="31241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8862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8486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714999" y="1295399"/>
            <a:ext cx="1249105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 = 6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9448799" y="3288269"/>
            <a:ext cx="1249105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 = 0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0" y="4038600"/>
            <a:ext cx="1219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5</a:t>
            </a:r>
          </a:p>
        </p:txBody>
      </p:sp>
      <p:sp>
        <p:nvSpPr>
          <p:cNvPr id="16398" name="Text Box 15"/>
          <p:cNvSpPr txBox="1">
            <a:spLocks noChangeArrowheads="1"/>
          </p:cNvSpPr>
          <p:nvPr/>
        </p:nvSpPr>
        <p:spPr bwMode="auto">
          <a:xfrm>
            <a:off x="3505199" y="3200399"/>
            <a:ext cx="1040921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 = </a:t>
            </a: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7</a:t>
            </a:r>
          </a:p>
        </p:txBody>
      </p:sp>
      <p:cxnSp>
        <p:nvCxnSpPr>
          <p:cNvPr id="26" name="Curved Connector 25"/>
          <p:cNvCxnSpPr>
            <a:stCxn id="16389" idx="2"/>
            <a:endCxn id="16388" idx="2"/>
          </p:cNvCxnSpPr>
          <p:nvPr/>
        </p:nvCxnSpPr>
        <p:spPr>
          <a:xfrm rot="16200000" flipH="1">
            <a:off x="6038850" y="781049"/>
            <a:ext cx="114301" cy="5943600"/>
          </a:xfrm>
          <a:prstGeom prst="curvedConnector3">
            <a:avLst>
              <a:gd name="adj1" fmla="val 792305"/>
            </a:avLst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389" idx="0"/>
            <a:endCxn id="16387" idx="1"/>
          </p:cNvCxnSpPr>
          <p:nvPr/>
        </p:nvCxnSpPr>
        <p:spPr>
          <a:xfrm rot="5400000" flipH="1" flipV="1">
            <a:off x="3914776" y="1247774"/>
            <a:ext cx="1085849" cy="266700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27"/>
          <p:cNvCxnSpPr>
            <a:stCxn id="16387" idx="3"/>
            <a:endCxn id="16388" idx="0"/>
          </p:cNvCxnSpPr>
          <p:nvPr/>
        </p:nvCxnSpPr>
        <p:spPr>
          <a:xfrm>
            <a:off x="6400800" y="2038349"/>
            <a:ext cx="2667000" cy="120015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Price is Wrong…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4" t="22500" r="40258" b="33750"/>
          <a:stretch/>
        </p:blipFill>
        <p:spPr bwMode="auto">
          <a:xfrm>
            <a:off x="2598248" y="1905000"/>
            <a:ext cx="6923314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44413" y="6172200"/>
            <a:ext cx="4927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linkClick r:id="rId3"/>
              </a:rPr>
              <a:t>https://www.youtube.com/watch?v=9B0ZKRurC5Y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145631" y="1320227"/>
            <a:ext cx="7828547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Closest bid without going over…</a:t>
            </a:r>
          </a:p>
        </p:txBody>
      </p:sp>
    </p:spTree>
    <p:extLst>
      <p:ext uri="{BB962C8B-B14F-4D97-AF65-F5344CB8AC3E}">
        <p14:creationId xmlns:p14="http://schemas.microsoft.com/office/powerpoint/2010/main" val="22880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543" y="1219379"/>
            <a:ext cx="6398914" cy="483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40661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Admissible Heuristics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9075557" cy="4876800"/>
          </a:xfrm>
        </p:spPr>
        <p:txBody>
          <a:bodyPr/>
          <a:lstStyle/>
          <a:p>
            <a:pPr eaLnBrk="1" hangingPunct="1"/>
            <a:r>
              <a:rPr lang="en-US" sz="3200" dirty="0"/>
              <a:t>A heuristic </a:t>
            </a:r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dirty="0"/>
              <a:t> is </a:t>
            </a:r>
            <a:r>
              <a:rPr lang="en-US" sz="3200" i="1" dirty="0">
                <a:solidFill>
                  <a:srgbClr val="C00000"/>
                </a:solidFill>
              </a:rPr>
              <a:t>admissible</a:t>
            </a:r>
            <a:r>
              <a:rPr lang="en-US" sz="3200" i="1" dirty="0"/>
              <a:t> </a:t>
            </a:r>
            <a:r>
              <a:rPr lang="en-US" sz="3200" dirty="0"/>
              <a:t>(optimistic) if:</a:t>
            </a:r>
          </a:p>
          <a:p>
            <a:pPr marL="457176" lvl="1" indent="0">
              <a:buNone/>
            </a:pPr>
            <a:r>
              <a:rPr lang="en-US" sz="2800" dirty="0"/>
              <a:t>       </a:t>
            </a:r>
            <a:r>
              <a:rPr lang="en-US" sz="4000" dirty="0">
                <a:solidFill>
                  <a:srgbClr val="7030A0"/>
                </a:solidFill>
              </a:rPr>
              <a:t>0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*(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</a:p>
          <a:p>
            <a:pPr>
              <a:buNone/>
            </a:pPr>
            <a:r>
              <a:rPr lang="en-US" sz="3200" dirty="0"/>
              <a:t>	where </a:t>
            </a:r>
            <a:r>
              <a:rPr lang="en-US" sz="3200" i="1" dirty="0">
                <a:solidFill>
                  <a:srgbClr val="7030A0"/>
                </a:solidFill>
              </a:rPr>
              <a:t>h</a:t>
            </a:r>
            <a:r>
              <a:rPr lang="en-US" sz="3200" dirty="0">
                <a:solidFill>
                  <a:srgbClr val="7030A0"/>
                </a:solidFill>
              </a:rPr>
              <a:t>*(</a:t>
            </a:r>
            <a:r>
              <a:rPr lang="en-US" sz="3200" i="1" dirty="0">
                <a:solidFill>
                  <a:srgbClr val="7030A0"/>
                </a:solidFill>
              </a:rPr>
              <a:t>n</a:t>
            </a:r>
            <a:r>
              <a:rPr lang="en-US" sz="3200" dirty="0">
                <a:solidFill>
                  <a:srgbClr val="7030A0"/>
                </a:solidFill>
              </a:rPr>
              <a:t>)  </a:t>
            </a:r>
            <a:r>
              <a:rPr lang="en-US" sz="3200" dirty="0"/>
              <a:t>is the true cost to a nearest goal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/>
            <a:r>
              <a:rPr lang="en-US" sz="3200" dirty="0"/>
              <a:t>Example:</a:t>
            </a:r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Coming up with admissible heuristics is most of what’s involved in using A* in practice.</a:t>
            </a: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935660" y="3218483"/>
            <a:ext cx="4319311" cy="2125555"/>
            <a:chOff x="4724400" y="4114800"/>
            <a:chExt cx="2663541" cy="1197700"/>
          </a:xfrm>
        </p:grpSpPr>
        <p:pic>
          <p:nvPicPr>
            <p:cNvPr id="1741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24400" y="41148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rot="10800000" flipV="1">
              <a:off x="4952976" y="4553215"/>
              <a:ext cx="1125418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18" name="TextBox 17"/>
            <p:cNvSpPr txBox="1">
              <a:spLocks noChangeArrowheads="1"/>
            </p:cNvSpPr>
            <p:nvPr/>
          </p:nvSpPr>
          <p:spPr bwMode="auto">
            <a:xfrm>
              <a:off x="5105401" y="4648200"/>
              <a:ext cx="548590" cy="52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rot="5400000">
              <a:off x="4648785" y="4876468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14:cNvPr>
              <p14:cNvContentPartPr/>
              <p14:nvPr/>
            </p14:nvContentPartPr>
            <p14:xfrm>
              <a:off x="1393200" y="2227680"/>
              <a:ext cx="14400" cy="3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3840" y="2218320"/>
                <a:ext cx="33120" cy="49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Tree Search</a:t>
            </a: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429009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Optimality of A* Tree Search</a:t>
            </a:r>
          </a:p>
        </p:txBody>
      </p:sp>
      <p:sp>
        <p:nvSpPr>
          <p:cNvPr id="18447" name="Content Placeholder 19"/>
          <p:cNvSpPr>
            <a:spLocks noGrp="1"/>
          </p:cNvSpPr>
          <p:nvPr>
            <p:ph idx="1"/>
          </p:nvPr>
        </p:nvSpPr>
        <p:spPr>
          <a:xfrm>
            <a:off x="594832" y="1166018"/>
            <a:ext cx="11329313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 dirty="0">
                <a:latin typeface="Calibri"/>
                <a:cs typeface="Calibri"/>
              </a:rPr>
              <a:t>Assume: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is an 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3200" dirty="0">
                <a:latin typeface="Calibri"/>
                <a:cs typeface="Calibri"/>
              </a:rPr>
              <a:t> is a suboptimal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3200" dirty="0">
                <a:latin typeface="Calibri"/>
                <a:cs typeface="Calibri"/>
              </a:rPr>
              <a:t> is admissible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  <a:buNone/>
            </a:pPr>
            <a:r>
              <a:rPr lang="en-US" sz="3200" dirty="0">
                <a:latin typeface="Calibri"/>
                <a:cs typeface="Calibri"/>
              </a:rPr>
              <a:t>Claim: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will be chosen for exploration (popped off the frontier) before </a:t>
            </a:r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7384889" y="1789113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8507250" y="214471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8983501" y="2135187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8637425" y="1995486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9989976" y="38322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2" name="Oval 17"/>
          <p:cNvSpPr>
            <a:spLocks noChangeArrowheads="1"/>
          </p:cNvSpPr>
          <p:nvPr/>
        </p:nvSpPr>
        <p:spPr bwMode="auto">
          <a:xfrm>
            <a:off x="7703976" y="35274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8739026" y="171926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7284613" y="328818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10188570" y="359453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B7B0640-AC77-4677-9CD7-33BB5D0D3998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560" cy="1470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B7B0640-AC77-4677-9CD7-33BB5D0D39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03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6152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683788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23611" y="1538287"/>
            <a:ext cx="1909240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1" name="Oval 20"/>
          <p:cNvSpPr/>
          <p:nvPr/>
        </p:nvSpPr>
        <p:spPr>
          <a:xfrm rot="1372885">
            <a:off x="7307550" y="2652452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8652FE-5933-23DB-57CD-098B7031D1F7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791" cy="170667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8652FE-5933-23DB-57CD-098B7031D1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39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68092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21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8" y="1417637"/>
            <a:ext cx="77436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</a:t>
            </a:r>
            <a:r>
              <a:rPr lang="en-US" sz="2800" dirty="0">
                <a:solidFill>
                  <a:srgbClr val="7030A0"/>
                </a:solidFill>
                <a:latin typeface="Calibri"/>
                <a:cs typeface="Calibri"/>
                <a:sym typeface="Wingdings" panose="05000000000000000000" pitchFamily="2" charset="2"/>
              </a:rPr>
              <a:t> TODO</a:t>
            </a:r>
            <a:endParaRPr lang="en-US" sz="28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&lt;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lang="en-US" sz="2800" dirty="0">
                <a:cs typeface="Calibri"/>
                <a:sym typeface="Wingdings" panose="05000000000000000000" pitchFamily="2" charset="2"/>
              </a:rPr>
              <a:t>  </a:t>
            </a:r>
            <a:r>
              <a:rPr lang="en-US" sz="2800" dirty="0">
                <a:solidFill>
                  <a:srgbClr val="7030A0"/>
                </a:solidFill>
                <a:cs typeface="Calibri"/>
                <a:sym typeface="Wingdings" panose="05000000000000000000" pitchFamily="2" charset="2"/>
              </a:rPr>
              <a:t> TODO</a:t>
            </a:r>
            <a:endParaRPr lang="en-US" sz="28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17F870-2361-1D92-EE83-59DB1834E173}"/>
              </a:ext>
            </a:extLst>
          </p:cNvPr>
          <p:cNvGrpSpPr/>
          <p:nvPr/>
        </p:nvGrpSpPr>
        <p:grpSpPr>
          <a:xfrm>
            <a:off x="7279140" y="1447800"/>
            <a:ext cx="3311437" cy="2624138"/>
            <a:chOff x="7279140" y="1447800"/>
            <a:chExt cx="3311437" cy="2624138"/>
          </a:xfrm>
        </p:grpSpPr>
        <p:sp>
          <p:nvSpPr>
            <p:cNvPr id="27" name="Freeform 34"/>
            <p:cNvSpPr>
              <a:spLocks/>
            </p:cNvSpPr>
            <p:nvPr/>
          </p:nvSpPr>
          <p:spPr bwMode="auto">
            <a:xfrm>
              <a:off x="8200864" y="1538287"/>
              <a:ext cx="1931987" cy="2371725"/>
            </a:xfrm>
            <a:custGeom>
              <a:avLst/>
              <a:gdLst>
                <a:gd name="T0" fmla="*/ 2147483647 w 1217"/>
                <a:gd name="T1" fmla="*/ 0 h 1494"/>
                <a:gd name="T2" fmla="*/ 0 w 1217"/>
                <a:gd name="T3" fmla="*/ 2147483647 h 1494"/>
                <a:gd name="T4" fmla="*/ 2147483647 w 1217"/>
                <a:gd name="T5" fmla="*/ 2147483647 h 1494"/>
                <a:gd name="T6" fmla="*/ 2147483647 w 1217"/>
                <a:gd name="T7" fmla="*/ 2147483647 h 1494"/>
                <a:gd name="T8" fmla="*/ 2147483647 w 1217"/>
                <a:gd name="T9" fmla="*/ 2147483647 h 1494"/>
                <a:gd name="T10" fmla="*/ 2147483647 w 1217"/>
                <a:gd name="T11" fmla="*/ 2147483647 h 1494"/>
                <a:gd name="T12" fmla="*/ 2147483647 w 1217"/>
                <a:gd name="T13" fmla="*/ 0 h 1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7"/>
                <a:gd name="T22" fmla="*/ 0 h 1494"/>
                <a:gd name="T23" fmla="*/ 1217 w 1217"/>
                <a:gd name="T24" fmla="*/ 1494 h 1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7" h="1494">
                  <a:moveTo>
                    <a:pt x="386" y="0"/>
                  </a:moveTo>
                  <a:cubicBezTo>
                    <a:pt x="322" y="114"/>
                    <a:pt x="196" y="352"/>
                    <a:pt x="0" y="682"/>
                  </a:cubicBezTo>
                  <a:cubicBezTo>
                    <a:pt x="56" y="829"/>
                    <a:pt x="128" y="798"/>
                    <a:pt x="196" y="857"/>
                  </a:cubicBezTo>
                  <a:cubicBezTo>
                    <a:pt x="264" y="916"/>
                    <a:pt x="308" y="996"/>
                    <a:pt x="407" y="1034"/>
                  </a:cubicBezTo>
                  <a:cubicBezTo>
                    <a:pt x="506" y="1072"/>
                    <a:pt x="667" y="1035"/>
                    <a:pt x="791" y="1082"/>
                  </a:cubicBezTo>
                  <a:cubicBezTo>
                    <a:pt x="915" y="1129"/>
                    <a:pt x="1217" y="1494"/>
                    <a:pt x="1152" y="1314"/>
                  </a:cubicBezTo>
                  <a:cubicBezTo>
                    <a:pt x="1087" y="1134"/>
                    <a:pt x="557" y="274"/>
                    <a:pt x="400" y="0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7384889" y="151765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2" name="Oval 13"/>
            <p:cNvSpPr>
              <a:spLocks noChangeArrowheads="1"/>
            </p:cNvSpPr>
            <p:nvPr/>
          </p:nvSpPr>
          <p:spPr bwMode="auto">
            <a:xfrm>
              <a:off x="8507250" y="18732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" name="Oval 14"/>
            <p:cNvSpPr>
              <a:spLocks noChangeArrowheads="1"/>
            </p:cNvSpPr>
            <p:nvPr/>
          </p:nvSpPr>
          <p:spPr bwMode="auto">
            <a:xfrm>
              <a:off x="8983501" y="186372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6" name="Text Box 15"/>
            <p:cNvSpPr txBox="1">
              <a:spLocks noChangeArrowheads="1"/>
            </p:cNvSpPr>
            <p:nvPr/>
          </p:nvSpPr>
          <p:spPr bwMode="auto">
            <a:xfrm>
              <a:off x="8637425" y="1724024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37" name="Oval 16"/>
            <p:cNvSpPr>
              <a:spLocks noChangeArrowheads="1"/>
            </p:cNvSpPr>
            <p:nvPr/>
          </p:nvSpPr>
          <p:spPr bwMode="auto">
            <a:xfrm>
              <a:off x="9989976" y="35607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7703976" y="32559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8739026" y="144780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7279140" y="3057097"/>
              <a:ext cx="421906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1" name="TextBox 30"/>
            <p:cNvSpPr txBox="1"/>
            <p:nvPr/>
          </p:nvSpPr>
          <p:spPr bwMode="auto">
            <a:xfrm>
              <a:off x="10183097" y="3363448"/>
              <a:ext cx="407480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B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744729" y="2239488"/>
              <a:ext cx="519635" cy="584773"/>
              <a:chOff x="7744729" y="2239488"/>
              <a:chExt cx="519635" cy="584773"/>
            </a:xfrm>
          </p:grpSpPr>
          <p:sp>
            <p:nvSpPr>
              <p:cNvPr id="40" name="Oval 27"/>
              <p:cNvSpPr>
                <a:spLocks noChangeArrowheads="1"/>
              </p:cNvSpPr>
              <p:nvPr/>
            </p:nvSpPr>
            <p:spPr bwMode="auto">
              <a:xfrm>
                <a:off x="8084976" y="2570162"/>
                <a:ext cx="179388" cy="1793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38" tIns="45719" rIns="91438" bIns="45719" anchor="ctr"/>
              <a:lstStyle/>
              <a:p>
                <a:endParaRPr lang="en-US" sz="2400">
                  <a:solidFill>
                    <a:srgbClr val="7030A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 bwMode="auto">
              <a:xfrm>
                <a:off x="7744729" y="2239488"/>
                <a:ext cx="396258" cy="5847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8" tIns="45719" rIns="91438" bIns="45719" rtlCol="0">
                <a:spAutoFit/>
              </a:bodyPr>
              <a:lstStyle/>
              <a:p>
                <a:r>
                  <a:rPr lang="en-US" sz="3200" i="1" dirty="0">
                    <a:solidFill>
                      <a:srgbClr val="C00000"/>
                    </a:solidFill>
                    <a:latin typeface="Calibri"/>
                    <a:cs typeface="Calibri"/>
                  </a:rPr>
                  <a:t>n</a:t>
                </a: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E9BCF5-6974-5F0E-A0C0-92CE65AA5132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791" cy="170667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E9BCF5-6974-5F0E-A0C0-92CE65AA51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2212167-5924-C5D6-0441-629F4E03D7FD}"/>
                  </a:ext>
                </a:extLst>
              </p14:cNvPr>
              <p14:cNvContentPartPr/>
              <p14:nvPr/>
            </p14:nvContentPartPr>
            <p14:xfrm>
              <a:off x="10400116" y="1274564"/>
              <a:ext cx="360" cy="129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2212167-5924-C5D6-0441-629F4E03D7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93996" y="1268444"/>
                <a:ext cx="1260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6527697-EC13-6FEC-E3E5-23EAB13C0E7F}"/>
                  </a:ext>
                </a:extLst>
              </p14:cNvPr>
              <p14:cNvContentPartPr/>
              <p14:nvPr/>
            </p14:nvContentPartPr>
            <p14:xfrm>
              <a:off x="10316956" y="1071164"/>
              <a:ext cx="119160" cy="147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6527697-EC13-6FEC-E3E5-23EAB13C0E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10836" y="1065044"/>
                <a:ext cx="131400" cy="15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5056687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755289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 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cs typeface="Calibri"/>
              </a:rPr>
              <a:t> </a:t>
            </a:r>
            <a:r>
              <a:rPr lang="en-US" sz="2800" dirty="0"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dirty="0"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b="1" dirty="0">
                <a:cs typeface="Calibri"/>
              </a:rPr>
              <a:t>A* search is optimal</a:t>
            </a: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6" name="Oval 45"/>
          <p:cNvSpPr/>
          <p:nvPr/>
        </p:nvSpPr>
        <p:spPr>
          <a:xfrm rot="1800000">
            <a:off x="7335252" y="2272604"/>
            <a:ext cx="954869" cy="15552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95564" y="3007818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99521" y="3314169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55680" y="2228533"/>
            <a:ext cx="508684" cy="584773"/>
            <a:chOff x="7755680" y="2228533"/>
            <a:chExt cx="508684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solidFill>
                  <a:srgbClr val="C0000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55680" y="2228533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967EC4-F8C0-426F-9799-9B072EF90C39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967EC4-F8C0-426F-9799-9B072EF90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B571864-1EA8-E681-45D5-084A7087D0CE}"/>
              </a:ext>
            </a:extLst>
          </p:cNvPr>
          <p:cNvSpPr/>
          <p:nvPr/>
        </p:nvSpPr>
        <p:spPr>
          <a:xfrm>
            <a:off x="228600" y="4193309"/>
            <a:ext cx="8278650" cy="255428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ular Callout 44"/>
          <p:cNvSpPr/>
          <p:nvPr/>
        </p:nvSpPr>
        <p:spPr>
          <a:xfrm>
            <a:off x="5410200" y="4609824"/>
            <a:ext cx="6553200" cy="1954194"/>
          </a:xfrm>
          <a:prstGeom prst="wedgeRoundRectCallout">
            <a:avLst>
              <a:gd name="adj1" fmla="val -85091"/>
              <a:gd name="adj2" fmla="val -81183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57050" y="4638468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+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        </a:t>
            </a:r>
            <a:r>
              <a:rPr lang="en-US" sz="2600" dirty="0">
                <a:latin typeface="Calibri"/>
                <a:cs typeface="Calibri"/>
              </a:rPr>
              <a:t>Definition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600" dirty="0">
                <a:latin typeface="Calibri"/>
                <a:cs typeface="Calibri"/>
              </a:rPr>
              <a:t>-cost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050" y="5100133"/>
            <a:ext cx="5925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+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h*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    </a:t>
            </a:r>
            <a:r>
              <a:rPr lang="en-US" sz="2600" dirty="0">
                <a:latin typeface="Calibri"/>
                <a:cs typeface="Calibri"/>
              </a:rPr>
              <a:t>Admissibility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57050" y="5557333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                  n</a:t>
            </a:r>
            <a:r>
              <a:rPr lang="en-US" sz="2600" dirty="0">
                <a:cs typeface="Calibri"/>
              </a:rPr>
              <a:t> on optimal path to 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A</a:t>
            </a:r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CD118E-7D26-2D3C-78BC-D5829B7FABB8}"/>
              </a:ext>
            </a:extLst>
          </p:cNvPr>
          <p:cNvSpPr txBox="1"/>
          <p:nvPr/>
        </p:nvSpPr>
        <p:spPr>
          <a:xfrm>
            <a:off x="5644589" y="6012126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</p:spTree>
    <p:extLst>
      <p:ext uri="{BB962C8B-B14F-4D97-AF65-F5344CB8AC3E}">
        <p14:creationId xmlns:p14="http://schemas.microsoft.com/office/powerpoint/2010/main" val="1311061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1" grpId="0"/>
      <p:bldP spid="24" grpId="0"/>
      <p:bldP spid="48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8071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cs typeface="Calibri"/>
              </a:rPr>
              <a:t> </a:t>
            </a:r>
            <a:r>
              <a:rPr lang="en-US" sz="2800" dirty="0"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dirty="0"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b="1" dirty="0">
                <a:cs typeface="Calibri"/>
              </a:rPr>
              <a:t>A* search is optimal</a:t>
            </a: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FF32AEFD-C03A-4F0E-9569-C799147137C1}"/>
              </a:ext>
            </a:extLst>
          </p:cNvPr>
          <p:cNvSpPr/>
          <p:nvPr/>
        </p:nvSpPr>
        <p:spPr>
          <a:xfrm rot="359986">
            <a:off x="7040951" y="3019060"/>
            <a:ext cx="3870153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5990A0D-AF50-4EC3-B33B-83B879BA1521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5990A0D-AF50-4EC3-B33B-83B879BA1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207972D5-BBD2-912C-A85C-4771535D1B2F}"/>
              </a:ext>
            </a:extLst>
          </p:cNvPr>
          <p:cNvSpPr/>
          <p:nvPr/>
        </p:nvSpPr>
        <p:spPr>
          <a:xfrm>
            <a:off x="228600" y="4686300"/>
            <a:ext cx="8278650" cy="206129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063C0F88-B436-4E48-9D6F-4DE43F8F13EF}"/>
              </a:ext>
            </a:extLst>
          </p:cNvPr>
          <p:cNvSpPr/>
          <p:nvPr/>
        </p:nvSpPr>
        <p:spPr>
          <a:xfrm>
            <a:off x="5562600" y="4368240"/>
            <a:ext cx="6400800" cy="2351648"/>
          </a:xfrm>
          <a:prstGeom prst="wedgeRoundRectCallout">
            <a:avLst>
              <a:gd name="adj1" fmla="val -89151"/>
              <a:gd name="adj2" fmla="val -46066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D161E4-7D56-49CA-BCCE-15083A4D8126}"/>
              </a:ext>
            </a:extLst>
          </p:cNvPr>
          <p:cNvSpPr txBox="1"/>
          <p:nvPr/>
        </p:nvSpPr>
        <p:spPr>
          <a:xfrm>
            <a:off x="5645742" y="5660464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&lt;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</a:t>
            </a:r>
            <a:r>
              <a:rPr lang="en-US" sz="2600" dirty="0">
                <a:latin typeface="Calibri"/>
                <a:cs typeface="Calibri"/>
              </a:rPr>
              <a:t>Suboptimality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3EC717-5AA2-4694-BDE0-A908E046F192}"/>
              </a:ext>
            </a:extLst>
          </p:cNvPr>
          <p:cNvSpPr txBox="1"/>
          <p:nvPr/>
        </p:nvSpPr>
        <p:spPr>
          <a:xfrm>
            <a:off x="5645742" y="4391762"/>
            <a:ext cx="6089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f(A)  = g(A) + h(A)        </a:t>
            </a:r>
            <a:r>
              <a:rPr lang="en-US" sz="2800" dirty="0">
                <a:latin typeface="Calibri"/>
                <a:cs typeface="Calibri"/>
              </a:rPr>
              <a:t>Def. of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f(x)</a:t>
            </a:r>
          </a:p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        = g(A)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E9F755-B0C3-4405-3D06-F021502599FB}"/>
              </a:ext>
            </a:extLst>
          </p:cNvPr>
          <p:cNvSpPr txBox="1"/>
          <p:nvPr/>
        </p:nvSpPr>
        <p:spPr>
          <a:xfrm>
            <a:off x="5709242" y="6162979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262FFF-62DB-285A-24D0-5AA0AC4F6B9B}"/>
              </a:ext>
            </a:extLst>
          </p:cNvPr>
          <p:cNvSpPr txBox="1"/>
          <p:nvPr/>
        </p:nvSpPr>
        <p:spPr>
          <a:xfrm>
            <a:off x="5644589" y="5227190"/>
            <a:ext cx="6214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f(B)  = g(B)                    </a:t>
            </a:r>
            <a:r>
              <a:rPr lang="en-US" sz="2600" dirty="0">
                <a:latin typeface="Calibri"/>
                <a:cs typeface="Calibri"/>
              </a:rPr>
              <a:t>Similarly for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B</a:t>
            </a:r>
            <a:endParaRPr lang="en-US" sz="2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032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/>
      <p:bldP spid="26" grpId="0"/>
      <p:bldP spid="4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7436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or equal to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1" name="Oval 20"/>
          <p:cNvSpPr/>
          <p:nvPr/>
        </p:nvSpPr>
        <p:spPr>
          <a:xfrm rot="1372885">
            <a:off x="7307550" y="2652452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CFEFBD-DD32-4DEE-B7CB-C95971C5194F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CFEFBD-DD32-4DEE-B7CB-C95971C51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0BE23C78-3FDA-4FD1-A13E-B0791254B994}"/>
              </a:ext>
            </a:extLst>
          </p:cNvPr>
          <p:cNvSpPr/>
          <p:nvPr/>
        </p:nvSpPr>
        <p:spPr>
          <a:xfrm>
            <a:off x="3418920" y="5140260"/>
            <a:ext cx="914400" cy="0"/>
          </a:xfrm>
          <a:prstGeom prst="line">
            <a:avLst/>
          </a:prstGeom>
          <a:solidFill>
            <a:srgbClr val="00B0F0">
              <a:alpha val="5000"/>
            </a:srgbClr>
          </a:solidFill>
          <a:ln w="19051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301EDCCF-0B69-497D-875C-4A0B5B3BF631}"/>
              </a:ext>
            </a:extLst>
          </p:cNvPr>
          <p:cNvSpPr/>
          <p:nvPr/>
        </p:nvSpPr>
        <p:spPr>
          <a:xfrm>
            <a:off x="1341720" y="5131440"/>
            <a:ext cx="731520" cy="0"/>
          </a:xfrm>
          <a:prstGeom prst="line">
            <a:avLst/>
          </a:prstGeom>
          <a:solidFill>
            <a:srgbClr val="00B0F0">
              <a:alpha val="5000"/>
            </a:srgbClr>
          </a:solidFill>
          <a:ln w="19051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196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vs A* Contours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466725" y="1441451"/>
            <a:ext cx="8229600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484" name="Freeform 88"/>
          <p:cNvSpPr>
            <a:spLocks/>
          </p:cNvSpPr>
          <p:nvPr/>
        </p:nvSpPr>
        <p:spPr bwMode="auto">
          <a:xfrm>
            <a:off x="2895600" y="2703514"/>
            <a:ext cx="2438400" cy="20970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5" name="Freeform 126"/>
          <p:cNvSpPr>
            <a:spLocks/>
          </p:cNvSpPr>
          <p:nvPr/>
        </p:nvSpPr>
        <p:spPr bwMode="auto">
          <a:xfrm>
            <a:off x="3429001" y="2667001"/>
            <a:ext cx="1371555" cy="1598510"/>
          </a:xfrm>
          <a:custGeom>
            <a:avLst/>
            <a:gdLst>
              <a:gd name="T0" fmla="*/ 2147483647 w 769"/>
              <a:gd name="T1" fmla="*/ 0 h 1239"/>
              <a:gd name="T2" fmla="*/ 0 w 769"/>
              <a:gd name="T3" fmla="*/ 2147483647 h 1239"/>
              <a:gd name="T4" fmla="*/ 2147483647 w 769"/>
              <a:gd name="T5" fmla="*/ 2147483647 h 1239"/>
              <a:gd name="T6" fmla="*/ 2147483647 w 769"/>
              <a:gd name="T7" fmla="*/ 2147483647 h 1239"/>
              <a:gd name="T8" fmla="*/ 2147483647 w 769"/>
              <a:gd name="T9" fmla="*/ 2147483647 h 1239"/>
              <a:gd name="T10" fmla="*/ 2147483647 w 769"/>
              <a:gd name="T11" fmla="*/ 2147483647 h 1239"/>
              <a:gd name="T12" fmla="*/ 2147483647 w 769"/>
              <a:gd name="T13" fmla="*/ 2147483647 h 1239"/>
              <a:gd name="T14" fmla="*/ 2147483647 w 769"/>
              <a:gd name="T15" fmla="*/ 0 h 12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69"/>
              <a:gd name="T25" fmla="*/ 0 h 1239"/>
              <a:gd name="T26" fmla="*/ 769 w 769"/>
              <a:gd name="T27" fmla="*/ 1239 h 1239"/>
              <a:gd name="connsiteX0" fmla="*/ 5618 w 11235"/>
              <a:gd name="connsiteY0" fmla="*/ 0 h 10000"/>
              <a:gd name="connsiteX1" fmla="*/ 0 w 11235"/>
              <a:gd name="connsiteY1" fmla="*/ 6199 h 10000"/>
              <a:gd name="connsiteX2" fmla="*/ 1873 w 11235"/>
              <a:gd name="connsiteY2" fmla="*/ 6973 h 10000"/>
              <a:gd name="connsiteX3" fmla="*/ 4993 w 11235"/>
              <a:gd name="connsiteY3" fmla="*/ 7748 h 10000"/>
              <a:gd name="connsiteX4" fmla="*/ 6957 w 11235"/>
              <a:gd name="connsiteY4" fmla="*/ 6538 h 10000"/>
              <a:gd name="connsiteX5" fmla="*/ 9272 w 11235"/>
              <a:gd name="connsiteY5" fmla="*/ 9621 h 10000"/>
              <a:gd name="connsiteX6" fmla="*/ 11235 w 11235"/>
              <a:gd name="connsiteY6" fmla="*/ 6199 h 10000"/>
              <a:gd name="connsiteX7" fmla="*/ 5618 w 11235"/>
              <a:gd name="connsiteY7" fmla="*/ 0 h 10000"/>
              <a:gd name="connsiteX0" fmla="*/ 5618 w 11235"/>
              <a:gd name="connsiteY0" fmla="*/ 0 h 8127"/>
              <a:gd name="connsiteX1" fmla="*/ 0 w 11235"/>
              <a:gd name="connsiteY1" fmla="*/ 6199 h 8127"/>
              <a:gd name="connsiteX2" fmla="*/ 1873 w 11235"/>
              <a:gd name="connsiteY2" fmla="*/ 6973 h 8127"/>
              <a:gd name="connsiteX3" fmla="*/ 4993 w 11235"/>
              <a:gd name="connsiteY3" fmla="*/ 7748 h 8127"/>
              <a:gd name="connsiteX4" fmla="*/ 6957 w 11235"/>
              <a:gd name="connsiteY4" fmla="*/ 6538 h 8127"/>
              <a:gd name="connsiteX5" fmla="*/ 9987 w 11235"/>
              <a:gd name="connsiteY5" fmla="*/ 7748 h 8127"/>
              <a:gd name="connsiteX6" fmla="*/ 11235 w 11235"/>
              <a:gd name="connsiteY6" fmla="*/ 6199 h 8127"/>
              <a:gd name="connsiteX7" fmla="*/ 5618 w 11235"/>
              <a:gd name="connsiteY7" fmla="*/ 0 h 8127"/>
              <a:gd name="connsiteX0" fmla="*/ 5000 w 10000"/>
              <a:gd name="connsiteY0" fmla="*/ 0 h 10000"/>
              <a:gd name="connsiteX1" fmla="*/ 0 w 10000"/>
              <a:gd name="connsiteY1" fmla="*/ 7628 h 10000"/>
              <a:gd name="connsiteX2" fmla="*/ 1667 w 10000"/>
              <a:gd name="connsiteY2" fmla="*/ 9057 h 10000"/>
              <a:gd name="connsiteX3" fmla="*/ 4444 w 10000"/>
              <a:gd name="connsiteY3" fmla="*/ 9534 h 10000"/>
              <a:gd name="connsiteX4" fmla="*/ 6192 w 10000"/>
              <a:gd name="connsiteY4" fmla="*/ 8045 h 10000"/>
              <a:gd name="connsiteX5" fmla="*/ 8889 w 10000"/>
              <a:gd name="connsiteY5" fmla="*/ 9534 h 10000"/>
              <a:gd name="connsiteX6" fmla="*/ 10000 w 10000"/>
              <a:gd name="connsiteY6" fmla="*/ 7628 h 10000"/>
              <a:gd name="connsiteX7" fmla="*/ 500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5000" y="0"/>
                </a:moveTo>
                <a:lnTo>
                  <a:pt x="0" y="7628"/>
                </a:lnTo>
                <a:lnTo>
                  <a:pt x="1667" y="9057"/>
                </a:lnTo>
                <a:cubicBezTo>
                  <a:pt x="1667" y="9057"/>
                  <a:pt x="3611" y="9851"/>
                  <a:pt x="4444" y="9534"/>
                </a:cubicBezTo>
                <a:cubicBezTo>
                  <a:pt x="5197" y="9872"/>
                  <a:pt x="5452" y="8045"/>
                  <a:pt x="6192" y="8045"/>
                </a:cubicBezTo>
                <a:cubicBezTo>
                  <a:pt x="6933" y="8045"/>
                  <a:pt x="8530" y="10000"/>
                  <a:pt x="8889" y="9534"/>
                </a:cubicBezTo>
                <a:cubicBezTo>
                  <a:pt x="9537" y="8819"/>
                  <a:pt x="9514" y="8243"/>
                  <a:pt x="10000" y="7628"/>
                </a:cubicBezTo>
                <a:lnTo>
                  <a:pt x="5000" y="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6" name="Oval 89"/>
          <p:cNvSpPr>
            <a:spLocks noChangeArrowheads="1"/>
          </p:cNvSpPr>
          <p:nvPr/>
        </p:nvSpPr>
        <p:spPr bwMode="auto">
          <a:xfrm>
            <a:off x="3789364" y="3059113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7" name="Oval 90"/>
          <p:cNvSpPr>
            <a:spLocks noChangeArrowheads="1"/>
          </p:cNvSpPr>
          <p:nvPr/>
        </p:nvSpPr>
        <p:spPr bwMode="auto">
          <a:xfrm>
            <a:off x="4265613" y="30495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Text Box 91"/>
          <p:cNvSpPr txBox="1">
            <a:spLocks noChangeArrowheads="1"/>
          </p:cNvSpPr>
          <p:nvPr/>
        </p:nvSpPr>
        <p:spPr bwMode="auto">
          <a:xfrm>
            <a:off x="3919539" y="2909889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89" name="Freeform 92"/>
          <p:cNvSpPr>
            <a:spLocks/>
          </p:cNvSpPr>
          <p:nvPr/>
        </p:nvSpPr>
        <p:spPr bwMode="auto">
          <a:xfrm>
            <a:off x="3902075" y="28638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Text Box 93"/>
          <p:cNvSpPr txBox="1">
            <a:spLocks noChangeArrowheads="1"/>
          </p:cNvSpPr>
          <p:nvPr/>
        </p:nvSpPr>
        <p:spPr bwMode="auto">
          <a:xfrm>
            <a:off x="4303713" y="266224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491" name="Oval 95"/>
          <p:cNvSpPr>
            <a:spLocks noChangeArrowheads="1"/>
          </p:cNvSpPr>
          <p:nvPr/>
        </p:nvSpPr>
        <p:spPr bwMode="auto">
          <a:xfrm>
            <a:off x="3962401" y="4079875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Oval 99"/>
          <p:cNvSpPr>
            <a:spLocks noChangeArrowheads="1"/>
          </p:cNvSpPr>
          <p:nvPr/>
        </p:nvSpPr>
        <p:spPr bwMode="auto">
          <a:xfrm>
            <a:off x="4021139" y="2633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Freeform 109"/>
          <p:cNvSpPr>
            <a:spLocks/>
          </p:cNvSpPr>
          <p:nvPr/>
        </p:nvSpPr>
        <p:spPr bwMode="auto">
          <a:xfrm>
            <a:off x="7010400" y="2668589"/>
            <a:ext cx="2438400" cy="2132012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Freeform 127"/>
          <p:cNvSpPr>
            <a:spLocks/>
          </p:cNvSpPr>
          <p:nvPr/>
        </p:nvSpPr>
        <p:spPr bwMode="auto">
          <a:xfrm>
            <a:off x="7848610" y="2667000"/>
            <a:ext cx="762001" cy="1524000"/>
          </a:xfrm>
          <a:custGeom>
            <a:avLst/>
            <a:gdLst>
              <a:gd name="T0" fmla="*/ 2147483647 w 591"/>
              <a:gd name="T1" fmla="*/ 0 h 960"/>
              <a:gd name="T2" fmla="*/ 0 w 591"/>
              <a:gd name="T3" fmla="*/ 2147483647 h 960"/>
              <a:gd name="T4" fmla="*/ 2147483647 w 591"/>
              <a:gd name="T5" fmla="*/ 2147483647 h 960"/>
              <a:gd name="T6" fmla="*/ 2147483647 w 591"/>
              <a:gd name="T7" fmla="*/ 2147483647 h 960"/>
              <a:gd name="T8" fmla="*/ 2147483647 w 591"/>
              <a:gd name="T9" fmla="*/ 2147483647 h 960"/>
              <a:gd name="T10" fmla="*/ 2147483647 w 591"/>
              <a:gd name="T11" fmla="*/ 2147483647 h 960"/>
              <a:gd name="T12" fmla="*/ 2147483647 w 591"/>
              <a:gd name="T13" fmla="*/ 0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1"/>
              <a:gd name="T22" fmla="*/ 0 h 960"/>
              <a:gd name="T23" fmla="*/ 591 w 591"/>
              <a:gd name="T24" fmla="*/ 960 h 960"/>
              <a:gd name="connsiteX0" fmla="*/ 5110 w 9171"/>
              <a:gd name="connsiteY0" fmla="*/ 0 h 10000"/>
              <a:gd name="connsiteX1" fmla="*/ 0 w 9171"/>
              <a:gd name="connsiteY1" fmla="*/ 5510 h 10000"/>
              <a:gd name="connsiteX2" fmla="*/ 2843 w 9171"/>
              <a:gd name="connsiteY2" fmla="*/ 7052 h 10000"/>
              <a:gd name="connsiteX3" fmla="*/ 4298 w 9171"/>
              <a:gd name="connsiteY3" fmla="*/ 10000 h 10000"/>
              <a:gd name="connsiteX4" fmla="*/ 6633 w 9171"/>
              <a:gd name="connsiteY4" fmla="*/ 6573 h 10000"/>
              <a:gd name="connsiteX5" fmla="*/ 9171 w 9171"/>
              <a:gd name="connsiteY5" fmla="*/ 4500 h 10000"/>
              <a:gd name="connsiteX6" fmla="*/ 5110 w 9171"/>
              <a:gd name="connsiteY6" fmla="*/ 0 h 10000"/>
              <a:gd name="connsiteX0" fmla="*/ 5572 w 10000"/>
              <a:gd name="connsiteY0" fmla="*/ 0 h 10000"/>
              <a:gd name="connsiteX1" fmla="*/ 0 w 10000"/>
              <a:gd name="connsiteY1" fmla="*/ 5510 h 10000"/>
              <a:gd name="connsiteX2" fmla="*/ 2915 w 10000"/>
              <a:gd name="connsiteY2" fmla="*/ 7500 h 10000"/>
              <a:gd name="connsiteX3" fmla="*/ 4687 w 10000"/>
              <a:gd name="connsiteY3" fmla="*/ 10000 h 10000"/>
              <a:gd name="connsiteX4" fmla="*/ 7233 w 10000"/>
              <a:gd name="connsiteY4" fmla="*/ 6573 h 10000"/>
              <a:gd name="connsiteX5" fmla="*/ 10000 w 10000"/>
              <a:gd name="connsiteY5" fmla="*/ 4500 h 10000"/>
              <a:gd name="connsiteX6" fmla="*/ 5572 w 10000"/>
              <a:gd name="connsiteY6" fmla="*/ 0 h 10000"/>
              <a:gd name="connsiteX0" fmla="*/ 4428 w 8856"/>
              <a:gd name="connsiteY0" fmla="*/ 0 h 10000"/>
              <a:gd name="connsiteX1" fmla="*/ 0 w 8856"/>
              <a:gd name="connsiteY1" fmla="*/ 4500 h 10000"/>
              <a:gd name="connsiteX2" fmla="*/ 1771 w 8856"/>
              <a:gd name="connsiteY2" fmla="*/ 7500 h 10000"/>
              <a:gd name="connsiteX3" fmla="*/ 3543 w 8856"/>
              <a:gd name="connsiteY3" fmla="*/ 10000 h 10000"/>
              <a:gd name="connsiteX4" fmla="*/ 6089 w 8856"/>
              <a:gd name="connsiteY4" fmla="*/ 6573 h 10000"/>
              <a:gd name="connsiteX5" fmla="*/ 8856 w 8856"/>
              <a:gd name="connsiteY5" fmla="*/ 4500 h 10000"/>
              <a:gd name="connsiteX6" fmla="*/ 4428 w 8856"/>
              <a:gd name="connsiteY6" fmla="*/ 0 h 10000"/>
              <a:gd name="connsiteX0" fmla="*/ 5000 w 10000"/>
              <a:gd name="connsiteY0" fmla="*/ 0 h 10000"/>
              <a:gd name="connsiteX1" fmla="*/ 0 w 10000"/>
              <a:gd name="connsiteY1" fmla="*/ 4500 h 10000"/>
              <a:gd name="connsiteX2" fmla="*/ 2000 w 10000"/>
              <a:gd name="connsiteY2" fmla="*/ 6500 h 10000"/>
              <a:gd name="connsiteX3" fmla="*/ 4001 w 10000"/>
              <a:gd name="connsiteY3" fmla="*/ 10000 h 10000"/>
              <a:gd name="connsiteX4" fmla="*/ 6876 w 10000"/>
              <a:gd name="connsiteY4" fmla="*/ 6573 h 10000"/>
              <a:gd name="connsiteX5" fmla="*/ 10000 w 10000"/>
              <a:gd name="connsiteY5" fmla="*/ 4500 h 10000"/>
              <a:gd name="connsiteX6" fmla="*/ 5000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5000" y="0"/>
                </a:moveTo>
                <a:cubicBezTo>
                  <a:pt x="3166" y="1479"/>
                  <a:pt x="3041" y="1792"/>
                  <a:pt x="0" y="4500"/>
                </a:cubicBezTo>
                <a:cubicBezTo>
                  <a:pt x="958" y="5511"/>
                  <a:pt x="1145" y="5740"/>
                  <a:pt x="2000" y="6500"/>
                </a:cubicBezTo>
                <a:cubicBezTo>
                  <a:pt x="2000" y="6500"/>
                  <a:pt x="2416" y="8542"/>
                  <a:pt x="4001" y="10000"/>
                </a:cubicBezTo>
                <a:cubicBezTo>
                  <a:pt x="6021" y="8490"/>
                  <a:pt x="5875" y="7490"/>
                  <a:pt x="6876" y="6573"/>
                </a:cubicBezTo>
                <a:cubicBezTo>
                  <a:pt x="7875" y="5656"/>
                  <a:pt x="9125" y="5146"/>
                  <a:pt x="10000" y="4500"/>
                </a:cubicBezTo>
                <a:cubicBezTo>
                  <a:pt x="7000" y="1750"/>
                  <a:pt x="6250" y="1125"/>
                  <a:pt x="5000" y="0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Oval 110"/>
          <p:cNvSpPr>
            <a:spLocks noChangeArrowheads="1"/>
          </p:cNvSpPr>
          <p:nvPr/>
        </p:nvSpPr>
        <p:spPr bwMode="auto">
          <a:xfrm>
            <a:off x="7904164" y="30241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Oval 111"/>
          <p:cNvSpPr>
            <a:spLocks noChangeArrowheads="1"/>
          </p:cNvSpPr>
          <p:nvPr/>
        </p:nvSpPr>
        <p:spPr bwMode="auto">
          <a:xfrm>
            <a:off x="8380413" y="3014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7" name="Text Box 112"/>
          <p:cNvSpPr txBox="1">
            <a:spLocks noChangeArrowheads="1"/>
          </p:cNvSpPr>
          <p:nvPr/>
        </p:nvSpPr>
        <p:spPr bwMode="auto">
          <a:xfrm>
            <a:off x="8034339" y="2874964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98" name="Freeform 113"/>
          <p:cNvSpPr>
            <a:spLocks/>
          </p:cNvSpPr>
          <p:nvPr/>
        </p:nvSpPr>
        <p:spPr bwMode="auto">
          <a:xfrm>
            <a:off x="8016875" y="2828926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9" name="Text Box 114"/>
          <p:cNvSpPr txBox="1">
            <a:spLocks noChangeArrowheads="1"/>
          </p:cNvSpPr>
          <p:nvPr/>
        </p:nvSpPr>
        <p:spPr bwMode="auto">
          <a:xfrm>
            <a:off x="8418513" y="2627314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500" name="Oval 116"/>
          <p:cNvSpPr>
            <a:spLocks noChangeArrowheads="1"/>
          </p:cNvSpPr>
          <p:nvPr/>
        </p:nvSpPr>
        <p:spPr bwMode="auto">
          <a:xfrm>
            <a:off x="8135939" y="259873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1" name="Oval 115"/>
          <p:cNvSpPr>
            <a:spLocks noChangeArrowheads="1"/>
          </p:cNvSpPr>
          <p:nvPr/>
        </p:nvSpPr>
        <p:spPr bwMode="auto">
          <a:xfrm>
            <a:off x="8077201" y="40449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2" name="Text Box 123"/>
          <p:cNvSpPr txBox="1">
            <a:spLocks noChangeArrowheads="1"/>
          </p:cNvSpPr>
          <p:nvPr/>
        </p:nvSpPr>
        <p:spPr bwMode="auto">
          <a:xfrm>
            <a:off x="2608629" y="1676400"/>
            <a:ext cx="288693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Uniform-Cost</a:t>
            </a:r>
          </a:p>
        </p:txBody>
      </p:sp>
      <p:sp>
        <p:nvSpPr>
          <p:cNvPr id="20503" name="Text Box 124"/>
          <p:cNvSpPr txBox="1">
            <a:spLocks noChangeArrowheads="1"/>
          </p:cNvSpPr>
          <p:nvPr/>
        </p:nvSpPr>
        <p:spPr bwMode="auto">
          <a:xfrm>
            <a:off x="7890485" y="1681492"/>
            <a:ext cx="769848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</a:t>
            </a:r>
            <a:r>
              <a:rPr lang="en-US" dirty="0" err="1">
                <a:latin typeface="Calibri"/>
                <a:cs typeface="Calibri"/>
              </a:rPr>
              <a:t>vs</a:t>
            </a:r>
            <a:r>
              <a:rPr lang="en-US" dirty="0">
                <a:latin typeface="Calibri"/>
                <a:cs typeface="Calibri"/>
              </a:rPr>
              <a:t> A* Contours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531019" y="1964906"/>
            <a:ext cx="6705600" cy="4525963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Uniform-cost expands equally in all “directions”</a:t>
            </a: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eaLnBrk="1" hangingPunct="1"/>
            <a:r>
              <a:rPr lang="en-US" sz="3200" dirty="0">
                <a:latin typeface="Calibri"/>
                <a:cs typeface="Calibri"/>
              </a:rPr>
              <a:t>A* expands mainly toward the goal, but does hedge its bets to ensure optimality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396287" y="1828800"/>
            <a:ext cx="2805113" cy="1771651"/>
            <a:chOff x="8396287" y="1828800"/>
            <a:chExt cx="2805113" cy="1771651"/>
          </a:xfrm>
        </p:grpSpPr>
        <p:sp>
          <p:nvSpPr>
            <p:cNvPr id="21507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0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1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2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3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4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382000" y="5029202"/>
            <a:ext cx="2754312" cy="842661"/>
            <a:chOff x="8382000" y="5029202"/>
            <a:chExt cx="2754312" cy="842661"/>
          </a:xfrm>
        </p:grpSpPr>
        <p:sp>
          <p:nvSpPr>
            <p:cNvPr id="21506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5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7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8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9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3D11B-13FD-51EB-F2AE-3EEA0D954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8A81-4D45-6E93-10C8-8A9B98944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Empty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A7DC8B-CF75-08A1-8634-AE84159A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559" y="1146401"/>
            <a:ext cx="9418881" cy="503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157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78B5E-72E6-5267-DC8E-43728B32F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9B4C9-F2A2-AADD-092E-227F4F4B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Pacman Small Maze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CB703C-2AB9-2DBA-FEDF-6046B5360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95" y="1367945"/>
            <a:ext cx="10232304" cy="465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279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F21ED-2722-3007-6BC8-72BFC4CD9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eedy_pacman.jpg">
            <a:extLst>
              <a:ext uri="{FF2B5EF4-FFF2-40B4-BE49-F238E27FC236}">
                <a16:creationId xmlns:a16="http://schemas.microsoft.com/office/drawing/2014/main" id="{8906C4CC-8320-EE0F-A0B9-A5E9BE39A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697" y="1051398"/>
            <a:ext cx="4747851" cy="2661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7" descr="uniform_pacman.jpg">
            <a:extLst>
              <a:ext uri="{FF2B5EF4-FFF2-40B4-BE49-F238E27FC236}">
                <a16:creationId xmlns:a16="http://schemas.microsoft.com/office/drawing/2014/main" id="{F048E37C-F11E-5A10-8B31-0171C3CD0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52" y="994943"/>
            <a:ext cx="4701485" cy="26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astar_pacman.jpg">
            <a:extLst>
              <a:ext uri="{FF2B5EF4-FFF2-40B4-BE49-F238E27FC236}">
                <a16:creationId xmlns:a16="http://schemas.microsoft.com/office/drawing/2014/main" id="{EEE5B488-6B08-7A5D-E0AD-D6719CA06174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200" y="3875792"/>
            <a:ext cx="4564698" cy="26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2A682C-5579-8CD9-0642-F92341BE10AC}"/>
              </a:ext>
            </a:extLst>
          </p:cNvPr>
          <p:cNvSpPr txBox="1"/>
          <p:nvPr/>
        </p:nvSpPr>
        <p:spPr>
          <a:xfrm>
            <a:off x="8886397" y="3647090"/>
            <a:ext cx="1833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Greedy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FBC1F5-0A27-0701-F8AE-842B9DA2174D}"/>
              </a:ext>
            </a:extLst>
          </p:cNvPr>
          <p:cNvSpPr txBox="1"/>
          <p:nvPr/>
        </p:nvSpPr>
        <p:spPr>
          <a:xfrm>
            <a:off x="881803" y="3647090"/>
            <a:ext cx="3165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UCS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C4FFB9-8DFE-38CF-97FB-7281E9503888}"/>
              </a:ext>
            </a:extLst>
          </p:cNvPr>
          <p:cNvSpPr txBox="1"/>
          <p:nvPr/>
        </p:nvSpPr>
        <p:spPr>
          <a:xfrm>
            <a:off x="5654928" y="3323924"/>
            <a:ext cx="81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59F33B3-9ABD-0728-3D8A-FEE927F7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</p:spTree>
    <p:extLst>
      <p:ext uri="{BB962C8B-B14F-4D97-AF65-F5344CB8AC3E}">
        <p14:creationId xmlns:p14="http://schemas.microsoft.com/office/powerpoint/2010/main" val="366090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Demo Empty Water Shallow/Deep – Guess Algorithm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F1141-EC0A-45E1-971B-3CA95935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A802B-3251-4632-9C72-D2F4C6B41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A* Tree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</a:t>
            </a:r>
            <a:r>
              <a:rPr lang="en-US" dirty="0">
                <a:solidFill>
                  <a:srgbClr val="C00000"/>
                </a:solidFill>
              </a:rPr>
              <a:t>tree search </a:t>
            </a:r>
            <a:r>
              <a:rPr lang="en-US" dirty="0">
                <a:solidFill>
                  <a:schemeClr val="tx1"/>
                </a:solidFill>
              </a:rPr>
              <a:t>algorithm as before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</a:t>
            </a:r>
            <a:r>
              <a:rPr lang="en-US" dirty="0">
                <a:solidFill>
                  <a:srgbClr val="0000FF"/>
                </a:solidFill>
              </a:rPr>
              <a:t>priority queue </a:t>
            </a:r>
            <a:r>
              <a:rPr lang="en-US" dirty="0">
                <a:solidFill>
                  <a:schemeClr val="tx1"/>
                </a:solidFill>
              </a:rPr>
              <a:t>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A* Graph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</a:t>
            </a:r>
            <a:r>
              <a:rPr lang="en-US" b="1" dirty="0">
                <a:solidFill>
                  <a:srgbClr val="C00000"/>
                </a:solidFill>
              </a:rPr>
              <a:t>UCS</a:t>
            </a:r>
            <a:r>
              <a:rPr lang="en-US" dirty="0">
                <a:solidFill>
                  <a:srgbClr val="C00000"/>
                </a:solidFill>
              </a:rPr>
              <a:t> graph search </a:t>
            </a:r>
            <a:r>
              <a:rPr lang="en-US" dirty="0">
                <a:solidFill>
                  <a:schemeClr val="tx1"/>
                </a:solidFill>
              </a:rPr>
              <a:t>algorithm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</a:t>
            </a:r>
            <a:r>
              <a:rPr lang="en-US" dirty="0">
                <a:solidFill>
                  <a:srgbClr val="0000FF"/>
                </a:solidFill>
              </a:rPr>
              <a:t>priority queue</a:t>
            </a:r>
            <a:r>
              <a:rPr lang="en-US" dirty="0">
                <a:solidFill>
                  <a:schemeClr val="tx1"/>
                </a:solidFill>
              </a:rPr>
              <a:t> 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5763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g(n)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g(S) = 0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g(n)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2009160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A-STAR-SEARCH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</a:t>
            </a:r>
            <a:r>
              <a:rPr lang="en-US" sz="2300" b="1" dirty="0"/>
              <a:t>f(n) = g(n) + h(n) </a:t>
            </a:r>
            <a:r>
              <a:rPr lang="en-US" sz="2300" dirty="0"/>
              <a:t>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</a:t>
            </a:r>
            <a:r>
              <a:rPr lang="en-US" sz="2300" b="1" dirty="0"/>
              <a:t>f(S) = 0 + h(S)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</a:t>
            </a:r>
            <a:r>
              <a:rPr lang="en-US" sz="2300" b="1" dirty="0"/>
              <a:t>f(n)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7399179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Graph Search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475433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A* Tree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6600172" y="1903273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5680151" y="2488046"/>
            <a:ext cx="2531500" cy="1144039"/>
            <a:chOff x="4980811" y="1807357"/>
            <a:chExt cx="2531501" cy="1143586"/>
          </a:xfrm>
        </p:grpSpPr>
        <p:sp>
          <p:nvSpPr>
            <p:cNvPr id="33827" name="TextBox 54"/>
            <p:cNvSpPr txBox="1">
              <a:spLocks noChangeArrowheads="1"/>
            </p:cNvSpPr>
            <p:nvPr/>
          </p:nvSpPr>
          <p:spPr bwMode="auto">
            <a:xfrm>
              <a:off x="4980811" y="2366396"/>
              <a:ext cx="1386918" cy="584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 (1+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4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2" name="Straight Arrow Connector 61"/>
            <p:cNvCxnSpPr>
              <a:cxnSpLocks/>
              <a:stCxn id="54" idx="2"/>
              <a:endCxn id="33821" idx="0"/>
            </p:cNvCxnSpPr>
            <p:nvPr/>
          </p:nvCxnSpPr>
          <p:spPr>
            <a:xfrm>
              <a:off x="6570245" y="1807357"/>
              <a:ext cx="942067" cy="56299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4" idx="2"/>
              <a:endCxn id="33827" idx="0"/>
            </p:cNvCxnSpPr>
            <p:nvPr/>
          </p:nvCxnSpPr>
          <p:spPr>
            <a:xfrm flipH="1">
              <a:off x="5674270" y="1807357"/>
              <a:ext cx="895974" cy="5590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5475105" y="3632086"/>
            <a:ext cx="1788967" cy="951061"/>
            <a:chOff x="3999562" y="3274876"/>
            <a:chExt cx="1788115" cy="477259"/>
          </a:xfrm>
        </p:grpSpPr>
        <p:sp>
          <p:nvSpPr>
            <p:cNvPr id="33825" name="TextBox 58"/>
            <p:cNvSpPr txBox="1">
              <a:spLocks noChangeArrowheads="1"/>
            </p:cNvSpPr>
            <p:nvPr/>
          </p:nvSpPr>
          <p:spPr bwMode="auto">
            <a:xfrm>
              <a:off x="3999562" y="3458686"/>
              <a:ext cx="1788115" cy="29344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C (2+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1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8" name="Straight Arrow Connector 67"/>
            <p:cNvCxnSpPr>
              <a:cxnSpLocks/>
              <a:stCxn id="33827" idx="2"/>
              <a:endCxn id="33825" idx="0"/>
            </p:cNvCxnSpPr>
            <p:nvPr/>
          </p:nvCxnSpPr>
          <p:spPr>
            <a:xfrm flipH="1">
              <a:off x="4893620" y="3274876"/>
              <a:ext cx="4019" cy="18381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5680151" y="4583147"/>
            <a:ext cx="1409360" cy="969611"/>
            <a:chOff x="4204326" y="3892235"/>
            <a:chExt cx="1408875" cy="969955"/>
          </a:xfrm>
        </p:grpSpPr>
        <p:sp>
          <p:nvSpPr>
            <p:cNvPr id="33823" name="TextBox 59"/>
            <p:cNvSpPr txBox="1">
              <a:spLocks noChangeArrowheads="1"/>
            </p:cNvSpPr>
            <p:nvPr/>
          </p:nvSpPr>
          <p:spPr bwMode="auto">
            <a:xfrm>
              <a:off x="4204326" y="4277208"/>
              <a:ext cx="1408875" cy="584982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(5+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0" name="Straight Arrow Connector 69"/>
            <p:cNvCxnSpPr>
              <a:cxnSpLocks/>
              <a:stCxn id="33825" idx="2"/>
              <a:endCxn id="33823" idx="0"/>
            </p:cNvCxnSpPr>
            <p:nvPr/>
          </p:nvCxnSpPr>
          <p:spPr>
            <a:xfrm>
              <a:off x="4893527" y="3892235"/>
              <a:ext cx="15237" cy="384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21" name="TextBox 56"/>
          <p:cNvSpPr txBox="1">
            <a:spLocks noChangeArrowheads="1"/>
          </p:cNvSpPr>
          <p:nvPr/>
        </p:nvSpPr>
        <p:spPr bwMode="auto">
          <a:xfrm>
            <a:off x="7434664" y="3051266"/>
            <a:ext cx="1553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Calibri"/>
                <a:cs typeface="Calibri"/>
              </a:rPr>
              <a:t>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7506968" y="3636041"/>
            <a:ext cx="1409360" cy="973835"/>
            <a:chOff x="5954683" y="2945483"/>
            <a:chExt cx="1408875" cy="973838"/>
          </a:xfrm>
        </p:grpSpPr>
        <p:sp>
          <p:nvSpPr>
            <p:cNvPr id="33819" name="TextBox 57"/>
            <p:cNvSpPr txBox="1">
              <a:spLocks noChangeArrowheads="1"/>
            </p:cNvSpPr>
            <p:nvPr/>
          </p:nvSpPr>
          <p:spPr bwMode="auto">
            <a:xfrm>
              <a:off x="5954683" y="3334544"/>
              <a:ext cx="1408875" cy="584777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(6+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4" name="Straight Arrow Connector 73"/>
            <p:cNvCxnSpPr>
              <a:cxnSpLocks/>
              <a:stCxn id="33821" idx="2"/>
              <a:endCxn id="33819" idx="0"/>
            </p:cNvCxnSpPr>
            <p:nvPr/>
          </p:nvCxnSpPr>
          <p:spPr>
            <a:xfrm flipH="1">
              <a:off x="6659120" y="2945483"/>
              <a:ext cx="1" cy="38906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3131815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6135636" y="1086106"/>
            <a:ext cx="207601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Search tree</a:t>
            </a:r>
          </a:p>
        </p:txBody>
      </p:sp>
      <p:sp>
        <p:nvSpPr>
          <p:cNvPr id="26" name="TextBox 42">
            <a:extLst>
              <a:ext uri="{FF2B5EF4-FFF2-40B4-BE49-F238E27FC236}">
                <a16:creationId xmlns:a16="http://schemas.microsoft.com/office/drawing/2014/main" id="{F204E06F-088C-4DF6-2F05-C76CCADCD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383" y="1076388"/>
            <a:ext cx="15175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 dirty="0">
                <a:latin typeface="Calibri"/>
                <a:cs typeface="Calibri"/>
              </a:rPr>
              <a:t>Frontier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E50508-27D6-12C6-6694-CFF6EEDE5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768" y="1637245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2C4DCBA-988E-365C-C23A-C1BA285A5F41}"/>
              </a:ext>
            </a:extLst>
          </p:cNvPr>
          <p:cNvCxnSpPr>
            <a:cxnSpLocks/>
          </p:cNvCxnSpPr>
          <p:nvPr/>
        </p:nvCxnSpPr>
        <p:spPr>
          <a:xfrm flipH="1">
            <a:off x="9557770" y="1815082"/>
            <a:ext cx="1229636" cy="253016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54">
            <a:extLst>
              <a:ext uri="{FF2B5EF4-FFF2-40B4-BE49-F238E27FC236}">
                <a16:creationId xmlns:a16="http://schemas.microsoft.com/office/drawing/2014/main" id="{8C6759AA-A583-1404-0031-75840011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1534" y="2155194"/>
            <a:ext cx="17011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 (1+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4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sp>
        <p:nvSpPr>
          <p:cNvPr id="48" name="TextBox 56">
            <a:extLst>
              <a:ext uri="{FF2B5EF4-FFF2-40B4-BE49-F238E27FC236}">
                <a16:creationId xmlns:a16="http://schemas.microsoft.com/office/drawing/2014/main" id="{4EB85AF5-49B8-999F-7590-F5338F859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70" y="2632986"/>
            <a:ext cx="25326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3B2CF75-7A6C-C822-EC93-5B7CEA67E6B8}"/>
              </a:ext>
            </a:extLst>
          </p:cNvPr>
          <p:cNvCxnSpPr>
            <a:cxnSpLocks/>
          </p:cNvCxnSpPr>
          <p:nvPr/>
        </p:nvCxnSpPr>
        <p:spPr>
          <a:xfrm flipH="1">
            <a:off x="9531533" y="2859456"/>
            <a:ext cx="1546038" cy="15376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TextBox 57">
            <a:extLst>
              <a:ext uri="{FF2B5EF4-FFF2-40B4-BE49-F238E27FC236}">
                <a16:creationId xmlns:a16="http://schemas.microsoft.com/office/drawing/2014/main" id="{30040700-0325-980C-D6AC-D1655E57E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67" y="3110778"/>
            <a:ext cx="2068195" cy="584775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S-C-G (6+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26CDB27-20A0-B9EC-F774-321D7A31B899}"/>
              </a:ext>
            </a:extLst>
          </p:cNvPr>
          <p:cNvCxnSpPr>
            <a:cxnSpLocks/>
          </p:cNvCxnSpPr>
          <p:nvPr/>
        </p:nvCxnSpPr>
        <p:spPr>
          <a:xfrm flipH="1">
            <a:off x="9531533" y="2351551"/>
            <a:ext cx="1546038" cy="175421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TextBox 58">
            <a:extLst>
              <a:ext uri="{FF2B5EF4-FFF2-40B4-BE49-F238E27FC236}">
                <a16:creationId xmlns:a16="http://schemas.microsoft.com/office/drawing/2014/main" id="{5F29B1B2-FA92-BBE7-BA60-452AEF130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67" y="3588570"/>
            <a:ext cx="2532631" cy="5847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S-A-C (2+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333EBBE-6A53-9B5C-DCAF-41A34EB65BD2}"/>
              </a:ext>
            </a:extLst>
          </p:cNvPr>
          <p:cNvCxnSpPr>
            <a:cxnSpLocks/>
          </p:cNvCxnSpPr>
          <p:nvPr/>
        </p:nvCxnSpPr>
        <p:spPr>
          <a:xfrm flipH="1">
            <a:off x="9609068" y="3793112"/>
            <a:ext cx="1862496" cy="174684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TextBox 59">
            <a:extLst>
              <a:ext uri="{FF2B5EF4-FFF2-40B4-BE49-F238E27FC236}">
                <a16:creationId xmlns:a16="http://schemas.microsoft.com/office/drawing/2014/main" id="{BD300979-B1BB-69D2-1202-F1A344C24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618" y="4066362"/>
            <a:ext cx="2430474" cy="584775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S-A-C-G (5+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4851974-6544-6EE1-6AE0-915A7C75DA1F}"/>
              </a:ext>
            </a:extLst>
          </p:cNvPr>
          <p:cNvCxnSpPr>
            <a:cxnSpLocks/>
          </p:cNvCxnSpPr>
          <p:nvPr/>
        </p:nvCxnSpPr>
        <p:spPr>
          <a:xfrm flipH="1">
            <a:off x="9556618" y="4270904"/>
            <a:ext cx="2330582" cy="14133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6" name="TextBox 59">
            <a:extLst>
              <a:ext uri="{FF2B5EF4-FFF2-40B4-BE49-F238E27FC236}">
                <a16:creationId xmlns:a16="http://schemas.microsoft.com/office/drawing/2014/main" id="{86421143-1EFA-037B-93CB-92E113698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1613" y="5584960"/>
            <a:ext cx="3771353" cy="1077218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Result: S-A-C-G cost 5</a:t>
            </a:r>
          </a:p>
          <a:p>
            <a:r>
              <a:rPr lang="en-US" sz="3200" dirty="0">
                <a:latin typeface="Calibri"/>
                <a:cs typeface="Calibri"/>
              </a:rPr>
              <a:t>Correct!</a:t>
            </a:r>
          </a:p>
        </p:txBody>
      </p:sp>
    </p:spTree>
    <p:extLst>
      <p:ext uri="{BB962C8B-B14F-4D97-AF65-F5344CB8AC3E}">
        <p14:creationId xmlns:p14="http://schemas.microsoft.com/office/powerpoint/2010/main" val="557505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33821" grpId="0"/>
      <p:bldP spid="87" grpId="0"/>
      <p:bldP spid="30" grpId="0"/>
      <p:bldP spid="35" grpId="0"/>
      <p:bldP spid="48" grpId="0"/>
      <p:bldP spid="51" grpId="0"/>
      <p:bldP spid="58" grpId="0"/>
      <p:bldP spid="61" grpId="0"/>
      <p:bldP spid="6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cs typeface="Calibri"/>
              </a:rPr>
              <a:t>A* </a:t>
            </a:r>
            <a:r>
              <a:rPr lang="en-US" dirty="0">
                <a:solidFill>
                  <a:srgbClr val="C00000"/>
                </a:solidFill>
                <a:cs typeface="Calibri"/>
              </a:rPr>
              <a:t>Graph </a:t>
            </a:r>
            <a:r>
              <a:rPr lang="en-US" dirty="0">
                <a:cs typeface="Calibri"/>
              </a:rPr>
              <a:t>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9552483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</p:txBody>
      </p:sp>
      <p:sp>
        <p:nvSpPr>
          <p:cNvPr id="73" name="TextBox 42">
            <a:extLst>
              <a:ext uri="{FF2B5EF4-FFF2-40B4-BE49-F238E27FC236}">
                <a16:creationId xmlns:a16="http://schemas.microsoft.com/office/drawing/2014/main" id="{E9F5AA97-5DFB-43BA-8049-1DB5D4494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2802" y="1996583"/>
            <a:ext cx="15175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 dirty="0">
                <a:latin typeface="Calibri"/>
                <a:cs typeface="Calibri"/>
              </a:rPr>
              <a:t>Frontier</a:t>
            </a:r>
          </a:p>
        </p:txBody>
      </p:sp>
      <p:sp>
        <p:nvSpPr>
          <p:cNvPr id="4" name="TextBox 42">
            <a:extLst>
              <a:ext uri="{FF2B5EF4-FFF2-40B4-BE49-F238E27FC236}">
                <a16:creationId xmlns:a16="http://schemas.microsoft.com/office/drawing/2014/main" id="{0ED2FE7B-0B3E-61FA-2E1E-47E7E8906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0728" y="1996583"/>
            <a:ext cx="16476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 dirty="0">
                <a:latin typeface="Calibri"/>
                <a:cs typeface="Calibri"/>
              </a:rPr>
              <a:t>Explored</a:t>
            </a:r>
          </a:p>
        </p:txBody>
      </p:sp>
    </p:spTree>
    <p:extLst>
      <p:ext uri="{BB962C8B-B14F-4D97-AF65-F5344CB8AC3E}">
        <p14:creationId xmlns:p14="http://schemas.microsoft.com/office/powerpoint/2010/main" val="1929339239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cs typeface="Calibri"/>
              </a:rPr>
              <a:t>Poll 1: 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10023537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  <a:p>
            <a:r>
              <a:rPr lang="en-US" sz="2800" dirty="0">
                <a:latin typeface="Calibri"/>
                <a:cs typeface="Calibri"/>
              </a:rPr>
              <a:t>(What does your work for the frontier look like?)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B7FD39-DD05-47D6-9074-7C620A070659}"/>
              </a:ext>
            </a:extLst>
          </p:cNvPr>
          <p:cNvGrpSpPr/>
          <p:nvPr/>
        </p:nvGrpSpPr>
        <p:grpSpPr>
          <a:xfrm>
            <a:off x="6263797" y="2169580"/>
            <a:ext cx="3699667" cy="584775"/>
            <a:chOff x="6263797" y="2169580"/>
            <a:chExt cx="3699667" cy="584775"/>
          </a:xfrm>
        </p:grpSpPr>
        <p:sp>
          <p:nvSpPr>
            <p:cNvPr id="48" name="TextBox 42">
              <a:extLst>
                <a:ext uri="{FF2B5EF4-FFF2-40B4-BE49-F238E27FC236}">
                  <a16:creationId xmlns:a16="http://schemas.microsoft.com/office/drawing/2014/main" id="{CEE0D422-D164-442B-8B7A-EE9AE9CED0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169580"/>
              <a:ext cx="369966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A)    S, S-A, S-C,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46169A2-FEBE-44ED-9FBA-B237CB5B78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4280" y="2330477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CD1067E-CEAE-42CD-80A3-48A09909B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4995" y="2330477"/>
              <a:ext cx="345301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FB97CCC-EDA4-49A3-9B5D-ABA76618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2337412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28E7A8-9C55-481F-9DEE-D0C335589E18}"/>
              </a:ext>
            </a:extLst>
          </p:cNvPr>
          <p:cNvGrpSpPr/>
          <p:nvPr/>
        </p:nvGrpSpPr>
        <p:grpSpPr>
          <a:xfrm>
            <a:off x="6276323" y="3456965"/>
            <a:ext cx="4406591" cy="584775"/>
            <a:chOff x="6263797" y="2904652"/>
            <a:chExt cx="4406591" cy="584775"/>
          </a:xfrm>
        </p:grpSpPr>
        <p:sp>
          <p:nvSpPr>
            <p:cNvPr id="63" name="TextBox 42">
              <a:extLst>
                <a:ext uri="{FF2B5EF4-FFF2-40B4-BE49-F238E27FC236}">
                  <a16:creationId xmlns:a16="http://schemas.microsoft.com/office/drawing/2014/main" id="{084078C9-A917-4757-A28F-636AFED49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904652"/>
              <a:ext cx="440659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C)    S, S-A,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B939CCB-188F-4BCA-AB6A-66D19CC6C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07114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D1CE907-988A-4BD0-AF8C-45592BEDC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796" y="3071140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66BB171-E062-415A-AB40-91A6026EAC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4329" y="3058640"/>
              <a:ext cx="838717" cy="2685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C1AF74-89FE-4B05-865A-94C732BFC06C}"/>
              </a:ext>
            </a:extLst>
          </p:cNvPr>
          <p:cNvGrpSpPr/>
          <p:nvPr/>
        </p:nvGrpSpPr>
        <p:grpSpPr>
          <a:xfrm>
            <a:off x="6263797" y="4127459"/>
            <a:ext cx="5167825" cy="584775"/>
            <a:chOff x="6263797" y="3568642"/>
            <a:chExt cx="5167825" cy="584775"/>
          </a:xfrm>
        </p:grpSpPr>
        <p:sp>
          <p:nvSpPr>
            <p:cNvPr id="73" name="TextBox 42">
              <a:extLst>
                <a:ext uri="{FF2B5EF4-FFF2-40B4-BE49-F238E27FC236}">
                  <a16:creationId xmlns:a16="http://schemas.microsoft.com/office/drawing/2014/main" id="{E9F5AA97-5DFB-43BA-8049-1DB5D4494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3568642"/>
              <a:ext cx="51678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D)    S, S-A, S-C,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94CDBA1-FD68-4F83-9AD2-776984F1D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73513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964ADB1-CA74-4595-A837-3809EB9634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3876432"/>
              <a:ext cx="631935" cy="0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4113F7C-33C0-4F76-BE72-6F36DE3EC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373122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33D80F-62F8-480C-9FBD-E67530688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373122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484C29-210F-46D9-90A5-8A2739B2E0D2}"/>
              </a:ext>
            </a:extLst>
          </p:cNvPr>
          <p:cNvGrpSpPr/>
          <p:nvPr/>
        </p:nvGrpSpPr>
        <p:grpSpPr>
          <a:xfrm>
            <a:off x="6263797" y="2790887"/>
            <a:ext cx="4775090" cy="584775"/>
            <a:chOff x="6263797" y="4232632"/>
            <a:chExt cx="4775090" cy="584775"/>
          </a:xfrm>
        </p:grpSpPr>
        <p:sp>
          <p:nvSpPr>
            <p:cNvPr id="86" name="TextBox 42">
              <a:extLst>
                <a:ext uri="{FF2B5EF4-FFF2-40B4-BE49-F238E27FC236}">
                  <a16:creationId xmlns:a16="http://schemas.microsoft.com/office/drawing/2014/main" id="{7724C874-A6BE-41BF-8EDC-A883A7BC0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4232632"/>
              <a:ext cx="47750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B)    S, S-A, S-C, S-A-C,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3CB65D-51C6-479A-8733-0B1DE5BA2A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439912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F7306BF-5109-46C7-A19F-CC2227B3B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439521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4309261-38C5-4472-A911-9AAACBB30B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439521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7361938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cs typeface="Calibri"/>
              </a:rPr>
              <a:t>Poll 1: 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10619109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  <a:p>
            <a:r>
              <a:rPr lang="en-US" sz="2800" dirty="0">
                <a:latin typeface="Calibri"/>
                <a:cs typeface="Calibri"/>
              </a:rPr>
              <a:t>(What does your work for the frontier look like?)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B7FD39-DD05-47D6-9074-7C620A070659}"/>
              </a:ext>
            </a:extLst>
          </p:cNvPr>
          <p:cNvGrpSpPr/>
          <p:nvPr/>
        </p:nvGrpSpPr>
        <p:grpSpPr>
          <a:xfrm>
            <a:off x="6263797" y="2169580"/>
            <a:ext cx="3699667" cy="584775"/>
            <a:chOff x="6263797" y="2169580"/>
            <a:chExt cx="3699667" cy="584775"/>
          </a:xfrm>
        </p:grpSpPr>
        <p:sp>
          <p:nvSpPr>
            <p:cNvPr id="48" name="TextBox 42">
              <a:extLst>
                <a:ext uri="{FF2B5EF4-FFF2-40B4-BE49-F238E27FC236}">
                  <a16:creationId xmlns:a16="http://schemas.microsoft.com/office/drawing/2014/main" id="{CEE0D422-D164-442B-8B7A-EE9AE9CED0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169580"/>
              <a:ext cx="369966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A)    S, S-A, S-C,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46169A2-FEBE-44ED-9FBA-B237CB5B78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4280" y="2330477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CD1067E-CEAE-42CD-80A3-48A09909B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4995" y="2330477"/>
              <a:ext cx="345301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FB97CCC-EDA4-49A3-9B5D-ABA76618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2337412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28E7A8-9C55-481F-9DEE-D0C335589E18}"/>
              </a:ext>
            </a:extLst>
          </p:cNvPr>
          <p:cNvGrpSpPr/>
          <p:nvPr/>
        </p:nvGrpSpPr>
        <p:grpSpPr>
          <a:xfrm>
            <a:off x="6276323" y="3456965"/>
            <a:ext cx="4406591" cy="584775"/>
            <a:chOff x="6263797" y="2904652"/>
            <a:chExt cx="4406591" cy="584775"/>
          </a:xfrm>
        </p:grpSpPr>
        <p:sp>
          <p:nvSpPr>
            <p:cNvPr id="63" name="TextBox 42">
              <a:extLst>
                <a:ext uri="{FF2B5EF4-FFF2-40B4-BE49-F238E27FC236}">
                  <a16:creationId xmlns:a16="http://schemas.microsoft.com/office/drawing/2014/main" id="{084078C9-A917-4757-A28F-636AFED49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904652"/>
              <a:ext cx="440659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C)    S, S-A,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B939CCB-188F-4BCA-AB6A-66D19CC6C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07114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D1CE907-988A-4BD0-AF8C-45592BEDC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796" y="3071140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66BB171-E062-415A-AB40-91A6026EAC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4329" y="3058640"/>
              <a:ext cx="838717" cy="2685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C1AF74-89FE-4B05-865A-94C732BFC06C}"/>
              </a:ext>
            </a:extLst>
          </p:cNvPr>
          <p:cNvGrpSpPr/>
          <p:nvPr/>
        </p:nvGrpSpPr>
        <p:grpSpPr>
          <a:xfrm>
            <a:off x="6263797" y="4127459"/>
            <a:ext cx="5167825" cy="584775"/>
            <a:chOff x="6263797" y="3568642"/>
            <a:chExt cx="5167825" cy="584775"/>
          </a:xfrm>
        </p:grpSpPr>
        <p:sp>
          <p:nvSpPr>
            <p:cNvPr id="73" name="TextBox 42">
              <a:extLst>
                <a:ext uri="{FF2B5EF4-FFF2-40B4-BE49-F238E27FC236}">
                  <a16:creationId xmlns:a16="http://schemas.microsoft.com/office/drawing/2014/main" id="{E9F5AA97-5DFB-43BA-8049-1DB5D4494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3568642"/>
              <a:ext cx="51678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D)    S, S-A, S-C,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94CDBA1-FD68-4F83-9AD2-776984F1D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73513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964ADB1-CA74-4595-A837-3809EB9634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3876432"/>
              <a:ext cx="631935" cy="0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4113F7C-33C0-4F76-BE72-6F36DE3EC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373122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33D80F-62F8-480C-9FBD-E67530688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373122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484C29-210F-46D9-90A5-8A2739B2E0D2}"/>
              </a:ext>
            </a:extLst>
          </p:cNvPr>
          <p:cNvGrpSpPr/>
          <p:nvPr/>
        </p:nvGrpSpPr>
        <p:grpSpPr>
          <a:xfrm>
            <a:off x="6263797" y="2790887"/>
            <a:ext cx="4775090" cy="584775"/>
            <a:chOff x="6263797" y="4232632"/>
            <a:chExt cx="4775090" cy="584775"/>
          </a:xfrm>
        </p:grpSpPr>
        <p:sp>
          <p:nvSpPr>
            <p:cNvPr id="86" name="TextBox 42">
              <a:extLst>
                <a:ext uri="{FF2B5EF4-FFF2-40B4-BE49-F238E27FC236}">
                  <a16:creationId xmlns:a16="http://schemas.microsoft.com/office/drawing/2014/main" id="{7724C874-A6BE-41BF-8EDC-A883A7BC0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4232632"/>
              <a:ext cx="47750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B)    S, S-A, S-C, S-A-C,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3CB65D-51C6-479A-8733-0B1DE5BA2A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439912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F7306BF-5109-46C7-A19F-CC2227B3B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439521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4309261-38C5-4472-A911-9AAACBB30B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439521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84CE9FB-B8E1-4B24-B810-85CFA9AF3A07}"/>
              </a:ext>
            </a:extLst>
          </p:cNvPr>
          <p:cNvSpPr/>
          <p:nvPr/>
        </p:nvSpPr>
        <p:spPr>
          <a:xfrm>
            <a:off x="5958693" y="2699396"/>
            <a:ext cx="5704014" cy="233254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1264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690164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does the resulting graph tree look like?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E982E2-00C6-4E6C-8868-69FE7461445A}"/>
              </a:ext>
            </a:extLst>
          </p:cNvPr>
          <p:cNvGrpSpPr/>
          <p:nvPr/>
        </p:nvGrpSpPr>
        <p:grpSpPr>
          <a:xfrm>
            <a:off x="8237747" y="99433"/>
            <a:ext cx="2356989" cy="2168190"/>
            <a:chOff x="8211620" y="102454"/>
            <a:chExt cx="2356989" cy="2168190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2B7141F-4165-4F61-B17A-E29D9284D342}"/>
                </a:ext>
              </a:extLst>
            </p:cNvPr>
            <p:cNvCxnSpPr>
              <a:cxnSpLocks/>
              <a:stCxn id="40" idx="6"/>
              <a:endCxn id="41" idx="1"/>
            </p:cNvCxnSpPr>
            <p:nvPr/>
          </p:nvCxnSpPr>
          <p:spPr>
            <a:xfrm>
              <a:off x="9625813" y="323698"/>
              <a:ext cx="577012" cy="286045"/>
            </a:xfrm>
            <a:prstGeom prst="straightConnector1">
              <a:avLst/>
            </a:prstGeom>
            <a:ln w="28575">
              <a:solidFill>
                <a:schemeClr val="bg1">
                  <a:lumMod val="8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8639E8A-1956-433A-B030-9EF4105C8401}"/>
                </a:ext>
              </a:extLst>
            </p:cNvPr>
            <p:cNvSpPr/>
            <p:nvPr/>
          </p:nvSpPr>
          <p:spPr>
            <a:xfrm>
              <a:off x="8211620" y="52930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705CB69-A771-47E3-B872-533EA0115410}"/>
                </a:ext>
              </a:extLst>
            </p:cNvPr>
            <p:cNvSpPr/>
            <p:nvPr/>
          </p:nvSpPr>
          <p:spPr>
            <a:xfrm>
              <a:off x="9197270" y="102454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7EA4A9F-B372-489A-9CEC-E24F02CCB223}"/>
                </a:ext>
              </a:extLst>
            </p:cNvPr>
            <p:cNvSpPr/>
            <p:nvPr/>
          </p:nvSpPr>
          <p:spPr>
            <a:xfrm>
              <a:off x="10140066" y="544942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014CB31-C064-4EE3-B21B-160C3E6A9C7D}"/>
                </a:ext>
              </a:extLst>
            </p:cNvPr>
            <p:cNvSpPr/>
            <p:nvPr/>
          </p:nvSpPr>
          <p:spPr>
            <a:xfrm>
              <a:off x="10140066" y="1828156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330FA8F0-DA48-41D8-B14C-1C369967B3AA}"/>
                </a:ext>
              </a:extLst>
            </p:cNvPr>
            <p:cNvCxnSpPr>
              <a:cxnSpLocks/>
              <a:stCxn id="39" idx="7"/>
              <a:endCxn id="40" idx="2"/>
            </p:cNvCxnSpPr>
            <p:nvPr/>
          </p:nvCxnSpPr>
          <p:spPr>
            <a:xfrm flipV="1">
              <a:off x="8577405" y="323698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5C38CB3-FB77-4108-B2E8-6622209BB391}"/>
                </a:ext>
              </a:extLst>
            </p:cNvPr>
            <p:cNvCxnSpPr>
              <a:cxnSpLocks/>
              <a:stCxn id="39" idx="5"/>
              <a:endCxn id="41" idx="3"/>
            </p:cNvCxnSpPr>
            <p:nvPr/>
          </p:nvCxnSpPr>
          <p:spPr>
            <a:xfrm>
              <a:off x="8577405" y="906994"/>
              <a:ext cx="1625419" cy="1563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5C31FB1-F941-4DC4-80EA-8374F5B46010}"/>
                </a:ext>
              </a:extLst>
            </p:cNvPr>
            <p:cNvCxnSpPr>
              <a:stCxn id="41" idx="4"/>
              <a:endCxn id="42" idx="0"/>
            </p:cNvCxnSpPr>
            <p:nvPr/>
          </p:nvCxnSpPr>
          <p:spPr>
            <a:xfrm>
              <a:off x="10354337" y="987430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18A803-F197-4CC4-AF2C-136617A4A7D3}"/>
              </a:ext>
            </a:extLst>
          </p:cNvPr>
          <p:cNvGrpSpPr/>
          <p:nvPr/>
        </p:nvGrpSpPr>
        <p:grpSpPr>
          <a:xfrm>
            <a:off x="8237748" y="4494124"/>
            <a:ext cx="2356989" cy="2168190"/>
            <a:chOff x="8233046" y="2351315"/>
            <a:chExt cx="2356989" cy="2168190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07F1154-B099-4CDA-9186-FE5CCED6032F}"/>
                </a:ext>
              </a:extLst>
            </p:cNvPr>
            <p:cNvCxnSpPr>
              <a:cxnSpLocks/>
              <a:stCxn id="53" idx="5"/>
              <a:endCxn id="56" idx="3"/>
            </p:cNvCxnSpPr>
            <p:nvPr/>
          </p:nvCxnSpPr>
          <p:spPr>
            <a:xfrm>
              <a:off x="8598830" y="3155855"/>
              <a:ext cx="1625421" cy="15635"/>
            </a:xfrm>
            <a:prstGeom prst="straightConnector1">
              <a:avLst/>
            </a:prstGeom>
            <a:ln w="28575">
              <a:solidFill>
                <a:schemeClr val="bg1">
                  <a:lumMod val="8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1AF0846-5391-4A12-9EE5-46572ED46905}"/>
                </a:ext>
              </a:extLst>
            </p:cNvPr>
            <p:cNvSpPr/>
            <p:nvPr/>
          </p:nvSpPr>
          <p:spPr>
            <a:xfrm>
              <a:off x="8233046" y="2778168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5D859DE-56F1-4442-BACB-697483F4C5A3}"/>
                </a:ext>
              </a:extLst>
            </p:cNvPr>
            <p:cNvSpPr/>
            <p:nvPr/>
          </p:nvSpPr>
          <p:spPr>
            <a:xfrm>
              <a:off x="9218696" y="2351315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EEE737A-6DC9-40C3-A2E9-67C422F44D10}"/>
                </a:ext>
              </a:extLst>
            </p:cNvPr>
            <p:cNvSpPr/>
            <p:nvPr/>
          </p:nvSpPr>
          <p:spPr>
            <a:xfrm>
              <a:off x="10161492" y="2793803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CD09C1B-5974-4E77-AB2E-B7BA848BFDA2}"/>
                </a:ext>
              </a:extLst>
            </p:cNvPr>
            <p:cNvSpPr/>
            <p:nvPr/>
          </p:nvSpPr>
          <p:spPr>
            <a:xfrm>
              <a:off x="10161492" y="407701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E7BAA48-8F2B-49A6-91CE-6D3D14B5549D}"/>
                </a:ext>
              </a:extLst>
            </p:cNvPr>
            <p:cNvCxnSpPr>
              <a:stCxn id="53" idx="7"/>
              <a:endCxn id="55" idx="2"/>
            </p:cNvCxnSpPr>
            <p:nvPr/>
          </p:nvCxnSpPr>
          <p:spPr>
            <a:xfrm flipV="1">
              <a:off x="8598831" y="2572559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C93F0C71-AB1B-4CC2-9F9C-0860D579D730}"/>
                </a:ext>
              </a:extLst>
            </p:cNvPr>
            <p:cNvCxnSpPr>
              <a:stCxn id="55" idx="6"/>
              <a:endCxn id="56" idx="1"/>
            </p:cNvCxnSpPr>
            <p:nvPr/>
          </p:nvCxnSpPr>
          <p:spPr>
            <a:xfrm>
              <a:off x="9647239" y="2572559"/>
              <a:ext cx="577011" cy="28604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20323404-50EB-458B-884A-A633160F3A7A}"/>
                </a:ext>
              </a:extLst>
            </p:cNvPr>
            <p:cNvCxnSpPr>
              <a:stCxn id="56" idx="4"/>
              <a:endCxn id="57" idx="0"/>
            </p:cNvCxnSpPr>
            <p:nvPr/>
          </p:nvCxnSpPr>
          <p:spPr>
            <a:xfrm>
              <a:off x="10375763" y="3236291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6" name="TextBox 42">
            <a:extLst>
              <a:ext uri="{FF2B5EF4-FFF2-40B4-BE49-F238E27FC236}">
                <a16:creationId xmlns:a16="http://schemas.microsoft.com/office/drawing/2014/main" id="{EE7E0AB6-AF9A-4240-8072-59D3ED8C3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6128" y="206141"/>
            <a:ext cx="5918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A)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77" name="TextBox 42">
            <a:extLst>
              <a:ext uri="{FF2B5EF4-FFF2-40B4-BE49-F238E27FC236}">
                <a16:creationId xmlns:a16="http://schemas.microsoft.com/office/drawing/2014/main" id="{1C90FF2D-DC85-46C3-B628-4D29718EE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170" y="2420573"/>
            <a:ext cx="5757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B)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78" name="TextBox 42">
            <a:extLst>
              <a:ext uri="{FF2B5EF4-FFF2-40B4-BE49-F238E27FC236}">
                <a16:creationId xmlns:a16="http://schemas.microsoft.com/office/drawing/2014/main" id="{D5E70809-6D1A-4391-A7BA-DFB0B34D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478" y="4613446"/>
            <a:ext cx="1377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C &amp; D)</a:t>
            </a:r>
            <a:endParaRPr lang="en-US" sz="2800" dirty="0">
              <a:latin typeface="Calibri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62337DB-59E8-4766-B1EB-8CB2C7684EFE}"/>
              </a:ext>
            </a:extLst>
          </p:cNvPr>
          <p:cNvGrpSpPr/>
          <p:nvPr/>
        </p:nvGrpSpPr>
        <p:grpSpPr>
          <a:xfrm>
            <a:off x="8237748" y="2261133"/>
            <a:ext cx="2356989" cy="2168190"/>
            <a:chOff x="8265175" y="4500255"/>
            <a:chExt cx="2356989" cy="216819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4785DDB-0529-4672-A094-EBBCC483B95E}"/>
                </a:ext>
              </a:extLst>
            </p:cNvPr>
            <p:cNvSpPr/>
            <p:nvPr/>
          </p:nvSpPr>
          <p:spPr>
            <a:xfrm>
              <a:off x="8265175" y="4927108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31E9FC1-3C7E-435D-92BE-562857FC0D24}"/>
                </a:ext>
              </a:extLst>
            </p:cNvPr>
            <p:cNvSpPr/>
            <p:nvPr/>
          </p:nvSpPr>
          <p:spPr>
            <a:xfrm>
              <a:off x="9250825" y="4500255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7C0E76-2455-4C39-B665-CDA3AD050625}"/>
                </a:ext>
              </a:extLst>
            </p:cNvPr>
            <p:cNvSpPr/>
            <p:nvPr/>
          </p:nvSpPr>
          <p:spPr>
            <a:xfrm>
              <a:off x="10193621" y="4942743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7E75400-F237-4738-931A-82322EE5BA7A}"/>
                </a:ext>
              </a:extLst>
            </p:cNvPr>
            <p:cNvSpPr/>
            <p:nvPr/>
          </p:nvSpPr>
          <p:spPr>
            <a:xfrm>
              <a:off x="10193621" y="622595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93AD1B4-FDD0-42D7-83DB-F37AC44C9986}"/>
                </a:ext>
              </a:extLst>
            </p:cNvPr>
            <p:cNvCxnSpPr>
              <a:stCxn id="64" idx="7"/>
              <a:endCxn id="66" idx="2"/>
            </p:cNvCxnSpPr>
            <p:nvPr/>
          </p:nvCxnSpPr>
          <p:spPr>
            <a:xfrm flipV="1">
              <a:off x="8630960" y="4721499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DE02D69-83A0-4CE4-BBF2-F9830B917167}"/>
                </a:ext>
              </a:extLst>
            </p:cNvPr>
            <p:cNvCxnSpPr>
              <a:cxnSpLocks/>
              <a:stCxn id="64" idx="5"/>
              <a:endCxn id="67" idx="3"/>
            </p:cNvCxnSpPr>
            <p:nvPr/>
          </p:nvCxnSpPr>
          <p:spPr>
            <a:xfrm>
              <a:off x="8630960" y="5304795"/>
              <a:ext cx="1625419" cy="1563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56316DAE-4D84-4118-9DC1-B87B5DC8AC65}"/>
                </a:ext>
              </a:extLst>
            </p:cNvPr>
            <p:cNvCxnSpPr>
              <a:stCxn id="67" idx="4"/>
              <a:endCxn id="69" idx="0"/>
            </p:cNvCxnSpPr>
            <p:nvPr/>
          </p:nvCxnSpPr>
          <p:spPr>
            <a:xfrm>
              <a:off x="10407892" y="5385231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F1E4940-9FF5-4BEB-B690-6FCA4BC3BBEA}"/>
                </a:ext>
              </a:extLst>
            </p:cNvPr>
            <p:cNvCxnSpPr>
              <a:cxnSpLocks/>
              <a:stCxn id="66" idx="6"/>
              <a:endCxn id="67" idx="1"/>
            </p:cNvCxnSpPr>
            <p:nvPr/>
          </p:nvCxnSpPr>
          <p:spPr>
            <a:xfrm>
              <a:off x="9679368" y="4721499"/>
              <a:ext cx="577012" cy="28604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4149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A* Graph Search Gone Wrong?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275940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5330599" y="5061742"/>
            <a:ext cx="6311984" cy="1384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C (specifically S-C) is no longer on the frontier, so it can't be replaced with the better S-A-C option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8B9FF0-676F-3977-D57F-72067F0D9B6B}"/>
              </a:ext>
            </a:extLst>
          </p:cNvPr>
          <p:cNvGrpSpPr/>
          <p:nvPr/>
        </p:nvGrpSpPr>
        <p:grpSpPr>
          <a:xfrm>
            <a:off x="8688859" y="138460"/>
            <a:ext cx="2145985" cy="1900630"/>
            <a:chOff x="7384889" y="1447800"/>
            <a:chExt cx="2927351" cy="2624138"/>
          </a:xfrm>
        </p:grpSpPr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23354827-334D-9AA2-9832-8E451B2E7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0864" y="1538287"/>
              <a:ext cx="1931987" cy="2371725"/>
            </a:xfrm>
            <a:custGeom>
              <a:avLst/>
              <a:gdLst>
                <a:gd name="T0" fmla="*/ 2147483647 w 1217"/>
                <a:gd name="T1" fmla="*/ 0 h 1494"/>
                <a:gd name="T2" fmla="*/ 0 w 1217"/>
                <a:gd name="T3" fmla="*/ 2147483647 h 1494"/>
                <a:gd name="T4" fmla="*/ 2147483647 w 1217"/>
                <a:gd name="T5" fmla="*/ 2147483647 h 1494"/>
                <a:gd name="T6" fmla="*/ 2147483647 w 1217"/>
                <a:gd name="T7" fmla="*/ 2147483647 h 1494"/>
                <a:gd name="T8" fmla="*/ 2147483647 w 1217"/>
                <a:gd name="T9" fmla="*/ 2147483647 h 1494"/>
                <a:gd name="T10" fmla="*/ 2147483647 w 1217"/>
                <a:gd name="T11" fmla="*/ 2147483647 h 1494"/>
                <a:gd name="T12" fmla="*/ 2147483647 w 1217"/>
                <a:gd name="T13" fmla="*/ 0 h 1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7"/>
                <a:gd name="T22" fmla="*/ 0 h 1494"/>
                <a:gd name="T23" fmla="*/ 1217 w 1217"/>
                <a:gd name="T24" fmla="*/ 1494 h 1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7" h="1494">
                  <a:moveTo>
                    <a:pt x="386" y="0"/>
                  </a:moveTo>
                  <a:cubicBezTo>
                    <a:pt x="322" y="114"/>
                    <a:pt x="196" y="352"/>
                    <a:pt x="0" y="682"/>
                  </a:cubicBezTo>
                  <a:cubicBezTo>
                    <a:pt x="56" y="829"/>
                    <a:pt x="128" y="798"/>
                    <a:pt x="196" y="857"/>
                  </a:cubicBezTo>
                  <a:cubicBezTo>
                    <a:pt x="264" y="916"/>
                    <a:pt x="308" y="996"/>
                    <a:pt x="407" y="1034"/>
                  </a:cubicBezTo>
                  <a:cubicBezTo>
                    <a:pt x="506" y="1072"/>
                    <a:pt x="667" y="1035"/>
                    <a:pt x="791" y="1082"/>
                  </a:cubicBezTo>
                  <a:cubicBezTo>
                    <a:pt x="915" y="1129"/>
                    <a:pt x="1217" y="1494"/>
                    <a:pt x="1152" y="1314"/>
                  </a:cubicBezTo>
                  <a:cubicBezTo>
                    <a:pt x="1087" y="1134"/>
                    <a:pt x="557" y="274"/>
                    <a:pt x="400" y="0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29595388-A17C-7390-6DDA-5A99DCA6D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4889" y="151765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D1BB7AE4-2204-926A-216B-82F3725F9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7250" y="18732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A74B597E-1161-29E3-24EA-56F29D4F7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3501" y="186372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Text Box 15">
              <a:extLst>
                <a:ext uri="{FF2B5EF4-FFF2-40B4-BE49-F238E27FC236}">
                  <a16:creationId xmlns:a16="http://schemas.microsoft.com/office/drawing/2014/main" id="{EB0374E8-6FD4-1B03-0BB7-624EEECE1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7425" y="1724024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3F0AECFA-DC85-BF1F-7DD2-9221D34E8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9976" y="35607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1E19BC87-30A6-7A72-C3C2-36A8F6E30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3976" y="32559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" name="Oval 21">
              <a:extLst>
                <a:ext uri="{FF2B5EF4-FFF2-40B4-BE49-F238E27FC236}">
                  <a16:creationId xmlns:a16="http://schemas.microsoft.com/office/drawing/2014/main" id="{86F83106-8C9D-25D3-2F28-5BF1CBE73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9026" y="144780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A574EF6-4368-378B-9AE7-2FDC03DD1CD9}"/>
                </a:ext>
              </a:extLst>
            </p:cNvPr>
            <p:cNvGrpSpPr/>
            <p:nvPr/>
          </p:nvGrpSpPr>
          <p:grpSpPr>
            <a:xfrm>
              <a:off x="7518265" y="2073629"/>
              <a:ext cx="746099" cy="675921"/>
              <a:chOff x="7518265" y="2073629"/>
              <a:chExt cx="746099" cy="675921"/>
            </a:xfrm>
          </p:grpSpPr>
          <p:sp>
            <p:nvSpPr>
              <p:cNvPr id="23" name="Oval 27">
                <a:extLst>
                  <a:ext uri="{FF2B5EF4-FFF2-40B4-BE49-F238E27FC236}">
                    <a16:creationId xmlns:a16="http://schemas.microsoft.com/office/drawing/2014/main" id="{F77F66D4-61FA-3FC3-9B5C-A31E42AF5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4976" y="2570162"/>
                <a:ext cx="179388" cy="1793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38" tIns="45719" rIns="91438" bIns="45719" anchor="ctr"/>
              <a:lstStyle/>
              <a:p>
                <a:endParaRPr lang="en-US" sz="2400">
                  <a:solidFill>
                    <a:srgbClr val="7030A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874BD3B-263C-98BE-15A3-6E2CA953A27B}"/>
                  </a:ext>
                </a:extLst>
              </p:cNvPr>
              <p:cNvSpPr txBox="1"/>
              <p:nvPr/>
            </p:nvSpPr>
            <p:spPr bwMode="auto">
              <a:xfrm>
                <a:off x="7518265" y="2073629"/>
                <a:ext cx="396259" cy="5847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8" tIns="45719" rIns="91438" bIns="45719" rtlCol="0">
                <a:spAutoFit/>
              </a:bodyPr>
              <a:lstStyle/>
              <a:p>
                <a:r>
                  <a:rPr lang="en-US" sz="3200" i="1" dirty="0">
                    <a:solidFill>
                      <a:srgbClr val="C00000"/>
                    </a:solidFill>
                    <a:latin typeface="Calibri"/>
                    <a:cs typeface="Calibri"/>
                  </a:rPr>
                  <a:t>n</a:t>
                </a:r>
              </a:p>
            </p:txBody>
          </p:sp>
        </p:grpSp>
      </p:grpSp>
      <p:sp>
        <p:nvSpPr>
          <p:cNvPr id="4" name="TextBox 42">
            <a:extLst>
              <a:ext uri="{FF2B5EF4-FFF2-40B4-BE49-F238E27FC236}">
                <a16:creationId xmlns:a16="http://schemas.microsoft.com/office/drawing/2014/main" id="{7B9F608E-A8DC-2A3D-4AC5-89C689342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797" y="2169580"/>
            <a:ext cx="262123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S: 0+2 = 2</a:t>
            </a:r>
          </a:p>
          <a:p>
            <a:r>
              <a:rPr lang="en-US" sz="3200" dirty="0">
                <a:latin typeface="Calibri"/>
                <a:cs typeface="Calibri"/>
              </a:rPr>
              <a:t>S-A: 1+4 = 5</a:t>
            </a:r>
          </a:p>
          <a:p>
            <a:r>
              <a:rPr lang="en-US" sz="3200" dirty="0">
                <a:latin typeface="Calibri"/>
                <a:cs typeface="Calibri"/>
              </a:rPr>
              <a:t>S-C: 2+1 = 3</a:t>
            </a:r>
          </a:p>
          <a:p>
            <a:r>
              <a:rPr lang="en-US" sz="3200" dirty="0">
                <a:latin typeface="Calibri"/>
                <a:cs typeface="Calibri"/>
              </a:rPr>
              <a:t>S-C-G: 6+0 = 6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7DB306-5D39-36FD-3A17-A858DDDC47C3}"/>
              </a:ext>
            </a:extLst>
          </p:cNvPr>
          <p:cNvCxnSpPr>
            <a:cxnSpLocks/>
          </p:cNvCxnSpPr>
          <p:nvPr/>
        </p:nvCxnSpPr>
        <p:spPr>
          <a:xfrm flipH="1">
            <a:off x="6283461" y="2351551"/>
            <a:ext cx="1868501" cy="247952"/>
          </a:xfrm>
          <a:prstGeom prst="straightConnector1">
            <a:avLst/>
          </a:prstGeom>
          <a:ln w="28575">
            <a:solidFill>
              <a:srgbClr val="C00000">
                <a:alpha val="50000"/>
              </a:srgbClr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6FD667B-04E4-4994-02E9-B0B146197AD4}"/>
              </a:ext>
            </a:extLst>
          </p:cNvPr>
          <p:cNvCxnSpPr>
            <a:cxnSpLocks/>
          </p:cNvCxnSpPr>
          <p:nvPr/>
        </p:nvCxnSpPr>
        <p:spPr>
          <a:xfrm flipH="1">
            <a:off x="6323761" y="3303473"/>
            <a:ext cx="1966224" cy="240690"/>
          </a:xfrm>
          <a:prstGeom prst="straightConnector1">
            <a:avLst/>
          </a:prstGeom>
          <a:ln w="28575">
            <a:solidFill>
              <a:srgbClr val="C00000">
                <a:alpha val="50000"/>
              </a:srgbClr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448163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Admissibility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67269" y="928469"/>
            <a:ext cx="7944782" cy="3048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values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heuristic value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cxnSpLocks/>
            <a:stCxn id="7" idx="6"/>
            <a:endCxn id="8" idx="1"/>
          </p:cNvCxnSpPr>
          <p:nvPr/>
        </p:nvCxnSpPr>
        <p:spPr>
          <a:xfrm>
            <a:off x="1254792" y="2281239"/>
            <a:ext cx="1124511" cy="43871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854992" y="3886200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780272" y="3504044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3566" y="1760253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973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8" grpId="0" animBg="1"/>
      <p:bldP spid="3482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>
                <a:latin typeface="Calibri"/>
                <a:cs typeface="Calibri"/>
              </a:rPr>
              <a:t>Consistency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52275" y="928470"/>
            <a:ext cx="7982263" cy="57614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costs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heuristic cost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Consistency: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“heuristic step cost” ≤ actual cost for each step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–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 h(C) </a:t>
            </a:r>
            <a:r>
              <a:rPr lang="en-US" sz="2800" dirty="0">
                <a:latin typeface="Calibri"/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cost(A to C)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		</a:t>
            </a:r>
            <a:r>
              <a:rPr lang="en-US" sz="2800" dirty="0">
                <a:latin typeface="Calibri"/>
                <a:cs typeface="Calibri"/>
              </a:rPr>
              <a:t>triangle inequality</a:t>
            </a:r>
            <a:endParaRPr lang="en-US" sz="2800" dirty="0">
              <a:cs typeface="Calibri"/>
            </a:endParaRP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h(A) </a:t>
            </a:r>
            <a:r>
              <a:rPr lang="en-US" sz="2800" dirty="0"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cs typeface="Calibri"/>
              </a:rPr>
              <a:t>cost(A to C) </a:t>
            </a:r>
            <a:r>
              <a:rPr lang="en-US" sz="2800" dirty="0">
                <a:cs typeface="Calibri"/>
              </a:rPr>
              <a:t>+</a:t>
            </a:r>
            <a:r>
              <a:rPr lang="en-US" sz="2800" dirty="0">
                <a:solidFill>
                  <a:srgbClr val="008000"/>
                </a:solidFill>
                <a:cs typeface="Calibri"/>
              </a:rPr>
              <a:t> 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h(C)</a:t>
            </a:r>
          </a:p>
          <a:p>
            <a:pPr>
              <a:lnSpc>
                <a:spcPct val="100000"/>
              </a:lnSpc>
              <a:buClr>
                <a:srgbClr val="333399"/>
              </a:buClr>
            </a:pPr>
            <a:r>
              <a:rPr lang="en-US" dirty="0">
                <a:latin typeface="Calibri"/>
                <a:cs typeface="Calibri"/>
              </a:rPr>
              <a:t>Consequences of consistency: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The f value along a path never decreases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A* graph search is optimal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endCxn id="8" idx="1"/>
          </p:cNvCxnSpPr>
          <p:nvPr/>
        </p:nvCxnSpPr>
        <p:spPr>
          <a:xfrm>
            <a:off x="1254793" y="2281240"/>
            <a:ext cx="1124510" cy="438710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637084" y="3488645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2829597" y="3763002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1700" y="1771574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630957" y="3893166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h=2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37084" y="3748630"/>
            <a:ext cx="838200" cy="638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5281405-EA50-4854-8E1B-ED1A0E49E919}"/>
              </a:ext>
            </a:extLst>
          </p:cNvPr>
          <p:cNvCxnSpPr>
            <a:cxnSpLocks/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418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1"/>
          <p:cNvSpPr>
            <a:spLocks/>
          </p:cNvSpPr>
          <p:nvPr/>
        </p:nvSpPr>
        <p:spPr bwMode="auto">
          <a:xfrm>
            <a:off x="8518525" y="2362200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Optimality of A* Graph Search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>
          <a:xfrm>
            <a:off x="606452" y="1184276"/>
            <a:ext cx="7224685" cy="4419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Sketch: consider what A* does with a consistent heuristic: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1: In tree search, A* expands nodes in increasing total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3200" dirty="0">
                <a:latin typeface="Calibri"/>
                <a:cs typeface="Calibri"/>
              </a:rPr>
              <a:t> value (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f-contours</a:t>
            </a:r>
            <a:r>
              <a:rPr lang="en-US" sz="3200" dirty="0">
                <a:latin typeface="Calibri"/>
                <a:cs typeface="Calibri"/>
              </a:rPr>
              <a:t>)</a:t>
            </a:r>
            <a:br>
              <a:rPr lang="en-US" sz="3200" dirty="0">
                <a:latin typeface="Calibri"/>
                <a:cs typeface="Calibri"/>
              </a:rPr>
            </a:br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2: For every state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,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optimally are explored before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suboptimally</a:t>
            </a:r>
            <a:endParaRPr lang="en-US" sz="3200" dirty="0">
              <a:latin typeface="Calibri"/>
              <a:cs typeface="Calibri"/>
            </a:endParaRPr>
          </a:p>
          <a:p>
            <a:pPr lvl="1"/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Result: A* graph search is optimal</a:t>
            </a:r>
          </a:p>
        </p:txBody>
      </p:sp>
      <p:sp>
        <p:nvSpPr>
          <p:cNvPr id="41989" name="Freeform 9"/>
          <p:cNvSpPr>
            <a:spLocks/>
          </p:cNvSpPr>
          <p:nvPr/>
        </p:nvSpPr>
        <p:spPr bwMode="auto">
          <a:xfrm>
            <a:off x="8001000" y="2533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0" name="Oval 10"/>
          <p:cNvSpPr>
            <a:spLocks noChangeArrowheads="1"/>
          </p:cNvSpPr>
          <p:nvPr/>
        </p:nvSpPr>
        <p:spPr bwMode="auto">
          <a:xfrm>
            <a:off x="9123363" y="288925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1" name="Oval 11"/>
          <p:cNvSpPr>
            <a:spLocks noChangeArrowheads="1"/>
          </p:cNvSpPr>
          <p:nvPr/>
        </p:nvSpPr>
        <p:spPr bwMode="auto">
          <a:xfrm>
            <a:off x="9599613" y="287972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9253538" y="2740026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1993" name="Oval 16"/>
          <p:cNvSpPr>
            <a:spLocks noChangeArrowheads="1"/>
          </p:cNvSpPr>
          <p:nvPr/>
        </p:nvSpPr>
        <p:spPr bwMode="auto">
          <a:xfrm>
            <a:off x="9847263" y="392906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4" name="Oval 17"/>
          <p:cNvSpPr>
            <a:spLocks noChangeArrowheads="1"/>
          </p:cNvSpPr>
          <p:nvPr/>
        </p:nvSpPr>
        <p:spPr bwMode="auto">
          <a:xfrm>
            <a:off x="9367838" y="4484688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9321800" y="3275014"/>
            <a:ext cx="179388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6" name="Freeform 20"/>
          <p:cNvSpPr>
            <a:spLocks/>
          </p:cNvSpPr>
          <p:nvPr/>
        </p:nvSpPr>
        <p:spPr bwMode="auto">
          <a:xfrm>
            <a:off x="9739311" y="3471862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7" name="Oval 22"/>
          <p:cNvSpPr>
            <a:spLocks noChangeArrowheads="1"/>
          </p:cNvSpPr>
          <p:nvPr/>
        </p:nvSpPr>
        <p:spPr bwMode="auto">
          <a:xfrm>
            <a:off x="9355138" y="2463801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8" name="Freeform 23"/>
          <p:cNvSpPr>
            <a:spLocks/>
          </p:cNvSpPr>
          <p:nvPr/>
        </p:nvSpPr>
        <p:spPr bwMode="auto">
          <a:xfrm>
            <a:off x="8783637" y="3368676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9" name="Freeform 24"/>
          <p:cNvSpPr>
            <a:spLocks/>
          </p:cNvSpPr>
          <p:nvPr/>
        </p:nvSpPr>
        <p:spPr bwMode="auto">
          <a:xfrm>
            <a:off x="9039226" y="3100388"/>
            <a:ext cx="747713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000" name="Text Box 26"/>
          <p:cNvSpPr txBox="1">
            <a:spLocks noChangeArrowheads="1"/>
          </p:cNvSpPr>
          <p:nvPr/>
        </p:nvSpPr>
        <p:spPr bwMode="auto">
          <a:xfrm>
            <a:off x="10228198" y="3386563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3</a:t>
            </a:r>
          </a:p>
        </p:txBody>
      </p:sp>
      <p:sp>
        <p:nvSpPr>
          <p:cNvPr id="42001" name="Text Box 27"/>
          <p:cNvSpPr txBox="1">
            <a:spLocks noChangeArrowheads="1"/>
          </p:cNvSpPr>
          <p:nvPr/>
        </p:nvSpPr>
        <p:spPr bwMode="auto">
          <a:xfrm>
            <a:off x="10101198" y="2991275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2</a:t>
            </a:r>
          </a:p>
        </p:txBody>
      </p:sp>
      <p:sp>
        <p:nvSpPr>
          <p:cNvPr id="42002" name="Text Box 28"/>
          <p:cNvSpPr txBox="1">
            <a:spLocks noChangeArrowheads="1"/>
          </p:cNvSpPr>
          <p:nvPr/>
        </p:nvSpPr>
        <p:spPr bwMode="auto">
          <a:xfrm>
            <a:off x="9901172" y="2613451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1</a:t>
            </a:r>
          </a:p>
        </p:txBody>
      </p:sp>
    </p:spTree>
    <p:extLst>
      <p:ext uri="{BB962C8B-B14F-4D97-AF65-F5344CB8AC3E}">
        <p14:creationId xmlns:p14="http://schemas.microsoft.com/office/powerpoint/2010/main" val="3464164265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Optimality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48656" y="1183458"/>
            <a:ext cx="9766984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Tree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is optimal if heuristic is admissible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is a special case (h = 0)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Graph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optimal if heuristic is consistent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optimal (h = 0 is consistent)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Consistency implies admissibility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In general, most natural admissible heuristics tend to be consistent, especially if from relaxed problems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9853" y="2009404"/>
            <a:ext cx="4720694" cy="340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Heuristics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00200"/>
            <a:ext cx="5714999" cy="4585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89459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Creating Admissible Heuristics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Most of the work in solving hard search problems optimally is in coming up with admissible heuristics</a:t>
            </a:r>
          </a:p>
          <a:p>
            <a:pPr lvl="3"/>
            <a:endParaRPr lang="en-US" sz="1600" dirty="0"/>
          </a:p>
          <a:p>
            <a:pPr eaLnBrk="1" hangingPunct="1"/>
            <a:r>
              <a:rPr lang="en-US" sz="2800" dirty="0"/>
              <a:t>Often, admissible heuristics are solutions to </a:t>
            </a:r>
            <a:r>
              <a:rPr lang="en-US" sz="2800" b="1" i="1" dirty="0">
                <a:solidFill>
                  <a:srgbClr val="C00000"/>
                </a:solidFill>
              </a:rPr>
              <a:t>relaxed problems</a:t>
            </a:r>
            <a:r>
              <a:rPr lang="en-US" sz="2800" i="1" dirty="0"/>
              <a:t>, </a:t>
            </a:r>
            <a:r>
              <a:rPr lang="en-US" sz="2800" dirty="0"/>
              <a:t>where new actions are available</a:t>
            </a:r>
            <a:endParaRPr lang="en-US" sz="2800" i="1" dirty="0"/>
          </a:p>
          <a:p>
            <a:pPr lvl="2"/>
            <a:endParaRPr lang="en-US" sz="2000" i="1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553199" y="3428999"/>
            <a:ext cx="4967145" cy="2604945"/>
            <a:chOff x="5067016" y="4038600"/>
            <a:chExt cx="2663541" cy="1197700"/>
          </a:xfrm>
        </p:grpSpPr>
        <p:pic>
          <p:nvPicPr>
            <p:cNvPr id="2253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67016" y="40386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Arrow Connector 11"/>
            <p:cNvCxnSpPr>
              <a:cxnSpLocks/>
            </p:cNvCxnSpPr>
            <p:nvPr/>
          </p:nvCxnSpPr>
          <p:spPr bwMode="auto">
            <a:xfrm flipH="1" flipV="1">
              <a:off x="5224951" y="4457919"/>
              <a:ext cx="1127005" cy="7069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38" name="TextBox 17"/>
            <p:cNvSpPr txBox="1">
              <a:spLocks noChangeArrowheads="1"/>
            </p:cNvSpPr>
            <p:nvPr/>
          </p:nvSpPr>
          <p:spPr bwMode="auto">
            <a:xfrm>
              <a:off x="5256027" y="4456138"/>
              <a:ext cx="295008" cy="240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15</a:t>
              </a:r>
            </a:p>
          </p:txBody>
        </p:sp>
        <p:cxnSp>
          <p:nvCxnSpPr>
            <p:cNvPr id="14" name="Straight Arrow Connector 13"/>
            <p:cNvCxnSpPr>
              <a:cxnSpLocks/>
            </p:cNvCxnSpPr>
            <p:nvPr/>
          </p:nvCxnSpPr>
          <p:spPr bwMode="auto">
            <a:xfrm>
              <a:off x="5235273" y="4457919"/>
              <a:ext cx="0" cy="636101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522176" y="3353607"/>
            <a:ext cx="4187938" cy="2954110"/>
            <a:chOff x="2743201" y="4111625"/>
            <a:chExt cx="2170113" cy="1374775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r="22440"/>
            <a:stretch>
              <a:fillRect/>
            </a:stretch>
          </p:blipFill>
          <p:spPr bwMode="auto">
            <a:xfrm>
              <a:off x="2743201" y="4111625"/>
              <a:ext cx="2170113" cy="137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895600" y="4492623"/>
              <a:ext cx="1295400" cy="6858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84984" y="4166820"/>
            <a:ext cx="9906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366</a:t>
            </a:r>
          </a:p>
        </p:txBody>
      </p:sp>
    </p:spTree>
    <p:extLst>
      <p:ext uri="{BB962C8B-B14F-4D97-AF65-F5344CB8AC3E}">
        <p14:creationId xmlns:p14="http://schemas.microsoft.com/office/powerpoint/2010/main" val="108295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8 Puzzle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495800"/>
            <a:ext cx="6781800" cy="1630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actions?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actions from the start state?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should the step costs be?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24733" y="838200"/>
            <a:ext cx="5338267" cy="4584642"/>
            <a:chOff x="6387246" y="1371600"/>
            <a:chExt cx="6033354" cy="5181600"/>
          </a:xfrm>
        </p:grpSpPr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87246" y="1371600"/>
              <a:ext cx="5789731" cy="4838698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10515600" y="4724400"/>
              <a:ext cx="1905000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18" y="1220185"/>
            <a:ext cx="2969363" cy="254342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220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Start State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78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Goal State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8745" y="1219462"/>
            <a:ext cx="3044108" cy="254487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8226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Actions</a:t>
            </a:r>
          </a:p>
        </p:txBody>
      </p:sp>
    </p:spTree>
    <p:extLst>
      <p:ext uri="{BB962C8B-B14F-4D97-AF65-F5344CB8AC3E}">
        <p14:creationId xmlns:p14="http://schemas.microsoft.com/office/powerpoint/2010/main" val="24344602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</a:t>
            </a:r>
          </a:p>
        </p:txBody>
      </p:sp>
      <p:sp>
        <p:nvSpPr>
          <p:cNvPr id="8192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6324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Heuristic: </a:t>
            </a:r>
            <a:r>
              <a:rPr lang="en-US" sz="2800" dirty="0">
                <a:solidFill>
                  <a:srgbClr val="00B050"/>
                </a:solidFill>
              </a:rPr>
              <a:t>Number of tiles misplaced</a:t>
            </a:r>
          </a:p>
          <a:p>
            <a:pPr eaLnBrk="1" hangingPunct="1"/>
            <a:r>
              <a:rPr lang="en-US" sz="2800" dirty="0"/>
              <a:t>Why is it admissible?</a:t>
            </a:r>
          </a:p>
          <a:p>
            <a:pPr eaLnBrk="1" hangingPunct="1"/>
            <a:r>
              <a:rPr lang="en-US" sz="2800" dirty="0"/>
              <a:t>h(start) =</a:t>
            </a:r>
          </a:p>
          <a:p>
            <a:pPr eaLnBrk="1" hangingPunct="1"/>
            <a:r>
              <a:rPr lang="en-US" sz="2800" dirty="0"/>
              <a:t>This is a </a:t>
            </a:r>
            <a:r>
              <a:rPr lang="en-US" sz="2800" i="1" dirty="0"/>
              <a:t>relaxed-problem</a:t>
            </a:r>
            <a:r>
              <a:rPr lang="en-US" sz="2800" dirty="0"/>
              <a:t> heuristic</a:t>
            </a:r>
          </a:p>
        </p:txBody>
      </p:sp>
      <p:sp>
        <p:nvSpPr>
          <p:cNvPr id="819206" name="Text Box 6"/>
          <p:cNvSpPr txBox="1">
            <a:spLocks noChangeArrowheads="1"/>
          </p:cNvSpPr>
          <p:nvPr/>
        </p:nvSpPr>
        <p:spPr bwMode="auto">
          <a:xfrm>
            <a:off x="1974812" y="2247672"/>
            <a:ext cx="9906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90" y="3489471"/>
            <a:ext cx="5510086" cy="313819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133348" y="6382906"/>
            <a:ext cx="392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Statistics from Andrew Moore</a:t>
            </a:r>
          </a:p>
        </p:txBody>
      </p:sp>
      <p:graphicFrame>
        <p:nvGraphicFramePr>
          <p:cNvPr id="4" name="Group 94">
            <a:extLst>
              <a:ext uri="{FF2B5EF4-FFF2-40B4-BE49-F238E27FC236}">
                <a16:creationId xmlns:a16="http://schemas.microsoft.com/office/drawing/2014/main" id="{EC40116E-A242-F692-583B-0D3CE1015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927274"/>
              </p:ext>
            </p:extLst>
          </p:nvPr>
        </p:nvGraphicFramePr>
        <p:xfrm>
          <a:off x="6432289" y="3637914"/>
          <a:ext cx="5312705" cy="2212023"/>
        </p:xfrm>
        <a:graphic>
          <a:graphicData uri="http://schemas.openxmlformats.org/drawingml/2006/table">
            <a:tbl>
              <a:tblPr/>
              <a:tblGrid>
                <a:gridCol w="1046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A9C42D23-EC79-CEBE-EE16-9C91CAD5CC95}"/>
              </a:ext>
            </a:extLst>
          </p:cNvPr>
          <p:cNvGrpSpPr/>
          <p:nvPr/>
        </p:nvGrpSpPr>
        <p:grpSpPr>
          <a:xfrm>
            <a:off x="6504115" y="772395"/>
            <a:ext cx="5333998" cy="2656605"/>
            <a:chOff x="533401" y="1219446"/>
            <a:chExt cx="6113461" cy="3044818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6D8D316D-7744-62E5-6248-9625360554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39F38A-B1B7-B273-2C46-5EA9F9127233}"/>
                </a:ext>
              </a:extLst>
            </p:cNvPr>
            <p:cNvSpPr txBox="1"/>
            <p:nvPr/>
          </p:nvSpPr>
          <p:spPr>
            <a:xfrm>
              <a:off x="100229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Start State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6E4DDD-C42A-585E-820C-B58B098F8E03}"/>
                </a:ext>
              </a:extLst>
            </p:cNvPr>
            <p:cNvSpPr txBox="1"/>
            <p:nvPr/>
          </p:nvSpPr>
          <p:spPr>
            <a:xfrm>
              <a:off x="411885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Goal State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30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6" grpId="0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94">
            <a:extLst>
              <a:ext uri="{FF2B5EF4-FFF2-40B4-BE49-F238E27FC236}">
                <a16:creationId xmlns:a16="http://schemas.microsoft.com/office/drawing/2014/main" id="{725BA601-E2C2-5A1F-E9B9-D68B4F28A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149526"/>
              </p:ext>
            </p:extLst>
          </p:nvPr>
        </p:nvGraphicFramePr>
        <p:xfrm>
          <a:off x="5576012" y="3637914"/>
          <a:ext cx="6168982" cy="2686686"/>
        </p:xfrm>
        <a:graphic>
          <a:graphicData uri="http://schemas.openxmlformats.org/drawingml/2006/table">
            <a:tbl>
              <a:tblPr/>
              <a:tblGrid>
                <a:gridCol w="1902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0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MANHATTAN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201723"/>
                  </a:ext>
                </a:extLst>
              </a:tr>
            </a:tbl>
          </a:graphicData>
        </a:graphic>
      </p:graphicFrame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II</a:t>
            </a:r>
          </a:p>
        </p:txBody>
      </p:sp>
      <p:sp>
        <p:nvSpPr>
          <p:cNvPr id="813059" name="Rectangle 3"/>
          <p:cNvSpPr>
            <a:spLocks noGrp="1" noChangeArrowheads="1"/>
          </p:cNvSpPr>
          <p:nvPr>
            <p:ph idx="1"/>
          </p:nvPr>
        </p:nvSpPr>
        <p:spPr>
          <a:xfrm>
            <a:off x="457201" y="1112623"/>
            <a:ext cx="5867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/>
              <a:t>What if we had an easier 8-puzzle where any tile could slide any direction at any time, ignoring other tiles?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rgbClr val="00B050"/>
                </a:solidFill>
              </a:rPr>
              <a:t>Total </a:t>
            </a:r>
            <a:r>
              <a:rPr lang="en-US" sz="3200" i="1" dirty="0">
                <a:solidFill>
                  <a:srgbClr val="00B050"/>
                </a:solidFill>
              </a:rPr>
              <a:t>Manhattan </a:t>
            </a:r>
            <a:r>
              <a:rPr lang="en-US" sz="3200" dirty="0">
                <a:solidFill>
                  <a:srgbClr val="00B050"/>
                </a:solidFill>
              </a:rPr>
              <a:t>distance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Why is it admissible?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h(start) =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</p:txBody>
      </p:sp>
      <p:sp>
        <p:nvSpPr>
          <p:cNvPr id="813061" name="Text Box 5"/>
          <p:cNvSpPr txBox="1">
            <a:spLocks noChangeArrowheads="1"/>
          </p:cNvSpPr>
          <p:nvPr/>
        </p:nvSpPr>
        <p:spPr bwMode="auto">
          <a:xfrm>
            <a:off x="2110688" y="5786742"/>
            <a:ext cx="3464568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 + 1 + 2 + … = 18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56C0062-3B55-2034-2BA7-D2A923EA0458}"/>
              </a:ext>
            </a:extLst>
          </p:cNvPr>
          <p:cNvGrpSpPr/>
          <p:nvPr/>
        </p:nvGrpSpPr>
        <p:grpSpPr>
          <a:xfrm>
            <a:off x="6504115" y="772395"/>
            <a:ext cx="5333998" cy="2656605"/>
            <a:chOff x="533401" y="1219446"/>
            <a:chExt cx="6113461" cy="3044818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CB0BB512-027C-D47F-02D4-B407EC1C3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29742AF-CEA3-0597-6170-F3247EDE5C04}"/>
                </a:ext>
              </a:extLst>
            </p:cNvPr>
            <p:cNvSpPr txBox="1"/>
            <p:nvPr/>
          </p:nvSpPr>
          <p:spPr>
            <a:xfrm>
              <a:off x="100229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Start State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B6B2BD-B0B2-6011-4287-BDE87F03F6EA}"/>
                </a:ext>
              </a:extLst>
            </p:cNvPr>
            <p:cNvSpPr txBox="1"/>
            <p:nvPr/>
          </p:nvSpPr>
          <p:spPr>
            <a:xfrm>
              <a:off x="411885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Goal State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DB2E66E-C596-80D0-B4CF-B13E4F5321C6}"/>
              </a:ext>
            </a:extLst>
          </p:cNvPr>
          <p:cNvSpPr txBox="1"/>
          <p:nvPr/>
        </p:nvSpPr>
        <p:spPr>
          <a:xfrm>
            <a:off x="8133348" y="6382906"/>
            <a:ext cx="392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Statistics from Andrew Moore</a:t>
            </a:r>
          </a:p>
        </p:txBody>
      </p:sp>
    </p:spTree>
    <p:extLst>
      <p:ext uri="{BB962C8B-B14F-4D97-AF65-F5344CB8AC3E}">
        <p14:creationId xmlns:p14="http://schemas.microsoft.com/office/powerpoint/2010/main" val="132989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61" grpId="0"/>
      <p:bldP spid="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Combining heuristics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41356" y="1104900"/>
            <a:ext cx="11326825" cy="4953000"/>
          </a:xfrm>
        </p:spPr>
        <p:txBody>
          <a:bodyPr/>
          <a:lstStyle/>
          <a:p>
            <a:r>
              <a:rPr lang="en-US" sz="3200" dirty="0"/>
              <a:t>Dominance: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cs typeface="Arial" charset="0"/>
              </a:rPr>
              <a:t>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if   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D303CA"/>
                </a:solidFill>
                <a:sym typeface="Symbol"/>
              </a:rPr>
              <a:t>                    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</a:t>
            </a:r>
            <a:r>
              <a:rPr lang="en-US" sz="3200" i="1" dirty="0">
                <a:solidFill>
                  <a:schemeClr val="tx1"/>
                </a:solidFill>
              </a:rPr>
              <a:t>n</a:t>
            </a:r>
            <a:r>
              <a:rPr lang="en-US" sz="3200" dirty="0">
                <a:solidFill>
                  <a:srgbClr val="C00000"/>
                </a:solidFill>
              </a:rPr>
              <a:t>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Roughly speaking, larger is better as long as both are admissible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zero heuristic </a:t>
            </a:r>
            <a:r>
              <a:rPr lang="en-US" sz="3200" dirty="0"/>
              <a:t>is pretty bad (what does A* do with h=0?)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exact heuristic </a:t>
            </a:r>
            <a:r>
              <a:rPr lang="en-US" sz="3200" dirty="0"/>
              <a:t>is pretty good, but usually too expensive!</a:t>
            </a:r>
          </a:p>
          <a:p>
            <a:pPr lvl="1"/>
            <a:endParaRPr lang="en-US" sz="2800" dirty="0"/>
          </a:p>
          <a:p>
            <a:pPr eaLnBrk="1" hangingPunct="1"/>
            <a:r>
              <a:rPr lang="en-US" sz="3200" dirty="0"/>
              <a:t>What if we have two heuristics, neither dominates the other?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Form a new heuristic by taking the max of both:</a:t>
            </a:r>
          </a:p>
          <a:p>
            <a:pPr marL="457176" lvl="1" indent="0">
              <a:buNone/>
            </a:pPr>
            <a:r>
              <a:rPr lang="en-US" sz="2800" dirty="0"/>
              <a:t>                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dirty="0"/>
              <a:t>= max(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/>
              <a:t>,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b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)</a:t>
            </a:r>
            <a:endParaRPr lang="en-US" sz="2800" dirty="0"/>
          </a:p>
          <a:p>
            <a:pPr lvl="1" eaLnBrk="1" hangingPunct="1"/>
            <a:r>
              <a:rPr lang="en-US" sz="2800" dirty="0"/>
              <a:t> </a:t>
            </a:r>
            <a:r>
              <a:rPr lang="en-US" sz="3200" dirty="0"/>
              <a:t>Max of admissible heuristics is admissible and dominates both!</a:t>
            </a:r>
          </a:p>
          <a:p>
            <a:pPr marL="230187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3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9590" y="1553037"/>
            <a:ext cx="4865218" cy="453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173552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A* uses both backward costs and (estimates of) forward costs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A* is optimal with admissible / consistent heuristics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Heuristic design is key: often use relaxed problems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1" y="3886363"/>
            <a:ext cx="8077197" cy="2487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9092</TotalTime>
  <Words>3965</Words>
  <Application>Microsoft Office PowerPoint</Application>
  <PresentationFormat>Widescreen</PresentationFormat>
  <Paragraphs>850</Paragraphs>
  <Slides>70</Slides>
  <Notes>14</Notes>
  <HiddenSlides>15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7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Plan</vt:lpstr>
      <vt:lpstr>Uniform Cost Search</vt:lpstr>
      <vt:lpstr>AI: Representation and Problem Solving </vt:lpstr>
      <vt:lpstr>PowerPoint Presentation</vt:lpstr>
      <vt:lpstr>PowerPoint Presentation</vt:lpstr>
      <vt:lpstr>PowerPoint Presentation</vt:lpstr>
      <vt:lpstr>Recall: Breadth-First Search (BFS) Properties</vt:lpstr>
      <vt:lpstr>Recall: Breadth-First Search (BFS) Properties</vt:lpstr>
      <vt:lpstr>Uniform Cost Search (UCS) Properties</vt:lpstr>
      <vt:lpstr>Uniform Cost Issues</vt:lpstr>
      <vt:lpstr>Demo Contours UCS Empty</vt:lpstr>
      <vt:lpstr>Demo Contours UCS Pacman Small Maze</vt:lpstr>
      <vt:lpstr>Donuts ASAP!</vt:lpstr>
      <vt:lpstr>Uninformed vs Informed Search</vt:lpstr>
      <vt:lpstr>Today</vt:lpstr>
      <vt:lpstr>Informed Search</vt:lpstr>
      <vt:lpstr>Search Heuristics</vt:lpstr>
      <vt:lpstr>Example: Euclidean distance to Bucharest</vt:lpstr>
      <vt:lpstr>Effect of heuristics</vt:lpstr>
      <vt:lpstr>Greedy Search</vt:lpstr>
      <vt:lpstr>Donuts ASAP!</vt:lpstr>
      <vt:lpstr>Greedy Search</vt:lpstr>
      <vt:lpstr>Greedy Search</vt:lpstr>
      <vt:lpstr>Demo Contours Greedy (Empty)</vt:lpstr>
      <vt:lpstr>Demo Contours Greedy (Pacman Small Maze)</vt:lpstr>
      <vt:lpstr>A* Search</vt:lpstr>
      <vt:lpstr>A* Search</vt:lpstr>
      <vt:lpstr>A* Search</vt:lpstr>
      <vt:lpstr>Combining UCS and Greedy</vt:lpstr>
      <vt:lpstr>Combining UCS and Greedy</vt:lpstr>
      <vt:lpstr>Combining UCS and Greedy</vt:lpstr>
      <vt:lpstr>Is A* Optimal?</vt:lpstr>
      <vt:lpstr>The Price is Wrong…</vt:lpstr>
      <vt:lpstr>Admissible Heuristics</vt:lpstr>
      <vt:lpstr>Admissible Heuristics</vt:lpstr>
      <vt:lpstr>Optimality of A* Tree Search</vt:lpstr>
      <vt:lpstr>Optimality of A* Tree Search</vt:lpstr>
      <vt:lpstr>Optimality of A* Tree Search: Blocking</vt:lpstr>
      <vt:lpstr>Optimality of A* Tree Search: Blocking</vt:lpstr>
      <vt:lpstr>Optimality of A* Tree Search: Blocking</vt:lpstr>
      <vt:lpstr>Optimality of A* Tree Search: Blocking</vt:lpstr>
      <vt:lpstr>Optimality of A* Tree Search: Blocking</vt:lpstr>
      <vt:lpstr>UCS vs A* Contours</vt:lpstr>
      <vt:lpstr>UCS vs A* Contours</vt:lpstr>
      <vt:lpstr>Demo Contours UCS Empty</vt:lpstr>
      <vt:lpstr>Demo Contours UCS Pacman Small Maze</vt:lpstr>
      <vt:lpstr>Comparison</vt:lpstr>
      <vt:lpstr>Demo Empty Water Shallow/Deep – Guess Algorithm</vt:lpstr>
      <vt:lpstr>A* Search Algorithms</vt:lpstr>
      <vt:lpstr>PowerPoint Presentation</vt:lpstr>
      <vt:lpstr>PowerPoint Presentation</vt:lpstr>
      <vt:lpstr>Optimality of A* Graph Search</vt:lpstr>
      <vt:lpstr>A* Tree Search</vt:lpstr>
      <vt:lpstr>A* Graph Search</vt:lpstr>
      <vt:lpstr>Poll 1: A* Graph Search</vt:lpstr>
      <vt:lpstr>Poll 1: A* Graph Search</vt:lpstr>
      <vt:lpstr>A* Graph Search</vt:lpstr>
      <vt:lpstr>A* Graph Search Gone Wrong?</vt:lpstr>
      <vt:lpstr>Admissibility of Heuristics</vt:lpstr>
      <vt:lpstr>Consistency of Heuristics</vt:lpstr>
      <vt:lpstr>Optimality of A* Graph Search</vt:lpstr>
      <vt:lpstr>Optimality</vt:lpstr>
      <vt:lpstr>Creating Heuristics</vt:lpstr>
      <vt:lpstr>Creating Admissible Heuristics</vt:lpstr>
      <vt:lpstr>Example: 8 Puzzle</vt:lpstr>
      <vt:lpstr>8 Puzzle I</vt:lpstr>
      <vt:lpstr>8 Puzzle II</vt:lpstr>
      <vt:lpstr>Combining heuristics</vt:lpstr>
      <vt:lpstr>A*: Summary</vt:lpstr>
      <vt:lpstr>A*: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 Virtue</dc:creator>
  <cp:lastModifiedBy>Pat Virtue</cp:lastModifiedBy>
  <cp:revision>708</cp:revision>
  <cp:lastPrinted>2018-11-27T13:42:27Z</cp:lastPrinted>
  <dcterms:created xsi:type="dcterms:W3CDTF">2018-10-11T11:39:27Z</dcterms:created>
  <dcterms:modified xsi:type="dcterms:W3CDTF">2025-09-04T18:48:34Z</dcterms:modified>
</cp:coreProperties>
</file>