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3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4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notesSlides/notesSlide5.xml" ContentType="application/vnd.openxmlformats-officedocument.presentationml.notesSlide+xml"/>
  <Override PartName="/ppt/ink/ink14.xml" ContentType="application/inkml+xml"/>
  <Override PartName="/ppt/notesSlides/notesSlide6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notesSlides/notesSlide7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8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36" r:id="rId2"/>
    <p:sldId id="256" r:id="rId3"/>
    <p:sldId id="389" r:id="rId4"/>
    <p:sldId id="368" r:id="rId5"/>
    <p:sldId id="488" r:id="rId6"/>
    <p:sldId id="489" r:id="rId7"/>
    <p:sldId id="490" r:id="rId8"/>
    <p:sldId id="491" r:id="rId9"/>
    <p:sldId id="429" r:id="rId10"/>
    <p:sldId id="519" r:id="rId11"/>
    <p:sldId id="430" r:id="rId12"/>
    <p:sldId id="551" r:id="rId13"/>
    <p:sldId id="392" r:id="rId14"/>
    <p:sldId id="463" r:id="rId15"/>
    <p:sldId id="435" r:id="rId16"/>
    <p:sldId id="445" r:id="rId17"/>
    <p:sldId id="427" r:id="rId18"/>
    <p:sldId id="521" r:id="rId19"/>
    <p:sldId id="467" r:id="rId20"/>
    <p:sldId id="450" r:id="rId21"/>
    <p:sldId id="500" r:id="rId22"/>
    <p:sldId id="550" r:id="rId23"/>
    <p:sldId id="516" r:id="rId24"/>
    <p:sldId id="530" r:id="rId25"/>
    <p:sldId id="523" r:id="rId26"/>
    <p:sldId id="539" r:id="rId27"/>
    <p:sldId id="524" r:id="rId28"/>
    <p:sldId id="548" r:id="rId29"/>
    <p:sldId id="552" r:id="rId30"/>
    <p:sldId id="540" r:id="rId31"/>
    <p:sldId id="526" r:id="rId32"/>
    <p:sldId id="527" r:id="rId33"/>
    <p:sldId id="528" r:id="rId34"/>
    <p:sldId id="469" r:id="rId35"/>
    <p:sldId id="529" r:id="rId36"/>
    <p:sldId id="541" r:id="rId37"/>
    <p:sldId id="470" r:id="rId38"/>
    <p:sldId id="504" r:id="rId39"/>
    <p:sldId id="505" r:id="rId40"/>
    <p:sldId id="407" r:id="rId41"/>
    <p:sldId id="503" r:id="rId42"/>
    <p:sldId id="534" r:id="rId43"/>
    <p:sldId id="535" r:id="rId44"/>
    <p:sldId id="455" r:id="rId45"/>
    <p:sldId id="406" r:id="rId46"/>
    <p:sldId id="424" r:id="rId47"/>
    <p:sldId id="461" r:id="rId48"/>
    <p:sldId id="408" r:id="rId49"/>
    <p:sldId id="401" r:id="rId50"/>
    <p:sldId id="402" r:id="rId51"/>
    <p:sldId id="409" r:id="rId52"/>
    <p:sldId id="531" r:id="rId53"/>
    <p:sldId id="553" r:id="rId54"/>
    <p:sldId id="532" r:id="rId55"/>
    <p:sldId id="536" r:id="rId56"/>
    <p:sldId id="544" r:id="rId57"/>
    <p:sldId id="543" r:id="rId58"/>
    <p:sldId id="533" r:id="rId59"/>
    <p:sldId id="545" r:id="rId60"/>
    <p:sldId id="546" r:id="rId61"/>
    <p:sldId id="547" r:id="rId62"/>
    <p:sldId id="457" r:id="rId63"/>
    <p:sldId id="413" r:id="rId64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6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4:54:05.0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30638 1076 33167 0,'0'-1'2944'0,"1"1"-2352"0,2 1-464 0,-2 1-128 0,0 0 288 16,0-1 32-16,2-1 16 0,-1 3 0 0,3 1 688 0,-1 2 128 0,0 1 16 0,-1 3 16 0,-1 1-544 0,-2 4-96 0,0 2-32 0,0 1 0 0,-2 1-256 0,1 7-48 0,0 0-16 0,-1 5 0 0,0 3 0 0,0 0-16 0,1 3 0 0,-2 1 0 0,1 1-32 0,0-2 0 0,0 2 0 0,1-1 0 0,-1 1-144 15,1 1 0-15,-1 0 0 0,-2-1 0 0,0 1 0 0,1-4 0 0,-4 2 0 0,1-3 0 0,0-2 0 0,-1 2 0 0,-2-1 0 0,0 1 0 0,2-1-704 0,-2-1-112 0,3-3-16 0,0-1-16 0,1-7-2608 0,1-3-528 0</inkml:trace>
  <inkml:trace contextRef="#ctx0" brushRef="#br0" timeOffset="569.28">31457 996 37775 0,'-8'-6'3360'0,"3"6"-2688"0,2 0-544 0,0 4-128 0,3 1 128 0,0 0-128 16,1 3 192-16,-1 2-64 0,2 9 128 0,-1 9 0 16,3 7 16-16,-1 10 0 0,1 6 240 0,0 4 32 15,-1 4 16-15,0-2 0 0,-3 0-400 0,0 0-160 16,-3-1 128-16,1 3-128 0,-2 1 192 0,-1-1-64 0,2 2 0 16,-2-3 0-16,0-2-128 15,-2-4 0-15,2 0 0 0,-1 0 0 0,0-2 0 0,-1 2-176 0,-1 1 48 0,1 2 0 31,-1-1-912-31,-1-2-176 0,-1-2-48 0,-1-5-15888 16</inkml:trace>
  <inkml:trace contextRef="#ctx0" brushRef="#br0" timeOffset="1139.42">30282 2580 29487 0,'-10'-2'2624'0,"3"2"-2112"0,4 2-512 0,3-2 0 0,1 0 272 0,-2 0-48 0,-1 1-16 0,-2-1 0 0,-1 2 1232 0,-1 1 240 0,2-1 48 0,3 0 16 16,1 3-576-16,1 1-112 16,3 4-32-16,1 5 0 0,2 2-528 0,2 7-112 15,-1 7-32-15,4 6 0 0,-1 5-32 0,1 6-16 16,-1 3 0-16,0-2 0 0,2 4-80 0,-1-1-16 0,2 5 0 0,1-1 0 15,-1 1-208 1,2-3 0-16,1-1 128 0,-1-4-128 0,1-4 0 0,0-1 176 0,1 0-176 0,0-6 160 0,3-1-160 0,0-1 0 16,3 1 0-16,2-2-176 15,0 2 176-15,2-1 176 0,2-1-48 0,2-2 0 16,0 2-128-16,0-6 0 16,0 4 144-16,-1-5-144 0,1-3 0 0,2-2 0 0,0-1 0 15,1-1 0-15,-3-6 0 0,2 0 0 16,-2-1 0-16,1-6 128 0,-1 0-128 0,2-3 192 15,-2-2-64-15,0-5 0 0,-1-2 144 0,-2-6 48 0,1 0 0 16,-3-3 0-16,1-7-16 0,0-5 0 0,3-3 0 16,1-7 0-16,0-2-112 0,0-6-32 0,1-7 0 0,0-5 0 15,0-5-160-15,-1-5 0 0,1-3-192 16,0-5 192 0,2-2-576-16,-2-5 16 0,0 0 0 0,1 5-19792 0</inkml:trace>
  <inkml:trace contextRef="#ctx0" brushRef="#br0" timeOffset="-55576.52">6378 15281 18431 0,'5'-2'1632'0,"-2"-2"-1312"16,-1 2-320-16,-2-1 0 0,0 1 3456 0,0 2 640 0,-1-4 112 0,0-1 16 0,-1-2-2016 0,-1-1-416 0,-1-3-64 0,-1 1-32 0,0 3-1408 0,-2-3-288 0,-3 4 0 0,-3-4 0 15,-2 2-896-15,-3 2-96 0,-3-3-16 0,-6 3 0 16,-3 0 304-16,-6 2 64 0,-3 1 16 0,-5 3 0 0,-1 2 1520 0,-4 2 320 0,0 3 48 0,-1-1 16 16,2 3-256-16,-2 2-64 15,-1 0 0-15,-2-2 0 0,1 3-528 0,-1 0-112 16,-1 1-32-16,1 0 0 0,0 0-96 0,0-3 0 0,1 0-16 0,-4-4 0 15,-1 0-176 1,0-1 128-16,-2-4-128 0,3 1 128 0,5-4 64 0,-3-1 16 0,2-1 0 0,1-1 0 16,1 0-208-16,-3 1 0 0,0 1 0 0,-2-2 0 15,5 0 0-15,0 1 0 0,7 2 0 0,1-3 0 0,5 1 0 16,2 0 0-16,7-1 0 0,3 2 0 0,4 0-336 0,5 1 32 16,5 2 16-16,6-2-12640 31,4 2-2544-31</inkml:trace>
  <inkml:trace contextRef="#ctx0" brushRef="#br0" timeOffset="-52926.98">6021 13947 40543 0,'-4'-6'3600'0,"2"0"-2880"0,0 1-576 0,2 2-144 0,0 2 176 0,-1-2 0 0,0-3 0 0,-3-5 0 0,0-2-176 0,0-1-272 0,-1-1 64 0,1 4 16 15,0 1 192-15,2 3 0 0,-1 0-160 0,-1 3 160 0,1-1-208 0,-2 3 16 0,-1 0 16 0,-3 2 0 16,-2 0 320-16,-3 2 64 0,-3 0 16 0,-3 0 0 0,-1 2 48 0,-4 1 16 16,-4 1 0-16,-6 0 0 0,-3 4 0 0,-7-3 0 15,-4 3 0-15,-8-5 0 0,-4 1 16 16,-9-4 0-16,-11 1 0 0,-8 1 0 0,-6 3-128 16,-5-3-32-16,-3 0 0 0,-7 2 0 0,-8 2-16 15,-2 1 0-15,7 1 0 0,-4 1 0 0,-6 1 320 0,10-1 48 16,11 0 16-16,7-5 0 0,6-1-208 15,2-8-48-15,6 1 0 0,-1-13-21168 16</inkml:trace>
  <inkml:trace contextRef="#ctx0" brushRef="#br0" timeOffset="-49412.7">2278 5815 23951 0,'-18'-11'2128'0,"4"4"-1696"0,4 2-432 16,5 3 0-16,2 0 368 0,-4-3-16 0,-8-5 0 0,-10-8 0 0,-4-4-352 0,-1-3-128 0,3 0 0 0,4 4 0 0,6 2 128 0,4 2 0 0,3 2 0 0,3 1 0 15,3 3 640-15,1 0 192 0,3 1 64 0,0 3 0 16,1 2 208-16,1 1 48 0,0 2 16 0,0 2 0 16,1 0-608-16,2 1-128 0,1 3-32 0,3 2 0 15,3 0-400-15,3 1 0 0,5 2 0 0,4-1 0 16,5-1 0-16,4 2 0 0,8-1 0 0,6 0 0 16,6 2 464-16,7-2 64 0,9 2 16 0,8-1 0 0,4 2-64 15,7 0-16-15,3 1 0 0,8 0 0 16,10-1 176-16,6 1 16 0,4 2 16 0,6-1 0 0,8 2-224 0,5 0-64 15,1-5 0-15,2 1 0 0,5 5-160 0,3 0-32 16,0-7-16-16,7-1 0 0,7 1 0 0,10 1 0 16,7 1 0-16,5-1 0 0,-4-4-16 0,3-3 0 15,4 0 0-15,6 2 0 0,5 0-160 0,3-1 0 16,2 3 0-16,-2-3 0 0,-4-1 0 0,-5-2 0 16,-6-2 0-16,-5-3 0 0,-2 4 0 0,-4 0 0 15,-4 4 0-15,-5-7 0 0,-12 1 0 0,4-3 0 0,-2 3 0 16,-10 2 0-16,-10 0 0 0,-11-2-144 0,-7-2 144 15,-13-1-208-15,-9 2-48 0,-11 0-16 0,-6 3 0 16,-8-4-18304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02:23.54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1475 3050 9215 0,'34'-4'816'0,"-3"-1"-656"0,-8 0-160 0,-7 4 0 0,1-2 768 0,12-2 128 0,23-3 32 0,33-4 0 0,29-4 640 0,14-2 128 0,1-4 32 0,-4 4 0 0,0 2-656 0,1-2-128 0,0 1-32 0,5 1 0 0,5 3-688 0,9-3-224 0,3 0 128 0,4 0-128 0,3 5 0 0,-2 2 0 15,-2 0-208-15,0 2 80 0,1 4 128 0,0 0-208 16,0 2 80 0,2-2 128-16,-2 3 0 0,1-1 0 0,2 1 0 0,-1-1 0 0,-2-1 0 0,5-1 0 0,9-1 0 15,-4-1 192-15,-4-1 320 0,-1 0 64 0,-5 0 0 16,-1 0 16-1,1-2 176-15,-2 2 16 0,-5-1 16 0,2-1 0 0,4 2-608 16,-4 0-192-16,-1 1 0 0,-4 0 0 16,-11 2 0-16,-1-1 0 0,-5-3 0 0,-4 0 0 15,-7 3-848-15,-9 1-80 0,-10-2-16 0,-5 0-9968 0</inkml:trace>
  <inkml:trace contextRef="#ctx0" brushRef="#br0" timeOffset="2531.98">3183 5537 10127 0,'4'-3'896'0,"-2"-2"-704"0,-1 5-192 0,-1-2 0 0,-1 1 480 0,1-1 64 0,-1 1 16 15,0-4 0-15,-2-1 848 0,-2 0 160 0,-3-1 32 0,-4 0 16 0,0 1-16 0,-3 1 0 0,2 3 0 0,-3-4 0 0,-2 1-112 0,-2 0-16 16,-1 1-16-16,-3 0 0 0,-4-1-368 0,-2 3-64 15,-5-1 0-15,-6 2-16 0,-2 2-416 0,-7 2-80 16,-5 2 0-16,-8 3-16 0,-7 0-192 0,2-2-48 16,9-1 0-16,-11 2 0 0,-11 2-256 0,-5 2 0 15,-1 0 0-15,3-3 0 0,11 0 0 0,-2-1 0 16,-2-1 0-16,3-1 0 0,2 1 448 0,5 0 16 0,4-1 16 0,5-1 0 16,4-1 0-16,0 1 0 15,4 0 0-15,2 1 0 0,1 0-352 0,1 0-128 0,4 0 0 16,1 0 144-16,4-2-144 0,2 2 0 0,1 0 0 0,3 1 0 15,2 1 0-15,6-1 0 0,3-1 0 16,1 1 0-16,6 3 0 0,0-3 0 0,5 0 128 0,3 1-128 16,2 2 384-16,3 0 0 0,3-1 0 0,2 0 0 15,3 0-192-15,4 0-64 16,2 2 0-16,4-4 0 0,3 3-128 0,4-2 128 0,2 2-128 0,0 0 128 16,0 1-128-16,-1 1 0 0,-1-2 0 0,-4 2 128 15,-1 2-128-15,-3 1 0 0,-2 4 0 0,-3 3 0 0,-2 2 0 16,-3 6 0-16,-2 5 128 0,-2 5-128 0,-1-1 0 15,0 9 0-15,-2 7 0 0,0 7 0 16,0 2 0-16,2-1 0 0,2 0 0 0,2-5 0 0,3 2 0 16,3 7 0-16,4 3 0 0,4 5 0 0,3-1 0 0,1 0 0 15,1-3 0-15,-1 3 0 0,0 5 0 0,-2-2 0 16,0 4 0-16,-4-4 0 0,-2-10 0 0,-1 6 0 16,-1 2 0-16,-3 3 0 0,1 4 128 0,-2-4-128 15,-1 0 192-15,-1-3-64 0,-1 0 128 0,-2-2 0 16,1 3 16-16,-2 0 0 0,-1 4-112 0,-1-3-32 0,-1 1 0 15,0-3 0-15,2 0-128 0,-2 3-144 0,0 6 144 16,-1-10-208-16,2-15 208 0,-1-11 0 0,0-9 0 0,2-4 0 16,-2-1 0-16,0-1 0 0,-1 0 0 0,0-2 0 15,-1-3 0-15,0-2 0 0,1 0 0 0,-2 0 0 16,2-2 0-16,2-1 0 0,0-1 0 0,1-2 0 16,-1-2 128-16,1 0 32 0,-1 3 0 0,0-1 0 15,2 2 32-15,0-6 16 16,-2 1 0-16,2-1 0 0,-1-2-208 0,-1 2 0 0,0-4 0 0,1 2 0 15,-2-5 128-15,0 2-128 0,1 0 0 0,-2-4 144 0,1 0-144 16,0-1 0 0,0 0 0-16,1-5-176 0,-1 3 176 0,-1-1 0 0,1-1 0 0,0-1 0 0,1 0 0 0,-1-1 0 15,0-1 0-15,0 0 0 0,1 1 0 0,-1-4 0 16,-1 4 0-16,1-4 0 0,-1 1 0 16,0 2 0-16,0-3 0 0,-1-1 0 0,-2 1 0 0,0-4-208 15,-2 1 16-15,-7-2-19344 16</inkml:trace>
  <inkml:trace contextRef="#ctx0" brushRef="#br0" timeOffset="3754.23">1505 9786 38703 0,'-15'-6'3440'0,"3"-1"-2752"0,5 2-560 15,5 4-128-15,1 1 432 0,-3-3 48 0,-6-5 16 0,-5-2 0 0,-4-2-496 0,-1-4 0 0,1 3-208 0,3 0 64 0,4 0 144 0,2 2 0 0,2 3 0 16,2-1 0-16,4 3-128 0,1 0 0 0,2 2 0 0,3 3 0 0,3-1 128 0,5 2 176 0,8 2-48 0,9-1 0 0,11 1 240 0,12 1 32 0,14-1 16 0,10 2 0 16,6-1 96-16,13-2 32 0,12-1 0 0,4 0 0 15,1 1-176-15,7-1-48 0,9 2 0 0,3-2 0 16,0 0-320-16,6 0 0 0,6 0 0 0,3-3-13120 16,3 2-2752-16</inkml:trace>
  <inkml:trace contextRef="#ctx0" brushRef="#br0" timeOffset="34343.56">5483 6703 35935 0,'-10'0'3200'0,"3"2"-2560"0,3-2-512 0,3 0-128 0,1 0-1136 0,-3 2-240 0,-1-2-48 16,-4 1-16-16,-2 3 1440 0,-1-4 272 0,1 2 64 0,2 1 16 0,2-1-160 0,3-1-48 0,-2 2 0 0,1-1 0 0,0 3-144 0,0 0 0 31,0 1 0-31,-3 2-176 0,0 2 176 0,1 0-208 15,0 2 80-15,2 0 128 0,1 3-192 0,2-1 192 0,2 1-192 0,3 1 192 16,4-3 0-16,3 2 0 16,3-3 0-16,9 2 0 0,3 1 192 0,6-3 96 15,2 3 32-15,6-3 0 0,6 1 576 0,2-1 128 16,3-1 32-16,-10-1 0 0,-6-1-336 16,7 1-64-16,10 2-16 0,11 3 0 15,9 1-256-15,2 3-48 0,1-1-16 0,-3-2 0 0,-2-1-64 0,1-1 0 16,6-2-16-16,2-1 0 0,3-2-240 0,1-3 0 0,0-1 0 15,1-4 0-15,2-1 0 0,2-4 0 0,1 1 0 0,-2-6 0 16,-3 2 0-16,3-2 0 0,4 0 0 0,-2-1 0 0,-1 3 0 0,-1-2 0 16,-4 2 0-16,4 1 0 0,1-3 0 0,-2 2 0 15,-1 1 0-15,-2-1 0 0,-1 4 0 16,1-2 0-16,3 2 128 0,-3 1-128 0,-2 0 192 0,-2 1-16 16,-6 0 0-16,3-1 0 0,5 0-16 0,-2 0 0 15,-3-1 0-15,1 1 0 0,-3-1-160 0,1 0 192 16,-3-1-192-16,1 0 192 0,-1 2-192 0,1-3 128 15,0-1-128-15,-2-2 128 0,-3-3 0 0,-3 1 0 16,2 3 0-16,0-3 0 0,1 3-128 0,-2-5-176 16,-1 1 48-16,-3 0 0 0,-4 2 128 0,-3 2 0 15,1 2 0-15,0 4 0 0,-1 3 0 0,2 1 0 0,-1-2 0 16,2 2 128-16,4-1 64 0,1 3 0 0,2-1 16 16,0 1 0-16,0 1-208 0,2-3 0 0,2 0-144 15,0-4 144-15,-2-1 0 0,0 1 0 0,1 1 0 16,-2-2 160-16,-2 1-16 0,-2-1 0 0,-3-4 0 0,-1 0 0 15,0-3-16-15,0 2-128 0,1 1 192 0,-5-3-64 16,0 3-128-16,-3-2 0 0,-3-3-192 0,-4 0 192 16,-6 1-432-16,-2-1 48 0,-3 2 0 15,-2 1-18928-15</inkml:trace>
  <inkml:trace contextRef="#ctx0" brushRef="#br0" timeOffset="55465.3">27565 10257 20271 0,'9'-12'1792'16,"-2"0"-1424"-16,1 3-368 0,-1 1 0 0,-1 3 1136 0,0 3 144 0,3-1 48 0,4-3 0 0,5-4-64 0,6 0-16 0,3 0 0 0,-5 2 0 0,-3 3 432 0,-7 5 96 0,-5 2 16 0,-5 4 0 0,-5 2-880 0,-3 3-160 0,-3 4-48 0,-3-3 0 0,-3 6 0 16,0-5-16-16,-1 4 0 0,0 0 0 15,1-3-384-15,0 4-80 0,2-4-16 0,-2 1 0 0,0 3-208 0,-1-1 0 16,0 2 0-16,-1 0 0 0,-4 4 0 15,-3 1 0-15,-2 5 128 0,-4 3-128 0,-2-1 0 16,-5 6 0-16,-5 6 0 0,-5 2 0 0,-2 3 192 0,-3-2-48 16,-1-4-16-16,-1 1 0 0,1-1-128 0,1-1 0 15,4-2 0-15,0 0 128 0,1 0 16 0,0 1 0 16,1-2 0-16,2 2 0 0,0-1-144 0,1 1 0 16,1-2 0-16,0 2 128 0,2-2-128 0,3 1 0 15,1-5 0-15,1 4 128 0,-1 2-128 0,0 1 0 16,0 1 0-16,0 1 0 0,0-2 0 0,0 0 0 15,1 1 0-15,-1-1 0 0,1-2 0 0,2 1 0 0,-2-1 0 16,3 1 0-16,1-4 0 0,3-3 0 0,0 1 0 0,4-6 0 16,0 0 0-16,1-2 0 0,-1 0 0 15,1 2 0-15,-1-4 0 0,-1 1 160 0,2 0-160 0,-3-2 160 16,0 1-16-16,-2 3 0 0,-2-4 0 0,0 5 0 16,-1-4-144-16,2 2 160 0,-1 3-160 0,0-6 160 15,1 2-160-15,1-3 0 0,4 1 0 0,-1-2 0 16,1-2 0-16,1 2 0 0,1-1 0 0,1 0 0 15,1-3 0-15,1 2 0 0,2-1 0 0,1 1 0 16,2-5 0-16,2-2 0 0,2-1 0 0,1-2 0 0,3-3 256 16,3-1 0-16,-1-1 16 0,0-1 0 0,3 1-112 15,-2-3-32-15,1 2 0 0,-1-1 0 0,0 1-128 16,-2-2 0-16,0 1 0 0,-3 0 0 0,1 1 0 0,-2-3 0 16,0 3 0-16,-1-2 0 0,1 1 0 0,-1-2 0 15,0-2 0-15,3-1 0 0,1 2 160 0,1-4 0 16,-2-1 0-16,2-3 0 15,2 1 96-15,2-7 32 0,-2 1 0 0,3-7 0 0,0 0-32 0,4-2-16 16,1-2 0-16,1-3 0 0,1-1-240 0,3-2 0 16,3-1 0-16,1-1 0 0,3-2 0 0,-1 2-160 15,1 1 0-15,1 1 0 0,1-1 160 0,0 2 0 0,-2 1-144 0,-1 3 144 16,0 2 0-16,0 1 0 0,-1 1 0 16,-1 4 0-16,-1 0 0 0,-1 1 0 0,0 2 0 15,-4 2 0-15,0 1 0 0,-2 4 0 0,-1 0 0 16,-3 3 0-16,0 4 0 0,-2-1 0 0,-3 2 0 0,2 3 0 15,-3 2-144-15,-2 5 144 0,-1 5 0 0,-5 5 0 16,2 2-288-16,-3 7 48 0,-2 5 16 0,-1 6 0 16,-1-1 224-16,-2 7 0 0,1 6-160 0,-3 5 160 0,1 1 0 15,2 3 0-15,1-3 0 0,2-8 0 0,4-5-144 16,3-9 144-16,0-4 0 0,4-9 0 0,2 0 0 0,2-6 0 16,1 2 0-16,3-1 0 0,0-2 0 15,1 0 0-15,-1-1 0 0,4-2 0 0,1-2 0 0,0 0 128 16,3 0-128-16,0-2 0 15,2 0 208-15,0 1-48 0,2-2-16 0,1-3 0 0,0 1-144 0,1-1 0 16,2-4 0-16,1-1 0 0,3 0-224 0,-1-1-32 16,6-5 0-16,3-1-20400 15</inkml:trace>
  <inkml:trace contextRef="#ctx0" brushRef="#br1" timeOffset="63108.77">7748 4365 13823 0,'9'-7'1216'0,"-4"2"-960"0,0-1-256 0,-2 3 0 16,1 1 3904-16,-1 2 752 0,0-2 144 0,2-1 16 0,3-2-3040 0,2-1-624 0,0-1-112 0,-2-1-16 0,0 1-544 0,-5 0-96 0,1-3-32 0,-3 0 0 0,-1 1-352 0,-1-1 0 0,-1 0 0 0,-2 2 0 16,0-3-192-16,-2 1-64 0,-1-1-16 0,-1 1 0 15,1 1 96-15,-3-2 32 0,-1 1 0 0,-3 3 0 16,0-3 144-16,-2 2 0 0,-2-2 0 0,-3 3 128 16,-1 1 48-16,-3 1 16 0,-1-1 0 0,-1 1 0 15,-2 5 32-15,-3-3 16 0,-1 3 0 0,-2 0 0 0,-2 3 176 16,1-2 32-16,4 0 16 0,-4 2 0 0,-5 0-112 0,-2 1-32 15,-2 1 0-15,2-3 0 0,-1 2-320 16,0-3 0-16,2 3 0 0,-1-4 0 0,2 0 272 16,-1 0-16-16,-1-2 0 0,-3 0 0 0,-1 0-256 0,0-2 0 15,0 3 0-15,-1-4 0 0,-3 1 208 0,-1 1-16 16,-1-1 0-16,0 0 0 0,2 0-192 0,1 2 0 16,-1 0 128-16,-1-3-128 0,1 3 0 15,2-1 0-15,4 0 0 0,1-2 0 0,-2 0 0 0,3 0 0 16,2 2 0-16,-2-1 0 0,-3 1 0 0,-2 2 0 15,-2 0 0-15,-2 1 0 0,0-1 160 0,2 1-160 16,1 0 160-16,2 0-160 0,2 0 0 0,-3 0 128 16,-3 2-128-16,0-1 0 0,2 2 0 0,-2-2 0 0,3 2 0 0,-1-1 0 15,3-2 0-15,2 1 0 0,1 1 0 0,0-2 0 16,-3 2 0-16,0-2 0 0,0 2 0 0,2 2 0 16,1-3 192-16,1 1 0 0,1 0 0 0,0-1 0 15,3 1-192-15,1-2 0 0,3 1 0 0,-3-1 0 16,0 2 0-16,0-2 0 0,1 0 0 0,-1 2 0 15,-1-1 128-15,-1 3 0 0,3-3-128 0,1 2 192 0,0 0-192 16,0 1 144-16,3 1-144 0,-1 1 128 0,-2-1-128 16,2 1 128-16,3-2-128 0,-1 3 128 15,-2-1-128-15,-2-1 0 0,-2 1-160 0,0-2 160 0,1 0 0 16,1-1 0-16,1 1 0 0,-1-1 0 0,2-1 0 0,-2 2 0 16,2-3 0-16,-2 3 0 0,1-3 0 0,-4 4 0 15,1-3 0-15,-2 3 160 0,0-1-160 16,0 1 160-16,2-1-160 0,1 1 160 0,4-2-160 0,1 2 0 15,2-2 0-15,2 1 0 16,1-2 0-16,-2 0 0 0,1 1 144 0,-2 1-144 16,1 2 0-16,-2-4 0 0,-1 5 0 0,-1 0 0 0,-1-1 0 0,-1 0 0 15,0 2 0-15,-1 0 0 0,0 0 0 0,-1 2 144 16,1-3-16-16,0 3-128 16,3-3 144-16,0 1-144 0,0-1 0 0,2-1 144 0,0 2-144 15,1 2 0-15,0-3 0 0,1 2 0 16,3 1 0-16,1-2 0 0,2 2 0 0,1 0 0 0,3-1 0 0,-1 1 192 0,2 0-32 0,-1 0 0 15,1 1-160-15,0-1 0 0,-2-3 0 0,1 3 0 16,-2 1 0-16,-1-2 0 0,0 1 0 0,-1 1 0 16,-2 3 0-16,1-1 0 0,-1 0 0 0,-1 2 0 0,2 1 176 15,-2-1-48-15,3 0-128 0,0 1 192 0,1-4-192 16,0 2-128-16,1 0 128 0,0-2-208 0,1-1 208 16,2 2 128-1,0-1 0-15,0-1-128 0,0 0 224 0,1-1-64 0,2 1-16 0,-3 0 0 0,1 0 0 0,2 1 0 16,-1-1 0-16,0-3 0 15,-1 4-144-15,0-1 160 0,0 0-160 0,0 1 160 16,1 2-160-16,1-2 0 0,1 2 0 16,-1 1 0-16,2-2 0 0,0 2 0 0,3 1 0 15,-1-1 0-15,0 2 0 0,0 1 0 0,1 1 0 0,2-1 0 0,-1 0 0 16,2 2 0-16,2-3 0 0,1 1 0 0,2 0 0 0,1-2 0 0,2 0 0 16,3 2 0-16,1-5 0 0,3 2 0 0,2-1 0 0,1-2 0 15,2-1 160-15,1-1-160 16,2 0 192-16,0-1-192 0,2-1 240 0,1 0-64 0,-2-1-16 0,3 0 0 15,2 1-160-15,0-2 0 0,2 2 0 0,-1-1 0 16,2 0 0-16,2 0 0 0,0 0 0 0,2 0 0 31,-4 0 0-31,2-3 0 0,4 3 128 0,2-1-128 0,-1 0 0 0,3 1 128 0,1 2-128 0,1-1 128 16,1-1-128-16,0 2 0 0,1-1 0 0,-1 0 128 31,1-2-128-31,0-1 0 0,-3-1-160 0,2 0 160 0,3 0 0 0,3 1 0 16,-1-1 0-16,2 3 160 0,0-3-160 15,1 1 0-15,-1-1 0 0,-1 1 0 0,-3-5 0 16,2 2 0-16,1-1-160 0,1 2 160 0,1-1 0 0,1 3 0 16,4 0 0-16,0 1 160 0,-4 0 16 0,-1 1 0 15,0 1 0-15,0-1 0 0,-2 0-176 0,2 2 0 16,1-3 0-16,2-1 0 0,-2 1 0 0,0-2 0 16,-1-2 0-16,0 1 0 0,-1-3 0 0,0 2 0 15,-1-2 0-15,1 0 0 0,2 0 0 0,-1-4 0 16,3 3 0-16,-1-3 0 0,3 2 0 0,-1-3 0 0,-2 1 0 15,-2-1 0-15,-1 2 0 0,3-2 0 0,7-2 128 16,0-1-128-16,1 3 0 0,1 1 0 0,1-1 0 16,-1 1 0-16,0 2 0 0,-2-2 0 0,-2 2 0 0,1-2 0 15,3 0 0-15,4 1 0 0,1-1 144 16,1 0-144-16,0 1 0 0,3-6 0 0,0 0 0 0,2-2 0 16,3 1 0-16,2 3 0 0,3-2 0 15,-2 2 0-15,-3-2 0 0,0 0 0 0,-2 1 0 0,7 2 0 16,3 1 0-16,1 1 0 0,-2 1 0 0,-3 1 0 15,-6-2 0-15,3 2 0 0,4 2 0 0,1 0 0 16,-3 0 0-16,-4 0 0 0,-1 0 0 0,-1-4 0 0,4 3 336 16,1 2 48-16,3 3 16 0,-2-3 0 0,-4 2-400 0,1-1 128 15,5 0-128-15,5 3 0 0,2 2 144 0,0 1-144 16,-1 0 160-16,-2-2-160 0,-6-2 0 0,1-1 0 16,6 2 0-16,-3-1 0 0,-2-2 0 0,-4-3 0 15,-4-1 0-15,0-2 144 0,-1-1-144 0,-1 3 0 16,1 2 0-16,-5-4 0 0,-1 1 0 0,-2-2 0 15,-1 0 0-15,1 1 0 0,6 2 0 0,0-1 0 16,2 4 0-16,2-1 0 0,-5 2 0 0,-2-2 0 0,-5-2 0 16,1 1 0-16,1 1 0 0,2 1 0 0,3 1 0 15,-1 3 0-15,-1-5 0 0,-3 1 0 16,-3-2 0-16,0 1 0 0,-1-2 0 0,0-1 0 0,3 3 0 0,-4-2 0 16,-2-1 0-16,1 0-176 0,-4-1 176 0,1-3-192 15,0 0 192-15,2 2 144 16,5 2-16-16,3-1-128 0,0 3 0 0,2-1 0 0,1-1 0 0,-3-1-144 15,0 0 144-15,-2-1 0 0,2 0 160 0,-1 2-160 16,1 0 0-16,-4-2 0 0,-4 2 0 0,-3-4 0 16,-1 1 0-16,-1-1 0 0,0-2 0 0,-1 2 0 15,3-1 0-15,-1 2 0 0,0-4 0 0,-4 0 0 16,-3 3 0-16,-3-5 0 0,-1-3 0 0,-3 1-160 16,-2-2 160-16,-2 1 0 0,0-1 160 0,-1 1-160 0,-3-4 0 0,2-1 0 15,1-4 0-15,0-3 0 0,0-1 0 0,-5 0 0 16,-1 0 0-16,-2 0 0 0,-2-1 0 0,-3 2 0 15,-1 1 0-15,-3-1 0 0,-2 3 0 16,-2 1 0-16,-3-2 0 0,-3 5 0 16,-1-1 0-16,-4 3 0 0,-1 2 0 0,-5-1 0 0,0 4 0 0,-6-4 0 15,-2 2 0-15,-5-1 0 0,-4 2 128 0,-3-2-128 0,-6 2 0 0,-3-3 0 32,-3-1 160-32,-9-1-160 0,-8 0 160 0,-4-3-160 0,-5 1 0 15,-1-1 0-15,0 0-176 0,-2-2 176 0,-5 1 0 0,-6 0 0 0,-4 4 0 0,-3-2 0 16,2 0-128-16,-4 1 128 15,-2 2 0-15,-1 2 0 0,-2 0 0 0,0 3 0 0,3 2 0 0,0 2 0 16,-1 0 0-16,0 3 0 16,3 1 0-16,2-1 0 0,8 2 0 0,-1 3 0 0,-4-4 0 0,1 1 0 15,2 2 0-15,1 1 0 0,3-3 0 0,-2 3 0 16,-3-4 0-16,1 0 0 0,-2 0 0 0,1 0 0 0,8 1 0 16,-1-3 0-16,-4 1 0 0,0 1 0 0,3 1 0 15,2 0 0-15,5 3 0 0,-4 0 0 16,-3-3 0-16,-3 4 0 0,-5 0 0 0,1 4 0 0,4-3-160 0,2 4-16 31,4-3 0-31,-2 3 0 0,0 0 32 0,2 0 0 0,2 1 0 0,7-3 0 0,4 2-144 0,4 0-32 16,2-2 0-16,2 0 0 15,2 1-384-15,-1-4-96 0,2 0-16 0,0-3-12880 16,5 3-2560-16</inkml:trace>
  <inkml:trace contextRef="#ctx0" brushRef="#br1" timeOffset="64754.36">23664 14738 26719 0,'-5'-5'2368'0,"0"2"-1888"0,3 0-480 0,0 0 0 0,1 1 1152 0,-1 0 128 0,-5-2 16 0,-1-6 16 0,-3 0-1088 0,-2-2-224 0,1 1 0 0,2 1 0 0,3 1-384 0,2 1-16 0,1 1 0 0,1 1 0 31,3 0-48-31,0 1-16 0,3-1 0 0,-1 1 0 0,1 0 880 0,-1 1 176 0,2-1 48 0,1 2 0 0,0 0 0 16,0 1 0-16,1-1 0 0,0 3 0 0,0-1-384 16,1 1-64-16,0 0 0 0,0 0-16 15,0 1 512-15,1-1 96 16,0 2 32-16,0-1 0 0,1-1 128 0,0 2 16 0,1-2 16 0,1 1 0 0,-1-1-528 15,1 0-128-15,1 0 0 16,0 0-16-16,1 0-304 0,-2-1 0 0,0-1 128 0,-2 2-128 0,-1-1 0 0,-3 1 0 16,-2 0-176-16,-2 0 176 0,-2 1-240 0,-3 1 64 15,-3-2 16-15,-4 1 0 0,-4 3 160 0,-5-3-128 16,-1-1 128-16,-4 3-128 0,0-1 256 0,-3 1 48 0,-4 1 16 31,-3-4 0-31,-2 1 144 0,-2-1 48 0,-2 0 0 0,-3-1 0 0,-3-2 64 0,-2-1 0 16,-4-1 16-16,-2 2 0 15,3-2-176-15,-7 1-32 0,-5-1-16 0,-4 1 0 0,0-1-112 0,-5 2 0 0,-4-2-128 16,-1 1 192-16,0 2-64 0,-1-1-128 16,1 1 176-16,-1 2-176 0,1 0 144 0,0-3-144 0,5 6 0 0,-3-3 144 31,-6 1-144-31,3 3 0 0,2-3 0 0,7 1 0 16,8 2 0-16,8 1 0 0,5-3 0 0,11 2 0 15,7-1 0-15,3 0 0 0,1 1 0 0,7-3 0 16,5 2 0-16,5-1 0 0,6-1 0 0,4 1 0 0,5 1 0 15,5-1 0-15,4 1 0 0,6-1 0 0,5 0-192 16,8 1 16-16,4-3 16 0,7 1 0 0,6-1-128 0,3 0-32 16,4 1 0-16,5 1 0 0,2-2 16 15,3-2 0-15,2 1 0 0,0 0 0 0,2-3 144 0,-1 1 32 16,-1 3 0-16,2-2 0 0,3 1 128 0,1-1 0 16,0 2 0-16,-2-1 0 0,-2-1 0 0,0 2 0 15,-1 0 0-15,-2-2 0 0,-1 2 0 0,-4-1 0 16,-5-1 0-16,-5 1 0 0,-4-1 0 0,-2 2 0 15,-4 0 0-15,-5-1 0 0,-4 1 0 0,-7 0 0 16,-5 0 0-16,-7 1 0 0,-5 1 0 0,-5-1 0 0,-5 1 0 16,-4-1 0-16,-3 4 0 0,-7-2 0 15,-4 2 0-15,-6 1-128 0,-6 0 128 0,-4 2 0 0,-8-2 0 0,-4 0 128 16,0 0-128-16,-6 0 192 0,-5 2-64 0,-3-3 0 16,0-2 160-16,-4 0 32 0,-1-1 16 0,-1-4 0 15,1 2 16-15,-1 0 0 0,0 2 0 0,1-2 0 16,-1 2-160-16,1-4-48 0,1 2 0 0,-2 0 0 15,3-2-144-15,0 2 0 0,4 0 0 0,0-1 128 16,5-1-128-16,3 2 0 0,3-3 0 0,6 0 0 16,4 1 0-16,4-1 0 0,8 0 0 0,5 0 0 15,6-2 0-15,4 4 0 0,6-3 0 0,4 1 0 0,4-1 0 16,4-1 0-16,4-4 0 0,5 2 0 16,8-1-400-16,9 2-64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08:51.28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9943 10139 6447 0,'-10'-2'576'0,"3"0"-576"0,2 0 0 0,2 1 0 0,2 1 1312 0,-1-1 160 0,-5-3 16 0,-5-2 16 15,-1 0-336-15,-4-4-64 0,0 2-16 0,2-3 0 0,2 3-320 0,0-1-80 0,3 3-16 0,3 1 0 0,1-1-304 0,0 1-64 0,1 1-16 0,0 2 0 0,0-3 400 0,0 3 80 0,0 0 0 0,0 1 16 0,-2-1 272 0,2 2 48 16,0 0 16-16,0 0 0 0,1 2 128 0,2-2 32 16,-2 0 0-16,3 0 0 0,-2 1-400 0,1 1-80 15,0-2-16-15,1 2 0 16,1 0-192-16,0 1-32 0,0-3-16 0,1 1 0 15,2 0-304-15,1-1-64 0,2 0-16 0,0 0 0 0,1-1-160 0,1 0 192 16,0-2-192-16,2 2 192 0,1-2 112 0,2 3 16 16,-1-3 16-16,2 1 0 0,1 0-144 0,-1 1-16 15,4-1-16 1,0 2 0-16,2-1 80 0,1 1 16 0,0 0 0 0,1 0 0 0,4 0 32 0,0 0 16 0,3 1 0 0,-1-1 0 16,3 2-112-16,0-1 0 15,2 1-16-15,0-2 0 16,0 0-176-16,-1 2 0 0,0-2 0 0,2 0 0 15,3 0 0-15,1 0 0 0,3 1 128 0,0-2-128 16,1 1 0-16,0 0 0 0,1 0 0 0,-1 0 0 16,1-2 0-16,-1 2 0 0,0 0 0 0,-3 2 0 15,-3-1 0-15,2 1 0 0,4 0 0 0,1 0 0 16,3 2 0-16,-1-1 0 0,-1 1 0 0,2-1 0 0,0-2 0 16,-1-1 0-16,4 1 0 0,0-1 0 0,-1 1 0 15,2 2 128-15,-2-3-128 0,1-3 192 0,2 6-192 16,-1-3 192-16,-1 0-192 0,-1 0 192 0,-2 0-192 0,4 0 0 15,4 0 0-15,0 0 0 0,2 1 0 0,-3-1 0 16,-1 1 0-16,-1-1 0 0,-1 3 0 0,0-3 0 16,1 0 128-16,-3 1-128 0,0 0 0 0,2 1 0 15,0 0 144-15,2-2-144 0,1 0 0 0,2 0 144 16,0 1-144-16,0-1 0 0,-2-1 160 0,0 1-160 0,2 0 128 16,-1-2-128-16,2 0 0 0,-2 1 0 0,3 0 0 15,-3-3 0-15,1 3 0 0,-2-3 0 0,1 2 0 0,2 2 0 16,2-3 0-16,0 3 128 0,-2 0-128 15,-2-1 0-15,-1 1 144 0,-1 0-144 0,0 0 160 0,3 0-160 16,2 0 176-16,-2 0-176 0,1 0 192 0,-2 0-192 16,-2 0 128-16,-1 0-128 0,-2 0 0 0,-2 0 0 15,0 0 0-15,0 1 128 0,3-1-128 0,3 3 0 16,3-3 176-16,-2 0-176 0,2 1 160 0,-2-1-160 16,-2 0 128-16,2 0-128 0,3 0 0 0,0 0 0 15,1-1 0-15,-2 1 128 0,-2 0-128 0,-3-3 0 0,-4 1 0 16,0 0 0-16,1-1 0 0,0-1 0 15,-3 2 192-15,1-2-64 0,-2 1-128 0,1 3 192 16,-1-2-192-16,-3 2 0 0,-3-1 0 0,0 1-160 0,-4 1 160 0,1 1 0 16,-3-2 0-16,-2 3 0 0,-1 1 0 15,0 1 0-15,-2-1 0 0,0 0 0 16,-1 1-672-16,-2 0-96 0,-1-1-32 0,-2-3-17936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9T15:45:46.9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1457 5161 23039 0,'-26'3'2048'0,"5"-3"-1648"0,7 4-400 0,7-4 0 0,2 0 688 0,-6 0 48 15,-13 3 16-15,-15 0 0 0,-12 0-624 0,-1 4-128 0,0-5 0 0,4 2 0 16,7 0-160-16,6-2 32 0,4-1 0 0,4 2 0 0,5-1 128 0,1-1 0 0,2 2 0 16,2-3 0-16,1 4 0 0,1 1 144 0,3-4-144 0,1 4 160 15,-2 0 736 688,3 0 128-703,3 1 48 0,2 0 0 0,1 1-256 0,6 0-48 0,2-1-16 16,6-3 0-16,3 2-288 0,4-3-48 0,4 0-16 0,4-4 0 0,4 0 160 0,4-3 16 0,2 2 16 0,1-1 0 0,1-2 80 0,-2 2 16 0,1-1 0 0,0 2 0 0,1-1-112 0,0-2 0 0,1 3-16 0,3-3 0 0,1 2-336 0,4-2-64 0,2 0-16 0,3 2 0 0,1-1 32 0,-3 4 0 0,-2 1 0 0,5 0 0 0,5 1-176 16,2 2 160-16,3 0-160 0,4 2 160 0,1-1-160 0,-1 0 0 0,4-4 144 0,-5-4-144 0,-7 0 0 0,7-4 128 0,7-2-128 0,4-5 0 0,-4 1 0 0,-4 2 0 0,-8 2 0 0,1 0 128 0,1 2 240 0,2-1 48 15,0 2 16-15,-1 0 0 0,-3 4-128 0,-2 3-32 0,1-3 0 0,2 3 0 0,2 3-144 0,-1-3-128 0,1 3 144 0,-3 0-144 0,-2 1 0 0,-1 2 0 0,-2-3 0 0,-5 4 0 0,-3-5 0 0,2 2 0 0,0-1 0 0,-1 2 0 0,0-1 0 0,-1 0 0 0,-1 0 0 0,-2 0 0 0,-1-2 0 0,-4 0 0 0,3 1 0 0,0-2 0 16,-2 1 0-16,3-2 0 0,4 0 0 0,2-2 0 0,-1 2 0 0,0 2 128 0,0 1-128 0,-2-2 0 0,-2 5 320 0,-2 0 32 0,-2 1 0 0,0 3 0 0,0 4-224 0,-1 2-128 0,-1 1 160 0,-2 1-160 0,-3 1 0 0,1-3 0 0,-2-3-128 0,0 0 128 0,1-5 0 0,1 0 0 0,2-2 0 0,1-2 0 0,1-2 0 0,5-2 0 0,4 0 128 0,3 0-128 0,2 0 128 0,2-4-128 0,3 2 0 0,0-2 0 0,0-1 0 0,0 0 0 0,0 3 0 0,-1-1-160 0,0 2 160 0,0 2 0 0,-1 4 160 0,0-1-160 0,-3-1 384 0,-2 0 0 0,-1 1-16 0,-4 0 0 0,2 1-368 0,-2-4 0 0,-3 4 0 0,2-2 0 0,3 4 0 0,-1-4 0 0,1 0 0 0,0-6 0 0,1 3 0 16,2-7 0-16,3 1 0 0,0-3 0 0,4-1 0 0,1 0 0 0,2-1 0 0,0-1 128 0,-2 1-128 0,0-4 0 0,-2 5 0 0,-2-2 0 0,-2 2 0 0,0 0 0 0,-3 1 0 0,-2-1 0 0,-2 4 0 0,-1 0 0 0,-4 2 0 0,-3 2 0 0,1 4 0 0,-4-2 0 0,1 4 0 15,-1-2 0-15,4 2 0 0,0-1 0 0,3 0 0 0,1-3 0 0,3-2 0 0,2-2 0 0,2 0 0 0,-1-2 0 0,1 1 0 0,-2-2 0 16,0 1 0-16,0-1 0 0,2-1 0 0,-1 0 0 0,3 0 0 0,-3 0 0 0,0 2 0 0,-1 0 0 0,-1 0 0 15,-2 2 0-15,1 4 0 0,-2-2 0 0,-1 2 0 0,1 0 0 0,2 2 0 0,-3-2 0 0,1 4 0 0,-1-4 0 0,-1 2 0 0,-1-4 0 16,-1 2 0-16,2-4 0 0,1-1 0 0,-1 1 0 0,1-2 0 0,-1 0 0 0,-2-1 0 0,2 0 0 0,0-2 0 0,-2 0 0 0,0 0 0 0,-5 2 0 16,-1 1 0-16,-3-1 0 0,-1 1 0 0,-1 0 0 0,-3 2 0 0,-1 1 0 0,0 0 0 0,-3 1 0 0,-1 0 0 0,0 2 0 0,0 2 0 0,-1 0 0 0,-2 1 0 0,-3 0 0 0,-1-1 0 0,-2 0 0 0,0 1 0 0,-2-2 0 0,-1-1 0 0,1 0 0 0,0-1 0 0,-3 1 0 0,1-3 0 0,-2 1 0 0,1 0 0 15,-2-1 0-15,0 0 0 0,-2-3 0 0,1 2 0 0,-2-4 0 0,-1 0-304 0,-3-3-16 0,0-3-16 0,-2-2-20592 0</inkml:trace>
  <inkml:trace contextRef="#ctx0" brushRef="#br0" timeOffset="2642.83">11539 3835 1839 0,'2'-2'160'0,"-1"-3"-160"0,0 2 0 0,0 0 0 0,2 2 3248 0,-1-3 608 0,2 2 128 0,1-2 32 0,2-2-2384 0,3-5-480 0,3 1-80 0,-1 0-32 16,-2 0-16-16,0 4-16 0,-4 0 0 0,-1 3 0 0,-3 2-528 0,0 1-96 0,-2 1-32 0,-3 2 0 0,1 0 112 0,-1 2 32 0,-2 2 0 0,2 0 0 0,-1 3 528 0,-1-2 96 0,3 2 32 0,-1-1 0 0,2 1-384 0,1 0-80 16,1-2-16-16,0 2 0 0,1 0 256 0,-1-1 48 15,-1 1 16-15,1 2 0 0,-1 1-176 0,-1-4-48 16,-2 4 0-16,0 3 0 0,-2 0-288 0,-4 2-64 15,2-1-16-15,-2 1 0 16,-1 2-160-16,-1 2-48 0,-4 3 0 16,-1 3 0-16,-3 7-64 0,0 0 0 15,-1-1-128-15,0 1 192 0,1 1-32 0,1-5-16 0,3-3 0 16,-1-2 0-16,2-1-144 0,0-3 0 0,-2 3 0 0,1-2 0 16,-1-1 192-16,1 0 0 0,0 0 0 0,1-4 0 0,1 2-48 0,-1-1 0 0,3-3 0 0,-1 0 0 15,2 0 0-15,0-1 0 16,1-2 0-16,1 0 0 0,0-3-144 0,1-1 128 0,1 3-128 0,1-5 128 15,0-1-128-15,2 0 0 0,1 1 0 0,0-5 0 16,1 2 0-16,1-2 0 0,0-2 0 16,0 0 0-16,1 0 0 0,2-2 0 0,-1-2 0 15,2-2 0-15,0 1-256 0,2-3 0 0,0 0 16 0,0-2 0 16,3 0-672-16,0-2-144 16</inkml:trace>
  <inkml:trace contextRef="#ctx0" brushRef="#br0" timeOffset="3601.59">11586 3720 19343 0,'-3'0'1728'0,"0"0"-1392"0,2 1-336 0,1 1 0 0,1-2 976 0,1 0 128 0,-1 0 32 0,-1 0 0 0,1 3-512 0,0-3-112 0,3 1 0 0,-4-1-16 15,0 0 704-15,0 0 144 0,0 0 16 0,20 2 16 0,-14 1-464 0,-1-2-80 0,0 3-32 0,0 2 0 0,0 0 128 0,-2 3 32 0,1-2 0 0,-1 4 0 0,0-1-256 0,0-1-32 0,0 2-16 0,1 0 0 0,0-1-224 0,1 0-48 0,0 2-16 0,0-2 0 0,1 3-48 0,-1-1-16 0,0 0 0 0,0 4 0 235,0 0-48-235,0 1-16 0,-2-1 0 15,0 2 0-15,-1 1-48 0,-2-1 0 0,0 5 0 0,-1-1 0 0,-1 4-64 0,-2-1 0 16,0 3-128-16,0-2 192 0,0-4-192 0,0 3 128 0,-1 1-128 0,0 1 0 0,1-1 224 0,2 0-48 0,1-1-16 0,1-1 0 0,1-1 16 16,1-3 0-16,1 1 0 0,0-2 0 0,2 4 80 0,0-4 0 0,1 2 16 0,-2 2 0 0,0-4-272 15,0 2 0-15,-1-2 128 0,0 3-128 0,-2-2 128 0,0 2-128 0,1 1 144 0,-2-1-144 0,0 0 0 0,1 0 0 0,-2 2 0 0,-1-4 0 16,1-2 0-16,-1 1 0 0,-1-2 0 0,1-2 0 0,-1-3 0 0,1-2 0 0,0 0-192 0,0-4 192 0,-1-3-256 0,1 0 64 0,0-3 16 0,-2 0 0 0,0-3-784 0,-1-2-176 0</inkml:trace>
  <inkml:trace contextRef="#ctx0" brushRef="#br0" timeOffset="3803.6">11201 4593 34095 0,'-4'-4'1504'15,"1"-2"320"-15,2 2-1456 0,1 1-368 0,1 3 0 0,2-2 0 0,1 2 896 0,2-1 96 0,4-2 32 0,5 0 0 0,4-2-64 0,5 1-16 0,3 0 0 0,2-1 0 0,0 4-400 0,0-3-80 0,2-1-16 0,-2 2 0 0,2-1-448 0,-2-1 0 0,0 1 0 0,0 1 0 0,-3-1 0 0,-2-1 0 0,0-1 0 0,-1 0 0 0,0-2 0 0,-1-2 0 0,0 2 0 0,-3-2 0 0,-2 1-160 0,0 2 160 16,-1-2-128-16,-2 2 128 0,-2 0-384 0,0 1 0 0,-3 1 0 0,0 2 0 16,0-1-1280-16,-3 0-240 15</inkml:trace>
  <inkml:trace contextRef="#ctx0" brushRef="#br0" timeOffset="5498.21">12204 3628 27647 0,'1'-2'2448'0,"-1"2"-1952"0,0 0-496 0,0 2 0 0,0-2 496 0,0 1 0 0,1 2 0 0,-2 3 0 0,1 0 256 16,-3 4 48-16,1 2 16 0,-2 3 0 0,0 2-144 0,-1 2-32 0,2 3 0 0,-2 3 0 0,2 1-192 0,0 1-64 0,1-3 0 0,1 3 0 0,0-1 416 0,0-1 80 0,-1 3 16 0,1 0 0 0,-1 7-416 0,-1 0-80 0,0 1-16 0,-1 1 0 15,-1-1-64-15,-3 2-32 16,2 5 0-16,-4-2 0 0,-1 0 96 0,1-5 0 0,2 1 16 0,-1-5 0 0,3-4-16 16,0 3-16-16,1-2 0 0,1 0 0 0,0 2-48 15,2-2 0-15,1-5 0 16,-1 0 0-16,2-3-160 0,2-1-32 15,0 1-128-15,1-4 192 0,-1 0-192 16,1-3 0-16,-2 1 128 0,1-2-128 0,-1-3 0 0,1 0 0 0,-1 1 0 0,-1-4 0 16,1-1 0-16,-1-3 0 0,0 1 0 0,1-1 0 0,-1-3 0 0,2-3 0 0,0 1 0 0,-1-2 0 0,2 0-464 0,-1-4-48 0,2 0 0 0,-2-4-12800 15,1-1-2576-15</inkml:trace>
  <inkml:trace contextRef="#ctx0" brushRef="#br0" timeOffset="5814.14">12503 4397 43311 0,'-6'9'1920'0,"1"-5"384"0,1 2-1840 0,3 0-464 0,1-4 0 0,0 2 0 0,1 0 0 0,-1 2-336 0,1 6 48 0,-1 7 16 16,-1-1 272-16,1 6-160 0,-3 1 160 0,1-1-128 0,-2 2 256 0,1 0 48 16,0 2 16-16,-1-2 0 15,1 2-192-15,-1-3 0 16,0-1 0-16,2-1 0 0,1-4 0 0,-1 0 0 16,2-3 0-16,2 0 0 0,0-6-592 15,0-1-160-15,2-2-16 0,0-2-16 0,1-4-2032 0,0-2-384 16</inkml:trace>
  <inkml:trace contextRef="#ctx0" brushRef="#br0" timeOffset="6032.51">12586 4152 39615 0,'-2'2'3520'0,"2"-2"-2816"0,0 0-560 0,3 0-144 0,-1 2 576 0,2-2 96 15,2 1 16-15,4-1 0 0,4 2-688 0,4-1 0 0,2-2 0 0,7-1-12448 31,-1-3-2464-15</inkml:trace>
  <inkml:trace contextRef="#ctx0" brushRef="#br0" timeOffset="6638.95">13294 4400 38703 0,'4'2'1712'0,"-3"-2"352"0,-1 0-1648 0,1 0-416 0,-1-2 0 0,0 2 0 0,0 0 640 0,-1-4 32 0,1 1 16 15,-2 0 0-15,-1-3-512 0,-2-3-176 0,-1 1 0 0,-1-3 144 0,-3 1-144 0,0 1 0 0,-1-1 0 0,-3 1 0 0,-1 2 0 0,0 0-224 16,-2 2 80-16,-1 4 16 16,-2 5-64-16,-2 5-16 0,-3 0 0 0,0 8 0 0,2-3 208 0,-1 4 0 15,1 3 0-15,-2 2 0 0,1 4 0 0,0 3 128 16,0 4 0-16,2 1-128 0,2 5 336 15,2-2-32-15,3 1-16 0,2-7 0 16,6-1-48-16,2-7-16 16,2-1 0-16,2-4 0 0,2-2-64 15,3-3-16-15,1-4 0 0,1-4 0 16,2 1-16-16,2-7-128 0,2 0 192 0,2-3-64 16,4-1-128-16,-1-2-176 15,3-2 48-15,1-5 0 0,2 0 128 0,1-3 0 0,2-3 0 0,3-3 0 0,-1-1-224 16,2-2-16-16,-2-4 0 0,-1 2 0 0,-3 1 240 0,-3 0 0 0,0 1 0 0,-4 3 0 0,-1 3 0 15,-2 3 0-15,-4 4 0 0,-3 0 0 0,-3 4 304 0,-2 2 0 16,-2 4 0-16,-2-1 0 0,0 2 160 0,-2 2 48 16,-1 4 0-16,0-1 0 0,0-2-512 0,1 2 0 0,1 0 0 0,-1 2 0 15,1-3 128-15,1 4-128 16,1-1 0-16,1 0 0 0,0 4 0 0,1 1 0 16,0 3 0-16,2-2 0 0,-1 2 0 0,1 3 0 15,0 5 0-15,1 7 0 0,0 3 0 0,1 2 0 16,-2 5 0-16,1-2 0 15,0-1 0-15,-2-5 0 0,-1 1 0 16,-1-1 0-16,0 3 0 0,-2 0 0 0,0 3 0 16,-3 0 0-16,1-5 128 15,-2-1 0-15,-1 1-128 0,-1-3 192 16,-3-1-48-16,-2-2-16 0,1-1 0 0,-3-3 0 16,-3 0 80-16,-1-3 16 0,-2 3 0 0,-1-3 0 15,-2-2-224-15,-2-2 176 0,-2 1-176 16,-4-1 160-1,-3 1-32-15,0-4-128 0,0 2 192 16,-4-2-64 0,2-5-128-16,1 0-176 0,4-5 48 15,4-2 0-15,4-6-448 0,4-6-96 0,7-2-16 16,3-7-19488-16</inkml:trace>
  <inkml:trace contextRef="#ctx0" brushRef="#br0" timeOffset="7114.46">13538 4334 41471 0,'-6'5'3680'0,"1"-1"-2944"0,2-1-592 0,4 0-144 16,1-1 464-16,-2 2 64 0,0 4 16 0,-3 4 0 0,-2 6-544 0,0 1 0 0,-1 3 0 15,-1 3 0-15,-1 1 0 0,0 0 0 0,1-4 0 0,0 0 0 0,1-1 128 0,0-2-128 0,-2 1 192 16,2-5-192-16,0 1 0 0,1-4 0 0,1-2-192 0,2-4 48 0,-1 0 144 0,2-2 0 15,2-1 0-15,0-3 0 0,1-3 0 0,1-1 0 0,2-2 0 0,2-6 0 16,1-1 0-16,1-5 176 0,2-2-48 0,1-2 0 0,2-7-128 16,1 1 0-16,3-5 0 0,1-3 0 0,1-1 0 0,1-2 0 0,1 1-160 0,-1 3 160 0,-1 4 0 0,-3 8 0 0,-2 4-128 0,-1 7 128 0,-3 6 0 0,-1 2 0 0,-1 4 0 0,0 6 0 15,1 2 160-15,1 7 80 0,1 3 16 0,0 2 0 0,0 5-112 0,-1-2-16 0,-1-2 0 0,0 1 0 0,0 3 16 0,0-1 0 0,1 3 0 0,-1-1 0 0,1 5 176 0,0-3 48 0,0 1 0 0,0-3 0 16,0-2-112-16,0-1-32 0,1-1 0 0,-3 0 0 0,0-3-80 16,0-3-16-1,-3 0 0-15,0-4 0 16,-1-2-128-1,-2-4 0-15,-1 0 0 0,-1-3 0 16,1-3-176-16,-2 0-64 16,0-5-16-16,0-1 0 0,-2-2-960 0,2-4-192 15</inkml:trace>
  <inkml:trace contextRef="#ctx0" brushRef="#br0" timeOffset="8395.12">14282 4328 25791 0,'-4'-1'2304'0,"3"1"-1856"0,1 0-448 0,1 0 0 0,-1 0 2016 0,3 0 304 0,-1 0 64 0,3 0 16 0,2 0-1456 0,1 1-304 0,2 4-48 16,0 1-16-16,-1 4-192 0,-1 0-64 0,0 2 0 0,-2 4 0 0,-1 3-128 0,-3 1-16 0,0 1-16 0,-2 1 0 0,-4 0 352 0,-1 3 64 0,-3 1 0 0,0-4 16 0,-2 3-208 0,-2-3-32 0,-2-3-16 0,0 0 0 15,2-2 128-15,0-3 32 0,0-3 0 0,3 1 0 16,0-6-160-16,3-3-16 0,2 0-16 0,2-3 0 16,3-3-80-16,1 0-16 0,3-6 0 0,1-1 0 15,4-6-208-15,1-2 0 0,2-5 0 0,0-4 0 16,2-3 0-16,0 0 0 0,0-3 0 0,0-1 0 15,2-5 128-15,0 2-128 16,-1 5 0-16,1 6 0 0,-5 5 0 16,-2 8 0-16,-3 6-128 0,-2 2 128 15,-1 5 0-15,-2 5 0 0,2 2 0 0,-1 0 0 16,0 2 0-16,0 3 0 0,2 0 0 16,0 6 0-16,2 0 128 0,0 1-128 15,3-3 176-15,0 2-176 0,1-4 0 16,0 1 0-16,1-3 0 0,-1-1 0 0,-1-2 0 15,-2 0 0-15,0-3 0 0,-2-5-144 0,0 2 144 0,0-3 0 16,-1-4 0-16,0-1 0 0,0-1 0 0,0-2 0 0,1-2 0 16,2-2 0-16,2-4 0 15,-1-3 0 1,1-2 0-16,1-2 128 16,3-2 80-16,0-3 32 15,0-4 0-15,3 3 0 0,-3 2-240 16,1 7 0-16,-2 2 0 0,0 4 0 15,1 5 0-15,-2 3 0 0,-2 4 144 0,0 4-144 16,0 7 0-16,0 1 0 0,0 6 0 16,-2-1 0-16,3 2 0 0,1-1 0 0,0 1 0 15,-1-1 0-15,1-2 0 16,1-2 0-16,-2 1 0 0,0-1 0 16,0-2 0-16,0 2 240 0,-1 1-64 0,0-1-16 0,-3 2 112 15,0 1 32-15,-1 1 0 16,-2 3 0-16,-2 2-176 0,-1-1-128 15,-3 5 144-15,-1 1-144 0,0 0 160 16,-4-1-160-16,1-1 160 0,0-1-160 16,-1-4 272-16,2 0-32 0,0-4-16 0,2-5 0 15,1-3-224-15,2-2 0 0,0-4 0 0,2-2-160 0,3-4-976 16,1-2-192-16,2-3-32 16,2-5-19120-16</inkml:trace>
  <inkml:trace contextRef="#ctx0" brushRef="#br0" timeOffset="8928.34">15294 4459 32255 0,'0'0'2864'0,"1"1"-2288"0,0-1-576 0,0 3 0 0,2-3 1936 0,-2 0 288 0,3 2 48 0,0-2 16 0,3 1-1376 0,0 2-272 0,2-3-48 0,1 0-16 0,-1-3-192 0,0 2-64 0,1-5 0 0,1 1 0 0,1-1-320 0,-1 0 0 0,1-2 0 0,-1 0 0 16,0 0 0-16,0-2-128 0,1 4 0 0,-4-3 0 0,1 0 128 0,-2 2 0 0,-2-1 0 0,-1 0 0 0,-2 2 0 0,-2 0 0 15,-1-3 0-15,-1 3 0 0,-3-1 0 0,-3 3 176 0,0-2-48 0,-3 3 0 0,-1 1-128 0,-4 1 0 0,-1 1 0 0,-3 0 0 0,-1 3 0 0,-1 0 0 16,-1 0 0-16,-1 1 0 0,1 2 0 0,3 3-176 0,2-2 176 0,4 2-192 0,1 1 192 0,1 2 0 0,2 1 0 0,1 0 0 0,3 3 0 0,2 3 0 0,2 2 0 0,1-1 0 0,2 2 208 0,0 3-16 0,3 1-16 0,0-2 0 0,2 1 192 0,0-1 32 0,1-3 16 0,2-1 0 0,0-2-176 0,1-2-48 0,2-1 0 0,-1-1 0 0,3-5-192 0,-1 0 0 0,2-3 128 0,-1 0-128 0,1-2 0 16,-2-1 0-16,3-3 128 0,2-3-128 0,-1-1-256 0,1-4-80 0,2-2-32 0,2-2-13184 0,1-2-2640 0</inkml:trace>
  <inkml:trace contextRef="#ctx0" brushRef="#br0" timeOffset="9528.94">15679 4359 40543 0,'-1'0'3600'0,"0"2"-2880"0,2-2-576 0,-1 2-144 0,1-2 208 16,-1 2 16-16,0 0 0 0,-1 2 0 0,0 2-224 0,-1 2 0 0,-2 3 128 0,-1-1-128 0,0 0 0 0,-1-2 0 0,0 2 0 0,-1 0 0 0,0 0 0 15,0 1 0-15,-1-3 0 0,1 0 0 0,-1 2 0 0,2-2 128 0,1-2-128 0,3-1 0 16,2 1 496-16,2-5 0 0,3 2 0 0,1-3 0 16,3-4-80-16,1 1-16 0,2-3 0 15,2-2 0-15,-1 0-208 0,1-2-32 0,0-2-16 0,-1-3 0 16,0 1-144 78,-1 0 0-79,0-2 0-15,1-1 0 0,-1-2 0 0,0 0 0 0,2 3 0 0,-2 0 0 0,2 1 0 0,0 5 0 0,0 0 0 0,1 4 0 0,0 4 0 0,0-2 0 0,2 4 128 0,1-2-128 0,-1 2 224 0,0 0 16 0,0 0 0 16,1 0 0-16,-2-2-80 0,0 2-16 0,0 0 0 0,0 0 0 0,-1 0-144 0,0 2 0 0,0 0 0 0,-3 2 0 0,2 2 0 0,-3 4 256 0,1 2 0 0,-2 4-16 0,0 3-48 0,-1 3-16 16,-2-2 0-16,2 3 0 0,-2 3 160 0,0 0 48 0,0-1 0 0,-1 0 0 0,1 1-128 15,2 0-32-15,-2 1 0 16,2-5 0-16,1 0-16 0,-2 3 0 0,2 1 0 0,0-4 0 15,0 1-208-15,-1-9 0 0,-2 0 0 0,1-5 0 16,-2-3 0-16,-1-2 0 0,0-1 0 0,-3-3 0 0,2-2 0 0,-2-2-208 16,1-2 64-16,-1-2 16 0,0-3-1296 15,0-2-256-15</inkml:trace>
  <inkml:trace contextRef="#ctx0" brushRef="#br0" timeOffset="9994.52">16849 3681 43311 0,'-5'5'1920'0,"2"0"384"15,0 1-1840-15,1 0-464 0,2-2 0 0,0-1 0 0,0 4-576 0,-2 2-224 0,0 8-32 0,-1 8-16 0,-1 6 848 0,0 3 288 0,0 1 0 0,0 3 0 0,1 3-144 16,0 0-16-16,1 1-128 0,-1-1 192 0,2 3 96 0,0-2 16 0,1-2 0 0,0-2 0 0,1-2-144 0,-1-3-32 0,1 0 0 0,-1-5 0 0,1-2 48 0,-1 1 0 0,0-3 0 0,-1-1 0 0,1-1 96 0,-2 1 32 0,-2-1 0 0,0-3 0 0,2-2-144 0,-2-2-32 0,0-3 0 0,2-2 0 16,-2-3-128-16,2 0 0 0,-1-3 0 0,0-2 0 0,0-2-672 0,1-4-112 0,0 0-32 0,0-4-18544 0</inkml:trace>
  <inkml:trace contextRef="#ctx0" brushRef="#br0" timeOffset="10329.65">16191 4129 21183 0,'2'5'1888'0,"-2"-5"-1504"0,1-3-384 0,1 2 0 0,2 0 4704 0,0 1 864 0,2-1 192 0,3-2 16 0,4-1-3984 0,8 1-784 0,5-3-176 0,5-3-16 0,0 1-208 0,2 2-32 15,3-2-16-15,3 0 0 0,4 0-192 0,4-1-48 0,5 1 0 0,3-1 0 16,1 0 16-16,1-1 0 0,2 0 0 15,-3 1 0-15,-4 1-80 0,2 3 0 16,2-1-16 0,-3 1 0-1,-5 1-48-15,-3 0 0 16,-3-2 0-16,-1 0 0 16,-4 2-192-16,-1-2 0 15,0 4 0-15,-3-2 0 0,-1-1 128 16,-5 1-128-16,-3 0 0 0,-4 1-15024 15,-7-2-3104-15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09:56.75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17968 859 20271 0,'-3'0'1792'0,"-2"2"-1424"0,1 2-368 0,1-3 0 0,1 0 208 0,-2 3-16 0,-4 1-16 0,-5 1 0 0,-4 3 1104 0,-5 2 208 0,-2 3 48 0,1-2 16 0,2-1-768 0,1 0-144 0,3 0-48 0,2 1 0 0,2-1 96 0,2 1 16 16,3 0 0-16,-2 2 0 0,2 2-512 0,-2 1-192 16,1 6 128-16,-3 3-128 0,-2 2 0 0,-4 7 0 15,-2 6 0-15,-4 4 0 0,-3 6 0 0,-1-2 0 16,0-2 0-16,-3 4 0 0,-5 7 256 0,-3 4 64 15,-2 2 0-15,-3 3 16 0,4-1 240 0,-1-3 32 16,4-6 16-16,2-7 0 0,2-3-112 0,2-1 0 16,2-3-16-16,5-6 0 0,1 1-192 0,2-4-48 0,3-4 0 0,-1 2 0 15,3-4 352-15,-1 1 64 0,2-3 16 0,-2 1 0 16,-1-2-320-16,1 0-64 0,0 1-16 0,1-2 0 16,-2 2-288-16,1 0 0 0,1-2 0 0,2-2 0 15,2 0 0-15,0-3 0 0,-1-1 0 0,1 0 0 16,2-2 0-16,-1-1 0 0,1 1 0 0,0-4 0 0,1 0 0 15,1-1 0-15,0 1 0 0,1-1 0 0,2-4 0 16,0 2 0-16,0-3 0 0,3-4 0 0,-2 2 0 0,2-1 0 16,0-1 0-16,0-2 0 0,2 1 240 0,-1-2-16 15,-1 1 0-15,0-2 0 0,-1-1-80 0,2-1-16 16,-1 2 0-16,-2-4 0 0,1 1-128 0,1-1 0 16,1 0 144-16,-2-3-144 0,2 1 0 0,0-3 0 15,0 0 0-15,-1-1 128 0,1-2-128 0,0-1 0 16,1-1 0-16,0 0-128 0,1 0-16 0,-1 0 0 15,1 1 0-15,-2-1 0 0,1 1 144 0,0 0 0 16,-1 4-144-16,0-4 144 0,-1 2 0 0,0-3 0 0,-1 0 0 0,1 0 0 16,-2 1 0-16,1-1 0 15,0-2 0-15,-1 1 0 0,1 0 0 0,-1 0 0 0,0-3 0 0,2 1 0 16,-2 3 0-16,2 2 0 16,0 1 0-16,0 2 0 0,1 2 0 0,-1 3 0 0,1 1 0 0,0 1 0 15,0 2 0-15,1 2 0 0,-2 1 0 0,0 4 0 16,0 1 0-16,-3 5 0 0,0 5 0 0,-2 4 0 15,0 4 0-15,0 2 0 0,0 2 128 0,0 2-128 16,1 3 0-16,0 5 0 0,2 2 0 0,0 0 128 0,2-1-128 16,1 2 0-16,1-1 0 0,1-3 0 0,0-4 0 15,1-5 0-15,2-2 0 0,1-6 0 0,-1-4 0 0,1-1 0 16,-2-4 0-16,2-3 128 0,0-2 80 0,2 0 16 16,-1-2 0-16,1-2 0 0,3 1 16 0,2-3 0 15,3 0 0-15,5-5 0 0,4-1 48 0,3-6 16 16,4-1 0-16,3-6 0 0,1-2-64 0,0 0-16 15,0 0 0-15,0-1 0 0,-3 0-96 0,4-3-128 16,2-1 176-16,1 0-176 16,-3-1 0-16,1 3 0 0,0 2 0 0,2-1-20352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4T18:43:33.35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18312 6828 18431 0,'-4'0'1632'16,"1"3"-1312"-16,0-3-320 0,3 0 0 0,1 0 464 0,-1 2 32 0,-1-2 0 0,-3 1 0 0,1 2-320 0,-1 1-176 15,0 1 192-15,2 2-192 0,-1-1 0 0,0 3 0 16,-1 1 0-16,-1 2 0 0,0 4 0 0,-1 3 0 16,-3 4 0-16,1 2 0 15,0-5 1120-15,-2 5 224 0,-3 5 32 0,-2 5 16 0,-1 3-160 0,-2 4-16 16,2 2-16-16,-1-2 0 0,2-1-384 15,0-4-80-15,2-5-16 0,2-1 0 0,0-3-528 0,-1 2-192 16,1-2 0-16,3-5 144 0,1-6-144 0,0 3 0 16,-3 4 0-16,-2 5 0 0,-1 1-384 15,-1 3 32-15,-3-3 16 0,4-3 0 16,1-1-1968-16,0-8-384 0,1-2-64 16,3-3-8320-16</inkml:trace>
  <inkml:trace contextRef="#ctx0" brushRef="#br0" timeOffset="384.2">18153 6910 13823 0,'2'-7'608'0,"-1"0"128"0,1 5-592 16,0-2-144-16,0 4 0 0,1-2 0 0,1 2 928 0,1 0 160 0,4-4 16 0,5-1 16 0,3 0 336 0,2 0 64 15,1-1 16-15,1 0 0 0,0-2-384 0,2 2-64 16,2-4 0-16,3-2-16 0,3 0-320 0,4-1-64 15,5-3-16-15,4-2 0 0,4-1 256 0,1 2 48 16,0-1 16-16,-5 2 0 0,0 3-448 0,-3 0-96 16,-3 3 0-16,-1-2-16 15,-2 0-432-15,-1-1 0 0,0 1 0 0,-3 0 0 16,-2 0-496-16,1 0-80 0,-3 2 0 0,-2 2-16 16,-3 1-1616-16,-3 1-320 0,-3 2-64 15,-5 4-9264-15</inkml:trace>
  <inkml:trace contextRef="#ctx0" brushRef="#br0" timeOffset="775.95">17930 7410 26719 0,'-4'2'1184'0,"2"-1"240"0,1 2-1136 0,1-3-288 0,1 0 0 0,1 0 0 0,3-3 0 0,3 2 0 15,2-1 0-15,6-2 0 0,5 0 0 0,5-5 128 16,2 1-128-16,3 0 160 0,1 0 96 0,1 0 32 16,0 0 0-16,-2 0 0 0,-3 0-288 0,0 1 0 15,1-1 0-15,-2 0-144 0,-2 0 144 0,-2 0 0 16,-2 2 0-16,-1 0 0 0,0 2 0 0,-2-2 0 16,1 3 0-16,-2 0 0 15,-2 3-1024-15,-1-3-160 0,-2 3-32 0,-1 3-9904 0</inkml:trace>
  <inkml:trace contextRef="#ctx0" brushRef="#br0" timeOffset="1439.47">18826 7434 21183 0,'-6'-2'1888'0,"1"1"-1504"0,2 1-384 0,0 0 0 0,2 0 1440 0,0 0 224 15,1 1 32-15,-2-1 16 0,-1 2-1168 0,-1 1-224 16,0 0-64-16,1 1 0 0,-2 2-256 0,1 1 0 16,-1-1 0-16,0 4-144 0,-1-1 144 0,0 4-160 15,1-1 160-15,-1 4-160 0,-2 3 160 0,2-1 0 16,1 2 0-16,0-1 0 0,1-1 0 0,2 2 0 16,2-1 0-16,2-3 128 0,2-1-128 0,1-2 0 15,2-1 0-15,0-2 128 0,3-1-128 0,-2-3 0 16,3 2 0-16,2-2 0 0,-1 0 0 15,0-2 0-15,2 1 0 0,0-2 128 0,0-1-128 0,3-2 0 16,-1-2-128-16,-2-1 128 0,3-2 0 0,-1-1 0 0,0-2 0 0,-1-2 0 16,-2-1 0-16,1 0 0 0,-1-4 0 0,-2-1 0 15,1 0 0-15,-4 0-128 16,1 1 128-16,-3-1-192 0,0-3 192 0,-1 3 0 0,-1 3 160 0,0-5-160 16,-1 5 128-16,0-3-128 0,1 3 0 0,-2 1 144 15,2 2 48-15,-1 0 16 0,1 2 0 16,0 1 0-16,1 1 368 0,-2 3 80 0,2 3 16 0,-1 0 0 15,0 0-544-15,-2 3-128 0,1 3 0 0,-2 3 0 16,0-2 0-16,-2 5 0 0,0 1-176 0,-2 3 176 16,1 0 0-16,-1 0 0 0,0 5 0 0,-1-2 0 15,0 1 240-15,-1 0 80 0,3 1 0 0,-2 3 16 16,0-4 64-16,2 2 16 0,1-1 0 0,-2 2 0 16,2-1-416-16,-1 0 0 0,0-2 0 0,1 1 0 15,1-1 0-15,-1-4 0 0,1 2 0 0,1-2 0 0,0-1 0 16,2-1 0-16,0-4 0 0,1-2-176 31,1-4-512-31,0-1-96 0,0-3-32 0,1-3-13264 0</inkml:trace>
  <inkml:trace contextRef="#ctx0" brushRef="#br0" timeOffset="1829.51">19717 6723 27647 0,'-3'-2'2448'0,"1"2"-1952"0,1 2-496 0,-1 1 0 0,2 0 1088 0,0 0 128 0,-1 1 32 0,-1 5 0 0,-2 4-976 0,-1 3-272 0,3 6 0 0,-2-1 128 16,0 3-128-16,0 3 0 0,-1 5 0 0,1 0 0 15,-3 5-160-15,1-2 160 0,1-7 0 0,-2 11-144 16,-4 15 512-16,-3 15 96 0,-1 4 32 0,0-1 0 16,2-1 32-16,-1-5 16 0,2-3 0 0,-1-3 0 15,4-10-544-15,-1-3 0 0,1-2 0 0,3-9 0 16,0-3 0-16,2-4 0 0,0-3 0 0,1-7 0 0,1-1 0 15,1-5 0-15,0 0-160 0,1-7 160 16,1-4-1360-16,2-2-208 16</inkml:trace>
  <inkml:trace contextRef="#ctx0" brushRef="#br0" timeOffset="2182.55">20163 6606 23951 0,'-4'10'1056'0,"1"-3"224"0,0 4-1024 0,2-1-256 0,1-3 0 15,0 2 0-15,0 4 352 0,-1 5 16 0,0 17 0 0,-2 9 0 16,1 11-368-16,-2-1 0 0,0 2 0 0,1-3-128 16,-2 5 128-16,0 1-160 0,0 2 160 0,0-4-160 15,-1-4 160-15,-1-2 0 0,0-4-144 16,0-3 144-16,-2 1 0 0,-1 2 0 0,-1-3 128 0,-2 3-128 16,1-5 1120-16,-1 3 144 0,1 2 16 0,3-6 16 0,0-1-928 15,0-1-192-15,2-3-48 0,-2-3 0 16,3-5-128-16,0-2 0 0,1-1-192 0,0-5 192 15,2-4-1088 1,1-5-112-16</inkml:trace>
  <inkml:trace contextRef="#ctx0" brushRef="#br0" timeOffset="2656.05">20526 7444 35935 0,'-3'0'3200'0,"2"3"-2560"0,2 0-512 0,2 0-128 16,-1-2-128-16,0 2-64 0,1 3 0 0,2 4 0 0,4 4 192 0,0 2-160 16,8 7 160-16,-1-1-160 0,2 3 160 0,3-3-128 15,1 4 128-15,2-4-128 0,2 0 128 0,-3 1 0 16,0 1 0-16,-4-5 0 16,1 3-480-16,-2-6-64 0,-1 0-16 0,1-2 0 15,0-2-912-15,-3 0-176 0,1-6-32 16,-2-1-11168-16</inkml:trace>
  <inkml:trace contextRef="#ctx0" brushRef="#br0" timeOffset="2918.75">21344 7277 32255 0,'-12'9'2864'0,"1"1"-2288"0,3-2-576 16,4 2 0-16,2-2 784 0,-4 3 48 0,-7 11 16 0,-10 16 0 15,-5 13-848-15,-7 10 0 0,-5 10 0 0,3 5 0 16,0-2 0-16,0 4 0 0,1-1 0 0,-1 4 0 16,-1 7 0-16,-2 1 256 0,2 3-48 0,-2-3 0 15,2 0 176-15,1-4 48 0,1-1 0 0,1-7 0 16,4-4-432-16,4-10 0 0,5-6 0 0,3-9-16544 15</inkml:trace>
  <inkml:trace contextRef="#ctx0" brushRef="#br0" timeOffset="5357.33">25964 6884 1839 0,'0'-3'160'16,"1"3"-160"-16,-1 0 0 0,1 0 0 0,-1 0 944 0,0 0 144 0,3-2 48 0,-2 1 0 0,2 1 704 0,-1 0 144 16,2 0 16-16,-4 0 16 15,0 0 96-15,0 0 32 0,0 0 0 0,16 22 0 16,-14-12-176-16,2 2-48 0,0 4 0 0,-1 5 0 16,2 5-800-16,-1-6-160 0,-1-1-48 0,0 5 0 0,1 11-656 0,1 7-256 15,0 9 176-15,-1 2-176 0,-2 0 0 16,-1-2 0-16,0 0 0 0,-3-3 0 0,0-1 0 0,-2 0 0 15,-1-3 0-15,0-3-160 0,-1-3 160 0,0-3 0 16,1-7-144-16,-2-3 144 0,2-5 0 0,1-5-144 16,0-5 144-16,0-4 0 0,0-2-192 0,1-4 192 15,0 0-192-15,-2-7-13392 16</inkml:trace>
  <inkml:trace contextRef="#ctx0" brushRef="#br0" timeOffset="5804.52">25646 6774 11967 0,'-15'-22'528'0,"5"7"112"0,3 4-512 16,3 2-128-16,3 7 0 0,1 0 0 0,0 0 464 0,0-6 64 0,1-3 16 0,0-1 0 15,2-2 336-15,2-2 64 0,1 0 16 0,1 0 0 16,3 1 64-16,0 2 32 0,3-2 0 0,1 1 0 15,5-3 544-15,2 3 128 0,1-2 0 0,3 0 16 16,2 4-352-16,0-3-80 0,4 1-16 0,0-2 0 16,3 4-400-16,0-4-64 0,3 3-32 0,2-1 0 15,-2 1-464-15,1 3-80 0,2 3-32 0,-1-2 0 0,3 6-224 16,-1-1 0-16,2 4 0 0,-3 0 0 0,-3 1 0 0,-4 5-160 16,1 3 160-16,-6-2-128 15,-3 6 128-15,-3-1 0 0,-1 4-144 0,-2 3 144 0,-2 0 0 0,-2 3 0 16,-1 1 0-16,-5 2 0 0,0 6-128 0,-3 1 128 15,-3 5 0-15,-3 1 0 0,-4 1 0 0,-5 4 0 16,-2-1 0-16,-4 1 0 0,-1-4 0 0,-2-1 0 16,-1-2 0-16,-1-3 0 0,1-4-144 0,-5-1 144 15,-1-5 0-15,-2 1 0 0,1-4 0 0,0-2-128 16,2-5 128-16,-2-2 0 0,-4 0 0 0,-1-1 0 16,1-3 0-16,1-1 0 0,0 1 0 0,2-2 0 15,-1-2 0-15,0 1 0 16,5-2-416-16,1 0-32 0,1 0 0 15,1-2 0-15,3 3-1632 0,2 0-336 0,1 4-64 0,4-1-9840 0</inkml:trace>
  <inkml:trace contextRef="#ctx0" brushRef="#br0" timeOffset="6366.3">26674 7408 8287 0,'5'-15'368'16,"-3"6"80"-16,1-1-448 0,-1 3 0 0,-1 3 0 0,0 2 0 0,1-3 736 0,-1-1 64 0,0-4 16 0,2-2 0 0,-3 1 768 0,-2 0 144 15,0 3 48-15,-4 2 0 0,0 4-432 0,-3 0-96 16,-2 4-16-16,0 0 0 0,0 2-32 0,-2-1-16 15,1 2 0-15,-1 3 0 0,0 0 96 0,0 2 0 16,0 3 16-16,1-1 0 0,0 4-720 0,2-2-128 16,3 1-48-16,-2 1 0 0,1 8-240 0,-2 2-160 15,5-7 192-15,-2 6-192 0,0 4 672 0,0 6 32 16,2 0 0-16,1-1 0 0,3-3-448 0,2-2-64 16,2-6-32-16,0-2 0 0,4-7-160 0,0-4 0 15,0-5 0-15,1-2 0 0,2 0 0 0,1-6 128 16,1-4-128-16,2-4 128 0,-1-3 352 0,1-4 64 15,1-2 16-15,1-2 0 0,0-2-560 0,0-2 0 0,0-2 0 0,-1 2 0 16,0 1 0-16,-3-4 0 16,2 3 0-16,-2-2 0 0,1 0 0 0,-4 0 0 0,1 5 0 15,-1 4 0-15,0 3 0 0,-1 4 0 0,1 6 0 0,-2 2 0 16,0 4 0-16,-1 0 0 0,-1 4 0 0,0 2 0 16,1 1 0-16,-1 2 0 0,-1 3 0 15,-1 1 0-15,2 0 0 0,0 2 0 0,0-1 0 0,0-2 0 16,2 3 0-16,1 1 0 0,-1 0 128 0,1-4-128 15,-1 2 0-15,1 1 0 0,0 1 0 0,1 3 0 16,1 0 0-16,-3 0 0 0,1 1 0 0,-2-2 0 16,0-3 0-16,-2 1 0 0,1-2 0 0,-3 1 0 15,2-3-992 1,-3 2-160-16,1-2-16 0,0-2-14576 0</inkml:trace>
  <inkml:trace contextRef="#ctx0" brushRef="#br0" timeOffset="6803.53">27095 7741 11967 0,'3'-4'528'0,"-2"2"112"0,1 2-512 0,0 0-128 0,0 0 0 0,-1 0 0 0,2 2 1664 0,-1-2 320 16,3 4 48-16,2-2 16 0,1 3 384 0,0 0 96 0,0-3 16 0,-2 0 0 16,1 0-704-16,-2-2-144 0,0 0-32 0,-2 0 0 15,1-4-480-15,0 0-96 0,-1-2-32 0,1-2 0 16,1 0-496-16,-3-2-112 0,2-5 0 0,0-1-16 16,-2 0-208-16,1 0-32 0,1-3-16 0,-3 1 0 15,1-2-48-15,-1-3 0 0,1 1 0 16,-2-6 0-16,0 1-128 0,-3-3 128 0,0-2-128 0,-1 1 128 15,0-1-128-15,0-2 0 0,1 5 0 0,-1 0 128 16,0 1-128-16,2 3 0 0,1 5 0 0,-1 2 0 16,2 2 0-16,0 4 0 0,3 5 0 0,-1 1 0 15,2 0 0-15,2 2 0 0,0 1 0 0,4 0 0 16,1-2 0-16,2 1 0 0,-1 3 0 0,4 1 0 16,3 0-128-16,-1 0 128 0,1 4 0 0,2 2 0 15,4 0-128-15,1 6 128 0,1 2-160 0,-1 1 160 16,-2 2-1136-1,-1 4-128-15,-2 1-16 0,-4 1-15552 0</inkml:trace>
  <inkml:trace contextRef="#ctx0" brushRef="#br0" timeOffset="7132.87">27872 6843 10127 0,'2'-6'896'0,"0"2"-704"0,-1 4-192 0,0 0 0 0,0 0 0 0,2 0 0 0,0 0-192 0,1 0 192 16,4 0 1152-16,-1 4 336 0,2 2 80 0,-2 4 16 16,1 2 496-16,0 4 96 0,1 6 32 0,-1 1 0 15,1 8 208-15,-1-1 32 0,-2-1 16 0,1 5 0 16,-1 5-1072-16,-2 6-224 0,0-1-32 0,-4 3-16 15,-1-2-688-15,-2-1-144 0,-2-2-32 0,0 2 0 16,-1-4-256-16,-1 1 160 0,0 1-160 0,-1 2 128 16,0-2-128-16,0-5 0 0,0-3 0 0,0-2-176 15,0-3 32-15,-1-3 0 0,3-1 0 0,-1-6 0 16,1-4-992 0,1-2-192-16,0-7-32 0,0-5-13600 0</inkml:trace>
  <inkml:trace contextRef="#ctx0" brushRef="#br0" timeOffset="7334.4">27608 7371 6447 0,'-8'-4'576'0,"3"-2"-576"0,2 4 0 0,2-2 0 0,2 4 2096 0,2-2 304 16,1 0 64-16,1 0 16 0,3-2-752 0,5-1-160 16,4-1-32-16,5 0 0 0,5 1 592 0,3 2 112 15,3 1 32-15,3 1 0 0,3 1-544 0,-1-3-128 16,4 1 0-16,-2 1-16 0,-2-2-928 0,-4-1-176 15,-3 4-32-15,-2-2-16 0,-1-1-432 0,-4 2 0 16,-2-2 0-16,-2 0 0 16,-4 3-736-16,-3-4-224 0,0 4-64 0,-2 0-14096 0</inkml:trace>
  <inkml:trace contextRef="#ctx0" brushRef="#br0" timeOffset="7716.44">28348 7146 29487 0,'-4'-22'1296'0,"2"7"288"0,1 1-1264 0,-1 6-320 0,2 4 0 0,0 4 0 0,2-2 576 0,-2-5 64 15,1 0 16-15,0 1 0 0,0-3-512 0,2 2-144 16,0 2 0-16,0 4 0 16,1-2-1936-16,-1 6-464 0,1-3-96 0,1 1 0 0</inkml:trace>
  <inkml:trace contextRef="#ctx0" brushRef="#br0" timeOffset="16374.19">28392 7424 4607 0,'0'-6'400'0,"2"1"-400"0,-1 0 0 0,1 3 0 0,2-2 1808 0,-1 2 288 0,0-2 48 0,3-2 16 15,4-4-1280-15,4-3-256 0,2 1-48 0,-1-3-16 16,0 5-336-16,-4 0-64 0,-4 4-16 0,-2 3 0 16,-2 0 448-16,-5 3 96 15,1 0 16-15,-4 3 0 0,0 3 864 0,-1-3 176 16,-3 5 48-16,1 1 0 0,0-1-320 0,-1 0-64 0,0 2-16 0,1-2 0 16,0 2-272-16,-1 0-48 0,2 1-16 0,-1-1 0 15,2 2-384-15,1-2-80 0,0 4-16 0,-1 2 0 16,1 1-16-16,0 3-16 0,0 0 0 0,0 1 0 15,0 1-96-15,3 0 0 0,-1 3-16 0,1-3 0 16,1 3-304-16,2-5-128 0,-1 2 128 0,0 0-128 0,2-3 0 16,1-1 0-16,2-1 0 0,0-5 0 0,2-5-224 15,2 0 80-15,-1-1 16 0,2-4-11152 16,1-4-2224-16</inkml:trace>
  <inkml:trace contextRef="#ctx0" brushRef="#br0" timeOffset="17576.99">28929 7379 8287 0,'0'-2'736'0,"0"-1"-592"0,0 3-144 0,0 0 0 0,1-3 1184 16,-1 3 208-16,0-4 32 0,2 2 16 0,-2-4-16 0,0 0 0 15,2 2 0-15,-3-2 0 0,1 2-464 0,-3-2-112 16,2 1-16-16,-3 4 0 0,1-3-464 0,-1 1-112 16,-2 3 0-16,0 2-16 0,-3 0-240 0,-1 2 0 15,-2 2 0-15,-1 3-160 0,-1-2 160 0,-4 4 0 16,0 2 0-16,-1 3 0 0,-1 0 0 0,2 2 144 16,-2 2-144-16,0 1 0 0,2 1 752 0,0 2 32 15,2 1 16-15,1-3 0 0,4 0-432 0,1-3-96 16,3-1-16-16,2 0 0 0,3-1 160 0,0-4 32 15,5 0 0-15,-1-1 0 0,2-4 64 0,1 0 32 0,2-2 0 16,2-2 0-16,1-1-544 0,1-3 0 16,1-3 0-16,1-1 0 0,0 1 0 0,1-3 0 0,0-3 0 15,-1 2 0-15,2-5 0 0,-3 2 0 0,1 1 0 0,-2-1 0 16,-2-1 0-16,-1-1 0 0,1 1 0 0,-2 0 0 16,-1 0 448-16,2-1 96 0,-2 1 16 15,-1-4 0-15,0 5-272 0,-1-3-48 0,1 0-16 0,-2 2 0 16,0 0-224-16,0-1 128 0,0 5-128 15,-1-3 0-15,1 4 0 0,-2 1 0 0,-1 4 0 0,0-2 0 16,-1 3 0-16,0 0 0 0,-1 3-128 0,1 1 128 16,0-2 0-16,0 4 0 0,-1 2 0 0,1-2 0 15,0 2 0-15,0 2 0 0,0 0 160 0,-1 3-32 16,2 3-128-16,-1 0 0 0,2-1 0 0,-1 1 128 16,3 0-128-16,-2-4 0 0,3 0 128 0,-2 0-128 0,2-4 144 15,0 2-144-15,-1-1 192 0,2-3-192 0,0 0 0 16,0 0 0-16,1 1 0 0,-1-4 0 0,3 1 0 0,-2-2 0 15,0 0-160-15,0 0 160 16,2 1-912-16,-2-3-64 0,0 0-16 16,1-3-12704-16</inkml:trace>
  <inkml:trace contextRef="#ctx0" brushRef="#br0" timeOffset="17956.59">29619 6489 30399 0,'-1'-3'1344'0,"0"0"288"0,-1 3-1312 0,2 3-320 0,2-2 0 0,-2 4 0 0,0 1 0 0,-2 0-320 0,1 8 64 0,-1 7 16 0,-3 9 240 0,-4 7 0 0,-1 7 0 0,-2 3 0 16,-2 1 256-16,-2 3 0 0,-1 0 0 0,-2-2 0 15,0 2 624-15,-1-3 112 0,1 2 32 0,-1-2 0 16,-1 3-624-16,2-3-112 0,-1 1-32 0,-1 2 0 0,1 0-256 16,1-3 0-16,2 1 0 0,1-8 0 0,2-2 0 0,5-5 0 15,0-2 0-15,4-1 0 16,0 1 0-16,4-3 0 0,0-4 0 0,1-6 0 0,0-3-384 0,1-3 32 15,0-5 0-15,0-1 0 16,3-7-1360 0,0-5-272-16,1-3-48 0,2-4-10912 0</inkml:trace>
  <inkml:trace contextRef="#ctx0" brushRef="#br0" timeOffset="18288.57">29953 6465 21823 0,'-1'-4'480'15,"0"2"96"-15,-1 0 32 0,1 2 0 0,1 2-480 0,-1 0-128 0,1 1 0 0,-1 3 0 0,-2 4 1088 0,-2 2 208 0,-1 8 48 0,-1 6 0 16,-2 7-208-16,-2 2-48 0,0 6 0 0,-3 3 0 15,-1 7-576-15,-1 1-112 0,0 0-16 0,-3 0-16 16,2-2 608-16,-1 0 128 0,0 0 32 0,1-5 0 16,1-3-256-16,0 1-48 0,1 2-16 0,0-4 0 15,2-1-576-15,-1-1-112 0,3-5-128 0,-2-1 176 16,4-3-176-16,0-1 0 0,2-4 0 0,-1 1 0 16,1-2 0-16,0-1 0 0,1-4-176 0,1-4 176 15,2-1-832 1,0-6-64-16,3-1-32 0,1-7-10080 0,2-3-2000 15</inkml:trace>
  <inkml:trace contextRef="#ctx0" brushRef="#br0" timeOffset="18582.64">29938 7261 30399 0,'-1'3'1344'0,"1"-1"288"16,1 3-1312-16,-1 0-320 0,1-1 0 0,-1-2 0 0,2 2 512 0,-1 2 16 0,0 4 16 15,0 5 0-15,1 1 672 0,-2 6 144 0,-2-3 32 0,1 3 0 16,0 0-752-16,-3-2-128 16,2 1-48-16,-2 1 0 0,0 0-160 0,1 1-48 0,0-1 0 0,2-2 0 15,0 1-256-15,1-5 0 0,1 0 0 0,0-2 0 16,2-3 0-16,0-4 0 0,2-1 0 0,1-3 0 15,3-3 0-15,-2-3-192 0,3 2 16 0,1-5 16 32,2-3-1568-32,0-3-320 0</inkml:trace>
  <inkml:trace contextRef="#ctx0" brushRef="#br0" timeOffset="18832.66">30575 6992 22111 0,'-1'0'976'0,"-1"-3"208"0,2 6-944 0,-1-2-240 0,0 4 0 0,-1-2 0 0,0 4 192 0,-4 5-16 16,-5 8 0-16,-5 11 0 0,-8 9 1040 0,-5 11 224 16,-5 1 32-16,-3 5 16 0,-5 2 368 0,-4 4 64 15,-2 1 0-15,-4 5 16 0,-5 4-784 0,-2 6-144 16,-2 2-48-16,1-1 0 0,1-4-640 0,-1-3-144 15,5-1-32-15,4-3 0 0,3-6-144 0,6-5 0 16,3-4 0-16,7-7 0 0,5-9 0 0,5-6 0 16,4-1-128-16,6-9-17184 0</inkml:trace>
  <inkml:trace contextRef="#ctx0" brushRef="#br0" timeOffset="23031.99">18009 9879 18431 0,'-2'2'1632'0,"-1"1"-1312"0,3-3-320 0,0 0 0 15,1 0 1184-15,1 0 160 0,-1 0 48 0,0-3 0 16,2 3-688-16,2-3-128 0,1-3-16 0,1-3-16 16,3 2-320-16,0-6-64 0,1 1-16 0,1-3 0 15,1-2-144-15,-1-2 0 0,2-3 0 0,-3 0 0 16,1-1 0-16,-1 1 0 0,-1-3 0 0,-1 3 0 16,1-4 384-16,-3-2 112 0,2-1 16 0,-2-2 0 0,2-7 320 0,-2 0 80 15,1-3 16-15,-2 0 0 0,0-4-304 16,-1 1-64-16,1-3-16 0,-1 2 0 0,1 5-32 0,1 1 0 15,3 0 0-15,1 3 0 0,2-1-144 0,3 2-48 16,2 5 0-16,-1 0 0 0,-1 5-320 0,0 3 144 16,0 3-144-16,-1 3 0 0,-1 6 128 0,-3 0-128 15,-1 6 0-15,-3 4 0 0,-1 2 0 0,0 4 0 16,1 6-176-16,-2 3 176 0,-1 5 0 0,0 6-128 16,1 5 128-16,0 3 0 0,-1 2 128 0,0 4 96 15,0 4 16-15,0 7 0 0,0 6 240 0,-2-3 48 16,2 2 16-16,-3-5 0 0,2-7-544 0,-2-2 0 0,0 2 0 15,-1-10 0-15,-1 1 0 0,-1-3 0 0,-2 0 0 0,0-4 0 16,-1-2 128-16,0-2-128 0,2-4 0 16,-1-7 0-16,1-2 0 0,0-1 0 0,0-3 128 15,1-7-128-15,0 0 0 0,0-4 0 0,1-2 128 16,-1-3-128-16,2-1 0 0,-1-5 0 0,1-2 0 0,0-2 0 16,0-5 0-16,0-2 0 0,1-1 0 0,2-6 0 15,-1-1 0-15,2-5 0 0,0 1 0 0,2-3 0 16,0 3 0-16,2 3 0 0,0 2 0 0,0 1 0 15,0 2 0-15,-1 5 0 0,-1 3-128 0,0-3 128 16,3-1 0-16,2-2 0 0,1 1 0 0,2-3 0 16,2 3 0-16,0 1 0 0,1 4 0 0,0-1 0 0,1 1 0 15,-2 0 0-15,1 1 0 0,0 1-144 16,-2 1 144-16,0 1 0 0,-1 2-144 0,-2 2 144 16,-1 6 0-16,-1 0 0 0,-2 6 0 0,-2 4 0 15,-3 3 0-15,0 6 0 0,-2 2 0 0,-1 3 0 0,0 6 0 0,-1 0 0 16,0 0-144-16,-2 4 144 0,1 5 0 0,0 2 0 15,1-3 176-15,1 5-176 0,0 0 0 0,0 3 0 16,1 3 0-16,1 0 0 0,-1 1 0 0,1-2 0 16,0-4 0-16,0-1 0 0,1-4 0 15,0-3 0-15,0 3 0 0,-1-2 0 0,0 0 0 0,-1 0 0 16,-1-2 0-16,-1-1 0 0,-1-1 0 0,0 1 0 16,1-2 0-16,-1-1 0 15,2-1-448-15,0-4 0 0,2 2 0 0,-1-5-10672 16,1-1-2128-16</inkml:trace>
  <inkml:trace contextRef="#ctx0" brushRef="#br0" timeOffset="23725.48">19148 9414 35935 0,'-4'-1'1600'0,"1"-2"320"0,-1 3-1536 16,1 0-384-16,2 3 0 0,0-2 0 0,1 2-256 0,-3 3-112 0,1 1-16 0,0 4-16 0,-1 2 160 0,-1 3 48 16,3 0 0-16,0-3 0 0,0 2 192 0,1 1 0 15,-2 0-160-15,1-1 160 0,0 1 0 0,1 4-144 16,0-4 144-16,1 3 0 0,0-7 0 0,1 4 0 15,1-1 0-15,1-1 0 0,1 0 0 0,-1 0 0 0,2 0 0 0,-1-3 0 16,0 1 0-16,0-4 0 0,1-2 0 0,-1-4 0 16,1-2 0-16,1 0 0 0,1-6 0 0,1 0 0 15,-1-3 0-15,1-1 128 0,2-3-128 0,-1-2 0 16,-1 1 0-16,0-1 0 0,1 2 0 16,-2-2 0-16,-1 1 0 0,1-1 0 0,-1-1 0 0,-1-3 0 15,0 0 0-15,1 3-128 0,-3-1 128 0,1 3 0 16,0-1 0-16,0 4-128 0,0 0 128 0,-1 4 0 15,1 0 0-15,-1 4 0 0,-1-2 0 0,2 4 0 16,1-2 0-16,-1-1 0 0,0 4 0 0,2 0 0 16,1 0 0-16,0 0 128 0,1 0-128 0,0 2 0 15,-1 3 0-15,-1-2 0 0,-1 6 0 0,-2-2 0 16,0 8 192-16,-2-3 64 0,-1 5 0 0,-1-4 0 0,0 6 256 16,-1 3 48-16,-1 0 16 0,-1 3 0 15,-1 1-192-15,2-1-16 0,1-3-16 0,1-2 0 0,1-2-352 16,1 1 0-16,2-3 0 0,1-4 0 0,-1 1 0 0,1-3 0 15,0 2 0-15,0-6 0 16,0 1 0-16,-2-2 0 0,1-1 0 0,0-3 0 16,-1 1-640-16,0-2-112 15,-1 0-16-15,1-2-9936 0,-1 1-2000 0</inkml:trace>
  <inkml:trace contextRef="#ctx0" brushRef="#br0" timeOffset="24117.75">19760 8696 37775 0,'-5'-4'1664'0,"1"1"368"0,1 3-1632 0,1 0-400 0,2 0 0 0,2 3 0 0,0 1 0 0,1 2 0 0,0 4 0 0,2 2 0 16,2 7 0-16,0 3 0 0,-1 4-192 0,2 5 192 15,-2 3-160-15,-3 5 160 0,0 1 0 0,-4 5-144 0,-1 2 144 16,-3 4 0-16,2 3 0 0,-3 1 0 0,1 6 0 15,-3-6 0-15,1-5 0 0,-3 1 128 0,1-1-128 16,1-5 0-16,1-4 0 0,1-2 128 0,1 0-128 16,0-1 176-16,3-5-176 0,1-1 192 0,1-1 256 0,1-7 48 15,1-1 16-15,1-7 0 0,1-4-512 0,0-2 0 16,1-4 0-16,3-3-17600 16</inkml:trace>
  <inkml:trace contextRef="#ctx0" brushRef="#br0" timeOffset="24444.56">20190 9018 24879 0,'2'7'2208'0,"-1"-1"-1760"0,-1 0-448 0,0-2 0 15,1 4 1104-15,0-2 144 0,1 8 32 0,-1 7 0 16,-1 11-960-16,1 7-192 0,-1-1-128 0,-1 3 144 16,0-1-144-16,1-1 0 0,0-5 0 0,0-3 0 15,0-1 736-15,0-2 112 0,0 3 32 0,0 0 0 16,-2-2-240-16,1-3-32 0,-1 2-16 0,0-6 0 0,0 3-592 15,-2-5 0-15,2 2 0 0,-2-3-10320 16,0-3-2112-16</inkml:trace>
  <inkml:trace contextRef="#ctx0" brushRef="#br0" timeOffset="24648.76">20114 9413 46991 0,'-3'-13'2080'0,"1"5"432"0,-1 4-2000 0,3 0-512 0,2 4 0 0,1-2 0 0,2-1 208 0,3 2-48 0,4-4-16 0,8-1 0 32,5-1-800-32,4 0-176 0,1 1-16 0,0 3-16 15,-1 3-416-15,-2 0-64 0,-2 0-32 0,-3 0-16992 0</inkml:trace>
  <inkml:trace contextRef="#ctx0" brushRef="#br0" timeOffset="24861.24">20753 9590 46991 0,'-9'7'2080'0,"1"-1"432"0,0 4-2000 0,5-4-512 0,1 0 0 0,2-3 0 0,2 1-448 0,-4 2-176 16,1 4-32-16,1 2-16 16,1-2-80-16,3-1-16 0,2-8 0 0,-1-1 0 15,3-1 528-15,-1-3 112 0,2-2 128 0,-2 0-176 0</inkml:trace>
  <inkml:trace contextRef="#ctx0" brushRef="#br0" timeOffset="25038.58">20783 9185 35935 0,'-5'-2'3200'0,"1"-1"-2560"16,2 6-512-16,2-3-128 0,0 2 800 0,0 0 144 0,0 0 16 0,-2 0 16 31,1 2-3360-31,2-1-688 0,2 0-128 0,3 1-16 0</inkml:trace>
  <inkml:trace contextRef="#ctx0" brushRef="#br0" timeOffset="27057.41">26028 9881 21183 0,'0'-3'1888'0,"0"3"-1504"0,0-3-384 0,1 2 0 15,1 0-1072-15,-1 0-272 0,3-3-64 0,-1-1-16 0,2-2 1424 0,1-3 128 0,2 1 96 0,-1-3 32 16,1 2 880-16,-1-3 176 0,2 0 32 0,1 0 16 15,1-3 816-15,-1-1 176 0,0 0 16 0,1-6 16 16,0 0-832-16,0-3-160 0,1-5-48 0,1-2 0 16,-1-2-944-16,2-5-192 0,0-2-32 0,1-2-16 15,0-1-160-15,-1-4 0 16,-2 4 0-16,0-3 0 0,1 4-288 0,-3 7 64 0,1 4 16 0,-2 9 0 16,0 1-48-16,-1 7 0 0,-3 8 0 0,0 0 0 15,-3 6 256-15,1-2 0 0,-1 4 0 0,-1 0 0 16,2 0 0-16,-1 4 0 0,1-2 0 0,1 4 0 15,-2 1 0-15,2 3 0 0,1 2-160 0,-2 1 160 16,2 4 0-16,-1 1 0 0,-2 4 0 0,2 3 0 16,-1 1 0-16,-3 2 0 0,1 3 0 0,-2-2 0 0,-2 3 336 15,1-1 192-15,-2 1 48 0,0-3 0 0,-1-1-384 16,2-3-192-16,0-6 192 0,1 2-192 0,-1 2 0 16,2-3 0-16,1-4 0 0,1-2 0 0,0-4 0 15,2-3 0-15,2-4 0 0,0-5 0 0,1-2 0 0,1-6 128 16,2 0-128-16,0-2 0 0,-1-4 0 0,4-3 0 15,0-5 0-15,2-6 0 0,-1 1 0 0,-1-5-304 16,1 0 48-16,-2 0 0 16,-1-2-288-16,0-5-48 15,-3-3-16-15,2 0 0 0,-2 5 240 0,1-8 48 0,0 0 16 0,2-1 0 16,0 7 304-16,0 6-160 0,0 4 160 0,0 6-128 0,0 6 128 0,0 3 0 0,-1 1 0 16,-1 5 0-16,1 2 0 0,-2 2 0 15,0 4 0-15,0 2 0 0,-1 0 0 0,0 2 0 16,0 4 0-16,-1 1 0 0,0 4 0 0,0 4 0 0,0-3 0 15,0 7-192-15,-1 3 192 0,-1 4 0 0,1 2 0 0,-2 3 128 16,0 4 272-16,-1 3 64 0,0 0 16 0,-1 4 0 16,0 2 176-16,1 0 48 0,1 1 0 15,-1-2 0-15,-1-3-560 0,1-3-144 0,0 0 0 16,-1-5 0-16,2-7 0 0,-2 3 0 0,0 4 0 0,-2-3 0 16,1 2 0-16,-1-3 0 0,-1 1 0 0,1-7 0 15,-1 0-128-15,2-5 128 0,0 1-128 0,-1-2 128 31,2-4-1888-31,0-1-288 0</inkml:trace>
  <inkml:trace contextRef="#ctx0" brushRef="#br0" timeOffset="27599.71">26944 9489 35007 0,'-4'7'1552'0,"0"-1"320"0,0 0-1488 0,3 0-384 0,1 0 0 0,1 1 0 0,0-4 0 0,1 5 0 16,-1 7-192-16,1 4 64 0,3 6 128 0,-2 1-128 0,0-1 128 0,0-3-128 16,-1 3 128-16,1-7-128 0,-1-2 128 0,0 0-128 15,0-3 128-15,0-1 0 0,2-2 0 0,-1-4 0 16,0 0 0-16,1-2 0 0,1-4 0 0,1-2 0 16,0-2 0-16,3-3 0 0,-2 0 0 0,3-5 0 15,3-3-128-15,-1-2-112 0,2-2-16 0,-2-3 0 16,2 0-368-1,-2-3-80-15,-1 3 0 0,0-3-16 0,0-1 384 0,-1 1 80 0,-1 3 0 0,0 2 16 16,-3 2 240-16,0 5 0 0,-1 4 0 0,-3-1 0 16,1 7 528-16,-2 1 48 0,-1 0 16 0,1 4 0 0,-1 0-16 0,0 1 0 15,2 0 0-15,-1 1 0 16,0 2-400-16,2 0-176 0,0 1 128 0,2 2-128 0,0 0 0 16,0 2 0-16,1 0 0 0,0 3 0 0,1 5 0 15,-1-1 0-15,0 4 0 0,-1 3 0 0,2 1 512 0,-2-1 80 16,0 3 16-16,0 2 0 0,0-2-464 0,0 1-144 15,0-2 0-15,-1 1 0 0,-1-2 0 0,0-6 0 16,1 1 0-16,-2-5 0 0,-1-3-352 0,2-1-32 16,-1-2 0-16,2-3 0 15,0-2-976-15,-1-1-208 0,2-6-32 0,0-2-12416 0</inkml:trace>
  <inkml:trace contextRef="#ctx0" brushRef="#br0" timeOffset="28123.65">27668 8781 35007 0,'-3'1'3120'0,"2"2"-2496"0,1 0-496 0,0 2-128 0,0-1 400 0,0-2 64 0,0 6 16 0,0 4 0 0,1 7-240 0,-1 3-48 16,3 6-16-16,-2 5 0 0,2 1-176 0,-2 3 0 15,0 3 0-15,0 1-176 0,0 2 176 0,-1 4 0 16,0-2 0-16,-1 2 0 0,0-3 0 0,-3-2 0 15,2 1 0-15,-2 2-128 0,0-3 128 0,-2 1 0 16,1-1-144-16,-1-1 144 0,0 0 0 0,0-4 0 0,1-1 0 16,0-5 0-16,2-2-320 0,2-1 64 0,2-5 16 0,-1-2 0 31,3-2-1200-31,-2-3-240 0,3-3-48 16,0-3-12512-16</inkml:trace>
  <inkml:trace contextRef="#ctx0" brushRef="#br0" timeOffset="28465.46">28167 9091 25791 0,'2'9'2304'0,"-4"-5"-1856"0,0 2-448 0,1 0 0 0,1 0 3152 0,0 0 544 16,1 1 96-16,-1 2 32 0,1 8-2960 0,0 7-592 16,2 6-112-16,-1 3-32 0,2 3-128 0,-1 1 0 15,-1-1-192-15,-1 1 192 0,-1 2-128 0,-1-5 128 16,0 3 0-16,-3-1 0 0,-1-1 0 0,0-4 0 15,0 1-144-15,0-6 144 16,-1 1-512-16,-1 1-64 0,-1-5 0 0,1-1 0 16,-1-3-1008-16,2-6-208 0,0 0-32 0,1-5-8160 15,0 0-1648-15</inkml:trace>
  <inkml:trace contextRef="#ctx0" brushRef="#br0" timeOffset="28698.95">27874 9408 28559 0,'-3'-4'2544'0,"0"0"-2032"0,2 4-512 16,1 0 0-16,1 0 2048 0,2 0 304 0,-1-2 64 0,3 2 16 15,4 2-1472-15,3-2-304 0,4 0-48 0,4 4-16 16,3 0-240-16,2 1-48 0,1 1-16 0,1-2 0 16,1 3-128-16,0 2-32 0,3-1 0 0,-3 0 0 0,1 1-128 0,-2-3 0 15,0 0 0-15,-2-1 0 0,-2 0 0 0,-2-4 0 16,0 1 0-16,-2 1 0 15,0-2-800 1,-5 2-144-16,2-3-16 0,-2 2-16256 0</inkml:trace>
  <inkml:trace contextRef="#ctx0" brushRef="#br0" timeOffset="28883.1">28650 9628 28559 0,'3'10'2544'0,"-1"-1"-2032"15,-2 0-512-15,0-2 0 0,1-1 2928 0,0-3 480 0,0 1 112 0,-1 5 0 16,2 4-2752-16,-1 6-576 0,1 0-192 0,-2 0 144 16,0 2-144-16,-1-5-272 0,0-3 64 0,-2-1 16 31,0-1-848-31,-1 0-176 0,-2-3-16 0,0-2-16 16,-1-2-736-16,0 1-128 0,-2-4-48 0,1-1-11840 0</inkml:trace>
  <inkml:trace contextRef="#ctx0" brushRef="#br0" timeOffset="29083.21">28782 9089 45151 0,'0'-1'2000'0,"-3"-2"416"0,1 3-1936 0,1 0-480 16,1 3 0-16,0-3 0 0,0 0 208 0,0 1-48 0,0 0-16 0,-1 0 0 15,1 2-880-15,0-3-176 0,0 0-48 0,0 0 0 16,0 0-3168-16,0 0-640 0,-17-13-128 0,8 7-32 0</inkml:trace>
  <inkml:trace contextRef="#ctx0" brushRef="#br0" timeOffset="32026.53">18057 10897 23951 0,'2'-4'2128'0,"-1"2"-1696"0,0 0-432 16,0 2 0-16,1 0 384 0,0-2-16 0,0-1 0 0,3-2 0 16,2-1-368-16,-1 0-208 0,-1 0 16 0,-2 1 16 15,1 1 176-15,-4 3 0 0,0-4 0 0,-2 5-128 16,-2 2 128-16,-3 1 0 0,-2 2 0 0,-2 1 0 15,-3 3 320-15,-1-1-16 0,-3 6 0 0,-1-2 0 16,3 1 48-16,-2 0 16 0,-2 3 0 0,-4 0 0 16,1 6 64-16,-2-6 16 0,3 2 0 0,1-2 0 15,2-3 64-15,2-1 0 0,1 0 16 0,1-1 0 0,3 1-32 16,1-1-16-16,2 0 0 0,3-4 0 0,1 2-352 16,2-3-128-16,3 2 0 0,3-2 144 0,3 0-144 0,1 0 0 15,2-2 0-15,2 1-176 0,3-4 176 0,1 4 0 16,2-4 0-16,1 4 0 0,1-1 0 0,1 0 0 15,0 2 0-15,1 0-128 0,2 3 128 0,2 0 0 16,0 4 0-16,-2 0 0 0,-1 0 0 0,1-1 0 16,-1 4 0-16,-4-2 0 0,1 1 0 0,-4-2 0 15,-2 2 0-15,-2-3 0 0,-1 5 0 0,-1-1 0 16,-3 0 0-16,-1-1 0 0,-1 1 0 0,-3-3 0 16,-1 3 0-16,-1 2 128 0,-2-5-128 0,-2 2 0 0,1 1 128 15,-4 0-128-15,1-3 0 0,-2 0 128 16,-2 2-128-16,-1 1 0 0,-1-4 416 0,0 1 16 0,-1 0 0 0,-1 0 0 15,-2 3 64-15,-2-4 16 0,-1 4 0 0,-1-1 0 16,-1 1-368-16,-1-3-144 0,-1-2 128 16,1 0-128-16,-1-5 256 0,1-2-48 0,-1 2 0 0,0-2 0 15,-1-2-208-15,1-2 0 0,1 0 128 16,-1-5-128-16,1 0 0 0,2-1 0 0,1-3-192 0,4-1 192 31,1 1-2208-31,5-3-336 0</inkml:trace>
  <inkml:trace contextRef="#ctx0" brushRef="#br0" timeOffset="32374.39">18405 11158 35935 0,'-1'-7'3200'0,"-2"5"-2560"0,2 2-512 0,1 0-128 15,0 2 752-15,0-2 128 0,0 4 16 0,-1-4 16 0,1 4-912 0,1 2-192 16,0 3-48-16,2 3 0 16,2 4-640-16,-1 1-128 0,3 4-16 0,0 2-16 0,3-1 656 0,0 3 128 15,-1 1 16-15,0-2 16 0,1 5 224 0,-2-1 160 16,-1 1-32-16,-2-5 0 0,-1 0 448 0,0 3 64 0,-2-1 32 0,-1 5 0 15,-1-2-96-15,-1-1-32 16,-1 2 0-16,-1-3 0 0,1-1-352 0,-3-4-64 0,1-3 0 0,0-3-128 16,-1 0 0-16,2-8 0 0,-1 2 0 0,1-6 0 31,1 0-400-31,1-5-144 0,-1-2-32 0,0-1-16176 16</inkml:trace>
  <inkml:trace contextRef="#ctx0" brushRef="#br0" timeOffset="32605.57">18218 11417 38703 0,'-1'-5'1712'0,"0"2"352"0,-2 1-1648 0,2 0-416 0,1 2 0 0,1 0 0 0,0 0 704 16,1 0 64-16,3 0 16 0,2-3 0 0,5 2-608 0,6-1-176 15,4-2 0-15,3-2 0 0,4 0 0 0,3 0 0 16,2-1 0-16,2 1 128 0,1-1-128 0,0 1 0 15,-1-1-128-15,-3 1 128 16,-3 4-1040-16,-3-2-128 0,-5 0-32 0,-2 2 0 16,-1-2-1568-16,-5 2-320 0,1-2-64 0,-2-2-16 15,-2 3 368-15,-1-3 80 0,0 0 16 0,-3 2-6016 0</inkml:trace>
  <inkml:trace contextRef="#ctx0" brushRef="#br0" timeOffset="33210.07">19115 11317 35935 0,'-3'-4'1600'0,"1"1"320"0,-1 0-1536 0,1 1-384 0,0 2 0 0,1 0 0 16,0 0-1296-16,-1-1-336 0,-5 1-64 0,0 0-16 16,-4 1 480-16,-3 1 80 0,-1 4 32 0,-2 1 0 15,-3 1 272-15,0 0 48 0,-1 4 16 0,0 4 0 0,0 0 1120 16,0 3 240-16,2 1 32 0,0 2 16 0,2 1 864 0,1 0 176 16,3-1 48-16,2 1 0 0,3 2-480 0,3-3-80 15,3 3-32-15,5-3 0 0,3 1-688 0,1-1-144 16,5-1-32-16,1-1 0 0,2-2-256 0,2-2 128 0,2-3-128 15,-1-1 0-15,2-5 0 0,-1 0 0 0,-1-1 0 0,1-4 0 16,1-1 128-16,-1-2-128 0,1-4 0 0,0-2 0 16,-1-3 128-16,-1-5-128 0,1 2 144 0,-3-6-144 15,-1 0 416-15,-4 0-16 0,0-2 0 0,-3 1 0 16,1-1-208-16,-3 1-64 0,0-1 0 0,1-1 0 16,-1-2-128-16,-2 0 0 0,-1-7 0 0,0 1 128 15,-2-1-128-15,0-1 0 0,-2-2 0 0,-3 2 0 16,1 4 0-16,-2 2 0 0,-3 4 0 0,2 3 0 15,-1 6-384-15,-1 4 64 0,-1 3 0 0,1 3 0 32,0 6-960-32,1 0-192 0</inkml:trace>
  <inkml:trace contextRef="#ctx0" brushRef="#br0" timeOffset="33600.25">19708 11362 21183 0,'-4'-11'944'0,"1"4"192"0,-1-1-912 0,0 4-224 0,3 0 0 0,-1 4 0 0,0-2 240 0,-3-2 0 15,-1-2 0-15,-4-3 0 0,-1-1-240 0,-1 4 0 0,-1 4 0 0,1 2 0 16,0 5 0-16,-3 1 0 0,1 1 0 0,-1 6 0 16,2 3 0-16,-2-1 0 0,1 2 0 0,-2 4 0 15,2 2 944-15,-3 2 144 16,1 2 16-16,2-3 16 0,1-2 416 0,2 3 96 0,-1 1 16 0,1 1 0 16,-1 1-656-16,3 1-128 0,1-3-32 0,2-1 0 15,1-1-544-15,2-1-112 0,2-4-32 0,1 0 0 16,4-6 240-16,1 0 32 0,2-3 16 0,2-2 0 15,2-1-96-15,3-4-16 0,2 0 0 0,1-2 0 16,2-1-320-16,2-1 0 0,2-2 0 0,4-3-192 16,4 0-400-1,0-1-96-15,4-5-16 0,-1 1-10112 0,4-1-2048 16</inkml:trace>
  <inkml:trace contextRef="#ctx0" brushRef="#br0" timeOffset="34175.44">19959 10643 31327 0,'0'-3'1392'0,"-1"3"272"0,0 0-1328 0,1 0-336 15,0 3 0-15,0 0 0 0,1 3 560 0,0 4 32 0,0 6 16 0,2 9 0 16,-1 4-608-16,1 8 0 0,1 5-144 0,-1 5 144 16,1 7-192-16,-3-1 192 0,0 5-192 0,1 1 192 15,-2-2-128-15,-2 0 128 0,0-3 0 16,-2-3 0-16,-1-4 0 0,-2-2 0 0,-1-2 128 0,-1-1-128 16,-1-1 192-16,-3-5-32 0,1-3-16 0,1-5 0 15,1-2 496-15,0-5 80 0,1-1 32 0,1-7 0 16,2-1 96-16,1-2 32 0,1-4 0 0,3-2 0 15,2-4-496-15,-1-3-112 0,2 0-16 0,1-4 0 16,-1 0-256-16,1-5 0 0,0-3 0 0,2-3 0 16,-1 4 0-16,1-6 0 0,1-5 0 0,0-1 0 15,1 1 0-15,0-3 0 0,2-7 0 0,1 1 0 0,1 2 128 16,0 1-128-16,1 6 0 0,2 5 0 16,-1 2 0-16,2 5 0 0,0 6 0 0,1 1 0 0,1 3 320 15,2 6-32-15,1-2-16 0,2 4 0 0,0 1-272 16,2 0 0-16,-1 4 0 0,0-3 0 0,-2 2 0 0,0 3 0 15,-2-2 0-15,0 4 0 0,-2 3 0 16,-2-1 0-16,-3 3 0 0,0-2 0 0,-4 2 0 0,2 3 0 16,-1 5 0-16,-1 2 0 0,0 0 0 0,-1 6 0 15,-1-4 0-15,-1-1 0 0,2 0 0 0,-2-1 0 16,2-1 0-16,-1-5 0 0,2-2 0 0,-2-4 0 16,0-1 0-16,-1-4 0 0,0-2 0 0,-1-4 0 15,-1-1 0-15,0-5 0 16,-2-2-912-16,0-1-192 0,-1 0-48 15,0-1-16096-15</inkml:trace>
  <inkml:trace contextRef="#ctx0" brushRef="#br0" timeOffset="34370.11">20710 11809 43311 0,'1'0'3840'0,"-1"4"-3072"0,0-1-608 0,2 0-160 0,1 0 224 0,1-2 16 0,-1 1 0 0,5 5-13232 32,3-1-2624-32</inkml:trace>
  <inkml:trace contextRef="#ctx0" brushRef="#br0" timeOffset="35826.05">26607 10848 3679 0,'2'-3'320'0,"-2"0"-320"15,2 0 0-15,-2 0 0 0,0 3 1376 0,0-2 208 0,1 2 32 0,-1-2 16 16,2 0 1136-16,-2-2 240 0,0 1 32 0,2-2 16 16,-2 1-240-16,1 4-32 0,-2-3-16 0,1 2 0 15,-2 1-928-15,-1 1-192 0,-1 2-48 0,-1 1 0 16,-1 1-832-16,-4 2-192 0,0 2-16 0,-2 0-16 16,-2 1-368-16,-3 5-176 0,-4 1 160 0,-4 4-160 15,-1 1 0-15,-2 3 0 0,-2 0 0 0,1 1 0 16,6-6 0-16,-3 0 0 0,0 4 0 0,1-4 0 0,5 0 0 0,4-4 0 15,5-2 0-15,6-3 0 0,2-1 0 0,4 0 0 16,1-2 0-16,4-4 0 0,3 3 0 0,1-5 0 16,2 1 0-16,2 1 0 0,1-3 0 0,1 4 0 15,1-4 0-15,2 0 0 0,1 2 0 0,2 2 0 16,3-3 0-16,1 4 0 0,1 1-128 0,-1 0 128 16,-2 4 0-16,0 0 0 0,-3 2-128 0,-4 5 128 15,-1-1 0-15,-3 2 0 0,-1 1 0 0,-3-1 0 16,-1 2 0-16,-1-1 0 0,-1-1 0 0,-1-1 0 15,-2 2 0-15,0 0 0 0,-2-3 0 0,0 0 0 16,-2 2 0-16,-1 1 0 0,-2-2 0 0,-1 0 0 16,0 1 0-16,-1-1 0 0,-4 5 0 0,0 1 128 0,-2 0-128 0,-2 2 0 15,-2-4 368-15,-1-1 16 16,-1-2 16-16,-1 2 0 0,-4 1-64 0,-3 1-16 16,-1 1 0-16,-1-1 0 0,-2 0-320 0,-1 3 0 0,-1-2 0 0,0-2 0 15,2-1 0-15,2-8 0 0,1-2 0 0,3-3 0 16,2-5 0-16,2-4 0 0,3-2 0 0,2-5 0 31,1-1-1024-31,3-3-160 0,2-2-32 0,3-4-15712 16</inkml:trace>
  <inkml:trace contextRef="#ctx0" brushRef="#br0" timeOffset="36134.98">27121 11044 20271 0,'4'-6'1792'0,"-2"0"-1424"0,0 6-368 0,-2 0 0 0,0 1 1552 0,1 1 240 0,1-2 64 0,2 3 0 0,0 0-1136 0,1 1-208 16,0 5-64-16,-3 3 0 0,1 5 256 0,-3 1 32 15,0 4 16-15,-2 0 0 0,0 4-96 0,-1 3-16 16,0-1 0-16,-2 3 0 0,1 1 192 0,-1-1 48 15,0-1 0-15,2 1 0 0,-2 1-336 0,1 0-64 16,-1 1-16-16,0 0 0 0,-1 1-304 0,-2-3-160 16,1 2 160-16,-3 1-160 0,-1 0 0 0,-1-1 0 15,-2-1 0-15,0-4 0 0,0-3 0 0,-1 0 0 0,0 1 0 16,1-4-160 0,1-6-1488-16,-2-1-288 0</inkml:trace>
  <inkml:trace contextRef="#ctx0" brushRef="#br0" timeOffset="36352.61">26949 11313 37775 0,'7'-9'1664'15,"-4"2"368"-15,3 4-1632 0,-2-2-400 0,0 5 0 0,0 0 0 0,2 0 288 0,2-2-32 0,6 0 0 0,5-2 0 16,5 2-256-16,4-2 0 0,-3 2 0 0,1-2 0 0,-1 4-208 0,-1-4 48 15,-2 4 16-15,-2 1 0 16,-2-1-736-16,-2 3-144 0,-1-1-16 0,-2 2-16 16,-4 2-576-16,1-2-112 0,-2 2-32 0,-1 0-7296 15,-1 2-1456-15</inkml:trace>
  <inkml:trace contextRef="#ctx0" brushRef="#br0" timeOffset="36736.31">27487 11393 11679 0,'9'0'256'0,"-4"0"48"0,0 0 16 0,-3 0 16 0,0 0-336 0,-2 0 0 0,0 0 0 0,0 0 0 0,0 0 3392 0,0 0 624 16,0 2 112-16,-3-2 32 0,1 4-2304 0,-2-2-464 16,0-1-96-16,-2 4-16 0,0 2-752 0,-2 0-144 15,1 2-48-15,-3 3 0 0,-1 4 304 0,0 0 64 16,-3 4 16-16,1 1 0 0,-2 3 144 0,0-2 32 16,1 3 0-16,1-4 0 0,0 1-144 0,1 1-32 0,0 2 0 15,1 0 0-15,2-2-416 0,1 1-96 0,2-2-16 16,3-2 0-16,0-5-192 0,4 1 0 0,2-5 128 0,1 0-128 15,2-4 0-15,2 0 0 0,2-4 0 0,4 0 0 16,2-4 0-16,4-2 0 0,3-1 0 0,1-2 0 16,2-3 0-16,0 1 128 0,3 0-128 15,1-1 0-15,-2-1 0 0,1 3 0 0,-1-1 0 0,0-2 0 16,-3 0 0-16,-1-2 0 0,-2 0 0 0,-3 1 0 16,-2-1 0-16,-3 0 0 0,-2 2 0 0,-2-3 0 15,-3 1 0-15,-2 0 0 0,-1-2 176 0,-3 2-176 16,-1-1 320-16,-2-3-64 0,-2 0 0 0,-2 4 0 15,2 2-64-15,-4-2 0 0,-4-5-16 0,-5-1 0 0,-3-1-176 16,-2 0 128-16,0 1-128 0,-2 5 128 0,1-1-128 16,-1 5 0-16,2 1 0 0,0 4 0 15,2 4-688 1,1 0-64-16,1 4-16 0,2 1-17888 0</inkml:trace>
  <inkml:trace contextRef="#ctx0" brushRef="#br0" timeOffset="37172.57">28240 11440 4607 0,'0'-7'192'0,"-1"4"64"0,1 0-256 0,0 0 0 0,1 0 0 0,1 1 0 0,-1 0 1168 0,0-1 192 0,2-4 48 0,-1 1 0 15,3-5 1904-15,-3 1 384 0,2 3 80 0,-1-2 0 16,0 2-832-16,-1 1-160 0,-1-1-32 0,-1 5-16 16,0-2-944-16,-1-1-192 0,-1 4-48 0,-1-1 0 15,-1 0-1040-15,-1 4-192 0,-2 0-64 0,-2 2 0 16,-1 2-256-16,-2 3 0 0,-2 0 0 0,0 4 0 15,-2 0 0-15,0 3 0 0,-1 6 0 0,0 0 0 16,-1 4 0-16,2-2 0 0,3 1 0 0,0 1 0 0,0 0 336 16,2 1 16-16,2 2 0 0,1-3 0 0,5 0-176 0,0-2-48 15,2 1 0-15,1-1 0 0,3-2 0 0,-1-1-128 16,3-2 192-16,1-3-64 0,3 0-128 0,-1-3 0 16,2 2 0-16,0-6 0 0,3 1 0 0,-2-4 0 15,1 0 0-15,0-2 0 0,2-2 0 0,-2-2-320 16,2 0 48-16,0-2-11984 15,-2-2-2400-15</inkml:trace>
  <inkml:trace contextRef="#ctx0" brushRef="#br0" timeOffset="37774.41">28750 10716 32255 0,'-6'-6'1424'0,"1"5"304"0,1-2-1392 0,3 3-336 0,1 3 0 0,1-2 0 0,-1 3 176 0,1 2-48 0,0 5 0 0,1 5 0 15,0 6-128-15,-1 7 0 0,1 5 0 0,-2 1 0 16,0 3-192-16,-3 3 192 0,2 1-160 15,-4 2 160-15,-1 0 0 0,-4 3 0 0,0-1 0 0,-4 0 0 16,0-1 1056-16,-3-1 96 0,-1-2 32 0,-1 1 0 16,0-2-416-16,-1-3-96 0,3-3-16 0,-2-1 0 0,2 2-416 15,-1-2-96-15,2-6-16 0,3-2 0 0,0-1 208 16,3-6 48-16,2 0 0 0,-1-3 0 0,4-2-144 0,1-3-32 16,3-1 0-16,0-4 0 0,1 0-208 0,2-2 0 15,1-4 128-15,1 0-128 0,1-4 0 0,-2-1 0 16,3-2 0-16,1-6 0 0,0 0 0 0,2-5 0 15,2-1 0-15,-1-6 0 0,-2 1 144 0,4-3-144 16,0-7 128-16,1-2-128 0,1-1 0 0,1 1 0 16,0 2 0-16,2 6 0 0,0 4 0 0,1 6 0 15,0 2 0-15,0 3 0 0,0 4 0 0,1 2 0 16,0 2 0-16,1 8 0 0,1-1 0 0,-1 5 0 0,-1 2 0 16,-2 1 0-16,1 3 0 0,-1-1 0 15,-3 2 0-15,0 1 0 0,-2 1 0 0,-1 0 0 16,-1-2 0-16,0 4 0 0,-1 0 0 0,0 1 0 0,-2 1 128 0,-1 1-128 15,0 1 416-15,-1 0 0 0,-1 3 0 0,0-3 0 16,-1-2-240-16,2 2-48 0,0-1-128 0,0-1 192 16,-1-1-192-16,1-2 0 0,1 0 0 15,0-1 0-15,-1-3 0 0,1-3 0 0,-1-1 0 0,-1 0 0 16,1-3 0-16,-3 1 0 0,2-3 0 0,-1 1 0 16,-2-5 0-16,0-2-320 0,0-2 64 0,-1-1-12688 15,2 0-2544-15</inkml:trace>
  <inkml:trace contextRef="#ctx0" brushRef="#br0" timeOffset="38055.44">29336 11683 39615 0,'0'3'1760'0,"0"-3"352"0,1 3-1680 0,-1 0-432 0,1 1 0 0,-1-1 0 0,2 0 208 0,-1 0-32 16,0 6-16-16,2 2 0 0,-2 4-160 0,1-3 0 16,0 1 0-16,-1-3 0 0,0 0 0 0,0-2 0 15,-1 2 0-15,-1-4 0 0,0 1 0 0,0-4 0 16,-1 1 0-16,1-2 0 0,0 1-192 0,-2-3-32 0,2 0 0 0,-1-5-17392 15</inkml:trace>
  <inkml:trace contextRef="#ctx0" brushRef="#br0" timeOffset="54789.52">14333 13036 18431 0,'0'-4'1632'16,"0"-1"-1312"-16,0 4-320 0,0-1 0 0,1 2 896 0,-1-4 96 0,0 1 32 0,0-4 0 16,0 1-800-16,0-3-224 0,0 1 0 0,-2 0 128 15,-1 2 32-15,1 2 16 0,-2 2 0 0,-1-1 0 16,0 3 1008-16,-2 3 208 0,-3 3 32 0,-1 0 16 16,-3 7 576-16,-2-1 112 0,1 1 32 0,-1 0 0 15,3 3-896-15,-7 2-176 0,-4 8-48 0,-3 7 0 16,-3 4-768-16,1 1-144 0,-1 3-128 0,3-4 144 15,1 1-144-15,5-3 0 0,2 1 0 0,6-2 0 16,2 1 0-16,1-2 0 0,3 0 0 0,1-1 0 0,1 5 0 0,0 1 0 16,2 3 128-16,0-3-128 0,4 1 0 0,3-2 0 15,4-5 0-15,1-1 0 0,4-5 0 16,3 0 0-16,2-2 0 0,1-1 0 0,-2-5 0 16,6 2 160-16,4-1-16 0,4-1 0 15,5-2-528-15,-1 0-96 16,2-6-32-16,2-1-16912 0</inkml:trace>
  <inkml:trace contextRef="#ctx0" brushRef="#br0" timeOffset="55448.93">14505 13548 40543 0,'-4'0'3600'0,"-1"0"-2880"15,1 0-576-15,3 1-144 0,1 2 832 0,-1-1 128 0,-2 2 16 0,0 2 16 32,-2 4-1168-32,1 0-224 0,2 6-48 0,-1 1-16 15,3 1-992-15,-1 3-192 0,2-3-32 0,0 4-16 16,2 4 16-16,-1-3 0 0,2 1 0 0,-1-1 0 0,-1-4 1392 0,0 2 288 0,1-5 0 0,-1 1 0 15,1-5 192-15,-2 0-48 0,2-2-16 0,-2-2-9248 16,0-2-1856-16</inkml:trace>
  <inkml:trace contextRef="#ctx0" brushRef="#br0" timeOffset="55634.75">14525 13270 47919 0,'-15'-15'2112'0,"2"5"448"0,1 4-2048 0,5 3-512 0,4 3 0 0,3 0 0 0,-1 0 0 0,-3 0 0 16,0 0 0-16,1 0 0 16,3 3-1424-16,3-1-304 0,6 0-48 0,3 0-16 0,6-4 1296 0</inkml:trace>
  <inkml:trace contextRef="#ctx0" brushRef="#br0" timeOffset="56132.11">14826 13649 38703 0,'2'4'1712'0,"-1"-1"352"0,0 0-1648 0,0 1-416 0,2-2 0 0,-1 1 0 16,1 1 160-16,0 2-160 0,5 1 192 0,2 8-192 15,1 1-864 1,0-1-288-16,-1 5-48 0,-1-8-16 0,-2 1-64 0,-3-4-32 0,-2 1 0 16,-1-1 0-16,-1 1 912 0,-1-3 176 0,-4 2 32 0,1 0 16 0,0-2 1680 0,-1-1 336 15,1-2 64-15,1-2 16 0,2-2-544 0,0-2-96 16,2 1-32-16,-1-6 0 0,3-1-784 0,-2-2-144 15,1-2-48-15,1-2 0 0,-2-2-272 0,0-1 128 16,2-6-128-16,-3 0 0 16,0-6 0-16,0 5 0 0,1-2 0 0,-1 1 0 0,0 6 0 0,0 3-224 15,1 4 64-15,-1 2 16 0,0 1 144 0,1 6 0 16,2-1-144-16,-1 0 144 0,2 3 0 0,0 1 0 16,3 3 0-16,1-1 0 0,2 4 0 0,-1-2 0 15,1 0 0-15,0 1 0 0,1-2 0 0,3 3 0 16,2 1 0-16,1-1 0 0,1 0 0 0,-2 1 0 0,-1 3 0 15,-3 1 0-15,-1 3 0 0,-1-2 0 0,-1 4 0 16,-3 1 0-16,-1 4 0 0,-3 1 0 0,1-2 0 16,-3 1 0-16,0 2 0 0,-2-2 0 0,1-1 160 15,0-2-160-15,0-1 0 0,1-3 0 0,0 0-192 0,1-4 48 32,0-1-1120-32,2-3-208 0,-1-3-64 0,1 1-9664 0,-1-1-1952 0</inkml:trace>
  <inkml:trace contextRef="#ctx0" brushRef="#br0" timeOffset="56965.37">15713 13283 43311 0,'-1'-1'3840'15,"1"-1"-3072"-15,0-1-608 0,1 2-160 16,0 1-592-16,0-5-160 0,1-1-16 0,1-4-16 0,2-2 624 0,1-5 160 0,2 1 0 0,-2-2 0 15,3 1 0-15,-2 2 0 0,1-1 0 0,0 3 0 16,0 1 0-16,-2 2 0 0,1 1 0 0,1 2 0 16,0-2 128-16,1 3 48 0,1 2 16 0,0 1 0 15,2 0-64-15,-1 2-128 0,0 0 192 0,1 1-64 16,1 5-128-16,-2-2 0 0,0 6 0 0,0 1 0 0,2 2 0 16,-3 6 0-16,0 5 0 0,0 3 0 0,-3 5 0 15,0 1 0-15,-2 0 0 0,-1-1 0 16,-1-1 0-16,-2 3 0 0,-2 2 0 0,-2-2 0 0,-1 1 0 0,-1-2 0 15,-1-1 0-15,-2 1 0 0,-1 0 0 0,-1-1 0 16,0 0 0-16,-2-3 0 0,1 1 0 0,-3-6 0 16,0 2 0-16,-2-6 0 0,1-2 208 0,-2 0-32 15,0-6-16-15,-2 0 0 0,1-4-160 0,-1-1 0 16,2-5 0-16,2 1 0 0,3-2 0 0,-2-2 0 16,-1-2 0-16,0 1 0 0,1-4 0 0,-1-1 0 15,0-2 0-15,1 0 128 0,2-2-272 0,2-3-64 16,1 1-16-16,2-2 0 0,2 1 224 0,1 2-192 15,4 0 192-15,2 5-192 0,1 1 192 0,3 4-176 0,1-1 176 16,1 2-160-16,1 0 160 0,5 0 176 16,2 2-48-16,2 0 0 0,3 0-128 0,-1 0 0 0,1 2 0 0,1-2 128 15,1 4-128-15,-4 0 0 0,2-1 0 16,-2 4 0-16,-1 1 0 0,-2 2 0 0,-2-1 128 0,-2 1-128 16,1 0 176-16,-2 2 0 0,-1 2 0 0,-3-3 0 15,-1 0 64-15,1 0 16 0,-2-1 0 0,0 2 0 16,-2-4-128-16,1 3-128 0,0-4 176 0,1 2-176 15,0 1 0-15,-2-4 0 0,1-2 0 0,1-1 0 16,-3 2 0-16,2-1-256 0,-1-2 64 0,0-2 0 16,1 0-592-1,0 0-112-15,1-2-32 0,0-2-17136 0</inkml:trace>
  <inkml:trace contextRef="#ctx0" brushRef="#br0" timeOffset="57723.7">16617 13236 18431 0,'2'-7'816'0,"0"-2"160"0,0 2-784 0,0 1-192 0,1 3 0 0,-1 2 0 0,2-5 0 0,1 0 0 16,1-7 0-16,3-3 0 0,0 1-128 0,-2 2-32 15,-2 2 0-15,-3 3 0 0,-3 2-160 0,-3 0-16 16,-2 2-16-16,-1 0 0 0,-3 2 752 0,0-1 160 16,0 0 16-16,-1 0 48 0,0 2 3280 0,0-1 640 0,0-1 144 0,0 2 48 15,-2 1-2896-15,0-3-592 16,-1 1-112-16,-2 1-32 0,0 1-912 0,-3 3-192 0,1 0 0 16,-3 3 0-16,0 4 0 0,-3 0 0 0,2 2-144 15,0 4 144-15,1 3 0 0,-3-3 0 0,2 2 0 0,1 1 0 16,2 1 0-16,3 0 0 0,1 1 0 0,2-3 0 15,2 2 0-15,3-2 0 0,1 1 0 0,3-3 0 16,3 0 0-16,2-2 0 0,3 1 0 0,1-3 0 16,0 0 288-16,1-4-32 0,3 0 0 0,-1-1 0 15,3-4-256-15,1 0 128 0,0-2-128 0,1-1 0 16,1 0 176-16,0-1-176 0,3-2 160 0,-1 1-160 16,0 1 128-16,0 1-128 0,0-3 0 0,3 3 144 0,-1 0-144 15,2 3 0-15,0-2 0 0,1 1 0 0,-1 2 0 16,1 1 0-16,0 0 0 0,-1 4 0 0,-2-3 0 15,-1 1-224-15,2 2 48 0,-3 3 16 0,0 1-160 0,-1 0-16 16,-3 3-16-16,-2 2 0 0,0 1 352 16,-4 4 0-16,-1 1 128 0,-1 0-128 0,-2 1 0 15,0-1 0-15,-2-4 0 0,-2 5 0 0,0 1 144 0,-2 2 0 16,-1 3 0-16,-1-2 0 0,0-3-16 0,-1-4 0 16,2-4 0-16,-2-3 0 0,1 1-128 0,-1 0 0 15,-2 0 0-15,-3 3 0 0,-1-5 144 0,0 0 0 16,-2-4 0-16,-1-4 0 0,0 1-16 0,-1-7-128 15,-1-3 192-15,1-1-64 0,2-2-128 0,0 0 0 16,-1-4 0-16,-1-6 0 0,-2 0 0 0,1-6 0 16,0-3 0-16,1-1 0 0,2-1 0 0,3-2 0 0,1 0 0 15,2-2 0-15,3 0-240 0,1 5 80 0,4 1 16 16,0 2 0-16,3-6 144 0,3 1-128 0,1-1 128 0,2 5-128 16,0-1 128-16,1 3 0 0,2-1 0 15,0 1 128-15,1 1-128 0,2-1 0 0,2 2 128 0,0 0-128 16,2-1 128-16,-4 2-128 0,1 2 128 0,-1 0-128 15,-1 0 128-15,0-2-128 0,-3 3 128 0,0-2-128 16,-2 2 0-16,-2-1 0 0,1 1 0 0,-5 2 0 16,1 0-192-16,-3 3-64 0,0 1-16 0,-2 0-17792 15</inkml:trace>
  <inkml:trace contextRef="#ctx0" brushRef="#br0" timeOffset="58209.68">16937 13093 29487 0,'-2'-3'2624'0,"0"2"-2112"0,1 2-512 0,1 2 0 0,1 3 1392 0,1-2 160 0,-1-2 48 0,1 8 0 0,3 6-1760 0,1 7-352 0,4 5-64 0,0 3 0 16,0 1 256-16,1 0 48 0,0 3 16 0,-2-2 0 16,1 1 544-16,-3-1 112 0,0 5 32 0,-2-1 0 15,-1 2 640-15,-2-1 128 0,0-2 16 0,-2 1 16 16,-1-6-544-16,-2 1-112 0,1-1-32 0,0-3 0 15,-2 1-368-15,0-3-176 0,2-4 160 0,-1-6-160 0,1-1 0 16,-1-5 0-16,1 0 0 0,-1-2-11984 16,2-4-2352-16</inkml:trace>
  <inkml:trace contextRef="#ctx0" brushRef="#br0" timeOffset="58777.55">16837 12764 39615 0,'2'6'3520'16,"2"-2"-2816"-16,0-2-560 0,0 0-144 0,0 0 128 0,3 2-128 0,5 4 192 0,7 2-64 0,8 6-128 0,5-1 0 16,4 1-160-16,1-2 160 0,2 1 0 0,1-3-144 15,1 4 144-15,0 0 0 0,2 4 0 0,0 2 0 16,0 6 0-16,-3-3-128 0,-5 1 128 0,-2 5 0 16,0 4 0-16,-3 3 0 0,-1 9 0 0,-6-2 0 15,-2 2 0-15,-5-3 0 0,-3 1 0 0,-4-1 0 16,-4 1 0-16,-1-2 0 0,-3 4 0 0,-3-1 0 15,-1 3 0-15,-2-2 0 0,2 2 0 0,-3-6 192 16,1-5-32-16,-3 1-16 0,-3 1-144 0,-3 5 0 16,0-3 0-16,-1-1 0 0,0-2-256 0,-2 0-64 15,-2-1-32-15,-1-1 0 0,0 1 224 0,1-5 128 16,0-5-160-16,-1-6 160 0,4-3 0 0,-3-3 0 16,-4-4 0-16,1-2 0 15,2-4-800-15,-1-6-112 16,1-3-32-16,1-9-15264 0</inkml:trace>
  <inkml:trace contextRef="#ctx0" brushRef="#br0" timeOffset="60499.34">18349 12746 24879 0,'0'0'2208'0,"1"0"-1760"0,1 0-448 0,-1 0 0 16,0 0-960-16,0 0-256 0,1 0-64 0,0 0-16 16,2-1-1200-16,-2 1-256 0,1 0-32 0,-3 0-16 15,0 0 1808-15,0 0 352 0,0 0 80 16,-19 10 16-16,7-6 3104 0,-2 0 640 0,-2 0 112 0,-2 3 16 0,0 0-160 0,0 2-32 15,-2 1-16-15,0-4 0 0,3 4-1456 0,0-2-304 16,-3 0-48-16,0 0-16 0,1 5-1008 0,0-3-288 16,1 2 0-16,1 0 128 0,1 0-128 0,4-1 0 15,2 2 0-15,2-4-176 0,5 1 176 0,-1-3 0 16,4-1 0-16,0-1 0 0,2 2 0 0,3-6 0 16,0 1 0-16,3-2 0 0,2 0-144 0,2 0 0 15,2 0 0-15,2 0 0 0,2 0 144 0,1 0 256 0,2 0-64 16,0 3-16-16,-1-2 64 0,1 5 16 0,0-2 0 15,1 5 0-15,0-1-256 0,-1 2 0 0,1 0 0 16,2 2-160-16,-1 1 160 0,0 3 0 0,-2 0 0 0,-2 0 0 16,-3-1 0-16,-2 2 0 0,-2 4 0 0,-3-1 0 15,-3-2 0-15,-2 2 0 0,-3 7 0 0,-1-1 0 16,-2 3 0-16,-3-1 128 0,0-2 0 0,-1 1 0 16,-3-1 128-16,0-1 48 0,-1-3 0 0,1-2 0 15,-4-4 0-15,0-1 0 0,-2-1 0 0,0-3 0 16,-1-1-32-16,0-3 0 0,0 2 0 0,0-5 0 15,0 0 16-15,1 3 0 0,0-4 0 0,-1 0 0 16,-3 1-288-16,-2-3 0 0,-1 1 0 0,1 2 0 16,1-2 0-16,2 1 0 0,3-2 0 0,-3 2 0 0,-1-3 0 0,-1 0 0 15,1 0 0-15,2-3 0 16,5 2-736-16,1-2-160 16,1 0-16-16,2 0-16544 0</inkml:trace>
  <inkml:trace contextRef="#ctx0" brushRef="#br0" timeOffset="61057.27">18813 12765 24879 0,'7'-12'2208'0,"-3"2"-1760"0,0 1-448 0,-2 3 0 0,-1 5 3536 0,1-2 624 16,-1 2 128-16,3-2 32 0,-1 0-3392 0,4 0-672 15,1 1-256-15,0 7 176 16,2 2-1328-16,-3 8-272 0,2 2-48 0,-2 6-16 16,0 5 912-16,0 7 176 0,-2 4 32 0,-3 3 16 0,1-1 1024 0,-3 4 208 15,-2-5 32-15,0 5 16 0,-2-8 32 0,-1 1 16 16,-1 3 0-16,-1 0 0 0,-1 1-672 0,-1-1-144 16,0 1-32-16,-1-1 0 0,0-4-128 0,1-8 0 15,0 0 0-15,2-7 0 0,2-5 0 0,1 1 0 16,1-3 0-16,-1-3 0 15,2-2-1392-15,-1-4-144 0</inkml:trace>
  <inkml:trace contextRef="#ctx0" brushRef="#br0" timeOffset="61265.24">18652 13065 35935 0,'-1'0'3200'0,"0"0"-2560"16,-1 0-512-16,2 0-128 0,2 0 2160 0,0 0 400 0,3 0 96 0,3 0 16 0,4 0-2160 0,8 3-512 16,4-3 0-16,6 1 0 15,3 2-464 1,0-3-112-16,-2 0-32 0,-2 0 0 0,0 0-160 0,-5-3-16 0,-3 2-16 0,-2 1 0 16,-4-3-144-16,-3 3-16 15,-2-2-16-15,-1 1-10416 0,-1-2-2064 0</inkml:trace>
  <inkml:trace contextRef="#ctx0" brushRef="#br0" timeOffset="61806.09">19444 13141 43311 0,'-2'-4'3840'0,"0"2"-3072"16,-1-1-608-16,2 2-160 0,0 1 224 0,1-2 16 0,0 2 0 0,-3 0 0 31,1-3-1552-31,-3 2-304 0,-1-2-64 0,-2 3-16 16,0 0-3744-16,-3 4-768 0,-2 1-128 0,0 2-48 15,-3 6 2160-15,-3-1 448 0,2 1 64 0,-2 3 32 0,-3 8 6816 0,-2 0 1376 16,2 3 272-16,1-1 48 0,3-4-32 0,-1 1 0 0,3-2 0 0,0 1 0 16,0-5-2960-16,3 2-608 0,2 2-112 0,3-8-32 15,1 3-864-15,1-3-224 0,5-1 0 0,0-3 0 16,3-2 0-16,2-1 0 0,2-2-144 0,3-1 144 31,1-1-448-31,0-2 16 0,1-2 0 0,1-2 0 0,1 1 432 16,0-4-128-16,1 1 128 0,-2 0 0 0,-2-1 144 0,1 1 112 0,1-4 32 0,3 2 0 15,0-5-48-15,0 3-16 0,0-2 0 0,-2 0 0 0,0-1-224 16,-3 2 0-16,0-1 0 0,-2-1 0 0,0 1 0 16,0-4 0-16,1 1 0 0,0-1 0 0,-1 2 0 15,1 0 0-15,-2 1 0 0,2 3 0 0,0 3 144 0,-3 1-16 16,1 1 0-16,-2 4 0 0,1 1 160 15,-1 1 32-15,0 4 0 0,0 1 0 0,0-1-320 0,0 4 160 16,0 0-160-16,0 4 128 0,-3-1-128 0,1 1 0 16,-1 0 0-16,1 6 0 0,-2-1 0 0,0 1 160 15,1 3-160-15,-2-3 160 0,1-3 96 0,-1 1 0 16,2 2 16-16,0-3 0 0,0-2-112 0,1-1-32 16,1-3 0-16,1-2 0 0,-1 0-128 0,1-2 0 15,2-4 0-15,0 0-176 16,-1-2-272-16,0-2-48 0,0-2-16 0,-1 0 0 15,0 0-880-15,-1-2-176 0</inkml:trace>
  <inkml:trace contextRef="#ctx0" brushRef="#br0" timeOffset="62116.3">19794 12623 37775 0,'0'-4'3360'0,"0"2"-2688"0,0-1-544 0,0 6-128 0,1-1 1088 0,0 4 192 0,0 0 48 0,2 4 0 16,0 9-1520-16,2 9-320 0,0 8-48 0,0 7-16 16,0 3-64-16,0 0-32 0,-1 0 0 15,0 1 0-15,-2 0 672 0,-2 1 256 0,1 1-16 0,-2 0 0 0,-1 4 480 0,0-3 112 16,0 1 0-16,-1-4 16 0,2 0-288 15,1-8-64-15,1-1-16 0,1-4 0 0,0-5-320 0,2-4-160 16,1-2 160-16,-2-4-160 0,1-3-160 0,0-4-128 16,1-2-32-16,-1-1 0 15,0-6-1344-15,-1 0-256 16,1-6-64-16,-3 0-15072 0</inkml:trace>
  <inkml:trace contextRef="#ctx0" brushRef="#br0" timeOffset="62366.15">19531 13122 47919 0,'-5'0'2112'0,"3"-2"448"0,1 1-2048 0,2 1-512 0,1 0 0 16,3 0 0-16,2 0 0 0,4 0 0 0,6-3 0 0,9 2 0 15,6-2-240-15,8 0 48 0,2 0 16 0,1-3 0 31,2 0-304-31,-3-3-64 0,-2 2-16 0,-3 1 0 16,-3-1-80-16,-3 0-32 0,-5 1 0 0,-2 0 0 16,-3 0 96-16,-2-3 0 0,-3 5 16 0,-4-2 0 0,1 2 208 0,-3 2 32 0,0-2 16 0,-2 2 0 15,1 2-1888 1,-2-3-384-16,1 3-80 0,-2 3-12240 0</inkml:trace>
  <inkml:trace contextRef="#ctx0" brushRef="#br0" timeOffset="62566.14">20371 13331 41471 0,'2'19'3680'0,"-2"-9"-2944"0,-1 0-592 0,1-2-144 0,1-1 2048 0,1-5 384 16,0 2 80-16,-1 6 16 0,2 2-2272 0,-1 4-464 15,1-1-96-15,1 1-16 16,-2-4-1104-16,0-2-240 0,0-4-32 0,-1 1-16 15,0-4-576-15,-1 0-112 0,0-3-32 0,-1 0 0 16,0 0-656-16,-2-3-144 0</inkml:trace>
  <inkml:trace contextRef="#ctx0" brushRef="#br0" timeOffset="62732.48">20423 12796 48831 0,'4'-3'2176'0,"-3"1"432"0,-1 1-2096 0,0-2-512 0,0 3 0 0,2 0 0 16,1 0 0-16,2-3-144 0,0 0-16 0,1 1-14224 15,1 0-2832-15</inkml:trace>
  <inkml:trace contextRef="#ctx0" brushRef="#br0" timeOffset="63107.44">20897 13115 28559 0,'2'-6'1264'0,"-1"0"272"0,2 1-1232 0,-2 1-304 0,1 1 0 0,0 2 0 0,0-4 256 0,1-2-16 16,-1-3 0-16,2-6 0 0,-1-3-240 0,-1 3 0 0,-2 0 0 0,-4 4 0 16,0-1 448-16,-2 4 32 15,-3 0 16-15,-2 5 0 0,0 2 560 0,-1 2 112 0,-3 2 32 0,-1 6 0 16,1 3-96-16,-1 2-16 0,-1 6 0 16,1-1 0-16,2 5-528 0,0 0-112 0,5 4-32 0,-1 6 0 15,2 1-32-15,3 2-16 0,2-1 0 0,1 2 0 16,2 1 16-16,4-1 16 0,3 2 0 0,1-7 0 15,2-1-80-15,2-3 0 0,2 0-16 0,1-5 0 16,2-1-176-16,3-2-128 0,4 1 144 0,4-3-144 16,3-2 192-16,-1-3-48 0,3-3-16 0,5-4 0 15,8 0-400-15,8-8-96 0,12-5-16 0,5-3-19472 16</inkml:trace>
  <inkml:trace contextRef="#ctx0" brushRef="#br0" timeOffset="69051.98">18925 14209 6447 0,'-5'-2'576'0,"1"2"-576"0,1-2 0 0,0 0 0 0,2 2 1536 0,0 0 192 16,0 0 32-16,-2-1 16 0,1 1-1296 0,-4-3-256 15,0 2-48-15,0 1 16 0,0-1-192 0,1 0 0 16,1-2 0-16,-2 2 0 0,-1 1 0 0,0-2-160 0,0 2 160 16,1 2 0-16,-1-1 0 0,2 2-144 0,0-1 144 15,1 2 0-15,3-1 2128 0,1 1 512 0,0 1 112 0,1-1 16 16,3-2-928-16,0 1-192 0,1-1-48 0,0-2 32 16,-1 3-224-16,2-2-32 0,2 1-16 0,2-2 16 15,1-3-496-15,-1 3-112 0,-2 0 0 0,2-3 0 16,1 1-448-16,2-1-80 0,-2 2-32 15,1-3 16-15,-2 3-48 0,1-1-16 0,2 0 0 0,-1 1 32 16,2 1-192-16,-2 0 0 0,0 0 0 0,1 1 0 16,-1 1 0-16,0 0 0 0,0-1 0 0,1 2-144 15,2-3 144-15,-1 0-128 0,1 0 128 0,1-3 0 16,-1 2-160-16,2-1 160 0,1 0-128 0,-1-1 128 16,3 1 0-16,-3 0-144 0,1 1 144 0,-2-3 0 15,2 2 0-15,-1-1 0 0,-1 2 0 0,-2 1 128 0,-1-2 0 16,0 2-128-16,-1 2 192 0,-2-1-48 0,-1-1-144 15,0 3 0-15,0-3 0 0,-2 2 0 0,0-2 0 0,-1 1 0 16,-1 2 0-16,-1-2 0 0,0 1 0 0,0 0 0 16,-1 0 0-16,1-2 0 0,0 0 512 15,1 0 32-15,-1 0 0 0,1 0 0 0,0-2-256 0,1 0-48 16,-1 2-16-16,-1-2 0 0,1-2-224 0,-1 2 0 16,0-2 0-16,-2 1 0 0,1-1 0 0,-2 1 0 15,-1 0 0-15,-1-1 0 0,-2-1 0 0,1 0 0 16,-2 0 0-16,0 0 0 0,-2 2 0 0,-1 0 0 15,2-2 0-15,-2 2 0 0,1 0 0 0,-2-1 0 0,3 1 0 0,-4 1 0 16,2 0 0-16,0 1 0 0,-2 1 0 16,2-3 0-16,-1 1 0 0,2-1 144 0,0 3-144 15,1-2 128-15,0-2-128 0,0 0 0 16,1 0 0-16,0 2-176 0,0-1 176 0,-1 0 0 0,0 1 0 0,0-1 0 16,1 2 0-16,-1-1 0 15,1 2 0-15,0 0 0 0,0 0 0 0,3 0 176 0,0 0-176 0,1-2 192 16,1 2-192-16,0-2 0 0,3 2-192 0,-1-1 192 15,2 1 0-15,0-2 0 0,-5 2 0 0,0 0 0 16,20 0-128-16,-11 2 128 0,0-2 0 0,0 1 0 16,1 1 0-16,1-2 0 0,0 2 0 0,1-2 0 15,-1 0 0-15,0 2 0 0,0-1 0 0,-2 2 0 16,2-2 0-16,-3 3 0 0,1-1 0 0,-3 2 0 16,0 0 0-16,-2 1 0 0,-1-1 0 0,1 0 0 15,-2 1-128-15,1-1 128 0,-2-1 0 0,2 0 0 0,-2-2 0 16,-1 2 0-16,2-1 0 0,-1 1 0 0,-1 1 0 0,1-1 0 15,0-2 0-15,0 3 0 0,0 1 0 0,0 1 0 16,-1-1 0-16,0 1 0 0,-1 2 0 16,0-2 0-16,0 3 0 0,-1-1 0 0,-1-1 0 0,-2 2 0 15,1 1 0-15,-1 0 0 0,0 0 0 16,-2-1 0-16,1 1 0 0,-3 0 0 0,1 3 0 0,-1-2 0 16,0 2 0-16,2-3 0 0,0-1 0 0,0 1 0 15,3-4 0-15,-1 0 0 0,2-2 0 0,1-3 0 16,2 1 0-16,-1-3 0 0,2-3-320 0,1 3-64 15,1-5 0-15,0 0-17216 0</inkml:trace>
  <inkml:trace contextRef="#ctx0" brushRef="#br0" timeOffset="69778.92">20041 13999 13823 0,'0'0'1216'0,"-1"-2"-960"0,1 2-256 0,0 0 0 0,0 0 3472 0,1 0 656 0,-1-2 128 0,1 1 32 16,1 1-1984-16,1-2-384 0,0-2-64 0,1 2-32 15,-2 2-1424-15,1-3-272 0,1 1-128 0,-2 2 0 16,-1 0 0-16,-1 0 0 0,0 0-128 0,-2 2 128 16,0 1 0-16,-1-1 0 0,-1 4 0 0,4-6 0 15,0 0 0-15,-13 19 320 0,9-14-32 0,2 5-16 16,1-2 416-16,-1 3 80 0,2 0 0 0,-1 2 16 0,2 0-416 0,-1 3-96 15,0 3-16-15,-1-3 0 0,1 3-256 16,-1-1 0-16,-2 3 0 0,3 0 0 0,-3-1 0 16,2 2 0-16,0-1 0 0,-2 0 0 0,2-1 0 0,0-3 0 15,0 0 0-15,1-2 0 0,0 0 0 0,0-2 0 16,1-3 0-16,-1-1 0 0,0-3 0 0,0 1-224 16,0-2 64-16,0-2 16 15,0 0-1312-15,1-3-256 0,-1 0-48 16,0-3-14160-16</inkml:trace>
  <inkml:trace contextRef="#ctx0" brushRef="#br0" timeOffset="70066.58">19844 14190 36863 0,'1'-5'1632'0,"-1"0"336"0,0 2-1584 0,2 1-384 0,-1-1 0 16,0 2 0-16,4 0 544 0,1-5 32 0,4-1 0 0,6-2 0 31,4-4-944-31,2 0-176 0,3 0-32 0,-3 1-16 16,1 2-16-16,-2 2 0 0,0 0 0 0,-2 3 0 0,-3 0 608 0,0 0 0 0,-1 4 0 0,-3 1 0 16,-1 0 0-16,-1 2 128 0,-2 2-128 0,-2-2 192 15,1 1-192-15,-2 0 0 0,3-1 0 0,0-2 0 16,-2 3 0-16,2-3 0 0,0 2-192 0,-1-2 192 15,1 3-1744-15,-3-3-240 0,0 3-32 16,1 0-11392-16</inkml:trace>
  <inkml:trace contextRef="#ctx0" brushRef="#br0" timeOffset="70552.47">20303 14170 39615 0,'-6'5'1760'0,"2"-3"352"0,0 1-1680 16,1 0-432-16,3-1 0 0,-2 1 0 0,1-1 160 0,0 4-160 16,-2 0 192-16,0 4-192 15,-2 3-656-15,2 0-240 0,0 2-64 0,0-1 0 16,1 0-368-16,2-1-80 0,-2-1 0 0,1 0-16 0,1 2 1232 16,0-4 192-16,1 1 128 0,1 2 0 0,-1-2 1024 0,3-2 224 0,-1 0 32 15,0 0 16-15,3-2-384 0,0-1-80 0,2-1 0 0,0-2-16 16,2-1-656-16,-1-2-128 0,3-2-32 0,1-1 0 15,-1 0-128-15,1-2 128 0,0 0-128 16,-1 0 128-16,1-1-128 0,-1-2 0 0,-1 1 0 0,-2-2 0 16,0 1 0-16,-1-2 0 0,1-4 0 0,0 2 0 15,-1-2 0-15,-1 1 0 0,-1-3 0 0,-1 1 0 16,0-1 0-16,1-1 0 0,-3 2 0 0,0 0 0 16,0-1 0-16,-3 4 0 0,1 1 0 0,-1 0 0 15,0 1 0-15,0 1 0 0,0 1 0 0,-1 0 0 16,2 3 0-16,-1 0 0 0,0 2 0 0,0 3 0 0,0 0 0 15,0 2 0-15,0 4 0 0,1-1 0 0,-1 3 0 0,1 2 0 16,1 0 0-16,0 0 0 0,1 3 208 0,2 0-32 16,0 2-16-16,-1 1 0 15,1 1 16-15,1 3 0 0,-1 2 0 0,-1 0 0 0,1 2-176 0,0-2 0 16,-1-2 0-16,1 0 0 0,0-1-128 0,-2-2 128 16,0 0 0-16,0-3 0 0,-1 0 0 0,0-3 0 15,-1-1-144-15,1-2 144 16,-2 0-480-16,1-4-32 0,0-2-16 15,1 1-17584-15</inkml:trace>
  <inkml:trace contextRef="#ctx0" brushRef="#br0" timeOffset="70971.33">20688 14383 25791 0,'0'10'1152'0,"0"-3"224"0,0-2-1104 0,0-1-272 0,2-1 0 0,0-1 0 16,-1 1-976-16,3-1-256 0,1 4-48 0,2 1-16 15,-1 0-944-15,2-2-176 0,-1-3-32 0,-1 0-16 0,2-2 3840 0,-2-2 768 0,0-1 160 0,0-1 16 16,-1 0 1712-16,-1-1 320 0,0-3 80 0,-2 0 16 15,1 3-2432-15,0-4-480 0,-1-1-112 0,1-1-16 16,-1-2-896-16,0-1-176 0,-1 1-32 0,0-2-16 16,-1-1-128-16,0-1-32 0,-1-1 0 0,1 1 0 15,-3 0-128-15,1 1-176 0,2 0 48 0,-1 2 0 0,1 1 128 0,0 3 0 16,0 1 0-16,1 1 0 0,0 0 0 0,2 0 176 16,1 1-48-16,-1 1 0 0,2-1-128 0,0 1 0 15,0 0 0-15,1 1 0 0,-1 2 0 0,-1 1-176 16,1-1 48-16,1 0 0 0,-1 3 128 0,-3 0 0 15,2 2 0-15,1-1-128 0,-2 3 128 16,0 0 0-16,1-1 0 0,-3 2-128 0,0 0-176 0,0 1-16 16,2-1-16-16,-3 3-12080 15,0 0-2400-15</inkml:trace>
  <inkml:trace contextRef="#ctx0" brushRef="#br0" timeOffset="71542.02">21152 14188 21183 0,'2'-2'944'0,"0"1"192"0,-2 1-912 0,1 0-224 0,-1 0 0 0,0 0 0 0,1 1-128 0,0 1-80 0,-1 0-16 0,2 1 0 15,-2 2-48-15,0 0-16 0,0 4 0 0,0-2 0 0,-2 2 1008 0,2 1 208 16,-1-2 32-16,0 2 16 16,1 1 1344-16,-3-2 272 0,1 1 48 0,0-1 16 0,1-1-1056 15,0-1-224-15,0 1-32 0,0-2-16 16,1 0-944-16,0-1-192 0,1-1-48 0,0 0 0 0,1 0-144 16,0 0 0-16,2-3 0 0,-2 0 0 0,2 2 240 0,-1-3 16 15,1 0 0-15,-1-4 0 0,-1 4-64 0,0-5 0 16,-1 1 0-16,1-2 0 0,-2 1-192 0,-2-3 0 15,1 0 0-15,0 0 0 0,-1-1 0 0,0-1 0 16,-1-3 0-16,0 0 0 0,1 0 0 0,0-1 0 16,0-2 0-16,2 1 0 0,0-2 0 15,2 1 0-15,0 1 128 0,2 0-128 0,1 3 0 0,2 1 0 16,1 3 0-16,0 0 0 0,0 2 320 0,2 1-16 16,-1 2-16-16,0-1 0 0,2 3-96 0,-3-1-32 0,1 2 0 15,0 0 0-15,-1 3-160 0,0 1 0 16,-2 2 0-16,2 2 0 0,-3 0 0 0,2 3 0 0,-1 2 0 0,-1 0 0 15,2 0 0-15,-2 1 0 0,1 1 0 0,2 0 0 16,-3 3 0-16,1-3 0 0,0 3 176 0,-1-2-176 16,-1-1 224-16,0 2-48 0,0 0-16 15,-1 1 0-15,0-1-160 0,0-4 0 0,1 0 0 0,-2 0 0 16,2-4 0-16,-1-1 0 0,0-1 0 0,-1-1 0 16,-1-1 0-16,1-3 0 0,-1-2-160 0,0 0 160 31,2 0-1664-31,-3-2-224 0</inkml:trace>
  <inkml:trace contextRef="#ctx0" brushRef="#br0" timeOffset="71884.09">21575 14223 22111 0,'0'0'1968'0,"0"0"-1584"0,-3 0-384 0,2 0 0 0,1 0 4160 0,0 0 736 0,0 0 160 0,0 0 16 0,0 0-3792 0,0 1-768 0,3-1-160 0,-3 0-32 31,0 0-1248-31,0 0-256 0,24-5-48 0,-11 4-16 16,1-5-1600-16,3 1-320 0,0-3-64 0,1 2-16 16,0 1 1360-16,-1-3 272 0,-3 3 48 0,1 0 16 15,-1-1-240-15,-1 1-32 0</inkml:trace>
  <inkml:trace contextRef="#ctx0" brushRef="#br0" timeOffset="72329.22">21993 13902 35007 0,'-1'-4'3120'0,"1"2"-2496"15,0 0-496-15,0 1-128 0,0 1 1280 0,1 0 224 0,2-2 48 0,-1 1 16 16,4-4-1312-16,0 2-256 0,0 1 0 0,1-1 0 31,-2 0-672-31,1 3-32 0,-1 0-16 0,-2 3 0 0,-1 0 272 0,-1 2 64 0,-2 3 16 0,-1 1 0 16,1-3 496-16,-1 4 80 0,-2 7 32 0,0 8 0 16,-1-2 448-16,-1 7 80 0,1-1 32 0,0 0 0 15,0 0-432-15,0-2-96 0,-1 2-16 0,4-2 0 16,-2-3-256-16,3-3 0 0,0 1 0 0,1-4 0 15,2 3 0-15,0-4 0 0,0-2 0 0,2 1 0 16,0-5 0-16,-2 2-192 0,3-2 0 0,0-6-17952 16</inkml:trace>
  <inkml:trace contextRef="#ctx0" brushRef="#br0" timeOffset="72571.57">21928 14028 43311 0,'-10'-5'1920'0,"4"3"384"0,1-1-1840 0,3 1-464 0,3-1 0 0,1 3 0 0,1-3 0 0,1 1-240 16,4-4 32-16,3-2 0 15,4 0-496-15,6-3-112 0,1 1-16 0,1 1 0 16,1 2 208-16,-1 2 48 0,-2 0 0 0,-2 4 0 0,-2-2 432 0,-2 3 144 0,-2 0 0 15,-2 3 0 1,-2 0-464-16,0-2 16 0,-3 3 0 0,-1-1-15728 0</inkml:trace>
  <inkml:trace contextRef="#ctx0" brushRef="#br0" timeOffset="73095.07">22450 14061 29087 0,'-1'0'640'0,"-2"0"128"0,1-3 16 0,-1 2 48 15,2 1-672-15,1-1-160 0,0 0 0 0,-3-1 0 0,1 1 0 0,-3-3 0 0,-1 1 0 0,1 0 0 16,0 3-2144-16,0 0-416 0,-2 1-64 0,-2 3-32 16,1 1 1744-16,-2 1 336 0,-2 5 80 15,-1-1 16-15,-2 6 2368 0,-1-2 480 0,0 4 80 0,-1-1 32 0,-1 0 384 0,0 2 80 16,2-1 0-16,1-2 16 0,1 1-1616 0,4-2-336 15,1-1-64-15,1-1-16 0,3 1-688 16,3-2-240-16,1-3 144 0,3 1-144 0,2-2 0 0,1 0 0 16,1-3 0-16,4 2 0 0,1-5 0 0,-1 1 0 15,1-2 0-15,0-1 128 0,4-1-128 0,-2-3 0 16,1 0 0-16,0-2 0 0,0-1 0 0,1-2 0 16,-1 1 0-16,-2-2 0 0,-1 1 0 0,-2 2 0 15,-3 1-160-15,2-2 160 0,0 0 0 0,3-4 0 16,-1 0 0-16,0-1 0 0,1 0 0 0,-1 1 0 15,-2 2 0-15,-1 0 0 0,0 2 0 0,-2-1 0 16,-1 4 0-16,-3 0 0 0,2 1 0 0,-3 2 0 0,0 1 0 16,-3 0 0-16,1 2 240 0,-2 0-64 0,-1-1-16 0,-2 4 0 15,2-1 16-15,0 1 0 16,0 1 0-16,-2 0 0 0,3 4-32 0,0-1 0 0,2 2 0 0,-1 1 0 16,3 3 96-16,0-6 16 0,2 2 0 0,1 0 0 15,3 2-256-15,3 3 0 0,0-2 128 0,2 0-128 16,1 1 0-16,0-3 0 0,-2 0 128 0,1 0-128 15,-1-5 0-15,-1 1 144 0,-1-2-144 0,-2 0 128 16,-2-2-128-16,1 2 0 0,-1-5-192 0,-3 0 192 31,1 1-768-31,-2-2-16 0,-2 1-16 0,2-5-17808 0</inkml:trace>
  <inkml:trace contextRef="#ctx0" brushRef="#br0" timeOffset="73424.53">22678 13491 41471 0,'0'0'3680'0,"1"4"-2944"0,1 1-592 0,0 0-144 0,-1 1 304 0,3-1 16 16,2 8 16-16,1 4 0 15,2 9-672-15,3 6-144 0,1 4-32 0,-2-1 0 16,0 2-320-16,-1-3-80 0,1 0-16 0,-2 2 0 0,0 2 688 0,-1-1 240 16,1 5-144-16,-3-2 144 0,0 0 528 0,0-1 192 0,-4-2 48 0,1-2 0 15,-1-3 80-15,1-2 32 0,-2-2 0 0,2-4 0 16,-1-2-560-16,0-4-128 0,1 2 0 0,-1-3-16 16,1 0-176-16,-2-2 0 0,0-1 0 0,-1-3 0 15,0-1-208-15,-1-5-32 0,0-2 0 0,-1 0-12576 16,1-3-2528-1</inkml:trace>
  <inkml:trace contextRef="#ctx0" brushRef="#br0" timeOffset="73858.55">23042 13902 26719 0,'0'-3'2368'0,"0"2"-1888"0,1 1-480 0,-1 0 0 0,1 0 816 0,-1 0 64 15,0 0 16-15,0 1 0 16,0 2-2880-16,-2-2-576 0,-3 4-128 0,-2 0 0 16,-2 4 1760-16,-1-1 352 0,-1 1 80 15,-2 1 16-15,2 1 2672 0,-2-1 544 0,3-2 96 0,-1 2 32 0,-2 1-48 0,-1-1 0 16,1 2 0-16,0 1 0 0,0-2-1952 0,0-1-400 15,2 1-80-15,0 2 0 0,1-1-384 0,2 0 0 16,0-2 0-16,3 1 128 0,-1-2-128 0,2 0 0 0,2-1 0 16,0-2 0-16,2 0 0 0,2-2 0 15,1 0 0-15,1-3 0 0,1 3 0 0,2-3 0 0,1 0 0 0,0 2 128 16,0-2-128-16,0 1 0 0,5 1 0 16,1 3 128-16,0 0-128 0,2 3 0 0,1 2 128 0,-1-4-128 15,2 6 0-15,-1-4 0 0,2 4 0 0,-3-1 128 16,1 2 0-16,-3-1 16 0,-1 1 0 0,2 2 0 15,-4-2-144-15,-2 0 0 0,-1 1 0 0,-3-2 128 16,1 0-128-16,-2-2 0 0,-1-3 0 0,-1 0 0 16,-1-3 0-16,-1-1 0 0,-1 0 0 0,0-3 0 15,-1 1 0-15,0-2-224 0,0-2 80 0,-2-2-18112 16</inkml:trace>
  <inkml:trace contextRef="#ctx0" brushRef="#br0" timeOffset="74089.85">23185 14180 46991 0,'0'1'2080'0,"0"1"432"0,0-2-2000 0,2 2-512 0,1-2 0 0,0 1 0 0,1 1-224 0,3 0-144 15,2 1-16-15,5 2-16 16,1 4-608-16,1-1-112 0,-3 2-32 0,-1 3 0 15,-3-1-64-15,-4 0-32 0,-4 2 0 0,-3-1 0 0,-4 1 720 0,-3-2 144 16,0 2 16-16,-2-1 16 16,-1-3-560-16,0 1-112 0,2-2-32 0,0-7-13728 0</inkml:trace>
  <inkml:trace contextRef="#ctx0" brushRef="#br0" timeOffset="74282.78">23245 13925 46991 0,'-5'0'4176'0,"1"-2"-3344"0,0 2-656 0,4 0-176 16,1-1 1088-16,2 1 176 0,-2-2 32 0,1-1 16 16,1-2-2400-1,3-3-464-15,3 2-112 0,0-1 0 0,1 2-3504 0,2 1-688 16,-1 4-144-16,-2 0-16 0</inkml:trace>
  <inkml:trace contextRef="#ctx0" brushRef="#br0" timeOffset="74687.37">23517 14196 36863 0,'0'7'1632'0,"-2"-3"336"0,0 1-1584 0,1-3-384 0,1-1 0 0,0 2 0 0,0-3 896 0,0 0 80 16,0 1 32-16,-2 0 0 0,1 2-560 0,1-6-128 0,1 2 0 0,1-4-16 15,-2 5-128-15,0 0-32 16,11-21 0-16,-6 11 0 0,1-2 64 0,-1 0 16 0,1-2 0 0,0-2 0 16,0 0-48-16,-3 0-16 0,2 3 0 0,-3 0 0 15,1 0-32-15,0 5 0 0,-1 1 0 16,-1 3 0-16,3 1-128 0,-2 1 192 0,0 2-192 0,1 2 192 15,-1 1-64-15,1 3-128 0,1 1 192 0,1 2-64 16,0-1-128-16,1 2 0 0,0 0 0 0,2 1 0 16,-1 0 0-16,2 2 0 0,2 0 0 0,-1 0 0 15,-1 3 0-15,0-2 0 0,-1 3 0 0,-2-2 0 16,1 2 0-16,-2 0 0 0,-1 4 0 0,0-2 0 16,-1-1 0-16,2-1 0 0,-3-1 0 0,2-2 0 15,1 2 0-15,2-1 0 0,0-2 0 0,1-4 0 0,1-2 0 16,-2-4-176-16,1 0 176 0,-2-3-192 31,1 0-720-31,0-3-160 0,0-2-16 0,-1 0-17504 0</inkml:trace>
  <inkml:trace contextRef="#ctx0" brushRef="#br0" timeOffset="75289.5">24106 14077 16575 0,'1'-6'1472'0,"-1"4"-1168"15,-1-1-304-15,-2 0 0 0,3 3 2400 0,-2 0 416 16,-1-2 96-16,-2-6 16 0,-4 2-816 0,-3-2-176 0,1 3-16 16,-1-1-16-16,-2 4-896 0,2 2-176 15,-1 0-48-15,1 2 0 0,1 1-144 0,1 0-16 0,0 2-16 0,0 3 0 16,2-2-160-16,-1 2-48 16,1 2 0-16,0-1 0 0,0 3-272 0,0-1-128 0,-2 3 128 0,3-2-128 15,0 1 144-15,2-2-144 0,2 2 160 0,1-3-160 16,1-1 0-16,2-1 0 0,3 1 0 0,1-2 0 15,3-2 128-15,0 0-128 0,1-1 0 0,3-2 0 16,4 1 176-16,3-2-176 0,1-2 192 0,1 1-192 16,-2-3 0-16,0-2 0 0,-3 3-192 0,0-4 48 15,-1 1-176-15,-3 0-48 0,1 1 0 0,-3-1 0 16,-1-2 176-16,-2 2 48 0,-1-1 0 0,-3 1 0 16,1-1 144-16,-4-2 0 0,-2 1 0 0,0 0 0 15,-1-2 304-15,-2 3-16 0,1-2 0 0,-1 2 0 16,0 1-32-16,2 1-16 0,1 1 0 0,-1-1 0 0,1 2-240 15,1-4 144-15,1 4-144 0,-1-1 128 0,1 1-128 0,0-1 0 16,0 3 0-16,-1 3 0 0,1 0-192 0,0 4 16 16,0 2 16-16,0 3 0 0,0-1 160 0,0 5 0 15,1 0 0-15,1 3 0 0,1-1 0 0,0 1 192 16,1 2 0-16,0-3-16 0,-2 4 16 0,2-1 16 16,0 0 0-16,-2 1 0 0,1-2-208 0,-2 5 0 15,1-2 0-15,-1 4 0 0,0-2 0 0,1 4 128 16,2 0-128-16,-2 0 0 0,2-2 144 0,0 2-16 15,1 0 0-15,0 0 0 0,2 3 48 0,-1-2 0 16,2 2 0-16,0 0 0 0,-2-1-176 0,1 1 0 16,-1 0 0-16,-2 1 0 0,1-2 0 0,-2-2 0 15,-2 0 0-15,-2-2 0 0,-2 3 256 0,1-7-16 0,-5 3-16 0,1-2 0 16,-2-4 32-16,-2-2 16 0,-3 0 0 16,-3-4 0-16,-1-2-272 0,-5 0 160 0,-2-5-160 15,-6-3 128-15,-3-4-128 0,-5-3-272 0,-4-5 64 0,-3-9-13104 16,-7-4-2608-16</inkml:trace>
  <inkml:trace contextRef="#ctx0" brushRef="#br0" timeOffset="76403.45">26354 13115 24879 0,'0'-3'2208'0,"2"3"-1760"0,-2 3-448 0,1 0 0 0,1 1 1264 0,0 2 160 15,0 1 48-15,2 8 0 0,3 7-752 0,3 3-144 16,1 7-16-16,-1-1-16 0,1 4 64 0,-2-2 16 15,0 4 0-15,-3 0 0 0,-1 5 256 0,-2 5 48 16,0 0 16-16,-2-1 0 0,0 0-416 0,-1 0-80 16,0 1 0-16,-1-4-16 0,0-1-240 15,0-4-64-15,-2 1 0 0,1-2 0 0,0-3-128 0,2-2 0 16,0-1 0-16,0-5 0 0,3-1 0 0,1-6 0 16,1-3 0-16,1-6 0 15,0-2-400-15,0-4-16 0,0-4 0 0,0-3-16800 16</inkml:trace>
  <inkml:trace contextRef="#ctx0" brushRef="#br0" timeOffset="76922.69">26234 12878 6447 0,'-22'4'576'0,"6"-4"-576"0,2 0 0 0,5 0 0 16,4 0 1664-16,2 0 208 0,1 0 48 0,-3 0 16 0,-3 0-464 0,1 2-80 16,-1-1-32-16,5 4 0 0,3 2-272 0,1-1-48 15,3 1-16-15,-1 2 0 0,4 3 1552 0,-2-1 304 16,0 0 64-16,-1-1 16 0,3 3-752 0,0 3-160 16,0-4-16-16,2 1-16 0,0-2-1216 0,1 0-240 15,2-1-48-15,0 0-16 0,1-2-176 0,2 2-16 16,2 0-16-16,1-1 0 0,2 1-144 0,3-1-16 15,0 4-128-15,3-3 192 0,0 5-192 16,2-4 0-16,2 3 0 0,1 3 0 0,0-1 0 0,1 2 0 16,0-2 0-16,-2 3 0 0,-2-1 0 0,-2 0 0 15,-1-1 0-15,-1-1 0 0,-3 0 0 0,-2 0 0 16,0 3 0-16,-3 1 0 0,-2 1 0 0,-2 1 0 16,-1 1 0-16,-2 1 0 0,-1-1 0 0,-1 0 0 15,1 1 128-15,-2-1-128 0,-2-5 0 0,1 1 0 0,1 3 0 16,-1-2 0-16,0 2 0 0,-1 3 0 0,0-3 0 0,-2 3 0 15,-1-3 0-15,-2 1 0 0,-1 2 0 16,-5 0 0-16,0 3 0 0,-4-3 0 0,0 4 0 0,-2-4 0 16,1-2 0-16,0-1 0 0,-2 0 0 0,-1-3 0 15,0-1 0-15,0 0 0 0,1-1 0 0,-1-3 0 16,0 0 0-16,-1-2 0 0,-1 2 0 0,-1-4 0 16,-2 3 0-16,1-5 0 0,-4 0 0 0,2-2 0 15,2-4 0-15,0-2-160 0,1-2 160 0,0-2-128 31,3-6-336-31,3-2-64 0,1 0-16 0,1-4-17984 0</inkml:trace>
  <inkml:trace contextRef="#ctx0" brushRef="#br0" timeOffset="77231.66">27156 13861 14735 0,'-5'6'1312'0,"0"-6"-1056"0,0 4-256 0,1-2 0 0,3-2 3136 0,1 2 560 16,0 0 112-16,-1 1 32 0,-1 0-1520 0,0 1-288 0,2 2-64 0,1 0-16 15,2 1-544-15,0-1-96 16,4 0-32-16,0 1 0 0,3 2-832 0,0 1-160 0,1-1-32 0,1 3-16 15,1-1-240-15,0 4 128 16,1-1-128-16,-1 3 0 0,1-1 0 0,-2 0 0 0,-1 3 0 0,1-2 0 31,-2 1-1520-31,-3 1-192 0,0-5-32 0,-2 0-14720 0</inkml:trace>
  <inkml:trace contextRef="#ctx0" brushRef="#br0" timeOffset="77498.23">27623 13538 20735 0,'-5'4'448'0,"0"0"112"0,-1-1 16 15,1 4 0-15,1 1-576 0,1 1 0 0,-1 1 0 0,-4 6 0 0,-1 10 544 0,-6 11 0 0,-3 8 0 0,0 3 0 0,-2 2 1056 0,2 0 192 16,-1 1 64-16,0-1 0 0,2 1 256 0,-1 0 48 15,0-1 16-15,1 1 0 0,1-1-1024 0,-1 0-192 16,1 1-32-16,-1 0-16 0,0-3-624 0,0 8-128 16,-2 7-32-16,1-2 0 0,-1 5-128 0,1-3 0 15,2 0-192-15,1-8 192 16,1-2-1168-16,2-6-112 16,2-5-32-16,1-8-15424 0</inkml:trace>
  <inkml:trace contextRef="#ctx0" brushRef="#br0" timeOffset="78049.08">27748 13849 34095 0,'-3'13'1504'0,"0"-2"320"0,-1-1-1456 0,2-2-368 0,0-2 0 0,2-1 0 0,0 1 352 16,-1 4 0-16,1 6 0 0,0 3 0 0,0 3-352 0,0 0-160 15,1-3 16-15,-1-3 0 0,2 0 144 0,-2 0-208 16,0-4 80-16,0 1 128 0,-2-1 0 0,2-2 0 15,0-4 0-15,-1 0 0 0,1-2 336 0,0-2 144 16,0-4 32-16,1-2 0 0,1-1 272 0,-1-2 64 16,1-5 16-16,0-3 0 0,0-1-496 0,0 2-112 15,0 2 0-15,-1-4-16 0,3-7-240 0,-1-1 144 16,1-5-144-16,1 1 128 0,1-9 0 0,2-3-128 16,0-1 192-16,2 0-64 0,0 1-128 0,0 7 0 15,0 6 0-15,-1 7 0 0,0 4 0 0,0 6 0 0,0 4 0 0,-1 4 0 16,1 4 0-16,1 0 0 0,0 2 0 15,1 3 0-15,1 3 128 0,2-1-128 0,0 4 128 16,0-1-128-16,1 4 320 0,1 3-32 16,-1 1 0-16,0 1 0 0,-1 2-112 0,-2 2-32 0,-1 0 0 0,-2 1 0 15,-2-2 32-15,-2 5 0 0,-2-3 0 0,-2 0 0 16,-1 1-176-16,-1 1 0 0,-2-2 0 0,-2-1 128 16,0 0-128-16,-1-3 0 0,0-2 0 0,0-2 0 15,-1-4 0-15,0-2 0 0,2 1-128 0,-1-5 128 31,0-3-960-31,1 0-128 0</inkml:trace>
  <inkml:trace contextRef="#ctx0" brushRef="#br0" timeOffset="78583.14">28381 13782 25791 0,'5'-9'1152'0,"-4"3"224"0,0 0-1104 0,-1 2-272 16,2 4 0-16,-1-2 0 0,0 1 160 0,-1-2-32 0,1-1 0 0,1 1 0 0,-2-4-128 0,0 2 0 16,-2 4 0-16,0-1 0 0,-2 4 1136 0,1-2 192 15,-4 4 32-15,2 2 16 0,-1-2 448 0,-1 5 96 16,1-2 0-16,-1 3 16 0,1 1-1056 0,0 1-224 16,1 2-32-16,1-2-16 0,1-2-256 0,1 3-48 15,1 0-16-15,0 2 0 0,1-1-288 0,0 0 0 16,0 1 0-16,0-1 0 0,0-2 0 0,0 2 0 15,1 2-176-15,-1 2 176 0,1 1 0 0,-1 0-128 0,0-1 128 0,2-4 0 16,-2-2 0-16,1-3 0 0,0 1 0 16,0-7 0-16,1 4 0 0,-1-5 0 0,0-2 0 0,-1-2 0 15,1-1-128-15,2-1 128 0,-1-4 0 0,1 0 0 16,-1-2-192-16,1-4 192 16,2 0-192-16,-2-2 192 0,2-3 0 0,2 1 0 0,-1-5 0 0,0 1 0 15,1 4 0-15,1-2 0 0,-2 3 192 0,1 3-48 16,0 0-144-16,-1 2 0 0,0 1 0 0,-1 3 0 15,0 0 0-15,0 4 0 0,0-2 0 0,-2 2 0 16,1 2 0-16,0-1 0 0,1 2 0 0,-2-3 0 16,1 4 0-16,0 0 192 0,0 2-64 0,-2 1 0 0,2 2-128 15,-2 1 128-15,2 4-128 0,-2 0 128 0,2 3 112 0,0 0 16 16,1 2 0-16,0 1 0 16,2 3-256-16,1-3 176 0,-1 2-176 0,0-2 160 0,1-2-160 0,0 3 0 15,1-1 0-15,1 0 0 0,-1-2 0 16,-2 1 0-16,1-3 0 0,-4-2 0 0,0 2 0 0,-1-4-144 15,-2 1 144-15,-1-3-160 16,0 0-224-16,0-2-32 16,-1-2-16-16,-1-2 0 0,1-2-1296 0,-1-2-272 0</inkml:trace>
  <inkml:trace contextRef="#ctx0" brushRef="#br0" timeOffset="79243.14">28709 13729 22111 0,'-3'12'976'0,"1"-2"208"0,1-1-944 0,-1 1-240 0,2-4 0 0,0-3 0 0,0 6 192 0,-1 2-16 0,0 8 0 0,-2 8 0 16,1 1 1008-16,-3 1 208 0,1-3 32 0,1-1 16 15,0-6 464-15,-1 0 80 0,2-3 32 0,1-4 0 16,-1-2-496-16,2-1-112 0,0-3 0 0,0-2-16 15,3 0-880-15,-1-4-192 0,2-2-16 0,0 0-16 16,1-2-144-16,0-5-16 0,1 3-128 0,0-6 192 16,0 0-192-16,0 0 128 0,2-2-128 0,-2-3 0 15,1 1 0-15,0-2 128 0,0-4-128 0,0 1 0 16,2-3 0-16,0 2 144 0,1 1-144 0,0 1 128 0,-1 1-128 16,1 6 0-16,-1 1 144 0,1 2-144 0,-1 3 0 0,-2 5 0 15,0-1 0-15,1 6 0 16,-1-1 0-16,1 2 0 0,-1 2 0 0,0 2 0 0,0-2 0 0,-1 0 0 15,0 3 0-15,1-3 0 0,0 1 0 0,-2 2 0 16,1-3 0-16,-1 2 0 0,0-2 0 0,0 0 0 16,0 0 0-16,-2-2 0 0,2 1 224 0,0-4 32 15,-1 2 0-15,1-3 0 0,-1 0-80 0,-1 0-16 16,1 0 0-16,-2-3 0 0,2 2-32 0,0-4 0 16,0 0 0-16,0-1 0 0,3 0-128 0,-2-3 0 15,0-1 0-15,1-2 0 0,0 2 0 0,0-3 0 16,0-1 0-16,2 2 0 0,-1 0 0 0,2 0 0 15,-2 2 0-15,-1 4 0 0,1-1 0 0,0 1 0 16,-1 4 0-16,0 1 0 0,2 1 0 0,-3 0 0 0,0 0 0 16,1 1 0-16,-1 1 0 0,1 1 0 0,1-2 0 15,1 1 0-15,-2-2 0 0,1 2 0 0,1 0 0 0,-1 2 0 16,1 1 0-16,-1 1 0 16,1 1 0-16,0 6 0 0,-2-1 0 0,2 4 0 0,-1 3 0 0,-1-1 0 15,2 6 0-15,-2 1 0 0,-2-1 0 0,1 2 0 16,-2-1 192-16,0 1 16 0,1-1 0 0,-2-1 0 15,-1-1-208-15,0-1 0 0,-1 1 0 0,0-2 0 16,-1-2 0-16,0-5 0 0,0 0 0 0,0-2 0 16,-2-4 0-16,2-2 0 0,0-2 0 0,-1-4 0 31,1 0-640-31,1-1-128 0,0-4-32 0,-1 1-18336 16</inkml:trace>
  <inkml:trace contextRef="#ctx0" brushRef="#br0" timeOffset="79503.5">29457 13869 34095 0,'-1'0'3024'0,"-1"2"-2416"0,2-2-480 0,0 0-128 0,2 2 1152 0,-1-2 224 15,0 4 32-15,0-1 16 0,2 2-848 0,-1 3-192 0,2 5-16 0,-2-1-16 16,1 2-144-16,-2 2-16 0,2 2-16 16,-2 1 0-16,0-1 64 0,-1-2 16 15,1 0 0-15,1-1 0 0,-1-1-256 0,0-2 0 16,0-6 0-16,2 1 0 16,-1-4-256-16,1-3-160 0</inkml:trace>
  <inkml:trace contextRef="#ctx0" brushRef="#br0" timeOffset="79682.05">29594 13425 43311 0,'-7'-7'1920'0,"2"5"384"0,1-2-1840 0,3 4-464 0,1 0 0 0,1 0 0 16,0 0 128-16,1 0-128 0,0-2 0 0,0 2 0 0,3-1 0 0,2 1 0 15,-1 0 0-15,1 1 0 16,1 2-512-1,0 2 16-15,2 3 0 0,0 0-18208 0</inkml:trace>
  <inkml:trace contextRef="#ctx0" brushRef="#br0" timeOffset="80035.98">30063 13817 25791 0,'-3'-3'2304'0,"2"-1"-1856"15,1 4-448-15,1-2 0 0,1 2 576 0,-1-4 0 16,1-1 16-16,-1-2 0 16,2-3-1536-16,1-5-304 0,-2-1-64 0,1 0-16 0,-1 0 896 0,1 0 176 15,-2 0 48-15,0 1 0 0,-1 1 2512 0,0 2 512 16,-1 3 112-16,-2-1 16 0,1 2-848 0,-2 4-176 0,-1 0-16 0,-1 4-16 16,-3 4-1104-16,-1 2-208 0,-2 0-64 0,-1 7 0 15,-5 3-288-15,-3 6-64 0,-1 3-16 0,-3 3 0 16,-1 2-144-16,-1 5 0 0,-1 5 144 15,2 1-144-15,2-2 0 0,3 1 0 0,4 1 0 0,3-3-192 16,4 0 192-16,3-9 0 0,3 2 0 0,3-6 0 16,3-2 0-16,2-2 0 0,2-2 0 0,4-3 0 15,3-4 256-15,3-2-32 0,2-2 0 0,4-3 0 16,6 1-64-16,3-2-16 0,3-3 0 0,4 1 0 0,3-4-144 16,4 1 0-16,2-6-160 0,0 1 160 15,1 0-576 1,1-4-32-16,2-2 0 0,2-3 0 0</inkml:trace>
  <inkml:trace contextRef="#ctx0" brushRef="#br0" timeOffset="81904.06">17842 15242 20271 0,'-2'-5'1792'0,"-2"1"-1424"0,0 1-368 0,2 0 0 0,1 3 3328 0,1-2 576 16,0 1 128-16,-2-3 32 0,1 1-2752 0,-1-3-544 0,2 2-128 16,0 4 0-16,1 0-832 0,0 7-176 15,2-1-16-15,-1 7-16 0,1 2 80 0,0 3 32 16,1 3 0-16,0 5 0 0,-1 2 288 0,0 4 0 0,-1 5 0 0,0 4 144 15,-1 4 688-15,0 2 128 0,0 1 16 0,-1 1 16 16,2 2-288-16,-1-3-64 0,1 0-16 16,-1-4 0-16,1 0-352 0,-1-3-64 0,1-4-16 0,0 1 0 15,0-2-192-15,1 1 0 0,-1-4 0 0,1-2 0 16,-1-6 0-16,-1-3-128 0,0-6 128 0,1-4-160 16,-1-2 0-16,-1-4 0 0,0-2 0 0,-1-2-11920 15,1-4-2384 1</inkml:trace>
  <inkml:trace contextRef="#ctx0" brushRef="#br0" timeOffset="82465.37">17668 15183 13823 0,'-10'-16'608'0,"1"3"128"0,2 3-592 0,2 2-144 15,4 4 0-15,-1 0 0 0,1-1 256 0,-1-2 0 16,-3-3 16-16,0-5 0 0,0 2 1552 0,2 0 304 16,1 3 64-16,1 4 16 0,1 1 736 0,0 2 128 15,1 3 48-15,1 0 0 0,2 0-1024 0,0 0-208 0,0 2-32 0,2-2-16 16,4 4-1264-16,4-2-256 0,5 2-64 0,3 2 0 15,1 0-256-15,1 0 0 0,3 1 128 0,1 0-128 16,1 2 0-16,1-2 0 0,1 3 0 16,1-1 0-16,0-1 144 0,2 3-144 0,-1 1 0 15,0 0 144-15,3 4-144 0,-5-2 0 0,1 4 0 0,-2 2 0 16,-3 5 0-16,0-1 0 0,-2 1 0 16,0 4 0-16,0-1 0 0,-3 2 0 0,0-2 0 0,3 4 0 15,1 5 0-15,0 1 0 0,0 0 0 0,-3-4 0 16,-2-1 0-16,-2-1 0 0,-2-1 0 0,-3-3 0 15,-3 1 0-15,-4-1 0 0,-1-3 0 0,-4-2 0 16,-2 2 0-16,-3-3 0 0,-3-2 0 0,-4 1 0 0,0-1 0 16,-5-2 0-16,-1 3 0 0,-3-3 0 0,-1 0 0 0,-5 1 0 15,-3 1 0-15,-6 1 0 0,0-2 128 0,-3 2 0 16,-2-1 0-16,0-1 0 0,-1-1 0 0,0 0 0 16,3-2 0-16,2-1 0 0,0-3-128 0,4-2 0 15,3-2 0-15,2-4 0 0,2 2 0 0,3-3 0 16,2-2 0-16,3-2 0 0,3-2 0 0,2 0-192 15,2 0 64-15,0-3 128 0,4 2-416 0,0-1 32 16,2 2 16-16,0-4 0 16,2 4-1120-16,1-3-240 0,3-1-32 0,1 1-14688 0</inkml:trace>
  <inkml:trace contextRef="#ctx0" brushRef="#br0" timeOffset="82781.77">18797 15796 23039 0,'0'0'2048'0,"-1"0"-1648"0,1 0-400 0,0 0 0 0,0 0 384 0,0 0-16 0,1 3 0 0,-1-2 0 15,1 4-3840-15,0 0-768 0,-1 6-160 0,2 1-16 0,-2 4 5184 0,0 0 1056 16,-2 0 208-16,2 1 32 0,-1 1 2416 0,1 2 464 16,0 2 112-16,0-1 0 0,0 1-2656 0,1 1-544 15,-1-4-96-15,3 2-32 0,-2 2-1216 0,0-5-240 16,0-2-48-16,2-2-16 0,-1 1-208 0,1-5 0 16,-2-2 0-16,2-1 0 15,-1-3-512-15,-1-1-112 0,1-3-16 0,-2 0-11136 16,1-3-2240-16</inkml:trace>
  <inkml:trace contextRef="#ctx0" brushRef="#br0" timeOffset="82967.42">18807 15461 37775 0,'-2'-6'3360'0,"0"2"-2688"0,-2 0-544 0,2 3-128 16,1 0 1520-16,1 1 272 0,0 0 48 0,-2 0 16 15,2-3-1728-15,0 2-320 0,3-4-80 0,1 4-16 32,4-4-2864-32,3 4-576 0,5-2-112 0,2 0-32 0</inkml:trace>
  <inkml:trace contextRef="#ctx0" brushRef="#br0" timeOffset="83448.6">19450 15587 16575 0,'-3'1'736'0,"0"2"160"0,0-3-720 0,1 0-176 16,0 2 0-16,0-2 0 0,-1 2 320 0,-2 0 48 16,-2 2 0-16,-7 1 0 0,-2 1 1488 0,-2 1 320 15,-1-1 48-15,-1 3 16 0,2 1 384 0,-1-3 96 16,3 2 16-16,0 1 0 0,1 0-992 0,1-1-192 15,1-1-32-15,2 0-16 0,1-2-928 0,0 0-192 16,3 0-48-16,1 0 0 0,-1 1-336 0,3-4 0 16,0 1 0-16,1 1 0 0,2 1 0 0,1-1-208 15,1 1 48-15,2 0 16 0,2 1-48 0,-2 1 0 16,4-2 0-16,-1 2 0 0,1-2 192 0,1 3 0 16,-1-6 0-16,2 4 0 0,-1-1 0 0,4-3 0 0,-3 6 0 15,3-3-128-15,0 2 128 0,0 0-128 0,1-1 128 0,0 0-128 16,1 2 128-16,-1-2 0 0,2 4 0 0,-1-3 0 15,-3 0 0-15,1 2 0 0,2 3 0 0,-3 0 0 16,0 2-128-16,-2-1-112 0,-2 3-16 0,0-1 0 16,-3 0 256-16,0 3-144 0,-1 0 144 0,-2 0-128 15,-2-1 128-15,-2 2 0 0,-1-1 128 0,-3-3-128 16,0 0 0-16,-2-1 0 0,-1 1 0 0,-1-4 0 16,0 2 208-16,0-4-16 0,-2 0-16 0,0-2 0 15,-1 1-176-15,1-2 160 0,-2 0-160 0,0-1 160 16,0 0-160-16,0-4 0 0,0 2 0 0,-1-1 0 0,-1-3 0 15,0 0-272-15,1-5 64 0,-2-2 16 16,2 0-768-16,-1-5-160 0,1-4-32 0,0-3-15584 16</inkml:trace>
  <inkml:trace contextRef="#ctx0" brushRef="#br0" timeOffset="87095.7">20019 15701 35007 0,'0'-3'3120'0,"-2"2"-2496"0,0-1-496 0,1-1-128 0,-1 2 1440 0,1 1 272 0,0-5 48 0,-3 1 16 31,0-6-2064-31,-2-2-416 0,1 0-64 0,-1-4-32 16,0 3-1696-16,1 0-320 0,0 0-80 0,0 1-16 15,0 2 800-15,-1-1 144 0,1 4 48 0,-2-2 0 0,0 1 2144 0,0 2 432 0,1 3 96 0,-2 0 16 16,2 1 976-16,-2 2 208 0,-1 2 32 0,-2-2 16 16,0 6-1056-16,0-3-224 0,-2 4-32 0,2 2-16 15,-1 1-320-15,1 0-64 0,-2 2-16 0,2 4 0 16,0-1 48-16,-1 5 0 0,0 2 0 0,0 3 0 15,0 3-112-15,2 2-16 0,0-2 0 0,1 3 0 0,1 0 160 0,-1-1 32 16,3 3 0-16,1-3 0 0,1 3 48 0,2-1 16 16,0 3 0-16,2-3 0 0,0 5 16 0,2-3 16 15,0 0 0-15,3 0 0 0,1 1-192 16,2-4-32-16,0-2-16 0,3-4 0 0,1-6-240 16,0 0 144-16,3-3-144 0,2-2 128 0,2 0-128 0,0-6 0 15,4-2 0-15,-1-1 128 0,1-5 64 0,3 0 0 16,2 0 0-16,1-3 0 0,1 0-192 0,0-2 160 15,-1 0-160-15,0-4 160 0,-3 1-400 0,2 0-80 16,2-4 0-16,1-1-16 16,0 0-688-16,-3-3-144 0,-2 1-32 15,-1-1-16288-15</inkml:trace>
  <inkml:trace contextRef="#ctx0" brushRef="#br0" timeOffset="87614.15">20347 15799 36863 0,'-2'7'1632'0,"0"2"336"0,-1-2-1584 0,2 2-384 0,0-3 0 0,1 0 0 0,1 2 384 0,-1 6-16 15,1 9 0-15,2 9 0 0,0 5-368 0,3 4 0 16,3-7 0-16,0 0-128 0,1-3 128 0,-1-3 0 16,1-2 0-16,-2-2 0 0,-1-2 0 0,-1-2 0 15,-1-4 0-15,-2-2 0 0,1 0 128 0,-3-2 16 16,-1-3 0-16,0-1 0 0,-1 0 432 0,-2-4 64 15,2-2 32-15,-3 0 0 0,3-2-400 0,-2-2-80 16,1-3 0-16,-1-1-16 0,1 0 80 0,-2-1 0 16,1-6 16-16,-1 1 0 0,0-2 32 0,-1-2 0 15,1-2 0-15,1-5 0 0,-1-1 0 0,2-2 0 16,0-2 0-16,1-1 0 0,1-6-112 0,-1-2 0 16,2 5-16-16,-1-5 0 0,1 1 0 0,-1-2 0 0,2 3 0 15,-1 0 0-15,1 4-176 0,1 3 0 0,2 2 0 0,1 4 0 16,0 3 0-16,3 4 128 0,2 2 0 15,0 3 0-15,0 1-128 0,0 2 0 0,0 1 0 0,2 1 128 16,-2 1-128-16,0 0 0 0,0 2 0 0,-1-1 0 16,0 2-160-16,-1-3 160 0,-1 2-208 0,0-2 80 31,-3 4-640-31,0-2-112 0,-2 2-16 0,0 0-18624 0</inkml:trace>
  <inkml:trace contextRef="#ctx0" brushRef="#br0" timeOffset="88079">20730 16105 28559 0,'-7'8'2544'0,"2"-3"-2032"0,2-2-512 0,1-3 0 16,4 2 2528-16,0-2 416 0,1 0 64 0,3-2 32 15,2 0-4480-15,6-2-896 0,3 0-176 0,2-4-48 16,2 2 256-16,-1-2 32 0,0 2 16 0,-2-3 0 0,-1 3 3536 0,-2-1 720 15,-1 1 144-15,-2-1 32 0,-2 2 592 0,1-1 128 16,0-1 32-16,-1 1 0 0,1-3-1952 0,-2 2-384 16,0-3-80-16,-1 1 0 0,1-1-208 0,-2-2-48 15,0-1 0-15,-4 1 0 0,2-2-256 0,-2-2 160 16,-1 0-160-16,-1 1 128 0,-1-4-128 0,-1 0 0 16,0 1 0-16,-3-1 0 0,-2 0-176 0,-1 0-64 15,-2-1-16-15,-2 1 0 0,-1 3-64 0,-2 0 0 0,-2 8-16 0,0 5 0 16,0 6 176-16,-2 3 160 15,0 6-208-15,-1 2 80 0,2 4 128 0,-2 7 0 0,1 1 0 0,2 2 0 16,1 1 0-16,0 2 224 0,3 1-48 0,1-1-16 16,2 3 96-16,3-1 32 15,0 1 0-15,2 1 0 0,3-1-80 0,1-1-16 0,2 1 0 0,2 2 0 16,1-3 16-16,1-3 0 0,1-1 0 0,2-2 0 16,1-5 160-16,2 0 16 0,3-2 16 0,2-4 0 15,2-1-224-15,2-3-48 0,5-4-128 0,0-3 192 16,1-4-192-16,3-2 128 0,2-4-128 0,3-3 0 15,-1 0-208-15,2-5-144 0,0-3-32 0,2 0 0 16,-2-2-512 0,-1-2-96-16,-2-2-32 0,-3-1-17792 0</inkml:trace>
  <inkml:trace contextRef="#ctx0" brushRef="#br0" timeOffset="88368.08">21491 15321 37775 0,'-3'-2'3360'0,"-1"-2"-2688"0,0 4-544 0,2 0-128 0,2 1 1472 0,1 2 256 16,1 0 48-16,1 4 16 0,1 3-1376 0,2 4-272 16,2 6-144-16,2 5 160 15,3 6-512-15,-2 1-96 0,1 9-32 0,-3 0 0 0,-1 4 480 0,-4 2 0 16,-1 3 0-16,-3-2 0 0,-2 2 0 0,-1-2 0 0,0 2 0 0,0-3 0 15,-1 2 160-15,1-5 128 0,1-1 32 16,1-2 0-16,1-2-96 0,1-7-16 0,1 0 0 0,2-5 0 16,2-1-208-16,0-5 128 0,2-1-128 0,-2-7 0 31,1 2-240-31,0-6-144 0,-2 1-16 0,-1-6-16 16,0 2-1248-16,-3-4-256 0</inkml:trace>
  <inkml:trace contextRef="#ctx0" brushRef="#br0" timeOffset="88607.35">21303 15761 41471 0,'-6'-6'3680'0,"1"3"-2944"0,0 0-592 0,2 2-144 0,1 1 1440 0,4 0 256 15,-2 0 48-15,0 0 16 0,1 1-1280 0,2 2-256 16,4-3-48-16,4 2-16 0,5 2-368 0,5-1-80 15,6 4-16-15,5-5 0 16,5 4-192-16,3-4-32 0,1 0-16 0,1-2 0 16,0 0-112-16,-1-4-32 0,-3 4 0 0,-5-5 0 15,-2 4-720-15,-5-4-160 0,-4 4-32 0,-4-2-15840 0</inkml:trace>
  <inkml:trace contextRef="#ctx0" brushRef="#br0" timeOffset="88966.06">21938 15969 29487 0,'6'4'2624'16,"-2"-2"-2112"-16,-2 2-512 0,2-4 0 0,-2 0 3120 0,1 0 512 0,2 0 96 0,1 0 32 15,4 0-2864-15,3-4-560 0,6-2-112 0,2-5-32 16,4 0-192-16,2-4 0 0,4-3 0 0,0-1 0 16,1 2-288-16,0-6 0 0,3 1 0 0,-1-3 0 15,0 0-16-15,-5 1 0 0,-2 1 0 0,-2 0 0 16,-4 2 304-16,-3 1-128 0,-4-1 128 0,-4 4 0 15,-2 2 0-15,-5 2 0 0,-4 4 0 0,-5 0 0 16,-4 4-208-16,-4 5-48 0,-4 0 0 0,-6 8 0 16,-4 0 96-16,-5 5 16 0,-3 0 0 0,-3 2 0 15,0 3 144-15,-2 6 224 0,3 1-48 0,2 4-16 0,2-1 96 16,7-2 0-16,4-1 16 0,3 1 0 0,6 1 64 0,3 0 16 16,5 6 0-16,2 0 0 0,2 1-80 0,2 5-16 15,0-2 0-15,1 1 0 0,3 3 0 0,1-3 0 16,2-1 0-16,3-1 0 0,4 1 208 15,2-5 48-15,4-1 0 0,4 1 0 0,7-1-256 0,6-5-64 16,4-1 0-16,6-5 0 0,5-5-352 0,9-8-80 16,8-1-16-16,6-3-20448 0</inkml:trace>
  <inkml:trace contextRef="#ctx0" brushRef="#br0" timeOffset="90208.16">26833 15353 11967 0,'3'-3'1072'0,"-3"-2"-864"16,0 4-208-16,2-2 0 0,-2 3 880 0,0-4 128 0,1 1 16 0,2-4 16 15,-3-5 1264-15,1 0 256 0,0-4 64 0,1 0 0 16,-1-3-496-16,2 3-80 0,0-3-32 0,-1-2 0 15,2 2-544-15,-1-4-128 0,2 1 0 0,-2-3-16 16,3 2-672-16,-1-2-128 0,2 0-16 0,-2 3-16 16,-1 0-368-16,3-3-128 0,-2 2 0 0,-3 2 144 15,-1 2-144-15,-1 3 0 0,-3 4 0 0,-2 2 0 16,-3 2 0-16,-2 6 0 0,-2-1 0 0,-3 6 0 16,-2 3 0-16,-3 1 0 0,-1 5 0 0,-1 1 128 0,1 2-128 15,-2 5 0-15,4 2 0 0,-2 3 128 0,2 1-128 16,2 5 0-16,-2 3 0 0,2 1 0 0,1 3 0 0,1 7 0 15,1 2 0-15,1 0 0 0,0 1 0 0,2 5 0 16,-1 4 0-16,0 6 0 0,0 5 0 0,1 1 0 16,0 4 0-16,0-1 0 0,2-9 0 0,1 0 0 15,0-2 0-15,3-2 0 0,3-7 384 0,3-2 0 16,4-6 0-16,1-6 0 0,4-1-128 0,3-7-48 16,3-3 0-16,2-4 0 0,-1-6-208 0,5-5 176 15,0-1-176-15,1-6 160 0,1 0-160 0,2-3 0 16,1-2-160-16,3-2 160 0,-1-4-336 0,0 0 16 15,-2-3 16-15,-1 2 0 16,-1-3-752-16,-2-1-160 16,1 0-16-16,-3-2-16 0,1 1-864 0,-1-4-160 0,-1-3-32 0,-2-3-11392 0</inkml:trace>
  <inkml:trace contextRef="#ctx0" brushRef="#br0" timeOffset="90652.06">27191 15742 26719 0,'0'-5'2368'0,"0"4"-1888"0,0-2-480 0,0 3 0 15,0 0 1152-15,0-2 144 0,0 0 32 0,1-1 0 16,-1-2-1904 0,-1 3-368-16,1 0-80 0,-4 4 0 0,0 5 832 0,-1 0 192 0,-1 3 0 0,-3 5 0 0,-1 3 1024 0,1 2 224 15,-3 0 32-15,-1 5 16 0,-1 6-272 0,-2 1-64 16,1 2-16-16,2 1 0 0,3 0-256 0,1-3-48 15,3-1-16-15,2-2 0 0,2-1-416 0,2-3-80 16,2-2 0-16,2-2-128 16,2 1 0-16,3-5 0 0,-2 1 0 0,2-7 0 0,1 1 0 0,1-1 0 15,2-1 0-15,2-4 0 0,1-2 0 0,2-1 0 16,0-3 0-16,1-3 0 0,1-1 0 0,-1-4 0 16,1-2-128-16,0-3 128 0,-3-1-144 0,1-4 144 15,-2 0-128-15,-3-1 128 16,-2 1-480-16,-1-2-16 15,-1 0 0-15,-2-1 0 0,-2 1 240 0,-1-4 32 0,-3 1 16 0,-1 1 0 0,0 0 208 0,-1 1 0 0,0 5 0 16,-3-4 160-16,0-2 272 0,-2-3 48 16,0-1 16-16,0 4 0 0,0-2-16 0,-2 4 0 0,2 1 0 15,-1 3 0-15,0 1-304 0,1 1-176 0,0 2 192 0,-1-1-192 16,0 7-128-16,1 0-144 0,0 0-32 0,0 3 0 31,0 6-1392-31,0-3-288 0,-2 2-48 0,1 2-12992 16</inkml:trace>
  <inkml:trace contextRef="#ctx0" brushRef="#br0" timeOffset="91092.33">27472 15945 25791 0,'7'18'1152'0,"-5"-4"224"0,1-2-1104 16,-2-2-272-16,0-1 0 0,-1-6 0 0,1 3 320 0,1 7 0 0,0 5 0 0,0 5 0 0,1 5-320 0,-2 1 0 15,0-4 0-15,-1-3 0 0,-2 0 0 0,1-6 0 16,-1-3-144-16,1 0 144 0,0-5 640 0,0-1 192 16,0-4 64-16,1-3 0 0,-2 0 1200 0,2-2 240 15,0-4 48-15,0-2 16 0,0-3-1440 0,0-2-304 16,2-2-48-16,-1-3-16 0,1-3-592 0,1-1 0 16,-1-4 0-16,2-2 0 0,0-3 0 15,-1 1 0-15,2-3 0 0,0-2 0 0,1-1 0 0,2-2 0 16,0 7 0-16,2 3 0 0,0 5-176 0,1 5 0 15,2 5 0-15,-2 3 0 0,1 3 176 0,2-2 0 16,-1 6 0-16,4-3 128 0,-1 3 64 0,0 1 0 16,2 2 16-16,1 2 0 0,1 1-80 0,1 3-128 15,-2 4 176-15,0 2-176 0,-2 4 192 0,-1 0-192 0,-2 3 192 16,-2-1-192-16,1 4 304 0,-3 1-48 0,-2-1-16 16,2 3 0-16,-3 2-64 0,2 1-16 0,-1 3 0 0,-1 4 0 15,-1-4-160-15,-1 3 128 0,1-1-128 0,-2-2 128 16,0 1-128-16,-2-4 0 0,1-2 0 0,-1-1 0 15,1-5-192-15,-2-4 48 0,3-4 0 0,-1-2 0 16,1-1-64-16,0-7-16 0,-1-2 0 0,1-2 0 31,1-6-704-31,-2 0-144 0</inkml:trace>
  <inkml:trace contextRef="#ctx0" brushRef="#br0" timeOffset="91349.39">28224 15215 41471 0,'11'15'1840'0,"-6"-9"368"0,-2 1-1760 0,-2 2-448 0,0-3 0 0,1 2 0 0,0 0 224 0,2 8-32 16,2 9-16-16,3 11 0 0,0 8-176 0,1 6 0 15,0-2 0-15,-2 3-176 0,-1 2 176 0,-2 0-128 16,-1 4 128-16,-3-6-128 0,-1-3 128 0,-1-3 0 15,-1-5 0-15,0-3 0 0,0-2 0 16,-2 0 0-16,-1-1 0 0,0-2 0 0,-1-3 0 0,0-3 0 16,1-1 0-16,0-7 0 15,1-5-368-15,2-2-32 0,-1-5-16 0,2-4-11680 16,0-2-2320-16</inkml:trace>
  <inkml:trace contextRef="#ctx0" brushRef="#br0" timeOffset="91589.09">27998 15711 40543 0,'4'-3'3600'0,"-2"2"-2880"0,-1-1-576 0,2-2-144 16,2 4 832-16,1-3 144 0,5 0 32 0,6-3 0 16,8-4-816-16,7-3-192 0,7 1 0 0,0-4 0 15,2 3 0-15,-1 0 0 0,-2 0 0 0,-2 1-160 16,1 2 160-16,0-2 0 0,-1 2 0 0,-2 1 0 0,0 1 0 0,-6 0-288 15,-2 2 48-15,-3 0 16 16,-5 2-560 0,-2 2-112-16</inkml:trace>
  <inkml:trace contextRef="#ctx0" brushRef="#br0" timeOffset="92691.05">28864 16314 44223 0,'-3'-6'3936'0,"2"2"-3152"0,1 4-624 0,0 0-160 16,0 0 256-16,-1 0 32 0,-1 0 0 0,0-2 0 15,-3-1-80-15,-1 2-16 0,0 1 0 0,-3 1 0 16,-1 2-192-16,0 3 0 0,0-2 0 0,0 1 0 15,-1 2-336 1,0-1-176-16,1-2-16 0,-1 5-19376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14:02.1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24470 13395 28559 0,'1'-2'2544'0,"1"1"-2032"0,-1-3-512 0,0 3 0 0,0 1-400 16,1 0-176-16,0-4-48 0,2 2 0 0,-1-3 832 0,2-2 176 0,-1 3 16 0,-3-3 16 16,1 4 192-16,-5 0 32 0,1-2 16 0,-2 3 0 0,-1-2 0 0,-1 2 0 0,0-1 0 0,-2 1 0 15,1-1-32-15,-3 2-16 0,1-3 0 0,-3 2 0 0,1 2-96 0,-4-4-32 16,-1 3 0-16,-2 1 0 0,0 0-336 0,-2 0-144 16,-2 1 128-16,-2-1-128 0,1 1 144 15,-1-2-144-15,0 0 160 0,-2 1-160 0,1 0 320 0,-3-3-16 16,-1 3-16-16,-1-1 0 0,0 1-32 0,-1 0 0 15,-2 0 0-15,4 0 0 0,-1 1-80 0,-1-1-32 16,0 3 0-16,-2-3 0 0,-1 0 16 0,0 1 0 16,-1-1 0-16,-2 1 0 0,1 2-160 0,-2-3 0 0,-3 3 144 15,-1 1-144-15,0 1 128 0,0 1-128 0,-3 0 160 16,2 1-160-16,-1 1 0 0,0-2 128 0,1 1-128 16,1-5 0-16,3 2 0 0,-4-2 0 0,1 2 0 0,-2 1 0 15,-1 0 128-15,1 1 0 16,-1-1-128-16,1 2 192 0,-3 0-192 0,0-1 0 0,0-1 128 0,0 0-128 15,1 0 128-15,-1 0-128 0,0 1 176 0,-1 0-176 16,1 1 160-16,0 2-160 0,1-3 128 0,0 3-128 16,-1 0 0-16,2-2 0 0,0 0 128 0,-1 1-128 15,2-2 0-15,1-1 0 0,1 1 0 0,1-3 128 0,1 0-128 16,2 0 0-16,0-1 0 0,0-2 0 0,1 0 0 16,2 1 0-16,-1 1 128 0,0-1-128 0,2-1 208 15,0 0-32-15,-2 0-16 0,1 0 0 0,1-1 0 16,-1 1 0-16,2 1 0 0,1-1 0 0,2 2-16 0,3-2 0 15,2 0 0-15,3 0 0 0,-1 0-144 0,2 0 160 16,2-2-160-16,-4 2 160 0,5-1-160 0,-2 1 0 16,0-2 0-16,0 1 0 0,-1-1 0 0,0 1 0 15,0-1 0-15,-1-1 0 0,-1 1 0 0,-3 1 0 16,0-3 0-16,-2 2 0 0,3-1 0 0,-4 1 0 16,1 0 0-16,-1-1 0 0,0 2 0 0,-1 1 0 0,1-3 0 15,0 3 0-15,-2-1 0 0,2 0 0 0,6-2 0 16,-1 2 128-16,0-1 0 0,-2-1-128 0,1 1 192 15,-1 0-64-15,2 0-128 0,0 0 0 0,-2 2 0 0,-1-3 128 16,-2 2-128-16,-1 0 0 16,1-1 0-16,-2 2 0 0,-3 0 0 0,1 0 0 0,0 0 0 0,-1 0 0 15,2 2 0-15,-4-1 0 16,-2 3 0-16,-2 0 0 0,1-1 0 0,-1 1 0 0,1 2 0 0,-1-1 0 16,1 1 0-16,0-1 0 0,0 1 0 0,0 2 0 15,1-1 0-15,-2 0 0 0,1 2 0 0,-3 0 0 0,-1 2 0 0,-2 0 0 16,0-4 0-16,2 3 0 15,0-1 0-15,-2 0 0 0,0-1 0 0,-1 1 0 0,3-2 0 16,-3 3 0-16,-1-2 0 0,1 2 0 0,-1-2 0 0,1 1 0 16,3 1 0-16,0 2 0 0,1-1 0 0,1 3 0 15,3 1 0-15,-1-3 0 0,2 0 0 0,3 3 0 16,0-1 0-16,2 1 0 0,4 0 0 0,-1 3 0 16,3-1 0-16,1 1 0 0,2 1 128 0,2 2-128 15,0 3 0-15,1 2 128 16,2-3-128-16,-1 2 0 0,2 4 0 0,-1 3 128 0,1-3-128 0,1 5 0 15,2 0 0-15,2 2 0 0,2-2 0 0,4-1 0 16,2-1 0-16,2-3 0 0,2-1 0 0,2-2-176 0,3 1 176 16,3 1-128-16,0-1 128 0,3-3 0 0,4 4 0 0,3-5 0 15,0 4 0-15,4-2 0 0,3 2 0 0,4-2 0 16,4 1 0-16,3 2 0 0,3-3 0 16,2 1 0-16,2-2 0 0,2-1 192 0,2 4-64 0,1-4 0 15,-1 1-128-15,0-1-128 16,-1-1 128-16,-4-5-192 0,-4-1 192 0,6-2 0 0,5 3 0 0,2 0 0 15,1 0 0 1,2-3 0-16,2 0 0 0,1 1 0 0,-2-4 0 0,3 1 0 0,2-3 0 0,2 1 0 16,1 0 0-16,5-4 0 0,3 0 0 0,4-1 0 15,0 0 0-15,3 1 128 0,2-1-128 0,1-2 0 0,3 0 0 16,-1-1 0-16,2 2 0 0,-1 1 128 0,3 2-128 0,-1-2 0 16,3 1 0-16,-4 0 0 0,-2 0 0 0,-1 4 0 15,-2-4 0-15,-2-1 0 0,-4 3 0 0,-1-2 0 16,0 1 0-16,-2 1 0 0,-1-2 0 0,1-1 0 31,2 2 0-31,1 1 0 0,3 0 0 0,-2-3 0 0,-3-2 0 16,3-2 0-16,4 1 0 0,3-2 0 0,1 0 0 0,1 0 0 0,-5-3 0 0,6 0 0 15,6 1 0-15,-1 0 0 0,-2 4 0 0,-6-4 0 16,-5 1 0-16,-5-1 0 0,0 1 0 0,-4-1 0 0,-3 4 0 31,-1 1 0-31,0-3 0 0,-3 1 0 0,-1-1 0 0,-2-1 0 0,-1 1 0 0,-2-2 0 0,0 1 0 16,-2 1 0-16,1-2 0 15,-1 1 0-15,1-4 0 0,-4-1 0 16,1 0 0-16,-1-4 0 0,-1 1 0 0,2 1 0 0,-2-2 0 0,4 0 0 0,3 1 0 0,-3-2 0 16,-1 2 0-16,-2 2 0 0,-1-1 0 0,-2 2 0 31,-1-2 0-31,-3 0 0 0,-1-3 0 0,-4 1 0 16,-1 0 0-16,-2 0 0 0,0-1 0 0,-4 0 128 15,-4 0 128-15,0-3 48 0,-1 1 0 0,-2-3 0 0,0-3 144 16,1-4 48-16,0-5 0 0,-2-4 0 15,2-4 80-15,0-3 32 0,1-3 0 0,-2-5 0 0,2-3-224 16,0 0-32-16,0-6-16 0,0 0 0 0,-1 1-336 16,-2 0 0-16,0 1 0 0,-3 1 0 0,-4 1-144 15,-2 1-112-15,-2 0 0 0,-6-1-16 0,-1 3 112 0,-4 0 32 16,-2 0 0-16,-3-1 0 0,-2 1 128 0,-4 1 0 16,-5 1 0-16,-2-4 128 0,-6-2-128 0,-1 5 128 15,-5-3-128-15,-3 4 128 0,-4 0-128 0,-8 0 0 16,-6-1 0-16,-3 1 0 0,-1 5 128 0,-4 1-128 15,-2 2 128-15,-3 0-128 0,-2 5 0 0,-5 2-192 16,-4 1 32-16,-4 2 0 16,-5 2-240-16,-3 4-48 0,-1 4-16 0,-4 4 0 15,-3 3-544-15,-3 6-96 0,0 2-32 0,-11 4-19232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15:30.6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25125 5275 37775 0,'-11'-2'3360'0,"3"0"-2688"0,3 1-544 0,1 0-128 0,0 1 128 0,-2-3-128 0,-6 1 192 0,-9 0-64 0,-9-3 320 16,-7 5 48-16,-6 5 16 0,-4 3 0 0,-3 7-512 0,-2-1 0 0,-3 7 0 0,-2 2 0 0,0-1 0 0,3 1 0 0,2 2 0 0,-2 2 0 16,4 6 384-16,4-4-32 0,3 6 0 0,4 1 0 0,5 1 64 0,3 2 16 0,5 6 0 0,6 6 0 0,6 1-240 0,6 2-32 15,5 3-16 1,6-3 0-16,3-1 16 0,8 7 0 0,7 3 0 0,6 0 0 15,6-1-160-15,6-7 192 0,4-8-192 0,5-6 192 16,3-6-192-16,7-3 192 0,5-4-192 0,-6-5 192 16,-9-6-192-16,6-5 0 0,12-1-160 0,4-4 160 15,5-6 0-15,-2-2 0 0,0-7 0 0,-3-3 0 16,-2-4 0-16,-6-3 0 0,-5-3 0 0,-7-4 0 0,-3-1 144 16,-8 0-16-16,-5-5-128 0,-5-2 192 0,-6-3 64 0,-5-4 0 15,-6-4 0-15,-7-4 0 0,-5-7-16 0,-7-4 0 16,-8-7 0-16,-9-3 0 0,-7-5 64 0,-7-2 16 15,-3-3 0-15,-10 1 0 0,-2 0-64 0,-5 4-16 16,-2 5 0-16,-2 11 0 0,-3 8-112 0,2 12 0 16,0 12-128-16,0 11 192 15,0 13-512-15,-4 7-128 0,-2 7 0 16,2 5-13824-16,2 7-2768 0</inkml:trace>
  <inkml:trace contextRef="#ctx0" brushRef="#br0" timeOffset="1779.63">25813 2879 14735 0,'-20'-11'1312'0,"5"4"-1056"16,1 1-256-16,4 1 0 0,3 2 2928 0,3 0 528 0,-3 1 96 0,-5-4 32 0,-7-1-2112 0,-7-2-400 0,-2-1-96 0,-2 3-16 0,2-2-32 0,-1 5-16 0,1-1 0 0,1 3 0 0,1 2-528 0,1 2-96 0,2 1-32 0,0 1 0 0,0 1 64 0,3 1 16 0,0-1 0 0,4 1 0 0,3 0-176 0,1 0-32 0,4-1-128 0,3 0 192 0,2-1-64 0,5 0-128 15,3-1 176-15,2 0-176 0,4 0 528 0,3 1 0 0,3 0 0 16,3 0 0-16,5-3-224 0,3 1-48 0,3 1-16 16,4-3 0-16,5 1-240 0,6-2 144 0,7 3-144 15,4-3 128-15,3 0-128 0,-1-3 0 0,-1-1 0 16,-2 0 128-16,-2 1-128 0,-1 1 0 16,-1 0 0-16,-1 3 128 0,-2-2-128 0,-2 2 0 0,-1 2 0 0,-4-2 0 31,-1 2 0-31,-4-2 192 0,-2 2-192 0,-3 0 192 15,-3-2-32-15,0 2 0 0,-1-1 0 0,-3 0 0 0,0-1-160 0,-2 0 0 0,1-1 0 0,-2 0-176 16,-1-1 176 0,-1-4 0-16,0 3 0 0,-3-2 0 0,-1-2 0 0,-1 1 0 0,-2 0 0 0,0 0 0 15,-3 0 0-15,-2-3 0 0,0 3 0 0,-2 0 0 16,-1 1 0-16,-1-1 0 0,-1-1 0 0,-1 1 0 0,0-2 0 16,-2-1 0-16,-1 3 0 0,0-4 128 0,-3 2 48 15,0-2 16-15,-2 1 0 0,-1 0 0 0,-2-2 0 0,-1 0 16 16,-1 1 0-16,-1 0 0 0,-2 1-208 0,-1-2 0 15,0 0 128-15,-1-1-128 0,1 2 128 0,-1 0-128 32,-1-1 176-32,-2 0-176 0,2-1 0 0,-1 1 0 0,0 0 0 0,3 3 0 0,2-2 0 0,0 2 0 0,2 2 0 15,1 1 0 1,3-1 0-16,1 2 0 0,3-1 0 0,3 3 0 0,2-1 0 0,1 1 0 0,3 1 0 31,3 2 0-31,3 0 0 0,3 3 0 0,1 1 0 16,3 1 0-16,-1 0 0 0,3 3 0 0,2 2 0 15,-1 2 0-15,0 0 0 0,-2 0 0 0,-1 1-128 0,-2 0 128 16,-1 0 0-16,-4-2 0 0,-2 1 0 0,-4 2 0 16,1-3 0-16,-4 2 0 0,-3 1 0 0,-1 2 0 15,-1 2 0-15,-3 2 0 0,-2 1 0 0,-1 1 0 16,-3 1 0-16,-3-1 0 0,-1 1 0 0,-1 1-144 16,-1-6 144-16,-2 3 0 0,-3-3 0 0,0 1 0 0,0 2-128 15,-2-2 0-15</inkml:trace>
  <inkml:trace contextRef="#ctx0" brushRef="#br0" timeOffset="4299.46">25090 5913 911 0,'-3'0'0'0,"2"0"0"0,0 0 0 0,-1 0 0 0,1 0 336 0,-1 0-16 0,-2 0 0 0,-1 2 0 0,-2-2 848 0,-1 0 176 0,-2 3 16 0,2-2 16 0,0 1-464 0,1 0-80 0,1 1-32 0,1-1 0 15,0-1-320-15,-3 0 336 16,6-1-416-16,1-1 304 0,-1 0 64 0,2 1 16 0,2-4 0 0,-1 1 288 16,0 0 48-16,2 0 16 0,-2 0 0 0,0 1-128 0,0-1-32 15,2 1 0-15,-3 1 0 0,1 1-512 0,0 0-96 16,-1 0-32-16,1 0 0 15,-1 0-160-15,3 0-48 0,-2 0 0 0,2 0 0 16,-3 0-128-16,0 0 0 0,0 0 0 0,0 0 0 0,22-2-144 0,-16 0 144 16,0 1 0-16,0-3 0 0,1 2 0 0,-1 0 0 15,-1-1 0-15,0 2 0 0,-2 1 0 0,1 0 176 16,-3 0 0-16,1 0 0 16,-2 0-176-16,0 0 192 0,-2 0-192 0,1 1 192 0,-1 0-192 0,-1 1 192 0,1-2-192 15,2 0 192-15,0 0 256 0,0 0 64 16,0 0 16-16,0 0 0 0,0 0-336 0,0 0-192 0,0 0 192 0,0 0-192 15,0 0 128-15,0 0-128 0,0 0 0 0,0 0 0 32,0 0 288-32,7 19 0 0,-8-16 0 0,-3-1 0 0,0 2 448 0,1-2 96 0,-2 3 0 0,1-3 16 15,-1 3-368-15,0-4-80 0,2 4-16 0,-1-4 0 16,1 3-256-16,1 2-128 0,-1-4 128 0,1 3-128 16,1 0 0-16,1 0 0 0,-2 0 0 0,2-2 0 15,2 2-160-15,-2 0 160 0,0-3 0 0,1 0-144 0,0 1 144 16,-1 1 0-16,1-4 0 0,-1 1 0 15,2-1 0-15,-2 1 0 0,1-1 128 0,-1 0-128 0,1 0 128 16,-1 0-128-16,1 0 128 0,2-1-128 0,-1 0 128 0,1 1-128 16,-1-3 160-16,2 1-160 0,0 0 144 0,-1 0-144 15,2 0 128-15,1-3-128 16,1 0 0-16,-1 0 0 0,1-3 128 0,1 1-128 0,0-4 320 16,1 0 16-16,1-7 16 0,1-2 0 0,1-2 464 0,3-6 80 15,3-6 32-15,3-4 0 0,2-5-336 0,2-3-64 16,3 0-16-16,4-6 0 0,4-2-256 0,6-8-48 15,5-3-16-15,4-7 0 0,3-5-48 0,7-2-16 16,6 0 0-16,3-2 0 0,3 5-128 0,3-1 0 16,0 2 0-16,-2 1 128 0,-2 3-128 0,-3 6 0 0,-2 4 0 15,-7 2 0-15,-6 5 0 0,-8 5 0 0,-8 4 0 16,-9 6 128 0,-7 4-128-16,-7 7 0 0,-8 6 0 0,-5 7-176 0,-4 0 176 0,-4 7 0 0,-3 0 0 0,-2 4 0 31,-1-1 0-31,-1 1 0 0,2 2 0 0,0-2 128 0,2 3-128 0,1 0 128 15,2-3-128-15,2 3 128 16,0-2-128-16,2 1 0 0,0 1 0 0,2-4 0 16,0 1 0-16,2 1 0 0,-1-1 0 0,1-1 0 15,0 0 0-15,0 2 0 0,-1-2 0 0,1 1 0 16,-2 2 0-16,1 0 0 0,-1-1 0 0,-1 1 0 0,1 0 0 16,0 1 0-16,-2 0 0 0,1 1 0 0,1 0 0 0,0-4 0 15,0 3 0-15,1 0 0 0,2-2 0 0,-1 1 0 16,1-1 0-16,0 0 0 0,2-1 0 0,0 0 0 15,2 0 0-15,-1 0 0 0,1 0 0 0,-1 1 0 16,1 0 0-16,-3 0 0 0,3-1 0 0,-1 3 0 16,-1-3 0-16,0 2 0 0,-2 0 0 0,1-1 0 15,0-1 0-15,-3 2 0 0,2-3 0 0,-2 1 0 16,-1 2 0-16,1-2 0 0,-1 2 0 0,0-2 0 0,0 1 0 16,0-2 0-16,0 0 0 0,0 2 0 0,1 0 0 15,0-3 0-15,1 1 0 0,0 0 0 0,2-1 0 16,0 1 0-16,1-1 0 0,1 0 0 0,-1 0 0 0,0-1 0 15,1 2 0-15,-1-1 0 0,1 1 0 0,0-3 0 16,0 1 0-16,1 0 0 0,-3 1 0 0,0 0 0 16,0-1 0-16,0-1 0 0,-1 0 0 0,-1 2 0 15,0 0 0-15,-2-1 0 0,0 3 0 0,-1-1 0 16,-2 0 0-16,0 1 0 0,-2 1 0 0,-2-1 0 16,0 3 128-16,-2-4 16 0,1 3 0 0,-1-1 0 15,-1 2-16-15,0 1 0 0,0 0 0 0,-2-3 0 16,0 6 64-16,-1-3 0 0,-2 4 0 0,-1 0 0 0,0 4-192 15,-2 0 0-15,-2 2 0 0,1 1 0 0,-2 0 0 16,2 2 0-16,-2-1 0 0,-2 1 0 0,2 0 0 16,-1-2 0-16,2 0 0 0,0-3 0 0,4-1 0 0,2-1 0 15,0-2 0-15,0 1 0 0,4-2 0 0,2-1 0 16,0-1 0-16,3-1 0 0,3 0 0 0,1 0 0 16,2 0 0-16,3-1 0 0,1-1 0 0,1 0 0 15,2 0 0-15,4-1 0 0,2 2 0 0,4 0 0 16,2 1 0-16,2 0 0 0,3 0 0 15,2 0 0-15,2 0 0 0,5-3 0 0,2 3 0 0,1-1 0 16,1 0 0-16,3 0 0 0,2 1-144 0,0 0 144 0,3 0 0 16,-1 0 0-16,-3 2 0 0,-5-1 0 0,-5 3 0 0,-4 0 0 15,-4 0 0-15,-3 3 0 0,-4-1 0 0,-2 3 0 16,-3 2 0-16,-2 1 0 0,-1 3 0 0,-3 6 0 16,0 0 0-16,-1 5-128 0,-1 6 128 0,-3 3 0 15,-1 6 0-15,-2 6-192 0,-3 7 192 0,-3 5-18880 16</inkml:trace>
  <inkml:trace contextRef="#ctx0" brushRef="#br0" timeOffset="48743.55">3208 15568 32255 0,'-9'4'2864'0,"3"0"-2288"0,3-1-576 0,3-3 0 0,0 0 192 0,0 2-192 0,-1 2 192 0,0 3-192 0,2-1 352 0,8 0-32 0,6-1-16 0,8-3 0 0,7-2 144 0,8-1 16 16,9-1 16-16,7-2 0 0,8 0 224 0,4 2 64 0,3 1 0 16,2 3 0-16,2 2-160 0,2 1-32 15,0 2 0-15,5-1 0 0,1 0-432 0,3 3-144 0,3 2 0 16,1-2 0-16,2 0 208 0,3-1-64 0,1 1-16 0,4-3 0 15,5 2 16-15,0-5 0 0,-1 2 0 0,2-2 0 32,1 0 304-32,4-3 64 0,4 2 16 0,5-4 0 0,5-1-208 0,-1 0-64 0,-2 3 0 0,0-5 0 15,4 0-16-15,-1 2-16 16,1-2 0-16,0-2 0 0,-3 5-224 0,0-2 0 16,2 4 0-16,-4 3 0 0,1-1 0 0,-2 4 0 15,-1 3 0-15,-7 2 0 0,-6 2 0 0,-4-2 0 0,-4 1 0 0,-6 2 0 0,-5-1 0 16,-6 2 0-16,-4-1-160 0,-5-3 160 0,-1 0 0 0,-1-4 0 31,2 3 0-31,0 1 128 0,3 3-480 16,-1-3-96-16,1-1 0 0,-5-4-16 0,-2 0-192 0,2 1-48 0,3-1 0 15,1 2-17808-15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9T15:50:46.5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12196 6903 16575 0,'10'-5'1472'0,"-1"1"-1168"0,-3 1-304 0,-1 2 0 16,-2 1 1536-16,2-2 256 0,7-2 64 0,4-5 0 0,3 2-848 0,1-2-176 15,-4-1-16-15,-6 4-16 0,-4 0-416 0,-3 0-64 0,-4 2-32 0,-3-1 0 0,-2 4-288 0,-4-3 0 16,-3 4 0-16,-1-2 0 0,-2 4 208 0,-2-1 48 0,0 2 0 0,-2-2 0 0,0 2 864 0,-2-1 176 0,0 2 48 0,-1-2 0 0,1-1-416 0,-1 2-80 0,0-3-16 0,0 0 0 15,1 2-512-15,-1-4-128 0,-3 2 0 0,-1 0-16 0,-1 0 80 0,-3 0 0 0,-1 0 16 0,-3 0 0 0,-1 2 240 0,-3-2 32 0,-2 4 16 0,-3-4 0 16,1 3-160-16,-1-2-16 0,-2 1-16 0,3-2 0 0,1 0-176 0,-4 0-16 0,-1 0-16 0,-4 0 0 0,0 0-160 0,0 0 0 0,0 0 0 0,0 0 0 16,2 0 0-16,0-2 0 0,0 1 0 0,-2 1 0 0,-1 0 128 0,0 1 80 0,3 1 32 0,-2-2 0 0,-2 2-112 15,1-2-128-15,0-2 176 0,2-1-176 0,-1 0 128 0,-1 1-128 16,0 0 0-16,-4 2 0 0,-1 4 0 0,-3-4 0 0,-1 0 0 16,-1 3 0-16,3-3 0 0,0 0 128 15,1 3-128-15,-3-1 0 0,-1 3 208 16,-1-2-64-1,3 0-16 1,-1 0 0-16,4 0-128 0,-2-3 0 0,-1 4 144 0,0-2-144 16,-2 5 0-16,3-3 0 15,0 1 0-15,5-1 0 0,2-2 0 16,3 0 0-16,0 0 0 16,2 1 0-16,2-3 0 0,-1 1 0 0,1 1 0 0,0 2 0 0,0-4 0 0,2 0 0 0,1-3 0 15,0 0 0-15,1-1 0 0,-1 0 0 0,2-1 0 0,0 4 0 0,-2-1 0 0,-2-1 128 0,0 6-128 0,-1-3 0 0,1 2 0 0,-1-2 0 16,2 0 0-16,0 0 0 0,4 1 0 0,0 2 0 15,-2-1 0-15,-1 2 0 0,-1 2 0 16,-2 0 0-16,3 1 0 16,0-1 0-16,4-1 0 15,1 0 0-15,2-4 0 0,3 1 0 16,2-2 0-16,0 0 0 0,3 0 0 16,1 0 0-16,-1 0 0 0,1-2 0 15,-1 1 0-15,0-2 0 0,-2 1 0 0,1 0 0 0,-1 0 0 0,1-2 0 16,1 4 0-16,0-3 0 0,1 0 0 0,0-1 128 0,2 2 32 15,-1 2 16-15,2 0 0 0,-2 0 0 16,2 0-48-16,-2 2 0 0,0 2 0 0,2 0 0 16,-1 1-128-1,1-2 0-15,-2 4 0 0,1-1 0 0,2-2 0 16,0 2 0-16,0 0 0 0,-2 0 0 0,2-2 0 0,0 0 0 16,-1 0 0-16,1-2 0 0,-1 0 0 15,0-2 0-15,1 0 0 0,0 0 0 0,0 0 0 16,-2-4 0-16,1 4 0 0,0 0 0 15,4-2 0-15,-1 2 0 0,4 2 0 16,0-2 0-16,1 2 0 16,0 0 0-16,4 1 0 15,0-3 0-15,1 3 0 16,1-3 0-16,-1 2 0 0,3 0 0 16,-2 1 0-16,1-3 0 15,0 1 0-15,-2 1 0 0,2-2 0 0,-2 0 0 16,0 3 0-16,0-3 0 0,0 0 0 0,0 0 0 15,1 0 0-15,2 0 0 0,2 0 0 0,-1 0 0 0,0-3 0 0,0 3 0 16,1 0 0-16,0 3 0 0,0-3 0 0,1 0 0 0,0 3 0 0,1 0 0 16,0 1 0-16,-1-1 0 0,1 2 0 0,-1 3 0 15,2 0 0-15,-2 2 0 0,0 3 0 0,0 0 0 0,-1 3 0 0,-1 2 0 16,0 1 0-16,-1 6 0 0,0-1 0 0,1 4 0 0,1 3 0 0,0 0 0 16,2 4 0-16,0-3 0 0,2-3 0 0,0 2 0 15,1-2 0-15,1-1 0 0,0 3 0 0,0-1 0 16,2 1 0-1,-1 0 0-15,2 1 0 0,-1 2 0 16,-1 1 0-16,-1 1 0 0,1 2 0 16,-2-1 0-16,1-5 0 0,-1 2 0 0,0-6 0 15,-1-2 0-15,2 0 0 0,-1-1 0 16,1 0 0-16,-1-6 0 0,1 0 0 0,0 0 0 16,1-6 0-16,-2-1 0 0,2-2 128 15,-1-1-128-15,2 1 336 0,1-1 48 0,-1-3 0 0,2-3 0 16,0 0-80-16,0 1-16 15,1-4 0-15,1 0 0 0,-1 0 0 16,-1 0 0-16,1-4 0 16,0 4 0-16,0-3-96 0,0 0 0 15,1 0-16-15,-1 1 0 16,1 1-176-16,1-2 128 0,-1 1-128 16,2 2 128-16,-1-2-128 0,3 2 0 15,2 2 144-15,2 0-144 16,-1-2 128-16,5 3-128 0,3-3 128 15,4-3-128-15,0 3 128 0,4-4-128 16,6 2 128-16,1-4-128 16,-6 2 176-16,1-2-48 0,4 2 0 0,1-2 0 15,2 0-128-15,1-3 0 16,0 3 0-16,0-1 0 0,1 0 0 16,1 1 0-16,2 0 0 15,0 2 0-15,1-1 0 16,-1 4 0-16,1-1 0 15,0-2 0-15,1 1 0 0,1 2 0 16,0-1 0-16,0-1 0 0,3 2 176 0,3 1-48 16,4 0-128-16,1 1 192 0,0 2-192 0,1-3-128 15,-2 0 128-15,0 0-208 0,1 0 208 0,1 0 0 0,0 2 144 0,-1 2-144 0,0 0 0 0,-1 2 0 0,-3 0 0 0,-6-4 0 0,-6 2 0 16,2-1 0-16,4 0 0 0,3 1 0 0,4 0 0 0,2-2 0 16,-3 2 0-16,-4-2 0 0,-8-2 0 0,6 3 0 0,8-3 0 0,4-3-160 15,3 3 160-15,2 0 144 0,2 0-16 0,-4 0-128 16,-3 0 0-16,0 0 0 0,-4 3-160 0,-10-3 160 0,-6 0 0 0,4 0 0 0,9 1 0 0,8 2 192 15,0-1-192-15,-3 2 0 16,-3-3-192-16,-3 4 192 0,-1-1 0 0,-6-1 0 16,-7 2 0-16,6-1 0 0,8-1 0 15,5 0 0-15,3 1 0 0,-4-2 0 0,1 2 0 16,-5-4 0-16,-5 0 0 0,5 0 0 16,6 0 0-16,3-2 0 0,-4 0 0 0,-5 0 128 15,-4 2-128-15,-1-3 0 0,-3 3-160 0,1 0 160 16,1 3 0-16,-2-1 0 0,0 0 176 0,-1 0-48 15,0 4-128-15,-2-3-160 0,0 0 160 0,-3 0-208 16,-2 1 208-16,-2-3 0 0,0 1 0 0,-1-2 0 0,2 3 0 16,0-2 0-1,0 2 0-15,2-3 0 0,1 0 0 16,-1 0 0-16,-1 0 192 0,1-4-192 0,0 4 0 0,-3-3 0 0,-3 0 0 16,-1-1 0-16,-3 4 0 0,0-3 0 0,-1 3-144 0,-1-2 144 15,-1 1 0-15,-2 1 0 0,-1 0 0 0,-1 0 0 0,-1 0 0 0,2 0 0 16,3 1 0-16,-2 1-128 0,-1-2 128 15,0 3 0-15,-1-2 0 0,-3 2 0 0,2-2 0 0,-1 1 0 0,1 1 0 16,-1-2 0-16,1 2 0 0,0-1 0 0,-2-1 0 0,0 2 0 16,1-3 0-16,-2 0 0 0,0 0 0 0,-3 0 0 0,1 0 0 15,-3-3 0-15,-1 3 0 0,-3-1 0 16,2 1 0-16,-3-2 0 0,-1 2 0 0,0-3 0 16,-2 2 0-16,-1 1 0 0,0 0 0 15,1-3 0-15,-2 1 0 0,0 1 0 0,-1-3 0 0,0 1 0 0,2 0 0 0,-1 0 0 0,0-3 0 0,2 0 0 0,-2-1 144 16,1-2-144-16,1 0 192 15,-1-2-192 1,1 0 208-16,-1-3-64 16,-1 2-16-16,2-4 0 0,-2 0 192 15,0-5 48-15,1 1 0 0,-1-2 0 0,-1-1-192 0,0-4-48 0,0 1 0 16,0 0 0-16,-1-2 0 0,-2-1 0 0,1 1 0 0,-2 0 0 0,0 5-128 0,-1-1 128 0,0-1-128 0,0 3 128 16,-1-3-128-16,0 1 0 0,-1 0 0 0,3-1 0 0,-2 1 0 0,2 2 0 0,0 1 0 0,2-1 0 0,-1 0 0 15,0-1 0-15,-1 1 0 16,-1-3 0-16,1-1 0 0,-1-2 0 0,2 0 0 15,-2-3 0-15,2 5 0 0,-2-3 0 0,0-4 0 0,0 6 0 0,2 6 0 0,-1-2 0 0,-2-3 0 0,-2-2 0 0,0-1 0 16,-2 5 0 0,0-2 0-16,1 1 0 0,2 6 0 0,2 1 0 15,0 2 0-15,1 2 0 0,1-1 0 0,1 2 0 0,2 0 0 16,0 1 0-16,2 0 0 0,-2 2 0 0,0 0 0 0,0 1 0 16,-2 2 0-16,0 1 0 0,1 1-144 15,-4 1 144-15,-3 2 0 0,-3 0-128 16,-4 2 128-16,-7 0 0 0,-8 4-576 0,-10-2-16 0,-15 5 0 15,-18-4-22448-15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17:46.6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12990 15662 8287 0,'11'-1'736'0,"-3"0"-592"0,-1 1-144 0,-2-3 0 16,-1 3 2496-16,-1-1 480 0,1 1 96 0,5 0 0 0,3 0-2208 0,5 0-448 0,2 1-96 0,-2 2 0 0,-2-1-1472 0,-4 1-304 16,-3 0-48-16,-3 1-16 0,-3 1 320 0,-2 0 64 0,-1-1 16 0,-2 1 0 0,1-2 1792 0,-2 2 352 0,0-5 80 0,1 3 16 15,-1-1 688-15,0-1 144 0,3 1 32 0,-3 1 0 0,1-3-672 16,-1 2-128-16,-1 0-32 0,0 1 0 0,0 1-368 15,0-2-80-15,1 3 0 0,-1-4-16 0,1 3 80 0,-3-2 0 16,1 2 16-16,-1-2 0 0,-1 2 560 0,-2-2 128 16,1 1 0-16,-3-2 16 0,1 2-624 0,-2-1-128 15,-2 1-32-15,-1-1 0 0,1 1-512 16,-4 0-192-16,1-2 0 0,-3 3 144 0,0-3-144 0,-3 1 0 16,0 1 0-16,-5-3 0 0,-2 2 0 0,-2-2 192 15,-6 0-192-15,-1-2 192 0,-5 2 16 0,-2-3 16 16,-2 1 0-16,-4-3 0 0,-3 4-32 0,-2 1-16 15,-2 0 0-15,-3 0 0 0,2 0 0 0,-4-2 0 0,2 2 0 0,0 0 0 16,0 0-176-16,-4 0 128 0,-1 2-128 0,-2-2 128 16,-2 1-128-16,-1-2 0 15,1-1 0-15,-1-1 0 0,-1 2 0 0,0 1 0 16,-3-2 0-16,1-1 0 0,-1-1 0 0,0 2 0 16,-1-3 0-16,1 1 0 0,-3-1 0 0,3 2 0 0,-1-2 0 0,0-2 0 15,0 3 0-15,-3-3 0 0,1 1 0 0,0 1 0 0,-1 2 0 16,3 0 0-16,5-2 0 0,-2 1 0 0,0 2 0 15,-2-3 0-15,0-1 0 0,-1 0 0 0,0 3 0 16,2-2 0-16,2-1 0 0,-2-1 0 0,2 0 0 0,0 2 0 16,2 2 0-16,3 0 0 0,2 0 0 0,-2 0 0 15,1-3 0-15,-3 2 0 0,2 2 0 0,0-3 0 16,7 2 0-16,-2 1 0 0,1-2 0 0,2 2 0 16,4-5 0-16,0 4 0 0,0 2 0 0,0-1 0 15,2 2 0-15,0-2 0 0,2 2 0 0,3 0 0 16,-1 0 0-16,-1 0 0 15,-1 0 0-15,-2 2 0 0,2-2 0 0,-1 3 0 0,2 0 0 0,0-1 0 16,4 3 0-16,1-3 0 16,-2 2 0-16,5-2 0 0,-1 1 0 0,1-1 0 0,-1 1 0 0,1-2 0 0,1 1 0 15,2 1 0-15,1-1 0 0,2 1 0 0,0-2 0 16,-2-1 0-16,0 0 0 16,-2 0 0-16,0 0 0 0,-1 1 0 0,1 1 0 0,-1 0 0 0,-4 2 0 0,1-1 0 15,-1 4 0-15,0-4 0 0,3 4 0 0,-1-5 0 16,2 2 0-16,-1 1 0 15,2-5 0-15,0 2 0 0,0 1 0 0,0-2 0 0,0 0 0 16,-1 0 0-16,1 2 0 0,-1-3 0 0,-1-3 0 0,0 2 0 16,-1-1 0-16,0-2 0 15,-2-1 0-15,-3 2 0 0,-1-1 0 0,-1 0 0 0,-2 1 0 0,1 1 0 16,3 1 0-16,-6-2 0 0,-8 3 0 0,0 0 0 16,1 0 0-16,1 3 0 15,0 0 0-15,1 4 0 0,0-5 0 0,-1 2 0 0,-1 1 0 0,-1-4 0 0,1 3 0 0,-3 2 0 16,1 0 0-16,-1-1 0 0,4 1 0 0,-1-1 0 15,1-1 0-15,-1-1 0 0,-2 1 0 0,1 0 0 32,0 1 0-32,1-1 0 0,3-3 0 0,-2-1 0 0,1 1 0 0,0-1 0 0,1 0 0 0,1-1 0 15,0 0 0-15,0-2 0 16,3-1 0-16,-3 1 0 0,-1 0 0 0,-2-1 0 16,3 3 0-16,-4-2 0 0,0 1 0 0,3 1 0 0,9 2-224 0,0 1 80 0,0-1 16 31,3 1 0-31,-1-2 128 0,4 1-192 0,0 1 192 0,2 0-192 15,0-1 192-15,-4 4 0 0,-3-2 0 0,1 1 0 16,2 0 0-16,2 0 0 0,3 1 0 0,4-2 0 16,2-1 0-16,3-1 0 0,3 2 0 0,3-3 0 15,3 0 0-15,3-3 0 0,3 2 0 0,0 0 0 16,3 0 0-16,2-3 0 0,2 3 0 0,-2-4 0 16,3 1-896-16,3-1-128 15,1-1-48-15,-3-8 0 0</inkml:trace>
  <inkml:trace contextRef="#ctx0" brushRef="#br0" timeOffset="6583.12">18767 15881 23951 0,'-4'-5'2128'16,"2"1"-1696"-16,1 2-432 0,2 2 0 0,-1-3 192 0,1 2-64 0,-1-1 0 0,1-4 0 0,4-2 1104 0,2 2 224 0,1 1 32 0,5 1 16 0,0 2-544 0,4-1-96 0,3 3-32 0,3 2 0 0,3-1 80 0,2 2 16 16,7 2 0-16,3 0 0 0,4-1 16 15,6 1 0-15,9 4 0 0,5-7 0 0,6 2-560 0,4-3-96 16,2 3-32-16,10 0 0 16,10 0-256-16,5-1 0 0,5-2 0 0,1 0 0 0,1 3 0 15,-2-4 0-15,-1 1 0 0,-4-1 0 0,-3-1 0 0,-2-3-144 16,-4 6 16-16,-4-4 0 0,-4 1-128 0,-2-3-32 15,-4 2 0-15,-5-2 0 16,-3 4-1264-16,-5 0-256 0,-1 2-48 16,-4-2-13616-16</inkml:trace>
  <inkml:trace contextRef="#ctx0" brushRef="#br0" timeOffset="7950.24">1872 17006 35935 0,'-2'3'3200'16,"2"-1"-2560"-16,2-2-512 0,1 0-128 0,0 0-1856 0,2 0-384 0,3 1-64 0,3-1-32 0,6 0 1568 0,5-1 320 0,7-1 64 0,1-2 16 0,3-1 864 0,0-5 160 0,2 3 48 0,2-4 0 15,1 2-32-15,3 0 0 0,-1 2 0 0,1 1 0 16,3 0-96-16,1 3 0 0,0-2-16 0,2 4 0 16,2-3-208-16,-1 0-32 0,0 1-16 0,1-3 0 15,1-2 208-15,2 2 32 0,-1 0 16 0,0 0 0 16,6 1-48-16,3 2-16 0,4-2 0 0,0 2 0 16,-1-4-240-16,0 5-32 0,-1-3-16 0,4 5 0 0,3 1-208 15,3 3 0-15,1-2 0 0,-4 2 0 0,-2-3 0 16,-2 3 0-16,2 2 0 0,1 0 0 0,4 6 0 15,-2-1 0-15,0-4 0 0,-2-1 0 0,1 0 0 0,2-1 0 16,2 4 0-16,0-3 0 0,2 0 0 0,-4 1 0 16,-1-2 0-16,-1-3 0 15,3 3 0-15,-2 1 0 0,2 3 0 0,-4-2 0 0,1 1 0 0,-2 0 0 16,-4-2 0-16,2 1 0 0,5-1 192 0,0-1-48 16,1 0-16-16,-1-3 0 0,-3 2 32 0,1 1 0 15,0 0 0-15,2-4 0 0,3 2-160 0,1-1 0 16,2 0 0-16,-1 2 0 0,2 1 0 0,-2-4 0 15,3 1 0-15,0-4 0 0,5 1 0 0,-1-1 0 16,-2-1 0-16,0-1 0 0,5 2 0 0,-1-4 0 0,1 1 0 0,0 0 128 16,-2 1-128-16,0 1 0 0,1-2 0 0,-1 1 0 15,2 1 0-15,-3 3 0 0,-6 2 0 0,4 3 0 16,0-3 0-16,0 3 0 0,1 0 0 0,-2 1 0 16,-1 2 0-16,0 0 0 0,1 0 0 0,2 1 0 15,4 1 0-15,-1-3 0 0,0 1 0 0,0 1 0 0,1-3 0 16,0-1 0-1,3 1 0-15,-1-3 0 0,-1 2 0 0,1 0 0 0,-4-2 0 0,3 0 0 0,2-2 128 16,0 1 0-16,0 5 0 0,-2-2 0 0,1-3 32 16,-1-1 0-1,2 2 0-15,0-2 0 0,-1 3-160 0,2-4 0 16,2 2 144-16,2-2-144 0,1 0 0 0,-1 0 0 0,-2 1 0 0,1 2 0 16,0-3 0-16,1 0 0 0,0-3 0 0,-2 3 0 15,0-1 0-15,-2-1 0 0,0-2 0 0,-3-1 0 0,1-1 0 0,-6-2 0 16,-4 2 0-16,3-5 0 0,1 0 0 0,-3-4 0 15,-2 2 0-15,-4-4 0 0,-5 3-192 0,2-1-64 0,2-5-16 16,2 0-17776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21:47.2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5498 16716 30399 0,'-3'0'2704'0,"1"-3"-2160"0,-1 3-544 0,2 0 0 15,1 0 1632-15,0 0 224 0,-1 3 32 0,0-3 16 0,-2 0-1904 0,2 2-336 0,1 2-96 0,0-4-16 0,0 0 448 0,0 0 272 16,-1 18-32-16,1-10-16 0,-2-1-16 0,2 1 0 0,0-2 0 0,0 1 0 16,2 2 272-16,-1 1 48 0,3-2 16 0,-2 4 0 0,2 2-144 0,-1 0-16 15,0 1-16-15,2 3 0 16,1 5-240-16,0 4-128 0,2-1 160 0,-2 5-160 16,1 1 0-16,-1 4 0 0,1 5 0 0,-2 3 0 0,-3-1 0 0,1 2 0 15,-3 3 0-15,-2-7 0 16,0-1 0-16,-3-3-128 0,1-4 128 0,-2-1-208 15,0-3 208-15,-2-5 0 0,2 2 0 0,0-7-144 0,0-1-80 0,-2-2-16 16,2-1 0-16,0-4-11536 0,0-4-2304 16</inkml:trace>
  <inkml:trace contextRef="#ctx0" brushRef="#br0" timeOffset="380.72">4993 16916 35935 0,'-4'-1'3200'0,"1"-3"-2560"0,2 2-512 0,1 2-128 16,1-4 832-16,-1 3 128 0,0-6 48 0,1 0 0 16,1-2-1008-16,3-3-208 0,4-3-48 0,3 2 0 15,3-1 640-15,3 2 128 0,3-1 32 0,2 1 0 16,3-2-304-16,3 1-64 0,3-2-16 0,1 0 0 0,3 0 32 16,1 2 16-16,0-1 0 0,3 0 0 0,-1 2 32 0,2 1 0 15,1-4 0-15,-1 1 0 0,1 2-240 16,-2-4 176-16,-1 4-176 0,1-4 160 0,-1 1-160 15,-2 1 0-15,-3-2 0 0,2 0 0 0,2-1 0 16,0-1 128-16,-3 1-128 0,-3 2 0 0,-2 2 0 0,-2 1-144 16,-2 5 0-16,-2-2-12592 15,-1 7-2496-15</inkml:trace>
  <inkml:trace contextRef="#ctx0" brushRef="#br0" timeOffset="886.42">5990 17387 38703 0,'1'8'1712'0,"-1"-3"352"0,-1-2-1648 0,1 0-416 0,1-3 0 0,0 0 0 0,3 0-208 16,1 0-128-16,2-2-32 0,6 1 0 16,4-2-1136-16,0-2-224 0,3 0-64 0,-1-2 0 0,-1 3 2240 0,1-3 432 15,-1 1 80-15,1-1 32 0,-2 2 64 0,1-1 16 16,-1-1 0-16,0-1 0 0,0 0-224 0,0 1-32 16,-3-2-16-16,1 1 0 0,-1 0-608 0,-1 0-192 15,0 1 128-15,-2-4-128 0,-1 1 128 0,0-2-128 16,0 0 144-16,-3-4-144 0,0 1 0 15,-2 1 128-15,0-1-128 0,-2 2 0 0,-2-3 0 0,-3 1 0 0,-2 0 0 16,-2 1 0-16,-3 1 0 16,-3 2 176-16,-3-1-176 0,-2 3 160 0,-2 2-160 0,-2 5 0 0,0-1 0 15,-3 6 0-15,1 4 0 0,-1 3 0 0,1 1 0 0,1 7 0 16,1-1 0-16,2 5 0 0,2 0 0 0,2 4 0 16,3 5 0-16,-1-1 0 0,5 0 128 0,1 1-128 15,4-3 0-15,1 2 0 0,5 3-160 0,2-4 160 16,2-1-304-16,3 0 48 0,1 1 0 0,2-4 0 15,-1 1-16-15,0 0 0 0,2 1 0 0,1-1 0 16,1-3-800-16,0-3-144 16,1 0-48-16,3-3-9808 15,1-2-1984-15</inkml:trace>
  <inkml:trace contextRef="#ctx0" brushRef="#br0" timeOffset="1297.52">6964 17156 35007 0,'-5'-3'3120'0,"2"-1"-2496"0,0 0-496 16,2 1-128-16,1 1 352 0,-1-2 48 0,-2-1 16 0,-2-6 0 0,-1-1-1856 0,0 1-368 0,1-3-80 0,-2 3-16 0,0 3 832 0,-1 6 176 0,-2-2 16 0,-3 4 16 0,0 4 1632 0,-3 2 320 0,-3 2 64 0,-2 1 0 16,-1 5 640-16,-2 1 112 0,0 2 16 0,-1 1 16 15,1 0-912-15,1-1-176 0,3 3-32 0,0-3-16 16,3 1-480-16,2-3-80 0,4 1-32 0,2-4 0 16,3 2-80-16,5-2 0 0,0 4-128 0,2-1 192 15,3 3-192-15,1 0 0 0,3 5 0 0,2 0 0 31,1 0-448-31,0 1 32 0,3 0 0 0,-2 1 0 0,1-5 64 0,-1 2 16 0,3-1 0 0,0-1 0 0,0-4 336 0,1 0 0 16,2-2 160-16,1-1-160 0,1-2 176 0,1-4-176 16,0 0 160-16,0-2-160 15,2-1-992-15,-1-3-288 0,1-2-64 16,0-4-14864-16</inkml:trace>
  <inkml:trace contextRef="#ctx0" brushRef="#br0" timeOffset="5958.55">7226 16488 38703 0,'-5'6'3440'0,"2"1"-2752"0,0-6-560 0,3 0-128 0,2 1 192 0,-1 0 16 16,-1 3 0-16,-1 2 0 0,1 3-1360 0,2 1-288 0,0 0-48 0,2-3-16 0,0-1 704 0,0 0 144 0,-2 1 16 0,1 2 16 0,-1 1 624 0,0 3 0 0,0 3 0 0,-1 4 0 31,0 2 512-31,0 6 112 0,1 5 16 0,-1 5 16 15,1 0-16-15,1 3 0 0,1 4 0 0,-1 2 0 0,2 3-512 16,-2 1-128-16,-1 0 0 0,-3 1 0 0,1 2 192 0,-4-5 0 16,1-4 0-16,-2-2 0 15,-2-3 224-15,1-1 48 0,1-6 16 0,2 0 0 0,0-6 144 0,2-2 16 16,1-1 16-16,0-1 0 0,1-5-192 0,0 1-32 0,2-3-16 16,-1-1 0-16,-1-1-240 0,1-1-48 0,-1 1-128 0,0-2 192 15,0-2-192 1,-1-2 0-16,0 0 0 0,0-5 0 0,0-1 144 0,0 1-16 0,0-4 0 0,-1 0 0 0,1-3 192 15,0 1 16 1,-1-4 16-16,1-2 0 0,0 0-160 0,0-5-16 16,0-3-16-16,0-3 0 0,1-3 176 0,0-5 48 15,1-2 0-15,0-5 0 0,-1 6-256 0,2-7-128 16,2 2 128-16,-1-4-128 0,2 5 0 0,1-1 144 16,1 7-144-16,1 3 0 0,1 3 0 0,1 3 0 15,3-1 0-15,1 2 0 0,0 2 0 0,1 0 0 16,1 2 0-16,-1-2 160 0,0 2-160 0,0 0 0 15,0 5 0-15,-1-2 0 0,0 6 0 0,0-2 0 0,1 1 0 16,-1 3 0-16,0 1 0 0,1 5 0 0,1 2 0 16,0 6-176-16,1 3-80 0,0 5 0 0,0 1-16 15,-1 1 0-15,0 2 112 0,-2 1 32 0,-3 3 0 0,-1-1 0 16,1-2 128-16,-2 1 0 0,-1-1 0 0,0 0 128 16,1-1-128-16,-1-2-128 0,1-3 128 0,-1 0-192 15,1-3 0-15,0-4-16 0,1-2 0 0,0-1 0 16,2-3-416-1,-2-2-80-15,1-5 0 0,1 0-18496 0</inkml:trace>
  <inkml:trace contextRef="#ctx0" brushRef="#br0" timeOffset="10763.37">8198 17276 43311 0,'-1'0'3840'0,"0"-1"-3072"0,2 1-608 0,0 0-160 0,2 0-496 0,-1 0-128 16,3 1-16-16,0 1-16 0,3 2-400 0,-2 3-80 0,0 5-16 0,-2 0 0 0,-2 4 320 0,-2 1 64 0,-1 3 16 0,-2 1 0 0,0 3 1408 0,-2-2 288 0,0 0 48 0,0-2 16 0,1 1 176 0,-1-4 32 0,3-1 16 0,-1-2 0 0,2-4-624 0,0-4-128 0,2 0-32 0,-1-3 0 0,3-3-208 0,0-5-48 0,1 0-16 0,1-4 0 0,0-3-176 0,2-4 192 16,1-5-192-16,0-5 192 15,0 2-192-15,0-4-176 0,4-8 48 0,0-4 0 16,0-2-112-16,-1 0-16 0,2 1 0 0,-2 2 0 0,-1 6 48 0,2-1 0 31,2 1 0-31,1 3 0 0,-1 7 208 0,-1 3 0 0,-2 5 0 0,0 1 0 0,5 3 144 0,3 4-144 16,-1 1 0-16,3 4 144 0,1 4 0 0,1 3 0 15,1-1 0-15,2 3 0 0,-2-1-144 0,1 3 0 16,-1 4 0-16,1 4 128 0,-4-3-128 0,1 6 0 0,2 1 0 16,-3 4 0-16,-3 1 0 0,-1 1-144 0,-3 1 0 0,-1 2 0 15,-2 1 144-15,-4-3-208 0,-1 2 80 0,-2-2 128 16,-4 1-320-16,0-4 64 0,0-1 16 0,-1-6 0 31,0-4-784-31,-1-4-144 0,1-1-48 0,0-5-16176 0</inkml:trace>
  <inkml:trace contextRef="#ctx0" brushRef="#br0" timeOffset="10984.64">9345 17120 45151 0,'-5'17'4016'0,"0"-3"-3216"16,1-5-640-16,4-4-160 0,0-2 1104 0,1 5 192 16,-1 9 48-16,1 7 0 15,4 6-1856-15,3 4-384 0,2-6-64 0,1-4 0 16,-1-3-256-16,-2-3-64 0,-1 0 0 0,-4-4 0 15,0 0-464-15,-4 0-112 0,-3-1 0 0,-1 0-14896 0</inkml:trace>
  <inkml:trace contextRef="#ctx0" brushRef="#br0" timeOffset="11158.72">9353 16700 50687 0,'5'8'2240'0,"-4"-3"464"0,-1 0-2160 0,2-1-544 0,-2-4 0 0,1 1 0 31,1 0-624-31,3 2-224 0,4 3-48 0,6 0-16 16,6 0-752-16,4 2-160 0,3 2-32 0,2 2 0 0</inkml:trace>
  <inkml:trace contextRef="#ctx0" brushRef="#br0" timeOffset="11768.88">10376 17121 40543 0,'-4'4'1792'0,"-1"-4"384"0,0 1-1744 0,0 0-432 0,3-1 0 0,-1 0 0 16,-2 0 416-16,-2-1 0 0,-4 0 0 0,-4-3 0 16,-2-1 144-16,-1 0 16 0,1-2 16 0,1 0 0 0,0 2-592 0,-1-4 0 15,1 5 0-15,-2 2 0 0,-1 4 0 0,-1 4-240 16,-1 6 48-16,0 2 0 16,2 6-192-16,1 4-48 0,0 3 0 0,1 3 0 0,0 4 176 15,-1 0 16-15,2-1 16 0,0 0 0 0,3-2 224 16,-1 3 0-16,2-2 192 0,2-3-192 0,2 0 288 0,3-4-48 15,5 1-16-15,3-7 0 0,4-1 160 0,4-5 16 16,3-2 16-16,3 1 0 0,4-6-240 0,3-5-48 16,1-1-128-16,1-4 192 0,-1-3-192 0,3-3-240 15,-1-1 48-15,1-3 16 0,2-2-48 0,-2-1-16 16,2-4 0-16,1-5 0 0,1-3-80 0,-1-1 0 0,0 0-16 16,-3-1 0-16,2 2 64 0,-4 1 16 0,-1 0 0 15,-2 0 0-15,-2 2 256 0,-3 0 0 0,-2 2 0 16,-5 3 0-16,0 5 0 0,-4 1 320 0,-2 4-32 0,-2 4-16 15,-1 5-32-15,-3 0-16 0,-1 5 0 0,-2 5 0 16,-2 2 48-16,-3 6 16 0,-1 6 0 0,-2 0 0 16,-1 4-160-16,1 0-128 0,-3-1 192 0,0 2-192 15,2 0 240-15,-2-1-64 0,-1 5-16 0,-1 4 0 16,-1-1 80-16,1 5 16 0,-3 0 0 0,0 3 0 16,-2 8-112-16,0 0-16 0,-3 5 0 0,2 1 0 15,-1-1-128-15,1 2 0 0,3 0 0 0,1-1 0 0,6-4 0 0,3-5 0 16,5-4 0-16,2-1 0 0,5-1 0 0,1-8 0 15,6-3 0-15,2-9 0 0,1-5-448 0,6-5 48 16,3-2 0-16,5-7 0 16,3-2-400-16,5-4-80 0,-1-3-16 0,4-4 0 15,2-4-1536 1,-1-2-304-16</inkml:trace>
  <inkml:trace contextRef="#ctx0" brushRef="#br0" timeOffset="12268.71">11067 17217 46079 0,'-9'7'4096'0,"2"-3"-3280"15,3-3-656-15,3-1-160 0,1-1 576 0,-2 2 96 0,-3 3 16 0,-1-2 0 0,-2 3-1040 0,3 1-208 0,3 2-32 0,3-1-16 0,3 4-160 0,-1-2-16 0,2 6-16 0,0 2 0 16,0 3 512-16,-1 4 96 0,-2 2 32 0,1 5 0 0,-3 0 160 16,0 3 0-16,1-5 128 0,0 2-128 0,1-2 320 0,0-5-16 15,2 0 0 1,2-3 0-16,1-5-64 0,2-5-16 0,1-5 0 0,3 1 0 16,2-6-224-16,4-2 0 0,2-6 0 0,2 1-160 0,1-5-176 0,4-6-48 15,3-6 0-15,1-5 0 16,2-4-80-16,-3 0-32 0,-4 1 0 0,-1-1 0 0,0 0 96 15,-4-2 16-15,-1 1 0 0,-1 4 0 0,-3 2 208 0,-1 4 176 16,-2 4-208-16,-1-1 80 0,-1 4 400 0,-3 4 96 16,0 3 16-16,-3 2 0 0,-1 3 128 0,-1 2 16 15,0 2 16-15,-3 2 0 0,0 4-80 0,-1 3-16 0,-1 2 0 0,-2 4 0 16,1 3-192 0,0 2-32-16,-2 1-16 0,0 4 0 0,0 0-208 0,2 2 144 0,1 6-144 0,-1-3 128 15,4 0 16-15,-2 2 0 0,1 2 0 0,1 0 0 16,0-1 48-16,0-7 16 0,2 0 0 0,0-7 0 15,0-1-208-15,3-3 0 0,0-3 0 0,0-5-160 16,2-2-496 0,-1-4-112-16,0-2 0 0,2-6-12640 0,1 0-2528 0</inkml:trace>
  <inkml:trace contextRef="#ctx0" brushRef="#br0" timeOffset="12661.39">12027 17491 41471 0,'0'10'3680'16,"0"-5"-2944"-16,0-5-592 0,1 0-144 0,0-4 896 0,2 3 128 0,3 1 48 0,4-1 0 0,5-2-1584 0,6-3-304 0,3-1-64 0,2-6-16 0,1-3 352 0,-2 0 64 0,1-2 16 0,-4-2 0 0,-1 0 80 0,-1 0 32 0,0 0 0 0,-4 1 0 15,-1 0 560-15,-3 2 112 0,1 1 32 16,-3-2 0-16,-2 1 16 0,0 0 0 0,-3 3 0 0,-3-2 0 16,-2 4 32-16,-1-4 16 0,-3 3 0 0,-2 2 0 15,-3 0-224-15,-2 2-64 0,-2 3 0 0,-5 4 0 16,-3 2-128-16,-2 2 0 0,-2 4-192 0,-2 3 192 16,0 3-208-16,-2 4 80 0,2 4 128 0,2 6-208 15,3 0 208-15,5 5 0 0,2-1 0 0,4 2 0 0,2-4 192 16,3 3 16-16,2 1 16 0,2-1 0 0,2 1-96 15,2 2 0-15,1-1-128 0,0-1 192 0,3-1-192 16,-1-5-208-16,3-3 32 0,-1-4 16 16,2-1-288-16,0-5-64 0,0 0-16 0,5-6 0 15,1-1-432-15,3-8-64 0,6-2-32 0,4-7-16448 0</inkml:trace>
  <inkml:trace contextRef="#ctx0" brushRef="#br0" timeOffset="13137.81">13300 16859 41471 0,'-6'1'1840'0,"-1"-2"368"0,-1 1-1760 0,2-1-448 0,2 1 0 0,1-3 0 15,-3 2 208-15,-7 0-32 0,-5-3-16 0,-10 3 0 31,-2 1-832-31,-1 5-160 0,1 0-48 0,0 6 0 0,2 1-176 0,-1 1-32 16,2 3-16-16,0 1 0 0,1 2 1888 0,1 0 384 0,2 1 80 0,0 1 16 0,5-1-192 0,1-3-48 16,3-1 0-16,4-1 0 0,1-4-384 0,5-2-64 15,0 0-32-15,3-4 0 0,2 1-352 0,3-1-192 16,0 1 192-16,3-4-192 0,0 2-160 0,2 1-144 16,2-1-16-16,1 0-16 0,2 2 144 0,1 0 48 15,1 3 0-15,2-3 0 0,3 0 144 0,2 0 176 16,-1-1-48-16,0 1 0 0,2 0 96 0,-1 1 16 15,1 3 0-15,-1-2 0 0,1 2-240 0,-1 2 176 16,1 2-176-16,-3 0 160 0,1 0-32 0,-4 0 0 0,-2 1 0 16,-2 0 0-16,0 0 48 0,-4 1 0 0,-2 1 0 15,-2 0 0-15,-2 1-176 0,-3 1 0 0,-1 4 0 0,-2-2 0 16,-2 0-256-16,-3 0 64 0,-2 1 0 0,-3 3 16 16,-2 1 176-16,-3 0 0 0,-3-2 160 15,-2 0-160-15,0-3 416 0,-2 0-16 0,1-3 0 0,-1-1 0 16,3 0 0-16,1-6 0 0,0-2 0 0,1-1 0 15,1-3-400-15,0-4 128 0,-1 1-128 0,1-4 0 16,-1 1-672 0,-2-9-224-16,-2-2-32 0,-3-14-19872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9T15:54:50.9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15475 946 16575 0,'-3'1'1472'0,"1"-1"-1168"0,2 3-304 0,0-3 0 0,1-3 528 15,-1 3 48-15,0 0 16 0,-1 0 0 0,1-1 688 0,0-1 128 0,0 0 16 16,0 2 16-16,0 0-560 0,0 0-112 0,9-21-32 0,-5 15 0 15,-2-1-384-15,0 0-80 0,0-1-16 0,-2 1 0 0,0 0-256 16,-1-1 160-16,-1 3-160 0,-1-2 128 0,0 1-128 0,-2-1 0 0,-1 3 0 0,-3-2 0 0,0 2 0 0,-4-2 0 0,-1 1-144 16,-3 1 144-16,-1 1 0 0,-2 1 0 62,-2 0 0-62,0 2 0 0,-1 2 0 0,1 0 0 0,-1 4 0 0,2-1 144 0,0 2 400 0,0 0 80 0,2 3 16 0,-1-3 0 0,4 3 416 0,-1-2 96 0,0 1 0 0,1-3 16 0,1 0-544 0,2 0-112 0,0-2-32 0,1 2 0 0,1-1 224 0,3 2 64 0,1-2 0 0,3 2 0 0,2-2-640 0,1 1-128 0,2 2 0 0,2 0 0 0,3 2 0 0,1-3 0 0,2 1 0 0,2 1 0 0,1-2 0 0,4 4 0 0,0-1 0 0,3-3 0 0,3 3 0 0,-1-1 0 16,3-1 0-16,0 2 0 0,0-1 0 0,-1 1 0 0,2 1 176 0,-2 0-176 0,0 2 256 0,-1-2-64 0,-2-1-16 0,-1 4 0 15,-3-2 160-15,-2-1 48 0,0 2 0 0,-4 0 0 0,0 1-384 0,-1 3 0 0,-4 1 0 0,0-1 0 0,-2 0 0 0,-1-2 0 16,-2-2 0-16,-1 0 0 0,-1-2 0 0,-1-2 0 0,-1 2 0 16,-1 1 0-16,-1-3 0 15,-2 1 0-15,0 1 0 0,-1-2 0 0,0 1 0 0,-3-1 0 0,0-1 0 0,-1 0 128 16,-2 0 160-16,-1-1 32 0,0-2 16 0,-2 2 0 16,0-2-336-16,-2-3 0 0,-1 2 0 0,0-1 128 0,-4-1-128 0,0-2 0 0,-3 0 0 15,1-1 0-15,2-1 0 0,-1-2 0 0,-1 0 0 16,6-3 0-16,0 1 0 0,3-1 0 0,1-2 0 0,3 0-128 15,2 2-64-15,3-2-16 0,2 3 0 0,3 1 0 16,3 1-640 0,1 0-128-16,2 3-32 0,1-2 0 0,1 3-272 15,2-3-48-15,2 3-16 0,2 0-14080 0</inkml:trace>
  <inkml:trace contextRef="#ctx0" brushRef="#br0" timeOffset="1042.83">15919 682 11967 0,'-9'2'1072'0,"1"-2"-864"0,5 0-208 0,2 0 0 0,2 0 0 0,-2 0-240 0,-2-2 48 0,-4 1 16 0,0 1 480 0,-1-2 80 0,0-1 32 15,2-2 0-15,2 4 624 0,0-4 128 0,3 3 32 0,-2-1 0 0,2 2 672 0,-1-1 144 0,1-1 32 16,0 3 0-16,1-1 160 0,0 1 32 0,0 1 16 0,1 0 0 0,1 1-464 16,0 3-80-16,1 0-32 0,0 4 0 0,1 2-1024 0,0 4-208 0,2 3-32 0,1 2-16 0,0 5-400 31,-1-2 0-15,2 2 128-16,0 4-128 0,0 0 0 0,-1 1 0 0,-1-3 0 0,1 7 0 0,0 3 0 0,0 2 0 0,2 1 0 0,0 1 0 15,-1-3 240-15,1-4 16 0,-1-5 0 0,1-2 0 0,-1-2 160 0,-1-3 32 0,2 0 16 0,-1 0 0 0,1-3-112 0,0-1-32 0,0-1 0 0,-1-4 0 0,1-1-192 0,-2-2-128 0,-1-3 128 0,-1-2-128 0,0 0 0 16,-2-3 0-16,0 0 0 0,-3-3-13024 0,1-2-2672 0</inkml:trace>
  <inkml:trace contextRef="#ctx0" brushRef="#br0" timeOffset="1573.3">15868 1203 38703 0,'-19'-4'1712'16,"7"1"352"-16,0 1-1648 0,5 1-416 0,4 1 0 0,2 0 0 0,0 0 192 0,-2 0-64 0,-1-2 0 16,-1 2 0-16,0-3 112 0,1 0 16 0,2 0 0 0,2-3 0 0,2 1-256 0,2 0 128 15,2 0-128-15,1-2 0 0,3 2 0 0,1-3 0 0,2 0 0 0,2 0 0 0,-1-2 0 0,1 2 0 0,1-1 0 0,1 1 0 0,0 0-144 0,2 2 144 0,-2 0 0 0,3-1-144 16,0 0-864-1,0 3-160-15,1 0-48 0,1 0 0 16,0 3-2576 0,1-1-528-16,0-1-96 0,-1 4-32 15,-2-2 384-15,1 1 80 0,3 1 16 16,1 1 0 0,0 0 2512-16,-2 0 512 15,-1 1 112-15,-3-1 0 0,-2 4 1472 0,0-4 272 0,-2 0 64 16,-5 3 16-16,1-2 1952 0,-3-1 400 0,-2 2 80 0,-3-1 16 0,1 2 32 15,-2-2 16-15,-2 0 0 0,0 1 0 0,-2-2-992 0,0 1-208 16,0 0-48-16,-2-2 0 0,1 0-1280 16,-1 2-272-16,-1-3-48 0,0 2-16 0,1 0-464 0,-2-2-160 0,-1 3 0 0,0-1 144 0,-1 1-144 0,0 0 0 0,-1 2 0 15,-4 1 0-15,1 2 0 0,-3 2 0 0,1 2 0 16,-1 2 0-16,0-1 0 0,3 2 0 0,0 0 0 16,0 0 0-16,3 4 0 15,1 1 0-15,3-3 0 0,1-2 0 16,3-2 256-16,1 0 32 15,1 3 0-15,2-4 0 16,2 0-128 0,2-3-32-16,-1-1 0 0,3-3 0 0,2 0-128 15,0-4 0-15,1-1 0 0,0-1 0 16,1-3 0-16,-1 0 0 0,2-4 0 0,1-2 0 0,0 0 0 0,-1-2 0 0,-2-1 0 0,1-1 0 16,-2 0 0-16,-1-3 0 0,0 1 0 0,-2 0 0 0,-2-1 0 0,-1 2 0 0,-1-2 0 0,-1 3 0 0,-3-2 0 0,0 5 0 0,0 0 0 0,-3 3 0 0,0 3 0 0,0 2 0 15,-1 2 0-15,0 1 0 0,2 2 512 0,-1 2 0 0,2 0 16 0,-1 2 0 0,2 0-352 0,0 2-176 0,3-3 160 0,0 2-160 16,0 1 368-16,2 1-32 0,3-2 0 15,-1 1 0-15,3 0-336 0,-2-2 128 16,2 2-128-16,1 2 0 16,1-2 0-16,-1 1 144 0,0 2-144 0,0-2 0 0,1 2 0 15,0 0 0 1,0 2 0-16,0-2 0 0,-2 0-192 0,-2-2-160 16,3-1-32-16,-4 0 0 0,0 1-576 0,1-5-128 15,-1 2-32-15,-1-1-11568 0,-1-3-2320 0</inkml:trace>
  <inkml:trace contextRef="#ctx0" brushRef="#br0" timeOffset="1893.26">16611 639 28559 0,'-1'-2'1264'0,"0"2"272"0,2 0-1232 15,0 2-304-15,3 1 0 0,-1 2 0 0,3 1 832 0,2 3 128 0,6 6 0 0,6 10 16 0,3 2 272 16,3 7 48-16,-1-2 16 0,-3-1 0 0,-1 0-352 0,-2 3-80 15,-4-6-16-15,-2 4 0 0,0 3-480 0,-2 3-112 0,-2-1-16 0,-2 2 0 0,-2-3 32 16,0-1 0-16,1-6 0 16,-1-1 0-16,-1-1-288 0,1-6 0 0,1 0-176 0,-1-2 176 0,-1 1 0 0,0-2 0 0,0-2 0 0,-3-3 0 15,0 1-512-15,-1-4 16 0,-2 0 0 0,-1 0-17472 0</inkml:trace>
  <inkml:trace contextRef="#ctx0" brushRef="#br0" timeOffset="2053.64">16506 1109 39615 0,'-6'-4'1760'0,"3"-1"352"0,0 2-1680 0,3 0-432 0,3 2 0 16,1 0 0-16,1-1 448 0,2-1 0 0,5-4 0 0,4 1 0 0,5-3-16 0,3 0 0 16,1-3 0-16,2 1 0 0,-1 2-176 0,-2-1-48 0,1-1 0 0,-2 2 0 15,0 1-208-15,-1-2 0 0,1 2 0 0,-1 0 0 0,1-1 0 0,-4 2-160 16,1 3 0-16,0 1-19056 0</inkml:trace>
  <inkml:trace contextRef="#ctx0" brushRef="#br0" timeOffset="2475.4">17197 1007 11055 0,'-8'5'976'0,"2"-1"-784"0,0 1-192 0,2-1 0 15,3-1 4448-15,1 0 848 16,0-3 160-16,-1 5 48 0,-2 0-4016 0,2 3-784 16,-1 1-176-16,0-2-16 0,2 1-512 0,1-4 0 0,1 1 0 0,0-2 0 0,2-1 128 15,-1 1-128-15,3-3 0 16,1 0 144-16,1 0 464 0,0 0 96 0,3-3 0 15,-1 1 16-15,3-1-16 0,-1-1 0 16,3 0 0-16,-2-2 0 0,1 1-544 16,-1-2-160-16,-1 1 0 0,0-1 0 0,0 0 448 31,-2-2 32-31,0 1 0 0,-3 0 0 0,0 0-96 0,-4 1-32 0,-1 0 0 0,-2-3 0 16,-2 3-32-16,-2-5 0 0,-4-1 0 0,-3 3 0 0,1-1 0 0,-3 1-16 0,-1 2 0 0,-3 1 0 15,1 1-304-15,-3 4 0 0,1 0 0 0,-2 4 0 0,1 6 0 16,-1-1 0-16,1 6-160 0,0 1 160 0,4 1 0 15,1 3 0 1,1 1 0 0,2 2 0-16,1 2 0 0,3-1 192 15,1 3 0 1,2 2 0 0,3-3 192-16,2 1 64 15,2-1 0-15,4-3 0 0,2-2-128 0,1 0 0 16,5 1-16-16,2-2 0 15,2-4 16-15,2 2 0 0,3-2 0 0,1-1 0 0,-1-2-192 0,3 0-128 0,4-2 144 16,6 1-144-16,5-4 0 0,3-2 0 0,5-2-176 0,4-4-20944 0</inkml:trace>
  <inkml:trace contextRef="#ctx0" brushRef="#br0" timeOffset="4101.29">18433 1117 2751 0,'-2'-5'256'0,"0"2"-256"0,2 1 0 0,2 0 0 0,-1-1 1280 0,-1 2 224 0,1 0 32 0,1-2 16 0,-1-2 1424 0,3 0 288 16,-2-2 48-16,2 0 16 0,-2 2-272 0,0 0-48 0,-1 0-16 0,0 3 0 15,-2 2-1712-15,-1-3-352 0,0 6-64 0,-1-3-16 0,0 2-384 0,-1 3-80 0,2 0 0 16,-1 1-16-16,0 4-368 0,0 3 128 0,0 0-128 0,1 4 0 0,0 5 720 0,2 0 80 15,0 3 16-15,1-1 0 16,1 4-144-16,0 0-32 0,0 1 0 0,-1 2 0 0,1 3-256 0,-2-1-64 0,0 0-16 0,-1-1 0 0,-2-1-112 0,0-2-32 0,0-4 0 0,0-4 0 16,2-3-160-16,-2-1 0 0,3-5 0 0,-3-2 0 0,2 0 160 0,1-5-160 0,0-2 192 15,0-1-192-15,0-4 288 0,0-1-48 0,0-5-16 0,0-1 0 0,-1-4-224 0,-1-1 0 0,2-7 0 16,-3 0 0-16,0-5 144 0,-1 0-16 0,0-2 0 16,-1-4 0-16,-1-4-128 0,-2-3 0 0,2-2 0 0,-1-2 0 15,3 1 0 1,0 1 0-16,2 2 0 0,3 5 0 15,3 6 0 1,1 1 0 0,2 5 0-16,3 2 0 15,1 0 0-15,1 0 0 0,1 3 0 16,2 0-176-16,0 1 176 0,0 2 0 0,0 1 0 16,-1 2-128-16,1-2 128 0,1 2 0 0,-2 1 0 0,0-2 0 0,0-1 0 15,1 3 0-15,-1-3 0 16,1 2 0-16,-2 1 0 0,-1 2 0 0,-1 3 0 0,-3 0 0 15,-1 3-128-15,-2 4 128 0,-1 0-128 0,-2 5 128 0,1 1-880 16,-2 0-80-16,1 1-32 0,-2 4-17376 0</inkml:trace>
  <inkml:trace contextRef="#ctx0" brushRef="#br0" timeOffset="4555.21">18818 1248 28559 0,'-4'1'2544'0,"4"-1"-2032"0,2 0-512 0,2 0 0 0,1 0 1536 0,-1-1 192 0,2 0 64 0,2-3 0 0,8 1-464 0,5-5-96 0,6 0-16 0,3-3 0 0,2-2-928 0,-4-3-288 0,0 1 128 0,-3 0-128 0,-4-3 0 0,-1 2 0 0,-4 1 0 0,-2 0 0 0,-3 1 0 0,-2 1 0 0,-2 0 0 0,-4 2 0 0,-3 0 0 0,-2-1 0 16,0 3 0-16,-4-2 0 0,0 2 0 0,-2 1 0 0,-1 1 0 15,-4 2 0-15,0 2 0 0,-4-1 0 16,-1 4 0-16,-1 2 0 0,0 3 0 0,-2 3 0 0,0 1 0 16,0 2 0-16,1 2 304 0,-1 3 32 15,-1 1 16-15,2 2 0 16,0 1-112-16,1 2-32 0,0 2 0 0,3-1 0 15,4-1 48-15,1 1 0 0,2-2 0 16,4-3 0-16,3 1-256 0,1 1 0 0,3-1 0 0,3-1 0 0,2 3 0 0,3-1 128 0,5 3-128 16,2-4 0-16,2 1 0 0,-1-2 0 0,1-4 0 0,3 1 0 15,1 0 0-15,2-1 0 0,2 1 0 0,-2-3 0 16,0-2-304-16,0-3 48 0,0-1 16 0,-2 1-12176 16,-1-5-2432-1</inkml:trace>
  <inkml:trace contextRef="#ctx0" brushRef="#br0" timeOffset="5162.22">19317 1264 20271 0,'-4'16'1792'0,"3"-2"-1424"0,3-2-368 0,0-5 0 15,1 1 1264-15,0 1 176 0,-1 11 32 16,4 15 16-16,1 12 48 0,0 6 0 16,1-1 0-16,-2-8 0 15,-1-3-1104-15,-1-5-224 0,-3-2-32 0,-1-2-16 0,0-3-160 94,-4-1 192-94,0 0-192 0,-2-3 192 0,0 0-192 0,0-1 160 0,-1-2-160 0,0-1 160 0,1-4 496 0,-1-2 112 0,1-2 0 0,1-4 16 0,1-1-64 0,1-4-16 0,0-3 0 0,0-1 0 16,2-2-112-16,-2-6-16 0,1-4-16 0,0-3 0 0,0-6-304 0,-2 0-64 15,1-6-16-15,0-3 0 0,-1-10-176 0,-1-6 0 16,1-6 0-16,0-5 0 0,1-3 0 0,1-2 0 0,3 5 0 16,3 1 0-16,3 4 0 15,2 3 128-15,2 0-128 16,2 5 0-16,-1 4 0 0,1 5 128 0,0 2-128 0,1 5 0 0,-1 4 0 0,0 3 0 15,2 5 0-15,-2 1 0 0,1 3 0 0,-2 3 0 16,2 1 0-16,-1-3 0 0,2 6 0 0,0 1 0 0,0-1 0 16,-1 3 0-16,0 4 0 0,0 1 0 0,0-1 0 15,0 7 0-15,0 0 0 16,0 4 0-16,-2 5 0 16,0 0 0-16,-1 8 0 15,-4 1 0-15,-1 3 0 16,-2 2 0-16,-3-3 0 0,-1-1 0 15,-4 1 128-15,1 0-128 16,-4 2 144-16,-3-1-144 0,1 1 160 0,-4-3-160 16,3-2 336-16,-4 0-16 0,-1-1-16 0,-2-2 0 15,0-1-304-15,-1-4 128 0,1 0-128 0,-1-3 0 16,-1-3 0-16,0-1 0 0,-3-4 0 0,1-3 0 0,0-1 0 0,-1-5 0 0,0-3 0 16,1-6-144-16,1-1-768 0,1-7-160 0</inkml:trace>
  <inkml:trace contextRef="#ctx0" brushRef="#br0" timeOffset="5878.57">19816 1493 31327 0,'-3'10'2784'0,"1"-2"-2224"0,2-3-560 0,1-3 0 0,-1 0 1280 0,0 3 128 0,0 2 48 0,0 3 0 0,0 4-336 0,0-1-64 0,0-2-16 0,1-5 0 0,0-3-672 0,1-1-144 0,0-4-32 16,0-2 0-16,0-4-192 0,0-2 0 0,0-1 0 0,-1-3 0 0,0-3 240 0,2 0-48 0,-2-4-16 0,1-4 0 0,2-6 0 0,-1-2 0 0,0 1 0 0,1-2 0 0,0-4-176 0,3-1 192 0,-1 0-192 15,0 3 192-15,-1 5 16 0,0 2 16 0,-1 6 0 0,-1 0 0 16,-1 7 144-16,0 2 16 0,-1 4 16 15,-1 3 0-15,-1 1-272 0,1 4-128 16,0 0 0-16,0 2 128 0,0 2-128 0,1 0 0 0,1 1 0 0,0 0 0 0,1 1 0 0,1-2-176 16,0 3 176-16,2 0-128 0,1 0-544 15,1-1-96-15,-1 4-32 0,2 0 0 0,0-2-1056 16,-1 5-224-16,2-2-32 0,0 2-16 0,-1 2-1088 0,-1 0-224 0,2-1-32 0,-3 2-16 16,1-2 480-16,-1-1 80 0,0 0 32 0,0-2 0 0,0 1 1952 0,0-2 400 15,0 0 80-15,0-1 16 0,0 0 2128 0,0 0 432 0,1 1 96 0,-1-4 16 16,-1 1 768-16,2 0 144 0,-1 1 48 0,1 0 0 15,0-1-1008-15,-1-2-192 16,0 2-32-16,1-2-16 0,2 0-720 0,-1 1-128 16,0-3-48-16,1 0 0 15,0-1-672-15,0 0-144 0,1 0-32 0,0 0 0 16,-1-1-192-16,2 0 0 0,0 1 0 0,-3-3 0 0,0 1 0 0,0 0 0 16,1-1 0-16,0-2 0 0,0 0 144 0,0-2-16 0,1 2 0 15,-3-3 0-15,2 1 112 0,-2-1 16 0,-2-1 0 16,0-2 0-16,-2 2 48 0,-1-3 16 15,-2 2 0-15,-2-3 0 16,-3-1-64-16,-3 1 0 0,-3-2 0 0,-2 3 0 0,-3 0-256 16,-3 2 160-16,-2 1-160 0,-2 1 128 0,-3 3-128 15,-3 5 0-15,0 1 0 0,0 5 0 0,2 5 0 0,0 2 0 16,4 3 0-16,2 4 0 0,4-3 0 0,4 1 0 0,0 1 0 16,4 2 0-1,1 2 0-15,4 0 0 16,1-3 0-16,1 1 0 0,1-1 0 15,3 2 0-15,0 1 0 16,4-1 0-16,2-1 0 0,2-4 0 0,3 1 0 16,1-3 0-16,2-4 0 0,3 0 0 15,2-4 0-15,2-2 0 0,0-2-272 0,0-2 16 0</inkml:trace>
  <inkml:trace contextRef="#ctx0" brushRef="#br0" timeOffset="6300.29">20737 962 22399 0,'4'-4'496'0,"-2"-2"96"0,1 1 32 0,1 2 0 0,-1 2-496 0,-1 0-128 0,1-1 0 0,0 0 0 0,2-1 1680 0,1 0 320 0,0-2 64 0,-2 4 16 0,-4 1-1072 0,-3 1-224 0,-4 4-32 0,-3 3-16 0,-5-1-272 0,-2 5-48 15,-5 1-16-15,-4-1 0 0,1 3 64 0,-4 0 16 0,-3 2 0 0,-1-3 0 0,1 2 224 0,3 0 32 0,2-3 16 0,4-1 0 0,5-2-448 0,3-2-96 0,5-2-16 16,3-1 0-16,3 0-192 15,5-2 0-15,3-2 0 0,2 1 0 0,3-1 0 0,3 1 0 16,2 0 0-16,4-2 0 0,3 0 0 0,3 0 0 0,3 0 0 0,2 0 0 0,3 2 0 0,-2-1 0 0,1 0 0 0,-3 5 0 16,0-2 0-16,-3 1 0 0,-4 0 0 0,-2 2 0 0,-2 0 0 0,-3 1 0 0,-1-1 0 0,-3 3 0 0,-4 0 192 0,0-2 64 0,-4 4 0 0,0-3 0 15,-2 4 192-15,-4-2 64 0,1 0 0 0,-2 2 0 0,-1-1-272 0,-2 3-48 0,-1-3-16 16,-3 2 0-16,0 1-176 0,-2-1 0 0,-1 2 0 16,-2-1 128-16,0-1-128 0,-2 0 0 0,-2 2 0 15,0-4 0-15,-2 2 0 0,1 0 0 0,1 0 0 0,1-4-12624 0,2 1-2480 0</inkml:trace>
  <inkml:trace contextRef="#ctx0" brushRef="#br0" timeOffset="6749.46">20903 1361 13823 0,'3'0'1216'0,"0"-4"-960"15,0 4-256-15,-1 0 0 0,-2-2 2864 0,3 2 528 0,1-2 96 0,3-3 32 0,3-2-128 0,2 2 0 0,3-5-16 0,-3 1 0 0,1 0-2288 0,-2 1-464 16,1-1-96-16,-2 1-16 0,2 0-512 0,-3-3 0 16,2 2 0-16,-2 2 0 15,0-1 0-15,0-3 0 0,-2 2 0 0,0 2 0 0,0 0 0 0,-4-3 0 16,1 2 0-16,-1-2 0 0,-1 1 0 0,-1-2 0 16,0 2 0-16,-1-4 0 0,0 2 384 0,-1-4-48 15,0 2 0-15,-1-2 0 0,1 3-176 16,-2 0-32-16,1 3-128 0,-2-1 192 0,-2 4-192 0,1 1 176 0,-2 2-176 15,-2 3 160 1,1 3-160-16,-2 2 160 16,-1 3-160-16,-1 1 160 15,-1 2-160-15,-2 2 0 16,-1 5 0-16,0 0 0 16,0 3 0-16,1-2 0 0,0 2 128 0,2-1-128 0,2-1 0 0,2-1 0 0,1 1 0 0,0-1 0 15,3 1 0-15,1 1 0 0,2 0 0 0,2-1 0 0,2 1 0 0,1-1 0 0,2 2 128 0,1 0-128 0,0-1 0 0,1 0 0 0,2 1 0 0,1 2 0 16,0-3 0-16,1 0 0 0,2-1 0 0,-1-1 0 15,3-6 0-15,1 0 0 0,1-3 0 0,0-3 0 16,1-1-384-16,0-4 64 0,3-1 0 16,0-1-18368-1</inkml:trace>
  <inkml:trace contextRef="#ctx0" brushRef="#br0" timeOffset="7233.75">21368 1215 7359 0,'-9'-4'656'0,"3"1"-528"0,1 1-128 0,2 2 0 0,2 0 3264 0,1 0 640 16,-1 0 112-16,-2 0 16 0,-1 4-1616 0,-2 1-336 0,-1 3-64 0,0 1-16 0,-1 6-720 0,2 0-160 0,-2 0-32 16,1 5 0-16,0-1-768 0,1 1-144 0,0-2-48 0,3 1 0 0,0-2 592 0,1 0 112 0,1-2 32 0,2-1 0 0,2-4-32 0,1 0-16 15,1-3 0-15,2-2 0 0,0-1-336 0,-1-2-64 0,2-2-16 0,0-2 0 0,0-1-144 0,0-3-48 0,1-1 0 0,-2-1 0 0,0 1 32 0,-2-4 0 0,2-4 0 0,-1-1 0 0,0-1-96 0,-1-4-16 0,-1-2 0 16,-2-2 0-16,1-4 0 0,-2 0-128 0,0-6 192 0,1 1-64 16,2 2-128-16,0 3 0 0,0 6 0 0,3 6 0 15,-2 6 0-15,0 2 0 16,1 4 0-16,-1 1 0 0,1 4 0 0,0 0 0 0,2 2 0 15,0 0 0-15,-1 3 0 16,3 3 0-16,-1-1 0 0,3 3 0 16,-1 1 0-16,1 0 128 0,0 2-128 0,2-2 128 0,0 2-128 0,0-1 0 15,0 1 0-15,0-2 0 16,-1 3 192-16,0 0 0 0,1 0 0 0,-2 4 0 16,-1-3 32-16,0 5 16 0,0-1 0 15,-1 3 0 1,0 0-240-16,-2 0 144 0,0 0-144 15,0-2 128-15,-3 0-128 0,2 0 0 0,-2-4 0 0,0 0 0 16,-1-6 0-16,0-1 0 0,-2-2 0 0,0-1 0 0,-2-6-384 0,0 0-16 0,0-3 0 16,-1-2-19376-16</inkml:trace>
  <inkml:trace contextRef="#ctx0" brushRef="#br0" timeOffset="7550.91">22016 622 43311 0,'-1'15'1920'0,"1"-3"384"0,1 6-1840 0,0-6-464 0,0-2 0 0,0-3 0 0,0 6-560 0,2 6-208 16,1 11-32-16,0 12-16 0,1 7 1072 0,2 0 224 0,-1 0 32 0,0-1 16 0,-1-4-272 0,2-3-48 16,1-4-16-16,0-5 0 0,-1-3 0 0,1-4 0 0,2-4 0 15,-2 2 0-15,0-3-192 0,0-4 0 0,-3 0 0 0,0-3 0 0,-1-1 0 0,-1-3 0 0,-2-1 0 0,-2 0-12944 0,-2-4-2560 0</inkml:trace>
  <inkml:trace contextRef="#ctx0" brushRef="#br0" timeOffset="7729.96">21544 1014 48831 0,'7'2'2176'0,"0"-1"432"0,4 1-2096 0,0 0-512 0,0-4 0 0,-2 2 0 15,5-2-576 1,8 1-240-16,14-1-32 0,13-1-16 0,9 0 1120 0,5-4 208 0,-3 2 48 16,-3-1 16-16,-2 2-528 15,-8-3 0-15,-3 3 0 0,-5-1 0 0,-4 0-368 16,-1 0-128-16</inkml:trace>
  <inkml:trace contextRef="#ctx0" brushRef="#br0" timeOffset="8257.51">22771 1011 14735 0,'2'8'1312'0,"-1"-6"-1056"16,0 4-256-16,-1-2 0 0,1-2 5568 0,-1-2 1072 16,-1 1 208-16,1 1 32 0,-2 3-5072 0,0-1-1008 0,-2 1-208 0,-3 1-32 15,-1-2-432-15,-2 1-128 0,0-2 0 0,-2-1 0 16,-1 1 0-16,-3 0-304 0,1 1 64 0,-1 0 16 15,-2 0-80-15,0 2-16 0,-1 1 0 0,-1 1 0 16,0 1 608-16,0 2 112 0,-1-1 32 0,1 0 0 16,0 2 144-16,2-2 48 0,1 1 0 15,2 0 0-15,0-4-128 0,2 3-32 16,2 0 0-16,4-3 0 16,0-1-272-16,3 3-64 0,2-2-128 0,2 1 192 0,2-1-192 15,2-2 0-15,0 2 0 0,3 0 0 0,1-3 0 16,1 1 0-16,1 0 0 0,2-3 0 0,2 0 0 0,0 1 0 15,3-2 0-15,1-1 0 16,-1 0 0-16,1-1 0 16,1-2 0-16,0 1 0 0,1 0 0 0,-1-3 0 15,-1 2 0-15,0-2 0 0,-2 1 0 0,1-1 0 0,-1-1 0 0,0 1 0 16,-2 0 0-16,-1 1 0 0,-1-4 0 0,0 1 0 0,-3 0 256 0,-2 0-64 16,-1-1 0-16,-2-2 0 0,-1 1 0 0,-3-2 0 0,0-3 0 0,-3 1 0 0,2-3-48 0,-2 0-16 15,-1 2 0-15,0 0 0 0,0 3-128 16,0 1 0-1,2 3 0 1,-2 2 0 0,1 2 0-16,-1 3 0 15,1 3 0-15,1 3 0 0,0 2 0 0,1 3 0 16,2 3 0-16,1 1 0 0,1 2 0 0,2 1 0 0,0-1 0 16,2-2 0-16,-2 2 0 0,3-3 160 0,0 3-32 15,-2-3-128-15,2-1 240 0,0-1-64 0,2 3-16 0,-2-2 0 0,1 0-32 16,0 0-128-16,0-2 192 0,-1 1-64 0,2-2-128 0,-2 0 0 15,1-4 0-15,-1 2 0 16,0-3-304-16,0-2 64 0,0-3 16 0,-1 0 0 16,2-2-784-16,-3-1-144 0,2-2-48 0,-1-1 0 15,0-2-336-15,-2-2-80 16</inkml:trace>
  <inkml:trace contextRef="#ctx0" brushRef="#br0" timeOffset="8646.89">23113 694 40543 0,'0'22'1792'0,"1"-4"384"0,-1 1-1744 0,2-4-432 0,-1-6 0 0,-1-1 0 0,3 4 480 0,-2 8 16 0,2 12 0 0,1 12 0 0,1 5 272 0,0 5 64 0,2-5 16 0,-1-4 0 0,1-8-224 0,1-3-48 0,-1-9-16 15,1-1 0-15,2-3-352 0,-1-3-64 0,2-2-16 0,0 0 0 0,1-2-128 0,0-1 0 0,-1 0 0 0,-1-1 0 16,-2-2-352-16,-2 0-96 0,0-2-32 0,-1-4 0 0,-4 1-736 0,-1-4-128 0,-1-1-48 0,-2-3-17728 0</inkml:trace>
  <inkml:trace contextRef="#ctx0" brushRef="#br0" timeOffset="8946.1">22776 959 14735 0,'-13'-4'1312'0,"6"3"-1056"0,0-1-256 0,4 1 0 0,4 1 6176 0,1 0 1184 0,2-1 224 0,-1 1 48 0,5 0-5456 0,3-3-1088 0,5 3-208 0,5 0-48 15,6 0-64-15,0 3-16 0,4-3 0 0,1 0 0 0,2 0-432 0,1-3-64 0,3 2-32 0,-1-2 0 0,0 0-64 0,0 0-16 0,0 1 0 0,-2-1 0 0,-2 1-144 16,-2 0-224-16,-3 1 48 15,-3-2 16-15,-3 2-128 0,-2 1-32 0,0-4 0 0,-3 3 0 16,2-1-1056 0,-1 1-224-16,0-1-32 0,0-1-16 15,0 1-2304-15,0-1-464 0,2 3-80 0,-1 0-32 0,-1 0 112 0,2 0 32 16,-3 3 0-16,-1-1 0 0,0 3 3504 16,-2-1 704-16,0 1 176 15,-4 1 0-15,0-1 1728 16,-2 0 384-16,0-1 80 0,-2 2 16 15,0 2 1280-15,-2-4 256 0,0 1 48 0,-2 0 16 0,0-1-848 16,-1 1-160-16,0 3-48 0,0-2 0 0,0 2-1664 0,-1 0-352 0,0 2-64 0,1 2-16 0,0-1-400 0,-1 3-96 0,3 1-16 0,-2-1 0 16,2 4-144-16,-3-1 0 0,1 0 0 0,0-2 0 0,-1 2 0 0,0-3 0 0,0 0 0 0,-1-2 0 15,0 0 0-15,0-3 0 16,-1 1 0-16,1-3 0 0,-2 1 0 16,0-3 0-16,0 0 0 15,-1-3 0-15,1-2-192 0,-1 0 0 0,1-2-16 16,-1-5-19104-16</inkml:trace>
  <inkml:trace contextRef="#ctx0" brushRef="#br0" timeOffset="9198.39">23669 667 41471 0,'-2'-5'3680'0,"1"0"-2944"0,2 3-592 16,-1 1-144-16,0 1 560 0,2-1 80 0,-2-3 0 0,1-3 16 0,-1 0 16 0,0-1 0 15,1-1 0-15,-1 1 0 0,0 1-544 0,-1 1-128 0,0 2 0 0,-1-1 0 0,0 0-512 0,-1 3-144 0</inkml:trace>
  <inkml:trace contextRef="#ctx0" brushRef="#br0" timeOffset="9633.69">24133 972 24879 0,'2'3'1088'0,"0"-3"256"0,0 1-1088 0,-1-1-256 0,-1 0 0 16,0 0 0-16,0-1 1632 0,-1 1 272 0,1 0 48 0,-2 0 16 0,-1-3-432 0,3 3-96 15,0 0-16-15,-19 4 0 0,9 1-432 16,-1 0-96-16,-2 3 0 0,0-1-16 0,-2 3-368 0,-2 0-64 15,0 2 0-15,0 0-16 0,0 3-32 0,2-1 0 0,0 0 0 16,4 3 0-16,1-2-400 0,1 2 0 16,4 3 0-16,2-3 0 0,2-3 288 0,3 1-32 15,2-2 0-15,1 2 0 0,3-1 80 0,1-2 16 0,2 0 0 16,0 2 0-16,2-2-160 0,2-1-16 0,2 2-16 0,3-3 0 16,1-1-160-16,1-3 0 0,1-1-160 0,0-1 160 15,2-2 0-15,-1-2 0 16,-1 0 0-16,0-2 0 15,1-2 0-15,0-2 0 16,1-1 0-16,-1-3 0 0,-3 1 128 0,0 0-128 16,0-2 0-16,-3-2 0 0,-1 1 256 0,-4-3 0 15,-1 0 0-15,-4 0 0 0,-2-2-64 0,-3 0-32 16,-3-1 0-16,-2-3 0 0,-4 0 96 16,-2-3 32-16,-2 0 0 15,-1-1 0 1,-1 1-48-16,-2 0-16 0,-4 1 0 0,1 1 0 15,0 5-96-15,-1 2-128 0,1 3 176 16,-1 5-176-16,2 4 0 0,-1 1 0 16,1 4 0-16,-1 1 0 0,2 2-176 15,3 0-32-15,0 1-16 0,4-1 0 0,2 1-720 0,2 1-144 0,4-2-16 0,0 2-16 0,4-2-816 16,2 0-176-16,2 2-16 0,2-2-15616 0</inkml:trace>
  <inkml:trace contextRef="#ctx0" brushRef="#br0" timeOffset="10199.26">24604 1193 13823 0,'0'1'1216'16,"0"-1"-960"-16,0 0-256 0,0 0 0 0,1 0 2176 15,-1 2 400-15,1-2 80 0,-1 0 16 0,2 2 1008 0,-1-2 208 0,0 2 32 0,-1-2 16 16,0 0-2256-16,0 0-448 0,0 0-80 0,-2 16-32 0,0-12-688 0,0 0-144 16,0 0-32-16,-1 1 0 0,1 0-256 0,0-1 0 0,1 1 0 0,0-4 0 0,1 0 0 0,1 2 0 15,1-3 0-15,0 0 0 0,1-1 256 0,0-1 0 0,-1 0 0 0,2-2 0 0,-1 1 336 0,1-5 64 0,-2 2 16 0,0-2 0 16,0-3 32-16,-1 0 0 0,0-2 0 0,0-3 0 0,-1-2-192 31,1 0-16-31,-1-1-16 0,1-1 0 0,1-2-288 0,1 1-48 16,1 3-16-16,0 1 0 0,2 2-128 0,2 2 0 0,-1-1 0 0,3 4 0 0,0 2 0 0,0-2 0 0,1 4 0 0,0 1 0 0,-1 2 0 0,1 0 0 0,-1 2 0 0,1 1 0 0,1 1 0 0,-2 2 0 0,2 2 0 0,1 0 0 0,1 2 0 0,0 4 0 0,0-2 0 0,1 3 0 0,0 1 0 0,0 2 0 0,1 2 0 0,0 0 0 0,0 2 0 0,-1-1 0 0,0 2 0 0,1 1 0 0,0-1 0 0,0-2 0 0,2-1 0 0,-3 0 0 0,0-2 0 0,-2-1 128 0,0-2-128 0,-1 1 0 0,0-1 128 15,-1 0-128-15,-1-1 128 0,-3 0-128 0,0-1 0 0,-2 2 0 0,0-1 128 0,-2 1-128 0,-2-5 0 0,0 0 0 0,-1 0 0 0,-1-3 0 0,1 0-144 0,-3-3 144 0,-1 1-192 0,-1-2 192 0,-1 0-1152 0,-2 0-128 0,-2-2-32 16,-2 1-19872-16</inkml:trace>
  <inkml:trace contextRef="#ctx0" brushRef="#br0" timeOffset="31681.04">17898 1953 14735 0,'-3'-2'1312'0,"1"2"-1056"0,1 0-256 0,1 0 0 0,0 0 1440 0,-1 0 224 0,0 0 64 0,-1-2 0 15,0 1 16-15,-1 1 16 0,2-2 0 0,-1 2 0 0,2-3-1056 0,2 0-192 0,-1 3-64 0,0-1 0 0,1-2-224 0,1 2-48 0,-1 1-16 0,0 0 0 0,-1 0 320 0,0 4 64 0,-2-4 16 0,0 3 0 16,-1 1 528-16,0-1 128 0,-1 2 0 0,0 0 16 0,-1 1-208 0,-1-1-32 0,0 0-16 0,0 1 0 16,-1 1-416-16,2-3-96 0,1-1-16 0,-2 2 0 0,0 0-224 0,-1-1-48 0,1 2-16 0,0-2 0 0,0 2-160 15,-1-1 128-15,1 2-128 16,-2-3 128-16,1 1-128 0,-1 1 0 0,-1 0 0 0,0 2 0 0,-2 0 192 0,0 2-64 0,-2-1 0 0,0 1 0 0,3 0 112 16,-2-1 16-16,2 2 0 0,-2-2 0 0,2 2 0 0,1 0 0 0,-1-1 0 0,2 0 0 0,1 0-128 0,0 2 0 0,0-3-128 0,2 2 192 0,-2-1-192 0,2 2 128 0,-2-2-128 15,1 2 0-15,0 1 0 0,0-2 0 0,-1 2 0 0,0 0 0 0,0-1 0 0,0-2 0 0,2 2 0 0,-2 0 0 0,1-1 0 16,0-1 128-16,0 1-128 0,1-1 0 0,1 1 256 0,-1 0 16 0,1-1 0 15,0 0 0-15,0 2-112 0,0-2-32 0,1 2 0 0,-2 0 0 16,1 1-128-16,2-1 0 0,-2 0 0 16,1 0 0-16,0 2 0 0,1 0 0 0,0-2 0 0,1 0 0 0,0-1 0 15,1 3 0-15,-1-2 0 0,1-1 0 16,1 1 0-16,-1-1 0 0,0 2 0 0,1 0 0 0,0-4 0 16,1 4 0-16,-2-4 128 0,2 1-128 0,-3 0 0 0,2 0 0 15,-1 0 0-15,1-1 0 0,-1 1 176 16,0 0-48-1,1 0-128-15,0 0 192 16,0 0 96-16,1-1 16 16,-1 0 0-16,1 2 0 0,0-1-304 15,-1 0 0-15,2-1 0 0,-1 0 0 0,2 2 0 0,-1 0 0 0,3 0 0 0,-2 2 0 0,2-3 0 0,0 0 0 16,0 2 0-16,2-2 0 0,0 2 176 0,0 1-176 0,-1-4 160 0,1 1-160 0,-1 0 0 0,0-1 0 16,1 3 0-16,-2-1-160 0,0 1 160 0,0-2 0 0,0 1 0 0,0 0 0 15,0-1 0-15,0 0 0 0,0-1 0 16,2-1 0-16,-1 2 0 0,-1-1 0 15,1 1 0-15,-1-3 0 16,1 4 0-16,-2-4 0 16,2 0 0-16,-1 1 0 15,-1 2 0-15,0-3 0 0,1 0 0 16,-1 1 0-16,1-3 0 0,-2 3 0 16,0-4 0-16,0 3 0 0,-1-1 0 0,-1-2 0 15,0 1 0-15,-2-2 0 0,0 1 0 0,1 1-160 0,-4-2 160 0,1-2 0 0,0 1-960 16,-2-1-96-16,2-1-16 0,-1-1-19104 0</inkml:trace>
  <inkml:trace contextRef="#ctx0" brushRef="#br0" timeOffset="32530.67">18602 2573 11055 0,'0'0'976'15,"0"0"-784"-15,1 0-192 0,-2 0 0 0,1 0 1312 0,-1 0 224 0,1 0 32 0,-1 0 16 0,0 0 816 0,0 0 160 0,-2 2 48 0,3-2 0 0,0 0-352 0,0 0-64 0,-13 8-16 0,8-3 0 0,1-3-832 0,-2 2-192 0,2 3-16 0,-2-1-16 0,-1 0-480 0,0 3-112 0,-1-1-16 16,0 1 0-16,-2-1-144 0,-1 2-48 0,0 1 0 0,-2-1 0 0,-1 0 0 0,-1 2-16 0,-2 1 0 0,0-1 0 0,-2 1-96 0,1-2-16 0,-1 2 0 0,-1 1 0 0,0 0 16 16,0 0 0-16,2 0 0 0,-1 1 0 0,2-2 16 0,1 1 0 0,0-1 0 0,3-3 0 0,2 0-224 0,-1-1 0 0,1 1 0 0,0 0 0 0,1-2 0 0,0-1 0 0,3 0 0 0,0 0 0 0,0-2 0 15,0 0 0-15,3 0 0 0,-2-2 0 0,2 0 0 0,-1 0 0 0,1 1-160 0,0-4 160 0,1 2-608 0,-1 0-32 0,1-1-16 0,0-1 0 0,0-1-624 0,1-1-112 0,1 0-16 0,-2-4-15712 0</inkml:trace>
  <inkml:trace contextRef="#ctx0" brushRef="#br0" timeOffset="32889.93">18053 2581 8287 0,'-3'-3'368'0,"2"2"80"15,0-1-448-15,1 0 0 0,1 2 0 0,-1 0 0 0,1 0 1728 0,0-3 256 0,1 2 48 0,0 0 16 0,1-1-128 16,1 2 0-16,0-2-16 0,0 0 0 0,0 4-368 0,1 0-64 15,-1 0 0-15,1-1-16 16,3 3-368-16,-1 3-64 0,1-1 0 16,1 2-16-16,-1 3-48 0,0-1 0 15,1 2 0-15,1 0 0 0,-1 0-48 0,1-1-16 0,0 1 0 0,-1 1 0 0,1-1-240 16,-1-1-48-16,3-1-16 0,1 2 0 0,-1-1-208 16,0-2-64-16,2 1 0 0,0 0 0 15,0 0-80-15,1 2-32 0,2-2 0 0,-1 2 0 16,0 1-208-16,0-3 128 0,-1 1-128 0,-1 0 0 0,-2 1 128 0,-1-3-128 0,-1 2 0 15,-1-2 0-15,-2 1 0 0,0 1 0 0,-2 0 0 16,-2-1 0-16,-1 1 0 0,-2-4 0 16,0 2 0-16,-1-1 0 0,-1 1 0 15,0-4 0-15,-1 2-160 0,1-2 160 0,-2-2-1184 0,1-1-160 16</inkml:trace>
  <inkml:trace contextRef="#ctx0" brushRef="#br0" timeOffset="33423.11">18718 3010 9215 0,'-5'3'400'0,"2"-3"96"0,2 0-496 0,0 0 0 0,2 0 0 16,0 0 0-16,-1 0 2144 0,3 0 336 0,-2 0 64 0,3 0 16 0,2 0-128 0,-6 0 0 0,0 0-16 0,22 3 0 0,-13 0-976 0,1 1-192 0,-1 1-32 0,2 0-16 16,-1 2-688-16,1 1-144 0,1 0-32 0,-2 1 0 0,1 0-16 0,0 1 0 0,-1 0 0 0,0 1 0 0,-1 0 192 0,0-2 16 15,2 2 16-15,-2-1 0 0,-1 0 48 0,0 2 16 0,1 0 0 0,-3 3 0 0,-3-1-288 0,0-2-64 0,-2 2-16 0,-2 0 0 0,0 1 208 0,-2-1 32 0,1 1 16 16,-2-3 0-16,0 2-496 0,-1 0 0 0,-1-2 0 0,-1-2 0 0,0 2 0 0,-2-4 0 0,0-1 0 0,1 0 0 0,-1-2 0 0,1 0 0 0,-2-1-176 0,1 0 176 0,0-3-1680 0,0 2-224 0,-1-3-32 0,3-1-13984 0</inkml:trace>
  <inkml:trace contextRef="#ctx0" brushRef="#br0" timeOffset="34272.03">19372 2695 16575 0,'3'-3'1472'0,"-3"2"-1168"15,1-2-304-15,0 3 0 0,-1-1 960 16,2 0 128-16,-1-2 16 0,2-1 16 0,0-1 944 0,0 1 192 15,1 0 48-15,-1 0 0 16,-2 3-96-16,2-1-16 0,-2 2 0 0,1 0 0 16,-1 3-880-16,0 2-176 0,1 2-48 15,-1 2 0-15,1 2-656 0,0 1-144 0,0 2-32 16,1-1 0-16,1 2-256 0,-1-3 128 0,3 0-128 0,1 0 0 0,0-2 144 0,-1 0-144 16,4 0 0-16,0 0 144 0,-1-3 48 0,3 3 16 15,-1-2 0-15,2 0 0 0,1 1-208 0,-2-1 0 16,1 0 128-16,-2 1-128 15,2 2 0-15,-4-1 0 0,0 0 0 0,0-2 0 16,-3 1 0-16,1 0 0 16,-2-1 0-16,0 0 0 0,-1-1-624 15,1-5-112-15,-1 1-32 0,0-3-17472 0</inkml:trace>
  <inkml:trace contextRef="#ctx0" brushRef="#br0" timeOffset="34589.65">20020 2477 17503 0,'-4'-2'1552'0,"1"2"-1232"0,1 0-320 0,1 0 0 0,0 0 2000 0,-1 0 352 0,1 2 64 0,-2 3 16 0,-2 0-896 0,-3 1-192 0,-1 7-16 0,-4 1-16 0,-3 3-608 0,-2 4-128 15,0-1-32-15,-1 4 0 0,1 1-272 0,-2 2-48 0,1 2-16 0,-1 1 0 0,2-2 1040 0,-2 0 208 16,1 0 32-16,1 1 16 0,2-2-544 0,-4 2-96 0,-1 1-32 0,1 2 0 0,1-3-416 31,-3 3-96-31,-2 3 0 0,0 2-16 0,-1-2-160 0,1 4-16 16,1-3-128-16,0 2 192 0,3-6-192 0,1 2 0 0,2 1 0 0,1-2 0 0,4 0 0 0,1-1 0 15,5 0-128-15,3-3 128 0,3 1-512 16,2-1-32-16,4-2-16 0,2-2-18160 0</inkml:trace>
  <inkml:trace contextRef="#ctx0" brushRef="#br0" timeOffset="35952.97">20423 2902 14735 0,'-2'5'1312'0,"0"-2"-1056"0,0 0-256 0,2-1 0 0,0-1 3200 16,1 1 576-16,0 0 112 0,1 1 16 0,0 1-2608 0,1 1-528 0,1 2-96 0,0 1-32 0,0 0 272 15,0 1 48-15,1-2 16 0,-1 3 0 0,1 0-448 0,0 4-80 0,0 0-32 0,1 4 0 0,1 2 224 0,0 2 64 0,0 4 0 0,-1-2 0 0,1-2-192 0,0 1-48 0,-1-1 0 0,1 0 0 0,-1-1-16 0,-2-3 0 0,2 1 0 16,-2-2 0-16,-1 3-96 0,0-3-32 0,-1 3 0 0,-1-3 0 0,-1 0-80 0,-2 1-32 0,0-1 0 0,-3 2 0 0,-1-1-208 0,-2-1 128 0,-2-2-128 0,-2 2 0 0,-1-2 0 0,-2-1 0 0,-1 1 0 0,-1-3 0 0,-2-2 0 0,-1 0-192 0,1-5 48 15,-1-2-19280-15</inkml:trace>
  <inkml:trace contextRef="#ctx0" brushRef="#br0" timeOffset="44809.47">21351 2250 1839 0,'0'-5'160'0,"-2"3"-160"0,1-1 0 15,0 2 0-15,1 1 2112 0,-2 0 400 0,2 0 80 16,-1 0 16-16,0 0-720 0,-1 0-144 0,0 0-16 0,0 0-16 0,2 1-496 0,-1-1-80 16,2 3-32-16,-1-3 0 0,3 2-192 0,1 1-32 15,0-1-16-15,1-1 0 0,2 4 480 0,-2-2 112 16,2 1 16-16,-1 1 0 0,0 3-224 0,0 1-32 0,-2 2-16 0,3 3 0 15,-3 0-576-15,0 4-112 16,0-1-32-16,-1 2 0 16,-2 1-272-1,0 4-48-15,-1 4-16 0,-2 4 0 16,0-3 176 0,-1 4 16-16,0 0 16 15,0 5 0-15,0-2 64 0,2-1 16 0,-2-3 0 0,2-1 0 16,1-4 16-16,-1-5 16 0,1 2 0 0,-2-2 0 0,4-3-320 0,-2-2-144 0,0-2 128 0,0 0-128 0,-2-1 320 0,1 1-32 0,-2-2 0 0,0 1 0 0,-1-1-288 0,1-1 128 15,-4 2-128-15,3-4 0 0,-1 0 128 0,0-3-128 0,1-1 0 0,0-2 0 16,2-1 240-16,0-3-64 0,0-3-16 0,1 1 0 16,1-5 32-16,0-1 16 0,0-3 0 0,1-3 0 15,2 0-32-15,-2-3-16 0,2-4 0 0,0-3 0 0,2 0-160 16,0 2 0-16,1-5 0 16,-1 5 0-16,0-3 0 15,1 5 0-15,1-2 0 0,0 3 0 0,0 1 0 0,1 3 0 16,1 1 0-16,-1 4 0 0,1 0 0 0,0 0 0 15,1 3 0-15,0-1 128 0,1 2-128 0,0 0 0 16,-1 4 0-16,2-3 0 0,0 2-128 0,0 1 128 0,0 0 0 16,1-1 0-1,-1 0 0-15,0 3 0 0,-3-1 0 0,2 1 0 0,-1 1 0 16,0 2 0-16,-2-3 0 0,2 3 0 0,-2 1 0 0,1 1 0 0,-2 0 0 0,2-1 0 16,-1 3 0-16,0-3 0 0,-1 3-144 0,0-1 144 0,-1 1 0 0,0 0 0 15,-1 0 0-15,-1 1 0 0,-2 1 0 0,-1-1 0 0,0-1 0 16,0 0 0-16,-1 1 0 0,0 0 0 0,-2-2 0 15,0 0 0-15,0 1 0 16,-2 0 0-16,0 1 0 16,-1 2 0-1,-1-3 0-15,1 3 0 0,-2 0 0 16,1-2 0-16,-1 3 0 0,-1 0 0 0,1-2 0 16,-2 2 0-16,1-1 0 0,3-1 0 15,-3 3 0-15,0-3 0 0,0 0 0 16,0 1 0-16,-1-1 0 0,1-1 0 0,-1 0 0 0,0-1 0 15,0-1 0-15,1-1 0 0,-1-2 0 0,1 0 0 16,-2 0 0-16,1-2 0 16,0-1 0-16,-1 3 0 0,0-6 0 0,0 0 0 15,-1 1 0-15,0-2 0 16,2-1 0-16,-2-1 0 16,1 0-176-16,-1 0-16 0,1-4-16 0,2 3 0 15,0 0-832-15,1 2-176 0,3 0-16 16,0 2-16800-16</inkml:trace>
  <inkml:trace contextRef="#ctx0" brushRef="#br0" timeOffset="45374.01">22020 2699 20271 0,'-1'-4'896'0,"0"3"192"0,0-2-880 0,1 3-208 15,0 0 0-15,0 0 0 0,-1 0 224 0,0-3 0 0,0 3 0 0,-1-2 0 0,-2 2 1568 16,0-2 320-16,0 2 64 0,-3 2 16 0,0-2-928 0,0 2-192 0,-1 1-48 0,-1 1 0 16,0 1-416-16,0 1-96 0,-1 1 0 0,2 0-16 0,-1 0-304 15,1 1-64-15,1 0-128 0,2-2 192 0,0 2-192 0,1 2 0 0,1-3 0 0,2 1 0 0,1 0 128 0,1 0 96 16,2 2 16-16,1-1 0 0,2 3 464 0,1-5 80 0,0 3 32 0,3-1 0 0,-1 0-448 0,3 0-96 0,-1 0-16 0,1-1 0 0,0 0-64 0,0-2-32 16,2 0 0-16,0-3 0 0,0 0-160 0,0 1 0 0,-1-2 0 0,1-4 0 0,-2 2 0 0,-1-4 0 0,0 3 0 15,-2-4 0-15,0 1 0 0,-1-2 0 0,0 1 0 0,-1-4 0 16,-1 1 0-16,-2 1 0 0,1-3 0 0,0-1 0 0,-1 2 0 15,0-3 128-15,-2-1-128 0,2-2 0 0,-3 3 240 16,1-4-48-16,0 3 0 0,-2 1 0 16,-1 0 0-16,0 1 0 0,-2 2 0 15,-1-2 0-15,2 2 0 16,-3 1 0-16,0 3 0 0,0 0 0 0,-2 1-64 0,0-2 0 16,-2 2-128-16,1 1 192 0,0-1-192 15,-2 1 0-15,1 1 0 0,-2 0 0 0,2 2 0 0,-1-4 0 0,1 3 0 16,0-1 0-16,0 1 0 0,0-2 0 0,3 1 0 0,-1-1 0 0,1 3 0 0,2-2 0 15,0 2 0-15,0 0 0 16,1 0-560-16,0 2 0 16,2-2 0-16,0 3 0 0,1-1-1808 15,0 1-384-15,0 0-64 0,1 2-12352 0</inkml:trace>
  <inkml:trace contextRef="#ctx0" brushRef="#br0" timeOffset="47071.01">22552 2745 6447 0,'3'-2'576'0,"-2"-1"-576"0,0 1 0 0,-1 0 0 0,0 2 848 0,0-1 64 0,2-2 16 0,-1-2 0 16,-1 1 784-16,-1-3 144 0,-2 2 48 0,-1 2 0 0,-2-2 496 15,-1 2 96-15,0 2 32 0,-2-2 0 0,0 2-656 0,-2 1-128 0,0 0-16 16,0 1-16-16,-2 2-288 0,0-2-48 0,1 4-16 0,-1 0 0 15,0 1-368-15,2 1-80 0,2-5-16 0,-2 5 0 0,0 1-512 16,-2 3-128-16,1 1 0 0,1 1-16 0,0 1-240 0,2-2 0 0,2 0 0 31,3-1 0-31,0 0 0 0,2-1 0 0,0 2-176 0,2-4 176 0,1 1 0 0,1 1 0 16,2-2 0-16,0 1 128 0,2-1-128 0,1-2 0 0,1 2 0 0,2 0-176 0,1-1 176 0,0-2 0 0,1 2 0 0,1-2 0 0,1 0 0 0,2 0 0 0,0-4 0 0,2 1 0 16,-2-2 128-16,1 0-128 0,-2-3 128 0,-1-1-128 0,2-1 208 0,-2-1-16 0,-2-1-16 0,2 0 0 0,-4 0-32 0,1-3 0 0,-1 0 0 0,0-1 0 0,-1-2-16 0,0 0 0 0,-1-2 0 0,-1 1 0 0,0-1-128 0,-1-3 128 0,-2 1-128 15,0 0 128-15,-1 2-128 0,-2-2 192 0,-1 0-192 16,-1 2 192-16,1 1-192 0,-4-1 0 0,0-1 0 15,-2 2 0-15,-1 2 0 0,0 2 0 0,0 0 128 0,-2 1-128 0,0 1 0 0,0 2 0 0,-2 0 0 0,0 1 0 16,0 2 0-16,1-1 0 0,-2 1 0 16,1 2 0-16,2-1-128 15,0 2-16-15,1 0 0 0,1 0 0 16,2 0-48-16,0 0-16 16,1 0 0-16,0 0 0 15,-2 2-432-15,3-2-64 16,0 0-32-16,-1 0-11248 15,1 0-2256-15</inkml:trace>
  <inkml:trace contextRef="#ctx0" brushRef="#br0" timeOffset="47878.01">22968 2157 11055 0,'3'-5'976'15,"0"0"-784"-15,-1 1-192 0,0 3 0 16,-1 1 592-16,0-3 80 0,2-1 16 0,2-1 0 0,2-4 1008 0,-1-2 208 0,0 4 32 16,-1-1 16-16,1 2 416 0,-3 1 96 0,0-1 16 0,-1 2 0 0,0 2-272 0,-1-2-48 0,0 4-16 15,-1-2 0-15,0 2-1040 0,0 2-208 0,-1-1-32 0,0 3-16 0,0 2-576 0,0 4-112 0,1 0-32 0,-1 4 0 16,1 3-128-16,1 5 0 0,0 5 0 0,0 1 128 16,1 5-128-16,-1 2 0 0,1 3 0 0,0 0 128 0,-1 0 48 0,-1-1 0 0,-1 0 0 0,0 3 0 0,1-2-32 0,-1 1 0 0,-1 0 0 0,-1-2 0 0,0-1-144 0,-1-3 128 0,-1-1-128 0,0-2 128 0,-1-1-128 15,0-1 0-15,2-5 0 0,-3 3 0 0,2-3 0 0,-1 0 0 0,3-6 0 0,-1 0-18784 0</inkml:trace>
  <inkml:trace contextRef="#ctx0" brushRef="#br0" timeOffset="50247.78">24081 2496 13823 0,'-1'0'1216'15,"-1"1"-960"-15,1 1-256 0,1-2 0 0,0 0 1328 0,-1 2 208 0,-1-2 64 0,-1 3 0 0,-2 2 144 16,-1-1 48-16,-2 3 0 0,-2 1 0 0,0 1-128 15,-2 0-32-15,0 4 0 0,-2 1 0 0,-1 1-272 0,-2 2-48 0,-3 3-16 0,0-2 0 16,-1 5-464-16,-2-1-80 0,2 0-32 0,-2 1 0 0,1-1-464 0,0 0-80 0,0-1-32 0,0-1 0 0,2-2-144 16,1-4 0-16,3-3 0 0,2-3-176 15,0-2-64-15,2-3-16 0,3-1 0 0,0-2-17024 0</inkml:trace>
  <inkml:trace contextRef="#ctx0" brushRef="#br0" timeOffset="50459.71">23670 2611 1839 0,'1'-6'160'0,"-1"3"-160"16,2 2 0-16,-1-1 0 0,-1 2 5120 15,1 2 1008-15,1-1 192 0,-1 2 32 0,3 2-2080 0,2 0-432 0,1 5-64 16,4-1-32-16,2 0-2272 0,-1-1-448 15,3 3-80-15,0-2-32 0,1 1-464 0,1 0-80 16,-1-1-32-16,2 1 0 0,-1 0-144 0,-1 0-48 16,0 1 0-16,-1 0 0 0,0 2-144 0,0-1 0 0,-3 3 0 15,0-1 0-15,-2 1 0 0,-1 0-176 0,-2 2 48 0,0-3 0 63,-1 1-1008-63,0-2-192 0,0-4-32 15,0-1-16288-15</inkml:trace>
  <inkml:trace contextRef="#ctx0" brushRef="#br0" timeOffset="51218.25">24611 2435 21183 0,'6'-7'1888'0,"-3"2"-1504"15,0 2-384-15,0-2 0 0,-1 4 2096 0,-1 0 336 0,1-1 80 16,0-1 16-16,2-2-1232 0,-2-3-240 0,4 0-48 0,-5-1-16 0,-1 0-544 16,-1-1-96-16,-3 0-32 0,-2-1 0 0,0 2-96 0,-3 0-32 0,-1-3 0 0,-1 2 0 0,-3 1 112 0,0 1 16 0,-2 3 0 0,0 4 0 0,-3 1 64 15,1 3 32-15,-1 4 0 0,-1 1 0 0,-1-1-144 0,-1 5-16 0,2-3-16 16,-1 2 0-16,4-1-112 0,1 2-128 15,3-1 176-15,1 1-176 0,1 2 320 0,2-1-64 0,0 3 0 0,1 0 0 0,3 3-48 0,0-2-16 0,2 0 0 0,2 0 0 0,3 1-192 0,2 2 144 0,1-3-144 16,3-3 128-16,3 1-128 0,1-6 128 0,2 2-128 0,1-4 128 0,2-2-128 0,1-2 0 0,2-3 0 0,0 0 0 0,0-6 0 0,2 2 0 0,-2-4 0 0,-1 0 0 0,-1-1 0 0,-2 2 0 0,-2-3 0 16,-2-1 0-16,-3 2 0 0,0 0 0 0,-2-2 0 0,-3-1 0 0,0 2 0 0,-2 0 0 0,-1-2 0 0,-1 0 0 0,-1-1 144 0,-1 1-144 0,1 0 160 0,-3 2-160 0,1 0 336 0,-1 3-16 0,2 2-16 0,-1 3 0 0,0 1-160 0,1 1-16 15,-2 3-128-15,1 2 192 0,-1 1-192 0,1 2 0 16,0 5 0-16,0-1 0 0,1 0 0 16,0 4 0-16,0 1 0 0,1 1 0 15,1 0 0-15,-1 2 128 0,2 2-128 0,-1 2 0 16,1 2 0-1,1 0 0-15,-1 2 128 16,1 1-128-16,0 1 256 0,0-1 16 0,1 1 0 0,-1 2 0 16,-1 0-144-16,2 2-128 0,-2 3 192 0,-1 2-192 15,-1 0 0-15,-2 0 0 0,2 1 0 16,-3-6 0 0,1-3 0-1,0-7 0-15,1-6 0 16,0-5 0-16,2-2-176 15,-1-8 16-15,1-1 0 0,1-6-13040 16,-1-5-2608-16</inkml:trace>
  <inkml:trace contextRef="#ctx0" brushRef="#br0" timeOffset="52233.32">24873 1803 4607 0,'-7'1'400'16,"3"1"-400"-16,0 0 0 0,1-1 0 0,2 0 5888 0,1-1 1088 0,1 3 208 0,-1 0 48 0,0-2-4176 16,-1 5-848-16,2-1-160 0,1 0-48 0,1 0-752 0,2 2-160 15,3 0-16-15,1 2-16 0,4 0-592 0,3 3-112 0,3 2-32 16,4 1 0-16,4 3-80 0,2 1-32 0,4 0 0 0,3 3 0 0,3 1-32 0,2 5-16 0,2 0 0 0,0 4 0 31,1 1-160-31,-4-2 0 0,-1 4-192 0,1-2 192 0,-3 3 0 0,-1-1 0 0,-1-1 0 0,-5 0 192 0,-2 1 128 0,-3 5 48 0,-2 3 0 0,-2 7 0 16,-3 1-48-16,-3 2-16 0,-2 4 0 0,-2-2 0 0,-5-2 80 0,-3 2 32 0,-1 6 0 0,-4 6 0 0,-3 10-176 0,-3-7-48 0,0-10 0 0,0-6 0 0,-3-5-192 0,-2-3 0 0,-2 1 0 0,-3-3 0 0,-3-2 128 0,0 0-128 0,-2-3 0 0,-3 3 144 0,-1-2-144 0,-2 1 128 0,-2 1-128 0,-1-2 128 0,-1 0-128 0,-3-4 0 0,2 1 0 0,-3-8 0 0,-2-7-176 0,0-7-16 0,-2-4 0 0,1-10-21472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22:49.0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14868 297 19343 0,'-10'-3'1728'0,"3"0"-1392"0,3 1-336 0,3 1 0 16,1 1 224-16,-2-3-32 0,-2-1 0 0,-5-3 0 0,-3-2-192 0,-2-3 0 0,-1 1-192 0,-1-2 192 0,1 2 0 0,-1 1 176 15,2 2 0-15,-4 0 0 0,0 5 240 0,-2-2 48 16,-1 1 16-16,-3 4 0 0,1 1-320 0,-3 3-160 0,0 2 160 0,-2 3-160 0,-1-2 0 0,-1 3 0 31,0-1 0-31,-4 1 0 0,1 1-176 0,-2-1 176 16,-2 2-160-16,-1-3 160 0,-2 1 0 15,2-1 0-15,-1-1 0 0,4 0 0 0,1 0 496 0,3-2-16 0,4 2 0 0,1-1 0 0,3-1 176 0,2 2 48 32,1-1 0-32,0 0 0 0,3 1-512 0,1 2-192 15,2 1 128-15,3-3-128 0,0 5 0 0,1 0 0 16,0 5 0-16,1-2 0 0,1 4 0 0,0 1 0 15,2 1 0-15,0 3 0 0,2 3 0 0,2 2 0 16,-1 2 0-16,3 1 0 0,1 6 0 0,2-1 0 16,1 2 128-16,1-2-128 0,1 0 144 0,0-1-144 0,4 2 160 15,-1 0-160-15,2 2 144 0,2 7-144 0,3 9 128 16,3 5-128-16,1 10 0 0,-1 4 128 0,1 5-128 0,-1 4 0 16,-3 8 0-16,-3 6 0 0,0 5 128 0,-2-2-128 15,-2-7 0-15,-1 3 0 0,0 5 0 0,-1-10 0 16,1-11 0-16,-1-9 0 0,2-11 0 0,-2-4 0 15,0-2 0-15,1-8 0 0,-2-2 176 0,-1-3-176 16,1-6 800-16,-1-3 64 0,-1-3 16 0,0-5 0 16,-2-2 400-16,-1-3 64 0,-1 0 32 0,1 2 0 15,-1-2-704-15,-1-3-144 0,1 2-16 0,-1 0-16 0,0 0-496 16,-2-1 0-16,2 5 0 0,-1-2 0 0,-1 2 0 0,3-3 0 16,-1-4 0-16,1-2 0 0,0-2 0 15,4-2 0-15,-2 1 0 0,2-5 0 0,1-1 0 16,2-1 0-16,4-1 128 0,2-3-128 0,3 2 464 0,2-1 48 15,5 2 16-15,2-2 0 0,4 1-240 16,3-1-48-16,3 2-16 0,1-2 0 0,2-2-64 16,-1 3-16-16,1 1 0 0,1-3 0 0,0 2-144 0,0 1 0 15,-1 4 0-15,0-2-12048 16,2 1-2448-16</inkml:trace>
  <inkml:trace contextRef="#ctx0" brushRef="#br0" timeOffset="17209.14">17926 3961 6447 0,'-17'0'576'0,"1"0"-576"0,6 2 0 0,4-2 0 0,1 0 192 0,-5 0-64 0,-11 0 0 0,-11 0-128 0,-10 1 384 0,-6-2-48 0,1 1 0 0,3 0 0 15,6 0 272-15,3 0 48 0,6 1 16 0,3 1 0 0,2 0-448 0,4-2-96 0,4 1 0 0,3 0-128 16,3 2 128-16,4-2-128 0,2 1 0 0,4 1 0 15,2-2 272-15,3 3 0 0,5-3 0 0,3 4 0 16,3-4-16-16,5 3 0 0,5 0 0 0,5-1 0 16,3 2 256-16,6 0 32 0,4-1 16 0,5-2 0 15,4 0 368-15,2-2 80 0,1-2 16 0,3 0 0 16,7 1 192-16,3-1 32 0,7 1 16 0,3-4 0 16,-3 0-304-16,-3 0-48 0,0-1-16 0,4 2 0 15,5 2-64-15,-2 1-32 0,-2-4 0 0,-5 0 0 16,-3 0-352-16,1 2-64 0,2 0 0 0,-3 1-16 0,-1 2-240 0,-3-2-128 15,-4-2 128-15,-5 1-128 0,-8-1 0 0,-3 1 0 16,-4 2 0-16,-4-3 0 0,-3 3 0 0,-4 0 0 16,-4 1 0-16,-2-3 0 0,-4 2 0 0,-3 1 0 15,0-1 0-15,-4 1 0 0,1 0 0 0,-2-2 0 16,-3 2 0-16,-1 0 0 0,0 0 0 0,-3 0-128 16,0 0 128-16,-2 2 0 0,0-2 0 0,-3 2-160 15,-2 2 160-15,-2-3 0 0,0 3-352 16,-6 0 32-16,-2 1 16 0,-3 0 0 15,-4 0-304-15,-4 1-64 0,-4-1-16 0,-5 2-11600 0</inkml:trace>
  <inkml:trace contextRef="#ctx0" brushRef="#br0" timeOffset="101521.17">2636 11474 18431 0,'-5'-4'1632'0,"2"0"-1312"0,1 2-320 0,2 1 0 0,0-1 0 0,-1 1-208 0,-3-6 16 0,0-2 16 16,-3-2-1104-16,1-1-208 0,1 0-48 0,0 1-16 0,2 0-144 0,0 3-32 0,1 1 0 0,0 0 0 16,2 2 448-16,3-1 96 0,2 2 16 0,0 2 0 0,1-2 1648 0,3 3 336 0,-1 2 64 0,2 1 16 15,1 0 1472-15,3 3 320 0,3-3 48 0,4 3 16 16,3 0-1200-16,2 0-224 0,2-3-48 15,4 2-16-15,3-4-288 0,3 0-48 0,4 0-16 0,4 0 0 16,2-1 432-16,3-3 96 16,0 0 16-16,2 1 0 0,1-2-288 0,2 2-48 15,4 3-16-15,4 3 0 0,0 3-656 0,8 1-128 0,8 2-16 0,4-2-16 16,0 3-288-16,4-2 160 0,6 4-160 16,2-2 128-16,2-3-128 0,1-2 0 0,-1-1-160 0,-2-1 160 0,2 0-128 15,-6-3 128-15,-4-3 0 0,9 1-144 0,4 1 288 0,4 1 64 16,0 0 16-16,0-2 0 15,2 2 688-15,0 2 144 0,2 1 32 0,1-1 0 16,-3-2-720-16,1 0-144 0,2 4-32 0,1-2 0 0,-4-2-192 16,-3 0 0-16,-3 0 0 0,0 0-160 15,-3 5-304-15,-2-5-64 0,-11 0-16 0,0 1 0 16,-2 4-160-16,1-1-48 0,3 1 0 16,-8-1 0-16,-5 1-352 0,-2 1-80 0</inkml:trace>
  <inkml:trace contextRef="#ctx0" brushRef="#br0" timeOffset="139371.24">2743 9921 29487 0,'3'-9'2624'0,"1"3"-2112"0,-1 2-512 0,-2 2 0 0,0 2 752 0,0-4 32 0,3-2 16 0,1-7 0 0,0-3-368 0,-3-1-80 16,-3 0-16-16,-6 3 0 0,-6 0 160 0,-8 2 16 0,-6 1 16 0,-9 2 0 0,-10 1-256 0,-7 1-48 0,-9 2-16 0,-4 3 0 0,-6 4-208 15,-6 1 0-15,-4 1 128 0,-4 2-128 16,-3 1 0-16,0-1 0 0,2-3 0 0,4 2 0 0,2 0 0 0,3 0 0 15,5-3 0-15,7-2 0 0,7-1 256 16,6 0 48-16,5 1 16 0,4 0 0 0,2 0 320 0,3 1 64 16,3 4 0-1,1 1 16-15,3 4-400 0,4-3-96 0,2 3-16 16,5 1 0-16,1 1-208 0,4 0 128 0,1 5-128 0,1 2 0 0,3 2 0 0,0 4 0 16,1 3 0-1,2 3 0-15,0 1 0 0,1 6 0 0,-1 6 0 0,2 6 0 0,1 4 0 0,0 2 0 0,3 1-144 16,1 0 144-16,2 1-320 15,1 9 16-15,2 9 16 0,2 6 0 0,2 5 16 0,-1 2 0 0,2-1 0 0,-2 6 0 16,1 2 128-16,-2 7 144 16,0 2-208-16,-2 5 80 0,-1 4-208 0,-1 6-48 0,-5 7 0 0,-1 2 0 31,-3 1-320-31,-4 1-64 0,-4 2 0 0,-2 7-16 0,-3 1 336 0,-1-4 64 0,0-1 0 0,-5-6 16 31,-5-4 32-31,3-10 0 0,2-10 0 0,1-21 0 16,0-17-208-1,0-16-32-15,2-10-16 0,-2 0 0 0,2-3 1392 0,0 1 288 0,4 0 48 16,4-6 16-16,4-3 256 0,1-9 64 0,1-6 16 0,3-6 0 0,1-6-864 16,2-1-176-16,3-3-48 0,2-3 0 0,0 1 64 0,2 0 16 0,3 2 0 0,3-3 0 0,3-1-240 0,5 0-48 15,8-2-16-15,7-3 0 0,8 0-176 0,5-1 0 16,6-6 0-16,6 3 0 0,5 2 0 0,8 0 0 16,5 6-144-1,6 5 144-15,2 2-128 0,-1 2 128 0,0 1 0 16,-3 1 0-16,2 7-384 0,-3-1 16 0,-3-1 16 0,-3 0 0 0,-1 0 48 0,-6 2 16 15,-4 0 0 1,-7 1 0-16,-4-2-896 0,-7 2-176 0,-3-5-48 0,-7-1-14912 31</inkml:trace>
  <inkml:trace contextRef="#ctx0" brushRef="#br0" timeOffset="-187198.45">12670 10879 18431 0,'-4'-4'1632'15,"0"2"-1312"-15,3 1-320 0,1-1 0 0,1 2 1040 0,-1-2 144 0,-1-1 32 0,-1-2 0 0,-1-1 16 0,3 0 16 0,3 1 0 0,2 1 0 0,3 2-128 0,3 1-32 0,3-2 0 0,3 2 0 16,3 0-240-16,0 1-48 0,1-2-16 0,0 2 0 16,-1 0-336-16,-1 0-80 0,0 0-16 0,-1 0 0 0,0 2 32 0,-2-2 0 31,0 1 0-31,-2 0 0 0,-1 2 0 0,0-3 0 0,-2 0 0 0,0 1 0 15,1 0-80-15,1 0-16 0,1 2 0 0,1-3 0 16,4 0 112-16,-1 0 32 0,3 0 0 0,3 0 0 0,-1-3-112 0,3 2-32 16,1 0 0-16,2 0 0 0,-3-2-288 0,0 2 0 15,-3 0 0-15,1 1 0 0,-2-2 0 0,-3 2 0 16,-1 0 0 0,-2 2 0-16,-1-2 0 0,-1 1 0 0,-3 0 0 0,-1 2 0 0,0-2 0 0,-3 1 0 15,0 1 0-15,0-2 0 0,0 0 0 0,-1 2 0 0,0-3 0 16,1 0 0-16,-2 0 0 0,1 0 0 0,0 0 0 15,0 0 0-15,0-3 128 0,0 1-128 16,-1-1 0-16,0 2 0 0,0-1 128 0,-1-1-128 0,1 1 0 0,-1-2 0 16,-2 2 0-16,-1-3 0 0,2 1 0 0,-1 1 0 15,0 0 144-15,-1 0-144 16,0 3 0-16,2-3 144 0,-3 1-144 0,0-1 160 16,-2 0-160-16,2 1 160 0,0-1-32 0,0 2 0 0,0-3 0 0,-1 1 0 31,0-1-128-31,0 0 0 0,-2 2 144 0,-1-3-144 0,1-2 0 0,-2 3 0 15,-1-1 0-15,-1-2 0 0,0 2 0 16,0-1 0-16,-3 0 0 0,0 1 0 0,-1 0 0 0,-2 0-160 16,0 0 160-16,0 2-160 0,0-2 160 0,-1-2 0 15,0 4 0-15,1-2-128 0,-1 2 128 0,3 1 176 16,0-1-48-16,2 2 0 0,2-1-128 0,2 0 0 16,3 2 0-16,2-1 0 0,1 1 0 0,0 0 128 15,4 0-128-15,1-2 128 0,3 1-128 0,2 1 0 16,3-2 0-16,0 1 0 0,4 1 0 0,-2-4 0 15,1 3 0-15,0 1 0 0,-1 0 0 0,-1 0-144 16,-1 0 144-16,-2 0-208 0,1 3 208 0,-4-1 0 0,0 4 0 16,0-3 0-16,-1 2 0 0,-1 0 0 0,-1 0 0 15,0-1 0-15,0 3 0 0,-1-2 0 0,0-2 0 0,0 1 0 16,0 1 0-16,-1 0 0 0,1-3 0 0,0 3 0 16,0 0 0-16,-3 1 0 0,2-1 0 0,-3 0 0 15,0 2 0-15,-1-1 0 0,-1 1 0 0,-2 2 0 16,0 2 0-16,-2-2 0 0,0 0 0 0,-4 1 0 15,2-2 0-15,-1 2 0 0,-2-3 0 0,2 3 160 16,-1-3-160-16,1 3 0 0,-2-2 0 0,1 0 128 0,2 0-128 0,-1-1 0 16,2 2 0-16,-1-3 128 0,-1 3-128 15,-2-1 0-15,0 2 0 0,-1 1 128 16,-1-1-128-16,-2 1 0 0,2 1 0 0,-2-1 0 16,-1 0-480-16,1-3 32 0,2 1 0 15,3-4 0-15,0-1-736 0,1-3-144 0,4 0-16 0,0-1-15808 0</inkml:trace>
  <inkml:trace contextRef="#ctx0" brushRef="#br0" timeOffset="-186374.72">14450 10571 9215 0,'3'-1'816'0,"-2"0"-656"0,0 1-160 0,1 0 0 16,-1 0 1056-16,0-3 176 0,1 2 48 0,2 0 0 0,1-3-672 0,0 1-128 0,0-1-32 0,-1 0 0 0,-2-1 816 0,-2 1 144 0,-1 0 48 0,0 2 0 0,-3-3 400 0,-1 3 64 0,-1-1 32 0,-2 2 0 16,1-2-240-16,-3 3-48 15,-2 0-16-15,-1 3 0 0,-1-3-416 0,-1 2-80 16,-1 2 0-16,0 2-16 0,1-1-608 0,-1 1-112 16,0-1-32-16,1 1 0 0,0 1-240 0,0-1-144 0,1 1 160 0,1-1-160 15,1 2 144-15,-1-2-144 16,2 0 128-16,-1-1-128 0,-1 3 0 0,1-1 0 0,0-1 128 15,-2 2-128-15,0 0 0 0,2 1 0 0,1-2 0 0,0 0 0 16,2 1 0-16,4-2 0 0,1 1 0 0,3-3 0 0,1 0 224 16,1 1-32-16,3 0-16 0,0 0 0 0,1 0-48 15,0 1-128-15,1 0 192 0,0 2-64 0,2-1-128 0,-2-1 0 32,1 3 0-32,1 0 0 0,-1-2 0 0,2 3 0 0,-1-4 0 0,2 2 0 0,0 0 0 0,2 0 0 15,1-1 0-15,-1 2 0 0,2-3-160 0,-1 4 160 16,2-4 0-16,0 1-144 0,0 1 144 0,-2-1 0 15,1 1-144-15,-2 2 144 16,2-3-144-16,-3 3 144 0,0 1-192 0,-1-2 192 0,1 1 0 0,-2 1 0 0,0-1 0 16,-2 2 0-16,0 0 0 0,-3-2 0 0,-1 1 0 15,-2-3 0-15,-1 2 0 0,-1-2 0 0,-2 2 0 0,1 0 0 32,-2-2 0-32,-1 0 192 0,-1 1-48 0,-3-1-16 0,-2-1-128 15,-3 0-176-15,1-2 48 0,-2 0 0 0,-1 0 128 0,-4-4 0 0,0 4 0 0,-3-5 0 16,-1 3 0-1,-3-3-192-15,0 2 32 0,-1-2 0 16,-3 0-816 0,1 0-176-16,-1-4-16 0,1 3-16 0,4-4-672 0,3-1-144 0,2 1-32 15,2-2-11632-15</inkml:trace>
  <inkml:trace contextRef="#ctx0" brushRef="#br0" timeOffset="-186011.84">14950 10048 35935 0,'-6'1'1600'0,"1"2"320"0,1-3-1536 0,3 2-384 0,0 2 0 0,-1-3 0 0,1 4 0 0,-1 1-192 0,-2 4 32 0,-2 5 0 16,-2 6 448-16,-3 6 96 0,0 3 0 0,0 6 16 0,-1 2-112 0,-1 3-32 0,1 3 0 0,-2 5 0 0,-3 3-256 0,-2 4-272 0</inkml:trace>
  <inkml:trace contextRef="#ctx0" brushRef="#br0" timeOffset="-182148.3">16952 12307 21183 0,'4'-6'1888'0,"-1"1"-1504"0,0 1-384 0,-2 2 0 0,1-1-816 0,1 1-224 16,2-4-48-16,2-3-16 0,1-2 80 0,0 2 0 0,-3-2 16 0,-1 5 0 0,-4 1 464 0,-4 5 96 0,-2-2 0 0,-2 4 16 0,-4-1 1712 0,-2 3 352 0,-4 0 64 0,0 3 16 15,-3-3 576-15,-2 5 112 16,-1-3 32-16,0 1 0 0,1 2-320 0,-1-2-48 0,4 1-16 15,3-1 0-15,3-1-832 0,5-2-192 0,1 1-16 0,3-1-16 16,3 1-368-16,2-4-80 0,1 2-16 0,1 1 0 16,2 0-528-16,2 1-224 0,2 0 16 0,2 1 0 15,-2-1-496 1,3-1-80-16,3 1-32 0,0 1 0 0,0-1 560 0,3 1 96 0,-3 0 32 0,2 3 0 16,2-2 128-16,0 4 0 0,1 0 0 0,-1 2 128 0,0 2-128 15,-2 1 0-15,2 1 0 0,0 2 0 0,-2-2 0 16,-1 4-128-16,-2-4 128 0,-3 3-128 0,-2-4-48 15,-2 0 0-15,-3 0 0 0,-1-2 0 16,-4 1 176-16,0-3 0 0,-4 0 0 0,-2 3 0 0,-2-1 464 0,1-2 32 16,-4 2 0-16,0-3 0 0,-1 1-192 0,-1-1-48 15,2 1 0-15,-4-5 0 0,3 3-256 0,-1-5 0 16,0 1 0-16,0 0 0 0,-1 0 192 0,1-1 0 16,-2 0-16-16,1-1 0 0,0 0 160 0,-2 1 48 15,0-4 0-15,-1 3 0 0,0-4-144 0,-4 1-32 0,1-1 0 16,-1-1 0-16,0-2-208 0,-1 1-208 0,-2-3 32 15,0 0 16 1,0 2-992-16,1-2-208 0,0 2-48 0,0 1-14912 16</inkml:trace>
  <inkml:trace contextRef="#ctx0" brushRef="#br0" timeOffset="-180050.32">17367 12888 14735 0,'7'-3'1312'0,"-4"-1"-1056"0,1 2-256 16,-2-1 0-16,1 2 1856 0,-2 1 304 0,2 0 64 0,-1-3 16 0,2 1-1376 0,0-1-272 0,-1 1-48 0,0 1-16 0,-3 2-528 0,-2 0-272 0,-1 3 16 0,-2 1 16 0,-3 1-1120 0,-2 3-240 0,1 1-32 0,-3 2-16 0,1 3 2192 0,1-3 432 0,-1 5 96 0,-1 0 16 15,1-4 896-15,-2 3 192 0,2 2 48 0,-1 0 0 0,1 2-704 16,0-3-144-16,0 5-32 0,-2-2 0 16,1 1-976-16,-2 0-208 0,2 2-32 0,0-2-128 15,-1 3-496-15,2-3-208 0,1-1-32 16,1-1-16-16,3-2-1280 0,1-2-256 0,2-4-48 0,1-5-9696 15</inkml:trace>
  <inkml:trace contextRef="#ctx0" brushRef="#br0" timeOffset="-179735.91">17486 12799 43311 0,'-1'0'1920'0,"0"-1"384"0,-1 0-1840 0,2 0-464 16,0 1 0-16,2-3 0 15,-1 2-528-15,1-1-208 0,4-3-32 16,2-2-16-16,3 0 624 0,3 1 160 0,-1 2 0 0,0-1 0 0,0 5 0 0,-3 1 0 0,0 6-144 0,-3 4 144 16,1 4 0-16,-3 2 0 0,-3 4-144 0,-1 4 144 15,-2 1 0-15,0 2-192 0,-3 0 192 0,1 1-160 0,-2 2 160 0,0-3 0 16,-1-2-144-16,-1 5 144 15,0-2-432-15,-2-1-16 0,2 0 0 0,-1-4 0 32,0-2-1024-32,0-2-192 0,1 0-64 0,-2-4-8528 0,2 1-1712 0</inkml:trace>
  <inkml:trace contextRef="#ctx0" brushRef="#br0" timeOffset="-179498.59">17229 13184 18431 0,'-5'-2'1632'0,"1"-3"-1312"16,2 1-320-16,-1 1 0 0,3 0 2368 0,0 1 384 0,2-1 96 0,-1 0 16 16,1-5-2480-16,2-1-384 0,1-1-272 0,1 1 32 15,0 1 816-15,0 2 144 0,3 2 48 0,0 1 0 16,1 3 0-16,1 0 16 0,1 0 0 0,3 2 0 15,1 0 576-15,4 2 112 0,1-1 32 0,4-1 0 16,2 3-960-16,0-5-192 0,0 1-32 0,4 0-16 16,0 0-544-16,0-2-96 0,1 0-32 0,0 0-17056 15</inkml:trace>
  <inkml:trace contextRef="#ctx0" brushRef="#br0" timeOffset="-178164.89">21437 13353 8287 0,'0'-3'736'0,"0"0"-592"16,0-1-144-16,0 2 0 0,0 0 1184 0,0 0 208 0,1 1 32 0,0-1 16 0,-1-2-944 0,2-2-192 0,-1-2-48 0,-1 2 0 0,0 4 1248 0,-1-5 240 0,-1 5 48 0,0 0 16 0,-2 0 1104 0,0 2 224 0,-1 0 32 0,1-2 16 15,-1 4-1056-15,-3-2-208 0,1 3-32 0,-3 0-16 16,1-1-1312-16,-3 3-272 0,1 0-48 0,-4-3-16 31,1 3-752-31,-3 0-160 0,-2 0-16 0,-3 1-16 0,-3-1-432 16,-1-1-96-16,-1 1-16 0,-1 1 0 15,1-1 176-15,-2 0 48 0,1 0 0 0,2 0 0 0,3 0 1760 0,1 1 368 0,4-1 64 0,0-3 0 16,2 2 32-16,4-2 0 0,3 2 0 0,2 1 0 0,3-4-736 16,3 2-160-16,1 0-32 0,2 2 0 15,3-2-768-15,2 2-144 0,0 1-48 0,2-1 0 16,2 1 32-16,1 0 0 0,2 3 0 0,1-4 0 0,-1 1 672 16,2 2 0-16,1-2 0 0,-1 2 0 0,0 0 0 0,-3 2 0 15,2-2 0-15,-3 2 0 0,1 1 0 0,-2-1 0 16,0 1 0-16,0 1 0 0,-1-3 0 0,-1 5 128 15,1-3-128-15,-2 3 0 0,2 1 0 0,1-2 0 16,0 2 0-16,-1-1 0 0,1 0 0 0,-1 1 0 0,2 1 0 16,-4-1 0-16,1-1 0 0,-2-2 0 0,-2 2 0 15,-1-6 0-15,0 2 0 0,-4-2 0 0,-2 0 0 16,0-3 0-16,-3 3 272 0,0-2 144 0,-1-1 32 0,-4 1 0 16,-2-1 64-16,-2 1 0 0,-2 0 16 0,-3-1 0 15,2 0-528-15,-3-2 0 0,3 2 0 0,-4-2-144 31,2-1-560-31,2-1-128 0,1-1 0 0,0-1-16 16,1-1-1488-16,1 2-288 0</inkml:trace>
  <inkml:trace contextRef="#ctx0" brushRef="#br0" timeOffset="-177794.58">21727 13855 23039 0,'-6'3'2048'0,"1"-3"-1648"0,0 1-400 16,3 2 0-16,1-1 1888 0,-2 1 288 0,-3 2 64 0,-3 4 16 0,-3 5-1488 0,0 3-288 0,-1 3-64 0,2 2-16 0,1-1 336 0,0 4 64 0,0 0 16 0,2 2 0 0,-1 0-576 0,-1 2-112 0,2-1-128 0,-1-2 176 16,0 1 160-16,2 1 48 0,-1-6 0 0,2 1 0 15,1-5-256-15,2-2-128 0,1-3 128 0,1-3-128 31,1-2-1440-31,1-5-352 0</inkml:trace>
  <inkml:trace contextRef="#ctx0" brushRef="#br0" timeOffset="-177262.84">21620 13862 42383 0,'-6'-3'1872'0,"1"2"400"0,1-3-1824 0,2 3-448 0,2-3 0 0,2 2 0 0,0-1 0 0,2 0-208 0,2-6 16 0,4-2 0 32,3 0-208-32,1-2-48 0,1 1 0 0,3 2 0 0,0 3 448 0,1-2 0 0,2 5 0 0,1 1 0 15,0 1 272-15,2 2 96 0,0 0 16 0,2 2 0 16,2 1-64-16,-2 0-16 0,1 2 0 0,-2 0 0 16,-1 2-304-16,-4-1 128 0,-1 3-128 0,-5-3 0 15,-1 2 0 1,-6 0 0-16,-1-2 0 0,-4 2 0 0,-2-2 208 0,-3 3-64 15,-1-3-16-15,-3 1 0 0,-2 1 0 0,-4 0 0 16,-3 1 0-16,-4 0 0 0,-2 0-128 16,-2 1 0-16,1 0 0 0,-2-1 0 0,3 0 0 15,-2-1 0-15,2 1 0 0,0 1 0 0,-2 0 0 0,2-2-144 16,0 1 144-16,1-2 0 0,1 3-352 0,1-1 32 16,1 1 16-16,-1 2 0 15,2 2-96-15,1-2-32 0,1-1 0 0,3 2 0 16,3-3-272-16,2-3-64 0,2 3-16 0,2-4 0 0,2-1 464 0,2-1 80 15,4-1 32-15,1 1 0 0,3-3 384 0,1 2 80 0,1-1 0 16,1 0 16-16,2-1-80 0,0 0 0 0,0 2-16 16,1-1 0-16,1 2-176 0,-1-2 0 0,-1 3 0 15,-1 0 0-15,2 1 0 0,0 3 0 0,-1-2 0 0,-1 1 0 16,-2 2 0-16,-1 0 0 0,-1 1 0 0,0-3 0 16,-2 1 0-16,-1 2 0 0,-1-3 0 0,0 1 128 15,-1-1-128-15,-2 0 0 0,1-1 0 0,-2-1 0 16,0-1-208-16,-2-1-80 0,0-1-16 0,-3 1 0 15,-1-4 304-15,-1 1-192 0,-2-1 192 0,-1-1-160 16,-1 1-464 0,-4-4-80-16,-1 1-32 0,-2-1-15216 0</inkml:trace>
  <inkml:trace contextRef="#ctx0" brushRef="#br0" timeOffset="-175805.82">21500 8339 5519 0,'5'-2'496'16,"-3"-2"-496"-16,1 3 0 0,-1-1 0 0,0 2 1264 0,-1 0 144 0,2-2 48 0,1-1 0 0,2 2 80 0,2-3 0 0,-1 1 16 0,2-1 0 0,-2 0 432 0,-1 1 64 0,2-1 32 0,-4 1 0 0,-1 2-576 0,0-1-112 0,-2 2-32 0,0-3 0 0,0 1-624 0,-2 3-128 16,-1-2-32-16,-1 2 0 0,-2 0 192 0,0 2 16 15,-1-2 16-15,-1 1 0 0,-1 2-512 0,-2 1-96 16,1-2-32-16,-1 0 0 0,-3 2-160 0,2 0 0 15,0-1 144-15,-1 0-144 0,-3 1 256 0,-1-1 0 16,0 3-16-16,-2-2 0 0,1 1 16 0,0-1 16 16,1-2 0-16,0 1 0 0,0 1-272 0,1-4 128 15,2 3-128-15,2-1 0 0,0 0 128 0,1-2-128 0,2 3 0 16,-1-3 0-16,3 2 208 0,-2-1-16 0,3 2 0 16,-1 0 0-16,0-1 16 0,0 1 0 0,1 0 0 0,0 2 0 15,0-1-208-15,-1 1 0 0,1 2 0 0,-1 0 0 16,-1 1 0-16,1 0 0 0,0 0 0 0,0 0 0 15,2 0 0-15,1-3 0 0,-1 1 0 0,1-2 0 16,1 0 0-16,1 0 0 0,1-2 0 0,1 0 0 16,0 0 0-16,0-1 144 0,2 1-16 0,1-2 0 15,0 2 272-15,1-3 48 0,0 0 16 0,3 0 0 16,-1 0-208-16,-1 0-32 0,3 0-16 0,-2 0 0 0,2 0-208 0,0 0 144 16,1 1-144-16,-3-1 128 0,0 4-128 15,1-3 0-15,-1 0 0 0,1 3 128 0,-1-3-128 0,1 4 0 16,0-4 0-16,1 3 0 0,0 0 0 0,-1-1 128 15,2 1-128-15,1-2 0 0,0 2 0 0,0 0 0 16,3 0 128-16,-2-1-128 0,1 3 0 0,-3-3 0 16,1 1 0-16,-1 1 0 0,1 1 0 0,-2-1 0 15,-1 1 0-15,0-1 0 0,-2-3 0 0,0 3 0 16,-1 0 0-16,0 0 0 0,-1-2 0 0,-1 2 0 16,1 0 0-16,-2 1 0 0,1 0 0 0,-1 0 0 15,1 3 0-15,-2-2 0 0,0 3 0 0,1-3 0 0,-2 3 0 16,0-1 0-16,0 1 0 0,-3 0 0 0,1 1 0 0,-3-4 0 15,1 3 0-15,-1 1 0 0,-1-2 0 0,-2 0 128 16,2 2-128-16,-1-5 0 0,-2 3 0 0,-1-1 0 16,-1 1 0-16,0 1 0 0,-3-2 0 0,0 1 0 15,-1 0 0-15,-4-3-176 0,-1 3 48 0,-1-1 0 16,-2 3 128-16,-1-3-192 0,0-2 192 0,-1 0-192 16,1-1-112-16,2-1-16 0,1-2-16 15,3-2 0-15,2 3-576 0,2-7-112 16,3 3-32-16,0-5-15392 0</inkml:trace>
  <inkml:trace contextRef="#ctx0" brushRef="#br0" timeOffset="-175384.63">22225 8842 911 0,'0'-3'0'0,"-2"-2"0"0,0 1 0 15,1-1 0-15,-1 5 6592 0,1-4 1216 0,1 2 256 0,-2-3 64 0,-2-1-5568 0,-1-5-1088 0,-2-1-240 0,0-2-32 0,0 1-592 0,-2 2-112 0,2 0-32 0,-3 2 0 16,0-1-704-16,-1 4-144 0,-1 0-16 0,-3 1-16 16,0 1 96-16,-2 3 0 0,-1 1 16 0,-3 3 0 0,-1 0 304 0,-4 5 0 15,-4 0 0-15,-1 4 0 0,-1 1 128 0,-1 2 16 16,-2 1 16-16,-1 1 0 0,1 2 400 0,-1-2 80 16,2 1 0-16,3-1 16 0,3-1 352 0,4 0 64 15,5 1 16-15,4-1 0 16,5 2-640-16,4-1-128 0,5 2-32 0,6-1 0 15,3-1-288-15,9 3 160 0,9-1-160 0,9-2 128 0,10-1-128 0,8 0 128 16,12-5-128-16,9 0 128 0,9-3-288 0,10-3-64 16</inkml:trace>
  <inkml:trace contextRef="#ctx0" brushRef="#br0" timeOffset="-156459.15">8022 15257 29487 0,'-2'-2'2624'0,"1"0"-2112"0,1 2-512 0,0 0 0 0,1 0 544 0,1-1 0 16,-1-1 0-16,0 2 0 0,3-3-224 0,1 1-64 0,1 1 0 0,0-1 0 0,0 0 32 0,-1 1 0 0,1 1 0 0,-1-2 0 0,0 2 160 0,0 2 16 0,1-2 16 0,1 1 0 0,0 3 16 0,2-1 0 0,0 0 0 0,3-1 0 15,0 3 32-15,0-4 16 0,3 2 0 0,0-1 0 16,1 0-144-16,1 1-16 0,1-3-16 0,-1 1 0 0,3 0-112 16,0 2-32-16,3-2 0 0,2 0 0 0,0 0-32 15,3 2-16-15,0-3 0 0,7 1 0 0,3 0-48 0,7 2 0 16,7-2 0-16,5-1 0 0,5 0 160 0,4-1 32 16,4 1 0-16,5 0 0 15,5 2-176-15,4 2-16 0,3 0-128 0,0-1 192 0,-1 1-32 0,7 0-16 16,6 3 0-16,2-1 0 15,1 1-144-15,-5-1 0 0,0 0 0 0,3 4 0 0,6 1 0 0,-1-4-144 16,-7 0 144-16,2 2-208 0,3 0 208 0,-2 0 0 16,-1-2 0-16,2-1 160 0,0 1-160 0,1-3 0 0,3 3 144 15,0-5-144-15,-6-1 0 0,2-1-128 16,5 2 0-16,-3-4 0 16,-3-3-304-16,-3 0-48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9T16:01:55.63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1052 5714 12895 0,'-2'-2'1152'0,"2"-2"-928"0,1 1-224 0,0 1 0 16,2 1 880-16,-2-2 128 0,3 0 16 0,1-4 16 0,1-2 112 0,1-1 32 0,2-2 0 0,-2 3 0 16,1-1 160-16,-2 0 16 0,0 1 16 0,0-1 0 0,-1 0-480 0,-1-1-80 0,0 1-32 0,-3 3 0 0,-1-2 80 0,0 3 16 0,-1 0 0 0,-2 2 0 15,-1 0-416-15,0 0-80 0,-1 2 0 0,-3 0-16 0,2-2-368 0,-3 2 0 0,-1 0 0 0,-1 0 128 0,-2 2 64 0,-2 0 32 0,3 2 0 0,-6-2 0 16,-2 4 816 0,-3 2 176-16,-6 0 16 0,0 4 16 15,-3 3-560-15,0 3-112 0,-2 0-32 0,2-1 0 0,1 5-320 0,3-2-64 0,2 2-16 0,3 1 0 0,4-1-144 0,-2-1 0 16,1 2 0-16,-1 2 0 0,-1-1 0 15,-1 0 0-15,2-1 0 16,1-1 0-16,3-1 0 0,0-6 0 0,2 2 0 16,0-3 0-16,0 2 0 15,3-2 0-15,2 1 0 16,3-1 0-16,0-1 0 0,4 2 0 16,2-2 0-16,1-1 0 0,2-3 0 0,3 2 0 15,2 1 0-15,2-4 0 0,2 2 0 0,2-1 160 0,0-4-160 16,2 4 160-16,1-1 144 0,0-3 16 0,0 4 16 0,3-1 0 15,2-3-336-15,0 4 0 0,1 1 0 0,0-1 0 16,-2 0 0-16,-1 2 0 16,0-2 0-16,0 2 0 0,-2 1 0 0,3-2 0 15,0 2 0-15,1-2 128 0,-1 3-128 16,-1-4 0-16,0 3 0 16,-2 1 0-16,-2-1 0 0,-1 0 128 0,-4 2-128 15,-1 1 128-15,-1 0-128 0,-2 3 0 0,-1 0 0 0,-2 2 0 16,-1-2 0-16,0 2 0 0,0 2 0 15,-2 0 0-15,0 5 0 0,0 1 0 16,-3 1 0-16,2 1 0 0,-3-2 0 0,1 1 272 0,-1-1-32 16,0-1-16-16,0-1 0 0,-1-2 0 0,2 0 0 15,0 3 0-15,1-4-224 0,1-4 0 0,-1 2 0 16,1-3 0-16,0 0 0 0,1-1 0 0,-1 1 0 16,-2-4 0-16,2 1 128 0,-3-1-128 0,2 1 176 15,-3 0-176-15,0-1 0 0,0 1 0 0,-2-4 0 16,-1 4-192-16,-1-3 192 0,1 2 0 0,-2-2 0 15,1-1 0-15,-2-3 128 0,0-1 0 16,0 0 16-16,0-4 0 0,0-1 224 0,1-1 32 0,0-4 16 0,-1-1 0 0,0 1-416 0,-2-4 0 0,0-1 128 0,-3 0-128 0,-3 2 0 16,-1-5 0-16,-3 1 0 0,-3-1 0 0,-3 0 0 0,1 0 0 15,2 1 0-15,-3 2 0 0,3 0-640 16,-1 0-64-16,1 4-16 0,2-5 0 0</inkml:trace>
  <inkml:trace contextRef="#ctx0" brushRef="#br0" timeOffset="9168.04">14985 12609 11967 0,'4'-3'1072'0,"-1"3"-864"16,-2-3-208-16,0 3 0 0,-1 0 2080 0,2 0 368 0,0-2 80 0,1 2 16 0,-1-1-1776 0,2-2-336 0,1 1-80 0,-2 0-16 0,1 0-336 0,-1-1-208 0,-2 2 16 15,0-1 16-15,-1 0 32 0,-1 2 0 0,1 0 0 0,-1-2 0 0,-1-1 400 0,1 2 64 0,0-1 32 0,0-1 0 0,-2 2 1312 0,2-1 272 0,1-2 48 0,-1 1 16 0,-1 0-80 0,1-1 0 0,-1-2-16 0,1 0 0 0,-1-3-928 0,0 2-176 0,-1-2-32 0,1 0-16 0,-1 2-560 0,0-2-192 0,-2 2 144 0,-1-3-144 0,-1-1 208 0,1 3-32 0,0 0-16 0,-1 1 0 0,-3 1-32 16,0 3 0-16,0-4 0 0,-1 4 0 16,0 0 0-16,-2-1 0 0,2 4 0 0,0-3 0 0,0 0 112 0,0 1 16 15,0 1 0-15,0 1 0 0,-1 0-256 0,1 1 176 0,0 4-176 0,0-2 160 0,0 5-160 16,-3 3 192-16,1-1-192 0,-2 2 192 0,0 2-192 0,-1 1 0 15,0-3 0-15,1 2 0 0,1-2 0 16,0 0 0-16,-1 2 0 0,0 1 0 0,1-3 0 16,2 4 0-16,0 0 0 0,0 0 0 15,1-1 0-15,0 3 0 0,-1-1 0 0,1 3 0 0,0-2 0 16,-1 5 0-16,4-4 0 0,-2 2 0 0,1-5 192 16,2 0-64-16,1 3 0 0,-1-3 0 0,3 4 0 0,0-2 0 0,0 1 0 0,2 0 0 15,-1-3-128-15,2 0 0 16,-2-3 0-1,3 2 0-15,0 1 128 16,3-2 0 0,1 1 0-16,1-3 0 15,0-2 64-15,1-1 0 16,1 0 0-16,2 1 0 0,-1-1-32 16,2 1 0-16,-1 0 0 15,0 0 0-15,1 2-160 16,-2 0 0-16,0 2 0 0,-1 1 0 0,0-3 192 15,0 4-32-15,-2 0-16 0,-1-1 0 0,1 1-16 0,-1 0 0 16,0 0 0-16,-2-1 0 0,1-1 64 0,-2-2 16 16,0 2 0-16,1 1 0 0,0-5-208 0,0 2 176 15,2-3-176-15,0 1 160 0,0-1-160 16,1-2 160-16,1 0-160 0,0-1 160 0,0-1 64 0,0 1 16 0,2-2 0 0,-2 0 0 0,0-1-240 16,0 0 0-16,0-1 128 0,-1-2-128 0,3 2 0 0,-2-2 0 0,3 2 0 0,-2-4 0 15,0 2 256-15,1-2-32 0,2 2-16 0,1-2 0 0,0-1-208 0,0 0 0 16,2-1 0-16,-1-2 0 0,1 2 0 0,2-5 128 0,0 2-128 15,1-2 0-15,0 3 0 16,-1-4 0-16,1 4 0 0,-1-3 0 0,0 2 0 0,-3 1 0 0,1 0 0 0,-2 0 0 0,-3 2 0 0,0-2 0 16,-1-1 0-16,-1 1 0 0,2 0 0 0,-2 0 0 0,1 0 0 0,0-2 0 15,0 0 0-15,0-2 0 16,1 0 0-16,-1-1 0 16,1 1 0-16,-3 0 144 15,1-2-144-15,0-1 128 0,-1 3-128 0,1-2 0 0,-1 0 0 16,0 2 0-16,0 0 0 0,-1 0 0 0,-1 1 0 0,0 1 0 15,-1 0 0-15,0 0 0 0,-1 4 0 0,-1-2 0 16,0 2 0-16,-1 0 0 0,-1 2 0 16,1-1 0-16,-1 2 0 0,-1-1 0 15,1-1 0-15,-2 2 0 0,2-2 0 16,-2 0 0-16,0-4 0 0,-1 4 0 0,0-2 0 0,-1 1 0 16,1-2 0-16,-2 0 0 0,-1 0 0 0,0-2 0 0,-1 2 0 15,-1 0 0-15,1 0 0 0,1 2 0 16,-1-1 0-16,-1 1 0 0,-1 4 0 0,1-2 0 0,-2 1 0 0,1 2 0 15,2-1 0-15,-2 2 0 0,-3 1 0 0,-2 3 0 0,-1 1 0 16,-2 2 0-16,1 1 0 0,-1-1-176 0,2 2 176 0,1 0 0 0,1-4 0 0,3 2 0 0,1-3 0 16,1 0 0-16,2-2 0 0,2-3 0 15,1 2 0-15,1-3 0 0,1 0 0 0,0-2 0 0,2 0 0 16,1-1 0-16,0 0 0 0,1-3 0 0,0-1-192 16,3 1 64-16,0-1 0 0,1-4-14448 15,2-2-2880-15</inkml:trace>
  <inkml:trace contextRef="#ctx0" brushRef="#br0" timeOffset="10682.48">14894 13510 3679 0,'-3'-7'320'0,"-1"3"-320"15,1 0 0-15,2 0 0 0,0 2 3504 16,1-1 624-16,-1 2 128 0,1-3 32 0,-2-4-2768 0,1-2-560 15,1-3-96-15,-1 1-32 0,1 2-832 0,0-2-288 0,0 3 0 16,1 2 0-16,0 0 288 0,2 4-128 0,-2-3 128 0,2 3 0 0,-1-1 640 0,1 4 224 0,-2 0 48 16,0 0 16-16,0 0 688 0,-1 2 144 0,-1 3 32 0,0-2 0 0,0 3-304 0,-2 3-48 15,1 2-16-15,0 2 0 0,1-1-768 0,0 4-144 0,1 5-48 0,0-1 0 16,0 2-464-16,1-1 0 0,-1-1 0 0,0 0 0 0,0-3 0 0,-1 3-128 0,-2-2 128 0,1 2 0 0,-2 1 0 0,1-1 0 0,-4 2 0 0,2 0 0 0,-1 1 0 0,0 1 0 0,1-1 0 0,-1-4 0 0,0 4 336 0,1-2 32 0,0-3 0 0,1 2 0 0,-1 1 0 0,1-1 0 0,2-2 0 0,0 1 0 0,0-3-192 16,1 0-48-16,1 0 0 0,-1 0 0 0,1-1-128 0,-1-1 0 0,1 1 0 0,-3-4 0 15,2 4 0-15,0-7 0 0,-1 2 0 0,0-4 0 16,-1 2 0-16,0-2 0 0,-1 0 128 0,-1 0-128 15,0-2 160 1,-1 1 0-16,1-1 0 0,-1-2 0 16,1 2 0-1,0-4 0-15,0 0 0 0,0 0 0 0,1-4-160 16,2 2 0-16,1-1 144 0,-1-1-144 0,2 1 208 0,2-3-16 16,-2 1-16-16,0 0 0 0,1 0-48 0,-1 1 0 15,1 1 0-15,0 2 0 0,-1-1-128 0,2 2 0 0,-2-4 0 0,1 2 0 0,-1 2 0 0,0-3 0 16,1 2 0-16,-2-3 0 0,1-2 0 0,0 1 0 15,-1 1 0-15,-1 1 0 0,1-4 0 16,-3 4 0-16,2 0 0 0,-2-3 0 0,0 0 0 0,0 0 0 16,-4-2 0-16,1 0 0 0,-1-2 256 0,1 0-16 0,-1-1-16 0,1 3 0 0,2-2 0 0,-1 4 0 15,1 0 0-15,0 0 0 0,1 1-224 0,1 1 0 16,-1 0 0-16,0 2 0 0,2 1 128 0,-1 1-128 16,1 1 0-16,-2 1 0 15,2-2 128 1,-1 4-128-1,1 0 0-15,0 1 0 0,1-1 0 0,1 2 0 16,-1-3 0-16,1 2 0 16,1-1 0-16,-1 0 0 0,1 0 0 0,-1 0 0 15,2 0 0-15,0 0 0 0,-1 1 0 0,1-4 0 16,-1 3 0-16,1-2 0 0,1 2 0 0,0 1 0 0,1-4 0 0,0 4 0 0,1-1 0 0,0-2 0 0,1 3 0 16,-1 0 0-16,0 1 0 0,0 2 0 0,0-2 0 0,1 3 0 0,1-3 128 0,0 0-128 0,0-2 208 15,0-1 0-15,2 0 0 16,-2 1 0-16,1-4 32 0,-1 2 0 0,-1-2 0 0,1 0 0 15,-1-2-48-15,1-2-16 0,1 0 0 0,0-1 0 0,1-1-176 0,2-1 128 16,1-6-128-16,3 1 128 0,3-4-128 0,0-3 0 16,2-1 0-16,-2-1 0 0,0 3 128 0,0-2-128 0,2-5 192 15,0 3-64-15,-3 2-128 0,2-1-176 16,-2 2 48-16,0-1 0 0,1-1-512 16,-2 1-80-1,0-2-32-15,0-6-19568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3:50:03.46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27557 11430 28559 0,'3'-3'2544'0,"2"1"-2032"0,-1 1-512 0,1-2 0 0,-1 3 496 0,-1-2 0 16,5 0 0-16,4-4 0 0,4-3-496 0,1 2 0 0,0-3-128 0,-5 2 128 0,-3 1-176 0,-5 4 176 0,0 0-160 0,-5 1 160 0,0 2 336 0,-4 2 176 0,-3 1 16 15,0 3 16-15,-3-2 1312 0,-2 3 272 0,0 4 48 0,-2-4 16 0,1 3-1136 0,-1 2-224 16,2-3-64-16,-3 0 0 0,1 1-192 0,-1 0-64 0,1-2 0 0,-4 2 0 0,0-2-240 0,-2 0-48 15,-2 2-16-15,-3-3 0 0,-1 1 0 0,-4 2 0 0,-3 2 0 0,-4-2 0 0,-1 3-32 16,-3-1-16-16,-1 2 0 0,-2 1 0 0,-1-2 224 0,1 2 64 0,1-1 0 0,2-5 0 0,3 4-128 0,-1-5 0 0,3 2-16 0,0 0 0 0,4-1-48 0,-1-3-16 0,3 0 0 0,2-1 0 0,1 0-112 0,1-1-128 0,0-2 176 16,1 2-176-16,-1 0 0 0,1-2 0 0,0 4 0 0,-1-2 0 0,-2 2 0 0,2 1 0 0,0-1 0 0,0 0 0 0,3-2 0 0,1 2 0 15,3 0 192-15,2-4-192 16,4 2 288-16,1-3-48 0,2 2-16 0,3-1 0 16,1 0-224-16,1 0 0 0,2-2 0 0,-1 0 0 0,3 3 0 0,-2-2 128 15,3 1-128-15,-1 1 0 0,0-3 0 0,0 3 0 16,1 0 0-16,-1-2 0 0,1 2 0 0,-1 0 0 15,-1 0 0-15,1 0 0 0,-2 0 0 0,0-2 0 0,1 2 0 0,-1-1 0 0,1-2 144 0,1 0-144 16,-1 1 128-16,2-1-128 0,1 0 176 0,0 0-48 16,0 0-128-16,0-1 192 0,1 1-192 0,-1 0 144 15,0 0-144 1,0 0 128-16,0 0-128 0,0 0 0 0,0 0 0 0,0 0 0 0,0 0 128 0,0 0-128 16,0 0 128-16,0 0-128 0,0 0 0 15,0 0 0-15,0 0 0 0,0 0 0 0,-19 6 176 0,11-2-48 0,1 0-128 16,-1-1 192-16,2 2-192 15,0-1 0-15,1-1 0 0,1-2 0 0,1 1 0 0,0-2 0 16,1 0 0-16,1-2 0 0,-1 1 0 0,1 1 0 16,1-3 0-16,-1-1 0 15,1 2 0 1,0-1 0-16,0 0 0 0,0 0 0 16,0 2 0-16,0-3 0 0,0 2 0 0,0-2 0 15,0 2 0-15,0-2 0 16,0 1 128-1,0 0-128 1,1 0 0-16,0 0 128 16,3-4-128-16,-2 1 0 0,2 0 144 15,0-3-144-15,1 2 128 0,1-5-128 0,0-1 128 0,3 0-128 16,0-3 0-16,-1-2 128 0,2 2-128 0,1-4 0 0,0 2 0 0,-1-1 0 0,0 2 0 0,0-2 0 0,-3 3 0 0,0 2 0 0,-2 0 0 0,-2 5 0 16,-3-1 0-16,0 7 0 0,0-4 0 0,-2 5 0 15,1 0 0-15,-3 2 0 16,0 2-128-16,0 0 128 0,-1 2 0 15,-1 0 0-15,-1 2 0 16,1 3 0-16,-3 1 0 0,2 0 0 0,-2-1-128 0,0 3 128 0,1 1 0 16,-1-1 0-16,2 1 0 0,-2 3 0 0,0-2 0 15,-1 3 0-15,0-1 0 0,-2 4 0 0,0-1 0 0,-3 3 0 16,1-3 0-16,-1 2 0 0,1 2 0 0,0-1 0 0,3-2-128 16,1 1 128-16,3-5 0 0,0 0 0 0,5-1 0 15,2-2 0-15,1 0 0 0,3-1 0 16,1 0 0-16,2-2 0 0,1-2 0 15,3 0 0-15,2-2 0 0,3-2 0 16,3-1 0-16,2-2 0 0,1-2 0 16,2-2 0-16,2-1 0 0,0-2 0 0,0 3 0 0,0-4 0 15,0 1 0-15,-2-2 0 0,1 0-144 0,-1 0-16 0,-2-2 0 0,-1 0 0 16,0-3-1312-16,-3 3-256 0,0 2-48 16,0-2-19792-16</inkml:trace>
  <inkml:trace contextRef="#ctx0" brushRef="#br0" timeOffset="1">28118 11578 35935 0,'1'0'3200'16,"0"0"-2560"-16,1 0-512 0,-2 0-128 0,1 0 0 0,0 0 0 0,2 0 0 0,-1 0 0 0,2 0 864 0,1 0 208 0,-2 0 32 0,1 0 16 0,0-2-512 0,-2 2-96 0,2 0-32 0,-1-4 0 0,0 1 0 0,1-3 0 0,1 0 0 0,0-1 0 0,0-2 96 0,1-5 0 0,0 2 16 0,0-3 0 0,0-1-80 0,-1-2-32 0,3-5 0 15,-2-1 0-15,0-2-64 0,-1-3-16 0,3-3 0 79,-2 0 0-79,0-3-80 0,-1 1-32 0,1-1 0 0,0 0 0 0,-1 1-96 0,1 2-32 15,1-3 0-15,0 7 0 0,0-1-160 0,0 1 160 0,4-1-160 0,-1 2 160 0,2 3-160 0,-1 2 0 0,1 1 0 0,0 5 0 0,-2 0 0 0,-2 6 0 0,0-1 0 0,-3 4 0 16,-1 0 0-16,-1 4 0 0,-2-2 0 0,-1 4 0 0,0-2 0 0,-1 3 0 0,-2 0 0 0,1 3 0 15,-2 0 144-15,1 1-144 0,-1 5 160 0,-1 1-160 16,-1 2 144-16,0 4-144 0,-2 2 128 16,2 5-128-16,0 1 0 0,0 5 0 0,2 3 0 15,0 3 0-15,4-1 0 16,0 2 0-16,3 4 0 0,0-4 0 0,2 1 0 16,1-3 0-16,2-2 0 0,-1-3 0 0,1-1 0 0,-1-5 0 15,1-1 0-15,-1-4 0 16,0-1 0-16,1-4 160 15,-1-1-160-15,-1 0 160 16,1-2-160-16,-1-4 0 0,1 1 0 0,2-2 128 0,0-1-128 16,0-3 0-16,5-2 0 0,1-2 0 0,-2 0 0 0,2-1 0 15,3-5 0-15,0-4 0 0,3 0 480 0,-1-2 16 16,2-1 0-16,-2 0 0 0,1-2-224 0,-1-2-32 0,0-2-16 0,-1-3 0 0,-1-1-96 0,-1-2 0 16,-1-1-128-16,-1-4 192 0,-1 3-64 0,-1-3-128 0,0 0 176 15,-1-2-176-15,0 0 160 16,-1 0-160-16,0 2 128 0,1 1-128 0,-2 3 0 15,-2 1 0-15,1 2 0 0,-1-2 0 0,1 3 0 0,-1 3 0 16,-2-1 0-16,0 3 0 0,-2 2 0 0,-1 3-176 16,-1 2 176-16,-1 3-128 0,-2 3-128 0,-1 1 0 15,1 1-16-15,-1 4 0 0,-1 1-1200 0,-1 1-224 16,1 4-48-16,-2 3-13120 0,0 2-2624 16</inkml:trace>
  <inkml:trace contextRef="#ctx0" brushRef="#br0" timeOffset="2">29347 11208 20271 0,'1'0'1792'16,"-1"-2"-1424"-16,2-2-368 0,-1 2 0 0,1 2 2416 0,-1-3 400 0,2 2 96 0,2-4 16 0,1 0-1584 0,3-4-304 0,-1 0-64 0,1 0-16 0,-2 1-432 15,-3 2-80-15,-1 1-32 0,-5 4 0 0,-1-1 96 0,-2 4 32 0,-3 2 0 16,-2-2 0-16,-1 6 416 0,-2 0 96 0,-2 2 16 0,-2 3 0 0,-1-1-368 16,1 2-64-16,-2 4 0 0,2-2-16 0,1 3-224 0,-1-1-32 15,-1-2-16-15,2 3 0 0,1-2-96 78,1 1-32-78,-1 1 0 0,2-3 0 0,5 3-224 0,0-3 0 0,3-1 128 0,4-4-128 0,2 0 0 0,3-1 0 0,2-4 0 0,4 0 0 0,1-4 0 16,4 0 0-16,4-2 0 0,2-4 0 0,1-1 0 0,3-2 0 0,1 1 0 0,1-4 0 0,-1-1 0 0,-3 0 0 0,0 2-128 0,0-3 128 0,1-1 0 0,-2 0 0 0,-1-2 0 0,-4 1 144 0,-2-2-144 0,-3 4 0 0,-3-3 0 0,-2 1 0 0,-2 2 0 0,-2-4 0 0,-3 0 0 0,-1 0 0 16,-3 1 176-1,-1-4 48-15,-2 2 16 0,-2 2 0 0,0-1-96 0,-1 0-16 16,0 4 0-16,-1 2 0 0,-1-1-128 0,-2 3-176 0,1 2 48 0,-2 2 0 15,1 2-320-15,0-1-64 16,-1 2-16-16,-1 5 0 0,0-2-336 16,-1 5-64-16,0-1-16 15,0 5-18080-15</inkml:trace>
  <inkml:trace contextRef="#ctx0" brushRef="#br0" timeOffset="3">31077 11106 17503 0,'-2'-2'1552'0,"-1"2"-1232"0,2-2-320 0,0 1 0 0,-1 1 1392 0,1 0 208 16,-1-3 64-16,-3 0 0 0,-3 0 1008 0,1-3 208 0,-2 2 32 0,2 0 16 15,-1 2-1008-15,2 0-208 0,0 0-48 0,-1 2 0 0,-2 0-864 0,0 2-176 0,1 0-48 0,-4 4 0 0,0-2-256 0,-1 2-48 16,-2 3-16-16,0-2 0 0,-1 3-112 0,0 1-16 0,-3 3-128 0,1 1 192 0,-2 2-192 0,-1 2 0 0,0-1 0 0,0 2 0 0,2-2 0 0,1 1 0 0,0-1 0 0,3 0 0 0,3-1 0 0,2-1 0 0,4-3 0 0,2 0 0 0,2-3 0 0,3 1 0 0,3-1 0 0,2 0 0 0,3-1 0 0,2 1 0 0,2-4 0 0,2 0 0 0,3-2 0 0,1-3-160 0,2-1 160 16,2-1-128-16,-2-3 128 0,1 1-128 0,0-3 128 0,0-2-128 0,2 0 128 0,-1-4 0 0,3 2 0 15,0-5 0-15,0 1 0 0,-2 0 144 0,1 0-16 0,-4-1-128 16,-2 2 208-16,-1 0-64 0,-4-3-16 16,0 4 0-16,-4-3 0 15,-1 1 0 16,-3-1 0-31,-2 2 0 16,-2 1 64-16,-2-1 16 0,0 3 0 16,-2 0 0-16,-2 0 48 0,0 2 0 0,-1-1 0 15,-2 4 0-15,1-1-64 0,-1 4-16 16,-1 2 0-16,0 0 0 0,0 2-176 0,-1 2 0 0,0-1 0 16,1 4 0-16,0-1 0 0,1 0 0 0,1 3 0 15,2 1 0-15,0-4 0 0,3 4 0 0,0-3 0 16,2 2 0-16,0-1 0 15,2 2 0-15,0 3 0 0,2-4 0 16,2 4 0-16,-1 0 0 0,1 2 0 0,1 1 0 0,0 3 0 16,0 1 0-16,2-2 0 0,-2 2 0 15,1 1 0-15,-1 1 0 0,1 3 0 0,-3 1 0 16,-1-1 0-16,-3 1 0 0,-1 2 0 0,-2 1 0 0,-2-1 0 16,-1-2 0-16,1 1 0 0,-1-1 0 0,-1-1 128 0,-1-3 0 0,0 0 0 15,-3-2 0-15,0-1 192 16,1-1 16-16,-2-2 16 0,-3 3 0 15,2-5-48-15,-2 2-16 16,-2-2 0-16,-3 3 0 0,2-3-128 16,-2 0-32-16,-2 2 0 15,2-4 0-15,-1 1-128 0,-2-1 0 16,0-2 0 0,-1-3 0-16,-1 2 0 0,0-3 0 0,-2-2 0 15,0-2 0-15,1-2-336 0,0-3 48 0,0-2 16 0,0-3 0 0,1 2-736 0,2-4-144 16,1 2-16-16,2-2-12512 0,2-3-2496 0</inkml:trace>
  <inkml:trace contextRef="#ctx0" brushRef="#br0" timeOffset="4">31762 11050 20271 0,'6'-5'1792'0,"-2"1"-1424"0,0 1-368 0,-2 0 0 0,1 0 1232 15,-1 3 176-15,1-3 48 0,0-1 0 0,3-1-800 0,1 0-144 0,0-1-48 0,-1 0 0 0,-2 0 288 16,-3 2 48-16,-2 2 16 0,-4-1 0 0,0 2 720 0,-2 1 128 0,-1 1 48 0,-2 2 0 16,2-1-672-16,-2 2-128 0,0-3-16 0,1 2-16 0,1-1-624 0,0-2-112 15,2 1-16-15,0 2-128 0,1-3 256 0,1 0-48 0,2 0-16 0,-1 0 0 0,2 0 16 16,2 0 0-16,0 0 0 0,2 0 0 0,-1 0 32 0,2 0 0 0,0 0 0 0,1 0 0 0,0-3-48 0,0 3 0 0,1-1 0 16,1-1 0-16,-1 2-192 0,1-4 0 0,-2 0 0 0,-1 2 0 0,1-2 0 0,-2-2-256 0,-1 0 16 0,1 1 16 0,-2-3-1632 0,0 2-320 0,2-3-64 0,-2 2 0 0,3-3-2336 0,-2 1-464 0,2-3-80 0,-2 2-32 0,2-2 1456 0,0-2 304 0,0 2 48 0,-2-4 16 0,2 1 2032 15,-2-1 400-15,-1-4 96 0,2 3 16 0,-2-1 1808 0,0 0 384 0,1-1 64 0,-2 1 0 0,1 2 1904 0,-1 0 368 0,1 1 80 0,2 1 16 0,-1-1 208 0,0 2 48 0,1 3 16 0,-1 0 0 0,1 4-1808 0,-1 0-384 16,1-1-64-16,-2 5 0 0,2-1-1024 15,-3 3-192-15,1 0-32 0,-1 2-16 0,0 1-128 0,-1 4-16 16,-1 0-16-16,0 3 0 0,-1 2-112 16,0 4-32-1,-1 3 0-15,0 3 0 0,-1 5-32 0,0 2-16 16,-1-1 0-16,1 4 0 0,0 1 48 16,-1 0 16-16,1-1 0 0,-1 3 0 0,0-3-80 0,-2 0-16 15,0 3 0-15,0-2 0 0,0 0 80 0,-2 1 16 16,0-2 0-16,0-1 0 0,1-3-48 0,-1-2 0 15,3-1 0-15,0-3 0 0,0-3-64 16,2-2-32-16,0-2 0 0,2-3 0 16,-1-1-32-16,3 1 0 15,0-6 0-15,-1 0 0 0,2-1 0 0,0-3 0 0,0 1 0 0,2-3 0 0,-1 0 96 0,0-4 16 16,2 2 0-16,-1-2 0 0,2-2 16 0,1-3 0 0,0 0 0 0,1-2 0 0,2-1-80 16,0-4-16-16,2-3 0 0,1-2 0 0,0 2-160 0,0-4 0 0,2 4 0 15,-2 1 0-15,1 2 0 0,-1 3 0 0,-1 3 0 16,0 1 0-1,0 3 0-15,-2 2 0 0,1 2 0 16,0 2 0-16,-1 2 0 0,2 2 0 0,-1 2 0 0,1 0 0 16,1 4 0-16,-1-1 0 0,1 3 0 0,-1-1 0 0,1 2 0 15,0 1 0-15,0-1 0 16,0 3 0-16,1-3-128 0,-1 2 128 0,0 1 0 0,-1-2 0 0,1 1 0 16,-1 1 0-16,-2-4 0 0,0 1 0 0,-2-1-160 15,0-1 160-15,-1-2 0 0,-1-1-144 16,-2-3-416-16,2 0-80 15,-1-1 0-15,0-4-16 16,0-2-848-16,0-2-160 0,2 0-48 0,0-2 0 16,1 0 144-16,3-4 32 0,-1 0 0 0,1-2-17184 0</inkml:trace>
  <inkml:trace contextRef="#ctx0" brushRef="#br0" timeOffset="5">32294 11231 10127 0,'32'-23'448'0,"-23"17"96"0,-6 4-544 0,-1 2 0 0,-2 0 0 0,2-3 0 15,3 0 3792-15,4-1 656 0,3-5 128 0,3 2 32 0,0-2-1200 0,1-1-224 0,-3 0-48 0,0 4-16 0,-2 0-1712 0,-4 0-352 0,-1 2-64 0,-3 2-16 0,-2-2-192 0,-1 4-32 0,-2 0-16 16,-3 1 0-16,-3 2 32 0,0 0 16 0,-3 2 0 0,-3 0 0 0,-2 6-432 0,-3-1-96 0,-2 4 0 0,-2 3-16 0,-1 3-240 0,1 0 0 0,-1 1 0 15,2 1 0-15,2 0 0 0,3-3 0 0,2-3 0 0,4 0 0 0,2-3 0 0,4 0 0 0,3-1 0 16,3 1 0-16,3-5 272 0,2 2-32 0,4-2-16 0,2-2 0 0,3-1-224 0,1-2 0 0,3 0 128 0,1-2-128 0,1 2 0 0,0-7 0 0,2 4 0 0,-1-6 0 0,1 1 0 0,0-1 0 0,2-2 0 0,-2-2 0 16,0 2 0-16,-2-6 0 0,-2 3 0 0,-3-2 0 0,-2 2 0 0,-3-1 0 15,-3 0 0-15,-3-1 0 0,-3 0 0 0,-3 0 0 0,-2 1 0 0,-3-3 0 0,-1 1 0 16,-3 2 0-16,-1-1 0 0,0 0 0 16,-1 1 352-16,0-3 32 15,-2 3 0-15,2 0 0 16,-2 1-240-16,2 1-144 0,1 3 192 15,1 2-192-15,0 1 0 0,0 1 0 16,2-1 0-16,0 1 0 0,2 1-624 0,0 1-224 16,2 1-48-16,2 0-16 15,-1-3-464-15,3 3-96 0</inkml:trace>
  <inkml:trace contextRef="#ctx0" brushRef="#br0" timeOffset="6">32979 11001 36863 0,'-3'-3'1632'0,"2"2"336"0,0 1-1584 0,0 0-384 0,1 0 0 0,-2 0 0 0,1 0 688 0,-1 0 48 0,-2 1 16 0,-2 2 0 16,-3-1-304-16,-1 2-48 15,-2-2-16-15,-2 2 0 0,-2 2-144 0,-1 0-48 0,-3 2 0 0,-2 0 0 16,0 2 256-16,-2 3 32 0,1-3 16 0,-2 2 0 15,1-2 0-15,0 2 0 16,0 1 0-16,2-5 0 0,2 2-256 0,4-2-48 0,1-2-16 16,5-1 0-16,3-2-32 0,2-3 0 0,2 0 0 0,5 0 0 15,0-3-144-15,3 0 0 0,3 1 0 0,0-2 128 16,3 0-128-16,2 2 0 0,0-1 0 0,2 2 0 16,0-1 0-16,1 2 0 0,3 0 0 0,-1 2 0 15,-1 2 0-15,2 0 0 16,-2 2 0-1,1 2 0-15,-2 0 0 0,-1 0 0 0,-2 1 0 16,0 1 0-16,-2 2 0 0,-3-2 0 0,1 3 0 0,-2-1 0 16,0-2 128-16,-4 2 32 0,1-2 16 0,0 2 0 0,-2-2 112 15,-2 0 32-15,1 0 0 0,-2 1 0 16,1-1-320-16,-1 0 160 0,-2 0-160 0,0 0 128 0,0 1-128 16,-2 0 0-16,0 1 0 15,-1 1 0-15,-1 2 0 0,-2-2 0 16,-2 2 0-16,-1-3 0 0,-2 2 0 15,-1 0 0-15,-1 1 0 0,-2-2 0 16,-1 2 0-16,-2-1 0 0,-3 3 0 16,2-3 0-16,0 0 0 0,1-3-144 15,1 1 0-15,5-6 0 0,2-3-384 0,4-3-80 0,3-3-16 16,2-3 0-16,5-3-592 0,2-7-112 0,2-3-16 16,6-3-16-16</inkml:trace>
  <inkml:trace contextRef="#ctx0" brushRef="#br0" timeOffset="7">33234 10753 41471 0,'1'-2'1840'0,"0"2"368"0,0 0-1760 0,2 2-448 0,0-2 0 0,0 2 0 0,-1 0 352 0,3 2-16 0,2 2 0 0,2 6 0 0,1 1-32 16,0 5-16-16,-1 4 0 0,-3 1 0 0,-3 1-288 0,-3 5 0 0,-2-1 0 0,-1 2 0 0,-2 2 352 16,-2 2 160-16,-1 1 48 0,-1 2 0 0,-1-1 64 0,0 4 16 15,2-2 0-15,0 1 0 0,2-9-432 0,0-1-80 0,1-1 0 0,1 1-128 0,2-7 0 32,1 0 0-32,-1-3 0 0,2 1 0 0,0-4 0 0,0-1 0 0,0-4 0 15,2 0 0-15,-1-1-224 0,0-4-96 0,0-2-32 0,0-1 0 0,-1 0-608 0,0-3-128 0,0-3-32 0</inkml:trace>
  <inkml:trace contextRef="#ctx0" brushRef="#br0" timeOffset="8">33132 11067 23951 0,'0'-7'2128'0,"0"1"-1696"0,0 1-432 0,1 1 0 0,2 3 4480 0,-1-2 800 0,2 1 160 0,0-2 48 0,2 1-3232 0,4-4-640 0,2 1-128 0,2 0-16 0,2 0-672 0,1 2-128 0,0 2-32 0,2-1 0 0,0 2-464 0,0 1-176 0,2 0 0 15,0 0 144-15,0 0-144 0,2 1 0 0,1 2 0 0,4-3 0 16,1 2 0-16,2-1 0 0,1 2 0 0,1-3 0 16,-1-3 0-16,0 0 0 0,-2-1 0 0,-1-6 0 15,0 1-1056 1,-3-4-96-16,-7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9T16:03:57.60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884 12034 23951 0,'-4'-3'2128'0,"2"-1"-1696"0,1 4-432 0,-1 0 0 0,2-3 656 0,0 3 48 0,-1-3 16 0,-2-3 0 0,-1-1-528 15,-2-1-192-15,-2 0 144 0,1-3-144 0,-3 4 192 0,0-2-64 0,0 2 0 16,-2 1 0-16,-3-1 624 0,0 4 112 0,0 0 32 0,4-1 0 0,2 4 64 0,0 0 0 0,-3 4 16 0,1 2 0 16,0 2-464-16,0 0-112 0,2 5-16 0,2 0 0 0,-2 2-128 15,2 4-48-15,-1-3 0 0,1 6 0 0,-2 4 304 219,1 3 48-219,-1 1 16 0,0 5 0 0,2 1-416 0,2-1-160 0,0-3 128 0,3-5-128 0,2-1 0 0,1-1 128 0,3-7-128 0,1-1 0 0,-2-2 416 0,2-2 0 0,1-1 0 0,1-2 0 0,-1 0-272 0,2-4-144 0,2 3 160 0,0-3-160 0,1 1 128 0,-1-3-128 0,1-2 0 0,2-2 0 0,-2 0 144 0,0-2-144 0,0 2 128 0,0-4-128 0,0 1 0 0,0-4 0 0,3 1 128 0,-2-4-128 16,2-2 144-16,-2 0 0 0,2-2 0 0,-2-1 0 0,1-1 128 0,-1 0 32 0,-2 0 0 0,0-3 0 0,-1 3-304 0,-3 0 0 0,1-2 0 0,-3 2 0 0,1-2 0 0,-3 1 128 0,0-2-128 0,-1 1 0 0,-2 2 176 0,-2 0-176 0,1-3 160 0,-3 6-160 0,0-2 304 0,-2-1-48 0,-1 0 0 15,-3-1 0-15,0 1-64 0,-1 2-32 0,0 0 0 0,0-1 0 0,1-1-160 0,-1 4 160 0,3-2-160 0,0 2 160 0,0 3-160 0,2-1 0 16,1 4 0-16,-1 0 0 0,1 2 0 0,1-1 0 0,-1 4 0 0,1 1 0 0,-1 0 0 0,1 2 0 0,1 2 0 0,-1 0 0 0,2 2-144 0,-2 0 144 0,1 0 0 0</inkml:trace>
  <inkml:trace contextRef="#ctx0" brushRef="#br0" timeOffset="674.63">1128 12006 19343 0,'-10'-10'1728'0,"2"6"-1392"0,1-1-336 0,3 4 0 0,3 1 4352 15,2 0 784-15,-1 0 176 0,0-2 16 0,-1 2-4128 0,0 0-832 0,0 2-176 16,-1-1-16-16,4 4-176 0,-2-5 0 0,0 0 144 0,1 23-144 0,0-14 0 0,-1 4 0 0,1 0 0 15,-1 4 0-15,3 4 0 0,-2-2 0 0,3 2 0 0,-1 2 0 0,4 0 496 0,-2 2 16 0,1 1 16 0,-1-1 0 0,0-1-144 0,-2-4-16 0,1 1-16 0,0-2 0 16,-1-2-96-16,0-2 0 0,1 1-16 0,-1-4 0 0,1-2-240 0,0-1 176 0,-1-3-176 0,1-2 160 0,-1-3-160 0,-1-1 0 0,1-1 0 0,-1-3 0 0,1-5 224 16,-2 1-32-16,0-3-16 0,-1-2 0 0,0-3 112 0,-1-2 32 0,0-3 0 0,-1-3 0 0,0-1-160 0,-1-3-32 0,0-4 0 0,-1-2 0 0,-1 0-128 0,0 0 0 0,1 1 0 0,1 1 0 15,0 0 0-15,1 1 0 0,3 0 0 0,1 5 0 0,3 4 0 0,3 2 0 0,2 5-176 0,2 1 176 0,0 2 0 0,3 0 0 0,1 2 0 0,2-1 0 0,-1 3 0 0,1-2 0 0,2 4 0 16,0 0 0-16,-1 0 0 0,-1 2 144 0,-1-1-144 0,1 4 0 0,-1 1 0 0,-1 0 0 0,-1 1 0 0,0 4 0 0,0 1 0 0,-2 4 0 16,1 0 0-16,-3 2 0 15,0 1 0 1,-1 0 0-16,-1 6 0 0,-1-3 0 15,1 2 0-15,0 2 0 0,-1 1 0 0,1-1 0 0,-2 1 0 0,1-1 0 16,-1-2 0-16,-1 1 0 0,2-3 0 16,-2 0 0-16,0 0 0 0,2 0 0 0,-3-1 0 15,0-1 0-15,-1-2 0 0,0 0 0 0,0 1 0 16,-3-3 0-16,2-3 0 0,-1 2 0 16,-1-1 0-1,-1-3 0-15,0 2 0 16,-1-2 0-16,0 1 0 0,0-3 0 15,1 0 0 1,-2-3 0 0,1 0 0-16,0-3 0 0,-2 0 0 0,1-3-13632 0,-1-6-2688 0</inkml:trace>
  <inkml:trace contextRef="#ctx0" brushRef="#br0" timeOffset="1130.53">1838 12021 35007 0,'-5'-5'3120'0,"1"4"-2496"16,0-2-496-16,4 3-128 0,1 0 1952 0,2-2 368 0,1 0 80 15,-1 0 16-15,3-1-1936 0,3-1-480 0,1-3 0 0,2 1 0 0,1-2 0 0,-2-2 0 16,0 0 0-16,-1-3 0 0,-1 1 0 0,-2 2 0 0,-1-2 0 0,0-1 0 0,-1 3 0 0,-1-2-128 0,0 0-16 0,-1 2 0 0,1-3 144 16,-1 4 0-16,0-4 0 0,1 1 0 0,1-2 160 0,-1-1-32 15,1-1-128-15,-2 0 192 0,1 0 128 0,0 1 0 0,-1 2 16 0,0 0 0 16,1 3-160-16,-2-2-48 0,1 2 0 15,-3 2 0-15,0-1-128 0,-3 1 0 0,-1 5 0 16,-1-3 0-16,-2 1 0 16,-3 3 0-16,-1 0 0 0,-3 2 0 15,-3 2 0-15,-3 2 0 16,-2 2 0-16,-3 3 0 16,-3 5 0-16,-1 0 0 0,0 2 0 15,3 2 0-15,1 3 0 0,4-3 0 0,4 2 0 0,3-4 0 16,4 3 0-16,3-4 0 0,1 4 0 0,2 0 0 0,3 0 0 15,2 0 0-15,1 4 0 0,3-1 0 16,2 3 0-16,0-2 0 16,2 2 0-16,0 2 0 15,1-1 144-15,0-4 0 16,-1 0 0-16,1 3 0 0,2-1 192 0,-1-1 48 0,3-1 0 16,0-2 0-16,2-1-192 0,0-7-16 0,2 1-16 0,1-4 0 15,1-1 80-15,-1-3 16 0,4-2 0 0,0 0 0 0,1-3-256 0,-1-3 0 16,2 0 0-16,1-6 0 0,1-3 0 15,0-1 0 1,3-4 0-16,0-1 0 0,-1 1-912 16,3-4-80-16</inkml:trace>
  <inkml:trace contextRef="#ctx0" brushRef="#br0" timeOffset="2630.13">1288 13402 19343 0,'0'-2'1728'0,"0"-5"-1392"0,2 7-336 0,-2-3 0 0,0 3 240 0,0-3-32 0,0-3 0 0,1-4 0 0,-1-2 496 0,0-2 112 0,1-3 16 0,-2 3 0 0,1-2 416 0,-3 1 96 0,2 2 0 0,-2 0 16 0,-1 1 144 0,-1 2 32 0,-1 0 0 0,-2 2 0 0,0-1-304 0,-2 4-48 0,0-1-16 0,-3 3 0 0,1 0-672 0,-3 0-144 0,-1 1-32 0,-1 0 0 16,0 6-16-16,-2-1-16 0,-1 3 0 0,0 0 0 0,-1 5-96 0,0 4-32 0,0 3 0 0,2 2 0 0,0-1-160 16,2-1 128-16,1 5-128 0,-2 0 128 0,2 2 64 0,-1 3 0 0,1 3 0 0,2-6 0 0,3-3-192 0,-1 0 0 0,-1 7 0 15,1 1 128-15,2-2-128 0,0-1 0 0,3 2 0 0,2-3 128 0,2-2 112 0,3-1 16 0,4 0 0 0,1-2 0 0,1-5-256 0,3 0 0 16,2-1 0-16,3-5 0 0,1-3 0 0,2 0 144 0,3-2-144 0,-2-5 128 0,2 1 80 0,1-5 16 0,4 0 0 15,1-4 0 1,1-2-80-16,0-5-16 0,-1 1 0 0,-1-4 0 0,-2-1 112 16,-2 0 16-16,0-1 0 0,0-1 0 0,-1 1 16 15,-1-2 16-15,-1-3 0 0,1-1 0 0,-2-2-32 16,0-1 0 0,-2-2 0-1,-1 0 0-15,-2 2 0 0,-3-5 0 16,-2 2 0-1,-1-3 0 1,-3 3-32-16,-2-2-16 16,-1-1 0-16,-4-3 0 0,1 6-16 15,-2-6-16-15,-1 0 0 0,-3-3 0 16,-1 0-48-16,-1 1 0 0,-1 1 0 16,-2 2 0-16,0 5-128 0,0 6 0 0,-1 1 0 0,0 6 0 0,0 0 0 0,0 3 192 15,0 4-32-15,0-1 0 0,2 5-160 16,-1 0 0-16,2 0 0 0,1 0 0 0,1 2 0 0,0 2 0 0,1-2-144 0,1 4 144 15,-1-2 0-15,0 1-160 16,1 3 160-16,-1-2-128 0,0 2-496 0,1 0-80 0,-1 2-32 16,-1 1 0-16,3 3-480 0,-1 1-112 0</inkml:trace>
  <inkml:trace contextRef="#ctx0" brushRef="#br0" timeOffset="3199.02">1701 13172 35935 0,'-6'-12'1600'0,"1"3"320"0,2 2-1536 0,0 3-384 0,3-1 0 0,1 1 0 16,1 1 0-16,-2-4 144 0,0-3-144 0,0-2 0 0,0-3-224 0,-2 3-160 0,1 4-16 0,-1 2-16 0,-2 4 416 0,0 1 0 0,1 1 0 0,-2 3 128 0,0 0 352 0,-1-2 80 0,-2 5 16 0,1 0 0 0,-1 3 496 0,1 1 96 0,-1 0 32 0,0 2 0 0,-2 2-640 0,0 3-128 0,1 0-32 0,-1 4 0 0,1-2-272 0,0 3-128 0,1 4 0 0,1-1 128 0,1-3-128 0,1 0 0 0,2 3 0 0,2-3 0 16,1 1 0-16,1-4 0 0,4 1 0 0,0-1 0 0,3-1 0 0,0-3 0 0,1-1 0 0,1-2 0 0,2-3 0 0,-1 1 0 0,2 0 0 0,-1-4 0 0,1 0 320 0,-1-2-32 0,0-1 0 0,-1 0 0 0,1-1-288 0,0-4 0 0,-1-1 0 0,0 0 0 0,0-6 0 0,-1 2 0 0,0-2 0 0,-1-2 0 0,-1-2 0 0,1-3 128 0,1-1-128 0,-1 0 160 0,-1-4-160 0,0 1 160 0,-2-1-160 0,0 1 160 0,-2 2 96 0,-2-2 32 0,-1-2 0 0,-2-1 0 0,-1 2-16 0,-2 1 0 15,-2-2 0-15,-2 4 0 0,-1-5-272 0,-3 5 160 0,0-2-160 0,0 2 128 0,-3 1 32 0,-1 1 0 16,0 2 0-16,-2-3 0 15,0 5-160-15,1-1 0 0,-1 1 0 16,3 2 0-16,3 4 0 0,1 3 0 0,2-1 0 0,1 1 0 0,1 3 0 16,2 0 0-16,0 0 0 0,2 3 0 0,0-3 0 15,1 4 0-15,1-2-144 0,-2 2 144 0,2 2-304 0,0 0 0 16,1 0 0-16,0 1 0 16,-2 0-608-16,4-3-128 0,-1 2-32 0,1 0-11904 15,2 0-2384-15</inkml:trace>
  <inkml:trace contextRef="#ctx0" brushRef="#br0" timeOffset="3675.27">2048 12663 31327 0,'-6'-7'2784'0,"1"2"-2224"0,2 4-560 0,3-1 0 0,3 1 1216 15,-3-2 128-15,-2-3 16 0,0 0 16 0,-1-3-1008 0,2 2-208 0,0 3-32 0,1-1-128 0,1 4 576 0,0-2 0 0,2 3 0 0,-1 0 0 0,1 0-16 0,-1 0 0 16,1 3 0-16,0 0 0 0,0 1-48 0,1 1-16 0,-2 2 0 0,2 2 0 15,0 2-144-15,-1 4-32 0,1 1 0 0,1 5 0 16,2 3-32-16,1 3-16 0,3-1 0 16,-1 5 0-16,2-3-80 15,2 1 0-15,-3-3-16 16,2 0 0 0,2 5 112-16,0-3 32 0,0 3 0 15,0-3 0-15,0 1-64 0,0-3 0 16,-2 0 0-16,-1 1 0 0,0-4-256 0,-1 5 0 15,-1-6 0-15,0 0 0 16,-2 0 0-16,-2-2 0 0,2 2 0 0,-3-1 0 0,1-2 0 0,-1 1 0 0,0-4 0 16,0 2 0-16,0-2 0 0,-2 1 0 0,2-1 0 0,-2-2 0 0,1-4 0 0,-2 0 0 15,0-1 0-15,1-3 0 0,-2-2 0 0,-1-2 0 0,0-2 0 0,-1 0 0 16,-2 0-560-16,0-2-160 0,-3-2-48 16,-6-2-12800-16,0-4-2576 0</inkml:trace>
  <inkml:trace contextRef="#ctx0" brushRef="#br0" timeOffset="3935.67">1898 12985 49759 0,'-9'-2'2208'0,"5"1"448"0,1-1-2128 0,2 1-528 0,2-1 0 0,2 0 0 0,-1 2-624 0,3-2-224 16,2-2-48-16,3 2-16 0,3-4 912 0,0 2 0 0,3-5 240 0,2 3-48 0,0-1 96 0,3-6 32 15,1 1 0-15,3-2 0 0,4-1 112 0,2-4 16 16,2 0 16-16,2-3 0 0,2 0-112 0,1 1-32 0,0 1 0 0,-1-2 0 16,-2 3-320-16,-2-3 0 15,3-3 0-15,-6 5 0 16,-5 4-720-16,2-5-176 16</inkml:trace>
  <inkml:trace contextRef="#ctx0" brushRef="#br0" timeOffset="8248.96">696 11023 32255 0,'-2'-4'2864'0,"2"0"-2288"0,0 2-576 0,1-1 0 0,0 2 192 0,-1-4-64 0,1 2 0 16,1-7-128-16,-1-5 384 0,0-2-16 0,2-1-16 0,-1 1 0 0,2-4-352 0,-1 1 0 0,2-1 0 0,0-1 0 0,3 2 0 0,-2-2 0 0,0-5 128 0,2 3-128 0,0-4 1008 0,1 3 128 0,2-4 16 15,-1 7 16-15,-3 0-224 0,1 2-48 0,0-1-16 0,0-4 0 0,0 2-384 0,0-2-80 0,-1 3-16 0,1-4 0 0,-2 2-16 0,0 1-16 0,0 1 0 0,-1-1 0 0,0 2-176 0,0-2-16 0,0 2-16 16,0-1 0-16,1 2-160 0,0-1 0 0,2 2 0 0,-2 3 0 15,0 3 0-15,-1 0 0 0,-1 3 0 16,0 4 0-16,-2 0 0 16,0 4 0-1,1-1 0-15,-2 4 0 16,0 3 0-16,1 0 0 16,-1 4 128-16,1 3-128 0,1 4 240 15,1 4-48-15,1-1 0 0,1 6 0 16,4 1-192-16,1-1 144 0,1 2-144 15,0 0 128-15,3 3 96 0,0-2 16 16,0 3 0-16,0 1 0 0,-2-3-240 16,1 3 0-16,-2 1 0 0,1-1 0 15,-2-3 0-15,-1-2 0 0,1-1 0 0,-2-3 0 0,-1 1 0 16,0-4 0-16,-1 2 0 0,-2-4 0 0,1-5 192 0,-1-1 0 0,0 0 0 0,0-5 0 0,0 1 48 16,0-6 0-16,0-1 0 0,0-1 0 0,1-4-240 0,1-3 0 0,1 0 0 0,-1-5 0 15,1 0 0-15,0-6 0 0,-2 0 0 0,1 0 0 16,-2-4 0-16,-2-4 128 0,1 1-128 0,-1-6 0 0,-1-8 0 15,-2 1 0 1,0-1 0-16,0 4 0 16,-1-2 0-16,-2 4 144 0,1-5-144 15,1 6 128-15,-1 1-128 0,1 1 0 0,0 2 0 16,1 3 0-16,0 0 0 0,2 4 128 0,1 0 32 16,1 3 0-16,2-2 0 0,0 4 0 15,1 2 0-15,-1-1 0 0,2 6-160 16,-1-2 0-16,1 2 0 0,-2 1 128 0,0 3-128 15,0 2 0-15,-1 1 0 16,-1 3 0-16,0-3 0 16,-2 6 0-16,1-2 0 0,0 3 0 0,1 1-128 0,0 1 128 0,1 1 0 0,1 5 0 0,3 1 0 0,-1 3 0 0,2 5 0 15,0-1 0-15,1 4-128 0,-1 5 128 0,2 1 0 0,-2 3 0 0,1 0 0 0,-1 1 0 0,0 0 0 0,-1-1 0 0,-2-1 0 0,1 1 0 16,-2 3 0-16,0-5 0 0,0-3 0 0,2 1 0 0,-2 5 0 0,0-1 0 16,0 1 0-16,2-4 0 0,-2-2 0 0,0-1 0 0,1-2 0 0,0-3 0 0,0 1 0 15,-1-7 128-15,2 0-128 0,-2-3 0 16,0 0 0-16,0-2 0 15,0-1 0-15,0 0 0 0,1-4 0 0,-1 0 0 16,-1-2-528-16,1 0 16 0,1-2 0 16,0-2-20944-16</inkml:trace>
  <inkml:trace contextRef="#ctx0" brushRef="#br0" timeOffset="9060.61">2244 10658 43311 0,'-11'-6'1920'0,"4"0"384"0,2 0-1840 0,2 1-464 0,2 1 0 0,0 0 0 16,0 0-1072-16,-3-4-304 0,-2-5-64 0,-3 0-16 0,-1-6 1040 0,-2 3 208 0,-1 1 32 0,1 5 16 0,1 2 160 0,0 3-128 0,0 0 128 0,1 4-128 0,0 4 416 15,0 0 96-15,0 4 0 0,-1 2 16 0,0 1 320 0,0 2 64 0,-2 4 16 0,2 3 0 0,1 1-368 16,-1-1-80-16,1 5-16 0,2-2 0 0,-1 4-160 0,0-1-48 31,2-2 0-31,1 2 0 0,2 0 0 0,-1-3 0 0,1-2 0 0,1 1 0 0,1-3-128 0,1-2 0 16,2 1 0-16,2-5 0 0,-1-2 0 0,2 0 0 0,1-2 0 0,1-1 0 0,2-4 240 0,-1 0 16 0,1-2 0 0,-1-2 0 0,0-1-32 15,1-1 0-15,0-1 0 0,1-2 0 0,1 0 48 0,1-4 16 0,0 0 0 0,0-1 0 0,2 0-288 0,-1-2 0 0,2-2 0 0,-2 2 0 0,2-3 0 16,-2 1 0-16,0-1 0 0,0-3 0 0,-3 6 0 0,-1-3 0 0,1 1 0 0,-5-1 0 0,-1 1 0 16,-2 1 0-16,-2-2 0 0,-3 4 0 0,-1-4 160 0,-2 1-32 0,-1 1 0 0,1-1 0 0,-3 2 64 0,1-3 0 0,3 1 0 0,1 3 0 0,3 2-16 15,-1 0 0-15,3 0 0 0,0 4 0 16,2 0 32-16,-1 2 16 0,1 1 0 0,2 3 0 0,-1 3 0 0,0 1 0 16,1-1 0-16,0 6 0 0,-1 2-224 0,1 1 0 15,0 3 0-15,-1-2 0 0,1 3 0 0,1 0 0 0,0 2 0 16,0 1 0-16,2 3 0 0,0-2 0 15,1 5 0-15,1-3 0 0,2 0 0 16,0 0 0-16,-1-3 0 0,2 0 0 16,1-3 0-16,0 3 0 0,2-3 0 0,1 3 0 15,0-4 0 1,1-2 0-16,-3 0 0 0,1-1 0 0,-2-4 0 16,-2 0 0-16,0 2 0 0,-3-4 0 0,1 1 144 15,-4-4-144-15,0 1 128 0,-1-2-128 0,-1 1-736 0,-1-6-224 16,0 1-64-16,2-3-20240 0</inkml:trace>
  <inkml:trace contextRef="#ctx0" brushRef="#br0" timeOffset="9557.54">2613 10475 19343 0,'-4'-9'1728'0,"2"2"-1392"0,-1 4-336 0,2 0 0 0,1 0 2752 0,0 1 496 0,1 1 80 0,-1-2 32 0,0-1-2496 0,0-1-496 16,0 2-112-16,0-1 0 0,1 0 768 0,-1-1 144 0,3 2 48 0,-1-1 0 0,1 2-64 0,-1-2 0 0,2 1 0 0,0 2 0 0,-1-1-416 0,1-2-96 0,2 4 0 16,-1-3-16-16,3 3-176 0,-1 0-48 0,1 0 0 0,-1 0 0 0,3 3-208 0,-2-3-32 0,4 4-16 0,0-4 0 0,2 2 0 0,0 2 0 15,4-4 0-15,0 0 0 16,5 0-144-16,0 0 0 0,3 0 0 0,2-4 0 0,3 2 240 0,4-5 16 16,2 1 0-16,0-2 0 0,-1 0-16 0,-1 2 0 0,-1-3 0 0,-3 2 0 0,-1 1 64 0,-3 0 16 15,0 2 0-15,-3 1 0 0,-2 0-96 16,-2 3-16-16,-3 1 0 0,-2 1 0 15,-3 2-208-15,-4 1 0 0,-2 1 0 0,-4-1 0 0,-2 4 0 0,-3-1-160 0,-3 2 32 16,-4 3 0-16,-3-1 128 16,-4-1 0-1,-3 4 0-15,-3-1 0 16,2-2 0-16,-3 0-128 0,-3 4 128 16,-1 1-128-16,0-3 128 0,2 2 0 0,2-1 0 0,-1 1 0 15,3-2 0-15,1 2 0 0,1-1 0 0,3-3 0 0,0-1 0 0,4 1 0 0,-1-3 0 0,2 0 0 0,-1 2 0 0,2 0 0 0,3-1 0 16,-1 3 0-16,3-4 0 0,1 1 0 0,0 3 0 0,3-3-128 15,-1 0 128-15,3-2 0 0,1 2 0 0,2-1 0 16,0-2 0-16,2 2 0 0,3-3 0 0,0 4 0 16,4-4 240-16,1 1 16 15,2 2 16-15,1-3 0 16,0 0 208 0,2 1 32-16,0-4 16 15,1 4 0-15,-1-4-320 0,-1 0-64 16,2-1-16-16,-2-2 0 0,1 0-128 0,0-2 0 15,-2 2 0-15,0-3 128 0,0 2-128 0,2-1 0 16,0-2 0-16,0 1 0 0,-2 0 0 0,0-1 0 16,0-2 0-16,-1 0-176 15,-1-1-304-15,0 1-64 0,-2-2-16 0,0 0 0 16,-3 0-720 0,0-2-160-16,-1 0-32 0,-2 1-19136 0</inkml:trace>
  <inkml:trace contextRef="#ctx0" brushRef="#br0" timeOffset="10023.18">3654 10649 25791 0,'1'-6'2304'0,"-1"3"-1856"0,0 0-448 0,3 3 0 0,-1-2 3904 0,2 0 704 15,1 0 128-15,1-2 16 0,4 0-3920 0,2-4-832 0,2-1 0 0,-1-2-224 16,1 0 96-16,-3-2 128 0,-1 2-208 0,-1-1 80 0,-1 0 128 0,-1-1 0 16,0 0 0-16,0-2-128 0,2 1 128 0,-1-1 144 0,-1-1-16 0,0 1-128 0,1 4 640 15,-1-3 0-15,1 0 16 0,-2 2 0 0,0-5-208 0,-1 5-64 0,-1-4 0 16,-3 1 0-16,-1 2-192 0,-3 0-64 0,0 1 0 31,-5-1 0-31,1 1 0 0,-6 2 0 0,1 2 0 0,-4 1 0 0,-1 2-128 0,-2 3 0 0,2 4 0 0,0 2 0 0,-2 6 0 0,0 0 0 0,1 6 0 0,-1 3 0 0,1 2 0 0,-1 2 0 0,2 2 0 0,2 0 0 0,3-3 0 0,2 0 0 0,1 0 0 0,4-6 0 0,0-1 0 0,3 1 128 0,1 7 0 0,1 1 0 0,3 5 96 0,1 0 16 0,2 0 0 0,2-2 0 0,3-1-240 16,0-1 128-16,2-2-128 0,2 0 0 0,-1-2 304 0,1-3-48 0,0-4 0 0,-2 1 0 0,3-4-96 0,-2 1-32 0,2 0 0 0,0-3 0 0,1 3-128 0,2 0 0 0,1-1 0 0,1-1 0 0,3-3 0 0,2-1 0 0,2 0 0 0,1-1 0 0,2-1 0 0,1-3 0 0,-1 2 0 0,0-6 0 0,0 0 0 0,-2-1 0 15,-2-2 0-15,-1-3 0 16,-3 2-560-16,1 0-80 0,-2-1-32 0,-2 0 0 16,-5 2-864-16,-2-3-160 15,-2 2-32-15,-3-2-16 16</inkml:trace>
  <inkml:trace contextRef="#ctx0" brushRef="#br0" timeOffset="10846.02">460 11553 36863 0,'-20'-14'3264'0,"5"6"-2608"0,2 3-528 0,4 1-128 0,5 3 1008 0,3 1 160 15,0 0 48-15,-3-2 0 0,-1 2-1024 0,0-4-192 0,4 2 0 0,4-1 0 0,5 2-400 0,6-2-16 0,4 1 0 16,5 1 0-16,3-2 416 0,5 1 0 0,8 0 0 0,4-1 176 0,-2 3 32 0,2-3 16 0,4 1 0 16,0 1 0-16,0 2 32 0,2 1 16 0,3 1 0 0,1-2 0 0,1 1 240 15,-1 0 64-15,-2-2 0 0,1-4 0 0,6-2 48 0,4-4 16 0,3 0 0 16,3-2 0-16,3-2 64 0,-2-1 0 0,-1-5 16 0,4-1 0 0,3-1-352 0,3 2-80 0,3 4-16 16,-5 1 0-16,-2 3-272 0,-2 0 128 0,-4 2-128 0,0 2 0 0,1 2 368 0,1 4-48 0,-4-1 0 0,0 2 0 0,-3-1-192 0,3-2-128 15,2-1 128-15,1 0-128 0,3-1 416 0,-4-3 16 0,-3-1 0 0,-3 0 0 0,-5-1-64 0,2 4-16 0,6-2 0 0,-4 2 0 16,0 1-16-16,-2-4 0 0,-1 3 0 0,-4 1 0 0,-5 0-48 0,1 4-16 0,-1-1 0 0,3 2 0 0,2-2-64 15,1 3-16-15,-6-1 0 0,-3 1 0 16,-4 0-192-16,-2 0 0 0,-1 4 0 0,-3 0 0 16,-3-1 0-16,0 2 0 0,0 1 0 15,-2-2 0-15,1 0 0 16,-2 2 0-16,-2-3 0 16,-2 0 0-16,0 0 0 0,-1-3 0 15,-2 1 0-15,-2-1 0 0,-1 0 0 0,-1-1 0 0,-2-2 0 16,-3 0 0-16,-1 0 0 0,-3-4 0 0,0 0 0 0,-3 1 0 0,-1-5-464 15,-2 0 16-15,-3-1 0 0,-4-4-24304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32:06.2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19688 8452 29487 0,'0'0'2624'0,"0"0"-2112"16,2 1-512-16,-2 1 0 0,1-2 992 0,0 3 96 0,0 2 0 0,1 2 16 0,0 7-160 0,-1 3-48 0,-1 3 0 0,-1 6 0 0,0 3-368 15,-3 10-80-15,-2 2 0 0,-2 8-16 0,0 3-96 0,-1-1-16 0,1 1 0 0,-2-5 0 0,1 1-176 0,2-5-144 0,-1 0 192 0,-1-2-192 16,2 0 0-16,0-3 0 0,0 1 0 0,2-6 0 16,3 2 0-16,0-7-224 0,0-4 32 0,2-5-11456 15,0 0-2304-15</inkml:trace>
  <inkml:trace contextRef="#ctx0" brushRef="#br0" timeOffset="451.19">19908 8680 34095 0,'-2'-17'1504'0,"1"3"320"0,2 2-1456 16,1 2-368-16,1 5 0 0,-1 0 0 0,3-2 1424 0,3-4 224 0,5-8 32 0,5-6 16 15,5-3-960-15,3 0-192 0,1 2-32 0,-2 3-16 16,0 4-320-16,-3 4-176 0,-1 0 192 0,-4 4-192 15,-1 3 0-15,-1 2 0 0,-4 1 0 0,-1 4 0 16,-1 2 0-16,0 2 0 0,-2 2 0 0,2 1 0 16,-1 2 0-16,1 4 0 0,1-1 0 0,-1 4 0 15,0 1 0-15,0 1 0 0,1 4 0 0,-3 1 0 16,0 0 0-16,-2 1 0 0,-3 3 0 0,-2 1 0 16,-2 1 0-16,-5 4 0 0,-1 4 0 0,-7 3-144 0,-4 3 144 15,-4 1 0-15,-4 3 0 0,-5-2 0 0,1-3-160 16,0-1 160-16,-1-5-192 0,-2 0 192 0,2 0-128 0,1-4 128 15,4-5 0-15,3-2 0 0,6-4 0 0,3 0 0 16,5-5 0-16,3-2 0 0,3-2 0 0,3-1 0 16,3-2 0-16,3-2 0 0,1-1 0 0,4-1 144 15,4-2-144-15,-1 2 128 0,5-2-128 0,0 1 0 16,2 0 144-16,2 2-144 0,2-2 0 0,3 1 0 16,1 1 0-16,3-4 0 0,4 4 0 0,0 0 0 15,-1-2 0-15,2 0-128 0,0-2-64 0,1 0-16 0,0-1 0 16,-2 3 0-1,-2-3-1088-15,1-3-224 0</inkml:trace>
  <inkml:trace contextRef="#ctx0" brushRef="#br0" timeOffset="1141.46">24558 3353 28559 0,'4'-5'2544'0,"-2"1"-2032"16,1 3-512-16,-1 2 0 0,-1 3-384 0,1-1-160 0,-1 2-32 0,1 3-16 0,1 5 1440 0,-1 5 304 0,-1 8 48 0,-2 4 16 0,-3 3 128 0,-2 2 16 0,-5 6 16 15,-2 3 0-15,-2 7-464 0,-4 2-80 0,-1 4-32 0,-1-2 0 16,3-3-512-16,0 3-96 0,0-1-32 0,2 1 0 16,1-2-160-16,1 1 0 0,3 1 0 0,0-2 0 15,1-5 0-15,2-2 0 0,0-7 0 0,1-2 0 16,1-2-1040-16,-2-2-96 16,2-3-16-16,0-3-15040 0</inkml:trace>
  <inkml:trace contextRef="#ctx0" brushRef="#br0" timeOffset="1598.74">25377 3696 27647 0,'-30'-2'1216'0,"6"2"256"0,2 2-1168 15,5 1-304-15,6-1 0 0,1 2 0 0,-4 0 1296 0,-9 5 208 0,-13 4 32 0,-14 10 16 16,-5 4-176-16,-1 5-32 0,4 3-16 0,4 4 0 16,2 1-688-16,13-6-144 0,10-11-32 0,1 5 0 15,0 4-192-15,1 10-32 0,4 9-16 0,5 1 0 0,9 0-224 16,4-5 0-16,6-4 0 0,7-3 0 0,3-6-144 0,6-3 144 15,3-5 0-15,4-3-144 0,4-5-176 0,2-2-48 16,3 0 0-16,0-5 0 16,-1-2 32-16,5 0 0 0,5-3 0 0,3-6 0 0,1 1 336 15,0-3-176-15,-1-6 176 0,-1-3-128 0,0-4 256 0,-4-2 48 16,-4-3 16-16,-4-3 0 0,-2-2 64 0,-5-7 32 16,-3-2 0-16,-5-5 0 0,-5-7 80 0,-6-5 16 15,-4-3 0-15,-8-3 0 0,-5 0-64 0,-6-5-16 16,-7 2 0-16,-4 0 0 0,-4 5-16 0,-3 0 0 15,-6 3 0-15,-2 4 0 0,-1 9-112 0,-7-1-32 16,-8 7 0-16,-3 3 0 0,-3 4-400 0,-3 4-64 0,0 3-32 16,0 7 0-1,3 1-816-15,1 2-176 0</inkml:trace>
  <inkml:trace contextRef="#ctx0" brushRef="#br0" timeOffset="8222.28">6645 6955 26719 0,'-7'0'2368'0,"2"-2"-1888"0,5 2-480 15,4-1 0-15,2-1 1088 0,0 1 112 0,5-4 16 0,5-1 16 0,10-5-320 0,12 0-64 0,14-3-16 0,11 0 0 0,13 2-32 0,8 1-16 0,9-1 0 0,3-2 0 16,2 5-368-16,2-2-80 0,1 3-16 0,1 0 0 16,-1 1-544-16,-3-3-112 0</inkml:trace>
  <inkml:trace contextRef="#ctx0" brushRef="#br0" timeOffset="13209.06">7600 8973 11055 0,'2'-3'976'0,"0"0"-784"0,-1 2-192 0,0 1 0 0,0 0 1856 0,0-3 320 15,3 2 64-15,0 0 0 0,1-3-480 0,1 2-96 0,-1 2-32 0,0 1 0 0,0 2-864 0,0-1-160 0,1 4-32 0,0-3-16 0,3 2-560 0,1-2 0 0,1 2 0 0,1-2 0 0,2 0 0 0,1-3 0 0,6 0 0 0,3-2 0 16,2 1 320-16,5-2 64 0,6-2 16 0,4 0 0 16,6 2 752-16,4 0 160 0,5-1 32 15,2 2 0-15,1-4-912 0,-2 2-176 0,-4 0-48 0,5 2 0 16,2 3-208-16,1 3 0 0,1 1 0 0,-2 2-160 15,-1 3-48-15,-1-1-16 0,-1 4 0 0,-3 0-14560 16</inkml:trace>
  <inkml:trace contextRef="#ctx0" brushRef="#br0" timeOffset="66694.64">2689 4739 11967 0,'-4'-15'1072'0,"-1"6"-864"0,1 0-208 16,1 0 0-16,2 3 5696 0,0 4 1104 0,1-5 224 0,-3-3 32 0,1-4-5568 0,-2-6-1104 0,-1-4-240 0,-2 2-144 0,0 0-432 15,-5 2-192-15,-1 3-32 0,-5 3-16 0,-1 3-672 0,-6 1-144 0,-1 1-32 0,-4 5 0 0,-3-3 320 0,-4 4 64 0,-3 1 16 0,-4 4 0 0,-6 3 768 0,-7 1 160 16,-3 4 16-16,-7-2 16 15,-1 6 160-15,-4-2-192 0,-2 4 192 16,-4 4-192-16,0 1 192 0,-1 1 128 16,-1 2-128-16,2-1 176 0,9-2-48 0,1 3-128 15,1 1 192-15,5 1-64 0,4-2 256 0,6 2 32 16,6-3 16-16,8-4 0 0,8-1-160 0,5-3-16 0,7-2-16 16,6 1 0-16,4-2 16 0,4 2 16 0,4 1 0 15,4 1 0-15,7 1-128 0,5 0-16 0,4 1-128 0,5-1 192 16,3-1-192-16,6-1 0 0,2 1 0 0,3-1 0 15,1 0 0-15,-2-2-128 0,-3-1-16 0,2 5 0 16,4 0 144-16,1 0 0 0,-3 3 0 0,-2 2 0 16,-5 1 0-16,-3 2-128 0,-4 1 128 0,-3 2 0 15,-5-1 0-15,-4 0 0 0,-4-3 0 0,-2 4 0 16,-4 0 0-16,-3 6 0 0,-1-2 192 0,-4 5-64 16,-4 3 528-16,-3 2 112 0,-3 6 32 0,-3 3 0 15,-3 2-368-15,-3 2-80 0,-1 2-16 0,-1-2 0 0,1-1-336 16,-1 3 0-16,-2 1 0 0,1 3 0 0,0 1 0 15,2-3-192-15,2-3 64 0,-1-1 0 0,3-2 128 0,0 2 0 16,3-1-144-16,0-1 144 0,5-1 0 0,0-1 0 16,2 1 0-16,3-5 0 0,1 0 0 0,2-4 0 15,2-2 0-15,1-3 0 0,4 1 0 0,1 0 0 16,5 1 0-16,1 1 0 0,0 1 128 0,3 1 0 16,-1-3 0-16,0-1 0 0,-1-4 224 0,1-2 32 15,0 3 16-15,-1 0 0 0,0-3-256 0,-2 2-144 16,2 2 160-16,-1-2-160 0,-2 0 0 0,1 3 0 0,-3-4 0 15,-2 1 0-15,-1-2 0 0,-2-3-128 0,0 0 128 16,-3-2 0-16,1-1 0 0,-2 2 0 0,-1-1 0 0,-1-1 0 16,1 2 0-16,-1-2 0 0,0 3 0 0,-2-2 0 15,1 2-128-15,-3-1 128 0,1 2 0 0,-1 0 0 16,-1 1 0-16,1-1 0 0,2 0 0 0,0-5 0 16,2 0 0-16,1-2 0 0,1-2 0 0,1 0 0 15,-1-2 0-15,1 0 0 0,1 2 0 0,0-3 0 16,0-2 0-16,0-1 0 0,1 0 0 0,-1 1 0 15,1-3 0-15,1 1 0 0,0-4-128 0,1-4 128 0,1 1 0 16,-1-1 0-16,3-3 0 0,-1-2 0 0,3 0-240 16,1-4 64-16,2 0 16 0,3-2 0 0,1-1-32 15,3-3-16-15,2-1 0 0,1-2 0 0,4 0 752 0,0-2 160 16,2 2 16-16,0 0 16 0,-1 0-320 0,2 0-64 16,-1 5-16-16,-1-1 0 15,-5 4-640-15,1 1-128 0,0 2-16 0,-2 5-16 16,0-1-1488-16,0 5-288 0,0-1-64 0,0 4-16 15,1 1-240-15,-1 2-32 0,1 2-16 0,-2 2 0 0</inkml:trace>
  <inkml:trace contextRef="#ctx0" brushRef="#br0" timeOffset="68081.5">1741 8814 34095 0,'-7'-13'3024'0,"-1"6"-2416"0,2 0-480 0,1 2-128 0,1 2 544 0,2 1 96 0,-2-1 0 0,-3-2 16 0,-6-2-656 0,-4-4 0 0,-1 1 0 0,-5 2 0 0,1 0-192 0,-1 3 192 0,-3 1-160 0,-3 2 160 0,1 2-368 0,-2 2 32 0,-2 2 0 0,-3 3 0 15,1 2 16-15,-3 3 0 0,-2 3 0 0,-2 4 0 16,1 4 320-1,-1 3-144-15,1 3 144 0,2 0 0 0,3 1-128 0,2 1 128 16,3 0 0-16,1 3 0 16,0 5 0-16,1 2 0 0,-1 3 0 0,2 6 0 0,2 0 0 0,-1 1 0 0,0-2 0 0,4 0 0 15,1-4 0-15,5 1 0 0,2 1 0 0,3-4 0 16,3-3 0-16,3 1 224 0,0-2-64 0,2 3-16 16,2 0 320-16,1-1 64 0,0-2 16 0,1-5 0 0,0 1-224 15,1 1-64-15,-1 1 0 16,0 0 0-16,2 5-256 0,-1 5 0 0,1 4 0 0,-1 6 0 15,-1 4 0-15,1 2 0 0,-4-4 0 0,0 9 0 0,-1 6 0 0,-3 11 0 16,0 12 0-16,-4-4 0 0,0-7-128 0,-2-5-96 16,-1-3-16-16,-1-2 0 31,-1 2-256-31,1-9-48 0,3-6-16 0,-1-5 0 0,-1-1 560 0,1-3 0 0,0-3 0 0,-2 0 0 0,2-2 368 0,0 2 16 16,1 0 16-1,3-7 0-15,0-3 496 0,2-4 80 0,2 3 32 0,2-7 0 0,1-3-544 0,2-2-96 0,0-1-32 16,3-2 0-16,0-4-208 0,1 0-128 0,1-1 160 15,1-3-160-15,-1-1 0 0,2-1 128 0,2 1-128 0,0-1 0 32,1-1 0-32,0-4 0 0,0-1 0 0,0-1 0 0,-1-1 0 0,0 2 128 0,-2-4-128 0,1 1 0 31,-1 3 0-31,-4-1 0 0,3-3 0 0,-4 3 0 0,-1 2-128 0,-1-4 128 0,-2 1-192 0,1 2 192 16,-2-3 0-16,1 0 0 0,0 0 0 0,-2 1 0 31,2-1 0-31,-1-1 128 0,-1 1 0 0,2-2 16 0,-1 2 64 15,-1-4 16-15,1 2 0 0,-1 1 0 0,1-4 0 16,0 0 0-16,0 2 0 0,1-3 0 0,-2 1 64 16,1-1 16-16,1 1 0 0,-1 1 0 0,1 0-304 15,0-1 128-15,0 1-128 0,-1 1 0 0,1-1 0 0,-1 1 0 16,0 1 0-16,1 0 0 0,-1 1 0 0,0 1 0 16,1 1 0-16,-1 2 0 0,1-4 0 0,1 1 0 15,0 1 0-15,1 0 0 0,0-1 0 0,0 0 0 16,2 0 0-16,-2 2-144 0,3-5 144 0,1 2 0 15,0 0 0-15,1-1 0 0,1 1 0 0,2-3 0 16,-1 3 0-16,2 0 0 0,1 0 0 0,3 1 0 0,2 2 0 16,0 2 0-16,2-4 0 0,3 5 0 0,6-2 0 15,4 2 0-15,6 2 0 0,0-2 0 0,4-4 0 16,2-2 0-16,1-3 0 0,1-1 0 0,2 2 0 0,-4-1 0 16,1 2 0-16,-4-3 0 0,0 3 0 0,1 0 0 15,-2 3 0-15,0-4 0 0,-4 1 0 16,1 4 0-16,-1 1 0 0,-3-3 0 0,0 5 0 0,-2-2 0 15,1 0 0-15,-1 0 0 0,-3-2 0 0,1-2 0 16,-1 2 0-16,-1-2 0 0,2-5 0 0,-4 0 0 16,1 1 0-16,-2-2 0 0,1 2 0 0,-4-2 0 15,-2-4 0-15,-2 1 128 0,-1 1-128 0,-1-3 128 0,-3 0-128 16,-2-1 192-16,-2-1-64 0,-3 1 0 0,-1-3 48 16,0 0 16-16,-3 1 0 0,-3-1 0 15,0 3-192-15,-1-4 0 0,-2-3 0 0,-2 3 0 16,0 0-192-16,-2-1-32 0,-2-2 0 0,-2 2 0 0,-1-3-32 0,-1 3 0 15,-3-3 0-15,1 1 0 0,-2 2 256 0,0-2 0 16,1 2 0-16,-2 1 0 0,-2-2 0 0,0 2 0 16,1 0 0-16,1 1 0 0,-2 1 0 0,3 0 0 15,2 1 0-15,2-2 0 0,1 3 0 0,3-1 0 16,2 2 0-16,2 3 0 0,3-2 0 0,2 1 0 0,0 1 0 16,2 3 0-16,1 0 0 0,1 0 0 0,2 2 0 15,2 3 0 1,1 0-464-16,2 1 0 0,6 0 0 0,2 5 0 15,4-2 0-15,2 1 0 0,-1-1 0 0,3 0 0 0,2 2 80 0,1-1 0 0,0 0 16 16,0 1 0-16,-1 0 128 0,-1-1 32 0,-3 0 0 0,0 0 0 16,-2 0 208-16,-1-4 0 0,-2 0 0 0,-2 2 0 15,-3 0 576-15,1-2 0 0,-3 2 0 0,-2 2 0 16,-2 1-160-16,-1-2-32 0,-1 4 0 0,-3-3 0 16,-1 4-128-16,-2-3-48 0,-2 2 0 0,-3 2 0 15,-1 3-48-15,-3-1-16 0,-1 3 0 16,-4 2 0-16,-3 1-144 0,-2 3 0 0,-4 5 0 0,-5 5 0 0,-8 5 0 15,-5 3-256-15,-6 7 64 0,-8-1-18496 16</inkml:trace>
  <inkml:trace contextRef="#ctx0" brushRef="#br0" timeOffset="69181.93">2845 13099 6447 0</inkml:trace>
  <inkml:trace contextRef="#ctx0" brushRef="#br0" timeOffset="92937.09">4972 13409 2751 0</inkml:trace>
  <inkml:trace contextRef="#ctx0" brushRef="#br0" timeOffset="162610.07">22896 5627 34095 0,'-4'-1'3024'0,"3"-3"-2416"0,1 3-480 0,0 1-128 0,0 0-160 0,-1-1-48 0,-3 1-16 0,-1-4 0 0,-2 3-32 0,-4-4 0 0,-4 1 0 16,-1 2 0-16,-3-5-192 0,-1 4-64 0,1-2 0 0,-2 0 0 0,-2 1 256 0,2-1 32 16,0 0 16-16,-1 2 0 0,1 0 960 0,-1-1 192 15,-2 2 32-15,-2-2 16 0,4 3 224 0,-2 0 64 16,1-2 0-16,1 2 0 16,-1 0-576-16,0 1-96 0,-2-3-32 0,-1 2 0 0,3 0-352 0,-1 0-80 15,-2-2-16-15,-2 1 0 16,-2-2-128-16,-1-1 128 0,2 1-128 0,0-1 128 0,0-1-128 0,-1 1 128 15,0-1-128-15,3 1 128 0,-1 0-128 0,-2 1 128 16,1 1-128-16,1 0 128 0,0 3-128 0,-1 0 160 16,1 3-160-16,-2-1 160 0,0 2-160 0,2 1 0 0,-1-1 0 15,2-1 0-15,0 2 0 0,1 1 0 0,1-1 0 0,4 0 0 16,4 1 0-16,1-1 0 0,2-1 0 0,2 2 0 16,2 2 0-16,0-1 0 0,3 1 0 0,-1-2 0 15,3 1 208-15,2-1-32 0,-1 1-16 0,0-1 0 16,3 1 32-16,-2-1 0 0,3 3 0 0,-1 0 0 15,0 1-192-15,1 1 0 16,0 0 0-16,0 1 0 0,0 3 0 0,1-1 0 0,-1 0 0 0,-1 2 0 0,1 2 0 16,0-1 0-16,-1 2 0 0,0 2 0 0,-1-2 128 15,1 5 0-15,1 1 0 0,-1 3 0 0,0-3-128 0,-2 3 0 16,2 4 0-16,0 1 0 0,1 2 0 0,-2-2-176 16,4 2 48-16,-1-4 0 15,0 2 128-15,0-5 0 0,2 0 0 0,-2-5 0 16,0 0 0-16,-1-3 176 0,0-3-48 0,0-2 0 15,0 1-128-15,-1-3 0 0,0-1 0 0,0-1 0 16,1-1 0-16,-2-3 0 0,2 0 0 0,0-2 0 0,0-2 0 16,0-2 0-16,2 3 0 0,-2-4 0 0,1 0 128 0,-1 0 0 15,1 0 0-15,-1 0 0 16,0-2 0-16,0 2 0 0,0 0 0 0,0 0 0 0,0 0-128 0,0 0 0 16,0 0 0-16,0 0 0 0,0 0 0 0,0 0 0 0,0 0 0 0,0 0 0 15,0 0 0-15,0 0 0 0,16 12 0 16,-8-12 0-16,0-1 128 0,6 0 0 0,1-1 0 0,3 0 0 15,4-1 64-15,3 2 16 0,2 1 0 0,3-2 0 16,1 2-208-16,1 0 0 0,2 0 0 0,0-2 0 16,1 2 0-16,2-1 0 0,4 1 0 0,1-2 144 15,0 1-144-15,4-1 0 0,1 2 0 0,1 2-176 16,-1 1 176-16,-3-3 0 0,-3 0 0 0,-4 1 0 0,-5-1 0 16,-1 2 0-1,-2 0 0-15,-3 1 0 0,-2 0 0 0,-3 1 0 16,0 1 0-16,-3 1 0 0,-3 2 0 0,-2-2 0 15,-2 0 0-15,-1-1 0 0,-2 1 0 0,-2-1 0 0,-1 1 0 0,-2-1-128 0,1-1 128 0,-1 0 0 16,-1-2 0-16,-1 2 0 16,1-1 0-16,0-1 0 0,1 0 0 0,-1 1 0 15,0-3 0-15,1 1 0 0,-1-1 0 0,1-1 0 0,-1 1 0 0,0 0 0 16,0-4 0-16,2 1 0 0,-2 0 0 0,1-1 0 0,0 0 0 16,0-1 0-16,-1 0 0 0,0 1 0 15,-1-1 0 1,-1-2 128-16,0 1 0 0,-1-1 0 0,-1-2 0 15,0 0 0-15,-1-2 0 0,0 1 16 0,-1-2 0 16,-1 0 0-16,0-3-144 0,0 1 0 0,1-2 144 16,0-1-144-16,-1 0 0 0,1-1 0 0,1 0 0 0,0-2 0 15,0-1 0-15,1 1 192 0,0-2-64 0,1 1 0 16,0 2 16-16,1-2 16 0,-1-1 0 0,1-3 0 16,0 2 96-16,0-6 32 0,1 2 0 0,-2-1 0 15,0 0 0-15,-1 0 0 0,1 1 0 0,-3-2 0 16,2 3 32-16,-2-4 0 0,0 1 0 0,0-1 0 15,-3 2-160-15,1 0-32 0,-1-1 0 0,-1-1 0 0,0 4-128 16,-1 0 0-16,-1-1 0 0,0 1 0 0,0 0 0 16,0 3-192-16,2 1 64 0,-1 2 128 0,3 1-352 0,1 3 48 15,1 3 16-15,4-1-21920 16</inkml:trace>
  <inkml:trace contextRef="#ctx0" brushRef="#br0" timeOffset="167780.78">1004 16429 31327 0,'-4'-3'2784'0,"3"1"-2224"0,1-1-560 0,1 2 0 15,1-3 384-15,-1-1-48 0,0-1 0 0,2-5 0 0,-1-2 48 0,4-7 0 0,0 1 0 0,3-2 0 0,1 1 160 0,1-2 32 0,1 0 16 0,2-2 0 0,0-2-592 0,0 2 0 0,3 0 0 0,-1-2 0 0,0 2 0 0,1 0 0 0,2 2 0 0,-1-2 0 16,3-2 0-16,-1 4 0 15,0 0 0-15,-1 2 0 0,1-1 0 0,1 0 0 0,2 1 0 16,0-1 0-16,3 1 0 0,-1 3 0 0,2-4 0 0,0 2 0 16,0 0 0-16,1-1 144 0,0-2-16 0,0 1-128 15,-2 2 224-15,0-1-64 0,0 2-16 0,0 2 0 0,-3 2-144 16,3-3 0-16,2-1 0 0,0 1 128 0,1 0-128 16,-1-2 0-16,0 2 0 0,-3 2 0 0,1-1 0 15,-2 1 0-15,1 0 0 0,-3 1 0 0,1 0-128 0,-2 0 128 16,0 2-160-16,-1 0 160 0,-1 0 0 0,-6 1 0 15,1 1 0-15,-2 2 0 0,-1-2 0 0,-2 2 0 16,-3 4 0-16,-1-3 0 0,-1 4 320 0,-2 0 16 16,0-1 0-16,-1 3 0 0,1-2 48 0,-2 1 0 15,2 1 0-15,-2-3 0 0,0 3-160 0,-2-1-32 16,1-1 0-16,0 2 0 16,0-3-192-16,-3 2 0 0,2-3 0 0,-3 2 0 0,1 0 0 0,-1 0 0 0,-1 1 0 15,-3-3 0-15,0 1 0 0,0 2 128 0,-3 2-128 16,0-2 0-16,0 0 176 0,-3 2-176 0,-1 2 192 0,0-2-192 15,-2 2 192-15,2-1-192 0,1 0 192 0,2 1-192 16,2 0 128-16,0 0-128 0,1 2 0 0,2 0 0 16,2-2 0-16,1 2 0 0,3-2 0 0,0 1 0 15,4-1 0-15,-1 2 0 16,1-3 0-16,3 0 0 0,0 3-288 0,3-3-16 0,-1 1 0 0,2 0 0 31,1-2-160-31,2 1-48 0,0-1 0 0,2 0 0 0,0 0 128 0,-1-1 0 0,1 1 16 0,-1 0 0 0,0 0 368 0,-1 0 0 16,2 0 0-16,-3 1 0 0,-1 4 256 15,0-2 0 1,-3 5 16-16,-1 0 0 0,-1 2 16 0,-1 1 0 0,-2 4 0 0,0 1 0 0,-4 3 80 0,1 1 16 16,-3 6 0-16,-1-2 0 0,-2 3-384 0,0-1 0 15,-2 5 0 1,0-3 128-16,-1 3-288 0,-1 1-48 0,0 2-16 0,-1-2-11520 16,1 2-2304-16</inkml:trace>
  <inkml:trace contextRef="#ctx0" brushRef="#br0" timeOffset="176497.65">26159 11709 18431 0,'0'0'1632'0,"0"-2"-1312"0,0 2-320 0,0-1 0 0,0 1 240 0,0 0-32 0,0-1 0 0,0-1 0 0,0-1-208 0,0 2 128 0,-1-4-128 0,1 5 0 0,0 0 256 0,0 0-32 0,0 0-16 0,0 0 0 0,0 0 1152 0,0 0 240 0,-12-17 32 0,9 14 16 0,2 2-128 0,-2 0-32 16,2-1 0-16,-1 0 0 0,1 2-624 0,-1-1-128 15,2 1-32-15,-1 0 0 0,1-2-96 0,-1 2-32 16,1 0 0-16,0 0 0 0,0 0-64 0,0 0 0 16,0 0-16-16,0 0 0 0,0 0-48 0,0 0 0 15,0 0 0-15,0 0 0 0,0 0-208 0,0 0-48 16,0 0-16-16,0 0 0 0,0 0-176 0,0 0 192 16,0 0-192-16,0 0 192 0,0 0-48 0,0 0 0 0,0 0 0 0,7-17 0 15,-7 15-16-15,0 0 0 16,0 2 0-16,0-1 0 0,0 1 0 0,0 0-128 15,0-1 192-15,0 1-64 0,0-3-128 0,0 3 0 16,0 0 144-16,0 0-144 0,0 0 0 0,0 0 0 0,0 0 0 0,0 0 128 16,0 0-128-16,0 0 0 0,0 0 0 15,0 0 0-15,0 0 0 0,0 0 0 0,0 0 0 0,0 0 0 16,0 0 192-16,0 0-48 0,18-13 0 0,-16 10 0 0,0 2-16 0,0-1 0 16,-1-2 0-16,0 3 0 15,0-3-128-15,1 2 160 0,-1-1-160 0,-1-1 160 0,0 1-160 0,0-1 128 16,0 0-128-16,-1-1 128 0,1 0-128 0,-2-1 160 15,2 0-160-15,-1-5 160 0,1 2 96 0,-1-2 0 16,1-3 16-16,0 0 0 0,1-1-80 0,-1-7-32 16,1-1 0-16,-1-3 0 0,3 0-32 0,-3-2-128 15,1-4 192-15,-1-2-64 16,0 0-128-16,1-2 0 0,-1-2 0 0,0 2 0 0,0-1 0 0,0-1 0 16,-1 3 0-16,0 2 0 0,0 1 0 0,-1 3 0 15,0 0 0-15,-1 6 0 0,0-2 0 0,-1 4 0 0,-1 1 0 16,0 0 0-1,0 3 0-15,-1-3 0 0,1 3 0 0,-1 0 0 0,1-2 0 0,-1 3 0 0,1 1 0 16,1 2 0-16,0 1 0 0,1 1 0 16,0 4 0-16,1 1 0 0,1 1 0 0,1 1 0 0,-2 4 0 0,2 1 0 15,0 3-240-15,2 1 80 0,-1 2 16 0,0 2 0 16,0 2-272 0,2 2-48-16,-2-2-16 0,1 0 0 15,1 0 128-15,-2 1 32 0,0-1 0 0,1 1 0 0,-1-4 320 0,-1 1-144 0,-1 0 144 0,-1-2 0 16,0-1 0-16,1 0 0 0,-2-1 0 0,1-2 0 15,-1 0-176 1,0 0 176-16,0-1-160 0,-1 0 160 0,1-1-400 0,-1 0 16 0,0 2 0 0,-1-3 0 16,2 2-1008-16,-2 0-192 15,-2 0-32-15,1 0-14704 0</inkml:trace>
  <inkml:trace contextRef="#ctx0" brushRef="#br0" timeOffset="177777.67">26398 10240 11055 0,'6'-7'976'0,"-2"4"-784"16,-2 2-192-16,1-1 0 0,-2 0 608 0,0 2 80 0,0 0 16 0,2 0 0 0,1 0-32 0,-1 0 0 0,2 2 0 0,-1 0 0 16,0-1 128-16,-2 2 32 0,1 1 0 0,-2 1 0 0,0 1-384 0,0-1-64 0,-1 1 0 0,0 1-16 0,0-2 1296 0,0-2 272 0,0 2 48 0,-1-2 16 0,1-1 208 0,-1-1 32 15,1 2 16-15,-1-3 0 0,-2 0-976 0,1 0-192 16,-1-1-32-16,0-1-16 0,-2 1-640 0,-2 1-128 16,0-4-16-16,-2 3-16 0,-1-1-240 0,-2 1 0 15,-2-1 128-15,0 2-128 0,-2 0 0 0,-3 2 0 16,-1-1 128-16,-2 1-128 0,-2-1 0 0,1 1 144 0,-2 0-144 15,1-1 128-15,-1 2 0 0,-2-1 0 0,-2 1 0 16,1 1 0-16,-1-2-128 0,1 2 128 0,-1 1-128 16,1 0 128-16,1 1-128 0,2-3 0 0,0 2 0 0,3 0 0 15,2-1 0-15,2 1 0 0,0-1 0 0,2-1 0 16,1 2 0-16,3-3 0 0,1 1 0 16,1 0 0-16,1 1 0 0,1-2 0 0,2 0 128 0,-1 2-128 15,2 0 128-15,2 0-128 0,0-2 0 0,1-1 128 16,-1 2-128-16,2-1 0 0,0 2 0 0,1 1 0 15,1-3 0-15,0 3 0 0,-1 0 144 0,3 0-144 16,-1 1 0-16,2 1 0 0,0 2 0 0,1-1 128 0,0-1-128 16,0 3 0-16,1 0 0 0,0-1 0 15,0 1 0-15,0 0 0 0,0 1 0 0,-1 0 0 0,3 1 0 16,-2 1 0-16,0 1 0 0,2-1 0 0,-2 4 0 16,-1-1 0-16,1 1 0 0,-1 2 0 0,0 2 0 0,-2 0 0 15,1 4 0-15,-1 1 0 0,-2 1 0 0,-1 3 0 16,0-3 0-16,-1 1 0 0,-2-1 0 0,-1 2 0 15,1-2 0-15,-2-1 0 0,1 0 0 0,-1-4 0 16,0 1 0-16,0 0 0 0,0 1 0 0,0-1 0 16,-2 3 0-16,0-2 0 0,-1-1 0 0,1-1 0 15,-1 1 0-15,2-5 0 0,0-1 0 0,0-2 0 0,2-2 0 16,-1-5 0-16,3 0 0 0,-2-2 0 0,1-4 0 0,1 1 0 16,1-2 0-16,-1 0 144 0,1-1-144 0,1-1 0 15,0 0 256-15,-1-2-48 0,2 1-16 0,0-3 0 16,1-1 0-16,1 0-16 0,1-3 0 0,0 0 0 15,0 1-48-15,1-1-128 0,1-1 192 0,1 1-64 16,1 1-128-16,-1-3 0 0,3 2 0 0,1 0 0 16,0 3 0-16,1-3 0 0,2 3 0 0,0 0 0 15,2 1 0-15,1 0 0 0,2 1 0 0,2 0 0 16,1 1 0-16,1-1 0 0,2 1 0 0,1 1 0 16,0-3 0-16,-1 2 0 0,2-1 0 0,-1-1 0 0,1 0 0 15,-1 0 0-15,0 0 0 0,0 0 0 0,1 3 0 0,-2 1 0 16,0-2 0-16,-2 3 0 0,-1 0 0 0,1 3 0 15,-3-2 0-15,1 1 0 16,-2 2 0-16,0-2 0 0,-1 2 0 0,0 0 0 0,-1 0-128 0,-2-2 128 16,0 3 0-16,-2-4 0 0,0 4 0 0,-2-4 0 15,1 6 0-15,-2-4 0 0,-1 1 0 0,-1 1 0 16,0-1 0-16,-2 1 0 0,1 0 0 0,-2-3 0 16,0 2 0-16,-1-2 0 0,0 2 0 0,-2-3 0 15,1 3 0-15,-1-4 0 0,-1 1 0 0,2-1 128 0,-2 1 0 0,2-1 0 16,-2 0-128-16,0-1 0 0,0 0-192 0,0-2 192 15,-1 2 0-15,0-2 0 0,2-1 0 0,-4 0 0 16,2-2 0-16,-1 0 0 16,1 0 0-16,-1-4 0 0,-1 0 144 0,-1-3 48 15,1 0 16-15,-2-2 0 0,-1-1-16 0,0-3 0 0,-1-2 0 0,1-2 0 16,-1 1-192-16,0-3 176 0,-1-4-176 0,0 1 160 16,2-1-160-16,-1 0 192 0,1-2-192 0,-1 0 192 15,-1-4-192-15,0-1 0 0,0 2-192 0,-2-2 192 0,0 1 0 16,-1 1 0-16,2 3 0 0,-2-1 0 0,0 0 0 15,-1 2 0-15,1 1 0 0,0 1 0 0,0 2 0 16,2 4 0-16,0 2 0 0,1 0 0 0,0 3 0 0,1 2 0 16,0-1-144-16,1 4 144 0,1-2-176 0,0 5 176 15,1-1-160-15,-1 4 160 16,2 3-432-16,-2 0 16 0,2 3 0 0,-1 0 0 16,2 0-416-16,0 5-64 0</inkml:trace>
  <inkml:trace contextRef="#ctx0" brushRef="#br0" timeOffset="179412.72">27386 11314 10127 0,'0'-1'896'0,"0"1"-704"0,0 0-192 16,0 0 0-16,0-2 1024 0,0 2 192 0,0-2 16 0,-1 0 16 0,-2-1 192 0,1 1 32 0,-2-2 16 0,-2 2 0 0,-2-2 240 0,0 0 64 0,-2 1 0 0,-3-2 0 16,0 0-320-16,-3 0-48 0,-1-1-16 0,-2-1 0 0,-1 1-464 0,-1 0-112 0,-1-4 0 0,1 3-16 0,-1 0-64 0,-2 0-16 15,-2 0 0-15,-1 0 0 0,-1 4-240 0,-3-1-48 0,-2 0-16 16,-1 3 0-16,0 1-176 0,1 0-48 0,0 1 0 16,-1 4 0-1,2 0-208-15,1 1 0 0,3-1 0 0,2 3-160 0,2-1 160 0,2 2 0 0,3-3 0 0,2 0 128 16,4 0 16-16,0-1 16 0,5 0 0 0,0 0 0 15,4 1 32-15,2-1 16 0,3-1 0 0,0 0 0 16,4 1-208-16,2-3 176 0,1 2-176 0,3 1 160 16,2 0-160-16,2 1 128 0,-2-4-128 0,1 3 128 15,1-1-128-15,-2 2 0 0,2-3 144 16,0 1-144-16,-3 0 0 0,1-1 0 0,-2 2 0 0,-1 0 0 0,-2 0 0 16,-2 0 0-1,1 1 0-15,-4 0 0 0,1 1 0 0,-3 2 0 16,1 4 0-16,-1-2 0 0,-1 0 0 0,0 2 0 15,-1 2 0-15,-1-1 0 0,0 1 0 0,1-2 0 0,-2 2 0 0,1-3 0 0,-1 5 128 0,-1-4-128 16,1 2 160-16,-2 1-160 0,1-1 208 0,0 1-48 16,-1 0-16-16,0 1 0 0,-1 2-144 0,0-2 0 15,0 3 0-15,0-1 0 0,0-1 0 0,-2 2 0 32,2-5 0-32,0-2 0 0,1 0 0 0,1-3 0 0,0 1 0 0,1-5 0 0,0 0 0 0,1-1 0 0,1 1 128 31,-2-1-128-31,2-2 144 0,1 0 0 0,0-1 0 15,1 0 0-15,0 1-144 0,1-2 128 0,0 0-128 0,2-1 128 16,-1 2-128-16,2-2 128 0,0 3-128 0,0-2 128 16,1 2-128-16,2 2 0 0,1-3 0 0,0 2 128 15,3-1-128-15,-1 2 0 0,1 0 0 0,2 0 0 16,-1 2 0-16,2-3 0 0,1 1 128 0,-1 0-128 16,1-1 0-16,-1 0 0 0,1-1 0 0,0-3 0 0,0 0 0 15,0 0 0-15,0-2 0 0,2 0 128 0,-2-1 32 16,1 1 0-16,3-2 0 0,-2-1 0 0,1 1-32 15,1-2 0-15,-1 1 0 0,4-1 0 0,-1-2-128 0,1 2 0 16,1 0-192-16,-1 0 192 0,1 1 0 0,-1 3 0 16,0-5 0-16,-2 4 0 0,0 0-128 0,0-2 128 15,-1 3 0-15,-3-1 0 0,-1 2 0 0,-2 1 0 16,-1 0 0-16,-2-2 0 0,-1 2 0 0,-1 0 0 16,-2 0 0-16,-1 0 0 0,1 0 0 0,-2 0 0 15,-1 0 0-15,0 0 0 0,-1 0 0 0,-2 0 0 16,1-2 0-16,0 2 0 0,-2-1 0 0,1-1 0 0,-1 2 192 15,0-3-64-15,0 2-128 0,-1-2 0 0,1 1 0 16,-2-3-176-16,2 1 176 0,0-2 0 0,-1 1 0 0,1 1 0 16,0-2 0-16,0-2 224 0,-1 0-48 0,1 0-16 15,0 0-32-15,0-2-128 0,-1 2 192 0,-1-4-64 16,1 1 0-16,0-4-128 0,-2 2 192 0,1-4-64 16,-2-1-128-16,1 1 0 0,-1-3 0 0,-1-2 128 15,0-2-128-15,-1 0 0 0,0-2 0 0,-1 1 0 16,1-2 0-16,0 2 0 0,0 0 0 0,0 2 0 15,0 1 0-15,1-1 0 0,-2 4 0 0,2-1 0 16,1 1 0-16,0 1 0 0,-1 0 0 0,1 1 0 0,-1 1 0 0,0 1 0 16,0 3 0-16,0-1 0 0,0 1-320 0,0 1-64 15,1-2 0-15,-3 2 0 0,1 1 32 0,0 1 0 16,0 0 0-16,0 0 0 16,-1 2-192-16,1 2-32 0,0 1-16 0,-1 2-11856 15,-1 0-2368-15</inkml:trace>
  <inkml:trace contextRef="#ctx0" brushRef="#br0" timeOffset="180962.22">26670 12137 5519 0,'0'0'496'0,"-1"0"-496"0,-1 0 0 0,1 0 0 0,1 0 3776 0,0-3 640 0,0 3 144 0,-1-1 32 0,0 0-2768 0,-2 1-544 0,1-4-128 0,2 4 0 0,0 0-144 0,0 0-32 0,0 0 0 0,-18-17 0 0,12 14-656 0,0-1-144 16,-3 3-32-16,-2-1 0 0,0-1 624 0,-2 2 112 15,-2 1 16-15,-1 0 16 0,-2-2 16 0,-3 2 0 16,0-3 0-16,0 2 0 16,-2 1-64-16,-1-4-16 0,0 0 0 0,-1 1 0 0,0-1-464 0,-1-1-80 0,1 0-32 15,1 1 0-15,1 1-112 0,2-1-32 0,0 0 0 16,3 2 0-16,1 1-128 0,0 1 0 0,3-2 144 16,0 2-144-1,2 2 0-15,-1-1 128 0,2 1-128 0,1-2 0 0,0 3 0 0,2-2 144 0,0 3-144 0,1-1 0 16,-1 1 128-16,4 0-128 0,-1 1 0 15,1-3 0-15,1 2 0 0,2-2 0 0,0 2 0 0,1 0 0 16,0-2 0-16,1 2 0 0,2-2 0 0,-1 2 0 16,1 1 0-16,0-2 0 0,1 2 0 0,0 0 0 0,-1 1 0 15,2 0 0-15,-1-1 0 0,0 1 0 16,-2 1 0-16,2 2 0 0,-2-4 0 0,0 2 0 0,-1 1 0 0,0 1 0 31,0-5 0-31,-1 4 0 0,0 2 0 0,0-4 0 16,-1 3 0-16,0-1 0 0,1 5 0 0,-1-3 0 15,1 2 0-15,-2-1 0 0,2 3 0 16,-1-1 0-16,1 2 0 0,1 0 0 0,-1 1 0 0,0 1 0 16,2 1 0-16,-2 1 0 0,1 1 0 0,-2 0 0 15,1 2-128-15,-3 4 128 0,1-1 0 0,-2 2 0 16,-1 0 0-16,0-3 0 0,-1-2 0 0,1 0 0 16,-2 1 0-16,0-6 0 0,1-2 0 0,1-2 0 0,0-2 0 15,0-1 0-15,3-1 0 0,-2-3 0 0,0 0 160 16,1-1-160-16,-1 0 192 0,0 0-64 0,2-1 0 15,-2 0 0-15,0-1-128 0,2 1 0 0,-2 1 0 16,2-1 0-16,-1 1 0 0,1-3 0 0,-1 2 0 0,1 1 0 16,-1-1 0-16,1 0 0 0,0 1 0 0,-1 0 0 15,2 0 0-15,-2 0 0 0,2-1 0 0,0 0 0 16,0 1 0-16,1-3 0 0,0 1 0 0,0-1 0 16,2-2 0-16,1 0 0 0,-1 0 0 0,2 0 128 15,2-1 80-15,0 0 16 0,2 1 0 0,-1-3 0 16,-1 3-224-16,4-1 0 0,1 0 0 0,4 1 0 0,1-2 0 15,0-1 0-15,3 1 0 0,0 0 0 0,2-1 0 16,2 2 0-16,1-2 0 0,1-1 0 0,1 0 0 16,-1 0 128-16,2 2-128 0,-2-3 0 0,-3 1 0 0,2 2 0 15,-3-3 0-15,0 1 0 0,-2-1 0 0,1 3 0 16,0-4 0-16,-1 1 0 0,-2 0 0 0,1 0 0 16,-2 0 0-16,1 2 0 0,-3-3 0 0,-1 2 0 15,0-1 128-15,-2 1-128 0,-1 0 0 0,0-1 0 16,1 1 0-16,-2 2 0 0,1-2 0 0,0 1 0 15,-2 0 0-15,1 2 0 0,0-2 0 0,-1 3 0 0,0-1 0 16,-2 2 0-16,0-1 0 0,-1 3 0 0,0-3 0 16,-1 0 0-16,-2 2 0 0,2 0 0 0,-3 0 0 15,2-1 0-15,-2 3 0 0,-1-4 0 0,1 1 0 16,-1 0 0-16,1-1 0 0,-1-1 0 0,2 0 0 0,-2-2 0 16,1 2 0-16,-1 1 176 0,0 0-48 0,0 0-128 15,0 0 224-15,5-19-64 0,-4 13-16 0,0 0 0 16,1-3 32-16,-2 2 0 0,1-3 0 0,0 0 0 15,-1 2 64-15,1-5 16 0,-1 0 0 0,0-1 0 16,0-3-256-16,0-1 176 0,-1 1-176 0,0-4 160 16,0-1-160-16,-2-1 0 0,-1-1 0 0,1 0 0 15,-1-2 0-15,0-1 128 0,-1-1-128 0,-1-3 0 0,0 1 128 16,0-1-128-16,0 0 128 0,-2-1-128 0,2 2 0 16,-1 3 0-16,-1 2 0 0,2-1 0 0,0 3 0 0,0 1 0 15,-1 2 0-15,1 0 0 0,1 2 0 0,0 3 0 16,0 1 0-16,0 2 0 15,2 1-416-15,-1 1-16 0,0 2 0 0,1-2 0 16,-1 3-336-16,-1 2-64 0,0-1 0 0,1 1-18272 0</inkml:trace>
  <inkml:trace contextRef="#ctx0" brushRef="#br0" timeOffset="182308.49">25671 11251 14735 0,'-3'-1'1312'0,"1"1"-1056"0,1 0-256 0,1 0 0 0,0 0 1280 0,0 0 192 0,-2 0 32 15,0-3 16-15,1 2 592 0,-2 0 112 0,2-3 16 0,1 2 16 0,1-2-832 0,0 3-160 0,1-3-48 0,-1 2 0 0,0 2-272 0,-1-4-64 0,0 4-16 0,-2-1 0 0,-1 1-336 0,-2-2-64 0,-1 2-16 0,-1 0 0 0,-2 2 0 0,-3-2-16 16,-4 0 0-16,-2 0 0 15,-2 0 0-15,-1-2 0 0,-1 0 0 0,-3 0 0 16,2-1-192-16,-2-1-48 0,2 2 0 0,-2-1 0 0,-1 1-64 0,0-1-128 16,1 2 176-16,2-1-176 0,-1 1 128 0,2 1-128 31,1 0 0-31,3 3 0 0,-1-2 0 0,3 2 0 16,2 2 0-16,1-1 0 0,2 2 0 0,1 0 0 15,1 1 0-15,3 1 0 0,1-2 0 0,0 0 0 16,2 2 0-16,2 0 0 0,2-2 0 0,2 1 0 15,-1-1 0-15,2 0 0 0,1 0 0 0,0 0 0 0,1 1 0 16,0-1 0-16,-1 1 0 0,2-1 0 0,-3 3 0 0,1 1 0 16,0 2 0-16,0 2 0 0,-1-1 0 15,0 4 0-15,-2-1 0 0,1 1 0 0,-2 0 0 0,0 5 0 16,-1-1 0-16,-2 4 0 0,0 0 0 0,-3 3 0 16,1 2 0-16,-3 1 0 0,1-3 0 0,0 1 0 15,0-4 0-15,-2-2 0 0,3 2 0 0,-1-7 0 16,1 2 0-16,0-4 0 0,2-1 0 0,-1 1 0 15,1-3 0-15,0-2 0 0,0 1 0 0,2-2 0 16,-1 1 0-16,-1-4 0 0,2 3 0 0,1-3 0 16,0-3 0-16,-1 3 0 0,2-2 0 0,-1-4 0 0,1 1 128 15,-1 1-128-15,1-2 144 0,-1 0-144 0,2 1 192 16,-2 0-64-16,0-2-128 0,0 1 192 0,0-1-192 16,-2 1 0-16,2-1 0 0,-1 3 0 0,1-3 0 0,0 0 0 15,0 0 0-15,0 0 0 0,0 0 0 0,0 0 0 16,0 0 0-16,0 0 0 0,0 0 0 0,0 0 128 15,0 0-128-15,0 0 0 0,0 0 0 0,0 0 0 16,0 0 0-16,0 0 0 0,0 0 0 0,0 0 0 16,0 0 128-16,0 0-128 0,0 0 0 0,0 0 128 0,0 0-128 15,0 0 0-15,0 0 144 0,27 6-144 0,-16-5 128 0,1 3-128 16,1-1 0-16,1 0 0 0,1 0 0 0,1 0 0 16,1-1 0-16,0-2 0 0,2 1 0 0,-2-2 0 15,0-1 0-15,2 2 128 0,0-3-128 0,-1 0 0 16,-1 1 0-16,1-1 0 0,0 3 0 0,1-1 0 15,-2 2 0-15,0-1 0 0,1 3 128 0,-1-1-128 16,0 4 0-16,-1-1 0 0,1-1 0 0,-1 1 128 0,-2 1-128 16,3 0 0-16,-1 2 0 0,-2-2 0 0,1 0-128 15,-1-3 128-15,-1 2 0 0,0-2 0 0,-1-1 0 0,-1-1 0 16,-1-1 0-16,0 0 0 0,-1-1 0 0,-1-1 0 16,0 0 0-16,1-1 0 0,-2 0 0 0,0 0 0 15,1-3 0-15,-1 1 0 0,-1 0 0 0,-1-1 0 16,0 0 144-16,0 0-144 15,0-3 192-15,-1 1-16 0,-2 2-16 0,2-2 0 0,0 0-160 0,-2 2 0 16,2 1 0-16,-2-1 0 0,0 1 0 0,0 0 0 16,-1 3 0-16,2-5 0 0,-2 4 0 0,0-1 0 0,1 0 0 15,0-1 0-15,-1 2 0 0,1 0 0 16,-1-3 0-16,0 1 0 0,0 1 272 0,0-1-16 0,1-1-16 0,-1 0 0 16,0-1-96-16,0 0-16 0,1-1 0 15,-2-1 0-15,1-2 0 0,0 0 0 0,-1 0 0 0,0-5 0 16,0-1 128-16,-1-1 0 0,0 1 16 0,-2-7 0 15,2 2-64-15,-3-5-16 0,2-1 0 0,-2 3 0 16,0-3-192-16,1 1 128 0,0 2-128 0,-1-2 0 16,1 4 0-1,0-1 0-15,0 3 0 0,0 0 0 0,-1 3 0 0,1 0 0 0,-1 2 0 0,1 0 0 16,1 3 0-16,0 0 0 0,-1 0 0 0,1 0 0 0,0 0 0 16,1 1 0-1,0-2 0-15,-2 1 0 16,2 1-416-16,0 1-32 0,0-2 0 0,-1-1 0 15,1 0-672-15,1-1-144 0</inkml:trace>
  <inkml:trace contextRef="#ctx0" brushRef="#br0" timeOffset="198132.79">2400 17600 3679 0,'1'-1'320'0,"1"-2"-320"0,0 3 0 0,1 0 0 0,-1-2-256 15,1 2-112-15,1-2-16 0,5 1-16 0,1-1 400 0,1 0 0 0,-1 1 0 0,-1 2 128 0,-2 3 320 0,-2-3 64 0,0 3 0 0,-1-1 16 0,-1 0 816 0,1-3 144 16,-1 2 48-16,-2-2 0 0,0 0 832 0,0 0 192 15,1-2 16-15,-2 2 16 0,0 0-240 0,1-2-48 16,-1 2-16-16,0 0 0 0,0 0-1024 0,0 0-208 16,0 0-32-16,0 0-16 0,0 0-336 0,0 0-64 15,0 0-16-15,0 0 0 0,0 0 272 0,0 0 48 16,0 0 16-16,0 0 0 0,-22 11-224 0,15-7-64 16,0 1 0-16,1 0 0 0,-2 2-288 0,1 0-64 15,-1 2-16-15,1 2 0 0,1 0-272 0,1 2 128 16,1 0-128-16,2 1 0 0,1-3 128 0,1 1-128 0,1 1 0 15,1-1 0-15,2 1 0 0,1 0 160 16,1 4-160-16,1 2 128 0,3 0-128 0,-1 0 0 0,1 4 144 16,-1-4-144-16,0 4 0 0,-1 3 0 0,1 3 0 0,-3 5 0 15,-3-3 0-15,0 3 0 0,-2 2 0 0,-1-1 128 16,0-1-128-16,0 0 0 0,-1-5 0 0,1-5 128 16,1-3-128-16,-1-4 0 0,0-3 0 0,1 1 0 15,2-4 0-15,-2 0 0 0,0 0 0 0,1-2 0 16,-2-1 0-16,1-1-192 0,-1-3 64 0,-1 0 0 15,-1 1-1136 1,1 0-208-16,0 1-64 0,0 0 0 16,-2 3-352-16,-1-3-80 0,2 2-16 0,-3 0 0 15,0 3 928-15,-1-2 176 0,1 1 48 0,0 0 0 0,0 1 368 0,3-5 80 0,-1 0 0 0,2-3 16 0,0-1 368 0,2-4 0 16,1-1 128-16,2-3-10528 16</inkml:trace>
  <inkml:trace contextRef="#ctx0" brushRef="#br0" timeOffset="200248.61">7871 17764 35935 0,'-2'3'3200'0,"2"-3"-2560"0,0 1-512 0,-1 0-128 16,1 3-192-16,0-3-48 0,-1 3-16 0,1 2 0 0,-3 3-2464 0,1 2-496 0,0 4-112 0,-2-2 0 0,-1 2 384 0,-1 1 64 0,-2 3 32 0,0 2 0 16,-2 2 1680-16,0 1 336 0,-1 3 64 0,0-1 0 15,-1 2 176-15,0 1 16 0,2-3 16 0,2-3 0 0,0 0 1424 0,1-5 288 16,2-1 48-16,1-2 16 0,0-1 608 0,2-3 128 15,-1-1 32-15,2 0 0 0,0-4-992 0,1 0-192 16,1-1-32-16,-1 1-16 0,1-1-880 0,1 1-192 16,-1-1-16-16,0-1-16 15,2 0-128-15,-2-2-32 0,0 2 0 0,0-3 0 16,2 2 304-16,-2-3 48 0,0-3 16 0,0 1 0 0,1 2 656 0,-2-3 128 0,0 1 16 16,0 1 16-16,0 1 576 0,0 0 112 15,0 0 32-15,0 0 0 0,-11-25-384 0,7 17-80 0,0 1-16 16,-1-3 0-16,-1 3-96 0,-1-4-32 15,-2 2 0-15,-1 0 0 0,-2-2-336 0,-3 1-64 0,-1 3 0 0,-2-3-16 16,-1 2 64-16,-5-1 16 16,-2 2 0-16,-2-2 0 0,-1-3 176 0,-4 1 32 0,-3-1 16 0,-3 0 0 15,0-1-224-15,-5-2-32 0,-5 2-16 0,-1-3 0 16,2 3-272-16,-6-3-128 0,-5 3 128 0,-7-1-128 16,-4 2 0-16,-4 1 0 0,1 4 0 0,-1 2 0 15,2 2 0-15,-2-2 0 0,1 1 0 0,-5-2 0 0,1 1 0 16,1 1 0-16,1 3 0 0,5 0 0 0,1-2 160 0,-2 1 0 15,1 2 0-15,-1 0 0 0,-1 1 32 0,-2 3 0 16,0-4 0-16,0 0 0 0,-3-3-192 0,-2 2 0 16,-3 1 0-16,1 0 0 0,3-1 0 0,0 1-144 15,3-4 144-15,-1 2-160 0,2-1 160 0,-4 1 0 16,-2 0 0-16,2-1 0 16,2-2 0-16,7 2 0 0,5 0 0 15,2 1 0-15,3 0 0 0,-3 1 192 0,4 2-64 0,-2-1 0 0,3 0 64 0,3 0 32 16,1 2 0-16,-2 1 0 0,2 0-224 0,0 4 0 0,1 0 128 15,-1 2-128-15,-1-4 0 0,-1 1 0 0,3-1 0 16,0-3 0-16,3 2 0 0,-2 0 0 0,0-1 0 16,2 1 0-16,2 2 0 0,-1-3 0 15,2-1 0-15,0 1 0 0,1 0 0 0,0-1 128 0,2 0-128 0,-2 2 144 16,1 2-144-16,3-1 160 0,6-1-160 0,-2 2 160 16,-2 1-160-16,0 3 0 0,2 1 0 0,0-2 0 15,1 5 0-15,2-2-176 0,1 0 176 0,5 3-192 16,1-1 0-16,2 2 0 0,3-3 0 0,1 1 0 31,2 0-192-31,3-4-64 0,3 1 0 0,0-4 0 0,2 1 240 0,1-1 32 0,2-1 16 0,-1-2 0 16,3 0-448-16,-2-1-96 15,2 1 0-15,0 0-16 16,2-1-496-16,-1 1-80 0,2-1-32 0,-2 2-13376 0</inkml:trace>
  <inkml:trace contextRef="#ctx0" brushRef="#br0" timeOffset="209836.61">4785 15887 30399 0,'-11'-1'2704'0,"3"1"-2160"15,3 0-544-15,3 0 0 0,4 0-400 0,-4 0-192 0,-4 0-48 0,-4-3 0 0,-2 1-2288 0,0 0-464 0,1-1-80 0,2-1-32 16,3 2 960-16,-2-4 192 0,2 1 48 0,0-1 0 0,1 1 1824 0,-2-2 480 0,0 1 0 0,-1 1 0 16,-2-1-176-16,-3 1 176 0,1 0-128 0,-3-2 128 15,-1 1 448-15,-1-4 144 0,-2 0 32 0,0-1 0 16,-2 0 864-16,-3-2 176 0,1 0 48 0,-1-1 16 16,2 0 32-16,-3 2 16 0,0-2 0 0,-1 2 0 15,0 5-128-15,-2-4-32 0,-1 6 0 0,-3 3 16 16,-2 2-1184-16,-5 3-224 0,-3 3-48 0,-5 3-16 0,-1-2-160 15,-3 3-192-15,0 1 32 0,-4-2 32 0,-1 1 128 0,0 1-192 16,-3 0 192-16,-2 1-176 0,-5 3 0 0,1-3 0 16,1 0 0-16,-1 0 0 0,-1 4 176 0,2 1 0 15,4 1-144-15,-4-1 144 0,-1 0-224 0,1-2 16 16,2-3 0-16,2 0 0 0,6-1 208 0,1 0 0 16,2 0 0-16,0-4 0 0,2 0-256 0,1-4 48 15,1 2 0-15,0-5 0 0,-1 2 208 0,2-1 0 16,6 0 192-16,-1 1-64 0,2-2 192 15,-3 0 48-15,0 3 0 0,0-1 0 0,2-2-176 0,3 2-48 0,2-2 0 16,5 1 0-16,2 0-144 0,1-1 128 0,2 3-128 16,1-2 128-16,1 4 0 0,0-4 0 0,2 4 0 15,0 1 0-15,2 0-128 0,1 2-192 0,-1 2 32 0,2 0 16 16,2 1-64-16,3-4-16 0,1 3 0 16,3-4 0-16,2 2 224 0,1-2 0 0,3 1 0 0,-1 1 160 15,1-1 160-15,-1 2 16 0,3 2 16 16,-1-4 0-16,2 4-352 0,-1 2 0 0,1 2 0 0,1 2 0 15,-1 1-176-15,0 5 176 0,2 4-208 0,-2-4 80 16,0 5 128-16,0 2 0 0,2 9 128 0,-2 5-128 16,0 3 0-16,0 10 128 0,-2 10-128 0,-1 7 0 15,-3 10 0-15,-4-1 0 0,2-6 0 0,-4 3 0 0,-2 8 0 16,0-3-160-16,1-1 160 0,1-11 0 0,1-11 0 16,3-11 176-16,2-7 0 0,1-7 0 0,-1 2 1344 0,1-5 272 15,2 0 48-15,2-1 16 0,2-2-640 0,-2 0-112 16,1 0-16-16,1-3-16 15,2 0-912-15,0-1-160 0,-1 1 0 0,0 1 0 16,-1-3-576-16,1 0 16 0,-2-2 0 0,0 2 0 16,0 0-16-16,-1 0 0 0,0 1 0 0,0-3 0 15,-1-2 80-15,0-4 16 0,0-4 0 0,1-2 0 16,1-4 688-16,0-3 144 0,3-1 32 0,-2-4 0 0,3 0 768 0,2-3 176 16,2 0 16-16,1-1 16 15,3-1-640-15,3-4-128 0,1 2-16 0,4-1-16 0,1 4-432 0,2-3-128 0,1 2 0 16,2 3 0-1,4-1-240-15,0 2-144 0,2 1-48 0,0-2 0 16,2 2-656-16,0 0-144 0,1 3-32 0,1 2-15040 0</inkml:trace>
  <inkml:trace contextRef="#ctx0" brushRef="#br0" timeOffset="211727.64">15982 16608 40543 0,'-3'-4'3600'0,"-1"-1"-2880"0,0 3-576 0,3-2-144 0,0 3-640 0,-3 0-144 0,-1-4-48 0,-5-6 0 0,-2-2-1120 0,-4-4-224 0,0 1-64 0,-3-1 0 0,-1-1 1952 0,-3 1 288 0,-2-3 256 0,-4 3-64 0,-2-2-192 0,-5 2-128 16,-6 0 128-16,-5-1-208 0,-3 1 16 0,-5 1 0 16,-5 4 0-16,-8-3 0 0,-5 4 192 15,-7 0 0-15,-7 2-160 0,0-5 160 0,-1 2-144 16,-4 0 144-16,-2 2-192 0,-5 2 192 0,-5 0-144 0,-2 4 144 16,0 4 0-16,-7 4-144 0,-4 4 144 0,-2 3 0 15,8 7 0-15,-7 2 0 0,0 5 0 0,-2 3 0 16,2 0 0-16,4 4 0 0,4 5 0 0,3 3 0 15,3 0 0-15,6 4 128 0,7 2-128 0,-1 7-160 16,-1 8 160-16,7 2-208 16,6 1-864-16,7 3-160 0,5 2-48 0,5 6 0 15,3 5-1184-15,3 2-240 0,3 6-48 0,6-2-16 16,6-5 1392-16,6 4 288 0,5-3 48 16,10-3 16-16,6-5-784 0,10-11-160 0,5-8-16 0,10-4-16 0,12 2 2192 0,12-4 448 0,10-5 96 0,14-1 16 15,11-4 2704-15,12 0 528 0,5-3 112 0,12-2 32 16,10 0-2144-16,9-6-416 0,11-1-96 0,-1-2 0 15,4 1-1072-15,20 2-208 0,18 2-32 0,13-2-16 16,11-3-2576 0,-3-11-528-16,-5-8-112 0,-4-11-2784 0,-3-1-560 0</inkml:trace>
  <inkml:trace contextRef="#ctx0" brushRef="#br0" timeOffset="211905.69">15938 18383 10127 0,'244'-41'448'0,"-164"26"96"0,-48 8-544 0,-20 3 0 0,2 0 0 0,28-9 0 0,68-23 2480 0,52-21 384 15,31-19 80-15,-8-3 0 0,-27 3 192 0,-35 4 48 16,-24 4 0-16,-23 0 0 0,-18 6-1200 0,-16-1-224 15,-9 1-48-15,-12-1-16 16,-9-7-800-16,-13-2-176 0,-9-5-16 0,-13 3-16 0,-7 3-432 0,-12 3-64 16,-12 0-32-16,-18 2 0 0,-16 1-160 0,-16 0 0 15,-13 2-160-15,-11 1 160 0,4 5-384 0,-21 4 32 0,-17-3 0 16,-21 3 0 0,-17 4-928-16,-19 3-192 0,-14 6-48 15,-23 4 0-15</inkml:trace>
  <inkml:trace contextRef="#ctx0" brushRef="#br0" timeOffset="-149445.35">12132 3421 35007 0,'-4'-4'3120'0,"2"3"-2496"0,0 1-496 0,2 0-128 0,2 0 624 0,-4-2 96 16,1 2 32-16,-1-3 0 0,-2 2-320 0,-3-2-64 0,-1 1-16 0,-1 2 0 0,0 0-352 0,-3 0 144 0,1 1-144 0,0 0 0 0,0 2 0 0,0 1 0 0,-1-1 0 0,-1 4 0 0,3-3 0 0,-3 4 0 0,-5 3 0 0,-1 1 0 0,-5 4 0 0,-1 2 0 15,-2 2 0-15,-4 2 0 0,-6 4 0 0,-5 2 0 0,-2 3 128 0,-7 4-128 16,-1-1 160 0,-5 5-32-16,-2 2 0 0,-3-1 0 0,1 1 80 0,-4 4 16 0,-4 2 0 0,-3 1 0 15,0-1-224 1,-1 2 128-16,-1 5-128 0,0 1 0 0,1 3 160 0,1-2-160 0,5-5 160 0,8-12-160 16,8-4 0-16,4-7 0 15,5-3 0-15,4-3-160 0,5-2 160 0,2-1 176 0,1-3-48 0,0 1 0 0,2-3 112 0,1-2 16 16,2-1 0-16,1-1 0 0,2-3-128 15,2-2 0-15,4-1-128 0,1-3 192 0,3-2-192 0,2 0 0 16,3-4 128-16,1-1-128 0,2-1 0 0,1-1 128 31,2-2-128-31,1 0 0 0,0-1 144 0,1 1-144 16,1-1 128-16,1 1-128 0,1-1 0 0,0 0 0 16,1 2 128-16,0-1-128 0,1 0 0 0,0 2 0 0,0-1 0 15,2 0 128-15,-1-2-128 0,-1 1 128 0,0-1-128 0,1 0 128 16,-1 0 32-16,-1-1 0 0,0-1 0 0,-2 2 0 15,1-1-160-15,-1 1 128 0,0-1-128 0,-2 1 128 16,2-1-128-16,-2-3 0 0,0 2 0 0,2-2 128 16,-3 2-128-16,0-2 0 0,0 2 0 0,-3 2 0 15,3 2 0-15,-2 5 0 0,-1-1 0 0,0 5 0 16,-2 0 0-16,-1 3 0 0,-1 3 0 0,0 4 0 16,-3 2 0-16,0 3 0 0,-1 2 0 0,-1 5 0 0,-1-3 0 15,0 2 0-15,0 2 0 0,0-4 0 0,2 5 0 16,-3 1 0-16,2-1 0 0,1 4 0 0,2-5-128 15,3 2 128-15,3-1 0 0,3 0 0 0,3-2 0 16,4-3 0-16,3-1 0 0,1 0 0 0,4-4 0 0,2-1 0 16,3-1 0-16,-1-2 0 0,2 1 0 0,0-3 0 15,0 0 0-15,2-2 0 0,1-1 176 16,3 0-48-16,4-2-128 0,2-2 192 0,6-1-64 0,5-2-128 16,8-2 176-16,7-4-176 0,7-1 0 0,6-3 0 15,2 1 0-15,1-2 0 0,3 0 0 0,7-6-272 16,11-1 48-16,5-7 16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9T16:09:48.96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26634 15473 17503 0,'-2'-8'1552'0,"-1"4"-1232"0,1 2-320 0,-1 0 0 0,-1 2 128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37:12.8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27349 14433 40543 0,'-11'-6'3600'0,"0"-4"-2880"0,2 4-576 16,3 2-144-16,1 0 352 0,-3-1 32 0,-5-6 16 0,-11-6 0 0,-7-4-592 0,-2-1-112 0,0 2-16 0,-1 2-16 0,3 4 208 0,0 3 128 0,-3 3-160 0,-3-1 160 0,-4 7-304 0,-5-2 48 0,-5 6 0 0,-4 1 0 31,-1 3-480-31,-5 3-96 0,0 0 0 0,-4 2-16 0,1 4 528 0,0 3 128 0,-1 4 0 16,2 6 16-16,2 0 176 0,2 3 0 0,4 6 0 0,2 3 0 16,1 8 0-16,1 9 0 0,2 8 0 0,-3 10 0 15,-3 4 0-15,-3 7 0 0,0 5 0 0,-4 5 0 16,-1 7 0-16,-1-2-256 0,3-3 32 0,6-8 16 15,8-11-1408-15,7-11-288 16,9-5-48-16,8-3-16 0,4-4 2832 0,7-1 560 0,4-4 112 0,3-1 32 16,5-3-96-16,3 0 0 0,3-3-16 0,5-2 0 0,3 0-1232 15,4-2-224-15,8 0 0 0,3-4-144 0,5 0 144 0,10 0 0 16,10-6-144-16,7 3 144 0,0-9 416 16,11 2 160-16,11-3 16 0,2-2 16 0,6-4-288 0,-1-2-64 15,0-5-16-15,0-3 0 0,-3-1-240 0,-1-4 128 16,1-2-128-16,-5-7 0 0,-6-1 160 15,-5-7-160-15,-4-2 160 0,-8-6-160 0,-5 0 288 0,-3-6-32 16,-2-4-16-16,-3-7 0 0,-3-2 272 0,-5-7 64 16,-3-2 16-16,-4-7 0 0,0-5-144 0,-4-6-16 15,-1-8-16-15,-1-3 0 0,-1-6-32 0,-5 0-16 0,1 0 0 0,-4-1 0 16,-1-1-192-16,-4 0-48 0,-2 2 0 0,-4 0 0 16,-3-2-128-16,-3 4 0 0,-3-1 0 0,-4 2 0 15,-5 3-160-15,-3 1-16 0,-5 2 0 0,-6 0 0 16,-8 4-336-1,-7 2-64-15,-6-1 0 0,-17-2-13200 0,-14-2-2640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38:11.9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29086 14703 31327 0,'-1'-8'2784'0,"0"2"-2224"0,1 2-560 0,0 3 0 0,-2 0 176 0,1-1-176 0,-1-2 160 0,-1-3-160 0,-2-4 912 0,0 1 96 0,-1 0 16 0,0 3 0 16,1 2-176-16,0-1-16 0,0 5-16 0,1-2 0 0,0 2-256 0,-1 1-48 0,-2 1-16 0,0 2 0 0,-2-2-496 0,-2 3 0 0,-1 2 0 0,-4-2 0 31,-2 3-736-31,-1-3-32 0,-5 3-16 0,-4-1 0 16,-6 0-368-16,-5-1-64 0,-5 2 0 0,-3-1-16 0,-4 0 848 0,-6-1 160 0,-3 0 32 15,-4-1 16-15,1-1 704 0,-4-2 144 16,-5 2 32-16,-2-2 0 0,-1 2 432 0,-1-3 80 0,2 2 32 0,-2-2 0 16,-2-2-656-16,0 2-128 0,1 2-16 0,0-2-16 15,1 1-240-15,-2 1-64 0,0-1 0 0,-1 1 0 16,1 0-128-16,0 1 0 0,1-2 0 0,2 2 0 15,6-1 0-15,-3-2 0 0,0 3 0 0,2-1 0 16,3-2 0-16,3 0 0 0,2 2 0 0,4-2 0 0,2 1 0 16,2-1 0-16,-1 1 0 0,2-1 128 0,4 0-128 0,-1 0 192 15,2 3-192-15,1-2 192 0,0 1-192 0,1 1 0 16,2 2 0-16,3-4 0 0,1 1 0 0,4 1 0 16,2-1 0-16,2 1 0 0,3-3-128 0,2 1 128 15,1 0 0 1,1-1 0-16,2 2 0 0,1-2 0 0,-1 0 0 0,2-2 0 0,3 2 0 0,-1-1 0 15,3 0 0-15,3-2 0 16,1 1 0-16,1-1 0 0,1 0 0 0,2-1 0 0,-1 0 0 0,3 1 0 0,0-2 0 16,0 0 0-1,2 0 0-15,-1-1 0 0,1-1 0 0,2 1 128 0,-1 0-128 16,2 0 0-16,1-4 144 0,0 2-144 0,0-1 176 0,2-1-48 0,1-3 0 0,-1 1 0 31,2 0 0-31,0-3 0 0,1 2 0 0,1-4 0 0,3 1-128 0,3-3 0 0,2-2 0 16,2 0 0-16,2 2 0 0,4-5 0 0,2 2 0 15,1 2 0-15,-1 3 0 0,0 3-144 0,3-2 144 0,-1 3 0 16,-1-1-160-16,-3 2 160 0,2 0-128 0,-3 0 128 16,-2 1 0-16,-1 0 0 0,-1-2 0 0,-3 2 0 15,-1 0 0 1,-3 0 0-16,-1 1 0 0,-2 1 128 0,-2 1 128 0,-1 0 16 0,-2 2 16 0,0 3 0 0,-2 0-80 0,-2 3-16 31,0 0 0-31,-3 4 0 0,-3 3-192 0,-3 2-192 0,-4 6 48 0,-4 2 0 16,-4 3-112-16,-4 4 0 15,-4 5-16-15,-6 1 0 0,-2 4 16 0,-2 2 16 16,0 1 0-16,-5 5 0 0,-4 4-32 0,-1-1-16 16,6-6 0-16,6-4 0 0,5-6 288 0,3-1 0 15,6-2 128-15,2-4-128 0,2-1 576 0,3-1 0 16,2-3 16-16,3-1 0 0,3-1-112 0,7 0-32 16,3-2 0-16,6 3 0 0,7 4-176 0,11 0-32 15,8 6-16-15,11 2 0 0,9 1-64 0,10 2-16 0,14 3 0 16,1 0 0-16,1-2-144 0,5 1 0 15,3 2 0-15,0-2 0 16,1-4-768-16,-2 0-192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4T18:56:47.2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13031 18648 21183 0,'-5'0'1888'15,"1"-3"-1504"-15,0 2-384 0,3 1 0 0,0 0 576 0,-2-2 64 16,0-1 0-16,-3-1 0 16,-2-2-2176-16,2 0-416 0,1-1-96 0,3 0 0 15,2 1 64-15,1 0 0 0,1 0 16 0,2 2 0 16,0 4 1472-16,-1 0 304 0,2 1 48 0,0 2 16 0,0 3 800 0,0 0 160 16,1 0 48-16,-1 2 0 0,0 0 192 0,0-1 32 15,1-1 16-15,2-4 0 0,-2 2 384 0,0-4 80 16,0 0 16-16,2-2 0 0,-1 0 32 0,1 0 16 0,-1-2 0 0,0-1 0 15,1 1-800-15,-1-2-144 0,1 0-48 16,0 2 0-16,1-2-512 0,0 2-144 16,1 2 0-16,-2 0 0 0,2 0 0 0,-1 0 0 0,-1 2 0 0,1 0 0 15,0 0 0-15,1 2 0 0,0 0 0 0,-1 2 0 16,1 0 0-16,0 2 0 0,1-2 0 0,0 2 0 16,1-3 0-16,0 0 0 0,2 0 0 0,-1-2 0 15,1-2 528-15,2-2 48 0,2 0 0 0,2-3 0 16,-1-3 64-16,0 1 32 0,4-3 0 0,-2 0 0 15,1 0-192-15,0 0-32 0,1 2-16 0,-2-1 0 16,-2 4-304-16,-1 0-128 0,-1 0 0 0,-1 2 128 16,-1 2 48-16,-2 2 0 0,0 0 0 0,-1 0 0 15,1 0 16-15,-1 2 16 0,2 2 0 0,-1-2 0 0,2-2-208 16,-1 2 0-16,-1 0 0 0,2-2 0 16,1 0 0-16,1 0 0 0,2-2 0 0,-3 0 0 0,-2 2 0 15,3-2 0-15,5-1 0 0,4 2 0 0,3-4 480 16,-3 4 0-16,-2-2 0 0,0 0 0 0,-2 0-256 0,0 3-48 15,-1 0-16-15,0 0 0 0,-1 3-160 0,0-3 0 16,0 3 0-16,-2-3 0 0,2 4 0 0,-1-1 0 16,0-1 0-16,0-2 0 0,-1 1 0 0,2 2 0 15,1-3 0-15,-1 0 128 0,0 0-128 0,0 0 0 16,1 2 0-16,-3-2 128 0,2 0-128 0,-1 4 0 16,-1-1-160-16,1-2 160 0,-2 5 0 0,0-2 0 15,1 1-128-15,-2 1 128 0,0 0 0 0,1-1 0 0,0 1 0 16,2 0 0-16,-1-1 0 0,2 1 0 15,-2-2 0-15,-1 0 0 0,-1-2 128 0,2-2 32 16,4 2 0-16,-1-4 0 0,1 2-160 0,0-2 192 0,0-2-192 16,1 0 192-16,0 2-192 0,-1-2 128 0,2-2-128 15,-2 4 128-15,2-2-128 0,-2 1 0 0,-1 1 0 16,-1 1 128-16,2 1-128 0,-1 0 0 0,-1 0 0 16,-1 0 0-16,-1 0 128 0,-1 0-128 0,-1 0 192 15,0 1-64-15,2 1-128 0,-1-2 0 0,1 0 0 0,1 0 128 16,0 0-128-16,3 0 0 0,1 0 0 0,2 0 128 15,2-3-128-15,-1 3 0 0,1-4 0 0,1 1 0 16,-1 0 0-16,0-3 0 0,0 1 144 0,-1 1-144 16,0 0 0-16,0 1 0 0,1 0 0 0,-2-1 0 0,-4 4 0 15,3 0 0-15,2 0 0 0,1 0 0 16,-3 4 0-16,0-1 0 0,2 0 0 0,0 1 128 0,0-2-128 16,1 2 0-16,0-1 0 0,-1 0 0 0,0-3 0 0,-2 0 0 15,-2 0 0-15,-1 0 0 0,0-2 0 16,2 1 0-16,10-2 0 0,1-1 0 0,2 2 0 0,-1-1 0 15,2 2 0-15,1-1 0 0,-2 2 0 0,0 2 0 16,0-2 0-16,-2 4 0 0,0 0 0 0,-1 1 0 16,-2 1 0-16,1-3 0 0,-1 1 0 0,0-1 0 15,1 0 0-15,-2 0 0 0,-4 1 0 0,4-2 0 16,2 2 0-16,1-4 0 0,3 0 0 0,-1 0 0 16,-2 2 0-16,-1-2 0 0,-6-2 0 0,4 2 0 15,3-3 0-15,0 2 0 0,1 1 0 0,-1 0 0 16,1 0 0-16,-1 4 0 0,-2-4 0 0,2 2 0 15,3 2 0-15,0-2 0 0,0 2 0 0,0 0 0 16,0-2 0-16,-3 2 0 0,0-2 0 0,1-2 0 0,-3 2 0 16,-2-2 0-16,-1 2 0 0,-1-2 0 0,2-2 0 15,1 0 0-15,1 2 0 0,0-2 0 0,-1-2 0 0,1-1 0 16,1 2 0-16,1-1 0 0,-1 0 0 0,0-2 128 16,1 1-128-16,-4 1 144 0,0 1-144 0,-2-1 160 15,3-2-160-15,-2 1 192 0,-1 4-192 0,-3-2 192 16,-3 1-192-16,1 2 0 0,4 0 0 0,1 2 128 15,0 1-128-15,-1-2 0 0,3 1 0 0,-3 1 0 16,-2-3 0-16,0 3 0 0,-1-3 0 0,2 3 0 16,0-3 0-16,-2 0 0 0,-2 0 0 0,2 1 0 15,0 2 0-15,2-3 0 0,2 0 0 0,-1 0 0 0,-4 1 240 16,1-1-48-16,4 2 0 0,2-2 0 16,1 3-192-16,-3-3 144 0,2 0-144 0,-3 0 128 15,0 0-128-15,0 0 0 0,0 1 0 0,-2 2-176 16,0-3 176-16,-2 2 0 0,0-2 0 0,-1 0 0 0,0 0 0 15,-2 0 0-15,1 0 0 0,-2 0 0 0,1-2 0 16,1-1 0-16,-1 2 0 0,0-2 0 0,-2 1 128 0,2 1 48 16,2-3 16-16,-1 1 0 0,-1 0-192 0,1 0 0 15,0 0 144-15,-1 0-144 0,-2 1 0 0,0 0 0 16,1 0 0-16,-1-2 0 0,1 2 160 0,1 1-32 16,1-2-128-16,-7 1 192 0,-3 0-192 0,1 2 176 15,4-2-176-15,2 2 160 0,3 0-160 0,-1-3 0 16,2 3 0-16,-1 0 0 0,-1 0 0 0,0 0 0 15,1 0 0-15,1 0 0 0,-1 3 0 0,-2-3 0 16,-4-3 0-16,2 3 0 0,1 3 0 0,3-3 0 0,3 0 0 16,1 0 0-16,-2 0 0 0,-1 0 0 0,0 2 0 15,-1 0 0-15,-2 0 0 0,0 1 0 0,-2-3 0 0,0 0 0 16,-2 1 0-16,-2-1 0 0,0 2 0 0,-1-2 0 16,2-2 0-16,-2 2 0 0,1 0 0 15,-2 0 0-15,-1 0 0 0,1 0 0 0,1 0 0 0,1-1 0 16,2 2 0-16,-2-1 0 0,1 0 0 0,0 2 0 15,0-2 0-15,-1 1 0 0,1 2 0 0,0-3 0 16,-1 2 0-16,-1-2 0 0,0 0 0 0,-1 0 0 16,0 0 0-16,-1 0 0 0,0 0 0 0,-1 0 0 15,1-2-336-15,0 2 0 0,-2 0 0 0,-1 0-19312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4T18:57:19.3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20947 9770 26719 0,'-2'-6'2368'0,"0"1"-1888"0,2 4-480 0,0 1 0 0,0 1 496 0,0-1 0 15,-1 0 0-15,-2 1 0 0,-1 3-496 0,-2 0-320 16,-1 6 64-16,0 1 0 0,1 2 0 0,0 1 16 16,-2 3 0-16,1 1 0 0,-2-1 32 0,1 3 0 15,-2-2 0-15,-3 4 0 0,1 1-16 0,-2 3 0 16,-2 2 0-16,-1 1 0 0,-2 1 224 0,0 5 0 16,-5 0 0-16,-2 3 0 0,0 3 336 0,-2 1 16 15,-2 1 0-15,0-1 0 0,1 2 240 0,-5 3 48 0,1 3 16 16,1-2 0-16,3-4-16 0,-4 8 0 0,-5 13 0 15,-4 4 0-15,-1 2-64 0,1 1-32 0,-1-2 0 0,1 2 0 16,-1 1 240-16,0-3 48 0,-1 3 16 0,0-1 0 16,0-3-288-16,-1 4-64 0,-1 0-16 0,-1 3 0 15,1 3-480-15,3-12 0 0,3-4 0 0,-5 6 0 16,-10 11 0-16,-2 8 0 0,-1 4 0 0,3-1 0 16,3-6 0-16,1 1 0 0,3-7 0 0,0 2 0 15,-2 6-128-15,-1 1 128 0,3-2 0 0,1 2 0 16,5-6 0-16,0 3 0 0,1 7 0 0,0-3 0 15,2-4 0-15,-1 0 0 0,1 1 0 0,-1-4 0 0,2 3 0 16,1-11 0-16,3-6 0 0,-4 6 0 0,-3 5 0 0,-1 3 0 16,0-1 128-16,0-2-128 0,0-3 192 0,0 1-16 15,-1-2 0-15,-1-2 0 0,1 0 96 0,1-1 32 16,1-6 0-16,0 1 0 0,3-4-176 16,1-3-128-16,2 1 144 0,0 3-144 0,0 1 400 0,3-2-16 15,1 0 0-15,0-5 0 0,3-1-192 0,-2-1-32 16,3-2-16-16,-1 3 0 0,-1 0-144 0,-2 2 160 15,-1-2-160-15,1-2 160 0,0-5-160 0,-1 1 0 16,0 0 0-16,-1-1 0 0,3 0 0 0,-3 1 0 16,2-4 0-16,1-3 0 0,0 1 0 0,1-5 0 15,2-4 0-15,1-2 0 0,3-2 0 0,1-6 0 16,2-1 0-16,-1-1 0 0,0 2 0 0,-2 5 0 16,2-2 0-16,0-1 0 0,3-2 0 0,-1 0 0 0,1 1 0 15,0-5 0-15,2 1 288 0,2-1 32 0,0-3 0 16,0-2 0-16,1 1-64 0,0 1 0 0,0 1 0 0,0 1 0 15,1-1-128-15,0 1-128 0,-1-2 144 0,2 1-144 16,-1-1 0-16,2-3 0 0,-1-1 0 0,0-3 0 16,1 0 0-16,0-1 0 0,1-2 0 0,1-3 0 15,0 3 0-15,1-4 0 0,-2 4 0 0,0-3 0 16,1 0 0-16,-1 0 0 0,0 0 0 16,3-2 0-16,-1 2 0 0,-1 0 0 0,2 2 0 0,-1 3 0 15,1-5 240-15,-2 2-48 0,2 0-16 0,0 0 0 16,0 0-48-16,1-2 0 0,0 4 0 0,0-3 0 15,0-1-128-15,0 1 128 0,1 2-128 0,0-3 128 16,2 1-128-16,-2 2 0 0,2-3 0 0,-1 0 0 0,2 1 0 16,-1-4 0-16,0 0 0 0,0 0 0 0,1 4 0 0,-2-5 0 15,1 4 0-15,-1-2 0 16,2 0 0-16,0-2 0 0,0 2 0 0,-1 0 0 0,4 2 0 0,-2-4 0 16,2 1 0-16,1 0 0 0,0 1 224 0,2-1-32 15,0 3-16-15,3-2 0 0,-1 2-176 0,2-3 128 16,2 4-128-16,0-4 128 0,1 2-128 0,2 1 0 15,1-2 0-15,0-1 0 0,-1-3 0 0,2 0 0 16,3 0 0-16,0 0 0 0,0-3 208 0,1 1-32 16,1-2-16-16,1 0 0 0,2-1-160 0,1 2 0 15,2-1 0-15,1 4 0 0,-1-3 0 0,2 3 0 16,3 3 0-16,-1-3 0 0,1 4 0 0,1-4 0 16,3 3 0-16,1 0 0 0,2-1 0 0,-1 0 0 15,2-2 0-15,-1 2 0 0,2-4 0 0,1 2 0 16,5-2 0-16,0 4 0 0,4 0 0 0,1-2 0 0,2 2 0 15,-1-2 0-15,2 0 0 0,-1 0 0 0,2-2 0 16,1 2 0-16,1 0 0 0,2 2 0 0,3 5 0 0,0-2 0 16,-1 3 0-16,-1 1 0 0,-2-3 0 0,3-1 0 15,5 4 0-15,1-3 0 0,2 0 0 0,0-2 0 16,-4 2 0-16,0-6 0 0,-3 0 0 0,3 0 0 16,2-3 0-16,-2 3 0 0,2 3 0 0,-1-1 0 15,-4 2 0-15,1-4 0 0,1 3 0 0,-1-3 0 16,-1 3 0-16,4 1 0 0,3 5 0 0,0-3 0 15,-4-2 0-15,2 2 0 0,2 0 0 0,0 0 0 16,2 4 0-16,0 0 0 0,-2 2 0 0,-2-3 0 0,0 1 0 16,1-4 0-16,3 0 0 0,-1-2 0 0,-1 2 0 0,0-3 0 15,3 0 0-15,-2 0 0 0,-4-2 0 0,4 1 0 16,9-2 0-16,0-2 0 16,-1 1 0-16,-4-1 0 0,1 4 0 0,-1-2 0 0,1 3 0 0,-1-1 0 15,3 0 0-15,-2 2 0 0,-7 2 0 0,-1-1 0 16,-3 2 0-16,6 3 0 0,2 1 0 0,-1-1 0 15,-3 3 0-15,-1-3 0 0,-4-1 0 16,3 0 0-16,3-3 0 0,-2 2 0 0,-6-6 0 0,2 2 0 16,4-2 0-16,2 0 0 0,0 3 0 0,2-4 0 15,-2 1 0-15,1-2 0 0,1 3 0 0,-4-3 0 16,-4 3 0-16,1-1 0 0,2 3 0 0,-1-2 0 16,-2-3 0-16,-1 3 0 0,-4-2 0 0,-2 2 0 15,-2-1 0-15,-3-1 0 0,-2 4 0 0,-4-4 0 0,-3 2 0 0,3 1 0 16,1-2 0-16,0-1 0 0,-1 2 128 15,-2-3-128-15,0 0 0 0,-3 0 0 0,-2 0 0 0,-1 0 0 16,1-3 0-16,-5 2 0 0,0-1 0 16,-2 2 0-16,-4-3 0 0,0 2 0 0,-4 1 0 0,-1 0 0 15,-4 0 0-15,0-3 0 0,-3 3 0 0,-1 0 0 16,-3 3 0-16,-2-3 0 0,0 0 0 0,-3-4 0 16,0 2 0-16,-3-1 0 0,1 0 0 15,0-1 0-15,-1-2 0 0,-1-1 0 0,-1-2 0 0,1 0 0 16,-1-1 0-16,-2 0 0 0,1 4 0 0,-2-5 0 15,0 0 0-15,-2-2 0 0,1 1 0 0,-2 0 0 16,-2-1 192-16,1 3-64 0,0 0 0 0,-2 1 0 16,-2-3-128-16,-1-1 160 0,-1 0-160 0,0-3 160 15,-2 2-160-15,1-3 0 0,-2 1 0 0,1-3 0 0,-1 3 0 0,-1-6 0 16,1 3 0-16,-1-4 0 16,-1 1 0-16,0-1 0 0,0 3-144 0,-1-2 144 0,1-1 0 0,-2 1 0 15,1 0 128-15,-2-3-128 0,3 5 0 0,-1-4 0 16,-2-1 0-16,0 0 0 0,2-1-128 0,-1 1 128 15,0-1 0-15,1 1 0 0,-2 0 0 0,1-1-128 16,-2-1 128-16,0 1 0 0,2 0 0 0,-2-3 0 16,-1-2 0-16,1 0 0 0,2 5 0 0,-3-6-128 15,0-5 128-15,-3-1 0 0,2-3 0 0,-2 3 0 16,1-3 0-16,-2 3 0 0,2-1 0 0,-3 5 0 16,0-5 0-16,0 0 0 0,-3 0 0 0,1-3 0 15,-2 2 0-15,0 1 0 0,2-2 0 0,0 2 0 16,2-1 0-16,0-1 0 0,1 1 0 0,-2-5 0 15,0-2 0-15,-1-4 0 0,6 13 0 0,-1-11 0 0,-3-6 0 0,-2-2 0 16,1-3 0-16,1 0-208 0,3 3 64 16,-2 1 16-16,0-1 128 0,1-3 0 0,-1 2 0 0,0 4 0 15,3 4 0-15,-3 0 0 0,-1-1 0 0,-2 0 0 16,-1 1 0-16,1-1 0 0,-1 0 0 0,2 0 0 16,0-2 0-16,0-1 0 0,1-5 0 0,0-1 0 15,0 0 0-15,1-1 0 0,-1-1 0 0,1 0 0 16,1-1-160-16,-1 1 0 0,1 4 0 0,1-4 0 15,-2 1 160-15,1-1 0 0,1-1 0 0,1-2 0 16,1 2 0-16,1-2 0 0,0 1 0 0,1-3 0 16,-1 1 0-16,-1-1 0 0,0 7 0 0,0-3 0 15,-1 0 0-15,-2 1 0 0,1 0 0 0,-1 3 0 0,1 2 0 0,0-3 0 16,0 2 0-16,1-1 0 0,-1-2 0 0,1-2 0 16,1 6 0-16,-1-2 0 0,-1-2 0 0,-1 2 0 15,0-1 0-15,0 0 0 0,-1 3 0 16,1-1 0-16,1-1 0 0,-2-2 0 0,0 1 144 0,-1-2-144 15,3 4 192-15,-1-5-192 0,1 0 0 0,2 2 0 16,1 2 0-16,0-2 0 0,2-2 0 0,-1 0 0 16,2 2 0-16,-2-1-144 0,2 2 144 0,-2-1 0 15,3 8 0-15,-2 0 0 0,-1 1 0 0,-2 1 0 16,-1 2 0-16,-1 2 0 0,-1 5 0 0,1-3 0 16,-1 2 0-16,1 1 0 0,-1 2 0 0,2 1 0 15,-2 2 0-15,1-5 0 0,1 1 0 0,-2 3 0 16,3-2 0-16,0 2 0 0,1 2 0 0,0-1 0 0,2-2 0 15,-1-1-128-15,1 2 128 0,0 3-128 0,4 2 128 0,-2 2-128 16,3 1-128-16,1 1-32 0,1 3 0 16,0 1 0-16,1 3 96 0,1 2 0 0,0 2 16 0,1 2 0 31,2 3-240-31,-2 1-48 0,3 3-16 0,1 2 0 16,2 3-480-16,2 2-80 0,1 2-32 0,4 2-17088 0</inkml:trace>
  <inkml:trace contextRef="#ctx0" brushRef="#br0" timeOffset="8333.98">25900 8269 26719 0,'3'-12'2368'0,"2"2"-1888"0,-1 4-480 0,-2 3 0 0,2 2 240 16,0-2-48-16,3-7-16 0,2-4 0 0,3-5-176 0,2-1-272 15,-2-2 64-15,-1 6 16 0,-2 0 192 0,-4 3 0 16,0 4 0-16,-4 0 0 0,0 5 0 0,-2 1 0 16,0 0 0-16,-2 1 160 0,1 0 528 0,-1 4 96 15,0 0 32-15,-2 2 0 0,2-1-224 0,-2 4-32 16,2 1-16-16,-2 2 0 0,-1 3-544 0,-1 0 0 16,1 2 0-16,-2 4 0 0,-1-1 0 0,-1 4 0 15,-2 4 0-15,-1 0 0 0,-2 3 0 0,1 2 0 16,-4 0 0-16,-1 3 0 0,-1 5 512 0,-3-1 32 0,0 0 16 15,-2 3 0-15,-1 1-304 0,-3 4-48 16,-2 2-16-16,-3 3 0 0,2 2-192 0,-4 0 128 0,0 1-128 16,-2 1 0-16,1 1 320 0,-1 2-48 0,-4 7 0 0,0 2 0 15,0 2 80-15,1 0 16 0,0-2 0 0,1 0 0 16,2 2-16-16,0-2 0 0,1 2 0 16,-3 4 0-16,0 3-224 0,0-1-128 0,0-1 128 15,0 1-128-15,2 4 0 0,-1 0 0 0,-1 0 0 0,0-2 0 16,1-4 0-16,2-2 0 0,0 2 0 0,0 3 0 15,1 0 0-15,0 0 192 0,0-3-32 0,1 2-16 16,2-1 256-16,1 2 48 0,2 2 16 0,-1 1 0 16,2-2-208-16,0-6-64 0,6-10 0 0,-5 8 0 15,-4 10-192-15,-1 7 0 0,1-1 0 0,0 0 0 16,1 1 0-16,0-4 0 0,2 4 0 0,3-1 0 16,2-6 0-16,1-1 144 0,2-5-144 0,4-4 128 15,5-2-128-15,1-3 0 0,1 2 0 0,2-3-176 0,1-2 176 0,-1-2 0 16,1 2 0-16,-2-1 0 0,1 1 128 0,-3 2 0 15,-2 2 0-15,0 1 0 16,-2-2 0-16,-3 2 16 0,1 3 0 0,-3 1 0 0,1 0-144 0,-2-1 0 16,-2 0 0-16,3-2 0 0,2-4 0 0,1-2 0 15,1-2 0-15,2 2 0 0,2 2 0 0,2-6 0 16,1-1 0-16,3-5 0 0,2 0 0 0,0-7 0 16,2-2 0-16,-1-2 0 0,2-5 0 0,-1 3 0 15,-1 3 0-15,1 0 0 0,-2 1 0 0,-1-2 0 16,-1 2 0-16,-1-2 0 0,0-10 0 0,0 2 0 15,-4 5 0-15,-2 0 0 0,0 5 256 0,-2-4-16 16,0 2-16-16,2-2 0 0,0-2-224 0,2-2 144 0,0-2-144 16,0 2 128-16,1-4-128 0,-1 1 0 15,0-3 0-15,1-3 0 0,0-3 0 0,0 1 0 0,1-5 0 16,1-2 0-16,0 0 0 0,0 0 0 0,0 0 0 0,0 1 0 16,-1-3 288-16,0 2-32 0,1-3 0 0,-1 3 0 15,-1-3-80-15,0 2-32 0,-1 0 0 0,2-1 0 16,2-4-144-16,-2-2 0 0,3 2 144 0,0-4-144 15,2 2 0-15,-1-3 0 0,2 1 0 0,0-2 128 16,1-2-128-16,-1 2 144 0,2-4-144 0,0 2 160 16,1-2 128-16,-2-2 32 0,2 2 0 0,-1 0 0 15,1 0-80-15,-1-3-16 0,0 2 0 0,-1-1 0 16,2-1-48-16,-1 2-16 0,1 1 0 0,0 0 0 16,0 0-160-16,0 0 0 0,0 0 0 0,0 0 0 0,0 0 0 0,0 0 0 15,0 0 0-15,0 0 0 16,0 0 0-16,-3-22 0 0,5 19 0 0,-1-3 0 15,0 2 0-15,1-2 0 0,0 2 0 0,1-1 0 0,-1 2 0 16,-1-3 0-16,2 2 0 0,-1-1 0 0,1 0 0 16,0 0 0-16,1 1 0 0,0-2 0 0,1 2 176 0,0 1 0 15,0 0 0-15,1 0 0 0,0 0-176 0,2 1 0 16,0 0 0-16,1 0 0 0,1 2 0 0,0-3 0 16,-3 2 0-16,3 1 0 0,2-2 0 0,3-1 0 15,0 2 0-15,-1-3 0 0,0 3 0 0,1 0 0 16,-1 1 0-16,-1-3 0 0,1 3 0 0,0-1 0 15,-2 1 0-15,2 0 0 0,0 0 0 0,3 0 0 16,0 1 0-16,0 2 0 0,3-3 0 0,-4 1 0 16,-2 0 0-16,2 1 0 0,5 1 0 0,3 2 0 15,5-1 0-15,1 0 0 0,-1 1 0 0,2-2 0 0,1 1 0 16,2-2 0-16,0 2 0 0,0-1 0 0,0-3 0 0,1 1 0 16,1 1 0-16,2-2 0 0,3-2 0 15,1 1 0-15,1 1 0 0,-1-3 0 0,4 3 0 0,0 0 0 16,0 0 0-16,-1 0 0 0,0 3 0 0,1-2 0 15,-1 4 0-15,2-1 0 0,3-1 0 16,-1 2 0-16,1 0 0 0,3 0 0 0,1 1 0 0,-2-2 0 16,-4 2 0-16,-1-2 0 0,2 2 0 0,3 0 0 15,6 3 0-15,1-2 0 0,3-1 0 0,1 1 0 16,-1-1 0-16,0 0 0 0,-1 0 0 0,3-2 0 16,0-2 0-16,1 2 0 0,2-6 0 0,0 0 0 15,-2-3 0-15,2 2 0 0,0-1 0 0,4-2 0 0,-3 2 0 0,2-2 0 16,3 0 0-16,0 0 0 0,-3 2 0 15,1 1 0-15,3 0 0 0,1 0 0 0,-3 3 0 16,2-2 0-16,-1 0 0 0,-1 2 0 0,-1 2 0 0,0 0 0 16,2-2 0-16,1 0 0 0,1 0 0 0,-2 0 0 15,-3 0 0-15,6-2 0 0,6 0 0 0,0-4 0 16,-4 4 0-16,-4-4 0 0,1 2 0 0,2-2 0 16,1 2 0-16,0-2 0 0,0 0 0 0,-4 2 0 15,-1-2 0-15,-1 1 0 0,1 1 0 0,1 0 0 16,-1 2 0-16,0-1 0 0,1 2 0 0,-2 1 0 15,-3 1 0-15,-1-1 0 0,2 2 0 0,2-5 0 16,0 3 0-16,-2-3 0 0,-2 0 0 0,-1 3 0 16,-1-2 0-16,-1 0 0 0,3 2 0 0,-2 0 0 15,1 0 0-15,-11 0 0 0,-2 0 0 0,-1 0 0 0,0 0 0 16,0 0 0-16,-1 0 0 0,-1 0 0 0,-2-2 0 16,-2 2 0-16,1 0 0 0,-4-3 0 0,-1 2 0 0,-3-1 0 15,-5-1 0-15,-2 2 0 0,-1 1 0 0,0-2 0 16,-1 2-128-16,-3 0 128 0,1 0 0 0,-3-2 0 15,-3 2 0-15,-1-1 0 0,-1 0 0 0,-1 1 0 16,-1-3 0-16,-1 2 0 0,0 1 0 0,-2-2 0 16,-1-2 0-16,-2 1 0 0,1 0 0 0,-2 0 0 15,-1 0 0-15,-1-2 0 0,0 0 0 0,0 0 0 16,-3 1 0-16,-1-2 0 0,1-2 0 0,-1 2 0 16,-1 0 0-16,0 0 0 0,0-3 0 0,-2 2 0 0,1-2 0 15,0 0 0-15,0 2 0 0,-1-3 0 16,0 1 0-16,-2 0 0 0,1 0 0 0,1-1 0 0,-2 0 0 0,-1 0 0 15,1-1 0-15,-1 0 0 0,0 2 0 16,-1-4 0-16,1 0 128 0,-1 1-128 0,-2-3 0 16,1 2 0-16,-2-6 0 0,1 3 0 0,-1-5 0 0,0 1 0 15,-1-2-128-15,-1 0 128 0,-1-3 0 0,-1-1 0 16,-1 1-144-16,-2 0 144 0,0 2 0 0,-2-4 0 16,-1 1 0-16,-3-3 0 0,-1 1 0 0,-1-1 0 15,-4-1 0-15,0-3 0 0,-2 1 0 0,-1-2 0 16,-2-1 0-16,-3-2 0 0,2 1 0 0,-2-1 0 15,-2-1 0-15,-2-7 0 0,1 1 0 0,-3-3 0 16,0-2 0-16,1-4 0 0,0-1 0 0,0-3-128 16,-1-2 128-16,0-1 0 0,0 0-192 0,-4-3 0 15,-1 2 16-15,-3-2 0 0,2 2 176 0,-3-1-128 0,-1-4 128 16,0 1-128-16,4 4 128 0,-5-4 0 0,1-2 0 0,-5-2 0 16,3 2 0-16,-1-1 0 0,-1 0 128 15,2-1-128-15,-2-3 256 0,2 2-32 16,0 1 0-16,4-4 0 0,0 0-64 0,-1-3-16 0,1-5 0 0,-1 2 0 15,1 6-144-15,-2-7 160 0,0-1-160 0,-1-1 160 16,0 3-160-16,0 2 0 0,0-2 0 0,-3 4 128 16,-1-2-128-16,6 12 0 0,5 10 0 0,-4-8 128 15,-10-9-128-15,-5-4 0 0,0 0 0 0,1 1 0 16,1 1 0-16,1 1 0 0,3-3 0 0,0 1 0 16,4 2 0-16,0 0 0 0,3-5 0 0,-1 4 0 15,2 2 0-15,-1 2 0 0,0-2 0 0,-1 1 0 16,0 2 0-16,0 0 0 0,1 3 0 0,0 2 0 0,0-3 0 0,-2 2 0 15,1-2 0-15,1 4 0 0,1 0 0 0,1 2 0 16,0 2 0-16,-1-2 0 0,-2-2 0 0,4 3 0 16,0 0 0-16,4 1 0 0,1 5 0 0,1-3 0 15,2-4 0-15,3 2 0 0,0 1 0 0,3-1 0 16,-3 1 0-16,1 1 0 0,1 7 0 0,2-3 0 16,0 4 0-16,1 0 0 0,1 2 0 0,-1 1 0 15,0-1 0-15,0 3 0 0,0 0-128 16,1 2 128-16,1 4 0 0,0-3 0 0,1 3 0 0,3 1 0 15,0-2-144-15,2 2 144 0,2 5-176 0,4 4 32 16,3 3 0-16,2-1 0 16,2 0-640-16,3 1-128 0,3 3-32 0,3 4-19616 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9T16:17:05.5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17147 1928 21183 0,'4'-4'944'0,"-3"2"192"0,-1 2-912 0,-1 0-224 0,0 2 0 0,-1-2 0 0,1 0 1232 16,-1 4 208-16,-2-2 32 0,-1 2 16 0,-1 2-240 0,1-2-48 0,0 2-16 0,0 0 0 0,0 0-96 0,1-2-32 0,2 5 0 0,1-3 0 0,0 4-592 15,1-2-112-15,-2 4-32 0,2 2 0 0,0-1 496 0,0 3 80 16,0 2 32-16,-1 2 0 0,0 5-336 0,-2 0-64 0,1 3-16 0,-3 0 0 0,-1 5-288 16,-3-1-64-16,-1 0-16 0,-2-1 0 0,-1-3-144 0,0-2 0 0,-1-1 0 0,1-3 0 0,0-3 160 0,0-1-160 0,-1-2 192 15,0 1-192-15,1-1 416 0,0-2-32 0,4 0 0 0,-1-2 0 0,0-2-384 0,2 0 0 0,2-1 0 0,1-3 0 0,3-2 0 0,-1-2 0 0,2-1-224 0,1-1 80 16,1-1-1088-16,-1-2-224 0</inkml:trace>
  <inkml:trace contextRef="#ctx0" brushRef="#br0" timeOffset="300.56">17035 1975 43311 0,'-6'-19'1920'0,"3"9"384"0,2 0-1840 0,1 4-464 0,2 4 0 0,2 2 0 0,1-4-1264 0,1 2-336 0,5-5-80 0,5 1-16 0,3 0 1696 0,1 2 512 15,-1-2 0-15,0 4 16 0,-2 0-112 16,-1 0-32-16,0 1 0 0,-1-2 0 0,-1 1-384 16,1 0 0-16,0 0 0 0,-2-2 0 15,2-2 0-15,-1 4 0 0,-1-2 128 0,1-2-128 0,-2 2 0 16,-1-2 0-16,-1 1 0 0,0 1 0 0,0 0 0 0,-3-2 0 16,2 3 0-16,-1 0 0 0,-2-1 0 0,-1 2 0 15,0-1 0-15,-2 2 0 16,2 1-704-16,-1 0-112 0,1 0-16 0,0 0-16320 0</inkml:trace>
  <inkml:trace contextRef="#ctx0" brushRef="#br0" timeOffset="691.22">16870 2317 41471 0,'4'-1'1840'15,"-2"-1"368"-15,1-1-1760 0,1 2-448 0,1 1 0 0,0 0 0 0,2 0-528 0,4 0-192 0,6-3-48 16,8 2 0-16,6-1 1008 0,2-2 192 0,-2 1 32 0,-1-3 16 0,-4 3-208 0,-3-4-32 0,0 1-16 0,-3 0 0 0,-2 2-224 16,-1-4 0-16,1 1 0 0,-2 1 0 0,0 3 0 0,-1-4 0 0,0 0 0 0,-2 1 0 0,-1 1 0 0,0 1 0 15,-1 0-160-15,-1-1 160 16,-2 4-1344-16,0-4-176 0,-1 4-32 0,-1-1-16 16,0 0 80-16,-1 0 16 0,-1 2 0 0,0 0 0 15,-2-3-560-15,1 3-96 0</inkml:trace>
  <inkml:trace contextRef="#ctx0" brushRef="#br0" timeOffset="1783.95">17989 1950 11967 0,'2'-4'1072'0,"-2"4"-864"0,1 0-208 0,0-2 0 0,0 2 608 0,1-1 80 0,-1-2 16 0,2 1 0 16,1-2-448-16,0-2-96 0,0-3-16 0,-2 2 0 0,-1 0 560 0,1-2 128 0,-2 2 0 15,-2-1 16-15,0 4 160 0,-1-2 16 0,0 2 16 0,-4-2 0 0,1 3 304 0,-1 2 64 16,-2 1 16-16,-2 0 0 0,-3 1-336 0,0 3-64 0,-4 1 0 0,-3-1-16 0,-2 2-128 0,-4 3-32 16,-3 1 0-16,-1-1 0 0,-1 0-192 15,-2 1-32-15,2 0-16 0,1-1 0 0,4-2-96 0,2 2 0 0,6-6-16 0,0 3 0 0,6 1-80 0,0-4-16 0,3 4 0 0,3-4 0 0,2 3-48 16,2-1-16-16,2 3 0 0,2-2 0 0,2-2-208 0,2 2-128 0,2 0 128 0,1 0-128 0,-1 0 192 0,3 1-16 0,0-1-16 15,1 0 0-15,3 1-160 0,-2 2 160 16,2-2-160-16,-2 5 160 16,0-5-160-16,1 3 0 0,-3-1 0 0,-1-1 0 15,3 2 0-15,-2-2 0 0,-1 3 0 0,1-4 0 16,0 2 0-16,1 1 0 0,-1-2 0 16,0 2 0-16,0 0 0 0,0 2 0 15,0 1 0-15,-2-1 0 0,2 4 272 0,0-3-16 0,0 0-16 16,1 0 0-16,-1-1 16 0,0-2 16 0,0 2 0 0,-1-2 0 0,-1 0-112 0,-2-1-32 0,1 1 0 0,-2-2 0 15,-2-2-128-15,1 4 0 0,0-2 0 0,-3 0 0 0,0 2 0 0,-1-4 0 16,-1 3 0-16,-2-1 0 0,0 0 128 0,-2-2 0 0,0 1 0 0,-4 0 0 16,1-1-128-16,-4 3 0 0,1-3 0 15,-1-1 0-15,-2 1 176 32,-1 0-48-32,1 0-128 0,0-1 192 0,-1 2-192 15,-1-4 0-15,1 4 128 0,-1-4-128 0,3 0 208 16,-5 0 0-16,1 4 0 0,-3-5 0 15,-1 3-16-15,0 0-16 16,-1-1 0-16,1-2 0 0,0 2-176 0,-3 2 160 0,0-3-160 0,-2 0 160 16,1 1-160-16,0 0 0 0,3 1 0 0,0-4 0 15,1 1 0-15,1 1 0 0,3 0 0 16,-1-3 0-16,2 0 0 16,1 0 0-16,2-2 0 0,0 1 0 15,1-5-432-15,0 1-160 0,2-3-48 16,-1-2-19376-16</inkml:trace>
  <inkml:trace contextRef="#ctx0" brushRef="#br0" timeOffset="4188.02">16023 1875 26719 0,'1'-4'2368'0,"1"0"-1888"0,-1 2-480 0,-1 2 0 0,1-3 384 0,0 2 0 0,1-3-16 0,-1-2 0 0,1-3-368 0,0 1 0 0,-2 0 0 0,-2-2 0 0,2 4 272 0,-2 1-16 0,1 4 0 0,-1-3 0 0,1 6 688 0,1-2 128 0,1 2 16 0,1 2 16 0,1 2 304 0,1 3 48 0,0 0 16 0,1 4 0 0,-2-1-624 0,1 2-112 15,0 2-32-15,0 2 0 0,-1 5-432 16,2-1-80-16,-1 6-32 0,1 1 0 15,-3-3 16-15,1 5 0 0,-2 1 0 0,-2 5 0 16,-3 4-176-16,0 0 192 0,-2 3-192 16,-1-2 192-16,2-1-192 0,0-6 192 0,1-1-192 15,3 3 192-15,2-1-48 0,2-1 0 0,0-7 0 0,2 1 0 0,0-1 0 16,1-2 0-16,-1-1 0 0,0-3 0 0,0-3-144 0,0-3-176 16,-1-1 48-16,-2-4 0 15,1-3 128-15,-2-2 0 0,0-3 0 0,-2-3-128 16,1 0-528-1,-2-3-112-15,-1-3 0 0,-1-4-17632 16</inkml:trace>
  <inkml:trace contextRef="#ctx0" brushRef="#br0" timeOffset="4779.84">15996 1875 6447 0,'-4'-8'576'16,"2"2"-576"-16,1 0 0 0,1 2 0 0,1 2 2608 0,0-1 400 0,0 2 96 15,1-5 16-15,1-4-1728 0,1-3-352 0,0 1-64 0,1-4-16 16,0 4 640-16,0-1 128 0,1 3 32 0,-1-2 0 16,0 2-208-16,-2 4-32 0,2 0-16 0,-1 0 0 15,-2 3 16-15,1 2 0 0,1 2 0 0,-1 2 0 0,2 0-752 0,1 2-128 16,3 3-48-16,0-2 0 0,3 0-432 0,2 0-160 15,2 0 0-15,1 1 144 0,0-1-144 0,1 0 192 16,-1 1-192-16,0 2 192 16,1-2-48-16,-2 2 0 0,0 1 0 0,1 0 0 0,-1 2-144 15,0 1 128-15,-1 0-128 0,0 2 128 0,1 1-128 0,-2 0 0 16,0 3 144-16,0 3-144 16,1-1 256-16,-1 5 0 0,-3-1-16 15,0 3 0 1,-1 2-240-16,0 2 0 0,-3 1 0 0,0-1 0 15,0-1 0 1,-2 2 0 0,1-3 0-16,-3-1 0 0,1-3 144 15,-1-1-16-15,-2-6 0 0,-1-3 0 0,0 3-128 16,-3-3 0-16,1 3 0 16,-4-3 0-16,-2 2 128 0,-2-2 0 15,-2 3 0-15,-5 1 0 0,-3 1 128 16,-2 1 32-16,-2-3 0 0,-3 0 0 15,-1 1-160-15,-2-1-128 16,1-3 144-16,1-1-144 0,0-3 0 0,-1-2 0 16,2 0 0-16,1-2 0 0,-2-1 0 0,-1-3 0 0,-1 3 0 0,1-2 0 15,0-2 0-15,0 1 0 0,1-2 0 0,4 1 0 16,0-2 0-16,4-2 0 0,3 1 0 0,3-3 0 16,5 0-240-16,4-2-80 0,5-1-32 15,7-5-19296-15</inkml:trace>
  <inkml:trace contextRef="#ctx0" brushRef="#br0" timeOffset="5700.15">15973 4231 13823 0,'-2'2'1216'0,"2"-2"-960"0,0 0-256 15,0 0 0-15,2 0 1312 0,-1 0 224 0,0 0 32 0,0 0 16 0,2 0-1088 0,-1 2-224 0,1-2-32 16,-3 0-16-16,0 0 512 0,0 0 96 0,0 0 32 0,0 0 0 0,16 16 336 0,-14-10 64 0,-1 1 16 0,1 3 0 16,-2-1 720-16,0 4 160 0,0-1 16 0,0 0 16 0,-2 2-640 0,2 1-128 0,2 3-16 0,-2-1-16 0,0 2-912 0,1 2-176 0,0 5-48 15,0-1 0-15,1 1 0 16,-1 5 0-16,0 1 0 0,0 0 0 0,2 2-64 0,-1 0 0 0,2-2-16 0,-2 1 0 0,2-1-176 0,0-1 0 0,-2-3 0 0,0-2 0 15,-1-1 0-15,-1 0 0 0,-3 0 0 0,-2 0 0 0,0-1 0 0,-1 3 0 0,-2-2 0 0,-2 1 0 0,0-4-496 0,1 0-176 16,1-2-32-16,1-5-17920 0</inkml:trace>
  <inkml:trace contextRef="#ctx0" brushRef="#br0" timeOffset="6650.85">15918 5206 21183 0,'0'0'1888'0,"1"0"-1504"0,1 0-384 0,-1 0 0 0,1 0 256 0,1 0 0 0,-1-3-16 0,3 3 0 0,1-1-96 0,2 1-16 16,-1 0 0-16,-1 0 0 0,-1 0 1024 0,0 0 192 0,-2 1 32 0,-1 2 16 0,1-3 192 0,-2 0 32 0,-1 0 16 0,1 0 0 0,-1 0-144 0,0 0-16 0,0 0-16 0,0 0 0 0,0 0-400 0,1-4-80 0,2 4-16 0,1-2 0 0,2-2-208 0,2-2-48 0,5 0-16 0,3-1 0 0,4-2-368 16,3-1-64-16,3-1 0 0,1 1-16 0,-3 0 32 0,-3 4 16 0,-1-1 0 0,1 0 0 0,1 1-288 0,0 1 0 0,-1 4 0 15,-2-2 0-15,-4 1 0 0,-3 2 0 0,-2 0 0 0,-3 2 0 0,-2-2-320 0,0 0-128 0,-2 0-32 0,0-2 0 0,0 0-368 0,-1-3-80 0,2 2-16 0,0-1 0 0,1-2-1088 0,2 0-208 0,0-2-64 0,5 0-13760 0</inkml:trace>
  <inkml:trace contextRef="#ctx0" brushRef="#br0" timeOffset="7134.35">16607 4400 35935 0,'2'-9'1600'0,"0"5"320"16,-1-2-1536-16,0 5-384 0,0-2 0 0,1 3 0 0,-2 0-192 0,1 0-128 15,0 0 0-15,0 0-16 0,-1 3 1296 16,-1-2 256-16,0 2 48 0,0 3 16 0,-2-3-544 0,1 4-96 0,-2 1-32 0,0 3 0 15,0 2-304-15,-2 3-64 16,1 2-16-16,-1 5 0 0,1 4 80 0,0 5 16 0,0 3 0 0,-1 3 0 16,1 3-48-16,0 0 0 0,0-1 0 31,-1-4 0-31,1-1-96 0,1-4-32 0,0-3 0 0,0 2 0 16,0-3 112-16,0 2 32 15,2-3 0 1,-1 0 0-16,2 1-128 0,-1-4-32 0,-1 4 0 15,2-4 0 1,0-1-128-16,1-6 0 0,-1 0 0 0,2-4 0 16,0-3-320-1,1-3-80-15,1-2-32 0,1-4-13072 0,-1-4-2624 16</inkml:trace>
  <inkml:trace contextRef="#ctx0" brushRef="#br0" timeOffset="7536.87">17040 4359 14735 0,'-4'4'1312'15,"0"0"-1056"-15,1 0-256 0,0-1 0 0,2 0 4368 0,1 0 816 0,0-2 176 0,-1 5 16 0,1 3-3424 0,-2 3-688 0,2 2-144 16,0 4-32-16,2-1-656 0,-2 2-144 0,1 2-32 0,0-2 0 0,-2 4 176 16,1 2 16-16,-3 4 16 0,1-1 0 0,-2 4-304 0,-1 2-160 0,-1-1 160 0,-3 0-160 15,1 2 320-15,-1-3-16 0,0-3-16 0,0-1 0 0,0 0 48 0,1-2 16 0,2 2 0 0,-1-5 0 0,2 4-176 0,1-4-48 16,2-4 0-16,0 0 0 0,2-7 0 0,0 1 0 0,3-6 0 0,1-2 0 0,1-5-512 16,1-2-96-16,-2-2-32 0,2-5-18608 0</inkml:trace>
  <inkml:trace contextRef="#ctx0" brushRef="#br0" timeOffset="7787.37">16993 4396 43311 0,'0'-6'3840'15,"0"0"-3072"-15,0 2-608 0,2-1-160 0,2 4 128 0,1-2-128 0,1-1 192 0,4-2-64 0,7-6-128 0,7 0 0 16,4-7 0-16,2 5 0 0,1-2 256 0,0 5 32 0,-2 1 0 0,0 3 0 15,0 1-112-15,1 1-32 16,0 1 0-16,1 2 0 0,0 0-144 0,-2-1 0 16,-1 0 0-16,0-1 0 0,0 2 0 0,0-4 0 0,-2 2 128 15,-3-2-128-15,-1 2 0 0,-3-2-224 0,-3 4 48 16,-2-2 16 15,-2 4-800-31,-2 0-144 0,-4 0-48 0,-2 4-17600 0</inkml:trace>
  <inkml:trace contextRef="#ctx0" brushRef="#br0" timeOffset="8068.72">17012 4766 40543 0,'-4'6'1792'0,"1"-2"384"0,2-4-1744 0,1 0-432 0,1 0 0 0,3-3 0 16,1 2 320-16,2-2-32 0,5-3 0 0,7-2 0 15,3-2-160-15,6-3-128 0,0 3 192 0,3-3-192 0,-1 0 320 0,-1 4-64 0,1-3 0 0,-3 3 0 16,-1 1-64-16,-2 2 0 16,-3 0-16-16,-3 1 0 0,-2 1-176 0,-3 2 0 15,-2 0 0-15,-3 2 0 16,-1-2-592-16,-1 2-160 0,0 2-16 0,-2-2-17792 0</inkml:trace>
  <inkml:trace contextRef="#ctx0" brushRef="#br0" timeOffset="8560.11">17800 4470 41471 0,'-8'5'3680'0,"0"-1"-2944"0,3 2-592 0,3-4-144 0,0 2 224 0,-1 2 16 0,-5 2 0 0,-5 7 0 16,-7 7-816-16,-4 0-144 0,0 7-48 15,-2-1 0-15,1 0 432 0,1 1 80 0,2 2 0 0,2-2 16 16,4 2 240-16,4-2 0 0,3-3 0 0,6-1 0 0,0-1 0 0,6-4 0 16,0 1 192-16,4-1-192 0,4 0 384 0,1-2-16 15,3 1-16-15,1-3 0 0,1-4-224 16,-1 1-128-16,3-6 128 0,-1 2-128 16,0-6 0 62,2 0 0-78,-2-2 0 0,2-1 128 0,1-1-128 0,0-5 0 0,0 2 0 0,-1-5 0 0,-1 1 0 0,0-2 128 0,-2 0-128 0,-1-3 0 15,-1 0 0-15,1-2 144 0,-1-1-144 0,-2 0 0 0,0-3 304 0,-2 0-48 0,-1-4-16 0,0-1 0 0,-3-5 80 0,0 1 0 0,-2-3 16 16,-2 1 0-16,-1-1-112 0,-4-1-32 0,0 1 0 0,-3 1 0 0,-3 1 96 0,-1 0 16 0,-1 6 0 0,-3 4 0 16,2 1 16-16,-5 2 16 0,-2 2 0 0,-3 2 0 15,-2 2-336-15,0 1 0 0,-1 0 0 16,1 3 0-16,2 1-336 0,0-1-144 0,1 0-32 0,3-3-12800 0,2 2-2576 15</inkml:trace>
  <inkml:trace contextRef="#ctx0" brushRef="#br0" timeOffset="9503.62">19103 2001 26719 0,'-3'-4'2368'0,"-1"0"-1888"0,2-1-480 0,0 4 0 16,1 1 2848-16,1 0 480 0,0 1 80 0,0-1 32 0,0 0-2448 0,0 3-480 0,1-3-112 0,-1 0-16 0,0 0-256 0,0 0-128 0,14 16 0 0,-8-10 128 0,2 4-128 0,1 2 0 0,1 4 144 15,1 3-144-15,-1 6 224 0,3 1-32 0,-1 6 0 0,0 7 0 0,1 6-16 0,-2 3-16 0,-2-5 0 0,-3-1 0 0,0-3-160 16,-4 0 0-16,1-3 0 0,-3 1 128 15,-1-2-128-15,-1 0 0 0,0-3 0 0,-2-3 0 0,2 0 0 0,-1-4 0 0,1-4 0 0,-1-5 0 0,2-3 0 16,1-4 0-16,1-3 0 0,2-2-12480 0,-1-4-2512 0</inkml:trace>
  <inkml:trace contextRef="#ctx0" brushRef="#br0" timeOffset="10181.94">19042 1835 38703 0,'0'-11'3440'0,"1"3"-2752"0,0 2-560 0,0 2-128 0,1 3 736 0,-1-2 112 0,0-5 32 16,3-7 0-16,1-1-496 0,1-4-112 0,0 2-16 0,0 2 0 16,-1 3 0-16,1 1 0 0,1 2 0 0,-1 2 0 0,1 1-256 0,1 4 0 15,-1-1 0-15,3 1 0 0,0 3 0 0,0 3 0 0,1 1 0 0,1 2 0 16,2 0 0-16,-1 0 0 0,3 2 0 0,1 1 0 16,0 3 0-16,0-2 0 15,0 3-176-15,2 2 176 0,0 1 0 47,-2-1 0-47,-1 2 160 0,0 0-32 0,0 0 48 0,-2-1 16 0,1 0 0 0,-3-4 0 0,0 0-32 0,-1 0 0 0,2-1 0 0,-2-1 0 16,0 2-160-16,-1-5 0 0,0 5 0 0,0-8 0 0,-2 5 0 0,1-3 0 0,0-2 0 0,-1 1 0 0,0 0 0 0,-1 0-176 15,1-1 176-15,-2-2-128 0,-1 2 128 16,-2-2 0-16,1-1 0 16,-1 2 0-16,-1-1 0 15,1 3 0 1,-2 0 0-16,-1 1 0 0,0 1 0 0,-4 0 0 15,0 2 0-15,-1 1 0 0,0-2 0 0,-3 2 0 0,-2 0 0 16,-2-3 0-16,-2 5 0 0,-2-5 0 16,-3 2 0-16,-2 1-128 0,-2-4 128 15,-3 2 0-15,-1-1 0 16,-4-2 0-16,-1 0 0 0,1 1 128 0,0-5-128 0,2 1 176 16,5 1-176-16,0-2 160 0,4 2-160 0,3-3 160 15,3 0-160 1,3 0 0-16,3 0 0 0,3 0 0 0,1 0 0 15,2 0 0-15,2 0 144 0,1 1-144 0,2 0 0 0,1 3 0 0,2-3 0 16,1 4-192-16,2-1 0 0,1-1 0 0,1 4 0 16,3-1 0-16,1 2 192 15,0-1 0-15,2 2 0 0,-1-1 0 0,3 3 0 0,-2-1 0 0,3 2 0 16,-2-2 0-16,0 3 0 0,-1-1 0 0,-2 2 0 0,-2-5 128 0,0 3-128 0,-3-3 0 16,0 1 0-16,-3-1 0 0,-1-2 0 0,0 2 0 0,-1 1 0 0,-1 0 0 0,-2 0 0 15,0 1 0 1,-2 2 0-16,-2-3 0 0,0 3 0 0,-1 2 0 15,1-2 0-15,-2 3-128 16,1-1 128-16,0 1 0 0,-1 3 0 0,2-3 0 0,-1 0 0 16,1 2 0-16,0-2 0 0,-2 1 0 0,1-3 0 0,-2 0 0 0,0-2 0 15,0 1 0-15,-1-1 0 0,-2-4 0 0,-2 1 0 16,-1 0 0-16,-3-3 0 0,-2 0 0 0,-3 1 0 16,0-4 0-16,-4 0 0 0,0-3 144 0,-2 0-144 15,0-3 0-15,2-3 0 16,-2-4-320-16,2 0 32 0,2-4-12800 0,3 0-2560 15</inkml:trace>
  <inkml:trace contextRef="#ctx0" brushRef="#br0" timeOffset="10784.03">20066 1745 32255 0,'-3'-2'2864'0,"2"2"-2288"0,1 0-576 0,0 0 0 0,0 0 256 0,0 2-64 0,0-2-16 0,-1 2 0 0,1-2-176 0,-2 3 192 0,1 0-192 0,1-3 192 0,0 0 416 0,-5 24 96 0,4-9 0 0,-3-2 16 0,-1 6 32 0,-1 2 0 16,-1 1 0-16,-3 7 0 0,0 3 0 0,-4 8 0 0,1 5 0 0,-3 6 0 0,0 6-160 0,-2-1-16 0,2 4-16 0,1-3 0 0,3-9-352 0,2-4-64 0,1 0-16 0,2-2 0 0,1 1-128 0,-2-5 0 0,2 1 0 0,0-5 0 16,-1 1 0-16,-1-4 0 0,-1-3 0 0,1-4 0 0,-2-3 0 0,0-5 0 0,1 0 0 0,1-4 0 0,-1-2 0 15,0-4 0-15,2 1 0 0,-2-5 0 0,2 2-608 16,0-4-48-16,0-4-16 0,1-2-18032 0</inkml:trace>
  <inkml:trace contextRef="#ctx0" brushRef="#br0" timeOffset="11055.89">19927 1811 34095 0,'5'-6'3024'0,"1"1"-2416"0,-1 3-480 0,0-1-128 15,0 3 832-15,2-1 128 0,6-5 48 0,7 0 0 0,7-7-176 0,5 1-16 16,1 0-16-16,-1 2 0 0,-3 0-160 0,-1 1-16 15,-2 3-16-15,-1 0 0 0,-1 0-288 0,-1-1-48 16,2 3-16-16,-1-3 0 0,1 1-80 0,0 1-32 16,-2 0 0-16,1-1 0 15,-2 1-144-15,2-1 0 0,-2 0 0 0,-2 1 0 0,-2 0-192 0,0 1-64 16,-4 0 0-16,0 2-16 16,-4-2-832-16,-3 4-176 0,0 2-16 0,-4 0-16624 15</inkml:trace>
  <inkml:trace contextRef="#ctx0" brushRef="#br0" timeOffset="11271.11">20074 2289 39615 0,'4'0'3520'0,"0"0"-2816"0,1 0-560 16,-1 0-144-16,3 0 480 0,0-1 64 0,7 1 16 0,5-3 0 0,9-1-560 0,0 1-272 0,2-4 16 0,-5 1 16 16,-4-2 240-16,-3 0 0 0,-3 2 0 0,-3-3-144 31,-3-1-624-31,-2 2-112 0,-3 0-16 0,-3-2-10608 0,-1 2-2112 0</inkml:trace>
  <inkml:trace contextRef="#ctx0" brushRef="#br0" timeOffset="12050.93">20913 1808 35935 0,'-4'-4'1600'0,"0"0"320"0,2 2-1536 0,-1-1-384 0,2 2 0 15,1 1 0 1,-1 0-768 0,-2 0-240-16,0 0-32 0,-2 0-16 0,0 0 752 0,-2 0 160 0,3 0 144 15,0 1-208-15,0-1 208 0,0 0 128 0,1 3 0 0,-1-3-128 0,-1 2 816 0,0 0 48 0,0 0 16 0,-2 0 0 16,-2 2 240-16,0 2 48 0,-2-2 16 0,-1 2 0 16,-2 0-624-16,-1 4-128 0,1-3-32 0,-4 1 0 0,0 0-272 0,-2 0-128 15,1 2 0-15,2-2 128 16,-1 0-128-16,-1 5 0 0,0-1 0 15,2 0 128-15,4 2-128 0,3-2 0 0,2 1 0 0,3-1 0 16,5 0 0 0,2 2 128-16,2-2-128 0,4 1 0 15,-1-3 176-15,3-2-48 0,3 2-128 16,0 0 192-16,1-4-192 0,-1 0 0 16,1 2 0-16,1 1 0 0,0-3 0 15,-2 4 128-15,1-2-128 0,-2 2 0 16,1 3 0-16,-2-4 0 0,-1 5 0 0,0 1 0 15,-1-3 0-15,-1 2 0 16,0 1 0-16,-1-2 0 0,-1 2 0 0,-1-3 0 16,1 5 0-16,-1-5 0 0,2 4 0 0,1-4 0 0,-1 4 0 15,2-3 0-15,-2-2 256 0,2 1-32 0,1 1-16 16,-2 1 0-16,2-1-208 0,-1 3 0 16,0 0 0-16,-2 3 0 15,1-3 0-15,-4 1 0 0,1 4 0 0,-2 1 0 16,-1 0 144-16,-2-2-16 15,0 4 0-15,-1-2 0 0,-1 0-128 16,-1-2 0-16,1 1 0 0,-1-1 0 0,0-2 128 0,-2-2 0 16,1 1 0-16,-1-5 0 0,0 2-128 0,1-2 0 15,-1 0 0-15,0-2 0 0,0-1 128 16,-1 1 0-16,3-4 0 0,-2 0 0 0,0 0-128 0,0-2 0 0,-2 0 0 0,0-2 0 0,0 1 0 0,-2-2 128 0,-2 1-128 16,-1-2 128-16,-1-2-128 0,-2 1 0 15,-2-2 0-15,0-1 128 0,-2 2-128 16,-2-2-144-16,-1 2 144 0,-3-2-208 0,-2 2-320 0,0 0-64 15,-4 2-16-15,-3 0-18400 0</inkml:trace>
  <inkml:trace contextRef="#ctx0" brushRef="#br0" timeOffset="12848.18">19010 4290 28559 0,'-4'2'2544'0,"1"-2"-2032"0,2 0-512 16,0 3 0-16,1-3 1920 0,0 3 304 0,0 1 48 0,-1 5 16 0,-1 0-1648 0,2 1-336 0,0 3-64 0,0-1-16 0,2 0 96 0,-1 1 32 0,0 3 0 0,2 0 0 0,-1 0 48 0,1 3 16 0,0 3 0 0,0 3 0 0,-1 4 32 0,-2 3 0 0,0 3 0 0,-2 2 0 0,-1 4-16 0,-2-3 0 0,0 3 0 0,-1-6 0 0,2-3-208 0,1-4-32 15,-1-3-16-15,3-3 0 0,1 1-176 0,0-5 0 0,1-1 0 0,1 1 0 0,2-1 0 0,0-2 0 0,2-3 0 0,0-2 0 0,0-1-336 0,2-4-112 0,-1 0 0 0,1-5-18736 0</inkml:trace>
  <inkml:trace contextRef="#ctx0" brushRef="#br0" timeOffset="13053.78">18928 4438 26719 0,'-5'-4'2368'16,"1"1"-1888"-16,3 0-480 0,2 3 0 0,2-2 2544 0,-1 0 400 0,1-3 96 0,-1-1 16 0,3-1-2048 0,2-6-416 0,6 4-80 0,-1-4 0 0,4 1 48 0,2-1 16 15,1 1 0-15,4 1 0 0,1-1-160 0,2-1-32 16,2 1 0-16,-1 0 0 0,1 2 0 0,-1 0 0 16,1 1 0-16,-4 2 0 0,0-2-240 0,1-1-144 15,-2 1 160-15,-1 2-160 0,-1-2 0 0,0-1 0 16,2 1 0-16,-1-4 0 16,-2 3-576-1,1-2-16-15,-2 0 0 0,1-1 0 0,-4 3-400 16,-1 0-80-16,-2 4-16 15,-5 0-16608-15</inkml:trace>
  <inkml:trace contextRef="#ctx0" brushRef="#br0" timeOffset="13385.26">19076 4700 25791 0,'6'3'2304'0,"-1"-3"-1856"0,0 0-448 0,2 0 0 0,-1-3 3488 0,0 1 608 0,3 0 112 0,4-3 16 16,8 1-3200-16,6-5-656 0,6-3-128 0,-3 2-32 0,-1-3 48 0,-3 1 16 0,-1 0 0 0,-3-1 0 0,0 2-416 0,-1-1-96 0,0 2-16 0,-1-3 0 0,0 4-528 15,-2 0-112-15,1-1-32 0,-1 0-10912 0,0 1-2192 0</inkml:trace>
  <inkml:trace contextRef="#ctx0" brushRef="#br0" timeOffset="13621.37">19712 4290 43311 0,'-3'5'3840'0,"1"2"-3072"16,2-3-608-16,0 1-160 0,0 1 0 0,0 0 0 0,0 8 0 0,-1 8 0 0,-1 9 0 0,1 3 0 0,-1 5 0 0,-1 2 0 15,1-3 0-15,-3 3 192 0,1-3-64 0,-2 0 0 0,0 1-128 16,-3-2 0-16,0 1 0 0,0-1 0 15,-3-5 0-15,1-1-176 16,0-2 48 15,1-3 0-31,2-2 0 0,0 2 0 0,2 0 0 0,2-1 0 0,2-3 128 0,3-1 0 0,0-5 0 0,3 1 0 0,1-5-384 0,1-2-64 16,2-4 0-16,-2-2-11968 0,1-2-2384 16</inkml:trace>
  <inkml:trace contextRef="#ctx0" brushRef="#br0" timeOffset="14561.28">20023 4349 32255 0,'-8'6'2864'0,"0"-2"-2288"16,1 2-576-16,1-2 0 0,3 2 2048 0,2-1 288 0,0 2 64 0,-2 6 16 0,-3 6-1728 0,0 10-352 0,-1 10-64 16,-1 3-16-16,2 3 0 0,1 0 0 0,0 0 0 0,0 0 0 0,0-3 64 0,-1-5 0 15,0-1 0-15,-3-3 0 0,1 1-320 0,-4-4 0 0,1 1 0 16,0-2 0-16,-1-1 0 0,1-2 0 16,1-5 0-16,1 2 0 0,2-4 0 0,3 0 0 0,1-7 0 0,3-1 0 0,4-2-192 0,1-5-80 0,1-2-32 0,4-6-18928 0</inkml:trace>
  <inkml:trace contextRef="#ctx0" brushRef="#br0" timeOffset="14719.43">19958 4406 49759 0,'-1'-6'4416'0,"1"2"-3520"0,1-1-720 0,1 4-176 16,2 1-832-16,1-3-208 0,1-4-48 0,3-2 0 0,5-3 752 0,2-2 144 0,2-1 16 0,1 2 16 16,-1 0 160-16,1 1 0 0,1 0 128 0,-1-1-128 15,2 1 0-15,2 0 0 0,-1 0 0 0,0 0-128 16,-1 0 128-16,-1-1 0 0,-3 5 0 0,-1-2 0 15,0 0-320-15,-1 3-48 16,-2 0 0-16,-2 2 0 16,-3 2-688-16,-1 3-144 0,-1 0-16 0,-4 2-17088 0</inkml:trace>
  <inkml:trace contextRef="#ctx0" brushRef="#br0" timeOffset="14977.33">19890 4627 37775 0,'0'3'3360'0,"1"-2"-2688"15,0 1-544-15,3-2-128 0,0 0 896 0,1-2 160 0,3 2 32 0,5 0 0 0,5-1-704 0,5-2-128 0,1-1-16 0,2-2-16 0,0 0-32 16,-1-3-16-16,-2 2 0 0,0-2 0 0,-2-1-352 0,-1 1-64 15,-1 0-16-15,-3 3 0 16,-1 0-656-16,-2 2-144 0,-1-2-32 0,-2 2-16576 16</inkml:trace>
  <inkml:trace contextRef="#ctx0" brushRef="#br0" timeOffset="15527.05">20545 4380 22111 0,'-8'4'1968'0,"0"-3"-1584"0,0 1-384 0,3 1 0 0,1 0 4160 16,1-3 768-16,1 3 128 0,-3 3 48 0,-2 0-3776 0,-5 4-752 0,-1 3-160 0,-1 0-32 0,1 2-384 0,-1-1 0 0,-1 4 0 0,2 1 0 15,-3 4 0-15,1 2 0 0,-1 6 0 0,0-1-176 0,-1 3 176 0,1 3-208 16,3 1 80-16,2-3 128 0,1 2 0 0,4-2 0 16,1-2 0-16,3-4 128 0,2 2 64 0,4-3 0 47,0-3 0-47,2-1 0 0,3-1-192 0,1-2 192 0,1 0-192 0,1-3 192 0,0-1-192 0,1 1 192 15,0-5-192-15,1-2 192 0,-2 2-64 0,2-4-128 16,1-2 192-1,0-1-64-15,-1 1-128 0,3-5 0 16,-1-1 0-16,0-1 0 0,1-2 0 0,2-3 0 0,0 0-160 16,1-4 160-16,0-2 0 15,1-3 0-15,-1-1 0 0,-2-1 0 0,0-2 0 16,-1-3 0-16,-2-1 0 0,0-1 0 16,-1-5 0-16,-1-3 128 0,-1-2 0 0,-2-1-128 0,-1-2 352 15,-3 1-32-15,-2-1-16 0,-3 5 0 0,-1 1-16 16,-1 1 0-16,-4-1 0 0,-4 3 0 15,0-1 16-15,-2 3 0 0,0 4 0 16,-1 1 0-16,-1 1-80 0,0 2-16 0,-1 2 0 0,-1 0 0 16,0 1-208-16,-1 1 0 15,-1 2 0-15,-1 2 0 0,-1-1 0 16,0 3-128-16,1 2-16 0,-1 0 0 0,3 2-688 16,1-2-128-16,2 4-16 0,0-5-18896 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41:27.4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15713 4094 23039 0,'-3'-5'2048'0,"2"2"-1648"0,1 1-400 0,0 4 0 0,0-2 1520 0,0 0 208 16,0 0 64-16,-1-2 0 0,-2-1-1152 0,0 2-208 0,-3 1-48 0,-2 0-16 15,-1 0-240-15,-4 1-128 0,-2 1 128 0,-5-1-128 0,-2 1 0 0,-3 1 0 0,-2-1 0 0,-4 0 128 0,-1 0-480 0,-3 0-96 0,-3-2 0 0,-3 3-16 0,-3-2 272 16,-3 2 48-16,-4-2 16 0,-2 0 0 0,2 2 128 15,0-3 0-15,-3 0 128 0,-2 0-128 0,2 0 528 0,-7 0 48 16,-4 0 0-16,-7 0 0 0,-1 0-16 0,1 0 0 16,6 0 0-16,-11 0 0 0,-10 2-144 0,-4-1-32 15,-2 2 0-15,2-2 0 0,2 3-192 0,1-2-32 16,1 2-16-16,2-3 0 0,5 0-16 0,2 1-128 0,4 0 192 16,8 1-64-16,8-1-128 0,-1-2 0 0,-3 0 0 0,4 0 0 15,6 0 0-15,8 1 0 16,9-1 0-16,5 2 0 15,5-2-176-15,5 1 176 0,5-1-128 0,6 0 128 16,4 2-592-16,2-2-48 0,4 0 0 0,7 0 0 16,2 0-480-16,9 0-96 0,9 0-32 0,9 0 0 0,9-2 672 0,7 1 144 0,7-1 32 0,5 1 0 15,-2-1 400-15,8-1 0 0,11-3 0 0,5 1 0 16,5 0 0-16,-4-1 0 0,-4 1 0 0,6-3-128 16,7 2 128-16,2-2 0 0,0 0 0 0,-3 0-128 15,-3 0 128-15,1 1 0 0,7-1 0 0,-3 0 0 16,-4-2 0-16,-6 0 0 0,-5 2 0 0,-3 1 0 0,-1 3 0 0,-7-2-160 15,-7 1 160-15,-5 0 0 16,-6 0-928-16,-4 2-80 0,-7 3-16 0,-6 0 0 16,-6 0-1232-16,-6 1-256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4:18:20.41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30612 10408 24879 0,'2'-4'2208'0,"1"-1"-1760"16,-2 4-448-16,0 1 0 0,1 0 1600 0,-2 0 224 0,1-3 48 0,1 0 16 0,2-1 448 0,-2 2 96 0,1-2 0 0,-3 4 16 0,0 1-1504 0,-1 4-304 15,-3 2-64-15,0 2-16 0,1 4-80 0,-2 0-16 0,0 2 0 0,-1 7 0 0,1 0 0 0,-2 7 0 0,4 1 0 0,-2 3 0 16,1 3-128-16,2 5-16 0,-1-3-16 0,2 3 0 0,1 0 64 16,0-1 16-16,2-5 0 0,0 0 0 15,-1-3-64-15,1-4-16 0,0-2 0 0,-1-1 0 0,1 0-176 0,-1-6-128 0,1 1 144 0,0-1-144 0,-1-4 0 0,-1-3 0 0,2-2 0 16,-1-3 0-16,-1-2 0 0,0-3 0 0,0-4 0 0,-1-3 0 0,-1-1-1120 15,1-5-112-15,0-4-32 0,-2-7-19472 0</inkml:trace>
  <inkml:trace contextRef="#ctx0" brushRef="#br0" timeOffset="1">30654 10209 24879 0,'0'-3'2208'0,"1"2"-1760"0,0 1-448 0,2 0 0 16,-2 0 2368-16,0 0 384 0,2 0 64 0,2 0 32 0,0 1-800 0,1-1-144 0,1 0-48 0,0 0 0 0,0 3-768 15,0-3-176-15,2 0-16 0,0 0-16 0,2-4-272 0,-1 2-48 0,1-2-16 0,0 0 0 0,1-1-336 0,1 2-64 16,0-1-16-16,1 1 0 0,2 0-128 0,0-4 0 0,3 5 0 0,-1-1 128 0,3 2-128 0,1 1 0 0,1 0 144 0,0 0-144 16,-2 1 320-16,1 1 0 0,0 1 0 0,0 4 0 0,-2-4-128 0,-1 4-48 15,-1 0 0-15,-2 2 0 0,-3-1 64 0,-3 0 16 0,-2 2 0 0,-5-2 0 16,0 5-224-16,-4-4 0 16,-2 1 0-16,-3 3 0 15,0-5 0-15,-4 2 0 0,0 0 0 0,-2-1 0 16,-2 1 0-16,-1 0 0 0,0-2 0 0,-1 0 0 0,0 0 0 0,0-1 0 0,0 0 0 0,1-1 0 15,-1 3 0-15,1-6 0 0,0 4 0 16,1-4 0 0,-1 2 0-16,0 2 0 15,1-4 0-15,2 1 0 0,1 2 0 16,2-3 0-16,2 0 0 0,2 1 0 0,1-2 0 0,3 1 0 16,1 1 0-16,1-4 0 0,3 3 0 0,-1 0-128 15,4-2 128 1,-1 2 0-1,1-1 0-15,2 2 0 0,1-2 0 0,0 2 0 16,1-2 0-16,0 2 0 0,0 2 0 0,1-2 0 0,1-2 0 16,-1 2 0-16,1 0 0 15,-1 0 0-15,0 1 0 0,1-2 0 0,0 0 0 16,2 3 0-16,-1-2 0 0,2 2 0 16,-1 1 0-1,1 2 0-15,0 0 0 16,-1 0 0-16,-1 4 0 15,0-2 144-15,-2 4-144 0,0-3 0 16,-5 4 0-16,0-3 0 0,0 3 0 0,-4-4 0 16,0 4 0-16,-2-4 0 0,-1 5 0 15,-1-5 0-15,0 0 0 16,-2 1 0-16,1-3 0 0,-2-1 0 0,0 1 0 16,0 0 0-16,1 1 0 0,-2-3 0 15,0 0 0-15,0-1 0 0,0 0 128 16,-2 2 0-16,0-3 0 0,-1 0 0 15,-1 0 192-15,0 2 48 0,-1-2 0 0,1 2 0 0,-3-1-224 16,1 0-144-16,-1 2 192 0,-2-3-192 16,2 1 256-16,-2 0-48 0,0 1-16 15,-1 0 0-15,-1 0-64 0,0-2 0 0,-2 1-128 0,1-4 192 16,0 4-64-16,1-1 0 0,-1 0-128 0,0-2 192 16,0 2-192-16,0 0 176 0,-2-4-176 0,2 3 160 15,-1 0-160-15,4-1 0 0,1 0 0 16,1-2 0-16,2 1 0 0,2-3 0 0,1 0 0 15,2-3 0-15,0 0 0 0,3-4-224 0,-1-1 80 0,3-5 16 16,3 0-1200-16,0-6-224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4:13:31.3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23231 10247 9215 0,'-1'0'816'0,"-2"-1"-656"0,1 1-160 0,1 0 0 0,1 0 5760 0,1 0 1136 16,-1 0 208-16,0 0 64 0,1 1-4640 0,0-1-928 0,0 3-176 0,-1-3-32 0,0 0-768 0,0 0-160 0,0 0-16 15,0 0-16-15,0 0-64 0,-17 18-16 0,5-14 0 0,-2 2 0 0,-3 0-80 0,-3 4-16 0,-1-1 0 0,-2 1 0 16,0 2 176-16,-1-2 16 0,-2 2 16 0,0 1 0 0,0 0 112 0,2-3 32 0,1 0 0 0,3-1 0 16,3-1-128-16,2-4-32 0,2 2 0 0,1-2 0 0,2 0-192 0,0 1-64 15,2-2 0-15,-1 0 0 0,0 0-192 0,1 1 0 0,-2 0 0 0,0 1 0 0,0-1 0 0,0-1 0 0,0 2 0 0,0 1 0 0,0-1 0 0,1 0 176 0,1 1-176 0,1-2 160 16,2-1-160-16,1 0 0 0,2 1 0 0,0-1 0 0,1 0 0 0,1 0 0 0,1-2 0 0,1 1 0 0,-1 1 0 15,2 1 0-15,1-2 0 0,1 2 0 0,1 2 0 0,2-2 0 16,0 2 0-16,2-2 0 16,3 4 0-16,0-2 0 0,3 2-192 0,0 1 192 15,3-2 0-15,1 2 0 0,2-1 0 16,1 0 0-16,1 0 0 0,2 2 0 0,0-4 0 0,0 3 0 0,0 2 0 0,2 0 0 16,3-1 0-16,-1 3 0 15,1 0 192-15,-4 0-32 0,0 3-16 0,-2-4 0 16,-4 4-144-16,-1-1 0 0,-3 1 0 0,-3 3 0 0,-2-2 0 0,-1 1 0 0,-2-3 0 0,-2 1 0 15,1 2 0-15,-2-1 0 0,0 0 0 16,-1 2 0 0,-1-1 0-16,-1 1 0 15,0-3 0-15,-1 3 0 0,1-2 0 16,-3 0 0-16,0 0 0 0,0-2 0 0,-1 1 0 0,-2-3 0 16,1 0 0-16,-3 0 0 0,-2-3 0 0,0 1 0 0,-3-1 0 0,-1-1 0 0,-3 4 128 0,-2-3-128 0,-3 0 128 0,-5 1-128 15,-1 0 240-15,-2 0-48 0,-1-4 0 0,-3 2 0 16,-3-1-192-16,0-2 128 0,0-1-128 15,2-4 0-15,-1 1 208 16,2 0-48-16,-1-4-16 16,1-1 0-16,1 0-144 0,1-1 128 15,-1-2-128-15,1 1 128 16,3 0-128-16,4 0 0 0,1-1 0 16,4 0 0-16,1 0-352 0,1 1 0 0,4-1 0 0,1 0 0 15,4 1-1152-15,1 1-224 0</inkml:trace>
  <inkml:trace contextRef="#ctx0" brushRef="#br0" timeOffset="1">23566 10879 30399 0,'-4'-2'2704'0,"2"2"-2160"16,1 0-544-16,2 0 0 0,-1 0 1536 0,1 0 192 0,-1 0 32 15,0-2 16-15,0 0-496 0,1-1-80 0,2 2-32 0,-3 1 0 0,0 0-480 0,16-12-112 16,-9 6 0-16,3 2-16 0,1 1 320 0,0 0 64 0,3 3 16 0,0 0 0 0,1 1 16 0,1 1 16 0,1 2 0 0,-1-1 0 16,3 3-288-16,-2-3-48 0,1 2-16 0,1 3 0 0,-1-4-336 0,1 2-80 15,0-1-16-15,-2 0 0 16,1 0-208-16,1 1 0 0,1-5 0 0,0 1 0 0,-1 1 0 0,0-3 0 0,-1 0 0 0,1 0 0 0,0-3 0 0,-2 0 0 0,-1 0 0 0,0 0 0 0,-2-4-768 0,-3 1-32 0,-1 0-16 15,-3 0-14368-15,-1-2-2880 0</inkml:trace>
  <inkml:trace contextRef="#ctx0" brushRef="#br0" timeOffset="2">24706 10319 6447 0,'-1'0'576'0,"0"0"-576"0,-1 0 0 0,2 0 0 16,0 0 5008-16,0 0 896 0,0 0 176 0,2 1 48 0,-2 2-3760 0,0-1-768 0,0 2-128 16,0-4-48-16,0 0 288 0,0 0 48 0,-5 18 16 0,2-12 0 0,2 2-816 15,-3-2-144-15,2 3-48 0,-2-3 0 0,0 4-112 0,-2 0-16 0,-1 2-16 0,-2 2 0 16,-2 3-80-16,0-1-16 0,0 4 0 0,-3 2 0 15,2 3-208-15,-2 3-64 0,-1 11 0 0,-1 1 0 16,1 2 192-16,2 4 16 0,-1 2 16 0,1-1 0 16,0 0-112-1,1-2-32-15,1-1 0 0,0-3 0 16,1-1-144-16,1-1-48 16,0 0 0-1,1-5 0-15,0 1-144 0,1-7 0 16,0 1 144-16,-2-3-144 0,0-1 0 0,-1-3 0 0,-1-6 0 0,-1 0 0 15,0-4-368-15,-2-3-80 0,-1-5-32 0,-1-2 0 0,1 2-1072 16,-1-9-224-16,0 0-32 0,1-6-18464 16</inkml:trace>
  <inkml:trace contextRef="#ctx0" brushRef="#br0" timeOffset="3">24664 10278 39615 0,'-2'-2'3520'0,"-1"2"-2816"0,2 2-560 0,1-2-144 16,0 0 240-16,0 0 16 0,0 1 0 0,-3 4 0 15,1-1 208-15,-2 5 48 0,1 2 16 0,-1 6 0 0,3-1 32 0,-2 6 0 16,3 1 0-16,1-1 0 16,2 6 96-16,-1-2 32 0,3 5 0 0,0 0 0 15,1-2 64-15,2-1 16 0,1 4 0 0,4 3 0 16,-1-3-320-16,2 3-64 0,0-3-16 0,-1 1 0 0,1-1 16 0,-2-2 0 15,2 1 0-15,-3-3 0 0,1 3-384 0,-2-2 0 16,1 0 0-16,-1 2 0 0,0 0 0 0,0-1 0 0,1-2 0 0,-2-1 0 16,1-1 0-16,-3-3 0 15,1-5 0-15,-4-2 0 16,1-2 0-16,-2-3 0 16,-3-1 0-16,-1-6-128 0,-2-2-832 15,-1-2-144-15,-2-2-48 16,-4-2-13616-16,-1-2-2720 0</inkml:trace>
  <inkml:trace contextRef="#ctx0" brushRef="#br0" timeOffset="4">24404 11034 30399 0,'-9'-3'1344'0,"2"2"288"0,2 1-1312 16,3-3-320-16,1 3 0 0,2 0 0 0,0 0 1520 0,2 0 224 0,0-3 48 0,4 0 16 16,2 1-336-16,3 1-64 0,1-2 0 0,5-1-16 0,0 2-496 0,2 1-80 15,2 1-32-15,3 0 0 16,2 1 176-16,-1 1 16 0,1 0 16 0,-1 0 0 15,-1 1 32-15,-2-2 0 0,1 1 0 0,-3 1 0 0,0 0-672 0,-3-3-128 16,-1 0-32-16,-3 3 0 0,-2-3-192 0,-1-3 0 16,-4 3-144-16,-1-3 144 15,-1 3-1264-15,-1-5-144 16,0 4-48-16,-3-4-13200 16,1 1-2624-16</inkml:trace>
  <inkml:trace contextRef="#ctx0" brushRef="#br0" timeOffset="5">25234 10964 42383 0,'-2'-2'3776'0,"0"1"-3024"0,4 1-608 0,0 0-144 0,1 0 128 0,0 0-128 0,4-3 192 0,0 3-64 0,4-4 128 0,4 1 32 0,1 0 0 16,3 0 0-16,-1-4 0 0,1 5 0 0,-1-2 0 0,0-1 0 0,0 4-64 0,-2-4-16 0,0 1 0 0,-2 1 0 0,-2 0-208 15,-1 2 176-15,-1-2-176 0,-1 1 160 0,0 2-160 0,-3-1-272 0,1 1 64 0,-1-3 16 0,2 1-688 0,0 1-128 0,2-3-16 0,1 1-18048 0</inkml:trace>
  <inkml:trace contextRef="#ctx0" brushRef="#br0" timeOffset="6">25885 10363 34095 0,'-2'2'3024'0,"0"0"-2416"0,-1 4-480 0,3-2-128 0,0 1 1792 0,2 1 352 0,0-1 64 0,1 6 16 16,-1 9-1504-16,3 6-288 0,1 7-64 0,2 6-16 0,0 1-48 0,1-1-16 15,1 3 0-15,-2 1 0 0,4-2 128 0,-4 3 32 16,1-2 0-16,-3-2 0 0,0-2 32 0,-2-2 16 15,0-1 0-15,-3-1 0 0,0 1-304 0,-2-3-48 16,0-1-16-16,-2-2 0 16,1-1-128-1,-2-6 0-15,0-1 0 0,-1-1 0 16,-1-8-288-16,-1-4-32 0,-1-2-16 16,0-3-13744-16,-2-6-2752 0</inkml:trace>
  <inkml:trace contextRef="#ctx0" brushRef="#br0" timeOffset="7">25873 10351 44223 0,'8'-4'1968'0,"-6"2"400"0,1-2-1904 0,-1 2-464 0,0 2 0 0,0 0 0 0,2-3 448 0,1 2-16 0,1-3 0 0,4-2 0 0,2 0 544 16,2 0 112-16,1-3 32 0,1 3 0 0,1 2-608 0,0-2-112 0,1 2-16 0,1 2-16 0,1-2-208 0,1 4-32 0,0 0-128 0,0 4 192 0,1 2-192 0,1 0 0 0,-1 3 128 0,-2-2-128 0,0 2 192 0,-1 1-16 15,1-3 0-15,-3 2 0 0,1-3 48 0,-2 0 16 16,0 0 0 15,-1 1 0-31,-2-4-80 0,0 1-16 0,-3 1 0 0,-2-1 0 0,0-2-144 0,-3 2 0 0,-3-1 144 0,-2 0-144 0,-4 3 0 0,-2 0 0 16,-5 4 0-16,-3-2 0 0,-2 3 0 0,-5 0 0 15,-6 4 0-15,-4 1-128 0,-1 2 128 0,-3-2 0 0,1 1 0 16,2-1-128-16,3-2 128 0,3-1 0 0,2 0 0 0,0 0 128 16,4-3-128-16,3-2 0 15,2 2-128 1,4-6 128-16,2 1 0 16,3 0 0-16,0 0 0 15,2-2-128-15,3 0 128 0,2-3 0 0,3 1 0 0,1-1 0 16,4 0 0-16,0 3-128 0,3-3 128 15,1 2 0-15,3-1 0 0,3 4 0 16,3-1 0-16,0 3 0 0,3 2 0 0,1 0 0 0,2 2 0 16,1 1 0-16,-1 3 0 15,1-1 0-15,-2 1 0 0,-2 1 0 16,-3 0 0-16,-3 0 0 16,-3 2 0-16,-3 2 0 0,-2-3 0 0,-3 1 0 15,-2-2 0-15,-1-1 0 0,0 1 0 0,-3-1 0 0,1 1 0 0,-3-4 0 0,-1 2 0 0,-2-2 0 16,1-2 0-16,-3 0 0 0,1-2 0 0,-2 0 0 0,0 0 0 0,-1-1 0 0,0-1 0 0,-2 0 128 15,-2 0-128-15,0 0 0 0,-1 1 0 0,-2-4 0 0,1 3 0 0,-4 1 128 0,0-1-128 0,-1 0 0 0,-2 0 0 16,-1-1 128-16,-1 1 192 0,-2-1 64 0,1 1 0 0,-2-2 0 16,0 0-240-16,3 0-144 15,-2 1 192-15,3-2-192 16,2 0 0-16,1 0 0 16,1 1 0-16,2-1 0 15,3 0-448-15,-1 0-64 0,5-2 0 16,0 1 0-16,3-2-1104 0,2-3-240 15,3 0-32-15,5-3-19936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43:17.2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7930 360 22111 0,'12'-9'1968'0,"-1"0"-1584"0,-2 4-384 0,-3 1 0 15,1 2 1024-15,1-4 112 0,9-6 16 0,9-5 16 0,7-4 368 0,0-1 64 0,-2 3 0 0,-6 2 16 0,-6 2-720 0,-5 3-128 0,-4 1-48 0,-5 3 0 0,-4-2-416 0,-3 4-96 0,-3 0-16 16,-5 0 0 0,-4 1-48-16,-3 2-16 0,-5 1 0 0,-6 1 0 0,-1 1-128 0,-5 0-176 0,-5 1 48 0,-5 4 0 15,-4-3 128-15,-6 3 0 0,-4 0 0 16,-8 1-128-16,-3-1 0 0,-3 0 0 0,-3 0 0 0,-4-2 0 16,-4 0 128-16,-7-1 0 0,-3-1 0 0,-4-1-128 15,0 1 128-15,-5-1 0 0,-3-1 0 0,-1-2 128 0,3 1-128 16,-3-2 0-16,-3-1 0 0,-2-1 0 0,1 1 128 15,-2-1 0-15,-1 1 0 0,-9-1 0 0,-4 0-128 16,-1 2 0-16,5 0 0 0,-1 1 0 0,-3 3 0 16,2-3-160-1,7 3 160-15,-1 3-208 0,1-1 208 0,2 3 0 16,5 0 0-16,2 2 0 0,4 2 0 0,2-2 0 0,5 3-128 0,7-1 128 0,8 1 0 0,3 0 0 16,3-2 0-16,0 4 0 0,7-1 0 0,3 0 0 15,7 1 0-15,6 2 0 0,6-3 0 0,4 0 0 16,3 1 0-16,4 1 0 0,3-2 0 0,2 1 0 31,4 3 0-31,3-4 0 0,4 2 0 0,4-1 0 0,5 3 0 16,1-3 0-16,4 1 0 0,1 1 0 0,1 1 0 15,2 3 0-15,2 1 0 0,0 0 0 0,0-2 0 16,0 2-144-16,2 3 144 0,1 3 0 0,3 3 0 16,2 1 0-16,0-1 0 0,2 3 0 0,2 2 0 0,1 3 0 15,0 3 0-15,0-1 0 0,-1-5 0 0,-1 4 0 16,2 4 0-16,-2 4 0 0,0-1 128 0,0 7-128 15,0 5 160-15,3 3-32 0,-1 3-128 0,2-4 192 16,1-5 16-16,-2-5 0 0,-2-4 0 0,-1-4 0 16,-1 2 176-16,0 0 16 0,-2 2 16 0,-2-2 0 15,0-1 0-15,-1-3 0 0,-1-7 0 0,-1-5 0 0,0-3-32 16,-1-3 0-16,0-1 0 0,-1-6 0 0,-1 3-192 16,0-3-32-16,1-2-16 0,-1-1 0 0,2-4-144 15,2-1 0-15,1-1 0 0,0-2 128 0,0-2-128 0,2 0 0 16,0 0 0-16,1 0 0 0,1-4 128 0,1 2-128 15,0-3 0-15,1 0 128 0,0 0-128 0,1-2 0 16,2 0 0-16,1-4 0 0,1 1 0 0,2 0 0 16,3 2 0-16,2-2 0 0,4 0 0 0,4 1 0 15,3-2 0-15,2 0 0 0,5 0 0 0,5-1 0 16,5-3 0-16,5 2 0 0,5 1 0 0,5-2 0 16,4 2 0-16,1 1 0 0,0 0 0 0,8 2 0 15,8-2 128-15,4 0-128 0,0 2 0 0,0 2 0 0,2 1 0 16,7 1 0-16,5 0 0 0,5-1 0 0,-3 2 0 15,8-2 0-15,10-1 0 0,4 0 0 0,-1 1 0 0,5-4 0 16,7 3 0-16,1-5 0 0,-1 1 0 0,-8 1 0 16,-2 3 0-16,3-3 0 0,3 0 0 15,-1 2 0-15,-4 1 0 0,-6-1 0 0,-11 0 0 0,-4 2 0 16,-2 4 0-16,-5-2 0 0,-2-1 0 0,-4-4 0 16,-2 6 0-16,-1-5 0 0,-1 4 0 0,-5 0 0 15,-9-5 0-15,-5 5 0 0,-1-1 0 0,-5 3 0 16,-1 4 0-16,-6-2 0 0,-4 1 0 0,-7 3 0 0,-3-3 0 15,-5-1 0-15,-3 3 0 0,-2 1 0 0,-4 1 0 16,-1-1 0-16,-1 0 0 0,-2 4 0 0,-2-5 0 0,-1 1 0 16,-1 1 0-16,-1-4 0 0,0 0 0 0,-2-2 0 15,-1 0 0-15,0-3 0 0,0-1 0 0,-2-1 192 16,-1 0-64-16,-1 0 0 0,0 0-128 0,-3-1 0 16,1 1 0-16,-2 0 0 0,-1-1 0 0,0 3 0 15,-1-1-192-15,1-1 192 0,-1 0 0 0,0-2 0 16,0 2 0-16,1-3 0 0,-1-1 0 0,2 1 0 15,-2-4 0-15,0 0 0 0,1-5 0 0,2-4 0 0,0 0 0 16,-2-2 0-16,0 0 0 0,1-2 0 0,-1-5 0 16,-1 1 0-16,-1 2 0 0,0-8 0 0,0-14 0 15,-3-7 128-15,-4-1-128 0,-4-2 0 0,-6-3 144 16,-3 6-144-16,1 7 0 0,-5-4 0 0,-6-9 0 0,-7-5 128 16,-6 0-128-16,-9 0 0 0,-7 2 128 0,0 8-128 15,3 11 192-15,2 4-16 0,0 8-16 0,-4 2 0 16,-3 2-160-16,-1 2 0 0,1 5 0 0,0 4 0 15,1 0 0-15,1 5 0 0,-1 0 0 0,0 2 0 16,-2 2 0-16,-1-5 0 0,1 3 0 0,0-3 0 16,-1 1 0-16,-2 3-176 0,1 0 48 0,-4 0 0 0,-4 5-112 15,-9 2-16-15,-4 3 0 0,-7 4-18304 16</inkml:trace>
  <inkml:trace contextRef="#ctx0" brushRef="#br0" timeOffset="19273.23">3629 12495 16575 0,'0'-6'1472'0,"-1"0"-1168"0,1 1-304 0,-2 2 0 0,-1 2 1008 0,-1-1 144 15,-2-6 16-15,-6-2 16 0,-7-4 32 0,-5 0 16 0,-7 0 0 0,-3 3 0 0,-3 5-880 0,-4 4-176 0,-2-1-48 0,-4 3 0 0,-4 3 576 0,-3 2 128 0,1 1 0 16,-2 0 16-16,0-1 528 0,-2 1 96 16,-1 0 32-16,-4-1 0 0,0 1-416 0,-6 5-96 0,-6 1-16 0,-3-1 0 15,2 0-752-15,2-3-224 0,1 1 0 0,3-5 128 32,2 0-496-32,3-1-80 0,2 0-32 0,3-2 0 0,4-1 608 0,2-1 128 15,4 0 32-15,3-1 0 0,3 2 304 0,-1-2 64 0,3 4 16 0,2-4 0 16,2 4-544-16,1-2-128 0,4 3 0 0,2-2 0 15,2 1 0-15,2 1 0 0,2 1 0 0,4 1 0 16,2-2 240-16,2 2 16 0,0 4 0 0,2-3 0 0,4 0-64 16,0 2 0-16,2 0 0 0,1 1 0 0,3 0-64 15,1-2-128-15,1 2 176 0,0-2-176 0,2 3 192 0,2 2-64 16,0 2 0-16,1 0-128 0,-1 3 128 0,2 0-128 16,-1 5 0-16,0 3 0 0,-1 0 0 0,1 1 0 15,-1 2 0-15,0 0 0 0,-1 0 176 0,-1 0-176 16,0 3 160-16,0 3-160 0,0 0 0 0,-3 5 0 15,2 2-128-15,-4 2 128 0,0 0 0 0,-1 2 0 16,0-2 0-16,-2-6 0 0,1 0 0 0,-2-2 0 16,2-2 0-16,-3-3 0 0,1 2 0 0,1-4 192 15,-1 1-48-15,0-1-16 0,2-2-128 0,0-1 192 0,3-5-192 16,-1-3 192-16,2-2-192 0,2-4 192 0,1-4-192 16,0 0 192-16,1-2-64 0,2-2 0 0,-1 0 0 15,1 0 0-15,1-1 0 0,-2-1-128 0,2 0 192 0,-2 3-64 16,1-3-128-1,-2 2 0-15,1-2 0 0,0 1 0 0,-1 1 0 0,-1-2 0 0,0 3 0 0,-1-4 0 16,-1 0 0-16,0 0 0 0,1 0 0 0,-2-3 0 16,1 2 192-16,2 1-32 0,0 0-16 0,0 0 0 15,0 0 64-15,0 0 16 0,0 0 0 0,0 0 0 16,0 0-80-16,0 0-16 0,0 0 0 0,0 0 0 16,0 0 0-16,24-7-128 0,-15 9 192 0,1 2-64 0,1-3-128 15,3 3 0-15,2-2 0 0,4 2 128 0,4-2-128 0,9 2 128 16,6-3-128-1,11 1 128-15,8-4 208 0,12 1 48 0,12-4 0 0,12-1 0 16,11-3 32-16,6 1 16 0,7 1 0 0,8-2 0 16,10 1-176-16,-3-2-48 0,0 4 0 0,-7-4 0 15,-1 3-208-15,-4 1 0 0,-4-1 0 0,-3 2 0 32,0 2-480-32,-3 1-32 0,-1 5-16 0,-4-1-21296 0</inkml:trace>
  <inkml:trace contextRef="#ctx0" brushRef="#br0" timeOffset="40501.9">21232 16156 2751 0,'-3'-3'256'0,"-1"1"-256"0,2 0 0 0,1 1 0 16,1 1 5504-16,0-2 1072 0,1 0 208 0,0 1 32 0,2 0-6352 0,3-4-1264 0,4 1-256 0,3 2-48 0,3-3-384 0,2 1-80 0,0 2-16 0,2 2 0 0,2-3 2192 0,1 2 432 0,0 1 96 0,3 0 16 16,0 0 896-16,1 1 192 0,0 2 48 0,3-2 0 15,1 3-1008-15,2-4-192 0,3 2-32 0,3 2-16 16,1-2-848-16,2 2-192 0,3-2 0 0,1 2 0 16,-1 1-400-1,5 0-48-15,2-1 0 0,1 1 0 0,0 0-32 0,2 0-16 0,0 0 0 16,1 1 0-16,-2 1 320 0,2 2 176 0,2-3-192 0,-2 1 192 0,1 3-160 15,-2-5 160-15,3 1-128 0,0-1 128 0,1-1 0 0,1-1-128 16,1-1 128-16,2 1 0 0,0-2 0 0,0-1 0 16,2 1 0-16,1-1 0 0,0 0 0 0,-1 0 0 15,-2 0 0-15,-1 0 0 0,-1 1 0 0,-3 2 0 16,1 3 0-16,-2-1 0 0,0 1 0 0,-3 0 0 16,-2-3-144-16,-4 2 144 0,-1 0-272 0,-2-1 16 15,-1 3 0-15,-2-1 0 0,2-1 16 0,-2 0 16 16,1 0 0-16,-2-4 0 0,-2 0 80 0,-1 0 16 15,-1-1 0-15,-2 3 0 0,0-3 128 0,0 0 0 0,-1 0 0 16,1 1 0 0,-2 0-448-16,1 2-128 0,0-2 0 0,2 2-16 0,0-1 272 0,-1-1 48 0,-2 0 16 0,-2-1 0 15,0 4 256-15,-3-4 0 16,-2 3 0-16,-2-1 0 0,-4 1 512 0,-1 0 16 0,-1-1 0 0,-2 1 0 16,0-1 384-16,-1 0 80 0,-3 0 16 0,0-2 0 15,1 2-352-15,-1-1-64 0,2 1-16 0,-2 0 0 16,-1-2-48-16,0 0-16 15,-1 0 0-15,0-2 0 0,-1 2-512 0,-2-2 0 0,-1 1 0 0,-2-1-192 32,-1 2-688-32,-1-2-128 0,1 1-16 0,-5 0-16 15,0-1 592-15,-3 0 112 0,-3 1 16 0,-1-1 16 0,-1 0 768 0,-4-1 160 16,-1 2 16-16,-1-1 16 16,-1 0 128-16,0 1 32 0,-2-1 0 0,-1-1 0 0,2 0-32 15,-2 0 0-15,1-1 0 0,0 2 0 0,-1-3-336 0,-2 1-80 16,-1 2-16-16,-1-2 0 0,-2 3-352 0,-2 0 0 0,-1-2-160 0,-2 1 160 0,-1 0-304 0,-2-1 48 15,1 1 16 1,-1-3 0-16,-1 4-256 0,-5-2-48 0,-1-1-16 0,-2 0 0 16,2 2-496-1,-5-1-96-15,-4 3-32 0,-5-5 0 0,1 0 32 0,-3 0 16 0,1-1 0 0,-2-1 0 0,-1 1 752 16,-4-1 128-16,-2 2 48 0,-6-1 0 0,-5 3 208 0,-3-2 0 0,-1 2 0 0,-2 1 0 16,2-1 0-16,-2 2 0 15,-1-2 0-15,2 2 0 0,2 0 0 0,1-3 0 0,1 2 0 16,0-3 0-16,1 1 160 0,0 2-32 0,5-2 0 0,0 1 0 15,2 1 16-15,0 0 0 0,3-1 0 0,-1-1 0 16,2 2-144-16,3-1 0 0,3 3 0 16,0-3 128-16,5 1-128 0,0 1-144 0,0-4 144 0,-1 4-208 31,-2 1-1056-31,0 0-208 0</inkml:trace>
  <inkml:trace contextRef="#ctx0" brushRef="#br0" timeOffset="44285.57">8984 14941 6447 0,'-9'3'576'0,"1"-3"-576"0,4 1 0 0,1-1 0 0,2 1 1152 0,-3-1 112 0,-3 3 16 0,-4-2 16 0,-2 1 1088 0,0 1 224 0,3-1 32 0,2 2 16 0,5-4-992 0,0 1-208 0,6 3-48 0,0-3 0 0,5 2-1232 0,0-1-176 0,5 3-192 0,0-4 32 0,2 2-64 0,1-1-16 15,4 3 0-15,0-2 0 0,1 2 240 0,-1 0 0 16,2-1 0-16,-1 0 0 0,0 4 0 0,2-2 0 15,2-2 0-15,1-1 0 0,0 1 464 0,3-2 144 16,1 2 32-16,4-4 0 0,3 0-176 0,2-4-16 16,6 2-16-16,3-2 0 0,5 1-176 0,4-1-48 15,3 0 0 1,-3-1 0-16,-4 3-80 0,11-3 0 0,10 0-128 0,5 1 192 16,-1 0-416-16,3 1-96 0,4 0 0 0,0-1-16 31,1 3-304-31,-4 1-48 0,4 3-16 0,-3 0 0 0,1 2 368 0,-3-1 64 0,1 3 16 0,-2 5 0 0,3 0 256 0,-3-1 0 0,-4 0 0 0,1 0 0 15,0 0 176-15,5-4-16 16,5 1 0-16,0-1 0 0,2 0 1024 16,2-1 208-16,1-2 32 15,5-2 16-15,4-4-624 0,3-1-128 0,4 2-32 0,1-4 0 0,1-1-656 0,5 0 0 16,5 1-128-16,2-4 128 16,3 2-1632-16,2-1-208 15,3 1-32-15,-5 1-6640 0,-4 0-1312 0</inkml:trace>
  <inkml:trace contextRef="#ctx0" brushRef="#br0" timeOffset="50309.83">7416 16494 41471 0,'-4'-8'3680'0,"0"-1"-2944"15,3 4-592-15,1-1-144 0,0 1-768 0,0-1-192 0,-1-10-48 0,-1-8 0 0,1-7-960 0,-1-3-192 0,-1 3-32 0,0 2-16 0,-2 6 32 0,-4 6 0 0,-2 0 0 16,-4 5 0-16,-2 1 1440 0,-4 1 288 0,-2 4 64 0,-1 0 16 16,-1 2 2544-16,-3 1 512 0,0 1 112 0,0 1 16 0,1 1-1088 15,-2 0-192-15,0 1-64 0,-1 1 0 0,0-2-672 0,-2 3-144 16,0 1-16-16,-3-2-16 0,-1 2-432 15,-2-2-192-15,0 2 160 0,-6 1-160 0,-3 0 0 0,-3 1 0 16,-5 3 0-16,-2 1-160 0,1 1-32 0,-1-1-16 16,0 1 0-16,2 1 0 0,2 2 80 0,1 1 128 15,4 1-208-15,1 1 80 0,4-2 128 0,0 0 192 16,1 1-32-16,1 1-16 0,0-1-144 0,1 1 160 16,2 2-160-16,2 0 160 0,3 0-160 0,-1 0-176 15,2 2 48-15,3-4 0 16,0-2-448-16,1 1-64 0,-1 0-32 0,2 0 0 0,0 2 416 0,1-1 64 0,1 1 32 15,2 0 0-15,0 2 160 0,4-3 0 0,1 0 0 16,3-1 0-16,2 2 288 0,0 0-16 0,2 1 0 16,1 3 0-16,2 1 64 0,-1 3 16 0,3-1 0 0,-1 4 0 15,2 1-160-15,1 5-48 0,3 2 0 0,-1 0 0 16,4 3-144-16,0-4 128 0,2 2-128 0,0-3 128 16,0-1-128-16,0-4 0 0,1 1 0 0,0-3-176 15,1-3 176-15,2-1-128 0,0-1 128 0,2-3-128 16,0-3 128-16,5 0 0 0,3 3 128 15,5-1-128-15,3-2 400 0,2 0 16 0,3 2 0 0,4-2 0 16,4 2-96-16,2 1-32 0,1-2 0 0,3 3 0 16,2-1-288-16,0 0 0 0,-4-3 0 0,3 0 0 15,-2-1 0-15,2-2 0 0,-2 1 0 0,1-3 0 0,2-1 0 16,-4-3 0-16,0 2 0 0,1-4 0 0,0 4 144 16,5-3 128-16,2 3 32 0,3-2 0 15,-1 1-176-15,2-1-128 0,4-1 144 0,1-2-144 0,6-2 0 0,-1-3 128 16,1 0-128-16,1 0 0 0,1 0 0 0,-2 1 0 15,-1 1 0-15,0 1 0 0,6-3 0 0,-2 5 0 16,0-1 0-16,-2 4 0 0,1 0 0 0,-4 0 0 16,-3 0 0-16,1-2 0 0,1 0 0 0,1 3 0 15,-2-3 0-15,1 1 0 0,0 3 160 0,1-4-16 0,2 2 0 16,1-2 0-16,-1 0-144 0,4 2 160 0,4-2-160 16,1 0 160-16,-1-1-160 0,3 1 0 0,2 0 0 0,-1-1 0 15,-2 1 0-15,0 1 0 0,0-1 0 16,-1-1 0-16,-2 1 0 0,0 0 0 15,-1 0 0-15,-2 0 0 0,1 1 0 0,0 0 0 0,2-1 0 0,0 0 0 16,-5 2 0-16,2 0 0 0,1 1 0 0,-1 0 128 16,-2 2 16-16,0-1 0 0,2 3 0 0,-1-1 0 15,3 0-144-15,1-1 192 0,1 0-192 0,3-2 192 16,2-1-192-16,0-1 0 0,1-2 0 0,2 1 128 16,2 0-128-16,-1 0 0 0,1 0 0 0,0-2 0 15,-1-1 0-15,-4 0 0 0,0 2 0 0,-1-2 0 0,0 3 0 0,2-4 0 16,3 0 0-16,1-2 0 0,-2 1 0 0,6 1 160 15,2 0-160-15,2-2 160 16,-2 0-160-16,1 1 192 0,3 2-192 0,-1-3 192 0,0 0-192 0,-4 0 0 16,-4 0 0-16,2-2 0 0,-1 4 0 0,-2-2 0 15,-1-2 0-15,-2-2 0 0,-5-1 0 0,2 2 0 16,-1 0 128-16,-2-2-128 0,-1-1 128 0,2 0 0 16,-1-5 0-16,1 0 0 0,-1-1 48 0,-2 1 0 0,0 0 0 15,-1-5 0-15,0 0-48 0,-3 0-128 0,-1-1 192 16,2-2-64-1,0 1-128-15,-2-5 0 0,-3 2 0 0,-1 1 0 0,2 1 0 0,-4-1 0 0,-5 0 0 0,-3 0 0 16,-1-2 0-16,-1 0 0 0,-1 0 0 0,-3-3 0 16,-3 0 208-16,-2-1-32 15,0-2-16-15,-2-1 0 0,-1 1 0 0,-3-3 0 0,1 1 0 0,-3-2 0 16,-1 0-160 0,-3-1 160-16,-1-1-160 0,-4 1 160 0,-2-1-160 0,-1 1 0 15,-5 2 0-15,0 1 0 0,-4-1 0 0,-1 3-144 0,-3 0 144 0,-4 2 0 0,-1-3 0 16,-4-2-128-16,-1 3 128 0,-4-2 0 15,-2 2 0-15,-2-1 0 16,-5 1 0-16,-3 1 0 0,-2-1 0 0,-5 2 0 16,0-1 0-16,-2 2 0 0,-1 3-144 0,-2-4 144 0,-2 2 0 0,-1-2-144 0,-1 0 144 0,1 1 0 15,0 0 0-15,-4 2 0 16,0-3 0-16,-5 0 0 0,-1-5 0 0,-1 1-128 0,-2 3 128 0,-1 2 0 31,4 3 0-31,-4 0 0 0,-6 1 0 0,-4 0 0 16,-1 2 0-16,-3 2 176 0,-4 2-176 0,-1 1 0 15,4 2-160-15,-1 0 160 0,-1-1 0 0,-1-2 0 16,2 3-128-16,0 2 128 0,-1 3 0 0,-1-1 0 0,0 0 0 16,0 0 0-16,2-4 0 0,-5 1 0 15,0 0 0-15,-4 1 0 0,0 2 0 0,-2-2 0 0,3 0 0 0,-3-2 0 16,-1 1 0-16,-5-1-144 0,1 2 144 0,-1-1 0 16,1 2 0-16,5-2-160 0,5 5 160 0,2-4 0 15,-1 1-256-15,-3 0 64 0,-1 3 16 0,-5-2 0 16,4 1 176-16,-2 2 0 0,2 3 0 0,0-3 0 0,0 4 0 15,2-2-128-15,2 3 128 0,3 0 0 0,6 3-160 16,0-3 160-16,2 1-192 0,-2-1 192 0,0 0-208 16,-2 0 64-16,1-1 16 0,2 1 0 0,3 0 128 15,0 0 0-15,1 0-144 0,-1 0 144 0,-1 0 0 16,0-4 0-16,-2 2 0 0,-2-1 0 0,0 2 0 0,3 0 0 16,-1 1 0-16,-1-3 0 0,-3 2 0 0,-1-2 0 15,0 0 0-15,1 2 0 0,0-2-192 0,-1 2-128 16,4 1-32-16,-1-1 0 0,2 1 208 0,0-2 144 15,1 2-192-15,-2-3 192 0,-1 0 0 0,-1 3 0 16,2 0 0-16,1-2 0 0,3 0 0 0,-2 1 0 16,-1-1 0-16,-1-1 0 0,0 2-160 0,0 1 160 0,0 1-128 15,0 2 128-15,-3-1-272 0,2 1 16 0,0 0 16 16,-2 2 0-16,2 2 48 0,-2 0 0 0,-1 2 0 0,0-3 0 16,6 5 192-16,-4-4-192 0,1 4 192 0,-3-1-192 15,-1-3 192-15,-1 0 0 0,-1 2 0 0,3-3 0 16,4 0 0-16,3-1 0 0,2 1 0 0,1-1 0 15,1-1 0-15,3-1 0 0,1 2 144 0,-2-3-144 16,2 1 0-16,0-3 128 0,3 2-128 0,1-2 0 0,-1 1 0 16,0 3-288-16,-2-3 64 0,0 4 16 15,2 0-304-15,-1-2-48 0,0 5-16 16,-2-2 0-16,0 1-16 0,-2 1-16 0,2-1 0 16,3-1 0-16,2 1-512 0,-1 1-96 0,-3 2-32 0,0 3 0 15,2 0-240-15,-1 1-48 0,-1 1-16 16,3-2-6784-16,1 0-1360 0</inkml:trace>
  <inkml:trace contextRef="#ctx0" brushRef="#br0" timeOffset="74731.73">29635 2450 10127 0,'0'-2'896'0,"0"-1"-704"0,1 2-192 0,-1 1 0 0,2 0 480 0,-1 0 64 0,1-2 16 0,2-1 0 0,1-2-880 0,0 2-160 0,2-1-32 0,1-1-16 0,-2-1 128 0,-1 1 16 0,0 1 16 0,0 2 0 0,-3-2 240 0,2 1 128 16,-3 1-160-16,0-1 160 0,1 1 768 0,-2 2 256 16,1-1 64-16,-2 1 0 0,1 0 832 0,0 0 192 0,-2 1 16 15,1 1 16-15,1 0-320 0,-1 1-64 0,0 0-16 16,0 2 0-16,-2 1-272 0,2 0-64 15,-2 3-16-15,0-3 0 0,0 3-368 0,-1-1-64 0,1 3 0 0,-2 2-16 16,0-1-368-16,-1 3-64 0,-2 2 0 0,0 2-16 16,-1 2-48-16,-3 1-16 0,0 3 0 0,1 2 0 15,-1 2-144-15,-2 0-32 0,1 3 0 0,-2 1 0 16,-1 2-32-16,0 1-16 0,0 0 0 0,-3 1 0 0,-1 3 48 16,-1 3 16-16,-1 2 0 0,-3 0 0 0,2 4-272 15,-2-2 0-15,-1 2 128 0,0-1-128 0,-1 3 160 0,0-2-32 16,-2 0 0-16,3-1 0 0,2-4-128 0,-2 3 0 15,1 3 0-15,0-3 0 16,4-3 0-16,1-3 0 0,3-1 0 0,2-4 0 0,2-4 0 0,0-1 0 16,3 0 0-16,2-5 0 0,-1-2 0 0,2 1 0 15,-2 2 0-15,0 2 0 0,1-1 0 0,-2-3 0 16,1 1 128-16,-1-1-128 0,2 0 0 0,-1-3 128 16,0 0-128-16,-1-2 128 0,1-1 0 0,0 1 0 15,-1 0 0-15,0 0 0 0,-1-3-128 0,1 2 128 0,1-3-128 0,1-3 128 16,-1 1-128-16,2-2 128 0,-1 1-128 15,1-2 128-15,1 0-128 0,-1 0 0 0,1 0 0 0,1 0 0 16,0-2 0-16,0 0 0 16,0-2 0-16,1 2 0 0,0-3 0 0,0 0 0 15,0-1 0-15,2 1 0 0,-1-3 128 0,0 2-128 0,0-2 0 0,0 2 128 16,0-2-128-16,1 0 0 0,-2-1 0 0,1 0 0 16,0 1 0-16,-2-2 0 0,1 2 0 0,0-3 0 15,2 2 0-15,-2-1 0 0,-1 3 0 0,2-4 0 16,-2 1 0-16,1 0 0 15,-1 2 0-15,0-3 0 0,0 0 0 0,0 0 0 0,0 0 0 0,0-3 0 0,0 2 0 0,0 0 0 16,2-2 0-16,-4-1 0 0,2 2 0 0,-1-3 0 16,0 1 0-16,0-4 128 0,0 0-128 0,-2 0 0 15,2-1 0-15,-3-2 0 16,3 1-160-16,-2-2 160 0,0-1 0 0,0 0-144 0,-1-2 144 16,1 0-192-16,2 1 192 0,0-3-192 15,1 1 192-15,1-1 0 0,1-1 0 0,2-3-128 0,-1 3 128 0,2-3 0 16,2 3 0-16,0 1 0 15,2 1 0-15,-2 2 0 0,2 0 0 0,0 1-128 0,-2 2 128 0,2 4 0 16,-1-3 0-16,1 2 0 0,-1 3 0 0,-1 0 0 0,2 1 0 16,-2 1 0-16,2 3 0 0,0-2 0 0,-1 2 0 15,1 2 0-15,-3 1 0 0,3 1 0 0,-1 4 0 0,0 3 0 16,1 3-192-16,-2 0-128 0,2 6 0 0,-1 0-16 16,-2 4 336-16,0 0-144 15,0 2 144-15,1 0 0 0,-1-1 0 0,-1-2-128 0,1 0 128 0,-1 0 0 16,1 2 0-16,1-3 0 0,-1 2 0 0,0-2 0 15,0 1 0 1,-1 0 0-16,1-1 0 0,1-1 0 0,-2-1 0 16,0-3 0-16,1-1 0 0,0-2 0 0,0 1 0 0,2-7 128 15,-1 1-128-15,3-4 0 0,-1-1 144 0,2-2-16 0,2-2 0 0,0-4 0 0,3-1 80 16,1-1 16-16,1-1 0 16,3-3 0-16,2-1 16 0,3-3 0 0,1 1 0 0,0-2 0 15,3-3-96-15,1 2-16 16,0 1 0-16,0 1 0 0,0-2-128 0,2-2 160 0,3 1-160 0,0 0 160 0,0 1-160 0,0-2 0 15,-4 1 144-15,-1 0-144 0,-3-1 0 0,0 2 0 16,-2-1 0 0,-1-4-13072-1,2-4-2608-15</inkml:trace>
  <inkml:trace contextRef="#ctx0" brushRef="#br0" timeOffset="92549.63">10594 15132 21183 0,'0'2'1888'0,"0"1"-1504"0,0-3-384 0,0 0 0 0,0 0 928 0,0 1 112 0,0 0 32 0,1 3 0 0,-1-2-1808 0,1 2-352 0,-1 1-80 15,0 0-16-15,-1 1 1024 0,-3 1 160 0,-3 0 128 0,-2-1 0 0</inkml:trace>
  <inkml:trace contextRef="#ctx0" brushRef="#br0" timeOffset="93969.4">10249 15341 23951 0,'-9'0'2128'0,"1"-3"-1696"0,4 2-432 0,1 0 0 16,1 1 2544-16,-2-3 416 0,-5-1 96 0,-6 0 16 0,-3-3-1792 0,-2-3-336 15,-1 3-80-15,2-4-16 16,1 2-848-16,-2 1-192 0,2-2-16 0,-3 2-16 15,-2-2-736-15,-3 2-128 0,0 2-48 0,-5 3 0 16,-1-2 464-16,-2 4 96 0,-5 1 0 0,-1 0 16 16,-4 1 752-16,-1 0 160 15,-4 3 32-15,0-1 0 0,-1-1 464 0,0-1 112 0,1 2 0 0,-1-1 16 0,-1-2-112 0,-3 1-32 16,-3 1 0-16,-3-2 0 0,0 0-416 0,-1 0-96 16,3-2 0-16,-2 2-16 0,0 2-176 0,0-2-128 15,0 2 192-15,2-2-192 0,0 1 0 0,0 1 0 16,1-2-192-16,-1 0 48 0,0-2 144 0,1 2 0 15,0 0 0-15,-1 2 0 0,0-1 0 0,1 1 0 0,0 0 0 16,5-2 0 0,4 0 144-16,3 0-144 0,3-2 192 0,3 2-192 15,2-2 240-15,-1 1-64 0,4-1-16 0,-2 1 0 0,3-4-32 0,-2 0-128 0,2 0 192 16,-1-1-64-16,3 1-128 16,0 0 0-16,2-2 0 0,0 2 0 15,2 0 0-15,0 0 0 0,0 1 0 0,-2-1 0 16,1-1 0-16,-1 2 0 0,0-1 0 0,-2 3 0 0,0 0 0 0,0 2 0 0,1 0 0 0,2 0 0 15,1 0 0-15,2 2 0 0,1-2 0 0,2 1 0 32,2 0 0-32,2 3 0 0,-1-4 0 0,2 0 0 0,1 1 0 0,1 1 0 0,-1-2 0 0,0 0 0 15,0 0 0-15,0 2 0 0,0-2 0 0,0 0 0 16,1 0 128 0,0 1-128-16,0 1 0 0,1-1 128 0,2 1-128 15,0-2 128-15,2 0-128 0,-1 2 128 0,0-1-128 0,-2 1 160 16,2-2-160-16,0 3 160 0,-1 0-160 0,0-1 0 15,0-1 0-15,0 3 0 0,1-2 0 0,-2 2 0 16,2 1 0-16,0-3 0 0,0 2 0 0,0 1 0 16,-2 0 0-16,0-1 0 0,-2 2 0 0,0 1 0 15,1 1 0-15,-2-1 0 0,2 2 0 0,-3-2 0 16,1 2 0-16,0 1 0 0,1 3 0 0,1-2 0 0,1 0 0 0,1 1 0 16,0 1 0-16,0 2 0 0,1 2 0 15,-1 2 0-15,1 2 0 0,-2 2 0 0,2 3 0 16,-1 5 0-16,0 3 0 0,-2 2 0 0,2 4 0 15,-2 4 0-15,0 3 0 0,1-2 0 0,0 0-144 0,1-4 144 16,1-3 0-16,1-7-192 0,3-3 192 0,-1-3-160 16,4-6 160-16,0 2 0 0,0-4 0 0,1 0 0 15,2-2 176-15,1-1 16 0,0-3 0 0,1-2 0 16,-1-1-192-16,2-2 160 0,-1 1-160 0,0-2 160 16,2-1-160-16,-2-1 0 0,1 1 0 0,-1-4 0 15,1 2 0-15,-2 1 0 0,0-3 0 0,0 0 0 0,1 0 128 16,-1 1-128-16,0-2 128 0,0 1-128 0,0 1 192 15,0-1-64-15,0 0 0 0,1 0 0 0,-1 0-128 16,0 0 192-16,0 0-192 0,0 0 192 0,0 0-192 0,0 0 0 16,0 0 0-16,15 17 0 0,-9-14 0 0,0-1 0 15,3 1 0-15,1-1 0 0,2 1 0 0,1 0 0 16,2-2 0-16,2 2 0 0,1 1 0 0,3-1 0 16,4 0 0-16,1 1 0 0,1 0 0 0,2-2 0 15,2 0 0-15,2 1 128 0,2-3-128 0,1 0 0 16,1 0 0-16,-2 0 0 0,3 1 0 0,1-1 0 0,2 1 0 15,1 2 0-15,-1-2 0 0,3 1 0 0,2 2 0 16,2-1 0-16,3 0 0 0,2 1 0 0,3-2 0 16,1 2 0-16,2-4 0 0,2 1 0 0,-1-1 0 0,2 0 0 15,-1 4-128-15,-2-6 128 0,-1-1 0 16,0 1 0-16,0-1 0 0,-2 2 0 0,0-2 0 0,1 1 0 16,1 0 0-16,1-1 0 0,2-1 0 0,-2 1 0 15,2-2 0-15,0 1 0 0,0 1 0 0,-2 3 0 16,1-3 0-16,0 2 0 0,3-2 0 0,-1 1 128 15,-1 0-128-15,-2 2 0 0,-1 0 0 16,-5 0 0-16,-3 2 0 0,-1 0 0 0,0 1 0 0,-1-2 0 16,0 2 0-16,-1-3 0 0,-3 4 0 0,-1-1-176 15,-3-1 176-15,0 2 0 0,-1-2 0 0,0 1 0 0,-2-2 0 16,-1 0 0-16,2 1 0 0,-1 0 0 16,0-1 0-16,-1 3 0 0,-1-3 0 0,-1 2 0 0,0 0 0 0,-2 2 0 15,-1-2 0-15,-3 0 0 0,-1 0 0 0,-1-1 0 16,2 0 0-16,-2-1 0 0,0 1 0 0,1-2 0 15,1 0 0-15,2 0 0 0,0 2 0 0,-1-1 0 16,3-1 0-16,-1 0 0 0,0-1 0 0,-1-1 0 16,1 2 0-16,-3-3 0 0,1 1 0 0,-2-1 0 15,-2 0 0-15,-1 1 0 0,-1-1 0 0,-2 2 0 0,-3-3 128 16,0 3-128-16,-4-4 176 0,0 1-48 0,0 0 0 16,-3 0 0-16,-1-1 192 0,-1-4 16 0,0 2 16 0,-1-3 0 15,-1 1 0-15,0-6 0 0,0 2 0 16,0-3 0-16,0 0-224 0,1-3-128 15,1 2 160-15,-2-4-160 0,2 2 144 0,-2-2-144 0,0-1 128 0,0 0-128 16,-1 2 128-16,-3-1-128 0,1 2 0 0,-1-2 128 16,-2-2-128-16,-2-1 160 0,-2-3-160 0,-1 2 160 15,-2-3 16-15,-1 2 0 0,-2 1 0 0,-2-2 0 0,0 2 16 16,-1-1 0-16,-3 2 0 0,0-4 0 16,0 2-64-16,0 2 0 0,-1-1 0 0,-2-2 0 0,-1-2 0 15,-1 2-128-15,1 0 192 0,0-2-64 0,3 3-128 0,-1 1 128 16,2 0-128-16,0-2 128 0,3 2-128 15,0-1 0-15,3 1 0 0,-1-1 0 16,2 4 0-16,1 2-144 0,-1-2 144 0,1 1-14944 16,1 2-2864-16</inkml:trace>
  <inkml:trace contextRef="#ctx0" brushRef="#br0" timeOffset="110643.66">23815 10120 3679 0,'0'0'320'0,"0"-3"-320"0,0 2 0 0,1 1 0 16,0-1 0-16,0 1 128 0,1-4-128 0,0 2 0 0,2-5-352 0,1 0-144 0,0 0-16 0,0 0-16 0,-2 1 224 0,1 1 48 0,0 0 16 0,-3 3 0 0,2-3 1472 15,-2 2 304-15,0 1 48 0,-1 1 16 0,1-3 896 0,0 1 176 16,3 1 32-16,-1 0 16 0,0-1-1136 0,2-1-240 16,2 2-32-16,-4-1-16 0,2 0-960 0,0 0-192 15,-1 0-144-15,-2 1 192 0,1-1-192 0,-1 1 0 16,-2 1 0-16,0-1 0 0,-1 0 384 0,-1 0 64 15,-2-1 0-15,-1 1 0 0,-1-3 752 0,0 1 144 16,-2 2 48-16,-1-4 0 0,1-1-112 0,-2 0-32 16,-1 0 0-16,-2-1 0 0,0-3-256 0,-1 0-48 15,-1-1-16-15,-1-4 0 0,0 1-576 0,0-1-112 16,1-2-32-16,0 1 0 0,3 2 176 0,0-2 16 16,1-4 16-16,-1 2 0 0,3-1-224 0,-1 3-32 0,0 1-16 15,1 1 0-15,-1 2-144 0,2 0 0 0,0 3 0 16,0 2 0-16,0 2 0 0,1-1 0 15,0 2 0-15,1 2 0 0,1 1 0 0,0 2 0 16,2 3 0-16,-2-1 0 0,2 3 0 0,1 2 0 0,1 0 0 0,1 3 0 16,0 1-144-16,2-2 144 0,2 2 0 0,1 0 0 15,2 0-128-15,3 0 128 0,2 0 0 0,3 0 0 16,1 1-160-16,3-1 160 0,2 1-128 0,1 0 128 16,2 0-448-1,-1 1 0-15,-1-2 0 0,-1 3 0 0,-2 1-208 0,-2-2-48 0,-2 3-16 0,-4 0 0 16,-1 2 208-1,-1-3 64-15,-2 3 0 0,-1-3 0 0,-1 2 448 0,-1-1 0 0,1 0 0 0,-1 2 0 0,-1-2 0 0,0 0 0 16,-1-2 0-16,0 0 0 0,0 1 0 0,-1-1 0 16,1-2 0-16,-2-1 0 0,1 0 0 0,-1-2 0 15,1 0 0-15,-1-3 0 0,1-1 0 0,-1 1 0 16,1-1 176-16,-1-4-48 0,0 0 544 0,0 3 112 16,-1-4 32-16,1 1 0 15,-1 1-240-15,-1 0-32 0,0-1-16 0,0 2 0 0,-2-1-336 0,0 1-192 0,1 1 192 16,-4-2-192-16,1 3 0 0,-1 0 0 0,-2 1 0 15,-1 0 0-15,-1 3 0 0,1-3 0 0,-1 3 0 0,0-1 0 16,0 1 0-16,0 0 0 16,0-2 0-16,1 2 0 0,1-3 0 0,2-1 0 0,-1-3 0 0,2 2 0 15,2-3-352-15,2 1 32 16,1 0 0-16,1-4-16128 0</inkml:trace>
  <inkml:trace contextRef="#ctx0" brushRef="#br0" timeOffset="111816.63">25432 10059 8287 0,'3'-1'736'0,"-1"1"-592"0,1-3-144 0,-1 3 0 0,1-1 0 0,-1 0 0 0,3 0 0 0,2-4 128 0,4 0 176 0,1-1 16 15,-1 1 16-15,-3 0 0 0,0 0-336 0,-3 2 0 0,-2 0 0 0,-1 0-128 0,-1 3 128 0,-2-2 0 16,-3 0 0-16,0 2 0 0,-1 0 1344 0,-1 2 288 16,-1-2 64-16,1 0 16 0,-2 0 16 0,1-2 16 15,-2 2 0-15,2-2 0 0,-1-2-224 0,0 1-48 16,1-1-16-16,-1-2 0 0,0-3-288 0,0 2-48 16,-3-5-16-16,1 3 0 0,-1-3-272 0,-2 1-48 15,1-1-16-15,-3 0 0 0,-1-1-320 0,0 2-80 0,-3 0-16 16,1 0 0-16,-1 0-224 0,-1-2-128 0,1 2 128 0,1 1-128 15,1 0 320-15,1 2-16 0,0-3 0 0,0-1 0 16,2 3 96-16,1 1 32 0,0-2 0 0,2 3 0 16,1 2-240-16,0 0-32 0,2 4-16 0,-1-2 0 15,2 3-144-15,0 0 0 0,4 3 0 0,-1-3 0 16,1 2-192-16,2 2 16 0,1-3 16 16,1 3 0-16,1 0-144 0,0 0-16 15,1 1-16-15,0 0 0 0,1 2-48 0,0-1 0 0,1 2 0 0,1-1 0 16,0 0-384-16,3 3-64 0,1-1-32 15,2 0 0-15,2 3-64 0,0 0-16 0,5 3 0 16,0-3 0-16,0 4 112 0,2-3 0 0,0 3 16 0,-2-4 0 0,-2-1 496 16,1 0 112-16,-2 0 16 0,-2-2 0 0,0 0 192 0,-3 1 0 15,0-4 0-15,-1 1 0 0,-1 1 0 0,-2-1 0 16,1-1 0-16,-1 0 0 0,-1 2 0 0,-1-2 0 16,0 0 0-16,-1 0 0 0,0-1 0 0,-1 0 0 15,1 0 0-15,-2-1 0 0,1 2 0 0,-1-3 0 16,0 0 0-16,-2 0 0 15,1 2 560-15,-1-2 48 0,0 2 16 0,0-2 0 0,0 1 176 0,-1 2 32 16,-2 0 16-16,1 0 0 0,-1 0-528 0,0 3-128 16,-2-3 0-16,0 3-16 15,-2-1 80-15,0 4 32 0,0-1 0 0,-3 0 0 0,-1 1 304 0,-2-1 64 0,0 3 16 0,-2-2 0 16,-1 2-48-16,-2-3-16 0,0 1 0 0,1 0 0 16,0-4-352-16,3 0-64 0,0-2 0 0,0 0-16 15,5-4-336-15,0 1-64 0,1-1-16 0,2 0-16144 16</inkml:trace>
  <inkml:trace contextRef="#ctx0" brushRef="#br0" timeOffset="137759.73">26055 10649 28559 0,'-6'-1'2544'0,"2"-3"-2032"0,3 3-512 0,1 1 0 0,3 0 496 0,-2 0 0 0,-1-3 0 0,0 0 0 15,1-1 800-15,2-1 176 0,2-1 16 0,2 1 16 0,0 2-560 0,3-3-112 0,1 2-32 0,1 3 0 0,-1-3-640 0,-1 2-160 0,0 0 0 0,-3 0 0 16,0 2-144-16,-2 0-64 0,-1 2-16 0,-3 0 0 31,-2 0-432-31,-1 2-96 0,-5 1-16 0,0-2 0 16,-3 0 240-16,-1 0 32 0,-4 1 16 0,-1-2 0 0,-1 0 1024 0,-4 0 208 0,-3-1 32 0,-1 0 16 16,1 2 304-16,-3-3 64 0,-2 0 16 0,-1 0 0 0,2 0-624 15,1 0-128-15,2 0-32 0,2 0 0 0,1-3-160 16,5 3-48-16,2 0 0 0,3 0 0 0,5-1-192 0,3 1 0 15,1 0 0-15,5 0 0 0,1-1 0 0,6-1 0 16,3 2 0-16,4 0-160 0,3-2 32 0,3 2 0 16,3 0 0-16,6 0 0 0,3 2 128 0,4 0 0 15,0-1 0-15,3 3-128 0,-2-4 128 16,2 2 0-16,-1 1 0 0,-1-3 0 0,0 0 0 0,-4 1 0 16,-1-1 0-16,-6 0 0 0,-3 0 0 0,-5-1 0 15,-5-2 0-15,-3 1 0 0,-5 2 0 0,-3-4 0 0,-4 1 128 16,-4 1-128-16,-1 0 368 0,-3-2 0 0,-6 1 0 15,-4 1 0-15,-3-1-48 0,-5 2-16 0,-2-1 0 0,-1 2 0 16,-2 0-304-16,-1 0 160 16,-2 0-160-16,2 2 128 0,1-2-128 0,2 3 0 0,1 0 0 0,4-3 0 15,3 3 0-15,1 1 0 0,3-2-192 0,2 2 192 16,1 1-480-16,4 0 32 16,4-3 0-16,2 2 0 0,2 1 128 0,3-2 48 0,3 1 0 0,3-1 0 15,3 0 144-15,4-1 128 0,3 0-192 0,3-1 192 16,2 1 0-16,2-1 0 0,-1 1 192 0,-1-2-48 0,2 1-144 15,-2-1 0 1,-1 0 0-16,-2 0 0 0,-3 0 0 0,-3-1 0 0,0 1 0 0,-6-2 0 0,-2 2 0 0,-2-1 0 16,-5 1 0-16,-1-2 0 0,-4 1 0 0,-3 1 128 15,-2 0 32-15,-4 0 0 0,-4 1 0 0,-2 1 0 16,-4 1 0-16,0-3 0 0,1 3-160 0,1-1 0 16,1-1 144-16,5 2-144 0,2-1 0 0,2 1 0 15,2 1 0-15,3-3 0 0,3 2 0 16,1-1 0-16,2-1 0 0,3 0 0 0,2 2 0 0,0-2 0 0,4 0-176 15,3 2 176 1,1-2-256-16,2 0 64 0,4 0 0 0,4 2 0 16,1-3 192-16,4 0 0 0,2 0 0 0,2-3 0 0,-1 2 0 0,2-1 192 0,-1 2-64 15,0-5-128-15,-1 2 160 0,-2-1-160 0,-1 2 128 0,-3 0-128 32,-3-2 0-32,-6 1 0 0,-2 1 0 0,-3-1 0 0,-3 2 0 0,-5 1 0 15,-1 0 0-15,-4 0 0 0,-3 0 160 0,-2 0-160 0,-3 1 192 0,-5-1-192 16,0 3 256-1,-3-1-64-15,-4 1-16 0,-3 1 0 16,-2-2-176-16,-3 2 192 0,-4 1-192 0,-1-3 192 0,0 3-192 16,2-1 128-16,2-2-128 0,1 2 128 0,5 1-128 15,2-4 0-15,4 2 0 0,4-1 0 0,4-1 0 0,4 3 0 16,2-4 0-16,5 0 0 0,1 1 0 0,2-1 0 16,2 0 0-16,0 0 0 0,3 0 0 0,2-1 0 15,2 1 0-15,1 0 0 0,2-2 0 0,4-1 0 16,3 3-128-16,3-5 128 0,2 4 0 0,0-3 0 15,1 3 0-15,2-3 0 0,1 2 0 0,0-1 0 16,1 1 0-16,1-2 0 0,1 2 192 0,1-2-64 16,-2 1 0-16,0-1 0 0,-3 1-128 0,-2 1 0 15,-4 0 0-15,-3 0 0 0,-3 1 0 0,-5-1 0 0,-4 1 0 0,-2 1 0 16,-4 0 0-16,-3 0 0 0,-3 0 0 0,-2 0 0 16,-6 0 0-16,-3 0 0 0,-4 0 0 0,-3 0 128 15,-2 1-128-15,-3 1 128 0,-4 1-128 0,-2-1 128 16,-4 0-128-16,1 1 160 0,-2-2-160 0,4 2 160 15,2 0-160-15,3 1 160 0,2-3-160 0,4 3 160 16,4-3-160-16,3 0 0 0,5 0 0 0,3 2 0 16,4-3 0-16,2 1 0 0,4 0 0 0,1-1 0 15,2 1 0-15,3-1 0 0,4 3 0 0,4-3-176 16,6 0-576-16,6 0-112 0,8 2-32 0,6-10 0 16</inkml:trace>
  <inkml:trace contextRef="#ctx0" brushRef="#br0" timeOffset="-204945.14">23107 11722 13823 0,'2'-5'1216'0,"-2"0"-960"16,0 4-256-16,1-3 0 0,-1 3 512 0,0-2 48 16,0-1 16-16,1-5 0 0,-1-2-576 0,-1 0 0 0,0 2 0 0,-1-1-144 0,0 4 704 0,-1 1 144 0,1 2 16 0,-2 0 16 0,2 3 416 0,-1 0 96 0,1 0 16 0,-1-1 0 0,0 1 1136 0,0 0 224 15,0 0 64-15,-1 0 0 0,0-3-944 0,-2 2-176 16,0 1-32-16,-3-1-16 16,0 1-1056-16,-3 0-208 0,0 0-32 0,-3 1-16 0,-2 3-208 0,-1-3 0 15,0 2 0-15,-2-1 0 16,0 3 0-16,0-4-128 0,-1 4 128 0,-1 1 0 15,0 0 0-15,0 2 224 0,-1 1-16 0,2 2 0 0,0 0 0 0,1 1 0 0,3 1 0 0,1-1 0 16,4 3-208-16,-1-4 0 0,3 1 0 0,2-1 0 16,2 1 0-16,1-4 0 15,0 1 0-15,2 1 0 0,2-4 0 0,2 1-128 0,3 1 128 0,2-3 0 0,2 1-144 16,3-1 144-16,2 1 0 0,5-1-144 16,0 0 144-16,3-1 0 0,0 2 0 0,1-3 0 0,2 2 0 0,1 2 0 15,-1 0 0-15,1-1-192 0,1 2-112 0,-2 2-16 16,-1 1-16-16,-2 0 0 15,0 1-96-15,-2 2-16 0,-1 1 0 0,0 1 0 16,-4-1 208-16,0-2 48 0,-2 2 0 0,-1 0 0 0,-1 1 192 0,0-1 0 16,-2 1 192-16,0 0-192 0,0 0 640 0,-1 1 0 15,1 1 16 1,-2 0 0-16,1 2-400 0,-1 0-64 0,-1 1-32 0,0 1 0 0,-1-3-160 0,-3-1-144 0,0 2 144 16,-1-3-208 15,-1 0-224-31,-1 1-32 0,-3-2-16 0,-1 1 0 0,-2-3 160 0,-2 2 48 0,-1 0 0 0,-2 0 0 0,-2-1 496 0,-3-2 96 15,0 2 32-15,-3-1 0 0,-1-1 400 0,-1 0 80 0,1 0 0 0,-1-4 16 16,0 1-624-16,0-3-224 16,-1 2 144-16,1-3-144 0,-2 0 0 0,0-1 0 0,1 0 0 0,-4-3 0 15,1 0 0-15,0 1 0 0,0-3 0 0,1 0 0 16,0 0 0 0,1-3-144-16,2 2 0 0,-1-2 0 0,1 3-496 0,0-2-112 31,2-1-16-31,2 3 0 0,0 0-1104 0,1-1-240 0,1-1-32 15,1 2-12240-15</inkml:trace>
  <inkml:trace contextRef="#ctx0" brushRef="#br0" timeOffset="-203945.25">23251 12222 35935 0,'-4'0'3200'0,"2"0"-2560"0,0 0-512 0,4 0-128 0,-1 0-144 0,-1 0-48 0,1-3-16 0,0 3 0 16,3-1-16-16,1 0 0 0,2 1 0 0,3 0 0 0,3-1-336 0,0 1-64 0,2 1-16 0,2-1 0 0,1 0 160 0,0 1 32 0,2 0 0 15,-1-1 0-15,0 3 1040 0,1-3 224 0,0 1 32 0,0 0 16 0,1 1-208 0,-1-2-32 0,-2 0-16 0,1 0 0 16,1 0-416-16,-1-3-192 0,1 2 160 0,0-3-160 16,0 2 0-16,-1-3 0 0,2-1 0 0,2 1 0 15,-1-2 0-15,1 1 0 0,1 1 144 0,1-1-144 0,-1 1 464 16,2-1 16-16,0 1 0 0,-2-1 0 0,-1 0-304 16,-2-2-176-16,0 2 192 0,-2 0-192 15,-3 1 0-15,-1 1 0 0,-3-1 0 0,-2 0 0 0,-2 2 0 16,-2 0 0-16,-3-1 0 0,0 2 0 0,-2-2 0 0,-2 2 128 15,-2-1-128-15,0 1 160 0,-2-4 208 0,0 1 32 16,0-1 16-16,-1-1 0 0,0-1-208 0,-1 0-32 16,0-3-16-16,1 1 0 0,0 0-160 0,-2 1 128 15,2-3-128-15,1 1 128 0,0 1-128 0,0 3 0 16,0-3 0-16,0 4 0 0,-1 0 0 0,0 1 0 16,-2 1 0-16,1 2 0 0,0-1 0 0,-3 2 0 0,0 1 0 15,-1 0 0-15,0 0 0 0,-2 1-176 0,2 2 176 0,0-2-128 16,2 0 128-16,1 1 0 0,1 1-144 0,2-2 144 15,3 2 0-15,0-1 0 16,2 2 0-16,0-3 0 0,1 4 0 0,0 0 0 0,1 0-144 0,1 1 144 16,1 2-320-16,1-2 0 0,0 2 0 0,2-1 0 31,0-1-128-31,2-1-48 0,3 1 0 0,1-1 0 0,0-1 304 0,1 0 48 0,0 1 16 0,-1 2 0 16,0-1 128-16,-1 0 0 0,0 1 0 0,-1 1 0 0,-1 2 0 15,-1-3 0-15,0 4 0 0,-3 2 0 16,-1-1 0-16,-3 2 0 0,-1-2 0 0,-1 0 0 0,-1-1 0 15,-2 2-128 1,-1-2 128-16,-1 0-128 0,0-1-128 0,0-3-32 0,-1 2 0 0,-2-3 0 0,1 0 288 16,0 1 0-16,-2-1 128 0,0 0-128 0,-1 3 320 0,2-3-16 15,-3 1-16-15,-1 3 0 0,0 1-96 0,-2 2-32 16,1 0 0-16,-3 2 0 0,1-1-160 0,-2-1 0 16,-1 2-192-16,-1 0 192 31,-3 1-1264-31,1-2-128 0,-1 0-16 0,1-2-16 15,0-4-1072-15,3 2-192 0</inkml:trace>
  <inkml:trace contextRef="#ctx0" brushRef="#br0" timeOffset="-201476.49">24886 11926 15663 0,'-3'-7'1392'0,"1"1"-1120"0,0 2-272 0,1 0 0 0,1 3 2224 0,-1-5 384 0,-3-2 80 16,1-5 0-16,-4-4-1456 15,0-2-288-15,-2-3-64 0,1 4-16 0,0 1-112 0,0 0-32 0,-1 2 0 0,-1 3 0 0,1 2-176 0,-1 2-32 0,1 2-16 0,0 1 0 0,-1 1 80 0,0 2 0 0,0 2 16 0,-1 1 0 0,0 4 240 0,-1-2 64 16,-1 3 0-16,-2 1 0 0,2 2-320 0,-3 1-64 15,-2 1-16-15,1 0 0 16,0 0-192-16,-1 0-48 0,1 3 0 0,-1 1 0 0,-1 0-256 0,1 3 0 16,-1 1 128-16,2 4-128 15,-1 1 0-15,2 2 160 0,-1 3-160 0,1 4 128 16,1-1-128-16,3 5 160 0,-1 0-160 0,2 2 160 0,3 3-160 0,1-1 0 0,1 4 0 0,2-6 0 16,3 1 128-1,0 0-128-15,2-5 0 0,2 0 128 0,-1-3 32 0,2 0 0 0,2-1 0 0,0-1 0 16,2 2-32-16,0-6-128 0,1 1 192 0,1-5-64 15,1 1-128-15,1-6 0 0,3 0 144 0,1-4-144 16,2-2 128-16,0-1-128 0,4-3 160 0,1-1-160 16,-1-1 0-16,1-1 0 15,1-3 0-15,-1 0 0 16,1-1-256-16,-1-1-128 0,0-2-48 0,-2-1 0 0,1 0-704 0,-2-2-144 0</inkml:trace>
  <inkml:trace contextRef="#ctx0" brushRef="#br0" timeOffset="-200669.97">25061 12372 43311 0,'-6'0'1920'0,"1"-2"384"0,1 2-1840 0,3-1-464 0,1-1 0 0,3 2 0 0,-1-2-128 0,2 1-128 0,3-1-32 0,3-2 0 0,4-1 32 0,2-1 0 0,1 0 0 0,0-2 0 0,1 4 0 0,-1 0 0 0,3-3 0 0,0 2 0 16,2-1-192-16,0 0-48 0,0 1 0 0,2-1 0 15,-1 2 496-15,1 0 256 0,-1 1-16 0,0 0-16 0,1 1 80 0,-1 1 16 16,-1-2 0-16,-1 1 0 0,1 2-80 0,-1-3-16 16,0 2 0-16,0 0 0 0,0-1-96 0,0-1 0 15,-1 2-128-15,-3-4 192 0,1 3-192 0,-4-1 0 16,0 0 0-16,-2-1 0 0,-2 3 0 0,-2-2 0 0,-1 1 0 0,-2 1 0 15,0 1 0-15,-2-4 0 0,0 3 0 0,-2 1 0 16,1-2 0-16,-1-1 0 0,-1 2 0 0,0-2 0 16,0 1 0-16,0-2 176 0,0 2-32 0,0-4 0 15,0 1 0-15,0-2 0 0,-1-1 0 0,-1-1 0 16,1 2-144-16,-2-2 0 0,0-2 0 0,-2 0 0 16,0 1 0-16,-1-1 0 0,-3 2 0 0,1-2-176 15,-1 1 176-15,-3 3-208 0,-1-2 80 0,0 2 128 16,-1 0-128-16,0 2 128 0,0 2 0 0,1-3 0 15,1 3 0-15,1-1 0 0,1 2 0 0,0-2 0 16,3 3 0-16,0-3 0 0,1 2 0 0,1-1 0 0,2 2 0 16,-1 0 0-16,0 1 128 0,2 0-128 0,0 1 0 0,1-1 0 15,1 4 0-15,0-3 0 0,1 4 0 0,2-3 0 16,-1 3 0-16,2-1 0 0,0 2-192 0,2-1 192 16,0 3-192-16,2-2 192 0,0 0-160 0,2 3 160 15,1-3 0-15,3 0-144 0,-1 0 144 0,4 0 0 16,0 2 0-16,0-1-128 0,0 2 128 0,1 0 0 15,-1-2-144-15,-1 3 144 0,-2-1 0 0,-2 0 0 16,-1 1 0-16,-2-1 0 0,-3 1 0 0,0 1 0 16,-2 3 0-16,0-1 0 0,-3 2 0 0,-1 0 0 0,0 1 0 15,-3 0 0-15,-1-1 0 0,-1 0 0 0,-2 2 0 16,0-3 0-16,-2 0 0 0,2 0 0 0,-2 0 0 16,2-3 0-16,1 1 0 0,-1-1 0 15,3 0 0-15,-3-2 0 0,4 0 0 0,-1-1 0 0,0 1 0 0,0-3 0 16,1 2 0-16,-1-3-176 0,-1 1 176 0,-1 0-192 31,1 0-992-31,-2-1-208 0,-1 0-32 0,1 0-15360 0</inkml:trace>
  <inkml:trace contextRef="#ctx0" brushRef="#br0" timeOffset="-200339.26">26115 11803 12895 0,'1'0'1152'0,"-1"-2"-928"0,0 2-224 0,0 0 0 0,1 0 5888 0,0 2 1152 0,2 0 208 0,-1 1 48 0,2 2-5776 0,2 3-1168 0,2 5-224 0,-2 5-128 0,0 6 0 0,-2 0-208 0,-1 9 16 0,0 4 16 16,-2 5 176-16,-1 6 0 0,0 6 0 0,0 3 0 15,-1 0 304-15,1-3 80 16,-1 0 32-16,1-4 0 0,-2-4 224 0,1-3 32 0,-1-1 16 0,1-2 0 16,-2-3-352-16,1-2-64 0,-2-2-16 0,1-4 0 15,1-1-256-15,-1-4 0 0,1-2 0 0,1-2 0 32,0-6-320-32,-1-2-128 0,2-5-32 0,0-5-12192 0,0 2-2432 0</inkml:trace>
  <inkml:trace contextRef="#ctx0" brushRef="#br0" timeOffset="-199674.44">26078 11751 41471 0,'0'-6'1840'0,"0"2"368"0,1 3-1760 0,0-1-448 31,2 2 0-31,-1 0 0 0,1-2 384 0,1 1-16 16,4-1 0-16,3 2 0 0,3-3-368 0,3 2 0 0,1-1 0 0,1 2 0 0,2 0 0 0,0 3 0 16,1 0 0-16,1 4 0 15,-1 1 0-15,0 2 0 0,0 1 0 0,-2 2 0 16,1 0 0-16,-4 0 0 0,1-2 0 0,-3 0 0 16,-1 0 0-16,-1 0 192 0,-2-2-64 0,-1-1 0 15,-1 1 16-15,-2-3 16 0,-2 3 0 0,-1 0 0 0,-2-1-32 0,-1 0 0 16,-2 2 0-16,-3-1 0 15,-1 4-128-15,-2-2 0 0,-4 0 0 0,-2 1 0 16,-1 0-176-16,-1-1-64 0,1-3-16 0,-4 2 0 16,-5 1 0-16,-3 1 0 0,0-1 0 0,0-1 0 0,3-2 256 15,2 1 0-15,2-2 0 0,5-1 0 0,2 3 144 16,3-5 80-16,2 1 16 0,4 0 0 0,1-2-240 0,2 0 176 16,2 1-176-16,1-2 160 0,2 1-160 0,2 0 0 15,-1 1 0-15,1 0 0 0,3 2-176 0,-1-1 48 16,2-1 0-16,1 2 0 0,1 1 128 0,-1 1-128 15,1-1 128-15,1 2-128 0,1 2 128 0,0-3-128 16,1 4 128-16,0-1-128 0,0 0 128 0,-1-1-192 16,0 0 192-16,-2-1-192 0,1 1 192 0,-3 0 0 15,1 1 0-15,-2 1 0 0,-1-1 0 0,0 1 0 16,-2 2 0-16,-1 0 0 0,0 3 0 0,-2 0 0 16,1 0 0-16,-1-1 128 0,-2 3-128 0,1-2 0 0,-2 0 0 15,0 1 0-15,0-2 0 0,-1 0 0 0,2 1 0 16,-1-3 0-16,0 1 0 0,-1-2 0 0,0 2 144 0,0-4-144 15,-1 3 320-15,-3-3-32 0,0 0-16 0,-1 0 0 16,-2-1-64-16,0 1-16 0,-4-2 0 0,-1 1 0 16,-1 1-192-16,-1 0 0 0,-1 0 128 0,-2 0-128 15,-2-2 0-15,1 5 0 0,-3-6 128 0,1 3-128 16,-1-1 128-16,0 0-128 0,1-1 176 0,1-1-176 16,0 0 256-16,2-1-64 0,1 1-16 0,-2-6 0 0,3 2-48 15,2 1 0-15,0-4 0 0,2 0 0 0,1-1-128 16,1-2 0-16,0-2 0 0,1-3 0 31,0-2-720-31,-1-3-32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49:34.40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18780 9740 9215 0,'-2'-1'816'0,"1"1"-656"0,1 0-160 15,0 0 0-15,0 0 1328 0,0-3 224 0,0 2 48 0,1 0 16 0,1-5 864 0,0 2 160 0,2-1 48 0,-1 3 0 0,4-1-640 0,-4 2-112 0,2 5-16 0,-1-2-16 0,0 7-816 0,-3 2-176 16,1 4-16-16,-2 4-16 0,-1 1-240 0,-3 4-64 16,1 0 0-16,-1 1 0 0,-1 1-192 0,-1 3-64 15,0 3 0-15,0 4 0 16,-1 1 16-16,1 6 0 0,0 3 0 0,1 2 0 0,1 5-208 0,-1 0-128 0,0-2 160 15,2-5-160-15,-2-2 0 0,-1-4 0 0,1-7 0 16,1-4 0 0,-1-1-160-16,1-4-80 0,1-2-16 0,-1-4 0 15,1 1-1536-15,1-3-304 16,2-4-64-16,-1-2-12752 0</inkml:trace>
  <inkml:trace contextRef="#ctx0" brushRef="#br0" timeOffset="379.63">18478 9804 26719 0,'-6'-2'1184'0,"2"-3"240"16,1 4-1136-16,3-3-288 0,2 3 0 0,-1-3 0 0,3 2 1312 0,1-5 208 0,4-3 32 0,6-2 16 15,5-1-288-15,6-1-48 0,5-2-16 0,4 2 0 16,4-3-752-16,3 2-144 0,1 1-48 0,1-2 0 15,1 2 80-15,1 0 16 0,2-1 0 0,1 2 0 16,-1 0-368-16,0 2 128 0,-1 0-128 0,-2 5 0 0,-5-3 0 16,-2 7 0-16,-4-6 0 0,-2 4 0 15,-4 0-896 1,-6 1-192-16,-5 2-32 0,-5 1-15136 0</inkml:trace>
  <inkml:trace contextRef="#ctx0" brushRef="#br0" timeOffset="632.79">18674 10097 14735 0,'-14'12'640'0,"4"-5"160"0,2 0-640 0,3-3-160 0,3 0 0 0,2-4 0 16,0 1 2432-16,1 2 448 0,0 0 80 0,2 2 32 15,4-2-496-15,6-5-112 0,4 1-16 0,3-5 0 16,4-4-960-16,4-1-192 0,1 0-32 0,3-3-16 16,4 1-640-16,1-1-128 0,-1-1-16 0,3 0-16 15,3 2-368-15,-2-1 0 0,1 2 0 0,-2 1-11728 16,-2 2-2304-16</inkml:trace>
  <inkml:trace contextRef="#ctx0" brushRef="#br0" timeOffset="1155.03">19186 10388 17503 0,'-6'5'1552'0,"2"0"-1232"0,2-3-320 0,1 2 0 16,-1-4 560-16,2 1 48 0,2 3 16 0,-1 0 0 16,0 4-48-16,2 4 0 15,0 0 0-15,1 4 0 0,1-2-448 0,0 0-128 0,-1 0 0 0,1 1 0 16,-2-2 608-16,1 2 96 15,0-2 32-15,-2 3 0 0,1-4 1056 0,-1 0 224 0,-1 3 32 0,2-4 16 16,-2 3-592-16,-1-3-128 16,1-1-32-16,-1-2 0 0,0-2-624 0,-1-3-128 0,1 0-32 0,-1-3 0 0,2 0-352 15,-2-1-176-15,1-2 160 0,0-4-160 16,0-2 304-16,0-1-48 0,-1-2 0 0,-1-4 0 0,2 0-48 0,-1-4-16 16,0-2 0-16,0-6 0 0,-2 0-192 0,1-2 176 15,-1-2-176-15,2 1 160 0,-1 0-160 16,2 2 0-16,0 1 144 0,0 2-144 0,2 4 0 0,1 1 0 15,0 3 0-15,2 2 0 0,0 1 0 0,3 2 0 16,0 1 0-16,3 0 0 0,0-1 0 0,3 3 0 16,2 0 0-16,3 2 0 0,0-1 0 0,2 2 0 15,-1 1 0-15,0 1 0 0,-1 0 0 0,-1 3-192 16,1-3 192-16,-3 4-192 16,-1 1-1408-16,-2-2-304 0,1 2-48 0,-2 2-8848 0,1-2-1760 15</inkml:trace>
  <inkml:trace contextRef="#ctx0" brushRef="#br0" timeOffset="1613.05">19699 10183 14735 0,'-8'1'640'0,"2"0"160"0,-1 2-640 0,4-3-160 0,2 0 0 0,-1 0 0 0,1 0 2240 0,-3-3 400 0,-1 3 96 0,-1 0 16 0,-2 0-960 0,-1 3-192 0,0-1-48 0,1 2 0 0,-2 2-1216 0,1 3-336 15,-1 2 128-15,0 2-128 0,2 1 256 0,-1 1 0 0,2 2 0 0,0 1 0 0,2-2 0 0,3-3 16 0,1 2 0 0,1-1 0 0,2 0 224 0,1 1 32 16,2 1 16-16,1-1 0 0,2 0-320 0,1 0-64 16,2-3-16-1,0 1 0-15,2 0-144 0,0-2 0 0,1-2 0 0,1 0 0 0,1-1 0 0,1 1 0 16,0-2-128-1,0-2 128-15,-1 0-208 0,-2-2 16 0,0-1 16 0,-2-2 0 0,-2-2 176 0,0-1 0 0,0-2 0 16,-3-1 0-16,2 0 416 0,-3-4 112 0,1-1 32 0,-3-3 0 31,1 0-176-31,-2 0-16 0,-2-2-16 0,-2 0 0 16,-2-2-352-16,-2 1 128 0,-2 0-128 0,-2-3 0 16,-1 0 416-16,-2-2 16 0,-1-1 0 0,-4-5 0 15,1 0 96-15,-1-1 32 0,1 2 0 0,1 4 0 16,2 0-384-16,1 5-176 0,3 3 160 0,0 4-160 15,4 4 0-15,1 0 0 0,3 2 0 0,1 3 0 16,2 2-272-16,2 1-112 0,1 2 0 0,0 2-16 16,2 0-2112-16,1 1-432 15,-1 2-64-15,2 0-11568 0</inkml:trace>
  <inkml:trace contextRef="#ctx0" brushRef="#br0" timeOffset="2149.98">19993 10310 1919 0,'1'-2'0'0,"-1"-1"176"0,1 2-176 0,-1 0 0 0,0-1 0 0,0 2 0 15,0 0 2496-15,-1 2 480 0,1-2 96 0,0 1 0 0,0 0 624 0,0-1 112 0,0 0 32 0,0 0 32 0,0 0-1392 0,5 26-288 0,-4-16-48 0,1-1-16 0,3 3-1200 0,-1-2-240 0,0 2-48 0,1-1 16 0,-2 1-656 0,1-3 0 0,0 3 0 0,0-3 0 0,-2-1 176 0,1 2-48 16,-2-4 0-16,0-1 0 0,-1 1 80 0,-1 0 16 16,0-1 0-16,-1-1 32 15,0 0-80-15,-1-1-32 0,1-1 0 0,-2-2 0 0,0-2-16 0,1 2 0 16,0-5 0-16,0-1 48 0,-1 1 208 0,1-5 32 15,0-1 16-15,0-1 0 0,2 1-240 0,-1-4-32 16,0-4-16-16,1-4 48 0,1-1-64 0,3 1-128 16,1-3 192-16,4 4-64 0,2 2-128 0,0 3 0 15,1 1 0-15,0-1 128 0,0 5-128 0,1 0 0 16,1-2 0-16,-1 3 0 0,2 2 0 0,-1-1 0 16,1 3 0-16,-2 1 0 0,-1 1 0 0,-1-1 0 0,3 2 0 15,-3 3 0-15,-1-2 0 0,1 3 0 0,-1 3 0 16,0-3 0-16,-2 5 0 0,1 1 0 0,-2 3 0 0,1 2 0 15,1 2 0-15,-1 5 160 0,0 1-160 0,1 2 160 16,-1 4-160-16,1 1 0 0,-1-1 0 0,0 1 128 16,0-4-128-16,-2 2 0 0,1-1 0 0,-1-1 0 15,-2-4-320-15,1-1 16 0,1 0 0 0,-2-1 0 16,0 0-976 0,0-3-208-16,-1-5-48 0,-1 0-15120 0</inkml:trace>
  <inkml:trace contextRef="#ctx0" brushRef="#br0" timeOffset="2514.44">20638 9893 12895 0,'-11'-3'1152'0,"3"0"-928"0,4 3-224 0,0-2 0 0,4 2 3952 0,0 0 736 0,0 0 160 0,0 0 16 0,1 0-1824 0,2 2-368 0,0 1-80 0,2 2-16 0,3 5-1808 0,-1 1-384 0,2 1-64 0,-2 7 0 0,1 4-320 0,-1 4 0 16,0 5 0-16,0 3 0 0,-2 5 0 15,-2 2 0-15,1 3 0 0,0 1 0 0,-3 1-176 16,-1-1-32-16,0-3-16 0,-3-3 0 16,1-2-352-1,-1-6-64-15,1-2 0 0,0-3-16 16,-1-3-1520-16,-1-7-320 0,2-1-48 0,-2-5-11600 0</inkml:trace>
  <inkml:trace contextRef="#ctx0" brushRef="#br0" timeOffset="2719.7">20547 10047 35935 0,'-12'6'1600'0,"3"-4"320"0,0 1-1536 16,4-1-384-16,4 1 0 0,1-3 0 0,0 1 1216 0,-2 0 192 0,0 3 16 0,1-3 16 16,1 3-800-16,2-3-176 0,3-1-16 0,3 0-16 15,1-1-288-15,3-3-144 0,2 3 160 0,3-1-160 16,1 0 0-16,3 2 0 0,1-1 0 0,3 1 0 31,2 0-560-31,3 0 0 0,1 5 0 16,-1-4-11760-16,-1 3-2352 0</inkml:trace>
  <inkml:trace contextRef="#ctx0" brushRef="#br0" timeOffset="2909.45">20999 10233 27647 0,'-11'12'1216'16,"5"-4"256"-16,1 1-1168 0,4-3-304 0,1-3 0 0,1 0 0 0,0 2 1328 0,2 4 208 15,0 4 32-15,2 5 16 0,1-1-704 0,2 2-144 16,-2-1-32-16,1-2 0 0,0 2-704 0,-1-4 0 16,0 2 0-16,0-3-160 15,-1-1-960-15,1-1-192 0,-1-1-32 0,1-2-13104 0</inkml:trace>
  <inkml:trace contextRef="#ctx0" brushRef="#br0" timeOffset="3100.9">21124 9741 24879 0,'-19'4'2208'0,"7"-2"-1760"0,2 2-448 0,5-1 0 0,4-1 3648 16,1 1 656-16,0 0 128 0,0 2 32 15,0 1-3472-15,1 6-688 0,3-1-144 0,3 0-32 16,2-3-960-16,2 4-208 0,0-1-48 0,0 0 0 0</inkml:trace>
  <inkml:trace contextRef="#ctx0" brushRef="#br0" timeOffset="3524.89">21240 10225 13823 0,'-8'4'1216'0,"1"-3"-960"0,4 0-256 16,1 1 0-16,2-2 1728 0,-1 0 320 15,-2 2 48-15,-4 3 16 0,0-3 448 0,1 2 80 0,3 1 32 0,3-5 0 16,3 1-1328-16,2-1-256 0,2-1-48 0,3-2-16 16,2 0-32-16,3-1-16 0,1 0 0 0,2 0 0 15,1 0-416-15,1-1-96 0,2-2-16 0,-1 1 0 16,0 0-448-16,0-3 0 0,2 2 0 0,-1-2 0 15,-1-1 0-15,-1-1 0 0,1 0 0 0,1-4 0 16,0 2 0-16,-1-1 0 0,-1 0 0 0,-1 0 0 16,-3 1-400-16,-4 1 16 0,-2 1 16 0,-5 1 0 15,-3 1-496-15,-2 1-96 0,-3 0-32 16,-3 3 0-16,-3 0 688 0,-2 3 144 0,-4-1 32 0,-1 3 0 0,-1 3 128 0,-3 3 176 16,-1-1-48-16,-2 4 0 15,2 2 192-15,-2 4 16 0,-3 2 16 0,1 0 0 16,2 3-48-16,-1 1-16 0,2 1 0 0,1 0 0 0,0 2-96 0,1-1-32 15,2 3 0-15,0-1 0 0,3 1-16 0,2-2 0 16,2-2 0-16,2-4 0 16,7 1 48-16,0-2 0 0,4 1 0 0,3-4 0 0,3 3-192 0,3-4 0 15,4 2 0-15,2-3 0 16,2-2-608-16,2 1-96 0,5-4-32 0,1-1 0 16,2-4-1552-16,-1 1-304 0,3-6-64 0,-3 1-10720 0</inkml:trace>
  <inkml:trace contextRef="#ctx0" brushRef="#br0" timeOffset="3968.72">21758 10115 27647 0,'-1'-3'2448'0,"1"2"-1952"16,3 0-496-16,-1 1 0 0,-1 0 1392 0,2 0 176 0,0 0 32 0,4 0 16 0,1 1-400 0,3 4-64 0,2 2-32 0,-2 5 0 0,0 4-896 0,-2 3-224 0,-2 2 0 15,-2 4 0-15,1 1-448 0,-3 1-144 0,-2 2-32 0,0-2 0 0,-1-4 320 0,-1 2 64 0,0-3 16 0,1-1 0 0,0 0 912 0,-1-6 176 16,1 1 32-16,0-3 16 16,0 0-16-16,0-5 0 0,1-1 0 0,0-2 0 0,0-1-528 15,0-3-112-15,1 0-32 0,-2-2 0 0,1 0-32 0,-2-5 0 16,1 1 0-16,-3-5 0 0,1-1-48 0,-1-3-16 15,0-3 0-15,-2-5 0 0,0-1 0 0,0-5 0 16,-1-4 0-16,1-4 0 0,1-2-128 0,1-3 192 0,2 0-192 16,1 3 192-16,4 3-192 0,0 3 192 0,3 6-192 15,0 1 192-15,2 4-192 0,-1 0 128 0,1 2-128 0,3 0 128 16,-3 3 64-16,4-2 16 0,0 0 0 0,2 2 0 31,0 0-80-31,1 2 0 0,0 2-128 0,0 2 192 0,0 2-192 0,-1 5 0 0,1 0 0 0,-1 3 0 16,0 3 0-16,1 0 0 0,-1 4 0 0,1 0 0 15,0 2 0-15,0-1 0 0,0 1 0 0,0 0-160 16,-1 0-464-16,0 1-80 0,0-1-32 16,-3 1-18624-16</inkml:trace>
  <inkml:trace contextRef="#ctx0" brushRef="#br0" timeOffset="5241.6">18381 11068 22111 0,'-3'-2'1968'0,"0"2"-1584"15,2 0-384-15,2-2 0 0,0 1 1472 0,1 1 224 0,-1-3 32 0,0 0 16 0,3-2-784 0,2-1-144 0,3-3-48 0,2 2 0 0,1 1-352 0,1-1-80 0,1 3-16 0,1 0 0 0,1 1 0 0,3 3 0 0,2 0 0 0,2 2 0 0,3 3 400 0,0-1 80 16,-3 0 16-16,5 4 0 0,8-2-64 0,6 2-16 15,2 1 0-15,6-4 0 0,3-1-272 0,5-2-48 16,5-5-16-16,4-2 0 0,6-3-144 0,1-3-16 16,2 0-16-16,1-1 0 0,4-3-224 0,0 1 0 15,4 4 0-15,-1-1 0 0,-4 4 128 0,3 0-128 16,0 1 0-16,-3 4 0 0,2 4 0 0,-4 1 0 16,-3 0 0-16,-2 0 0 0,0 1 0 0,-3 2 0 15,0 4 0-15,-2-4 0 0,0 3 0 0,-2-3 0 0,-2-3 0 16,-3-3 0-16,1 0 0 0,2-1 0 0,3-1 0 0,4-2 0 15,-1 0 0-15,-2-3 0 0,0 1 0 16,0-5 0-16,0-1 0 0,1 4 0 0,3-1 0 16,-3 0 0-16,1-2-192 0,-7 0-96 0,-6-1-16 0,-7 1-11792 15,-4 3-2352-15</inkml:trace>
  <inkml:trace contextRef="#ctx0" brushRef="#br0" timeOffset="7823.14">29923 9566 6447 0,'-1'0'576'0,"1"2"-576"0,0-2 0 0,0 1 0 0,0-1 1152 0,0 0 128 0,0 0 32 0,-1 3 0 0,0-1 480 0,-1 1 80 16,0 1 32-16,2-4 0 0,0 0 64 0,0 0 16 0,0 0 0 0,0 0 0 0,0 0 0 0,-14 16 0 0,12-16 0 0,-2 1 0 0,2-1-512 0,-2 0-80 15,0-1-32-15,0 1 0 0,1-3-416 0,-3 3-96 16,1-1-16-16,-2 0 0 0,0 1-512 0,0 0-96 0,-2 0-32 16,-2 0 0-16,0 1-32 0,-3 0-16 0,-1 3 0 0,-1-3 0 15,1 3 64-15,-1-2 16 16,0 2 0-16,0 1 0 0,1-3-80 0,2 2-16 0,2-1 0 15,-1-1 0-15,4-1-128 16,-1-1 0-16,0 2 0 0,2-4 0 0,1 2 0 0,1 0 0 0,1-1 0 0,1-1 0 16,0 0 0-16,1 1 0 15,2 1 0-15,-2-2 0 0,2 0 0 0,0 2 128 0,2-1-128 16,-2 1 0-16,1 1 192 0,0 1-64 0,2 0 0 16,-2 3 0-16,-1-5-128 0,0 0 0 0,8 20 0 0,-4-10 0 15,1 2 0-15,-1 3 0 0,2 0 0 0,-1 5 0 0,0 2 0 16,0 1 0-16,-2 1 0 0,1-2 0 0,-1 0 0 15,0 1 0-15,1 1 0 0,0 1 0 0,0 0 0 16,-1-2 0-16,1 2 0 0,0-3 0 0,-2 1 0 16,2-1 0-16,-3 0 0 0,2 0 0 0,-3 1 0 0,1-4 0 15,-1 2 0-15,-1 2 0 0,-1-5 0 0,0 3 0 16,-1-1 0-16,1 0 0 0,-1-3 0 0,1-1 0 16,-1-3 0-16,1-2 0 0,2 0 0 0,-2-3 0 15,0 1 0-15,1-3 0 0,0 0 128 0,0-1 0 16,1 0 0-16,1-2 0 0,0 1 112 0,2-3 16 15,0 2 0-15,2-1 0 0,1 0-96 0,3 1-16 0,1-2 0 16,2 0 0-16,4 2-144 0,0-3 160 16,4-3-160-16,1 3 160 0,1-1-160 0,1 0 0 0,1-3 0 15,2 1 128-15,3-1-128 0,-1 1 128 0,2 1-128 16,1 0 128-16,0-1-128 0,-1 1 0 0,-1 2 0 0,0 0 0 16,-2 0 0-16,-2 0 0 0,-2 2-160 0,-1 1 160 15,-3-1 0-15,-2 0-144 0,-1 2 144 0,-2-1 0 31,-2 0-736-31,-2 1-64 0,-1-3-16 0,-3 4-18576 0</inkml:trace>
  <inkml:trace contextRef="#ctx0" brushRef="#br0" timeOffset="8103.21">29779 10097 17503 0,'-16'7'1552'0,"4"-2"-1232"0,4-2-320 0,2 0 0 0,6-1 3488 0,0 1 640 0,0-3 128 0,0 1 32 0,0 1-1712 0,1 2-336 0,3 0-64 0,3-4 0 0,3 0-1312 0,2 0-256 0,4-4-48 0,2 0-16 0,0 1-272 0,3-2-48 0,1-1-16 0,2-1 0 15,2 2-208-15,1-1 128 0,2-1-128 0,-1 1 0 16,2-1 0-16,-1 3 0 0,2 0-128 0,1 0 128 31,3 3-1024-31,1 1-112 0,2 0-16 0,1 2-16912 0</inkml:trace>
  <inkml:trace contextRef="#ctx0" brushRef="#br0" timeOffset="8426.09">30768 9890 13823 0,'-5'2'1216'0,"1"-2"-960"0,2 4-256 0,1-2 0 16,1 0 1536-16,0 0 256 0,-2 1 48 15,1 1 16-15,-3 3 1664 0,1 4 352 0,-2 2 64 0,-3 2 16 16,1 3-1840-16,-3 0-352 0,0 1-80 0,-2 2-16 16,-2 1-976-16,0 1-208 0,-2 3-32 0,0-1-16 15,1 2-288-15,-2-2-144 0,1 1 160 0,-1-1-160 16,-1 1 128-16,0-3-128 0,2-1 0 0,1-4 144 16,1-1-320-16,2-3-64 0,1-3-16 0,1-3 0 15,1-5-1136 1,2-2-224-16</inkml:trace>
  <inkml:trace contextRef="#ctx0" brushRef="#br0" timeOffset="8616.02">30403 9927 30399 0,'-1'2'1344'16,"0"1"288"-16,1-2-1312 0,1 1-320 0,1 1 0 0,1-2 0 0,1 2 432 0,0 0 16 15,4 4 0-15,2 2 0 0,2 3 1104 0,2 0 240 16,-1 4 32-16,2 1 16 0,1 2-1072 0,-1 2-192 15,-1 1-64-15,-1 3 0 0,1 1-512 0,-3 0 0 0,-1 1 0 16,-1 0 0 0,-2-2-368-16,-1-2-176 0,0-2-32 0,-1 0-16832 0</inkml:trace>
  <inkml:trace contextRef="#ctx0" brushRef="#br0" timeOffset="9217.18">30925 9989 33167 0,'-3'6'1472'0,"1"0"304"0,-1-1-1424 0,3 1-352 0,0 0 0 0,0-1 0 0,2 1 960 0,-2 6 112 16,0 5 16-16,0 6 16 0,0 11-80 0,0 2-32 15,-2 4 0-15,2 0 0 0,-2 2-800 0,1-5-192 16,-3 3 0-16,2-3 0 0,-2 2 0 0,1-4 128 16,1 1-128-16,1-3 0 0,-1 1 128 0,2-6-128 15,0 1 0-15,-1-5 144 0,1 2-16 0,-1-4 0 16,0 3 0-16,0-4 0 0,1-3 32 0,-3-2 0 0,1-6 0 16,-1-2 0-16,1-2 48 0,0-1 16 0,0-5 0 15,1-1 0-15,-2-4-224 0,0-4 176 0,-1-2-176 16,-1-4 160-16,0-2-160 0,-1-9 0 0,0-2 0 0,-2-7 0 15,1-3 0 1,1-7 0-16,-1-4 0 0,2-4 0 0,0-5 0 0,3-2 0 0,-2-7-144 0,2 4 144 16,1-2 0-16,2 5-128 0,0 4 128 0,1 5 0 15,2 5 0-15,2 7 0 0,3 4 0 0,1 4 0 16,0 5 0-16,2 1 0 0,3 2 0 16,1 3 0-16,0 3 0 0,3 3 0 0,-1 3 0 0,3 2 0 0,2 4 0 0,-2 2 0 15,0 3 0-15,-2 2 0 0,2-1 0 16,-1 4-128-16,0 0 128 0,-1 3 0 0,-1 2 0 15,-1 1 0-15,-1 1 0 0,-1 5 0 0,-1 4 0 0,-2 3 0 16,-1-1-128-16,-3 5 128 0,-2 1 0 0,-2 2-192 16,-2 1 192-16,-2 0-160 0,-2 1 160 0,-1-2-160 15,-2-2 160-15,0 0-160 16,0-5 160-16,-1 1 0 0,0-1 0 0,0-6 0 16,-2-1 0-16,0 0 0 0,-1-1 0 0,-1-5 0 0,0 0 0 0,-1 0 176 0,-1-5-48 15,-2-1 0-15,1-2 48 0,-2-2 0 0,-1-1 0 16,-2-3 0-16,0 0-176 0,1-3 0 0,-1-2 0 15,1-4 0 1,1-3-448 0,0-2-128-16,0-2-32 0,1-2-17952 0</inkml:trace>
  <inkml:trace contextRef="#ctx0" brushRef="#br0" timeOffset="10137.44">29530 10601 24879 0,'-17'3'2208'0,"4"1"-1760"0,7-3-448 15,4-1 0-15,1 2 1536 0,-3-2 208 0,-5 3 48 0,-6-1 16 0,-3 3 320 0,0-3 64 0,4 2 16 0,4-3 0 0,6 0-1408 0,6-1-288 0,7 3-48 0,6-3-16 16,8 0-144-16,11 0-48 0,12 0 0 0,13 0 0 0,16-4 272 0,13 1 48 0,4 1 16 15,14-4 0-15,18-3-208 0,12-2-32 16,8 0-16-16,10-3 0 0,8 1-336 0,3 0 0 0,-3 3 0 0,5 3 0 16,6 3-832-1,6 2-144-15,4 2-32 0,-5 1-18032 0</inkml:trace>
  <inkml:trace contextRef="#ctx0" brushRef="#br0" timeOffset="20900.36">12955 6683 7359 0,'0'1'656'0,"0"1"-528"0,0 0-128 16,0-2 0-16,0 0 688 0,0 0 96 0,0 0 32 0,0 1 0 0,0 2-112 0,3-1-32 0,-1-2 0 0,-2 0 0 0,0 0-16 0,0 0 0 0,20-6 0 0,-14 4 0 0,3-1 112 0,-2-1 0 0,2 2 16 0,0-3 0 0,-2 1 320 16,-1 2 64-16,0-3 16 0,-2 4 0 0,0-2 352 0,-2 1 80 0,-2 2 16 0,0-3 0 0,-1 2-352 0,0 0-80 15,-3 0-16-15,0 1 0 0,-1-3-192 0,1 2-32 0,-3 0-16 0,1-1 0 16,1 0-432-16,-1 1-96 15,0-1-16-15,0 0 0 0,1-1-144 0,0 2-16 16,0-1-16-16,1 2 0 0,0-1 64 0,1-1 16 16,-1 2 0-16,0 0 0 0,2 0-32 0,-3 0 0 0,1 0 0 0,-2 2 0 15,0-1-80-15,-2 1 0 16,1-1-16-16,0 1 0 0,-2 1-48 0,0 2-128 0,1-2 192 0,-2 2-64 0,0 0-128 0,-1 0 0 16,0 2 0-16,-1 1 0 0,1 0 0 0,-1 0 0 15,-2 0 0 1,1 5 0-16,0-5 128 0,-1 2-128 0,-1 1 128 0,-1 0-128 15,1 2 0-15,0-2 0 0,1 0 128 0,1 0-128 16,0 0 144-16,1 0 0 0,0 1 0 0,-1-3 0 0,2 3-16 0,0-4 0 16,0 2 0-16,0 0 0 0,-2 0 0 0,2 1-128 15,0 0 192-15,1-1-64 16,0 0-128-16,2-1 0 0,-2-1 0 0,1 1 0 0,0 0 128 0,1-2 0 16,-1 2 0-16,-1 2 0 0,2-4-128 15,-1 4 128-15,0-1-128 0,-1 1 128 16,2 2-128-16,0-2 128 0,2-2-128 0,1 2 128 0,-1 0-128 0,2 1 0 0,2 2 0 15,-2-6 0-15,3 4 128 0,0-1 0 16,-1-1 0-16,2-1 0 0,0 3-128 16,2-4 0-16,-2 2 0 0,1 1 0 0,0-1 0 0,-1 3 160 0,1-2-160 0,-1 1 160 31,0 0-160-31,0 0 0 0,2 0 0 0,-2-2 128 0,2 0-128 16,1-2 0-16,1 1 0 0,1-2 0 0,3 3 0 0,-1-2 0 0,3 0 0 15,0-1 0 1,0 0 0-16,1 0 0 0,1 2 0 0,1 1 0 0,-2-4 192 15,1 2-64-15,1-1 0 0,-2 0 0 0,1 2-128 16,-1 0 0-16,2-2 144 16,-2 1-144-16,-3-2 160 0,2 1-32 15,1-1-128-15,1 1 192 0,-1 0-192 0,-1 2 128 0,1-3-128 0,-1 2 0 16,0 1 0 0,-1-4 128-16,1 1-128 0,0-1 0 15,3 1 0-15,-2-3 0 16,0 1 0-16,1-2 0 15,1 0 0-15,-2 0 0 0,0-1 0 16,0 0 0 0,1 2 208-16,-1-6-48 0,1 2-16 0,-1 0 0 15,1-1 96-15,2-1 16 0,-1 2 0 16,2-3 0-16,0 1-112 0,0 1-16 0,0-2 0 0,-2 0 0 16,3 1-128-16,-1-1 0 15,0-1 0-15,-1-1 0 0,0 0 0 0,-1 1 0 0,-1-1 0 16,1 1 0-16,-1 0 0 0,0 0 0 0,-1 0 0 15,0-1 0-15,-1 1 0 0,2-2 0 0,-1 1 0 16,-1 0 0-16,1-1 0 0,-3 2 0 0,2-4 0 0,-1 3 0 16,1 0 0-16,-2-2 0 0,1 2 0 0,0-3 0 0,-1 2 0 15,0 1 0-15,-1-3 0 0,-1 2 0 0,1-1 0 0,0 0 0 0,-1 0 0 16,2-2 0-16,-2 1 0 0,0-1 0 0,1-2 0 0,0 1 128 16,0-2 0-16,-1 0 0 0,2 0 0 0,-2 2 0 0,1-3-128 0,2 2 128 15,0-1-128-15,0 1 128 0,3 1-128 0,-1-2 0 0,0 4 0 0,-1 1 0 16,-2-2 0-16,0 3 0 0,-1-2 0 0,-1 3 0 0,-1 0 0 15,0 1 0-15,-1-1 0 0,-2 1 0 0,1-1 0 0,-1-1 0 16,0 1 0-16,-2-4 0 0,-2 3 0 0,1 1 0 0,0-5 0 0,-2 2 0 16,0-2 0-16,-1 2 0 0,0-2 0 0,-1 0 0 0,-1 0 0 0,0 0 0 15,0-1 0-15,0 0 0 0,-3 1 0 0,2 0 0 0,-2-2 0 0,1 2 128 0,0 0-128 16,-1 0 0-16,2 2 0 0,1 1 0 0,-2-2 0 16,1 2 0-16,1 4 0 0,-2-3 0 15,1 1 0-15,-2 1 0 0,2 2 0 0,-2-2 0 16,0 2 0-16,1-2 0 0,-3 1 0 0,-1 1 0 15,0-2-128-15,-2 0 128 0,1 1 0 0,-1-1 0 16,1 1 0-16,-2 0 0 0,1 0 0 0,-1 1 0 16,1 0 0-16,0 0 0 0,-1-1 0 0,1 3 0 0,2-3 0 0,-1 2 0 0,-1 0 0 15,0 0 0-15,2 2 0 0,0-1 0 0,-1 1 0 16,1 0 0-16,-2 1 0 0,1 1 0 0,-2 0 0 0,0-1 0 16,0 2 0-16,-1-1 0 0,0 3 0 0,-1-2 128 15,1 2-128-15,-2 0 0 0,1-1 0 16,0-1 0-16,1 2 0 0,-2-1-176 0,1 2 176 15,0 0-128-15,1-1 128 0,-2 1 0 0,2-1 0 16,3 1 0-16,-1-1 0 0,0-2 0 0,3 2 0 0,0 0 0 16,2-1 0-16,0 0 0 0,0 4 0 0,0-2 0 15,1 0 0-15,0 3 0 0,1-1 0 0,-1 0 0 16,1 2 0-16,0-1 0 0,-1 4 0 0,1-2-128 16,-1 0 128-16,1 0 0 0,-1 2 0 0,1-1 0 0,0 3 0 15,0-3 0-15,1 1 0 0,0-1 0 0,0 0 0 0,2 2 0 16,0-3 0-16,1-2 0 0,-1 2 0 0,2 1 0 15,-1-1 0-15,1 3 0 16,-1-2 0-16,2 2 0 0,0 1 0 0,-1 1 0 0,1-3 0 0,0 3 0 16,1 2 0-16,0-2 0 0,0 0 0 0,0-1 0 15,1 0 0-15,0-3 0 16,3 0 0-16,0-2 0 0,0 1 0 0,-1-1-128 0,2-2 128 0,0 2 0 16,1-2 0-16,0 1 0 0,2 0 0 0,-2-1 0 0,2 3 0 0,-2-3 0 15,0 0 0-15,0 0 0 0,1 2 0 0,1 1 0 16,1-3 0-16,-1 2 0 15,2 2 0-15,0-1 0 0,0-4 0 0,1 2 0 0,1-1 0 0,2 1 0 16,0-3 0-16,-1 0 0 0,2-1 0 0,1 2 0 0,1-5 0 16,1 2 0-16,0 1 0 0,2-4 0 15,0 3 0-15,1-4 0 0,1 2 0 0,3-1 0 16,-2 2 0-16,2-3 0 0,1 1 0 0,-1-1 0 0,1 0 0 16,-2-1 0-16,0-2 0 0,-3 0 0 15,0-2 0-15,-4 0 0 0,1-1 0 0,-5-1 0 16,0 1 0-16,-5-3 0 0,1 2 0 0,-2-4 0 0,0 0 0 0,-1-2 0 15,-1 4 0-15,0-4 0 0,1 1 0 0,1-7 0 16,1 2 0-16,2-2 0 0,-2 2 0 16,3-1 0-16,0 0 0 0,1 1 0 15,-1 1 0-15,0 0 0 0,0 1 0 0,0 3 0 0,-1 3 0 0,-3-2 0 16,2 5 0-16,-3-4 0 0,0 5 0 0,1-1 0 16,-2 1 0-16,-2 2 0 0,2-2 0 0,-2 0 0 15,-1-1 0-15,-1 1-128 0,1 0 128 0,-2-1 0 16,-2 0 0-16,1 0 128 0,-1-1-128 0,-2-1 0 0,-1-1 0 0,-1-2-128 15,-3-3 128-15,1 1 0 0,-1 0 0 0,-1-1 0 16,0 0 0-16,0-3 0 16,2-1 0-16,-2 2 0 0,2 0 0 0,0 1 0 0,-1 2 0 0,0 0 0 15,3 4 0-15,-1 1 0 0,-2-1 0 0,-1 3 0 0,0 1-272 16,-2 4 16-16,-1 1 16 0,-3 4-13840 16,-2 2-2784-16</inkml:trace>
  <inkml:trace contextRef="#ctx0" brushRef="#br0" timeOffset="22432.97">20436 11354 39615 0,'-1'-1'3520'0,"1"-4"-2816"0,0 5-560 0,0-2-144 0,1 0-336 0,-1-1-112 0,-1-1 0 15,0-3-16-15,-1-4-192 0,-1-1-48 0,-2 1 0 0,-1-3 0 0,0 5-592 0,-3 1-128 0,0 2-32 0,-2 3 0 0,-1-1 1184 0,-4 4 272 16,-1 2 0-16,-2 0 0 0,-1 4 1152 0,-2 2 240 0,-2 2 48 0,-1 1 16 0,-1 0-368 0,-3 0-80 0,2 0-16 0,-2 0 0 0,2 0-432 0,0-2-96 0,2 1-16 15,1 0 0-15,3-3-192 0,2-1-32 0,3 2-16 0,4-1 0 0,2-3-64 0,1 1-16 0,4 0 0 0,1 0 0 16,3 0-128-16,1-3 0 0,1 2 0 0,2-2 0 0,-1 1 0 0,4-1 0 0,2 0 144 0,2 0-144 16,2-2 0-16,3 0 144 15,1 0-144-15,1 1 0 0,2 1 128 16,1 0-128-16,1-1 0 0,-3 4 0 0,2-2 0 16,-1 2 0-16,-1 0 0 0,-1 1 0 0,1 1 0 15,-1 1 0-15,0 0 0 0,0 1 0 16,-3-2 0-16,1 3 0 0,0 1 0 0,-1 0 0 0,0 2 0 15,1-1 0-15,-1 3 0 0,-2-3 0 16,1 6 0-16,-1-5 0 0,-1 2 0 0,0 1 0 16,-1-1 0-16,-2 0 0 0,-1 1 0 0,-1-1 0 0,-1 1 0 15,-1-1 0-15,0 1 0 0,-3-4 0 0,-1-1 144 0,0 0-144 0,-1 1 0 0,-2-5 144 16,1 0 256-16,-2 2 48 0,-1-4 16 0,-1 2 0 0,0 0-96 0,-1-2-32 16,0 1 0-16,-2-1 0 0,1 0-16 0,-2 0-16 0,0 1 0 15,-1 0 0-15,-2-1-304 0,1 1 0 0,-2 2 128 16,-2-1-128-16,0 2 0 0,-2 0 0 0,-3 3 0 0,0-5 0 0,1 3 0 0,-1 1 0 15,-1-4 0-15,-2 3 0 16,1-2 0-16,-2-2 0 0,0-1 0 0,0 0 0 0,2-4 0 16,-2 3 0-16,3-4 192 0,3 0-192 0,2-3 0 0,2 1 0 15,3-4 0-15,1 0-192 16,0-6-192-16,2 1-16 0,3-2-16 16,1-6 0-16</inkml:trace>
  <inkml:trace contextRef="#ctx0" brushRef="#br0" timeOffset="27734.43">19526 12125 8287 0,'-3'0'736'0,"0"0"-592"0,2 0-144 0,1 0 0 0,0 0 1568 0,0 0 288 0,-3 0 48 0,1 0 16 0,-3-2 576 0,0 1 112 16,0-2 16-16,0 1 16 0,-1-3-736 0,4 1-160 0,-1-1-16 0,2-1-16 0,1 0-608 0,1-2-112 0,3 0-32 0,0-1 0 0,2 0-384 0,1 0-64 0,4-1-32 0,2 1 0 0,0-2-96 0,3 1-32 0,5-1 0 0,7-2 0 0,2-1-64 0,9-5-16 15,5-2 0-15,7-4 0 0,3-4 48 0,8-3 16 0,9-4 0 0,7-5 0 0,7-6-144 0,4 0-16 0,0 1-16 0,0-1 0 0,1-4-160 0,6-1 0 0,4 2 0 0,-1-7-17808 0</inkml:trace>
  <inkml:trace contextRef="#ctx0" brushRef="#br0" timeOffset="52245.38">13043 6723 911 0,'6'-9'0'0,"-2"5"0"0,0-1 0 0,-1-1 0 0,0 3 5296 0,-1 1 976 0,2-1 192 0,1-2 32 0,2-3-4112 0,3-3-816 0,0 0-160 0,-1-1-48 0,-3 2 112 0,-2 2 0 15,-2 0 16-15,-3 0 0 0,0 2-576 0,-3 1-112 16,-1 0-32-16,0 3 0 0,0-3-384 0,-1 1-96 16,-1 2-16-16,-1-3 0 0,1 3 48 0,-1-3 0 15,1 2 0-15,1 0 0 0,0 1-16 0,-1-1 0 16,0-2 0-16,1 4 0 0,-2-4-80 0,2 1-16 0,0 2 0 15,0-3 0-15,0 4-16 0,-1-3-16 0,1 3 0 0,0 0 0 16,-1 1-176-16,1 0 192 0,-2 0-192 0,1 1 192 16,-1 1-192-16,0 2 0 0,-1 1 0 15,2-3 0-15,-1 3 0 0,1 0 0 0,1 0 0 16,-1 1 0-16,2 1 0 0,-1-2 0 0,1 1 0 16,0-1 0-16,2 1 0 0,-2 0 0 0,2 0 0 0,-2 0 0 15,2 1 0-15,-2-1 0 0,1 1 0 16,-1-1 0-16,1-1 0 0,-1-1 0 0,2 1 0 0,-4 0 0 15,2 0 0-15,-1 0 0 0,0 0 0 0,-1 1 0 16,0 0 0-16,0-1 0 0,2 1 0 0,-1 3 0 0,0-2 0 0,1 0 240 16,0-1-64-16,0 1-16 0,0 2-160 0,-1-3 192 0,1 1-192 15,-1 3 192-15,-2-1-192 0,0 1 160 0,-1 0-160 0,-2-2 160 32,0 2-160-32,0 1 0 0,-2 1 144 0,0-1-144 0,0-1 0 15,0-1 144-15,-2 3-144 0,2-1 0 0,1-3 0 0,0 4 0 0,-1-5 0 0,2 3 0 16,1-5 128-1,0 2-128-15,3-1 0 0,-2 1 0 16,3-1 0-16,0 0 0 0,1 1 128 0,-1-3-128 0,0 4 160 16,1-2-32-16,-2 0 0 0,1-1 0 0,0 1-128 0,1 1 0 15,0-2 0-15,0 2 128 0,0-1-128 0,0 2 0 16,2-1 0-16,-1 0 128 0,2 0-128 0,-1 1 160 16,2 0-160-16,0 2 160 0,-1 0-160 0,2-2 0 15,0 2 0-15,0-2 0 0,0 2 0 0,2 0 0 16,-2-3 0-16,1 3 0 0,0-1 0 0,-1 1 0 15,0 1 128-15,-1 0-128 0,0 0 0 0,-2 2 0 16,2-1 0-16,0 2 0 0,1-2 0 0,-2-1 0 16,2 0 0-16,2 0 0 0,0-3 0 0,1 2 0 0,0-4 0 15,2 0 0-15,0 1 192 0,1-2 16 0,2 0 0 16,-1 0 0-16,2-2-16 0,-1 0-16 0,2 2 0 16,0-3 0-16,0 1-48 0,1 0 0 0,0 1 0 0,1 1 0 15,0-2-128-15,-1 1 0 0,0 1 0 16,2 0 0-16,-2-3 0 0,1 3 0 0,0-1 0 0,2-2 0 15,-2 0 0-15,3 0 0 0,1-1 0 0,2 1 0 16,-1-1 0-16,1 1 0 0,0-2 0 0,-3 2 0 16,-1 1 0-16,0-2 0 0,0 2 0 0,-1-1 0 15,0 3 0-15,-1-5 0 0,-1 3 128 0,-1-2-128 16,1 2 0-16,-2-3 0 0,1 0 0 0,-2 0 0 16,1-3 0-16,0 2 192 0,1-2-192 0,-2 0 192 15,2 1 0-15,0-3 16 0,0 2 0 0,1 0 0 16,0-2-208-16,1 2 0 0,0 0 0 0,0-1 0 15,0 2 0-15,1-2 0 0,-1 2 0 0,0-3 0 16,1 2 0-16,-1 0 0 0,1 0 0 0,-2 1 0 0,1-3 0 0,0 0 0 16,1-1 0-16,-2-1 0 0,1 1 0 0,-1 0 0 15,1 0 0-15,-1-3 0 0,-1 2 0 16,-2-2 0-16,3 1 0 0,-1-1 0 0,0 1 128 0,0-1-128 16,0 0 0-16,0 0 0 0,1 1 0 0,-1-1 0 15,0 2 0-15,0-2 0 0,-1 1 0 0,1 1 0 0,0 2 0 16,0-4 0-16,1 3 0 0,-2-1 0 0,1 1 0 15,-1-1 0-15,-1 3 0 0,1-5 0 16,-2 3 0-16,1-2 0 0,-2 1 0 0,-1-4 0 16,0 1 0-16,0 0 0 0,0-2 0 0,-2-1 0 0,2 1 0 0,-1-3 0 15,0-1 0-15,-2-1 0 0,2-1 0 0,-3 0 0 16,-1 0 0-16,0 1 0 0,0-3 0 0,-1 2 0 16,-2-1 0-16,1-2 0 0,-2 3 0 0,1-5 0 15,-2 6 0-15,0-3 0 0,-2 5 0 0,1-1 0 16,-1 4 0-16,-1 1 0 0,1 0 0 0,-2 1 0 15,1 0 0-15,-3 1 0 0,1-2 0 0,-1 5 0 16,-1-3 0-16,0 1 0 0,0 0 0 0,-2 1 0 16,0-1 0-16,0 2 0 0,-2-1 0 0,-1 1 0 0,0 2 0 0,0-1 0 15,-2 1 0-15,1 3 0 16,-2 0 0-16,1 1-128 0,2 0 128 0,0 2 0 16,-1 2 0-16,4-2 0 0,-1 2 0 0,1 1 0 15,2-2 0-15,-1 2 0 0,0 1 0 0,-2 0 0 0,0 3 0 16,-1-3-128-16,-1 2 128 0,0 2 0 0,-2 1 0 0,0 1 0 15,1 2 0-15,-2-4 0 0,2 4 0 0,0-3-128 16,2 0 128-16,0-2 0 0,1 1-192 16,0 0 32-16,3-3 0 0,-2 3 0 15,3-4-496-15,0 2-112 0,3-2 0 0,-1-3-19456 16</inkml:trace>
  <inkml:trace contextRef="#ctx0" brushRef="#br0" timeOffset="66974.28">30705 11116 30399 0,'-1'0'2704'0,"1"0"-2160"0,0 0-544 0,0 0 0 0,2 0 576 0,-2 0 16 0,0 2 0 0,1-2 0 15,1 0 304-15,-2 0 64 0,0-2 16 0,0 2 0 0,0 0-176 0,0 0-32 0,0 0-16 0,0 0 0 0,0 0-304 0,-22-12-64 16,13 11-16-16,-4 1 0 0,-2-3-112 0,-2 2 0 0,-3 1-16 0,-3 0 0 0,-2 4-96 0,-1-2-16 16,1 3 0-16,-3 1 0 0,1 3-128 0,-2-3 0 15,2 5 144-15,0 0-144 0,0-2 0 0,2 2 128 32,1-1-128-32,2 1 0 0,4 0 0 0,2-2 0 0,1 2 0 15,1-1 0-15,3 0 128 0,1 1-128 0,1-3 128 0,2 1-128 16,1 0 128-16,1 0-128 0,0-2 160 0,2 2-160 15,2-1 144-15,1 1-144 0,0-3 128 0,3 2-128 16,2-2 128-16,1 3-128 0,3-3 0 0,0-1 128 16,3 2 0-16,0-1-128 0,3 2 192 0,2-1-64 15,0-1-128-15,3 2 160 0,0-1-160 0,0 1 160 16,1-2-160-16,-1 0 0 0,2 0 0 0,0 2 0 0,0 0 0 16,-1 1 0-16,0 1 0 0,-2 0 0 0,-2 1 0 15,-2 0 0-15,0 1 144 0,-2 1-144 0,-1 1 0 16,-3-1 0-16,0 3 0 0,-1-2 0 0,-2 0 128 0,-1 1-128 15,0 3 128-15,-2-4-128 0,1 2 0 0,0-3 0 16,-2 3 0-16,1-1-192 0,-2 0 192 0,1-1 0 16,0-1 0-16,-1 0 0 0,-1-2 192 0,0 1-16 15,0-1-16-15,-1-1 0 0,-2 1-32 0,1-4-128 16,-2 3 192-16,-6 6-64 0,4-6-128 16,-1-3 0-16,-2 0 128 0,-1-1 0 0,-2 0-128 15,-1-1 192-15,-2 0-64 0,1 1 80 0,-5-1 16 0,-1-2 0 16,-1 1 0-16,-2 1-32 0,-3-2-16 15,-1 1 0-15,-2-2 0 0,-2 1-176 0,0-6 0 16,0 2 0-16,-1-2 0 0,1-4-208 0,-2-2 80 0,-3-1 128 0,-1-2-208 31,0 0-752-31,1-2-128 0</inkml:trace>
  <inkml:trace contextRef="#ctx0" brushRef="#br0" timeOffset="69849.22">13340 6703 5519 0,'2'2'496'0,"0"0"-496"0,0 1 0 0,1-1 0 0,-2-2 720 0,0 1 48 0,0 0 16 16,-1 2 0-16,3-3-256 0,-2 3-48 0,-1 1-16 0,0 0 0 0,-1-3 32 0,-3 0 0 0,0 0 0 0,-1 2 0 0,-1-3-256 0,0 0-48 0,0 0-16 0,-2 0 0 15,1 0 912-15,-2 0 192 0,2 2 48 0,0 1 0 16,-2-1-48-16,1 2 0 0,0 2 0 0,0-1 0 0,0 3-768 0,-2-1-176 15,1 2-16-15,-1-2-16 0,0 3 512 0,0-3 96 16,1 2 32-16,-1 0 0 0,0-1 384 0,-1 0 80 0,0-1 0 16,-1 1 16-16,0 0-144 0,0 1-48 0,-1-3 0 0,0 3 0 15,-2 1-496-15,1 1-96 0,-2 0-32 0,0 0 0 16,1 1-416-16,-1 1-192 0,-1 2 160 0,-2 1-160 16,1 2 0-1,-2 1 0-15,0-2 0 0,-1 3 0 0,1 0 0 0,-2 1 0 0,-1 1 0 0,-2 1 0 16,1 1 0-16,2-1 192 15,0 2-48-15,-2-1-16 0,5-2 288 0,-1-4 48 16,1 1 16-16,3-4 0 0,1-3-224 16,2-2-64-16,-1-2 0 0,2-2 0 0,2-1-192 0,-1-2 128 15,2-1-128-15,2 0 0 0,-1 1 0 0,2-3 128 0,1 0-128 0,-1 0 0 0,1 0 0 16,1 0 0 0,-1 0 0-16,2 0 0 0,-1 0 0 0,-1 0 0 15,1 1 0-15,1-1 0 0,0 4 0 0,1-3 0 16,-2 1 0-16,-1 1 0 0,1 0 0 0,1 0 0 15,0-1 0-15,-1 1 0 0,3-2 0 0,0 0 0 16,0-1 0-16,1 0 0 0,1-1 0 0,1 0 0 16,2-3 0-16,2 0 0 0,0 1 160 0,4-3-16 15,2-3 0-15,2-1 0 0,4 0-144 0,0-5 128 16,3 2-128-16,3-3 128 0,-1-4-128 0,2 0 128 0,0 0-128 16,-1 0 128-16,-1 1-128 0,1 1 0 0,0 0 0 15,-2-1 0-15,0-1 0 0,-1 2 0 0,-1 1 0 0,2-2 0 16,2-3 0-16,1-2 0 0,1 2 0 0,0 2 0 15,0 0 0-15,0 3 0 0,-2 0 0 0,1 1 0 16,0 3 0-16,-3-1 0 0,-1 2 0 0,-4 1 0 16,1 4 0-16,-5 1 0 0,-2-1 0 0,-3 3 0 15,-2 0 0-15,-4 1 0 0,1 0 0 0,-3 0 0 16,0 3 0-16,0-4 0 0,1 1 0 0,0-1 0 16,3 0 0-16,2 1 0 0,0-1 0 0,3 0 0 15,-1 2 0-15,0-3 0 0,2 1 0 0,-1 2 0 0,-1-2-176 16,0 3 176-16,-1-3-128 0,-1 1 128 0,-1 3-304 15,-1-2 32-15,-1 1 0 0,-3 0 0 16,-2 1-560 0,-1-2-96-16,-1 0-32 0,-3-6 0 0</inkml:trace>
  <inkml:trace contextRef="#ctx0" brushRef="#br0" timeOffset="76601.36">13379 6802 911 0,'-11'1'0'0,"3"-1"0"16,0 1 0-16,2 1 0 0,2 0 768 0,1-2 80 0,-1 0 16 0,-3 1 0 0,-3 3 96 0,-4-1 0 0,-2 0 16 0,2 2 0 0,1-4-240 0,2 2-48 15,2-1-16-15,0-2 0 0,3 2 160 0,-1-1 48 16,1-1 0-16,-1 0 0 0,4 0 336 0,-1-1 80 15,0 1 16-15,1-2 0 0,0 2 96 0,2-2 0 0,0 1 16 0,1-1 0 16,1 1-352-16,0-1-80 0,3-1-16 0,1 1 0 16,0-1-576-16,2 0-112 0,0-2-32 0,2 1 0 15,1-1-32-15,1-1-16 0,2 0 0 0,0-3 0 16,3 2 240-16,0-2 64 0,0 0 0 0,0-1 0 0,2 3 160 16,0-4 32-1,1 1 16-15,-1 2 0 0,1-1-80 0,1 1 0 0,1-3-16 0,1 1 0 0,4-1-176 0,1 0-16 16,2 1-16-16,-2-1 0 0,3 1-160 0,-1 0-48 15,1 0 0-15,0 1 0 0,-1-2-208 0,1 1 128 16,0 1-128-16,-2 0 0 0,0-2 128 0,3 0-128 16,-1-3 0-16,2 4 0 15,-1-1 352-15,1 1-32 0,-2 1 0 0,0 2 0 0,3 0-128 16,0-3-16-16,0 2-16 0,0 0 0 16,-1-1-160-16,-1 2 0 0,-1-2 0 0,2 0 0 0,1 1 0 0,1 1 0 0,0-2 0 15,2 2 0 1,0 1 0-16,1 0 0 0,0 1 0 0,0-1 0 0,-2 1 0 0,-4 0 0 15,-2 0 0-15,-3 0 0 0,-2 1 0 0,-3-3 0 16,-1 3 128-16,-2-3-128 16,0 3 352-16,-2-1-16 0,-2 0 0 0,0 4 0 0,0-3-160 0,-2 2-48 0,0 2 0 15,1-4 0-15,-2 3-128 0,0 1 0 0,0-3 0 0,-1 2 0 16,0 0 0-16,-1 0 0 0,0 1 0 0,0-3 0 16,1 2 0-16,-3 1-144 0,2-1 144 0,0 1-160 15,-1-3 160-15,1 3 128 0,0-1-128 0,-2 1 176 0,2 0-176 16,-3 0 0-1,1 0-160-15,-2-1 160 0,0 1 0 0,-1 0-144 16,-2-1 144-16,1 1 0 0,-1 0 0 0,0 0 0 0,-1-3 0 0,-1 2 0 0,0 2 0 0,-1-1 0 16,1 0 0-16,-2 0 128 0,1 3-128 0,-1-3 144 15,0 2-144-15,0-1 160 0,2-1-160 0,0 0 0 16,0 0 0-16,0 0 0 0,0 0 0 0,0 0 0 31,-19 10 0-31,17-9 0 0,1 2 0 0,-2-3 0 16,2 0 0-16,-1-3 0 0,0 2 0 0,1 0 0 0,0 1 0 15,0-1 0-15,-1 1 0 0,1 0 0 0,1 0 0 16,0 0 0-16,0 0-144 0,0 0-64 0,0 0-16 0,-17 8 0 31,12-3-1648-31,0 0-336 0</inkml:trace>
  <inkml:trace contextRef="#ctx0" brushRef="#br0" timeOffset="77766.34">15424 6082 13823 0,'-4'-6'608'0,"0"2"128"16,2 2-592-16,-1 1-144 0,2-2 0 0,0 3 0 0,-2 0 0 0,1 0-272 0,-3-1 64 0,-3 0 16 0,-2 1 1008 0,-2 1 208 0,-2 0 32 0,-2 2 16 0,2-1-1072 16,-2 2 0-16,1-1-176 0,-1 0 16 0,2 2 160 0,0-1-208 0,4-1 80 0,1 1 128 15,0 2-176-15,2-3 176 0,-1 2-128 0,2 1 128 16,0-1 0-16,0 1 224 0,-2-1-32 0,2 1 0 15,-1 0 1056-15,-2 0 208 0,-2 3 32 0,1-3 16 16,0 0 32-16,0 1 16 0,0-1 0 0,0 0 0 16,0 0-464-16,2-1-80 0,0 4-32 15,3-3 0-15,0 1-416 0,2 0-96 0,1 1-16 0,0-2 0 16,2 3-448-16,-1 0 0 0,1-2 0 0,0 2 0 16,0-1 0-16,0 1 0 0,0 0 0 0,0 1 0 0,0 0 0 15,0-2 0-15,1 2 0 0,0 0 0 0,2 1 0 16,-2-2 0-16,0 2 0 15,2 0 0-15,-2 0 448 0,1 0 80 0,0 0 32 0,-1 1 0 0,1-1 16 0,0 0 16 16,0 0 0-16,-1-2 0 0,2 2-80 0,-1-1 0 16,1 1-16-16,-1-1 0 0,2 1-160 0,0 0-16 15,1-2-16-15,-1 0 0 0,1 1-304 0,0-1 160 16,2 0-160-16,-3 2 128 0,3-3-128 0,0 2 0 16,-1 0 0-16,2 1 0 0,-1-1 0 0,1 1 0 15,-1 1 0-15,-1-1 0 0,2 0 0 0,-1 2 0 0,-1-3 0 0,2 0 0 16,-2-1 240-16,0-2 16 0,-1 1 0 0,1-2 0 15,1 1 0-15,2-3 16 0,0 1 0 0,-1-1 0 16,2 1-128-16,1-3-16 16,1 2-128-16,-1-2 192 0,1 2-192 0,-1-2 0 0,2 2 0 0,-1-1 0 15,-1 0 144-15,1 1-144 0,0-1 128 16,-1 0-128-16,-1-2 0 0,1 3 0 0,-1-3 0 0,0 1 0 16,-1 1 0-16,1-3 0 0,0 3 0 15,0-2 0-15,1 2 0 0,-1-3 0 0,2 0 0 0,1-3 0 16,-1 3 192-16,2-1-64 0,1-2 0 15,-1 0 0-15,3 0-128 0,-1-2 0 0,0-1 0 0,0 1 128 0,0-1-128 0,-1 0 0 16,1-2 0 0,-1 2 0-16,-1 1 0 0,1 1 0 0,1 0 0 0,-1-3 0 0,-1 4 0 0,1-2 0 15,-2 0 0-15,1 1 0 0,-2-1 0 0,-1 0 0 16,0 0 0-16,-1 0 0 0,0 0 0 0,-1-1 0 16,0 0 128-16,-1-3-128 0,0 1 0 0,-1 0 128 15,2-2-128-15,-2-1 128 0,1 1 112 0,-1 0 16 16,0-3 0-16,1-1 0 0,-2 3-256 0,-1-4 0 0,1 0 0 15,-1-1 0-15,-1-1 0 16,-2-3 0-16,1 2 0 0,-1-1 0 16,1-2 0-16,-1 3 0 0,-1-3 0 0,2 1 0 0,-1-3 0 0,1 1 0 0,-1 0 0 0,0 0 0 15,0 1 0-15,0-3 0 0,1 2 0 0,-2 0 0 16,2-1 0-16,-2 4 0 0,-1 0 0 0,0-1 0 16,-3 4 0-16,0-1 0 15,-2 0 0-15,0-1 0 0,0 2 0 16,-1 1 0-16,0-4 0 0,-1 1 0 0,0 2 0 0,-1 1 0 0,1 0 0 0,-2 2 0 15,2-2 0-15,0 3 0 0,-2-1 0 0,0 2 0 16,1-1 0-16,-2 2 0 16,0 0 0-16,0 1 0 0,0 1 0 0,-1 0 0 0,0 3 0 0,-2-1 0 15,1 1 0-15,-3 2 0 0,-2-1 0 16,-2 4 0-16,0-4 0 0,-2 5 0 0,-2 2 0 0,-1 1-160 0,0-1 160 0,1 1 0 31,-3 0 0-31,1-1-128 0,1 2 128 0,1 0 0 16,1-1 0-16,-2 0 0 0,2 1 0 0,0 0 128 0,-1-2-128 0,1 2 176 15,0-1-176-15,0 1-176 0,-1 0 48 16,1-1 0-16,0 0 128 0,0 1 0 0,1 2 0 0,-1-2 0 0,5 0 0 16,0-1 0-16,1 3 0 0,2-2 0 15,3 1-448-15,1-4 0 0,3 3 0 0,1 0 0 16,2 0-512-16,3 0-128 0</inkml:trace>
  <inkml:trace contextRef="#ctx0" brushRef="#br0" timeOffset="79420.1">13271 7128 18431 0,'0'-2'1632'15,"1"2"-1312"-15,0-3-320 0,0 2 0 0,2 0 512 0,-1 0 48 0,3-2 0 0,3 1 0 0,3-4 16 0,1-2 0 0,4 2 0 0,0 0 0 0,0 0-576 0,0 3 0 16,-1-2-192-16,0 0 48 0,1 2 16 0,0 1 0 0,0 1 0 0,0 1 0 15,-2 1 128-15,-2 3 0 16,2-2 0-16,1 3 0 0,1 3 384 0,1-1 0 0,2-1 0 0,-1 1 0 16,1-1 432-16,1 0 80 15,2-2 32-15,1-2 0 0,3 2 32 0,0-4 0 0,-1-3 0 0,0 2 0 16,0 0-112-16,-1 0-16 0,4-3 0 0,0 3 0 16,0-2-352-16,0 2-80 15,-2 1-16-15,-2 1 0 0,1 2-384 0,-1-1 128 0,-2 2-128 0,0 1 0 0,-2 1 0 0,0 0 0 16,-3 2 0-16,0 0 0 0,2-1 0 0,-1-3 0 15,2 0 0-15,0 0 0 16,1 0 192-16,0-4 48 0,1 1 16 0,-1 0 0 0,-2-1 320 0,1 0 64 31,1-1 0-31,0-3 16 0,1 2-304 0,0-1-64 0,0 1-16 0,1 0 0 16,0-1-80-16,1 2 0 0,0-1-16 0,0 0 0 16,-1 2-176-16,2 2 128 0,-1 0-128 0,-2 0 128 0,0 2-128 0,-1 1 0 15,-1 0 0 1,1-2 0-16,0 1 0 0,-1 0 0 0,-2-3 0 15,2 0 0-15,4 0 0 0,-2-2 0 0,-4 0 144 0,2 1-144 0,0-4 320 16,2 2-16-16,2-2 0 0,-1-1 0 0,-1 3-304 16,2-5 160-16,-1 1-160 0,2-2 128 0,1 1-128 0,-2 1 0 0,-5 3 0 15,1 0 0-15,2-3 0 0,1 2 0 0,-4 2 0 16,2-3 0-16,3 2 0 0,-2 2 0 0,0 0 0 16,1 0 0-16,-1 2 0 15,0-1 0-15,1 0 0 0,-1 1 0 0,3 0 0 0,-1 2 128 0,1-3-128 0,0 1 0 16,-2 0 0-16,2-1 0 0,-2-1 128 0,0 0-128 15,-1 1 0-15,-1-3 0 16,0 0 0-16,-1 0 0 0,1 1 0 16,-1-3 0-16,-2 1 0 0,2 0 0 0,0-1 144 0,-1 0-144 0,-1 2 160 0,0 0-160 15,1-2 192-15,1 2-64 16,-2-1-128-16,1-1 192 0,-2 2-192 16,2 1 144-16,3-2-144 0,1 2 128 0,1-2-128 0,-1 2 0 15,1-2 0-15,-1 1 128 0,-3 0-128 0,1 1 0 16,1-3 0-16,3 1 0 0,-1-1 0 0,-1 0 0 15,-2 2 0-15,1-3 0 0,1 1 0 0,-2 0 0 16,0 0 0-16,-3 3 0 0,2-3 0 0,-1-1 0 16,-1 1 0-16,1 0 0 0,-1 0 0 0,2-1 0 0,-1 1 0 15,2 0 0-15,0 1 0 0,0-1 0 0,1 0 0 0,0 0 0 16,2-1 0-16,-2 1 0 0,1 0 0 0,1-2 0 16,1 2 0-16,-3-2 0 0,0 3 0 0,-1-3 0 15,-1 2 0-15,0 0 0 0,0 3 0 0,-1-4 0 16,0 2 0-16,1 2 0 0,-2-2 0 0,0 0 128 15,0 0-128-15,2 2 0 0,-3 0 0 0,2-2 0 16,-1 1 0-16,1 0 0 0,1 0 0 0,-2-2 0 16,2 0 0-16,-2 0 0 0,1-1 0 0,0 0 0 15,-2 0 0-15,0 1 0 0,2 0 0 0,-3 0 0 16,1-1 0-16,-1 1 128 0,0 0-128 0,-1-1 0 0,0 3 224 16,0-2-32-16,0 2-16 0,-2 0 0 15,0-1-176-15,0 2 192 0,1-2-192 0,-2 2 192 0,2-1-192 0,-1 1 0 16,1-1 0-16,1 0 0 0,1 3 0 0,0-5 128 15,0 3-128-15,1-3 128 0,2-1-128 0,-1 1-144 16,2 0 144-16,0-1-208 0,-1 0 208 0,0 0 0 16,1-2 0-16,-1 2 0 0,-1 0 0 0,1 1 0 15,-1-1 0-15,-2 1 0 0,0 1 128 0,1-3 0 0,0 3 16 16,0-2 0-16,-2 2-144 0,1-1 160 0,0 3-160 16,1-3 160-16,0 0-160 0,-1 0 0 0,0 2 0 15,0-1 0-15,0-1 0 0,1 0 0 16,0 1 0-16,1 0 0 0,-1 1 0 0,0 0 0 0,1-1 0 0,-1 1 0 15,-2 0 0-15,0-1 0 16,0 2 0-16,-2-2 0 0,1 2 0 0,-1-2 0 16,1-1 0-16,-2 3 0 0,1-3 0 0,-2 1 0 0,0 2 0 0,0-3 0 15,-2 3 0-15,1-3 0 0,-2 2 0 16,0 0 0-16,-1 0 0 0,-1 0 0 0,0 1 0 0,-1-1 0 16,0 3 0-16,-1-5 0 0,1 4 0 0,-1-3 0 15,-1 0 0-15,1 2 0 0,0-2 0 0,0 2 0 0,-1 1 0 0,0-3 0 16,0 3 0-16,1-3 0 15,-1 1-128-15,0 1 128 0,1 0 0 0,0-2 0 0,-1 1 0 0,0 1 0 16,1-2 0-16,-2 0 0 16,-1 3 0-16,2-2 0 0,-1 1 0 0,0 1 0 15,-1-1 0-15,-1-1 0 0,1 3 0 0,-2 0 0 0,1-2 0 0,0 2 0 16,-1-2 0-16,-1 2 0 16,2 0-416-16,0 0-16 0,0 0 0 0,0 0 0 15,0 0-960-15,0 0-192 0,0 0-32 16,0 0-15600-16</inkml:trace>
  <inkml:trace contextRef="#ctx0" brushRef="#br0" timeOffset="81162.89">18479 6441 14735 0,'-1'-3'1312'0,"0"0"-1056"0,-1 0-256 0,2 3 0 0,2 0 832 16,-2-2 128-16,1 2 0 0,0-3 16 0,0 1-240 0,0-2-48 0,1-1-16 0,-1-1 0 0,0-3-96 0,-2 2-32 0,0 1 0 15,-1-3 0-15,-1 2-288 0,-2-1-48 0,0-1-16 0,-1 2 0 16,-2-3 192-16,1 3 16 0,-1-4 16 0,0-2 0 16,0 0 304-16,0-1 64 0,0-1 16 0,0-2 0 0,0 0 304 0,2-2 64 15,2 2 16-15,1-4 0 16,0 2-16-16,1 1 0 0,0-3 0 0,1 2 0 0,0-1-464 15,1 0-112-15,-1-2-16 0,1 0 0 0,-2 0-64 16,1 1 0-16,0 1-16 0,-1-1 0 0,-1 2-304 16,-2-2-48-16,1 3-16 0,-1-2 0 15,1 1 64-15,-1 1 0 0,0-2 0 0,0 2 0 0,0 0-192 0,1 1 0 16,2 0 0-16,0 2 0 16,1 0 0-16,1 4 0 0,1-3 128 0,2 2-128 15,2 3 0-15,0-2 0 0,2 0 0 0,2 1 0 0,2 3 0 0,0-2 0 16,3 2 0-16,0-2 0 0,4 0 0 0,3 1 0 15,2 0 0-15,1 1 0 0,1-3 0 0,0 2 0 0,4-3 0 16,-1 1 0 0,-2 3 0-16,-1-2 0 0,-3 2 0 0,-1-2 0 0,-2 2 0 0,-2-1 0 15,-2 1 192-15,-1 1-64 0,-1-2 0 0,0 3-128 0,-1-1 192 0,0 1-64 16,1 0-128-16,-1 3 0 0,3-3 0 0,-1 1 0 16,0 2 0-1,0 0 0-15,2 2 0 0,0 0 0 0,3 2 0 0,0 0 0 16,1 2 0-16,1 1 0 0,-1 1 0 0,0 1 0 0,1 2 0 0,0 0 0 0,0 1 0 15,-1 1 0-15,-2 0 0 0,1 0 0 0,-3 1 0 0,0 1 0 16,-1 0 0-16,-2 0 0 0,-2-2 0 0,1 0 0 16,-1 0 0-16,0 2 0 0,0 3 0 0,3-2 0 31,-1 3 0-31,1 0 0 0,-1 3-128 0,0-2 128 16,0 3 0-16,0-4 0 0,-1 5 0 0,-1-3 0 0,0-1 0 15,0-1 0-15,-2-1 0 0,-1-1 0 0,0 0 0 0,0 1 0 0,-2 0 0 0,0-1 0 16,0 0 0-16,-2 1 0 15,-2-3 0-15,0 3 0 0,-2 3 0 0,-2 2 0 16,0-1 0-16,-1 2 0 0,-2-1 0 0,-1 0 0 16,0 1 0-16,0-3 0 0,-1-1 0 0,-1 0 0 15,2-2 0-15,0 0 0 0,0-4 0 0,-1 0 0 0,1 1 0 0,0 0 0 16,-1-1 0-16,-1-1 0 16,1 0 0-16,-1-1 0 0,0 1 0 0,-1-1 0 0,-1 1 0 0,0-1 0 0,-1-4 0 0,0 1 0 15,0 2 0-15,-2-3 0 0,2-1 0 0,-2 3 0 16,-1-2 0-16,2 1 0 0,-2 1 0 0,1-1 0 31,-1 0 0-31,-1 2 0 0,2-3 0 0,-2 0 0 0,1-1 0 0,2 0 0 0,-1 2 0 0,1-5 0 16,1 0 0-16,1 2 0 0,-1-1 0 0,0-1 0 0,1 1 0 15,0-1 0-15,0 2 0 0,0-4 0 16,0 1 0-16,-1 0 0 0,0 0 0 0,-1-1 0 0,-1 0 0 0,0 0 0 31,0 0 0-31,-3-1 0 0,0-1 0 0,-2-1 0 16,-2 0 0-16,1-1 0 0,-1 0 0 0,1 0 0 15,0-3 0-15,-1 0 192 0,2-1-32 0,0 0 0 16,1-1 0-16,-1-1 0 0,2 0-160 0,-2-1 0 16,1 0 0-16,0-2 0 0,1 1 0 0,-3 1 0 15,0-1 0-15,2-3 0 0,1 1 0 0,2-1 0 16,3 2 0-16,1-3 0 0,1 1 0 0,0 0 0 16,-1-1 128-16,3 1-128 0,-1 0 0 0,2 2 0 0,1-2 0 15,0 0-12656-15,3 1-2528 16</inkml:trace>
  <inkml:trace contextRef="#ctx0" brushRef="#br0" timeOffset="82183">13230 7461 8287 0,'-10'-9'736'0,"1"3"-592"0,2 1-144 0,2 3 0 0,2-2 224 0,2 3 16 0,-1 0 0 16,-4-4 0-16,-2-2-240 0,-3-2 144 0,-1-1-144 0,1 1 128 0,1-1 96 0,2 3 16 0,2 1 0 0,2-2 0 16,2 2 528-16,-1 3 128 0,2-3 0 0,1 3 16 15,0 1 528-15,1-1 96 0,1 1 32 0,0 1 0 0,2 1 304 0,0-2 64 16,-1 2 16-1,2 0 0-15,0 2-288 0,1 3-64 0,2 1-16 0,-1 2 0 16,1 2-784-16,-2 1-160 0,1 0-16 0,1 2-16 16,-2 2-480-16,0-4-128 0,-1 2 0 0,2-1 0 15,1 2 0-15,2-3 0 0,-2-1 0 0,3 0 0 16,3 1 288-16,2 0 32 0,3 0 16 0,-1 1 0 16,2 2 128-16,0 0 32 0,1 3 0 15,1 0 0-15,-1 2-368 0,-1 2-128 0,1-1 0 0,-3 2 0 16,0 0 0-16,-2-1 0 0,0 1 0 0,-1-4 0 15,1-1 304-15,-1-3-48 0,1 0 0 0,0-2 0 16,1-1 208-16,2-4 48 0,0-1 0 0,2 0 0 0,2-2-256 0,0-3-32 16,3 1-16-16,0-4 0 0,0 1-208 0,1 1 0 0,1-4 128 0,0 3-128 15,0 1 0 1,1 1 0-16,-3 3 128 0,0-1-128 0,-2 0 0 0,0 4 0 16,-3 0 0-16,-1 2 0 0,-3-2 0 15,-2 3-192-15,-1 1 192 0,-6-2-160 16,-2 2-992-16,-4-1-208 0,-4 2-48 0,-3 3-15200 15</inkml:trace>
  <inkml:trace contextRef="#ctx0" brushRef="#br0" timeOffset="83316.72">14480 7603 23951 0,'-2'0'2128'0,"-1"0"-1696"0,3 0-432 0,1 0 0 0,-1 0 384 0,0-2-16 0,0 2 0 0,-1-1 0 0,0-1-368 0,0 1-128 0,1 1 0 15,0 0 0-15,0 0-192 0,0 0-16 0,0 0-16 0,0 0 0 0,0 0 0 0,-19 7 0 16,13-2 0-16,-2 2 0 0,-1 0 352 0,-1 2 0 0,0 2 0 16,-3 0 0-16,4-2 576 0,-4 0 64 0,3 1 32 0,-1 1 0 15,1-2 208-15,-1 1 32 0,0-3 16 0,0 2 0 16,0-1 224-16,0-2 64 0,-1 0 0 0,1 0 0 16,1-1-432-16,-1 1-80 0,3-1 0 0,-2 0-16 15,1 0-368-15,0 1-80 0,2 0-16 0,0 2 0 16,2-1-224-16,-2 2 0 15,4 0 128-15,-2-1-128 0,0 2 0 0,0 0 0 16,0 2 0-16,0 1 0 0,0 2 0 0,1-1 0 0,-1 4-128 0,0 0 128 16,2-3 0-16,-1 2 0 0,2-2 0 0,-2 1 0 0,1-3 0 0,1 0 0 15,1 2 0-15,-2-1 0 0,1-1 320 0,-1-2 80 16,1 2 16-16,-1 0 0 16,0 2-48-16,-1-2-16 0,0 2 0 0,2-3 0 0,-1 1-352 0,0 0 128 15,1 0-128-15,2-1 0 16,0 0 0-16,2 0 144 0,1 3-144 0,0-4 0 0,0 2 384 0,2-1-16 15,0-1-16-15,0-1 0 0,3 1-128 0,-2 2-32 16,1-5 0-16,2 2 0 0,2 0-16 0,0 1-16 0,2 0 0 16,-1 0 0-16,0-2-160 0,1 1 160 15,-2 0-160-15,1-2 160 0,-1 2-160 0,2 0 0 0,-2 1 0 0,0-3 0 16,-2 2 0-16,0-4 0 0,1 3 0 0,0-2 0 16,0 0 0-16,0-2 0 15,1 1 0-15,0-1 0 0,2-2 0 16,0 1 0-16,1-3 144 0,-1-1-144 0,1 0 160 0,0-1-32 15,3-1-128-15,0-3 192 0,3 2-16 16,-1 0-16-16,-1 0 0 0,1 0 0 0,-1-2-160 0,2 1 0 16,0 2 0-16,-3-2 0 0,0 3 0 0,-2-3 0 0,0 2 0 0,-1-1 0 0,-2 2 0 15,0 0 0 1,0-2 0-16,-1 2 0 0,-1 0 0 0,-2 0 0 0,2-3 0 0,-1 1 0 0,-1-1 0 0,1 0 0 31,0-1 0-31,1-1 0 0,0 0 0 0,1-2 0 16,0-1 0-16,0 1 0 0,1-3 272 0,2 0-16 15,-2-1-16-15,1-4 0 0,0 4-96 0,0 0-16 16,-2-4 0-16,-1 1 0 0,-2 1-128 0,1-3 0 16,-3-1 0-16,-1-1 0 0,0 1 0 0,-2 0 0 15,-2-1 0-15,-1-1 0 0,-3 1 0 0,1-4 0 0,-2 6 0 16,0-3 0-16,-1 3 0 0,-1-3 0 0,0-2 0 16,-3-2 0-16,2 0 0 0,0 0 0 0,0 0 0 0,2 0 0 0,2-1 0 0,-2 1 0 15,1 0 0 1,2 1 0-16,-1-3 0 0,1 1 0 0,-1 1 0 0,1 2 0 15,-1 2 0-15,1 2 0 0,-1 2 0 0,0 2 0 16,-2-1 0-16,0 3 0 0,-1 1 0 0,-2 3 0 16,2-2 0-16,-4 4 0 0,0 0 0 0,-1 2 0 15,0-1 0-15,-3 2 0 0,-2-2 0 0,-2 1 0 16,-1 2 0-16,3-3 0 0,1 2 0 0,-3-1 0 16,-3 2 0-16,-4 0 0 0,-1-2 0 0,-1 1 0 0,-3 1-256 15,-1-1 80-15,4 2 16 0,-4 1 0 16,-4 0-480-16,-4 0-80 0</inkml:trace>
  <inkml:trace contextRef="#ctx0" brushRef="#br0" timeOffset="88796.42">5112 7404 35935 0,'-1'-5'3200'0,"-2"0"-2560"0,2 2-512 0,0-1-128 0,-1 1-240 16,0-2-64-16,-4-3-16 0,-5-5 0 0,-4-4 1424 0,-7-4 288 0,-7 5 48 0,-2 4 16 0,-3 5-960 0,-3 2-192 0,-4 4-48 0,-3 5 0 0,-1 3-256 0,-2 1 0 0,-2 3 0 0,-1 0 0 16,0 0 0-16,1 0 0 0,-1-2-160 0,6 0 160 15,3 1 0-15,1-3-144 16,3 3 144-16,5-3 0 15,5 3 0-15,2-1 0 0,4-1 0 0,6 0 0 0,7-3-128 0,5 0 128 0,6-4 0 0,7 0 0 16,3 2 0-16,10-6 0 0,4 2 0 0,11-3 0 16,12 2 128-16,10-2 16 0,7 2 16 0,6-3 0 15,4 0-160-15,0-1 0 0,-1-1 0 0,3 1 128 16,8 0-272-16,0-3-64 0,4 1-16 0,-5-3 0 16,-3-1-48-16,-4 3-16 0,-2 1 0 0,-4-1 0 15,-3 3-544-15,-3-1-96 0</inkml:trace>
  <inkml:trace contextRef="#ctx0" brushRef="#br0" timeOffset="98489.31">20344 12410 14735 0,'0'-4'1312'0,"0"3"-1056"16,1 0-256-16,-1 1 0 0,0 0 384 0,1 0 32 0,0-4 0 0,1 3 0 0,-1-5-992 0,1 1-208 0,0 1-48 0,-1 1 0 15,-1-2 832-15,1 4 224 0,-1-1 16 0,0-1 0 16,-1 3 848-16,0-1 192 0,-1 1 16 0,-1 0 16 0,-1 1 768 0,0-1 160 0,-1 0 16 0,-1 0 16 16,0 2-624-16,0-2-128 0,-2 1-32 0,1-1 0 0,1 0-528 15,-3 0-128-15,0 0 0 0,0 0-16 0,-1-1-176 0,0-1-48 16,-1 2 0-16,-2-1 0 16,1 1-160-16,-2-2-48 0,1 0 0 15,-3 1 0-15,1-1-128 0,-1 0-48 0,0 2 0 0,0 0 0 0,1 2-208 0,0 0 128 16,1-1-128-16,3 3 0 0,0-3 208 0,1 2-48 15,1-1-16-15,1 2 0 0,0 1-16 0,0-1-128 16,2 1 192-16,-2 1-64 0,3-1-128 16,0 1 160-16,2-1-160 0,-1 2 160 0,1-1-160 0,2 2 0 15,1 0 0-15,0 2 0 0,1-1 0 0,2 0 0 0,-2-1 0 0,0 1 0 16,2 2 0-16,0-5-176 0,0 2 176 16,1-1-128-16,-1 1 128 0,1-2 0 0,2-1 0 15,-1 1-128-15,1 0 128 0,2-1 0 0,0-1 0 0,1 3 0 16,2-3 0-16,0 3 176 0,3-1-48 0,1 1 0 15,1 1-128-15,0 1 0 0,0 2 0 0,0-5 0 16,0 4 0-16,-1-4 0 0,0 5 0 0,-3-2 0 31,-1 1 0-31,-1 0 0 0,-1 1 0 0,-3 1 0 16,0 1 0-16,-2 3 0 0,0-3 0 0,-2 2 0 0,-1 1 0 0,-1-1 0 16,0-1 0-16,-1-2 0 0,1-1 0 0,1 0 0 15,1 1 0-15,0-4 0 0,2 1 0 0,1-4 0 16,1 1 0-16,-1-2 0 0,1-1 0 0,-1-1 0 15,0 0 0-15,-1 1 0 0,-1 0 0 0,0-1 0 16,-1 1 0-16,0-1 0 0,-1 2 0 0,-1 0 0 16,-1 4 0-16,-2-2 0 0,1-1 0 0,-2 2 0 15,-1-1 0-15,-1 2 0 0,-2 0 128 0,1 0-128 16,0 0 128-16,-3-1-128 0,1-1 0 0,-1 0 128 16,1 0-128-16,0-1 0 0,0 0 128 0,-1 0-128 0,-1 1 128 15,0-3-128-15,-2 0 160 0,0 0-160 0,-1-1 192 0,-2 2-192 16,-1-1 144-16,-2-1-144 0,1 0 0 15,-3 1 144-15,-4-2-144 0,-2 2 0 0,-3-1 0 0,-1 1 0 16,1-2 0-16,0-1 0 0,0 0 0 0,1-4 0 16,5 2 0-16,0-3-320 0,3-1 48 0,3-1-12080 15,0-1-2400-15</inkml:trace>
  <inkml:trace contextRef="#ctx0" brushRef="#br0" timeOffset="99645.24">20652 12814 11967 0,'-14'0'1072'0,"3"0"-864"0,1 0-208 0,4 0 0 0,3 0 1376 0,2 0 224 0,-1-1 64 0,-2 1 0 0,-2-4-2176 0,-2 2-448 16,3-3-64-16,2-1-32 0,1 1 720 0,2 1 144 0,3-1 16 0,-1 1 16 0,2-1 304 0,0 2 64 0,0 1 16 0,-2 1 0 0,0 1 1456 0,1-2 304 15,-2 2 48-15,0 2 16 0,1-2 896 0,-2 3 192 0,1 0 48 0,-1 0 0 16,2-1-1040-16,0 2-208 0,1-1-32 15,0 2-16-15,2-4-1248 0,0 1-240 0,2 2-48 0,2-2-16 16,-1 1-208-16,4-3-128 0,2 1 160 0,4-2-160 16,1-3 192-16,4 2-48 0,0-3-16 0,2 1 0 15,1-1 0-15,0 1-128 0,1-1 192 16,-2 0-64-16,-2 1-128 0,0 1 0 0,-2-1-160 0,-3 1 160 16,1-1-768-1,-4 0-48-15</inkml:trace>
  <inkml:trace contextRef="#ctx0" brushRef="#br0" timeOffset="102558.96">21385 12524 24879 0,'-3'-5'2208'0,"2"1"-1760"0,1 3-448 0,0 0 0 0,0 1 992 15,0-2 112-15,0 0 32 0,0-3 0 0,-1-1-864 0,1-1-272 0,-1 3 160 0,-1 0-160 0,1 0-448 0,0 4-192 0,0 4-16 0,0-2-16 0,-2 6 352 0,1 2 80 0,-2 2 16 0,0 3 0 0,2 2 1072 16,-3 4 224-16,0 3 32 0,0 2 16 0,1 2 32 0,0 3 16 16,1 2 0-16,-1 0 0 0,0 0-528 0,1 0-96 15,-1 2-32-15,-1-3 0 0,-1-1-304 0,1 0-64 16,0-1-16-16,0-2 0 0,0-1 0 0,-1-2 0 16,-2 1 0-16,1 2 0 0,-2-2 176 0,1-1 16 15,-2-5 16-15,0 1 0 0,1-4-16 0,1-1-16 16,0-2 0-16,2-4 0 0,1-3 80 0,1-1 32 0,2-3 0 15,-1-3 0-15,2-4-224 0,0-1-32 16,1-2-16-16,0-3 0 0,1-4-144 0,-1-2 192 16,1-1-192-16,1-5 192 0,-1-2-192 0,1-2 0 0,0-4 0 0,0 1 128 15,0 2-128-15,0-3 0 0,0-3 0 0,-1-6 0 16,2 3 0-16,-1-1 0 0,1 1 0 0,-1 2 0 16,1 2-192-16,1 1 192 0,-1-1-160 0,2 4 160 15,-1 2-128-15,1 4 128 0,1 2 0 0,0 1-144 16,2-1 144-16,-2 1 0 0,2 2 0 0,1 0 0 0,2-1 0 15,0 2 0-15,2 3 0 0,-2-1 0 0,0 5 0 16,1-2 0-16,-1 5 0 0,2 0 0 0,0 1 0 0,1 1 0 16,2 3 0-16,3 0 0 0,-2 1 0 15,2 0 0-15,0 1-144 0,4 4 144 0,-1 0-272 0,1 1 16 16,1 5 0-16,-2-2 0 0,-2 4 16 0,-2 0 16 16,-2 0 0-16,-2 2 0 15,0 1-208-15,-3-1-32 0,-4 0-16 16,-1 1 0-16,-1-1 336 0,-1 0 144 0,-1 1-128 0,-3-4 128 0,0 4 0 0,-3-3 0 15,-1 3 0-15,-1-5 0 0,0 0 0 0,-1 0 304 16,-1 1-48-16,-1-3-16 0,-1 2 16 0,-1-2 16 16,-1-2 0-16,-2-1 0 0,1 1-112 0,-3-2-32 15,-1 0 0-15,0-2 0 0,-3 3 112 0,2-4 16 16,-3 1 0-16,2 0 0 0,-2 1 0 0,1-4 0 0,0 2 0 16,0-3 0-16,3 1-256 0,1-1 0 0,0-4 0 0,3 0-160 31,-2-3-352-31,3 0-80 0,0-4-16 0,2 4-17088 0</inkml:trace>
  <inkml:trace contextRef="#ctx0" brushRef="#br0" timeOffset="103979.82">20495 13393 13823 0,'0'-1'1216'0,"0"-3"-960"0,0 3-256 0,0 1 0 0,0 0 800 0,0 0 112 0,-2-3 32 0,1 1 0 0,0 1 192 0,-2-4 32 0,0 5 16 0,-2-3 0 0,0 2-416 0,0 1-96 0,-1 0-16 0,-2 0 0 0,1 0-112 0,-2 1-32 15,1 2 0-15,-4-3 0 0,0 0 560 0,0 0 96 16,-2 0 32-16,-1-3 0 0,-1 3 336 0,0-1 80 16,0-2 16-16,0 3 0 0,0-3-672 0,0 3-144 15,0-1-32-15,0 2 0 0,-2 0-272 0,1 1-64 16,0 2-16-16,-1 1 0 0,1 0-304 0,0 1-128 16,-2 3 0-16,2-3 128 0,-2 5-128 0,0-2 0 0,-1 4 0 15,1 0 128-15,1-2-128 0,2 3 0 0,0-2 144 16,2 2-144-16,0-3 0 0,3 1 0 0,0 0 0 15,1 0 128-15,3 0-128 0,2-1 128 0,1-1-128 16,3 0 128-16,2 1-128 0,2-4 0 0,0 3 0 0,3-1 0 16,2 0 144-16,2-2-144 0,1 3 192 0,3-3-192 15,-1 3 176-15,1-4-176 0,1 4 160 0,-1-2-160 16,2 2 0-16,-1 1 0 0,1 1 0 0,0 0 0 16,-1 5 0-16,-1-1 0 0,1 1-176 0,-3 3 176 15,-1-1-288-15,0 3 64 0,-1 0 16 0,-2 0 0 16,0-1 208-16,0 1-176 0,-1-4 176 0,-1 0-160 0,-1-1 160 0,0 1 0 15,1-1 0-15,-2-1 0 0,1 0 0 0,-1 0 0 16,0-1 0-16,-1-1 0 0,1-1 0 0,-3 2 144 16,0-4-144-16,-1 0 0 0,0-2 128 0,-1 0-128 15,-3-1 0-15,1 1 0 0,-2-1 192 0,-3 1-64 16,1 0 0-16,-3-2-128 0,-1 2 208 0,0 0-64 16,-2-2-16-16,0 1 0 0,-1 0 64 15,-2-3 16-15,-2 1 0 0,-2-1 0 0,0-2-16 0,-1 1 0 16,0-4 0-16,-1 0 0 0,2 1-192 0,-2-2 0 15,1-2 0-15,-2-1 0 16,1-1 0-16,1-3-288 0,0 0 32 0,1 1 16 16,2-3-1120-16,3 3-240 0,3-2-32 0,2 4-15456 15</inkml:trace>
  <inkml:trace contextRef="#ctx0" brushRef="#br0" timeOffset="104407.43">20566 13915 12895 0,'-7'0'1152'0,"2"-3"-928"0,0 2-224 0,3 1 0 0,2 0 3904 0,0-1 752 0,1 1 144 0,0-3 16 0,0 1-3392 0,3-2-672 0,1 0-144 0,2-3-32 0,3 3 384 0,1-1 80 15,3 2 16-15,1 0 0 0,1 0 64 0,2 1 16 0,1 1 0 0,0-1 0 16,0 2-544-16,2-2-96 16,-1 2-32-16,1-1 0 0,-1 1-208 0,0 0-64 0,-2 0 0 0,0-2 0 0,-1-1-192 15,-1 2 0 1,-1 1 0-16,-3-4 0 0,-1 3 0 0,-2-1 0 16,-2-1 0-16,0 2 0 15,-3 1-880-15,0-3-64 0,-1 3-16 16,-3 0-11040-16,1 0-2208 0</inkml:trace>
  <inkml:trace contextRef="#ctx0" brushRef="#br0" timeOffset="105292.68">21376 13915 28559 0,'0'0'2544'0,"-1"0"-2032"0,1 0-512 16,0 0 0-16,1 0 2304 0,0 0 352 0,1 0 80 0,0 0 16 0,2-3-1856 0,1 1-384 0,1 2-64 0,0-5 0 15,3 1-256-15,-2 0-64 0,2 0 0 0,1-1 0 0,0-2-128 0,0 1 0 0,1 1 0 0,-1-1 0 0,1-3 128 0,-1 2 0 0,0 1 0 0,-1-3 0 0,1 2 64 0,-1-1 16 16,1 2 0-16,-1-2 0 16,-1 0 80-16,-2 2 16 0,2-3 0 0,-2 1 0 15,0-1-160-15,-2 0-16 0,0-2-128 0,-2 1 192 0,1 0-192 0,-3 2 0 16,0-3 0-16,-2-1 0 0,0 3-256 0,-2-1 48 15,-1-1 16-15,-1-1 0 0,-1 4 192 0,-3-1 0 16,0 0 0-16,-1 3-144 0,0 1 144 0,-2 3 0 16,0 2 160-16,-4 2-160 15,3 3 160-15,-2-1-160 0,-2 5 160 0,1-1-160 0,0 2 0 0,-2 1-160 0,2 2 0 16,-2 2 0-16,1 1 0 0,-1 2 0 0,2 3 0 16,0-2 0-16,2 3 160 0,1-2 0 0,0 2 0 15,3-1 128-15,1 3 112 0,2-2 16 0,0-1 16 0,2 0 0 16,1-1-96-16,2 2-32 0,-1 0 0 0,3 0 0 15,-1-3-144 1,2-1 160-16,3 4-160 0,2 0 160 0,0-5-16 0,2 0 0 0,3-1 0 0,0-4 0 16,2 0-144-16,-1-3 0 0,3-2 144 0,0-1-144 15,-1 0 0-15,1-3 0 0,2 1 0 0,0-3 0 16,1 3-384-16,1-4 0 0,-1-3 0 16,0 2 0-16,-1-2-320 0,-1-2-64 0,1 0-16 15,-2-1-17440-15</inkml:trace>
  <inkml:trace contextRef="#ctx0" brushRef="#br0" timeOffset="106144.33">20472 14600 16575 0,'-2'-1'1472'0,"-1"-1"-1168"0,1 1-304 0,-1-1 0 16,2 0 4016-16,0 2 736 0,0-1 160 0,-3 1 16 0,-1-2-3136 0,-4-2-624 0,-2 2-128 0,-2-1-16 0,-3 3-1024 0,-2-2-128 0,-1 2-64 16,-2 0-16-16,-4 0-16 0,0 2 0 0,0-1 0 0,-1 3 0 0,0-1 480 0,0 1 80 0,2 1 32 0,-1 3 0 0,1 0 336 15,1-1 80-15,1 1 16 0,-1 1 0 0,2 2-416 0,2-2-64 16,-1-1-32-16,1 0 0 15,3 0-160-15,1-1-128 0,2-1 144 0,2 1-144 0,2 2 0 0,3-3 0 0,2 0 0 16,2 2 0-16,2 0 0 0,0-1 0 0,1-1 0 0,1 0-160 31,1 1 160-31,1 2 0 0,0-3 0 0,4-1 128 16,1 1-128-16,2-3 144 0,2 0-144 0,2 2 160 16,4 0 16-16,-1-1 0 0,3 2 0 0,1-1 0 0,0 1-176 15,-1 3 0-15,2-3 0 0,-1 4-176 0,2-2 176 16,-1 3-192-16,0 0 192 0,-2 0-192 0,-4 0 192 15,-1 0-192-15,-4 0 192 0,1 2-192 0,-5-1 192 16,0 3 0-16,-3-3 0 0,-2 2 0 0,1 1 0 0,-3-2-160 16,2 1 160-16,-2 0 0 0,0-2 0 0,1-1 0 15,-1 1 0-15,-1 0 0 0,0-1 0 0,0-1 128 16,0 1-128-16,-1-1 192 0,-1 1-64 0,0 0-128 16,-2-3 176-16,0 4-176 0,1-1 160 0,-3 0-160 15,1 1 128-15,-3-1-128 0,-1 2 0 0,0 0 0 16,-1-2 0-16,-1 1 0 0,-2-1 128 0,0-1-128 15,-2 0 0-15,-1-2 128 0,0 0 32 0,-3-1 0 0,1-1 0 16,-1-1 0-16,0 0 16 0,-2-1 0 0,-1-2 0 16,-1 2 0-16,2-4-176 0,-4 1 160 0,-1-1-160 15,0-1 160-15,-1 1-400 0,-2-3-80 0,2 2 0 0,0 0-16 32,2 0-496-32,3 1-80 0,2-5-32 0,7 4-17296 0</inkml:trace>
  <inkml:trace contextRef="#ctx0" brushRef="#br0" timeOffset="106602.52">20535 15008 33167 0,'-3'4'1472'0,"-1"-3"304"16,2 3-1424-16,2-3-352 0,0-1 0 0,1 0 0 0,1 0 1264 0,2 0 176 0,2 2 32 0,3 1 16 0,3-3-608 0,3 1-128 0,2 0-32 0,1-1 0 0,-1-1-176 0,1 0-32 0,1 1-16 0,0-4 0 0,-1 3-176 0,-1-3-48 0,1 3 0 0,-3 0 0 0,-2-3-272 0,-2 1 0 15,-1 1 0-15,-1 0 0 0,-2-1 0 0,-1 1-192 16,1 0 48-16,-1 0 16 15,-1-1-464-15,0 3-96 0,0-3-16 0,0 3 0 16,2-2-1712-16,0 1-336 0,2 1-80 0,0 0-12464 0</inkml:trace>
  <inkml:trace contextRef="#ctx0" brushRef="#br0" timeOffset="108000.01">21610 14972 19343 0,'2'-5'1728'0,"0"1"-1392"0,-1 2-336 0,0 2 0 16,0-3 1184-16,2 1 160 0,-1-3 48 0,3-2 0 0,1-4-400 0,-1-2-80 0,0 2-16 0,-2-3 0 0,-1 6 128 0,-2-3 32 0,-2 2 0 0,-1 0 0 0,0 3-240 0,-4-1-48 0,1 1-16 0,-2 2 0 15,-2-1 288-15,-1-1 64 0,-3 1 16 0,-1 0 0 16,0 4-480-16,-2-2-80 0,0 3-32 0,-2 3 0 16,-1 0-208-16,-1 5-64 0,0-2 0 0,-1 3 0 15,0 0-256-15,-2 3 160 0,-2 4-160 0,0 0 128 16,2 1-128-16,-4 0 0 0,0 6 144 0,2-4-144 0,3 2 0 16,2-1 0-16,2 1 0 0,4 0 0 0,4-3 128 15,2 1-128-15,3 1 160 0,4-3-160 0,0 1 192 16,4-2-48-16,1 1-16 0,2-2 0 0,2-1-128 15,1-3 0-15,3 1 0 0,3-6 128 0,3-1-128 0,2 0 0 16,3-5 0-16,2-2 128 0,-1-1 16 0,1-3 0 16,3 1 0-16,-1-4 0 0,0 2-16 0,0-3 0 15,-3 1 0-15,-1-4 0 0,1 0-128 0,-4 1 160 16,0-3-160-16,-2 0 160 0,-1-2 0 0,-1 0 0 0,-2-3 0 16,-1 1 0-16,-2-2 96 0,-2 2 32 0,-1-4 0 15,-2 0 0-15,-2-3 160 0,0-1 16 0,-1-2 16 16,-1 1 0-16,2-3-96 0,-2 1 0 0,0-3-16 15,-1-2 0-15,-1 2-48 0,0-4-16 0,-2 2 0 0,1 2 0 16,0 3-304-16,-2 0 0 0,1 3 128 0,2 2-128 16,1 3-304-1,0 0-112-15,1 1-32 0,2 1 0 0,1 0-528 0,2 1-112 0,2-1-32 16,5 0-19040-16</inkml:trace>
  <inkml:trace contextRef="#ctx0" brushRef="#br0" timeOffset="124534.9">19211 15485 22111 0,'-9'4'1968'0,"3"-3"-1584"0,3 0-384 0,3 2 0 0,0-3 1424 0,0 0 208 0,-3 0 32 0,-1 2 16 0,2 0-320 0,3-2-64 0,7-2-16 0,5-3 0 0,7-2-96 0,8-5-32 0,7-6 0 0,8-4 0 0,9-1-128 0,10-6-16 31,6-3-16-31,7-1 0 0,7-3-640 0,3-1-128 16,3-4-32-16,5-1 0 0,5-3 48 0,2 2 0 16,2-1 0-16,5 0 0 0,3 0-48 0,5-1-16 15,1 4 0-15,0 1 0 0,2-5-176 0,-5 2 0 0,0-1 0 16,-4 2 0-16,-8 5 0 0,1 0 0 0,-2 0 0 16,-1 0-18944-16</inkml:trace>
  <inkml:trace contextRef="#ctx0" brushRef="#br0" timeOffset="128942.38">30718 12712 8287 0,'4'-2'736'0,"0"-1"-592"0,0 1-144 0,-3 2 0 0,0 0-256 0,0-2-96 0,3 1-16 0,2-2 0 0,0 0-304 0,2 0-64 0,-3-2-16 0,0 3 0 0,-2 0 1472 0,-1 1 304 16,-1 0 48-16,-1 1 16 15,1 0 1760-15,-1 0 352 0,-1 0 80 0,0 0 16 0,-1 0-816 0,1 0-176 16,0-3-16-16,-2 1-16 0,2 2-1024 0,-1-3-208 16,0 1-32-16,0 1-16 0,0-3-576 0,0 2-112 15,0-3-32-15,-1-2 0 0,1 3 272 0,-3-3 48 0,1 2 16 16,-1-1 0-16,-1 0 32 0,0-3 0 0,-2 4 0 15,-1 2 0-15,-1-5-112 0,-1 5-16 16,-3-2 0-16,-1 0 0 16,0 3-192-16,-2-1-64 0,0 2 0 0,-1 1 0 0,1 1-96 0,-2 2-32 0,1 1 0 0,1 1 0 15,1 0-128 1,-2 1 128-16,1 0-128 0,1 3 128 0,0-1-128 0,1 1 0 0,0 0 0 0,0 1 0 16,3 0 0-16,0 1 0 0,-1 0 0 0,2 1 0 15,1 2 0-15,1 1 0 16,1 1 0-16,0 1 0 0,1 1 0 0,2-2 0 15,0 1 0-15,1 0 0 0,1 1 0 0,0-2 0 16,2 2 0-16,0 0 0 0,1-1 0 0,1 0 0 16,1-1 144-16,2 0-144 0,1-2 0 0,1 1 144 15,0-4-144-15,3 0 0 0,-1 0 128 0,0-3-128 16,2 1 0-16,-1-2 0 0,2 0 144 0,-1-1-144 16,1 0 0-16,0-1 144 0,0-1 32 0,0-1 0 15,2-1 0-15,-2-1 0 0,0 1-176 0,1-2 160 16,-1-2-160-16,1 1 160 0,-1-1-160 0,0-1 128 15,-1 1-128-15,1-2 128 0,-1 1-128 0,-2-1 160 0,0 0-160 16,-1 0 160-16,1-1 80 0,-2-1 16 0,1 0 0 0,-1-2 0 16,1 3-48-16,0-4 0 0,-1 1 0 15,0-3 0-15,2 1 48 0,-2-1 0 0,1 0 0 0,1-2 0 16,-1 1 32-16,1 0 16 0,-1-3 0 0,-1-1 0 16,2 0-112-16,-3-2-32 0,0-1 0 0,-2-1 0 15,1-1 64-15,-3-1 16 0,0-4 0 0,-2 2 0 16,0-1 32-16,-2 1 16 0,0-2 0 0,-2 0 0 15,-1 0-96-15,-1-1 0 0,1-2-16 0,0 2 0 16,0-2-176-16,1 2 0 0,0 1 0 0,0-1 128 0,1 4-128 16,3-3 0-16,0 1 0 0,0 1 0 0,2 2 0 15,0-1 0-15,2 0 0 0,-1 1 0 0,2-1 0 16,1 2 0-16,0 0 0 0,1 1 0 0,0 2-144 0,1-3 144 16,1 3-192-16,-1-2 192 15,1 3-512-15,-1 2 0 0,1-1 0 0,-2 1 0 16,-1 1-320-16,0 3-64 0,0-1-16 0,-2 1 0 15,1 2-272-15,0 0-48 0</inkml:trace>
  <inkml:trace contextRef="#ctx0" brushRef="#br0" timeOffset="134005.51">15809 5939 6447 0,'-2'-3'576'0,"-1"3"-576"0,2 0 0 0,1-1 0 0,-1 1 864 0,0-1 64 0,-2 0 16 0,-2-3 0 16,0 3-64-16,-2-6-16 0,1 4 0 0,0 0 0 0,-1-2-480 0,2 3-80 0,2-1-32 0,-1 2 0 0,1-3-272 0,2 3 0 0,-1 0 0 0,1-2 0 0,-2 2 560 0,2 0 48 0,-2 1 16 0,2 0 0 0,-1 0 400 0,0 0 64 0,0 0 32 0,-1 0 0 16,2 0 80-16,-1 0 16 0,1 0 0 0,-2 0 0 0,2-2-480 0,1 2-96 15,-1-3 0-15,1 2-16 0,0 1-320 0,0 0-64 16,0 0-16-16,0 0 0 0,0 0-224 0,0 0 144 15,0 0-144-15,13-16 128 0,-10 16-128 0,-1-3 0 16,2 2 0-16,0 0 0 0,0 0 0 0,1-2 0 16,3 1 0-16,-2 0 0 0,1 2 0 0,1-2 0 0,1-1 0 15,-1-2 0-15,1 4 0 0,-1-2 0 0,1-1 0 16,-3 1 0-16,1 2 0 0,-1-3 0 16,-1 2 0-16,0 2 0 0,0-3 0 0,-3 2 0 0,2 0 0 0,-3 1 0 15,1-2 448-15,-2 0 96 16,2 1 32-16,-2 1 0 0,1-1 720 0,-2 1 160 0,1 0 16 0,-3 0 16 15,2 1-640-15,-2 0-128 16,3-1-16-16,0 0-16 0,0 0-688 0,-16 11 0 0,13-6 0 0,-2 0 0 16,0-2 0-16,0 0 0 0,1 2 0 0,0-2 0 0,1 1 0 15,-1-2 0-15,0 2 0 0,1 1 0 16,-2-3 0-16,-2 3 0 16,3 0 0-16,-3 0 128 0,1 2 256 0,-1 0 32 0,-2 1 16 0,0 1 0 0,0 1-16 0,-1 0 0 15,0 2 0-15,0-1 0 0,-3 3-192 0,1-1-32 16,1 2-16-16,-3 1 0 0,0 2 0 0,-1 1 0 15,0-1 0-15,0 0 0 0,-1 3-16 0,-3 3 0 16,1 3 0-16,-3-2 0 0,1 3 16 0,0-1 0 16,-1-1 0-16,1-1 0 0,2-3-48 0,-2-2 0 15,0 1 0-15,1-3 0 16,1-1-128-16,0 0 0 0,-2 0 0 0,1 1 0 0,2-1 128 0,-1 0-128 16,0-1 192-16,2 1-64 0,0-4 0 0,0 2 0 0,1 1 0 0,0-2 0 15,0 2-128-15,1-3 160 0,0 2-160 0,2 1 160 31,1-3-160-31,1 0 0 0,1 1 0 0,0-2 0 16,3-1 0-16,1 0 0 0,1-2 0 0,1 0 0 0,2-4 0 0,-1 1 0 16,2-4 0-16,0 1 0 15,2-2 0-15,-1-1 0 0,1 0 0 0,2-4 0 0,1 2 0 0,0-4 0 0,4-3 0 0,0-2 0 16,3-1 0-16,0-1 0 16,1 1 176-16,2-4-176 0,0 0 128 0,2-2-128 15,1 0 0-15,0-2 0 0,0 1 144 0,3-3-144 0,1-3 128 0,3-2-128 0,1 4 0 0,-2-6 0 16,2 3 0-16,0-1 0 0,0 1 0 0,0-2 0 31,0-1 0-31,0 1 0 0,0-3 0 0,-2 0 0 16,0 3 0-16,-1 2-176 0,-2 2 176 0,2 1 0 15,2-2 0-15,-2 3 0 0,2-1 0 0,-3 4 0 16,1 1 0-16,-2 3 0 0,1-1 0 0,-2 4 0 16,-1 1 0-16,0 0-128 0,0 0 128 0,-2 1 0 15,-1 2 0-15,-1 2 0 0,-2 0 0 0,0-1 0 0,-3 3 0 16,-2 0 0-16,0 0 0 0,-3 3 0 15,-3-1 0-15,-1 2 0 0,-1 0 0 0,-1 0 0 0,0 2 0 16,-3 2 0-16,-2-2 0 0,0 3 0 0,-2-1 0 0,0 2 0 16,-3-1 0-16,-2 4 0 0,1-1 0 15,-2 1 0-15,-1 1 0 0,1 1 0 0,-1 1 0 16,0 3 0-16,-1-2 0 0,1 3 0 0,0-3 0 0,0 2 0 16,2 0 0-16,-2 1 0 0,0 0 0 0,0 2 0 15,0-1 0-15,1 3 0 0,-3-3 0 0,0 3 0 16,-1 1 0-16,-3 1 0 0,-2 3 0 0,1-2 0 15,-1 1 0-15,-1-2 0 0,1-1 0 0,0 0 0 16,1-2 0-16,1-1 0 0,1 2 0 0,-1-3 0 16,0 2 0-16,-1 2 0 0,1-3 0 0,1 1 0 0,4-4 0 15,-1 1 0-15,1-4 0 0,0 2 0 0,2-1 0 16,3-4 0-16,0 0 0 0,0-3 0 0,2 0 0 16,0-1 0-16,2 0 0 0,-1-1 0 0,2-1 0 15,1 2 0-15,0-3 0 0,2 1 0 0,-1 1 0 0,0 0 0 16,2 1 0-16,-1 0 0 0,2 1 0 0,-1 1 0 15,0 2 0-15,1-2 0 0,1 3 0 16,0-2 0-16,1 1 0 0,1-2-128 0,0-1 128 0,-1-1 0 16,1 0 0-16,0-4 0 0,1 1 0 0,-2 1 0 15,1-3 0-15,1-4 0 0,-1 2-352 0,2-3 16 16,0-4 0-16,-1-2-19280 0</inkml:trace>
  <inkml:trace contextRef="#ctx0" brushRef="#br0" timeOffset="142284.34">20415 15770 11967 0,'-3'0'1072'0,"0"-2"-864"0,1 2-208 0,1-1 0 0,1 1-912 16,-3 0-240-16,-1 0-32 0,-3 0-16 0,-3 0 928 0,-1-2 272 0,0 1-128 0,1-1 128 0,1 2 0 15,2 0-128-15,2 0 128 0,-1 0-128 16,1 2 1824-16,0-2 368 0,1 1 80 0,0 1 32 0,2-2 176 15,1 1 32-15,-1-1 16 0,2 0 32 0,0 0-560 0,2-1-96 16,0 1-32-16,-1-3 16 0,1 1-1184 0,-2 1-256 16,0 1-32-16,0 0 0 0,0 0 32 0,0 0 16 15,0 0 0-15,0 0 16 0,0 0 1056 0,0 0 224 16,-20-2 32-16,14 4 32 0,-2-1-608 0,0 1-112 16,-1-1-16-16,-1 1 0 0,0-1-672 0,-1 1-144 0,0 0-16 15,-3-1 0-15,1 1-128 0,-2 1-128 16,0 0 128-16,-1 1-176 0,1 0 176 0,-1 0-128 0,1 1 128 0,-1 0 0 15,1 3 0-15,-1-1 0 0,3-1 0 0,-2 2 0 16,1 1-176-16,1 0 32 0,-2 1 0 0,-1 0 144 16,0 2 0-16,1-1 0 0,0 0 0 0,0 1 0 15,4-1 0 1,0 0 0-16,1 0 0 0,2-2 0 0,4-1 0 0,-1 0 160 0,3-2-160 0,1-1 192 16,2 0-192-16,1 0 160 0,1-3-160 0,2 2 160 15,0 1-160-15,3-4 192 0,2 3-192 0,2-2 192 0,1 2-192 16,4-2 0-16,1 3 0 0,2-1 0 0,0 2 0 15,1-1 0-15,0 1-144 0,-2 1 144 16,0-2 0-16,-2 1-160 0,1 0 160 16,-1 1-128-16,-2 2 128 0,0-3 0 0,-2 2 0 0,0 2-128 0,-1 1 128 0,0-3 0 15,1 3 0-15,-2-1 0 0,-1 1 0 0,1 2 144 16,-1-1-144-16,0 2 160 0,0-2-160 0,-1 2 0 16,1-1 0-16,-2-1 0 0,-1-3 0 0,1 3 0 15,-3-1 0-15,-2-1 0 0,0-1 0 0,-2 3 0 16,-1-1 0-16,-4-3 0 15,1 2 0-15,-2 1 0 0,-3 2 144 0,0-1-144 16,-4-1 288-16,0 3-16 0,-3-2 0 0,-2-1 0 0,0-2-16 0,-2 0 0 0,-2-1 0 16,0 1 0-1,0-3-96-15,-3-1-32 0,2-2 0 0,0-1 0 0,2-2-128 0,-2 0-176 0,1 0 48 0,0 0 0 32,4-4-496-32,-1 3-80 0,2 1-32 0,0-4-11920 0,1 2-2384 0</inkml:trace>
  <inkml:trace contextRef="#ctx0" brushRef="#br0" timeOffset="142915.74">20679 16057 10127 0,'0'2'896'0,"-1"-1"-704"0,-1 2-192 0,1-2 0 0,1-1 4960 0,-1 1 960 0,1 2 192 0,-1-2 32 0,-1 0-3824 0,1 3-768 16,0 0-144-16,1-2-48 0,2 3-528 0,-2-4-96 0,3 2-32 0,-2-1 0 0,4-2 0 0,0 1 0 0,0 1 0 0,2 0 0 0,2-2-80 0,1 0-32 0,1 0 0 0,1 0 0 0,2 0-208 0,1 0-64 16,2-4 0-16,1 3 0 0,-2-2-192 0,1 0-128 0,1-2 160 0,0 1-160 15,-2 2 0-15,-3-2 0 0,1 2-128 0,-2-3 128 16,1 2-256-16,-2 1 64 0,-1 1 16 0,-3-2 0 16,-1 2-112-16,-1 1-32 0,-1-1 0 0,-3 1 0 15,2 1-320-15,-3-1-80 16,0 1-16-16,0 2-17952 0</inkml:trace>
  <inkml:trace contextRef="#ctx0" brushRef="#br0" timeOffset="144036.41">21668 16006 27647 0,'-2'0'2448'0,"-1"-3"-1952"0,1 3-496 0,0-1 0 0,2 0 1344 0,-1 0 192 0,-1-2 16 0,-3 1 16 0,-1-3-2096 0,-2-1-432 0,1-1-64 0,-1 1-32 0,1-1 544 0,-2-1 128 0,1 2 0 0,-2 0 16 16,-1 2 944-16,-2 2 176 0,0 2 32 0,-2 1 16 16,-3 4 80-16,0 1 16 0,-1 4 0 0,0 1 0 15,0 2-496-15,0 0-80 0,0 3-32 0,0 3 0 16,2 1-288-16,2-3 0 0,3 0 0 0,1 1 0 16,2 0 224-16,1-2 32 0,3 0 16 0,2 2 0 15,-1-2 224-15,2 2 32 0,0 3 16 0,2-2 0 16,2 2-384-16,-1-4-160 0,1 0 128 0,1 1-128 15,0-2 144-15,2-1-144 0,2 0 160 0,0-2-160 0,0 1 176 16,2-3-176-16,2-4 192 0,0 1-192 0,2-3 256 16,0-2-64-16,2-1-16 0,1-4 0 0,-1 0 144 0,1-2 16 15,0-3 16-15,0-1 0 0,0 1-96 16,0-4 0-16,2 0-16 0,-2-7 0 0,1 2 0 0,-1-1 0 16,2-2 0-16,-2-2 0 0,-2-1 32 0,3-3 16 15,-3-1 0-15,0-1 0 0,1 1-128 0,-2-5-32 16,2 0 0-16,-4 2 0 0,1-3 112 0,-4 2 16 15,0 1 0-15,-2-1 0 0,-1 1-112 0,-3 3-16 16,-1-2 0-16,-1-1 0 0,-2 3 112 0,-2 2 16 16,-1 0 0-16,0-1 0 0,-1 1-256 0,-1 0 0 15,-2 1 0-15,0 2 0 0,2 2 0 0,-2 2 0 16,1 1 0-16,-2 3 0 0,1 2 0 0,1 0-192 0,-1 2 48 0,0 2 0 31,1 2-288-31,-1 4-48 0,0-3-16 0,1 3-12816 0,-2 2-2576 0</inkml:trace>
  <inkml:trace contextRef="#ctx0" brushRef="#br0" timeOffset="144367.59">21910 16088 43311 0,'5'3'3840'15,"-2"-3"-3072"-15,-1 0-608 0,1 0-160 0,1 0 832 0,-1-2 144 0,3 1 32 0,4-2 0 0,5-1-1008 0,5-2-208 0,6-1-48 0,1-3 0 16,2 0-320-16,-3 1-80 0,-1 1-16 0,-1 0 0 0,-3 2 432 0,-4 1 96 0,1-1 16 0,-4 3 0 0,-1 1 128 0,-2 1 0 0,-1-3-144 0,-1 3 144 16,-2 1-368-16,-1-4 0 0,-1 2 0 0,-1-1-18368 15</inkml:trace>
  <inkml:trace contextRef="#ctx0" brushRef="#br0" timeOffset="144889.1">22570 15938 11055 0,'11'-3'976'0,"-4"2"-784"16,-1-1-192-16,0 2 0 0,-2 0 5664 0,0-3 1088 15,1 3 224-15,2-1 32 0,6 0-4368 0,1-3-864 16,5 2-176-16,-2-1-48 0,-1 2-752 0,-2-2-160 16,-2 3-16-16,-2-3-16 0,0 1-368 0,-1 2-80 15,-1-3-16-15,0 0 0 0,1 1-144 0,-1-1 0 0,1-3 0 16,-1 1 0-16,1-1 0 0,1 0 0 16,1-4 0-16,-1 3 0 0,0-5 0 0,-1 2 0 0,-1 1 0 0,0 0 0 15,-2-2 0-15,-1 1-192 0,-1-1 64 0,-2 3 128 16,-2-2-224-16,-1 3 80 15,-3-2 16-15,-2 2 0 0,-2 1 128 0,-1 1 0 16,-4 1 0-16,0 3 0 0,-2 0 0 16,-3 2 192-16,0 3-32 0,-4 2-16 0,-2 1-144 0,-1 3 0 0,-1 1 0 0,-2 3 0 15,1 1 0-15,0 0 0 0,1 1 0 0,3 0 0 16,6 1 0-16,1 0 0 0,4 2 0 0,2 1 128 0,0 2-128 16,2 0 0-16,3-2 0 15,2 0 0-15,0-2 0 0,3 5 0 0,2-5 0 0,1 4 0 16,3-1 272-16,1 2 32 0,0-4 0 0,2 2 0 0,-1-2 80 0,2 2 32 15,3-2 0-15,-2-1 0 0,1-1-416 0,2-2 0 16,1 1 0-16,-1 0 0 0,4-2 0 0,-2 1 0 16,1-3 0-16,0-1 0 0,1 0 0 0,1-4-144 15,1-5 144-15,0 1-160 16,0-3-416-16,2-3-64 0,2-3-32 0,-1-3-12704 16,1-1-2560-16</inkml:trace>
  <inkml:trace contextRef="#ctx0" brushRef="#br1" timeOffset="158240.94">21795 14202 11967 0,'0'0'1072'0,"-1"0"-864"0,1 0-208 0,0 0 0 0,0 0 1328 0,0 0 208 0,-1 2 64 16,0-2 0-16,-2 0-96 0,0 0-16 0,-1 1 0 0,-2-1 0 0,-1 2-592 0,-1-1-112 0,-1 1-16 0,-1-2-16 0,-1 3-432 0,0-2-96 0,0 2-16 0,-1-3 0 16,-2 1 176-16,-1 2 16 0,1-3 16 0,-2 3 0 31,0-2 544-31,-1 2 128 0,-3-1 0 0,-1 2 16 0,0-3-48 0,-2 3-16 0,-2-2 0 0,0 2 0 31,-1-3-400-31,0 3-64 0,-2-2-32 0,-1 2 0 0,0-3-192 0,-2 3-32 0,0 0-16 0,0-2 0 16,0 2-304-16,3-2 0 0,-1 1 0 0,4-1 0 15,2 0 0-15,2-1 0 0,2 3 0 0,2-4 0 16,2 1 0 0,3-1 0-16,3 1 0 0,2-1 0 0,3 0 0 15,2 0 160-15,2 0-160 0,1 0 128 0,4 2-128 0,1-2 0 16,4 0 0-16,2 0 0 0,3 0 0 0,4 2-256 0,2-1 48 0,2 0 0 31,3 2-208-31,3-2-32 0,3 1-16 0,0 1 0 16,0-3-32-16,-1 0 0 0,2-3 0 0,1 2 0 0,0 0 112 0,2 0 32 0,-1 1 0 0,-1 0 0 15,-1 0 480-15,-1 1 80 0,2 1 32 16,0-2 0-16,-2 3 448 0,-1-6 80 16,0 2 32-16,-2-1 0 0,-1-1-480 0,-2 1-80 15,-3-2-32-15,-1 2 0 0,-1-3-208 0,-5 1 0 16,-2 1 0-16,-4 0 0 0,-4 0-224 0,-2 1 16 0,-2 1 0 16,-3-1 0-1,0 1-320-15,-3-1-64 0,-3 0-16 0,-3 2 0 0,-5 0 288 0,-4 0 64 0,-2 0 16 0,-5 2 0 16,-2 1 240-16,-4-3 192 0,-3 3-48 0,-2 0 0 15,0 0 464-15,1-1 96 0,-1 0 0 0,-1 1 16 16,1-3 80-16,2 3 16 0,2 1 0 0,2-3 0 16,2 2-416-16,1-1-80 0,1 3 0 0,1-5-16 15,0 1-304-15,2 0 128 0,3 0-128 0,1-1 0 16,3 0 0-16,2-1 0 0,0 0 0 0,6 0-144 0,1 1-128 16,2-4-32-16,2 1 0 0,3 1 0 0,2 0 112 15,4-1 0-15,1 1 16 0,4 0 0 0,4 0 176 0,4-1 0 16,6 3 0-16,2-3-128 0,1 1-64 0,4 1 0 15,4-1 0-15,2-1 0 0,0 2 48 0,1-3 0 16,3 1 0-16,-2-1 0 0,2 0 144 0,-1-1 0 16,2 0 0-16,-1 2 0 0,-2-5 0 0,0 2 0 15,-4 1 128-15,-2 1-128 0,-2 1 512 0,-4 1 16 16,-3-1 16-16,-3 1 0 0,-3 1-240 0,-3 1-48 16,-4 0-16-16,-3-2 0 0,-3 2-240 0,-5 0 128 15,0 2-128-15,-5-2 0 0,-3 1 0 0,-3 3 0 16,-5-3 0-16,-3 4 0 0,-3-2 128 0,-8 1-128 0,-3 0 0 0,-7 3 144 15,-3 0-144-15,-4-1 0 0,1 3 144 0,-2-5-144 16,-2 3 0-16,1-3 0 0,-2 2 0 0,1 1 128 16,1-3-128-16,0 0 0 15,-2-1 0-15,2-1-128 16,3-1-576-16,1-1-128 0,3-1 0 0,0-4-16832 0</inkml:trace>
  <inkml:trace contextRef="#ctx0" brushRef="#br1" timeOffset="166736.44">19226 16144 32255 0,'-5'-5'2864'0,"0"-1"-2288"0,1 1-576 0,2 2 0 0,1-1 1456 0,-2-2 176 0,-1-5 32 0,-3-7 16 15,0-4-896-15,0-1-176 0,5-1-32 0,1 2-16 0,3 4-144 0,4 1-32 0,2 4 0 0,0 4 0 0,2 4-128 0,0 4-48 0,3 4 0 0,-1 5 0 0,0 4-16 0,2 4 0 0,-1 8 0 0,4 4 0 16,0 6-192-16,0 3 0 0,0 6 0 0,1-1 0 0,-2 6-160 16,-1-4 160-16,0-2-128 0,-4-8 128 15,0 0 0-15,0 0 256 0,-1 0-48 0,0-6 0 0,0-2 176 16,0-5 48-16,-1-2 0 0,3-5 0 0,-1-2-32 0,1-10 0 16,4 0 0-16,0-6 0 0,4-5-112 15,0-6-32-15,3-6 0 0,2-5 0 0,2-5-256 0,0-3 0 16,2-1 128-16,-2-5-128 0,0 2 0 0,0 2 0 15,1 3 0-15,-2-1 0 0,-2 10 0 0,0 1 0 16,-1 9 0-16,0 4 0 0,-1 6 0 0,-2 4 0 16,-1 4 0-16,1 4 0 0,0 3-128 0,1 3 128 15,-1 2-208-15,0-1 80 0,2-1 128 0,-1-5 0 0,2 3 0 16,1-6 0-16,-2-1 0 16,-1-3 0-16,0-2 0 0,0-2 0 0,-1-7 0 0,1 0 0 0,1-5 0 15,-1 0 0-15,-1-1 0 0,0 1 176 0,0-2-176 0,-4 4 192 16,-1 1-64-16,-3 2 0 0,-2 7 0 0,-2 2 0 15,0 6 0-15,-1 1-128 16,1 8 192-16,-2 3-64 0,-1 1-128 0,1 4 0 0,-1-1 0 0,2-4 0 16,0 2 0-16,0-7 0 0,0-2-144 0,2-4 144 15,1-1 0-15,2-3 0 16,1-6 0-16,3-3 0 0,0-5 0 0,4-6 0 0,2-6 0 0,3-6 0 0,-1-2 0 16,1-6 0-16,-3 1 0 0,1-2-160 0,-4-1 16 0,0 2 0 15,-3 2 0-15,-1 2 0 16,0 6 144-16,-3 8 0 0,0 3 128 0,0 9-128 0,-1 2 224 0,1 6-32 15,2 7 0-15,0 3 0 0,4 6-192 0,0 3 0 16,2-2 0-16,-1 0 0 0,0-2 128 0,1 0 0 16,1-4-128-16,0-2 192 0,0-1-64 0,0-6-128 15,0-3 176-15,-1-3-176 0,-1-2 128 0,0-4-128 16,2-6 0-16,0-3 0 0,-1-5 128 0,0-1-128 16,0-5 0-16,-3 1 0 0,2-3 160 0,-3 5-32 0,-3 0 0 15,1 6 0-15,0 2 112 0,-2 5 16 0,0 7 0 16,1 6 0-16,-1 6-128 0,3 9 0 15,1 9-128-15,1 7 192 0,2 2-192 0,-1 4 0 0,2 3 0 0,0-1 0 16,0-3 0-16,0-3 0 0,-1-3 0 0,1-4 0 16,1-2 0-16,1-8 0 0,2-3 0 0,-2-3 0 15,-1-5 0-15,0-4 0 0,1-2 0 0,1-8 0 16,-1-2 0-16,1-5 0 0,5-5 0 0,-1-5 0 16,0 1 352-1,-1-3 32-15,-1 0 0 0,1-3 0 0,0 1 128 0,-3 5 16 0,1 4 16 0,-3 6 0 0,-3 7-320 16,1 3-64-16,-2 6-16 0,-1 3 0 0,1 1-144 15,2 2 0-15,2 4 0 0,0 5 0 0,1 0 0 0,3 4 0 16,1 1 0-16,0-1 0 0,0 0 0 0,0-7 128 16,1-2 0-16,2-2 0 0,1-6 0 0,3-5 0 15,0-1 0-15,0-6 0 16,0-2 112-16,1-4 16 16,0 1 0-16,0-5 0 0,3-1 320 0,3-4 64 0,4 0 0 0,2-1 16 0,4 1-528 0,-1-2-80 31,-1 4-48-31,-2-1 0 0,-1-1 0 0,-3-1 0 15,-3 0 0-15,-1 0 0 0,2-4 0 0,-3 1 0 16,0-4 0-16,0 1 0 0,0-3 0 0,1-3 0 0,-1 0 0 16,0-2 0-16,-1-3 0 0,-3-4 0 0,-2-6 0 15,-4-7 0 1,-2-12-976-16,-5-8-192 0</inkml:trace>
  <inkml:trace contextRef="#ctx0" brushRef="#br1" timeOffset="173882.02">16498 6171 14735 0,'-10'0'1312'0,"2"0"-1056"0,3 0-256 0,2-2 0 0,3-1 656 0,-2 2 80 0,-3-4 16 0,-4-1 0 0,-1-3-336 0,1-2-64 0,5-2-16 0,2 0 0 0,4-3 1328 0,0 0 256 0,3 4 48 0,0 1 16 15,1 1-496-15,0 0-80 0,2 1-32 0,-3 3 0 0,1-3 176 0,-2 7 48 32,-1-3 0-32,0 4 0 0,-1-2-400 0,1 2-80 15,-1 0-16-15,1 1 0 0,0 2-848 0,0 1-256 0,2-2 128 0,0 4-128 0,0-3 0 0,0 3 0 16,0 1 0-16,1 1 0 16,0 1 0-16,0 1 0 0,1 4 0 0,1 2 0 0,2 5 0 0,-2-1 0 15,1 2 0-15,0 2 0 16,1 2 0-16,1 1 0 0,-3-3 160 0,1 1-160 0,0-2 256 0,-2-1-32 0,1-4-16 15,0-3 0 1,-2-2-208-16,2-2 176 0,-1-2-176 0,1-3 160 16,0-2-160-16,0-3 0 0,0 0 144 0,2-3-144 15,0-4 192-15,3 0-48 0,-1-3 0 0,2-3 0 16,-2-2-144-16,1-1 0 0,0 1 144 0,-1-5-144 16,1 3 0-16,-4-1-192 0,1 2 32 0,-1 3 0 0,-3 2-16 0,0 1 0 0,1 2 0 0,-2-2 0 31,-2 4 48-31,0 1 0 0,-1 3 0 0,2-1 0 0,-2 6 128 15,3 3 0-15,0 1 0 0,1 5 0 0,2 2 256 0,1-1 0 16,-1-1-16-16,3 0 0 0,-1 1-32 0,3-3 0 16,-1-2 0-16,0-1 0 0,1-1-208 0,-1-5 0 15,0 0 0-15,1-1 0 0,-3-1 0 0,0 0 0 16,-2-5-144-16,1-1 144 0,-2 2-144 0,-1-3 144 16,1-1-128-16,-2 0 128 0,0 1 0 0,-1-3 0 15,1-3 0-15,0 2-128 0,0-2 128 0,0-2 0 16,1 4 0-16,2-2 0 0,-2 7 0 0,0 2 0 15,2 3 0-15,-1 6 0 0,0 4 0 0,1 5 0 0,-2 8 0 16,0 4 0-16,-2 1 160 0,0 1-32 0,1-1-128 16,-2-1 192-16,2-4 16 0,0-3 0 0,1-5 0 15,1-2 0-15,0-4-208 0,-1-3 0 0,3-4 0 0,-2-2 0 16,2-1 0-16,0-6 128 0,-1-2-128 0,1-2 0 16,1-3 0-16,-3-4 0 0,2-2 128 0,-3-1-128 15,1-3 0-15,0-2 0 0,0-3 0 0,-1 0 0 16,0 3 0-16,1-5 0 0,0-5 176 0,2 4-176 15,-1 1 160-15,1 9-160 0,1 1 128 0,-1 9-128 16,-2 5 0-16,-1 3 0 0,-1 7 0 0,1 4 0 16,0 6 192-16,1 3-64 0,1 3 0 0,2 3 0 0,0-3 96 15,2 2 16-15,2-1 0 0,0-3 0 0,-3-3-48 16,2-1 0-16,3 1 0 0,1-3 0 0,-3-2-192 0,1-2 0 16,-1-4 0-16,-1-1 0 0,0 0 0 0,-2-1 0 15,0-4 0-15,0 2 0 0,-1 1 0 0,1 0 0 16,-1 4 0-16,0 3 0 0,1 1 0 0,0 5 0 15,0 5 0-15,2-1 0 0,-1 5 144 0,3-2-144 16,2 3 128-16,3-1-128 0,-3-3 288 0,3-3-32 16,0-4 0-16,-2-5 0 0,2-3-80 0,-2-5-32 15,-2-5 0-15,1-5 0 0,0-7-144 0,1-6-192 0,-2-5 32 16,0-9-21008-16</inkml:trace>
  <inkml:trace contextRef="#ctx0" brushRef="#br0" timeOffset="184485.87">20461 16897 28559 0,'-2'0'2544'0,"1"-2"-2032"0,1 2-512 0,0 0 0 16,1-1-176-16,-1 0-128 0,0 1-16 0,0-4-16 0,0 1-1120 0,1-2-208 0,-1 2-64 0,1 0 0 0,0 0 1888 0,-1 0 368 0,2 3 80 0,-4-2 16 16,0 4 3488-16,0 1-1872 0,-3 0 16 15,0 3-272-15,-4-1-64 0,0 3-16 0,-2-2 0 16,0 3-1056-16,-1-3-208 15,-2 0-32-15,-1 1-16 0,0 2-368 0,-1-3-80 0,0 0-16 0,-2 2 0 16,-1 0-128-16,-1-4 0 0,-1 4 0 0,2-5 0 16,1 1 0-16,2 1 0 0,1-3 0 0,3 2 0 0,3-1 0 31,1-1 0-31,3-1 0 0,0 1 0 0,2 1 0 0,1-1 0 16,1-1 0-16,-1 1 0 0,2 1 0 0,2-2 0 0,-1 1 0 0,3 3 0 15,0-2-304-15,3 2 64 0,0 0 16 0,3 0 0 31,2 1-160-31,2-1-16 0,2-1-16 0,1 0 0 0,1 3 256 0,1-2 160 0,1 1-192 0,0 0 192 16,1 3-512-16,-1-3 16 0,0 4 0 0,1-2 0 16,-2 3-208-16,-1 2-32 0,-1 0-16 0,-2 1 0 0,-3 1 448 0,1 0 96 0,-1 0 16 15,-2-2 0 1,-2 1 192-16,0-2 0 0,-2 4 0 0,0-2-144 16,-1 2 144-16,-1 0 0 0,-2-2 0 0,0 0 0 0,-2-1 144 0,-2-1-144 0,0 1 192 0,-1-4-192 31,-1 1 608-31,-4-4 16 0,1 1 0 0,-4-1 0 15,-2 0-208-15,-2-1-32 0,-2 1-16 0,0-1 0 16,-1 0-368-16,-3 0-320 0,0 1 64 0,-2 0 16 31,-2-1-656-31,0-2-144 0,1-1-32 0,0-2 0 0,2 0-1936 16,1 0-400-16</inkml:trace>
  <inkml:trace contextRef="#ctx0" brushRef="#br0" timeOffset="184848.75">20811 17215 22111 0,'-6'-8'976'0,"2"1"208"0,1 1-944 0,1 1-240 0,2 4 0 0,2 0 0 0,-1-3-1664 0,0-2-368 0,0 0-80 0,3-5 0 0,0 2 2336 0,-2 2 480 0,2 0 80 15,0 4 32-15,-3 0 2544 0,1 3 512 0,0 0 96 0,0 1 32 16,-1 3-1264-16,2-3-256 0,0 4-48 0,1 0-16 16,1-2-1456-16,0 0-272 0,1 1-64 0,0 0-16 15,3 0-256-15,0-4-48 0,1 2-16 0,2-3 0 16,0 1-288-16,2-1 0 0,1-4 0 0,1 1 0 15,0-1-144-15,0 1-96 0,1-1-16 0,-2-1 0 16,0 2-192-16,-1 1-64 0,-1 3 0 0,-2 0 0 16,0 2-1136-16,-2 1-224 0</inkml:trace>
  <inkml:trace contextRef="#ctx0" brushRef="#br0" timeOffset="185497.96">21595 17191 9215 0,'4'-3'816'0,"-2"-2"-656"0,1 4-160 0,-2-3 0 15,0 3 2800-15,-1 1 528 0,1-1 96 0,2 1 32 16,-1-5-2240-16,1 1-432 0,1 2-80 0,-1-2-32 16,0 0 624-16,-1 2 128 0,0 0 32 0,-1 2 0 15,1-2-320-15,-2 0-64 0,1 0-16 0,1-1 0 0,-2 1-272 16,0-1-48-16,-2 0-16 0,1-2 0 0,0 0-96 0,-3 0-32 16,1 0 0-16,-4 0 0 0,1 2-176 0,-1-2-32 15,-2 0-16-15,-2 1 0 0,0 2-368 0,-1 2 0 16,-1 1 0-16,0 3 0 15,-1-2 0-15,-1 3 0 0,0 2 0 0,-2 2 0 0,0 2 224 0,1 0-32 16,-1 2 0-16,3 0 0 0,3 1-192 0,-1 1 0 16,4 0 0-16,0 1 0 0,2-4 0 0,0 0 128 15,1 1-128-15,0-2 144 0,1 0-144 0,1-1 0 16,-2 2 0-16,0 1 0 0,0 0 0 0,0 1 0 0,0 1 0 16,1-2 0-16,2 2 0 0,0 0 0 0,1 0 0 15,2-2 0-15,2 1 0 0,1-5 240 16,2 1-64-16,3-3-16 0,0 0 32 0,4-3 0 0,2-1 0 0,-1-2 0 15,3-1-192-15,-3-1 0 0,4-2 0 0,-1-1 0 16,4-3 0-16,0 0 0 0,1-1 0 0,-1-2 0 16,0 0 0-16,0-1 192 0,0 3-192 0,-1-6 192 15,0 2 80-15,-2-2 32 0,0-1 0 0,-1-2 0 16,-1 0-64 0,-2-1-16-16,-2 0 0 0,-1 0 0 0,0-1-96 0,-1-1 0 0,-2-4-128 0,-2-2 192 15,-2 2 96-15,-3-2 16 0,-1-2 0 0,-1 2 0 0,-3-2-64 16,-1 1-16-16,-1 0 0 0,-3 1 0 0,-1-2-224 0,0 1-208 31,-1 2 32-31,-1-2 16 16,-1 4-224-16,2 3-64 0,1 5 0 0,2-1 0 15,2 5-48-15,-1 2-16 0,4 6 0 0,-1-2 0 0,0 1-192 0,3 3-64 0,0 2 0 0,1 3-17040 0</inkml:trace>
  <inkml:trace contextRef="#ctx0" brushRef="#br0" timeOffset="188511.78">15964 5996 28559 0,'-3'0'2544'0,"1"0"-2032"16,1 0-512-16,1 0 0 0,1 0-528 0,-1-3-208 0,0 2-32 0,0-2-16 0,1 0 624 0,-1-2 160 0,3 0 0 0,-1 1 0 0,1-3 0 0,-1 3 0 0,1-1 160 0,-1-1-160 0,0 2 128 0,1 2-128 0,-1-2 0 0,2 3 144 0,-1-3 320 0,-1 2 64 16,2-2 16-16,0 3 0 0,2-3 320 0,0 1 64 15,1 0 16-15,3-2 0 16,1 2-368-16,0-3-64 0,3 0 0 0,1-1-16 0,0-1 64 0,1 1 16 15,2-1 0-15,1 1 0 0,1-1 144 0,-1-3 48 16,4-1 0-16,-1-2 0 0,1 1-80 0,0 0-16 16,-1-1 0-16,1 0 0 0,2-2-352 0,2 1-80 15,2 1-16-15,-1-3 0 0,2 1-96 0,1-1-128 0,2-1 176 16,2 1-176-16,1 0 144 0,1-1-144 0,0 1 0 16,0 0 144-16,-1-3-144 0,0 1 160 15,-2 2-160-15,1 0 160 0,-3 0-160 0,2-1 0 0,0-3 144 0,0 3-144 16,1 0 144-16,-1 2-144 0,-2-1 192 0,-2 0-192 15,-1 1 160-15,-1-2-160 0,-3 2 128 0,-1 0-128 16,-4 4 0-16,-3-1 0 0,-1 1 0 0,-3 2 0 16,-2 3 0-16,-1-1 0 15,-3 2 0-15,0 1 0 0,1 1-416 0,-3 1-64 16,0 2-16-16,0-1-18064 16</inkml:trace>
  <inkml:trace contextRef="#ctx0" brushRef="#br0" timeOffset="189430.67">22093 17194 22111 0,'-6'5'1968'0,"1"-2"-1584"0,0-1-384 0,3-2 0 0,1 0 3968 0,1 0 704 0,0 0 128 0,0 0 48 16,0-2-3584-16,1 0-720 0,3 1-144 0,1-3-16 0,1 2-384 0,2 0 128 0,1-1-128 0,2 2 0 0,2-3 0 0,0 3 0 0,1 1 0 0,-1 0 128 0,2 0-128 0,1 0 0 0,0 1 0 0,2-1 0 0,-1 1 0 0,0-1-192 16,1 0 192-16,0-1-192 15,1 0-192-15,0-3-32 0,3-1-16 0,-1 0 0 16,0-1-960-16,0-3-192 0,0 1-32 0,-2-1-14128 15</inkml:trace>
  <inkml:trace contextRef="#ctx0" brushRef="#br0" timeOffset="189872.5">22978 17059 9215 0,'0'5'816'0,"-3"-3"-656"0,1 0-160 0,0-4 0 15,1 0 6720-15,1 1 1296 0,0 0 272 0,-1-4 48 16,1 0-7232 0,0-5-1440-16,0-1-304 0,2-3-48 0,1-2-144 0,1 0-16 15,-2 3-16-15,1-5 0 0,0 4 1296 0,-2 0 256 0,1-1 48 0,-2 3 16 0,-2-1 320 16,0 3 64-16,0 3 16 0,-2 2 0 15,0 0-640-15,-1 4-112 0,-1-2-16 0,-1 6-16 0,-2-1-192 0,0 3-48 16,-1 5 0 0,-2-1 0-16,0 2-128 0,-2 0 0 0,-2 1 0 0,0 3-176 15,-1 1 176-15,-2 0-192 0,0 2 192 0,1 2-192 0,-2 1 192 0,-1 1 0 16,1 0 0-16,1 2 0 16,0-1 160-16,2 2 16 0,1 0 0 0,0 1 0 15,1 0 16-15,0 2 16 0,3-1 0 0,0-2 0 16,2 2 48-16,3-2 16 0,2 1 0 0,3 2 0 0,0-2-144 0,4 0-128 15,0-2 144-15,3-2-144 0,1-2 144 0,4-4-144 16,1-1 128-16,3-4-128 0,1-3 0 0,2 1 0 16,3-6 128-16,0-1-128 15,2-2-336-15,0-2-112 0,2 0 0 0,-3 1-12528 0,1-1-2496 0</inkml:trace>
  <inkml:trace contextRef="#ctx0" brushRef="#br0" timeOffset="190710.91">20521 17918 35935 0,'-4'3'3200'0,"0"0"-2560"0,2-1-512 16,0-4-128-16,2 2 672 0,-1 0 112 0,-1 0 32 0,-1 2 0 0,0-2-1328 0,-1-2-256 0,3 1-48 0,-1-2-16 0,2 3 496 15,0-2 80-15,0 0 32 0,-1 4 0 0,-1 0 608 0,-1 2 128 0,-2 1 32 0,0 1 0 0,-1 3 160 0,-1-1 48 16,-3 2 0-16,-1 3 0 0,-2 0-368 0,0 2-80 16,-2 0-16-16,1-2 0 0,1 1-160 0,-2 1-128 15,-4 1 192-15,1 1-192 0,-1-1 192 0,3-2-192 16,1 0 192-16,2-3-192 0,2 0 176 0,1-4-176 15,1 3 160-15,0-2-160 0,3-2 0 0,0-1 128 16,2 0-128-16,-2-3 0 0,1 2 0 0,0-3 0 0,1 2 0 16,0-2 0-16,-1-1 0 0,1 0 0 0,0 0 0 15,0 0 0-15,2 0 0 0,-2 0 0 0,3 0 0 0,-1 0 0 16,2 0 0-16,-2 1 0 0,4 0 0 0,-1 2 0 16,1-3 0-16,3 0 144 0,3 1-144 0,-8-1 128 15,24 1-128-15,-8-1 0 0,3-1 0 0,1 1 0 16,2-1 0-16,0 1 0 0,1 0 0 0,-1 0 0 15,3 0 0-15,-2 1 0 0,1 1 0 0,-2 2 0 0,0 0 0 16,-3 2 0-16,-1 0 0 0,-2 3 0 0,-3-1 0 16,-4 4 0-16,-1 0 0 0,-2 0 0 0,-2 3 0 15,-2 1 0-15,-2 2 0 0,-2-1 0 0,-2 0 0 0,-2 1 0 16,0 0 0-16,-2 1 0 0,0 0 0 0,-2-3 0 16,1-1 128-16,-1-1-128 15,-1-2 0-15,-1 1 0 0,-2-2 0 0,-1 0 0 0,0-1 0 0,-2-2 0 16,0 1 0-16,-3-3 0 0,-1 0 0 0,-3 1 0 15,0-2 0-15,-2 0 0 16,0 1-544-16,0-1 16 0,0-3 0 0,1-1-11600 16,3 2-2320-16</inkml:trace>
  <inkml:trace contextRef="#ctx0" brushRef="#br0" timeOffset="191036.86">20871 18217 14735 0,'-5'0'1312'0,"0"-1"-1056"0,1 1-256 0,1-3 0 16,2 2 2816-16,1 1 496 0,-1 0 96 0,0-1 32 0,-2 1-3440 0,0 0-592 0,1 1-176 0,1 3-16 0,1-3 1952 0,0 4 400 0,1-3 80 0,2 3 16 0,-1 0 944 0,1 0 192 0,2 0 32 0,1-2 16 0,0 0-1664 0,3-1-336 16,2-1-64-16,0 1-16 0,3-4-128 0,0 1-48 15,1-1 0-15,3-1 0 16,0 0-464-16,-1-3-128 0,3 1 0 0,-3-1 0 16,1 1-176-16,-2-1-48 0,2-3-16 0,-1 0 0 15,0 2-704-15,-1 0-144 0</inkml:trace>
  <inkml:trace contextRef="#ctx0" brushRef="#br0" timeOffset="191790.36">21859 18228 23039 0,'0'1'2048'0,"-2"-1"-1648"0,1 0-400 0,0-1 0 0,1 0 448 0,-1 1 16 16,-1-3 0-16,0 1 0 0,-2-2-720 0,-1-1-160 0,0-1-32 0,0 0 0 0,0 0 2064 0,-1-2 416 0,0 3 80 0,-1-5 0 15,-1 3 128-15,-2-2 0 0,0 1 16 0,-2-2 0 0,-3 0-1232 0,-1 2-240 16,-1 2-48-16,-3 3-16 0,0 0-464 0,-2 3-112 16,-2 1-16-16,-2 4 0 0,-2 3-128 0,-2 3 0 15,-3 5 0-15,-2 5 0 16,3 2 0-16,-2 3-224 0,-1 5 80 0,3 3 16 16,2 0-240-16,3 0-32 0,6 0-16 0,2-4 0 0,6 2 416 15,3-6 0-15,4 0 0 0,3-4 176 0,2-2-176 0,2-3 160 16,2 0-160-16,4 12-208 15,-2-15-256-15,1-3-32 0,0-2 0 0,2 0 144 0,-1-1 32 16,3-2 0-16,0-2 0 0,2 1 576 0,3-4 128 0,1 0 32 16,3-2 0-16,2 0 176 0,0-5 48 0,2-1 0 15,1-4 0-15,2 1-304 0,1-2-48 0,2-2-16 0,-1 0 0 16,0-4-144-16,1 1-128 0,-1-4 144 0,-2-1-144 16,0 1 192-16,-2-3-48 0,-2-1-16 0,-1-1 0 15,-2 2-128-15,-1-5 160 0,-1 0-160 0,-2-4 160 16,0 4 160-16,-4-5 16 0,0 0 16 0,-3-1 0 15,-3 2 0-15,-2 1 0 0,-1 2 0 0,-5-5 0 16,-1-3 32-16,0-3 16 0,-3 3 0 0,1 1 0 16,1 0-256-16,0 1-144 0,0 4 160 0,0 1-160 15,3 2 0-15,-2 1-320 0,3 6 64 0,0-2 0 16,-1 8-192-16,1-1-16 16,0 2-16-16,0 1 0 0,0 3-32 0,-1 1 0 0,1 3 0 0,0 2 0 15,1 1-384-15,-1 4-64 0</inkml:trace>
  <inkml:trace contextRef="#ctx0" brushRef="#br0" timeOffset="192276.6">22200 18279 40543 0,'0'1'3600'16,"-1"-1"-2880"-16,1 0-576 0,0 0-144 0,1 0 0 0,-1 0 192 0,1 0-192 0,0 0 192 0,1 1-192 0,0 2 0 0,2-1 0 0,-4-2 0 0,0 0 0 0,18 6 160 0,-9-2-16 0,2-4 0 0,1 0 96 0,4 1 16 0,2 1 0 0,3-2 0 0,2-2 32 15,5 1 16-15,1 0 0 0,3-4 0 0,2-1-48 0,0 1-16 0,0-1 0 0,-1-1 0 0,1-1-240 0,-4 0-160 16,1 0 32-16,-2 0 0 16,-2 3-448-16,-2-1-96 0,-2 2-16 0,-4 1-18064 0</inkml:trace>
  <inkml:trace contextRef="#ctx0" brushRef="#br0" timeOffset="193336.66">23052 17806 29487 0,'-1'0'2624'0,"-1"0"-2112"0,2 0-512 0,0 0 0 16,0 0 512-16,0 0-16 0,-1 0 0 0,1 0 0 0,-1-2 464 0,1 2 112 0,0 0 16 0,0 0 0 0,0 0 304 0,0 0 64 0,0 0 16 0,0 0 0 0,-3 26-672 15,3-15-128-15,0 3-32 0,0 0 0 0,0 6-192 0,3 2-64 16,-1 2 0-16,1 2 0 0,-1 7-384 0,1 2 0 15,-2 1 0-15,-1 2 0 0,0 3 0 16,-3 2 0-16,1-2 0 0,-3-5 0 16,1-4 0-16,-1-2 128 0,-1-1-128 0,0 0 0 0,-1-3 240 15,2-3-48-15,0-2 0 0,1-3 0 0,2-7 160 0,-1-3 32 16,2-1 0-16,-2-5 0 0,2-1-384 0,1-2 128 16,-1-5-128-16,1-1 0 0,0-2 176 0,0-4-48 0,0-3 0 15,0-1 0-15,1-3-128 0,2-1 0 0,-1-1 0 16,2 0 0-16,1-2 0 0,0 3 0 0,2-1 0 15,1 1 0-15,0 1-176 0,1-2 48 0,1 3 0 0,1 3 0 16,2 0-80-16,0 4-16 0,0 1 0 16,1 2 0-16,1 3-32 0,-2 3 0 0,1 1 0 0,0 4 0 15,1 0 256-15,-2 3-176 0,2 1 176 0,-1-1-160 16,-1 3 0-16,0 2 0 0,-1 0 0 0,-1 1 0 16,-1 0 160-16,-1 2 0 0,-1 0 0 0,1 2 0 15,-3-1-176-15,0-1 0 0,0 1 0 0,1 1 0 16,-1-2 32-16,0 2 0 0,1 3 0 0,1-2 0 15,-2-4-48-15,1 2-16 0,-2-1 0 0,0-3 0 16,-1 1 208-16,-2-1 0 0,0 1 0 0,-2-1 0 0,-2-1 176 16,0 0 128-16,-2-3 16 0,-1 0 16 0,-1 1 48 15,-1 0 16-15,-2 0 0 0,-1 2 0 0,0-1-192 16,-2 0-32-16,-2 2-16 0,-2-2 0 16,-1 3-160-16,-4 0 0 0,-1 4 0 0,-2-4 0 0,-2 3 0 0,0-2 0 15,0-2 0-15,0 0 0 0,2-2 192 0,-4-2 0 16,2 0 0-16,2-4 0 0,0 0 80 0,2-4 32 15,0-4 0-15,1-4 0 0,0-2-112 0,0-5-32 16,-2-12 0-16,1-10-21136 16</inkml:trace>
  <inkml:trace contextRef="#ctx0" brushRef="#br0" timeOffset="197226.64">13907 4825 18431 0,'-1'0'1632'0,"0"-3"-1312"0,1 3-320 0,1-1 0 0,0 1 1264 0,-1-1 176 0,0-2 32 0,2-1 16 0,-1-2-112 0,0 1-32 0,2-3 0 0,-1 0 0 0,1 2-480 0,-2-3-96 0,1 2-32 0,1 1 0 0,-1 1-176 0,1-1-48 16,-2 1 0-16,1 0 0 0,1 0 320 0,-1-1 64 15,0 2 16-15,-1-1 0 0,1-1-16 0,-2-2-16 0,2 5 0 16,-2-3 0-16,-2 1-384 0,0-2-80 0,-1 2-16 0,0 2 0 16,-2 0-224-16,-3 0-48 0,1 1-128 0,-4-1 192 15,-2 4-192-15,-3 1 0 0,-1 0 0 0,-2 1 0 16,0 0 0-16,-2 0 0 15,0 2 0-15,0-3 0 0,0 3 0 0,1-5 0 0,0 1 0 16,1 0 0-16,2 2 0 0,1-3 0 0,0 0 0 0,1-4 0 16,0 3 272-16,-1 1-32 0,0-3-16 0,0 2 0 15,0 0 0-15,0-1 0 0,1 4 0 0,0-1 0 16,0 0-80-16,1 3-16 0,0 1 0 0,-1 0 0 16,2 2-128-16,-1 1 0 0,-1 1 144 0,2 1-144 0,0 3 0 15,2-1 0-15,0 3 0 0,0-2 0 0,2 4 0 16,0-1 0-16,1 0 0 0,-1-1 0 0,3-2 0 15,0 2 0-15,1 0 0 0,-1-3 0 0,1 1 0 0,0 1 0 16,-1-1 0-16,-1 2 0 0,0-1 0 0,0 4 0 16,-2 2 0-16,1-3 0 0,2 0 0 0,0-1 0 15,1 2 0-15,3-1 0 0,-1 3 0 0,4-1 144 16,1-1-144-16,1 2 160 0,4-1 80 0,1-1 16 16,2 0 0-16,3 1 0 0,0 1-112 0,1-3-16 15,1 1 0-15,1-2 0 0,0 1-128 0,1-5 0 16,-1 2 0-16,1-1 128 0,-1-2-128 0,2 2 0 15,-1-1 0-15,0 3 0 0,-1-3 0 0,1 2 0 0,0-1 0 16,0 0 128-16,1-2-128 0,0 0 0 0,2-4 0 16,1-2 0-16,1 0 0 0,2 0 0 0,-1-5 0 15,2 0 0-15,-3 0 208 0,2-2 16 0,-2-1 0 0,0 3 0 16,-5-2-96-16,1 1-128 0,-2 1 176 0,0-2-176 16,0 2 160-16,-1 0-160 0,0 2 128 0,-3-4-128 15,-1 1 0-15,-1 1 0 0,-1-4 0 0,1 3 0 16,-3-5 0-16,0 1 0 0,2-1 0 0,-2-4 0 0,1 0 0 15,1-1 0-15,0-4 0 0,1-1 0 16,0-1 0-16,-1-3 0 0,1-1 0 0,-3-5 0 0,1-2 0 16,-2-2 0-16,-1-2 0 0,-3-2 0 15,-1 2 0-15,1-1 0 0,-2-1 0 0,-2 0 0 0,1-3 0 0,0 0 0 16,0 2 0-16,0-1 0 0,-2 1 0 0,2 0 0 16,1 1 0-16,-3 3 0 0,2-2 0 0,-1 4 0 15,-2 6 0-15,0-2 0 0,-1 5 0 0,0 3 0 16,-1 0 0-16,-1 1 0 0,-2 3 0 0,-1-3 0 15,-1 4 0-15,-1 1 0 0,-2 2 0 0,-2 2 0 16,0 1 0-16,1 2 0 0,1 1-240 0,0 3-16 16,-4 0-16-16,1 3-13440 15,-2 2-2688-15</inkml:trace>
  <inkml:trace contextRef="#ctx0" brushRef="#br0" timeOffset="198199.39">17806 4522 911 0,'-13'5'0'0,"3"-3"0"0,0 2 0 0,3-2 0 0,3-1 4320 0,3 1 784 0,-2-2 144 0,-3 2 48 0,-3 1-3248 0,-2 0-656 0,-2-1-128 0,0 0-32 0,1 1-864 0,2-6-176 0,1 3-48 0,2-2 0 16,2 0-624 0,1-3-128-16,4 0-32 0,0 1 0 0,1-1 16 0,2-2 0 0,1 2 0 15,-1-1 0-15,1 4 624 0,-2-4 240 0,1 2-16 0,-2 0 0 16,-1 2 1424-16,-1-2 272 0,-2 2 64 0,1 0 16 0,-2-1 240 15,1 1 64-15,-2-1 0 0,0 0 0 16,-1 1-960-16,-2-1-176 0,2 3-32 0,-1-2-16 0,-2 2-672 0,1 0-128 16,0 0-16-16,-2 0-16 0,-1 2-288 0,-2-2 0 31,1 1 0-31,0 3 0 0,-3 0 0 0,0 0 0 0,0 2 0 0,-2 1 0 0,1 1 0 0,-2 3 0 16,2-1 0-16,-3 3 0 0,0 0 0 0,-3 3 0 15,1 1 0-15,-3 2 0 0,1 2 0 0,-1-2 0 16,0 4 0-1,-2 3 0-15,-2-3 0 0,2 4 0 0,3 2 0 16,1-6 0-16,2 3 128 0,4-4-128 0,3-2 0 0,4-2 0 0,1-1 272 0,2 0 0 0,1 0 0 16,3 4 0-1,-1-1-48-15,4 1-16 0,1 2 0 0,0-1 0 16,2 3-208-16,-1 2 176 0,2-3-176 0,0 2 160 0,1 3-160 0,1-1 0 0,0 1 0 0,1-3 0 16,-1 1 0-16,3-1 0 15,-2-1 0-15,2-2 0 0,0-1 0 0,1-1 0 0,-1-2 0 0,3-2 0 16,0 2 0-16,2-4 0 0,2-3 0 0,3-2 0 31,1-3 144-31,1-2 0 0,4-1 0 0,2-4 0 16,-1-2 176-16,3-2 48 0,2-1 0 0,1-1 0 0,2-2-32 15,-1 0 0-15,1 1 0 0,0-2 0 0,-3 1-176 0,-1 2-32 16,0-5-128-16,-2 1 192 0,0-1-192 16,-2-2 0-16,0-1 128 0,-2 0-128 0,0 2 0 0,-2-4 0 15,-1-1 0-15,1 1 0 0,-2 0 0 0,-3 1 176 16,-1-2-176-16,-2 1 160 0,-1 1-160 0,-2-2 0 15,-2 1 0-15,-1-3 128 0,-2-2 32 0,-3 0 0 16,0-1 0-16,-3-4 0 0,-2-1 128 0,-3-4 32 16,-2-1 0-16,-2 2 0 0,0 0-128 0,-4 2-32 15,-1-3 0-15,-3 3 0 0,-3 2-160 0,-2-2 0 16,-1 4 0-16,-3-1 0 0,1 5 0 0,-2-2 0 0,-3 3 0 16,2 1 0-16,0 3 0 0,0 0 0 0,-1 3 0 15,0-1 0-15,2 4 0 0,-1 1 0 0,-2-2 0 16,1 3 0-1,-2-2-624-15,-3 0-96 0,-2 2-32 0,-3-2-20768 0</inkml:trace>
  <inkml:trace contextRef="#ctx0" brushRef="#br0" timeOffset="-193078.66">23790 17767 31327 0,'1'0'2784'0,"-1"-4"-2224"0,0 0-560 0,0 1 0 0,1 0 1984 0,-1 2 304 0,2-2 48 0,-2 0 16 0,1-3-3120 0,-1-3-608 0,-1 0-128 0,-3 3-32 0,0 0-976 0,-4 2-208 0,-3 3-32 0,-7 1-16 16,-2 1 1712-16,-4 3 352 0,-5 0 64 0,-4 3 0 0,-4 0 1232 0,-7 3 240 15,-3 3 64-15,-7 3 0 0,-5 1 288 0,-7 2 64 16,-8 2 16-16,-8 1 0 0,-2-4-944 0,-7 1-176 0,-7 2-144 0,-11 1 192 15,-8 1 128-15,-11-2 16 0,-8 6 16 0,-9 0 0 16,-10 3 928-16,-11 2 192 0,-8 2 48 0,-10 5 0 16,-7 0-480-16,-7 5-80 0,-7 0-32 0,1 1 0 15,1 0-592-15,-1 1-112 0,1 4-32 0,4-3 0 16,4 2-192-16,8-2 128 0,10 3-128 0,11-5 0 16,10 1 0-16,12-9-208 0</inkml:trace>
  <inkml:trace contextRef="#ctx0" brushRef="#br0" timeOffset="-189508.79">30528 13514 35007 0,'0'-2'3120'0,"0"-3"-2496"0,1 3-496 0,-1 0-128 0,1 1 0 0,-1 0 0 0,0-6 128 0,2 2-128 0,-1-4 1344 15,1-1 192-15,0 2 32 0,-1 1 16 0,0 2-944 0,0 4-192 0,-1 1-48 0,0 1 0 0,0 4 96 0,0 1 16 0,0 5 0 0,0 4 0 16,-1 5-256-16,0 3-64 0,-3 9 0 0,0 3 0 0,-2 5-192 0,0 0 0 15,-1 5 0-15,-2-2 0 0,0 5 0 0,1-3 0 16,-2-2 0-16,0 0 0 0,0 0 0 0,-1 0 0 16,1-1 0-16,0 0 0 0,0-5 0 0,0 0 0 15,3-6 0-15,-1 0 0 16,2-6 0-16,0-1 0 0,2-1 0 0,1-4 0 0,0-2 0 0,1-5 0 16,1-1 0-16,1-2 0 0,1-1 0 0,0-5 0 15,0-1 0-15,2-2 0 0,0 0 0 0,1-5 0 0,0-1 0 0,1-5 0 31,1-3 240-31,3-3-48 0,-1-3-16 0,2-3 0 0,3-6 16 0,0-4 0 0,2 0 0 0,2-3 0 16,1-1-192-16,1 1 0 0,0 4 0 0,1 3 0 31,-1 4 0-31,3 3 128 0,0 1-128 0,-1 4 128 16,0 3-128-16,1 1-192 0,-1 4 32 0,1-2 16 0,1 2 144 16,-4 2 0-16,1 2 0 0,-3 2 0 0,-2 0 0 15,-4 1 0-15,-2 2 0 0,-1 0 0 0,-2 3 0 16,-1-1 0-16,-2 5 0 0,1-3 0 0,-1 4 0 15,-1 2 0-15,1 1 0 0,-2 3 0 0,0 3 0 0,-1 0 0 16,-1 4 0-16,1-2 0 0,-3 2-176 0,1 1 176 16,-2 0-208-16,-1 2 80 0,1-4 128 0,-1-1-208 15,1 0 80-15,-1-2 128 0,0-1 0 0,-2 0 0 16,1-2 0-16,-1 1 0 0,-1-3 0 0,0 1 0 16,-1-1 0-16,-1-1 0 0,2-1 0 0,-2 0 0 15,0-3 0-15,-1 1 128 0,1 0 80 0,-1-3 16 16,0 1 0-16,-2-1 0 0,0-1 304 0,-2 0 64 0,-1 0 16 15,-2-3 0-15,1-1-160 0,-3 0-48 0,0-5 0 0,-1-1 0 16,-1-1-144-16,-1-6-48 0,-1 0 0 16,2-5 0-1,0-3-768-15,-2-4-144 0,1-3-48 0,2-7-20976 0</inkml:trace>
  <inkml:trace contextRef="#ctx0" brushRef="#br0" timeOffset="-187721.52">13749 4851 20271 0,'1'-3'1792'0,"2"1"-1424"0,-1-1-368 0,0 2 0 16,0-2 880-16,1 1 96 0,0-3 32 0,2-2 0 0,3-5 896 0,-2 3 176 0,-1-1 32 0,-3 1 16 0,1 0-272 0,-3 2-64 0,0 1-16 0,0 0 0 0,1-1-1072 0,0 0-192 0,2 1-64 0,2-2 0 15,0 2-448-15,1 0 0 0,1 0 0 0,1-2 0 16,-1 5-544-1,0-2-96-15,1 1-32 0,-2 3 0 0,-1 0 272 0,-1 1 48 0,-1 1 16 0,-1 3 0 16,-2-3 336-16,0 1 256 0,-2 1-32 0,0 3-16 16,-2-1 704-16,1-1 144 0,-1 0 32 0,1 1 0 15,0-1-704-15,0 0-128 0,3 0-16 0,0-1-16 0,1-2-224 16,2 4 0-16,1-3 128 0,1 3-128 0,-2 1 0 0,1 4 0 16,-2 2 0-16,1 4 0 0,-3-1 0 0,-3 5 0 15,0 2 0-15,-2 3 0 0,-3 2 0 16,-2-2 192-16,1 3-48 0,-3-1-16 0,0 2 16 0,-2-2 0 15,0-1 0-15,-2-1 0 0,-2-2 192 0,-3-1 48 16,0 2 0-16,-2-2 0 0,-5 0 0 16,-2 2 16-16,-3-2 0 0,0 0 0 0,0-3-128 0,0-2-16 15,3-1-16-15,2-3 0 0,4-1-240 0,0-1 144 16,2-2-144-16,2-2 128 16,4-2-464-16,1-2-112 0,2-1 0 0,5 2-19648 0</inkml:trace>
  <inkml:trace contextRef="#ctx0" brushRef="#br0" timeOffset="-185339.87">24113 11246 4607 0,'0'-1'400'0,"-1"-4"-400"0,-1 4 0 0,2-2 0 0,2 2 3120 0,-1 0 528 0,0 1 128 0,0-4 0 0,3-1-1472 0,0-1-288 0,2 0-64 0,0-2-16 0,0 2-944 0,-1 1-192 0,0-1-32 15,-1 1-16-15,-2 1-224 0,0 2-32 0,-2 2-16 0,-2-2 0 0,-1 2 336 0,-1 0 64 0,-2 2 16 0,-3 3 0 0,-1-1 96 0,-2 1 32 16,-2 1 0-16,-1 2 0 0,-1 4-288 0,-4-1-48 16,-1 0-16-16,-1 1 0 0,-1 2-304 0,-2-1-64 15,0 0-16-15,2-2 0 0,-1 0 80 0,1-2 16 16,2 1 0-16,0-1 0 0,0 0-208 0,1 1-48 0,1 0 0 16,1 1 0-16,0-2-128 0,4 1 0 15,0-1 0-15,3 0 128 0,2 0-128 0,3-2 0 0,2 1 0 16,4-1 0-1,2 0 0-15,1 0 0 0,2-1 0 0,3-1 0 16,0 1 0-16,2-1 0 0,1 0 0 0,3 0 0 0,0-3 0 0,-1 2 0 0,0-2 0 0,1 2 0 16,4 1 0-1,-1 0 0-15,4 1 0 0,0-2 0 0,1 3 0 0,1 0 0 16,0-1 0-16,-1 0 0 0,-2 4 0 0,0-4 0 16,-2 3 0-16,0-1 0 0,-2 3 0 0,-1-2 0 0,-2 5 0 15,0-3 0-15,-4 4 0 0,3-2 0 16,-5 2 0-16,-1 1 0 0,-1 0-128 0,-2 2 128 0,-1-1 0 15,-1-1 0-15,1 1 0 0,-4-1 0 0,-1 2 0 0,-1-1 0 0,-2 2 0 16,-2-3 0-16,-2 0 0 0,-1-2 0 0,-1 3 0 0,-2-3 0 16,0 2 0-16,-4-2 0 15,0 2 0-15,-2 0 0 0,-1-2 0 0,-1 1 0 0,1-3-144 0,0 0 144 16,0-2 0-16,-1-2 0 31,3 0-848-31,0-5-64 0,2 1-16 0,1-4-16624 0</inkml:trace>
  <inkml:trace contextRef="#ctx0" brushRef="#br0" timeOffset="-184786.76">24423 11560 32255 0,'-5'3'2864'0,"1"-1"-2288"0,2 0-576 0,1 0 0 0,1-2 1104 0,-3 1 112 0,0 3 32 0,-2 0 0 0,-3 1-240 0,1 1-48 0,1 0-16 0,1-1 0 0,2 4-432 16,2-4-96-16,1-2-16 0,4 0 0 0,2-1-16 0,1-2-16 0,4 0 0 0,2-2 0 0,2-1-48 16,3 1 0-16,3-4 0 0,3-1 0 0,2 2-320 15,2-1 144-15,2-2-144 0,1 0 0 0,0 2 0 0,1-3 0 16,2 2 0-16,0-1 0 15,-2 0-576-15,-1 2-80 0,0-1-16 0,-3 1 0 16,1 0-1584 0,-3 0-320-16,-2-2-64 0,-1 5-13216 0</inkml:trace>
  <inkml:trace contextRef="#ctx0" brushRef="#br0" timeOffset="-184091.11">25517 11626 21183 0,'-2'-3'1888'16,"0"1"-1504"-16,0 1-384 0,2-3 0 0,0 3 1648 0,-1 0 256 0,-1-4 48 0,-2-4 16 0,-2 0 208 0,-2-4 32 0,0 0 16 0,-2 2 0 0,0 0-1184 0,0 0-224 15,-2 0-48-15,-1 2-16 0,0 3-240 0,-5-2-32 0,1 5-16 0,0-2 0 0,-2 4-128 0,1 2-16 0,-2 4-16 0,2 1 0 16,0 3-128-16,-1 4-32 0,0 0 0 0,0 4 0 16,-1 4-144-16,0-1 0 0,1 3 0 0,0 2 0 15,2-2 0-15,1 2 0 0,3 1 0 0,2-1 0 16,5-2 0-16,-1 3 0 0,3-2 0 0,1-1 0 15,3 1 0-15,0-2 0 0,2-1 0 0,1-1 0 16,2 0 0-16,2-3 0 16,1 2 0-16,2-5 0 0,2-1 0 0,1-2-176 0,2-2 16 15,0-2 0-15,1-5 160 0,0 2 0 16,1-6 0-16,2-1 0 0,0-2 0 0,1-2 0 0,1-3 0 0,0-1 0 0,-1-2 160 0,0-3 16 16,-1-1 0-16,3-2 0 0,1-5 128 0,-2-1 16 15,-1-2 16-15,-3 0 0 16,-1 1 48-16,-1-7 16 0,-3 3 0 0,-2-4 0 0,-2 2-224 0,-3-3-48 15,-2 0-128-15,0-3 192 16,-3 8-192-16,-1-9 144 0,-2 1-144 0,-1-2 128 0,1 3-128 16,-3 0 160-1,-1 2-160-15,1 5 160 0,-1-4-160 0,1 6 0 0,-2 1 0 0,3 3 0 0,0 3-192 0,2 1 192 16,1 3-160-16,1 3 160 16,1 3-512-16,3 3 0 0,-1 1 0 0,2 4 0 15,2 0-736-15,-1 3-160 0</inkml:trace>
  <inkml:trace contextRef="#ctx0" brushRef="#br0" timeOffset="-183361.95">25710 11627 33167 0,'-2'4'2944'0,"2"-3"-2352"0,1 0-464 0,2 1-128 0,0 0 512 0,1-2 96 0,2 1 16 16,4 3 0-16,5-2 416 0,2 2 96 0,3-3 16 0,0-1 0 0,-2 0-592 0,2-1-112 0,0 1-32 0,-3-2 0 0,1-1-256 0,-2 2-160 0,0-2 192 0,-3 1-192 15,2-2 0-15,-1-1 0 0,-1 3 0 0,2-4 0 32,-1 1-1328-32,1 0-208 0</inkml:trace>
  <inkml:trace contextRef="#ctx0" brushRef="#br0" timeOffset="-182318">26373 11136 26719 0,'0'1'2368'0,"1"1"-1888"15,1-1-480-15,-1 1 0 0,0-2 1296 0,0 2 176 0,1 3 16 0,0-1 16 0,2 3-208 0,1 4-32 0,0 1-16 0,0 4 0 0,0 2-800 0,-2 1-144 16,2 4-48-16,-1 3 0 0,0 2 240 0,-1 0 32 0,1 2 16 0,-1 4 0 0,0-1-160 0,0 2-48 15,-1-1 0-15,1 1 0 0,-2-1-144 0,0 1-16 16,0-2-16-16,-1 0 0 0,-2 1-160 0,-1-3 192 16,0 0-192-16,-2-3 192 0,0-4-192 0,0-1 0 15,-1 0 0-15,-1-4 0 0,3 0 0 0,0-4 0 0,1-2 0 16,2-1 0-16,0-6 0 0,0 0 0 0,1-4 0 0,0 1 0 16,1-3 0-16,-1-4 0 0,1-1 0 0,0-2 0 15,1-3 0-15,0-2 0 0,2-3 0 0,-1-3 0 16,1 0 0-16,1-3 0 0,0-4 0 0,3-2 0 15,-1-3 0-15,2-3-192 0,-1-2 32 0,3-1 16 16,2 1-576-16,-1 4-112 16,2 3-32-16,1 4 0 0,1 4-96 15,0 5-32-15,1 0 0 0,-1 8 0 0,1-2 864 0,1 4 128 0,0 3 0 0,1 2 160 0,1 1 336 16,-1-1 64-16,1 4 16 0,-1 1 0 0,-1-2-432 0,0 2-144 16,-2 1 0-16,-2-1 144 0,-1 2-368 0,-2 1-80 15,-1 0-16-15,-3 2 0 0,1-2 64 0,-3 3 0 16,-2 3 0-16,0 0 0 0,-2 0 256 0,-2 4-128 15,-2-1 128-15,-2 0 0 0,0-1 0 0,-2 2 0 16,-2-1 0-16,0 0 0 0,-3 1 192 0,1-2-64 16,-1-1-128-16,0-2 192 0,-3 0 96 0,0-2 16 15,-1-3 0-15,-3 1 0 0,1 0-32 0,-3-1 0 0,0 2 0 16,-2-2 0-16,-1 1-272 0,-2-1 0 16,1 2 0-16,-1-4 0 0,2 1 0 0,1 2 0 15,-1-3 0-15,2 2 0 16,1 2-512-16,0-4-96 0,0 4-32 0,1-3-15328 0</inkml:trace>
  <inkml:trace contextRef="#ctx0" brushRef="#br0" timeOffset="-181969.02">27135 11475 35935 0,'-4'0'3200'0,"0"2"-2560"15,2-2-512-15,2 0-128 0,0 2 1152 0,0-1 224 0,0 0 32 0,-2 2 16 0,0-2-1056 0,1 3-224 0,0-2-144 0,1-1 192 0,1 2-64 0,0-2-128 0,3 1 192 0,1 1-64 0,1-2-128 0,0 0 0 0,3 2 0 0,1-3 128 16,0 0 112-16,2 0 16 0,0-3 0 0,2 1 0 16,2-2-112-16,1 2-16 0,1-4 0 0,0 1 0 15,1-2-128-15,-1 3 0 0,1-3 0 0,1 1 0 32,0-2-704-32,1 0 0 0,0 2-16 0,1-3-17744 0</inkml:trace>
  <inkml:trace contextRef="#ctx0" brushRef="#br0" timeOffset="-181067.64">28026 11438 13823 0,'2'-4'1216'0,"-2"2"-960"15,0-2-256-15,-2 3 0 0,2-2 752 0,-1 1 96 0,0-3 32 0,-3-3 0 0,1-3 832 0,-4 0 160 0,-1 0 48 16,-1 0 0-16,-2 2-96 0,0 6-16 0,-3-2 0 0,-1 3 0 0,-1 2-336 0,0 2-64 0,-2 3 0 0,-1 1-16 0,-1 2-848 0,1 2-160 0,-2 3-48 0,-2 2 0 16,3-3-336-16,1 3 0 0,0-3 0 0,2 4 0 15,1-1 320-15,-2 1 112 0,2 5 16 0,-1-2 0 16,0 7-192-16,1-3-16 0,-2 2-16 0,4 1 0 0,1-3-224 16,3 1 0-16,2-2 0 0,3 0 0 0,2-3 208 15,2-2-48-15,2-2-16 0,3-3 0 0,1 1 112 16,1-3 0-16,3-5 16 0,2 1 0 0,1-4-144 0,3 1-128 15,1-6 144-15,4 1-144 0,0-2 0 0,1-2 0 16,1 0 0-16,0-2 0 0,0-3 0 0,2 0 0 16,-2 0 0-16,-1-5 0 0,-2 3 0 0,-1-1 0 15,1 0 176-15,-3-3-176 0,-1 1 224 0,-2-2-64 16,0 2-16-16,-2-2 0 0,-1 0 48 0,-3 2 16 16,-1-3 0-16,-1 0 0 0,-2 2-64 0,-1-1-16 31,-1 3 0-31,1 3 0 0,-2 3 0 0,-2 1 0 0,2 3 0 0,0 2 0 0,0 2-128 0,0 2 128 0,0 2-128 15,2 3 128-15,-1 1-128 0,1 5 192 0,1 1-192 0,2 8 192 16,0 3-64-16,2 7 0 0,3 6 0 0,0 0 0 16,1 2 208-16,0 0 48 0,0-1 0 0,1-3 0 15,-4-6 0-15,2 4 0 0,0-3 0 0,0 3 0 16,0-2-176-16,-2-1-16 0,1-4-16 0,0-1 0 16,-2-3-176-16,2-4 0 0,-2-5 0 0,2-2 0 15,0-1 0-15,-1-5 0 0,5-3-144 0,0-6 144 16,2-2-1056-16,4-6-96 0</inkml:trace>
  <inkml:trace contextRef="#ctx0" brushRef="#br0" timeOffset="-179354.36">15454 3933 24879 0,'-1'-5'2208'0,"0"1"-1760"0,1 2-448 0,0 2 0 0,0-3 272 0,-1 2-16 0,-1-1-16 0,0-3 0 0,0-4 624 0,-2 0 128 0,0 3 32 0,0-2 0 0,1 3-576 0,0 1-96 0,1-1-32 0,1 0 0 15,-1 4-64-15,1-4-32 0,0 1 0 0,0 2 0 0,-2-2 416 0,-2 1 64 0,1 3 32 0,-2-3 0 16,0 2-96-16,0-2 0 0,0 2-16 0,-3-2 0 16,0 3-160-16,-1 0-16 0,-1 0-16 0,-1 0 0 0,-2 0-112 15,0 3 0-15,-3 1-16 0,0 0 0 16,0 0-304-16,0 2 0 0,-1 2 0 0,-2-2 0 15,1 1 0-15,-2 3 0 0,1-4 0 0,0 4 0 0,-1-2 0 16,1 2 0-16,0-2 128 0,-1 2-128 0,0 3 320 0,-1-1 0 16,1 2 0-16,-2-2 0 0,-1 2-128 0,2 0 0 15,2-1-16-15,-1-1 0 0,1 2-48 0,-1-2-128 16,2 0 192-16,0 1-64 0,2-1 16 0,1-1 0 16,2 3 0-16,0-3 0 0,3 1-144 0,1 0 0 15,2 0 144-15,-1 4-144 0,2 1 0 0,0 1 0 16,2 0 0-16,2 2 0 0,-1-2 0 0,3 4 0 15,1-4 0-15,1 1 0 0,0-2 0 0,3-2 0 0,1 1 0 16,1-1 0-16,2 1 0 0,0-1 0 0,1 2 0 16,1 0 0-16,0 1 0 0,0-2 0 0,1 1 0 0,-1 0 0 15,-2-4 0-15,1 3 0 0,1 1 0 0,1-1 128 16,0 1-128-16,-1-2 0 0,1 0 0 0,-1 1 128 16,-1-2 0-16,-1 1 0 15,1-4 0-15,-2 0 0 0,2 1-128 0,-2-4 128 0,1 0-128 0,0-2 128 16,2 1 0-16,0-2 0 15,4-3 0-15,-1 2 0 0,2-2 0 0,-1 1 0 0,2-2 0 0,-1-1 0 16,1 0 0-16,0-1 0 16,0-2 0-16,0 1 0 0,-1-2-128 0,1-1 0 0,-1 1-176 0,1-1 176 0,0-1 0 15,0-1 0 1,1 1 208-16,1-2-64 0,-1 1-144 0,0-2 128 0,2 2-128 0,-2-3 128 0,-1 2-128 0,2-1 0 31,-1-1 0-31,0-3 0 0,1 1 0 0,-2 0 0 16,-2 0 0-16,1 0 0 0,-1-2 192 0,0 1-32 0,0-4-16 0,0-1 0 0,-3 2-16 0,-1-1 0 15,0 1 0-15,-1 0 0 0,-2-2 96 0,0 0 16 0,1-1 0 16,-1-2 0-16,1 3-240 0,-2-5 0 0,1 1 0 16,1 0 0-1,-2 3 0-15,-1-3 0 0,0 1 0 0,-2 3 0 0,1 0 0 0,-3 1 0 0,1 1 0 16,-1 0-160 0,-1 2 160-16,0-1 0 0,0 3 0 0,0-3 0 0,0 2 0 0,-1-2 0 0,-1 1 0 0,0-3 0 31,-1 1 0-31,1 3 0 0,-2-2 0 0,-1 2 0 0,2 2 0 0,-4 0 0 0,1 2 0 0,-2 0 0 15,0-1 0-15,-2 3 0 0,-1-3 128 0,0 3-128 32,-1 1 176-32,-1-3-48 0,-2 3 0 0,1-1 0 15,-1 3-128-15,-1-3 0 0,0 4 0 0,-3-1 0 16,0 4 0-16,1-3 0 0,-2 6 0 0,0-6 0 16,1 6-640-16,-1-3-48 0</inkml:trace>
  <inkml:trace contextRef="#ctx0" brushRef="#br0" timeOffset="-173048.81">23606 12384 7359 0,'-8'2'656'0,"2"-2"-528"0,0 0-128 15,1 0 0-15,3 2 1792 0,0-2 336 0,1 0 64 0,-3 0 16 0,-1 1-912 0,-2-1-176 0,0 1-32 0,-1-1-16 0,2 0 400 0,1 0 64 0,1 0 32 0,2 0 0 0,-1 0-336 0,2 0-64 0,1 0-16 0,-1 0 0 0,2 0 128 0,-1 3 32 16,1-3 0-16,2 0 0 0,-3 0-160 0,0 0-16 15,0 0-16-15,0 0 0 0,25-3-416 0,-17 2-64 16,3-2-32-16,3 1 0 0,1-1-192 0,3 0-32 16,3 0-16-16,3-2 0 0,4-1-128 15,2-3-32-15,3 1 0 0,1-2 0 0,3 0-208 0,2-1 144 16,6-1-144-16,4-2 128 0,3 0-128 0,5 1 0 16,4-3 0-16,3-3 128 0,3 2-128 0,3-5 192 15,6-2-192-15,4-1 192 0,3-1-192 0,2-1 0 16,4 0 0-16,4-4 128 0,4-1-128 0,4-2 0 0,5 1 0 15,-1 1 0-15,-2-1 0 0,3-1 0 0,4 4 0 16,-1-2 0-16,-4 3 0 0,0-2 0 0,3 1 0 16,-2 0 0-16,3 2 0 0,-1-1 128 15,-9 4-128-15,5-4 192 0,3 3-64 0,-2-2-128 0,-2 2 192 0,-5 1-64 16,-2-2-128-16,2 3 0 0,1 2 0 0,-7-1 0 16,-5-1 0-16,-4-1 0 15,-4 1 0-15,-2-1 0 0,-3-2 0 0,-6 3 0 0,-8 2-144 0,-5-2 144 16,-4 2 0-16,-4 0 0 0,-5 1 0 0,-5 1 0 31,-4 0-528-31,-5 3-48 0</inkml:trace>
  <inkml:trace contextRef="#ctx0" brushRef="#br0" timeOffset="-168837.17">30973 15071 22111 0,'1'-1'1968'0,"1"0"-1584"16,-2-2-384-16,0 3 0 0,1 0 1888 0,-1-1 288 0,1 0 64 0,0-1 16 0,1-3 96 0,-2 0 16 0,2-1 0 0,-3 0 0 0,0 0-1312 0,-1 1-256 0,0-4-48 0,-2 2-16 0,0-1-288 0,1 1-48 0,-1 1-16 0,-1-2 0 0,-1 2-48 16,-2 1-16-16,1 2 0 0,-2 0 0 15,-1 2-32-15,1 2-16 0,-3 4 0 0,0-2 0 0,-3 3-80 16,0 2 0-16,-1 1-16 0,-1 1 0 16,0 2 16-16,-2-1 16 0,2 3 0 0,0-2 0 0,-1 0 32 15,1 1 0-15,0 2 0 0,-1-3 0 0,2 4-240 16,0-2 144-16,3 1-144 0,0 2 128 15,2-1-128-15,0-2 0 0,2 2 0 0,2 0 0 0,-1 1 0 0,1 1 0 16,0 0 0-16,2 1 0 0,0 1 0 0,0-2 0 16,1 3 0-16,2-4 0 0,0 1 0 0,5-2 0 15,1-1 0-15,2-2 0 0,2 1 0 0,1-4 0 0,2-2 0 16,3 0 0-16,1-4 0 0,2-2 0 0,4 0-160 16,0-3 160-16,2 0 0 0,3-5-144 0,2-2 144 15,-1 0 0-15,0-3 0 0,-1-2 0 0,0-2 0 16,0 2-128-16,1-5 128 0,-1-1 0 0,-1 0 0 15,-2 1 0-15,-2-1 0 0,-2 2-128 0,-2-2 128 0,-2 2-128 16,-3-2 128 0,-2 2 0-16,-1 1 0 0,-3 0 128 0,-1 2-128 0,-4-2 0 0,1 1 0 0,-4 2 0 15,1-3 128-15,-3 3-128 0,1-2 128 0,-2 3-128 16,0 0 208-16,0 1-16 0,0 1-16 0,0 2 0 0,1 2-176 16,-1 1 128-1,3 4-128-15,-2 1 128 0,2 2-128 0,0 2 0 0,1 2 0 0,1 2 0 0,1 0 0 0,1 5 0 16,1-1 0-1,4 4 0-15,-1 0 0 0,1 2 0 16,2 0 0-16,2 3 0 0,1-1 320 0,2 1 0 0,1 1-16 0,0 0 0 16,-1 1 16-16,2 0 16 0,1-1 0 0,0 2 0 0,1 1-96 15,0 1-32-15,0-2 0 0,0 2 0 0,-1-2-208 0,-1-6 0 32,-1 3 0-32,-2-3 0 0,1-1 0 0,-4-3 0 15,0-1 0-15,-3-2-15232 16,-1-3-2912-16</inkml:trace>
  <inkml:trace contextRef="#ctx0" brushRef="#br0" timeOffset="-167076.09">15587 4080 20271 0,'2'-5'1792'0,"1"1"-1424"0,-2 2-368 15,-1 2 0-15,1 0 640 0,-1-2 48 0,3-1 16 0,-1-1 0 0,2-1 528 0,0 2 112 16,-2-2 32-16,0 0 0 0,0 4 240 0,-1-2 48 0,-1 2 16 0,0 0 0 0,0 1-864 0,-1-3-176 0,-2 2-48 0,3 0 0 0,-1-1-80 0,1-1 0 15,-1 0-16-15,1 0 0 0,-1-1 96 0,-1 0 32 32,2 0 0-32,-2 1 0 0,-1 0-240 0,0 2-64 0,-2-3 0 0,-2 3 0 15,1 1-80-15,0 0-32 0,-1 1 0 0,-1 3 0 16,1-2-16-16,-1 2 0 0,1 1 0 0,0-1 0 16,-2 1 48-16,0 0 0 0,2 1 0 0,-2 0 0 15,3 0-64-15,-1 2-16 0,-1-2 0 0,1 3 0 0,-2 0-160 0,0 1 0 0,0 1 0 16,-1-2 0-16,0 1 0 0,0 1 0 0,-1 0 0 15,-2 0 0-15,1 2 256 0,-3-1-48 16,-2 3 0-16,-2 1 0 0,1 1 112 0,-4 1 0 16,-1 5 16-16,-3 2 0 0,0 3 48 0,-2 0 16 15,2-1 0-15,0-1 0 16,-2 1 0-16,-1 0 0 0,1 0 0 0,2-3 0 0,1 1-48 0,4-3-16 0,1-1 0 0,0-3 0 31,4 1-336-31,1-5 0 0,4-6 0 0,5-4-14752 0,2-5-3056 0</inkml:trace>
  <inkml:trace contextRef="#ctx0" brushRef="#br0" timeOffset="-157668.99">23632 16576 19343 0,'0'-1'1728'0,"-3"-1"-1392"0,1 2-336 0,-1-2 0 16,1 1 4000-16,1 1 736 0,-2-1 128 0,-1 1 48 0,-2-5-4336 0,-2 1-880 0,-2 1-160 0,-3-2-48 15,2 2-736-15,-2 0-160 0,-2 3-16 0,-3 2-16 0,-1 1 1440 0,-4 0 256 0,0 3 64 0,-6 3 0 0,-3 2 1600 0,-5 0 320 32,-5 6 64-32,-6 0 16 0,-5 2-1136 0,-7 3-224 0,-8 3-64 0,-7 2 0 0,-8 2-400 15,-10 0-96-15,-8 0-16 0,-13-1 0 16,-8 3-96-16,-10-1-32 0,-3 2 0 0,-7-2 0 0,-4 1 0 0,-13 1 0 16,-5 4 0-16,-6-3 0 15,0 0 192-15,2-1 48 0,4-1 0 0,9 0 0 0,6-1-240 0,9-2-64 16,9 0 0-16,13 0 0 0,13-2-192 0,14-4 0 15,16-4 0-15,11-4-21552 0</inkml:trace>
  <inkml:trace contextRef="#ctx0" brushRef="#br0" timeOffset="-146155.24">31077 16238 24879 0,'1'0'2208'0,"0"-2"-1760"0,1 2-448 0,0-1 0 0,-1 1 0 0,1-2-144 0,0 2 0 0,3-3 0 0,0 0-240 0,1 0-64 0,0 1 0 0,-1 1 0 0,0-1 1408 16,-1 2 288-16,-2 0 48 0,0 2 16 0,0-1 912 0,-1 1 176 15,-1 1 32-15,0-2 16 0,0 2-976 0,0-1-208 0,0 1-48 16,0-1 0-16,-1 0-496 0,1-1-96 16,-1 0-32-16,-2-2 0 0,2 1-16 0,-2-1 0 0,-2-3 0 0,-2 1 0 15,0-3 112-15,-4 1 16 0,-2-5 0 0,-3 1 0 16,-1-1-240-16,-3-4-32 0,-1 2-16 0,-2-1 0 15,-2 1-96-15,-3 2-32 0,-1 0 0 16,0 5 0-16,-1 3-128 0,0 7-32 16,2 1 0-16,-1 6 0 0,2 4-128 0,-1 7 0 15,-2 5 0-15,2 2 0 0,2 4 0 0,-2 5 0 16,4 6 160-16,1 6-160 0,5 0 0 0,4 2 0 0,6 1 0 0,5-2 0 16,4-1 160-16,5-5-160 0,6-5 128 0,0-3-128 15,3-5 528-15,2-4 32 0,4-3 0 0,1-5 0 16,3-3-240-16,4-3-64 0,4-4 0 0,3-5 0 15,5-4-256-15,3-7-192 0,3-6 16 16,6-6 16-16,7-4-960 0,4-7-192 0</inkml:trace>
  <inkml:trace contextRef="#ctx0" brushRef="#br0" timeOffset="-142908.86">17956 4774 5519 0,'0'-3'496'0,"0"2"-496"0,1 1 0 0,-1 0 0 0,1 0 416 0,-1 0-16 0,2-1 0 0,-1 0 0 15,0 1-64-15,0-4-16 0,-1 3 0 0,0 1 0 0,0 0 288 0,0 0 48 0,0 0 16 0,0 0 0 0,0 0 144 0,0 0 16 16,0 0 16-16,0 0 0 16,0 0 80-16,0 0 16 0,0 0 0 15,-7-20 0-15,12 17-48 0,0 0-16 16,1 0 0-16,0-2 0 0,0 2-128 0,1 0-32 0,-1-2 0 0,-1 2 0 16,0-1-96-16,0 0-32 0,-2 0 0 0,-1 2 0 15,0 1 0-15,-2-2 0 0,0 2 0 0,-1 1 0 16,-2 1 224-16,0 2 32 0,-2-1 16 0,0 2 0 15,-1 1-224-15,-1 1-64 0,0 0 0 0,0 0 0 16,-1 1-240-16,1-3-48 0,-1 4-16 0,1-2 0 16,-1 3 272-16,-1-3 48 0,-1 1 16 0,-3 2 0 15,1 0 144-15,-3 1 16 0,0 2 16 0,-3 3 0 0,-3 0-16 16,-3 1 0-16,-1 3 0 0,-4 4 0 16,-3-2-352-16,-3 3-80 0,-2 0-16 0,0-2 0 0,2 0 0 15,-4 4 0-15,-3 5 0 0,-3 0 0 0,-2 4-192 16,-1 3-128-16,0 1 128 0,-1-4-128 0,2 4 0 0,5-8 0 15,3-5 0-15,7-7 0 0,2-4-160 16,8-6 0-16,4-2 0 0,10-5-18960 16</inkml:trace>
  <inkml:trace contextRef="#ctx0" brushRef="#br1" timeOffset="-135382.95">17048 4697 12895 0,'0'-6'1152'0,"0"0"-928"0,2 1-224 0,-1 0 0 0,0 2 1408 0,-1 2 256 0,1-1 32 0,1-1 16 0,0-5-1200 0,0 0-256 0,0 1-32 0,-1-2-16 0,-1 4-208 0,-4 3 0 0,1 2 0 0,-2 0 0 0,-3 5 0 0,-2-2 0 0,-1 5 0 0,-1 3 0 0,-3 3 256 16,-2 3 48-16,-3 4 16 0,-1 1 0 0,-4 4 704 16,-1 1 160-16,-1 3 32 0,0-3 0 0,-1 0 64 0,4-2 0 15,-2 1 16-15,0-4 0 0,2-3-128 16,1-2-16-16,1-1-16 0,4-5 0 0,3 1-432 0,2-5-64 15,2-1-32-15,0-2 0 0,3-2-288 0,2 1-48 16,1-3-16-16,1-3 0 0,1 1-256 0,0-1 0 16,2 0 128-16,-2-6-128 0,3 2 0 0,-1-3 0 15,1-1 128-15,0-3-128 0,1-1 0 0,2-1 0 16,-1-1 0-16,2 2 0 0,1-1 0 0,0 3 0 0,0 0 0 16,1 4 0-1,-1-1 0-15,0 7 0 0,-1 0 0 0,-2 3 0 16,1 1 0-16,-2 3 160 0,-1 1-160 0,-1 1 128 15,-2-1-128-15,-1 4 0 0,1-1 0 0,-2 0 0 16,1 2 128-16,-1-4 0 0,0 1 0 0,-1 2 0 16,0-3 128-16,0 0 32 0,-1-3 0 0,3 1 0 0,0-2-96 15,-1 1 0-15,1-3-16 0,2 0 0 0,-1 0-176 0,2-3 0 16,0 1 0-16,0-2 128 0,1-2-128 0,1 0 0 16,0-2 0-16,1-2 0 0,1-1 0 0,1-1 0 0,-1-1 0 0,2-4 0 15,1-3 0-15,2 0 0 0,1-2 0 0,-2-1 0 16,2-2 0-16,-1 4 0 15,1-1 0-15,-2 4 0 0,0 4 0 0,-4 4 0 0,0 3 0 0,-3 3 0 0,-3 1 0 16,0 2 0 0,-4 1 0-16,0 0 0 0,-2 1 0 0,-1 0 0 0,-1 1 0 0,-1 0 0 0,-3 0 0 0,-1 2 128 15,-1-1-128-15,-1 0 128 0,0 2-128 0,-1 0 0 32,2 1 0-32,0-1 0 0,2-2 160 0,0 1-160 0,1 1 192 0,3-4-192 0,0 4 0 0,2-5 0 15,3 1 0-15,-1 0 0 0,3-1 0 0,0 0 0 16,1 0 0-16,-1-1 0 0,2 0 0 0,-1-2 0 15,1 1 0-15,0-2 0 0,0 2 0 0,1-5 0 0,-1 2 0 16,1-1 0 0,1-2 192-16,0-1-64 0,0 0 0 0,0-2-128 0,1 0 128 15,1 0-128-15,-1-1 0 0,0-1 0 16,0 2 0-16,-1 4 0 0,0-2 0 0,0 4-144 0,-1 3 144 0,0-2 0 0,0 1 0 0,-1 3 0 16,0 0 0-16,-1 0 0 0,1 2 0 0,0-1 0 15,-2 3 0-15,0-2 0 16,0 2 0-16,-1 1 0 15,2 0 0-15,-3-2 0 0,1 2 0 0,-2 0 0 0,1 0 0 16,0 0 0-16,1 0 0 0,-1-4 176 16,1 4-176-16,0-4 0 0,1 2 0 0,-1-1 0 0,0-2 0 15,2 2 0-15,-1-1 0 0,0-1 0 0,3 2 0 16,0-2 0-16,0 0 0 0,1-2 0 0,0 2 0 16,1-1 0-16,0-1 0 0,-1 2 0 0,1-2 0 0,1-1 0 15,-2 2 0-15,0-1 0 0,0-1 0 0,0 2 0 16,-2-4 0-16,1 1 0 0,-1 2 0 0,-1-3 0 15,1-1 128-15,-1 1-128 0,-1-1 0 0,2-1 0 16,-2 3 144-16,-1-5-144 0,2 0 128 0,-1-1-128 16,1 3 128-16,0-4-128 0,0 0 176 0,0 0-48 15,1 1 0-15,0-3 0 0,1 1-128 0,-2-3 160 16,2 3-160-16,0-1 160 0,-2 2-160 0,2 1 0 16,-3 3 0-16,1 1 128 0,-1 1-128 0,-2 1 0 0,-1 3 0 15,1 0 0-15,0 1 0 0,0 1 0 0,-2 0 0 16,0 3 0-16,0-2 0 0,0 1 0 0,0 0 0 0,1 0 0 15,-2 2 0-15,1-4 0 0,1 2 0 0,0-1 0 16,0-1 0-16,0 0 0 0,1 1 0 0,0-2 0 16,2 0 0-16,1-3 0 0,1 2 0 0,4-3 0 15,-1-1-336-15,4-1 0 0</inkml:trace>
  <inkml:trace contextRef="#ctx0" brushRef="#br1" timeOffset="-115002.68">32686 15070 23951 0,'3'-4'2128'0,"1"0"-1696"0,0 2-432 0,-2 1 0 0,0-1-448 0,0 0-160 0,2-2-32 0,2-1-16 0,1-1 1040 0,1-3 192 0,-1 2 64 0,-3 1 0 0,-3 2 1648 0,-2 2 336 0,-3-1 64 0,-1 3 0 16,-1 3-768-16,-1-3-144 0,-2 5-48 0,-1-3 0 16,-1 4-1024-16,-1 0-192 0,-2 3-64 15,-1 0 0-15,0 2-176 0,-1 0-32 0,1 1-16 0,-2 2 0 0,-3 3-64 16,-2 2-16-16,0 2 0 0,-2-1 0 0,1-1-144 15,-2 1 0-15,0 1 0 0,-1 0 0 0,3-2 0 0,-1-1 0 16,1 0 0-16,1-2 128 0,2-1-128 16,1-3 0-16,2-1 0 0,2 0-176 15,2-5-336 1,1-1-80-16,3-1-16 0,0-1-17760 0</inkml:trace>
  <inkml:trace contextRef="#ctx0" brushRef="#br1" timeOffset="-114692.04">32221 14984 19343 0,'0'0'1728'0,"0"-1"-1392"0,0 1-336 0,1 0 0 15,2 0 2992-15,-1 1 528 16,2 1 96-16,1 0 32 0,3 1-1776 0,5 2-336 0,2 4-80 0,2 3-16 0,0 1-528 16,0 5-96-16,1 3-32 0,0 2 0 0,1 4-240 0,-1 2-48 15,2 5-16 1,0 0 0-16,2 0-240 0,0 1-48 0,2-2-16 0,-1 2 0 0,2-4-176 0,-1 0 0 16,0-3 0-16,5 1 0 31,-1-1-576-31,1-3-80 0,0 1-32 0</inkml:trace>
  <inkml:trace contextRef="#ctx0" brushRef="#br0" timeOffset="-100606.29">21735 13345 35935 0,'1'-3'3200'0,"0"2"-2560"0,1 1-512 0,-1 0-128 0,1 0-304 16,1 0-80-16,0-2 0 0,4 0-16 0,0 1 256 0,0 1 144 0,2 0-160 0,-3 0 160 15,1 3 160-15,-4 0 128 0,0 2 32 0,-3 1 0 0,-3 2 0 0,0 2 0 0,-5 1 0 0,-2 5 0 0,-3-1 160 0,-5 2 32 0,-2 4 16 0,-4 0 0 0,-1 1 80 0,-6 4 16 0,-5 3 0 0,-5 3 0 16,-6 4-304-16,-4 6-48 0,-6 0-16 0,-6 2 0 15,-7 5-96-15,-5-2-32 0,-3-7 0 0,-5 2 0 16,-6 3 64-16,-6-1 16 0,-4 2 0 16,-1-1 0-16,2-2-48 0,-3 2-16 0,-1-1 0 0,-3-1 0 0,-1 1-144 0,-2-5 0 15,-1 0 0-15,11-4 0 16,7-4-256-16,-11 3-144 0</inkml:trace>
  <inkml:trace contextRef="#ctx0" brushRef="#br0" timeOffset="-95736.83">18901 6475 5519 0,'1'-2'496'0,"1"-1"-496"0,0 2 0 0,-1 0 0 0,0 0 1136 0,0 1 128 0,3-5 16 0,1 0 16 15,1-1 784-15,2 0 160 0,-1-3 16 0,0 1 16 0,1 2-992 0,-2 1-208 0,-1 0-48 0,-1 3 0 0,-1-3 32 0,1 1 0 0,-3 2 0 0,2-1 0 0,-2 1 96 0,-1-2 32 16,0 2 0-16,1-1 0 0,-1-1 224 0,0 2 32 15,-1 0 16-15,1-2 0 0,0 1-528 0,0 0-96 16,1 0-32-16,-1-1 0 0,2 1-592 0,-1-1-208 0,0 0 144 0,0 3-144 16,0-4 0-16,-1 1 0 0,2 1 128 0,-2 0-128 15,0 1 368-15,-2-1 32 0,1 2 16 0,-1 0 0 16,1 0-128-16,-1 1-32 0,0 0 0 0,-1 0 0 16,1 1-96-16,-1 0-32 0,1 3 0 0,1-2 0 15,-2 4 0-15,0 2 0 0,0-1 0 0,-2 3 0 16,0 3-128-16,-1-1 0 0,0 4 0 0,-3 1 0 15,-2 6 0-15,-4-1 0 0,0 4-160 0,-3 1 160 0,-2 1 0 16,-4 5 0-16,-1-4 0 0,-4 3 0 0,-2 1 0 16,0-1 0-16,-1 1 0 0,1-4 0 0,3-5 0 15,2-3 0-15,2-1 0 0,3-4 0 0,4-1 256 16,2-1 0-16,3-2 0 0,2-1 0 0,4-1-256 16,1 0 128-16,1-1-128 0,3-2 0 15,2 0 0-15,-1 0 0 0,1 0 0 0,2 0 0 0,-1 0 0 0,-1-1 0 16,1 0 0-16,-2 0 0 0,0 2-240 0,-3 0 0 15,1-3 0-15,-3 4 0 0,-1-1-16 0,-3-1-16 16,-1 0 0-16,0-1 0 0,0-1 144 0,-1 0 128 16,0-1-192-16,0-3 192 0,2 0-208 0,2-1 64 15,1 0 16-15,2-2 0 16,0-2-624-16,3-1-112 0,2-1-32 0,0-1-10432 0,3-2-2080 0</inkml:trace>
  <inkml:trace contextRef="#ctx0" brushRef="#br0" timeOffset="-95071.63">18436 6895 10127 0,'-4'1'896'0,"0"1"-704"0,2 1-192 0,1-2 0 0,1 2 0 0,-2-3 0 0,-1 4-160 0,-2 3 160 0,-3-1 592 0,0 3 224 0,-1 0 32 0,0 1 16 0,1-1-304 31,1-2-64-31,1 0-16 0,0-2 0 0,1-2-32 0,1 0-16 0,1-2 0 0,0-1 0 0,2 0 1584 0,-1-1 320 0,2 1 64 0,-2-5 16 0,4 4-176 0,-1-4-16 16,0-2-16-16,0-3 0 16,2 3-608-16,-1-4-112 0,1 1-16 0,-1-2-16 0,1 1-752 0,-1-3-128 15,1 2-48-15,-1-2 0 0,-1-1-320 0,1-1-64 16,-1 1-16-16,0-2 0 0,-1 0-128 0,-1-3 0 15,0 2 0-15,-1 2 0 0,1 2 0 0,-1-4 0 16,-2 2 0-16,1-1 0 0,1 3 0 0,-1 2 0 16,1 1 0-16,0 2 0 0,2 0 0 0,-2 3 128 15,2 1-128-15,-1 4 0 0,2 0 0 0,-1 2 0 16,2 3 128-16,0 2-128 0,-1-1 0 0,2 4 0 16,0 3 0-16,0 2 0 0,1 0 0 0,-2 2 0 15,3 2 0-15,-1 2 0 0,-1-3 0 0,2 0 0 16,0 1 0-16,-1-2 0 0,0 1 0 0,-2 0 0 0,1 1 0 0,-2-1 0 15,0 5 0-15,-1-3 0 0,1 2 160 0,1-3-160 16,0 1 0-16,1-3 0 0,2-1-160 0,2-4 160 16,2-3 0-16,1 1 0 0,2-3 0 0,-1-1 0 15,0-2 0-15,1 0 0 0,5-1 0 0,-1-1 0 16,1 1 0-16,-1-2 0 0,-2 2 0 0,-1-2 128 16,1 1 16-16,1-1 0 0,-3 0 0 0,-1 0 0 15,-1-1-144-15,-1 1 0 0,-2-2 144 0,-1 2-144 16,-1 0 0-16,1-2-160 0,1-1 16 0,-1 0-18176 15</inkml:trace>
  <inkml:trace contextRef="#ctx0" brushRef="#br0" timeOffset="-91818.9">19437 6541 11967 0,'-5'-4'1072'16,"2"2"-864"-16,1-2-208 0,1 3 0 0,1 1 640 0,-1-1 64 0,0-4 32 0,-3-2 0 0,-2-2 736 0,0-1 128 0,1-1 48 0,-1-1 0 0,1 4-480 0,0-3-80 0,-2 0-32 0,1 1 0 0,0 2-400 0,-1-2-80 15,-2 3 0-15,0-3-16 0,-1 3 32 0,1 2 16 0,-1-2 0 16,0 1 0-16,1 1-112 0,-1 0-32 0,3 2 0 15,-2 0 0-15,3 1 208 0,-1-1 32 0,0 2 16 16,2 1 0-16,1 0-320 0,-1-2-64 0,2 2-16 0,-1 0 0 16,1 0-16-16,-1 2-16 0,1-2 0 15,0 0 0-15,-1 2 160 0,2 2 16 0,-2-1 16 0,1-1 0 16,1 2 112-16,-1 1 32 0,2 0 0 0,0 0 0 16,0 1-272-16,0 0-48 0,1 3-16 0,-2-3 0 15,0 5-288-15,1-2 160 0,-1 1-160 0,0-1 128 16,1 3-128-16,-1-4 0 0,2 1 0 0,0-2 0 15,2 3 160-15,-2-2-160 0,1 2 192 0,0-3-192 0,0 3 176 16,3 3-176-16,0 1 160 0,1-2-160 0,1 2 128 16,0 2-128-1,3 3 0-15,1 0 0 0,0 4 128 0,1-2-128 0,1 3 0 0,2-1 144 0,2 1-144 0,1 4 128 16,3-5-128-16,-2 2 128 0,2-3-128 0,0-1 160 16,0 1-160-16,-2 1 160 15,1-4-160-15,1 4 0 0,-2 3 0 0,1 0 128 16,-2 0-128-16,-1 1 0 0,0 1 0 0,-2-2 128 15,-1 3-128-15,1-2 0 0,0 0 0 0,-1-1 0 0,1 0 0 0,-2 1 0 16,-1-5 0-16,0 0 0 0,-2-1 0 0,1-3 0 0,-1-2 0 16,-1-1 0-16,2-3 0 0,-1 1 0 0,1-3 176 0,0-2-176 15,1 1 256-15,0-2-32 0,0 0-16 0,0 1 0 16,3-2-208-16,-1 2 176 0,0 0-176 0,-1 0 160 16,-1 2-32-16,-1-3-128 0,0 3 192 15,-3 1-64 1,1 0-128-16,-2 0 160 0,-1 1-160 0,0 0 160 0,-1 2-160 0,-1 0 128 0,1 0-128 0,-2 0 128 15,2-2-128-15,-1-1 0 0,-1-2 0 0,3-3 0 16,0-1 0-16,0 0 0 0,2-1 0 0,0-3 0 0,2 0 0 0,1 1 0 31,0-2 0-31,-1 0 0 0,1 0 0 0,0 0 0 16,0 0 144-16,-2 2-144 0,0 0 144 0,-1 1-144 16,-2-2 192-16,1 0-192 0,-1 3 128 0,-1-3-128 0,0 3 0 0,-2-4 0 15,-1 1 0-15,0 0 0 0,1 1 0 0,0 0 0 0,-2-2 128 0,-1 0-128 16,1-2 0-16,-1 0 0 0,1 1 304 0,0 1 0 15,0 0 0-15,0 0 0 0,0 0-128 0,0-21-32 32,0 15 0-32,0-2 0 0,0 2-16 0,0-5 0 15,0 1 0-15,0-2 0 0,0 1-128 0,0-2 0 0,0-1 0 16,-2 0 0-16,1-2 0 0,0 1 0 0,-1 0 0 16,-1-2 0-16,1-2 0 0,-2 4 0 0,0-2 0 0,0 1 0 15,2 4 0-15,-2-3 0 0,2 1 0 0,-1 1 0 16,1 0 0-16,-2 0 0 0,3 2 0 0,-2-4 0 15,1 2 0-15,1 2 0 0,-2 0 0 0,1 1 0 16,1 2 0-16,-2-1 0 0,1 3 0 0,-1 1 0 16,2 2 0-16,0 2 0 0,-1 1 0 0,0 1 0 15,1 4 0-15,-1-1-224 0,1 3 48 0,0 4 16 0,0 2-192 16,1-1-32-16,0 4-16 0,0 3 0 0,0 3 144 0,0 2 48 16,1-1 0-16,0 2 0 0,0-2 16 15,1-3 0-15,-1 0 0 0,-1-3 0 0,1 1 192 0,-1-2-144 16,-1 1 144-16,0 0-128 0,-1 1 128 0,-1-2 0 15,0 1 0-15,0-2 0 0,-2 1 0 0,0 0 0 16,0-2 128-16,0-3-128 0,1 0 0 0,-1-3 0 16,0 1 0-16,0 0 0 0,0-4 0 0,0-2 0 15,0 2 0-15,-1-2 0 0,1 1 176 0,-1-2-48 16,-1 0 0-16,-2 2 0 0,-1-1-128 0,-2-1 0 0,-3 2 0 16,-2 0 0-16,-2-1 0 0,-3 0 0 0,-3-2 0 15,-2-1 0-15,-2-3 0 0,1-3-144 0,-2 0 144 16,6-9-19520-16</inkml:trace>
  <inkml:trace contextRef="#ctx0" brushRef="#br0" timeOffset="-90410.47">25333 12668 23951 0,'0'-1'2128'16,"-1"-1"-1696"-16,1 2-432 0,0 0 0 0,0 0 1072 0,0 0 128 0,-1-3 16 0,-2 1 16 0,1-1 480 0,-1 1 80 0,0 0 32 0,-2 2 0 0,0 0-608 0,-1 0-112 0,-1 0-16 0,0 2-16 0,-2 3-368 0,1-3-64 15,-2 3 0-15,-1 1-16 0,-2 0-176 0,0 3-48 16,-1-1 0-16,-1 3 0 0,-1 1-128 0,0 3-16 15,-1-2-16-15,-2 4 0 0,1-3-240 0,-1 1 128 0,2-1-128 16,1-1 0-16,2-1 0 0,2-1 128 16,1-1-128-16,2 1 0 0,2-5 0 0,2 0 0 0,2 0 128 15,2-1-128-15,1 0 0 0,2-4 0 0,1 4 0 16,2-3 0-16,0 1 144 0,0-1-16 0,2-1 0 0,1 0 0 16,0 1-128-16,2-2 0 0,0 0-192 0,1 2 192 15,1-1-128-15,1 0 128 0,0 2 0 0,2-1 0 16,1 2 0-16,0 1-176 0,2 1 176 0,0 1-128 15,2 2 128-15,0 2 0 0,0-2 0 0,-2 1 0 0,-1 1 0 16,1 0 0-16,-5 0 0 16,1 0 0-16,-3 0 0 0,-2 0 0 0,-2 2 0 0,-1-2 0 0,-2 0 0 15,-3 1 0-15,1 2 0 0,-5 0-128 0,1-2 128 16,-3 0-160-16,-2 1 160 0,0 0-160 0,-3-1 160 16,-1-3 0-16,0 3 0 0,-4-1-128 0,-2 2 128 15,-1 0 0-15,-1-2 0 0,-1 0 0 16,0 0-160-16,-1 0 160 0,0-3-192 0,0-1 192 15,0-1-528-15,1 2 0 0,0-5 0 0,1 1 0 16,-1 0-1328-16,3-3-272 0,2 1-48 0,4-2-13744 0</inkml:trace>
  <inkml:trace contextRef="#ctx0" brushRef="#br0" timeOffset="-89740.75">25581 12916 36863 0,'-3'0'3264'16,"2"1"-2608"-16,1-1-528 0,1 0-128 0,2 0 464 0,-1 0 64 0,2-1 16 0,2 1 0 0,4-3 96 0,5 1 0 0,2 0 16 0,4-2 0 0,2 0-272 0,2 1-64 0,2 0-16 16,1-2 0-16,1 2-176 0,-2-2-128 0,2 2 144 0,-1-1-144 0,1 0 0 0,-3 3 0 0,-1-2 0 0,-2 3 0 31,-2 0-624-31,-1 0-16 0,0 0 0 0,-2 0-11520 0,-1 3-2304 0</inkml:trace>
  <inkml:trace contextRef="#ctx0" brushRef="#br0" timeOffset="-89012.91">26473 12870 22111 0,'-1'0'1968'0,"0"0"-1584"0,1 0-384 0,1 0 0 0,0 0-256 0,-1 0-144 0,2 0-32 0,-1 0 0 0,1-3 688 0,2 2 128 0,0 1 16 0,-4 0 16 0,0 0 688 0,0 0 144 15,21-2 32-15,-14 2 0 0,1 1 608 0,-1-1 128 16,0 1 32-16,1-1 0 0,0 1-400 0,1-1-80 16,1-1-16-16,0 0 0 0,1 0-912 0,1-3-176 0,1 0-32 0,0 1-16 15,2-4-256-15,0-3-160 16,2 2 192-16,1-1-192 0,-1-3 128 0,2-2-128 16,-1-1 0-16,1-1 0 0,-1 0 128 0,-2 1-128 0,-2 1 0 15,-1-1 0 1,0 1 0-16,-2 0 0 0,-2 2 0 0,-3 1 0 15,-1-3 0-15,-3 3 0 0,-1 0 0 16,-2 4 0-16,-1-3 160 0,-4 4-160 0,-2-1 128 0,-1 3-128 16,-2 2 192-16,-3 2-32 0,-4 2-16 15,-2 2 0 1,-3 4-144-16,-2 3 0 0,-2 5 0 0,1 1 0 0,0 3 0 0,0 2 0 0,-1 2 0 0,-2 1 0 0,3 1 256 0,2 0-48 0,1 1 0 16,4-4 0-16,0 3 96 0,3-1 16 0,2 0 0 0,2 1 0 0,2-2-48 15,2 4 0 1,3-4 0-16,1 2 0 0,3-2-272 0,2-2 128 0,1-2-128 0,3 0 0 0,1-3 0 0,3 0 0 15,2-3 0-15,3-3 0 0,1-1-176 0,2 0-80 16,3-4-32-16,1-5 0 16,2-1-336-16,1-1-64 0,2-4-16 0,3-1-12032 15,2-3-2432-15</inkml:trace>
  <inkml:trace contextRef="#ctx0" brushRef="#br0" timeOffset="-88381.45">27000 12945 35935 0,'0'0'3200'0,"0"0"-2560"0,1 0-512 0,1 0-128 15,-1 0 256-15,1 0 16 0,2 0 16 0,2-1 0 0,3 1 592 0,3-4 112 0,4 2 32 0,2-1 0 0,1 1-768 0,4 1-128 0,1-3-128 0,4 0 144 0,0 2-144 0,3-2 0 16,1 2 0-16,0-5 0 0,2 1-400 0,-1 1 32 16,0-1 16-16,-2 1 0 15,-1 0-1200-15,-4 0-240 0,-4 3-64 0,-2-2-13840 0</inkml:trace>
  <inkml:trace contextRef="#ctx0" brushRef="#br0" timeOffset="-87778.49">27889 12802 35007 0,'-5'7'1552'0,"2"-2"320"0,-1 0-1488 16,3 0-384-16,-1-1 0 0,2 0 0 0,2 0 0 0,-4 4 0 0,2 4 0 0,-1 4-128 15,1 4-80-15,-1 1-16 0,1 0 0 0,0 0 0 32,0-3-208-32,0-2-32 0,0-2-16 0,0 0 0 0,0-2 480 0,0 0 0 0,0-1 0 0,0-5 0 15,0 1 1216-15,0-3 128 16,0 1 16-16,0-5 16 0,0 0-224 0,0 0-64 0,0-4 0 0,1 1 0 16,-1-1-496-16,0-5-96 15,0 0-32-15,0-2 0 0,0 0-144 0,0-5-48 0,1 1 0 0,-1 0 0 16,0-4-144-16,0 0-128 0,0 1 192 0,0-5-192 0,0 0 176 15,-1-2-176-15,1 0 160 0,-1-1-160 0,1 0 208 0,0-1-48 16,1 2-16-16,2 1 0 0,-1 1-144 0,1 2 192 16,0 5-192-16,1-1 192 0,0 2-64 0,2 2-128 15,0-3 192-15,1 3-64 0,1 1 0 0,2-2 0 16,-2 6 0-16,4-1 0 0,-1 4-128 0,1 1 0 16,4 1 0-16,1 3 0 0,4 1 0 0,2 3 0 0,1 2 0 15,4 1 0 1,1 2 0-16,1-2 0 0,2 3 0 0,0-4-176 15,-1 0-224-15,-1-1-48 0,-2 0-16 0,-3-2 0 16,-3 1-560-16,1-3-128 0,-4 2 0 0,-1-1-17456 0</inkml:trace>
  <inkml:trace contextRef="#ctx0" brushRef="#br0" timeOffset="-84909.79">25383 13832 29487 0,'0'-1'2624'0,"1"-1"-2112"0,-1 0-512 0,1 0 0 0,0 2 192 0,1-3-192 0,-1 1 192 0,1-3-192 0,1 0 624 16,-1-1 16-16,0-1 0 0,0 2 0 0,-2 3-272 0,-4-2-48 0,2 3-16 0,-2 1 0 0,0 1 640 0,-2 0 128 0,-1 2 16 0,-2-1 16 0,0 2-192 0,0 1-32 0,-3 1-16 0,1-1 0 0,0-1-352 0,-1 1-64 16,-2 0 0-16,1 0-16 0,-2 1-112 0,0-1 0 15,-1 0-16-15,0 1 0 0,0-1-304 0,0-3 0 32,1 3 128-32,0 0-128 0,0 0 0 0,0-1 0 15,2 3 0-15,-1-3 0 0,3 3 0 0,-1 0 0 0,2-4 0 16,0 5 0-16,1-2 0 0,1-1 128 0,-1 1-128 0,1 2 0 15,1-1 208-15,0 0-64 0,0 2-16 0,1 0 0 16,1-2-128-16,2 1 0 0,1-1 0 16,1-1 0-16,2-3 0 0,1 2 0 0,3-2 0 0,-1 0 0 15,4 0 0-15,1-1 0 0,0-1 0 0,4-1 0 16,-1 2 0-16,4-2 0 0,2 0 0 0,0 0 0 16,4 2 0-16,-1-2 0 0,2 1 0 0,1 3 0 15,2-2-144-15,2 2 144 0,0 2 0 0,-1-1 0 16,2 2-176-16,-3 1 176 0,1 0-160 0,0 2 160 15,-2 3-192-15,-2 0 192 0,-1 2-208 0,-2 1 80 16,-1 1 128-16,-4 2 0 0,-2-2 0 0,-2 1 0 16,-2-1 0-16,-2 2 0 0,-2 0 0 0,-1-1 0 0,-3 1-272 0,-1 1 16 15,-2 0 16-15,-3 0 0 0,-1 0 0 0,-2-1 0 16,-3 1 0-16,-1 0 0 0,-3-3 240 0,-1 1 0 16,-1-5 0-16,-3 2 0 0,-1-1 224 0,-1 0 96 15,-4 2 0-15,0-3 16 0,-3 0-128 0,-2 1-16 16,-1-2-16-16,-1 0 0 0,-1-1-304 0,2 0-64 15,3-4-16-15,0 1 0 16,4-3-432-16,4-2-96 0,3-1-16 0,4-4-11248 0,4-1-2256 16</inkml:trace>
  <inkml:trace contextRef="#ctx0" brushRef="#br0" timeOffset="-83727.83">25844 14171 40543 0,'-6'2'3600'0,"1"1"-2880"0,2-2-576 0,3-1-144 0,2-1 304 0,-2 1 16 0,0 0 16 0,-2-3 0 0,4 2-16 0,1-3 0 0,6 1 0 0,-9 3 0 0,27-9-320 0,-10 4 144 16,4-1-144-16,4 0 0 0,2-1 0 0,2 1 0 15,2 0 0-15,1 0 0 0,0 0-160 0,1-2-96 16,0 5 0-16,0-5-16 16,-1 2-928-16,0 2-176 0</inkml:trace>
  <inkml:trace contextRef="#ctx0" brushRef="#br0" timeOffset="-82763.99">26756 14066 31327 0,'-1'2'2784'0,"0"-2"-2224"16,1 0-560-16,0 0 0 0,0 0 1536 0,0 0 208 0,1 1 48 0,-1-1 0 16,1 2-944-16,-1-2-176 0,3 0-32 0,-3 0-16 15,0 0-624-15,0 0 0 0,0 0 0 0,0 0 0 16,0 0-288-16,0 0-80 0,0 0-16 0,0 0 0 16,0 0 576-16,0 0 128 0,0 0 0 0,0 0 16 15,0 0 128-15,0 0 32 0,0 0 0 0,0 0 0 16,0 0-304-16,0 0-64 0,0 0-128 0,-10 18 192 15,9-18-192-15,0 0 0 0,1 0 0 0,0 0 0 16,0-1 0-16,0 1 0 0,0-1 0 0,-2-1 0 0,1 2 144 0,1 0-16 16,-1-2 0-16,1 2 0 0,0 0 16 0,0 0 0 15,0 0 0-15,0 0 0 0,0 0-16 0,0 0 0 16,0 0 0-16,0 0 0 0,0 0-128 0,0 0 0 16,0 0 144-16,0 0-144 15,16-12 192-15,-10 9-48 0,-1-2 0 0,1 1 0 16,0 2-144-16,-1 0 0 0,2-1 144 0,-4 3-144 0,2 0 0 0,-2-1 0 15,-1 2 0-15,-1-1 0 0,1 1 0 0,-2 3 0 16,-2-3 0-16,2 2 0 0,-2 0 0 0,1 1 0 0,-1-3 0 16,1 2 128-16,1-1 0 0,-1-2 0 0,1 0 0 0,0 0 0 15,1-2 128-15,0 2 48 16,1-1 0-16,0-1 0 0,-1 1-112 0,3 1 0 16,-4 0-16-16,0 0 0 0,0 0-176 0,0 0 128 0,0 0-128 0,0 0 128 15,21-9-128-15,-17 7 0 0,1 0 0 0,0-1 0 16,0-1 0-16,0 2 0 0,1-3 0 0,0 0 0 15,0-1 0-15,2 0 0 0,-1-1 0 16,0-1 0-16,1 0 192 0,-1 1-32 0,-1-2-16 16,1 2 0-16,-2-3-144 0,0 0 0 0,-2 1 0 0,1 0 0 15,-2 1 0-15,1-1 0 16,-2 1 0-16,-1-1 0 0,0 0 0 0,-1 0 0 0,0-1 0 0,-2 1 0 16,1-1 0-16,-2 0 0 0,-1 2 0 0,-1-2-176 0,0 4 176 15,-2-3 0-15,1 5 0 0,-3-1 0 16,0 2-288-16,-1 1 32 0,-1 5 0 0,-2-1 0 0,-2 4 32 15,0 2 16-15,-3 0 0 0,1 5 0 16,-1-2 32-16,2 3 16 0,0 2 0 0,-1 0 0 0,3 0 160 0,-1 2 0 16,2 3 0-16,-3 0 0 0,3 4 0 0,0-1 0 15,0 3 0-15,2 1 0 0,1-3 0 0,1 3 0 16,1 1 0-16,1-1-128 0,2 2 128 0,-1-3 0 16,4 0 0-16,0-1 128 0,2-1-128 0,1-3 0 15,2-3 0-15,3-2 0 0,0-1 0 0,3-5 0 16,0-2 0-16,3 0-128 0,2-2-128 0,2-1-32 0,1-1 0 15,4-1 0 17,-1-3-208-32,2-1-32 0,3-1-16 0,1-1-12048 0,1-1-2400 0</inkml:trace>
  <inkml:trace contextRef="#ctx0" brushRef="#br0" timeOffset="-82495.93">27318 14168 40543 0,'-6'5'3600'0,"1"-1"-2880"0,1-2-576 0,3 1-144 0,1-3 640 16,0 1 80-16,-3 4 32 15,-2 0 0-15,2 2-496 0,-1 1-80 0,2-2-32 0,3 1 0 0,2-4-144 0,2 1 0 0,4-2 0 0,1 2-176 0,4-4-112 0,0-1-32 0,4-2 0 16,1 1 0-16,3-5 64 0,1 0 16 0,0 0 0 0,2-1 0 16,0-3-144-16,0 0-16 0,2-1-16 0,-1-4-11632 0,-1 3-2336 15</inkml:trace>
  <inkml:trace contextRef="#ctx0" brushRef="#br0" timeOffset="-81991.59">28098 13514 35935 0,'0'4'3200'0,"-1"1"-2560"0,0-3-512 0,1 2-128 16,0-3 1312-16,0 4 240 0,0 4 48 0,-2 4 16 0,1 5-1232 0,0 4-240 15,0 6-144-15,-3 1 160 0,2 2-32 0,-1 1-128 16,1 4 192-16,-2 3-64 0,0 7-128 0,-1 2 0 16,2 1 0-16,-2 0 0 0,0 2 272 0,1-7 80 15,3-3 16-15,-1-8 0 0,2-3-160 16,2-3-16-16,1-4-16 0,1-5 0 0,0-1 0 0,1-3 0 16,1-3 0-16,-1-2 0 0,0-3-176 0,0-1 0 15,1-4 144-15,0-1-144 0,2-1 128 0,-2-3-128 16,1-1 128-16,1-1-128 0,-1-3 144 0,0-2-144 0,0-3 192 15,0-3-192-15,-1-2 176 0,2-4-176 0,0 0 160 16,0-6-160-16,-1 2 192 0,2-1-48 0,-1-1-16 16,4 2 0-16,-1 2 0 0,0 3 0 0,1 5 0 0,-2 1 0 15,1 3-128-15,0 5 0 0,-2 0 0 16,1 3 128-16,0 3 0 0,0-3 0 0,1 3 0 0,1 0 0 16,1 4-128-16,0 0 0 0,2 3 0 0,-1 2 0 15,0 4 0-15,-1 3 0 0,-1 2 128 0,-1 5-128 16,-2 1 0-16,0 7 0 0,-3-1 0 0,-1 2 0 15,0 2 176-15,-4-1 0 0,1 1 0 0,-2-6 0 16,-1 3 80-16,0-5 0 0,-3 0 16 0,2-2 0 0,-2-3-128 16,2-3-16-16,0-5-128 0,0-4 192 0,1-3-192 15,1-3 0-15,0-2 0 0,0-5 0 16,1-5-1008-16,1-9-192 0,3-5-32 0,1-14-16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5:16:24.47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18375 9869 18431 0,'-6'3'1632'16,"1"-1"-1312"-16,1-1-320 0,3 2 0 0,0-3 912 0,0 3 112 0,-3 0 32 0,-2 3 0 15,0 2 32-15,2 0 16 0,1 0 0 16,3 0 0-16,2 2-144 0,1-4-48 0,2 3 0 0,0 1 0 16,0 0 384-16,1 5 80 0,0-2 16 0,-1 6 0 15,0 6-144-15,0-2-32 0,0 8 0 0,-1 1 0 16,0 3-608-16,-2 3-128 0,-1 2-32 0,-1 2 0 15,-1-4-448-15,-1 3 0 0,-2 0 0 0,-1-1 0 16,0 1 0-16,-1-2 0 0,2-5 0 0,-1-2 0 16,2-3 0-16,-1-4 0 0,1-2 0 0,1-6 0 15,1-3-1088-15,-1-5-128 16,4-3 0-16,-2-3-15456 0</inkml:trace>
  <inkml:trace contextRef="#ctx0" brushRef="#br0" timeOffset="275.08">18119 9936 26719 0,'-22'-4'2368'0,"8"-2"-1888"0,3 2-480 0,5 2 0 0,5 1 2000 0,2 1 304 0,0-3 64 0,0-1 16 16,3-1-624-16,4-2-128 15,4-2-32-15,7 2 0 0,5-4-976 0,5 1-208 0,4 0-32 0,4 0-16 16,4-2-112-16,4-1 0 0,3 1-16 0,1-2 0 16,1 2-240-16,2 0 128 0,1-2-128 0,-1-1 0 15,-4 3 0-15,-2 2 0 0,-3 0 0 0,-5 4 0 16,-4 0 0-16,-6 0 0 0,-3 2 0 0,-5 4-12864 16,-6-3-2528-16</inkml:trace>
  <inkml:trace contextRef="#ctx0" brushRef="#br0" timeOffset="508.67">18291 10270 7359 0,'-2'1'320'0,"0"1"80"0,2 1-400 0,2-2 0 0,-1 2 0 0,0-1 0 0,0-2 640 0,2 4 64 15,2 2 0-15,2-2 0 0,4 4 1104 0,0-4 240 16,2 2 32-16,2-3 16 0,1-3 336 0,2-3 64 16,3 1 0-16,4-2 16 0,1-2-752 0,5-2-160 15,2 0-16-15,3-2-16 0,1-2-1216 0,0-1-352 16</inkml:trace>
  <inkml:trace contextRef="#ctx0" brushRef="#br0" timeOffset="861.1">18829 10539 16575 0,'1'7'736'0,"2"-1"160"0,0-3-720 0,1 2-176 0,-1-1 0 0,-1-1 0 15,2-2 704-15,2 4 128 0,3 2 0 0,2 3 16 16,0 2 144-16,-2 1 32 0,-3-1 0 0,-3-2 0 15,0 2 448-15,-3-2 80 0,-1-1 32 0,-2-3 0 16,2 0 464-16,-2-2 112 0,1-4 16 0,0-2 0 16,0-5-848-16,1-3-176 0,0-6-16 0,1-5-16 15,-1 2-736-15,1-7-160 0,-2-8-32 0,2-2 0 16,0-4-192-16,0-5 176 0,0 1-176 0,2-1 160 16,0 0-160-16,2 5 0 0,1-1 0 0,1 3-176 15,1 3 176-15,3 2 0 0,1 3 0 0,0-1 0 0,1 6 0 16,1 5 0-16,0 4 0 0,-2 0-128 0,0 4 128 0,0 3 0 15,1 2 0-15,-1 1 0 0,1 3-144 0,-1-1 144 16,1 4-160-16,0 0 160 16,2 0-1472-16,0 0-192 0,0 0-32 0,0 4-14896 15</inkml:trace>
  <inkml:trace contextRef="#ctx0" brushRef="#br0" timeOffset="1278.94">19332 10144 18431 0,'-8'6'1632'0,"1"-2"-1312"0,4 2-320 0,1-4 0 0,4-1 1936 0,-1 2 320 0,0-1 64 0,0 2 16 16,2 2-1104-16,1 4-208 0,-1-1-64 0,0 1 0 15,-1 2-784-15,-2-2-176 16,1 2 0-16,-3-2 0 0,1 3 0 0,-3 0 0 16,-2 2 0-16,0 1-144 0,-2-1 144 0,1 1 0 0,-2 4 160 0,2-2-160 15,-1 1 1488-15,3-2 208 0,0 1 32 16,3 1 16-16,0-3-896 0,2 0-176 0,1-1-32 0,1-2-16 15,3 0-464-15,1 2-160 0,2-5 0 0,2 2 144 16,2-2-144-16,3-2 0 0,2 0 0 16,0-4 0-16,0 1 0 0,1-4 0 0,4 2 0 0,3-6 0 0,0 2-128 15,-2-4 128-15,0 1 0 0,-1-4 0 0,-1 0 0 16,-4 0 0-16,-1-2 0 0,-2 1 0 16,-3-1 256-16,-2 0 32 0,-3 0 0 0,-4-2 0 0,0 0 112 15,-5-2 32-15,-2-2 0 0,-2-3 0 0,-4 1-80 0,-3-4-16 16,-2-1 0-16,-4-1 0 15,0-2-192-15,-2-3-144 0,1 1 192 0,1 3-192 0,3 0 144 16,-2 2-144-16,2-2 0 0,0 3 144 0,3 3-144 0,1-1 192 16,3 4-192-16,1 4 192 0,3 3-192 15,1-1 0-15,1 7-192 0,3-3 192 0,0 6-256 0,1 0 80 16,2 0 16-16,-1 3 0 16,3 1-976-16,1 1-192 0,0 2-32 0,2 0-16240 15</inkml:trace>
  <inkml:trace contextRef="#ctx0" brushRef="#br0" timeOffset="1756.16">19730 10245 15663 0,'-6'4'1392'0,"3"1"-1120"0,3-4-272 0,1 1 0 16,0-2 240-16,-1 3-16 0,-1 2 0 0,-2 3 0 15,1 5-224-15,-1 3 128 0,2-1-128 0,2 1 0 16,1 4 768-16,0-2 48 0,1 1 16 0,-1 1 0 16,2 1 1056-16,-2-2 224 0,2 0 32 0,-3-1 16 15,2-2 544-15,-1 1 112 0,1-1 32 0,-2-3 0 16,1-2-1376-16,1-1-288 0,-1 0-48 0,3-4-16 16,0-2-672-16,1-1-128 0,0-3-16 0,1-4-16 0,-1 1-160 0,1-3-128 15,-1-1 192-15,1-2-192 0,0-1 224 16,-2-2-64-16,0-4-16 0,1-3 0 0,-1-1-144 0,0-4 0 15,0-4 0-15,-1-1 0 0,-1-6 0 16,1 1 0-16,0-4 128 0,-1 4-128 0,4 2 0 16,-2 6 0-16,5 5 0 0,-1 3 0 0,3 6 0 15,-1 2 0-15,1 4 0 0,2 3 0 0,2 0 0 0,1 6 0 16,0 1 0-16,3 2 0 0,0 4 0 0,0-1 0 16,1 3 0-16,0-2 0 0,1 0 0 0,-3 1 0 15,-1 3 128-15,-2-4-128 0,-2 2 0 16,-2 3 0-16,0-2 0 0,-2 2 128 0,0 1-128 0,-1 2 128 0,1 0-128 15,-3 3 128-15,2 2 0 0,-2-1-128 0,-1 0 192 16,-1 0-64-16,0 1-128 0,0-4 0 0,-1 0-160 16,0-1 160-16,-2-4 0 0,2-2-144 15,-2 0 144-15,1-9 0 16,1 1-656-16,-2-4-48 0,1 0-16 0,0-6-18208 0</inkml:trace>
  <inkml:trace contextRef="#ctx0" brushRef="#br0" timeOffset="2066.58">20565 9707 23951 0,'-12'-4'1056'0,"3"4"224"0,2-2-1024 0,2 2-256 0,2 2 0 0,2 0 0 16,0 1 1856-16,-3 2 320 0,-3 5 64 0,-2 3 16 0,0 3-528 0,1 3-96 16,3 2-32-16,1 3 0 0,3 3-576 0,3 2-128 15,2 5-32-15,3 1 0 0,2-5-176 0,1 4-48 16,1 3 0-16,3 4 0 0,0-3-320 0,0 1-64 16,-2-5 0-16,1 3-16 0,-1-4-240 0,-2-1 0 15,0-1 0-15,0-5 0 16,-4 0 0-16,0-3 0 0,-1-1 0 0,-1-2 0 15,0-1-496-15,-3-6 16 0,-1 0 0 0,-1-5-12256 16,-2-2-2432-16</inkml:trace>
  <inkml:trace contextRef="#ctx0" brushRef="#br0" timeOffset="2260.46">19951 10231 43311 0,'-17'-2'1920'0,"11"-2"384"0,5 2-1840 0,3-2-464 0,5-1 0 0,1 0 0 16,7-1 304-16,10-5-48 0,17-6 0 0,21-11 0 16,15 2 192-16,12-6 16 0,5 4 16 0,6-3 0 15,5 2-352-15,3-1-128 0,-2 0 0 0,-4-1 144 16,-7 2-144-16,-4 1-256 0,-4 2 64 16,-4-7 16-16</inkml:trace>
  <inkml:trace contextRef="#ctx0" brushRef="#br0" timeOffset="4788.88">31250 9583 27647 0,'0'0'2448'0,"1"0"-1952"0,1 0-496 0,-1 0 0 0,-1 0 0 0,1-2-160 16,-1 2 0-16,1 0 0 0,1-2-96 0,-1 0-32 15,0 0 0-15,-1 2 0 16,0 0-128-16,0 0-32 0,0 0 0 0,0 0 0 0,0 0 1360 0,-19-13 272 16,10 16 48-16,-4-3 16 0,-2 4 864 0,-2-2 160 15,-4 2 32-15,-1 0 16 0,-2 2-1232 0,-2-1-256 0,0 2-64 16,-1-3 0-16,1 1-512 0,0-2-96 16,0 0-32-16,-1 1 0 0,0 2-128 15,0-3-144-15,1 4 144 0,0-1-208 0,0 0 208 0,0 0 0 0,2 2 0 16,3 0 0-16,0-2 208 0,1 2 48 15,3 1 0-15,2-3 0 0,2 0-16 0,3-2 0 0,1 4 0 16,3-4 0-16,2-2-240 0,2 2 0 0,2-1 128 0,1 0-128 16,3 1 0-16,-1 2 0 0,2-3 0 15,2 3 0-15,1 0 0 0,1 2 0 0,2 1 0 0,0 3 0 16,0 1 0-16,-1 2 0 0,1 2 0 16,-2 1 0-16,1 1 0 15,-3 0 0-15,-1-1 0 0,-1 2 0 0,0 3 0 0,-2-4 0 0,-1 2 0 16,-2-1 0-16,0 1 0 0,-1-1 0 0,0 1 0 0,-2 1 0 15,0 0 0-15,-1 2 128 0,-1-2-128 0,-1 2 0 16,0 2 0-16,-2-2 0 0,0 0 0 0,-2 1 0 0,0-3 272 16,-1 0 16-16,-2 0 0 0,1 1 0 0,-2-2-16 15,1 1 0-15,-1-2 0 0,0 2 0 0,2-1-272 0,-2 1 0 16,3 1 0-16,1-4 0 0,3 0 0 0,3-6 0 16,2 2 0-16,1-6 0 0,3 1 0 15,3-3 0-15,1-1 0 0,3-1 0 0,3-1 160 0,1-1-160 16,1-2 128-16,4-1-128 0,3-3 288 0,2 2-32 15,3-3 0-15,4-1 0 0,3 2-256 0,2-3 0 16,0-2 0-16,0 2 0 0,3 0 0 0,2 0 0 16,4-1 0-16,-4 1 0 0,-5 3 0 0,2-4 0 15,1 2 0-15,1-1 0 0,-3 3 0 0,-4-1 0 16,-3 0 0-16,-3 2 0 16,-3-2-448-16,-6 1 0 0,-2 1 0 0,-5 1 0 15,-4-2-304-15,-2 0-48 0,-4-1-16 0,-2 1-17744 0</inkml:trace>
  <inkml:trace contextRef="#ctx0" brushRef="#br0" timeOffset="5027.91">30647 10343 31327 0,'19'2'1392'0,"-4"-4"272"0,0 2-1328 0,-2 0-336 0,-2 0 0 0,-1 0 0 15,2 0 896-15,8-3 96 0,11 2 32 0,11-4 0 0,6 1 192 0,3-2 32 16,-2 0 16-16,-4 0 0 0,-5 0-1264 0,-3 2-128 16,-1-5-96-16,-4 4-11360 15,-2-1-2256-15</inkml:trace>
  <inkml:trace contextRef="#ctx0" brushRef="#br0" timeOffset="5323.45">31760 10046 31327 0,'-2'0'2784'0,"0"0"-2224"0,1 0-560 0,1 2 0 16,-2-2 704-16,1 2 48 0,-1 0 0 0,-3 2 0 15,0 1 464-15,-3 1 112 0,0 1 16 0,-2 2 0 16,0 3-544-16,1 0-96 0,1 0-32 0,-1 3 0 16,-1 1-448-16,1 2-96 0,1 0 0 0,-2 0-128 15,-1 3 0-15,0-3 0 0,-2 3 0 0,1-2 0 16,-3 2 0-16,0-2 0 0,-1-2 0 0,0-1 0 15,1-1-544-15,-1-1-112 0,1-3-32 0,-1-1-17104 16</inkml:trace>
  <inkml:trace contextRef="#ctx0" brushRef="#br0" timeOffset="5561.07">31335 10099 25791 0,'4'-4'1152'0,"-1"4"224"0,-1 0-1104 0,1-2-272 0,-1 2 0 0,1 2 0 0,-1-2 1728 16,2 2 304-16,3 0 48 0,1 4 16 0,3 2-16 0,-1 3 0 16,1 0 0-16,0 5 0 0,0 1-1152 0,1 3-224 15,1 1-64-15,0 1 0 0,2 1-224 0,2-1-48 16,1 0-16-16,2 0 0 0,-1-3-352 0,1-2 0 16,0 1 0-16,1-1 0 0,1-2 0 0,0 1 0 15,1-4 0-15,0 1 0 0,-1-1-208 0,1-2-16 16,-2-3 0-16,-3 2-12768 15,-2-3-2544-15</inkml:trace>
  <inkml:trace contextRef="#ctx0" brushRef="#br0" timeOffset="6113.84">32048 10184 20271 0,'3'0'1792'0,"1"0"-1424"0,-1 2-368 0,-1 0 0 16,-1-2 576-16,1 3 32 0,0 0 16 0,3 4 0 16,1 5 1440-16,0 4 304 0,-1 3 48 0,-1 3 16 0,-2 1-752 0,0 4-144 15,-1-2-16-15,-1 1-16 0,-1 3-480 0,-1-3-112 16,0 2-16-16,-2-1 0 0,1 2-704 0,-2 0-192 16,0 2 0-16,0 0 0 0,0 1 0 0,1-3 0 15,-1-5 128-15,0 0-128 0,1-2 0 0,1-1 0 16,-1-1 0-16,0-5 0 0,2-1 0 0,-2-2 0 15,3-3 0-15,-2 0 0 0,2-5 384 0,0 0-16 16,0-2 0-16,-1-2 0 0,1-2-16 0,0-2 0 16,-1-2 0-16,-1-1 0 0,-1-8 48 0,1-1 16 15,-1-5 0-15,0-3 0 0,-1-7-160 0,2-1-16 16,-2-5-16-16,1-5 0 0,0-5 32 0,1-4 0 16,0-3 0-16,2-3 0 0,2 0-256 0,3 0 0 0,2 4 0 0,3 2 0 15,3 4 0-15,3 3 0 16,3 5 0-16,3 2 0 0,2 5 0 0,3 4 0 0,0 5 128 15,2 1-128-15,3 4 144 0,0 2-16 0,1 3 0 0,0 1 0 16,-1 2-128-16,-3 4 0 0,0 0 0 0,-5 2-176 16,-1 4 176-16,-1 4-208 0,-2 2 80 0,-3 2 128 15,-1 2-320-15,-4 3 64 0,0 3 16 16,-2-3 0-16,-2 6 240 0,-1 1 0 0,1 1 0 0,-5 3 0 16,1 0 0-16,-3 3 0 0,-2-1 0 0,-1 0 0 15,-4 1-144-15,-1-1 144 0,-2-1-128 0,-4-3 128 16,-2 3 0-16,-2-3-160 0,-2-2 160 0,0 0 0 15,-1-2 0-15,1-2 0 0,0-1 0 0,1-2 0 16,0-3 0-16,-1-2 0 0,2-3 0 0,-1 0 0 16,3-4-144-16,-1-2-32 0,1-1 0 0,0-2 0 15,2-5-816-15,-1 2-160 16</inkml:trace>
  <inkml:trace contextRef="#ctx0" brushRef="#br0" timeOffset="6768.54">30106 10865 22111 0,'-1'0'1968'0,"1"0"-1584"0,1 0-384 0,1 0 0 0,-1 0 1040 0,0 2 128 16,1-2 32-16,5 0 0 0,0 1 1520 0,7 2 304 16,3-1 64-16,4-2 16 0,6 4-1328 0,4-2-272 15,4-2-48-15,6 2-16 0,3-2-352 0,9 0-64 0,8 0 0 16,7-2-16-16,5 2-352 0,5 0-64 15,6-2-16-15,5-2 0 0,1-1-288 16,12-1-64-16,10 0-16 0,6 1 0 0,-1-1-208 16,2 3 0-16,3 3 0 0,-1 3 0 0,-2 4 0 0,-2 3 0 0,2 5 0 15,-5 1 0 1,-6 0-544-16,-6 5 0 16,-4-1 0-16</inkml:trace>
  <inkml:trace contextRef="#ctx0" brushRef="#br0" timeOffset="7925.23">17895 11077 38703 0,'-14'0'3440'0,"2"0"-2752"0,1 0-560 0,5 0-128 0,4 1 576 0,0-1 96 15,1 0 16-15,-3 2 0 0,-1 0-880 0,-1-1-160 0,3 2-32 0,3-1-16 16,3 0-1008-16,6 0-192 0,5-2-32 0,4 0-16 0,8 0 1408 0,7 0 240 15,6-2 128-15,5 0 0 0,9-3 864 0,7 0 176 16,2 3 48-16,9-4 0 0,10 2-384 0,2-2-80 0,2 0-16 0,11-3 0 16,12 2-384-16,7-2-80 0,1-1-16 15,5 1 0-15,6 2-128 0,0-4-128 0,-1 0 192 16,0 2-192-16,3-1 144 0,-2 0-144 0,-1-2 0 0,3 2 144 16,-1 1-16-16,2 0 0 0,3-4 0 0,0 1 0 15,4 4-128-15,-4-3 0 0,-2 1 144 0,-4 0-144 16,0 1-256-16,-7-4-112 0</inkml:trace>
  <inkml:trace contextRef="#ctx0" brushRef="#br0" timeOffset="18964.43">18913 11547 35935 0,'-1'-4'3200'0,"1"2"-2560"0,1-2-512 0,0 2-128 15,2-1-480-15,-1 2-112 0,2-5-32 0,1-4 0 16,0-1-1472-16,0-3-288 0,-2 2-64 0,-3 0-16 0,-2 4 2336 0,-4 2 448 0,-3 3 112 0,-2 1 16 15,-3 2 1168-15,-2 5 240 0,-2-1 64 0,-3 4 0 16,-1 2-704-16,-2 0-128 16,2 0-16-16,-2 0-16 0,1 1-448 0,-3-1-96 15,2 0 0-15,1-2-16 0,1 0 16 0,2-2 16 0,4 0 0 0,0 0 0 16,2 1-304-16,2-4-64 0,1 4-16 0,-1-1 0 16,1 0-144-16,0 3 0 0,0-2 0 15,0 2 0-15,1 0 0 0,-1 1 0 16,0 3 0-16,1 0 0 0,0 2 0 0,1-2 0 15,2 0 0-15,2 2 0 0,2-3 0 0,3-2 0 0,3 0 0 0,3-1 0 16,3 1 0-16,3 0 0 0,3-2 0 0,2-2 0 16,6 2 192-16,1 1-64 0,5-3 0 0,2 0 0 15,1-1-128-15,-1 1 0 0,-2 3 144 0,2-3-144 16,0 1 0-16,-2 2 0 0,-2 1 0 16,-4 0 0-16,-2 1 0 0,-3 1 0 15,-5 2 0-15,-2 1 0 0,-3 2 0 0,-4 2 0 16,-2-5 0-16,-1 0 0 0,-1 1 0 0,-1-4 0 0,0 1 0 0,1-1 0 0,0-1 0 15,1-2 176-15,2 0-176 0,-1 0 192 0,2 0-192 0,-1 1 0 16,1-3-160-16,1 2 160 0,-1-2 0 16,-2 0 0-16,1 0 0 0,-2 0 0 0,-1 1 0 0,-3-1 0 15,0 0 0-15,-3 0 0 0,-2 2 0 0,-2-2 0 16,-2 0 0-16,-3 0 0 0,-2 0 144 16,-3 1 80-16,0-4 16 0,-1 3 0 0,-2-3-64 0,-1 1-16 15,-1-4 0-15,-2 0 0 0,0 0-160 0,0-3 192 16,-2-1-192-16,2 1 192 0,0-2-192 0,0 1 0 15,1-2 0-15,-1 2 0 16,-2 0-672-16,-1-2-64 0</inkml:trace>
  <inkml:trace contextRef="#ctx0" brushRef="#br0" timeOffset="22840.4">13239 6732 911 0,'0'-3'0'0,"0"0"0"0,0 0 0 0,0 3 0 0,1-4 160 0,0 2-160 16,1-2 192-16,1-2-192 0,1-3 624 0,1 2 16 16,1 1 0-16,-3-3 0 0,2 6 1024 0,-2-4 224 15,1 4 32-15,-2-2 16 0,1 3 304 0,-2-3 64 16,1 4 16-16,0-1 0 0,-1 1-464 0,0-2-80 16,-1 3-32-16,1-2 0 0,-1 2-992 0,0 0-208 0,-1-2-32 0,0 2-16 15,0 0 48-15,-2-2 16 0,-1 2 0 0,4 0 0 16,0 0 224-16,0 0 48 0,0 0 16 0,-19-6 0 15,15 6-48-15,0-3-16 0,2 3 0 0,-1 0 0 16,2 0-416-16,0-1-96 0,-1 1-16 0,1 0 0 16,0 0-256-16,-1-2 0 0,0 2 0 0,0-2 0 15,-2 1 224-15,2 1-64 0,-2-1-16 0,-1 1 0 16,-1 0 448-16,0 0 96 0,-1-3 16 0,0 3 0 16,1-1-320-16,-2 1-48 0,2-2-16 0,0-1 0 15,1 2-128-15,0-2-48 0,1 0 0 0,1-2 0 16,-1 4-16-16,0-3-128 0,1 1 192 0,0 1-64 15,-1 1-128-15,1-2 160 0,-1 3-160 0,0-4 160 0,2 4-160 16,-2 0 0-16,-1-2 0 0,1 0 0 0,-1 0 128 16,-1 0-128-16,0-1 192 0,-1 2-64 0,-2-3 160 15,-1 2 32-15,2 2 0 0,-4-4 0 0,0 2-160 0,0 2-32 16,-1-4 0-16,1 4 0 0,0-2-128 16,-2 2 0-16,0 0 0 0,2 0 0 0,-2 0 0 0,2 0 0 15,2 0 0-15,-1 2 0 0,1-2 0 0,-1 4 0 16,1-2 0-16,0 2-176 0,0-3 176 15,2 2 0-15,-3-1 0 0,-1 2 0 0,0-2 0 0,-2 2 0 16,1-2 0-16,-1 2-128 0,-2 2 128 16,0-2 0-16,0 2 0 0,-1 0 0 0,2-2 0 0,0 1 192 15,0 0-32-15,0 0-16 0,0 1 16 0,3-2 0 16,1-2 0-16,1 2 0 0,0-4-160 0,2 3 0 16,0 0 0-16,2-2 0 0,1 2 0 0,-1 1 0 0,1 1 0 15,-1 1 0-15,1 0 0 0,0 1 0 16,1 2 0-16,-1-2 0 0,0 3 0 0,0 1 0 15,0-1 0-15,0 0 0 0,-1 3 0 0,0-3 0 0,-1 2 128 16,-1-3-128-16,1 0 0 0,-2 1 0 0,0-1 0 16,1-2 0-16,-1 2 0 0,2-2 0 0,-1 0 0 0,2-1 0 15,0 0 208-15,2 0-32 0,0 0-16 16,2 1 0-16,0-1 32 0,0 0 16 0,1 0 0 0,0 2 0 16,0 0-208-16,-1 2 0 0,2 2 0 0,-1-2 0 15,0 0 0-15,-2 3 0 0,2-1 0 0,-1 0 0 16,-2 4 0-16,0-2 0 0,1 3 0 15,-2-1 0-15,1 1 0 0,-1-1 0 0,1-2 0 0,1 0 0 0,0 1 0 16,1-2 0-16,-1 0 0 0,2-3 0 0,0 2 0 16,1-2 0-16,-2 2 0 0,2-2 0 15,0 3 400-15,0-5-16 0,0 2 0 0,0 0 0 0,2 0-256 16,-2-1-128-16,2 0 0 0,-1 0 128 0,2 1-128 0,-1-4 0 16,1 4 0-16,0-4 0 15,2 3 0-15,0 1 0 0,0-4 0 0,2 4 0 0,0-4 0 16,0 2 0-16,2 0 0 0,1 1 0 0,0 1 128 0,1 0-128 15,0 0 128-15,0-1-128 0,2 3 0 0,-2-1 0 16,0 0 0-16,-1 0 0 0,0 1 256 0,-1-1-16 16,3 3-16-16,-2-2 0 0,-1-2-96 0,0-1-128 15,0-2 176-15,1 0-176 0,-2-1 128 0,2 0-128 16,1-4 0-16,-1 2 0 0,1-1 256 0,0-3 0 16,2 1 0-16,2 1 0 0,-1-2-128 0,1 0-128 0,3 3 192 15,-2-3-192-15,2 3 0 0,1-1 0 0,-3 3 0 0,-1-4 0 16,1 4 0-16,-1-1 0 0,-2 2 0 15,0-3 0-15,1 4 160 0,0-1-160 16,-2 0 128-16,0 0-128 0,-1 0 0 0,-1-2 0 0,1-1 0 16,0 0 0-16,1 0 0 0,1-3 0 0,0-3 128 0,1 0-128 15,2-2 368-15,1 0 32 0,4-2 16 16,-1-1 0-16,-3 2-416 0,-1-2 0 0,0 2 128 16,2 0-128-16,-1 0 0 0,0-3 0 0,1 3 0 0,-4 0 0 15,0 2 0-15,-2-2 0 0,-3 2 0 0,0 0 0 16,-2-2 0-16,1 4 0 0,-2-5 0 0,0 1 0 15,0-1 0-15,-1-2 0 0,3 1 0 0,-1-2 0 16,0-3 128-16,2 1-128 0,0-2 0 0,1-1 128 16,-1-2-128-16,4-1 0 0,-1-5 0 0,1 2 0 0,-1-1 0 15,-1 0 0-15,0-2 0 0,-1 2 0 0,-1 1 0 0,-3 1 0 16,0 2 0-16,-2 2 0 0,-2 0 0 0,1 3 0 16,-3 1 0-16,0-1 0 0,-2 0 176 0,0-2-48 15,-2 1-128-15,-2 0 192 0,1 0 64 0,-2-3 16 16,-1 1 0-16,2-2 0 0,0 3-272 0,0-4 0 15,1 0 0-15,0-2 0 0,1-1 0 0,0 0 0 16,1-1 0-16,-1 1 0 0,0 0 0 16,-1 2 0-16,0-1 0 0,-2 2 0 0,1 3 0 15,-3 3 0-15,-1 0 0 0,-1 1 0 0,-1 2 0 0,-3 0 0 16,-1 2 0-16,-1-1 0 0,-1 4 0 0,-2-1 0 16,2 0 0-16,-4 3 0 0,-1-3 0 0,1 2 0 15,1 1 0-15,-1-4 0 0,0 1 0 0,1 0 0 16,-2 0-128-16,4-3 128 0,0 2 0 0,2-3 0 0,1 1 0 15,-2-1 0 1,1-1-464-16,0 4-48 0,-1 1-16 0,0-4 0 16</inkml:trace>
  <inkml:trace contextRef="#ctx0" brushRef="#br0" timeOffset="55322.78">19514 11389 21183 0,'7'6'1888'0,"0"-2"-1504"0,-4-2-384 0,0-4 0 15,-2 2-3392-15,2-3-768 0,3 3-128 0,4-1-48 0,1 1 3600 0,1-2 736 0,-2-2 0 0,-1-2 240 16,-3-3 2880-16,-1 2 576 0,-2-5 112 0,0 3 32 16,-1 1-1312-16,-2 0-256 0,0 4-48 0,-1 0-16 15,0 2-480-15,-3 2-112 0,-2 0-16 0,-1 2 0 16,-3 2-496-16,-3-2-96 0,-1 3-32 0,-4 4 0 15,-3-3-144-15,-2 4-48 0,-1 2 0 0,-5 1 0 16,-6 5-272-16,-3 2-64 0,-3 2-16 16,1-1 0-16,2 3-80 0,-4 4-16 0,-5 6 0 0,-5 2 0 15,-3 4-64-15,0 5-16 0,-2-1 0 0,1 3 0 0,3 0-128 0,2 2-128 16,7-2 144-16,3-7-144 0,4 1 368 0,0 0-32 16,-1-1 0-16,2-1 0 0,1-7 224 0,4-2 32 15,4-7 16-15,2-3 0 0,3-4-416 0,1-3-64 16,5-7-128-16,0-4-14016 15,2-7-2912-15</inkml:trace>
  <inkml:trace contextRef="#ctx0" brushRef="#br0" timeOffset="56741.04">31457 11521 9215 0,'0'-5'816'0,"-2"2"-656"0,1-1-160 0,1 1 0 0,0 1 2768 0,0 1 528 0,1 1 96 0,1-3 32 15,-1 1-2640-15,0-3-528 0,0 2-96 0,1-3-32 16,0 2 1408-16,-1-2 288 0,-1 2 48 0,0 2 16 15,-1 0 256-15,-3 0 48 0,1 2 16 0,-4-2 0 16,0 4-896-16,-3-2-176 0,-1 4-48 0,-1-3 0 16,-2 4-576-16,-1-1-112 0,0 0-16 0,1 1-16 15,-3-2-112-15,0 1 0 0,0 1-16 0,-2 0 0 0,1 1-240 0,-2-1 144 32,-1 1-144-32,-1 0 128 0,-2 2-128 0,-2 0 0 0,0 0 0 0,-2 2 0 15,1-2 0-15,-1 1 0 0,5-1 144 0,1-2-144 0,2 2 0 0,1-1 0 16,3-3 0-16,3 3 0 0,1-2 192 0,3 1-16 15,2 0-16-15,1 1 0 16,4 0-160-16,1 1 0 0,1-2 0 0,2 2 0 16,3-2 0-16,2 0 0 0,3 0 0 0,3-2 0 0,0 2-192 0,5 0 192 15,-1 1-160-15,3-1 160 0,1-2 0 0,-2 4 0 16,2-2 0-16,-1 1 0 0,1 2 0 16,-2-1 0-16,-1 1 0 0,1-1 0 0,-2 2 192 0,-1 2-192 15,0-2 192-15,-1 3-192 0,-1-2 144 0,-1 1-144 0,0 3 0 16,-2-1 144-16,0 0-144 0,-1 3 0 0,-1-3 0 15,0 2 0-15,0 1 0 0,1-4 0 0,0 2 0 16,0 1 0-16,0-2 0 0,-2 0 0 16,2 3 0-16,-1-5 0 0,0 2 0 0,-2 0 0 0,0-1 0 15,0-1 0-15,-2 2 0 0,-2-2 0 0,1 0 0 0,-3 1 0 16,-1-3 144-16,0 2-144 0,-2-2 160 0,-1 2-160 16,-2 1 144-16,-1-1-144 0,-3 4 128 15,0 0-128-15,-4 0 0 0,0 0 0 0,-2 3 0 16,-3-3 0-16,1 0 0 0,-1-1 0 0,0-1 0 0,0-2 0 15,-1-3 0-15,1 0 0 0,-3-1 0 0,-3-2 0 16,-1-1 0-16,-3-1 0 0,-2-3-160 0,-4 1 160 16,-3-4-576-1,-5-2 0-15,-4-3-16 0,-4-6-18544 0</inkml:trace>
  <inkml:trace contextRef="#ctx0" brushRef="#br0" timeOffset="58061.03">13226 6691 7359 0,'4'-12'656'0,"0"3"-528"0,-1 3-128 0,0 2 0 0,0 4 3120 0,0-2 592 0,1 2 112 0,2-2 16 15,5-1-1488-15,1 0-304 0,4 0-64 0,-1 3-16 16,0 0-1024-16,-4 0-208 0,-1 3-32 0,-2-2-16 16,-4 4-240-16,-1 2-64 0,-3-1 0 0,-3 0 0 15,-1-1 560-15,-3 1 96 0,1 3 32 0,-3-6 0 16,2 2 96-16,0-1 32 0,-2 0 0 0,2 0 0 0,0 0-560 0,2-2-128 16,1 3 0-16,0-2-16 0,0 4-112 0,0 0 0 15,1 4-16-15,-1-1 0 16,0 2-48-16,-1 1-16 0,-1 0 0 0,1 2 0 0,-1-4-112 0,0 2-32 15,0-1 0-15,-2 0 0 0,0 1-32 16,-1-1 0-16,0 1 0 0,-2 0 0 16,0-1 80-16,-4 2 16 0,-1 5 0 0,-1-1 0 0,2 1 128 15,-2 1 32-15,-4 5 0 0,-4 4 0 0,-5 2 160 0,-3 1 32 16,-3 1 16-16,-4 0 0 0,0 1-16 0,-4 1-16 16,1-3 0-16,1-1 0 0,0 1-208 15,4-6-32-15,4-1-16 0,2-3 0 0,0 3-176 16,0-1-128-16,2-1 144 0,4-6-144 15,6-2-304-15,5-5-144 0</inkml:trace>
  <inkml:trace contextRef="#ctx0" brushRef="#br0" timeOffset="59738.54">13147 6825 19343 0,'-1'0'1728'16,"1"2"-1392"-16,1-2-336 0,-1 0 0 0,1 0 0 0,0 0 0 0,1 1 0 0,-2-1 0 0,1 3 0 0,0-6-192 15,0 2 64-15,-1 1 0 0,0 0 384 0,0 0 64 16,8-22 32-16,-4 13 0 0,1-1 1648 0,2-2 336 16,2-2 64-16,2 2 16 0,2 0-640 0,2-1-128 15,1 1-32-15,0-4 0 0,0 6-1008 0,0-2-208 16,1 3-32-16,-4 1-16 0,-1 2-352 0,-2 3 0 16,-1 0 0-16,-3 3 0 0,-3 0 0 0,-5 4 0 15,0 2 0-15,-7 3 0 0,-2 3 0 0,-2-2 0 16,-5 3 128-16,-1 2-128 0,-3 1 640 0,0 0 48 15,-1-1 16-15,0 1 0 0,1-2-192 16,0 1-48-16,2-3 0 0,2-2 0 16,2 2-144-16,2-4-48 0,2 1 0 0,0-2 0 0,3 2-32 15,0 0-16-15,3 0 0 0,0 1 0 0,-1 2-80 0,1 1-16 0,0 0 0 0,-3 2 0 16,1 1-128-16,0 0 0 0,0 0 0 0,-4 3 0 16,-1 3 0-16,-2-2 0 0,-1 1 0 15,-1 1 0-15,-1-2 0 0,0 2 0 0,-2 1 0 16,1-2 128-16,0-3-128 0,0 0 0 0,3 0 0 15,1-3 0-15,2-2 0 0,1-4 0 0,4 1 0 0,0-4 128 16,2-2 32-16,1 0 0 0,2 1 0 0,0-2 0 16,1 0-160-16,-3-2 0 0,2 3 0 0,1-2 128 15,-3 4-128-15,0-2 0 0,0 1 0 16,-1 2 0-16,-2 0 0 0,0 1 0 0,-1 0 0 0,0 0 0 16,-1 0 0-16,2-2 0 0,-1 0 0 0,3-1 0 0,1-4 0 15,1 2 0-15,3-3 0 0,2-4 0 16,4-1 0-16,3-2 0 0,3-3 0 0,5-3 0 15,4-1 0-15,4-5 0 0,7-1 0 16,3-2 0-16,-1 1 0 0,3-1 0 16,1 0 128-16,0-1-128 0,1 0 0 0,3-2 0 0,1 0 0 0,0-1 0 0,-5 4 0 15,2-3 0-15,-2 1 0 0,0-2 0 0,-4 3 0 0,-1-3 0 16,-2 2 0-16,-1 1 0 0,-2-1 0 16,-2 1 0-16,-3 1 0 0,-1 1 0 0,-1 1 0 15,-3 2 128-15,-1 2-128 0,-2 0 128 0,-1 3-128 0,-2 3 0 16,-1 4-192-16,-2 0 192 0,-1 2 0 0,-2 2 0 15,0 2 0-15,-1 0 0 0,-2 0 0 0,-1 0 0 16,-1 2 0-16,-1 0 0 0,-1 2 0 0,-3 0 0 16,-3 5 0-16,-2-2 0 0,-3 3 0 0,-2 3 0 0,-4 1 0 15,-3 2 0-15,-1 3 0 0,-5-2 0 0,-2 4 0 0,-4 4 0 16,0-3 0-16,-5 4 0 16,-3 3 0-16,0 2 0 0,-1 1 0 15,1-4 0-15,11-3 0 0,-3 1 0 0,-5 5 0 0,-3 1 0 0,-3 3 0 0,1 1 128 16,-1-2-128-16,3 0 0 0,1-6 0 0,3-2 0 15,2-1 0-15,2-6 0 0,0 0 0 16,3-3 0-16,2-4 0 0,3-2 0 0,1 0 0 16,3-1 0-16,2-3 0 0,4-5 0 0,4-1 0 0,4-7-19376 15</inkml:trace>
  <inkml:trace contextRef="#ctx0" brushRef="#br0" timeOffset="65766.25">18963 12833 41471 0,'1'-2'3680'0,"1"-2"-2944"0,1 4-592 0,-1-2-144 15,1-1-896-15,0 2-224 0,2-2-32 0,4 0-16 16,1-6-304-16,-1 2-48 0,-2 0-16 0,-3 1 0 16,-3 3 16-16,-4 3 0 0,-2 0 0 0,-2-3 0 0,-2 3 1936 0,-3-4 384 15,-2 4 80-15,-2 0 16 0,-2 0 896 0,-1-2 192 0,1 2 48 0,-1-4 0 16,-2 5-832-16,1-2-176 0,1 1-16 0,-1 0-16 16,0 0-592-16,1 4-112 0,-2-2-32 0,2 2 0 15,-2 0-16-15,0 2-16 16,-2 0 0-16,1 3 0 0,0-3-224 0,-3 1 0 0,0 2 0 15,1 1 0-15,1-3 0 0,4 2 0 0,2 0 0 0,4-3-160 16,1 4 160-16,2 0 0 0,3-2 0 0,3 0 0 16,0 0 0-16,1-1 0 0,3-1 0 0,3-1 0 15,-1 0 0-15,3-2 0 0,3 1 0 0,0 1 128 16,3-1-128-16,2-2 144 0,0 2-144 0,2 2 160 16,1 0-32-16,0 0-128 0,0 1 192 0,1 0-64 15,1 2 16-15,2-2 0 0,1 2 0 0,1 1 0 0,0-2-144 16,-1-1-176-16,2 0 48 0,-1 3 0 15,1 0 128-15,1 2 0 0,2 0 0 0,-1 3 0 0,-1-2 0 16,0 3 176-16,-1 0-48 0,-2 2 0 0,-2 0-128 0,-2 3 0 16,1-2 0-16,-4 2 0 0,0-1 0 0,-3-1 0 15,-1-1 0-15,0 0 0 0,0-1 0 0,-2-1 0 16,0 0 0-16,-1 0 0 0,-1-1 0 0,-1-1 0 16,-1-2 0-16,-3-2 0 0,-1 2 0 0,-2 1 128 15,-2-1-128-15,-2 0 128 0,0-2 64 0,-4 3 0 16,-2-2 0-16,-3 0 0 0,-1-1 64 0,-3 2 32 15,-2-2 0-15,-2 2 0 0,-3 1 48 0,-2-3 16 16,1 0 0-16,-2-2 0 0,-1 0-352 0,-1-2 128 16,2 0-128-16,2-4 0 0,3 2 0 0,0-6 0 15,2 0 0-15,2-4-128 16,3 1-384-16,1-2-64 0,2 1 0 0,2-4-16 16,2 1-432-16,2 2-64 0</inkml:trace>
  <inkml:trace contextRef="#ctx0" brushRef="#br0" timeOffset="66124.56">19235 13208 15663 0,'3'-4'688'0,"0"0"144"0,0 1-656 0,0 0-176 0,1 1 0 0,-2 1 0 0,3-2 1088 0,2-1 192 16,6-2 48-16,3-2 0 0,5 0 2064 0,0 2 400 15,0 0 96-15,-1 2 16 0,-2 2-1232 0,1 2-240 16,-1 0-64-16,-2 0 0 0,-1 0-1024 0,-1 2-192 15,0 2-64-15,-1 0 0 0,2-1-768 0,0 2-144 16,2-4-48-16,-1-1 0 0,1 3-128 0,1-6-176 16,-1 2 48-16,0-1 0 15,0-1-976-15,-4 0-192 0,1 3-48 0,-3-4-18176 0</inkml:trace>
  <inkml:trace contextRef="#ctx0" brushRef="#br0" timeOffset="66863.28">20126 13129 11055 0,'8'0'976'0,"-5"-1"-784"0,1 2-192 0,-2-2 0 0,0 1 5248 0,-1 0 992 0,1-3 208 15,2 2 32-15,2 0-4368 0,2-1-864 0,0 0-176 0,2 1-48 16,-2-2-848-16,-1-1-176 0,-1 4 0 0,0-2 0 16,-2 2-128-16,-1 0 128 0,-1 0-128 0,-1 0 128 15,1 2 0-15,-1-2 0 0,0 4 0 0,0 0 128 16,1 1 256-16,-2 2 48 0,0 2 16 0,0 1 0 15,0-3-32-15,0 6 0 0,-2 1 0 0,2 0 0 16,-1 1-112-16,1 3-32 0,-1-2 0 16,0 7 0-16,-1-3-16 0,2 2 0 0,0 3 0 0,-1 0 0 15,1 3-112-15,-1 1-16 0,0 2-128 0,-2 0 192 0,2 1-192 0,0-2 0 16,-2 1 0-16,1 0 0 0,-1-5 176 16,1 2-16-16,-2 3 0 0,0-1 0 0,-1 3 224 15,0-4 32-15,2-3 16 0,-1-2 0 0,-1 0-304 0,1-3-128 16,2-3 0-16,-1-1 128 0,1-5-128 0,1-2 0 15,-1-4 0-15,1 0 0 0,1-2-320 0,0-2 16 16,0-2 0-16,-1-2 0 16,1-4-464-16,-1-7-80 0,-2 0-32 15,1-6-18000-15</inkml:trace>
  <inkml:trace contextRef="#ctx0" brushRef="#br0" timeOffset="67305.05">20205 13064 46079 0,'-6'-8'2048'0,"1"2"400"0,0 2-1952 0,1-2-496 0,2 2 0 0,2 2 0 15,0-2 192-15,0-5-64 0,1-4-128 16,2-6 192 0,3-3-1184-16,3 0-240 0,0 5-48 0,1-1-16 15,0 4 176-15,-1 6 32 0,1-2 16 0,-2 4 0 0,-1 2 896 0,0 1 176 0,-1 3 0 0,2 0 0 16,-1 0 720-16,2 3 64 0,2-2 16 0,0 2 0 0,3 0-544 0,-1 1-96 15,3 1-32-15,-1-1 0 16,1-2-128-16,0 4 128 0,3 2-128 0,-1 2 128 16,1 1-128-16,2 2 0 0,4 6 0 0,3-1-176 15,3 2 176-15,1-1 0 0,2 3 0 0,0-2 0 0,1 1 0 16,-2-3 0-16,-2 0 0 0,-4-3 0 0,-4 1 0 0,-5-4 0 16,-2 2 0-16,-5 0 0 0,-3 0 0 0,-2-2 0 15,-2 3 160-15,-4-5-160 0,-2 2 288 0,0-2-32 16,-4 3-16-16,0-3 0 0,-3-2-48 0,-2 2-16 15,0 0 0-15,-3-4 0 0,0 4-48 16,-3-1 0-16,0 1 0 0,-4 0 0 0,-2-1-128 16,0 3 0-16,-2-1 144 0,1 0-144 0,0-1 0 0,1-3 0 15,-2 2 0-15,1-3 128 0,2 0-128 0,-1-2 0 16,-2 0 0-16,-1-2 0 0,0 1 144 0,-3-3 16 16,2 0 0-16,-2-3 0 0,-1 1 80 0,3-2 16 15,1-2 0-15,1 0 0 0,3-2-256 0,3-1 0 0,2 1 0 16,2-3 0-1,4-2-672-15,2-3-224 0</inkml:trace>
  <inkml:trace contextRef="#ctx0" brushRef="#br0" timeOffset="68983.27">13407 7678 5519 0,'-6'-15'496'0,"1"4"-496"0,1 2 0 0,1 1 0 16,2 4 1184-16,0 0 144 0,1 0 16 0,-1-2 16 16,-2-6-1040-16,1-3-192 0,0-5-128 0,1 2 128 15,2-2-128-15,2 1 0 0,1 3 0 0,1 4 0 16,-2 0-160-16,1 4 160 0,-1 3-128 0,-2 4 128 15,-2 1 1648-15,-4 1 400 0,0 4 96 0,-4 0 48 16,-2 4 1152-16,-2-1 240 0,-1 2 32 0,0-4 32 16,2 1-768-16,-3-1-176 0,-4 1-16 0,1-1 16 15,-3 1-1168-15,1-5-224 0,4-1-48 0,0 2 16 0,2-3-896 16,1 0-160-16,1-3-32 0,1 2 16 16,1 1-208-16,1-2 0 0,0-1 0 15,1 2 0-15,1 1 0 0,1 0 0 0,0 0 0 16,1 4 0-16,1-4 128 0,0 2-128 0,3 2 192 0,0 0-48 0,0-1-144 0,2 0 128 15,0 0-128-15,3 0 160 0,1 1-160 0,1-2 0 16,3 1 0-16,0-2 176 0,3 1 16 16,0 1 0-16,2 0 0 0,-1-1 16 0,1 3-208 0,-1-2 128 15,1 6-128-15,0-5 128 0,-2 2-128 0,2 0 160 16,-3 0-160-16,0 0 192 0,1 1-192 0,1 0 0 16,-1-1 0-16,0 3 0 0,2-2 0 15,-3 2 128-15,1 3-128 16,-1-2 0-16,2 0 464 0,-1 0 48 0,2 2 16 15,1-2 0-15,-1 0-528 0,4 1 0 0,-1-3 0 0,3 0 0 0,1-1 0 0,1 0 0 16,3-2 0-16,1-1 0 0,1-1 368 0,2 1-48 0,0 1 0 16,1 1 0-16,1 2-320 0,-2 0 0 15,0 2 0-15,-2-1 128 0,-1 1-128 0,0 3 0 0,-1 2 0 0,-4 1 128 16,0 3-128-16,-5-1 0 0,0 2 0 0,-4-1 0 16,-1 3 0-16,-2-4 0 0,-3-1 0 0,-2-5 0 15,0-1 0-15,-3 0 0 0,0-1 0 0,0-3 0 16,-1 2 0-16,2-5 0 0,0 1 0 0,1-5 0 15,2 1 0-15,1-1 0 0,1-1 0 0,2-2 0 16,2 0 0-16,0-4-160 0,3 1 16 16,-2 0 0-16,-2 0-896 15,0 2-176-15,1-1-48 0,-5 1-20160 0</inkml:trace>
  <inkml:trace contextRef="#ctx0" brushRef="#br0" timeOffset="70083.67">14496 7621 18431 0,'-5'-6'1632'0,"0"0"-1312"0,0 3-320 0,2 2 0 0,0-2 1360 0,2 2 208 0,-2 1 32 16,0 0 16-16,-4-2-960 0,-2 2-192 0,-1-4-32 0,0 2-16 16,0-1-640-16,0 2-128 0,3-2-32 0,-2 0 0 15,3 0 752-15,0-1 144 0,-1 2 16 0,1 1 16 16,1-2 1584-16,0 0 320 0,2 0 64 0,-2 1 16 0,1 2-1040 0,-1 0-208 16,0 2-32-16,-2 2-16 0,-1 1-848 0,-2 2-160 15,-1 2-32-15,-2 3-16 0,-3 2-176 0,-3 2 0 16,-1 5 0-16,-1-1 0 15,-1 2 0-15,-3 0 0 0,-1 4 144 0,0-2-16 0,3-2-128 16,0-2 192-16,5-5-64 0,1 1 0 0,1-4-128 0,2-2 192 16,3 2-64-16,1-2 0 0,3 2 144 0,2-2 48 15,0 3 0-15,1-1 0 0,0-1-128 0,2 4-32 16,0 1 0-16,1 3 0 0,1-1-160 0,0 2 128 16,0 2-128-16,1 3 128 0,1 0-128 0,-1-2 0 15,0 2 0-15,2-3 0 0,-2 3 0 0,-1-5 0 16,0 1 0-16,0 1 0 0,-1-5 0 0,-2 1 128 15,2-5-128-15,1 0 128 0,-1-1 176 0,1-2 16 16,1 0 16-16,1-2 0 0,2 2 80 0,1-3 16 0,1 1 0 16,2 0 0-16,2 0-240 0,-1-2-64 0,4 1 0 0,-1 0 0 15,-1 2-128-15,2-3 0 0,-1 0 0 16,2 1 0-16,-2 2 0 0,2 1 0 16,-2-4 0-16,0 2 0 0,1 0 0 0,-2-2 0 15,0 2 0-15,-1 1 0 0,0-3 0 0,0 0 0 0,0 0 0 0,1 0 0 16,1 0 288-16,0-2 32 0,3 0 0 0,1 0 0 15,0 1-112-15,4-4-16 0,1 1 0 0,3-2 0 16,0 3 160-16,1-3 32 0,1-3 0 0,1 3 0 16,-2 0-384-16,-1 0 0 0,-1 3 0 0,1-3 0 15,-2 1 0-15,-1 1 0 0,-1 1 0 0,-3-3-128 16,-1 4 128-16,0-4 0 0,-2 2 0 0,-1-2 0 16,1 0 0-16,-2-2 0 0,-1-2 128 0,2-2-128 15,-1 1 0-15,0-1 0 0,1 1 0 0,0-6-128 0,1 1 336 16,1-3 80-16,1 1 16 0,0-2 0 15,1-4-48-15,2 2 0 0,-4 2 0 0,1-1 0 0,0-1-256 0,1-2 0 16,-1 2 0-16,0-3 0 0,-1 3 0 16,-1-3 0-16,-2 3 0 0,-3 3 0 0,-1-5 0 0,-3 1 0 15,0 1 0-15,-2-1 0 0,-1-1 0 0,-2 0 0 16,0 2-160-16,0-5 160 0,-1 2 0 16,0-4 0-16,-2 0 0 0,1-4 0 0,-1 4 0 0,0-2 0 15,-1 0 0-15,2 2 0 0,-3-1 0 0,1 1 0 16,0 0 0-16,0 1 0 0,1 1 0 0,-1 1 0 15,-1 2 0-15,0-2 0 0,0 5 0 16,-2-3 0-16,1 4 0 0,-2-2 0 0,0 4 0 0,-1-1 0 16,-1 1 0-16,-1 0 0 0,0 2 0 0,-3 0 0 15,0 0-128-15,0 1 128 0,-2 1 0 0,-2 0 0 0,0-2 0 16,-2 4 0-16,-4 0-144 0,0 0 144 0,1 0 0 16,-1-1 0-16,-6 4-128 0,-1-4 128 0,-1 4 0 0,1-2 0 15,1 1-384-15,2 0 48 0,1-2 0 16,1 1 0-16,1 0 48 15,3-1 16-15,1 0 0 0,1-3 0 16,1 3-656-16,2 0-128 0,2 0-32 0,0 2-12800 0,-1-5-2560 0</inkml:trace>
  <inkml:trace contextRef="#ctx0" brushRef="#br0" timeOffset="71793.23">13347 7118 20271 0,'-6'-3'1792'0,"2"1"-1424"0,3 2-368 16,1 0 0-16,0 0 0 0,0 0 0 0,-1 0 0 0,-3 0 0 16,2 0 0-16,-1 2-128 0,3 1 128 0,3-2-128 15,-1 1 320-15,6 1 64 0,0 1 0 0,3-1 16 16,1 0 1376-16,-1-2 272 0,1 1 48 0,0 2 16 16,2-1-64-16,1-1 0 0,0 2 0 0,0-2 0 15,-2 2-400-15,0-3-96 0,1 4-16 0,0-4 0 0,0 4-912 0,0-3-192 16,2 0-48-16,2 1 0 0,0-2-256 0,3 1 0 15,2-2 0-15,0 0 0 16,3 3 256-16,0-3-64 0,-2 0-16 0,2 0 0 0,1-3 80 16,1 3 0-16,1 0 16 0,0 0 0 15,1 0-128-15,-2 3-16 0,1-3-128 0,-2 0 192 0,-2 0-64 0,0 1-128 16,-2 1 176-16,-1-2-176 0,1 4 304 0,-1-1-48 16,-1 0-16-16,2 1 0 0,0 1-32 15,1-1 0-15,5 2 0 0,-1-5 0 0,3 4-64 0,0-5-16 16,1 0 0-16,2 0 0 15,-1-2-128-15,-1-2 0 0,0 0 0 0,-2-1 0 0,-2 2 0 16,0-1 0-16,-5 1 0 0,-1 0 0 0,-1 0 0 0,-2 3 0 16,-1-2 0-16,1 2 0 0,0 2 288 0,0-2 32 15,1 3 0-15,2-3 0 0,1 3-320 0,1 0 160 0,5-3-160 16,0 4 128-16,0-4-128 0,-1 2 0 0,4-2 0 0,2 0 0 16,0 0 0-16,0-2 0 0,-1 2 0 15,-1-4 128-15,-1-2-128 0,-1 3 0 0,-4-3 0 16,0 2 0-16,2 1 0 0,1-4 0 15,-2 1 0-15,0 0 0 0,2 2 0 0,-1-2 208 0,2 0-48 16,-1 0-16-16,2 0 160 0,-1-1 16 0,1 1 16 0,-1 2 0 16,1 0-336-16,-2 0 0 0,-2 0 0 0,3 2 128 15,4-2-128-15,-2 1 0 0,-5 0 0 0,3 0 0 16,4 0 0-16,2-1 0 0,-3 0 0 0,1-1 128 16,-2 2-128-16,-2-1 0 0,-2 1 0 15,-2-3 0-15,-2 2 0 0,-1-1 0 16,-2 2 0-16,0-1 0 0,0-2 0 0,1 2 0 0,2-2 0 0,-1 0 0 15,2 0 128-15,2 2 96 0,3-2 32 0,1 0 0 0,-1-1 16 0,0 1 16 16,3 2 0-16,-1-2 0 0,-4 4-288 16,-1-2 0-16,1-1 0 0,-4 1 0 0,-1 3 0 15,-1-4 0-15,-2 2 0 0,-2-1 0 0,1-2 0 16,-2 1 0-16,0 0-128 0,-1-4 128 0,0 3 0 0,2-1 0 16,0-2 0-16,2 0 0 0,0-1 0 0,1 3 0 15,2-2 0-15,2 1 160 0,1 0-160 0,0 2 0 16,1 0 0-16,1 2 0 0,0-2 0 0,-2 2 0 15,-1-1 0-15,-2 4 0 0,1-4 0 0,-2 1 0 16,0 1 0-16,-2-2 0 0,-2 1 0 0,1 0 0 16,-2 1 0-16,18-9 0 0,-19 9 0 0,0-5 0 15,0 2 0-15,2 0 0 0,0 0 0 16,2-3 0-16,1 3 0 0,1-2 0 16,3 2 0-16,0-2 0 0,1 0 0 0,-2 2 0 0,2-3 0 15,-1 6 0-15,-2-3 0 0,0-1 0 0,-3 4 0 16,-3-2-160-16,0 1 160 0,-1 1 0 0,0 2 0 15,-2-2 0-15,0 0 160 0,-1-1-160 0,-1 2 0 0,1-2 0 0,-1 2 0 16,1-4 0-16,-2 2 0 0,0 0 0 0,0-2 0 16,-1 0 0-16,1 0 0 0,1-3 0 0,1 1 0 15,-1 2 0-15,2-5 0 0,-1 4 0 0,1-3 0 16,-1 0 0-16,0 1 0 0,-1-1 0 0,-1 2 0 16,0 0 0-16,-1 0 0 0,-1 1 0 0,-2 0 0 15,1 1 0-15,-1 0 0 0,1 0 0 0,-2-1 0 16,1 4 0-16,1-4 0 0,-1 1-160 0,1 1 160 15,0 2 0-15,0-4 0 0,2 4 0 0,-2-1 0 0,2 2 0 0,0-2 0 16,1 1-128-16,-1 0 128 0,-3 0 0 16,2-1 0-16,-2 1 144 0,1 0-144 15,-2 1 0-15,-2 1 0 0,1 1 0 0,-3 0 0 0,2-3 0 16,-2 3 0-16,1 3-176 0,-1-3 176 16,2 3-944-16,-1 0-64 0,0 0-16 15,0-1 0-15,0 0-768 0,1-2-176 0,0 0-16 0,1-2-16688 16</inkml:trace>
  <inkml:trace contextRef="#ctx0" brushRef="#br0" timeOffset="72693.28">18741 5673 23951 0,'-11'-2'1056'0,"1"2"224"0,0 2-1024 0,3-2-256 0,1 2 0 0,2 0 0 0,-2-2 1280 0,-4 3 192 0,-7 0 32 0,-6 3 16 16,-4 3-304-16,-1 1-48 0,-1-3-16 0,2 3 0 15,2-1-992-15,2 1-160 0,2 1 0 0,0 0-192 16,2 4 192-16,1-3 0 0,2 1 0 0,-2 0 0 16,1 2 256-16,-2-1 32 0,3 1 16 0,0-2 0 0,1 2 816 0,1 1 160 15,0 0 48-15,2 0 0 0,-2 4-544 0,3-1-96 16,-1 2-32-16,2-2 0 0,1-3-368 16,3 3-80-16,0 0-16 0,1-1 0 0,1-1-192 0,0 2 128 15,3-1-128-15,0 1 0 0,1-2 192 0,1 1-64 16,1-2-128-16,0 0 192 0,0 0 48 0,2-1 0 15,-2 1 0-15,1-4 0 0,2 2 32 0,-2-2 16 16,2 0 0-16,0-2 0 0,2 0-32 0,0-4-16 16,2 3 0-16,1-1 0 0,1 1-240 0,1 0 144 15,-1-3-144-15,3 0 128 0,1 1 64 0,2-1 0 16,3 1 0-16,-2 2 0 0,-2-5 48 0,2 2 16 0,0 0 0 16,1 0 0-16,1 2-112 0,-2-2-16 0,1-1 0 15,-2 1 0-15,-1-2 0 0,-1-2 0 0,-2-1 0 16,2 2 0-16,-1-3-128 0,-1 0 0 0,1 0 144 0,1 0-144 15,-1 0 256-15,0-4 0 0,2 4-16 0,1-5 0 16,0 4-96-16,1-2-16 0,3 0 0 16,2-3 0-16,-1 1-128 0,0 0 192 0,2-2-192 0,-1 1 192 15,-1-2-192-15,-1 0 0 0,2 2 0 0,-4-3 0 16,-1 1 0-16,-1-2 0 0,-2 2 0 16,0 0 0-16,-3-2 0 0,-1 0 0 15,0 1 0-15,2-1 0 0,-1 2 208 16,0-2 16-16,2 0 0 0,0 0 0 0,-1 0-80 15,0-1-16-15,0 1 0 0,0 0 0 0,-1 0-128 16,0-2 0-16,-1 2 0 16,-1-1 0-16,2 1 0 0,-4 0 0 15,1-2 0-15,-1-1 0 16,0 0 0-16,-3-2 0 0,0 5 0 0,-1-5 0 0,-2 2 0 0,0-3 0 0,2-3 0 16,-1-1 0-16,-1-4 0 0,1 1 0 0,0-3 0 0,2-1 0 0,-1 5 0 0,0 0 0 0,-1-1 0 0,1 4 128 0,-1 1-128 15,-2 1 0-15,0 1 0 0,-2 1 0 0,-2-1 0 0,0 0 0 16,-2 3 0-16,-2-3 0 0,0 4 0 15,-2 0 0-15,0-2 0 0,-1-1 0 16,-2 2 0-16,1-2 0 0,-1 1-160 0,0-1 160 16,2 2 0-16,0-2 0 0,1 1 0 0,-1 2 0 0,2 0 0 15,-1 3 0-15,-1 1 0 0,-2 2 0 0,-3 4 128 0,-1-2-128 16,0 4 0-16,-3 0 0 0,-3 4 0 0,-4 0-144 16,-4 4 16-16,-4 1 0 0,-5 1 128 0,-1 0 0 0,-4 3 0 15,-2 2 0 1,1-3-448-16,-2 2-48 0,-3 1-16 0,-2-2 0 15,-2 0 80-15,-2 2 16 0,-2-3 0 0,-2-2 0 16,-1 2-448-16,-3 2-96 0</inkml:trace>
  <inkml:trace contextRef="#ctx0" brushRef="#br0" timeOffset="73734.14">19026 14117 35007 0,'-3'-3'3120'0,"2"1"-2496"0,1 1-496 0,1-2-128 0,0 3 1632 0,2-4 304 16,2 1 64-16,0-3 16 0,2-3-1376 0,2 0-256 15,1 2-64-15,-2 1-16 16,-1 2-576-16,-3 1-112 0,-2 1-32 0,-5 4 0 16,-3 1 64-16,-5 1 16 0,-4 2 0 0,-3 1 0 0,-5 4 336 0,-5-1 128 15,-6 3 0-15,-1-1 0 0,-4 4 192 0,2-4 48 0,3 2 0 0,3-2 0 16,2 1-160-16,6-3-16 15,3-2-16-15,6 2 0 0,4-4 112 0,4-2 32 0,4 2 0 16,2-2 0-16,3 2-192 0,2 0-128 16,4 1 192-16,0-1-192 0,4 0 0 0,1 0 0 0,3 0-160 0,2 0 160 15,-2 1-192-15,0-2 192 0,2 3-192 0,-1-2 192 16,1 3 0-16,-2 1 0 0,2 2 0 16,-3-1 0-16,1 2 0 0,1-1 0 0,1 3 0 15,1 1 0-15,2 0 0 0,3 3 0 0,1-3 0 0,3 2 0 16,-2 2 0-16,0-4 0 0,-1 3 0 0,-4-4 0 15,0 2 0-15,-1 1 0 0,1-3 0 0,-6 3 0 16,-2-2 0-16,-4 1 0 0,-2-5 0 0,-6 4 0 16,-1-3 0-16,-2 0 0 0,-3 2 0 0,-2-1 0 15,-2-1 0-15,-3 2 208 0,-1 1-16 0,0-3-16 16,0 0 208-16,-1 0 32 0,3-2 16 0,-2 0 0 0,-3 0-48 0,-1 0 0 16,0 2 0-16,0-5 0 0,1 0-64 15,-2-2-32-15,1 3 0 0,-3-7 0 0,1 4-160 16,-5-5-128-16,2 2 144 0,-5 1-144 0,-3-2 0 0,-5-2 0 15,0 1 0-15,-2-2 0 16,-1-1-560-16,2-2-208 16,3 0-32-16,7-2-16 0,5-3-304 0,3-1-64 15,4-6-16-15,5 0-17984 0</inkml:trace>
  <inkml:trace contextRef="#ctx0" brushRef="#br0" timeOffset="74035.25">19482 14566 43311 0,'-10'0'3840'0,"3"0"-3072"0,2-3-608 16,5 0-160-16,1 0 0 0,0-1 0 0,-1-2 0 0,-1-3-176 15,2-3-400-15,3-1-96 0,3-2-16 0,4 1 0 16,2 2 688-16,0 2 224 0,2 0 0 0,-1 4 0 0,1 0 48 0,-2 3 16 16,2 2 0-16,-1 1 0 0,-1 4-96 0,1-3-32 15,-1 4 0-15,4-2 0 16,1 4-160-16,3-1 0 0,1-2-160 0,4-1 160 0,2 2-416 0,0-4 16 16,2 2 0-16,1-6-18208 15</inkml:trace>
  <inkml:trace contextRef="#ctx0" brushRef="#br0" timeOffset="74458.53">20172 14569 40543 0,'1'3'1792'0,"0"-3"384"0,1 0-1744 0,0 0-432 16,1-3 0-16,0 3 0 0,2 0-240 0,4-2-128 15,3-2-16-15,6-2-16 16,3 0-128-16,0 0-32 0,0-1 0 0,-2 1 0 0,0 3 560 0,-2-5 0 0,2 2 0 0,-1 0 0 16,-3 0 416-16,1-1 144 0,2-2 16 0,-2 0 16 15,0-1-96-15,-4-2-32 0,-1 3 0 0,-2-1 0 16,-1 3-464-16,-1-4 0 0,-4 3 0 0,1 2 0 16,-1-4 192-16,-2-1-48 0,-1 0-16 0,-1 0 0 15,-3 1 224-15,-2 2 32 0,-1 2 16 0,-2 0 0 16,-3 4-128-16,-1 4-16 0,-2-1-16 0,-4 5 0 15,-4 6-240-15,-3 1 0 0,-4 6 0 0,3-1 0 16,1 4 0-16,4 1-160 0,5-1 32 0,3 0 0 16,4 1 128-16,3 1 0 0,2 2 0 0,1-1 0 15,0 1 144-15,2-1-144 0,1 3 192 0,-2-4-192 16,2 0 0-16,1 1 0 0,0-3 0 0,0 1 0 0,0-1 256 16,0-4-64-16,0 1-16 0,1-3 0 0,2 0-48 0,0 0 0 15,2-3 0-15,3-1 0 0,3 0-128 0,4-4 0 16,4 0 0-16,5-1 0 0,4-6 0 0,7 1-320 15,8-2 48-15,4-2 16 16,4-2-688-16,1 0-128 0</inkml:trace>
  <inkml:trace contextRef="#ctx0" brushRef="#br0" timeOffset="75242.62">19038 15489 24879 0,'-5'0'2208'16,"-1"-2"-1760"-16,0 1-448 0,2-4 0 0,1 1 3776 0,2 0 656 0,-1 1 144 0,-2-6 32 0,-2-3-4016 0,-4-2-784 15,1-3-176-15,-1 3-16 16,-1 1-208-16,1 4-48 0,-2 3 0 0,0 2 0 0,-2 4 400 0,-2 1 80 15,-4 8 16-15,-1 0 0 0,-1 2 336 0,0 3 80 16,-2 5 16-16,2-2 0 0,1 1-288 0,2-1 160 0,4 0-160 0,3-1 128 16,3 0 352-16,3-3 64 0,1-1 16 0,3-1 0 15,3 2-352-15,2-1-64 16,2 0-16-16,1-2 0 0,1 3-128 0,2-3 0 16,1 2 0-16,-2-2 0 0,3 2 0 15,-1-3-176-15,1 1 176 16,1 0-192-16,-2-1 192 0,1 3-208 0,0-5 80 0,1 2 128 15,3-2 0-15,1 2 0 0,3-2 0 16,0 2 0-16,4 1 0 0,-1-2 128 0,3 5 32 0,-2-3 0 16,1 2-160-16,-1-1 128 0,2 4-128 15,-3 0 128-15,-2 2-128 16,-3-1-176-16,-2 3 48 0,-3 2 0 16,-3-1 128-16,-2-1 0 0,-3 2 0 0,-3 2 0 0,-1 1 192 0,-2-1 80 15,-4-1 16-15,-2 0 0 0,0-2-48 0,-3-2-16 0,-1-3 0 0,0 1 0 0,-2-3 80 0,0-3 16 0,-2 2 0 16,-1-5 0-16,0 3 0 0,0-1 0 0,1-3 0 0,-4 0 0 0,-1 1-320 0,-1-1 160 15,-1 0-160-15,0 0 128 0,-1-2-128 0,1 0-144 16,1 2 144-16,-1-4-208 16,0 2-208-16,1-4-32 0,1 0-16 0,-2-4 0 15,2 2-240-15,2-4-64 0,1-2 0 0,3-1-17472 16</inkml:trace>
  <inkml:trace contextRef="#ctx0" brushRef="#br0" timeOffset="75532.03">19488 15869 50687 0,'-9'3'2240'0,"3"-3"464"0,1 0-2160 0,4-4-544 0,2 1 0 0,2 3 0 31,2-3-2160-31,1-4-528 0,4-1-128 0,2-2 0 16,4-2-976-16,0 2-192 0,2 1-48 0,-5 3 0 0,0 2 4320 0,-2 2 864 0,-1 2 160 0,-3 0 32 15,0 2 1200-15,1-2 224 0,-2 3 48 0,1-3 16 16,1 0-2064-16,1 0-400 0,2-3-96 0,0 1-16 16,1-2-432-16,2 0-80 0,-1 1-32 0,2-4-18080 15</inkml:trace>
  <inkml:trace contextRef="#ctx0" brushRef="#br0" timeOffset="76068.06">20121 15953 19343 0,'4'0'848'0,"-2"-2"192"0,1-1-832 0,-1 2-208 16,2-1 0-16,-2-1 0 16,2 2-784-16,1-4-208 0,4-1-32 0,2-2-16 0,-1-2 3392 0,-3 2 672 0,-1-1 144 15,-3 4 32-15,-2-1 512 0,-2 0 96 0,-4 0 32 0,-1-1 0 16,-3 4-2256-16,-2 0-448 16,-1 3-96-16,-3 0-16 0,0 3-720 0,-2 0-160 0,-3 4-16 0,1 0-128 31,2 2-240-31,-4 1-144 0,-4 4-48 0,-2 2 0 0,2 3 96 0,-1 1 16 0,0 2 0 15,0 0 0-15,5-1 80 0,2 2 32 16,-2-1 0-16,2 4 0 0,3-1 208 0,4-3 0 0,2 0 0 16,3-3 160-16,4-2-160 0,0 0 0 0,5-1-192 0,1-2 192 15,3-2-208-15,2-2 80 0,3 0 128 0,0-4-208 16,1-1 208-16,1-1-144 0,2-2 144 0,0-2-128 0,1-2 128 16,1-2 0-16,1 2 0 0,3-4 0 0,0-1 128 15,3 0-128-15,2-2 128 0,0-1-128 16,1 0 352-16,-1-2 0 0,0 0 0 0,-2-3 0 0,-1 1 16 0,-2-2 0 15,-1 0 0-15,-3 0 0 0,-1-2 16 16,-1-1 16-16,-3 0 0 0,-2 0 0 16,-2-2 128-16,-3-2 32 0,-2 0 0 0,0-4 0 15,-3-2 0-15,1 0 0 0,0-6 0 0,-1 0 0 16,2 1-48-16,0-5-16 0,1-1 0 16,1-1 0-16,1 4-224 0,0-2-32 0,3 3-16 0,-2-1 0 15,1 3-224-15,0 3 0 0,-1 5 0 16,-4 1-160-16,1 9-64 0,-5 2-16 0,0-2 0 15,-4 4 0-15,-2-4-544 0,-5 1-112 0,-5-1-32 16,-11-9-20704-16</inkml:trace>
  <inkml:trace contextRef="#ctx0" brushRef="#br0" timeOffset="77749.66">15647 6154 4607 0,'0'-3'400'0,"2"0"-400"0,-2 2 0 0,1 0 0 0,-1 1 288 16,0-2-32-16,0 0 0 0,0-2 0 15,0-2 752-15,-3 2 144 0,1-2 16 0,-1 1 16 0,0 2 1312 0,-1-1 256 16,-1 1 48-16,1 2 16 0,1-1-496 0,-1-2-80 16,1 1-32-16,1 0 0 0,-1-1-816 15,2-1-176-15,1 1-16 0,0-2-16 0,1 0-160 0,-1-1-48 16,0-2 0-16,0-1 0 0,0 0-208 0,0 2-64 16,0-5 0-16,0 6 0 0,-1-2-464 0,0 3-112 15,-1 2 0-15,-1-1-128 0,-1 4 0 0,-2-3 0 16,0 4 0-16,-3 0 0 0,-1 0 0 0,-1 0 0 15,0 2 0-15,-1-2 0 0,-1 2 320 0,0-2 0 16,-2 0 0-16,-1 0 0 16,1 0 144-16,-1 0 48 0,1 1 0 0,-1 4 0 0,0-1-256 15,0 2-32-15,2 3-16 0,1 1 0 0,3 0-80 0,-1-2-128 16,0 6 176-16,-2 1-176 0,1-2 256 0,1 2-48 0,-3 1-16 16,1 0 0-16,-1 0-192 0,-1 0 0 0,0-1 0 15,-2-1 0-15,0-2 0 0,-2 1 0 0,3-1 0 16,-1-2 0-16,1 0 144 0,1 0-144 0,-1 1 128 15,2 0-128-15,2 0 352 0,-1 3-16 0,5-2 0 16,-1 0 0-16,4 2-112 0,0-2-32 0,3 3 0 16,2 1 0-16,2 3-48 0,2-3-16 0,1 0 0 15,2 4 0-15,3 1-128 0,0-2 0 0,0 1 0 16,0 1 0-16,-2-2 0 0,1 1 0 0,0 1 0 0,-2-2 0 16,-1 0 0-16,1 0 0 0,0-3 0 0,-1 0 0 15,3 0 0-15,-1-3 0 0,2 2 0 0,0-5 128 0,3 2 256 16,-2-3 32-16,2 1 16 0,0-4 0 15,2 0-240-15,1 1-64 0,0-4 0 0,0 0 0 16,1-3 80-16,2 0 16 0,0 0 0 0,1-5 0 0,1 1-96 16,0-2-128-16,2 0 176 0,-2-2-176 15,1 0 0-15,0-2 0 0,0-3 0 0,1 1 0 0,-2 2 0 0,-2-5 0 16,0 3 0-16,-1 1 0 0,-1-2 0 16,-3 4 0-16,0-3 0 0,-2 3 0 0,-1-1 0 15,1 0 0-15,-3-1 0 0,1-1 0 0,-1 4 128 16,0-6-128-16,1 2 0 0,-1-4 0 0,3-2 384 15,0 1-16-15,0-1-16 0,1-1 0 0,0-1-352 0,1 2 0 16,0-1 0-16,-2-1 0 0,0 4 0 0,-1 1 0 16,-2 2 0-16,-3 0 0 0,-1 1 0 0,-1 2 0 15,-4-1 0-15,-1 1 0 0,-3 3 0 0,-2-2 0 16,0-1 0-16,-3 0 0 0,-1 2 0 0,-2-2 0 16,-4 0 0-16,-1-1 0 0,1 3 0 0,0-2 0 15,-3 2 0-15,-1-5 0 0,-1 1 0 0,0 0 0 0,0 1 0 16,-2-5 0-16,1 1 0 0,0-1 0 0,2 0 0 15,-1 1 0-15,0-1 0 0,-1 2 0 0,1 2 0 16,2 2 0-16,3 1 0 0,0-1 0 0,0 4 0 16,1 0 0-16,0 2-160 0,2-1-96 0,0 1-32 15,2 1 0 1,1 3-704-16,0-3-144 0,3 3-16 0,0-2-19728 0</inkml:trace>
  <inkml:trace contextRef="#ctx0" brushRef="#br0" timeOffset="78393.45">14899 6536 21183 0,'-1'-3'944'0,"-2"0"192"0,1 0-912 0,1 0-224 0,1 1 0 0,0 0 0 0,1 0 592 16,1-2 80-16,1-2 16 0,1-4 0 0,3-2-512 0,2-3-176 0,2 3 0 0,1 0 144 15,1 0 464-15,0 2 96 0,1 2 0 0,-2-2 16 16,2 3-576-16,-3 4-144 0,-2 0 0 0,-2 1 0 16,-2 2 320-16,-3 2 48 0,1-2 0 0,-4 3 0 15,-2 0 992-15,1-1 208 0,-3 3 32 0,1-4 16 16,-1 1-96-16,0-2-32 0,1 3 0 0,-1-3 0 16,2 1-848-16,-1-1-160 0,2 0-32 0,-1 0-16 15,2-1-432-15,-2 1 0 0,2 0 0 0,-1 0 0 16,-1 0 0-16,0 0 0 0,0 0 0 0,-2 0 0 15,-1 0 0-15,-3 1 0 0,2 2 0 0,-3-3 0 16,-1 2 288-16,-3-2-32 0,2 4 0 16,-4-2 0-16,1-1 32 0,-2 2 0 0,-1 1 0 15,0-2 0-15,0 4 48 0,2-2 16 0,0-2 0 0,0 5 0 16,1-4-96-16,-1 4-32 0,1-4 0 0,1 1 0 0,-4 2-224 16,0 3 0-16,-2-3 0 0,-2 1 0 0,-2 2 0 0,0 1 0 15,-4-1 0-15,-4 0 0 0,-7 1 192 0,-3 3-48 16,-2-3-16-16,-1 2 0 0,-2-3 192 15,-3 1 48-15,-2-1 0 0,1 1 0 0,1 0 32 16,-3-1 16-16,-4 0 0 0,-1 0 0 0,-1-1-32 16,4 1 0-16,2-1 0 0,2 2 0 0,6-3-256 0,5 6-128 15,3-3 0-15,2-2 128 0,4 2-128 0,4-1 0 16,3-3 0-16,4 2 0 16,7-2-704-16,3-4-64 0</inkml:trace>
  <inkml:trace contextRef="#ctx0" brushRef="#br0" timeOffset="87748.77">6081 7505 21183 0,'-2'-4'1888'0,"-1"0"-1504"0,1 4-384 0,-1 0 0 0,1 0 512 0,-3-2 48 16,-2 1 0-16,-5-2 0 0,-6-1-400 0,-3 2-160 16,-3-2 128-16,2-1-128 0,0 2 0 0,0-1 0 15,1 1-224-15,-2 0 80 0,2 0-192 0,0 2-48 16,-3 1 0-16,-2-2 0 0,-2 2 224 0,-4 2 160 15,-5 2-208-15,-6-3 80 0,0 0 512 0,-1 0 128 16,-3-1 0-16,2-1 16 0,-1 0 432 0,4 0 64 16,2-3 32-16,1 2 0 15,0-1-208-15,1-1-32 0,0 1-16 0,3 0 0 16,3-1-112-16,3 1-32 0,2 0 0 0,0 3 0 0,0 0 64 0,-2 0 16 0,-2 0 0 16,2 3 0-16,-2 4-480 0,-1-3-112 0,1 5-16 0,0-3 0 15,0 1-128-15,3 2 0 0,2-3 0 0,5 0 0 16,5-3 0-16,2 0-144 0,3 1 144 15,3-4 0-15,5 0 0 0,1 0 0 0,4 0 0 16,1 0 0-16,4-4 0 0,2 4-128 0,6-3 128 0,4 0 0 16,4-1 0-16,3-2-160 0,0 4 160 0,6-2-128 15,9 2 128-15,1 2-208 0,-2 0 80 16,3 2-15184-16</inkml:trace>
  <inkml:trace contextRef="#ctx0" brushRef="#br0" timeOffset="127491.96">18287 16407 13823 0,'-16'2'1216'0,"3"1"-960"0,4-3-256 0,4-3 0 16,0 3-2240-16,-2-2-480 0,-9 1-96 0,-9 1-32 0,-6-3 2384 0,1 1 464 15,4 1 0-15,5-3 208 0,4 1 2272 0,5 1 448 16,2 1 80-16,4 1 32 0,2 0-176 0,3 0-48 16,1 0 0-16,2-3 0 0,4 3-160 0,4-2-32 15,4 0-16-15,4-2 0 0,6 0-1104 0,7-6-224 16,7-2-32-16,9-4-16 0,10-7-688 0,11-5-144 15,10-4-16-15,11-9-16 0,9-6 160 0,5-8 48 16,3 2 0-16,5-6 0 0,5 1-160 0,2-4-32 16,-2 4 0-16,-1-2 0 0,1 0-384 0,1-3-320 0,1 0 48 15,-2 0-18912-15</inkml:trace>
  <inkml:trace contextRef="#ctx0" brushRef="#br0" timeOffset="129269.84">19312 15786 4607 0,'-17'6'400'0,"4"1"-400"16,0-4 0-16,6 0 0 0,2 0 2544 0,2-3 416 15,0 2 96-15,-5 0 16 0,-3 4-2496 0,-3-2-576 0,1 2 0 0,1-1 0 16,3-5 0-16,0 0 0 0,2 0-176 0,2 0 176 15,0-2-176-15,0 2 48 0,2 0 0 0,3 2 128 16,0-2 2416-16,3 1 592 16,-1 3 112-16,5-1 16 0,0 0-80 0,2 0-32 0,2 1 0 15,0-2 48-15,3-2-1760 0,-1 0-352 0,1 0-64 0,1-2 32 16,-1 0-928-16,1 0 0 0,0-2-240 0,0-2 96 16,1 2 144-16,0-4-192 0,1 1 192 15,2-1-144-15,2-2 432 0,4 0 96 16,2-4 0-16,4-1 16 0,3-1 160 0,6-2 16 0,6-2 16 0,4-2 48 0,2 0-448 15,3-1-192-15,2 0 160 0,-2 3-32 16,0 0-128-16,2 2-272 0,-1-3 64 16,0 1 48-16,0 1-64 0,-3 3-16 0,-4 3 0 0,-2-2 48 15,-2 1 192-15,-3-1 0 0,-4 2 0 0,-2 2 0 0,-1-2-160 0,-4 2 160 16,-3-4-160-16,-1 3 160 0,-1 2-320 0,-1-4 0 16,-1 2 0-16,-1-4-17824 15</inkml:trace>
  <inkml:trace contextRef="#ctx0" brushRef="#br0" timeOffset="132848.19">15804 6136 4607 0,'0'-1'400'0,"-1"1"-400"0,1 0 0 0,0 0 0 15,0 0 864-15,1-3 96 0,-1-1 0 0,0 2 16 16,2-2 1072-16,-1-2 192 0,3-3 64 0,0 2 0 16,3-2-192-16,0-1-48 0,2 2 0 0,1-2 0 15,0 0-624-15,1 0-128 0,-3 4-32 0,1-4 0 0,-2 5-672 0,0 1-144 16,-4 1-16-16,0 3-16 15,-3 0 80-15,-1 0 32 0,-3 3 0 0,-2 0 0 0,-3 3-16 0,-2 0 0 16,-2 2 0-16,1-2 0 0,-1 2-384 16,-1 0-144-16,-2 1 0 0,0 0 144 0,0-2 64 15,2-1 16-15,4-3 0 0,2 0 0 0,3-3 416 16,0 0 96-16,2 0 16 0,2 0 0 0,0-3-96 16,1 3-16-16,1-3 0 0,-1 3 0 0,1-3-368 0,-1 3-80 15,-1 0 0-15,1 0-16 0,0 0-48 0,0 0 0 16,0 0 0-16,-15 16 0 0,10-9-128 0,-2 1 0 15,-4 8 0-15,-3 3 0 0,-2 1 0 0,-3 2 0 16,0 3 0-16,-4-1 0 0,1 2 0 0,0-3 0 16,-2-1 0-16,2-4 0 0,-1 1 0 0,2-3 128 0,2-4-128 15,-1 2 128-15,-1 1 256 0,0-3 64 0,1 2 0 16,1 1 0-16,-1-2-256 0,-1 2-64 16,1 1 0-16,-2 1 0 0,-1 2-128 0,1 0 0 0,0-1 0 15,-2 2 0-15,2-2 0 0,0-1 0 0,1 1 0 0,0-4 0 16,1 1-128-16,2-6 128 0,2 0 0 0,-1-2 0 15,5 2 0-15,1-5 0 0,4-2 0 0,2-2 0 16,0-2 0-16,2-1 0 0,3 0 0 16,0-4 0-16,1 1 0 0,3-1 0 0,2-3 0 0,3-1 0 15,3-2 0-15,3 0 0 0,2-3 0 0,4-3 0 16,1 3 0-16,2-4 0 0,6-1 0 0,3-1 0 16,2-4 0-16,0 1 0 0,0-1 0 0,1-1 0 15,0 1 0-15,-1 0 0 0,-1 2 0 0,0-4 0 0,-3 2 0 16,-4 4 0-16,-2-3 0 0,-6 6 0 0,1-2 0 15,-5 3 0-15,-1 3 0 0,-4 2 0 16,-1 2 0-16,-1 0 0 0,-2 4 0 0,-1 1 0 0,-1 0 0 16,-2 2 0-16,2-1 0 0,-2 4 0 0,1-1 0 0,-1-1 0 15,1 3 0-15,-2 0 0 16,0 0 0-16,-1 0 0 0,0 3 0 0,-1-1 0 0,0-1 0 0,1-1 0 16,0 0 0-16,0 0 0 0,-19 19 0 15,11-10 0-15,-5 0 0 0,0 4 0 0,-1-1 0 16,-2 2 0-16,-1 1 0 0,-3-2 0 0,1 2 0 0,-1-1 0 15,2-2 0-15,1 0 0 0,1-2 0 0,2-1 0 16,2 1 0-16,-1-4 0 0,3 0 0 0,2 0 0 16,1-2 0-16,3 0 128 0,1-4-368 0</inkml:trace>
  <inkml:trace contextRef="#ctx0" brushRef="#br0" timeOffset="135449.31">31479 13606 34095 0,'-1'0'3024'0,"1"0"-2416"0,1-1-480 0,0 1-128 0,0 0 128 0,2-3 0 15,-1 1 0-15,2-2 0 0,1 0 192 0,2-2 32 0,0-2 16 16,0 0 0-16,-2 2-368 0,0 0 0 0,0 0 0 0,-3 0 0 15,1-1 160-15,-2 1-32 0,-1 0-128 0,-1 2 192 16,-2-3 688-16,0 1 128 16,-1 1 16-16,-2-1 16 0,1 2-464 0,-1-2-80 0,-2-1-32 0,1 1 0 15,-2 0 32-15,-1-1 0 0,-1 0 0 0,0-2 0 16,1 0-112-16,-1 2 0 0,1 0-16 0,0-1 0 16,0 1-208-16,2 1-32 0,-1 3-128 15,1-1 192-15,0 1-192 0,-1 3 0 16,2 3 0-16,-3-2 0 0,0 4 0 0,-1 2 0 0,-2 2 0 0,0-1 0 15,-2 1 0-15,1 4 0 0,-2-1 0 0,0 3 0 16,-2-1 224-16,-1 2 0 0,-2 2 0 0,1 1 0 16,-1 1 32-16,3 1 0 0,1-4 0 0,0 4 0 15,5-5-128-15,1-1 0 0,2 1-128 0,3-2 192 0,0 0-192 16,2-1 0-16,0 0 0 0,3 2 0 0,0-1 0 0,2-2 0 16,0 1 0-16,1-1 0 15,1-2 0-15,0 2 0 0,1-2 0 0,1 0 0 16,1 0 0-16,0-2 0 0,1 2 160 15,1-3-32-15,-1 1 48 0,2-2 16 16,1 2 0-16,2-2 0 0,2 0-192 0,2 0 0 0,0-2 144 0,1 2-144 0,0-2 192 16,1 1-48-16,2-1 0 0,-3-1 0 0,1 0-144 0,-1-1 0 15,-1 0 0-15,-3 0 0 0,-2-2 144 0,-1 1 0 16,-1-1 0-16,-2 0 0 0,1 0 64 0,-1-1 16 16,-1 1 0-16,0-4 0 0,-1 2 96 0,2-1 32 15,-4 0 0-15,2-1 0 0,0-1-176 0,0-1-48 16,0-2 0-16,0 0 0 0,0 0 0 0,0-4 0 0,1 0 0 15,0-5 0-15,1 1 96 0,-1 0 16 0,0-2 0 16,0-3 0-16,-2 1-112 0,1-2-128 0,1-1 176 16,-2 1-176-16,1-3 256 0,-2 3-64 0,2-4-16 15,-1 1 0-15,-2 1-176 0,2 0 192 0,-1 3-192 16,-1-1 192-16,1 2-32 0,-1 2 0 0,0-1 0 0,0 1 0 16,0 1-160-16,-1-2 160 0,1 0-160 0,-1 1 160 15,-1-2-160-15,0 1 128 0,-1-2-128 0,-1 1 128 16,0 1-128-16,-1-4 0 0,1 2 0 0,-2-1 0 15,-1 0 144-15,0 0-144 0,0-4 160 0,-1 2-160 16,1 1 128-16,0-2-128 0,0 0 0 0,0 2 0 16,1-2 0-16,-1 3 0 0,0 1 0 0,0 3 0 0,1 2 0 15,0 4 0-15,2 0 0 0,-1 3 0 16,1 1 0-16,2 2-160 0,0 0 160 0,0 0-128 0,2 0-208 0,1 0-48 16,-1 2 0-16,2-1 0 15,0 1-128-15,-1 0-16 0,2-2-16 0,-1 0 0 16,-1 0-208-16,-1-1-32 0,0-2-16 15,1-1 0-15,-2-2-464 0,2-1-80 16,-2-3-32-16,3 0-19296 0</inkml:trace>
  <inkml:trace contextRef="#ctx0" brushRef="#br0" timeOffset="145322.69">19236 16865 5519 0,'0'-4'496'0,"0"1"-496"0,-1 0 0 0,1 0 0 16,0 3 1344-16,0-2 160 0,0 0 32 0,0 0 16 15,1-2-672-15,-1 1-144 0,1-2-32 0,-1 1 0 16,1 0-704-16,1 2 0 0,-2-1 0 0,1 2 0 16,-1-3 960-16,1 2 320 0,1-2 48 0,1 2 16 15,-1-2 1024-15,0-1 224 0,-1 4 32 0,0-2 16 16,-1 0-736-16,0-1-160 0,0 1-16 0,-1 0-16 16,-2 0-608-16,1 1-112 0,-2 1-32 0,-2-2 0 15,0 3-400-15,-2-2-96 0,-1 2-16 0,-3 0 0 16,0-4-320-16,-3 1-128 0,-1 3 0 0,-1-1 144 0,-2 1-144 15,-1-2 0-15,-1 4 144 0,-1-2-144 16,-1 4 224-16,-1 0-32 0,-1 4 0 16,0-2 0-16,0 4-32 0,-1-1-16 0,2 3 0 15,1 2 0-15,-1-2-144 0,2 4 128 0,1-1-128 0,0 1 128 0,2-2-128 16,1-2 128-16,3 1-128 0,1-4 128 0,3 0-128 16,1-3 0-16,3 1 0 0,1-4 0 0,2 1 256 0,2-2-48 15,0 0 0-15,2 0 0 0,3 1-208 0,1-3 128 16,3 3-128-16,2 0 0 15,-3-2 0-15,4 1 0 0,3 1 0 0,3 1 0 0,2-3 0 16,0 1 144-16,1 1-144 0,-1 1 128 16,2-2 48-16,-1-1 0 0,1 2 0 0,-1 0 0 0,1 0-176 0,1-1 0 15,1 3 0-15,2-2 0 0,2-1 0 0,0-2 0 0,1 0 0 16,0 0 0-16,2 2 0 0,0-2 0 16,1 2 0-16,0 0 0 0,1 2 0 15,-2 2 0-15,-3 1 0 0,-3 2 0 0,-5 1 0 0,-2 5 0 0,-2-1 0 0,-4 2 0 16,-2-1 0-16,-2 1 0 0,-2 6 0 0,-1-2 0 15,-3 3 0-15,-2 0 0 0,0 0 0 0,-3-2 0 16,-1 1 0-16,-2-2 0 16,0 2 0-16,-2-3 0 0,0 2 0 0,-2-4 0 15,0 2 0-15,-1-1 0 0,-1 2 0 0,-2-1 0 0,3-3 0 0,-6 2 0 16,-1 1 192-16,-2-1-64 0,-2-1 0 0,0-1 0 16,-1 0-128-16,-1 0 0 0,-2 0 0 0,-1-1 0 15,1-3 0-15,1-1 192 0,1-2-32 0,0-1 0 16,2-4-160-16,2-1 0 0,3-3 0 0,1 0 0 15,0-5 0-15,2-1 0 0,3-2-192 0,-1-1-12736 16,4 2-2528-16</inkml:trace>
  <inkml:trace contextRef="#ctx0" brushRef="#br0" timeOffset="146008.15">19568 17269 23039 0,'-2'0'2048'0,"1"0"-1648"16,1 0-400-16,0 0 0 0,0 1 208 0,0 2-32 15,-2-3-16-15,2 2 0 0,0 2 480 0,2-2 112 0,0 0 16 0,-2-2 0 16,0 0 2272-16,0 0 464 0,22 2 80 0,-12-4 32 15,4 0-2272-15,2-3-464 16,4 2-96-16,2-1-16 0,3-2-464 0,1 0-112 0,1-1 0 0,-1 4-16 16,-1-2-176-16,-2 3 0 0,2-1 0 0,-3 0-176 31,-1 6-432-31,-2-3-96 0,-1 3 0 0,-3-1-16 16,0 3-1840-16,-1-2-352 0</inkml:trace>
  <inkml:trace contextRef="#ctx0" brushRef="#br0" timeOffset="147145.41">20848 17283 26719 0,'-3'-2'2368'0,"-1"2"-1888"0,-1-2-480 0,1-1 0 0,2 2 2544 0,0-1 400 0,1-1 96 0,-2-2 16 32,-2-3-3264-32,-3-2-656 0,1-6-128 0,-1 1-32 15,1 1-1264-15,-2-1-256 0,1 3-48 0,-2-2-16 0,-1 2 2992 0,-3 2 576 0,0-2 128 0,0 2 32 16,0 1-368-16,0 0-80 0,2 5-16 0,0-3 0 15,0 2 144-15,0 2 32 0,-2-1 0 0,1 2 0 16,-2 2 144-16,-1 0 48 0,-1 3 0 0,-3 2 0 16,-1 3-576-16,-3 3-96 0,1 2-32 0,-2 0 0 0,0 3-16 15,-1 0-16-15,2 2 0 0,0 1 0 16,1 3-96-16,3 0-32 0,1 3 0 0,5 1 0 0,0-1-160 16,3 3 0-16,2 1 144 0,1-1-144 0,-1 4 0 0,1-2 0 15,3 0 0-15,-1 2 0 0,3-4 0 0,1 1 0 16,1-3 0-16,1-2 0 0,3-1 0 0,-1-1 0 15,4-3 0-15,-1-3 0 0,3-4 128 0,0-2 16 16,5-1 0-16,-1-5 0 0,3 1 48 16,3-5 16-16,5-2 0 0,1-4 0 0,2-2 64 0,4-4 16 15,0-3 0-15,-1 2 0 0,-1-2-48 16,1-1-16-16,6-7 0 0,-2-3 0 0,-2 2-224 0,-1-2 0 16,-2 1 128-16,-3-1-128 0,-3-1 208 0,-2 1 0 15,-3-3 0-15,-3-3 0 0,0 1 240 0,-5-3 32 16,1-3 16-16,-2-3 0 0,-2-1-112 0,-2-6 0 15,-3-1-16-15,-1-3 0 0,-3 2-96 0,-1-2-16 0,-1 0 0 16,-4 1 0-16,0 0-256 0,-1 2 160 0,0 0-160 16,-1 2 128-16,3 4-128 0,-1 1 0 0,2 5 0 0,2 2 0 15,0 5-160-15,1 5 160 0,0 1-208 0,2 5 80 32,1 2-480-32,-1 0-96 0,4 3 0 0,-1 3-16 0,1 4-464 15,1 2-96-15</inkml:trace>
  <inkml:trace contextRef="#ctx0" brushRef="#br0" timeOffset="148135.34">21146 17275 43311 0,'-5'1'3840'0,"2"2"-3072"0,1-1-608 16,4-4-160-16,0 2-256 0,1 0-64 0,0 0-32 0,3 0 0 0,6-4 48 0,6 2 16 15,3-2 0-15,4 0 0 0,1-2 288 0,2 1 128 16,3 1-128-16,1 1 192 0,3 0-192 0,1-1 128 16,1 4-128-16,0-2 0 0,0 4 0 0,-2 0 0 15,-1 3 0-15,-3 1-160 16,-1-2-784-16,-4 2-144 0</inkml:trace>
  <inkml:trace contextRef="#ctx0" brushRef="#br0" timeOffset="153435.44">22186 17213 18431 0,'0'-1'1632'0,"0"-3"-1312"0,0 4-320 0,0-2 0 0,1 2 0 0,-1-3 128 16,2 2-128-16,-1-5 0 0,0 3-256 0,-1-3-112 15,-1 3-16-15,-2 0-16 0,0 3 1376 0,-2 0 288 0,0 4 48 0,-1-2 16 16,1 2 640-16,0-2 128 0,0 1 16 0,2 1 16 16,2-1-656-16,0 0-128 0,0-3-16 0,1 0-16 15,1 0-144-15,0 0-16 0,2 2-16 0,-1-2 0 16,2 0-304-16,-1 0-64 0,2-2-16 0,0 2 0 15,2 0-240-15,-1-3-32 0,1 3-16 0,-1 0 0 16,2 3-144-16,-2-3-48 0,0 4 0 0,2-1 0 16,-2 0-272-16,1 0 160 0,2 2-160 0,-3-1 128 15,1 2 128-15,1-3 0 0,0 0 16 0,1 1 0 16,0 0-16-16,2-2-16 0,0 1 0 0,1-3 0 16,2 0-96-16,1 0-16 0,2-5 0 0,0 1 0 15,2-3-128-15,1 1 128 0,1-1-128 0,-1 1 128 0,-2 0 0 16,2 0 0-16,1-3 0 0,1 2 0 0,0 1-128 0,-2-3 0 15,-1 3 0-15,-2-2 0 0,-1 2 0 0,-1 0 0 16,0 0 128-16,-3 0-128 0,1-3 0 0,-2 2 0 16,-1 0 0-16,-2 1 0 0,1 2 0 0,-3-2 0 15,-1 0 0-15,1 2 0 0,-2-4 0 0,-2 2 0 16,1-2 0-16,-3 2 0 0,0-3 192 0,-1-1-32 16,-3-2-16-16,0 2 0 0,-2 0-144 0,-3-2 0 15,1 2 144-15,-3-2-144 0,-2 0 0 0,1 3 0 16,-2-1 0-16,1 0 0 0,-2 4 0 0,-2-3 0 0,-2 3 0 15,0 0 0-15,-2 2 0 0,0 3 0 0,2 1 0 16,-4 3 128-16,1 1 0 0,-1 2 0 16,-2 3 0-16,0 2 0 0,0 0-128 0,1 2-192 0,-1-2 64 15,0 1 0-15,4 0 128 0,3-2 0 16,2 0 0-16,2 1 0 0,0-1 0 0,4-4 0 0,2 4 0 0,-1-1 0 16,3 1 0-16,-1 0 0 0,2 5 0 15,-2 1-128-15,1 0 128 0,-2 2 0 0,0 2 0 16,0 0 0-16,1 1 0 0,0-1 0 0,2 1 0 0,0-3 0 15,1 2 0-15,2-4 0 0,1 3 0 16,2-1 0-16,1-2 0 0,2 0 0 16,3 0 0-16,2 3 0 0,2-1 0 0,0 0 0 0,2 0 0 0,0 3 0 15,3 2 0-15,3-1 0 0,1-2 0 0,1 1 0 0,2-2 0 16,3-4 0-16,3 1 0 0,2-3 128 0,3-3-128 16,1-4 128-16,2-2-128 0,0-2 128 0,1-2-128 0,1-2-128 15,1-2 128-15,1-2-192 16,3-1-832-16,-2 1-192 15,0 3-16-15,2 0-16 0</inkml:trace>
  <inkml:trace contextRef="#ctx0" brushRef="#br0" timeOffset="157083.15">23310 11074 21183 0,'-1'-4'1888'0,"0"0"-1504"0,0-1-384 0,-1 4 0 0,2-2 2064 0,0 3 352 0,2 0 64 0,-2-2 16 15,1 1-1856-15,0-3-352 0,0 2-80 0,0-2-16 16,-1 1-192-16,0 3 0 0,0-3 0 0,-1 3-160 16,0 0 624-16,-1-3 128 0,-2 3 32 0,-2 3 0 15,1-3 608-15,-3 3 128 0,1 0 32 0,-3 2 0 16,-1 1-624-16,-4 3-112 0,-2-1-16 0,-3 2-16 16,-2 0-352-16,-2 2-64 0,-3 1-16 0,-2-1 0 15,0 4-192-15,-1 0 176 0,3 0-176 16,-2 1 160-16,5-3 0 0,1 0 0 0,2 1 0 15,4-2 0-15,1 0-160 0,2-1 0 0,2 2 0 16,3-3 0-16,2-1 0 0,0 2 0 0,2-2 0 0,1 0 0 0,2-4 0 16,0 1 0-16,2 2 0 0,3-3 0 0,-1 1 0 0,1-1 0 15,2-3 0-15,1 4 0 0,0-4 0 0,3 3 0 16,-1-1 0-16,3 0 0 0,1 2 0 0,0 1 0 16,-1-2 0-16,3 2 0 0,2 3 0 0,-1-1 0 15,-4 0 0-15,1 0 0 0,2 2 0 0,-2 3 0 16,2 1 0-16,-1 2 0 0,-2 2 0 0,0 0 0 15,-2 1 128-15,-1 4-128 0,-2-3 0 0,-1 4 0 16,-3 0 0-16,-1 1 0 0,-1-1 0 0,-1 0 0 16,-3-1 0-16,1-3 0 0,-2-1 160 0,-1-1-160 15,-1-2 192-15,0-1-192 0,1-3 448 0,-3 2-32 16,1-4 0-16,-2 0 0 16,0 0-128-16,-3 1-32 0,0-5 0 0,-1 2 0 15,2-4-256-15,-6 2 0 0,-1 0 0 0,-6-1 0 0,-2 0 0 16,0 2-144-16,-1-3 144 0,-1 0 0 0,0 0-368 0,1 0 16 0,2 1 0 15,1-1 0 1,3-2-480-16,3-1-112 0,3 0-16 0,4-3-17216 0</inkml:trace>
  <inkml:trace contextRef="#ctx0" brushRef="#br0" timeOffset="157412.12">23538 11611 6447 0,'-4'5'576'0,"0"-5"-576"0,1 4 0 0,-1-1 0 0,3-3 8000 0,1 0 1504 15,0 0 288-15,0 0 64 0,0 0-7744 0,1 0-1568 16,3 0-304-16,2 0-64 0,2-3-176 0,4 3 0 15,0-4 0-15,3 2 0 0,0-2 0 0,1 1 0 16,0 0 0-16,2-1 0 0,1-1 0 0,1 2 0 16,-2-1 0-16,2 2 0 0,1-2 0 0,0 0 0 15,-1 4 0-15,1-2 0 0,-1-2 0 0,-1 1 0 16,2 0-192-16,-1-2 192 31,1 1-1072-31,-3-2-80 0,-1 2-32 0,-2 0-16400 0</inkml:trace>
  <inkml:trace contextRef="#ctx0" brushRef="#br0" timeOffset="158253.75">24715 11645 26719 0,'0'-3'2368'0,"0"1"-1888"0,0 1-480 0,0-2 0 0,1 2 1088 0,0-2 112 0,2 0 16 16,-1-6 16-1,2-1-1520-15,-1-2-304 0,-1 0-64 0,-2-1-16 0,0 3 416 0,-2 0 64 0,-3 2 32 0,0 0 0 16,-3 0 1136-16,1 0 240 0,-3 0 32 0,-2 1 16 16,-1 0 208-16,-2 2 64 0,-2 1 0 0,0-2 0 15,-2 4-688-15,1 0-128 0,-3 0-16 0,-2 2-16 16,1 2-416-16,1-2-80 0,-1 4 0 0,2-1-16 15,-1 3-176-15,0 0 160 0,-1 4-160 0,-1 0 160 16,0 2-160-16,-1 2 0 0,1 2 0 16,-2 2 0-16,2 3 0 0,-1 2 0 0,1-1 0 0,2 4 0 0,2-1 0 0,2 3 0 15,2 0 0-15,0-2 0 0,3-1 0 0,1 0 0 16,2-5 0-16,5-2 0 0,2-2 0 16,3-3 0-16,3-1 0 0,1-1 0 0,3 0 0 15,4-3 0-15,1 0 0 0,1-1 0 16,-1-6 0-16,3 1 288 0,4-2-48 0,1-3-16 15,3-2 16-15,0 0 0 0,1-4 0 16,0 0 0-16,0-2-64 0,1-1-16 0,1-4 0 0,0 1 0 16,-1-1-32-16,0-3-128 0,-1 1 192 0,-1 0-64 0,-1-3 48 0,-2 2 0 15,-1-2 0-15,-3 1 0 0,-2 1 80 0,-1-3 32 16,0-3 0-16,-2 2 0 0,-3-2 96 0,-1-1 32 16,-4 1 0-16,-1-2 0 0,-2-1-80 15,-1-1-16-15,-4 0 0 0,0-2 0 16,-3-1-48-16,-1-6-16 0,-1 3 0 0,-1-4 0 0,0 2-64 15,2-1-32-15,-2-3 0 0,0 6 0 0,2 3-160 16,1-1 0-16,0-3 144 0,-2 1-144 0,4 4 0 0,1 5 0 0,1 4 0 16,1 4 0-1,2-1-448-15,2 5-144 0,0 0-48 0,2 3 0 16,-1 2-192-16,4 0-64 0,-1 3 0 0,0 5-12736 0,1 1-2560 16</inkml:trace>
  <inkml:trace contextRef="#ctx0" brushRef="#br0" timeOffset="159178.87">24919 11484 27647 0,'-6'0'2448'0,"1"0"-1952"0,2 0-496 0,3-2 0 15,0 2 512-15,0-2 0 0,-1 2 0 0,-3-2 0 16,2-2-512-16,1-1-240 0,1 4 32 0,2-3 0 16,2 2 624-16,1 2 128 0,1-3 32 0,1 3 0 15,2 0 1312-15,1 3 272 0,2-3 48 0,1 2 16 16,0 0-1136-16,2 0-240 0,1-2-32 0,0 0-16 16,0 0-400-16,2 0-80 0,-1 0 0 0,0-2-16 0,1 0-304 0,-2 0-144 15,-1-1 16-15,-1 2 0 0,1-4-192 16,-1 1-48-16,-2 2 0 0,1 2-18080 15</inkml:trace>
  <inkml:trace contextRef="#ctx0" brushRef="#br0" timeOffset="159588.6">25747 11386 15135 0,'8'-3'320'0,"-4"-3"80"0,-1 2 16 16,0-1 32-16,-1 4-448 0,-1-2 0 0,1-1 0 0,0-2 0 0,2-6 1968 0,0-2 304 15,1-1 64-15,-3-1 16 0,-1 0 320 0,-1 0 64 0,0-1 16 0,-1 3 0 16,-1-1-704-16,-1 2-144 0,-1 1-32 0,1-1 0 16,-2 3-1120-16,0-2-240 0,0 2-32 0,-1 1-16 15,1 2-208-15,-1 1-32 0,-1 0-16 0,1 2 0 16,0 1-208-16,-3 3 128 0,1 3-128 0,-3-2 0 15,-2 5 0-15,-2 3 0 0,-2 3 0 0,-3 2 0 16,-1 2 0-16,-2 5 0 0,0-1 0 0,-1 2 0 16,0 3 0-16,2 1 0 0,-2 1 0 15,2 1 0-15,0 1 128 0,0 0-128 0,-2 6 176 0,3 0-176 16,1-1 256-16,3 3-64 0,2-1-16 0,3-1 0 0,2-4-176 16,5-5 128-16,3-1-128 0,0-3 128 0,4 0-128 15,1-3 0-15,3-3 0 0,3-3 0 0,1 2 0 16,2-5 0-16,3 2 0 0,1-4 0 0,5 0 0 15,0 1-176-15,3-3 176 0,1-2-192 16,-1 2-528-16,1 0-112 0,1 1-32 0,0 0-17648 16</inkml:trace>
  <inkml:trace contextRef="#ctx0" brushRef="#br0" timeOffset="160581.14">23277 12518 33167 0,'1'-4'2944'0,"-1"2"-2352"0,0 2-464 0,1 0-128 15,-1 0 992-15,2-3 176 0,-2 2 48 0,1-3 0 16,0 2-400-16,-1-4-80 0,0 2-16 0,-2 1 0 16,-2 1-400-16,-2 2-96 0,-2 2-16 0,-2 1 0 15,-2 1-16-15,-4-2-16 0,0 6 0 0,-3-2 0 16,-1 2-48-16,-1 2 0 0,-1 0 0 0,-3 0 0 16,-2 2 16-16,-1 1 0 0,-1-3 0 0,0 2 0 15,-1-2 48-15,2 2 16 0,-1 1 0 0,2-1 0 16,0 0 48-16,2 2 0 0,0 1 0 0,2-3 0 15,3 2-256-15,-1 1 128 0,0 2-128 0,4 2 0 0,1-7 0 16,3-2 128-16,5-2-128 0,0 2 0 0,3-1 0 0,1-2 128 16,2 0-128-16,1 1 0 0,1-2 192 0,0 2-48 15,2-2-16-15,1-2 0 0,0 1-128 0,4 1 0 16,0-1 0-16,2 1 0 0,3 3 0 0,2-6 0 16,3 4 144-16,3-1-144 15,0 0 208-15,3-2-16 0,3 1-16 0,1-2 0 0,3 1-176 16,3 2 0-16,4 0 0 0,0 3 0 0,2 1 0 0,-2 3 128 15,-2 4-128-15,-5 1 0 0,0 4 0 0,-4 1 0 0,-4 1 0 16,-4 1-176-16,-5-3 176 0,-2 1 0 16,-1 1 0-16,-4-1 0 0,-1-1 0 0,-1 0 0 0,0 0 0 15,-3 1 0-15,0-4 0 0,-1 2 0 0,-1-2 0 16,0-3 128-16,-2 0-128 0,-2 0 0 16,2-1 0-16,-3 1 0 0,1-3 0 0,-3 0 0 0,-1-1 0 15,-2 1 0-15,-1-3 0 0,-3 2 0 0,-2-2 0 0,-4-1 0 31,0 2-640-31,-3 0-64 0,-2-1 0 0,-2 0 0 16,-2-2-352-16,2 2-80 0,1 3-16 0,2-4-16912 0</inkml:trace>
  <inkml:trace contextRef="#ctx0" brushRef="#br0" timeOffset="160893.23">23485 13166 24879 0,'2'-4'2208'0,"-2"-2"-1760"0,0 1-448 0,0 1 0 0,1 3 3344 0,1-1 592 16,0-1 112-16,0-1 32 0,3-2-2864 0,4-2-560 15,1-2-112-15,1 0-32 0,1 1-96 0,1 2-32 16,2 3 0-16,-2-2 0 0,1 0-256 0,2 1-128 16,0 3 0-16,1-1 128 0,2 3 0 0,-1 0-128 15,1-3 192-15,1 3-64 0,0 0-128 0,-1 0 0 0,1 0 0 0,-1 0 0 32,-1 0-688-32,0 0-16 0,-1-2 0 0,-1 2-17792 0</inkml:trace>
  <inkml:trace contextRef="#ctx0" brushRef="#br0" timeOffset="161451.01">24529 13150 15663 0,'2'-4'1392'0,"-2"-1"-1120"0,0 4-272 0,0 1 0 16,0 0 2816-16,-2 0 496 0,2-3 96 0,-1 0 32 16,0-2-544-16,-1 1-96 0,-2 2-32 0,0 0 0 0,-2 0-1552 0,0 2-304 15,0 2-64-15,-2-2-16 0,-1-2-464 0,-2 1-112 16,0 1 0-16,-2 0-16 0,-2 1-240 0,0-2 0 16,-1 1 128-16,-1 3-128 0,-3 1 176 0,0 5-16 15,0-2 0-15,-1 6 0 0,0-1-160 0,-1 4 192 16,0 2-192-16,-1 2 192 0,1 3-192 0,0 1 0 15,-2 5 0-15,-24 28 0 0,25-31 0 16,-1 1 0-16,4-5 0 0,3-3 0 0,1 0 128 16,2 0 0-16,4-1 0 0,4 0 112 0,3-1 16 15,3-1 0-15,2-2 0 0,2 1-256 0,3-2 0 0,3 0 0 16,1-4 0-16,2 0 0 0,1-1 0 0,5 0 0 16,3-4 0-16,3-2 160 0,1-2-16 0,4-3 0 15,-1-4 0-15,2 1-144 0,0-4 192 0,0-2-192 0,0 0 192 16,0-4 0-16,0-5 16 0,1-3 0 15,-1-3 0-15,0-2-16 0,-2-3 0 0,0 0 0 16,-2-2 0-16,-2 3 160 0,-2-5 32 16,0 1 0-16,-5 0 0 15,-3-2 0-15,-3-1 16 0,-2-3 0 0,-5-1 0 0,-4 1-80 16,-3-3 0-16,-4 1-16 0,-4-2 0 0,-3 1-160 0,-1 3-16 0,-2-3-128 16,-2 5 192-16,1-2-192 0,1 4-240 0,1 2 48 0,3 7 16 15,1 4-320 1,2 1-64-16,1 6-16 0,1-2 0 15,2 3 192-15,1 4 16 0,1-3 16 0,1 5 0 16,4 2-464-16,-1 6-80 0,3-2-32 0,-2 6-18960 0</inkml:trace>
  <inkml:trace contextRef="#ctx0" brushRef="#br0" timeOffset="161871.72">24842 13030 39615 0,'0'-4'1760'0,"0"-1"352"0,0 1-1680 0,2 2-432 0,-1 2 0 0,0-1 0 0,0 1 480 0,2 0 16 0,2-4 0 0,2 2 0 15,2-1 208-15,3 2 32 0,0 1 16 0,3 0 0 16,0 0-384-16,2 1-80 0,0 2-16 0,0-2 0 0,3-1-272 15,-3 0 0-15,2-1 0 0,-3-2 0 0,-2 2 0 0,2-2 0 16,3 0 0-16,1-3 0 0,0 1-368 16,-1 0-16-16,1 2-16 0,-3-3 0 15,1 0-576-15,-2 2-112 0,-1-1-32 0,0 1-17120 16</inkml:trace>
  <inkml:trace contextRef="#ctx0" brushRef="#br0" timeOffset="162946.41">25535 12208 21183 0,'-3'-3'1888'0,"1"-1"-1504"0,-2 1-384 0,3 0 0 0,0 3 2880 0,1-4 512 16,1 2 112-16,0-2 16 0,-1-2-2624 0,1 0-512 15,2 0-96-15,-1 0-32 0,2 2-256 0,0 1 0 0,-1 6 0 0,1 1 0 16,1 2 144-16,0 4 128 0,1 2 32 0,-1 2 0 16,0 4 720-16,0 3 160 0,1 1 32 0,0 4 0 15,1 3-624-15,-2 3-112 0,1 3-32 0,-1 3 0 16,1 5-16-16,-2-1-16 16,-1 4 0-16,1 5 0 0,-2-1-96 0,1 5 0 0,-1 2-16 15,0 0 0-15,-5 2-304 0,-1 2 160 0,0 2-160 16,-4 0 128-16,1-3-128 0,-2-3 0 0,3-9 0 0,0-4 0 15,2-10 0-15,0-2 0 0,1-3 0 0,-1-4 0 16,1-6 464-16,1 0 64 0,-1-4 16 0,1-2 0 16,1-6-128-16,1-4-32 0,-2 0 0 0,2-7 0 0,-1-1 208 15,2-2 48-15,-2-6 0 0,1-2 0 0,-1-2-192 0,1-5-16 16,0-7-16-16,0 1 0 0,1 0-176 0,2-3-48 16,0-2 0-16,2 5 0 0,2 0-192 15,0 5 0-15,3 1 0 0,0 1 0 16,2 5 0-16,0 1 0 0,3 4 0 0,1-1 0 0,2 2 0 0,0-3-128 15,3 4 128-15,2 0 0 0,-2-4-192 0,1 4 192 16,0-1-192-16,-1-3 192 0,-2 3-192 0,-1-1 64 16,1 1 128-16,-3 3-208 0,-3 1 208 0,0 0 0 15,-3 3 0-15,-2 3 160 0,-1 3-160 0,0 0 0 16,-2 4 0-16,1 1 0 0,0 6 0 0,0-1 0 0,2 5 0 16,0-2 0-16,1 2-176 0,0 0-64 15,1 0-16-15,0 1 0 0,-1-3 0 0,3 0 0 0,-1 2 0 16,-1-1 0-16,0-5 64 0,-3 4 16 0,0-4 0 15,-2 4 0-15,-2-3 176 0,-2 3 0 0,-3-4 0 16,-3 2 0-16,-2 1 0 0,-2-3 0 0,-3 2 0 16,0 0 0-16,-4 0 0 0,-3 1 0 0,-2 1 0 0,-2-4 0 15,-1 2 0-15,0-3 0 0,-1-1 0 0,-2 0 0 16,-2-1 0-16,1-2 304 0,-1-1-48 0,0-3-16 16,0 0 16-16,-2-3 16 0,-1-2 0 0,-2 1 0 15,-2-2-272-15,1 1 0 0,-1 0 128 0,-1-3-128 16,3 2-144-16,-1-1-96 0,0-2-16 0,2 0-14688 15,2-7-2944-15</inkml:trace>
  <inkml:trace contextRef="#ctx0" brushRef="#br1" timeOffset="173971.65">23088 17879 17503 0,'12'-3'1552'0,"-6"1"-1232"0,-1 0-320 0,-2 0 0 0,-2 2 4448 0,-1 0 832 16,0 0 160-16,0 0 48 0,1 0-4448 0,-2-3-880 15,0 3-160-15,-4 0 0 16,-3 3-464-16,0-3-32 0,-5 0 0 16,-2 0 0-16,-2 2 496 0,-1-2 288 0,-5 0-32 0,-1-2-16 0,-2 2-48 0,-3 0 0 15,2 0 0-15,-4 0 0 0,0 0-192 0,-4 0-128 16,-2 0 128-16,-2 0-208 0,-2-3 208 0,-5 2 0 16,-2 1 0-16,-3-2 0 0,-2 4 128 0,-1-2 32 15,-4 1 0-15,-3 2 0 0,-3-1 320 0,2-2 64 16,5 0 16-16,4-2 0 0,3-1-32 0,7 2 0 0,5 1 0 0,4 1 0 15,5 2-336-15,3-3-64 0,5 2 0 0,3-2-128 16,6 0 0-16,3 2 0 0,3-2 0 0,4 2 0 16,4 1 0-16,6 0 0 0,4 0 0 0,5 0 0 15,6 4 208-15,6-4 48 0,10 1 0 0,5 2 0 16,7 3-256-16,6 1 128 0,2 0-128 0,3 0 0 16,-3-2 128-16,1 1-128 0,1 1 0 15,0-4 144-15,-3 4-144 0,-1-4 128 0,-3 0-128 0,-3-2 128 16,-3-2-128-16,-6-2 0 0,-3 0-160 0,-6 0 160 0,-6 0 0 15,-3-2 0-15,-7 2 0 16,-5-4 0-16,-3 2 0 0,-5-1 0 0,-3 2 144 0,-3-5-144 16,-3 3 0-16,-4 0 0 0,-3-4 0 0,-4 4 0 0,-4-2 0 15,-5 1 224-15,-5 3-32 0,-4 1-16 0,-5 0-176 16,-4 0 128-16,-4 0-128 0,-1 0 128 0,-2 1 0 0,0 2 0 16,-3-2 0-16,6 1 0 0,7 1 64 0,2-3 0 15,1 0 0-15,3-3 0 0,8 1 16 16,5 1 16-16,6-2 0 0,7 2 0 0,2-2-224 15,4 0 0-15,6 0 128 0,3 0-128 0,7 0 176 0,5-1-16 16,7 2 0-16,4-1 0 0,5 3-160 0,5-1 160 16,5-1-160-16,6 2 160 0,5 0-160 0,1 0 0 15,-3 2 0-15,-2 1 0 0,-1 0 0 0,-6 1 0 16,-4-1 0-16,-5-2 0 0,-6 4 0 0,-4-4 0 0,-3 4 0 0,-5-4 0 16,-4 3 0-16,-1 1 0 15,-2-4 0-15,-4 1 0 0,-1 1 0 0,-3-3 0 0,-2 0 0 16,-3 0 0-16,-3 0 0 0,-5 0 0 0,-3 0 0 0,-4-3 0 15,-5 3 0-15,-7-3-192 0,-6-1 0 16,-9 2-13472-16,-5-2-2704 16</inkml:trace>
  <inkml:trace contextRef="#ctx0" brushRef="#br1" timeOffset="175940.06">20854 15246 27647 0,'-3'-6'2448'0,"0"-1"-1952"0,2 5-496 0,1 1 0 16,0 1-800-16,-1-3-256 16,-2-3-48-16,0-1-16 0,-4-4-160 0,0-1-48 15,0 4 0-15,-3-1 0 0,-1 2 1776 0,-2 3 336 0,0-1 80 0,-3 1 16 0,-1 2 912 0,-1-2 176 16,-3 2 32-16,-3 0 16 0,-2 2-800 0,-2-3-144 16,-4 0-48-16,-3 1 0 0,3 1-288 0,-4-4-64 15,0 1-16-15,-2 0 0 0,0-1-176 0,3 2-32 16,4 0-16-16,1 2 0 0,1 1 16 0,0 0 16 15,2 2 0-15,2 2 0 16,3 0 96-16,-1 2 16 0,0-2 0 0,1 1 0 0,0 1-320 0,-2-1-64 16,3 0-16-16,-1 1 0 0,1-2-48 0,-1-2-128 15,2 2 192-15,1 2-64 0,2-2-128 0,1-2 0 16,4 2 0-16,2-2 128 0,5-1-128 0,4-1 0 16,3 3 0-16,7-3 0 0,6 0 0 0,7 0 0 15,6 0 0-15,8 0 0 0,7-3 0 0,7 2 0 0,8 1 0 16,5 0 128-16,5-2-128 0,0 2 0 15,1 2 0-15,-1-2 128 0,0 1-128 0,-5 2 160 16,-1-1-160-16,-7 0 160 0,-6 0-160 16,-7-1 128-16,-7 2-128 0,-9-3 128 0,-8 2-128 0,-7 0 0 0,-4 0 0 15,-7 0 0-15,-4 2 0 0,-5-4 0 0,-3 3 0 0,-8-3 0 16,-5 1 0-16,-6 1 0 0,-4-2 0 0,-9 0 0 16,-4-2 0-16,-4 1 0 0,-6-2 0 0,-7 1 0 15,-8-2 128-15,-7 0-128 0,-2 2 128 0,-3-2-128 16,3-2 0-16,-2-4-176 0,-2-1 16 0,-9-13-18704 15</inkml:trace>
  <inkml:trace contextRef="#ctx0" brushRef="#br1" timeOffset="183558.45">23109 16162 34095 0,'0'-5'3024'0,"0"1"-2416"0,-2 1-480 0,2-1-128 31,0 4-1024-31,-1-2-208 0,0-5-48 0,0-2-16 16,-2-4-4272-16,1 1-864 0,-1-1-160 0,0 4-48 16,0 2 4496-16,1 1 896 0,-2 2 176 0,1 1 48 0,1 0 3168 0,0 3 640 0,0 0 128 0,2 3 32 15,-1-2 496-15,0 3 96 0,-2 1 32 0,1 2 0 16,-1 2-2304-16,-2 1-464 0,-1-1-96 0,-4 4 0 16,-1 2-64-16,-6-2-16 0,-4 2 0 0,-6 2 0 15,-8 2 448-15,-9 3 80 0,-11 3 32 16,-10 3 0-16,-7 1-800 0,-8-1-176 0,-5-2-16 15,-1 5-16-15,-4 1-176 0,1 2 0 0,-2-2-160 16,4 3 160-16,0-3 0 0,-2 5 0 0,0-1 0 0,-1 4 0 0,-2 1 288 16,-1 0 48-16,-1 1 16 0,0 1 0 0,0 2 128 0,3-4 32 15,4-7 0-15,-3 5 0 0,-4 3-144 0,-2-1-32 16,-1 2 0-16,-2-2 0 16,0 3-336-16,2-2 0 0,0-1 0 0,0 0 0 0,0-3 288 15,1-1-16-15,-1 3 0 0,4-1 0 0,4-3-144 16,5 1-128-16,6-5 144 0,3-1-144 0,2-1 160 0,6-3-160 15,4-3 160-15,5-3-160 0,2 1 272 0,5-3-32 16,4-2-16-16,2-2 0 0,3-3-224 0,4 0 0 16,1 5 128-16,3-5-128 0,3 4 0 0,2-2 0 15,0 4 0-15,2 1 0 0,2-1 0 0,0 2 0 16,3-1 0-16,0-1 0 0,1 2 0 0,1-5 0 16,2 1 0-16,2-4 0 0,1-2-128 0,2 2 128 0,2-2 0 0,1-3 0 31,3 0-512-31,-1-2 16 0,5 1 0 0,-1-5-11424 0,2 2-2288 15</inkml:trace>
  <inkml:trace contextRef="#ctx0" brushRef="#br1" timeOffset="184190.28">18856 16583 26719 0,'-5'-5'2368'15,"0"3"-1888"-15,0 2-480 0,2 2 0 0,0 0 1984 0,1 1 288 0,-5-3 64 16,-2 0 16-16,-4 3-1520 0,2-3-320 0,4 3-48 0,1-3-16 16,4 1 176-16,4-2 16 0,2 1 16 0,4-3 0 15,3 1-256-15,3-2-48 0,2 0-16 16,2 2 0-16,2 2-208 0,4 0-128 0,3 2 160 0,0 2-160 16,0 5 0-16,3 1 128 0,1 2-128 0,0 5 0 15,1 2 0-15,1 3 0 16,2 5 0-16,-1-1 0 0,2-1 0 0,3 1 0 0,1-1 0 0,4 1 0 15,-2-2 400-15,6 2-16 0,8 5 0 0,3 5 0 0,6 4-112 16,3-1-16-16,4 7-16 0,5 0 0 0,7 7 16 16,4 4 0-16,5 8 0 0,-2 0 0 0,-4 0-256 15,-2-2 0-15,1 0 0 0,-3-6 0 0,-2-6 0 0,-2-3 0 16,-3 0 0-16,-1-2 0 0,-5-7 0 0,-1 1 128 16,1 0-128-16,1 1 0 0,6 2 0 0,5-2 0 15,5 0 0-15,4-3 0 0,4-2 0 0,1-2 0 16,1 0 0-16,-1-4 0 0,2-3 0 15,-3-1 128-15,-1 3-128 0,-4 0-19600 0</inkml:trace>
  <inkml:trace contextRef="#ctx0" brushRef="#br1" timeOffset="193722.93">16598 6161 2751 0,'-2'-3'256'0,"1"2"-256"0,1-2 0 0,0 1 0 0,0 1 0 0,0-3 0 16,0 1-144-16,-2-5 144 0,0 0 144 0,-1-3 128 15,1 0 32-15,-1 2 0 0,1 0 1072 0,-1-1 224 16,2 4 32-16,0-4 16 0,0 3 368 0,-1 1 80 16,2 0 16-16,-1 0 0 0,2 2 320 0,-1-2 64 15,3 4 0-15,-1-2 16 0,1 1-1040 0,-1 3-224 16,1-2-32-16,1 2-16 0,-2 0-928 0,2 2-272 15,-1-2 128-15,0 3-128 0,-1-3 0 0,1 4 0 0,-1-1 0 0,1 2 0 16,-1 0 0-16,1 1 0 16,-1 3 0-16,1-3 0 0,-1 4 1136 0,2 2 144 0,0 1 48 0,-1 3 0 15,1-3-368-15,0 5-64 16,1-2 0-16,0 0-16 0,1 2-480 0,-2 0-80 16,0 0-32-16,-1 1 0 0,1-1-288 0,-2-1 160 0,-1 1-160 15,2-4 128-15,-2-2-128 0,0-3 0 0,1 1 0 0,-1-7 0 16,0 3 0-16,0-6 0 0,-1 3 0 0,0-3 0 15,0-3 0-15,0 3 0 0,-1-3 0 0,0 0 0 16,0-3 0-16,-2 0 0 0,-1-2 0 0,1 0 0 16,0-2 0-16,1 0 0 0,-1 0 0 0,2 4 0 15,0 0 0-15,0 0 0 0,1 1 0 0,0 3 0 0,0 2 0 16,1 0 0-16,0 7 0 0,0-1 0 16,2 1 0-16,-1 3 0 0,3 1 0 0,0 3 0 15,2-4 0-15,3 1 0 0,2-4 0 0,1-1 0 0,2-3 272 0,-1 1 32 16,2-4 0-16,-2-3 0 0,4 2-176 0,-1-4-128 15,-1 1 144-15,0-3-144 0,-2 2 128 16,1-1-128-16,-2 0 0 0,1-2 144 16,-1 2-144-16,0-4 0 0,-1 4 0 0,-2-3 0 0,0 3 0 0,0 2 0 15,-3-2 0-15,0 2 0 0,0-1 0 0,-1 4 0 16,2 1 0-16,-1 3 0 16,0 2 0-16,2 0 0 0,0 5 0 0,-1-2 0 0,0 2 224 15,0 0 16-15,2 0 0 0,0-4 0 0,0 0-112 0,1-2-128 0,0-2 176 16,0 1-176-16,-1-3 0 0,0-3 0 0,0 1 0 15,-1-2 0-15,-1-2 128 0,0 0-128 0,-1-2 0 16,1 0 0-16,-1-2 0 0,2 0 0 0,-2-1 0 16,1 1 0-16,-2 3 432 0,0 4-32 0,-1-1 0 15,0 4 0-15,0 4-400 0,0 2 0 0,0 0 0 16,-2 4 0-16,2-1 0 0,0 5 0 16,-1-2 0-16,0-2 0 0,-1-2-128 0,1 2 128 15,0-3-160-15,-2-4 160 0,0 0 0 0,0-3 0 0,-1 0 0 16,1-3 0-16,-2 0 0 0,1-4 0 0,0-1 176 0,-1-2-48 15,1-4-128-15,-1-1 0 0,0 2 0 0,1-6 0 16,-2 3 0-16,-1-2 0 0,-1-3 0 16,0 1 0-16,-1 0 0 0,0 1 0 0,2 5 0 15,-1 1 0-15,3 2 0 0,0 5 0 0,3 1-160 0,-1 4 160 0,1 1 0 16,2 3 0-16,0 0 0 0,1 3 0 0,0-2 0 16,3-2 176-16,0 2 0 0,1-4 0 15,3 0 0-15,-2 0 0 16,-1-4 0-16,0 2 0 0,1-2-176 0,0-1 0 0,-1-1 0 15,0 1 0-15,0-1 0 0,-2-3 0 0,0 3 0 0,0-1 0 0,-2 0 0 0,2 1 0 16,1 1 0-16,0 4 0 0,1-1 0 0,0 4 0 16,0 2 0-16,-1-2 0 0,1 4 0 0,0 1 0 15,1 0 0-15,-1-3 0 0,-2 1 0 0,2-2 0 16,-1-3 0-16,-1 0 0 0,1-2 0 0,-3-2 0 16,2 1 0-16,-2-6 0 0,1 1 0 15,1-4 0-15,-1 0 0 0,2-4 0 0,1-3 0 0,-2 3 0 16,2-6 0-16,0 3 0 0,0-3 0 0,1 3 0 15,0 3 128-15,0 1-128 0,2 6 0 0,-3 1 0 16,-2 6 144-16,1-1-144 0,-2 8 0 0,1 1 0 16,-3 1 0-16,-2 0-192 0,1 2 192 0,0 3 0 0,-2-2 0 15,2 0 0-15,-1 0 0 0,0-2 0 0,1 2 0 16,1-1 0-16,0-2 0 0,-3-1 0 0,1 1 0 16,-2-1 0-16,0-2 0 0,-1 2 0 15,0-3 0-15,-1 2 0 0,0-1 0 0,0-1 0 0,-1-2 0 0,0 1 0 16,1-2 0-16,-2 0 0 0,1 0 0 0,0 3 0 15,1-3 0-15,-1 3 0 0,0 4 0 16,1-1 0-16,1 7 0 0,1 3 0 0,1 7 0 0,0 4 0 16,2 1 272-16,1-2 144 0,2 3 32 0,1-4 0 15,0-3-256-15,1-4-32 0,2-4-16 0,-2-4 0 16,1-1-144-16,-4-7 0 0,-1-2 0 0,-1 0 0 0,-2-5 0 16,-2-1 128-16,-1-2-128 0,-2-4 128 15,-2 2-128-15,-1-6 0 0,-3-2 0 16,-2-3 0-16,0 1-304 0,-2-1-80 0,-3-3-32 0,-2 3 0 15,1 4-224-15,-4-4-64 16,-1 1 0-16,-3 4 0 0,1 4-256 16,1 2-48-16,1 4-16 0,1 6 0 0,0 3-928 0,1 5-192 15</inkml:trace>
  <inkml:trace contextRef="#ctx0" brushRef="#br0" timeOffset="198468.86">15588 6069 20271 0,'-9'-4'1792'0,"4"1"-1424"0,2 0-368 0,1 1 0 0,4 0 1296 0,0 2 192 16,2-2 48-16,-2 2 0 0,4-4-1184 0,2 2-224 15,2-2-128-15,1 2 128 0,-1 2-352 0,-2 0-64 16,-1 0-16-16,-2 0 0 15,-2 2-656-15,-3-1-128 0,-1 2-16 0,-3 0-16 0,1 2 768 0,-4-1 160 16,0 2 16-16,-2-2 16 0,1 2 1808 0,0-3 352 16,0 3 80-16,0-2 16 0,2-2 480 15,0 2 112-15,2-3 0 0,2 1 16 0,0 1-1472 0,4-3-288 16,-1 1-64-16,3 2-16 0,-1-3-608 0,2 2-128 16,0-2-128-16,0 1 176 0,-1 2-176 0,0-3 0 15,-1 0 0-15,0 2 0 0,-1 0 0 0,0 0 0 16,-2-2 0-16,0 1 0 0,0 1 0 0,-2-1 0 15,2 1 0-15,-2-2 0 0,1 0 368 0,-2 1-16 16,2-1 0-16,0 0 0 0,1 0-16 0,0 0 0 16,0 0 0-16,0 0 0 0,0 0-80 0,0 0-32 0,19-7 0 0,-10 3 0 15,1-1-224-15,2 2 128 0,2-4-128 0,0 0 0 16,-3 1 0-16,1 0 128 0,3-3-128 16,0 2 0-16,-3 0 0 0,0-1 0 15,1-2 0-15,0 1 0 0,0 2 0 0,-2 1 0 16,0-1 0-16,-1 1 0 0,1 0 0 0,1 0 0 0,1 0 0 0,2 0 0 15,1-1 464-15,2 1 0 0,2-1 0 0,2-2 0 0,3 2-464 16,0-6 0-16,3 3 0 0,2-2 0 16,1-3 0-16,1 2 0 0,-1-2 0 15,0-1 0-15,-2 2 0 0,-1-1 0 0,0-1 0 16,-2 0 144-16,-1 4 0 0,-1-1 0 0,1 1 0 0,0 2 0 0,1-2 96 0,0-1 16 16,0 1 0-16,2-2 0 0,1 2-256 0,0-4 0 15,0 1 0-15,-2-1 0 0,-1 2 0 16,-1-2 0-16,-3 2-144 0,-1 0 144 0,0-1 0 0,-1 1 0 15,-2 2 0-15,-2 2 0 0,1-2 0 0,0 2 0 16,1-2 0-16,1-1 0 0,0 3 0 0,-1-1 0 16,-1 0 0-16,2 2 0 0,-2 0 0 0,-2 0 0 15,-1 1 128-15,-3 2-128 0,-1 0 0 0,-3 2 0 16,-2 2 0-16,-1-2 0 0,-2 2 0 0,-1 2 0 16,-1 0 0-16,-1 0 0 0,1 0 0 15,0 0 0-15,-1 0 0 0,1-3 0 0,0 6 0 0,0-3 0 0,0 0 0 0,0 0 0 16,0 0 0-16,0 0 0 0,0 0 0 15,0 0 0-15,0 0 0 0,0 0 0 0,20-4 0 0,-17 4 0 16,0 0 0-16,-1 0 0 0,1 1 0 0,-2 2 0 16,2-3 0-16,-2 0 0 0,0 2 0 15,0-2 0-15,1 1 0 0,0-1 0 0,1 3 0 16,-1-3 0-16,0 0 0 0,2-3 0 0,0 3 0 0,0-1 0 16,1-1 0-16,-1-2 0 0,3 2 0 0,-2-2 0 15,1-1 0-15,0 1 0 0,0 0 0 0,0 1 0 16,-1 0 0-16,-1 0 0 0,0 0 0 0,-2 3 0 15,-1-2 0-15,1 2 0 0,-2 2 0 0,0-2 0 16,0 0 0-16,0 0 0 0,0 0 0 0,0 0 0 16,0 0 0-16,2 0 0 0,-2 0 0 0,0 0 0 15,0 0 0-15,0 0 0 0,0 0 0 0,14-16 0 0,-11 10 0 16,0 2 0-16,1-2 0 0,-1 0 0 0,1 0 0 0,0-1 0 16,1 1 0-16,0 0 0 0,-2 0 0 15,1 2 0-15,-1 0 0 16,-1 2 0-16,-1-2 0 0,-1 4 0 0,1-2 0 0,-2 2 0 0,0-3 0 0,0 3 0 15,-2-1 0-15,2 1 0 0,-1 0 0 0,2 0 0 16,0 0 0-16,0 0 0 0,0 0 0 16,0 0 0-16,0 0-128 0,-21-6 128 0,17 6 0 0,-1 0 0 15,0 1 0-15,0-1 0 0,0 0 0 16,0-1 0-16,0 1 0 0,0 0 0 0,2-3 0 0,-1 2 0 16,-1 1 0-16,0 0 0 0,-1 0 0 0,0 0 0 15,-1 0 0-15,-1 1 0 0,0 2 0 16,0 1 0-16,-3-2 128 0,-1 2-128 0,0-1 0 15,-2 2 0-15,0-3 0 0,-1 3 0 0,0-4 0 0,-2 3 0 0,-1-2 0 16,0 1 0-16,-2-2 0 0,-1-1 0 0,1 2 0 16,0-4 0-16,1 1 0 0,-1-4 0 0,2 3 0 15,2-1-144-15,4 3 144 0,0-3 0 0,2 3 0 0,2 3 0 16,1 0 0-16,1 4 0 0,1-1 0 0,2 4 0 16,1-1 0-16,1 4 0 0,2-1 0 15,1-2 0-15,2 0 0 0,1-1 0 0,2-2 0 0,2 2-128 16,2-3 128-16,3-2 0 0,-1-1 0 0,2 0 0 15,0-1 0-15,0-2 0 0,0 0 0 0,0 0 0 16,-1-2 0-16,1-1 0 0,-2 2 0 0,0-3 0 16,1 2 128-16,-2-1-128 0,3 2 128 0,-5-1-128 15,2-1 0-15,-1 2 0 0,1 1 0 0,-1-2 0 16,-1 2 0-16,-1 2 0 0,0-1 0 0,0 2 0 16,-1-1 0-16,1-2 0 0,1 1 0 0,-1 2 0 0,2-3 0 15,0 0 0-15,0 0 0 0,-1 0 0 0,1-3 0 0,-2 3 0 16,-1-1-160-16,0 1 160 0,-1 0 0 15,-1-2 0-15,1 2 0 0,-4 2 0 0,0-2 0 0,-1 4 0 16,-2-3 0-16,-1 4 0 0,0-1 0 0,-2 0 0 16,0 0 0-16,-2 3 0 0,0-2 0 0,-3 0 0 15,1-2 0-15,-1 3 0 0,1-3 0 0,1-2 0 16,0 2 0-16,-1-1 0 0,1 2 0 0,0-4 0 16,1 1 0-16,0 0 0 0,3 1 0 0,-1 0 0 15,2-2 128-15,0 0-128 0,1 0 0 0,1 1 0 16,1 2 0-16,2-3 0 0,0 2 0 0,1-2 0 0,1 4-208 15,0-4 64 1,3 2-832-16,-2 0-176 0,1 0-16 0,-2-2-18720 0</inkml:trace>
  <inkml:trace contextRef="#ctx0" brushRef="#br0" timeOffset="199597.83">17223 5357 11967 0,'-18'0'1072'0,"5"1"-864"0,-1 1-208 0,6-2 0 0,3 2 3552 0,2-1 672 0,1 0 128 0,-5 2 16 0,-2-2-2896 0,-5 4-576 16,0-4-112-16,0 4-16 0,-1-4-768 0,1 2-368 15,3-3 48-15,0 0 0 16,2 0-176-16,0 0-16 0,3-3-16 0,1 0 0 0,2-1 768 0,0-2 144 16,2 1 48-16,0 0 0 0,1 2 1440 0,0-3 304 15,0 0 48-15,0-1 16 0,1 0-912 0,-1 1-176 16,1-3-48-16,0 1 0 0,1 0-768 0,-1 0-144 16,0-2-48-16,-1 0 0 0,1-2-16 0,-1-1 0 15,-1 1 0-15,0-2 0 0,0-1 80 0,-2 2 16 16,2-3 0-16,-2 0 0 0,2-3-224 0,-1 1 0 15,1-5 0-15,-2 1 0 0,2-3 144 16,0 1-16-16,-1 0 0 16,2 2 0-16,2-3 0 0,-1-1 0 0,0 1 0 0,2 3 0 0,0 0 112 0,1 3 16 15,1 0 0-15,0 1 0 0,0 2-128 16,-2 3 0-16,2-2-128 0,-1 1 192 0,1-1-32 0,1 2-16 0,-1 0 0 0,1 1 0 16,2-2-144-16,-1 0 0 0,3 0 0 0,-1-1 0 15,2 1 0-15,0-2 0 0,1 4 0 0,0-3 0 16,0 3 0-16,2-1 0 0,0 2 0 0,0 3 0 15,1-2 0-15,-2 0 0 0,2 4 0 16,0 0 0-16,-1 1 0 0,1 0 0 0,-2 0 0 0,2 1 0 16,0 0 0-16,0-1 0 0,-2 2 0 0,2-1 0 15,-1 0 0-15,1-1 0 0,1 2 0 0,0-1 0 16,1 1 0-16,2 0 0 0,0-2 0 0,1 3 0 16,1-1 0-16,1 0 0 0,1 3 0 0,-1 0 0 15,0 0 0-15,0 4 0 0,-1 0 0 0,0 1 0 0,-2-2 0 16,-2 4 0-16,2-1 0 0,-2 0 0 0,-1 0 0 0,-2-2 0 15,-2 2 0-15,1 0 0 16,-1 0 0-16,2 2 0 0,-3 0 0 0,1-1 0 0,-1 0 0 0,0-1 0 16,0 3 0-16,1-3 0 0,1 1 0 0,3 2 0 15,2 1 0-15,-1 0 0 0,-1-1 240 0,0 0 16 16,3 4 0-16,0-3 0 0,0 2-16 0,-1 0 0 16,0 1 0-16,-2 0 0 0,-3 2-240 0,0-2 0 15,-3 0 0-15,-4 2 0 0,0 2 0 0,-3 1 0 16,-2-1 0-16,-2 0 0 0,-2-1 0 0,-1 2 0 15,-1-1 0-15,0-1 0 0,0-2 0 0,-1 1 0 16,0-2 0-16,0 2 0 0,1-3 0 0,3 4 0 16,-1-2 0-16,2 1 0 0,1-2 0 0,0 2 0 15,1-2 0-15,2 3 0 0,-1 0 0 0,0 0 0 0,0 0 0 16,-1 3 0-16,0-3 0 0,-2 0 0 0,0 0 0 0,-2 0 0 16,0 1 0-16,-4-1 0 0,1 0 0 15,-2 0 0-15,-1-3 0 0,-1-1 0 0,-1 2 0 0,0-2 0 16,-2-3 0-16,1 1 0 0,1-3 0 0,-2 2 0 15,2-3 400-15,0 3-16 0,-1-2 0 0,1 2 0 16,0 0-256-16,1-1-128 0,-1 3 0 0,1 0 128 16,-1 2-128-16,-1-1 160 0,3 0-160 0,-1 1 160 15,0-1-160-15,-1 0 0 0,-2-1-192 0,1 1 192 16,1 0 0-16,0-5 0 0,0 2 0 0,-1-3 0 0,1 0 0 16,1-2 0-16,0-3 0 0,1 2 0 15,-1-1 0-15,-1-2 0 0,-2 0 0 0,0 0 0 0,-1 0 0 0,-1-2 0 16,0-2 0-16,0 0 0 0,2 2 0 15,-2-2 0-15,-1-2 0 0,-1 0 0 16,1 0 0-16,-2 0 0 0,1-1 0 0,0 1 0 0,1 2 0 0,1-2 0 16,0 0 0-16,0 2 0 0,0-2 0 0,2 0 0 15,-1-3 0-15,0 2 0 0,1-2 0 0,-1-1 0 16,1-2 0-16,-2 0 0 0,0-2 0 16,0 2 0-16,3-3 0 0,-2-1 0 0,2 0 0 0,-1 0 0 15,1 0 0-15,-2-1 0 0,2 3 0 0,-2-2 0 16,2 3 0-16,0 0 0 0,-1 0 0 0,2 1 0 15,0 2 0-15,1-1 0 0,0 3-128 0,2-2 128 16,-1 4 0-16,3 1 0 16,1 2-432-16,0-1-16 0,1 4 0 15,2 0-13760-15,-1 2-2752 0</inkml:trace>
  <inkml:trace contextRef="#ctx0" brushRef="#br0" timeOffset="200603.52">15395 6095 14735 0,'-7'2'1312'0,"0"-2"-1056"0,5 0-256 0,1 0 0 15,1 0 1520-15,-1 0 240 0,-2 0 48 16,-2 3 16-16,-2-3-1296 0,-1-3-256 0,1 3-48 0,1 0-16 16,-1 0-208-16,4-2 144 0,-1 1-144 0,0-3 128 15,2 2-128-15,-1-1 0 0,1-1 0 0,1 2 0 16,-1 1 0-16,0-4 0 0,0 4 0 0,-1-2 0 16,-1-1 1184-16,-1 4 256 0,0-2 48 0,0 2 16 0,-1-1 224 0,0 1 32 15,0 0 16-15,0 0 0 16,-2 0-608-16,2-3-112 0,1 3-32 0,-1-4 0 15,1 2-656-15,0-4-144 0,0 0-32 0,1-2 0 0,1 2 176 0,-1-3 16 16,2-1 16-16,-2 1 0 0,-1 0-80 0,0-1-32 16,0 0 0-16,-1-2 0 0,-3 2-96 0,-1-1-32 15,0 1 0-15,-2 2 0 16,0 0 48-16,-3-1 16 0,-1 5 0 0,-2-3 0 0,1 5-16 16,-1-2 0-16,2 1 0 0,-3 0 0 0,2-2-208 0,-2 0 144 15,1 0-144-15,-1 1 128 0,2-2-128 0,-1 0 0 16,0 0 0-16,-2-1 0 0,2 1 0 0,-4 0 0 15,1-1 0-15,0-2 0 0,-1 1 0 0,0-3 0 16,2 0 0-16,0-1 0 0,2-1 256 0,2 1 0 16,1-1 16-16,-1 0 0 0,0-2-96 0,-2 2-32 15,2-2 0-15,0 1 0 0,0-1-144 0,0 3 160 0,1 2-160 16,0-2 160-16,-2 2-160 0,1 0 0 0,1 0 0 16,0 1 128-16,-1 3-128 0,-1-1 0 15,1-2 144-15,-1 3-144 0,-1 0 0 0,2-2 0 0,-1 3 0 16,0 2 0-16,1-3 0 0,-1 2 0 0,3-2 0 0,0 2 0 15,0-2 0-15,2 0 0 0,0-1 0 0,1 1 0 16,-1 0 0 0,1 0 0-16,0 0 0 0,0-2 0 0,0 2 0 15,0 0 0-15,-2 3 0 0,1-3 0 0,0 3 0 0,1-2 0 0,-1 1 0 16,1 0 0-16,3-2 0 0,-1 2 0 0,2-1 0 0,-1 2 0 16,3-1 0-16,0 0 0 0,0 2 0 0,0-2 0 15,2 2 128-15,-1-1-128 0,1 2 128 0,0-2-128 0,0 3 0 16,2-3 0-16,1 3 0 0,-1-3-192 0,2 2 192 0,0 0 0 15,2-1 0-15,-1 2 0 16,3-2 0-16,0 1 0 0,1 1 0 0,0 0-128 16,2-3-304-16,1 3-48 0,-1 0-16 0,2 0-19088 15</inkml:trace>
  <inkml:trace contextRef="#ctx0" brushRef="#br0" timeOffset="200944.1">14021 5453 911 0,'-15'5'0'0,"4"-1"0"0</inkml:trace>
  <inkml:trace contextRef="#ctx0" brushRef="#br0" timeOffset="201672.59">13907 5499 911 0,'-2'0'0'0,"1"0"0"0,-2-2 0 0,3 2 0 0,0-3 1392 0,2 2 192 15,-1 1 32-15,0-3 16 16,1 0 768-16,1-4 160 0,2 2 16 0,0 1 16 0,1-3 128 0,1 1 32 16,0 1 0-16,0 2 0 0,-1-1-1088 0,2 0-192 15,-2 2-64-15,1-2 0 0,1-2-912 16,-1 0-192-16,1 1-48 0,0 0 0 0,0-2-256 0,1-1 0 15,1-2 128-15,0 0-128 0,3-1 144 0,-1 0-16 16,2-4-128-16,0 1 192 0,0-4 704 0,0-1 128 16,0-1 16-16,-1-2 16 0,-1-1-400 0,-2 0-80 0,0 4 0 15,-4-1-16-15,0-1-64 0,-1 1-16 0,-1-5 0 16,-1 1 0-16,-3-2-176 0,0-3-48 0,-2 3 0 16,1-2 0-16,0-3 0 15,-2 2-16-15,1-2 0 0,-2 2 0 0,-1 2-80 0,-1 1-16 16,1 0 0-16,-1 1 0 0,1 3-144 0,-1 1 0 0,0 3 0 0,-2 4 0 15,-1 0 0-15,-2-1 0 0,1 1 0 16,-2 2 0-16,-1 0 0 0,-2 2 0 0,-3 0 0 16,-3 4 0-16,-1 0 0 0,-1-1 0 0,-2 1 0 0,0 3 0 15,-1 0 0-15,-1 3 160 0,0 1-32 0,-2 1-128 16,0 2 0-16,-2 1 0 0,2 2 0 0,1-4 0 16,1 3 0-16,-1-2 0 0,1 0 0 15,-1-2 0-15,-1 1 128 0,0 1-128 0,-2-4 0 0,0 2 0 16,4-1 0-16,-3 2 0 0,-1-1 0 0,0 2 0 15,0 3 0-15,0 2 0 0,0 3 0 0,2 2 0 16,0 2 0-16,2 3 0 0,2 2 0 0,3-2 0 16,1 4 0-16,2 1 0 0,1-1 0 0,4-1 0 0,2-2 0 0,2 1 0 15,3-3 0-15,0 2 0 0,3 1 0 0,-1 1 0 16,2 1 0-16,-1 0 0 0,2 4 0 0,1-1 0 16,-1-1 0-16,1-2 0 0,1 1 0 0,1-2 0 15,3 2 0-15,1-3 0 0,0 1 0 0,2-3 0 16,2 3 0-16,1 0 0 0,0 0 0 0,1 1 0 15,1-1 0-15,1 0 0 0,-1-2 0 0,2 1 0 16,1-3 0-16,1-1 0 0,0-1 0 0,2-6 0 16,3-1 0-16,0-2 0 0,0-2 0 0,4-2 0 15,4-2 0-15,3 1 0 0,1-1 0 0,2 1 128 0,-1-2-128 16,2 2 160-16,3 0-160 0,0 1 192 16,-1 0-192-16,1-3 192 0,-2 3-192 0,-1-3 0 0,-2-3 0 15,-2 1 0-15,-1 1 0 0,-3-4 0 0,-4 3 0 0,0-1 0 16,-2 0 0-16,-1 0 0 0,-4-2 0 15,-1 1 128-15,-1 0-128 0,-1-1 0 0,0 0 0 16,-1-1 0-16,-1 0 0 0,1-3 0 0,-1 1 0 16,1-2 0-16,-1-3 208 0,0 0 64 0,1-3 16 0,-1-3 0 15,0-3-288-15,1-3 0 0,-1-1 0 0,1-2 0 16,-5 3 0-16,1 0 0 0,-2 2 0 16,-2 0 0-16,0 1 0 0,-2 4 0 0,-3 5 0 15,0 0 0-15,-3 4-304 0,-1 3-64 0,-1 3-16 0,-2 2-18960 16</inkml:trace>
  <inkml:trace contextRef="#ctx0" brushRef="#br2" timeOffset="-212947.86">22405 13776 13823 0,'-11'0'1216'0,"4"1"-960"0,2 1-256 0,1-2 0 15,3 3 896-15,-1-3 144 0,1 0 32 0,-1 3 0 16,-2 0-368-16,-2 2-80 0,-3 3-16 0,2-1 0 16,-2 1-608-16,0 2 0 0,1 0 0 0,-1-1 0 15,0-3 0-15,2 1 224 0,1 0-32 0,0-5 0 16,2 2 1584-16,0-2 304 0,3-2 64 0,2 0 16 0,2 0-320 0,2-2-64 15,2-1-16-15,3 0 0 0,4-1-672 0,3-5-144 16,3 2-32-16,3-6 0 0,6 1-112 0,3-3-32 16,5 2 0-16,4-3 0 0,1-1-384 15,6-1-96-15,6 2-16 0,6-5 0 0,-3 2-32 0,8-1-16 16,9-4 0-16,3 0 0 0,-4-1-32 0,9-3-16 16,8-3 0-16,9-5 0 0,5-5 32 15,6-3 16-15,5 3 0 0,2-6 0 0,2-4-96 0,3-3 0 16,7-3-128-16,1 0 192 0,-5 4-192 0,6-1 0 15,5 3 0-15,1 0 0 0,-7 2 128 16,5 1-128-16,2-2 0 0,-2 4 144 0,-7 3-144 0,1 0 0 0,-2 1 0 16,-2 0 0-16,-7 1 0 0,-1 1 0 0,-2 7 128 0,-6-2-128 15,-5 2 256-15,-9 1-48 0,-4 7 0 16,-8 2 0-16,-5-2-208 0,-9 4 0 16,-6 1 0-16,-8 1 0 0,-4 6 0 0,-13-3 0 15,-7 5 0-15,-9 3 0 16,-6 2-480-16,-10 2-32 0,-8 4-16 0,-8 0-19024 0</inkml:trace>
  <inkml:trace contextRef="#ctx0" brushRef="#br2" timeOffset="-211181.45">31391 14566 33167 0,'-6'-3'2944'0,"1"0"-2352"0,2 0-464 0,3 3-128 15,0 0 512-15,-1-2 64 0,-1 0 32 0,-2-1 0 16,-1-2 624-16,0 1 128 0,1-2 32 0,3 0 0 0,2 2-640 0,3-2-128 15,1 2-32-15,3 2 0 0,-1-2 48 0,2 4 0 16,4-3 0-16,5 3 0 0,0 4-240 0,2 2-32 16,0 4-16-16,-2 2 0 0,-2 7-144 0,-2 1-16 15,-3 7-16-15,-5 4 0 0,-2 5-48 0,-7 5 0 16,-3 6 0-16,-2 3 0 0,-6 1-128 16,-1 2 128-16,-3 4-128 0,-1 0 128 15,1 0-128-15,0-2 0 0,2 1 0 0,3-5 0 0,1-9 0 0,5-5 208 16,3-5-16-16,3-5-16 0,1-4 16 0,2-6 16 15,3-2 0-15,0-2 0 0,2-4-80 0,-2 0-128 16,-2-6 176-16,0 1-176 0,0-1 0 0,0-6 0 16,-2 2 0-16,2-2 0 0,-2-3 256 0,0 0-16 15,-1-6 0-15,1-2 0 0,1-3-16 0,0-3 0 16,2-5 0-16,1-1 0 0,2-2-224 0,3-1 0 0,2-2-144 16,2 2 144-16,2 0 0 0,1 2-144 0,2 1 144 15,2 0 0-15,1 4 0 0,2 0-128 0,2 1 128 16,1 5 0-16,-2 1 0 0,-1 5 0 15,0 2 0-15,-4 3 0 16,-2 4 0-16,-1 1 0 0,-2 0 0 0,-2 1-128 0,-2 4 128 0,-1-1 0 16,0 2 0-16,-2 0 0 0,-2 1 0 0,1 3 0 0,-2-1 0 15,-2 6 0-15,1 1 0 0,0 4 0 0,-2 5 0 0,-1 0 0 16,2 3 0-16,-2-2 0 0,3 2 0 0,-2-2-128 16,2-1 128-16,1-4 0 0,0 1 0 0,0-2 0 15,1-4 0-15,-1-1 0 0,1 1 0 0,-2-3 0 0,-2-4 0 16,1 1 0-16,-3 0 0 0,-1 0 0 15,-1-1 176-15,-3-1-48 0,-2 0 0 0,-2 1 0 16,-2-3 224-16,-4 0 32 0,-3 1 16 0,-5 0 0 0,-2-1-176 16,-5-3-32-16,-4 2-16 0,-1-3 0 0,-5 0 16 15,-3-6 0-15,-5-1 0 0,-1-1 0 0,5-1 0 16,-1-3 16-16,3 1 0 0,1-3 0 16,4 0-208-16,3-1 0 0,2 0 0 0,2 3 0 0,4-3-256 0,1 3-64 15,5 2 0-15,4-2 0 16,5 0-1248-16,5-2-256 15</inkml:trace>
  <inkml:trace contextRef="#ctx0" brushRef="#br2" timeOffset="-209360.16">23544 14294 14735 0,'2'-5'1312'0,"0"1"-1056"0,-2 0-256 0,0 4 0 16,1-2 2496-16,0-1 432 0,0 0 80 0,2-5 32 0,1-3-480 0,-1-1-112 16,2 1-16-16,-2-2 0 0,-1 3-1024 0,-1-1-192 15,-1 4-64-15,-2 1 0 16,-2-1-448-16,-2 1-112 0,0 0-16 0,-4 2 0 0,0 1-304 0,-5-2-64 16,-2 1-16-16,-3 1 0 0,-1 2-64 0,-4 1-128 15,-1 0 176-15,-1 4-176 0,0-2 192 0,-1 5-192 16,0 0 192-1,-1 2-192-15,-1 3 160 0,0 2-160 0,1 1 128 16,-1 1-128-16,-1 1 0 0,1 0 0 0,3 1 0 0,1-2 0 0,5-2 0 16,3 0 0-16,2 1 0 0,2-3 0 0,2 1 192 0,2-3-32 15,2-1-16-15,3 0 0 0,3 1-16 0,-1-4 0 16,5 0 0-16,0-2 0 0,2 0-128 0,2-2 0 16,1 2 0-16,2 1 0 0,2-1 0 0,4-3 0 0,1 4 0 15,3-2 0-15,2 4 0 0,2-1 0 0,3 0 0 16,1 4 0-16,3-1 0 0,-2 0 0 15,3 4 0-15,-2-1 0 0,-4 2-128 0,0 1 128 16,1 2 0-16,-1 4 0 0,-3-4 0 0,2 4 0 0,-2 2 0 0,-1-1 0 16,-1 0 0-16,-1 0 0 0,-2 1 0 0,-2 1 128 15,-2-4-128-15,-3-1 0 0,-1-3 0 16,0 5 0-16,-3 1 0 0,0 4 0 0,-1 1 0 0,-3-1 0 16,-3-1 0-16,-1 1 0 0,-3-4 0 0,-4 0 0 15,-2 3 256-15,-5 0 128 0,-3 2 32 16,-4-2 0-16,-2 0-208 0,-3-3-32 0,-3 2-16 15,-1-4 0-15,-1 3-160 0,-3-2 160 0,2-2-160 16,-2-4 160-16,3 1-160 0,-3-3 0 0,0-3 0 0,1-1-176 16,2 0 176-16,0-5 0 0,2-1 0 0,1 0 0 15,3-6-496-15,3 0-16 16,3-1 0-16,6-2 0 0,3-3-320 0,5-1-80 16,3-2-16-16,3 0-17424 0</inkml:trace>
  <inkml:trace contextRef="#ctx0" brushRef="#br2" timeOffset="-208948.83">23785 14705 6447 0,'-2'0'576'0,"-2"-3"-576"16,-1 3 0-16,2-3 0 0,2 3 6048 0,1-2 1104 0,-1 1 208 0,0 1 64 15,1-5-5264-15,-1 1-1056 0,3 0-208 0,0 2-32 16,5 0 384-16,-1 0 80 0,2 2 16 0,2 0 0 16,2 0-432-16,1 2-80 0,4-2 0 0,2 2-16 15,3-2-208-15,3 0-32 0,2-2-16 0,2 2 0 16,-1-2-144-16,-1 2-32 0,-1-4 0 0,-1 2 0 0,-2-1-384 0,-2 2 0 16,-1-3-144-1,-4 2 144-15,-1-2-384 0,-1 2 48 16,-1-2 0-16,0-2 0 0,0 0-864 0,2-1-160 15</inkml:trace>
  <inkml:trace contextRef="#ctx0" brushRef="#br2" timeOffset="-206831.94">25081 14870 27647 0,'-3'2'2448'0,"2"-2"-1952"0,1 2-496 0,0-2 0 0,1 2 176 0,-1-2-176 16,0 0 192-16,0 3-192 0,2-2 0 0,-2 1 0 15,0 1 0-15,0-3 0 0,0 0 496 0,0 0 32 16,0 0 16-16,0 0 0 0,0 0 864 0,0 0 160 16,0 0 32-16,0 0 16 0,12-15-368 0,-9 9-80 15,0 0-16-15,1-2 0 0,-2 2-480 0,1-3-96 16,-1-1-32-16,1 4 0 0,-2-2-48 0,-1 0-16 0,0 2 0 0,0-3 0 16,-1 2-32-16,-2-3-16 0,1 1 0 0,-1-3 0 15,0 0-208-15,-1 2-32 0,-1-4-16 0,-1 2 0 16,0-1-176-16,-2 1 0 0,-2-2 0 15,2 3 0-15,-3 1 0 0,0-2 0 0,-2 5 128 0,0-5-128 16,-4 5 0-16,0 3 0 0,0 2 144 0,-3-1-144 16,-1 6 176-16,-1 1-48 0,0 5 0 0,-3 6 0 15,1-1-128-15,-3 4 0 0,2 5 0 0,-1 1 0 16,2 5 0-16,-1-3 0 0,3 1-160 0,1 1 160 16,1-4 0-16,1 1 0 0,3-1 0 0,3 1 0 0,3-5 0 15,2 2 0-15,2 0 0 0,2 3 0 0,3-3 0 0,2 3 0 16,3-3 0-16,2 1 0 15,2-3 0-15,2-2 0 0,1 1 0 16,2-3 0-16,2-3 0 0,0-2 0 0,2 3 0 16,1-5 0-16,0-3 0 0,1-2 0 0,1-1 0 0,1-3 0 0,-3 0 0 15,1-6 0-15,0 0 208 0,1-2-64 0,0-4 208 0,0-4 32 16,1-2 16-16,-1-2 0 0,-1-4 16 16,-1 2 0-16,-3 0 0 0,-1-7 0 0,0-3 0 0,0-9 0 15,-2 0 0-15,-3-4 0 0,-2-1-32 16,-3-2-16-16,-2 0 0 0,-1-3 0 0,-1 1-32 15,-1-4 0-15,0 1 0 0,-3-2 0 16,1 2-208-16,-2 5-128 0,0 1 128 0,-2 9-128 0,3 3 0 16,-1 4 0-16,0 5 0 0,1 1 0 0,1 3 0 0,1 1-208 0,0 1 48 15,2 4 16 1,-2 1-368-16,4 2-80 0,-2-3-16 16,2 0 0-16,2 5-432 15,-1 1-96-15,4 2-16 0,1 2-13296 0,2 0-2656 16</inkml:trace>
  <inkml:trace contextRef="#ctx0" brushRef="#br2" timeOffset="-206544.7">25346 14702 39615 0,'-5'3'3520'0,"2"0"-2816"16,2-3-560-16,2 0-144 0,2 0 736 0,-1 0 112 0,2 0 32 0,2 0 0 0,3-3-720 0,2 1-160 15,5-2 0-15,1 1 0 0,-1-2 0 0,0 1 224 16,2 3-64-16,-2-2-16 0,2 1 288 0,1 0 48 16,-1 2 16-16,2 0 0 0,0 0-304 0,-2-2-64 15,2 0-128-15,-1 0 192 0,-1 2-192 0,0-2-160 16,-1-1 32-16,-1 2-13264 15,0-1-2656-15</inkml:trace>
  <inkml:trace contextRef="#ctx0" brushRef="#br2" timeOffset="-205816.9">26092 14003 37775 0,'-3'6'3360'0,"-1"0"-2688"0,3-2-544 0,1 0-128 0,0 2 800 0,1 3 128 16,-1 4 32-16,0 8 0 0,3 9-768 0,0 8-192 16,5 7 0-16,-1 2 0 15,0 0 0-15,1 1 0 0,-1 4 0 0,0 2 0 0,-3 3 128 0,0 4-128 16,-1 2 192-16,-1-2-64 0,-1 2 192 0,2-4 16 15,-1-6 16-15,1-2 0 16,0-5-64-16,0-6-16 0,1-1 0 16,-2-6 0-16,1-4 96 0,-2-6 16 0,1-2 0 0,1-9 0 0,1 1-144 15,-3-7-32-15,0-2 0 0,0-7 0 0,-1 0 32 0,0-6 0 0,0-5 0 16,-1-4 0-16,1-5 0 0,-1-5 0 0,1-7 0 16,-1-3 0-16,2-6-64 0,0-3-16 0,3-2 0 15,2 0 0-15,1 1-160 0,4 3 128 0,3 2-128 0,2 7 128 16,0 5-128-16,1 4 0 0,0 7 0 0,-5 4 0 15,0 4-144-15,1 2 144 0,1 4 0 0,3 3 0 16,0 3 0-16,-1 3 0 0,0 3 0 16,0 1 0-16,-2 2 0 0,-1 1 0 0,1 0 0 15,0 1 0-15,-1 0 0 0,-1 0 0 0,1 1 0 0,-1-2 0 16,1 4 0-16,-1 1-160 0,2-2 160 16,-2 3-128-16,0 2 128 0,-1-1 0 0,-1 4 0 0,-2-1 0 15,-2 1 0-15,-2 1-160 0,-3 2 160 0,-1 0 0 16,-4-1-160-16,-1 1 160 0,-1-1-128 0,-1-1 128 15,-2-2 0-15,-1 1 0 0,-2-2 0 0,-2 0 128 0,2-4-128 16,-3 1 0-16,-2-4 0 0,-3 2 0 0,1-4 128 16,-2-2 0-16,0 2 0 0,-1-4 0 0,-3 1 64 0,0-1 32 15,1-2 0-15,-1-1 0 0,0 2 32 0,2-4 16 16,1 2 0-16,0-1 0 0,4-2-272 0,1 0 0 16,2 0 0-16,1-2 0 15,3-1-640-15,1 0-96 0,2-1-16 0,3-2 0 16,2 0-480-16,2-3-112 0,5 2 0 0,3-2-18320 0</inkml:trace>
  <inkml:trace contextRef="#ctx0" brushRef="#br2" timeOffset="-205496.81">26991 14787 46991 0,'-1'4'4176'0,"1"-4"-3344"15,0-3-656-15,1 2-176 0,3 1 128 0,0-2-128 0,2-2 192 0,3 1-64 16,3-3-128-16,2 0-176 0,3 0 48 0,-2 2 0 0,-2 2 128 0,0 0 0 15,-2 0 0-15,0 2 0 0,-1 2-128 0,0-2 0 16,0 4 0-16,0-4 0 16,1 3-560-16,-1-3-96 0,1 1-32 0,-1 1-19024 15</inkml:trace>
  <inkml:trace contextRef="#ctx0" brushRef="#br2" timeOffset="-204841.68">28118 14547 23039 0,'4'-12'1024'0,"-2"3"192"16,1 4-960-16,-2-1-256 0,0 4 0 0,-1-2 0 0,0 1 1664 0,1 0 304 0,-1-4 48 0,2-2 16 15,-2-3 224-15,0 3 48 0,-2 1 16 0,-1 2 0 16,0 0-1168-16,-2 1-256 0,1 1-32 0,-2 0-16 0,0 1-176 0,-3 0-32 15,0 1-16-15,-5 0 0 16,0 0 16-16,-3 4 16 0,-2 2 0 0,0 2 0 0,-1 2-416 0,-1 3-96 16,-1 1-16-16,1 4 0 0,0 4-128 0,0 1 0 15,-2 5 0-15,2 6 0 0,0 3 0 16,1 0 0-16,2-1 0 0,2 1 0 0,2 1 0 16,2-3 0-16,2-1 0 0,1-1 0 0,3-5 0 0,1 0 0 15,4-1 0-15,0-5 0 0,2 1 0 0,1-3 0 16,2-5 0-16,1-2 0 0,1-3 0 15,2-2 0-15,2-4 0 0,0-4 0 16,2-1 0-16,3-6 128 0,2-1-128 0,2-6 128 16,0-2 112-16,2-5 16 0,2-1 0 0,0-5 0 0,1 1-96 0,-1-1-16 15,-1-2 0-15,-1 2 0 0,-1 1-144 0,-3 0 160 16,1 0-160-16,-5-1 160 0,1 3 80 0,-5 1 16 16,1 6 0-16,-4-1 0 0,0 5-16 0,-2 1 0 15,-1 2 0-15,0 6 0 0,-1 0-112 0,1 6 0 0,-2 0-128 0,0 6 192 16,0 0 0-16,2 6-16 0,-1 5 0 0,2 0 0 15,1 6-176-15,1 0 0 0,2 3 0 16,0 2 0-16,2 3 0 0,1 1 0 0,2 3 0 16,0-1 0-16,3 1 0 0,0 1 0 0,2 1 0 0,2-2 0 15,-1-3 0-15,2-1 0 0,3-2 0 16,1-2 0 0,-1-1-384-16,0-6-48 0,1-5-16 0,-3-3 0 15,0-8-480-15,-1-8-96 0</inkml:trace>
  <inkml:trace contextRef="#ctx0" brushRef="#br2" timeOffset="-202794.41">15440 3926 22111 0,'1'-4'1968'0,"-1"1"-1584"0,1-2-384 16,0 3 0-16,-1 0 576 0,2-1 48 0,0-1 0 0,0-5 0 0,3-3-48 0,0-2 0 0,0 3 0 15,-1 1 0-15,-2 4-304 0,0 0-64 0,-1 2-16 0,-1 4 0 16,-1-3-192-16,-2 3 0 0,1 3 0 16,-3-1 0-16,-1 0 0 0,-2 2 176 0,1 3 0 0,-3-4 0 15,-1 4 672-15,1-4 144 0,-1 3 32 16,0-2 0-16,-2 1 256 0,0-1 64 0,-2 0 16 0,-1-2 0 16,-3 2-592-16,-1-4-112 0,-2 0-16 0,-1 0-16 15,-2 0-432-15,-1 0-64 0,0 0-128 0,1 0 176 16,2 2-176-16,2 2 192 0,2 0-192 0,1 1 192 15,0 2 144-15,0 2 48 0,0 0 0 0,2 1 0 16,0 0-144-16,0 1-32 0,-1 3 0 0,0-2 0 16,-2 1-80-16,5-3 0 0,3-2-128 15,-1 2 192-15,-2 3 112 0,-3 0 16 0,0 2 0 0,1 1 0 0,-2-2-160 16,4 1-32-16,-1-3 0 0,1 1 0 0,2-3-128 16,1 2 0-16,1-1 0 0,1 0 0 15,2 2 0-15,2 0 0 0,0 3 0 0,2 0 0 0,2 2 0 16,1 1 0-16,3 0 0 0,0 0 128 0,1-3 144 0,2 3 32 15,3 3 0-15,2-2 0 0,1 1-112 0,2-1 0 16,2 1-16-16,0-1 0 0,0-4 64 16,1 2 16-16,2 1 0 0,1-1 0 0,-3 2-256 0,0-1 0 15,-2-3 0-15,1 2-160 0,-1 5 160 0,0-5 0 16,-1 2 0-16,-2-2 0 0,2 1 0 0,0-3 0 16,1 1 0-16,1-2 0 0,3-2 128 0,-2-1 48 15,3 0 16-15,-2-2 0 0,3 0 64 0,2-4 32 16,-1 0 0-16,0 1 0 0,2-6 16 0,0-1 0 15,2 0 0-15,0-1 0 0,0 1-176 0,0-5-128 0,-1 3 192 0,0-1-192 16,1-3 176-16,-1-1-176 0,0 1 160 16,0-2-160-16,-1 0 0 0,-2-1 0 0,-2-4 0 15,-2 0-160-15,-2-1 160 0,-3 0 0 16,-2-2 0-16,-1-3 0 0,-3 1 0 0,1-2 0 0,-1-3 0 16,-2-1 0-16,-1 3 0 0,-1-2 0 0,0-5 0 15,-1-1 0-15,1 0 0 0,-2-2 0 0,-1 3 0 0,1-1 0 16,-1 1 0-16,-1 0 0 0,0-3 0 0,-3 2 0 15,2 3 0-15,-3 0 0 0,1 4 0 0,-2 0 0 16,0 0 0-16,-2 0 0 0,-2 0 0 16,-1 0 0-16,-1-4 0 0,-3-1 0 0,0 3 0 0,-2-3 0 15,-3-3 0-15,-1 2 0 0,-1-3 0 0,-2 0 0 0,1 1 0 16,-2 3 0-16,3 4 0 0,0-1 0 0,3 4 0 0,2 1 0 16,-2 4 0-16,2 1 0 0,1 2 0 0,2 3 0 15,5 2 0-15,0 2 128 0,-3 1-128 16,-1 0 0-16,-4 1 0 0,-4 4 128 15,-5 3-624-15,-4 2-112 0,-2 5-32 0,-4 0-20608 16</inkml:trace>
  <inkml:trace contextRef="#ctx0" brushRef="#br2" timeOffset="-201673.54">13997 4792 21183 0,'-3'0'1888'0,"1"0"-1504"0,0 0-384 0,2 0 0 0,-1 0-528 0,0 0-176 0,-2 0-48 0,0 0 0 16,-2 0 1664-16,-1-3 336 0,2 2 64 0,0-2 16 0,3 3-256 0,0-3-48 16,1 0-16-16,1 0 0 0,1-1 64 0,3 1 16 15,2 0 0-15,0-2 0 0,2 1 336 0,-1 0 80 16,3 2 16-16,-1-2 0 0,3 0-320 0,-1-1-64 16,0 2-16-16,1-3 0 0,-1 2-544 0,-1-2-96 15,0-1-32-15,-1-1 0 0,0 2 0 0,0-2-16 16,1 0 0-16,-1 0 0 0,1 0 16 0,2 0 0 15,1-4 0-15,2-1 0 0,3 1-256 16,2-3-64-16,-2 2 0 0,2-4 0 0,5 1-128 0,1-2 0 16,2-3 0-16,0 4 128 0,-1-2-128 0,2 3 0 0,0 0 0 0,-2 0 0 15,-2 1 0-15,-2 3 0 0,-5 2 0 16,-3 3 0-16,-3 1 0 0,-3 3 0 0,-3-4 0 16,-3 7 0-16,-2 0 0 0,0 0 0 0,-2 0 0 15,-2 3 0-15,1-3 0 0,0 0 0 0,1 0 0 0,-1 0 0 16,1 0 0-16,-2 0 0 0,4-3 0 0,-2 3 0 15,0 0 0-15,0 0 0 0,0 0 0 0,6-21 0 16,-3 16 0-16,1 0 0 0,0 2 0 0,1-3 0 16,-1 2 320-16,-1-1-32 0,1 4 0 0,-2-3 0 15,1 1-288-15,-2 3 0 0,-1 0 0 0,0 0 0 16,-1 3 0-16,-2-2 0 0,1 2 0 0,-1-3 0 16,0 3 0-16,-2-3 0 0,1 3 0 0,-2-3 0 15,1 0 0-15,-1 0 0 0,0 0 0 16,-1 0 0-16,3 0 0 0,0-3 0 0,-1 1 0 0,-1 1 0 15,-1-2 0-15,0-1 0 0,0 2 160 0,-3-2-160 0,0 1 0 0,-3-2 0 16,0 1 0-16,-2 0 0 0,-1 1 0 16,-1-4 0-16,-1 5 0 0,-1-2 0 0,-2 2 0 15,-2-2 0-15,0 4 0 0,1-4 0 0,1 3 0 0,-1 1 0 16,3-1 0-16,0 1 0 0,2 0 0 0,2 0 0 16,3 0 0-16,2 0 0 0,1 0 0 15,3 1 0-15,1 0 0 0,0 3 0 0,1-4 0 0,1 0 0 16,0 1 0-16,2-1 0 0,0 0 0 0,1-1 0 15,0 1 0-15,1 0 0 0,3 0-128 0,1-4 128 16,2 3 0-16,2 1 0 0,4 0 0 16,2 1 0-16,2 3 0 0,1 0 0 0,3-1 0 15,1 2 0-15,1 2 0 0,1 0 0 0,-2-1 0 0,2 0 0 0,0 0 0 0,-1 1 0 16,-1-1 0-16,-1 0 128 0,-2 0-128 0,-3-2 0 16,-2 2 0-16,0-2 0 0,-3 2-192 0,-1 0 192 15,-4 0 0-15,0 1 0 0,-2 0 0 0,0-1 0 16,-3 3 0-16,2-3 0 0,-2 1 160 0,-1 2-160 15,1 1 0-15,0 0 0 0,1 1 0 0,-1-1-144 16,0 2 144-16,0-1 0 0,-1 2 0 16,0-2 0-16,0 2 0 0,-1 0 0 0,0-1 0 0,0 2 0 15,-2 1 0-15,-1 1 0 0,1 2 0 0,-4 1 0 16,1-2 0-16,0 2 0 0,-3-1 160 0,1 1-160 16,-1-2 0-16,0 0 0 0,1-3 0 0,0-2 0 15,2-2 0-15,-1-1 0 0,2-3-176 0,0-2 176 0,1 0-128 16,-1-1 128-16,0 0 0 0,0-1 0 15,0-1-880-15,-2 2-96 16,-2-3-32-16,-4 0-18640 0</inkml:trace>
  <inkml:trace contextRef="#ctx0" brushRef="#br2" timeOffset="-201240.57">14011 4743 35935 0,'3'-14'1600'0,"-2"4"320"0,-1 0-1536 0,1 5-384 0,1 4 0 0,-1-2 0 0,0-1-240 16,1-1-112-16,2-2-32 0,2-3 0 0,1-2 384 0,-2 2 0 0,1-1-144 0,-1 3 144 0,-2 2 0 0,0 2 0 0,-2 0 0 0,-1 2 0 15,0 0 0-15,-2 2 0 0,-1 0 0 0,-1 2 0 16,-1 4 560-16,-1 1 160 0,-1 0 48 0,-2 5 0 16,-1 1 160-16,-1 0 32 0,0 6 16 0,-3 2 0 15,2 2-320-15,-3 0-64 0,-1 1-16 0,0 1 0 0,-2-3 48 0,-3 1 0 16,0 1 0-16,-8 2 0 0,-6 5-80 15,-4 1-16-15,3-2 0 0,-7 5 0 16,-7 6-144-16,-12 6-16 16,-9 3-16-16,-8 3 0 0,-6 2 0 0,3-2 0 15,1 0 0-15,3-1 0 0,7-2-48 0,4 0-16 0,5 2 0 0,9 0-15120 16,10-4-3024-16</inkml:trace>
  <inkml:trace contextRef="#ctx0" brushRef="#br1" timeOffset="-143141.18">5449 11797 20271 0,'-3'-16'1792'0,"-1"4"-1424"16,0 2-368-16,2 3 0 0,1 1 2752 0,1 3 496 15,-2 0 80-15,1-3 32 0,-1-6-2640 0,0-2-528 0,0 2-192 0,1 2 144 16,1 1-144-16,0 3 0 0,0 0 0 0,1 4 0 16,0 0 0-16,0 4 128 0,1 0-128 0,-2 4 0 15,0 2 624-15,-2 5 32 0,1 3 16 0,-4 7 0 16,3 8 400-16,-6 4 80 16,2-4 0-16,-1 2 16 0,-2 7-384 0,-2 4-80 0,-1 5 0 0,-2 4-16 15,0-3-144-15,0 1-32 0,0-4 0 0,0-6 0 16,3-6-208-16,1-7-48 0,3-4-16 15,1-6 0-15,2-3-96 0,2-5-16 0,0-4 0 16,2-5 0-16,2-2 16 0,0-5 0 0,3-3 0 0,-1-3 0 0,2-4-16 16,0-3 0-16,1-1 0 0,1-4 0 15,1 0-128-15,-1-1 0 0,3 1 0 0,0 4 0 0,-1 1 0 16,2 3 0-16,-4 4 0 0,1 3 0 0,-2 4 0 16,1 5 0-16,0 2 0 0,2 1 0 0,1 6 0 0,2 0 0 15,2 0 0-15,1 1 0 0,1-1-128 16,1 1 128-16,1-3 0 0,0 2 0 15,-2-3 0-15,-2-2 0 0,-2 2 0 0,-2-2 0 0,-2 1 0 0,0-2 0 16,-3 0 0-16,0-2 0 0,-2 2 0 0,-2-1 0 16,0 2 0-16,-2-4 0 0,0 0 0 0,0 0 0 15,-2 0 0-15,1 1 0 0,0 1 0 0,0 1 0 16,1-3 0-16,0 0 0 0,0 0 0 0,0 0 0 0,0 0 0 16,21 0 0-16,-10-3 0 0,4 0 0 0,3-3 0 15,2-4 0-15,1 1 0 0,2-1 0 16,2-2 0-16,1 2 0 0,-1 0 0 0,0-2 0 0,-2-1 0 0,-2 3 0 15,-4 2 0-15,-2 0 0 0,-2 3 0 0,-3 2 0 16,-3 0 0-16,-2 2 0 16,-1 1 0-16,-3 4 0 0,-1 2 0 0,-3 1 192 0,0 4-192 15,-2 2 192-15,0 0 192 0,-3 3 64 0,1 0 0 16,1 1 0-16,0-3-320 0,1 0-128 0,2-3 0 0,2-5 128 16,2-1 112-16,2-5 16 0,0-1 0 0,2-3 0 15,3-2-128-15,-2-3-128 0,0 0 176 0,0-1-176 16,0-1 176-16,-1-1-176 0,0 1 160 15,-1 0-160-15,-2 0 0 0,0 1 0 0,-1 0 0 0,0 0 0 16,-1 2 0-16,0-2 0 0,0-3 0 0,3 1 0 0,-1 2 0 16,2-6 0-16,2 0 0 0,4-3 0 15,2 3 0-15,3 0 0 0,1 4 0 0,2 3 0 0,-1 6 0 0,-1 5 0 16,0 2 0-16,-1 2 0 0,-3 4 0 0,1 2 0 16,-1 4 0-16,-2 0 0 0,0-1 0 15,-3 1 0-15,1 0 0 16,-2-3 0-16,-3-1 0 0,1-2 0 0,-3-4 0 15,-2 2 0-15,-1-3 0 0,-2-2 0 0,0-3 0 0,-2 0 0 0,1 0 0 16,-1-2 0-16,1-2 0 0,0-2 0 0,1-3 448 0,2-1 0 16,2 0 0-16,1 1 0 0,3-4-192 0,0 3-64 15,0 0 0-15,4 4 0 0,-1-2-192 0,2 4 0 16,0-1 0-16,-2 4 0 0,0 1 0 0,2 1 0 0,0 1-176 16,-1 2 176-1,0 1-448-15,-1-1 16 0,2 2 16 0,0-4 0 16,-2 2-384-16,2 0-80 0,-1-4-16 0,1 0 0 15,2 0 288-15,1-4 48 0,0 0 16 0,0-2 0 0,3 0 288 0,1-3 48 0,0-1 16 0,1-2 0 16,-2 0-128-16,0 2 0 0,-4-2-16 0,-2-1-12560 16,-1 3-2512-1</inkml:trace>
  <inkml:trace contextRef="#ctx0" brushRef="#br1" timeOffset="-141081.62">4866 11984 34095 0,'-6'-6'3024'0,"1"-1"-2416"0,3 4-480 0,2 3-128 16,2 0-400-16,-1 0-112 15,-1-4 0-15,1 1-16 0,2-3 288 0,2 3 64 0,2-2 16 0,3 3 0 16,1-1 160-16,3 0 0 0,0-1 0 0,1 2 0 0,0 0 0 0,-1 2-128 15,-3-2 0-15,-1 2 0 0,-4 2 128 0,-1-2 0 16,-1 2 160-16,-3-2-160 0,0 0 1200 0,-1-4 144 16,1 2 16-16,-1-2 16 0,0-2-144 0,2 0-16 15,-1-4-16-15,0 1 0 0,0-1-720 0,3 2-144 16,0 0-16-16,1 2-16 0,1 4-304 0,-1 2 160 16,2 6-160-16,1 4 128 0,0 4-128 0,2 9 0 15,0 3 0-15,1 5 0 0,2 1 0 0,-2 2 0 16,0 3 0-16,-1-2 0 0,0-5 0 0,1 1 0 15,0-3 0-15,0 1 0 0,-2-5 0 0,-1-4 0 16,0-4 0-16,-2-3 0 0,-1-5 0 0,-3-4 0 0,0-4 0 0,-1 0 0 16,-2-4 0-16,1-4 0 0,0-7 160 15,0-3-160-15,0-3 400 0,0-1-16 0,2-3-16 0,-1-2 0 16,3-1-240-16,1-3-128 0,2 0 160 0,3 5-160 16,0 4 0-16,2 1 0 15,2 7 0-15,-2 2 0 0,2 6-192 0,-3 2 32 0,2 4 0 16,-1 1 0-16,2 4 160 0,0 2 0 0,2 2 0 0,0 1 0 15,-2 0 0-15,0 1 0 0,1-1 0 0,-1-4 0 16,1 0 224-16,1 0 80 0,-1-4 16 0,1-2 0 16,0 0-64-16,0-2-16 0,0 0 0 0,3-2 0 15,1-1-48-15,2 2 0 0,3-4 0 0,4 1 0 0,2 0-192 16,6 2 0-16,5-2 0 0,7 4 0 16,4 0-480-16,4 6-144 15,3 2-16-15,5 7-19136 0</inkml:trace>
  <inkml:trace contextRef="#ctx0" brushRef="#br0" timeOffset="-137256.08">10978 10560 6447 0,'4'-5'576'0,"-2"2"-576"0,0-1 0 0,-1 4 0 15,-1-2 736-15,0-1 32 16,2-2 16-16,2-1 0 15,1-3-1168-15,0-3-224 0,0 0-48 0,0 2-16 0,-3 0 384 0,-1 4 80 0,1-1 16 0,-2 0 0 16,-2 4 384-16,0 0 64 0,-1 3 32 0,0-3 0 16,-1 3 80-16,-2-2 16 0,1 2 0 0,-2-1 0 15,0 1-384-15,-1 0 0 0,-1 0 0 0,-1 0 128 16,-1 0 32-16,-3 0 16 0,0 0 0 0,-3 0 0 16,1-3 288-16,0 6 64 0,-1-3 16 0,-3 1 0 15,0 1 160-15,-2 1 16 0,-1 0 16 16,-3 0 0-16,-1 1-304 0,-3 2-64 0,-1-2-16 0,-2-2 0 15,-2 2-352-15,-2-1 0 0,-3 2 0 0,3-1 0 16,3 0 0-16,-4 0-192 0,-2 2 192 0,-7 0-192 0,-9 0 192 16,-3 0 0-16,-3 3 0 0,1-3-128 0,4-1-176 0,-1 0-16 15,-1-1-16-15,0 2 0 0,-1-2 336 0,-2 1 0 16,-1-1 0-16,-2 1 0 0,4 2 160 16,-2-4 0-16,-4 6 0 0,-4-2 0 0,-4 3 32 0,-4 1 16 15,0 3 0-15,-4-2 0 0,-2 4-208 16,-4 3 0-16,0 0 0 0,-1-2 0 0,1 4-240 15,2-1-80-15,2-2-32 0,2 2 0 16,1 1-80-16,1-2-16 0,0-3 0 0,6 0 0 0,4-4 448 16,-2 4 0-16,2 0 0 0,-2 0 0 0,0 3 160 15,0-6 16-15,-1 2 0 0,6-5 0 0,5 3-48 0,-7-1-128 16,-1 0 192-16,-5 1-64 0,2-2-128 0,0 0 0 16,1 1 0-16,-1-2 128 0,1 3-128 0,-3-4 0 0,2 4-192 15,-1-1 192-15,2 2 0 0,1-2 0 0,0 4 0 16,2-6 0-16,2 3-128 0,2-1 128 15,2-2 0-15,3 0 0 0,6-2 224 0,1 1 112 16,7-4 32-16,2 0 0 0,1-1 1168 0,4-2 224 0,-1 2 48 16,1-2 16-16,2-1-848 0,1-1-160 0,0 0-48 0,0 0 0 15,2 0-624-15,2 3-144 0,3-3 0 0,-2 0 0 16,1 0 0-16,0-3 0 0,1 2 0 0,1-1 0 16,0-1 0-16,-1 2 0 0,2-4-192 0,-2 4 192 15,2-2 0-15,-1 0 0 0,5-1 0 0,-1 1 0 16,2 3 0-16,0-3 0 0,2 3 0 0,3 0 0 15,-1-3 128-15,2 6-128 0,2-3 0 16,-1 0 144-16,4 1-144 0,-3 1 0 0,1 1-160 0,1 1 160 16,0-1-448-1,1 4 0-15,1-4 0 0,1 2 0 0</inkml:trace>
  <inkml:trace contextRef="#ctx0" brushRef="#br0" timeOffset="-135994.22">11087 10538 15663 0,'-1'-2'1392'16,"-1"-1"-1120"-16,1 2-272 0,0 1 0 0,1-3 1632 0,-2 3 272 15,-1-2 48-15,-2-2 16 0,-2-2-1440 0,-2-1-272 0,-1 0-64 0,0 1-16 16,2 1-176-16,0 0 0 0,1 3 0 0,1-1-176 15,-1 2 176-15,2 1 0 0,2-2 0 0,-2 2 0 16,2 0 0-16,1 0 0 0,1 0 0 0,-1 0 128 16,4-3 400-16,-1 2 96 0,1-1 16 0,2-1 0 15,-2 2 512-15,2-2 128 0,-4 3 0 0,0 0 16 16,0 0-176-16,0 0-32 0,21-10-16 0,-17 10 0 16,1 0-80-16,0 0-16 0,1 0 0 0,-1 0 0 15,1 3-432-15,0 1-96 0,0-1 0 0,1 0-16 16,1 3-304-16,2 0-128 0,3 0 0 15,-2-1 128-15,1 0-128 0,0-1 0 0,1 0 0 16,0-2 0-16,2 1 208 0,0 0 16 0,2 0 0 0,-1-3 0 16,-1 0 0-16,4 4 0 0,2-4 0 0,0 3 0 0,2 1 0 15,0 1 0-15,1 2 0 0,0 2 0 0,1 1 32 16,-2-1 16-16,1 0 0 0,2 4 0 0,1 0-272 16,2 2 0-16,1-2 0 0,1 0 0 0,-1 0 0 15,1-1 0-15,1-2 0 0,0-3 0 0,3 2 0 0,0-5 0 16,3 1 0-16,2-4 0 0,2 1 192 15,2-4 64-15,1 1 32 0,1 1 0 0,-1 0-288 16,-3 0 128-16,1 1-128 0,-1 1 0 0,-1 2 128 0,-3 1-128 16,0 2 0-16,-2 0 0 0,-1 1 0 0,-5 2 0 15,-4 0 0-15,-7 4 0 16,-3 3-496-16,-8-1-144 0</inkml:trace>
  <inkml:trace contextRef="#ctx0" brushRef="#br0" timeOffset="-135052.25">11312 10393 4607 0,'5'-3'400'0,"-3"0"-400"0,1 0 0 0,-2 3 0 0,0 0 5328 0,2-3 992 16,-1 3 192-16,4-2 32 0,4 0-4592 0,6-1-928 0,7-4-176 0,3 1-32 16,3 0-816-16,5 0-400 0,0 2 32 0,3-2 16 31,3 1-288-31,0 4-48 0,-1-2-16 0,-2 1 0 0,0 1 320 0,-2-2 48 0,-2 2 16 16,1 1 0-16,0-1 320 0,0 2 160 0,0 3-16 0,0-1 0 15,0 0 32-15,1 1 0 16,1-1 0-16,1 2 0 0,0-5 768 0,1 1 144 15,-2 2 48-15,4-6 0 0,1 2-272 0,4-4-48 16,2 2-16-16,4-1 0 0,3 1-256 0,1-3-48 0,3 2-16 0,0-2 0 16,1 0-176-16,-3 2-48 0,-1-2 0 0,-1 4 0 15,2 0-256-15,-2 4 0 0,-1 1 0 16,-1 2 0-16,-1 2 0 0,-3-1 0 0,-2-1 0 0,1 1 0 16,-1 3 0-16,1-3 0 0,-1 1 0 0,3 2 0 0,3-1 0 15,1-1 0-15,2-2 0 0,4-3 0 0,-1-2 0 16,-6 0 0-16,-4-4 0 0,8 2 0 15,12 1 688-15,3-2 16 0,2 1 16 0,-2 0 0 0,-2 2-400 0,-4 0-96 16,0 0-16-16,-2 2 0 0,-1 3-32 0,-1 2-16 16,0-1 0-16,-2-2 0 0,1-2-160 15,-3 1 0-15,-3 1 0 0,2-2 128 0,1 2 0 16,1 0-128-16,2-1 192 0,1 0-64 0,-2-3-128 0,-2 0-144 16,4 0 144-16,-2 0-208 0,0 2 208 0,3-1 0 15,3 4 0-15,-4 2 0 0,0-6 128 0,-3 1 80 16,-1-1 16-16,4 2 0 0,0-3-224 0,2 4 0 15,3 1 0-15,-3-2 0 0,-2 0 0 0,-1 0 0 16,1 0 0-16,-4 1 0 0,-9 2 0 0,0 0 0 0,2 4 0 16,-3 2 0-16,-5 1 0 0,0 0 0 0,-3 0 0 15,-2 0 0-15,0 2 0 0,-1-3 0 0,0 5 0 16,-1-5 0-16,-1 0 0 0,2-2 0 16,1 0 0-16,-1-1 0 0,-1-2 0 0,0 2 0 0,-2-3 0 15,0 0 0-15,-3 2 0 0,-2-2 0 0,0 0 0 0,-5 0 0 16,-1 0 0-16,-2-2 0 0,-3 0 0 0,-2-2 0 15,-2 1-208-15,-3-3-96 16</inkml:trace>
  <inkml:trace contextRef="#ctx0" brushRef="#br0" timeOffset="-133906">10983 10481 3679 0,'-19'1'320'0,"3"-1"-320"0,7 3 0 0,2-3 0 0,4 0-144 0,-7 2-112 16,-11-2 0-16,-11 4-16 0,-9 0 512 15,-1 0 96-15,2-2 32 0,6 0 0 0,4 2 1216 0,0-4 240 16,3 0 48-16,0-4 16 0,2 4-32 0,0-2 0 16,-1-2 0-16,-3 2 0 0,0-2-128 0,-2 4-48 15,-1-2 0-15,-1 4 0 0,-3-2-512 16,-1 4-96-16,3-2-32 0,-3 2 0 15,-2 2-784-15,-2-2-256 0,1 1 160 0,0-4-160 0,0 2 0 0,-1 0 0 16,2-3 0-16,-1 3 0 0,2-2 0 0,-4 1 192 0,0-2-192 0,-2 3 192 16,1-3 256-16,0 0 48 15,0 0 16-15,-1 0 0 0,3 0-112 0,-1 1-16 16,-1 2 0-16,1-1 0 0,4-1 128 0,-6 3 0 0,-1 2 16 16,-4 0 0-16,1 1-368 0,-2 1-160 0,-1 0 128 0,-2 0-128 15,1 5 0-15,-1-6 0 0,-2 4 0 0,0-1 0 16,-1-4 0-16,0 2 0 0,3-2 0 15,1 0 0-15,0 3 0 0,2-6 0 16,-1 4 0-16,0-1 0 0,2 0 544 0,-1-2 80 0,2 2 16 0,0-2 0 16,-2 4-304-16,2 0-48 0,1 0-16 0,-2 5 0 15,-1-1-272-15,-2-2 0 0,1 4 0 0,0 0 0 16,0-1 0-16,-1-1 0 0,1 2 0 0,2-2 0 16,2-2 0-16,0 0 0 0,1 1 0 0,2-4 0 0,1 3 0 15,0 1 0-15,0-1 0 0,2 3 0 16,2-3 0-16,-1-2 0 0,2 0 0 0,-1-2 0 15,3-4 320-15,2 0 0 0,-3 0 0 0,1-2 0 0,1 0 80 0,-1 3 32 16,3-3 0-16,-4 3 0 0,-1 0-432 0,-3 0 0 16,2 4 0-16,0-4 0 0,1 1 0 0,-2 1 0 15,0-1 0-15,2 2 0 0,7-2 0 0,-3 2 0 16,-5 2 0-16,1 2 0 0,3 0 352 0,-1-1 32 16,1-2 16-16,-1 2 0 0,2-2-400 0,1 2 0 15,-2-3 0-15,2 0 0 0,-1 1 0 16,1-1 0-16,-2-3 0 0,3 4 0 0,1-4 0 0,-2 0 0 15,1-2 0-15,-2 2 0 0,5-3 0 0,-2 0 0 16,1 0 0-16,-1 0 0 0,4-3 256 0,0 2-48 16,0 1 0-16,-1-3 0 0,1 3-208 0,1-2 0 15,-1 1 0-15,1 1 0 0,1-4 0 0,-1 3 0 16,0-3 0-16,-1 3 0 0,0-4 0 0,1 4 0 0,0-2 0 16,1-1 0-16,3 2 0 0,0-2 0 0,-3 0 0 0,2 2 0 15,0 2 0-15,1 0 0 0,1 0 0 16,1 1 0-16,1 0 0 0,-1 1 0 0,1 0 0 0,2 2 0 15,2-2 0-15,1 0 0 0,1 0 0 0,0 2 0 16,2 1 0-16,1-4 0 0,3 4 0 0,1 2-18320 16</inkml:trace>
  <inkml:trace contextRef="#ctx0" brushRef="#br0" timeOffset="-131950.65">12196 11129 16575 0,'0'-2'1472'0,"0"-1"-1168"0,0 2-304 15,0-1 0-15,0 2 1408 0,0-3 208 0,0 2 48 0,0-2 16 16,0-3-1680 0,-1-1-432-16,1-2-32 0,-3-1-16 0,1-2-784 0,-2-1-144 0,-1 1-48 0,-1 2 0 15,-1 0 704 1,-2 0 144-16,-1 2 32 0,-3 2 0 0,-1 2 1728 0,-2 0 336 0,-1 4 80 0,-1 1 16 15,2 2 64-15,-4 1 16 0,-1 2 0 0,-2 0 0 16,1 0-960-16,-3 4-192 0,0-1-48 0,-1 1 0 16,-4 2-464-16,1-2 0 0,-2 3 0 15,0 2 0-15,0-2 0 0,0 0 0 0,1 2 0 0,2 1-160 0,1-2 160 16,1 3 0-16,1-1 0 0,3 4 0 0,0 1 0 0,2 1-128 16,3-2 128-16,0 2 0 0,4-1 0 0,0-1 0 15,4 2 0-15,-1 3 0 0,2-3 0 16,2 3-128-16,1 1 128 0,1 0 0 0,3-1 0 15,1-1-160-15,3 0 160 0,3 1 0 0,4-3-192 0,3-4 64 16,7 5 128-16,5-5-208 0,7 1 368 0,8-3 80 16,7-2 16-16,3 0 0 0,3 2 768 0,1-3 176 15,-1-2 16-15,6 0 16 0,4 1-688 0,3-2-144 16,-2 0-16-16,-2-1-16 0,-3-5-368 16,-3-3-128-16,-3-2 0 0,-4-2 0 0,1 2-192 0,-6-5-48 15,0 3 0-15,-3-3 0 0,-3 0 688 0,-3-4 144 0,-3 0 32 0,-3-2 0 16,-3-3 976-16,-1-1 208 0,-3-3 48 15,-2-1 0-15,-3-2-896 0,-1-4-160 0,-1-1-32 16,-2-5-16-16,-2-5-432 0,-4-3-192 0,-2 3 160 16,-4-6-160-16,-2 3 128 0,-5-1-128 0,-4 3 0 0,-5 1 144 15,-5-1-144-15,-3 3-272 0,-3 3 64 0,-4 1 16 16,-3 3 0-16,0-1 16 0,-3 4 0 16,-3 2 0-16,-1 4 176 0,-5-2 0 0,-1 4-144 15,-4 0 144-15,-4 6 0 0,1 4 0 16,7 2 0-16,-5 4-11872 0,-4 2-2336 0</inkml:trace>
  <inkml:trace contextRef="#ctx0" brushRef="#br0" timeOffset="-111232.45">1506 7849 15663 0,'-7'-4'1392'0,"2"-1"-1120"0,4 4-272 16,2-2 0-16,0 1 400 0,-1 0 32 0,1-4 0 0,-2-4 0 16,0 2-432-16,1-6 0 0,2 5 0 0,2 0 0 15,0 2-128-15,2 4 128 0,1-2 0 16,1 3 0-16,-3 0 0 0,0 0 0 0,-2 0-144 0,-1 4 144 15,-1 0 0-15,-1-2 0 16,-3 0-128-16,1 0 128 0,-2 0 464 0,0-4 160 0,-1 2 16 16,-1-6 16-16,0 2 1456 0,-1 0 272 0,-2-3 64 0,-2-1 16 15,0 4-672-15,-2 0-128 0,-3 0-16 0,-1 2-16 16,-4 1-1072-16,-3 3-224 0,-2 0-32 0,-2 1-16 16,-3 2-288-16,-1 2 0 0,-1-1-128 0,-2 2 128 15,2 0-144-15,-3 1 144 0,0-1-128 16,0 0 128-16,1 1 0 0,1 0-160 0,0-1 160 0,1 0 0 0,1 0 0 0,1 0 0 15,1-3 0-15,-1 4 0 0,0-1 0 16,3-2 0-16,2 1 0 0,3-1 0 0,0 0 160 16,5-2-160-16,0-1 160 0,4 2-160 15,4-1 272-15,2 2-32 0,2-2-16 0,2 2 0 0,3-1 352 0,1 3 64 16,3 1 0-16,0-1 16 0,2 1-656 0,1 1 0 16,1 2 0-16,-1 0 0 0,1 2 0 0,1-2 0 15,0 3 0-15,1-1 0 0,-2 0 0 0,1 4 0 16,-1 0 0-16,-2-3 0 15,0-1 0-15,-1 2 0 0,2 4 0 0,0 5 0 16,0 1 0-16,1 2 0 0,0 5 0 0,2 4 0 0,1 4 224 0,-1 5-32 0,1 0-16 16,0 1 0-16,-1-2 320 0,-2-1 64 0,-1-4 16 15,-2 7 0-15,0 6-448 0,-3 2-128 0,-1 0 0 16,0-5 0-16,1-5 0 0,1-7 0 0,-1-5 0 16,-1-6 0-16,0-5 0 0,-1 1 0 0,-2-1 0 0,-1-1 0 15,-2 4 0-15,1-6 0 16,0-1 0-16,0 0 0 0,-1 9 128 0,-2 3-128 0,0 4 144 0,-2 9-144 15,-1 4 384-15,-3 8-32 0,1 7 0 0,-2 1 0 16,-1 0-48-16,1 1-16 16,0-4 0-16,7-9 0 0,6-11-80 0,5-9-16 0,6-11 0 15,5-5 0-15,6-7 96 0,4-2 16 0,3-7 0 0,10-4 0 16,11-6-160-16,9-8-16 0,9-5-128 0</inkml:trace>
  <inkml:trace contextRef="#ctx0" brushRef="#br1" timeOffset="-153681.69">22348 15536 29487 0,'-13'-5'2624'0,"3"4"-2112"0,7-1-512 0,4 1 0 0,2-2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5:23:29.49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12039 17645 8287 0,'7'-6'736'0,"-2"1"-592"0,-2 3-144 0,-2 0 0 15,2 1 1072-15,-1-2 176 0,4-3 32 0,2-3 16 16,0-4-912-16,-3-2-192 0,-6 1-48 0,-5-2 0 0</inkml:trace>
  <inkml:trace contextRef="#ctx0" brushRef="#br0" timeOffset="1314.6">11969 17487 8287 0,'0'0'736'0,"-2"0"-592"0,1-3-144 0,-1 3 0 15,-5-4 2448-15,-5-2 464 0,-9 0 96 0,-9-4 0 0,-5 1-1072 16,-4 3-208-16,0 3-64 0,2-2 0 0,3 3-1408 16,2 0-256-16,-1 2 0 0,0-1-176 0,5 1 176 0,3-3 176 15,3 1-48-15,5 0 0 0,1 2 912 0,3 0 176 16,5-2 48-16,1 2 0 0,2 0-256 0,2-2-48 16,0 0-16-16,2 2 0 0,1 0-352 0,0 2-64 15,0-2-16-15,1 0 0 0,2 2-80 0,-1 0-32 16,-2-2 0-16,0 0 0 0,21 7 16 0,-11-4 0 15,4 0 0-15,1 1 0 0,3-1-32 16,1 1 0-16,3-2 0 0,1 1 0 0,5 1-96 0,0-4-32 16,3 0 0-16,1 0 0 0,3 0-256 0,1 0 0 0,1-3 128 15,0 2-128-15,-1 2 128 0,3-1-128 16,3 3 144-16,2-3-144 0,0 2 128 0,1-2-128 0,0 1 0 16,0-1 144-16,1-1-144 0,-1 1 0 0,1-2 144 0,0-2-144 15,2 4 160-15,-1 0-32 0,1 0-128 16,1-3 192-16,-2 3-192 0,-2 0 144 15,0 0-144-15,2-2 128 0,4 1-128 0,2 1 0 0,0 0 0 0,1 1 128 16,-1 1-128-16,-1 1 0 0,-1 1 0 0,-3-2 0 16,-1-2 0-16,-1 0 0 0,-3-2 0 15,1 2 0-15,-1 0 0 0,1 0 0 0,0 2 128 0,-1-2-128 16,0 4 176-16,-1-4 0 0,-5 1 0 0,2 0 0 16,0 3-176-16,5-4 0 0,-1 4 0 0,-4-2 0 15,-5-2 128-15,3 4-128 0,7-2 0 0,3 2 128 16,-3-1-128-16,-5 0 0 0,1-2 0 0,-3 2 0 15,-2-1 0-15,-2-2 0 0,2 0 128 0,-2 0-128 0,-3 0 256 0,1-2-48 16,3 1 0-16,2-2 0 0,1 1-16 0,0 1 0 16,-1-2 0-16,0-1 0 0,1 2-192 15,0-1 0-15,-2 2 0 0,-1-1 0 0,0-2 0 16,-2 2 0-16,-4-1 0 0,2 2 0 0,0-2 0 0,1 2 0 16,-2-1 144-16,1-1-144 0,-2 2 0 0,1-2 0 15,1 3 0-15,-1-3 0 0,0 3 0 0,0-3 192 16,2 1 0-16,1-2 0 0,1 0 32 0,0 1 16 15,2-2 0-15,-1 1 0 0,1 0-64 0,-1 2-16 16,0-1 0-16,-1 2 0 0,-1 1-160 0,-1 0 0 16,0 0 0-16,-2 0 0 0,-1 0 0 0,0-2 0 15,1 2 0-15,-1-2 0 0,3 1 0 0,-1 0 0 0,2 1 0 16,-1-3 0-16,0 3 0 0,1 0 0 0,3 0 0 0,-1 3 0 16,2-3 0-16,0 2 0 0,-1 2 0 15,1 0 0-15,-2-2 0 0,1-2 0 0,1 4 0 0,-2-4 0 16,0 0 0-16,-1 0 0 0,0 0 0 0,0 0 0 15,0 2 0-15,2-2 0 0,0 2 0 0,1 0 0 16,0 1 0-16,-1-3 0 0,-2 1 0 0,1-1 0 16,0 0 224-16,0-1-32 0,-1 1-16 15,0-3 0-15,2 3-176 0,1-2 128 0,1 2-128 0,2 0 128 16,0 2-128-16,2 1 160 0,-1 0-160 0,0 1 160 16,2 2-160-16,0-3 0 0,0 0 0 0,1 0 0 15,2-3 0-15,1 4 0 0,1-2 0 0,0 2 0 16,-2-3 0-16,-1 2 0 0,-4-1 128 0,-1 2-128 15,0-2 0-15,0-2 0 0,0 1 0 0,1-1 0 16,-3 3 0-16,0-3 0 0,-1 2 0 0,0-2 128 0,1 0 96 0,0 2 16 16,-5 0 0-16,3 1 0 0,1 0-240 0,-1-2 0 15,1 2 0 1,0-1-160-16,-1 2 160 0,1-1 0 0,1 0 0 16,0 0 0-16,-3 1 0 0,5-2 0 0,2 2 0 0,2 2 0 15,-2-2 0-15,-2 2 0 0,1 0 0 0,-2-2 0 16,-1 1 0-16,-2 0 0 0,0 0 0 0,-3-2 0 0,1 3 0 0,-2-3 0 15,-1-2 0-15,-1 2 0 0,2-3 0 0,0 2 0 16,1-1 0-16,0 2 176 0,1-3-176 0,-2 0 0 0,1 0 0 0,-1-3 0 16,-2 2 0-16,1 1 0 0,-2-1 0 15,-2 1 0-15,-2 0 0 0,2-1 0 0,1 1 0 16,0 0 0-16,-1 0 192 0,1 0 64 0,1-3 16 16,-1 3 0-16,0-1-272 0,0 1 0 15,-1 0 0-15,0 0 0 0,0 0 0 16,-1 0 0-16,-2 0 0 0,1 0 0 15,-1 0 0-15,0 1 0 0,0 2 0 0,-2-3 0 0,-1 1 0 0,0 0 0 0,-1 0 0 16,0 2 0-16,0-3 160 0,-3 0-32 0,1 1 0 0,-3 1 0 16,-2-2-128-16,-1 0 0 0,0 0 0 0,-1 0 0 15,0 0 0-15,0 0 0 0,0 0 0 0,1 0 0 16,0-2 0-16,1 1 0 0,2 1 0 0,0-4-176 16,-1 2 176-16,1-1 0 0,-3 2 0 0,2-2 0 15,0 3 0-15,2-2 0 0,-3 1 0 16,-1 1 0-16,0-3 128 0,-1 3-128 15,-1 0 128-15,0 0-128 0,-2 0 128 0,-1 0-128 0,0 0 128 16,-2-2-128-16,0 2 0 0,-2 0 128 0,-1-1-128 0,2 1 0 0,-1 0 0 0,0 0 128 16,0-3-128-16,1 3 0 0,-2 0 0 0,0 0 0 15,0 0 0-15,-1-2 0 0,2 2 0 16,-2-2 0-16,1 2 0 0,0 0 0 0,-1 0 0 0,0 0 0 16,0 0 0-16,0 0 0 0,0 0 0 0,0 0 0 15,0 0 0-15,0 0 0 0,0 0 0 0,0 0 0 16,0 0 0-16,0 0 0 0,0 0 0 0,0 0 0 15,0 0 0-15,0 0 0 16,0 0-528-16,-1-22-32 0,-5 16 0 0,-8-6-21360 16</inkml:trace>
  <inkml:trace contextRef="#ctx0" brushRef="#br0" timeOffset="7378.75">22416 17529 11055 0,'-20'-13'976'0,"7"3"-784"15,0 2-192-15,7 0 0 0,4 5 3168 0,2-2 592 0,1 1 112 0,-1-6 32 16,1-2-5808-16,3-4-1152 0,3-3-224 0,3 0-48 16,3 3 1840-16,-1 3 368 0,-1 2 80 0,-2 1 16 0,-4 2 1728 0,-3 3 368 15,-3 2 64-15,-4 0 16 0,-4 3 1072 0,-4 0 208 16,-5 3 64-16,-4-3 0 0,-1 3-864 0,-2 0-160 15,-1-1-48-15,0-2 0 0,4 0-1056 0,1 0-224 16,5-2-144-16,2 2 192 0,3-3 832 0,4 2 192 16,2 1 16-16,0 0 16 0,1 0 160 0,-1 1 48 15,0 2 0-15,-1-1 0 0,0-2-928 0,-2 4-176 16,0-1-32-16,-4-2-16 0,0 2 64 0,-3 2 16 0,-2-1 0 16,-2 2 0-16,0 0-144 0,-1 1-32 0,-2-1 0 15,-2 1 0-15,-2 2-208 0,0 1 0 0,0-2 0 16,1-1 0-16,3 0 0 0,1-1-128 0,3 0 128 0,0 1-208 15,2-4 208-15,1 1 0 0,3 1 0 16,1-1 0-16,2-2 0 0,-1 2 0 0,0 2 0 16,2-3 0-16,2 0 0 0,-2 1 0 15,2 2 0-15,0 0 0 0,1 1 256 0,1-1-48 0,4-3-16 16,1 4 0-16,3-4 144 0,2 2 32 0,4-1 0 0,1 0 0 0,5-1-48 16,3 2-16-16,2-1 0 0,4 2 0 15,3-3-176-15,6 3-128 0,4-2 192 0,4-2-192 0,4 3 272 16,4-3-48-16,2-2-16 0,4-2 0 15,1 1 48-15,2-4 16 0,4 1 0 0,4 3 0 0,2-4-272 16,5 1 0-16,3 1 128 0,1-4-128 0,0 5 0 0,1 1 0 16,3 1 0-16,5-2 0 0,7 2 0 0,0 2 0 15,0 1-176 1,0 1 176-16,2-1 0 0,-2 0 0 0,1-3 128 16,-1 3-128-16,-4 0 192 0,5 0-48 0,5 1-16 0,2-3 0 15,-2-1 0-15,1 1 0 0,1-1 0 16,0 0 0-16,5-1-128 0,0 0 0 0,0 1 0 0,-3-3 0 0,1 2 0 15,-3-2 0-15,-2 1 0 0,-2 1 0 0,0 2 0 0,-7 1 0 16,-8-2 0-16,-4 0 0 0,-4 0 0 0,-5 3 0 16,-1 2 0-16,-6 0 0 0,-3-2 0 0,-6 1 0 15,-1 1 0-15,-5-1 0 0,-2 0 0 0,-7 2 0 16,-6-4 0-16,-3 2 0 0,-7-2-128 0,-3 2 128 0,-3-1 0 16,-4-2 0-16,-4 1 0 0,-1 1 0 0,-3 0 0 15,-4 1 128-15,-1-1-128 0,-2-2-176 0,-3 4 48 0,-5-4 0 16,-3 2-16-16,-4-3 0 0,-5 0 0 0,-5 0 0 15,-6-4 144-15,-4 1 0 0,-3 1-144 0,-10-2 144 16,-4 0 0-16,-8 1 0 0,-6 0 0 16,-9 0 0-16,-7-4 0 0,-5 5 0 15,-1-2 0-15,-2-1 0 0,-2 0 0 0,-6 3 0 0,-1-4 0 16,1-1 0-16,2 5 0 0,3-3 0 0,-1 0 0 0,5 1 0 16,2 1 0-16,1-2 0 0,0 4 0 0,-6-4 0 15,-3 3 0-15,0-1 0 0,13 1 0 0,-7 1 0 16,-10 1 0-16,-2-4 0 0,-4 2 0 0,0-1 0 15,2 3 0-15,-3 0 0 0,0 0 128 0,2 3-128 0,3-1 0 16,0 2 160-16,0-1-160 0,3 0 160 16,6 1-160-16,5-1 0 0,6 0 0 0,8 0-176 15,5 0 176-15,7 0 0 0,5 1 160 0,7-4-160 0,4 1 0 0,5 0 0 16,6 0-128-16,3-1 128 0,5 0-192 0,4-2 192 16,4 1-192-16,8-3-20176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6:04:39.2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8464 10353 6447 0,'-7'-3'576'0,"1"0"-576"15,-1 0 0-15,2 1 0 0,3 1 176 0,1 1-176 0,-2-2 160 0,-2 0-160 0,-1 1-432 0,-3-4-176 0,1 1-32 0,0 2-16 0,3-2 512 0,1 2 144 0,1 2 0 16,2-3 0-16,0 2 0 0,-1 0 208 0,2 1-16 0,2-1 0 0,-1 1-16 0,-1 0-16 0,1 0 0 0,-1 0 32 15,0 0-192-15,0 0 0 0,0 0 0 0,0 0 0 16,0 0 0-16,0 0 0 0,0 0 0 0,14-19 0 16,-13 18 1616-16,0 0 352 0,-1-1 64 0,1 2 16 15,-1-2-224-15,2 1-32 0,-1 1-16 0,1-2 0 0,1 1-96 16,-1 1-16-16,3-4 0 0,0 3 0 0,0-1-640 16,1-1-128-16,-1 2-16 0,1-1-16 15,1 0-864-15,0 1 0 0,-1-1-208 0,3 0 32 16,-3 1-256-16,0 1-48 0,0 0-16 0,-1 0 0 0,0 0 240 15,-1 0 64 1,0 0 0-16,-1 0 0 0,0 0 192 0,-1 1 0 0,1-1 0 0,-2 0 0 0,0 0 0 0,-1 0 240 16,2 0-32-16,-4 0 0 0,1 0 512 0,0 0 112 15,-2-1 0-15,2 0 16 0,-1 1-192 0,-2 0-32 16,1-3-16-16,3 3 0 0,0 0-384 0,0 0-80 0,0 0-16 16,0 0 0-16,0 0-128 0,0 0 0 0,0 0 0 15,0 0 0-15,0 0 0 0,0 0 0 16,0 0 0-16,0 0 0 0,0 0 0 0,0 0 0 15,0 0 0-15,0 0 0 0,0 0 0 0,0 0 0 0,0 0 0 0,0 0 0 16,0 0 560-16,0 0 16 0,0 0 16 0,0 0 0 16,0 0-320-16,20 9-64 0,-16-9-16 0,0 0 0 15,-2 0-192-15,2 0 0 0,0 0 0 0,-2 0 0 16,2 0 0-16,-2 0 0 0,1 0 0 0,-1 0 0 16,-1 0 0-16,1 1 0 0,-1-1 0 0,-1 2 0 15,1 0 0-15,-1-2 0 0,0 0 0 0,0 0 0 0,0 0 160 16,0 0 144-1,0 0 16-15,0 0 16 0,0 0 464 0,0 0 96 16,0 0 0-16,0 0 16 0,0 0-592 0,0 0-112 0,0 0-16 0,0 0-16 0,0 0-176 0,0 0 0 16,0 0 0-16,0 0 0 0,0 0 0 0,0 0-224 15,0 0 80-15,0 0 16 0,0 0-160 0,0 0-32 32,0 0 0-32,0 0 0 0,0 0-16 0,0 0-16 0,0 0 0 0,0 0 0 0,0 0 160 0,0 0 16 15,0 0 16 1,0 0 0-16,0 0 160 0,0 0 0 0,0 0 0 0,0 0 0 0,0 0 128 0,0 0-128 15,0 0 160-15,0 0-160 0,0 0 0 0,0 0 0 0,0 0 0 16,0 0 0 0,0 0 0-16,0 0-256 0,0 0 48 0,0 0 16 15,0 0-864-15,19-7-160 0,-18 7-48 0,1 2 0 16,0-2 384-16,-1-2 80 0,0 2 16 0,-1-2 0 16,0 2 784-16,0 0 0 0,1 0 144 0,-1 0-16 15,0 0 752-15,0 0 144 0,0 0 16 0,0 0 16 16,0 0-368-16,0 0-80 0,0 0-16 0,21-5 0 0,-16 5-592 0,0 0-128 15,0-1-32-15,0 1 0 16,-1-1-672-16,1 1-128 0,-2 0-16 0,0 1-16 0,1 0 96 0,-3-1 32 16,1 3 0-16,0-3 0 0,0 0 208 0,-1 0 32 15,1 0 16-15,-2 0-7168 0,0 0-1440 0</inkml:trace>
  <inkml:trace contextRef="#ctx0" brushRef="#br0" timeOffset="5211.45">8928 10402 21183 0,'0'-3'1888'0,"0"2"-1504"0,0-2-384 16,1 2 0-1,0 0 560-15,1 1 32 0,0-4 16 0,2-1 0 0,1-2-64 0,1-1-16 0,3 0 0 0,-2 0 0 0,2 0-960 0,-2 0-192 0,-1 1-32 0,-2-1-16 0,0 5-16 16,-4-6 0-16,-2 4 0 0,-3 1 0 0,-1 1 688 0,-5-1 320 0,-4 0-16 0,-2 4-16 16,-4-2 128-16,-4 1 32 0,-4 1 0 0,-5 0 0 0,-4 1 128 0,-4-1 48 31,-3-1 0-31,-2-2 0 0,-3-1 240 0,-5 1 48 0,0-1 16 0,-5-1 0 0,-2 1 160 0,-4 2 48 0,-5-1 0 31,-4 1 0-31,-6 1-352 0,2-4-64 0,3 2-16 0,-4 0 0 0,-1-1-320 0,-3 0-64 0,-2 0 0 0,1 1-16 31,2 0-304-31,-1-4 0 0,-2 3 0 0,-5-1 0 0,0-1 0 0,-2 4 0 0,2-1 0 0,-6 2-144 32,-2 1-144-32,1-3-32 0,3 6 0 0,1-3 0 15,3-3 32-15,-3 2 0 0,-3-3 0 0,7 3 0 16,7 1 528-16,3-2 96 0,2-1 32 0,0 1 0 16,-1-4 400-16,3 2 96 0,8 3 16 0,4-4 0 0,0 1-240 15,-4 0-64-15,-1-4 0 0,-1 1 0 0,2 1-576 16,3 3 0-16,4-1 0 0,1 0-128 0,-1 3 128 0,2-3 0 15,-1 3-144-15,1 1 144 0,-2 0-288 0,2 1 16 16,3 3 0-16,1-2 0 16,2 1-112-16,-1-1-32 0,1 2 0 15,0-4 0-15,2 2 416 0,1 1 0 0,1-2 0 0,4 0 0 0,4 1 416 0,0 0 16 16,2-2 0-16,0 0 0 0,2 1 16 0,0-1 16 16,1 0 0-16,1-1 0 0,1 1-272 0,0-4-64 15,2 3-128-15,1 0 192 0,1-2-192 0,-1 2 128 16,0 1-128-16,0 0 0 0,1 0 0 0,-1 0 0 0,-1 0 0 0,0 0 0 15,-2 1 0-15,2-1 0 0,1 3 0 16,3-6 0-16,1 3 0 0,2-1 0 0,4 1 0 0,1-1 0 16,2-1 0-16,2 0 128 0,2 1-128 0,0 1 0 15,3-1 144-15,1 1-16 0,0 0 0 0,2 0 0 16,0 0-128-16,0 1 128 0,2 0-128 0,-1 3 128 16,1-2-128-16,0 2 0 0,1-1 0 0,-1 2 0 15,1 0 0-15,0-1 0 0,1 3 0 0,1-1 0 16,-1 1 0-16,1 1 0 0,1-2 0 0,-1 1 0 0,2 1 0 0,1 0 0 15,0 2 0-15,1-1 0 0,-1 2 0 16,2 1 0-16,-1 2 0 0,0-2 0 0,0 2 0 16,-1 1 0-16,-1 1 0 0,1 1 0 0,-1 1 0 0,-2 1 0 15,2 2 0-15,-1 2 0 0,1 4 0 0,-2-1 0 16,2 2 0-16,-2 3 0 0,2 1 0 0,1 4 0 16,-1 4 0-16,1-2 128 0,0-1 16 0,1-3 0 15,2-5 0-15,0-2 0 0,0-4-144 0,-2 0 192 16,1 1-192-16,0 0 192 0,-1 1-192 0,-1-1 0 15,-1 0 0-15,-1 2 0 0,1-2 0 0,-2-1 0 16,0-2 0-16,-1-3 0 0,2-5 0 0,-2 0 0 0,0-2 0 16,2-1 0-16,-2 1 128 0,2-1 0 0,-2-2 0 0,0 1 0 15,1-2-128-15,-2 3 0 0,0 1 0 0,-1 1 0 16,-1 0 0-16,1 2 0 0,-1-1 0 0,-1 1 0 16,1 1 0-16,-2-3 0 15,2 4 0-15,-1-2 0 0,2-2 0 0,0 2 0 0,0-2 0 16,2-1-176-16,0 0 176 0,1 0 0 0,2-2 0 0,-2 1 0 15,2 0 0-15,1-4 0 0,0 3 0 0,1-2 0 16,0-1 0-16,1-1 0 0,0-1 0 0,0 1 0 0,2 0 0 16,1 0 0-16,0 0 0 0,0 0 0 0,1-2 0 0,2 1 0 15,0 1 0-15,3-3 0 0,2 2 0 0,0 1 0 16,3-2 128-16,4 0-128 0,3 0 0 0,1-1 0 16,3 1 0-16,3-2 128 0,1 1-128 0,4-2 0 15,1 2 0-15,3-2 0 0,2 1 0 0,1-1 0 16,2 2 0-16,2-2 0 0,-4 2 144 0,4 3-144 15,2-4 192-15,0 2-192 0,-1 0 0 0,3 1 0 16,2-4 0-16,1 1-192 0,3 0 192 0,-1-1 0 16,5 3 0-16,-2-3 0 0,1-3 0 0,-1 2 0 15,0 0 0-15,0-3 0 16,3 1 0-16,2-1 0 0,5 0 0 0,1-1 0 0,3 2 0 0,-3-2 0 0,-6 2 0 0,2 0 0 16,2 2 0-16,1-1 0 0,-2 0 0 0,0 2-144 15,1 2 144-15,-3 0-160 0,-5-2 160 16,3-2-160-16,1 0 160 0,-1 1 0 15,-6 1 0-15,2-2 0 0,2 0 0 0,0 0 128 16,-10-1-128-16,5 1 128 0,3-1-128 0,0 1 0 0,1 1 0 16,-1 1 0-16,2 1 0 0,-5 0 0 0,0-1 0 0,-2 0 0 15,0 0 0-15,-2 0 0 0,1-1 0 0,-3 0 0 16,0 1 0-16,-4 0 0 0,1 0 0 0,-1 0 0 0,-2-3 0 16,-2 1-128-16,-1 1 128 0,-2-3-128 0,-1 0 128 15,0 2 0-15,-1-2 0 0,-2 2 0 16,-2-1 0-16,-1 2 0 0,1 0 160 0,-2 1-160 0,-3 1 0 0,-2 0 0 15,0 2 0-15,-3-1-160 0,-1 0 160 0,0 1 0 16,0-2 0-16,-1 2 0 0,0-2 0 0,-2 0 0 16,1 2 0-16,1-1 0 0,-2 2 0 0,2-3 0 15,-2 0 0-15,0 0 0 0,-5 2 0 0,1-3 0 16,1 1 0-16,0 0 0 0,2 2 0 0,2-3 0 16,-2 1 0-16,-1 0 0 0,1 3 0 0,2-4 0 0,-2 3 0 15,0-1 0 1,1 1 0-16,-1 0 0 0,0-3 0 0,1 1-128 0,0 1 128 0,1-2 0 0,1 0 0 15,1 0 0-15,1-2 0 0,0 1 0 0,0-1 0 0,-2 1 0 32,0 1 0-32,2-2 0 0,2 2 0 0,0 0 0 0,0 0 0 0,1 2 176 0,2-1-176 0,2 1 192 15,2 1-192-15,3-2 0 0,-1 1-192 0,2-2 192 32,-4 0-128-32,1 0 128 0,4 0 0 0,2-2 0 0,2 1 0 0,2-2 0 0,3 1 0 0,1-1 0 31,1 2 0-31,3-1 0 0,-3 0 0 0,0 1 0 0,0-3 128 0,-2 2-128 15,2-1 128-15,-1 2-128 0,0 0 0 0,2-3 0 16,4 3 0-16,1 0 0 0,2 1 0 0,-1 0 0 16,2-3-144-16,1 0 144 0,2 0 0 0,-1-2 0 15,1 1 128-15,3 2-128 0,5 0 0 0,0 2 0 16,-1-4 0-16,-1 1 0 0,-2 0 0 0,0 0 0 16,4-1-192-16,2 3 192 0,1 1 0 0,0 0-128 15,-4-2 128-15,2-1 0 0,4 0 0 0,1 0 0 16,-1 3 0-16,-2 0 0 0,2 1-176 0,0-1 176 15,-2-1-160-15,3 1 160 0,3-2 0 0,-1 2 0 16,2 2 128-16,-3 3-128 0,-1-4 0 0,-1 2 0 0,2-1 0 16,2 1-192-16,6 3 192 0,-2 0 0 0,2 1 0 15,-3 0-144-15,0-5 16 0,2 2 0 0,0 1 0 16,1-2 0-16,-8 1 128 0,4 0-208 0,6-2 80 0,8 2 128 16,5 1-128-16,3-4 128 0,2 4 0 0,-1-2 0 15,-1 0 0-15,-4-3 0 0,-4 2 0 0,-8-2 0 16,-13 0 0-16,6-2 0 0,5 2 0 0,4 0 0 15,0 0-208-15,1 0 80 0,1 2 128 0,-1 1-208 16,4 1 80-16,-2 0 128 0,2 2-208 0,0 0 80 16,-5 0 128-16,3 1-128 0,0 0 128 0,0-1-128 0,3-1 128 15,0-2-208-15,4 3 80 0,-7-3 128 0,-3 0 0 0,3-1 0 16,2 0 0-16,3-1 0 0,1 4 0 0,0 0-176 16,-2-3 176-16,-2 1-192 0,-1-2 192 0,-2 1 0 15,-6 2 0-15,3 1 0 0,3 0 0 0,0-3 0 16,0 3 0-16,-2 3 0 0,2-1 0 0,-1-1 0 15,2 1 0-15,-2 0 0 0,2 3 0 0,-2 0 0 16,-2 0 0-16,-2-3 0 0,0 2 0 0,0-1 0 16,1-1 0-16,-2-2 0 0,-5-2 0 0,1 2 0 15,1 0 0-15,1-1 0 0,-1 1 0 0,0-4 0 0,-2 2 0 16,-2-1 0-16,2 0 0 0,-1 2 0 0,2 1 0 0,1-4 128 16,0 1-320-16,-1 1-48 0,-3-3-16 0,-6 2 0 31,-4-1-576-31,-2-2-112 0,-2-1-16 0,-5-3-16 0,-6 0 784 0,-3 0 192 0,-2 1 0 15,-4 0 0-15,-3-1 176 0,-2 1 16 0,-3-1 16 0,1 0 0 16,-2-1 384-16,0 0 80 0,1 1 16 0,-2 1 0 16,0-1-272-16,-2 0-48 0,-1 0-16 0,-2 0 0 15,-1 1-224-15,-2-3-128 0,1 1 128 0,-1-1-128 16,-2-2 0-16,-2 0 0 0,-1-2 0 0,0 0 0 0,-2 0 128 16,-1-1-128-16,-1 1 160 0,1-4-160 0,-4 2 192 0,0-1-48 15,2-1-16-15,-3-3 0 0,1 1 0 0,0-5-128 16,-1 1 192-16,0-3-64 0,1 1 0 0,0-6 0 15,-1 1 0-15,-1-4 0 0,-1-2 0 0,2-3-128 16,-2-2 192-16,-2-1-64 0,-1 1-128 0,-2-1 0 16,0 3 0-16,-1 0 0 0,2-5 0 0,-1 1 0 15,-1 0 0-15,0 2 0 0,1 0 0 0,-3 0 0 16,1-1-224-16,-2 3 80 0,-2-3-160 0,0 6-16 16,-1 0-16-16,-3 5 0 0,-2 0-48 0,-3 1 0 0,-1-1 0 15,0 1 0-15,-1 2 384 0,2 2-176 0,1 2 176 16,1 4-128-16,1-2 128 0,2 5 0 0,2-1 0 15,0 4 0-15,0-2 160 0,1 3-32 0,0 3-128 0,1 1 192 16,-1 2-192-16,0 1 128 0,-1 3-128 0,-1 1 0 16,-1 1 0-16,-3 3 0 0,-3 1 0 0,-1-1 0 15,-1 3 0-15,-3-1-160 0,-1 5 160 0,-2-3-192 16,0 2 192-16,0-4 0 0,0 0-144 0,-2 2 144 16,1-2 0-16,-3 1 0 0,-1-3 0 0,-2 2 0 15,-3-1 0-15,-2 0 0 0,-5 0 0 16,-1 0 0-16,2-4 0 0,-3 3 0 0,-3-4 0 0,-4 1 0 15,-2 0 0-15,-7 3 0 0,-7-3 0 0,-5 3 0 0,-10 2 0 0,-2-5 0 16,3 3 0-16,-8-3 0 0,-8 2 0 0,-5-1 0 16,-1-2 0-16,-1-3 0 15,4-2 0-15,-7 0-176 0,-6 1 176 0,-1-1-128 0,1-4-48 0,-6 2 0 16,-6 1 0-16,-1 0 0 0,3-4-64 0,-5 2-16 16,-4 2 0-16,-2-1 0 0,2-1 128 0,-5 1 128 15,-2-2-208-15,0 0 80 0,7 0 128 0,-1-1 0 16,1 2 160-16,-2 2-160 0,2-4 128 0,-6 3-128 0,-5-3 0 15,4 4 0-15,9 2 0 0,-2 2 128 0,-4-3-128 0,5 3 0 16,10 0 0-16,-3-1 0 0,-4 2 0 0,4-3 0 16,6 4 0-16,-3-1 0 0,-4-1 0 15,1 2 0 1,0 2 0-16,1-2 0 0,0 3 0 0,2-1 0 0,-1 4 0 0,2-3 0 0,1 1-160 0,0-3 160 31,5 2 0-31,4-1-160 0,8 3 160 0,3-3 0 0,2 1-288 0,3-1 48 16,7-1 16-16,1 2 0 0,3-3 224 0,-2 2 0 0,-1 2 0 0,0-4 0 15,5 0 0-15,1-1 0 16,4-2 0-16,-1 1-144 0,2-3 16 0,-1 1 0 0,0 2 0 16,2-5 0-16,5 4-368 0,1-3-64 0,-1 1-16 0,0-3 0 15,2 2 256-15,1 0 32 0,2 1 16 0,3 0 0 16,3 1 272-16,-1 2 0 16,0 2 0-16,-1 0 0 0,-1-3 128 0,1 3-128 15,2 3 176-15,2 2-176 0,3 1 192 0,2 0-192 16,1-1 192-16,3 1-192 0,3-1 0 0,2 1 0 15,-1 1 0-15,5-5 0 0,0 3 0 0,1-1 0 16,3 1 0-16,-1-2-144 0,2 1 144 0,-2 0 0 16,1-2 0-16,-1 2 0 0,0-2 0 0,-2 2 128 0,-1-1-128 15,-3 0 0-15,1 2 0 0,-4-2 0 16,-4 2 0-16,-1-2 0 0,-2 4-384 0,1-6 16 0,1 0 0 0,0-1 0 16,1 0 16-16,1 0 0 0,0 2 0 0,0-2 0 15,-1 2 352-15,0 0 0 0,-2 1 160 0,-2 2-160 16,0-4 0-16,-1 0 0 0,4 0 0 0,0-1-192 31,3 3-1296-31,1-3-256 0</inkml:trace>
  <inkml:trace contextRef="#ctx0" brushRef="#br0" timeOffset="6764.4">16512 12041 58047 0,'-9'-6'5168'0,"-2"0"-4144"0,2 1-816 0,3 4-208 0,2 1-4224 0,2 0-880 16,-2 2-176-16,-1 2-32 0,-5 2 3072 0,-1 5 608 0,-1 2 128 0,1 3 32 0,3 0-1648 0,5 1-320 0,3 2-64 0,3-3-16 0,5 0 576 0,3-4 96 0,2-1 32 15,2 0 0-15,3 1 2608 0,-1-4 528 0,3 1 96 0,1-2 32 0,0 0 1472 0,1-3 320 0,1 1 48 0,2 0 16 0,0-2-512 0,0-2-80 16,-1 2-32-16,1-3 0 0,-1 0-672 0,-5 0-144 16,0 1-32-16,-4 0 0 15,-3 1-832-15,-3 1 0 0,-5 1 0 0,-4 1-192 16,-4 1-1072-16,-2 1-208 0,-4 3-64 0,-1-1 0 15,-2-1 208-15,-3 4 48 0,1-4 0 0,-2 2 0 0,0 2 1280 0,-1-2 272 0,2 0 48 16,1-1 16-16,2 0 96 0,1-1 16 16,3 1 0-16,4-3 0 0,1 0 160 0,4 0 32 0,3 2 16 0,3-1 0 15,6 2-160-15,4 0-48 0,3-3 0 16,6 1 0-16,4 2-448 0,6-3 0 0,2-2-208 16,-1-1 64-16,1 1 320 0,2-1 64 0,5 0 16 0,-3 2 0 15,-6 1-128-15,-5 1 0 0,-6-1-128 0,-10 4 192 16,-5-3-192-16,-5 3 0 0,-8 2 0 0,-3 1-160 15,-4-2 16-15,-4 4 0 16,-4 0 0-16,-2-1 0 0,-1 2 1632 0,-2 2 336 0,1-1 64 0,-1 2 16 0,1 2-112 16,2-2-32-16,2 2 0 0,3 3 0 0,4 2-1040 0,2-3-208 15,5 3-32-15,5 0-16 0,4 3-464 0,6 2 0 16,3 2 0-16,8 4 0 31,5 4-768-31,5 0-192 0,4 0-32 0,3-2-16 0,4 1-1264 0,1-1-256 0,3-2-48 0,-3-2-16 16,-2-2 800-16,-6-4 176 0,-5-1 16 0,-6-4 16 15,-3-1 944-15,-6 2 192 0,-2 0 48 0,-6-2 0 0,-1 2 992 0,-3-3 208 16,-2-1 32-16,-2-3 16 0,-1-1 1312 0,0-1 256 16,-2-4 48-16,0 1 16 0,1-1-640 15,-3 2-128-15,1-2-32 0,-3-1 0 0,3 5-1312 0,-2-2-368 0</inkml:trace>
  <inkml:trace contextRef="#ctx0" brushRef="#br0" timeOffset="11270.43">2849 11125 32255 0,'-7'-7'2864'0,"2"3"-2288"0,2 4-576 0,2 0 0 0,1 0 384 0,-1 0-48 0,-3 0 0 0,-3-4 0 16,-2 0-1040-16,-2 1-192 0,0 3-64 0,0-4 0 0,-1 4 176 0,1-1 16 0,-1 1 16 0,-2-1 0 0,-1 1-160 0,-1 0-48 0,-2 0 0 0,-4 0 0 0,-3 0 1088 0,-2 1 192 31,-6 0 64-31,-2 3 0 0,-1-2 592 0,-5 2 128 0,-1 1 32 0,-5 1 0 0,-5 2-528 16,-2 1-96-16,-5-1-32 0,-1 3 0 0,-2 1-480 0,-1 2 0 15,2 1-176-15,1 1 176 32,0 0-512-32,1 0 0 0,0-2 16 0,1 0 0 0,1 1 304 0,4-1 48 0,1-3 16 0,3 0 0 0,4-2 128 0,1 1 224 15,5 0-48-15,2-2-16 0,2 1-160 0,4 2 0 16,3-4 0-16,3 1 0 15,2 1 128-15,3-2 0 0,2 2 0 0,4-3 0 0,2 0-128 0,4-1 128 0,2-1-128 16,2 1 128-16,1 1 224 0,5-1 32 0,-1 1 16 16,3 3 0-16,-1-1 176 0,2 2 48 0,1 2 0 0,1 2 0 15,0 1-336-15,0 5-64 16,1-2-16-16,-2 4 0 16,1 6-208-16,-2 1 0 0,0 6 0 0,-1 3 0 0,-1 3 0 0,-2 1 0 0,-1 3 0 15,-1 5 0-15,-3 9 0 0,-4 6 0 0,1 10 0 0,-5 13 0 16,-2 6 0-16,-3 6 176 0,-4-1-176 0,0 8 160 15,0 5-32-15,3-9-128 0,4-12 192 0,2-7-64 16,4-4-128-16,2-4 0 0,2 3 0 0,-1-3 0 0,0-1 368 16,-1-1-16-16,-2-3 0 0,-2 8 0 0,-3 10 32 15,-4-4 16-15,0 1 0 0,0-7 0 0,1-5-240 16,0-5-160 0,1-2 192-16,-1-4-192 0,-1-3 176 0,-1-6-176 15,4-6 160-15,1-5-160 0,3-3 512 0,-1 0 0 0,1 0 0 0,0-4 0 0,2-2-320 0,0-8-48 31,2-8-16-31,1-2 0 0,0-5-128 0,2-2 192 16,-2 1-192-16,1-4 192 0,0 0 16 0,1-2 16 16,0 1 0-16,1-5 0 0,-1 0-96 0,1-2 0 0,2-1-128 15,-2-1 192-15,2 2 80 0,0-4 16 0,2-1 0 0,-1-1 0 16,0 3-32-16,2-3 0 0,0 1 0 16,2-2 0-16,-1 2-256 0,1 1 0 0,-1 1 128 0,1-1-128 15,1 1 0-15,0 1 0 0,1 2 0 0,1-2 0 16,0 1 0-16,1-2 0 0,0 0 0 0,1 2 0 15,1-1 0-15,4-1 160 0,2 1 0 0,4 2 0 16,5 2-32-16,1 0 0 0,0-3 0 0,3 6 0 16,6-3-128-16,5 1 0 0,2 0 0 0,3 3 0 15,6-3 0-15,3 3 0 0,2-1 0 0,7 0 0 0,7 3 0 16,1-1 0-16,-2 2 0 0,-3 0 0 0,-3 4 0 16,-3 4 0-16,-3-3 0 0,-2 2 0 0,-1 2 0 0,-3 1 0 15,0 4 0-15,-2-2 0 0,-3 3 0 0,-3-5 0 16,-1-2 0-16,-2-6 0 0,0 0 0 15,0-6 0-15,-2 2 0 0,0-1 128 0,-4 1-128 0,3-3 0 16,1 2 0-16,-1-4 0 0,-2 0 0 0,0 0 0 16,-1-5 0-16,-2-1 0 0,-2 1 0 0,-4-1 0 15,1 0 0-15,-5 1 0 0,-2 1 0 0,-4 0 0 16,-2-1 0-16,-1 0 0 0,-3 2 0 0,-1 0 0 16,-2-2 0-16,0 2 0 0,-3 0 0 0,-1 2 0 0,-2-3 0 15,1 3 0-15,-2-2 0 0,-1 1-144 0,0-2 144 16,1 2 0-16,-1-3 0 0,-1-1 0 0,1 1 0 0,0-3 0 15,0 3 0-15,0-3 272 0,0 0-16 0,0 1-16 16,0-3-48-16,0 2 0 0,-1-1 0 0,1 2 0 16,-2-2-192-16,2 1 0 0,-1-1 0 0,1 2 0 15,-1 1 0-15,0-3-192 0,-1 1 48 0,0 1 0 16,-1-1 144-16,1 2-160 0,-1-2 160 0,0 2-160 16,0 1 160-16,1-1 0 0,-2 0 0 0,-1 1-128 0,1 0 128 15,-1 1 0-15,2-1 0 0,-3 1 0 16,-1-2 0-16,1 1-160 0,-1-1 160 0,-2-1 0 15,0 0 0-15,1 1-128 0,0 0 128 0,0 0 0 0,0 0 0 0,0 0 0 16,0-1 0-16,0 1 0 0,-1 1 0 0,0 0-128 16,2 0 128-16,-2 0 0 0,2 3 0 0,-1-2 0 15,2 2 0-15,0-1 0 0,1 3 0 0,0-1 0 16,3 1-128-16,-1-1 128 0,2 1-208 0,0 1 16 16,1-1 0-16,1 0 0 15,0 1-192-15,3 2-48 0,1-1 0 0,2 3 0 0,1 0 48 0,2 0 16 0,3 1 0 16,1-1 0-16,1 1 160 0,1 2 16 0,3-1 16 15,1 2 0-15,0 1 176 0,-1 0 0 0,0 0 0 0,-1-1-128 16,-2 3 128-16,-1-1 0 0,-2 0 0 0,0-3 0 16,-2 2 128-16,-1 0-128 15,-1 1 160-15,0-3-160 0,-1 2 256 0,-2-4-32 0,1 0-16 0,-2 1 0 16,0 2 48-16,-1-3 16 16,1-1 0-16,-3 1 0 0,2 2-80 0,-2 0 0 0,1 0-16 0,-3 2 0 15,0 2-176-15,-3 1 0 0,2 1 0 0,-4 4 128 0,0-3-128 16,-2 2 0-16,-3 1 0 15,-2 0 0-15,-5 0 0 0,-2 5 0 16,-5-4 128-16,-2 2-128 0,-3 0 0 0,-2-3 0 0,-2-1 0 16,4-1 128-16,2-4-128 0,-3 1 0 15,-2 3 0-15,0-5 128 0,2 0-128 0,1-2 0 0,5-1-192 0,3-5-19216 16</inkml:trace>
  <inkml:trace contextRef="#ctx0" brushRef="#br0" timeOffset="12786.99">12450 15217 4607 0,'-7'-4'400'0,"1"2"-400"0,-1-4 0 0,1 2 0 0,3 3 6208 0,1-3 1152 16,-1 1 224-16,-3-3 48 0,-1-1-5632 0,-3-6-1120 0,1 2-240 0,3 0-32 0,2 3-1808 0,4-2-352 0,1 2-80 0,4 3-16 0,3-1 1008 0,0 1 192 0,4 1 32 16,0 2 16-16,3-2 1712 0,2 2 352 0,4 2 64 0,3-3 0 0,4 3-368 0,3-1-80 15,5 0 0-15,5 1-16 0,6 0-672 0,6 0-128 16,1 0-16-16,10-3-16 0,9 2-80 0,14-1-16 15,12-2 0-15,11 1 0 0,10-1 48 0,13 0 16 16,16-1 0-16,9 0 0 0,-2 1 320 0,17-1 64 16,16-1 16-16,8 2 0 0,4 2-208 0,8-3-32 0,10 3-16 15,-2-2 0 1,-1 4-1136-16,0-3-240 0,5 3-32 0,5-1-16 0,5 1 1072 0,9-1 192 0,-1 1 64 0,20-6-20288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6:04:28.3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2320 8103 35007 0,'-5'1'3120'16,"1"0"-2496"-16,3-1-496 0,0 0-128 0,-1-1 256 0,-1 0 48 0,-2 1 0 0,-4 0 0 0,-2-3 1040 0,-3 1 192 0,1 2 64 0,0-4 0 0,4 3-880 0,0 1-160 0,4 1-48 0,1 3 0 0,2 1-176 0,3 6-32 16,3 1-16-16,1 4 0 0,2 4-96 0,3 4 0 15,2 4-16-15,3 3 0 0,4 4-176 0,-2-6 0 16,2 0 144-16,-2 0-144 0,1 2 0 0,0-2 0 16,-2 3 0-16,0-1 0 0,-3 0 0 0,0 0 0 15,-2-3 0-15,-1 1 0 0,0-3 0 0,-3-2 0 16,1 0 0-16,-1-6 0 0,-1 0 0 0,0-4 0 15,1-2 0-15,0-6 0 0,-1 0 336 0,-1-5 0 16,3-1 0-16,-1-1 0 0,2-5-16 0,0-4 0 16,5-2 0-16,1-6 0 0,5-8 128 0,1-2 32 0,1-3 0 15,5-9 0-15,3 0-160 0,2-7-48 0,3 0 0 16,3-4 0-16,2-2-112 0,0-4-32 0,2-5 0 0,0 0 0 16,0-1-128-16,4-5-144 0,1-1 144 0,4-3-208 15,2 2 208-15,3-5 0 0,-2 2 0 0,2 0 0 16,1-2 0-16,0 1 0 0,-1 1 192 0,0 1-192 15,-2 3 0-15,-2 5 0 0,-1 4-192 0,2 2 48 16,4 1 144-16,1 5 0 0,2 3 0 0,-1 2 0 16,2 1-1184-16,-2 2-256 15,-1 0-48-15,1 1-19504 0</inkml:trace>
  <inkml:trace contextRef="#ctx0" brushRef="#br0" timeOffset="38464.03">16016 7684 19343 0,'-6'-15'1728'0,"1"6"-1392"0,0 0-336 0,1 7 0 16,2-1 1040-16,-1 3 144 0,1 0 32 0,-3 3 0 0,-5-2-368 0,-4 4-64 0,-3 5-16 0,-5 5 0 0,-4 7 64 0,-3 9 16 0,-3 4 0 0,-4 5 0 0,-2 5-336 16,-3 2-80-16,-2 4-16 0,-3 1 0 0,3 0-288 0,-4 4-128 15,-3 8 128-15,0 0-128 0,-2-6 0 0,-2-2 0 16,0-4-144-16,-3-7 144 0,0-4-320 0,0-3 32 0,2-4 16 0,0-5 0 15,6-1-944-15,-1-4-176 0</inkml:trace>
  <inkml:trace contextRef="#ctx0" brushRef="#br0" timeOffset="38687.05">14776 7849 42383 0,'2'6'1872'15,"4"3"400"-15,4 4-1824 0,4-2-448 0,1 0 0 0,1-3 0 0,7 8 288 0,15 12-32 16,26 13-16-16,25 19 0 0,19 9 0 0,7 4 0 0,-3 0 0 16,-6-7 0-16,-6-1-240 0,-5-2 0 0,-4-6 0 15,-4 1 0 1,-1 3-448-16,-1-2-16 0</inkml:trace>
  <inkml:trace contextRef="#ctx0" brushRef="#br0" timeOffset="39478.51">27310 7762 25791 0,'8'-8'2304'0,"-3"4"-1856"0,-1 4-448 0,-3 0 0 0,0 2 1472 0,0-1 208 0,3 0 48 16,1 2 0-16,1-1-992 0,-2 3-192 0,-4 5-32 0,-5 1-16 0,-4 6 288 0,-7 1 64 0,-6 4 16 0,-7 3 0 16,-1 3-384-16,-6 4-80 0,-3 2-16 0,-3 3 0 0,-3 6-128 0,-4 5-48 15,-1 5 0-15,-2-1 0 0,-3 5-208 0,1-4 0 16,-1-2 0-16,1-6 0 0,6-7 0 0,-3-2 0 15,0 2-144 1,2-3 144 0,-1-2-1248-16,3-4-160 0,2-6-16 0,3-4-14368 0</inkml:trace>
  <inkml:trace contextRef="#ctx0" brushRef="#br0" timeOffset="39695.64">25903 7878 41471 0,'-1'-11'1840'0,"1"3"368"0,1 2-1760 15,3 6-448-15,2 0 0 0,2 4 0 0,3-1 432 0,6 7 0 0,11 3 0 0,13 8 0 0,12 10-112 16,11 9 0-16,2 6-16 0,6 5 0 0,2 6-32 0,3 2 0 16,2 4 0-16,3 3 0 15,0 1-272-15,1-1 0 0,-2-4 0 0,2 1 0 0,3 1-128 16,3 2 128-16,0-2-208 0,0-3-13072 15,-1-4-2608-15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5:30:31.4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6368 7826 28559 0,'0'0'2544'0,"-1"0"-2032"0,0-2-512 0,1 2 0 0,0 0 2016 0,0-1 304 16,0 1 64-16,0 0 16 0,1-3-2016 0,0 1-384 15,-1 0-128-15,0 2 0 16,0 0-832-16,0 0-144 0,0 0-48 0,0 0 0 0,0 0 800 0,0 0 160 15,-21-6 16-15,14 4 16 0,-2-2 160 0,-2 2 0 16,1-2 0-16,-2 0 0 0,-1 2 160 0,0-1-32 16,-1 3-128-16,-1 0 192 0,-1 3 768 0,1-1 160 15,1 2 32-15,-1-3 0 0,2 4-176 0,3-4-16 0,1 2-16 0,1-3 0 16,2 0-560-16,1-3-128 16,4 0 0-16,1-1-16 0,2 0-240 0,3-5 0 15,3 3 128-15,2-4-128 0,3 2 0 0,3-2 176 16,3-4-176-16,1 3 160 0,-1 1-160 0,2 0 0 0,3 0 0 15,-1-2 0-15,1 3 0 0,-1 2 0 0,-2-2 0 0,-3 6 0 16,-3-1 0-16,-4-1 0 0,-3 4 0 0,-3 1 0 16,-1 3 0-16,-4 1 0 0,-3 1 0 0,-3 2 0 15,-2 3 0-15,-5 2 240 0,-3 4-64 0,-4 0-16 16,-2 2 96-16,-4 2 32 0,-3 2 0 0,0 1 0 16,2-2-96-16,3-2-32 0,3 0 0 0,3-6 0 15,2 2-160-15,2-2 0 0,4-2 0 0,0-3 0 0,4 1 0 0,0-3 0 16,0-1 0-16,2 0 0 0,0-4 0 15,2 2 0-15,-1-1 0 0,1 2 0 0,2-4 0 16,-1 3 0-16,1-3 0 0,1 0 0 0,0 3 0 0,2-3 0 16,-1 0 0-16,-2 0 0 15,0 0 0-15,0 0 0 0,25 3 0 0,-15-6 0 0,1 1 0 0,2-2 0 16,5 0 0-16,0-4 0 0,3-2 0 0,2-3 0 16,3 1 0-16,2-2 0 0,2 2 0 15,-2-3 0-15,2 3 0 0,-3 1 0 0,-2 2 0 16,-4 0 128-16,-3 5-128 0,-3-3 128 0,-2 7-128 0,-7 0 0 15,-3 0-192-15,-3 7 192 0,-2-3-128 0,-5 3 128 16,-5 4 0-16,-1-4 0 0,-4 6 0 0,-3-4 0 16,-4 4 0-16,1-1 0 0,-3 1 0 0,1-4 240 0,2 1-64 0,3-1-16 15,2-3 64-15,5-2 16 0,3-2 0 16,5-2 0-16,3 0-240 0,3-2 144 0,4-2-144 16,2-2 128-16,3 0-128 0,5 0 0 15,5-4 0-15,2 1 0 0,4 2 0 0,0-2 0 16,0 0 0-16,0 4 0 0,-3 0 0 0,-3 4 0 0,-4-1-160 15,-4 4 160-15,-4-1-128 0,-4 4 128 0,-4 0 0 0,-4 2-144 16,-5 1 144-16,-2 1 0 0,-2-2 0 0,-6 3 0 16,-2 1 0-16,-4-1 0 0,-2 0 0 15,0 2 0-15,-2-2 128 0,2-1 0 0,1-2 0 0,3 0 0 16,3-1-128-16,6-6 176 0,6 2-176 0,1-4 192 16,4-1-192-16,3 0 0 0,2-1 0 0,3-2 0 15,4 0 0-15,2-3-144 0,3 1 144 0,-1 0-160 0,3 0 160 16,-1 0 0-16,1 0 0 0,0 0-128 15,-1 1 128-15,-1 1-192 0,-2 3 192 0,-3-1-192 0,-2 1 192 0,-2 3 0 16,-2 0 0-16,-2 0 0 0,-1 0 0 0,-3 0 0 16,1 3 0-16,-2-2 0 0,0 2 0 0,-1-3 0 15,-1 0 0-15,-1 1 0 0,-2 1 0 16,1-2 0-16,-1 3 0 0,-1-3 0 0,1 3 0 16,-1-3 176-16,3 3-48 0,-2-2 0 0,3 2-128 15,1-1 192-15,3-2-192 0,-1 0 192 0,3 0-192 0,2 1 0 16,0-2 0-16,0 1 0 0,2 1 0 0,0-1 0 15,-2 0 0-15,-2 0 0 0,0 0 0 0,0 0 0 16,0 0 0-16,0 0 128 0,0 0-128 0,0 0 0 0,-6 23 0 16,0-17 0-16,-1-1 0 0,0 0 0 15,2 0 0-15,3-8-20240 0</inkml:trace>
  <inkml:trace contextRef="#ctx0" brushRef="#br0" timeOffset="39197.48">12919 7915 27647 0,'-1'-2'2448'0,"1"1"-1952"0,1 1-496 0,1 0 0 0,-1 0 1216 0,1 0 128 0,1 0 48 0,2-4 0 16,1 4-1088-16,0-3-304 0,0 1 0 0,-2 1 128 15,-1 1-128-15,-2-3 0 0,-4 3-160 0,0 0 160 0,-4 0-208 0,-1-2 48 16,-3 2 16-16,-2 0 0 0,0-2 144 0,-2 2 224 16,0-2-48-16,0 2-16 0,2-4 416 0,0 1 96 15,2 0 16-15,1-3 0 0,3 0 176 0,-1 2 32 16,2-1 16-16,1 0 0 0,0 3-320 0,2-2-64 16,-2 2-16-16,-2 2 0 0,1 2-320 0,0-1-192 15,0 4 192-15,-3 0-192 0,2 1 0 0,-3 3 0 16,1-2 0-16,-2 2 0 0,1-3 0 0,2 3 0 15,-1-4-144-15,3 0 144 0,2-2 0 0,0 0-128 16,4-3 128-16,2 0 0 0,3 0 0 0,1-3 128 16,2 0 0-16,3 0 0 0,6 0 32 0,-3-1 16 0,5 1 0 0,-2 0 0 15,2 0-176-15,-1 3 128 16,3-2-128-16,-1 2 128 0,0 2-128 16,-2-2 0-16,0 3 0 0,-3 0 0 0,-2 0 0 15,-3-2 0-15,-2 2 0 0,-3-2 0 0,-3 1 0 16,-2 1 0-16,-2-3 0 0,-5 1 0 0,0-1 0 0,-4 2 0 0,-2-2 0 0,-1-2 0 15,-3 1 0-15,0-2 0 0,0 0 0 16,-2-1 0-16,2-1 352 0,0 1 32 16,1-2 16-16,2 0 0 0,0 2-112 0,3 0-32 0,0 4 0 0,0 2 0 15,-1 1-256-15,1 4 0 0,-2 1 0 0,2-2 0 16,1 4 0-16,0-1 0 0,2-2 0 0,-1 3 0 16,2-1 0-16,-1 0 0 0,1-2 0 0,1 2 0 15,-1-3 0-15,1 0 0 0,0 0 0 0,1-2 0 0,3 0 0 16,0-2 0-16,2-1 0 0,3-1 0 15,2-1 0-15,1-1 0 0,4-6 0 0,1 2 0 16,3-3 0-16,0-1 0 0,2-2 0 0,3-3 0 0,0 2 0 0,-1 0 0 16,-2 0 0-16,-1 0 0 0,-4 3 0 0,-2 2 0 15,-2 4 0-15,-4-1 0 16,-2 4 128-16,-4 1-128 0,-1 1 0 0,-5 4 0 0,-1 1 0 0,-2 0 0 16,-2 1 0-16,-3 0 0 0,-1 2 0 0,0-2 0 15,0 2 0-15,2-3 0 0,2 0 0 16,0-2 0-16,2 0 0 0,2-2 0 15,2 2 0-15,3-4 0 0,2 0 0 0,1 0 0 0,4 0 0 16,0-3 0-16,3 2 0 0,0 1 0 0,1 0 0 0,0 0 0 16,-1 4 0-16,2-2 0 0,-3 2 0 0,0 2 0 15,0 0 0-15,-3 2 0 0,0 3 0 0,-1-1 0 0,-1 0 0 16,-1 2 0-16,-2-2 0 0,-1 5 0 0,-1-2 0 0,-2 2 0 16,2-2 0-16,-1 0 0 0,-1-1 0 15,2-4 0-15,2 1 0 0,3-3 0 0,1-4 0 16,4-2 0-16,5-5-320 0,5-2 0 0,7-3-16 0,8-7-18768 15</inkml:trace>
  <inkml:trace contextRef="#ctx0" brushRef="#br0" timeOffset="40030.68">12855 7457 9327 0,'1'-7'400'0,"-1"1"112"0,2 0-512 0,-2 2 0 0,0 1 0 0,1 0 0 0,0-1 3712 16,0-1 656-16,3-2 128 0,1-8 32 0,1 2-2080 0,2-2-400 15,0 1-96-15,1 2-16 0,1-1-1456 0,0 3-288 16,-2 4-64-16,0 0-128 0,-2 2 0 0,-4 2 0 16,1 2 0-16,-4 0 0 0,-1 0 0 0,0 0 0 15,-3 2 0-15,-2 2 0 0,0-1 496 0,-1 0 144 16,-2 0 16-16,0-2 16 0,-1 1 288 0,1 1 48 0,1-2 16 0,1-1 0 16,0 0-384-16,3-1-64 0,2 0 0 0,-1-1-16 15,3 0-384-15,-1 1-176 0,2 1 160 0,-1 0-160 16,1 0 0-16,0 1 0 0,0 3 0 0,-1 1 0 15,1-5 0-15,0 0 0 0,0 28 0 0,0-14 0 16,1 2 0-16,0 1 128 0,2-1-128 0,-1 1 144 16,2 1-144-16,0-2 0 0,-1-4-192 15,2-2 192-15,0 0 0 0,2-4 0 0,0 0 0 16,0-3 192-16,1-3-192 0,-1 0 0 0,1-3-160 16,-1 0 160-16,0-4 0 0,1-1 256 0,-1 0-16 0,1 0-16 15,-1-2-96-15,1-2-128 0,0-3 176 0,1 1-176 0,0-2 128 16,0-3-128-16,1 3 0 0,-1-2 0 15,0 2 0-15,-2 1 0 0,-2 4 0 0,0-2 0 0,-1 4 0 0,-2 2 0 16,-1 1 0-16,-1 4 0 0,-2-1 0 16,-1 3 0-16,1 0 0 0,-1 3 0 0,1-3 0 15,0 2 0-15,-1 2 0 0,1-2 0 16,2-2 0-16,0 0 0 0,0 0 0 0,0 0 0 0,0 0 0 0,0 0 0 16,0 0 0-16,0 0 0 0,-3 20 0 0,4-17 0 15,-1-3 0-15,2 1 0 0,-2 1 0 16,0 1 0-16,-2-2 0 0,0 1 0 0,-1 5 0 0,0-4 0 15,-1 0 0-15,0 3 0 0,-1 0 0 0,-1-1 0 16,1 0 0-16,0 1 0 0,2-2 0 0,0 0 0 16,3-2 0-16,0 1 0 0,4-2 0 0,1-2 0 15,1 1 0-15,3-3 0 0,0 1 0 0,3-2 0 16,-1 0 0-16,0-2 0 0,-1 0 0 0,0 0 0 0,-3-3 0 16,-2 2 0-16,-1 0 0 0,-3-1 0 0,-1 0 0 15,-3 2 0-15,-1-2 0 0,-3 0 0 0,1 2 0 16,-4 0 0-16,0 0 0 0,-1 2 0 0,-1 1 0 15,-2 1 0-15,1 4 0 0,-1 1 0 0,2-2 0 16,-1 4 0-16,2-1 0 0,0-1 0 0,1 4 0 0,3-5 0 16,-1 4 0-16,3 1 0 0,3-4 0 0,1 3 0 15,1 1 0-15,2-4 0 0,2 3 0 0,0 1-144 16,2-1-448 0,0 4-96-16,0-4-16 0,2 4-17296 0</inkml:trace>
  <inkml:trace contextRef="#ctx0" brushRef="#br0" timeOffset="41056.75">14448 8311 21183 0,'2'-7'1888'0,"0"-2"-1504"0,-1 3-384 0,0 2 0 0,-1 0 704 0,1 2 80 0,1-1 16 16,-1-2 0-16,1-3 352 0,3-6 64 0,-1 2 0 0,1-1 16 0,0 1-544 0,-2 0-112 0,-1 2-32 0,-2 0 0 0,0-1 352 15,-3 1 64-15,0 0 0 0,-1-2 16 16,-2 2-160-16,-2 0-48 0,0 0 0 0,-1 1 0 0,-1-1-224 0,0 4-48 16,0 0-16-16,0 2 0 0,-2 2-272 0,0-1-48 15,-1 6-16-15,-2 1 0 0,-2 1 112 0,0 2 0 16,-1 2 16-16,1 0 0 0,-1 5-272 0,-1 1 0 16,3 1 0-16,1-2 0 0,4 0 0 0,0 3 0 15,3-1-128-15,1-2 128 0,2 3 0 0,1-1 0 16,2-2 0-16,2 3 0 0,-1-5 0 0,2-1 0 15,-1 0 0-15,1-1 0 0,2 0 0 0,-2-4 0 16,0 0 0-16,2-2 0 0,-1 2 0 16,1-3 0-16,-1 0 0 0,0-3 0 0,2 0 0 0,-1 0 0 15,0 0 0-15,0 0 0 0,1 0 0 0,-2 0 0 16,1-2 0-16,-1 2 160 0,0 2-32 0,1-2-128 16,1 0 192-16,-1 3-64 0,1-3-128 0,1-3 0 0,1 3 144 0,0-3-144 15,3 0 160-15,0-3-32 0,2-1-128 16,1-2 192-16,2 0-64 0,-2-2 0 15,3-1-128-15,-3-1 192 0,1 4-48 0,-2-4-16 0,-3 1 0 16,1-1 0-16,-1 1-128 0,-3 2 128 0,-2 0-128 16,0 4 128-16,-2 0 0 0,-1 2 0 0,-1 4 0 0,-2 0 0 15,-2 4-128-15,-2-2 0 0,-2 8 144 0,-2-2-144 16,-1 4 0-16,-2 3 144 0,-1-2-144 16,0 2 0-16,2-2 0 0,-2-2 0 0,3 0 0 0,-1-4 0 15,2 2 0-15,0-3 0 0,4-2 0 0,-1 0 0 16,4-2 0-16,2 1 0 0,2-3 0 0,1 0 0 0,4 0 0 15,0 0 0-15,4 0 0 0,-2 0 0 16,-1 0 0-16,3 0 0 0,0 1 0 0,1 1 0 0,-1 1 0 0,1-2 0 16,-1 1 0-16,1-2 0 0,-1 2 0 15,-1 0 0-15,1-2 0 0,-2 0 0 16,-1 0 0-16,-1-2 0 0,-1 0 0 0,1 0 0 0,-2 1 0 16,0-5 0-16,-2-1 0 0,1 1 0 0,-2-2 0 0,-2-2 0 15,1 0 0-15,-4 0 0 0,2-2 144 0,-4-3-144 16,1 1 0-16,-1-2 144 0,-1 1 16 15,1-1 0-15,0 4 0 0,-1-1 0 0,3 6-160 0,0 1 0 16,0 6 0-16,0 0 0 0,2 1 0 0,-1 5 0 16,-1 4 0-16,1 5 0 0,1 0 0 0,-1 5 0 15,1-2 0-15,2 4 0 0,1-3 0 0,-1-3 0 16,1 0 0-16,0-4 0 0,-1 1 0 0,-1-3 0 0,2 0 0 16,-2-1 0-16,-1 0 0 0,1-1 0 15,1-4 0-15,-3 3 0 0,2-2 0 0,-2 0 0 16,0-4 0-16,2 1-12992 0,-2-2-2464 0</inkml:trace>
  <inkml:trace contextRef="#ctx0" brushRef="#br0" timeOffset="41890.67">13067 9016 17503 0,'-11'-8'1552'0,"2"3"-1232"0,1 1-320 0,2 1 0 0,3 1 512 0,0 0 32 15,1 0 16-15,-5-4 0 16,-1 0-2480-16,-3-4-480 0,-1 0-96 0,0-3-32 0,2 1 2208 0,0-2 320 16,0 2 288-16,2 0-48 0,-1-1 2032 0,0 1 416 0,1 2 64 0,-2 1 32 15,1 2-224-15,1 1-64 16,0 2 0-16,1 2 0 0,1-1-960 0,-2 2-208 15,1 2-48-15,1 2 0 0,-1-1-768 0,1 2-176 0,0 2-16 0,-1 0-16 16,-1 4-304-16,0 0 0 16,-2 2 0-16,-1 2 0 0,-1 3 0 0,-1 1 0 15,-1 3-144-15,1-3 144 0,-1-2 0 0,3-2 0 0,0-2 0 0,3-3-128 16,1-3 128-16,2 0 0 0,0-1 128 16,1 0-128-16,2-1 704 0,1-2 80 0,2-2 16 0,1 4 0 15,2-4-416-15,2 2-64 0,3 0-32 16,1 0 0-16,2-2-288 0,-1 3 0 0,2-2 128 0,-1 1-128 15,0-2 0-15,2 0 0 0,0-2 0 0,-2 1 0 16,-1-1 0-16,-1 1 0 0,-1-3 0 0,-2 2 0 16,-1-2 0-16,-2-2 0 0,-2 0 0 0,-2 0 0 15,0-4 0-15,-2 1 0 0,-3-1 0 0,-1 0 0 16,0 2 368-16,-3-2 16 0,0 0 0 0,1 1 0 0,0 2-64 16,0 1-16-16,1 1 0 0,1 1 0 0,1 4-160 0,0 0-16 15,0 2-128-15,0 2 192 0,2 2-192 16,-1 1 0-16,1 2 0 0,0 1 0 15,-1 3 0-15,0-1 0 0,1-2 0 0,0 0 0 0,-1-1-192 16,2-3 192-16,-3 0-192 0,0 0 192 0,-1-2 0 16,0-2-128-16,1 2 128 0,0-4 0 0,1 0 0 0,0 0 0 15,2-4 0-15,1-1 144 0,2-1 48 0,1-1 0 16,3-3 0-16,3 1 0 0,3-1-64 0,1 0-128 16,3-1 192-16,0 4-64 0,1-2-128 0,1 3 0 15,-1 2 0-15,0 2 0 0,1 2 0 0,-3 2-192 16,1 2 64-16,-4 1 128 0,0 1-304 0,-3-1 64 0,-1 1 16 15,0 0 0-15,-4 3 224 0,0-5-192 0,-3 2 192 16,-2-2-192-16,0 1 192 0,-2-2 0 16,-1 1 0-16,-1-1 0 0,0-3 128 0,-1 0 32 0,0-7 0 0,4-3 0 15,-1-2-160-15,5-9 0 0,4-6 0 16,6-16 0-16</inkml:trace>
  <inkml:trace contextRef="#ctx0" brushRef="#br0" timeOffset="44520">19345 7532 21183 0,'-9'-9'1888'0,"3"2"-1504"0,2-2-384 0,3 3 0 0,1 0 1072 0,1 2 144 16,0 0 16-16,1-4 16 0,0-5-704 0,0-3-144 15,0-2-16-15,0 2-16 0,-1 2-368 0,1 5-128 16,-2 0 0-16,0 2 0 0,0 1 128 0,-2 2 0 15,4 2 0-15,-1-2 0 0,0 4 480 0,2-2 32 16,0 2 0-16,2 2 0 0,3-2 752 0,-1 4 144 0,1-4 48 0,0 2 0 16,1 2-880-16,2-1-160 0,-1 0-32 0,0 0-16 15,-2 1-368-15,0-3 0 0,-1 1 0 0,-1-2 0 16,-1 3 0-16,-1-6 0 0,-1 3 0 0,-2-3-128 16,0 3 128-16,-2-4 0 0,-2 1 0 0,-2 0 128 15,0 0 192-15,0-1 32 0,-1 0 16 0,-1 0 0 16,1-2 160-16,-2 2 48 0,3 1 0 0,0 2 0 15,0 2-304-15,-1 4-48 0,1 3-16 0,0 0 0 16,2 2-80-16,-2 4 0 0,0 2-128 0,1 3 192 16,0-1-192-16,1-2 0 0,0 3 0 0,2-6 0 15,1 2 0-15,0-5 0 0,1 0 0 0,2-1 0 16,-1-3 160-16,2-4-16 0,1 0 0 0,0-4 0 0,2 0-16 16,1-4 0-16,0-4 0 0,1 0 0 15,2-5-128-15,-1-1 0 0,1-3 0 0,-1 1 0 0,0 1 0 16,0-6 0-16,1 2 0 0,1-3 0 0,2 1 0 15,-1 3 0-15,1 2 0 0,-3 2 0 16,0 3 0-16,-1 4 0 0,-4 2 0 0,-1 5 0 0,-1 2 0 16,-3 2 0-16,-1 5 0 0,-1-1 0 0,-2 1 0 0,0 2 0 15,-1 1 0-15,0-2 0 0,1 2 0 0,-2-4 0 16,0 2 0-16,0-2 0 0,1-1 0 0,0-1 0 16,1-1 0-16,-1 0 0 0,0-2 0 0,1-1 0 15,0 0 0-15,1-1 0 0,-2 1 0 0,0-4 128 16,0 2-128-16,2-4 128 0,-2 2 64 0,1-1 16 15,0 0 0-15,-1-1 0 0,1 3-208 0,-1 0 0 16,0 0 128-16,-1 3-128 0,0 0 0 0,-2 3 0 16,0 3 0-16,-2-3 0 0,-1 4-144 0,-1-1-32 15,1 0 0-15,0 0 0 16,1 0-976-16,3 2-208 0,1-4-48 0,2 2-15376 16</inkml:trace>
  <inkml:trace contextRef="#ctx0" brushRef="#br0" timeOffset="45222.62">19343 7851 21183 0,'-11'1'1888'0,"3"2"-1504"0,3-1-384 0,2 2 0 15,1 0 416-15,-6-1 16 0,-4 6 0 0,-10 1 0 16,-8 5-944-16,-3-2-192 0,-1 2-48 0,5-4 0 16,0 0 272-16,7-4 48 0,2-1 16 15,4-3 0-15,4 1 1104 0,2-4 208 0,2 3 64 0,3-3 0 0,2 0 848 0,1 0 176 16,2-3 48-16,2 3 0 0,1 0-832 0,2-2-176 15,1 4-16-15,2-2-16 0,1 4-672 0,0 1-128 16,1-1-16-16,3-2-16 0,-1-1-160 0,2 2 0 16,-1-1-160-16,1-2 160 0,-2 0 0 0,2-2-144 15,-2-2 144-15,1 2 0 0,-1-2 0 0,-2-2-160 16,-2 1 160-16,1 0 0 0,0-4 0 0,-3-1 0 16,0 0 0-16,-1-2 144 0,-1 0 64 0,-2-3 16 15,0 1 0-15,-1-2 0 0,0 0 352 0,0 1 80 0,-1 3 16 0,-2 2 0 16,-1 4-272-16,0 2-48 0,-2 4-16 15,-2 0 0-15,0 4-336 0,0-2 128 0,0 2-128 16,1 0 0-16,1-2 0 0,0 2 0 0,0-1 0 0,0 0 0 16,1 1 528-16,-1 1 48 0,-2-4 0 0,1 4 0 15,-1-1-416-15,-1-2-160 0,0-1 128 16,-1 2-128-16,0-2 272 0,2-1-16 0,0 0-16 0,-1-1 0 16,1 1-240-16,1 0 128 0,1 0-128 0,-2 0 0 15,2 0 176-15,2 0-176 0,-1 0 192 0,0 1-192 16,3 1 0-16,0 1 0 0,1 1 0 0,1-1 0 15,3 2 0-15,0-1 0 0,3 0 0 0,0-1 0 16,3 2 0-16,3-5 0 0,-1 4 0 0,3-4 0 0,1-2 0 0,0 0 0 16,0-3 0-16,0 2 0 0,-1-1 0 0,-1-2 0 15,-1 0 0-15,-3-3 0 0,-3 2 0 16,-2 0 0-16,-2 1 0 0,-4 0 0 0,-2 0 0 0,-3 2 0 16,-1 0 0-16,-3-1 0 0,-1 5 0 0,-3 3 0 15,-1 1 0-15,-2 2 0 0,-2 2 0 0,1 2 0 16,-1-1 0-16,1 2 0 0,-1 0 0 0,2 0 0 15,2 0 0-15,1 2 0 16,2 0-704-16,2 2-32 0,1-1-16 16,3 4-16800-16</inkml:trace>
  <inkml:trace contextRef="#ctx0" brushRef="#br0" timeOffset="45860.78">19305 9047 11967 0,'-6'-10'1072'0,"2"4"-864"0,0-3-208 0,3 3 0 0,1 2 1152 0,0 0 176 0,1-2 32 0,1-4 16 0,1-6 624 0,2-7 128 15,3-7 32-15,2 2 0 0,1-1-688 0,1 2-128 16,0 5-16-16,1 4-16 0,-2 4-816 0,-2 4-176 16,-1 1-16-16,0 5-16 0,-5 4-288 0,1 0 0 15,0 3 0-15,-3 1 0 0,0 2 0 0,1-3 0 16,-2 4 0-16,-2-1 0 0,1 0 672 0,-3 3 80 15,1 1 16-15,-4-1 0 0,1 1-496 0,-2 3-80 16,-2-1-32-16,-1 0 0 0,-3 1 224 0,-1-2 64 16,0 1 0-16,2-1 0 0,-2-1-240 0,0-2-32 15,0 0-16-15,2 2 0 0,-1-1 256 0,3 1 48 16,0-3 16-16,0 2 0 0,2 0-272 0,0-2-48 0,4 2-16 16,3-3 0-16,1-2-144 0,2-4 0 0,1 0 0 15,5-3 0-15,0-1 0 0,3 1 0 0,0-4 0 16,1-1 0-16,0 0 0 0,0 0 0 0,-1-2 0 15,-1 0 0-15,-2 1-128 0,-2-1 128 0,-1-2 0 0,-2 0 0 16,-1-1 0-16,-1 1 0 0,-2 1 0 0,-2-2 0 16,1 1 0-16,-2 2 0 15,0 4 0-15,-3 3 0 0,1 3 0 0,-3 3 0 0,-1 1 0 0,-3 4 0 16,1 0 0-16,-2 2 0 0,1 1 0 0,1-1 0 16,3 2 0-16,0-2 0 0,4-3 0 0,-1 4 0 15,4-3 0-15,0-2 0 0,2 0 0 0,1 0 0 16,1-3 0-16,1 1 0 0,1-2 0 0,2-2 0 15,1 0 0-15,2 0 0 0,-1 0 0 0,3-2 0 16,2-1 0-16,3 2 0 0,1-2 0 0,0 3 128 0,2-2-128 16,-1 1 0-16,2-2-160 0,0 1-11136 15,0 1-2224-15</inkml:trace>
  <inkml:trace contextRef="#ctx0" brushRef="#br0" timeOffset="46730.46">20299 9357 15663 0,'-7'-4'1392'0,"1"1"-1120"16,2 0-272-16,3 0 0 0,-1 3 752 0,0-4 80 0,-4-1 32 0,-3-3 0 0,-1 0-64 0,-1 0-16 16,1 2 0-16,2 4 0 0,3 2-240 0,0 2-48 15,1 4-16-15,1-1 0 0,1 4 160 0,1 0 16 16,0 1 16-16,-1-1 0 0,1 1-480 0,-1-1-192 15,0 1 176-15,1 0-176 0,-1 2 576 0,0-3 0 16,0 3 16-16,1-2 0 0,-1-4-592 0,2 0 0 16,0-2 0-16,0-1 0 0,0-3 0 0,2-2 0 15,0 2-176-15,1-1 176 0,0-5 0 0,2-3 0 16,0 2 0-16,1-3 0 0,1 1 0 0,-1 3 0 16,0 2 176-16,-1 1-48 0,0 1 128 0,-1 2 48 0,-2 0 0 0,1 2 0 15,-1 1-304-15,-1 1 0 0,0-1 128 0,-1 0-128 16,2 0 0-16,-2 1 0 0,0-4 0 0,0 0 0 15,-2 2 0-15,1-4 0 0,0 2 128 0,0-3-128 16,1 3 0-16,0 0 128 0,0 0-128 0,-10-20 0 16,6 12 736-16,-1-2 32 0,0 4 16 0,-1-1 0 15,0 4-464-15,0-1-112 0,-2 4-16 0,1-3 0 16,-2 6 176-16,1-3 16 0,-2 4 16 0,0-2 0 16,0 4-400-16,1 2 0 0,1 0 0 0,-1-1 0 15,2 0 0-15,-1 2 0 0,2-2 0 0,0 2 0 16,2-3 0-16,-1 0 0 0,3 0 0 0,-2-2 0 15,3 0 0-15,-2-2 0 0,2-2 0 0,-2 0 0 0,2 0 0 0,0 0 128 16,0-4-128-16,0-1 0 16,-1 2 0-16,1-3 0 0,0 2 128 0,1-2-128 15,0 2 0-15,0-1 0 0,0 1 0 0,0 2 0 0,-1 1 0 16,1 1 0-16,-2 0 0 0,2 0 0 0,-1 0 0 16,0 1 0-16,0 1 0 0,-1 1 0 0,1-2 0 0,0 2 0 15,1-3 0-15,0 0 0 0,0 0 0 0,0 0 0 16,0 0 0-16,0 0 0 0,0 0 0 0,0 0-144 15,0 0 144-15,0 0-160 32,0 0-1344-32,0 0-272 0</inkml:trace>
  <inkml:trace contextRef="#ctx0" brushRef="#br0" timeOffset="47321.93">20853 8265 18431 0,'-13'-6'1632'0,"3"1"-1312"0,2 1-320 0,3 2 0 0,3 2 240 0,1-1-32 0,-1-3 0 0,-1 2 0 0,-2-5 720 15,-1-3 144-15,-1 1 16 0,1 0 16 0,1 3 0 16,2 2 0-16,-2 0 0 0,1 4 0 0,1 0-16 0,0 2 0 16,-1 0 0-16,0 2 0 0,2 2-512 0,-1 3-128 15,1-2 0-15,-1 5-16 0,1 1-432 0,-3 3 0 16,-1-1 0-16,0 4 0 0,-3 0 0 0,0-3 0 15,1 0-176-15,-1-4 176 0,-1 1 0 0,0-3 0 16,2-4 0-16,-1 0 0 0,0 0 0 16,4-4 0-16,0 0 0 0,3-2 128 15,-1 0 32-15,3-2 16 0,0 0 0 0,3 0 0 0,2-2 288 0,0 2 64 16,3-2 16-16,2 0 0 0,1-1-544 0,2 2 0 16,-1 0 0-16,3 2 0 0,-1 1 0 0,-1 0 0 15,0 0-192-15,-4 0 192 16,3 1-624-16,-5 2-16 0,0-1-16 0,-2-2 0 15,-2 0 16-15,-2 1 16 0,-1-1 0 16,-2-1 0-16,-2 1 624 0,-2-2 0 0,-2-2 144 16,-2-1-16-16,2-1 608 0,-5 1 128 0,0-4 32 0,-1 0 0 0,1 0 48 0,-2 1 16 15,1-1 0-15,2 1 0 0,-1 3-448 0,1 0-96 0,0 4-16 0,1 1 0 16,-1 1-240-16,0 4-160 0,2 0 192 0,-1 3-192 16,2 1 0-16,1 1 0 0,0 2 0 0,2 1 0 15,1 0-784-15,3 0-64 16,0-1-16-16,2 0 0 0,4-2-1120 0,4 0-208 15</inkml:trace>
  <inkml:trace contextRef="#ctx0" brushRef="#br0" timeOffset="48411.74">22091 8442 8287 0,'-9'0'736'0,"2"-2"-592"16,2-1-144-16,2 2 0 0,2 1 608 0,-2-3 96 0,-5-3 0 0,-3 0 16 0,-4-1 1152 0,-1-4 240 15,1 1 32-15,3 0 16 0,0 1-176 0,0 2-16 16,2 2-16-16,1 1 0 0,1 0-96 0,0 4 0 16,1-2-16-16,0 2 0 0,1 2-928 0,1 1-176 15,-1 0-32-15,1 4-16 0,0-1-160 0,0 0-16 16,1 0-16-16,0-1 0 0,4 4-176 0,-1-3-16 16,0 0-16-16,2-2 0 0,2 2 96 0,0-2 0 15,2 1 16-15,1-4 0 0,1 1-144 0,1-4-48 16,2 2 0-16,1-1 0 0,2-2-16 0,0 0 0 15,0 0 0-15,-1-1 0 0,0 1-192 0,1 0 0 16,-1-1 0-16,-1 4 0 0,-2-2-128 0,-2 2 128 0,-1 0 0 16,-1-4 0-16,-1 2 0 0,0-1-128 15,-2 2 128-15,0-1 0 0,-1-1 0 0,-1 2 0 0,0-2 0 16,0 2 0-16,-1-1 0 0,-1 2 0 0,1-3 0 0,-3 3 0 16,1 3 0-16,-1-1 128 0,0-1-128 0,1 3 0 15,-2 1 0-15,0-1 0 16,0 0 0-16,1 0 0 0,0-2 0 15,1 0 0-15,-1 1 0 0,0 0 0 0,2 1 192 0,-1-1 0 0,1 0 0 16,-2 1 0-16,2 1-192 0,-1 1 176 0,2-1-176 0,0 1 160 16,1 3-160-16,1-3 0 0,0 0 0 0,4-2 0 15,0 0 0-15,2-2 0 0,1 1 0 0,2-3 0 0,0-3 0 16,-1 1 0-16,3 0 0 0,-1-3 0 0,-1 2 0 0,-2-1 0 16,0 0 0-16,-3-1 0 0,1 2 0 15,-2-1 0-15,-1-2 0 16,0 2 0-16,-2-1 0 0,0 1 0 0,-1 1 0 0,0 0 0 0,-1 1 0 0,0 1 0 15,-2 1 0-15,1-3 128 0,1 3 64 0,-2 0 16 16,1 0 0-16,-1 0 0 0,2 0-80 0,-2 0 0 16,1 0-128-16,-1-2 192 0,2 0-48 15,-1 2-16-15,-1-3 0 0,2 3 0 0,-1-3 16 0,-2 3 0 16,1-2 0-16,0 2 0 0,-2 0-144 0,1 2 0 16,-1 1 0-16,-1 0 0 0,1 1 0 15,-1 2 0-15,0 0 0 0,-1 3 0 16,2-2 0-16,1 0 0 0,1 1 0 0,-1-1 0 0,3 0 0 0,0-1 0 15,2 3 0-15,-1-6 0 0,3 4 0 0,-1-1 0 16,1-2 0-16,0 2 0 0,1-4 0 0,-2 2 0 16,2-2 0-16,-1 2 128 0,2-4-128 0,-2 4-176 0,1-4 48 15,0 2 0 1,-1 0-320-16,0 0-64 0,-1-2-16 0,0 0 0 16,-1 2-384-16,-1-2-80 0,0 0-16 0,-1 0 0 15,-1-2-272-15,1 2-64 0,1 0-16 0,0 0-14064 0</inkml:trace>
  <inkml:trace contextRef="#ctx0" brushRef="#br0" timeOffset="49263.92">21097 8905 11631 0,'-6'-9'256'0,"1"4"48"0,1-1 16 0,1 0 0 16,3 3-320-16,-1 1 0 0,1 0 0 0,-2-3 0 0,-1-2 1680 0,1-2 272 0,-2 2 48 0,-1-3 16 0,1 4 32 0,1 0 16 15,-1 3 0-15,0 0 0 0,2 0-80 0,-1 3-32 0,1-2 0 0,-1 2 0 16,2 2-816-16,0 1-176 16,1 0-16-16,0 3-16 0,0 1-560 15,1-1-112-15,0 1-32 0,1 2 0 0,1 0-224 0,0-2 0 0,1 2 0 0,-2 0 0 16,2 1 0-16,-2 0-128 0,2 1 128 0,-2-1 0 16,2-2-128-16,0-2 128 0,0 0 0 15,-1 0 0-15,1-3 0 0,0-3 0 0,-1 0 0 16,2-3 0-16,0 0 0 0,-1-1 0 0,1-1 0 0,-1 1 0 15,-1-2-128-15,-1 0 128 0,0 0 0 16,-2-2 0-16,1 0 0 0,-1-1 0 0,0 1 0 0,0-1 0 16,-1-3 0-16,1 1 0 0,0 3 0 0,0-5 144 15,-1 6-144-15,0-4 0 16,-2 3 144-16,1 2-144 0,-2 0 0 0,-1 0 0 0,-1 2 0 0,0 4 0 16,-1 0 0-16,0 4 0 0,1-2 0 0,-2 4 0 15,2 2 0-15,0 1 0 0,0-2 0 0,1 4 0 0,0-1 0 16,2 0 0-16,1 0 0 0,1 2 0 0,0-2 0 0,1 2 0 15,1-2 0-15,1 1 0 0,1-3 0 0,-1 0 0 16,1-1 0-16,0-2 128 0,1 1-128 0,0-1 0 16,0-2 0-16,-1 0 0 15,1 1 0-15,0-2 0 0,-1-1 0 0,0 2 0 0,1-2 0 16,-2 0 0-16,0-1 0 0,0-1 0 0,-1 0 0 0,0-2 0 16,0 2 0-16,-1-1 0 0,0-2 0 0,0 1 0 15,2 0 0-15,-2 0 0 0,0 1 368 0,-2 2 0 16,1 0 0-16,-1 2 0 0,0 1-208 0,1 3-32 15,0-2-128-15,-1 2 192 0,-1 0-32 0,3 0-16 16,-1 0 0-16,1-2 0 0,1-1 16 0,0-2 0 0,1 1 0 16,-1-2 0-16,1 0 48 0,1-2 16 15,-2-2 0-15,0 2 0 0,0-2-32 0,1 0 0 16,-2 2 0-16,0-2 0 0,0-2-192 0,-2 2 176 0,2-1-176 0,-1 1 160 16,1 1-160-16,-1-2 0 0,1 4 0 0,-1-3 0 15,1 4 0-15,-2-1 0 0,2 2 0 0,-1 3 0 16,1-1 0-16,0 1 0 0,0 5 0 0,0-1 0 15,0 3 0-15,1 1 0 0,-1-1 0 0,0 0 0 16,0-1 0-16,2-3 0 0,-2 2 0 0,0-1 0 16,1-3 0-16,0 0 0 0,-1-1 0 0,1-4 0 15,-1-2 0-15,0 0 0 0,2-4 0 0,-2-4 0 16,0-1 0-16,-2-2 0 0,0-2-144 0,-2-3-18544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6:06:53.5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4302 7305 16575 0,'19'-12'1472'0,"-6"4"-1168"0,2 3-304 0,-4 1 0 16,-2 1 1168-1,-2 1 176-15,3-1 48 0,6-2 0 0,11-1-384 0,9-5-80 0,6 1-16 0,3-1 0 0,-3 2-432 0,-4 2-96 0,-2 3 0 0,-1-1-16 0,-1 1-368 0,1 2 0 0,2-1 0 0,0 3-192 0,1-1 192 0,2 2 0 16,2 2-144-16,0-2 144 16,-1 4 0-16,0-2 0 0,-1 3 0 0,1 1 0 0,-1-3-128 15,-2 1 128-15,-1-1 0 0,3-3 0 16,2 0 0-16,2-2 0 0,2 0 0 0,2-4 0 0,1 0 0 15,-2 0 0-15,1 2 0 0,-1-3 0 0,-3 2 0 16,-2-1 0-16,-1 0 0 0,-1 2 0 0,-1-5 0 0,0 5 0 16,-1-2 0-16,-3-2 0 0,-5 3 0 0,0-1 128 15,-3 3-128-15,1-3 0 0,-1 4 128 0,-1-3-128 16,0 3 0-16,0 1 128 0,0-4-128 0,0 3 0 16,1 0 0-16,-1-3 0 0,-1 2 0 0,-2-3 0 15,1 1 0-15,-2-1 0 0,-1-1 0 0,-3 1 0 16,1-1 0-16,-2 0 0 0,-1-2 1040 0,2 2 128 15,-4-3 32-15,0 2 0 0,-2 1-640 0,-2 0-128 16,0-2-32-16,-4 1 0 0,-1 1-400 0,-2-2 0 16,-2 1 0-16,-2-1 0 0,-3 1 0 0,-1 1 0 0,-4-3-160 15,0 1 160-15,-4-2 0 0,-2 1 0 0,-1 0 128 16,-1-2-128-16,-4 1 320 0,-3 2-32 0,0-4-16 0,-2 1 0 16,0 0 368-16,2 0 80 0,2 0 16 0,1 2 0 15,4 2 96-15,2 1 0 0,3 1 16 0,3 4 0 16,1-2-400-16,3 3-64 0,3 3-32 0,2-2 0 15,1 2-352-15,2 1 0 0,2 1-160 0,1 0 160 16,3 2-352-16,-1 1 32 0,1-1 16 0,3 3 0 16,3 1-208-1,1 0-64-15,5 4 0 0,0 3 0 0,-1-2-704 0,1 4-160 16,2-2-32-16,1 1 0 0,1 0 64 16,-2 0 0-16,2 1 0 0,-4 0 0 0,-1-1 736 0,-3 2 160 0,-1 3 16 15,-2 3 16-15,-2 0 480 0,-2-1 0 0,-1 5 0 0,-4-2 0 0,-3-5 256 16,-2 2 64-16,-1-1 0 0,-3 1 0 0,-1-5 176 0,-4 1 32 15,-2 2 16-15,-2 0 0 0,-5-1 128 0,-1-2 32 16,-6 1 0-16,-4-1 0 0,-3 1-192 0,-5 1-48 16,-4-1 0-16,-4 0-14272 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0" timeString="2025-08-28T16:07:39.98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5-08-28T16:07:45.292"/>
    </inkml:context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2279 8597 0,'0'0'0</inkml:trace>
  <inkml:trace contextRef="#ctx1" brushRef="#br1">13619 11013 29487 0,'-1'-2'2624'16,"1"0"-2112"-16,0 1-512 0,1 1 0 0,1-2 768 0,-2 2 64 0,1-2 0 0,-1-1 0 0,1 0 192 0,0-2 64 0,1 1 0 0,-2-1 0 0,0 1-288 0,0-1-48 0,-2 2-16 15,0-1 0-15,-1 0-304 0,-2 1-64 16,0-2-16-16,-1 1 0 0,0 1-192 0,-3-1-32 15,0 0-128-15,-1 1 192 0,-1-2-192 0,-1 0 0 0,-1 2 0 0,-1-1 0 16,1-1 0-16,-1 0 144 0,-1 1-144 0,-1 1 128 16,0-1 0-16,0 3 0 0,0-2 0 15,-1 2 0-15,-1 2 0 0,0 2-128 0,0 2 192 0,0 1-64 16,-1-1 32-16,0 2 0 0,0 3 0 0,-1-1 0 0,3 2-32 16,0 0-128-16,0 1 192 0,4 2-64 0,2 0-128 0,2 0 0 15,3 4 0-15,2-3 0 0,5 3 0 0,2-1 0 16,4 1 0-16,3 0 0 0,5 3 0 0,2-3 0 15,4 1 0-15,3-1 0 0,2-1 0 0,2-2 0 16,2 1 0-16,0-2 0 0,1 0 0 0,-1-2 0 16,0 0 0-16,-3-1 0 0,-1 0-208 0,-1 2 16 15,-3-1 16-15,-3 3 0 16,-2-2-16-16,-3 2-16 0,-3 1 0 0,-1-3 0 0,-3-1 208 16,-1 0 0-16,-1 1 0 0,-1 0 0 15,0-2 0-15,-3 1 160 0,1-4-32 0,0 1 0 0,-1-3 128 0,0 0 32 0,-1-1 0 16,-2-1 0-16,0-2-96 15,-1 3-32-15,-2-3 0 0,-3-1 0 0,0 3-32 0,-3-4-128 16,-2 0 192-16,-2 1-64 0,2 0 0 0,-7 1-128 0,-5-2 192 0,-3 4-64 16,-6 0-128-16,-1 1 0 0,-4 0 0 0,-3 1 0 15,-4 1-160 1,-2 3-64-16,-1-2-16 0,-2 0 0 0,-2-1-400 16,0 1-64-16</inkml:trace>
  <inkml:trace contextRef="#ctx1" brushRef="#br1" timeOffset="1635.34">30009 4468 34095 0,'-2'0'3024'0,"1"0"-2416"16,1 0-480-16,1 0-128 0,-1 0 496 0,-1 0 80 0,0 0 0 0,-2 0 16 0,1 0 368 0,-2 0 80 0,-1 0 16 0,-1 0 0 0,1 0-864 0,-2-1-192 0,-2 1 0 0,-1 0 0 0,0 1 0 16,-3-1 0-16,-5 2 0 0,-3 0 0 0,-3-2 0 15,-5 1 0-15,-3 1 128 0,-4-2-128 0,-1-2 224 0,-6 1-64 16,-4-1-16-16,-6-1 0 0,-2-2 48 16,-2 2 0-16,3 0 0 0,-2-1 0 0,2 2 32 0,2-4 16 15,5 1 0-15,1-1 0 0,-1 1 16 0,2-2 16 16,0 5 0-16,-1 1 0 0,2 4-272 0,0-1 0 15,0 3 128-15,2 1-128 0,1-1 0 0,3 0 0 16,-1-2 0-16,1 2 0 0,1 2 0 0,0-1 0 16,1 1 0-16,0-1 0 0,3 3-256 0,1 0-16 15,1-2 0-15,1 2 0 0,4-3 112 0,3-2 32 0,0-2 0 16,4 1 0-16,2-1 128 0,3-2 0 16,0 1-144-16,2-2 144 0,1 1 0 0,-1-2 0 0,2 0 0 15,1 1 0-15,1-3 0 0,1 3 0 0,-2 0 0 16,0-4 0-16,2 4 0 0,0-3 0 0,-1 3 0 0,1-3 0 15,1 2 0-15,-2-1 0 0,2 1 0 0,0-3 0 16,0 1 0-16,-1 2 0 0,1-5 0 0,0 1 0 16,1 1 0-16,0-3 0 0,0 0 0 0,0 1 128 15,0-3-128-15,0-1 0 0,2-2 0 0,-1 2 0 16,0-4 0-16,2 2 160 0,1-2-160 0,1 1 160 16,0 2-160-16,1-3 0 0,1 4 0 0,1 0 0 15,-1 1 0-15,2 1 0 0,-2-1 0 0,2 4 0 0,-1 1 0 16,-1 0 0-16,1 3 0 0,-1-2 0 0,-1 3 0 0,-1 0 0 15,1 1 0-15,1 0 0 0,-2 0 0 16,0 0 0-16,0 0 0 0,0 1 0 0,0 1 0 0,-2 3 0 16,2-5 0-16,0 0 0 0,-8 28 0 0,2-14 0 15,-3 1 144-15,-1 3-144 0,-2 1 0 0,-2 0 0 16,-3 2 0-16,-2 1 0 0,-3 2 0 0,-1 2 0 16,0-2 0-16,0-1-128 0,-1 0 128 0,3-1 0 15,1-2 0-15,4-3 0 0,4-2 0 0,3-4 0 0,4 1 0 16,3-4 0-16,3 1 0 0,2-2 0 0,3 2 0 15,2-2 0-15,2 3 128 0,3 1 16 0,2 2 0 16,2-1 0-16,3 4 32 0,2 0 0 0,4 2 0 16,1-1 0-16,0-2-176 0,2 0 0 0,-1-2 144 0,1 1-144 15,-2-2 0-15,-1-2 0 0,2 1 0 0,-1-3 0 32,2 1-432-32,-1-2-96 0,4-2-32 0,2-2-18192 0</inkml:trace>
  <inkml:trace contextRef="#ctx1" brushRef="#br1" timeOffset="2519.48">31050 4211 28559 0,'2'-11'1264'0,"0"1"272"0,-1 3-1232 0,0 1-304 0,0 1 0 0,-1 0 0 0,0 1 688 0,-1-3 80 0,1-5 0 0,-1-2 16 0,-3-6 704 0,-1-4 144 0,-2 0 32 0,-2-1 0 0,0 1-752 0,-2 1-144 0,-1-1-16 0,0 2-16 0,-1-3-416 0,0 4-64 0,-1-1-32 15,2 2 0-15,-1 3-64 0,2 1-16 0,0 4 0 0,1 3 0 0,1 0-144 0,2 7 0 16,0 2 0-16,-2 1 0 0,0 5 0 16,-1 4 0-16,-1 4 0 0,-1 2 0 0,-2 5 0 0,-1 2 0 31,1 1 0-31,-2 3 0 0,-2-4 0 0,0 11 0 0,-3 2 0 0,-4 7 0 0,-1 3 0 0,-4 4 192 15,-3 10-32-15,-3 0 0 0,0 2-32 0,0-2-128 16,2 1 192 0,-2 1-64-16,4 1-128 0,1-2 0 0,5-9 0 0,5-6 0 0,5-7 0 0,3-5 0 15,3-5 0-15,3-2 0 0,3-3 0 0,1-2 192 16,1-4-192-16,2-1 192 0,0 0 0 0,3-3 16 16,-2-1 0-16,2 0 0 0,0-2-48 0,1 0-16 15,1-4 0-15,1 3 0 0,1-4 16 0,2 2 0 16,0-2 0-16,1-1 0 0,2-1-160 0,2-3 128 15,0-1-128-15,5-1 128 16,1-2 0-16,2 0-128 0,2-2 192 0,2 0-64 0,2-3-128 0,0 3 0 0,1-1 0 0,-1 1 0 16,3 0 0-16,0 2 0 0,4-1 0 15,-2 0 0-15,1 3 0 0,-1-3 0 0,-1 3 0 0,0 0 0 16,-1-2 0-16,0 1 0 0,0 0 0 16,-1 0 0-16,-1 0 0 0,0-1 0 0,-5 1 0 15,0-2 0 1,-3 1 0-16,-2-2 0 0,-1 1 0 0,-3-1 0 0,-3 0 0 0,1 1 0 0,-2-3 0 0,-3 0 0 15,1 0 0-15,-1-1 0 0,-1 1 0 0,-1 0 0 0,0-1 0 16,-2 0 0 0,1-1 0-16,-1 0 0 0,-2 1 0 15,-1-1 0-15,1 2 0 0,-2-3 0 0,-2 0 0 0,1-1 0 16,-1 1 0-16,-1-1 0 0,0-1 0 0,-2-1 0 16,0 0 0-16,-2 1 0 0,1 1 0 0,-2 0 208 15,-2 3-16-15,-1-3-16 0,-2 5 64 0,-2-3 16 16,1 3 0-16,-4 0 0 0,0 1-256 0,-2 3 0 15,0-2 0-15,0 3 0 0,1 1 0 0,0 0 0 16,0 0 0-16,2 0 0 0,1 1 0 0,0 0 0 0,2 2 0 16,1-3 0-16,2 1 0 0,1 0 0 0,0 0 0 0,2-1 0 15,1 0 0-15,1 0-160 0,1-1 160 16,0 0-128 0,1 0-240-16,2-3-32 0,-1-2-16 0,2 0 0 15,0-1-272-15,1-4-48 0,2-1-16 0,3-4-18336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5:45:27.051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14055 1337 28559 0,'-11'-4'2544'0,"4"0"-2032"0,2 4-512 0,3-1 0 16,2 0-432-16,0 1-176 0,1-3-32 0,0 2-16 0,1-1 512 0,0-5 144 0,1 1 0 15,0-4 0-15,2 2 0 0,0 0 0 0,0 2 0 0,0 0 0 16,0 3 736-16,0 2 112 0,0 2 32 0,0 3 0 15,-1 5-208-15,-1 1-32 0,1 2-16 0,-2 4 0 16,-2 3-400-16,0-1-80 0,0 2-16 0,-2 1 0 16,-2 1-128-16,-2 0-144 0,-1 8 144 0,-6-1-208 15,1 2 64-15,-7 3 16 0,-4 7 0 16,-7 3 0-16,-4 7 128 0,-5 0 0 0,-3 4 0 0,-2 4 0 16,-1-6 0-16,2-3 0 0,2-3 0 0,5-6 0 15,5-5 0-15,0-1 0 0,2-3 128 0,2 1-128 16,2-1 880-16,1-1 96 0,3-1 32 0,0-1 0 15,1-1-592-15,2-3-112 0,1 1-32 16,-1 1 0-16,0-1-272 0,-3 3 0 0,0 5 0 16,-2 1-144-16,1-1 144 0,1 2 0 0,1 1 0 0,1-1 0 0,3-1 0 0,1-2 0 15,5-5 0-15,2-2 0 16,3-7 0-16,4-5 0 0,0-2 0 16,1-3 0-16,1-3 0 0,2-1 0 0,0-3 0 0,1 1 0 15,0-3 0-15,1 0 0 0,1 0 0 0,1-3 128 0,2 3 0 16,2-4 0-16,1 1 0 0,5 0 0 0,1 0 240 0,6 0 48 15,2-3 16-15,4 2 0 0,3-2-432 0,4 2 128 16,1 2-128-16,4-2 0 0,3 4 0 0,0-2 0 16,4 2 0-16,-1 2 0 0,1-2 0 0,1 1 0 15,-2 2 0-15,1-1 0 0,5-2 0 16,0 2 0-16,2-2 0 0,2 0 0 0,1-2 0 0,-1 0 0 16,0-4 0-16,3-1 0 0,2 1 0 0,-1-4 0 15,1 4 0-15,-1 0 0 0,1 2 0 0,-1-2 0 16,-2 4 0-16,-5 0 0 0,-5 4 0 0,4 0 0 15,-3 4 0-15,-1 2 0 0,-2 3 0 0,-3-1 0 0,-2 6 0 0,-3-4 0 16,-1 1 288-16,-2-4-32 0,0-1 0 16,-1 1 0-16,-4-1 0 0,0 0 0 15,-2-2 0-15,-1-3 0 0,-5 2-96 0,2-3-32 0,-1 0 0 16,-2-2 0-16,2 0-128 0,0-4 0 0,1-1 0 0,0-1 0 16,1-1 0-16,0-3 0 0,2 1 0 0,-2-3 0 15,0 0 0-15,-2 2 0 0,-2-3 0 16,-4 3 0-16,-2 1 0 0,-4-1 0 15,-4 3 0-15,-2-1 128 0,-4 2 80 0,-4-1 16 0,-3 1 0 0,-3 3 0 0,-4-4-48 16,-4 0-16-16,-1-2 0 0,-4-1 0 0,-1-2-160 16,-2 0 0-16,-5-2 0 0,-1-3 128 0,-1 1-128 15,-2-3 0-15,-1-3 0 0,0-2 0 0,2 2 0 0,1-3 0 16,-3-6 0-16,3-1 0 0,2 0 0 16,1-1 0-16,4-1 0 0,-1-3 0 0,2-1 384 0,0 0 64 15,1 1 0-15,-2-1 0 0,1 4-320 0,-3 0-128 16,-1 0 128-16,-2 3-128 0,-2 0 176 0,-2 3-48 15,-4 2-128-15,-1-3 192 0,3 7-192 0,-6-4 176 16,-2 4-176-16,-3-3 160 0,-2 3-160 0,0-3 0 16,-1 0 0-16,0 2 0 0,0-2 0 0,3 0-144 15,7 5 144-15,1-2-160 0,0 0 160 0,2-3 0 16,3 0 0-16,2-1 0 0,1 1 0 0,1-4 0 16,4 4 0-16,0-3 0 0,4 2 0 0,2 1 0 15,3 3 144-15,1 1-144 0,3 2 0 0,0 6 0 16,2-2-160-16,1 5 160 0,2 3-208 0,-2 0 80 0,2 4 128 15,0 1-208 1,0 2-752-16,1 3-160 0</inkml:trace>
  <inkml:trace contextRef="#ctx0" brushRef="#br1" timeOffset="57554.8">14806 1891 8287 0,'-2'-4'736'0,"1"0"-592"0,1 4-144 0,0-2 0 16,1 2 656-16,-1-2 112 0,0 0 0 0,0-2 16 15,0-2 432-15,1-3 96 0,0 2 16 0,1 1 0 16,0 0-176-16,1-1-48 0,-1 5 0 0,1-2 0 16,-1 2-672-16,-1 1-144 0,1-2-32 0,-2 3 0 15,0 0 176-15,-2 3 16 0,-1-3 16 0,-2 3 0 16,-2 3 112-16,-1 1 32 0,-2-1 0 0,-1 4 0 15,-3-3-448-15,1 2-160 0,0-1 0 0,1 0 144 16,2 1 464-16,-1-2 96 0,1 2 0 0,1-2 16 16,3 2-32-16,2-1-16 0,3 0 0 0,0 0 0 15,3-1-160-15,2-1-48 0,1 0 0 0,2-1 0 0,3 0-224 0,0 1-48 16,1-2-16-16,2-2 0 0,2 2-176 16,1-4 0-16,0 2 0 0,-1-2 0 0,1 0 0 15,0 0 0-15,0-2 0 0,-1-1-176 16,-1 2 176-16,1-1 0 0,-2-2 0 0,-1 2 0 0,-1-2 0 0,2-1 0 15,-4 1 0-15,3-2 0 0,-3 0 0 0,1 0 0 16,0-2 0-16,0-2 0 0,-1-1 0 16,-1 0 144-16,2 0-144 0,-2 1 0 0,-2-2 144 15,-1 2-144-15,-1-4 0 0,-3 2 144 0,-1-1-144 0,-1-1 0 16,-2 2 144-16,-2 4-144 0,0-1 544 0,-2 5 32 16,-2 4 16-16,-1 0 0 0,-1 4-464 0,-2 5-128 15,-2 1 0-15,0 2 0 0,0 2 0 16,-2 3 0-16,-2-1 0 0,1 3-128 0,0-2 128 15,0 4-192-15,0-2 192 0,1 0-192 0,4-3 192 0,-1-1 0 0,4-1 0 0,1-2 0 16,3-2 0-16,1-1 0 16,4-2 0-16,1-1 0 0,1-1 0 15,3-1 144-15,1 0-144 0,1-4 0 0,1 2 0 0,1-2 0 16,2 0 0-16,0 0 0 0,2-2 0 0,2-4 0 0,-1 2 0 0,0-2 0 16,-1-1-144-16,-2 1 144 0,1-1-128 0,-2 1 128 15,-2-1-192-15,1 1 64 0,-2-2 0 16,-3 1 0-16,2 0 128 0,-3 1 0 0,0 0 0 0,-1-1 0 15,-1 4 0-15,0-3 128 0,0-1-128 0,-1 1 176 16,1-2 304-16,-1 0 64 0,0 0 16 16,-1-2 0-16,0 1-48 0,-1 2 0 0,2 0 0 15,-1 1 0-15,0 0-304 0,0 2-64 0,1 4-16 0,-2-2 0 16,2 4-128-16,-1 2 0 0,-2 0 0 0,0 1 0 0,0 2 0 0,-1-1-176 16,-1 0 176-16,0 1-128 15,0-1 128-15,0-2 0 0,1-1 0 16,-1 2-128-16,1-1 128 0,0-2 0 0,0 0 0 0,1 0 0 0,0-2 0 0,2 0 0 15,1-2 0-15,1 0 0 0,1-3 0 16,3 2 0-16,1-3 128 0,1-1-128 0,2 1 0 0,2-1 0 16,1 1 0-16,1-4 0 0,-1 1 0 15,1 3 0-15,-2-3 0 0,0 4 0 0,-4 3 0 0,-1-2 0 16,-3 2 0-16,0 2 0 0,-4 0 0 0,-1 2 0 16,-2-1 0-16,-4 4 0 0,-1-1 0 0,-2 2 0 15,-3 0 0-15,0 0 0 0,0 1 0 16,-2 0 0-16,0-1 0 0,1 0 0 0,0 1 384 0,1-1 0 15,2 0 0-15,2-2 0 0,1 2-64 0,2-4-16 0,2 2 0 16,-1 0 0-16,2-1-304 0,2 2 0 16,-1-1 0-16,1 0 0 0,2 2 0 0,0 0 0 0,1 0 0 15,0 1 0-15,1-1 0 0,2 0 0 0,3 1 0 0,3-2-12000 16,0-1-2336 0</inkml:trace>
  <inkml:trace contextRef="#ctx0" brushRef="#br1" timeOffset="59352.37">13927 2736 13823 0,'-5'-2'1216'0,"2"2"-960"0,0 0-256 0,2 0 0 0,1 0 704 0,-3 0 80 0,0 0 32 0,-3 0 0 0,-3 0-816 0,-1 0 0 16,-1 2-144-16,1 2 16 0,1-1 128 0,1 0 0 16,0 1-144-16,1 1 144 0,2-1 0 0,0 2 0 15,0 0 0-15,0 0 0 0,0 2 0 0,0 2 0 16,-2 1 0-16,-1 2 0 0,1 2 928 0,-2 2 96 16,-1 1 32-16,0-1 0 0,2 4-224 0,-1-2-64 15,2-3 0-15,-1 0 0 0,2 0-480 16,1-3-96-16,1 2-32 0,2-2 0 0,2-3-160 15,1-1 0-15,0 0 0 0,2-3 0 0,2-2 0 0,1-2 0 16,0-2 0-16,3-2 0 0,0-2 0 0,0-2 0 0,3 0 0 0,-1-6 0 16,1 2 640-16,2-5 128 0,-2 1 48 0,0-2 0 15,1-2 64-15,0-3 16 0,0 1 0 0,-1 0 0 16,-1 1-256-16,-1-2-64 0,-1 2 0 16,-1 0 0-16,0 3-368 0,-1-3-80 0,-2 6 0 0,0 0-128 15,-1 1 0-15,-2 3 0 0,1 5 0 0,-2-3 0 16,0 5 0-16,-1-1 0 0,0 6 0 0,0-3 0 15,-1 4 448-15,-1 1-32 0,-1-2 0 0,1 3 0 16,-1-2-112-16,3-4-32 0,0 0 0 0,0 0 0 16,-10 25-272-16,8-21 0 0,1 2 0 0,-1 0 0 15,1-2 0-15,0 2 0 0,1-4 0 16,0 2 0-16,1 0 0 0,-1 1-144 0,3-4 144 0,-2 1 0 16,1 1 0-16,0 1 0 0,0-1 0 0,-1-3 0 15,2 3 0-15,-3-2-160 0,1 1 160 0,-1-2 0 16,0 3 0-16,0-2 0 0,-1 2 0 15,-1-1 0-15,0-2 0 0,0 0 0 0,-1 0 0 0,-1 0 0 16,4 0 128-16,0 0-128 0,0 0 0 0,0 0 144 0,-7-18-144 0,7 9 128 16,1-1-128-16,0 0 128 0,2-2 448 0,-1-1 96 15,1 0 16-15,-1-2 0 0,2 1-496 16,-2 2-192-16,1 0 128 0,-1-1-128 0,0 3 0 0,-1 2 0 16,-1 2 0-16,0 2 0 0,1 0 0 0,-2 4 0 15,-2 4-144-15,1 2 144 0,-3 0 0 0,-1 4-192 16,0 0 192-16,-3 5-160 0,-1-2 160 0,0 2 0 15,-1 4 0-15,1-2 0 0,0 0 0 0,0 1 0 16,2-3 0-16,0-2 0 0,2 0 0 0,0-4 0 16,2 0 128-16,1-5-128 0,1 1 128 0,1-4-128 0,0 1 128 0,2-2-128 15,-1-2 0-15,1 1 0 0,1 1 0 16,0-3-128-16,0 0 128 0,1-2 0 0,1 1 0 16,-2-2 0-16,2 0 0 0,0 2 0 0,0-2 0 15,0 3 0-15,1 2 0 0,-1 2 0 0,1 2 0 0,-1 0 0 16,-1 4 0-16,1 1-160 0,-2-2 160 0,1 4 0 15,-2-2 0-15,0 0-128 0,-1 1 128 0,0-3 0 16,0 2 0-16,-1-5 0 0,0 0 0 0,-2-1 0 16,1-2 0-16,-2 0 0 0,1 0 144 0,0-2-144 15,-1-2 128-15,1-1-128 0,-1 0 128 0,0 0-128 16,0 2 192-16,1-4-64 0,0 1 0 0,0 0 0 16,1 2 208-16,1-2 48 0,0 2 0 0,1-2 0 15,0 4-384-15,0-2 0 0,0 0 0 0,0 4 0 0,1-2 0 16,-1-1 0-16,0 2 0 0,0-1 0 0,-1-1 0 15,1 2 0-15,-1-4 0 0,-1 1 0 0,1 1 0 0,-1-1 0 16,0-1 0-16,0 1 0 0,0 0 0 16,-1-2 0-16,2 0 0 0,0 0 0 0,-1-3 0 15,2 2 0-15,-1 1 0 0,1-1 0 0,0 1 0 0,-1 3 0 16,1 3 0-16,-1-3 0 0,-1 6 0 0,0-2 0 16,-2 4 0-16,-1 1 0 0,0 1 0 0,-2 3 0 15,-1 3 0-15,-1-1 0 0,-1 3 0 16,-1 1 0-16,-1 0 0 0,1 3 0 15,0-3 0-15,-1 2 0 0,1 2 0 0,0-1 0 0,2-2 0 0,0 0 0 16,3-1 0-16,2 0 0 0,2-3 0 0,1-1 0 16,3-2 0-16,1-4 0 0,-1 0 0 0,3-2 0 15,2-2 0-15,1 0 0 0,2 0 0 0,-2-2 0 16,2 0 0-16,0-4 0 0,1 2 0 0,0 0 0 16,-1-2 0-16,-1 0 0 0,0-2 0 0,-1 0 0 0,1 0 0 15,-2-3 0-15,2 1 0 0,-2-1 128 16,3-3-128-16,-2 3 0 0,0-1 0 0,1-4 0 15,-2 3 0-15,0 1 128 0,-1-2 256 0,-2 2 64 0,-1 0 16 16,0 0 0-16,-1 1-464 0,-1-1 0 0,2 4 0 0,-3-2 0 16,1 1 0-16,-2 1 0 0,1 1 0 0,0 0 0 15,-1 2 0-15,-2-4 0 0,2 1 0 16,-1 0 0-16,-1 2 0 0,1-2 0 0,-2 2 0 0,0 2 0 16,2-2 0-16,-3 2 0 0,1 2 0 0,-2 2 0 15,1 0 144-15,-3 2-144 0,1 3 128 0,0 0-128 16,-2 3 0-16,0 1 0 0,1 0 128 0,-1 0-128 15,-1 2 0-15,3-3 0 0,-1 0 0 0,1-3 0 16,1 2 0-16,1-3 0 0,0-3 0 0,0 2 0 0,2-1 0 16,2-3 0-16,0-1 0 0,1 0 0 0,1-1 0 0,2-3 0 15,0-2 0-15,2 0 0 16,1 0 0-16,1-4 0 0,1 1 0 0,1-3 0 0,1 2 0 0,-2 0 0 16,4-2 0-16,-3 2 0 0,1 1 0 0,0-1 0 15,0 4 0-15,0 0 0 0,-1 0 0 0,-1 0 0 16,0 2 0-16,-1 0 0 0,-1-1-176 0,1 2-16 15</inkml:trace>
  <inkml:trace contextRef="#ctx0" brushRef="#br2" timeOffset="71096.25">25776 4902 23951 0,'-27'3'2128'0,"6"0"-1696"0,1-3-432 0,6 4 0 15,7-2 1360-15,3 2 192 0,-2 2 48 0,-5 0 0 16,-6 4-1216-16,-6 6-256 0,0 0-128 0,2 3 160 0,3-1 352 0,4-2 64 15,2 3 0-15,5-3 16 16,1 3-144-16,2 0-16 0,3 0-16 0,1 3 0 0,1 0-288 0,0 3-128 16,-1 4 0-16,-1 5 128 0,-1 5-128 0,-3 1 0 15,-3 6 0-15,-2 5 0 0,-4 6-192 16,-7 14 192-16,-5 15-160 0,-9 11 160 16,-6 11-448-16,-8 9 16 0,-7 6 0 15,-7 10 0-15,-6 10-320 0,-8 8-64 0,-5 7-16 0,-8 6 0 16,-6 1 528-16,-8-1 112 0,-2 2 0 0,-8 3 16 0,-4 8 432 0,-2-6 96 15,8-9 16-15,-14 15 0 0,-8 13 944 0,-2 8 192 16,1-1 32-16,1 2 16 0,0 6-848 0,2 0-160 16,6-11-32-16,-3 10-16 0,-2 5-496 0,0 3 0 15,0-3 0-15,0 6 0 0,2 3 0 0,1-2 0 16,-2 0 0-16,0 3 0 0,2 3 0 0,-1-7 0 0,1-1 0 16,2-5 0-16,2-4 0 0,2-6 0 0,6-6 0 0,-7 6 0 15,1 0 0-15,1-8 0 0,1-11 0 0,6-12 0 16,4-8 0-16,5-11 0 0,6-6 0 15,3-5 0-15,2-4 320 0,5-8 80 0,7-9 16 0,3-7 0 16,3-12 208-16,3 0 32 0,3-3 16 0,3-6 0 16,5-4-464-16,8-13-80 0,6-10-128 15,-4 3 176-15,-3 5-176 0,1-4 0 0,3-2 0 0,2-8 0 16,1-1 0-16,2-6 0 0,4-2 0 0,1-2 0 16,4-4 0-16,0-6 0 0,2 0 0 15,3-4 0-15,5-7-752 16,5-7-128-16,4-4-16 0,5-4-10688 0,4-5-2144 0</inkml:trace>
  <inkml:trace contextRef="#ctx0" brushRef="#br2" timeOffset="74630.38">17821 16779 40543 0,'-7'0'3600'16,"3"0"-2880"-16,3 3-576 0,2-2-144 0,0 1-576 0,-1 1-128 0,0 2-48 0,-2 3 0 15,1 1-1296 1,-3 2-272-16,1 2-48 0,0-2-16 0,-1-4 2000 0,0 2 384 0,-1-5 0 0,-1-1 192 0,-1 0 1616 0,-1-7 336 16,-2-1 64-16,1-5 16 0,-1-3-832 0,1-6-176 15,2-6-16-15,3-7-16 0,4-9-528 0,2-7-96 16,7-9-32-16,5-8 0 0,3-8-144 0,6-9-16 16,3-7-16-16,3-6 0 0,2-5-352 0,1 1 0 15,0-3-192-15,1 5 64 16,1-1-528-16,-1 10-112 0,-2 12 0 0,-4 12-16 15,-4 16 0-15,-9 5 0 0,-3 7 0 0,-4 5 0 0,-4 5 784 0,-3 3 352 16,-1 5-32-16,-1 2 0 0,-2 10 16 0,-3 1 0 0,-1 8 0 0,-3 0 0 16,-3 7-208-16,0 8-128 15,-3 1 160-15,0 10-160 0,2 2 0 0,-2 13 128 0,0 11-128 16,-2 16 0-16,1 10 0 0,0 9 0 0,6 3 0 16,5 7 0-16,3 1 0 0,4 1 0 0,1-1 0 15,-3-1 0-15,-2-5 0 0,-2 7 0 16,-3 5 0-16,-3-5 0 0,-1-8 0 0,-2-9 0 0,-1-6 0 0,-2-4 0 15,-1-4 192-15,2-10 0 0,1-8 0 0,2-8 0 16,3-8 272-16,0-5 48 0,1-3 16 0,4-5 0 16,2-4-16-16,5-8-16 0,3-6 0 0,5-4 0 15,4-6-368-15,7-6-128 0,6-6 0 0,8-9 0 16,6-6 208-16,7-7-48 0,7-4-16 0,5-5 0 0,2-6-144 16,2 4 128-16,1 0-128 0,6 3 128 0,6 0-128 15,-1 7 160-15,-2 6-160 0,-4 3 160 16,-4 1-352-16,-7 5-64 0,-4 1 0 0,-7 1-16 15,-2 4-416-15,-7-1-80 0,-2 5 0 0,-5-2-12480 16,-3-2-2496-16</inkml:trace>
  <inkml:trace contextRef="#ctx0" brushRef="#br2" timeOffset="76264.31">25489 4715 34095 0,'-19'1'3024'0,"6"2"-2416"15,5 0-480-15,6 0-128 0,1 3 0 0,-3 0 192 0,-5 4-64 0,-3 4 0 16,1 10-128-16,5 2-128 0,9 8 128 0,13-2-192 0,9 3 192 0,10 3 0 15,9 3 0-15,11 3-128 0,10 9 128 0,7 6 0 16,5 9-144-16,1 2 144 0,-2 3-128 0,2 9 128 16,3 9-160-16,0 8 160 15,1 11-1248-15,-2 6-160 16,-2 6-16-16,-4 6-16 0,-1 8-464 0,0 6-80 0,-1 4-32 16,-4 6 0-16,-4 3 864 0,0 6 160 0,3 4 32 15,-1 2 16-15,1-3 944 0,7 4 0 16,6 6 128-16,7-1 0 0,3-2 752 0,10-3 144 0,8 3 48 0,-1-9 0 0,2-8 496 15,16 16 96-15,15 12 32 0,4-2 0 0,-3-4-640 0,3 0-128 16,5 7-32-16,-4 4 0 0,-4-3-720 0,-6 7-176 16,-2 8 0-16,-8 5 0 0,-10-7 0 0,-3 10 0 0,-4 6 0 15,-10-4 0-15,-11-10 0 0,-6-3 0 0,-3-4 0 16,-2-2 0-16,-2-6 0 0,-4-7 0 0,-4-10 0 0,-2-5 144 16,0-2 736-16,-1-10 144 0,-1-5 16 0,-1-7 16 15,2-2-352-15,-1-10-64 0,-2-4 0 0,-2-6-16 16,1-2-624-16,-4-7 0 0,0-2 0 0,-2-1 0 15,-2-2 0-15,-3-5 0 0,-4-4 0 0,-2 1 128 16,-3-5-128-16,-5 1 0 0,2-3 0 0,-4-4 0 16,3-3 0-16,-2-7 0 0,-1-4 0 0,2-7 0 15,-2-3 0-15,3-2 0 0,-1-2 0 0,2-5 0 16,1 0 0-16,-1-6 0 0,-1-3 0 16,-2-2 0-16,-1-2 0 0,-2-3 0 0,1 0 0 0,-4-5 0 0,-1 0 144 15,-4-3-144-15,0 0 192 0,0-1-192 0,-3-1 304 16,-1 2-48-16,-1-1-16 0,0 1 0 15,-1 0-240-15,0 1 0 0,0-1 0 0,1-1 0 0,-1 0 0 16,1-2 0-16,0-2 0 0,1-1 0 0,0-2 0 0,-1-2 0 16,1-2 0-16,-1-3 0 0,-1 2 0 15,0-4 0-15,1 1 0 0,-2-1 0 0,0-2 0 16,-1 2 128-16,-2-3-128 0,-1 0 144 0,-1-1 16 0,-1 0 0 16,-3 2 0-16,0-1 0 0,-1-3-160 0,-1 4 160 15,0-1-160-15,-2 0 160 0,0 0 0 0,0 0 0 16,0-2 0-16,1 2 0 0,-1-2-160 0,1-2 0 15,-1 2 0-15,2-4 0 0,1 0 0 0,0 0 0 16,1-4 0-16,1 2 0 0,1-4 0 0,0-4 0 16,2 1 0-16,-1-1 0 0,1-3 0 0,0-6 160 0,0-3-160 15,-2-3 160-15,1-3-160 0,-3-4 0 0,-1-7 0 0,-1-2 0 16,-2-6 0-16,-3-3 0 0,-3-1 0 16,-1-2 0-16,0 2 0 0,0-6 0 0,2 0-192 0,-1-3 192 15,3-1 0-15,0-1 0 0,2-2 144 16,0-1-16-16,3-2-128 0,3-5 0 0,3 2 0 0,1 3 128 31,4 6-512-31,1 12-80 0,-1 7-32 0,-3 11 0 16,-2 8-768-16,-1 9-144 0,-3 10-48 0,-5 8 0 0,0 7 1280 0,-4 6 176 0,-3 10 192 15,-6 5-32-15,-2 10-528 16,-7 10-96-16,-4 5-32 0,-4 8 0 0,-1 1 352 0,-1 1 144 16,1-1-128-16,1-1 128 0,5 3-256 0,4 0 48 0,5-7 0 0,5-2 0 0,7-8-32 15,1-3 0-15,4-3 0 0,2-5 0 16,4-1 240-16,1 2 0 0,3-3 192 0,2 2-192 0,-1-1 0 15,-1-2 0-15,2 0 0 0,-2-3 0 0,1-1 192 16,-2-4 16-16,0-1 16 0,-1-2 0 0,-1 2-80 0,-2-2-16 16,-1 2 0-16,-1-3 0 0,-2 1-128 0,-5-1 0 15,-3 1 0-15,-2-2 0 0,-3-1 0 16,-3-2 0-16,-4-4 0 0,0-2 0 0,-1-1 832 0,-2-3 96 16,0 1 16-16,0-4 0 0,-1 1 400 0,1-2 96 15,2 2 16-15,-1-2 0 0,2 2-784 16,1-3-160-16,1 0-16 0,0 0-16 0,2 0 48 15,0-2 16-15,0-1 0 0,-1 0 0 0,1-3-352 0,-4 0-64 16,0-2 0-16,-4-2-128 16,-4-2-336-16,-6-6-176 0</inkml:trace>
  <inkml:trace contextRef="#ctx0" brushRef="#br0" timeOffset="88000.17">19760 17608 11055 0,'115'-13'976'0,"-32"3"-784"0,-6 2-192 15,-21 3 0-15,-17 5 2192 0,-7-3 400 0,19 0 80 0,38-3 16 16,41-3-2160-16,18-1-528 0,-6 4 0 0,-24 0 0 15,-19 2-1648-15,-19-1-432 0,-10 1-96 0,-11 3 0 16</inkml:trace>
  <inkml:trace contextRef="#ctx0" brushRef="#br2" timeOffset="88489.35">19037 17785 39615 0,'-77'3'1760'0,"19"0"352"0,5-3-1680 0,16 0-432 16,14-3 0-16,9 3 0 16,-7-1-528-16,-19-1-192 0,-16-1-48 0,-4-1 0 15,10 1-2976-15,14-4-608 0,17 4-112 0,10-2-16 16,11 1 2288-16,8-2 464 0,9 2 80 0,6 1 32 0,7-2 1776 0,5 1 352 16,7 1 80-16,6 2 16 0,3-1 1440 0,5-2 304 15,5 1 48-15,6 3 16 0,3 0-816 0,11-2-144 16,10 2-48-16,6-1 0 0,5-2-704 0,6 2-160 15,6-1-32-15,6-1 0 0,6 2 0 0,5-4 0 16,4 1 0-16,4-2 0 0,-2 2-240 0,6 1-48 0,5-2-16 0,1 1 0 16,0 2 0-16,7 0 0 0,3 0 0 0,5-4 0 15,2-1-208-15,-1 4 0 0,-5-1 0 0,10-5 0 16,11 1 0-16,6-3 0 0,8-2 0 0,3-2 0 16,6 2 176-16,6-2-16 0,4 5 0 0,3-2 0 15,3 4 496-15,8-3 112 0,3 4 0 0,6-3 16 16,2 1-448-16,-4 2-80 0,-8 4-32 0,-3 0 0 15,4-2-224-15,2 3 0 0,-2 2 0 0,-24 2 0 0,-19 0 0 16,22 4 0-16,23 2 0 0,7 3 0 0,-2 0 0 16,-3 4 0-16,-1-3 0 0,-2 2 0 0,1 1 0 15,-2 1 144-15,-2 0-144 0,-4 0 192 0,-5-1-192 16,-6-2 0-16,-2 0-192 0,-7-5 192 0,-6 0 0 16,-4-2 0-16,-4 0 0 0,-7 0 0 0,-7-2-128 15,-7 1 128-15,-1 1 0 0,-7 1 0 16,-4 0-416-16,-7 1-16 0,-7-1 0 0,-7 2 0 15,-3 1-1584-15,-14-1-320 0,-10 1-64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4T19:03:23.385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3002 7403 21183 0,'2'-3'1888'0,"-1"-1"-1504"0,0 1-384 0,0 0 0 15,2 3-1040-15,-2-3-288 0,1-3-48 0,2-1-16 0,2-4 1088 0,-1-2 304 0,-1 2 0 0,-2 0-128 16,1 3 128-16,-3 0 0 0,-1 2 0 0,-2 2 0 16,1 1 0-16,-3 3 0 0,0 0 0 0,0 0 0 15,-1 3 896-15,0-1 128 0,-1-2 0 0,0 4 16 16,1-4-448-16,0-2-80 0,-1 2-32 0,0-2 0 15,1 2 32-15,0 0 0 0,-2 0 0 0,1 0 0 16,-2 4 304-16,-1-1 64 0,0 0 16 0,0 3 0 16,2 1-144-16,-3 3-32 0,-2-1 0 0,-3 6 0 15,1-1-352-15,-3 4-80 0,-3 5-16 0,-4 1 0 16,0 5-272-16,-2 1 0 0,1 7 0 0,0-3 0 0,4-2 0 0,3 1 0 16,3 0 0-16,4-1 0 0,1-1 0 0,2 1 0 15,3-1 0-15,0 1-144 16,2-3 144-16,0-3 0 0,2 1 0 0,2-1 0 0,1 2 0 0,2-5-128 15,-1-5 128-15,3 4 0 0,4 1 0 0,3 1 0 16,4 0 0-16,1-2 0 0,2-3 0 0,1-1 0 16,2-2 0-16,2-1 0 0,-1-5 256 0,1 0 48 15,3-4 0-15,2-2 0 0,4-2 96 0,-4-2 32 16,-3-2 0-16,4-2 0 0,3-6-80 0,4-2-16 16,-2-4 0-16,0-3 0 0,-3-1-192 0,-3-1-144 15,-5 3 192-15,-2-2-192 0,2-2 416 0,-3-5-32 16,-1 1 0-16,-4-3 0 0,-3 3-32 0,-2-2-16 15,-3-1 0-15,-5-3 0 0,-1 1-48 0,-4-1-16 16,-2-5 0-16,-4-1 0 0,-1-1 64 0,-3-1 16 0,0 1 0 16,-3-2 0-16,-1 4-96 0,-3-1-32 0,1 1 0 0,-2 5 0 15,0 0 32-15,0 3 0 0,-1 4 0 0,0 3 0 16,0 0-256-16,-2 0 176 0,2 3-176 0,-1 3 160 16,2 4-160-16,0 4 0 0,1 2 0 0,1 1 0 31,-1 4-720-31,2 5-128 0,0-2-32 0,2 5-16464 0</inkml:trace>
  <inkml:trace contextRef="#ctx0" brushRef="#br0" timeOffset="878.88">3459 7884 13823 0,'0'5'1216'0,"-2"-3"-960"0,1 2-256 0,1 0 0 0,0-1 2560 0,1 0 480 0,1 1 96 0,-1 6 0 15,0 7-2064-15,2 3-432 0,0 6-64 0,0 5-32 0,-1 0-544 16,-1-1 0-16,-1 0 0 0,-1 1 0 16,-1 2-128-16,-1-1 128 0,-2-4 0 0,0 3-144 0,0-2 144 15,1-1 0-15,-3-2 0 0,2-1 0 16,0-3 0-16,-1-2 0 0,0 4 0 0,-1 1 128 15,-1-3 400-15,2-3 96 0,0-3 16 0,0 0 0 0,2-6 192 0,0-1 32 16,1-3 16-16,0-2 0 0,2-3-144 0,-2-2-32 16,2 1 0-16,1-7 0 0,-1 1-384 0,1-6-96 15,0-1-16-15,1 0 0 0,0-3 96 0,1-5 16 16,-1-2 0-16,3-5 0 0,-2 0-160 0,2-3-32 16,-1-3 0-16,1 0 0 0,-1-1-128 0,-1-5 0 15,2 2 144-15,-2 2-144 0,2 2 0 0,1-3 0 16,0-4 0-16,0 1 128 0,0 3-128 0,2 2 0 15,2 3 0-15,2-1 0 0,1 3 0 0,3 2 0 0,2-1 0 16,2 7 0-16,0 4 0 0,0 1 0 0,1 8 0 16,2 0 0-16,1 5 0 0,-1 1 0 0,0 0 0 0,2 6-128 15,-1 1-128-15,-2 5 0 0,-1 0-16 0,-3 1 0 32,-3 6-112-32,-2 0-32 0,-2 2 0 0,-1 1 0 0,-3-2 416 15,0 2 0-15,-1-1 0 0,-1 2-128 0,0 1 128 0,-3 1 0 0,0-2 0 0,0 2 0 16,-1 1 0-16,-1 0 0 0,1-1 0 0,-2-2 0 15,0 0 0-15,-1-1 0 0,-2-3 0 0,-2-2 0 16,0-1 304-16,-2-1 32 0,-2-2 16 0,-2-4 0 16,-2 0 224-16,-5 1 64 0,-1-4 0 0,-1-3 0 15,-3 0-336-15,-1-3-64 0,0-4-16 0,-1 1 0 16,1-4-224-16,-1 2 0 0,1-5 0 0,0-3 0 16,2 4-1008-1,1-2-144-15,1-1-16 0,-1 2-16 0,3 1-1824 0,2 2-352 0,3 3-80 0,3 1-4816 16,1 4-960-16</inkml:trace>
  <inkml:trace contextRef="#ctx0" brushRef="#br0" timeOffset="1295.72">4013 7431 35007 0,'3'-7'1552'0,"1"1"320"0,0 4-1488 0,-1-1-384 0,0 3 0 0,-1 3 0 0,1-3 192 0,2 2-16 0,3 2-16 0,2 2 0 16,1 6-160-16,-1 5 0 0,-2 2 0 0,-2 6 0 15,-2 1-176-15,-2 5 176 0,-1 4-128 0,-1 3 128 16,-1 5 0-16,0 2 0 0,1 2 0 0,-3-5 0 16,2-1 0-16,0-3 192 0,-1-1 0 0,-1-5-16 15,2-1 272-15,0-3 64 0,1-2 16 0,0-1 0 16,0-3-528-16,0-2 0 0,1 1 0 0,-1-3 0 15,1 0 0-15,2-6 0 0,-2-2-144 0,0-1 144 16,-1-3-1824-16,0-5-288 16</inkml:trace>
  <inkml:trace contextRef="#ctx0" brushRef="#br0" timeOffset="1496.66">3931 7755 43311 0,'-2'-8'3840'0,"-1"4"-3072"0,1 2-608 0,2-1-160 0,1 2 0 0,1 1 0 15,2 0 0-15,2 0 0 0,3 0 0 0,4 0 0 0,6 0 0 0,3 0 0 16,3 1-224-16,0 2-32 0,2-3 0 0,-1 1 0 31,0 2-304-31,-1-1-64 0,-1 2-16 0,-3-2-11520 16,-1 2-2304-16</inkml:trace>
  <inkml:trace contextRef="#ctx0" brushRef="#br0" timeOffset="1728.14">4500 7849 40543 0,'2'6'1792'0,"0"-4"384"0,-2 2-1744 0,1 0-432 0,0-1 0 0,1 2 0 0,1 1 192 0,1 4-32 16,-1 4-16-16,4 7 0 0,-3 2-288 0,1 5-64 15,-1-5-16-15,-3 1 0 16,1-1-976-16,-4-1-192 0,1-1-32 0,-1-2-16 16,-2-2-2384-16,-2 2-464 0,-2-1-112 0,1-2-6768 15</inkml:trace>
  <inkml:trace contextRef="#ctx0" brushRef="#br0" timeOffset="1945.5">4667 7503 34095 0,'-1'4'1504'0,"-1"0"320"0,1 1-1456 0,1 0-368 0,1 0 0 0,1-2 0 16,-1 1-1440 0,0 5-352-16,1 1-80 0,3 8-16 0,0 1 1472 0,2-3 416 0,1 0-160 0,1-2 160 15</inkml:trace>
  <inkml:trace contextRef="#ctx0" brushRef="#br0" timeOffset="2512.14">4811 7988 20271 0,'2'9'1792'0,"-2"-3"-1424"0,0 0-368 0,0-4 0 0,0 0 3696 0,0 0 656 15,1 0 144-15,0 3 32 0,-1-2-3328 0,0 4-672 16,1-1-128-16,-1 0-16 0,2-2-32 0,-2-2 0 16,0-2 0-16,1 0 0 0,0-5-352 0,0-2 0 15,2-2 0-15,-1-5 0 0,3 2 0 0,-1-4 0 16,2-1 0-16,-1-1 0 0,1-3 0 0,0 2 192 15,1 0-64-15,0-1 0 0,-1 2-128 0,0-1 0 16,2 3 0-16,-1 1 0 0,1 4 128 0,-1 0 0 16,0 4 0-16,1 0 0 0,-1 4-128 0,-1 0 0 15,2 6 128-15,-1-2-128 0,1 3 0 0,-2 2 128 0,1 2-128 16,1 1 0-16,-2 1 0 0,0 4 0 0,-1 0 0 16,1 0 0-16,-1 1 0 0,-1 3 0 0,1 0 0 0,0 3 0 15,-1-1 0-15,-1-2 0 0,1 1 0 0,-2-3 0 16,2 0 256-16,0-1-32 0,-2-4 0 0,1 0 0 15,0-4-224-15,0-1 176 0,-1-2-176 0,2-1 160 16,0-3-160-16,0-4 0 0,2-2 0 0,0 0 0 16,3-7 0-16,-1 1 0 0,1-2 0 0,1-4 0 15,1-1 0-15,0-1 0 0,-2-1 0 0,1 2 0 16,-3-2-192-16,2 1-32 0,-2 0 0 0,1 1 0 16,-1 3 224-16,2 2 0 0,0 4 0 0,0 1 0 15,1 5 0-15,0 2 0 0,-1 2 0 0,0 2 0 16,0 1 0-16,0 0 0 0,1 0 0 0,0 1 0 15,1 2 0-15,0-2 0 0,-1 4 0 0,0-2 0 0,0 1 0 16,-1 0 0-16,0 3 0 0,0-1 0 0,-2 0 0 0,1 4 0 16,0-1 0-16,0 0 0 0,-1 1 0 0,0 3 0 15,2-2 0-15,-1 4 0 0,0-2 0 0,1 3 0 16,-2-3 0-16,-1-1 0 0,2 1 0 0,-1 0 0 16,2 0 0-16,0 0 0 0,-1-1 0 15,0-4 0-15,-2-2 0 0,0-7 0 0,-2-1-256 0,-1-2-48 16,1-1-16-16,-1-5-17376 0</inkml:trace>
  <inkml:trace contextRef="#ctx0" brushRef="#br0" timeOffset="3028.6">5952 7855 11967 0,'1'-6'1072'0,"-1"2"-864"0,-1-1-208 0,1 1 0 0,0 2 5408 0,0 0 1040 0,0 0 208 0,-3-2 32 15,1-2-4864-15,-3-3-976 0,-2 0-192 0,-4 1-32 32,0-1-1520-32,-2 6-320 0,-2-2-48 0,-1 5-16 15,0 2-1664-15,0 4-320 0,1 3-80 0,-1 1-16 16,0 2 1760-16,1 2 336 0,0 1 80 0,2 2 16 0,1 0 2560 0,1-1 512 0,1 4 96 0,1-1 32 15,2-1 32-15,1 2 16 0,3-1 0 0,1-3 0 16,3 2-1184-16,0-4-224 0,3 1-48 0,0-2-16 16,1-1-480-16,2-3-128 0,-1 1 0 0,3-6 0 15,1 1-944-15,1-5-208 0,0 0-32 16,0-3-16-16,2 0-80 0,-2-3-32 0,1-1 0 0,1-2 0 0,0 0 928 16,-2-1 192-16,-1 0 48 0,0-1 0 0,0-1 560 0,-1-2 112 15,-1-1 32-15,-2 2 0 0,-1-2 64 0,-1 1 16 16,0-2 0-16,-2 1 0 0,1-1-304 0,-1 2-48 15,-1 2-16-15,2 0 0 0,-1 2-272 16,1 4 0-16,-2 2 0 0,2 2 0 0,-2 2 0 0,0 2 0 16,0 2 0-16,0-1 0 0,-1 6 176 0,-1-2 80 15,1 3 0-15,0 1 16 0,0 2 512 0,0 0 112 16,1 0 0-16,2 0 16 0,-1 2-192 0,2 1-32 0,2-1-16 16,2-1 0-16,0 1-160 0,1-4-48 15,-2 0 0-15,2 0 0 0,5 4-336 0,2 1-128 16,0-1 0-16,-1-2 144 0,2 2-144 0,-2-5 0 15,0 0 0-15,-2-4 0 16,1-2-1328-16,-3-2-192 0</inkml:trace>
  <inkml:trace contextRef="#ctx0" brushRef="#br0" timeOffset="3470.58">6455 7194 28559 0,'-1'-3'2544'0,"-2"-4"-2032"0,2 4-512 0,0 0 0 0,1 3 2304 0,0 0 384 16,0 0 64-16,0 0 0 0,-2 3-1920 0,2-2-384 0,-1 8-64 0,1-9-32 15,-4 26-352-15,2-5 0 0,-1 5 0 0,0 5 0 16,-1 4 0-16,-1 2 0 0,1 4 0 0,1 4-128 15,-1 3 128-15,2 5 0 0,-1 8 0 16,-1-1 0-16,3 2 0 0,1-7 192 0,0-5-64 0,3-6 0 16,0 0-128-16,2-4 128 0,3-3-128 15,-1 1 128-15,2 3-128 0,-1-6 0 0,-1-7 0 0,-1-2 0 32,0 1-752-32,0-3-160 0,-1-1-48 0,-1-1-15968 0</inkml:trace>
  <inkml:trace contextRef="#ctx0" brushRef="#br0" timeOffset="4989.54">8736 7861 11055 0,'1'-5'976'0,"-1"0"-784"0,0 0-192 0,-1 1 0 0,1 2 1792 0,0 1 320 0,0-2 64 0,-1-4 16 0,0-2-976 0,-2-3-208 15,0-2-48-15,-2 2 0 0,0-3 16 0,-1 5 0 16,1 0 0-16,-2-2 0 0,1 2-304 0,0 0-64 16,1 4-16-16,-2-3 0 0,-1 0-224 0,-2 2-48 15,-1 1-16-15,-1 2 0 0,-4 2-64 0,-3-1-16 0,1 3 0 0,-1 5 0 16,1-1-224-16,-2 5-128 15,0 0 128-15,0 5-208 0,-1 1 208 0,3 1-144 16,2 0 144-16,-1 0-128 0,4 0 128 0,2-1 0 0,0 1 0 0,2 0 0 16,3-1 0-16,1 1 0 0,0 1 0 15,2 1 0-15,3-1 0 0,3 2 0 0,3-1 0 16,2 2-128-16,3 1 128 0,1-3 0 0,2-1 160 0,2 1-160 16,1-2 176-16,0 0-176 0,3-3 192 0,-1-4-192 15,0 1 208-15,2-3-64 0,0-1-16 0,0-4 0 16,2-1 48-16,-2-2 0 0,2-1 0 0,0-4 0 15,-1-1 208-15,-5-3 32 0,-3 4 16 0,-1 0 0 16,0-4 144-16,-2 0 16 0,0-2 16 0,0-4 0 16,-1-1-128-16,0-1-32 0,-2 0 0 0,0-3 0 0,-1 1-128 15,-2 0-48-15,-1 2 0 0,-3-3 0 0,0 3-272 0,-2 1 160 16,0 3-160-16,0 4 128 16,-3 2-128-16,2 2-176 0,-2 2 48 0,-1 0 0 15,1 5 128-15,-1 2 0 0,2-1 0 0,-1 2 0 0,1 0 0 16,0 2 176-16,0 3-48 0,-1 1 0 0,1-1-128 15,-1 6 0-15,-1-1 0 0,1 2 0 0,1 2 0 0,1-1 0 16,1 1 0-16,1 1 0 0,0 3 0 0,1-4 0 16,2 0 0-16,-1 0 0 0,3 5 0 0,0 1 0 15,0 1 0-15,1 1 0 0,1 0 0 0,-1 5 0 16,0 0 0-16,-1 1 0 0,0-1 0 0,-1 1 0 16,-2-4 0-16,-1 1-176 0,-1 3 176 0,0 3 0 15,0-4 0-15,-1 3 0 0,1 2 0 0,-1-1 0 16,-2-7 0-16,1 1-128 0,-3-3 128 0,-1 1 144 0,-4-1-16 15,-1-2-128-15,-3 1 592 0,0-5 16 0,-2-4 0 16,-1 0 0-16,-1-1-320 0,-2-3-64 0,0-2-16 16,-4 0 0-16,-4-6-208 0,-2-2 176 0,-2-2-176 15,0 0 160-15,-3-2-160 0,1-2 0 0,-1-2 0 0,-3-4 128 16,-3-2-288-16,-3-4-64 0,-2-3-16 0,1-3 0 31,3-4-2048-31,4-3-400 0</inkml:trace>
  <inkml:trace contextRef="#ctx0" brushRef="#br0" timeOffset="5544.48">9405 7741 20271 0,'-6'-4'896'0,"1"2"192"0,0-2-880 0,3 4-208 16,0-2 0-16,2 2 0 0,-1 0-256 0,-1-3-80 0,-3 2-32 0,-1 1 0 15,-2-3-432-15,0 3-96 0,-2 0 0 0,-2 0-16 0,0 3 1168 0,-1 3 224 0,-4 0 48 0,-1 0 16 16,-2 8 1168-16,-2-2 224 0,-2 2 48 16,-2 3 16-16,2 3-1104 0,-1-1-208 0,1-2-48 0,2 1-16 15,4 1-496-15,2-4-128 0,3 2 0 0,3 2 0 16,5-4 272-16,3 1-16 0,1 0 0 0,2 2 0 16,3 2 128-16,-1-1 0 0,2-3 16 0,1 2 0 15,1-2-240-15,1 0-160 0,1-1 192 0,1-1-192 16,2-2 0-16,1-2-320 0,1-1 32 0,1-2 16 31,1-2-224-31,3-1-32 0,-2-4-16 0,0-4 0 0,1-2 736 0,-1 0 128 0,0 0 48 0,1-4 0 16,0-3 464-16,0-3 80 0,-1 1 32 0,-1-1 0 15,-2 0-48-15,-2 0 0 0,2-5 0 0,-5 1 0 16,1-1-432-16,-1 2-80 0,-3-4-32 0,-1-1 0 16,0 1-352-16,-2-3 0 0,-2 2 0 0,-1-5 0 15,-1 4 0-15,-1 2 0 0,-1 1-192 0,-2 3 64 0,-2 4-208 0,0 3-48 16,-2 1 0-16,-1 2 0 0,-2 5 112 0,0-2 16 15,-1 6 0-15,1-2 0 16,1 2-864-16,1 2-160 0,1-2-48 0,3 4-7760 16,2-2-1568-16</inkml:trace>
  <inkml:trace contextRef="#ctx0" brushRef="#br0" timeOffset="6167.17">9906 7842 21183 0,'-7'-2'1888'16,"0"1"-1504"-16,4-2-384 0,1 3 0 0,1 0 1616 0,-2-2 256 0,-4 0 48 0,-4-1 16 16,-4 0-1648-16,-2 1-288 0,0 1-144 0,-1-2 16 31,2 3-576-31,0 0-128 0,0 0 0 0,0 3-16 0,0 0-224 16,-1 3-32-16,-2 1-16 0,1 3 0 0,-1-2 816 0,-1 3 176 0,2 4 128 0,0-1-192 0,5 1 800 0,0-3 160 15,2 5 16-15,1 1 16 0,2 1 160 0,2 0 16 16,-1-3 16-16,5 3 0 0,1-3-784 15,1 0-208-15,2 0 0 0,1-1 0 0,2-2 0 0,1 0-272 16,2-4 32-16,1 0 16 16,2-3-672-1,0-2-128-15,3-2-16 0,0-2-16 0,2-2 864 0,-2-4 192 16,0 0 0-16,1-2 0 0,1 0 576 0,0-5 128 0,-4 6 32 0,1-4 0 0,-1 1 640 0,-1-3 128 16,0 0 32-16,-1-2 0 0,-1-1-128 0,0 0 0 15,-2 0-16-15,0 0 0 0,0-3-928 0,-4 3-176 16,2 1-32-16,-2 2-16 15,-1 0-544-15,1 0-96 0,-1 1-32 0,2 3 0 16,0 1-128-16,-1 2-16 0,1 0-16 0,1 0 0 0,1 3 592 16,0-1 0-16,1 4 0 0,-1 0 0 0,1 0 0 0,-1 4 192 0,2 2-32 0,-1 1 0 15,1 2 208-15,-1 6 32 0,0 1 16 16,1 3 0-16,-2 3 256 0,0 0 48 0,-1 4 16 0,-1-3 0 16,-2-1-336-16,1 0-64 0,-1 3-16 0,0-3 0 15,0-2-144-15,-1-3-48 0,3 3 0 0,0-6 0 16,1 0-128-16,0-1 0 0,2-6 0 0,0-2 0 31,2-1-432-31,-2-4-16 0,2-4 0 0,-1-1-10800 16,0-2-2160-16</inkml:trace>
  <inkml:trace contextRef="#ctx0" brushRef="#br0" timeOffset="6461.55">10265 6945 40543 0,'-4'6'1792'0,"0"-4"384"0,0 3-1744 0,2 0-432 0,1 1 0 0,1 2 0 0,0 4 416 0,0 7 0 16,0 12 0-16,0 13 0 0,0 19-416 0,2 4 0 15,2 2 0-15,0-6 0 0,1 0 0 0,1-2 0 16,0-1-160-16,3 0 160 0,-1-3-368 0,1-5 32 16,0-2 0-16,-2-4 0 15,0-6-144-15,-2-6-32 0,-1-3 0 0,1-2 0 16,-2-5 512-16,0-1 0 0,0-4-128 0,0-2 128 16,0-3-656-16,1-4-96 0</inkml:trace>
  <inkml:trace contextRef="#ctx0" brushRef="#br0" timeOffset="7900.99">11724 7691 31327 0,'0'9'2784'0,"0"0"-2224"0,1-3-560 0,-1-1 0 0,1 0 1088 0,0 1 128 0,2 10 0 0,1 6 16 0,1 8-608 0,1 3-128 16,0 2-32-16,-1-3 0 0,0-1-464 0,0-5 0 15,-2-4 0-15,0-3 0 16,-1-5-352-16,0-2-64 0,-1 3-16 0,0-3 0 15,0-1-1312-15,-1-2-272 0,-1 0-48 16,0-6-11760-16</inkml:trace>
  <inkml:trace contextRef="#ctx0" brushRef="#br0" timeOffset="8113.1">11672 7239 40543 0,'-5'0'1792'0,"0"0"384"0,0 0-1744 0,1 0-432 0,2 2 0 0,2-2 0 0,-1 0 256 0,-1 2-16 0,1 3-16 0,1-2 0 32,3 3-1392-32,3 1-288 0,2-1-48 0,4 4-16 0,1-2-2384 15,4 2-496-15,3 3-80 0,2-4-32 0</inkml:trace>
  <inkml:trace contextRef="#ctx0" brushRef="#br0" timeOffset="8618.49">12482 7513 13823 0,'-11'4'1216'0,"1"-1"-960"15,0 0-256-15,2-3 0 0,2 3 4544 0,1-2 848 16,-1 1 176-16,-3 1 48 0,-5 1-3536 0,-9 2-704 16,-4 4-144-16,-1-2-16 15,1 2-1728-15,2 0-320 0,3 0-80 0,2-1-16 16,4 1-240-16,3-4-48 0,3 0-16 0,3 0 0 15,2 0 592-15,1 1 112 0,3-4 16 0,1 1 16 0,3 1 144 0,0 1 32 0,3-2 0 0,2 2 0 16,2-2 32-16,2-2 16 0,2-1 0 0,1 2 0 16,2-1 400-16,0-2 96 0,3 4 16 0,1-4 0 15,0 3-240-15,0-3 128 0,3 1-128 0,-3 1 0 16,1-2 0-16,1 4 0 0,2-4 0 0,0 2 0 16,-2 2 0-16,-2 0 0 0,-2 1 0 0,-2 1 0 15,-1 4 0-15,-2 0 0 0,-1 3 0 0,-3 2 0 16,0 1 0-16,-2-1 0 0,-2 2 0 0,-1-1 0 15,-3 2 0-15,-2-2-128 0,0 0 128 0,-2 0 0 16,-2-4 512-16,-1 2 224 0,0 1 32 0,-2-2 16 0,-2 2 496 16,-1-2 80-16,0-1 32 0,-1-1 0 0,1 0-560 15,2-3-96-15,1-3-32 0,0-2 0 0,-3 4-384 0,-2-4-96 16,-2-3-16-16,-3 0 0 0,1-2-208 0,-2-2-128 16,1-3 128-16,0-2-11440 15,0-3-2160-15</inkml:trace>
  <inkml:trace contextRef="#ctx0" brushRef="#br0" timeOffset="9510">14529 7523 19343 0,'2'-3'1728'0,"-2"-1"-1392"0,0 4-336 0,0 0 0 0,0 0 2128 0,0-3 368 0,0 3 64 0,0-3 0 15,0-2-1664-15,0 1-352 0,0 0-64 0,0-1-16 32,0 4-1440-32,-3-3-304 0,1 4-48 0,-2 0-16 15,-1 0-576-15,-1 0-112 0,-3 4-16 0,-1-3-16 0,-2 4 1408 0,-3 1 272 0,-1 2 64 0,-4 2 16 16,-4 2 1056-16,-4 3 208 0,-1 4 32 0,-2-2 16 15,0 1 16-15,0 1 0 0,3-3 0 0,-1 0 0 16,4 0 128-16,3-3 16 0,5-1 16 0,2-6 0 0,4 0-672 16,2-2-144-16,4-2-32 0,0 1 0 0,4 1-336 0,0-4 0 15,2 1 0-15,2 1 0 16,1 1-320-16,3-3-64 16,0 0-32-16,4 0 0 0,4 4 80 0,2-2 16 15,3 2 0-15,2 2 0 0,3 0 176 0,2 4 144 0,1-1-192 0,-1 4 192 16,1 0-448-16,-2 3 32 0,-2-1 0 0,-3 1 0 15,-4-3-256-15,-1 3-48 0,-2-1-16 0,-3-1 0 16,-3 1 736-16,-1-3 208 0,-2 4 16 0,-2-2 0 0,-2 0 736 0,-2 0 128 16,0 1 48-16,-3-3 0 0,-1 4-96 0,-2 0-16 15,-2 3 0-15,-1-5 0 0,-1 0-32 0,0-1-16 16,1-3 0-16,-3 2 0 0,-3 4-544 0,-3 0-112 16,-2 0-32-16,0-3 0 0,1-1-288 0,-2 0 0 15,0-4 0-15,-1 0 0 0,0-4 0 0,-1-1-272 0,0 0 48 16,-1-5-10208-1,-1 1-2048-15</inkml:trace>
  <inkml:trace contextRef="#ctx0" brushRef="#br0" timeOffset="10077.84">14606 7204 22111 0,'3'0'1968'16,"-2"0"-1584"-16,0 0-384 0,0 3 0 0,1-1 2560 0,0-2 416 0,1 4 96 0,0 0 0 0,3 4-2128 16,4 5-432-16,1 3-96 0,2 3-16 0,0 0-400 0,-1 1-272 15,0 1 32-15,-2-1 16 0,0 4 224 16,-3 1 0-16,1 4 0 0,-2-1 0 0,-3 4 208 0,1 3 144 15,-3 3 32-15,1 3 0 0,-4 1 640 0,0 1 128 16,-2 2 16-16,0-7 16 0,1-1-608 0,-1-5-128 16,3-1-32-16,0-5 0 0,-1-1-224 0,4-2-32 15,-1 0-16-15,0-2 0 0,0-5-144 0,1 0 0 16,0-4 0-16,0-2 0 0,0-1 0 0,-2-6 0 16,0 1 0-16,0-1 0 0,0-3 0 0,0 0 0 0,0 0 0 15,-2-4 0-15,0-2 128 0,0 0-128 0,0-7 128 16,-1 0-128-16,0-5 256 0,2 1-48 0,1 0 0 15,1-3 0-15,2-5-208 0,0 2 128 16,3-6-128-16,2 2 0 0,2 5 0 0,0 0 0 0,2 3 0 0,0 5 0 16,1 2 0-16,0 2-128 0,2 1 128 0,-1 3-160 15,-1 3 160-15,2 0 0 0,0 3 0 0,1 3 0 16,-1 3 0-16,0-3 0 0,0 6 0 0,-2-1 0 16,1 3 0-16,-2-1 0 0,-1-1 0 0,0 4 0 15,2 0 0-15,-2 2 0 0,0-2 0 0,3 5 0 16,-1 2 0-16,1 0 0 0,0 2 0 0,-1-1 128 15,1 1 32-15,-2-2 16 0,0-1 0 0,-2-1 0 16,0-2-176-16,-1 0 0 0,-2-1 0 0,0-2 0 16,-1-4 0-16,-3-1-256 0,1-2 64 0,-1-1 16 15,-1-4-656 1,1 2-128-16,-2-2-16 0,0-2-11008 0,0 1-2208 0</inkml:trace>
  <inkml:trace contextRef="#ctx0" brushRef="#br0" timeOffset="10631.06">15729 7703 12895 0,'2'-7'1152'0,"0"2"-928"0,-2 2-224 0,0 2 0 0,0 1 2224 0,0 0 400 0,0-5 64 0,-2-2 32 16,0 1-1568-16,-3 0-304 0,-1 2-64 0,-5 4-16 15,-4 3-768-15,-4-2 0 16,-2 5 0-16,-2 3-192 0,-4 0 192 0,-2 0 0 0,-1 4 0 0,1 0 0 16,0 2 416-16,1 1 128 15,1 0 32-15,1 3 0 0,3-3 320 0,4 3 80 0,1-3 16 0,4 0 0 16,0 2-608-16,3-2-112 0,2 0-16 0,3-2-16 16,2 1-240-16,2 1 0 0,2-4 0 15,0 2 0-15,1-2 432 0,1 1-16 0,2-3 0 0,0 1 0 16,1-4 0-16,1-1 0 0,3 0 0 0,-1-3 0 15,5-2 240-15,-2-1 48 0,2-1 16 0,1-2 0 16,1-3-384-16,1 0-80 0,3-4 0 0,-1-5-16 16,1 4-240-16,-5-1 0 0,0 1 0 0,-2 0 0 0,2-2 0 15,-2 1 0-15,0 2 0 0,-3-2-160 0,-1-1 160 0,-1 1-160 16,-2 2 160-16,0 0-160 0,1 1 160 0,-2 3 0 16,1 3 0-16,-1 0 0 0,-2 2 320 15,1 1 0-15,-1 1 0 0,1 2 0 16,-1-1 144-16,1 2 32 0,-1-1 0 0,0 4 0 0,0-4-224 0,0 2-32 15,-1 3-16-15,1 0 0 0,0 2-224 0,1 0 176 16,-1 2-176-16,2 1 160 0,1-1-160 0,0 4 128 16,0 0-128-16,1-1 128 0,-1-1-128 0,2 1 0 15,2 4 0-15,1 4 0 0,1-1 0 0,1 3 0 16,1-3 0-16,-1-4 0 0,-1 2 0 0,0-7 0 16,0-1 0-16,0-2 0 15,-1-4-640 1,-1-6 0-16,0 0 0 0,-2-4 0 0,-1-2-1104 0,0-4-240 0,-1-2-32 0,-1-5-13488 15</inkml:trace>
  <inkml:trace contextRef="#ctx0" brushRef="#br0" timeOffset="10947.89">15986 7004 25791 0,'4'4'2304'0,"-2"-1"-1856"0,0 1-448 0,0 1 0 0,-1 1 2768 0,2 0 464 0,-1 2 96 0,2 4 0 0,1 9-2368 0,4 13-496 0,0 11-80 0,1 10-32 0,0-1-352 0,-2-1 0 16,-3-2 0-16,-2 2 0 0,0 5 0 0,-3 4 0 15,-1-1 0-15,-2 2 0 16,-1 0 0-16,2-5 0 0,1-5 128 0,1-6-128 0,0-2 304 0,2-8-16 15,1-4 0-15,-1-2 0 0,1-6-288 0,-1 0 0 16,0-6 128-16,0 0-128 0,-1-6 0 0,-1-4 0 16,0-3 0-16,0-2 0 15,1-6-960-15,-1-2-240 0,0-4-48 0,1-3-15440 0</inkml:trace>
  <inkml:trace contextRef="#ctx0" brushRef="#br0" timeOffset="11251.43">16342 6859 36863 0,'0'4'1632'0,"-1"-2"336"0,-1 5-1584 0,0-4-384 0,1 3 0 0,1 1 0 16,0 1 560-16,0 6 16 0,0 7 16 0,1 11 0 15,1 10-592-15,1 8 0 0,1 6 0 0,1 5-128 16,1 0 128-16,-1-2 0 0,1-2 128 0,0-4-128 16,1 2 320-16,0 1-16 0,-1 1 0 15,0-4 0-15,2 2 160 0,-2-2 48 0,1-5 0 0,-2-4 0 0,0-2-320 0,-1-5-48 16,-2-3-16-16,3 2 0 0,0-4-128 16,0-1 0-16,1-6-160 0,1-6 160 15,-1-3-544 1,1-4-16-16,1-2 0 0,0-6-17568 0</inkml:trace>
  <inkml:trace contextRef="#ctx0" brushRef="#br0" timeOffset="11723.89">16917 7573 22111 0,'-6'1'1968'0,"-1"-1"-1584"15,2 0-384-15,2 2 0 0,1-2 2240 0,-3 2 384 0,-4 0 64 0,-6 2 0 16,-1 2-1984-16,-2 3-384 0,-3 1-96 0,0 2-16 16,1 0-400-16,1 4-64 0,3 0-32 0,3 3 0 15,0 1 288-15,2 5 0 0,1-1 0 0,2 2 0 16,0 5 336-16,2-5 80 0,1 0 16 0,1 1 0 15,2-1 736-15,1 3 160 0,3-5 16 0,2 1 16 16,2-5-720-16,1 0-128 0,3-2-48 0,0-2 0 16,0-1-320-16,2-5-144 0,2 0 128 0,2-1-128 15,0-3 0-15,0-5 0 0,-1-1 0 0,-1-1 0 16,1-2-320 0,1-4-80-16,2-4-32 0,2-5 0 0,1-4-272 0,-1-1-64 0,-2-1-16 0,-3-1 0 15,0 1 784-15,-1 0 0 0,-3-4 224 0,-3 1-48 0,1-1 112 0,-4-1 32 16,-1-1 0-16,-2-1 0 0,-1 1-320 15,-2-1 160-15,-3 1-160 0,1 2 128 0,-2 1-128 0,-1 3 0 16,-3 0-192-16,-1 3 192 0,-1 2-192 0,-1 2 192 16,-1 3-192-16,-3 2 192 0,0 0 0 0,-2 4 0 15,0 2 0-15,0 4 0 0,-3 0-448 0,1 4 48 16,3 2 0-16,0 0 0 16,3 1-1584-16,0 2-304 0</inkml:trace>
  <inkml:trace contextRef="#ctx0" brushRef="#br0" timeOffset="15828.77">17400 7567 13823 0,'0'-3'1216'0,"0"3"-960"0,1 0-256 15,-1 0 0-15,1 0 1664 0,-1-2 304 0,1 2 48 0,2-2 16 0,0 2-1200 0,1-2-256 0,0-1-32 0,1 2-16 16,-2-1 176-16,1-1 16 15,-1 2 16-15,-1 1 0 0,-1 0-112 0,1 0-32 16,-1 0 0-16,-1 0 0 0,1 0 176 0,-1 0 48 16,1 4 0-16,-1-2 0 0,0-2 208 0,0 4 64 0,2-2 0 0,-2 0 0 15,0-2-512-15,0 0-112 0,0 0-16 0,0 0 0 16,0 0 16-16,0 0 0 0,18 8 0 0,-14-8 0 16,0 3-80-16,0-3 0 0,1 1-16 0,-1 1 0 15,0 0-240-15,0 0-128 0,-1 4 160 0,0 1-160 16,-1 1 0-16,1 2 0 0,-1 2 0 0,-1 5 0 15,2 1 0-15,-1 4 0 0,2 1 0 0,0 3 0 16,1 0 0-16,0 4 0 0,1 1 0 0,0-2 0 16,1-3 192-16,1-2-48 0,-2 2-16 0,1-1 0 0,0-5 64 15,-1-1 16-15,0-1 0 0,-1-4 0 0,0-2-208 0,1-3 0 16,-1-2 0-16,-1-2 0 16,-1-1 224-16,1-4-48 0,0 0-16 0,0-4 0 0,-1 2-32 0,0-5 0 15,0-2 0-15,1-4 0 16,0-2-128-16,0-2 0 0,-2-2 0 0,1-2 0 0,-1-1 0 0,-1-1 0 15,0-2 0-15,-1 0 0 0,0 3 0 0,2 2 0 16,0 2 0-16,2 5 0 0,1 1-144 0,1 4 144 16,0 4 0-16,2 2 0 0,-1 4 0 0,2 4-128 15,-1 2 128-15,1 2 0 0,0 3 0 0,1-1 0 16,-2 0 0-16,1-2 0 0,1 3 0 0,0-3 0 16,1-1 0-16,-3 1 0 0,2-1 0 0,-1-3 0 15,1 0 0-15,-1-2 0 0,-1 2 0 0,1-2 0 16,0 1 0-16,-2 0 0 0,0 0 0 0,1 1 128 15,-1-2-128-15,1-2 144 0,-1 2-144 0,0 0 0 0,3 2 0 0,-1-4 0 16,1 4 0-16,0-2 0 0,0-1 0 0,0 0 0 16,1 3 0-16,-1-2 0 0,-3-1 0 0,0 0 0 15,0 0 0-15,-2-3 0 0,-1 1 0 0,0 2 0 16,0-3 128-16,-2 0 32 0,1-3 16 0,-2-1 0 16,2 1 32-16,-2-2 16 0,0 0 0 0,2-6 0 15,-2 1 128-15,1-6 32 0,1 0 0 0,-1-5 0 16,2-2-208-16,-2-3-48 0,1-6 0 0,-1 1 0 15,1-5-128-15,-1 3 0 0,-1-3 144 0,1 2-144 16,-1-1 0-16,-1 0 0 0,1 1 0 0,-1 5 0 16,0 4-288-16,0 6 32 0,0 3 0 0,0 0 0 15,-1 7-272 1,0 0-48-16,1 4-16 0,0 0 0 0,0 4-304 0,2-1-64 0</inkml:trace>
  <inkml:trace contextRef="#ctx0" brushRef="#br1" timeOffset="83019.67">3260 12695 22111 0,'-2'-4'1968'0,"1"2"-1584"0,1-1-384 0,0 2 0 15,1-2 896-15,1 1 80 0,0-2 32 0,0-3 0 16,2-2-1792-16,0-1-368 0,1 0-64 0,0 2 0 16,-1 1 64-16,-2-1 0 0,0 3 16 0,1-1 0 0,-2 1 1136 15,-1 4 256-15,-1-2 48 0,0 1 0 0,-1 2 1296 16,-1-2 272-16,0 2 48 0,1 2 16 0,-2 0-624 0,0-2-128 15,2 3-32-15,-2-2 0 0,0 1-176 0,2 1-32 16,-2-3-16-16,1 3 0 0,-2 0-112 0,1 1-32 16,-2-2 0-16,0 3 0 0,-2 0-80 0,0 1 0 15,-2 4-16-15,-2-3 0 0,1 5-64 0,0-3-16 16,-2 5 0-16,-1 1 0 0,-1 3-336 0,-2 2-64 16,-2 3-16-16,0 1 0 0,-2 1-192 0,-2 3 0 0,1 1 0 15,0 3 0-15,3 3 0 0,-1 3 0 16,2 3 0-16,2 3 0 0,1 7 0 0,1-4 0 0,6 1 0 15,2-1 0-15,3-2 0 0,4-2 0 0,3-1 0 16,1 1 0-16,2-3 0 0,2-1 0 0,1 0 0 16,2-7 0-16,-1-7 0 0,3-7-160 0,0-4 160 15,2-6-192-15,0-1 192 0,2-4-160 0,2-6 160 0,1-4-160 16,4-1 160-16,2-5 0 0,3-3 160 0,-1-6-160 16,-1 2 128-16,1-2-128 0,3-6 0 0,-1-6 144 15,1 2-144-15,-2 0 160 0,-1 1-160 0,-2-4 160 16,0 3-160-16,-3-2 0 0,-2-1 144 0,-5-2-144 15,-1 1 0-15,-5 5 0 0,-3 5 0 0,-3-2 0 16,-3-4 0-16,-4-3 0 0,-5 2 0 0,-2 3 0 16,-4 3 192-16,-3 1 0 0,-1 3 16 0,-4 1 0 0,0 0-48 15,-1 1-16-15,-2 1 0 0,-2 0 0 0,1 2 32 16,-2-1 0-16,1 3 0 0,-1-2 0 0,0 4-48 0,0-1 0 16,-1 5 0-16,4 0 0 0,1 5-128 0,2 2 0 15,3 0 0-15,2 5 0 16,1-1-496-16,1 2-16 15,3 2-16-15,0 2 0 0,0 0-1296 0,1 5-256 16</inkml:trace>
  <inkml:trace contextRef="#ctx0" brushRef="#br1" timeOffset="83721.97">3763 13194 35935 0,'-1'3'3200'16,"-2"-3"-2560"-16,2 3-512 0,0 0-128 0,1 1 1152 0,-2-1 192 0,1 6 64 0,-1 3 0 16,-2 6-1408-16,0 3-384 0,1 2-32 0,0 2 0 15,-1 0-560 1,2-1-112-16,-1 2-32 0,1 0 0 0,-1 5 608 0,1 0 128 0,1 3 32 0,0 0 0 0,-1 3 528 0,1 0 96 16,0-1 32-16,1 1 0 0,-1-2 272 0,-1-3 48 15,1-2 16-15,0-3 0 0,1-2-192 0,0-5-48 16,1-2 0-16,0-6 0 15,2-4 80-15,-1-3 16 0,2-1 0 0,-2-3 0 0,2-2-160 0,-1-3-16 16,-1-2-16-16,2-3 0 0,-2-1-48 0,2-6-16 16,-1-1 0-16,-1-3 0 0,2-5 16 0,-2-1 0 15,2-5 0-15,0-1 0 0,1 0-256 0,-2-3 0 16,2-5 0-16,-1-5 0 0,1 1 0 0,-3-3 0 16,2 3 0-16,0 0 0 0,-2 4 0 0,2 1 0 15,-2 3 0-15,1-1 0 0,-1 4 0 0,1 1 0 16,1 1 0-16,0 1 0 0,1 0 0 0,0 3 0 15,2 3 0-15,-1 2 0 0,1 7 0 0,1 1 0 16,1 6 0-16,1-1 0 0,3 5 0 0,2 3 0 0,2 2 0 0,3 2-160 16,2 4-32-16,1 2 0 0,-2 1 0 0,2 2 0 15,-2 4-32-15,-2 3-16 0,-1-1 0 0,-2 5 0 16,-4-1 16-16,-1 3 0 0,-3 3 0 0,-3 2 0 16,-2 1 224-16,-3-3-144 0,-2 4 144 0,-2-1-128 15,-1-7 128-15,-2-1 0 0,1-3 0 0,-2 0 0 16,0 1 0-16,-1-3 0 0,-1 2 0 0,-2-4 0 15,1-1 128-15,-3-4-128 0,0 0 128 0,1-5-128 16,-3 1 208-16,-4-4-16 0,-1-3-16 0,-3 0 0 16,5-2-48-16,-4-2 0 0,-4-2 0 0,-3-4 0 0,1-2-128 15,-3 2 0-15,1-3 0 0,-1 1 0 16,-1 0-416 0,1 2-64-16,3 0-16 0,-1-1 0 0,2 3-1840 0,3 0-368 15</inkml:trace>
  <inkml:trace contextRef="#ctx0" brushRef="#br1" timeOffset="84087.93">4244 12701 35007 0,'1'0'1552'0,"-1"-3"320"0,0 6-1488 0,1-3-384 0,1 2 0 0,0 2 0 16,-1 0-480-16,3 4-160 0,2 4-48 0,2 2 0 0,1 5 496 0,3 1 192 0,-1 1-176 0,1 1 176 15,2 2 1472-15,-1 3 384 16,1 1 64-16,1 4 32 0,0 5-1104 0,-2 2-208 0,1-1-64 0,-2 3 0 15,1 0-432-15,-2-3-144 0,0 0 0 0,-3-7 0 16,1-1 0-16,-3-3 0 0,2 2 0 0,-2-3 0 16,0-4 0-16,-2 0 0 0,1-1 0 0,-3-5 0 15,2-3 0-15,-3-4 0 0,2 1-128 0,-3-3 128 16,1-4-1184 0,-2-3-144-16</inkml:trace>
  <inkml:trace contextRef="#ctx0" brushRef="#br1" timeOffset="84291.55">4078 12948 45151 0,'1'-1'2000'0,"-1"-1"416"0,-1-2-1936 0,2 4-480 0,1 0 0 0,0-3 0 0,3 3 384 0,5 0 0 15,5-2-16-15,7 1 0 0,6-4-512 0,6 0-112 16,0 0 0-16,2-1-16 15,0 2-512-15,0-2-112 0,0 2 0 0,-4 2-16 16,-3 4-768-16,-5-1-160 0,-3 4-16 0,-3 1-15040 0</inkml:trace>
  <inkml:trace contextRef="#ctx0" brushRef="#br1" timeOffset="84497.84">4829 13178 43311 0,'3'6'1920'0,"-1"-2"384"16,-1 2-1840-16,0 0-464 0,0-2 0 0,1 2 0 0,0 1-528 0,2 1-208 0,1 8-32 0,1 4-16 15,1 5-3280-15,-2 0-656 0,1-3-128 0,-2 0-16 0,0-3 3808 0,-3-2 768 16,0-2 160-16,1-3 128 31,-4-2-4064-31,1-3-736 0,0 0-160 0,0-5-32 0,-2 1 6432 0,2-3 1280 0,0-3 256 0,-1-3-8096 16</inkml:trace>
  <inkml:trace contextRef="#ctx0" brushRef="#br1" timeOffset="84689.9">4768 12742 47919 0,'4'-3'2112'0,"-3"3"448"0,-1-2-2048 0,0 2-512 15,0 2 0-15,1-2 0 0,2 3 0 0,-1-2 0 0,1 5 0 16,2-1 0 0,1 0-1584-16,0 1-368 0,0-1-80 0,0 1-16 0,-2 1 1552 15,1-3 304-15,-1 3 192 0,-1 1-17984 0</inkml:trace>
  <inkml:trace contextRef="#ctx0" brushRef="#br1" timeOffset="85230.06">5327 13125 43311 0,'3'4'1920'0,"-3"-2"384"0,0 1-1840 16,0-2-464-16,0 1 0 0,0-2 0 0,0 3-384 0,0-3-192 0,1 4-16 0,0-2-16 0,0-1 416 0,2 2 192 15,-1-3-160-15,2-3 160 0,0 2-272 0,2-5 32 16,0 0 16-16,1 0 0 0,1-3 224 0,-1-1 208 15,1-2-32-15,-1-1-16 16,0 1 144-16,0-2 16 0,-2 2 16 0,-2-2 0 0,1-1-160 0,0-1-48 16,1 4 0-16,-2 2 0 0,4 0-128 0,-2 2 192 15,1 0-192-15,1 2 192 0,1 0-48 0,0 0 0 16,2-1 0-16,0 4 0 0,2-2-144 0,-1 1 0 16,2 4 0-16,0-4 0 0,1 4 0 0,0 0 0 15,1 0 0-15,-1 4 0 0,1-1-160 0,-1 0 160 16,1 3 0-16,-3 2-144 0,0 3 144 0,-1-1 0 15,1 6 0-15,-4-4 0 0,1 4 0 0,-2 0 0 16,0 3 0-16,-1 0 0 0,-1-3 0 0,-2-4 0 16,1-1 0-16,0 0 0 0,1 2 144 0,1-7-144 0,0-1 192 0,3-3-192 15,-1-2 208-15,1-3-64 0,1-2-16 0,0 0 0 16,0-4 0-16,0-1 0 0,1 0 0 0,0-2 0 16,-2 1-128-16,0-3 0 0,0 1 0 0,1-2 0 15,-1-1 0-15,-1 0 0 0,1-1 0 0,-2 3 0 16,1 4 0-16,-1 0 0 0,2 1 0 0,0 3 0 15,2 5 0-15,0-2 192 0,0 3-64 0,-1 3 0 16,1-3-128-16,0 3 0 0,0 1 0 0,-1-1 0 16,0 3-128-16,0-2 128 0,-1-1 0 0,-1 3 0 15,3 1 0-15,-1-1 0 0,0 0-144 0,0 0 144 16,1 2-240-16,0 0 16 0,0 1 0 0,-1 1 0 16,0 0-448-1,-1 3-96-15,-1 2 0 0,0 1-11632 0,-1 3-2320 0</inkml:trace>
  <inkml:trace contextRef="#ctx0" brushRef="#br1" timeOffset="85746.04">6696 13026 35935 0,'-3'0'3200'0,"1"0"-2560"0,1 0-512 0,0-2-128 0,1 2 1152 0,-2 0 192 0,0 0 64 15,-3 0 0-15,-1 0-1136 0,-3 2-272 0,-2-1 0 0,0 4 0 32,-3 3-896-32,-1 2-256 0,-3 2-32 0,-3 3-16 0,-2 1 768 0,-2 2 160 0,-3 2 16 0,1 3 16 15,2-2 240-15,3-2 0 0,5 4 0 0,2-5 0 16,4 1 0-16,5-2 128 0,2-2-128 15,3-5 160-15,2-4 240 0,3-2 48 0,3 1 16 0,3-5 0 16,1 0-96-16,1-3-32 0,2-1 0 0,1-2 0 31,1 0-656-31,0-3-144 0,0-1-32 0,-1 1 0 0,0-1 128 0,-3-1 32 0,-1-1 0 16,-1 0 0-16,-1 0 336 0,-2 2 0 0,1-3 0 0,-2 4 0 16,-1-4 288-16,0 5 32 0,0-5 0 0,-2 6 0 0,2 4 80 15,0 0 32-15,0 0 0 0,0 3 0 0,0 3-240 16,-1 3-64-16,0 1 0 0,-1 3 0 0,0-1 16 15,0 3 0-15,0-2 0 0,-1 2 0 0,2 2-144 0,-1 1 0 16,0 1 144-16,1-1-144 0,0 1 336 16,1-3 0-16,1 2 0 0,0 1 0 0,3 0-48 0,-1-3-16 15,3-1 0-15,3 0 0 0,0 0-272 16,1-1 128-16,2 0-128 0,0 0 0 0,0-4 0 0,2 2 0 16,0-3-240-16,-3-2 80 15,-2-2-352-15,-1-2-64 16,-1 0 0-16,-2-2-17456 0</inkml:trace>
  <inkml:trace contextRef="#ctx0" brushRef="#br1" timeOffset="86089.27">6797 12325 43311 0,'5'0'1920'0,"-2"0"384"0,-2 0-1840 0,-1 0-464 0,0 2 0 0,1-2 0 0,0 0-320 0,2 4-176 0,1 2-16 0,2 1-16 16,4 5 528-16,1 2 0 0,2 0 0 0,5 9 0 15,0 0 0-15,2 4 0 0,2 5 192 0,1 3-48 16,1 2 224-16,1 5 32 0,0 5 16 0,-3 1 0 0,0 2-112 0,-3 1-32 15,-3-3 0-15,-4 5 0 16,-1 1-272-16,-3 6 0 0,-3-6 128 0,-3-1-128 0,-2-2 0 16,0-3 0-16,-2 2 0 0,1-6 0 0,-1-5-128 15,1-2 128-15,1-1-208 0,0-8 80 16,0-6-384-16,1-1-64 16,1-5 0-16,0-6-12096 0,1 0-2400 0</inkml:trace>
  <inkml:trace contextRef="#ctx0" brushRef="#br1" timeOffset="86984.83">8903 12983 11967 0,'8'-6'1072'0,"-5"2"-864"0,1 0-208 0,-2-1 0 0,1 5 1872 0,-2 0 336 0,0-1 64 0,1 1 16 0,0-2-1232 0,2-2-240 16,0 0-48-16,-2-1-16 0,-1 4-752 0,-1-1 0 16,-1 2 0-16,-1-4 0 0,-2 4 1360 0,-1-3 288 15,-3 3 48-15,-1-2 16 0,-3 4 400 0,-2 1 96 16,-1 1 16-16,-4 2 0 0,-2 0-1232 0,-2 6-240 15,-3-1-48-15,-3 7-16 0,1-2-560 0,1 4-128 16,7-4 0-16,1 5 0 0,2 1 0 0,3 0 0 16,5-3 0-16,2-6 0 0,4 3 0 0,0-1 0 15,2-2 0-15,1-4 0 0,0 4 0 0,1-6 0 16,2 2 0-16,2-3 0 0,0-2 0 0,2-2 0 0,2 0 0 16,0-4 0-16,3-3 0 0,2 0 0 0,1 0 0 15,1-1 0-15,3-1 0 0,1 1 0 0,2-3 0 0,-1 2 0 16,2-5 0-16,1 1 288 0,-1-1-32 15,-2 0 0-15,-2-4-64 0,-3-1-32 0,-2 3 0 0,-2-2 0 16,-1-1-160-16,-2-1 0 0,-4-2 0 0,-1 2 0 16,-3-1-128-16,-1 3 128 0,-1-3 0 0,-1 3 0 15,2 0 0-15,-1 0 128 0,0-2 0 0,0 3 0 16,-1 5 0-16,1 2-128 0,0 0 192 16,0 0-64-16,-2 3-128 0,2 8 128 0,-2 3-128 0,1 2 128 15,-2 0-128-15,1 5 0 0,-1-1 0 0,-1 4 0 16,-1 0 0-16,0 4 0 0,-2 1 0 0,2 1 0 0,-1 0 0 15,0 1 0-15,0-1 0 0,1 3 0 16,0 3 0-16,2 1 0 0,1 3 0 0,6-1 0 16,2 1 0-16,2-1 0 0,3-3 0 0,2-2 0 0,5 5 0 0,0-1 0 15,3 3 192-15,-2-1-64 0,-1-2-128 16,2 3 0-16,1 2-160 0,-3 0 160 0,-2-3-128 0,-1-3 128 16,-3 2 0-16,-4 0-144 0,-1-2 144 0,-3-1 0 15,-3 1 0-15,-1-1 0 0,-3-2 0 0,-1 0 0 16,-3 2 0-16,0 1 0 0,-2-2 0 0,-1-4 0 15,-3 1 0-15,-2-1 0 0,-1 2 0 0,-2-5 0 16,2-1 192-16,-4-3-64 0,-4 0 64 0,-3-4 32 16,1-3 0-16,-2-2 0 0,1-4-224 0,2-3 0 15,5 0 128-15,-3-4-128 0,-3-6 0 0,-3-5 0 16,-1-3 0-16,-1-2 0 0,0-2-192 0,2-1-48 0,2 1 0 16,-4-6 0-1,-3-3-864-15,2-1-176 0,1-2-48 0,3 2 0 0</inkml:trace>
  <inkml:trace contextRef="#ctx0" brushRef="#br1" timeOffset="87562.35">9761 12839 30399 0,'-8'5'1344'0,"0"2"288"0,1 1-1312 0,-1-4-320 0,3-2 0 16,-1 2 0-16,-1 2 1472 0,-7 3 240 0,-8 7 32 0,-8 3 16 0,-2 0-1264 0,3 1-256 16,3-3-48-16,2 0-16 15,5-5-624-15,3 1-128 0,3 4-32 0,0-1 0 16,4 0-288-16,1 1-64 0,3-1-16 0,0-2 0 0,3 4 752 0,-1-2 224 16,1-1 0-16,1 1 0 0,-2 0 0 0,3 0 0 15,-1 0 0-15,2-3 0 0,3-1 144 0,1-6-144 0,1 1 160 0,1-1-160 16,1-5 0-16,3 1 128 0,3-2-128 0,2-3 0 15,2 0-176-15,2-4-80 0,3-2 0 0,0-1-16 16,1-2 80-16,0 2 32 0,-1-2 0 16,-2 2 0-16,-1-3 336 0,-2 1 64 0,-2 0 16 0,-3-2 0 15,-2 2 720-15,-1-1 160 0,-1 1 16 0,-2 0 16 16,-1-2-304-16,-1 2-64 0,-1-4-16 0,0 1 0 16,-2 1-224-16,1-1-48 0,-3 2-16 0,-1 0 0 15,-1 1-288-15,1 2-48 0,-1 0-16 0,-1 2 0 16,1 1-144-16,-1 1 0 0,-2 2 0 0,-1 1 0 15,1-2 0-15,-5 4 0 0,-1-2 0 0,-4 3 0 16,-1-2 0-16,-4 2 0 0,-3 0-192 0,-1 2 192 16,0-2-1264-16,0 3-128 15,3-2-16-15,4 1-9728 0,2 1-1952 0</inkml:trace>
  <inkml:trace contextRef="#ctx0" brushRef="#br1" timeOffset="88123.72">10276 12967 22111 0,'-6'0'976'0,"1"-4"208"0,0 2-944 0,0-2-240 0,1 4 0 0,2-3 0 0,-3 2 0 0,-3-1 144 0,-4-4-144 0,-4 2 128 32,-3-1-1792-32,1 1-384 0,-1 2-64 0,1 2 0 15,1 2 864-15,0 4 176 0,1-2 48 0,1 5 0 0,0 1 1584 0,2 2 320 0,0 0 64 0,0 2 16 16,-2 4 2112-16,1 1 448 0,2-3 64 0,1-2 32 16,1 1-1712-16,0-2-352 0,-1 4-64 0,2-3-16 15,3 1-1088-15,4-4-208 0,3 0-48 0,4-3-128 16,1-2-160-16,3-3-144 0,4 2-16 0,5-5-16 31,1 2-848-31,4-2-160 0,0-2-48 0,-1-3 0 0,1 2 800 0,-1-1 144 0,-1 0 48 0,0-2 0 16,-1 1 1232-16,-2-1 256 0,0 1 64 0,-2-1 0 0,-3-5 144 0,0 1 48 15,-3 2 0-15,-2 2 0 0,0-2-720 0,-2 0-144 16,0 0-32-16,0-1 0 0,-1 1-320 0,0 2-128 16,0 3 0-16,-1-4 144 0,-1 5 48 15,1-1 16-15,0 2 0 0,-2 1 0 0,1 0 112 0,-1 1 0 16,-1 4 16-16,1-1 0 0,-2 0-112 0,1 2-32 15,-1 3 0-15,1 3 0 0,0-2 0 0,2 4-16 16,-2 0 0-16,2 0 0 0,0 5 192 0,0-1 32 16,1 2 16-16,-1-2 0 0,2 1-240 0,0-3-48 15,3-1-128-15,0-2 192 0,3-4-64 0,2-3 0 16,3 2-128-16,0-5 192 0,2 0-192 0,2-3-160 16,0 0 32-16,1-4 0 15,-1-2-880-15,0 0-160 16,-1-3-48-16,0 2-10320 0,-1-2-2080 0</inkml:trace>
  <inkml:trace contextRef="#ctx0" brushRef="#br1" timeOffset="88484.95">10709 12413 35007 0,'3'-3'3120'0,"0"1"-2496"0,-2 1-496 0,-1 1-128 15,0-3 1504-15,1 3 288 0,2-4 48 0,0-1 16 0,2 1-1616 0,-1-3-240 16,1 2-208-16,-3 2 32 16,1 0-1488-16,-1 3-288 0,2 3-64 0,0 3-16 15,1 0 832-15,1 6 176 16,1 1 16-16,2 3 16 0,2 4 2240 0,3 7 448 0,3 9 96 0,0 2 0 0,1 3-432 0,-1 6-80 15,0 4-32-15,-1-1 0 0,-3 1-832 0,-3-4-160 16,-2 0-48-16,-3-1 0 0,-2 3-208 0,-3-2 144 16,-3-2-144-16,1-1 128 0,-2-2-128 0,0-2 0 15,2-6 0-15,-2-1-176 0,3-5-80 0,1-2 0 16,-1-4-16-16,1-1 0 16,1-5-176-16,0-6-48 0,2-1 0 0,-1-5 0 15,1-4-928-15,-1-3-192 0,1-3-48 0,-1-4-14096 0</inkml:trace>
  <inkml:trace contextRef="#ctx0" brushRef="#br1" timeOffset="89693.59">11761 12575 17503 0,'0'0'1552'0,"-1"0"-1232"0,1 0-320 0,-2 0 0 0,2 0 2320 0,0 0 416 0,-1 0 80 0,0 0 0 0,-2-3-928 0,1 3-192 15,-2 0-32-15,4 0-16 0,0 0-1040 0,0 0-208 16,0 0-32-16,-21 13-16 0,18-7-96 0,-4 3 0 16,2 0-16-16,-2 4 0 0,0 3-48 0,-3 0 0 15,0 5 0-15,-1 2 0 0,-2 5-192 0,0 0 176 16,0 4-176-16,-2-3 160 0,1 0-160 0,-2 2 0 16,1 0 0-16,1-2 0 0,0-3 0 15,1 5 0-15,-2-2 0 0,-1 8 0 0,1 4 0 0,3 0 0 16,3-5 0-16,5-2 0 0,3-5 0 0,4-1 0 15,2-3 0-15,2-3 0 0,4 1-224 0,3-5 80 0,4 1 16 16,3-2 0-16,3 1-144 0,2-3-32 0,0-1 0 0,2-5 0 31,1 0-704-31,0-2-144 0,1-4-16 0,0 0-13216 0</inkml:trace>
  <inkml:trace contextRef="#ctx0" brushRef="#br1" timeOffset="90277.89">12195 12963 8287 0,'9'-2'736'0,"-5"-2"-592"0,1 1-144 0,-1 2 0 0,-3 1 3520 0,1-2 656 16,-1-1 144-16,1 2 32 16,3-1-4224-16,-1 2-832 0,0-3-160 0,-2 6-32 15,-1-3-976-15,-2 3-192 0,-1 2-48 16,-5 3 0-16,1-2 2752 0,-1 0 528 0,-2 3 112 0,1-2 32 0,-2-1 1856 0,0-2 368 16,2 1 80-16,-2 0 16 0,2 1-1648 0,-2-1-336 15,1 1-64-15,1 0-16 0,0-2-1120 0,2-1-208 16,0 0-48-16,1 1-16 0,1-2-176 0,3 0 0 15,0 0 0-15,-1-2 0 0,4 0-384 0,-2 3-16 16,1-3 0-16,1 1 0 16,2-1-16-16,0 0 0 0,2 0 0 0,1 0 0 0,2-1 240 0,1 1 176 0,0 1-208 0,0-1 80 15,1 0 128-15,-1 2-208 16,1 1 80-16,0 0 128 16,0 4-640-16,0-4 0 0,2 4 0 0,-1-1 0 15,2 0-208-15,-1 0-48 0,0-2-16 0,-1 2 0 16,0 0 288-16,-3 0 64 0,0-2 16 0,-3 2 0 15,-4 0-96-15,0 1 0 0,-2-1-16 0,-3 0 0 16,-2 4 176-16,-2-1 32 0,-1-2 16 0,1-1 0 0,-2 0 432 0,2 0 0 0,-1 1 0 0,2-1 128 16,2 1 160-16,1 2 32 0,0 1 16 0,3-2 0 15,0-1 368-15,2-1 64 0,0 1 0 0,0-1 16 16,1 3 112-16,-2-3 0 0,2 2 16 0,-2-2 0 16,-1-2-400-16,-3 1-96 0,1 1-16 0,-5-1 0 15,-2 1-400-15,-5 0 0 0,-2 0-192 0,-4-1 192 16,1-1-1328-16,-4 0-144 0,1-4-16 15,1 0-16-15,1 2-368 0,2-2-80 0,0-2-16 0,2-2-7184 16</inkml:trace>
  <inkml:trace contextRef="#ctx0" brushRef="#br1" timeOffset="90827.49">12225 12565 35935 0,'4'-3'1600'0,"-1"1"320"0,-2 2-1536 0,0-1-384 0,1 1 0 0,-2 0 0 0,1 1 448 0,0-2 32 0,2 2 0 0,0 0 0 15,4 3-1712-15,-1 0-352 0,2-2-64 0,2-1-16 16,1 2 288-16,2 0 48 15,2 2 16-15,-1-1 0 0,2 0 2112 0,2 5 416 0,2-2 96 0,-1 2 16 0,-1 0 448 0,-1 4 80 16,2 0 32-16,0 5 0 0,2 2-1024 0,2 2-208 16,-2 3-32-16,0 3-16 0,1 0-480 0,-1 1-128 15,-1 1 0-15,-2 0 0 0,2 5 0 16,-1-3 0-16,-5 0-160 0,1 2 160 16,-2 4-512-16,-1 3 0 15,-2 3 0-15,-1 1 0 0,-3 2 512 0,-3-6-128 0,0 1 128 0,-3-9 0 0,0-4 480 0,-3-1 160 16,0 4 16-16,-1-6 16 0,-1-1-512 0,0-5-160 15,-2 1 0-15,-1-5 0 0,0 0 0 0,-2-4 0 16,0-4 0-16,-1-3 0 0,0-2 0 0,-3-3-256 16,-1 0 80-16,-2-2 16 15,0-2-672-15,-3 0-128 0,1-5-16 16,-2-4-16-16,-1-2-1216 0,-4-4-240 0,0-4-48 0,-1-4-16 0</inkml:trace>
  <inkml:trace contextRef="#ctx0" brushRef="#br1" timeOffset="91644.57">14030 12995 9215 0,'0'3'816'0,"0"-6"-656"0,0 3-160 0,1 0 0 0,0-2 3392 0,-1 1 656 0,3 1 128 0,-1-5 32 0,2 1-1744 0,2-2-352 0,2-1-64 0,-1 0 0 32,2 1-2448-32,-2 2-496 0,-1-1-80 0,-1 4-32 15,-1-1-16-15,-3-1 0 0,-1 6 0 0,-2-1 0 0,-4 4 1344 0,-3 2 272 0,-2 0 48 0,-2 2 16 16,-1 0 448-16,-4 5 96 0,0 5 16 0,-3-2 0 16,0 6-192-16,0-1-48 0,2-1 0 0,3 1 0 15,4-3-656-15,2-4-128 0,5-2-16 0,4 0-16 16,2 1-160-16,4-3-176 0,1-1 48 0,4 0 0 15,1-1-400 1,-1-2-80-16,1 0-16 0,-2-4 0 0,-1 1 368 0,0-1 80 0,-2 0 16 0,-1-2 0 16,-1-1 160-16,-2-1 0 0,2 0-144 0,-2-1 144 0,2-3 128 0,0-2 80 15,-1 0 32-15,2-3 0 0,0-1 160 0,0 0 48 16,1-2 0-16,1 0 0 0,0-1-272 0,-1-3-48 16,2 1-128-16,0 2 192 0,0-3-192 0,-2 1 0 15,0-1 128-15,-2 0-128 0,-1 0 224 0,1 1 0 16,-1 1 0-16,-1 2 0 0,-1 2-224 0,2 6 176 15,-2 2-176-15,0 2 160 0,-1 2 128 0,2 3 32 16,0 1 0-16,-1 3 0 0,2 1 352 0,-1 2 80 16,1 1 16-16,2-1 0 0,0 4-288 0,2-2-48 15,2 1-16-15,0 1 0 0,3-4-288 0,0 2-128 16,2 0 128-16,0 0-128 0,0 1 0 0,1 1 0 0,-2-4 0 16,0 2 0-16,-1-2 0 0,-1 1-192 0,0-3 32 0,-2 1 16 31,-1-4-496-31,-1 2-112 0,-1-3-16 0,-1 0 0 15,0-1-272-15,-1 0-64 0,-2-4-16 0,1-2 0 16,-1-1-544-16,-2-2-96 0</inkml:trace>
  <inkml:trace contextRef="#ctx0" brushRef="#br1" timeOffset="92028.58">14398 13172 43311 0,'4'10'1920'0,"-3"-6"384"0,2 1-1840 0,-1-2-464 0,1 0 0 0,-1-3 0 15,2 1-1888-15,2 1-480 0,4 1-80 0,4 1-32 16,2-1-3056-16,0 0-608 0,-1-2-128 0,-2 2-32 16,0-3 3200-16,-5 2 640 0,0-2 128 0,-3 4 32 0,-3-4 6592 0,-1 2 1344 15,-1-1 256-15,-1-1 48 0,-1 0-1392 0,-1 0-288 16,-1-1-48-16,-1-4-16 0,1 2-2880 0,-4-6-576 15,2 1-112-15,-1-4-32 0,0-1-592 0,1-5 0 16,1 1 0-16,0-4 0 0,4-1-192 0,0-1-16 16,1-3 0-16,0 2 0 0,1-2 208 0,0 1 0 15,0 3 144-15,1 1-144 0,-1 5 0 0,0 2 0 0,-1 2 0 16,0 2 0-16,1 0 0 0,2 1 0 0,-1 3 0 16,3-3 0-16,2 4 160 0,1-1-160 0,2 1 160 0,-1 2-160 15,2-1 0-15,-1 1 0 0,0 1 0 0,1 2-160 31,2 2-384-31,1 1-80 0,2 1-16 0,1 2 0 16,3 2-1408-16,0 2-304 0</inkml:trace>
  <inkml:trace contextRef="#ctx0" brushRef="#br1" timeOffset="92406.59">15219 12989 11055 0,'2'3'976'0,"-1"-3"-784"15,-1 0-192-15,0 0 0 0,0-3 4000 0,0 3 752 16,1 0 160-16,0-4 16 0,1 1-2304 0,-1-4-480 16,1 1-96-16,-2-2 0 15,0 0-2208-15,-1 0-432 0,-3 4-96 0,-2-1-16 16,-1 4-768-16,-3 1-176 0,-4 1-16 0,-1 4-16 0,-2 1 1232 0,-1 1 256 15,-2 2 64-15,-1-2 0 0,-1 3 496 0,4-1 96 16,3 0 32-16,1 1 0 0,0-1 352 0,2 6 80 16,3-4 16-16,4 2 0 0,3 2 80 0,2-2 0 15,3 3 16-15,3 2 0 0,3-2-768 0,2 0-144 16,4 2-128-16,0-2 144 0,2 0-416 0,1 1-96 16,0-1-16-16,2 0 0 0,-2-1 384 0,1 1 288 0,1-4-48 15,-2-2-16-15,1 0 32 0,-3-2 0 16,0-1 0-16,-1-4 0 0,-2 0-256 0,1-3-256 0,0 0 48 0,0-3 16 31,3 0-1424-31,-1-4-288 0,0 1-48 0,2-4-12080 0</inkml:trace>
  <inkml:trace contextRef="#ctx0" brushRef="#br1" timeOffset="93069.83">16744 12992 5519 0,'-9'-5'240'0,"2"0"64"0,0 2-304 0,0-1 0 0,4 2 0 0,-1 2 0 0,0-4 128 0,-4 2-128 15,-6-4 144-15,-6-2-144 0,-1 0 1824 0,-2-2 272 16,1 3 48-16,0 1 16 0,3 0 304 0,0 0 64 0,1 2 16 16,-1 2 0-16,2 2-816 0,-1 0-144 15,1 2-48-15,0-1 0 0,0 2-144 0,0 1-48 16,1 2 0-16,-1 0 0 0,2 3-784 0,0 3-176 0,2 2-16 0,-2 2-16 15,1 5 288-15,1-2 48 0,-1 6 16 16,3-3 0-16,1 1-256 0,3-1-32 0,2 0-16 16,2 1 0-16,3-2-144 0,1-2-16 0,2-3-16 0,3 0 0 15,3-1-80-15,1-2-16 0,2-3 0 0,3-3 0 16,3-1-128-16,1-3 128 0,2-1-128 0,-2-4 128 16,-1 2-128-16,-1-4 0 0,0 1 0 0,-1-3 0 15,0 3 0-15,-2-4 128 0,0 1-128 0,-3-2 0 16,0 0 0-16,-3-2 0 0,-1-2 0 0,1-1 0 15,-3 1 144-15,1-4 0 0,0 0 0 0,-1-5 0 0,1-3 16 16,-1 2 0-16,0-1 0 0,0-1 0 0,0-1-160 16,0 6 192-16,1 1-192 0,-2 7 192 0,-1 5-192 15,0 4 0-15,-1 2 0 0,0 2 0 0,-2 5 160 16,0 2 96-16,1-1 32 0,-1 3 0 0,1 1-288 0,2 2 0 16,-1 4 0-16,0-4 0 0,1 1 0 0,1-3 0 15,1 0 0-15,1 4 0 0,1-2 0 0,1 1 0 16,2-1 0-16,-1-2 0 0,4 0 160 15,-1 1-160-15,2 0 128 0,-1 2-128 0,1-3 128 0,0 2-128 16,-3-2 128-16,1 1-128 0,-1-1-160 0,-2-2-112 16,1 0-32-16,-3-4 0 15,2 3-736-15,-2-6-160 0,2 1-16 0,0-4-10432 16,0-2-2064-16</inkml:trace>
  <inkml:trace contextRef="#ctx0" brushRef="#br1" timeOffset="93423.9">17233 12416 38703 0,'9'8'1712'0,"-4"-3"352"0,-1 1-1648 0,0-2-416 0,-3 2 0 0,2-2 0 0,-1 2 592 0,2 6 48 0,3 7 0 0,3 7 0 0,1 8-512 0,3 7-128 16,-1 4 0-16,1 2 0 0,1 1 0 0,0 1 0 16,-1-3 0-16,1 4 0 0,-1-2 0 0,-3 2 0 15,0 1 0-15,-2-4 0 16,-2 0 256-16,-3-6 0 0,-2-6-16 0,-2-3 0 0,-1-4-240 0,-2-3 176 15,-2-5-176-15,0-2 160 0,-3-5-416 0,2-3-64 16,-1-2-32-16,-1-7-11936 16,1-1-2400-16</inkml:trace>
  <inkml:trace contextRef="#ctx0" brushRef="#br1" timeOffset="93628.51">16994 12851 27647 0,'11'2'2448'0,"-2"-2"-1952"16,-2 0-496-16,-2-2 0 0,0 2 3200 0,5-2 560 0,10 2 96 0,13-2 32 16,13-1-2640-16,11 2-528 0,6-3-96 0,1-1-32 15,2 2-592-15,-2-1 0 0,1 2 0 0,-4 2 0 16,-3 0-224-16,-3-3-112 0,-5-1-32 0,-4 1 0 31,-6 0-144-31,-8 2-16 0,-6 1-16 0,-9-3 0 0,-6 1-1536 16,-7 1-304-16,-5 1-64 0,-8 0-13056 0</inkml:trace>
  <inkml:trace contextRef="#ctx0" brushRef="#br1" timeOffset="94448.7">15091 13146 20271 0,'-4'4'1792'0,"0"-3"-1424"0,1 2-368 0,0-6 0 0,1 2 1280 0,-2 1 176 16,-2 0 32-16,-5 0 16 16,-3 0-2768-16,2 0-544 0,-1 0-112 0,5-3-32 15,2 2-864-15,1-1-160 0,2-1-32 0,2 2-16 16,1-4 2384-16,1 4 496 0,2-2 144 0,-1 1 0 0,1 1 2112 0,-1-2 512 16,1 2 112-16,-1 1 16 0,0 0-592 0,2 0-112 15,-1 0-32-15,-1 1 0 0,2 2-608 0,0-3-112 0,-1 0-16 0,1 1-16 16,0 1-384-16,-1-2-80 0,2 0-16 0,2 3 0 15,0-3-784-15,2 0-272 16,1 1 0-16,1 1 0 0,2-2 112 0,2 3 32 0,1-2 0 16,1 2 0-16,1 0 448 0,0 0 112 0,0-3 16 15,-2 0 0-15,0 0 48 0,-3-4 16 0,1 4 0 0,-3-5 0 16,-1 4-352-16,-1-4-160 0,-3 1 160 0,-1 1-160 16,0-1 0-16,-2-1-208 0,0 1 16 0,-2-2 0 15,0-3-144-15,-2 3-32 0,1 1 0 0,0-3 0 16,-1-1 368-16,1 1 192 0,0 0-32 0,-1-2 0 15,2 1-32-15,-1-1-128 0,0 0 192 0,0 1-64 16,0 0-272-16,-3 3-64 0,1 2-16 0,-2-2 0 31,-1 2-320-31,0 0-64 0,-1 2-16 0,0-1-8672 0,-1 2-1744 16</inkml:trace>
  <inkml:trace contextRef="#ctx0" brushRef="#br1" timeOffset="96429.54">3152 14876 32255 0,'0'-4'2864'0,"1"-2"-2288"0,0 1-576 0,-1 4 0 0,0-1 0 0,0-2 0 0,2 0 0 0,-1-7 0 16,0 0-320-16,0-4 48 0,1 1 0 0,-2 2 0 15,1 3 272-15,-1 2 0 0,0 2 0 0,0 4 144 16,1 2 208-16,-1 2 32 0,1 3 16 0,2 1 0 15,-1 4 288-15,2 0 48 0,0 4 16 0,-1 4 0 16,2 3 16-16,-1 3 0 0,1 3 0 0,-1 1 0 16,-1 3-528-16,0 0-112 0,-1-4 0 0,1 1-128 15,-1-1 240-15,1 1-64 0,1-5-16 16,-1-1 0-16,1-4 176 0,-2-4 48 0,0-1 0 0,-1-4 0 0,0-2 0 16,-1-4 16-16,1-1 0 0,-1-1 0 0,2-4-256 0,-2-2-144 15,1-2 160-15,0 0-160 16,-1-4 0-16,1-3 0 0,1-2 0 0,-1-4 0 15,1 0 0-15,-1-6 0 0,2 2 0 0,-2-2-160 0,0-1-32 0,1 5 0 16,-1 3 0-16,0-2 0 0,0-5 192 0,2 2-192 16,2-6 192-16,0 1-192 0,2 3-48 0,1 6-16 15,0 6 0-15,1 0 0 16,1 5 256-16,0 0 160 0,0 0-32 0,2 2 0 0,3-1-128 16,0 0 0-16,-2 1 0 0,3 0 0 0,4-3 0 0,2 2 0 15,-1-2 0-15,0 0 0 0,0 2 0 0,-1 3 0 16,-3 2 0-16,0 2 0 0,-1 2-272 0,-4 2 64 15,0 6 16-15,-2-2 0 0,-1 5 192 0,-3 3-192 16,-2 0 192-16,-3 0-192 0,0-2 192 0,-2 0 0 0,0-1-160 16,-2-1 160-16,1-1 0 0,-2 0 192 0,2-4-32 15,0-1 0-15,0-3 304 0,1 4 64 0,1-6 16 16,0 1 0-16,0-2-224 0,1-2-32 0,0-2-16 0,2 0 0 16,0-2-272-16,1-2 160 0,0 0-160 15,0 0 128-15,-1 0-128 0,0-3 0 0,0 0 0 16,1-4 0-16,1 1 0 0,0 2 0 0,0 0 0 15,0-1 0-15,1 1 0 0,0 2 0 0,2 0 0 16,0 2 0-16,0 4 0 0,0-2 0 0,0 3 128 0,0 2-128 16,1-2 0-16,1 3 0 0,0-2 0 0,1 2 0 15,0 2 0-15,2 1 0 0,-1-2 0 0,2 4 0 16,-1 1 0-16,2 2 0 0,-1 0 0 0,-2 3 0 16,2 2 0-16,-1 2 0 0,0 3 0 0,-2 0 0 0,0 3 0 15,0 3 0-15,-1 2 0 0,-2 3 0 0,1 3 0 0,0-1 0 16,-1 1 0-16,0-4 0 0,-1 1 0 0,2-3 0 15,1 1 192-15,0-5-64 0,0-6-128 0,-1 3-176 16,3-7 48-16,-1-1 0 16,-1-2-512-1,0-3-112-15</inkml:trace>
  <inkml:trace contextRef="#ctx0" brushRef="#br1" timeOffset="97244.18">4662 14702 36863 0,'-5'-3'3264'0,"0"3"-2608"0,0-2-528 0,0 2-128 0,3 0 928 0,0 0 160 0,0 2 16 0,-3-2 16 31,-4 3-1536-31,-2-2-304 0,0 1-64 0,-1 2-16 0,-1 1 416 0,1 0 96 0,-3 4 16 0,-1-1 0 15,-1 2-672-15,-1 4-128 16,1 1-16-16,1-2-16 0,2 2 544 0,4-3 112 0,3 5 32 16,2-5 0-16,1 4 992 0,2 0 192 0,1 3 32 0,1-3 16 0,1 0-256 0,3 2-48 15,-1 1-16-15,4 1 0 0,0-4 16 16,3 0 16-16,0 0 0 0,2-1 0 0,3-3-720 0,0-2-160 16,2-1-32-16,-1-4 0 15,1 0-160-15,0-5-32 16,0 0-16-16,-2-3 0 0,1-1 400 0,-1 1 192 0,-1-4-160 0,0-1 160 0,1 0 240 0,-2 0 144 15,2-2 16-15,-1-3 16 0,0 1-96 0,0-3 0 16,0 2-16-16,0-3 0 0,-2 0-304 0,-1-1 0 16,-2 0 0-16,-2 0-144 0,-1 1 144 0,-2-3 0 0,-2 3 0 15,0-2 0-15,-2-3 224 0,-2 3 32 0,0 0 0 16,0-1 0-16,-2 3 400 0,-1 0 96 0,-1 0 16 0,0 5 0 16,-1 1-512-16,0 2-112 0,1 2-16 0,-3 0 0 15,2 2-128-15,-2 3 0 0,2 1 0 16,0 1 0-16,2 3 0 0,-1 0 0 0,3 2 0 15,-2-2 0-15,2 2 0 0,1 0 0 0,2 0 0 0,0 0 0 16,2 1 0-16,-1-1 0 0,2 0 0 0,-1-2 0 16,3-1 0-16,-1 2 160 0,0-1-32 0,-1-1-128 15,2 0 256-15,-1-2-48 0,1 2-16 0,0-1 0 16,1 0 0-16,-1 0-16 0,1 1 0 0,0-2 0 16,2 4 48-16,-2-1 16 0,3-1 0 0,-2 3 0 15,2 1-48-15,-2-1 0 0,3 2 0 0,0 0 0 16,0 2-64-16,-1 1 0 0,-1-4-128 0,2 6 192 15,1 3-192-15,2 0 0 0,-1 5 0 0,2 1 0 0,-2 2 0 16,0 3 0-16,-1-1 0 0,1 2 0 0,-3 1 0 0,1-2 0 16,-2 0 0-16,0-3 0 0,0-2 0 0,-1-2 0 15,2-6 0-15,-2 0 0 0,2-4 0 0,-2-4 0 16,0-2 0-16,0-2 0 0,0-4 0 0,0-2-192 16,0-2 192-16,0-2-160 15,1 0-576-15,-1-6-112 16,1 2-32-16,-2-4-17872 0</inkml:trace>
  <inkml:trace contextRef="#ctx0" brushRef="#br1" timeOffset="97754.96">5908 14639 35007 0,'-2'3'3120'0,"1"0"-2496"0,-1-3-496 0,1 1-128 0,1 2 320 0,-1 0 32 15,-3 3 16-15,-2 4 0 16,-3 8-848-16,-3-2-160 0,-2 6-48 0,-2 0 0 0,-2 3 560 0,-1 3 128 16,-2 1 0-16,-4 3 0 0,-2 6 560 0,-1-1 144 0,-1 2 16 0,0 2 16 15,-1-2 192-15,3 1 32 16,0-6 16-16,3-1 0 0,3-5-576 0,4-10-112 0,3-4-32 0,5-5 0 16,3-6-256-16,3-3 0 0,-1-6 0 0,3-4 0 31,-1-6-1280-31,2-5-304 0</inkml:trace>
  <inkml:trace contextRef="#ctx0" brushRef="#br1" timeOffset="97965.67">5646 14630 22111 0,'10'15'1968'0,"-4"-5"-1584"0,-1-2-384 0,0 0 0 15,-2 0 4672-15,0-4 864 0,2 4 160 0,5 6 48 0,5 6-4352 0,6 7-880 16,1-1-160-16,3 3-32 15,-2-4 0-15,1-1 0 0,-1-1 0 0,0-1 0 0,-4-2-64 0,-1-2-16 16,-2 4 0-16,0-2 0 16,0 1-240-16,-2-1 0 0,-1 1 0 0,-2-1 0 15,-1 0-512-15,-1 1-112 16,0-2-16-16,-3 2 0 0,1 2-592 0,-1-1-128 16,0 0-32-16,-1 0-16576 0</inkml:trace>
  <inkml:trace contextRef="#ctx0" brushRef="#br1" timeOffset="100137.26">7544 14825 36863 0,'-1'3'3264'15,"0"-3"-2608"-15,1 0-528 0,0 0-128 0,0 0 384 0,0 0 32 0,0-3 16 0,-2 1 0 16,2 1-432-16,-1-6-256 0,1 1 48 0,-1-6 0 16,-1 2-256-1,-1-5-48-15,-2 2-16 0,-1-6 0 0,1 4 224 0,-4-1 48 0,-2 3 16 0,-2-4 0 16,-5 1 640-16,-3 2 128 0,0-1 32 0,-1 1 0 0,0 2 16 0,-3 2 16 16,-1 4 0-16,0 2 0 0,3 4-592 0,-1 4 0 15,2 6 0-15,0 2 0 0,1 0 0 0,1 7 0 16,1 1 0-16,3 4 128 0,1 5 128 0,4-1 16 15,5 4 16-15,2-1 0 0,3 1-288 0,2-1 128 16,3 4-128-16,1-5 0 0,0-2 0 0,2 3 0 16,4 0 0-16,3 1 0 0,1 0 0 0,1-1-144 15,2-2-16-15,1-3 0 0,2-7 160 0,1-1 0 16,2-5 128-16,-1-4-128 0,2-3 192 0,1-2-16 16,1-4-16-16,0-4 0 0,-2-1-160 0,1-2 0 15,-2-3 0-15,-2-5 0 0,-1-1 128 0,-4-6 0 16,1 1 0-16,-4-3 0 0,1-1-128 0,-1-3 192 15,-3-4-192-15,-1-2 192 0,0 2-64 0,-3-2 0 16,-1-2 0-16,0-5 0 0,1 0 0 0,-4-3 0 0,1-1 0 0,-4-2 0 16,0 0 64-16,-4 3 16 0,-1-3 0 0,-2 2 0 15,-2-2-208-15,-2 3 176 0,-2 2-176 0,-5 1 160 16,-1 0-160-16,-1 3 0 0,-1-1 0 0,0 8 128 16,-2 0-128-16,1 6 0 0,1 2 0 0,0 5 0 15,3 2 0-15,0 1-224 0,2 4 48 0,1 2 16 31,3 3-384-31,1 0-80 0,1 6-16 0,3 3-17728 0</inkml:trace>
  <inkml:trace contextRef="#ctx0" brushRef="#br1" timeOffset="100695.01">7929 14839 35935 0,'-3'5'1600'0,"1"-1"320"0,-2-2-1536 0,2-2-384 0,0 0 0 16,2 0 0-16,0 0 768 0,-1 0 96 0,0 0 16 0,0-2 0 16,1 2-1072-16,0 0-192 0,0 0-64 0,0 0 0 15,18-15-960-15,-9 11-192 0,1 0-32 0,1 1-16 16,1 0 816-16,1 1 176 0,-1 0 16 0,2 0 16 0,-2-2 1584 0,2 2 320 0,-2-2 64 0,2-2 16 16,-2 2-224-16,2-4-48 0,0-2-16 0,0 0 0 15,1-3-656-15,-2-3-128 0,0 2-32 0,-1 0 0 16,-1-2-64-16,-1 1-32 0,0-4 0 15,-1 3 0-15,-3 0 96 0,-1-2 32 0,-1 2 0 0,-4-3 0 16,-2 3-96-16,-1 2-32 0,-4 0 0 0,1 4 0 16,0 4-160-16,-3 2 0 0,-3 1 0 0,-4 6 0 15,-1 3-128-15,-2 4 128 0,-2 3 0 0,-1 6 0 16,0 1 0-16,-1 3 0 0,2 6 0 0,3-3 0 0,2 0 0 16,2 1 0-16,7 1 0 0,2-2 0 0,3-1 0 15,2-3 0-15,2-2 224 0,-1 1-64 0,3 3 80 0,-1 0 16 16,2-1 0-16,0 1 0 15,1 2-256-15,3 2 0 0,2-1 0 0,0 0 0 0,4 1 0 0,2-5 0 16,3 1 0-16,3-4 0 0,1-5 0 0,2 1-192 16,3-4 192-16,0-4-160 0,2-2-112 0,1-4-32 15,2-4 0-15,0-2-18032 16</inkml:trace>
  <inkml:trace contextRef="#ctx0" brushRef="#br1" timeOffset="101634.48">8678 14640 2751 0,'0'2'256'0,"-1"-2"-256"0,-2 0 0 0,2 3 0 0,0-3 3376 0,1 0 624 0,0 1 128 0,-1 2 32 15,-1-1-2800-15,2 4-544 0,0 0-112 0,0 2-32 16,2 0 288-16,-1 4 48 0,0 2 16 0,-1 5 0 16,1 3 544-16,-2 3 112 0,0 3 32 0,0 5 0 15,-1 2-160-15,1 9-16 0,0-2-16 0,1 5 0 16,0 2-256-16,1 2-48 0,2 0-16 0,-2 3 0 15,0-1-816-15,0-2-176 0,2-9-16 0,-2-1-16 16,2-3-176-16,-2-3 0 0,1-2 0 0,1-3 0 16,-1-2 0-16,-1-3 160 0,2-7-32 0,-3-1-128 15,1-5 304-15,-1-5-48 0,1-2-16 0,-1-5 0 16,0 0-112-16,0-6 0 0,2-3-128 0,-2-4 192 16,0-6-192-16,0-3 176 0,-2-6-176 0,0-6 160 0,-2 5-160 0,-1-12 0 15,-2-4 0-15,-3-2 0 0,0-3-256 0,0-4 64 16,0 0 0-16,3 3 16 0,2 4-16 0,0-3 0 15,1-4 0-15,2 2 0 0,1 3 192 0,1 4 0 16,2 1 0-16,1 3 0 0,1 0 160 16,1 9-32-16,2 4-128 0,0 2 192 0,3 2-192 0,2 7 0 15,2-2-144-15,2 7 144 0,3-2-368 0,2 6 32 16,2 4 0-16,1 2 0 16,-1 2-128-16,2 0-32 0,1 3 0 15,1 3 0-15,1 3 496 0,0-1-144 0,1 3 144 0,0-1 0 16,-3 2 0-16,-2 0 0 0,-1 4 0 0,-4 0 128 0,-4 4-128 0,-2 1 192 15,-3 5-64-15,-4 3 0 0,-4 2 64 0,-3-3 32 16,-3 0 0-16,-2 1 0 0,-1-6-16 0,-2 0 0 16,2-2 0-16,-1-5 0 0,3-1-32 0,-1-4-16 0,0 1 0 15,-2-2 0-15,2 1-160 0,-2-5 160 16,-1-2-160-16,-2-1 160 0,-2 0-160 0,-1-3 0 0,-3-2 0 0,-1-1 0 16,1 2-336-16,-4-5 0 0,-4 2 0 0,-2-5 0 31,-2 2-640-31,-2-2-128 0,0 0-32 0,-1-1 0 15,3 1-880-15,-2-1-176 0</inkml:trace>
  <inkml:trace contextRef="#ctx0" brushRef="#br1" timeOffset="102027.83">9181 14210 30399 0,'3'2'2704'0,"-2"-2"-2160"0,0 0-544 0,1 0 0 0,-2 0 2352 0,2 1 352 0,4 2 80 0,2 0 16 0,4 4-2112 0,2 4-432 0,2 2-64 0,-1 2-32 16,1 3-160-16,-2 3 160 16,0 5-160-16,-2 4 160 0,1 5 192 0,-2 3 32 15,-1 9 16-15,-3-1 0 0,-1 4-112 0,-2-3-32 16,0 1 0-16,0-1 0 0,-2-3-64 0,-1 1-32 0,2-2 0 0,-1-5 0 16,2-3-160-16,-2-5 192 0,2-3-192 15,0 1 192-15,1-2-368 0,-2-5-64 0,0-1-16 0,-2-4 0 31,0-3-352-31,-2-6-80 0,-1-2-16 0,-2-4 0 16,-2-2-880-16,-3-5-176 0</inkml:trace>
  <inkml:trace contextRef="#ctx0" brushRef="#br1" timeOffset="102244.7">9085 14538 39615 0,'2'5'3520'0,"1"-1"-2816"0,-1-4-560 0,1 0-144 0,-1 0 1216 16,3 0 224-16,5 3 32 0,6-3 16 0,9 3-912 0,6-3-176 16,5-3-32-16,2 0-16 0,0-3-352 0,1 0-240 15,-1-4 48-15,-2 0 0 0,-1 1-160 16,-6 1-32-16,0 0 0 0,-5 2 0 16,-4 0-304-16,-4 2-64 0,-3 2-16 0,-2-2 0 15,-3 2-1232-15,0 0-256 0</inkml:trace>
  <inkml:trace contextRef="#ctx0" brushRef="#br1" timeOffset="102726.68">9829 13873 43311 0,'-1'10'1920'0,"0"-2"384"0,0 0-1840 0,1-2-464 0,0 1 0 0,1-1 0 16,0 1 0-16,2 9-128 0,0 11-16 0,3 8 0 16,3 10-192-16,0 5-48 0,1 1 0 0,0 2 0 15,-2-2 160-15,0 0 32 0,-2 3 0 0,0-1 0 16,0 2 448-16,-1 0 112 0,0 1 16 0,0-3 0 16,0-4 48-16,0-4 16 0,0-3 0 0,-1-5 0 15,1-2-256-15,-2-7-64 0,0-4 0 0,0-1 0 0,0-3 96 0,-1-4 16 16,1-4 0-16,-2-5 0 15,0-1-240-15,-1-6 0 0,2 0 0 0,-2-4 0 0,0 2 192 16,0-7-48-16,0 2-16 0,0-6 0 0,0 1 0 16,0-4 0-16,0-3 0 0,0-1 0 0,0-2 112 0,1-3 16 15,1-1 0-15,2-2 0 0,0 1-256 16,-1 1 0-16,4 4 0 0,-1 5 0 0,1 5 0 0,-1 3-160 16,2 6 32-16,0 0 0 0,1 3-96 0,2 3-16 15,3-1 0-15,1 4 0 0,2 4 240 0,2 0 0 16,2 3 0-16,0 0 0 0,1 2 0 0,0-1 128 15,0 0 0-15,2 3-128 0,1-4 416 0,-1 4-32 16,1-1 0-16,-1 4 0 0,-5-1-192 0,4 1-64 16,1 7 0-16,0 1 0 0,-4 1-128 0,-3-1 128 15,0 1-128-15,-4-1 128 0,-2-2-128 0,-4-1 0 16,-2-3-160-16,-1-3 160 16,-3-3-496-16,-2-4 0 0,0-1 0 0,-3-5-13376 15,0-1-2672-15</inkml:trace>
  <inkml:trace contextRef="#ctx0" brushRef="#br1" timeOffset="107278.47">20074 17019 20271 0,'-6'4'1792'15,"-1"-2"-1424"-15,2 0-368 0,1 0 0 0,1-2 1664 0,-3 2 272 0,-4 2 48 0,-6 4 16 16,-3 3-1312-16,-3 2-272 0,1 2-48 0,4 1-16 16,4 3-352-16,0-3 0 0,3 4 0 0,3-2-128 15,2 1 128-15,2 1 0 0,1 1 0 0,3-2 0 16,2 4 0-16,0-2 0 0,4 1 0 0,0 1 0 15,4 5-272-15,0-5-32 0,3 4 0 0,1-1 0 16,1-3-64-16,1 1-16 0,2 2 0 0,-1-4 0 16,2 0 240-16,0-6 144 0,2 0-192 0,0-8 192 15,2 2-208-15,-1-6 64 0,3-2 16 0,1-2 0 16,2-5 128-16,2 2 144 0,-3-5-16 0,2-4-128 16,0 0 0-16,-1-3 0 0,0-1-240 0,-3-3 80 0,-2 2 160 15,1-5 256-15,-1-2-64 0,-5 1-16 0,-3-2 336 16,-1-4 80-16,-4-3 16 0,-1 4 0 0,-3-4 160 0,-4 1 48 15,-2-4 0-15,-3 0 0 0,-2 1-304 0,-2-1-48 16,-3 3-16-16,0 0 0 0,-3 1-448 0,-1 5 0 16,0 4 0-16,-3 1 0 0,0 5 0 0,-1 2 144 15,-2 3-144-15,0 7 192 0,-1 1 160 0,-4 3 32 16,0 3 16-16,-4 3 0 0,1 3-400 0,-1 2 0 16,-2 4 0-16,-1-3 0 0,0 1-128 0,3-2-16 15,3 0 0-15,3 0 0 0,2 0-112 0,2-1-32 16,1-1 0-16,4 1 0 15,2-3-976-15,2 2-192 0,2-3-32 0,2 0-11440 0</inkml:trace>
  <inkml:trace contextRef="#ctx0" brushRef="#br1" timeOffset="108348.93">21810 16950 2751 0,'0'-6'256'0,"-1"2"-256"16,-1-2 0-16,-1 2 0 0,1 2 1920 0,-1 2 320 15,-1-4 80-15,-2 1 16 0,-5-3-1536 0,-5 0-304 16,-2-1-64-16,-5 4-16 0,2 3-416 0,-2 3 0 16,-1 2 0-16,0 3 0 0,-2 1 0 0,-2 2 0 0,0 4 0 0,1 3 0 15,1 1 320-15,-1 1-32 0,4-2 0 16,2 5 0-16,4 0 544 0,1 1 128 0,3 4 0 0,2-2 16 16,3-1 80-16,0 3 16 0,3 2 0 0,0 3 0 15,3-1-192-15,-1 0-48 0,5 1 0 0,-1 0 0 16,3-1-320-16,3-3-80 0,2-1-16 0,3-3 0 15,4-3-256-15,3-6-160 0,3-2 192 0,3-3-192 16,1-4 336-16,3-4-32 0,3-3-16 0,4-4 0 16,3-2-160-16,0-5-128 0,2-2 192 0,0 0-192 15,0-6 0-15,-2 1 0 0,3-2 0 0,-5 0 0 16,0-5 384-16,-2 1 112 0,-3-2 16 0,-1 1 16 16,-2-4 64-16,-3 1 16 0,0 0 0 0,-5-1 0 15,-2-3-384-15,-3-3-80 0,-1 1-16 0,-4-1 0 0,-2-2 0 16,-5 4-128-16,-3 2 192 0,-5 2-64 0,-2 3-272 15,-4 4-64-15,-2 4-16 0,-4 1 0 0,-2 5-144 16,-1 0-16-16,-5 6-16 0,-1-1 0 0,1 4 272 0,-5 0 128 16,2 3-128-16,-3 3 128 0,-2 0 0 0,-1 4 0 15,-2-1 0-15,1 0 0 0,-1 1 0 0,2 2 0 16,-1 0-144-16,3 1 144 16,3-1-704-16,3 0-80 0,3 2-16 0,3 2-11504 15</inkml:trace>
  <inkml:trace contextRef="#ctx0" brushRef="#br1" timeOffset="108979.89">22983 16893 35935 0,'-2'2'3200'0,"0"-2"-2560"0,-1-2-512 0,1 2-128 0,-1 0 384 16,0-2 48-16,-3 2 16 0,-7 0 0 16,-4 0-4336-16,-5 2-848 0,-4 4-192 0,-4 2-16 15,0 3 192-15,-1 1 32 16,0 5 16-16,3 2 0 0,1 2 6640 0,2 1 1328 0,4 4 272 0,1 3 48 0,5-1-320 0,2 1-64 16,7 1 0-16,2-1-16 0,5-1-2192 0,4 1-432 15,5-1-96-15,2-2-16 0,3-1-448 0,4-3 0 16,3 0 0-16,1-3 0 15,3-2-480-15,3-1-192 0,3-3-32 0,0-3-16 16,2-2 368-16,0-2 80 0,2-3 16 0,1-3 0 0,-1 0 704 0,1-6 128 16,-2 0 48-16,1-4 0 0,-2 1-304 0,1-6-64 15,-1 2-16-15,2-4 0 0,-1-1 48 0,-2-2 16 0,1-2 0 16,-3 0 0-16,-3-2 320 0,-3-2 64 16,-3-2 16-16,-5-1 0 0,-2 0-16 0,-5-2 0 0,-4-1 0 15,-4 1 0-15,-4 5-496 0,-4-2-192 0,-5 2 128 0,-3 4-128 16,-3 0 0-16,-4 6 0 0,-2 4 0 0,-3 2 0 15,-4 3 288-15,-1 5-32 0,-4 0 0 0,0 2 0 16,0 2-64-16,0-2 0 0,1 2-16 0,-1-2 0 16,2 2 96-16,-1 0 32 0,2 2 0 0,2 0 0 15,3 1-304-15,1-2 0 0,2 3 0 0,3 1 0 16,4-4-400-16,4 1 16 0,2 1 0 0,2 1 0 16,4 0-1424-1,1 1-288-15,2 0-48 0,1-1-11616 0</inkml:trace>
  <inkml:trace contextRef="#ctx0" brushRef="#br1" timeOffset="109564.13">24285 16845 7359 0,'1'-6'656'0,"-1"3"-528"0,0 1-128 15,-1 2 0-15,-1 2 2048 0,-1-2 368 0,-1 0 80 0,-3-2 0 16,-3 2 256-16,-6 2 64 0,-3 2 0 0,-3 2 0 15,-3 3-800-15,-3-3-160 0,-5 4-16 0,-2-3-16 16,-4 4-992-16,0 2-192 0,-1 0-32 0,1 2-16 16,3 1-592-16,5 0 0 0,5-3 0 0,1 3 0 15,5 2 0-15,5 2 0 0,6 0 0 0,1 1 128 16,2 1-128-16,3 3 0 0,2 1 0 0,1 2 128 16,3 1 128-16,-1-1 48 0,3-2 0 0,3 1 0 15,1-4-304-15,4-4 0 0,2 0 128 0,1-3-128 16,2-1 256-16,2-5-16 0,4 0 0 0,2-7 0 0,3 2-240 0,1-5 128 15,3 0-128-15,1-2 0 0,-2-2 128 0,1-5-128 16,4 2 0-16,3-5 0 0,-2-3 0 0,2-1 0 16,1-3 0-16,-4-1 0 0,0-2 128 0,-3-3 0 15,1 1-128-15,-4-2 192 0,-4 0-192 0,-2-3 0 16,-2 1 0-16,-3-3 0 0,-4 2 0 0,-2 3 0 16,-4-2 176-16,-3 1-176 0,-4 3 224 0,-5 0-64 15,-1 1-16-15,-5 5 0 0,0 2-144 0,-5 3 0 16,0 5-160-16,-6 3 160 15,-2-1-432-15,-2 3 16 0,-3 3 0 0,-3 0 0 16,2 0-352-16,-4 3-64 0,0-3 0 0,-2 3-16 0,-1 0 480 0,2-2 112 16,0 1 0-16,2 0 16 15,3 0-208-15,1-2-64 0,1 0 0 0,1 0-13696 0</inkml:trace>
  <inkml:trace contextRef="#ctx0" brushRef="#br1" timeOffset="110144.93">25238 16799 23039 0,'-21'15'2048'0,"4"-8"-1648"0,1 2-400 0,1-3 0 0,5-6 4016 0,1 0 720 16,-2 3 128-16,-11-2 48 15,-14 7-4784-15,-10 0-960 0,-2 4-192 0,3 3-48 0,10 4 752 0,9 3 160 16,10 1 32-16,6 5 128 15,7 1-5760-15,6 2-1024 0,2 1-224 0,2 0-16 0,2-1 8368 0,1 0 1664 16,2-2 320-16,0-6 80 0,1 1-1888 0,3-4-384 16,1-2-80-16,5-4-16 15,4 1-1904-15,4-3-384 0,2-1-80 0,2-2-16 16,1-1-880-16,4-1-176 0,4-6-32 0,0-1-16 0,1-4 2096 0,-2-2 352 0,1-3 208 0,-1-2-16 16,-3-1 512-16,-3-4 96 0,0 1 32 15,-2-1 0 1,-3-5-1008-16,-4 1-192 0,-1 0-32 0,-3-1-16 0,-2-1 1056 0,-3 0 224 0,-2-4 32 0,-3 1 16 15,-2-1 1488-15,-5-3 288 0,-1 1 64 0,-3-3 16 16,-2-1-832-16,-5 1-160 0,-1 0-48 0,-2 3 0 16,-2 4-1136-16,-1 2-224 0,-2 3-48 0,-2 3-16 15,-1 4-304-15,-4 3 0 0,-1 3-128 0,-4 2 128 16,2 3-176-16,-7 2 176 0,-5 3-192 0,-2 1 192 16,-2 2 0-16,-2 3 0 0,-4 3 0 0,3 2 0 15,3-2 0-15,3 0 0 0,6-1 0 0,4 0 144 16,6-2-144-16,6-1 0 0,1 1 0 0,5 0-10560 15,0-4-2176-15</inkml:trace>
  <inkml:trace contextRef="#ctx0" brushRef="#br0" timeOffset="114661.3">26937 10862 10127 0,'-1'0'896'0,"1"0"-704"16,0 0-192-16,0 0 0 15,1 0-1072-15,-1-1-240 0,1 1-48 0,1-3-16 0,0 1 1088 0,0-2 288 0,1 0 0 0,1 1 0 16,-2-2 0-16,-1 1 0 0,1 0-144 0,-2-1 144 16,1 4 1312-16,-1-2 320 0,1 0 64 0,-1-1 48 15,-1 2 768-15,1-1 160 0,0 2 16 0,-1-1 64 16,-1-2-608-16,0 2-112 0,-1-2-32 0,0 1 48 16,-2 0-1008-16,-3-1-192 0,1 1-32 0,-3 0 16 15,-1 3 0-15,-4-3 0 0,-1 3 0 0,-3 3 48 16,-2 3 64-16,-2 1 16 0,-2 6 0 0,-1-3 0 15,1 4-400-15,1-1-80 0,0 3-16 0,2 0 48 0,2 0-288 0,0 3-48 16,3 0-16-16,2 4 32 0,0 1-192 0,3 5 0 16,1-1-192-16,1 1 192 0,0 3-128 15,1 2 128-15,2 5-160 0,1 0 160 0,5 3 0 0,1-3-192 16,2 0 192-16,4-3 0 0,4-1-176 0,5-1 176 16,4-3-128-16,4-5 128 0,4-1 0 15,3-8-144-15,5 1 144 0,3-8 0 0,3-4 0 0,1-5 208 16,-1-2 0-16,2-2 0 0,0-5 48 0,7-4 0 15,5-6 0-15,2-3 0 0,0-3-80 0,-1 0-16 16,-4-5 0-16,-4-2 0 0,-4 2-16 0,-5-2 0 16,-3-1 0-16,-7-3 0 0,-3-2-144 0,-5-1 128 15,-5-1-128-15,-7-2 128 0,-3 5-128 0,-6-1 192 16,-6-1-192-16,-5-2 192 0,-7 7-192 0,-5 2 0 16,-4 5 0-16,-5 4 0 0,-4 3 0 0,-6 5 0 0,-3 4 0 0,-1 1 0 15,1 8-128-15,-2 1 128 0,0 4 0 16,-1 2 0-16,2 2-192 0,0-1 48 0,3 2 0 0,2-1 0 31,1-2-816-31,2 0-176 0,2-2-16 0,3-2-16096 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6:09:09.77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33033 10985 18431 0,'1'-1'1632'0,"-1"0"-1312"0,2-2-320 16,-1 3 0 0,-1 0 576-16,1-1 32 0,0 0 16 0,-1 1 0 0,3-4 624 0,-3 2 128 0,1-2 32 0,-2 3 0 0,0-3-16 0,-3 2 0 0,-1 2 0 0,-1-4 0 0,-2 3 144 0,-2 1 16 0,-1 0 16 0,-2-2 0 0,-2 4-720 0,-4-2-144 0,0 0-16 0,-5 0-16 0,-2 0-416 0,-1 1-64 0,-4 0-32 15,-1 2 0-15,-3-3-288 0,-3 0-64 32,-7 0-16-32,-4 0 0 0,-7 0 48 0,-4 1 16 0,-6 1 0 15,-1 1 0-15,2-1 144 0,-4 1 0 0,-2-3 0 0,-2 1 0 16,3 0 144-16,-2 3 16 0,1 1 0 0,3-4 0 15,10 0 32-15,0 1 0 0,4-4 0 0,1 2 0 16,3 0-192-16,3 0 192 0,1 0-192 0,3 0 192 0,2 2-192 16,2-2 0-16,2 0 0 0,2-2 0 0,3 2 0 15,-1-1 0-15,0 0 0 0,2-2 0 0,2 2 224 16,2 0-32-16,2-2-16 0,1 2 0 0,2 0 16 0,0 0 16 16,2 1 0-16,0-3 0 0,3 2-64 0,0 0-16 15,2-2 0-15,-1 1 0 0,2 1-128 0,1-2 0 16,0 1 0-16,1 0 128 0,-1 0-128 0,1-1 0 15,0 3 0-15,-1-2 0 0,2 1 0 0,0-2 0 16,-1 3 0-16,1-3 0 0,1 1 0 0,0-1 0 16,0 0 0-16,1 1 128 0,3-1-128 0,0-2 192 15,1 2-192-15,1 0 192 0,1-1-192 0,0 2 0 16,3-1 0-16,0 0 128 0,1-2-128 0,2 0 0 0,2 0 0 16,0-1 0-16,1 1 0 0,1-3 0 0,3 2 0 0,0-3 0 15,2 1 0-15,3-3 0 0,1 0 0 0,2-3 0 16,1 0 0-16,2-2 0 0,0 0 0 0,0 1 0 15,1-2 0-15,1 1 0 0,2-1 0 0,-1-1 0 16,1-1 0-16,0 0 0 0,0 0 0 0,-2 2 0 16,-2 1 0-16,0-1 128 0,-1 1-128 0,0 0 128 15,-3 2-128-15,0 3 0 0,-2 0 0 0,-2 5-176 16,-4-1 176-16,-2 4 0 0,-2 1 0 0,-4 0 0 0,-1 4 0 16,-4 0 0-16,-2 3-144 0,-3 2 144 0,-3 2-160 0,-4-1 160 15,-3 3-208-15,-3 1 80 0,-3 2 128 0,-2-1-128 16,-1 0 128-16,-1 1-128 0,0 1 128 0,0-2 0 15,1 2 0-15,-1-1 0 0,0 3 0 0,-1-2 0 16,-1 0 0-16,3 1 0 0,-1-2 0 0,-1 0 0 16,1 0 0-16,-1 1 0 0,3-4 0 0,0 3 0 15,1 0 0-15,3-1 0 0,4 3 0 0,3 0 128 16,2 1-128-16,4 3 128 0,4 2 64 0,2 2 0 16,5 2 16-16,3 3 0 0,2 5 80 0,3 0 16 0,2 5 0 15,1-5 0-15,2 4-80 0,0-3-16 0,-1 0 0 16,1-2 0-16,1-4-32 0,-2-1-16 15,2-4 0-15,0-2 0 0,0-2-160 0,1-4 0 0,2 0 0 0,2-4 0 16,1-2 0-16,3-5 0 0,3-1 0 16,3-4-13424-16,4-4-2560 15</inkml:trace>
  <inkml:trace contextRef="#ctx0" brushRef="#br0" timeOffset="43903.25">3080 10705 25791 0,'-7'-3'2304'0,"1"2"-1856"16,3 1-448-16,2-1 0 0,2 1 0 0,-2 0 0 0,-3-4 0 0,-3 1 0 0,-1-1 0 0,-2-3 0 0,2 1 0 16,-2 1 0-16,1-1 0 0,-1-3 0 0,-1 2 0 0,0 1 0 0,-1 0 160 0,-2-2 32 0,-1 2 16 0,-2 0 0 0,1 3 528 0,-4-2 96 0,-1 4 32 0,-2-1 0 15,-2 0-208-15,-4 2-32 0,0 2-16 0,-5 0 0 0,0 1-416 0,-5 0-192 16,-1 4 160-16,-5-3-160 0,1 3 0 15,-6 1 0-15,-2 3 0 0,-5 3 0 0,-1 0 0 0,-5 0 0 16,-6 4 0-16,-5-1 0 0,0 0 0 0,-1-1 128 16,5-1-128-16,-1 1 0 0,3 0 400 0,0 2-16 15,3-1 0-15,1-2 0 0,4-1 256 0,5-3 32 16,1 1 16-16,4-1 0 0,-1 4-320 0,3-1-64 16,2 0-16-16,5 0 0 0,3 1-288 0,7-2 128 15,4 2-128-15,6-4 0 0,6 2 368 0,4-1-48 16,5 1 0-16,4 0 0 0,5 1-64 0,4 1 0 0,4 2-16 15,4 0 0-15,5 2-96 0,3-1-16 0,3 3 0 16,4 0 0-16,3 3-128 16,2-4 0-16,2-1 0 0,-1 0 128 0,-1-2-128 0,1 4 128 0,2 3-128 0,-1 3 128 31,-1 4-128-31,0 2 0 0,-3 8 0 0,2 9 0 16,-2 8 0-16,2 13 0 0,-2 9 0 0,-3 6 0 0,-6-2 0 0,1 10 0 0,-1 16 0 0,-3 0 0 15,-1 2 0-15,-2 1 0 0,-2 7 0 0,-1-1 0 16,-3-3 0-16,-3 2 0 0,0 3 0 0,-6-2-176 31,0-2 176-31,-6 1 0 0,0-2 128 0,-5-4-128 16,0-8 0-16,-4-9 0 0,3-14 0 0,1-2 0 15,-1 3 176-15,0 0-48 0,-1-5 0 0,-1-5 0 0,1-10 112 16,-1 2 16-16,-2 8 0 0,0 2 0 0,-1 0-80 16,-1 0-16-16,0-1 0 0,-1-1 0 0,1-5-160 0,-1 6 0 15,0 2 0-15,-1 2 0 0,0-1 0 0,-1-4 0 16,1-6 0-16,2-9 0 0,0-8 0 0,2-6 0 15,0-6 0-15,2-4 0 0,3-9 0 0,-1 2 128 16,1-6-128-16,1 0 192 0,1-2 256 0,-2 0 48 16,4 3 16-16,-3-4 0 0,4 2-352 0,-2-2-160 0,0 2 160 15,1 0-160-15,0-1 0 0,2 0 0 0,1 2 0 16,1-3 0-16,1 2 0 0,0-2 0 0,3 0 0 16,-2 0 0-16,3-1 240 0,0 1 0 0,4-2 0 0,1 1 0 15,2 0 0-15,3-1 0 0,6-3 0 0,2-1 0 16,6 0 160-16,4-4 48 0,4-1 0 0,8-1 0 15,4 0-112-15,6-2-16 0,2 0 0 0,4-6 0 16,5 0-320-16,-2-2 128 0,-3-2-128 0,-2 3 0 16,-1-3 0-16,2-3 0 0,-3 1 0 0,-1 0 128 15,0-1-128-15,-4-1 0 0,-4 0 0 0,0-2 0 16,-1 1-640-16,3-3-112 0,-1 3-16 16,-2-7-20224-16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6:13:26.4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10079 14756 38703 0,'-38'-11'3440'0,"9"-1"-2752"0,3 1-560 0,9 5-128 0,8 1 896 0,4 4 128 0,1-4 48 0,-9-6 0 0,-3-4-704 0,-1-5-144 0,4 0-32 0,10 2 0 0,6-1-192 0,10 3 144 0,9 1-144 0,9 1 128 0,12-1-384 0,10 4-96 0,14 3-16 0,9 2 0 16,6 6 32-16,9 3 0 15,6 5 0-15,5 2 0 16,3 6-880-16,-1 4-160 0,0 6-32 0,-2 0-16 0,1-1-560 0,-4 1-128 16,-5-4 0-16,-4 1-16 15,-3-4 1056-15,0 2 224 0,1-3 32 0,-2-3 16 0,-6-4 1936 0,-1-3 384 0,0-1 80 0,3 2 0 16,2-2 480-16,1-3 96 0,-2-3 0 0,-6-2 16 0,-8 1-1328 15,9 0-272-15,7 2-48 0,-3-2-16 0,-4 0-528 16,-8 0 0-16,-4-1 0 0,-7 1-144 0,-6 1-176 0,-4 3-48 16,-6-1 0-16,-6 2 0 15,-2 0-128-15,-7 1-16 0,-6 1-16 16,-7 2 0-16,-3 1 48 16,-5 3 16-16,-5 3 0 0,-3 4 0 0,-3 5 96 0,-5 3 32 0,-4 8 0 0,-7 9 0 15,-6 5 16-15,-4 7 16 0,-5 0 0 0,-3 1 0 16,1-6 480-16,-2 3 80 0,-2 2 32 0,0-3 0 0,5-6-160 15,2 0-128-15,2 1 144 0,4-5-144 0,5-1 240 0,1 1-48 0,3 0-16 16,3 0 0-16,1-2 0 0,3 1 0 0,3 1 0 0,0 1 0 31,2-2-176-31,0 4 0 0,2 5 0 0,3 0 0 0,1 2 0 0,4 0 0 0,0 1 0 0,5 1 0 16,-1-2-144-16,4 2 144 0,2 1 0 0,3-3 0 16,-1-1-192-16,-2-3 64 0,3-7 128 0,-1-6-208 15,0-2 208-15,0-3 0 0,1-6 192 0,0 0-192 16,1 0 416-16,2-1-32 0,-1-2 0 0,1-6 0 15,-1 1 160-15,0-2 32 0,-1-1 0 0,-2 0 0 16,-1-2-160 0,-1 1-32-16,-2-1 0 0,-1 0 0 0,-2 0-160 0,-1 2-32 0,-2-1-16 0,-3-1 0 0,0 0-48 0,-2 0-128 31,-3 0 192-31,-2-2-64 0,-2 1-128 0,-3 1 0 16,-2 1 0-16,-6-1 0 0,0 0 144 0,-5 3-144 15,-3-1 160-15,-2 1-160 0,-3-2 176 0,-2 1-176 16,-1-4 192-16,-1-2-192 0,1-1 256 0,-3-2-64 15,-3 1-16-15,-2-1 0 0,5-1 80 0,-5 0 32 16,-5 1 0-16,-7 0 0 0,-5 3-112 0,-5-2-32 16,-2 4 0-16,-4-2 0 0,0 2-144 0,-3 0 128 0,-2 0-128 15,-1-1 128-15,1-1-128 0,1-4 0 0,2-1 0 16,0-4-13136-16,-1-2-2736 16</inkml:trace>
  <inkml:trace contextRef="#ctx0" brushRef="#br0" timeOffset="27448.67">27307 11883 12895 0,'-3'-1'1152'0,"0"0"-928"0,-2 1-224 0,1-3 0 0,1 2 1984 0,2 1 368 0,-1-1 64 0,-3 1 16 0,-4-4-2144 0,-3-1-416 0,-3 0-96 0,-2 1-16 0,1-2-496 0,-2 1-96 0,1 0-32 0,0 0 0 0,1 0 528 0,-2 3 96 16,0-3 32-16,-3 0 0 0,-2 1 1040 0,-1 2 224 15,-4 1 32-15,-2 1 16 0,-3 0 64 0,-2 1 16 16,-4 4 0-16,-4-3 0 0,-4 2-848 15,-3 1-160-15,0-3-48 0,-3 2 0 0,1-1-128 0,-2-1 0 16,3 2 0 0,-4-1 128-16,2 2-128 0,-3 0 160 0,-1-3-160 0,2-1 160 0,-1-1 32 0,1 0 0 0,0-1 0 15,4 1 0-15,3 0-64 0,-1 1-128 0,2 3 192 16,0-4-64-16,3 0 208 0,1 0 48 0,4-3 0 0,0 2 0 16,3-2 16-16,3 1 16 0,0 1 0 0,2-2 0 15,5 3 288-15,0-2 64 16,1 0 16-16,2 1 0 0,2 1-144 0,2-2-16 0,2 1-16 0,3-1 0 15,2 1-288-15,2-3-48 0,4 3-16 0,1-3 0 16,2 3-256-16,2 0 0 0,0-2-176 0,2 1 176 16,0 1-592-1,3-3-16-15,0 3 0 0,1-3 0 0,1 2 352 0,0-2 64 0,1 3 0 0,1-4 16 16,0 3 176-16,0-2 176 0,1-1-48 0,-1 1 0 16,1 0 272-16,1-3 48 0,1 3 16 0,1-5 0 0,-1 2-48 15,0-2-16-15,2 1 0 0,-2-3 0 0,-1 1-272 16,0 0-128-16,1 0 128 0,-2-1-128 0,0 0 0 0,0-1 0 15,0 1 0-15,-2-1 0 0,2-2 0 0,-2 2-144 32,2 0 144-32,-2 0-208 0,1 3 208 0,-1 0-192 15,1-1 192-15,-2 3-192 0,1-1 192 0,-2 4 0 0,0 0 0 0,0-1 0 0,-1 0 0 0,-2 3 0 16,1 0 0-16,-2 1 0 0,0-1 0 0,-2 2 0 16,1 0 0-16,-3 2 0 0,0-1-400 0,-2 1 16 15,-1 3 0-15,6-5 0 0,0 0 64 0,-26 13 0 0,13-7 16 16,-2 1 0-16,2 2 304 0,-3 0 0 0,-2 1 0 15,-3 1 0-15,2 0 128 0,-4 1-128 0,2 1 176 0,-2-2-176 16,2 2 176 0,1-2-176-16,3-2 160 0,1 2-160 0,2 2 560 0,2 0 16 0,2-2 0 15,1 3 0-15,3 1-320 0,1-3-48 0,4 4-16 0,1-3 0 16,2 0 32-16,3 1 0 0,1-2 0 0,2 0 0 16,2 1 224-16,1 2 32 0,1-1 16 0,3 3 0 15,0-3-288-15,0 2-48 0,2 2-16 0,0-5 0 0,4 2-144 31,0-1 0-31,2-2 0 0,0 2 0 16,4-6-448-16,2 1-80 0,3-3-16 0,1 0-16608 16</inkml:trace>
  <inkml:trace contextRef="#ctx0" brushRef="#br0" timeOffset="29232.33">28026 11609 17503 0,'0'0'1552'0,"0"-3"-1232"0,0 2-320 0,0 0 0 0,0 1 1120 0,0 0 160 0,0 0 48 16,-1-2 0-16,1 0-736 0,-1 1-144 0,0-1-16 0,1 2-16 0,0 0 592 0,0 0 112 0,0 0 32 0,0 0 0 0,-21-9-16 0,16 9 0 15,0 0 0-15,-3 0 0 0,2 1 144 0,-1 1 48 0,-1-2 0 0,1 1 0 16,-2 1-352-16,-1 1-64 0,1-1-16 0,-1 1 0 15,-2 1-528-15,0 0-112 0,1 2-32 0,-3 0 0 16,0 0-224 0,-3 3 176-16,1 0-176 0,-1 1 160 0,0-1-160 0,-2 3 0 0,3-4 0 15,1 2 0-15,2 0 0 0,2-1 0 0,1-1 0 0,1 0 0 32,3 2 0-32,1-4 0 0,2 0 0 0,3 1 0 0,2 1 0 0,0-2 0 0,3-2 0 15,3 1 0-15,0 0 0 0,2 0 0 16,1 0 0-16,3-1 0 0,1-2 0 0,1-1 0 0,0 3 0 15,1-4 0-15,0 0 0 0,2 1 0 0,1 0 0 0,0 2 0 0,-1-3 0 16,2 3 0-16,-1 1 0 0,0 1 0 16,-2 2 0-16,-1 2 0 0,-3-2 0 0,0 3 0 0,-3 1-320 0,-1 1 48 31,-3-3 16-31,0 5 0 0,-2-3 96 0,-2 2 32 0,-2-2 0 0,1 1 0 0,-4 0 128 0,1 2 0 16,-2-2 0-16,-1 0 0 0,0-1 0 0,-1-3 0 15,-3 7 0-15,-4-4 0 0,0 3 0 0,-3 1 0 16,-1-3 0-16,-2 0 0 0,-1 3 176 0,-2-4 64 15,-1 2 16-15,-2 0 0 0,-2 1-80 0,-1-2-16 0,-4 2 0 16,-1 0 0 0,-3-2-160-16,-2 0 0 0,-4 1 0 15,-1-3-18304-15</inkml:trace>
  <inkml:trace contextRef="#ctx0" brushRef="#br0" timeOffset="34614.14">2602 6179 1839 0,'5'1'160'0,"1"-1"-160"15,-1-1 0-15,-2-1 0 0,0 2 864 0,2 0 144 0,5-3 16 0,5 0 16 0,6-3 112 0,1-1 32 0,0-2 0 0,-3 0 0 0,-2 1 224 0,-3-2 32 0,-2 2 16 0,-2 0 0 0,-4 0-368 0,-1 2-80 0,-1 0-16 0,-3-3 0 16,-1 3-240-16,-1-1-48 0,-2 0-16 0,-2-1 0 0,-2-1 48 16,-2 2 16-1,-3-2 0-15,-3 3 0 0,-4-3-112 0,-2 3-32 0,-5 0 0 0,-2 2 0 0,1 0-80 16,-5 0-16-16,-3 2 0 0,-2-3 0 15,0 2-160-15,-4 0-32 0,-3 1-16 0,-3 0 0 0,0 2 128 0,-4 0 16 16,-2 4 16-16,-3-3 0 0,2 1 48 0,-3-1 16 31,-1-1 0-31,1 0 0 0,4-1-128 0,-3 2-16 0,0 1-16 0,-1 1 0 0,1 1-368 0,-1 0 0 32,1-2 0-32,0 0 128 0,2 1-128 0,1-2 0 0,1 3 0 0,2-2 0 0,2 3 0 0,-1 0 0 15,-1 1-128 1,1-1 128-16,-1 1 0 0,3-1 0 0,9 0 0 15,0-1 0-15,2 2 0 0,-3 1 0 0,-1 0 0 16,0-1 128-16,5 1-128 16,5 2 0-16,4 0 0 0,2-1 0 0,3 1 0 0,3 0 144 0,1-1-144 0,5 0 160 15,2-2 144-15,2 1 16 0,1 1 16 0,2 0 0 16,0-2 64-16,1 4 16 0,0-2 0 0,0 3 0 16,2 1-160-16,-1 3-16 0,1 2-16 0,0 3 0 15,1 4-224-15,1 2 0 0,1 1 128 0,1-1-128 16,-1 1 0-16,1 6 0 0,3 6 0 0,-1 3 0 15,2 2 0-15,-1 12 0 0,0 6 0 0,0 12 0 0,-1 0 0 16,-2-6 0-16,1-3-128 0,-2 6 128 0,0 3-144 16,0 7 144-16,1 3-208 0,0-12 80 0,3-8-64 0,0-11 0 15,0-2 0-15,0 1 0 0,-1 3 192 0,-4 8 0 16,-4 13 0-16,-3-9 0 0,0-12 0 0,-1-3 0 16,-1-2 0-16,-2-1 128 0,0 4-128 0,-4 4 144 0,-1 4-144 15,0-1 160-15,3-4-160 0,1-4 0 0,2-3 0 0,0-6 0 16,2-5 0-16,0-5 0 0,2-3 0 0,2-2 0 15,1 1 192-15,-1-4-32 0,1-3-16 0,1 0 0 16,-1 4 0-16,0-1 0 0,-2 2 0 0,0-2 0 16,-1-4-144-16,-1-3 0 0,1-2 0 0,1-2 0 15,0 0 256-15,2-8-48 0,1 0 0 0,1-4 0 16,-1 1 256-16,1-3 48 0,2 0 16 0,0-3 0 0,-2 3-48 16,1-1-16-16,0 1 0 0,0 0 0 0,0 4-192 15,0-4-32-15,0 0-16 0,0 0 0 0,0 0-224 16,13 18 0-16,-5-10 0 0,3 0 0 0,6 2 0 0,7-1 0 15,8 0 0-15,10-6 0 0,9 0 0 0,4-3 0 16,5-5 0-16,0-1 0 0,0-3 0 0,5 0 0 16,7-2 0-16,1 3 0 0,1 0 0 0,-2 1 0 15,-2-4 0-15,-2 4-12768 16,-2 0-2592-16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5:46:07.0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4340 10605 22111 0,'-5'-9'1968'0,"2"2"-1584"0,0 2-384 0,3 4 0 0,1-2 784 0,-1 1 80 16,0-5 16-16,0-2 0 0,-1-1-880 0,2-4 0 0,1-1-128 15,0 5 0-15,-1 2-32 0,1 4 0 0,-2 4 0 0,-2 0 0 16,-1 0 160-16,-2 4-192 0,-1 1 192 0,-3-2-192 16,-2 4 192-16,-4-1-160 0,-5 0 160 0,-5 4-160 15,-3-4 1184-15,-4 1 256 0,-4 2 32 0,4-5 16 16,10-2 448-16,-6 2 80 0,-9-2 32 0,-10-2 0 16,-6 0-832-16,-3-2-160 0,-2-1-48 15,3 2 0-15,4-1-384 0,-1 1-80 16,-4 1 0-16,-1 3-16 0,7-2-192 0,-6 6-48 0,-3 1 0 15,-4 1 0-15,0 1-128 0,0-4 0 0,1 0 0 0,2 0 0 0,1 1 0 16,0 0 0-16,2-4 0 0,-3 0 0 0,2 0 0 16,-1-6 0-16,0 0 0 0,2-2 0 15,5-2 0-15,2 0 0 0,3-3 0 16,7 0 0-16,4 2 128 0,1-5 0 0,-1 1 0 0,0-2 0 16,4 2 32-16,3-1 0 0,1 5 0 0,5 0 0 0,2 5-160 15,0-2 160-15,1 3-160 0,0 2 160 0,2 0-160 0,-1 0 0 16,2 4 0-16,0-4 128 0,-1 3-128 15,1 0 0-15,3 0 0 0,1-3 0 16,-1 1 0-16,2-1 0 0,2 0 0 0,1 0 0 16,1-1 0-16,0-2 0 0,1 3 0 0,2-3 0 0,1 3 0 0,0 0 192 15,2 0-64-15,-1 0 0 0,1 0-128 0,1 3 128 16,-1 4-128-16,1-1 128 0,-1 1-128 0,-1 4 0 16,0 5 0-16,-2 0 0 0,-2 7 0 0,0-1 0 15,0 0 0-15,-2 0 0 0,0-1 0 16,2 2 0-16,-1-1 0 0,2-2 0 0,3-2 0 0,0 1 0 0,2 1 0 15,1-4 0-15,0 2 0 0,1 1 0 0,0 1 0 0,2 1 0 16,-1 2 0-16,1 6 0 0,2 4 0 16,0 5 0-16,0 4 0 0,-1 3 0 0,3 2 0 15,-4-3 0-15,2 0 0 0,-2-10 0 16,0-5 0-16,-1-6 0 0,-1-2 0 0,-1-2 0 0,-1-2 128 16,-3 0-128-16,0 0 0 0,-2-4 0 0,0 2 0 0,1-5-176 15,-1 2 320-15,2-2 64 0,0-4 16 0,1 2 0 16,0 0-32-16,2-4 0 0,-1 2 0 0,2-1 0 15,0-1 0-15,0-2 0 0,0 2 0 0,1-3 0 16,1 2-192-16,-1-3 0 0,3 2 0 0,-1 0 0 16,0 0 0-16,2 0 0 0,1 2 0 0,1 2-160 0,0 1 160 15,2 0 0-15,1 4 0 0,-2 0 0 0,2 2 0 0,0-1 0 16,0-3 0-16,0 3 0 0,0-2 0 16,0-4 0-16,-3 0 128 0,3-2-128 0,0-2 0 15,2-2 0-15,1 0 0 0,0 0 0 0,1 0 0 16,2 0 0-16,1 0 0 0,0 0-192 0,2 0 192 15,2-2 0-15,4 2 0 0,4 2 128 0,4 0 16 0,1 1 16 16,3 2 0-16,3-1 0 0,3 2-160 0,3 0 0 16,1 1 0-16,1-4 0 0,0 0 0 15,1-3 0-15,-2 1 0 0,1-2 0 0,-2-2 0 16,3-3 0-16,2 2 0 0,-1 1 0 0,1-4 0 0,-1 1 0 0,0 1 0 0,0 2 0 16,-1 1 0-16,2 2 0 0,0 2 0 15,1 0 0-15,1-1 0 0,5 2 0 16,5-3 0-16,4 0 0 0,1 0 0 0,2 0 0 15,2 0 0-15,-2-3 0 0,-3 2 0 16,1-3 0-16,4-2 0 0,-4 1 0 0,-6 2 0 0,-2-1 0 0,5 4 0 16,-1-3 0-16,0 3 0 0,2 0 0 0,0 3 0 0,0-3 0 15,-4-3 0-15,-2 3 0 0,0 0 0 16,-1-3 0-16,2 0 0 0,2 2 0 16,0-4 0-16,-1 1 0 0,-4 2 0 0,1 2 0 0,1 0 0 0,0 2 0 15,3 2 0-15,1-2 0 0,2 2 0 0,0-1 0 16,-2-2 0-16,0 1 0 0,0 1 0 15,4-3 0-15,3 0 0 0,1-3 0 16,-2 0 0-16,-4-4 0 0,-3 4 0 0,-1 0 0 0,-1 1 0 0,0 2 0 16,1-1 0-16,-3 1 0 0,-2 0 0 0,-4 1 0 15,-1 4 0-15,-2-2 0 0,0 4 0 0,0 0 0 0,-3 2 0 16,3-3 0-16,4 4 0 0,0-2 0 0,-1 5 0 16,-2-6 0-16,-4 3 0 0,0-1 0 0,-1-3 0 0,-2-2 0 15,2-2 0-15,1-2 0 16,0 0 0-16,0-2 0 0,2-2 0 15,0-2 0-15,-1 2 0 0,0-2 0 0,0 0 0 0,0 1 0 16,3 4 0-16,-1 1 0 0,0 0 0 0,-1-3 0 0,-1 3 400 0,-2 3 48 16,-4 0 16-16,-4 3 0 0,0 1-464 0,1 1 0 15,0 2 0-15,3 0 0 0,3-1 0 0,-3 1 128 16,0 0-128-16,-1-3 144 0,2 2-144 0,-2-7 0 16,-2 2 0-16,0-2 0 0,-4-2-176 0,0-2 176 0,-2-1-128 0,1 0 128 15,-3-1 0-15,0-2 0 16,-3 0 0-16,-2-1 0 0,0 4 0 15,-1 0 128-15,0-1-128 0,-3-1 176 0,0 4-176 0,-1-1 0 0,0 1 0 16,0 1 0-16,0 0 192 0,1 0 0 16,1-3 0-16,-1 3 0 0,1-2-192 0,1-2 0 0,2 1 0 0,-1 0 0 15,-1-1 0-15,0 0 0 0,-1-1 0 0,-2 2 0 16,0-1 0-16,-1-2 0 0,-1 0 0 0,-3-1 0 16,0 1 0-16,-3 0 0 0,1-3 0 0,-2-1 0 15,0 1 0-15,-1-1 0 16,-1-3 0-16,-1 1 0 0,1-2 0 0,0-3 0 0,0 3 0 0,-1 0 0 15,1 0 144-15,0-1 0 0,1-2 0 0,1-2 0 16,0-1-16-16,0 2 0 0,-1-1 0 0,-1 3 0 16,-2 1-128-16,1-2 0 0,1 0 0 0,-2 0 0 0,2-2 0 15,-1-2 0-15,-2-1 0 0,2-4 0 16,2-3 0 0,-3 1 0-16,0 2 0 0,0-3 0 0,-1 1 0 15,-1 0 0-15,0-1 0 0,1-2 0 0,0-1 0 0,0 1 0 16,0 3 0-16,0 2 0 0,-1 3 0 15,0 1 0-15,1 4 0 0,-2-1 0 0,1 3 0 0,-1 1 0 16,0 2 0-16,1-3 0 0,-1 1 0 0,0-1 0 0,0 2 0 16,-2-1 0-16,1 2-128 0,0 0 128 0,0-2 0 0,-3 3 0 0,0 2 0 0,0 3 0 15,-2-2 0-15,0 0 0 0,0 4 0 0,-3-1 0 16,-1 4 0-16,-1-4 0 0,-2 2 0 0,-2 0 0 16,-1 2-144-16,-1 2 144 0,0-3 0 0,-2 3 0 15,2 0 0-15,-3 3 0 0,0 0 0 0,-2 1 0 16,-2 1 0-16,-2-1-160 0,1 2 160 0,-2 0 0 0,-2-2 0 15,-2 2 0-15,2-3 0 0,-3 0 0 0,-3 1 0 16,-2-2 0-16,-2 1 0 0,-2-3 0 16,-1 0 0-16,-5 0 128 0,-3 0-128 15,-4 0 0-15,-1 0-128 0,-5 0 128 0,-2 4 0 16,-4-4 0-16,-3 0 0 0,-5 1-128 0,-4-1 128 0,-1 1 0 16,0 3 160-16,1-3-160 0,0 4 0 0,-2-4 0 0,2 4 0 0,0-5-160 15,1 1 160-15,1 2 0 0,2-3-144 0,-1 2 144 16,8 0 0-16,-7 0 0 0,-6 0 0 0,-2 0 0 15,-1 0 0-15,-4 2 0 0,-3 2 0 0,-4-3 0 16,0 0 0-16,0 0 0 0,2 0 0 0,-2 0 0 16,0 1-384-16,-3-7 0 0,3 1 0 0,4 0 0 15,5-1 384-15,-1-2 0 0,1 1-144 0,0-2 144 0,2 0 0 0,4 0 0 16,4-2 0-16,3 2 0 0,3 1 0 16,-1 0 0-16,0 3 0 0,1-5 0 0,1 1 0 15,0 3 0-15,1-4 0 0,0 5 0 0,3 1 0 16,-3 1 0-16,-1 1 0 0,-1-1 0 0,-1 2 0 15,2-2 0-15,3 0 0 0,0 0 0 0,2 4 0 0,4-4 0 16,1 3 0-16,-2-3 0 0,3 0 0 0,2-3 0 16,1-1 0-16,2-1 0 0,4 2 0 15,1 1 0-15,0-3 0 0,-1 2 0 0,-5-1 0 0,-2-1 0 16,2-1 0-16,-2-1 0 0,-1 0 0 0,-1-3 0 16,1 1 0-16,1 0 0 0,5-3-192 15,3 2 192-15,2 0-192 0,-2-3 192 16,-1 1-560-16,-1 0 0 0,1 4 0 0,-1 0 0 15,-1 5-96-15,-3 6-32 0,-4 0 0 16,-7 8-17952-16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6:14:50.6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2019 3626 21183 0,'-13'0'1888'0,"0"0"-1504"0,6 2-384 0,3-1 0 0,3-1 576 0,-2 0 32 0,-5 0 16 0,-6 0 0 0,-3 0-224 0,-2 0-32 0,5-1-16 0,1-1 0 0,3-3-352 0,4 2 0 0,2 0-160 0,3-3 160 15,1 0-1088-15,3-2-128 0,-1 2 0 0,2 0-16 16,1 0-144-16,0-2-32 0,0 2 0 0,-2-4 0 16,1 4 1536-16,-1-2 320 0,-1 1 48 0,-2 1 16 15,0 4 1584-15,0-3 320 0,0-1 64 0,-1 2 16 0,0-1-880 16,1 0-160-16,-2 1-48 0,0-1 0 0,-1-1-592 0,1 1-128 16,-2-1-32-16,-2 0 0 0,0 1-336 0,-2-1-64 15,-2 1 0-15,-2 0-16 0,-4 0 80 0,-3 0 32 16,-2 2 0-16,-2-3 0 0,-3 1-160 0,-4 4-16 15,-4-3-16 1,-5 1 0-16,-1 0 48 0,-6-1 16 0,-2 2 0 16,2-1 0-16,3 2 64 0,-4 0 16 0,-4 3 0 0,0 3 0 15,2 4 144-15,0-1 16 0,1 4 16 0,1 1 0 0,4-4-160 0,2 1-16 0,4 0-16 0,2-1 0 16,6-1-288-16,2 0 128 0,2 2-128 0,1-3 0 16,1 3 0-16,2-1 0 15,2 0 0-15,2 1 0 0,1-2 0 0,1 2 0 0,3-2 0 0,-1 2 0 16,3 0 0-16,1 1 0 15,-1 0 0-15,2 0 0 0,1 2 0 0,1-1 0 0,-1 3 0 0,3-1 0 0,-1 3 0 16,0 3 0-16,2 0 0 0,-1 2 0 0,2 5 0 0,-1-4 0 31,3 5 0-31,-1-5 0 0,1 4 128 0,0 2-128 0,1 5 144 0,-1 2-144 0,2-7 0 16,-1 4 0 0,0 9 0-16,-1 9 0 0,0 8 0 0,-2 2 0 15,-1 3 0-15,0-6 0 0,-2-2 0 0,-2-3 0 16,0 3 0-16,-2 3 0 0,-2 5 0 0,0 4 0 15,-1 4 0-15,-1-1 0 0,0-12 0 0,-2 3 0 16,0 2 0-16,-2 7 0 0,-1 3 0 0,1-5 0 16,4-11 0-16,-1-10 0 0,2-7 0 0,0-5 0 0,1 1 0 15,0-1 0-15,0 4 128 0,0 0-128 0,-1 4 0 16,-1-2 144-16,3 1-144 0,-2-3 0 16,1-11 0-16,1-4 128 0,0-5-128 0,1-3 0 0,2-5 0 0,0 0 0 15,0-5 240-15,1 2-48 0,1-4 0 0,0-2 0 16,2 2-64-16,0 0-128 0,1-1 176 0,-1-2-176 15,3 2 160-15,-1 1-160 0,1-4 128 0,1 2-128 16,0-1 0-16,1-1 128 0,1 1-128 0,1 0 0 16,2-2 160-16,3 1-160 0,2 1 192 0,1 1-192 15,3-1 224-15,0 3-64 0,0-1-16 0,1 0 0 16,1 4 48-16,3-2 0 0,0-1 0 0,2 1 0 0,3 0-192 16,6 2 160-16,8 3-160 0,6-1 160 0,1-3 16 15,3-2 0-15,4-1 0 0,8-4 0 0,9 0 160 0,6-4 48 16,2-2 0-16,-5 1 0 0,-10-1-384 0,1-2 144 15,3 0-144-15,1 0 0 0,-2-3 144 0,1 5-144 16,0 0 0-16,-6-2 144 0,-6 2-144 16,-6 4 0-16,-5-3 0 0,-8 3-20848 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5:56:43.002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24222 6812 11055 0,'-9'-3'976'0,"1"-1"-784"0,4 1-192 0,1 1 0 0,1 2 624 0,-3-1 80 0,-6-2 0 0,-7-4 16 16,-5 1-368-16,-4-3-80 0,-1 0-16 0,0 4 0 16,-1 0 960-16,0 2 176 0,2-1 32 0,-1 1 16 15,5 1 560-15,1 1 112 0,2-2 32 0,4 1 0 16,2 2-672-16,2 0-144 0,2-1-32 0,2 1 0 16,2 0-720-16,1 0-160 0,3-3-32 0,-1 2 0 0,3 1-48 0,2 0-16 15,1-3 0-15,4 3 0 16,1 0 128-16,5 0 0 0,0-2 16 0,4 1 0 15,3 1-208-15,1 1-64 0,5 1 0 0,1 1 0 16,2-2-192-16,2 3 0 0,5-2 128 0,2 1-128 0,5-2 0 0,4-2 0 16,5-2 0-16,3-3 0 0,0 0 0 15,0-2 0-15,2 0 0 0,1-5 0 0,1 4 0 0,-1-4 0 16,-1 3 0-16,-4-2 0 0,-6 5 0 16,-5 0 0-16,-3 1 0 0,-5 4 0 0,-3-1 0 15,-5 2 0-15,-1 1 0 0,-4 0 0 0,-4 1 0 0,-3 2 0 16,-4 0 0-16,-4 2 0 0,-4 2 0 0,-3-3 0 15,-4 3 0-15,-2 1 0 0,-4-1 320 0,-2-1 64 16,-2 0 0-16,-2-2 16 0,-2-1 16 0,-2 2 0 16,2-4 0-16,-4 2 0 0,1-3-416 0,-4 0 0 0,0 0 0 15,-2-3 0-15,-2 2 0 0,-1-1 0 0,1-1 0 0,0 2 0 16,0-1 0-16,-1-2 0 16,-2 1 0-16,-1 2 0 0,1 1 144 0,-4-1 0 0,1 1 0 0,-1-1 0 15,2 1-16-15,3 0 0 0,2 0 0 0,2 0 0 16,2 1-128-16,2-1 0 0,2 1 0 15,2 0 0-15,2 2 0 0,1-3 0 0,2 1 0 16,2 2 0-16,1-3 0 0,1 0 0 0,1 0 0 0,0 0 0 16,1 0 0-16,3 0 0 0,0 0 0 0,1-3 0 15,1 3 0-15,2 0 0 0,2 0 0 0,1 0 0 0,2-1 0 0,2 1 0 16,2 0 0-16,4-4 0 16,3 3-224-16,4 0-32 0,4-2 0 0,4 0-17664 15</inkml:trace>
  <inkml:trace contextRef="#ctx0" brushRef="#br0" timeOffset="8743.87">24060 6520 8287 0,'2'-6'736'0,"-1"0"-592"0,2 2-144 0,-2 2 0 0,0-1 1456 16,0 2 256-16,2 1 48 0,-1-2 16 0,2-2-1328 0,1-2-256 15,1 2-48-15,0-2-16 0,-2 0-128 0,0 3-176 16,-2 0 48-16,0 0 0 0,-2 3 128 0,-2 0 192 0,1 3-32 16,-1 0-16-16,-2 3 816 0,-1 1 176 15,0-1 16-15,-2 4 16 0,-2 2 272 0,-5 2 48 0,-2 7 16 0,-5 1 0 16,-3 3-208-16,-4 1-32 0,-1 2-16 15,-4-2 0-15,0 5-352 0,-4-3-80 0,0 3-16 16,-3-5 0-16,1-1 288 16,0-3 64-16,0-2 16 0,2-5 0 0,0 1-720 0,2-2-160 0,0 0-32 15,3-1 0-15,3 0-256 0,-1 0 0 0,0-1-176 0,2-2 176 32,2 2-1216-32,1-4-144 0,3 0-32 15,2 1-13648-15</inkml:trace>
  <inkml:trace contextRef="#ctx0" brushRef="#br0" timeOffset="9049.86">23503 6581 21183 0,'0'-15'1888'0,"-1"5"-1504"0,0 3-384 0,1 2 0 0,1 4 512 0,0-2 16 15,0 2 16-15,1-2 0 0,0 0-160 0,1-2-48 16,0 1 0-16,1 0 0 0,0 2 352 0,1 2 64 16,0 2 16-16,1 0 0 0,1 3 736 0,1 1 160 15,0 0 16-15,0 4 16 0,2 0-416 0,1 2-96 16,-1 2-16-16,-1 2 0 0,3 1-464 0,-3-1-80 16,3 0-32-16,0 0 0 0,0 3-400 0,3-3-192 15,3 2 160-15,0-1-160 0,3-1 0 0,1 0 0 16,-1-1 0-16,2-2 0 0,-1 2 0 0,-2-1 0 15,-1-2 0-15,0-2 0 0,0 2 0 0,-2 3 0 0,0-1-160 16,-3 1-11600-16,-1-2-2320 0</inkml:trace>
  <inkml:trace contextRef="#ctx0" brushRef="#br0" timeOffset="10385.7">23783 6818 9215 0,'-4'0'816'0,"1"0"-656"0,2 0-160 0,0 0 0 0,1 3 1296 0,-1-3 240 0,-3 0 32 0,-1 1 16 15,0 2 416-15,-2 0 96 0,0 2 16 0,3-1 0 16,-1 2-464-16,1-2-96 0,0 2-16 0,2 0 0 16,2 0-704-16,0 1-160 0,2 0-32 0,2-2 0 15,2 1-640-15,3-2 0 0,2-2 0 0,1 2 0 16,3-1 0-16,1-3 0 0,1 1-176 0,1 1 176 0,0-2-192 16,1 1 64-16,-1 2 0 0,2-1 0 31,-2 5-1072-31,0-1-208 0,1 4-32 0,-1 0-10208 0</inkml:trace>
  <inkml:trace contextRef="#ctx0" brushRef="#br0" timeOffset="12001.88">23600 7048 4607 0,'1'-2'400'0,"0"1"-400"0,0-1 0 0,1 1 0 0,-1 1 720 0,0 0 64 15,1-2 16-15,3 1 0 0,0-2-256 0,2-1-48 16,-1 2-16-16,-1-1 0 0,-2 2-256 0,2 1-48 16,-2 1-16-16,-1-1 16 0,1 3-176 0,-2-1 0 0,-2-2 0 0,0 4 0 15,-1-1 0-15,0-2 0 0,1 1 0 0,-1-2 0 16,2 0-128-16,0 0 128 0,0 0 0 0,0 0 0 16,0 0 0-16,0 0-160 0,0 0 160 0,0 0 0 15,0 0 1056-15,0 0 320 0,0 0 64 0,0 0 32 16,0 0-368-16,0 0-80 0,0 0 0 0,0 0 0 15,0 0-672-15,0 0-144 0,0 0-16 0,0 0 0 16,0 0-192-16,0 0-128 0,-18-8 128 0,15 10-192 16,2-2 64-16,-3 3 0 0,2-3 0 0,-1 1 128 15,2 1 160-15,-1-1 144 0,-1 2 16 0,1-1 48 16,-1 0-80-16,1 0-16 0,-1 1 0 0,1-2 16 16,1 1-288-16,-2 1 0 0,2-3 0 0,0 0 128 0,-1 1 528 0,1-1 112 15,0 3 0-15,1-3 48 16,-1 0-208-16,0 0-32 0,1 0-16 0,-2 0 16 0,1 2-368 15,1-2-80-15,0 0 0 0,0 0 0 0,0 0-128 0,-11 26-176 16,7-17 48-16,-2 4 128 0,1 1-128 0,-2 3 128 16,-2 5 0-16,-1 1 0 0,0 3 0 15,-3 2 0-15,-2 3 208 0,-3 1-64 0,1-3 192 16,-1 1 48-16,-2 5 0 0,-1 0 0 16,0 1-384-16,0-2 0 0,2 1 0 0,3-1-8064 15,0-1-1536-15</inkml:trace>
  <inkml:trace contextRef="#ctx0" brushRef="#br0" timeOffset="13900.15">23229 7674 11055 0,'-4'-2'976'0,"0"2"-784"0,2 0-192 0,2 0 0 16,0 0 576-16,-2 0 64 0,0 0 0 0,-2-4 16 16,-1 4-384-16,2-5-80 0,-2 4 0 0,1-3-16 15,0 2-176-15,2-2 0 0,-1-1 0 0,1 1 0 16,-1 1 704-16,2 0 144 0,0-1 48 0,0 1 0 0,-2 0 592 0,2 1 128 15,-2 0 32-15,1 0 0 16,1 2-176-16,-3-2-16 0,2 0-16 0,-2 2 0 0,0-2-224 0,-1 2-32 16,0 0-16-16,-1 0 0 0,0 0-96 0,-1 2-32 15,-1-2 0-15,1 0 0 0,-2 2-272 0,-1 0-64 16,0 0-16-16,-1 2 0 0,1-1-368 0,-2 2-80 16,1 1-16-16,-3 2 0 0,1 2-80 15,-1 3-16-15,0-1 0 0,1 0 0 16,-1 4-128-16,0 1 0 0,3-1 0 0,0 2 0 0,0 1 128 0,0-2 0 15,1 4 0-15,3-5 0 0,-1 3 0 0,3-6 0 16,4 0 0-16,1-1 0 0,1-3-128 0,3 1 0 16,3-4 0-16,1 0 0 0,3 0 0 15,0-5 0-15,1 2 0 0,2-3 0 0,1 0 0 16,0 0 0-16,1-4 0 0,0 2 0 0,0-2 176 0,0-1-48 16,-1 1-128-16,0-3 192 0,0 1-192 0,-2-3 0 0,0-1 0 15,-2 0-160-15,1 2 160 0,-3-5 176 16,1 1-48-16,-3-1 0 0,0 2-128 0,0-5 160 0,-2 1-160 0,-1 1 160 15,-1 0 0-15,-1-2 0 0,0 0 0 0,-1 0 0 16,-1-2-160-16,1 2 0 0,-1 3 0 16,1-2 128-16,-1 1-128 0,-1 2 0 0,1 0 0 0,0 2 0 15,0 0 0-15,0 4 0 0,0-3 0 0,0 3 0 16,-1 2 0-16,-2 0 0 0,2 4 0 0,-1-2 0 16,0 4 0-16,0-2 0 0,0 4 0 0,-1-1 0 15,-1 0 0-15,-1 3 0 0,0 1 0 0,-1-1 0 16,0 0 0-16,0 4 0 0,-1-3 0 15,-1 4 0-15,1-1 0 0,-1 3 0 0,1-3 0 0,1 2 0 0,-1 0 0 16,1-1 0-16,1 2 128 0,0-1-128 0,0 3 0 0,2 1 0 16,-1 0 0-16,0 3 0 0,1 1 0 15,-2 1 0-15,1-2 0 0,1 1 0 0,1-1 0 0,2-1 0 16,-1 1 0-16,2-3 0 0,3 0 0 16,1-4 0-16,1-2 0 0,1-4 0 0,2-2 0 0,2-1 0 15,0-3 0-15,0-4 0 0,2-1 0 0,-1-1 0 16,0-4 0-16,0 0-176 0,0-2 176 0,-2-2 0 15,-2 2 0-15,1-5 0 0,-3 1 0 0,0-1 0 16,-1 1 0-16,-1-1 0 0,-1-1 0 0,-1 1 0 16,-1-1 0-16,-1-1 0 0,2-1 0 15,-1 2 0-15,-1-1 0 0,-1 3 128 0,-2-3-128 0,1 3 0 0,-2 4 0 16,-1 2 0-16,0 2 0 0,-1 1 0 16,0 6 0-16,-3-1 0 0,2-1 0 15,-3 3 0-15,-1 5 0 0,-2 1 0 0,2 0 0 0,-3 2 0 16,0 4 0-16,-2 1 0 0,1 0 0 0,-1 2 0 0,2 4 0 15,0-3 128-15,2 0-128 0,0 0 0 0,2 0 0 0,1 0 0 16,2-1 0-16,2-3 0 0,1 2-128 0,3-2 128 16,1-3 0-16,2 1 0 0,2-3 0 0,1-1 0 15,0 0 0-15,2-1 0 0,2-1 0 0,0 0 0 16,2-2 0-16,0-4 0 0,1 1 0 0,1-2 128 16,0-1-128-16,1-2 0 0,1 0 0 0,-3-3 0 15,2 2 0-15,-3-2 0 0,0 1-176 0,-2 0 176 16,-2-2 0-16,-1-1 0 0,-1 0 0 0,-2-1 0 15,0-1 0-15,-2 1 0 0,2-4 0 0,-3 0 0 16,1 1 0-16,-1 1 0 0,-1-4 0 0,0 3 0 0,-1 1 0 16,0-2 0-16,0 4-128 0,-2 2 128 0,0 0 0 0,2-1 0 15,-2 4 0-15,1-2 0 0,0 2 0 0,-1 2 0 16,0 1 0-16,1 0 0 16,-1 4 0-16,0 0 0 0,1 0 0 0,-4 4 0 0,2 2 0 15,-1 3 0-15,-1 4 0 0,-2 0 0 0,2 3 0 0,-2 2 128 16,2-2-128-16,0 3 160 0,1-3-160 0,1 3 0 15,3-3 0-15,1 2 0 0,1-2 0 16,1-2 0-16,1-2 0 0,2 1 0 0,2-3 0 0,0-2 0 16,3 0-192-16,-2-2 192 0,3-1 0 0,0-2 0 15,3-1 0-15,-2-2 0 0,1 0-128 16,-1-2 128-16,0 0 0 0,-1-1 0 0,-1 0 0 0,-2-1 0 0,0 0 0 16,-1-2 0-16,-1 1 0 0,-2-1 0 0,0-1 0 15,-1 0 0-15,1-1 0 0,-2 0 0 16,-1-2 0-16,-1 2 0 0,0-2 0 0,-1 1 0 0,0 2 0 15,-1-3 0-15,1 1 0 0,-2-1 0 0,0 1 0 16,1 0 0-16,-1-1 0 0,-1 0 0 0,1 1 0 0,-2 0 0 16,1 0 0-16,-1 1 0 0,1 2 0 15,-1 4 0-15,2-2 0 0,-2 4 0 0,1 0 0 16,-1 0 0-16,1 4 0 0,0 0 0 0,-1 0 0 0,1 4 0 16,0 1 0-16,1 0 0 0,-1 1 0 0,3 3 0 15,-2-3 0-15,3-1 0 0,0 3 0 0,-1-3 0 16,2 1 0-16,0-1 0 0,0 1 0 0,0-3 0 0,0 2 0 15,0 0 0-15,0 1 0 0,0-1 0 16,0 0 0-16,0 1 0 0,0 0 0 0,2-1 0 16,-1-3 0-16,0 1 0 0,2-1 0 0,-1 1 0 15,1-1 0-15,-1-4 0 0,0 2 0 0,1 0 0 0,-1-2 0 16,1-2 0-16,-2 0 0 0,0 0 0 0,1 0 0 0,-1-2 0 16,0-2 0-16,0-2 0 0,-1 0-320 0,0-1 0 15,2-3 0-15,-2 1-18208 16</inkml:trace>
  <inkml:trace contextRef="#ctx0" brushRef="#br0" timeOffset="15899.92">23081 7832 4607 0,'-1'-2'400'15,"0"-1"-400"-15,1 2 0 0,-1 1 0 0,1 0 1872 0,-1 0 304 0,1 0 48 0,-3-3 16 16,2 3 1056-16,0-3 224 0,1-1 32 0,0 4 16 16,0 0-1008-16,0 0-192 0,0 0-32 0,22-2-16 15,-14 2-1024-15,2 0-208 0,0 2-32 0,1-2-16 16,1 4-400-16,-1-1-64 0,0 0-32 0,0 0 0 15,1 0-208-15,-1 1-32 0,3-1-16 0,-2-2 0 16,1 1-80-16,-1-2-16 0,2 0 0 0,-2-2 0 16,-1 1 16-16,2-2 0 0,0 1 0 0,1 0 0 15,1-1-48-15,1 0-16 0,1 0 0 16,0 0 0-16,3 1-16 0,0 2-128 0,1 0 192 0,-1 0-64 16,-2 2-128-16,1 1 160 0,-1 0-160 0,1 0 160 0,-2 0-160 15,1 1 0-15,-2-1 0 0,1 0 0 0,-1 0 0 0,-1 1 0 16,1-2 0-16,-1 2 0 0,0-4 0 0,-1 1 0 15,0 0 0-15,-2 0 0 0,2 2 0 0,-3-3 0 16,1 0 0-16,0 0 0 0,-1 0 0 0,0 0 0 16,1-3 0-16,1 1 0 0,-2 1 0 0,0-2 0 15,-1 2 0-15,1-1 0 0,0-1 0 0,-1-1 0 16,-1 2 0-16,-2 1 0 0,0-2 0 0,0-1 0 16,-1 4 0-16,0-2 0 0,-1 1 0 0,-3-1 0 15,2 1 0-15,-1 1 0 0,0 0 0 0,1 0 0 16,-2 0 0-16,1 0 0 0,-2 0 0 0,2 0 0 15,-2 3 0-15,0-3-176 0,0 0 176 0,1 0 0 16,-1 0 0-16,-1 0 0 0,0 0 0 0,0 0 0 0,0 0 0 0,0 0 0 16,0 0 0-16,0 0 0 0,0 0 128 0,0 0-128 15,0 0 0-15,0 0 0 0,0 0 0 16,0 0 0-16,0 0 0 0,0 0 0 0,0 0 0 0,0 0 0 16,13-15 0-16,-9 12 0 0,0 3 0 15,1-1 0-15,0 1 0 0,0 0 0 0,0 0 0 0,0-2 0 16,-2 2 0-16,0 0 0 0,0 0 0 0,0 0 0 15,-2-3 0-15,0 3 0 0,1-1 0 0,-2 1 0 16,0 0 0-16,0 0 0 0,0 1 0 0,-2-1 0 16,2 3 0-16,0-3 0 0,0 0 0 0,0 0 0 0,0 0 0 15,0 0 0-15,0 0 0 0,0 0 0 0,0 0 0 16,0 0 0-16,0 0 0 0,0 0 0 0,0 0 0 0,0 0 0 16,0 0 0-16,0 0 0 0,0 0 0 15,0 0 0-15,0 0 0 0,0 0 0 0,0 0 0 16,0 0 0-16,-19-6 0 0,14 4 0 15,0 1-128-15,-1 0-112 0,1 1-16 0,0-3 0 16,-2 2-352-16,4 1-80 0,-1-2-16 0,0-1 0 16,3 2 64-16,-1-4 0 0,0 4 0 15,1-4 0-15,1 1 448 0,-1 0 192 0,1 1-128 0,0 0 128 0,0-1 0 16,0-2 0-16,1 0 0 0,0 0 128 0,1 0 192 0,-1 0 64 16,1-1 0-16,0 4 0 0,-1-4-160 0,-1 4-32 15,1 0 0-15,-1 0 0 0,-1 3-192 0,-2-3 0 16,1 6 0-16,-2-3 0 0,-1 3 0 0,-1 3 0 0,0 1 0 15,-2 0 0-15,2 4 0 0,-2 3 0 16,-1 1 0-16,1 1 0 0,0 0 0 0,0-3 0 0,1 3 0 16,0-1 0-16,2 0 0 0,0 1 0 0,1 0 0 0,1-3 0 15,1 0 0-15,2 0 0 0,1-1 0 0,2-5 0 16,-1 2 0-16,3 0 0 0,0-2 0 0,0-1 0 16,2 1 0-16,0-1 0 0,-1-4 128 0,0 2-128 15,0-4 0-15,0 0 0 0,1-3 128 0,-1 2-128 16,0-4 320-16,1 2 32 0,0-4 0 0,0 1 0 15,0-1-352-15,1-2 0 0,-1-1 0 0,1 0 128 16,-1-2-128-16,2-3 144 0,-1 1-144 0,0 0 160 16,-2 0-160-16,1-2 0 0,0 1 0 15,-2-1 0-15,2 1 0 0,-3 2 0 0,-1-2-160 16,0 1 160-16,-1 2 0 0,-2 2 0 0,0 0 0 0,-1 1 160 0,0 2 80 16,0 2 16-16,-2 1 0 0,2 1 0 0,-2 0-112 0,2 3-16 15,-1 0 0-15,-2 0 0 0,2 0-128 16,-2 3 0-16,0 0 0 0,-1 1 0 0,0 1 0 0,0 2 0 15,-1 2 0-15,0-2 0 0,-2 6 0 16,1-1 0-16,0 1 0 0,-2-1 0 0,2 0 0 0,-1 4 0 16,2-2 0-16,0 1-176 0,1-4 176 15,0 4 0-15,4-3 0 0,-1 2 0 0,4 1 0 16,-1-3 0-16,4 0 0 0,0-2 0 0,1 3 0 0,1-4 0 16,2-1 0-16,0 1 0 0,1-3 0 0,1 0 0 15,0-2 0-15,1-1 176 0,1 0-176 0,0-3 0 16,0-3 0-16,0 0 0 0,1-1 0 15,-3-2 0-15,0 0-160 0,0-4 160 0,-1 0 0 0,-1-1 0 0,-2 1 0 16,1-4 0-16,-4 2 0 0,0-3 0 0,-1 1 0 16,-2-1 0-16,-1 2 0 0,-1-3 0 15,-3 0 0-15,0 1 0 0,-1-1 0 0,-1-3 0 0,0 6 0 0,-2-2 0 16,1 5 0-16,0 0 0 0,-2 1 0 0,0 2 0 16,1 2 176-16,-1 1-32 0,2 4 0 15,-2-2 0-15,3 2-144 0,-3 2 0 0,2 1 0 0,-2 3 0 16,2 1 0-16,-1 2 0 0,0 2 0 0,0 4 0 15,2-3 0-15,0 4 0 0,0-2 0 0,2 3 0 16,0-1 0-16,0 1 0 0,2-1 0 16,-1-2 0-16,2 2 0 0,-1-3 0 0,1 0 0 0,1 0 0 15,0-3 0-15,1-2 0 0,0 0 0 0,3-3 0 0,-1-2 0 0,2 1 0 16,0-4 0-16,0 0 0 0,1-4 0 16,2 1 0-16,-1 0 0 0,-1-3 0 0,2-3 0 15,-2 2 0-15,0-2 0 0,-2-1 0 0,1 1 0 16,-3-1 0-16,2-1 0 0,-3-1 0 0,2 0 0 15,-3 1 0-15,0 1 0 0,-1 0 0 0,-2-2 0 0,1 2 0 16,-1 4 0-16,-1-3 0 0,1 4 0 0,-2 3 0 16,0 2 0-16,0 0 0 0,-3 2 0 15,2 2 0-15,-1 2 0 0,-1-2 0 0,2 2 0 0,1 3 0 16,2-3 0-16,0 1 0 0,1-1 0 0,2-2 0 16,0 1 0-16,1-1 0 0,0-2-304 0,2-1 64 15,-1-1 16-15,2-1 0 16,0 0-720-16,-2 0-144 0,2-3-16 0,-1-2-16544 0</inkml:trace>
  <inkml:trace contextRef="#ctx0" brushRef="#br0" timeOffset="16349.52">23853 7008 24879 0,'-9'-7'1088'0,"3"4"256"0,3 0-1088 15,0 0-256-15,3 3 0 0,1 0 0 0,1 0 1408 0,-1 0 240 0,1-3 32 0,2 2 16 16,0 1-576-16,1 1-112 0,-2 2-32 0,0 0 0 0,-1 1-688 0,-1 2-144 15,1 3-16-15,-2-3-128 0,0 0 816 0,0 0 48 16,-2 1 16-16,2-4 0 0,0 7-160 0,-1-1-16 16,1 1-16-16,0 2 0 0,0 0-384 0,0 2-80 15,3 1-16-15,-1 1 0 0,3 0-208 0,0 3 144 16,3-2-144-16,-1 4 128 0,0 1-128 0,2 0 0 16,1 3 144-16,-1-3-144 0,0 1 256 0,0-1 0 15,1 0-16-15,-1 4 0 0,2 5-240 0,-1 0 144 16,0-5-144-16,-2 2 128 0,1 8 0 0,0 4 0 15,-1-2 0-15,0 0 0 0,-2-3-128 0,-1-3-176 16,0-3 48-16,-2-5 0 0,1-4 128 16,-1-2 0-16,-1-2 0 0,-2-4 0 0,0-2 0 15,0-3 0-15,-1 2 0 0,0-7 0 16,-1 2-448-16,1-3-48 0,1-2-16 0,0 1 0 0</inkml:trace>
  <inkml:trace contextRef="#ctx0" brushRef="#br0" timeOffset="17694.89">23477 7698 21183 0,'-4'-8'1888'0,"1"5"-1504"0,-1-2-384 0,2 3 0 15,0 2 1792-15,1 2 304 0,0 0 48 0,-2 1 16 16,-2 0-1120-16,-2 3-208 0,0 2-64 0,-1 3 0 16,2-1-768-16,1 2 0 0,0-2 0 0,1 2-144 15,2-2 144-15,-1 0 0 0,2 3 0 0,0-1 0 16,0 0 0-16,-1-1 0 0,1 2 0 0,0-1-128 0,1 3 128 0,0-3 0 15,0 2 0-15,0 1 0 16,1-2 0-16,-1 2-128 0,1-1 128 0,-1-2-9296 16,2-2-1776-16</inkml:trace>
  <inkml:trace contextRef="#ctx0" brushRef="#br0" timeOffset="18001.86">23586 7729 13823 0,'2'-7'1216'0,"0"4"-960"0,-1 0-256 0,0 2 0 0,0 1 1696 0,1 1 288 0,-1 2 64 0,0-3 16 16,3 3-1008-16,-2 4-208 0,2-1-32 0,-3 4-16 16,0 4-336-16,-2-1-64 0,0 3-16 0,-3 0 0 15,1 0 576-15,-1 3 96 0,-1-2 32 0,0 1 0 16,-1 3-688-16,1-3-128 0,0-1-16 0,1 0-16 16,0 1-240-16,1-5-208 0,0 0 32 0,2-1-13136 15</inkml:trace>
  <inkml:trace contextRef="#ctx0" brushRef="#br0" timeOffset="18268.46">23689 7824 31327 0,'-10'2'1392'0,"2"1"272"0,1 0-1328 0,2 1-336 16,2 0 0-16,2 1 0 0,0-1 416 0,-1 4 16 16,-2 6 0-16,-1 2 0 0,1 2-432 0,2 5-144 0,2-5 0 0,0 1 0 31,1-2-2368-31,0 2-480 0,3-3-80 0,0 0-32 0</inkml:trace>
  <inkml:trace contextRef="#ctx0" brushRef="#br0" timeOffset="19950.7">23789 7071 6447 0,'1'-4'576'0,"0"2"-576"0,0-1 0 0,1 2 0 0,-1 1-816 0,0-3-272 0,2 1-48 0,0-2-16 0,2-3 912 0,0 1 240 15,0-1 0-15,0 1 0 0,0 0 1040 0,-1 1 304 16,-2 0 48-16,0 3 16 0,-1-2 432 0,0 1 80 16,-1 3 32-16,0-2 0 0,0 1-816 0,-2 1-176 0,0 0-16 0,1 0-16 15,-1 0-400-15,2 0-80 0,0 0 0 0,0 0-16 16,0 0-256-16,0 0-48 0,-21 12-128 0,17-8 192 15,-1 0 128-15,0-1 32 0,0 2 0 0,-1-1 0 16,1 2 0-16,-1 0 0 16,-2 0 0-16,1 1 0 0,-1-1-176 0,1 1-48 0,-3 2 0 0,0 3 0 15,-2-1-128-15,-2 4 0 0,1-2 0 0,-2 3 0 16,0 2-176-16,-1 2 176 0,1 1-128 0,-1 1 128 16,2 2 0-16,-2 3 0 0,0-1 0 0,0-1 0 15,1-2 0-15,-1 2 0 0,0 2 0 0,-2 2-128 16,-1-1 128-16,-1 0 0 0,2 1 0 0,-2-1 0 15,3-2 0-15,-1 0 0 0,4-1 0 0,1 0-128 16,3-2 128-16,2-1 0 0,3-1 0 0,2 2 128 16,2-3-128-16,1-2-128 0,1 1 128 0,2-3-9872 15</inkml:trace>
  <inkml:trace contextRef="#ctx0" brushRef="#br0" timeOffset="20366.89">23668 7089 19343 0,'-4'-2'1728'0,"1"2"-1392"0,2 2-336 0,2-2 0 0,-1 1 224 0,0 2-32 0,0-1 0 0,-1 2 0 16,0 2-192-16,-3 4-192 0,1 4 48 0,-2 1 0 15,0 3-16-15,-2 1 0 0,1 3 0 0,-1 2 0 16,2 0 160-16,-3 2 144 0,4 1-16 0,-3-1-128 16,2 3 208-16,0-1-64 0,2 3-16 0,-1 1 0 15,3-1-128-15,0 1 160 0,1-1-160 0,0 1 160 0,2 1-160 0,1-2-144 16,1 1 144-16,1 0-208 0,2 1 32 16,-1-1 16-16,2 3 0 0,0 0-8432 15</inkml:trace>
  <inkml:trace contextRef="#ctx0" brushRef="#br0" timeOffset="20772.49">23768 7061 21183 0,'-11'-5'1888'0,"2"4"-1504"0,4 1-384 0,3 0 0 15,0 3 464-15,-1-3 32 0,-4 3 0 0,-4-3 0 16,-4 4 80-16,1-1 32 0,-1 3 0 0,4 3 0 15,2-3-416-15,3 2-64 0,2 2-128 0,2 1 176 16,2 0 16-16,1 4 16 0,3 1 0 0,2 2 0 16,1 5 352-16,2 3 64 0,3 4 16 0,-1 1 0 15,2 5-272-15,-2-1-48 0,0-4-16 0,-1 1 0 0,1 3-176 0,-1 0-128 16,0 5 144-16,-3-2-144 16,-1 7 0-16,-1 2 0 0,-1 3 0 0,-2 1 0 15,0 2-256-15,-1-4 64 0,-2-2 16 0,1-3 0 16,0-7-2128-16,0-1-416 0</inkml:trace>
  <inkml:trace contextRef="#ctx0" brushRef="#br0" timeOffset="21105.15">23776 7144 19343 0,'-5'0'848'0,"2"2"192"0,0 2-832 0,3 2-208 0,0-2 0 0,2-1 0 0,-1 2 464 16,0 8 48-16,1 4 16 0,1 10 0 0,1 5-48 0,-2 3-16 0,1 0 0 0,-2-1 0 16,0 1 64-16,-2 0 16 0,0-1 0 0,-3 4 0 15,1-2-112-15,0 1-32 0,-1 4 0 0,-1-2 0 16,1 3-400-16,1-2 0 0,-1 1 0 0,1-6-11712 16</inkml:trace>
  <inkml:trace contextRef="#ctx0" brushRef="#br0" timeOffset="21994.72">24450 7507 18431 0,'-1'-4'1632'0,"0"2"-1312"0,0-2-320 0,1 4 0 0,0 0 1152 0,0 0 144 0,0 0 48 0,-2-2 0 0,2 4-464 0,-1-2-96 15,0 4-16-15,1-4 0 0,0 0-496 0,-9 25-96 16,6-13-32-16,-1 2 0 0,0 2-144 0,0 5 0 16,4-1 0-16,-1 4 128 0,0 1 496 0,1 1 80 15,0 2 32-15,1-2 0 0,0 3 208 0,1-4 32 16,-1-1 16-16,0-4 0 0,2-1-608 0,-2-1-128 16,0-2-32-16,2 0 0 0,-2-3-224 0,0-1 176 15,0-1-176-15,0 0 160 0,-1-4 32 0,2-1 0 16,-2-1 0-16,0 0 0 0,0-4 384 0,0 1 96 15,0-2 16-15,-2 3 0 0,2-3-240 0,-1 0-32 16,1-3-16-16,0 0 0 0,-1-2-400 0,1-3 128 16,0-2-128-16,0-2 0 0,1 0 384 15,0-4-16-15,2-1 0 0,-1-1 0 0,3-1-192 0,2 3-48 0,0 0 0 16,0 4 0-16,2 0-128 0,0 2 0 0,-1 3 0 0,2 1 0 16,0 3 0-16,0-2 0 15,2 3 0-15,0 2 0 0,1-2 0 16,1 2 0-16,-1 2 0 0,1 0 0 0,0-1 0 0,-2 0 0 0,-1 3 0 15,-1 1 0-15,-1-2 0 0,-1 4 0 0,0-1 0 16,-1 1 0-16,-1 2-128 0,0 1 128 0,1 2 0 0,-1-3 0 16,-1 1 0-16,-2 0 0 0,2 2 0 0,-1 0 0 15,1 1 0-15,0-2 0 0,-1 0 0 0,-2 1 0 0,1-2-128 16,-2 0 128-16,0 0 0 0,-1 0 0 0,0-1 0 16,-2-1 0-16,-1-3 0 0,-1 0 0 15,0 1 0-15,-3-2 0 0,1-2 0 0,0 2 0 16,-1 0 0-16,-2-2 0 0,0 2 0 0,-1 0 128 0,0 1-128 15,-1-2 0-15,-1 4 0 0,0-1 0 0,0 0 0 0,0 0 0 16,3 0 128-16,0-2-128 0,0 0 0 0,0-2 0 16,2-1 0-16,-1-2 0 0,1-2 0 0,0-4 0 15,0 1 0-15,0-5 0 0,-2-3 0 0,1-8 0 16,-1 0 0-16,-1-3 0 16,1-1-800-16,1-2-192 15</inkml:trace>
  <inkml:trace contextRef="#ctx0" brushRef="#br0" timeOffset="25008.45">23491 7542 5519 0,'5'-4'496'0,"-3"2"-496"0,1 2 0 0,-2-3 0 0,0 3 688 0,-1 3 32 0,0-3 16 0,-1 0 0 16,-2 2 688-16,-2-1 144 0,-1 4 32 0,6-5 0 15,-23 10-800-15,7-4-160 0,0 2-16 0,-4 0-16 16,0-1 288-16,-1 3 48 0,0-2 16 0,0 0 0 15,0 2 944-15,-1 1 192 0,-3-1 32 0,0 2 16 0,1 1-288 0,-2 2-64 16,-2 3-16-16,-3 3 0 16,1-3-688-16,-4 4-144 0,-2 1-32 0,-2 0 0 0,-2 1-608 15,-4 2-128-15,-2 2-32 0,-3 1 0 0,-3 0 208 16,2-2 32-16,1-2 16 0,7-5 0 0,6-1-192 16,1-3-32-16,4 0-16 0,3-6 0 0,3 2-160 0,4-8 0 15,5-2-160-15,5-6-17344 16</inkml:trace>
  <inkml:trace contextRef="#ctx0" brushRef="#br0" timeOffset="25308.56">22761 7596 14735 0,'-4'-3'1312'0,"3"-1"-1056"0,0 4-256 0,2 1 0 16,0 2 2000-16,1-3 352 0,-1 2 64 0,3 2 16 15,-1-2-128-15,5 6 0 0,0 0-16 0,4 2 0 16,1 3-432-16,0-1-64 0,1 4-32 0,1 0 0 16,0 3-832-16,1-2-160 0,0 4-48 0,0-3 0 15,2 5-400-15,-1-5-64 0,1 5-32 0,2-4 0 16,0 6-96-16,1-3 0 0,1 1-128 0,1 1 192 0,0 2-192 15,1-1-160-15,2 1 32 0,-2-1 0 16,2 1-208-16,-2-4-48 0,-2 3 0 0,-2-2-17632 16</inkml:trace>
  <inkml:trace contextRef="#ctx0" brushRef="#br0" timeOffset="26923.96">23041 8127 14735 0,'1'-3'1312'0,"0"2"-1056"15,0-1-256-15,1 2 0 0,-1 0 384 0,0-3 32 0,2 2 0 0,0-4 0 0,2 0-416 0,0-1 0 16,1 0 128-16,-1-3-128 0,0 3 704 0,-1 0 96 16,0 2 32-16,-2-2 0 0,1-3 640 0,-1 4 144 15,1-1 32-15,-1 1 0 0,0 1-352 0,0 1-64 16,0-2-16-16,1 3 0 0,-2-1-176 0,0 3-32 15,2-3-16-15,-2 3 0 0,0 0-320 0,0 0-64 0,1 3-16 0,-1-3 0 16,0 1-288-16,0 1-64 0,2 0-16 0,-2 0 0 16,1 1 96-16,1 0 32 0,-1 0 0 0,0 0 0 15,-1 0 128-15,0 1 32 0,-1-2 0 0,0-1 0 16,0 2-96-16,0-2-16 0,-1 1 0 0,-2 2 0 16,0 1-128-16,-1 1-16 0,-1-2-16 0,-1 2 0 15,0 2-240-15,-2-2 128 0,2-1-128 0,-1 2 0 16,-2 2 160-16,-2 1-160 0,0 2 160 0,0 0-160 15,-1 2 192-15,0 1-48 0,2 2-16 16,-2 2 0-16,-1 2-128 0,2-1 192 0,-1 2-192 16,-2-1 192-16,2 1 0 0,0 0 0 0,-2 4 0 15,-1-3 0-15,2 1-192 0,-3 1 0 0,-2 1 0 0,2-4 0 0,0 3 0 16,-1-3 0-16,-2 1 0 0,1-1 0 0,-2 0 0 16,0-3 0-16,3-3 0 0,-1 0 0 0,5-6 0 15,-2 2 0-15,0-2 0 0,2-1 0 0,0-2 0 0,5-2 0 16,-1-1-144-16,4-2 144 0,1 2-320 0,3-4-16 15,2 2 0-15,3-2-12272 16,2 2-2464-16</inkml:trace>
  <inkml:trace contextRef="#ctx0" brushRef="#br0" timeOffset="28296.52">22681 8750 24879 0,'-9'-6'2208'0,"3"2"-1760"0,1 4-448 0,1-2 0 0,3 2 592 0,0 0 48 15,0 0 0-15,-2-2 0 0,-1 2-640 0,-1 0 0 16,-1-2 0-16,0 2 0 0,0-3 0 0,1 2 0 16,0 1 0-16,1-2 0 0,2-1 480 0,1 2 128 15,-2-3 32-15,3 2 0 0,0-2 720 0,-1 2 160 16,1-1 16-16,0 2 16 0,-1-2-288 0,-1 3-64 15,1 0-16-15,-2 0 0 0,-1 0-480 0,-1 0-112 16,-1 0-16-16,-4 0 0 0,-1 3-144 0,-3 1-48 16,-2-2 0-16,-1 4 0 0,-1-2-112 0,-1 2-16 0,-1 0-16 15,-1 1 0-15,2-1-96 0,2 1-16 16,1 2 0-16,1 1 0 0,3 0-128 0,-1 0 0 0,2 2 0 16,1 3 0-16,0 1 0 0,0 0 0 0,1 2 0 0,0 1 0 15,0 1 0-15,1 2 0 0,0 0 0 0,2-1 0 16,1-1 0-16,3-1 0 0,0-1 0 0,2 2 0 15,3-1 0-15,1-7 0 0,0 1 0 0,3-3 0 16,0 0 0-16,0-1 0 0,3 0 0 0,0-3 0 16,0 1 0-16,1-1 0 0,0-3 0 0,2 1 0 15,0-2 0-15,2-1 0 0,0 2 0 0,1-1 0 16,-1-2 0-16,1 1 0 0,1 2 0 0,-1-3 0 16,-1 1 0-16,0 2 0 0,2-3 0 0,-1 0 0 0,2 0 0 0,-2-4 0 15,0 1 0-15,-1 0 0 0,0 0 0 16,-3 0 0-16,0-4 0 0,-1 1 0 0,-1 0 0 15,0-1 0-15,0-2 0 0,0 0 0 0,0 2 0 16,0-3 0-16,0-2 0 0,0-1 0 0,-2 3 0 16,1 0 0-16,0-2 0 0,-2-3 0 0,2 3 0 0,-3-2 0 15,0 2 0-15,-1-3 0 0,-1 1 0 0,-1 0 0 16,0 0 0-16,-1-2 0 0,0 0 0 16,-2 0 0-16,0-2 0 0,-2 1 0 0,0 1 0 0,-1-2 160 15,0-1-160-15,-1 0 160 0,2 3 80 16,-2 0 16-16,-1 0 0 0,1 4 0 0,2-1-256 15,-1 4 0-15,1 0 0 0,-1 2 0 0,1 0 0 0,-1 2 0 16,0 2 0-16,-1 1 0 0,0 0 0 0,-1 2 0 16,0 0 0-16,-1 0 0 0,0 0 0 15,-2 0 0-15,1 2 0 0,-2-2 0 0,0 0 0 16,-3 2 0-16,1 0 0 0,-1-1 0 0,0 1 0 0,-1 1 0 16,-2-1 0-16,2 0 0 0,-2 2 0 0,1-2 0 0,2 2 0 0,0-2 0 15,2 2 0-15,-1 0 0 0,1 1-128 0,1-2 128 31,0 4-640-31,3-1-80 0,0 0-16 0,2 4-12128 0,2-1-2432 16</inkml:trace>
  <inkml:trace contextRef="#ctx0" brushRef="#br0" timeOffset="29263.4">23090 8164 5519 0,'-5'-1'496'0,"1"-1"-496"16,2 2 0-16,1-2 0 0,0 1 2208 0,1 1 352 0,0 0 64 15,0-3 0-15,-2-1-1520 0,1-2-304 0,1 0-64 0,0 0-16 16,-1 0 176-16,1 0 16 0,0 2 16 0,0-1 0 16,1 4 576-16,-1-2 112 0,0 2 32 0,0 2 0 15,0 2 192-15,0-2 32 0,0 4 16 0,-1 1 0 16,1-6-704-16,0 0-144 0,-1 22-16 0,-1-12-16 16,2-1-368-16,2 1-64 0,-2 0 0 0,0-2-16 15,1 6-336-15,0-2-64 0,0 4-16 0,1 3 0 16,-1-1 112-16,1 2 0 0,-1 2 16 0,1 1 0 15,0 3-144-15,-1 2-128 0,1 3 192 0,0 0-192 16,-1 1 192-16,2 3-192 0,-2 1 192 0,0 1-192 0,-1 0 0 16,2-3 0-16,-1 0 0 0,1-3 0 0,1-5 0 0,0-2 0 15,1-1 0-15,0-2 0 0,1-5 0 0,0-4 0 16,1 1 0-16,0-6 0 0,2 2 0 0,-2-6 0 16,1 0 0-16,-1-2 0 0,2-2 0 15,-1-2 0-15,-1 0-128 0,1-4-12128 16,-3-2-2416-16</inkml:trace>
  <inkml:trace contextRef="#ctx0" brushRef="#br0" timeOffset="29733.41">23166 8143 17503 0,'-7'0'1552'0,"2"-3"-1232"0,3 3-320 0,2 0 0 16,0-1 576-16,0 1 64 0,-1 0 16 0,-3-5 0 15,0 1 176-15,1 1 16 0,0-3 16 0,2-1 0 16,1 4-272-16,0-1-48 0,1 1-16 0,0 0 0 0,2 0 528 0,-1 3 96 15,2 0 32-15,0 0 0 0,-1 3 96 16,0 0 0-16,1 1 16 0,-1 2 0 16,1 3-160-16,-2-2-48 0,2 3 0 0,-1 3 0 0,0 2-336 0,2 1-80 15,0 2-16-15,1 2 0 0,2 2-384 16,-1 3-80-16,2-3 0 0,0 3-16 0,1-5-176 16,-2 2 0-16,2 3 144 0,1-3-144 0,-2-2 0 15,1 2 0-15,0 2 0 0,0-2 0 0,-1-2 0 0,0-2 0 16,1 2 0-16,-1 1 0 0,1 1 0 0,-2 0 0 15,1-2 0-15,-3 5 0 0,-1-3 0 0,0 0 0 16,-3 3 0-16,1-3 0 0,-1-3 0 0,0 1 0 16,-1-2 0-16,0-4 0 0,0 1 0 0,-1-3 0 15,0 1 0-15,1-6 128 16,2 2-768-16,1-3-160 0,-2-5-32 0,3-1 0 16,0-1-1456-16,1-2-288 0</inkml:trace>
  <inkml:trace contextRef="#ctx0" brushRef="#br0" timeOffset="30138.73">23236 8111 23039 0,'-5'0'1024'0,"1"0"192"0,2 1-960 0,1 1-256 0,1 1 0 0,0-3 0 0,1 4 832 0,-1-2 112 0,1 4 16 0,0 2 16 0,2 4 496 0,-1 0 80 15,2 1 32-15,0 0 0 0,1 6-448 0,-2-4-96 16,2 5-16-16,0-2 0 0,1 1-256 0,-1 0-48 16,2 0-16-16,-1 1 0 0,0-4-128 0,0 2-16 15,2-2-16-15,-1 3 0 0,0-3-288 0,2 0-64 16,0 5-16-16,1-1 0 0,0-2-48 0,1 1-128 15,1 3 192-15,2 1-64 0,-1-1-128 16,1 3 0-16,-1-3 0 0,2 0 0 0,-1-2 0 0,-2 1 0 16,2-1 0-16,-3-2 0 0,1 2 160 0,-2 1-160 15,1-4 192-15,-1 2-192 0,-1-3 0 0,-2 0 0 16,1-1-160-16,-1-2 160 0,-1 2-336 0,2-2 48 16,-2-3 16-16,-1-2 0 15,1 2-960-15,-1-4-192 0,0 0-48 0,-1-2-9632 16,-2-1-1936-16</inkml:trace>
  <inkml:trace contextRef="#ctx0" brushRef="#br0" timeOffset="31286.14">23655 8556 9215 0,'1'1'816'0,"1"-1"-656"0,-1 3-160 0,0-3 0 0,0 0 704 0,1 0 128 0,-1 1 0 0,3 1 16 15,-1 2 512-15,2 1 112 0,1-1 0 0,-1-1 16 16,-1 1 672-16,0 1 128 0,-2-1 16 0,1-1 16 16,0 2-208-16,0 2-64 0,-1 0 0 0,0 2 0 15,0 3-672-15,-1-2-144 0,1 6-16 0,-1 0-16 16,0 4-656-16,0 1-128 0,-1 4-32 0,2 1 0 15,-1-2-384-15,0 0 128 0,-1 0-128 0,0 1 0 16,0-3 256-16,0-2-16 0,-1 1-16 0,0-1 0 0,-1 1-32 16,0-1 0-16,-2-2 0 0,2 1 0 15,-2-5-48-15,0 2-16 0,2-1 0 0,-2-2 0 16,2-3 0-16,-2 1-128 0,1-3 192 0,0 0-64 0,1 0 0 16,-1-3-128-16,-1 1 192 0,0-6-64 0,2 1-128 0,-1-1 0 15,0-1 144-15,0 1-144 0,-1-5 192 16,1-1-48-16,-1-1 0 0,2 0 0 0,-1-2-144 15,2-1 0-15,0 1 0 0,1-1 0 0,1 4 0 0,1-6 0 16,2 5 0-16,1-3 0 0,2-1 0 0,1 4 0 16,2-3 0-16,2 0 0 0,0 1 0 0,2-1 0 15,1 4 0-15,0-4 0 0,1 1 0 0,-1 1 0 16,1-2 0-16,-1 2 0 0,-1 0 0 0,-1 0 0 16,-1 2 0-16,-1 0 0 0,0 1 0 0,-2 1 0 0,0 1 0 15,-2 0 0-15,-1 2 0 0,0-2 0 16,-1 6 0-16,0-3 0 0,2 4 0 0,-2-3 0 0,-1 1 0 15,1 2 0-15,0 2 0 0,0-1 0 0,0 1 0 0,-1-1 0 16,1 2 0-16,1 1 0 0,-1-2 0 0,-1 1 128 16,-1 2-128-16,2-2 0 0,-1 0 0 0,0 2 0 15,0-3 0-15,-2 3 0 0,0-3 0 0,0 1 0 16,-1-1 0-16,-2 1 0 0,1 0 0 16,-3 2 0-16,1-3 0 0,-1 0 0 0,-2 0 0 0,2 0 0 15,-2 1 0-15,0-1 0 0,-1-3-144 0,-1 4 144 16,0-5 0-16,1 2 0 0,-2-1 128 0,2 0-128 15,1-2 0-15,-1 2 0 0,1-3 0 0,0 2 0 16,0-2 0-16,1 0-128 0,1 0 128 0,-1 0 0 16,2 0 0-16,-2 1 0 0,0-1 0 0,2 3 0 15,-2-1 0-15,2 0 0 0,-1 0 0 0,-1-2 0 16,2 0 0-16,-2 0 0 0,0 0 0 0,1 0 0 0,-2 0 0 0,0 0 0 16,0 1 0-16,-1-1 0 0,0 0 0 0,-1 0 0 15,1 0 0-15,-1 0 0 0,1 3 0 0,1-3 0 16,0 2 0-16,0-2 0 15,1 4 0-15,0-2 0 0,1 0 0 16,0 0 0-16,2-2 0 0,-2 0 0 0,2 0 0 0,0 0 0 0,0 0 0 0,1 0 0 16,0 0 0-16,-2-2 0 0,1 0 0 0,0 0 0 15,-1-1 0-15,-1 2 0 0,1-1 0 0,-2-2 0 16,-1 0 0-16,0 2 0 0,0-2 0 0,0 2 0 0,-1-2 0 0,0 1 0 16,0 0 0-16,-2-1 0 15,2 3 0-15,1 0 0 0,-1-2 0 16,1 2 0-16,1 1 0 0,0 0 0 0,3 0-320 0,-1 0 0 15,2 0 0-15,1 0 0 16,0 0-1648-16,2 0-336 0</inkml:trace>
  <inkml:trace contextRef="#ctx0" brushRef="#br0" timeOffset="32016.73">23537 8901 27647 0,'-3'-5'2448'0,"2"1"-1952"0,0 3-496 0,1 1 0 0,0 0 496 0,0 0 0 16,0-3 0-16,-2 0 0 0,0-3-176 0,-2 3-16 15,2-1-16-15,-2 2 0 0,1-1 288 0,1 3 64 16,1 0 16-16,0 0 0 0,-1 3 256 0,1-3 48 0,0 2 16 16,1 2 0-16,-1-1-160 0,-1-2-48 0,1 4 0 0,-1-4 0 15,0 4-304-15,-1 0-64 0,0 4-16 16,-2-3 0-16,0 2-192 0,-1 2-64 0,-2 0 0 0,-1 4 0 15,-1 1-128-15,0 3 128 0,0-1-128 16,0 1 128-16,2-1-128 0,-2 2 0 0,0-1 0 16,1 1 0-16,2-1 0 0,1-4 0 15,1 1 144-15,0 1-144 0,2-3 0 0,2 0 0 0,1-1 0 0,0-2-128 16,1 0 128-16,0-1 0 0,3-3 0 0,1 0 0 16,1 0 0-16,0-2 0 0,2 0 0 0,1 1 0 15,-1-2 128-15,1-2 16 0,2 2 0 0,0-1 0 16,1-4-144-16,1-2 0 0,0 1 0 15,1 0 0-15,-2-3 176 0,1 0-48 0,-1-1-128 0,-1 1 192 16,0 0-192-16,-2 0 0 0,0 0 0 0,-1 0 0 16,0-2 0-16,-1 2 0 0,-1 2 0 0,1-2 0 15,-1 0 0-15,-1 0 0 0,-2 0 0 0,1-1 0 0,-1 4 0 0,-1-4 0 16,1 1 0-16,-2 0 0 0,0 0 0 16,-1 0 0-16,0-4 0 0,0 1 0 0,0-1 192 0,-1 0-48 15,-2-2-16-15,1 2 0 0,-1-2-128 16,-2-3 128-16,0-1-128 0,-1-1 128 0,0-2 0 0,-1 0-128 15,-1 0 192-15,1 0-64 16,-1 1-128-16,1 1 0 0,1 3 0 0,0 0 0 0,-1 4 0 0,3 1 0 16,-1 2 0-16,-2 1 0 0,2 1 0 0,0 1 0 15,1 4 0-15,0-2 0 0,0 2 0 0,0 0 0 16,1 2 0-16,-1-2 0 0,2 3 0 16,-1-3-224-16,1 1 80 0,0 1 16 15,1 1-416-15,0-3-80 0,1 1-16 0,-1 2 0 16,1-1-1264-16,-2-2-256 0</inkml:trace>
  <inkml:trace contextRef="#ctx0" brushRef="#br0" timeOffset="32673.02">23185 8964 30399 0,'-3'-5'2704'0,"-1"1"-2160"0,3 2-544 0,1 1 0 0,0 1 256 0,0-3-64 0,-2-1-16 0,0-2 0 0,-2 0 304 0,2-3 64 16,-1 4 16-16,2-1 0 0,0 4-560 0,2-2 0 16,-1 4 0-16,1-2 0 0,1 2 0 0,0 0 0 15,-1 0 0-15,2 0 0 0,-2 2 0 0,0 2 0 16,-1-2 0-16,0 2 0 0,-1 2 416 0,-2-2-32 16,0 2 0-16,-2 0 0 0,0 2 448 0,-3 0 96 15,2-2 16-15,-2 3 0 0,-2-1-224 0,0 0-32 16,0 2-16-16,0-1 0 0,3 1-352 0,-2 0-64 15,0-1 0-15,3 4-16 0,0-1-240 0,1-2 0 16,1 2 128-16,3 1-128 0,1-1 0 16,1-2 0-16,1 2 0 0,1-2 0 0,1 3 0 0,2-3 0 0,2-1 0 15,0 0 0-15,2 1 0 0,0-4 0 0,2 0 128 0,2-2-128 16,0-1 128-16,-1-2-128 0,1-1 176 0,1 0-176 16,-3 0 128-16,2-1-128 0,-3-6 0 15,0 1 0-15,0 0 128 16,-2-3-128-16,-2-1 192 0,0 3-192 0,0-2 176 0,-2-1-176 15,0 2 160-15,-2-2-160 0,0 0 192 0,-1 0-64 16,-1-1-128-16,1 0 192 0,-1 0-64 0,0-3-128 0,-1-1 176 0,1-1-176 16,1 0 128-16,-2-2-128 0,0 2 0 0,0-1 0 15,0 3 0-15,-2 2 0 0,1 0 0 0,-1 0 0 16,-1 3 0-16,1 2 0 0,-1-2 0 0,1 2 0 0,1 0 0 0,-2 2 0 16,2 2 0-16,-2-1 0 0,1 2 0 0,-1 0 0 15,1 0 0-15,-2-2 0 0,2 4-256 0,-1-2 0 16,0 2 0-16,-1 0 0 15,0-3-128-15,-1 3-48 16,0 3 0-16,-1-3-11792 0,1 0-2368 0</inkml:trace>
  <inkml:trace contextRef="#ctx0" brushRef="#br0" timeOffset="33204.08">23054 8870 29487 0,'-2'0'1296'0,"-1"0"288"0,1 0-1264 0,1 0-320 0,1 0 0 0,0 2 0 0,-2-2 736 0,1 0 96 0,0 2 0 15,-3 0 16-15,0-2 592 0,-2 3 112 0,-1 0 32 0,-2 0 0 16,-1-2-1136-16,-1 4-240 0,-2-1-32 0,-2 2-16 16,0-2-160-16,-1 2 0 0,0 2 0 0,0 0 0 15,0 0 400-15,0 2 48 0,2 3 16 0,0-3 0 0,3 0-304 16,1 2-160-16,2 0 160 0,1-2-160 0,3 3 0 0,1-1 0 16,2-2 0-16,2 2 0 0,2-2 0 0,0 0 0 15,2-1 0-15,1-2 0 0,3 2 0 16,0-3 0-16,2 1 0 0,0 2 0 15,3-3 0-15,-1 0 0 0,3 0 0 0,0 2 0 0,-1-3 128 16,1 1-128-16,0-2 0 0,0-2 144 0,-1 2-144 16,0-3 0-16,-1-1 0 0,-1-1 0 0,-2-2 128 0,0-3-128 15,1 0 0-15,-2-1 128 0,-2-3 32 0,0 1 0 16,-1-6 0-16,-2 4 0 0,0-4-160 0,-3 2 0 16,0-2 144-16,-1-1-144 15,0 0 0-15,-3-3 0 0,-1 3 0 0,-1-5 128 0,1 4-128 16,-2 1 0-16,-1-3 0 0,-2 3 0 0,0 4 0 0,-2-3 0 0,0 1 0 15,-3 4 0-15,2-1 0 0,-2 4 0 0,0-2 0 16,0 5 0-16,-1 1 0 0,2 3 0 0,-1 0 0 16,3 1 0-16,1 1-144 15,1 5 0-15,2-5 0 0,1 3-18352 0</inkml:trace>
  <inkml:trace contextRef="#ctx0" brushRef="#br0" timeOffset="33956.71">23554 7766 10127 0,'-1'-3'896'0,"1"3"-704"0,0-2-192 0,0 2 0 0,1 0-144 0,-1-2-64 0,0 2-16 0,0-4 0 16,0 0-672-16,-1-2-144 0,-2 2-32 0,1-2 0 0,-1 2 1072 0,1-2 0 0,-1 3 0 0,1 0 192 16,-1-1 1088-16,2 1 192 15,-1 1 64-15,0 1 0 0,0-2 576 0,1 3 112 0,-2-2 16 0,-1 2 16 16,2-1-528-16,-1 1-128 0,0 0 0 0,-1 0-16 15,0 1-416-15,-1 1-80 0,2-2 0 0,-2 3-16 16,-1 0-528-16,-2 4-96 0,0-1-32 0,-2 4 0 16,-2 0-416-16,-1 2 128 0,-2 3-128 0,-1 1 0 15,-1 0 0-15,-1 0 0 0,2 3 0 0,0-6 0 16,1 2 0-16,3-3 0 0,2 2 0 16,1-2 0-16,3-2 0 0,3 3 0 0,1-3 0 0,2 2 0 0,3 0 224 15,0-2 16-15,2 3 0 0,2-1 0 0,1-2-240 0,1 0 0 16,1 0 128-16,1-2-128 0,3 1 0 15,-2-3 0-15,-1-1-144 0,3 0 144 16,-1-1 0-16,3-4 0 0,-1 0-128 0,0-4 128 0,0-2 0 16,-2 0 0-16,-1-1 0 0,-3-2 0 0,1-1 384 0,-2-5 80 15,-1 1 16-15,-2-4 0 0,-1 2 160 0,-3-3 16 16,-1 3 16-16,-1 0 0 0,-2-1-480 0,0 0-192 16,-2 0 128-16,-1 2-128 15,-2-1 0-15,1 0 128 0,-2 0-128 0,0 4 0 16,2-1 0-16,-2 3 0 0,2 2 0 0,-2 0 0 15,2 3 0-15,-1 4 0 0,2 1 0 0,1 0 0 0,-1 0 0 0,1 4-272 16,0 0 32-16,1 2 16 16,1-2-928-16,-1 0-192 0,3 3-48 0,0-2 0 15,1 0-1088-15,1 1-208 0,0-3-64 0,3 0-7856 16</inkml:trace>
  <inkml:trace contextRef="#ctx0" brushRef="#br0" timeOffset="34377.14">23812 7823 22111 0,'-6'-5'1968'0,"1"1"-1584"0,1 0-384 0,2 2 0 0,1-1 336 0,-3 2-16 0,-2-5 0 0,-5 0 0 15,-4-4 192-15,-1 4 48 0,0 1 0 0,2 5 0 0,1 5-560 16,1 2 0-16,1 4-160 0,3 3 160 0,0 1-368 0,1 1 48 16,3 2 16-16,2-1 0 15,2 2-448-15,1-4-80 0,4 1-32 0,1-4 0 16,3-1 240-16,2-2 48 0,1 0 16 0,3-2 0 16,1-4-80-16,0 0 0 0,1-3-16 0,-1 0 0 15,1-3-288-15,-1-2-48 0,1-3-16 0,-1 2 0 0,0-4 560 0,-1 0 128 16,-1-2 0-16,-2 0 16 0,-1-1 528 0,-2-2 96 15,-2 2 32-15,-2-1 0 0,-1 2 624 16,-3-1 128-16,-1 1 32 0,-2 0 0 16,-2 2 176-16,-2 0 32 0,-2 1 16 0,-2 2 0 0,0 1-528 0,-2 3-128 0,-2 3 0 0,1 0-16 15,-1 6-240-15,-2-2-32 0,0 5-16 16,0 1 0-16,0 2-400 0,1-2 0 16,0 0 128-16,3-2-7744 0,1 2-1552 15</inkml:trace>
  <inkml:trace contextRef="#ctx0" brushRef="#br0" timeOffset="47210.45">22107 10020 19343 0,'0'-5'1728'0,"0"4"-1392"0,-1 1-336 0,1 0 0 15,0-3 0-15,0 3-128 0,0-1 0 0,-1-1 0 16,-1-2-624-16,-1-2-112 0,0 3-32 15,1 0 0-15,-2 0 896 0,2-1 256 0,-1 2 16 0,-1-2 0 0,2 2 1024 0,-2-2 208 16,0 0 32-16,-1-1 16 0,-1 2-480 0,0-4-112 16,-1 4 0-16,-1-3-16 0,0 3-16 0,-2 2 0 15,-3 1 0-15,0 4 0 0,-2-1-416 0,-2 6-96 16,-3 1-16-16,0 2 0 0,-1 1-400 0,1 3 0 16,3 2 0-16,1-2 0 0,2 3 0 0,3 1 0 15,1-2 0-15,4 1 0 16,1-6 512-16,4 2 112 0,1 1 16 0,2-3 16 15,5-2-528-15,0-3-128 0,3 1 0 0,1-4 0 16,1 0 0-16,2-5 0 0,1 0 0 0,0-3 0 16,1 1 0-16,-1 1 0 0,1-5 0 0,0-1 0 0,0 1 336 0,-1-1 48 0,1 1 0 0,-1-3 0 15,-2 0-384-15,-1-1 0 0,2 0 0 0,-2 1 0 16,0-1 0-16,-3-3 0 0,0 3 0 0,-3-1 128 16,-1 1-128-16,-4-2 0 0,-2 2 0 0,-2-2 128 15,-2-1 0-15,-5 1 16 0,-1 1 0 0,-4-4 0 16,1 3 688-16,-1-1 144 0,-1 2 32 0,0 3 0 15,-2-2-336-15,0 0-64 0,3 4-16 0,3-1 0 16,1 5-368-16,0-2-80 0,2 4-16 0,3 0 0 16,1 0-128-16,4 1 0 0,0 2 0 15,3-3 0-15,2 2-544 0,2 0-144 0,4 0-16 16,1 2-16784-16</inkml:trace>
  <inkml:trace contextRef="#ctx0" brushRef="#br0" timeOffset="47681.45">22393 10004 2751 0,'1'-3'256'0,"-1"3"-256"0,-1-2 0 15,1 2 0-15,0 0 1344 0,-2 0 240 0,2 0 32 0,-1-1 16 0,-1 1-96 0,-2 0 0 16,-1 0-16-16,0-3 0 0,0 1 304 0,-1-2 64 0,1 0 16 0,0 1 0 15,0-2 528-15,0 3 96 0,-1 0 32 0,0 0 0 16,-2 2-1232-16,0 2-240 0,-2 0-64 0,-2 5 0 16,-1 0-784-16,-2 2-240 0,1 1 0 0,-3 2 128 15,1 2-128-15,0 2 0 0,-1 2 0 0,2 1 0 16,3-1 464-16,1 1 128 16,2-3 32-16,2 0 0 0,3-2 32 0,1-2 16 0,5 0 0 15,0-3 0-15,4 1-432 0,2-4-96 16,3 0-16-16,1-2 0 15,4 2-128-15,3-6 0 0,2 0 0 0,0 0 0 0,0 0-496 0,1-2 32 16,0 0 0-16,-1 0 0 0,-1-1-144 0,-1 2-32 0,-2-1 0 16,-1-1 0-16,-2 2 400 0,-3-1 80 0,-1-2 16 0,-2 0 0 0,0 2 144 15,-2-2 0-15,-2-1 0 0,-2-2 0 0,1-2 0 16,-3-1 0-16,-2 0 128 0,0-1-128 0,-2 0 160 0,-1-4-32 16,-2 1-128-16,-1-2 192 0,0 2-192 0,-1-5 0 15,0 3 128-15,1 2-128 0,-1-1 0 0,1 2 0 16,1 2 0-16,1 3 0 15,1 2-448-15,0 2 0 0,3 4 16 0,-1-2 0 16,2 4-656-16,1 0-128 0,1 3-16 0,2-2-12368 16</inkml:trace>
  <inkml:trace contextRef="#ctx0" brushRef="#br0" timeOffset="48146.14">22907 10067 28559 0,'-1'-3'2544'0,"-2"0"-2032"0,2 3-512 0,-1 0 0 0,0 0 512 0,-1 0 16 0,-2-3 0 0,-5 0 0 32,-5 0-2768-32,-6-3-544 0,-4 2-112 0,-2 4-32 15,-1 0 1408-15,-3 0 288 0,-1 4 48 0,2 0 16 0,1 4 2048 0,2-2 400 0,1 2 96 0,2 3 16 16,3 1-320-16,0-2-64 0,2 4-16 0,3-2 0 15,4 1-496-15,0-3-112 0,4 2 0 0,0-2-16 16,6 0-112-16,1-2 0 0,3 1-16 0,3-4 0 16,2 1 1040-16,5 0 224 0,0-1 32 0,4-1 16 0,3-2-752 0,0 2-160 15,6-4-16-15,1 3-16 16,1-2-448-16,2-1-160 0,2 0 0 0,1 0 144 16,-1 0-416-16,-2 0-96 0,-4 2-16 0,0 0 0 15,-2 0 384-15,-2 1-144 0,0-3 144 16,-2 0 0-16,-4 0 0 0,-2 0 0 0,0 0 0 15,-3-3 0-15,-2-1 0 0,0-1 0 0,-3 0 0 0,-2-1 0 16,0-2 0-16,-2-1 176 0,-2 2-176 0,-2-3 160 16,1-3-160-16,-3 3 0 0,0-2 144 0,-2 0-144 0,-1-3 0 0,-2 1 0 15,2 4 0-15,-4-2 0 0,1 0 0 0,-2-1 0 16,-2 3 0-16,1 0 0 0,1 2 208 0,-1 2-16 16,-2-1-16-16,0 4 0 0,1-1-320 0,0 1-64 15,0 3-16-15,1 3 0 16,0 1-416-16,4-2-96 0,3 2-16 0,-1 0-13328 0</inkml:trace>
  <inkml:trace contextRef="#ctx0" brushRef="#br0" timeOffset="48583.09">23234 10061 23039 0,'-4'-3'2048'0,"0"0"-1648"0,2 3-400 0,0 0 0 0,1 1 1632 0,-1-1 240 15,-2 0 48-15,-3-1 16 0,-5 2-928 0,-1-1-192 16,-2 2-48-16,-1 2 0 0,1 1 144 0,-1 2 32 15,0 2 0-15,0 1 0 0,0 4-432 0,0 0-96 16,2 0-16-16,1 1 0 0,0-2-272 0,3 2-128 16,3-2 0-16,2-1 128 0,1-2-128 0,2 2 0 15,2 1 0-15,1-2 0 16,1 0-176-16,2-1 176 0,2 0-128 0,1-2 128 0,1 2-320 0,3-4 0 16,2 2 16-16,1 0 0 0,3-1-32 0,0-1-16 15,3-2 0 1,-1-4 0-16,0 2 160 0,1-4 48 0,-2-2 0 0,0-1 0 15,-1-3 144-15,-2-1 192 0,-3-3-32 0,-1 1-16 0,-2-4 192 0,-2-1 48 0,-2 0 0 16,-2 0 0-16,-2-2 64 0,-2-1 0 0,-3 3 16 16,-2-4 0-16,-3 5-272 0,-1-4-48 0,-3 1-16 15,-2 2-11472-15,0 3-2304 0</inkml:trace>
  <inkml:trace contextRef="#ctx0" brushRef="#br0" timeOffset="49541.33">21219 11200 21183 0,'-3'-3'1888'0,"1"2"-1504"0,2-1-384 0,0 2 0 0,0-3 864 0,2-1 96 16,0 1 32-16,0-6 0 0,3-1-144 0,3-4-16 15,0 2-16-15,2 0 0 0,3 2-240 0,-1-3-64 16,2 4 0-16,1 0 0 0,-2-1 128 0,2 1 32 15,-1 2 0-15,-2 1 0 0,0 0-224 0,-2-1-64 16,0 4 0-16,-2 0 0 0,-2 0-384 0,-3 0 0 16,1 3 0-16,-1-2 0 0,-2 2-160 0,-1 0 160 15,-1 0 0-15,-1 0-144 0,0 0 144 0,-1 2 0 16,1-2 0-16,-2 0 0 0,4 0 0 0,0 0 304 16,-17 12-48-16,9-8-16 0,1 2 416 0,-2 3 96 15,0-2 16-15,-1 2 0 0,1 3-144 0,-1-2-32 16,3 3 0-16,-2-3 0 0,4 2-336 0,-1-2-64 15,3 2 0-15,0-2-16 0,1-1-176 0,2 1 0 16,3-3 144-16,-1 2-144 0,2 1 0 0,1-1 0 16,0 3 0-16,2 0 0 0,0-2 0 15,1 2-128-15,1-1 128 0,1 0-128 0,1-1-208 0,1-3-48 16,1-1 0-16,0-3 0 0,2 0 112 0,0-3 16 0,1-3 0 16,0 0 0-16,-1-3 256 0,1-1 0 0,0-3 0 0,-2-4 0 15,-1 1 208-15,-2 0 112 0,1-6 0 0,-4 1 16 16,-2 2-336-16,-1-4 0 0,-2-3 0 0,-2 2 128 15,-2 2-128-15,-2-2 0 0,0 1 0 16,-2 0 128-16,0 5 304 0,-1-5 64 0,-4 2 16 0,-1-4 0 16,-2 3-176-16,1 1-16 0,-2 1-16 15,1 4 0-15,-2 2 16 0,1 3 0 0,-1 2 0 0,0 4 0 0,2 2-320 16,-2 3 0-16,3 2 0 0,-2 3 0 0,0 3 0 16,3 2 0-16,0 2 0 0,1-1 0 0,3 1 0 15,2-2 0-15,1-3 0 0,3 3 0 16,1-1 0-16,4-3-256 0,2 1 80 15,3-1 16-15,2-2-560 0,4-1-112 0,2-3-32 0,1 0-16784 16</inkml:trace>
  <inkml:trace contextRef="#ctx0" brushRef="#br0" timeOffset="50037.67">22113 10978 19343 0,'-7'-10'848'0,"-1"4"192"0,2 3-832 0,1-2-208 0,2 3 0 0,-1 0 0 16,-1 2-1216-16,-3-4-304 0,-4 2-48 0,-6-1-16 15,-3 3-256-15,-3 3-48 0,-1-1-16 0,3 2 0 0,1 2 2928 0,0 1 576 0,2 2 112 0,2 0 16 16,1 1 1200-16,2 0 224 0,2 2 48 0,0-2 16 15,2 5-1344-15,0-3-272 0,1 2-48 16,1 0-16-16,1 3-896 0,3-1-192 16,0 0-48-16,1 0 0 0,1 2-400 0,2-5 0 0,1 0-192 0,3 0 192 31,2-5-512-31,1-1 32 0,3-4 0 0,1-2 0 16,1-1-112-16,1-1-32 0,2-1 0 0,1-2 0 15,-1 0 304-15,0-1 48 0,0-1 16 0,-1 0 0 0,1-1 128 0,-1-3 128 0,-1 1-192 16,0-1 192-16,-1 0 0 0,1 2 0 0,-4-2 0 0,3 0 144 0,-2 0 256 0,-2 1 48 15,0-1 16-15,-2 2 0 0,-3 0-240 0,0 2-48 16,-1-3-16-16,-3 3 0 0,0-1 176 0,-3 1 48 16,-2 0 0-16,0-1 0 0,-2 1 880 0,-1 2 176 15,-3-2 32-15,-1 4 16 0,-2-4-448 0,-1 2-80 16,-1-1-32-16,-1 1 0 0,3 3-320 16,1-4-64-16,-4 4-16 0,2-2 0 0,1 3-304 15,2-2-64-15,0 4-16 0,4-2 0 0,0 3-144 16,4-2 0-16,1 2 0 0,4-1 0 15,3 2-1168-15,3-1-224 0</inkml:trace>
  <inkml:trace contextRef="#ctx0" brushRef="#br0" timeOffset="50457.84">22389 11057 22111 0,'-4'-3'976'0,"1"0"208"0,-2 2-944 0,0 0-240 0,2 0 0 0,1 1 0 16,-2-3 176-16,-3 2-16 0,-5-2 0 0,-4 0 0 16,-2-2 240-16,-4 1 48 0,-1 2 16 0,1 0 0 15,0 2 752-15,0 0 128 0,2 2 48 0,1 3 0 16,2-2 80-16,0 6 32 0,3-2 0 0,2 2 0 0,3 3-928 0,2-2-176 16,3 0-32-16,3 2-16 0,2-2-352 0,3 0 0 15,3 3 0-15,2-5 0 16,2-2-304-16,2 1 32 0,5-4 0 0,-1 1 0 15,5 2-224-15,1-6-32 16,1 3-16-16,0-3 0 0,0 0-368 16,0-3-80-16,-1 3-16 0,0-3 0 0,-2 0-48 15,0-1-16-15,-4 1 0 0,-1 0 0 0,-3-1-96 16,-1-2-32-16,-2 1 0 0,-2-1 0 0,0 1 1200 0,-3-1 176 0,-3-3 64 0,-2 1 16 0,0 0 1072 0,-2-2 208 16,-3-1 64-16,-3 1 0 0,0 0 144 0,-3 1 48 15,0-4 0-15,-2 5 0 0,0 0-704 0,-2 2-144 16,0 2-32-16,0 2 0 0,0 2-592 0,2 0-128 15,-1 2-32-15,2 2 0 0,-1 0-400 0,2-1-80 16,0 4 0-16,1-1-16 16,0 2-752-16,2 0-128 0,0 0-48 15,2 2-8912-15,3-1-1792 0</inkml:trace>
  <inkml:trace contextRef="#ctx0" brushRef="#br0" timeOffset="50858.59">22696 11104 16575 0,'-10'-6'736'15,"1"0"160"-15,-1 2-720 0,4 2-176 0,1-1 0 0,1 3 0 0,-1 0-1920 16,-4 0-400-16,-8 0-96 0,-5 3-16 0,-5-1 1632 0,-1 5 320 0,0 0 64 0,0 2 16 15,3 3 2208-15,0 2 448 0,3-2 96 0,2 2 16 16,3-2 704-16,2 3 160 0,4-3 32 0,4 2 0 16,2-2-1344-16,2 0-272 0,5 1-48 0,1-3-16 0,2-2-1216 0,4 0-240 15,3-2-128-15,3 0 128 16,1-3-576-16,4 0-128 0,2-3 0 0,2-3-16 16,2 0-512-16,1-3-112 0,1 0 0 15,1-2-16-15,-1 0 816 0,1-1 160 0,-2-1 48 0,-1 3 0 16,-2-4 208-16,-4 1 0 0,-2 2 0 0,-4 0 160 0,-4 2-160 0,-2-2 192 15,-3 2-192-15,-4-3 192 0,-1 3 688 0,-3 0 144 0,0-2 16 16,-2 2 16-16,-1-2 272 0,-4 0 48 16,-1 2 16-16,-3-3 0 0,0 2-496 0,-2-2-112 15,1 3-16-15,-1-4 0 0,-1 4-480 0,-1-3-96 0,0 3-32 16,1 0 0 0,-3 5-1504-16,0-3-320 0</inkml:trace>
  <inkml:trace contextRef="#ctx0" brushRef="#br0" timeOffset="51690.81">20873 11811 34095 0,'0'-2'3024'0,"0"2"-2416"0,1-2-480 0,0 2-128 0,-1-1 576 0,2 1 80 0,-1-2 32 0,0 1 0 16,0 1-352-16,1-2-64 0,-4 4-16 0,2-2 0 15,0 0-256-15,0 0 0 0,-18 25 0 0,9-15 0 0,1 6 0 0,-1-3-144 16,-1 5 144-16,1-2-128 0,-1 2 128 0,2 2 0 15,-2 2 0-15,2-3 0 0,1 0 256 0,1-2 16 16,2 4 16-16,0-3 0 0,4-2-160 0,2 1-128 16,0-5 144-16,3-2-144 0,0-4 0 0,2 0 0 15,2-5 0-15,2-1 0 0,0-1 0 0,3-4 0 16,0 0 0-16,2-3 0 0,-1-1 0 0,1-2 0 16,0-2 0-16,1-3 0 0,-1 2 160 15,0-3-160-15,0-1 160 16,-2-2-160-16,-2 4 192 0,-2-1-48 0,-3-1-16 0,-2 1 0 15,-2 4-128-15,-2-4 0 0,-3 5 0 0,-2 2 0 0,-1 0 128 16,-1 2 0-16,0 1 0 0,-3 0 0 0,2 1 176 0,-2 1 16 0,-1 1 16 16,0 2 0-16,0 1-64 0,-1-2-16 15,1 1 0-15,-1 0 0 0,0 2-256 0,1 0 0 16,0 0 0-16,0-2-144 0,3 4 144 16,-2-4 0-16,3 2 0 0,-1-1 0 0,2-1 0 0,0 1 0 15,1-3 0-15,0 2 0 0,1 2 0 0,0 0 0 0,2-3 0 0,0 2 0 16,-1 1 0-16,2 0 0 0,0 1 0 0,0 2 0 15,2-1-224-15,-2 2 32 0,0-4 16 0,0 0 0 32,8 19-1456-32,-3-8-288 0</inkml:trace>
  <inkml:trace contextRef="#ctx0" brushRef="#br0" timeOffset="52184.03">21489 11931 6447 0,'-3'-4'272'0,"0"0"80"0,-1 2-352 0,1 0 0 0,2 1 0 0,-1 0 0 0,-1 1 384 0,-2-3 0 0,-1 2 0 0,-5-4 0 16,-1 2 1984-16,-2-1 384 0,0-1 96 0,0 0 16 0,0 2 336 0,0 1 80 15,0 1 16-15,0 1 0 0,0 0-848 0,1 1-160 16,0 1-48-16,0 1 0 0,2 1-1392 0,-1 2-272 16,1 0-64-16,1 0-16 0,1 0-496 0,0 2 0 15,3 2 0-15,0-2 0 0,2 2 0 0,3 0 0 16,1 0 0-16,2-1 0 0,-1-1-176 0,6-1 176 0,0 0-160 0,3 2 160 16,1-3-288-16,3 0 32 0,-1-2 16 15,3 2 0 1,2-2-160-16,-1-1-48 0,-1 0 0 0,1-1 0 0,1-2 224 0,-1-2 32 0,0-2 16 0,-1-1 0 15,0 1 176-15,-1-3 0 0,-2-2 0 0,-1-1 0 16,-2 2 208-16,-2-2-16 0,0-2-16 0,-4-1 0 16,-1 1 16-16,-3 1 0 0,-1-2 0 0,-3 1 0 15,-1 2 128-15,-2-2 16 0,-2 2 16 0,1 1 0 16,-2 0 64-16,-1 3 16 0,0 1 0 0,-1 0 0 16,1 4-144-16,0 1-32 0,0 0 0 0,0 0 0 15,1 4-256-15,1 2 0 0,1-2 0 0,0 2 0 16,1 0 0-16,2 0 0 0,0 0 0 15,1 1-144-15,1 0-176 0,-1 2-16 0,1-3-16 0,1 0 0 16,1-2-736-16,1-2-160 0,0 0-32 16,2 0-9776-16,1-2-1952 0</inkml:trace>
  <inkml:trace contextRef="#ctx0" brushRef="#br0" timeOffset="52661.17">21815 11943 33167 0,'-2'-8'1472'0,"1"4"304"0,-1 0-1424 0,1 0-352 0,0 0 0 16,1 3 0-16,-1 0-464 0,-1-3-176 0,-1-1-16 0,-2 2-16 15,-4-4 32-15,-1 4 16 0,-2-1 0 0,-2 4 0 0,1 1 1216 0,-2 2 240 0,0 0 64 0,0 4 0 16,1-1-64-16,0 0-16 0,0 4 0 0,2-2 0 15,1 2-304-15,-1 3-64 16,2-1-16-16,3-2 0 0,1 2-272 0,1-2-160 0,1 3 192 0,3-1-192 16,1-1 0-16,0 0 0 0,2-1 0 0,1 0 0 15,2-1-256-15,1-3 32 0,3 1 16 16,2-1 0-16,1 1-912 0,2-4-176 16,3 0-48-16,3-1 0 15,2-2 336-15,-1 0 64 0,1-2 16 16,1-2 0-16,-1-2 336 0,-1 0 64 15,-1-4 16-15,-2 1 0 0,0 1 320 0,-4-2 192 16,3 0-192-16,-5 1 192 0,-1-1 512 0,-2 0 192 0,-1 0 64 0,0 1 0 0,-2-4 464 16,-4 1 112-16,0 2 0 0,-2-2 16 0,-4 2-192 0,-1-1-32 0,-2 1-16 0,-2 0 0 0,-1 0-224 15,-2 1-32-15,-2 2-16 0,-1 2 0 0,-1 1-416 0,0 4-96 16,-1 0-16-16,1 0 0 16,-2 3-160-16,1 0-32 0,2 3-128 15,-1 1 192-15,3 3-192 0,-1-4 0 16,0 4 0-16,3-2-160 0,1 2-608 15,2 0-128-15,2 0-32 0,2 1 0 0,3 0-1712 0,2-2-352 0,3 0-64 0,2-2-10736 16</inkml:trace>
  <inkml:trace contextRef="#ctx0" brushRef="#br0" timeOffset="53116.78">22247 11958 38703 0,'-8'-6'1712'0,"2"1"352"0,0 1-1648 0,2 3-416 0,2-2 0 0,1 3 0 0,-2-4-160 0,-1 2-112 0,-3-2-32 16,-3-2 0-16,-1 4-224 0,-3-2-48 0,0 4-16 0,-4 1 0 16,0 4-336-16,-2 1-64 0,-1 4-16 0,1 0 0 15,0 5 688-15,3-1 144 0,1 2 32 0,0 2 0 16,3 1 144-16,2-1 0 0,3-2 0 0,3 0 0 15,1 0 0-15,4-3 0 0,2-1 0 0,3-2 0 0,4 0 0 0,1-1 0 16,4-3 0-16,3-2 0 0,4-2 368 0,2-2 0 16,5 1 0-16,0-2 0 0,2-1-368 15,1-2 0-15,0-1 0 0,-3 1-128 16,-1-3 128-16,-1 1-160 0,-1-3 160 0,-4 0-160 0,-1 2 160 16,-2-2 0-16,-2 2 128 0,-2-2-128 0,-3 2 128 0,-1-2-128 15,-1 0 160-15,-3 2-160 0,-1-3 704 0,-3 1 64 16,1-3 0-16,-5 2 0 0,2-2-160 15,-3 2-32-15,-3-2 0 0,-3-1 0 0,-1 3-48 0,-2-2-16 16,-1 2 0-16,-2 0 0 0,-1 0-64 0,-1 2-32 16,0-1 0-16,-2 1 0 0,2 5-256 15,-2-3-160-15,0 3 192 0,0 1-192 0,0 0 128 0,2 0-128 16,1 2 0-16,2 2 0 16,1 2-560-16,1-1-160 0,2 0-48 0,0 1-16832 0</inkml:trace>
  <inkml:trace contextRef="#ctx0" brushRef="#br0" timeOffset="54491.67">20548 12628 13823 0,'1'-3'1216'0,"-1"0"-960"0,1 3-256 0,-1-3 0 0,0 3 0 15,0 0 144-15,0-1-144 0,0-1 128 0,0-2-128 0,-1-2 0 16,0 3 0-16,-2-3 0 0,2 2 1184 0,-1 1 160 16,-1 0 16-16,1-3 16 0,-1 2 448 0,-1-2 96 15,3 1 0-15,0 0 16 16,0 3-384-16,1-2-80 0,0 2 0 0,0-2-16 0,0 1-432 0,0 0-64 15,0-2-32-15,-3 1 0 0,2 3-608 0,-3-2-128 16,1 1-32-16,-4 1 0 0,2 1 16 0,-2-3 0 16,0 1 0-16,-3 0 0 0,0 0 432 0,1-1 96 15,-2 2 0-15,1-1 16 0,2-2-208 0,-1 4-64 16,1 0 0-16,1 0 0 0,0 4-256 0,-1-1-48 16,2 4-16-16,0 1 0 0,1 5-128 0,0 0 0 15,1 3 0-15,1 3 0 0,0 2 0 0,-1 1 0 16,1 2 0-16,-1 3 0 0,1 1-144 0,0-2 144 0,0 0-192 0,2-1 192 15,0-7 0-15,2 1-128 16,2-3 128-16,0-4 0 0,2 1 0 16,3-3 0-16,-1 0 0 0,3-7 0 0,0 2 0 0,2-5-192 15,1-2 192-15,0-4-160 16,2-3-208-16,0-1-32 0,0 0-16 0,-1-5 0 0,1 2 416 0,0-6 0 16,0 3 0-16,-1-2 0 0,0-1 0 0,-1-1 128 0,-2 0-128 15,-1-2 176-15,-2 4-176 0,0-3 0 0,-3 3 0 16,-3 0 128-16,0-3 64 0,-2 3 16 0,-4 4 0 15,-1 0 0-15,-1-1 176 0,-2-1 48 0,-2 4 0 0,-1-2 0 16,0 2-96-16,-2-1-16 0,-1 1 0 0,2 2 0 0,-1 1 0 16,0 2-16-16,-1-2 0 0,0 3 0 0,3 2-304 15,1 2 160-15,2 1-160 0,0 2 128 16,3 1-512-16,3 1-96 0,1 1-32 0,2-1 0 16,3 4-1120-16,1-1-224 0,3 0-64 0,1 1-14656 15</inkml:trace>
  <inkml:trace contextRef="#ctx0" brushRef="#br0" timeOffset="55052.67">20846 12640 14735 0,'-5'-5'1312'0,"0"2"-1056"0,0-1-256 0,1 1 0 16,2 3 3264-16,2-2 608 0,-1 1 112 0,-3-5 32 16,0-1-2352-16,-2 1-480 0,0-4-96 0,0 4 0 15,-1-3-400-15,1 6-80 0,0-1-16 0,0 2 0 16,-2 2-272-16,1 0-48 0,0 2-16 0,-2-1 0 15,0 4 336-15,-1 1 64 0,0-1 16 0,2 2 0 16,-1 1-224-16,1-2-64 0,0 1 0 0,1 2 0 16,2 4-192-16,0 0-64 0,0-1 0 0,1 0 0 15,2-1-128-15,0 1 0 0,4 3 0 0,-1 1 0 16,3 0 0-16,2-2 0 0,1 3 0 0,3-3 0 16,1-2 0-16,2-3 0 0,3-2 0 0,1 0 0 15,0-1-368-15,2-6 0 0,1-3 0 0,1 2 0 16,-2-1-352-16,1-2-80 0,-1-2-16 15,-2-1 0-15,2-1 496 0,-5 0 80 0,1-1 32 0,-4-3 0 16,1 3 208-16,-3-5 160 16,0-3-32-16,-1-1 0 0,-2 2 640 0,-1-2 112 15,0-3 16-15,-2 1 16 0,0-2-400 0,-3-1-64 0,0 5-32 0,-1-4 0 0,-2 2-416 0,-1 1 0 16,2 3 128-16,-4 1-128 0,0 2 0 0,-4-2 160 16,0 2-160-16,-3 4 160 0,1 2 0 0,-4 4 0 15,0-1 0-15,0 4 0 0,-3 1-32 0,1 5 0 0,-1 1 0 16,2 1 0-16,1 2-128 0,0 0-144 15,1 0 144-15,1 0-208 0,3 1-112 0,0-1 0 16,4 2-16-16,0-2-11760 0,5 2-2336 16</inkml:trace>
  <inkml:trace contextRef="#ctx0" brushRef="#br0" timeOffset="55525.61">21259 12613 32255 0,'-10'-1'1424'0,"1"-4"304"0,2 1-1392 0,3 2-336 0,2 1 0 0,0 1 0 0,1-3-640 0,-1-3-192 16,-4 0-32-16,-2-2-16 0,1 0 576 0,-2 1 112 0,0 4 32 0,2-1 0 0,1 4 1056 0,-3 4 192 15,3-1 64-15,1 6 0 0,-1-3 16 0,0 4 16 16,1 3 0-16,-2-1 0 0,3 1-736 0,-3 0-160 15,1 0-32-15,0 2 0 0,1-1 336 0,0-2 64 16,0 1 16-16,3-1 0 0,-1 0-416 0,2-2-64 16,1 3-32-16,1-3 0 0,0-2-160 0,2 2 0 15,1-3 0-15,1 2 0 0,1-3-192 16,1-3 16-16,2 0 16 0,2-3 0 16,3 0-592-16,0 0-112 0,4 0-32 0,-2 0 0 15,2-2 320-15,1 4 64 16,-1-2 16-16,1 0 0 0,0 0-240 0,-2-2-48 0,0 2-16 15,-2-1 0-15,1-2 160 0,-2 0 48 0,-3-2 0 0,0-2 0 0,-2 3 592 16,-3-3 0-16,0 1 224 0,-4-2-64 0,1-2 800 0,-4 0 144 16,-1-1 48-16,0-1 0 0,-2-2 240 0,-3-2 48 15,-1 1 16-15,0-1 0 0,-3 2-816 0,-1-2-144 0,0 4-48 16,0-3 0-16,-2 4-304 0,1-1-144 0,0 5 128 0,1 1-128 16,-1 0 0-16,2 2-192 0,0 4 0 0,1 0 16 31,2 0-400-31,-1 4-64 0,3 2-32 0,1-2 0 15,1 2-1184-15,2-3-224 0,0 2-48 0,4 0-12976 0</inkml:trace>
  <inkml:trace contextRef="#ctx0" brushRef="#br0" timeOffset="55960.67">21588 12588 31791 0,'-3'12'704'0,"-3"-6"128"0,-1 0 48 0,0-2 16 16,4-1-720-16,0 0-176 0,-2-2 0 0,-2 4 0 0,-7 1-288 0,-4 0-96 0,-3 1 0 0,0 0-16 0,0-5 592 15,1 2 128-15,0-1 32 0,2 0 0 0,0-3 1056 0,1 4 224 16,2 2 32-16,0 3 16 0,4-3-784 0,1 4-144 16,2 2-48-16,1 1 0 0,4-3-576 0,0 2-128 15,6-1 0-15,-1 4 0 0,4-3-208 0,2 2-48 16,2 1 0-16,2-3 0 15,3-2-576-15,1 0-128 0,1-2-32 0,4-1 0 16,0-4 16-16,0 0 0 0,0 1 0 0,2-4 0 0,0-3 496 16,-1-1 96-16,1 1 32 0,-1-4 0 0,-1-1 352 15,0-2 208-15,-1 0-16 0,-3 1-16 0,-1-1 96 0,-2-2 32 0,-3-1 0 16,-1-5 0-16,-4 5-48 0,-2-6 0 0,-2 3 0 0,-3 0 0 16,-2 1 320-16,-3 3 64 0,-1 1 16 0,-3-2 0 15,0 3 336-15,-4 2 64 0,1 1 16 16,-2 4 0-16,-2-1-512 0,-1 3-112 15,0 3 0-15,-2 2-16 0,1 1-224 0,2 1-32 0,-1 0-16 0,3-1 0 16,1 1-160-16,1 3-144 0,1-3 144 0,1 2-208 31,3 0-560-31,3-1-128 0,1-1 0 0,4 0-10848 0,4-2-2160 16</inkml:trace>
  <inkml:trace contextRef="#ctx0" brushRef="#br0" timeOffset="56413.64">21941 12679 30399 0,'-6'-5'1344'0,"2"1"288"0,1 0-1312 0,2 1-320 15,1 0 0-15,0 3 0 16,0-4-608-16,0 2-192 0,-2-5-32 0,0 0-16 15,-1 1 1648-15,-2 1 336 0,-2 1 64 0,-3 2 16 0,-2 2 544 0,-3 2 112 16,0 5 32-16,-4 1 0 0,1 2-1040 0,-3 3-208 16,1 0-32-16,-2 2-16 0,1 5-288 0,1-2-48 0,2 2-16 15,1 1 0-15,3-1-256 0,1-2 0 0,3-1 128 0,2-1-128 16,2 0 0-16,1 0 0 0,2 2 0 16,2-2 0-16,3 2 0 0,2-2 0 0,3 0 0 15,3-4-144-15,3 2-112 0,3-2 0 0,0-3-16 16,2-4 0-1,6 1-336-15,3-1-64 0,4-1-16 0,1-4 0 16,3 0-400-16,1-4-96 0,-3-5-16 0,2-3 0 0,-1 0 976 16,-2-5 224-16,-3 0 0 0,-4-1 0 0,-4 2 224 15,-5-3 48-15,-4 3 16 0,-3-3 0 0,-6 1 512 0,-1 2 96 0,-5-3 32 0,-4 3 0 16,-3-2-96-16,-4-1 0 0,-2 2-16 0,-5 1 0 0,-2-3-304 16,-3 3-48-16,-1-1-16 0,-3 1 0 15,-1 0-144-15,-1-1-48 0,0 4 0 0,-1 1 0 16,4 0-256-16,0 2-192 0,1 3 16 0,2 1 16 15,0 0-256-15,4 0-48 0,2-1-16 16,1 1-18208-16</inkml:trace>
  <inkml:trace contextRef="#ctx0" brushRef="#br1" timeOffset="189915.84">24565 5278 10127 0,'-3'3'896'0,"-1"1"-704"0,0 0-192 15,3 1 0-15,1-4 320 0,-1 4 48 0,-3 1 0 0,0 5 0 16,-2 5-368-16,1 2 0 0,-1-2 0 0,2 0 0 16,1 0 0-16,1-1 0 0,1-4 0 0,-1 0 128 15,0-4 256-15,1 0 48 0,0-4 16 0,-2 0 0 16,1-3 816-16,0 0 160 0,-1-4 48 0,1-1 0 16,-1 0-368-16,1-1-64 0,-1-3-16 0,1 1 0 0,0 0-640 15,1-4-144-15,1 2-32 0,1 0 0 0,1 1-208 0,-2 2 0 16,1 1-144-16,-1 1-6592 15,1 1-1328-15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6:16:03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13809 10496 30463 0,'-5'-9'672'15,"0"2"144"-15,0-1 16 0,1 2 16 0,3 1-672 0,0 0-176 0,1 0 0 0,-3-2 0 0,-1-9 864 0,-1-2 144 0,-1-3 16 0,-1 1 16 0,-1 4-864 0,1 0-176 0,-2 4 0 0,-1-3 0 0,-1 3 0 0,-1 2 0 0,-3 2 0 0,-1 4-128 16,-3 1 256-16,-2-2 64 0,0 5 16 0,-3-2 0 0,-2 2 352 0,-1 2 64 15,-1-2 16-15,-3 1 0 0,0 3-416 0,-4-3-80 16,-4 2-16-16,-3-1 0 0,-3 3-128 0,-9-2 0 16,-5 0 0-16,-7 1 0 0,0 0 144 0,-7 1 0 15,-4 1 0-15,-3 1 0 0,-6 3 208 0,-1-2 32 0,0-1 16 16,3 2 0-16,2-1-192 0,-1 3-32 0,2 4-16 0,-1-4 0 16,3-1-160-16,4-2-144 0,3 0 144 0,1 1-208 15,3 1 208-15,7 0 0 0,4-4 0 0,9-1 0 16,8 0 0-16,7-4 0 0,7 0 0 0,7 3 0 15,10-3 0-15,8 2 0 0,7-1 176 0,8 0-48 16,8-1 64-16,10-2 32 0,13 1 0 0,10-4 0 16,7-2-16-16,11-2 0 0,11-2 0 0,10 2 0 15,11-1-208-15,6-2 0 16,5-1 0-16,4-1 0 0,2 7 0 0,3-4-128 0,1 0 128 0,-3 2 0 0,-2 3-176 16,-1 1 176-16,-3 1-160 0,-4 2 160 0,-6 1 0 0,-3 1 0 15,-2 2 0-15,-12-1 0 0,-9 0 0 0,-6 3 0 16,-7-1-128-16,-9 4 128 0,-8 2 0 0,-11-3 0 15,-6-1 0-15,-13 3 0 0,-8-3 0 0,-10-2 0 16,-4 3 0-16,-12 0 0 0,-8-3 0 16,-15 4 0-16,-12-1 0 0,-12-2 0 0,-10 0 0 0,-20 1 0 31,-16 4 0-31,-12-5 0 0,-5 1 0 0,-1-1 0 0,-1 2 0 0,3 0 0 0,-1 0 0 0,-7 1 0 16,-2 3 0-16,0-1 0 0,2 3 0 0,6-4 160 15,4 2-160-15,10-2 128 0,8 0-128 0,6-3 128 0,9 1-128 16,8-6 128-16,8 1-128 0,10-2 0 0,10-2 0 0,10 1 0 31,10-3 0-31,10-1 0 0,10 1 0 0,8-3 0 16,7 0 0-16,9-3 0 0,12-2 128 0,12-1-128 15,12-3 0-15,10 0-256 0,10 0 64 0,12 1 16 32,8-2-1088-32,12 1-208 0,10 0-64 0,3 0 0 0,-3 0-1024 15,1 3-192-15,0 6-64 0,-2-4 0 0,-10 2-384 16,-4 2-96-16,-2 5-16 0,-10 2 0 0,-6 2 1024 0,-13 3 208 15,-9 0 32-15,-14 1 16 0,-11 0 2032 0,-12 4 256 0,-7 1 128 16,-12 1 32-16,-9 4 208 0,-13 2 32 0,-15 6 16 16,-23 2 0-16,-12 3-864 0,-26-1-192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6:04:26.9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26807 5484 11967 0,'1'-6'1072'0,"-1"2"-864"0,0 2-208 0,-1 2 0 0,1 0 496 0,0-1 48 16,-1-2 16-16,0-1 0 0,-2-2 992 0,0 4 208 0,-1-2 32 0,-2 4 16 16,1 0-592-16,-1 4-128 0,-2-2-32 0,1 4 0 15,0 1 96-15,1-1 32 0,0 1 0 0,1-1 0 16,1 1 160-16,1-1 16 0,2 1 16 0,1-1 0 15,1 0-592-15,1 1-112 16,2-1-32-16,1-2 0 0,-1 0-208 0,2 3-48 0,-1-1-16 0,1-1 0 16,0 1-192-16,-1 3-48 0,1 1 0 0,-2-1 0 15,2 3-128-15,-2-1 0 0,0 4 0 0,-1-2 0 16,1 4 240 0,-2 3-48-16,1-1 0 0,-1 3 0 0,0 0 112 0,0 1 16 0,-1 1 0 0,1-1 0 15,-1-1-16-15,0 0 0 0,0 0 0 0,-1-2 0 16,2 1-112-16,-2-2-32 0,1 0 0 0,0-2 0 0,0 1-160 0,0 1 0 15,1-1 144-15,-1-1-144 0,0 5 0 16,0-3 0-16,1 6 0 0,-1 0 0 16,1 1 0-16,-2-2 0 0,2 2 0 0,-1 0 0 0,-1 2 0 0,0 0 0 15,0 0 0-15,1 1 0 0,-2-1 0 0,-2 1 0 16,2-3 0-16,1-1 0 0,0 0 0 0,0 0 0 16,3 1 0-16,-1 0 0 0,3 1 256 15,0-2 0-15,2 1-16 0,1 3 0 0,-1-4-240 0,2 4 0 16,0-2 0-16,-2 2 0 0,0-3 0 0,0-1 0 15,-1 3 0-15,-3 0 0 0,0-2 0 0,-2 5 0 16,0-1 0-16,-2 3 0 0,0-1 0 0,-2 3 0 16,0-1 0-16,-2 1 0 0,1 1 0 0,-1-1 0 15,1-1 0-15,-1-3 0 0,3-2 0 16,-2-1 128-16,4-2-128 0,-2-1 0 0,2-3 304 0,0 1-48 0,1 2 0 16,0 0 0-16,2 0-64 0,-1 1 0 0,2 2-16 0,0 1 0 15,1-1-176-15,-2 3 128 0,1 1-128 16,-2 3 128-16,0-3-128 0,-2 5 0 15,0-1 0-15,-3 1 0 0,0 1 0 0,-1-1 0 16,-2-1 0-16,1-1 0 0,-1-1 0 0,1 1 0 0,0-3 0 16,0 3 0-16,1-4 0 0,1-2 0 0,0 2 0 0,2-2 0 15,-1 2 0-15,1-3 0 0,1 1 0 0,3-3 0 16,-3 2 0-16,1-2 0 0,0 1 0 16,0 2 0-16,2-1 0 0,-1 0 0 0,2 5 0 15,0-2 0-15,-1 1 0 0,1 2 0 0,-1-2 0 0,-1-1 0 16,0 4 0-16,1 0 0 0,-2-2 0 0,-1 0 0 15,0-4 0-15,-1-1 0 0,1-2 0 16,0-3 0-16,0-5 0 0,0 2 0 0,1 2 0 16,2 2 0-16,-1 2 0 0,1-2 0 0,0 2 0 0,0-1 0 0,-1 3 0 0,1-2 0 15,-1 0 0-15,2 2 0 0,-2-5 0 0,1 2 0 16,1 0 0-16,-2-3 0 0,1 0 0 16,-1 0 0-16,3 1 0 0,-4-1 0 0,2 3 0 0,-2-1 0 15,0-1 0-15,-1-1 0 0,1-2 0 0,1-2 0 16,-1-2 0-16,0-1 0 0,-1-1 0 15,1-2 0-15,-1-2 0 0,0-1 0 0,-1 0 0 0,0-1 0 16,0 1 0-16,-1-3 0 0,0 0 0 16,1-4 0-16,1 3 0 0,-2 0 0 0,1-3 0 0,0 2 0 15,0 0 0-15,-2-1 0 0,2 0 0 0,0 1 0 16,0 2 0-16,-1-2 0 0,0 1 0 0,1-1 0 16,-1-2 0-16,1 2 0 0,1 0 0 0,-1-2 0 15,0 2 0-15,1-4 0 0,0 2 0 0,0-1 0 0,0 2 0 0,0-3 0 16,0 0 0-16,0-3 0 0,1 2 0 15,-1 1 128-15,0 0 0 0,0 0 0 0,0 0 0 16,0 0 0-16,0 0-128 0,0 0 0 0,0 0 144 16,0 0-144-16,0 0 0 0,0 0 144 0,0 0-144 0,0 0 0 15,0 0 208-15,0 0-64 0,0 0-16 0,0 0 0 16,0 0-128-16,0 0 192 0,0 0-192 0,0 0 192 16,0 0-192-16,-14-16 0 0,11 14 0 15,-2-1 128-15,1-1-128 0,-2 1 160 0,-2-2-160 0,1 0 160 16,-4-1-160-16,0-1 0 0,-4 1 0 0,0-2 0 15,0 0 128-15,-2 0-128 0,-1 1 0 0,0 0 128 0,-1 1 16 16,1 1 0-16,-1 1 0 0,1-2 0 0,-2 2-16 16,-1 1 0-16,-1-2 0 0,-2 1 0 15,2 1-128-15,-2 2 0 0,0-1 0 0,-2-2 0 16,-1 4 144-16,-1-3-144 0,1 1 160 0,1 1-160 0,0-3 0 0,1-1 0 16,2 1 0-16,1 1-160 0,2-2 160 0,1-1 0 15,2 1 0-15,2-2 0 0,0-1 0 16,3 2 0-16,2-1 0 0,0 4 0 0,4-1 0 0,0 2 0 15,0 2 0-15,2 0 0 0,-1 0 0 0,1 2 0 16,2 2 0-16,-1-2 0 0,2 2 0 0,0 2 0 16,1-2 0-16,0-2-128 0,0 2 128 0,1-2 0 15,0 0 0-15,2 0 0 0,1-2 0 0,-1 0 0 16,2 0 0-16,0-4 0 0,0 2 0 0,1-2 0 16,0-1 0-16,2-1 0 0,-2-1 0 0,1-2 0 0,1 2 0 15,-1-3 0-15,2 4 0 0,0-6 0 16,-2 5 0-16,0-3 0 0,1 1 0 0,-1 2 0 15,-1 1 0-15,1 0 0 0,-1 0 0 0,0-1 0 0,0 1 0 0,2 0 0 16,0 0 0-16,1 0 0 0,0-2 0 0,-1 2 0 16,2-3 0-16,0 3 0 0,1 0 0 15,0 0 0-15,2 2 0 0,-2-2 0 0,1 0 0 0,-1 0 0 16,2 2 0-16,-2 0 0 0,0-1 0 16,-2 1 0-16,0 1 0 0,-2-2 0 15,0 4 0-15,-2-3 0 0,0 1 0 0,-3 3 0 0,0 0 0 0,-1 0 0 16,-1 0 0-16,-1 0 0 0,-2 2 0 0,-1 3 0 15,1-4 0-15,-3 4 0 0,6-5 0 0,0 0 0 16,-21 13 0-16,12-6 0 0,0-1 0 0,-1 0-128 16,-1 0 128-16,0 1 0 0,-1 0 0 0,-2 1 0 0,1-1 0 15,-2 0-128-15,0 2 128 0,0-3 0 0,-1 0-192 0,1 1 64 16,0 2 0-16,-1-3 0 0,1 3 128 16,2-2 0-16,-1 2 0 0,2-3 0 15,1 4 0-15,1-4 0 0,0 2 0 0,1 0 0 0,1 2 0 0,0-1 0 16,1 1 0-16,1 2 0 0,1-2 0 0,0 0-128 15,1 2 128-15,0-3 0 0,1 2-240 0,1-2 48 16,1-1 0-16,1 0 0 0,0 0 192 16,1-1 0-16,-1-4 0 0,3 3 0 0,-2 1 0 0,1-4 0 15,1 1 0-15,-1 1 0 0,2 1 0 0,0-2 0 16,1 2 0-16,1 0 0 0,0 0 0 0,2 4 0 16,0 0 0-16,2-1 0 0,2 2 0 0,2 1 0 15,1 1-192-15,1-3 192 16,4-2-496-16,1 1 0 0,1-5 0 0,3-4 0 15,3 0-224-15,3 0-48 0,3-4-16 0,1-5-17920 16</inkml:trace>
  <inkml:trace contextRef="#ctx0" brushRef="#br0" timeOffset="1204.92">27733 7119 20271 0,'0'-1'1792'0,"2"1"-1424"16,-2 0-368-16,1 0 0 16,0 0-256-16,-1 0-128 0,0 0-32 0,1 0 0 0,-1-3 128 0,0 3 32 15,-1-2 0-15,1 2 0 0,0 0 560 0,0 0 112 0,0 0 32 0,-21-2 0 16,14 2 1152-16,-2 2 256 0,-1 0 32 0,-2 1 16 15,-2 0-1008-15,-2 0-192 16,-1 1-32-16,-3-1-16 0,1 1-336 0,-3 1-64 0,0-1 0 0,-3-1-16 16,0 2-16-16,-1 0 0 15,-1 0 0-15,1 1 0 0,-1 2 48 0,1 0 16 16,1 0 0-16,2 1 0 0,-1 3 400 0,3-2 80 0,3 2 0 0,2-2 16 16,3-1-352-16,3 1-80 0,3-4-16 0,2 0 0 15,3 0 64-15,0 0 16 0,4-2 0 0,0 2 0 16,2 0-416-16,2-2 128 0,0 0-128 0,2 1 0 15,0-2 0-15,2 1 0 0,1 0 0 0,0 1 0 16,1-4 416-16,0 2 0 0,2-3 0 0,-2 2 0 16,1-1-416-16,0 2 0 0,-1-1 0 0,1 2 0 15,-2-3 0-15,-1 4 0 0,0-4 0 0,-1 4 0 0,0-1 0 0,0 0 0 16,-2 1 0-16,2 0 0 0,-2 0 0 0,2 1 0 16,0-3 0-16,-1 1 0 0,-2 1 240 15,3-4-48-15,0 3 0 0,-1-1 0 0,1 0 128 16,0 0 32-16,-2 0 0 0,2 0 0 15,-1 1-176-15,0 1-48 0,-1-2 0 0,1 3 0 16,-1-2-128-16,0 2 0 0,1 1-160 0,-1-1 160 0,1 1 0 0,-1-1 0 16,-1 3 0-16,2-3 0 0,-2 0 0 0,0 2 0 15,0-2 0-15,-1 3 0 0,0-3 0 0,-1 0 0 16,1 1 0-16,-1 2 0 16,-1-3 0-16,2 4 0 0,-2-4 0 0,-1 4 0 0,1-1 0 0,-1-2 0 15,1 3 0-15,-2 1 0 0,1-1 0 0,0 0 208 16,-1 0-32-16,-1 1-16 0,0 0-160 0,-1 0 0 15,-2 0 0-15,1 1 128 0,-1-5 0 16,-1 2-128-16,1 1 192 0,-4 2-64 0,3-5-128 0,-4 2 192 16,-1-3-192-16,-2 2 192 0,-2 0-192 0,-2-2 192 0,-4 1-192 0,-2-4 192 15,-3 1-192-15,-2-1 160 0,-4-1-160 0,-3-4 160 16,-3 0-384-16,-4-3-80 16,1-2-16-16,-5-2-12160 0,0-4-2448 15</inkml:trace>
  <inkml:trace contextRef="#ctx0" brushRef="#br0" timeOffset="2201.83">26598 5468 19343 0,'-5'-4'1728'0,"0"2"-1392"0,2 2-336 16,0 0 0-16,2-3 672 0,0 3 64 0,-3-1 16 0,-2-1 0 16,-3-2-432-16,2-1-64 0,-1 1-32 0,3 3 0 15,2-1-224-15,0-2-160 0,2 1 32 0,2 3 0 16,2 0 128-16,0-2-128 0,5 2 128 0,2 0-128 0,2 2 128 16,3-2 0-16,3 3 0 0,5 1 0 0,3-2 0 0,3-1 0 15,5 2 0-15,0-3 0 0,3-3 192 0,1 0-48 16,-4-1 0-16,2-2 0 0,0 0 240 0,0-1 32 15,1-3 16-15,-3 2 0 0,-3 2-432 16,-2 2 0-16,-3-2 0 0,-3 3 0 0,0 2 160 0,-6-4-160 16,-1 4 192-16,-5-2-192 0,-2 3 0 15,-4 0 0-15,-2 0 0 0,-3 0 0 0,-1 0 0 0,-4 0 0 16,-1 0 0-16,-5 3-144 16,-3-3-480-16,-3 1-80 0,-3 2-32 0,-5-1 0 15,-1-1-1200-15,-2 2-240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6:16:59.1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24489 8672 27647 0,'2'-5'2448'0,"1"3"-1952"0,-2 0-496 15,-1 1 0-15,1 1 704 0,-1-1 64 0,1-1 0 0,-1-3 0 0,2-1-432 0,-5-3-80 0,-2 3 0 0,-4 1-16 0,-2 0 80 0,-3 2 32 0,-4 0 0 0,-4 1 0 0,-2-1-176 0,-3 2-48 0,-4 1 0 0,-2 0 0 0,-2 4-128 0,-1-3 0 16,2 3 0-16,-2-2 0 0,-1 3 128 0,-1-1-128 15,-1 2 128-15,1-4-128 0,-2 2 0 0,0-3 128 16,-4 3-128-16,-2-4 0 0,-3 0 288 16,-2 0-32-16,-2 0 0 0,0 0 0 0,0 1 16 0,-3 1 0 15,-2-2 0-15,-3-2 0 0,-2 1 0 0,-3 1 0 16,-2 0 0-16,0 0 0 0,2 0-272 0,-1 3 0 16,-2-2-128-16,-4 1 128 0,-2 0 0 0,-3 1 0 15,2 1-128-15,-2 1 128 0,2 1 0 0,-1-1 0 0,-1 1 0 16,0-1 0-16,-1 3 0 0,5-1-144 15,3 0 144-15,3 3 0 0,3-3 0 0,-1 0 0 0,0 2 0 16,0-3-128-16,2 1 128 0,3-1 0 0,4 3-144 16,3-3 144-16,2 0 0 0,0 3 0 0,1 2 0 0,1-1 0 15,0 0 0-15,2-1 0 0,6-1 0 0,1 0 0 16,4 2 0-16,4-1 0 0,4 4 0 0,3-2 0 16,4 0 0-16,3 1 0 0,6 0 0 0,2-1 0 15,3-3 0-15,6 1-144 0,1 1 144 0,2-3-160 16,2 3-208-16,2-4-32 0,3 3-16 15,3 0 0-15,1-1-256 0,1 1-48 0,5-2-16 16,4 2 0-16,7 0 736 0,4-1 0 0,4 0 160 0,2-1-32 0,3 1 128 0,6-2 32 16,5-2 0-16,5-1 0 15,3 2 32-15,2 0 16 0,2 0 0 0,5-1 0 0,3 0-64 0,3 1-16 16,5-1 0-16,-1-1 0 0,-1 3 48 0,3-2 0 16,2-3 0-16,4 3 0 0,1-2-304 0,-4 3 0 15,-1-1 0-15,2 0 0 0,0-2 0 16,3-1 0-16,3 3 0 0,-2-3 0 0,1 2 0 0,3-1 160 15,7-4-160-15,-3 1 128 0,0 1-128 0,1-2 0 16,0 1 0-16,1 1 0 0,2 0 0 0,-4 0 0 0,-1-2 0 16,-3 2 0-16,1-2 0 0,-2 2 0 0,-2 2 0 15,-2 0-176-15,-1-2 176 0,-3 1 0 0,1-1 0 16,-5 2 0-16,-1-1 0 0,-6 1 0 0,-3-2 0 16,4 0 0-16,1 0 0 0,0 0 0 0,0 0 0 0,-1 1 0 15,-5 3 0-15,-2-3 0 16,-1-1 0-16,-2 0 0 0,3-3 0 0,-2 0 0 0,-5 3 0 0,-3-2 0 15,-1 1-192-15,-3-2 0 0,0 1 0 0,1-1 0 32,-1-2-208-32,1 1-48 0,0 2-16 0,-4 2 0 0,-4-1 112 0,-3-2 32 15,-1 2 0-15,-6 0 0 0,-3-3 320 0,0-1 0 0,-3 3 0 0,-1-5 0 16,0 3 304-16,-1-3 80 0,-2 1 0 0,0-2 16 16,-1 0 0-16,-4-1 0 0,-1 2 0 0,-3 1 0 0,-1 0-160 15,-1-3-48-15,1 2 0 0,-1-1 0 0,-1 1-48 0,0-1-16 16,1 1 0-16,-2-2 0 0,-1 2-128 0,-3 1 0 15,0-3 0-15,-3 0 128 16,0 3-128-16,-5 0 0 0,-2-1 0 0,-2 0 0 0,-2 1 208 16,-5 0 112-16,-2 1 32 0,-2-1 0 0,-5 0 128 0,-4-1 32 15,-5 1 0-15,-4-2 0 0,-7 0-512 0,-5-3 0 16,-5 0 0-16,-4-5 0 0,-2 1 0 0,-5-1 0 0,-6-1 0 16,-4-1 0-16,-5 1 0 0,-4 1 0 0,-5-5 0 15,-5 1 0-15,0 0 0 0,-4 1 0 0,-5-1 0 0,-4 1 0 16,1 2 0-16,-9 1 144 0,-6-1-144 0,-9-1 128 15,-2 3 0-15,-6 1 0 0,-5 2 0 0,-8 0 0 16,-6-3-128-16,-8 8 0 0,-10 2 0 0,-3-1-17904 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6:05:45.20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26973 5923 18431 0,'-15'1'1632'0,"3"2"-1312"0,3-1-320 0,4-2 0 15,3 0 0-15,-3 0-256 0,-5 0 32 0,-9 0 16 0,-3 0 848 0,-2 0 160 16,3 4 32-16,3-2 16 15,2 2 336-15,2 2 64 0,2 2 16 0,-1 0 0 0,2 5-256 0,0-1-48 16,1 4-16-16,-1 0 0 0,4-1 176 0,-4 5 32 16,-2 5 16-16,1-2 0 0,0 4-384 0,-1 3-80 15,1 3 0-15,-1 2-16 0,2 1-432 0,1 2-96 16,-1 3-16-16,0 2 0 0,0 2-144 0,0 2 0 16,-1 4 0-16,-5 5 0 15,-1 12 0-15,-4 10 0 0,-2 2 0 0,-1 1 0 0,2-4 0 0,-2 4 0 16,-1 5 0-16,2-1 0 0,-2 0 0 0,1-5 0 15,1-7 0-15,1-3 0 0,1-4 0 0,-1 0 0 16,-1 4 0-16,-4-5 0 0,1-4 128 16,-2 2-128-16,-1-3 0 0,-1-3 128 0,2-4-128 0,0-6 128 15,-1 2-128-15,-1-5 128 0,3-1 368 0,-1-8 64 0,3-3 16 16,-1-3 0-16,1-3-144 0,1-5-32 16,1-2 0-16,3-3 0 0,1-3-256 0,1-3-144 15,2 2 160-15,2-3-160 0,3 1 0 0,0 0 128 0,2-2-128 0,0 0 0 16,2 0 208-16,0-2 0 0,1 1 0 0,0-2 0 15,1 0 32-15,1 1 0 16,1-5 0-16,-1 1 0 0,3-2 16 0,-1 0 16 0,2 0 0 0,-1 0 0 16,0 0-112-16,0-2-32 0,-1 2 0 0,1 0 0 15,-2 0 0-15,-1 2 0 0,-1-2 0 16,0 3 0-16,0 1-128 0,0-2 0 0,-2 2 0 0,2-2 0 16,0 2 0-16,0-3 0 0,-1 2 0 15,2-1 0-15,1-2 0 0,0 1 0 0,0 2 0 0,0-3-176 16,2 2 176-16,1-2 0 0,-2 2 0 0,1 0 0 15,0 1 0-15,0-3 0 0,1 3 0 0,0-3-128 16,-1 3 128-16,1-2 0 0,0 1 0 0,1 0 0 16,-1 0 0-16,1 1 0 0,0-2 160 15,0 1-160-15,0 1 224 0,1-3-48 0,0 1-16 0,0 2 0 0,3-1-160 16,2-1 0-16,3 2 0 0,3-1 128 0,2 2 64 0,7-3 16 16,7 4 0-16,11-4 0 0,8 2-208 15,8-1 0-15,10 2 0 0,6-4 0 16,3 0 128-16,6-3 0 0,2 2-128 0,4-5 192 0,0 0-192 15,-2 0 0-15,-2 2 0 0,-4-2-160 0,0 0 160 0,0-3 0 16,1 2 0-16,-4 0 0 0,-7 1 0 0,2-2 224 16,1 1-48-16,0 4-16 0,-4-4 16 0,-1 1 0 15,4-1 0-15,-5 1 0 0,-2-3-176 0,-1 0 0 16,-1 2 0-16,-2-3 0 0,-2 4 0 0,-3-4 0 0,1 4 0 16,-5-3 0-16,-5 3 0 0,-2-1 0 0,-1 0-160 15,-2 1 160-15,-2 0 0 16,-2 3 0-16,-3 3 0 0,-4 0 160 0,-5 3-160 0,-2 1 0 15,-5-1 0-15,-5 2 0 0,-2-1 0 0,-1 2 0 0,-4-2 0 16,-2 2-176-16,0 0 176 0,-2-2 0 0,-1 2 0 0,-1 0 0 16,-2-2 0-16,1 1 0 0,-1-1 128 15,1-2-128-15,1 2 0 0,-2-4 0 0,3 1 0 0,-1-1-128 16,1 0 128-16,1-1 0 0,2 1 0 0,0-4 0 16,2 2 0-16,3-1 0 0,-1 2 0 0,2-1 0 15,1 2 0-15,-2 0 0 0,4 2 0 0,-3-1-128 16,1 2 128-16,1-1 0 0,1 2 0 0,-1-2 0 15,-1 2 0-15,1 0 0 0,-1-2 0 0,0 2 0 16,-1-2 0-16,3-2 0 0,-1 0 0 0,1 2 0 0,0-2 0 16,2-2 0-16,2 0 128 15,1-2-128-15,-1-1 0 0,3 0 0 0,2-1 0 0,-1-2 0 0,0 1 0 0,-2 0 0 16,1 1 0-16,-3 0 0 0,1-1 0 0,-1 1 0 16,-1 0-160-16,-1 2 160 15,0-2 0-15,0 1 0 0,-2 1 0 0,0 1 0 0,-3 0 0 16,1 2 0-16,0-1 0 0,-1 2 0 0,0-3 0 0,-2 3 0 15,-1 0 0-15,0 0 144 0,1 3-144 16,-3-1 0-16,3-1 0 0,-1 2-176 0,0-3 176 0,1 0 0 16,1 0 0-16,-2 0 0 0,1 0 0 0,1 0 0 15,-1-3 0-15,-1 2 0 0,1-1 0 0,-2-1 0 16,1 2 0-16,-1-2 0 0,-2 1 0 0,1-2 0 16,1 1 0-16,-2 0 0 0,0-1 0 0,-1 1 0 15,-1-4 0-15,0 5 0 0,0-2 0 0,-1-2 176 0,1 4-176 16,-1-2 192-16,0 0-192 0,-1 2 0 0,1-2-192 15,-1-1 192-15,-1 4-128 0,0-4 128 0,0 4 0 16,1-6 0-16,-2 4 0 0,-1-2 0 0,2 1 0 16,-1-2 0-16,0 2 0 0,-1-2 0 0,0 0 0 0,-1 0 0 15,-1-1 0-15,-1 0 0 0,-1-2 0 0,-2 0 0 16,-1-4 0-16,-1-2 0 0,-2-1 0 16,0 0 0-16,-3-4 0 0,0-2 0 15,0-3 0-15,-3-1 0 0,0-2 0 0,-1-5 0 0,-3-3 0 0,-1-5 0 16,0 0 128-16,0 0-128 0,-1 3 128 0,2-3-128 0,-1 3 0 15,0-1 0-15,-1 0 0 16,-2 1 0-16,1-1 0 0,-2 1 0 16,1 3 0-16,-3-3-176 0,0 0 176 0,-3-2 0 0,1 2 0 0,-3-1 0 15,0 1 0-15,0 1 0 0,1-5 160 0,-1 1-160 0,4 3 0 16,1-3 0-16,0 1 0 0,1-2 0 0,0-1 0 0,3-1 0 16,1 1-160-16,2-1 160 0,0 3 0 15,2 0 0-15,-2 1 0 0,2 1 0 16,2 5 0-16,-2 3 0 0,-2 1 144 0,0 2-144 0,-2 3 0 15,-1-1 0-15,-3 1 0 0,1 3 0 0,1 0 0 0,0-1 0 16,0 1 0-16,4 0 0 0,0 0 0 0,1 1-144 16,2-2 144-16,2 1-128 0,2-4 128 15,1 1 0-15,3-1 0 0,2 2 0 0,3-2 0 0,0 2 0 16,2 1 0-16,0 0 0 0,2 2 0 0,-1 2 0 0,1 0 0 16,1 0 0-16,-2 0 0 0,0 0 0 0,0 3 0 15,-3 1 0-15,2 2 0 0,-2 0 0 16,-1 3 0-16,-1-2 0 0,-1 3 0 0,1 2 0 0,-1 1 0 15,1-3 0-15,1 5 0 0,1-3 0 0,2 2 160 0,-2 1-160 16,3 1 0-16,1 0 0 0,2 1-128 16,1 0 128-16,2 0 0 0,1 1 0 0,3 1 0 15,4-3-20560-15</inkml:trace>
  <inkml:trace contextRef="#ctx0" brushRef="#br1" timeOffset="21275.92">26942 5797 9215 0,'-2'-2'816'0,"0"2"-656"0,1 0-160 0,1 0 0 16,0 2 1024-16,0-2 192 0,-1 0 16 0,0 0 16 0,1 0-272 0,-2 0-48 0,4 2-16 0,-2-2 0 0,0 0-400 15,0 0-96-15,0 0-16 0,24 0 0 16,-16 0-16-16,0 0-16 0,1 0 0 0,0-2 0 0,-3 2 256 0,-1 0 48 16,0 0 16-16,-3 0 0 0,-1 2 432 0,-1-2 96 15,0 0 0-15,-2 4 16 0,-2-4 16 0,1 3 0 16,-2 0 0-16,0 1 0 0,0-1-416 0,0 0-64 16,0 1-32-16,1 1 0 0,0-1-160 0,-1-2-16 15,3 2-16-15,0 0 0 0,-1 2-352 0,2-4-64 16,0 4 0-16,-1-2-128 0,1-1 192 0,0 1-64 15,1 1 0-15,-1-1-128 0,1 0 640 0,0 1 0 16,0-4 16-16,0 2 0 0,1 0-512 0,0 1-144 16,-1-2 0-16,1 2 0 0,-1 1 0 0,0-1 0 15,0 2 0-15,0-2 128 0,-1 2 0 0,-1 0 0 0,0-2 0 16,-1 2 0-16,0 0 208 0,0 0 48 0,0 0 16 0,-1-2 0 16,2 1-400-16,-1 1 0 15,1-2 0-15,-1 2 0 0,1 0 176 0,-1 1 96 0,2-1 32 16,-1 1 0-16,-1 2-304 0,1-3 0 0,-1 4 0 0,1-4 0 15,1 0 0-15,-3 2 0 0,1 0 128 0,0 2-128 16,-2-1 256-16,1-2-48 0,-1 3-16 0,0-1 0 16,0 0-192-16,-1 0 0 0,1-1 0 0,0 0 0 15,1-1 128-15,1-1-128 0,0 0 0 0,1 0 0 16,-1-1 288-16,2 0-32 0,1 1-16 16,-1 0 0-16,1-2-240 0,-1 2 0 0,1 2 0 0,-2-2 0 0,1 0 0 15,-1 0 0-15,-1 1 0 0,1 1 0 0,-2-2 0 0,-1 4 0 16,0-2 0-16,-1 0 0 0,0 1 0 15,-3 1 0-15,2 2 0 0,-2-2 0 16,0 0 192-16,1 0 0 0,-1-1 0 0,-1 0 0 0,2 0 16 16,0-3 0-16,1 2 0 0,1-2 0 15,1 0-208-15,0-2 0 0,1 1 0 0,1-2 0 0,1 1 0 0,1 0 0 16,-1-2 0-16,1 1 0 0,0 1 0 16,-1-2 0-16,0 2 0 0,0-2 0 0,-2 3 0 0,0 0 0 15,-1 1 0-15,-1-2 0 0,1 2 0 16,-1 0 0-16,-1 1 0 0,-1-1 0 0,1 1 0 0,-1 2 0 15,2-3 0-15,-1 4 0 0,1-1 0 0,0 0 0 16,-1 1 0-16,2 0 0 0,-1 3 0 0,2-5 0 16,1 2 0-16,-1-2 0 0,-1 3 0 0,0-1 0 15,1-1 0-15,-2 4 0 0,1-3 0 0,-1-2 0 16,1 2 0-16,-1 3 0 0,1-3 0 0,-1-2 0 16,-2 3 0-16,1 2 0 0,0-1 144 0,-1-2-144 15,1 2 128-15,-2 1-128 0,2-1 0 0,-1 0 0 16,1 2 0-16,-1-2 0 0,0 1 0 15,0 0 0-15,1 0 0 0,-2 2 0 0,1-3 0 0,0-1 0 16,0 1 0-16,0 0 0 0,2-1 0 0,-1 0 0 0,0 0 0 16,1 1 0-16,0-1 0 0,0 1 0 0,1-1 0 15,0 0 0-15,1 1 0 0,-1 1 0 0,2-1 0 0,-1-2 0 16,1 2 0-16,0-2 0 0,0 2 0 0,1 1 0 16,-2-1-128-16,2 0 128 0,-2-2 0 0,0 3 0 15,0-1 0-15,1-2 0 0,-1 0 0 16,0 0 0-16,1 0 0 0,-1-2 0 0,0 1 0 0,2-2 0 0,0 2 0 15,0-1 0-15,1 0 0 0,0 0 0 0,-1 0 0 16,1 1 0-16,0-2 0 0,0 2 0 0,-2-2 0 0,1 2 0 16,-1-2 0-16,-1 2 0 0,1-3 0 15,-1 2 0-15,0 0 0 0,1-1 0 0,-2-1 0 0,1 0 0 16,0 1 0-16,1-2 0 0,-1 1 0 16,0 1 0-16,0-2 0 0,1 0 0 15,-1 1 0-15,0 0 0 0,1 0 0 0,-2 2 0 16,1-2 0-16,-1 2 0 0,-1-1 0 0,1 0 0 15,-1 2 0-15,-1-3 0 0,1 1 0 0,0 2 0 0,-1-2 0 16,-1 2 0-16,1-3 0 0,-1 2 0 0,0 0 0 0,-1 1 0 16,2-2 0-16,-2 2 0 0,3-2 224 0,-2 2 16 15,2-3 0-15,-1 4 0 0,2-1 0 16,-1-2 0-16,0 2 0 0,1-2 0 0,0 2-240 16,0-2 0-16,0 2 0 0,-1 0 0 0,2-2 0 0,-1 3 0 15,0-1 0-15,-1 0 0 0,1 0 0 0,-1 1 176 0,1-4-48 16,-1 4-128-16,-1-4 0 0,0 3 0 0,-1-2 0 15,1 0 0 1,0 1 0-16,-1 0 0 0,1 0 0 0,-2-2 0 0,3 2 0 16,-1 1 0-16,2-2-144 0,-2 2 144 0,2-3 0 0,1 1 0 0,-1 4 0 15,1-3 0-15,-1 0 0 0,0 2 0 0,0-1 0 0,0 1-128 16,0 0 128-16,0 0 0 0,0 2 0 0,0-2 0 16,0 2 0-16,0 1 0 0,0-3 0 0,-1 2 0 15,1 0 0-15,-1 1 0 0,0-3 0 0,-1 2 0 0,0-2 0 16,0 2 0-16,1-4 0 0,0 3 0 0,-3-1 0 15,2-1 0-15,-2 0 0 0,0 1 0 16,2 0 0-16,-2-1 0 0,2 0 0 0,-2 1 0 16,-1 0 0-16,-1 1 0 0,1 3 0 0,-1-4 0 0,1 2 0 15,-1 1 0-15,0-1 0 0,0 0 0 0,0-1 0 0,-1 2 0 16,3-1 0-16,-1 3 0 0,1-3 0 16,0 2 0-16,1 1 0 0,-2-2 0 0,1 0 0 0,-1 3 0 15,-2-1 0-15,1 1 0 0,1 0 0 0,1-2 0 16,-1 0 0-16,0-1 0 0,1-1 0 0,0 2 0 15,0-4 160-15,-1 2-160 0,2-2 0 0,0 1 0 16,0-1 0-16,0 0 0 0,0 0 0 0,0 0 0 16,1 1 0-16,-1-4 0 0,1 5 0 0,-2 1 0 15,2-3 0-15,-1 2 0 0,1 0 0 0,0 1 0 0,0-1 0 16,1 2-160-16,0-2 160 0,0 1 0 16,0-1 0-16,-1-2 0 0,2 2 0 0,1-2 0 15,-1 0 0-15,1 0 0 0,1 0 0 0,1-2 0 0,-1 1 0 0,1-2 0 16,1 2 0-16,-2-3 0 0,2 0 0 0,-1 1 0 15,-1 0 0-15,1-1 0 16,-2 0 0-16,0 1 0 0,-1-1 0 0,0 0 0 0,0 1 0 0,-2 2 0 16,1-3 0-16,0 2 0 0,-2 0 0 0,1-2 0 15,1 1 0-15,-2 0 0 0,-1 2 0 0,2-3 0 16,0 1 0-16,-1 2 0 0,1 0 0 0,-1-3 0 16,0 1 0-16,2-1 0 0,-1 1 0 15,1-1 0-15,2 0 0 0,1-2 0 0,-1 2 0 16,0-2 0-16,2 1 0 0,-1-1 0 0,1 1 0 0,-1-1 0 15,2-1 0-15,-1 0 0 0,1 0 0 0,-2 1 0 16,2-1 0-16,0 1 0 0,-2-2 0 0,2 2 0 16,-2-1 0-16,2 0 0 0,0 0 0 0,0-1 0 15,1-1-384-15,0 2 16 0,1-1 0 0,0-2 0 16,2 0-848-16,0 2-192 0,2-2-16 0,3 0-17408 16</inkml:trace>
  <inkml:trace contextRef="#ctx0" brushRef="#br1" timeOffset="22837.35">25033 9079 27647 0,'-8'-4'1216'0,"3"1"256"0,2 0-1168 15,0 3-304-15,3 0 0 0,0-2 0 0,0 2 0 0,1-2 160 0,-1 0-160 0,2-2 128 0,0 0 128 0,1-1 0 16,0 2 16-16,1-1 0 0,0 2 176 0,1-2 16 16,0 0 16-16,0 2 0 0,0-2 544 0,1 2 96 15,0-2 32-15,1 1 0 0,2 0-304 0,0 0-48 16,1 1-16-16,1-2 0 0,0 1-208 0,1 0-32 15,1 2-16-15,0-2 0 0,2 1-128 0,0 0-16 16,1 0-16-16,0-1 0 0,0 2-176 16,1-1-16-16,-1-1-16 0,0 2 0 0,1-1 0 15,0 0 0-15,0 0 0 0,2-1 0 0,1 2-16 0,1-1 0 16,1-1 0-16,0 2 0 0,0-2-144 0,2 0 192 0,1 3-192 16,-2-3 192-16,-1 1-192 0,1 1 0 15,1-3 144-15,0 1-144 16,-1 0 144-16,1-2-144 0,-2 1 192 0,2 0-192 15,-3-2 304-15,-2 0-48 0,1 2-16 0,-3 2 0 16,1-4-16-16,-2 2 0 0,0-2 0 0,-1 2 0 0,1-1-32 0,-1 1 0 0,-1-2 0 16,3 2 0-16,-3-2 0 0,2 0-16 0,2 2 0 0,-2-2 0 15,1 1-176-15,-1 1 0 0,2 1 144 16,-2-1-144-16,1 2 0 0,1-2 0 0,1 4 0 0,1 0 128 16,0 0-128-16,-1 4 0 0,1-2 0 0,1 2 0 15,-2-1 0-15,1 1 0 0,-2 1 0 0,-1-1 0 16,-1 0 0-16,1-2 0 0,-1 2 0 0,0-2 0 15,-1-1 0-15,-1-1 0 0,2 0 160 0,0 0-160 0,2-1 256 16,-2-1-32-16,1 1-16 0,1-4 0 0,-2 3-80 16,0-3 0-16,1 2-128 0,2-1 192 0,2-2-192 0,0 0 0 15,2 2 0-15,-1-1 0 0,2 1 0 16,-1 1 128-16,0 0-128 0,-1 1 0 0,0 4 0 16,0-2 0-16,-2 3 0 0,0 0 0 0,1 0 0 0,-3 0 0 15,2 0 0-15,-1 1 0 0,1-1 0 0,-1 0 0 16,2 0 0-16,0-3 0 0,-2 0 0 0,2 0 0 15,0 0 0-15,3-2 0 0,-2 1 320 16,1-3-16-16,1 2-16 0,-1-2 0 0,1-1-144 0,-1 1-16 16,1 1-128-16,-2-2 192 0,0 3-192 0,-2-1 0 15,0 0 0-15,-2-1 0 0,2 4 0 0,1 0 0 16,1 0 0-16,-1 0 0 0,2 2 0 0,-2 0 0 0,1 2 0 16,-1 0 0-16,-1-2 128 0,-2 2-128 0,2 1 0 15,0-4 0-15,2 1 0 0,2 1 0 0,0-2 0 16,1-1 0-16,0 0 304 0,0 0 16 0,1 0 0 15,-2-1 0-15,0-2-192 0,-1 0-128 0,2-2 192 16,-3 1-192-16,2 0 0 0,0 1 0 16,0 0 0-16,1-1 0 0,-1 2 192 0,0 0-192 0,-3 0 192 0,0 2-192 15,0 0 0-15,-1 0 0 0,1 4 0 0,-1-4-192 16,-1 4 192-16,1-2 0 0,0 2 0 0,21 2 0 16,-21-3 0-16,1-3 0 0,0 1 0 15,-2-1 0-15,2-1 0 0,2 1 0 16,0-3 0-16,2-1 0 0,0 2 0 15,2-2 0-15,-2 2 0 0,-1-2 0 0,0 0 0 0,-3 2 0 0,0-2 0 16,0 2 0-16,-1-2 0 0,-2 0 0 0,1 2 0 16,-2-1 0-16,-2 2 0 0,0-1 0 0,0-1 0 15,-2 2 0-15,0 1 0 0,-1-3 0 16,-2 1 0-16,1 1 0 0,-2 1 0 0,0-3 0 0,0 1 0 0,0 0 0 16,-2 0 0-16,1 1 0 0,-1-2 0 0,-1 3 0 15,0-3 0-15,1 3 0 0,-2-3 0 0,-1 3 0 0,1-2 0 16,0 0 0-16,-2 2 0 0,1 0 0 0,-1 0 0 15,0 0 0-15,-2 0 0 0,1 0 0 0,0 2 0 16,-1 0 0-16,0-2 160 0,-1 3-160 0,1 0 0 16,2 0 0-16,-2-3 0 0,0 3 0 0,1-3 0 15,0 2 0-15,0-2-176 0,2 2 176 0,-1-2 0 16,2 0 0-16,-2 0 0 0,2 0 0 0,0 0 0 16,0 0 0-16,0 3 0 0,0-3 0 0,0 3 0 15,0-3 0-15,0 3 0 0,1 1 0 0,0-2 0 0,0 2 0 0,1-2 0 16,-1-1 0-16,0 3 0 0,0-1 0 15,0 0-128-15,1 0 128 0,-3-1 0 0,0 2 0 16,0-4 0-16,-2 2 0 0,0-2 0 0,-1 4 0 0,-1-4 0 16,1 0 0-16,0 0 0 0,1-2 0 0,-1 0 0 15,0 2 0-15,0-2 192 0,1 0-64 0,-1-2 0 16,0 1-128-16,-1 0 0 0,1 0 0 16,-1 2 0-16,0-2 0 0,-1 2 0 0,1-1 0 0,-2 2 0 15,0-3 0-15,0 2 0 0,1 1 0 0,-2 0 0 16,1-2 0-16,0-1 0 0,0 2 0 0,1-2 0 15,-2 1 0-15,2 1 0 0,0-4 0 0,-1 1 0 16,1 0 0-16,1-2 0 0,-1 0 0 0,1 0 0 16,-1-2 0-16,0 2 0 0,-1-5 0 0,0 4 0 15,-1-6 0-15,0 3 0 0,-1-2 0 0,-1 2 0 0,0-2 0 0,0-1 0 16,-2 0 0-16,-1 0 0 0,1-3 0 16,-2 4 0-16,-1-4 0 0,-1 3 0 0,1-1 0 15,-3 0 0-15,2-1 0 0,-2 2 0 0,2-3 0 0,-1 1-192 16,1-1 192-16,1-7-15280 15,2-1-2944-15</inkml:trace>
  <inkml:trace contextRef="#ctx0" brushRef="#br2" timeOffset="28621.35">27029 5787 27647 0,'-3'0'2448'0,"1"0"-1952"0,0 0-496 0,1 0 0 0,0 1 0 0,0 2-256 16,-3-1 16-16,-1-2 16 0,-2 4 224 0,-2 0 0 15,0 1-160-15,1 1 160 0,0-1 0 0,2 1 0 16,0 0 0-16,1-1 128 0,1 1 528 0,2 2 112 0,-1 0 0 0,1-1 16 16,-1 2 176-16,1 1 48 15,-1 3 0-15,1-1 0 0,-1 0-112 0,0 2 0 0,-1 2-16 0,-2 3 0 16,1-1-432-16,-3 4-64 15,0 3-32-15,-1-3 0 0,-2 4-224 0,-1-1-128 16,-1-1 128-16,-3 3-128 0,0-1 0 0,-2 2 0 0,-2 3 0 0,-3 1 0 16,1-3 0-16,0-1 0 15,2 1 0-15,-1-5-128 0,1 0 128 16,2 1 0-16,-2-3 0 0,3 3 0 0,1-1 128 0,0-1 16 0,2 3 0 0,0-2 0 16,2-1 176-16,1 0 48 0,0 4 0 0,0-2 0 15,0 1-368-15,-1 2 0 0,1-2 0 0,1-1 128 16,-1 1-128-16,3-1 192 0,-2 0-64 15,-1 0 0-15,1 0 64 0,0-1 32 0,1 0 0 0,-1 1 0 16,0 0-224-16,0-2 0 0,-1 5 0 0,-1-5-160 16,1 4 160-16,-4 2 128 0,0-3-128 0,-1 0 176 0,0 1-176 15,-3-1 0-15,2 1 0 0,0-1 0 16,2-4 0-16,-1 1 128 0,1-4-128 0,0 2 128 0,2-1-128 16,-1 1 0-16,2 1 0 0,-2 1 0 0,0-1 0 15,2 3 0-15,1-3 192 0,-3 4-64 0,2-1-128 0,-2 3 0 16,1-2 0-16,-3 0 0 0,0 1 0 0,-3-1 0 15,-1 0 0-15,2-1 0 0,-5 0 0 0,1-1 0 16,-1 2 0-16,-1-3 0 0,1-1 0 0,-1 0 0 16,2 0 0-16,1-1 0 0,2-1 0 0,3-4 0 15,4 0 0-15,0 2 0 0,-1 1 0 0,2 1 0 16,4 1 0-16,1 1 0 0,2-2 0 16,0 1 0-16,3 2 0 0,0-4 0 0,-1 2 0 15,1 2 0-15,-1 0 0 0,-2-1 0 0,-1 2 0 0,-1-2 0 16,-3 0 0-16,-2 1 0 0,0 0 0 0,-1 1 0 0,-2-2 0 0,-1 0 0 15,0-2 0-15,0-2 0 0,3 1 0 16,0 1 0-16,1-2 0 0,1-2 0 0,1 3 0 16,2 0 0-16,0-2 0 0,2 1 0 0,2 1 0 0,-2-3 0 15,1 3 0-15,0-3 0 0,-1 2 0 0,-2 1 0 16,1-3 0-16,-2 1 0 0,1 0 0 0,-2 0 0 16,-1 1 0-16,2-2 0 0,-2 1 0 15,-1 1 0-15,0-2 0 0,0 0 0 16,-1 0 0-16,0-4 0 0,2 2 0 0,0-2 0 0,3 1 128 0,-1-3-128 15,2-1 128-15,3 0-128 0,0 0 192 0,2 1-64 16,1-3-128-16,0 2 160 0,1-1-160 0,0 2 160 16,1 0-160-16,-1-1 0 15,-2 1 0-15,1 0 0 0,-3 2 0 0,-1 0 0 0,-1 1 0 0,-1 0 0 0,-1 0 0 16,-2 3 0-16,-1-1 0 0,-2 1 0 0,0 0 0 0,-2-3 0 16,0 3 0-16,1-1 0 0,0-2 0 0,0-3 0 15,0-2 0-15,2 2 0 0,1-2 0 16,2-2 0-16,0-1 0 0,1 0 0 0,1 0 0 0,0 1 0 15,1-5 0-15,1 1 0 0,0-2 0 0,2 3 0 16,-1-3 0-16,2 0 0 0,1 0 0 0,0-3-144 16,1 0 0-16,-1-2-12352 15,1 1-2480-15</inkml:trace>
  <inkml:trace contextRef="#ctx0" brushRef="#br2" timeOffset="30934.41">25033 9258 25791 0,'-8'0'2304'0,"2"0"-1856"0,2 1-448 0,3-1 0 16,1 0 288-16,-1 0-32 0,-3 0-16 0,-2 0 0 0,0 3-240 0,0-6 0 15,2 3 0-15,3-1 0 0,1 1 0 0,0 0-128 16,0 0 128-16,1 0 0 0,0 0 0 0,0 0 256 16,1 1-32-16,-1 2 0 0,-1-1 1168 0,0-2 224 15,0 0 48-15,0 0 16 0,0 0-480 0,0 0-112 16,0 20 0-16,0-17-16 0,1 0-304 0,0 0-64 16,1 1-16-16,0-2 0 0,3-2-352 0,-1 4-64 15,2-4-16-15,1 2 0 0,2-1-48 0,0 2-16 16,2-3 0-16,2 2 0 0,1-2-64 0,2 0 0 15,4 0-128-15,0 0 192 0,3 0-192 0,2-2 128 16,2 2-128-16,0-3 0 0,2 3 208 0,-1-1-48 16,-1-1-16-16,2-2 0 0,1-1-16 0,2 4 0 15,0-2 0-15,0 1 0 0,0 2 16 0,0-1 0 0,3-2 0 0,1 3 0 16,2-1-16-16,0 1-128 0,1 0 192 0,-1 0-64 16,-1 0-128-16,0-3 0 0,2 0 0 0,-1-2 0 15,2 1 0-15,-2-5 0 0,-2 2 0 0,1 1 0 16,2-3 0-16,0 2 0 0,0 1 128 15,1-1-128-15,-2-2 160 0,-1-1 0 0,-1 3 0 0,-1 1 0 16,-2 4-160-16,2-2 160 0,-2 4-160 0,-1-2 160 16,-1 2-160-16,0 0 0 0,3 0 0 15,-2-3 0-15,1 2 0 0,-1-2 0 0,0 2 0 0,-1 1 0 16,-1-2 0-16,-3 2 0 0,2 0 0 0,-2 2 0 16,1-4 0-16,1 2 0 0,0 0 0 0,0-3 0 0,0 2 0 15,0-1 0-15,-1-2 0 0,1-1 0 0,0 1 192 16,-1 0 16-16,0-2 0 0,-2 3 0 0,1-4-80 15,-2 2 0-15,0 2-128 0,-2-1 192 0,-1 0-192 16,1 4 0-16,-1-2 0 0,0 2 0 0,-1 2 0 0,0 0 0 16,0 0 0-16,0 2 0 0,0 2 0 0,-1-2 0 15,0 1 0-15,0 1 0 0,1-1 0 0,-1 0 0 16,2-4 0-16,0 1 0 0,2 1 0 0,-1-3 0 16,1 0 0-16,0-3 0 0,2 1 0 15,-2 1 128-15,-1-4-128 0,1 1 0 0,0 3 224 0,1-4 0 16,2 1 0-16,2 2 0 0,-2-2-64 0,1 4-16 15,1-4 0-15,-1 4 0 0,0-2-144 0,-1 2 0 16,0-3 0-16,0 2-176 0,-1 1 176 0,0 0 0 0,1-2 0 16,-3 2 0-16,-1 0 0 0,0 0 0 0,-1 0 0 0,0 0 0 15,2 0 0-15,-1 2 0 16,1-2 0-16,-1 4 0 0,-1-2 0 0,1 2 0 0,-1-2 0 0,-1 2 0 16,0-1 0-16,-4 0 0 0,-1 0 0 15,-1-2 0-15,2 1 0 0,-1 2 0 0,-1-1 0 0,0-3 0 16,-1 1 0-16,-2 1 0 0,0-2 0 0,1 0 0 15,-2 0 0-15,0-3 0 0,0 3 0 0,-1-3 0 16,0 1 0-16,0 0 0 0,0 0 0 0,-2 1 0 16,1-2 0-16,-1 3 0 0,-1-3 0 0,0 3 0 15,2-3 128-15,-2 3-128 0,1 0 160 0,-2 0-160 16,1 0 256-16,1 0-32 0,1 0-16 0,-2 0 0 16,2 0-208-16,-2 0 0 0,2 0 128 0,-1 3-128 0,1-6 0 15,0 3 0-15,-2-2 0 0,1 2 0 16,0-2 0-16,-2 2 0 0,2-2 0 0,-1 2 0 0,1-3 0 15,1 2 0-15,0-1 0 0,1 2 0 0,-1-3 0 0,1 2 0 16,-1-1 0-16,0 2 0 0,0-2 128 16,1 2 16-16,-2 0 16 0,1-2 0 0,0 2-32 0,-1 0 0 15,2 0 0-15,-2-3 0 0,0 3-128 0,1-1 0 16,-2 1 0-16,2 0 0 0,-3 0 0 16,0 0 0-16,1-2 0 0,-2 2 0 0,1 0 0 15,-1-3 0-15,1 2 0 0,-1 1 0 0,-2 0 0 0,2 0 0 16,-1-3 0-16,-1 3 0 0,0 0 0 0,0 0 0 0,-1 0 0 15,1 0 0-15,-1 0 0 0,-1 0 0 16,-1 0 0-16,0 0 0 0,0-2 0 0,0 2 0 16,0-1 0-16,-1 1 0 0,1-3 0 0,0 2 0 0,-1 0 0 15,1 0 0-15,0 1 0 0,0 0 0 0,0 0 0 0,0 0 0 16,0 0 0-16,0 0 0 0,0 0 0 0,0 0 0 16,0 0 0-16,0 0 0 0,0 0 0 0,0 0 0 15,0 0 0-15,0 0 0 16,0 0 0-16,-7-19 0 0,7 17 0 0,1 0 0 0,0-3 0 0,0 4 0 15,0-3 0-15,1 2 0 0,-2-2 0 0,0-1 0 16,0 2 0-16,-2-1 0 0,1 4 0 0,0-4 0 16,0 2 0-16,-2-1 0 0,0 0 0 0,-1 0 0 15,1 2 0-15,0-4 0 0,0 4 0 16,0-4 0-16,-2 1 0 0,1 0 0 0,-1-2 0 0,1 0 0 16,-1 0 0-16,0-3 0 0,2 2 0 0,-2-3 0 15,-2 0 0-15,1 1 0 0,0-3 0 0,-1-1 0 0,-1 1 0 16,1-2 0-16,-3 0 0 0,0 0 0 15,-1-2 0-15,0-3 0 0,0 0 0 0,-3-2 0 0,0 1 0 16,1-5-176-16,-3 3 48 0,1-3 0 0,-1 0-112 0,0 2-16 16,-1-4 0-16,-1 1 0 0,1 3 64 0,0-5 0 15,-2 3 0-15,0-1 0 0,1 0-16 0,-1-2 0 16,1-1 0-16,-1 1 0 0,-1-3 208 0,3 0 0 16,0-1-160-16,0 0 160 0,2-2 0 0,0 5-176 15,0-3 176-15,1 3-128 0,2 1 128 0,-3-1 0 16,2-2 0-16,-2-3 0 0,1 3 0 0,1 1 0 15,-1-1 0-15,2 2 0 0,-1 0 0 0,0 1 128 0,0-3-128 16,-2 0 176-16,2 1-176 0,-2-3 0 0,1 3 0 16,0-1 0-16,-4-1 0 0,0-1-192 15,-3 1 32-15,0 2 16 0,-2-1-48 16,0 0-16-16,-1 1 0 0,0-1 0 0,-1 3 80 0,0-3 128 0,2 1-208 16,0 2 80-16,2 0 128 0,-1-3 0 0,1 2 0 0,4 1 0 15,2 3 0-15,0-1 0 0,-1-6 0 16,0 0 0-16,0-2 0 0,0 2 0 0,1 0 0 15,0 1 0-15,0 3 0 0,2 2 0 0,-1-2 0 0,-1 3 0 16,0 0 0-16,-1 1 0 0,0 0 0 0,-2 1 128 16,-2 1-128-16,0 1 0 0,-1 1 128 0,-1-2-128 15,0 3 0-15,-1 0 0 0,2-2 0 0,0 1 0 16,-1-2 0-16,0-3 0 0,0 0 0 0,-1 2 0 0,4-2 0 16,-1 0 0-16,-1 3 0 0,1-3 128 15,0 2-128-15,0-2 0 0,1 0 0 0,-1-1 0 16,0 0 0-16,-1 2 0 0,0-4 0 0,-2 2 0 0,-2 0 0 15,-1 2 0-15,1-2 0 0,-2 1-128 0,-2 3 128 0,0-4 0 16,-1 1 0-16,0 0 0 0,1 1 0 0,0 1 0 16,2 1 0-16,1 0 0 0,1 2 0 15,3-2 0-15,0 1 0 0,2 1 128 0,3-1-128 0,1 1 0 16,2 2-176-16,4-1 176 16,3 5-464-16,2-2 0 0,2 0 0 15,5 0-18992-15</inkml:trace>
  <inkml:trace contextRef="#ctx0" brushRef="#br2" timeOffset="84559.43">2714 10617 26719 0,'-1'-12'2368'0,"1"0"-1888"0,1 8-480 0,-1 1 0 0,1 1 736 0,-1-2 48 0,0-5 16 0,0-4 0 15,-2-9-672-15,-3-1-128 0,-5-1 0 0,-3 4 0 16,-5 4 0-16,-6 1 0 0,-5 5-160 0,-6 0 160 15,-3 2 0-15,-6-2-176 0,-7 0 176 0,-5 4-128 16,-1-3 128-16,-4 5 0 0,-6 4 128 0,-5-4-128 0,-7 6 352 16,-3-4 0-16,7-2 0 0,-7 2 0 15,-1 0 672-15,-1-1 144 0,4 2 32 0,2-1 0 16,5-2-144-16,4 0-32 0,3 4 0 0,2 4 0 0,2 0-512 16,2 4-96-16,3 2-32 0,2-2 0 0,6 0-384 0,2 1 0 15,2 1 128-15,2 2-128 16,5 4 0-16,1-2 0 0,3 4 0 0,6-3 0 0,3-1 0 0,0-2 0 15,2 4 0-15,1-1 0 0,2-1 0 0,4-2 0 16,1 2 0-16,3 1 0 0,2-3 0 0,1 0 0 16,4 2 0-16,1 4 0 0,3 1 0 0,2 3 0 15,4 2 0-15,4 4 0 0,3 3 240 0,3 1 16 16,2 2 0-16,3-5 0 0,1 2-256 0,0 0 0 16,-2-2 128-16,2 6-128 0,1 9 0 0,0 10 0 15,-1 7 0-15,-3 5 0 0,-5 4 0 16,-2-4 0-16,-1 0 0 0,-4 12 0 0,1 15 0 15,-5 8 0-15,-1 3 0 0,-1 1 0 0,0 5 128 0,-1 6-128 0,0 8 176 0,0 0-176 16,1-11 0-16,0 1 0 0,0 4 0 0,1-17-192 16,3-13 192-16,-1-9 0 0,5-2 0 15,-1-6 0-15,2-1 0 0,-1-7 0 0,1-5 0 0,0 1 0 16,2 2 272-16,0 6 48 0,-1 7 16 0,0-4 0 16,0 0-160-16,-3-6-48 0,-1-12 0 0,-1 5 0 15,1 7-128-15,-1 3 0 0,-2 6 0 0,-1-5 0 16,-2-5 0-16,-1-9 0 0,-1-9 0 0,-1-7 0 0,1-5 0 15,-1-7 0-15,1-3 0 0,-1-7 0 16,1-1 0-16,2-6 0 0,0-1 0 0,0-3 128 16,2-1 384-16,1-2 80 0,3-2 16 0,0 4 0 15,3-2-128-15,2 2-32 0,4 2 0 0,3 1 0 0,3 5-96 16,5 1-32-16,5 2 0 0,5 5 0 0,9 2-320 0,6 3 0 16,9 3 0-16,4 1-192 0,5-1 192 15,1 1 0-15,-4-1 160 0,-3 7-14288 16,-3-1-2848-16</inkml:trace>
  <inkml:trace contextRef="#ctx0" brushRef="#br1" timeOffset="122363.98">25393 8872 7359 0,'-13'4'656'0,"5"-1"-528"0,0 0-128 0,3-3 0 15,3 3 1376-15,2-3 240 0,-2 0 48 0,-1 1 16 0,0 1 800 0,1 1 144 16,1 1 48-16,3-4 0 0,4-3-912 0,4 2-176 16,5-5-48-16,2 0 0 0,7-1-1040 0,2-5-224 15,1 2-32-15,1-6-16 16,2 1-768-16,2-5-160 0,2 3-16 0,-1-3-16 0,3-2 352 0,1 2 80 16,-1-1 16-16,-3 5 0 0,-3 0 288 0,-7 6 0 15,-2 2 0-15,-5 1 0 0,-3 5 0 0,-6 3 144 16,-3 3-144-16,-5 2 128 0,-5 6-128 15,-4 2 0-15,-6 6 0 0,-5 3 0 0,-5 3 128 0,-4 3-128 16,-3-1 0-16,-2 1 128 0,2-7-128 0,0 0 0 0,2 0 0 16,1-3 0-16,0 1 0 0,1-2 0 0,2 1 0 15,2-3 0-15,3-4 224 0,5-2-32 0,3-1-16 0,3-5 0 16,3-2 128-16,4-2 16 0,4-5 16 16,4-1 0-16,4-2-208 0,5-4-128 0,1-3 128 0,6-1-128 15,6-2 0-15,3-2 128 0,-1 4-128 16,3-3 0-16,2 3 256 0,6-4-32 0,4 2 0 15,3-1 0-15,-2-1 496 0,-1 3 112 0,-2 4 0 0,-5 3 16 16,-4 0-224-16,-3 5-48 0,-3 4-16 0,-7 2 0 16,-4 4-336-16,-5-2-64 0,-1 4-16 15,-5 0 0-15,-3 2-144 0,-1 1 0 0,-4 0 0 0,-2 1 0 16,-1 2 0-16,-3 0 0 0,-4 0 0 0,-1 2 128 16,-1-1 304-16,-2 0 48 0,0-1 16 0,0-3 0 15,0 2-304-15,2-4-48 0,1 0-16 0,6-5 0 16,1-2-128-16,6-2 128 0,3-2-128 0,5-3 128 15,4-4-128-15,6-2 128 0,4-3-128 0,6-1 128 0,5-1-128 16,2-1-176-16,1 5 48 0,1-3 0 0,6-1 128 16,4-1-160-16,4-1 160 0,-1 1-160 0,1 4 160 0,-6 2 0 15,-4 2 0-15,-5 4 0 0,-7 3 0 16,-5 2 0-16,-4 1 0 0,-6 1 0 0,-5 3 0 0,-5 1 0 16,-2 1 0-16,-7 0 0 0,0 4 128 0,-4-2 0 15,-1 3 0-15,-3-1 0 0,0 0 368 16,-2 2 80-16,-1 0 0 0,0 1 16 15,0-3-416-15,2 2-176 0,3-5 128 0,0-1-128 0,3 1 0 0,3-5 0 16,3-1 0-16,2-1 0 0,3-1 0 0,2 1 0 0,3-2 0 16,2-1 0-16,2 2 0 0,4 1 0 15,1 0 0-15,1 0 0 0,1 4 0 0,0 2 0 16,2 0 0-16,-2 0 0 0,-1 0 0 0,0 1 0 0,-1-1 0 16,-1 0 0-16,-3 1-128 0,0-3 128 15,-2 2 0-15,1-1 0 0,-2-1 0 0,2-2 0 0,-1 2 0 0,0-4 0 16,-1 0 0-16,2-4 0 0,2-1 0 15,2-1 0-15,2-1 0 0,0-3 0 16,3-2 0-16,1-1 0 0,3-2 0 0,2 2 0 0,2-3 0 0,0 0 0 16,0 1 0-16,3-4 0 0,3 3 0 0,0 3 0 15,0 0 0-15,-3 3 0 0,-2 2 0 0,-3 1 0 16,-2 4 0-16,-4 3 0 0,-4 0 0 0,-4 0 0 16,-3 0 0-16,-3 3 0 0,-3 0 0 0,-4 3 0 15,-3 0 0-15,-2 2 0 0,-2-2 0 0,1 3 0 0,-3-2 256 16,0 2-16-16,-1-3-16 0,0 0 0 0,2 0-48 15,-1-2-16-15,2-4 0 0,2 1 0 0,1-1-160 0,2-1 0 16,3-3 0-16,2 2 0 0,4-2 0 0,1 2 0 16,3-2 0-16,3 1 0 0,2 0 0 15,2 0 0-15,4 1 0 0,1 0 0 0,2-1 0 16,3 0 0-16,0 3 0 0,1-2 0 0,-1 4 0 0,-1-2 0 16,-4 0 0-16,-4 3 0 0,-2 0 0 0,-5 1 0 15,-4-1 0-15,-3 0 0 0,-5 1 0 0,-1 1 0 16,-3-1 0-16,-3 2 0 0,-2-2 0 15,-3-1 0-15,-1 0 0 0,-1 1 0 0,0-2 0 16,0-2 0-16,1 2 0 0,3-2 0 0,1 0 0 0,3-2 0 16,5 2 0-16,1-4 0 0,4 4 0 0,1 0 0 0,6-2 0 15,2 2 0-15,3 0 0 0,2-3 0 16,6 2 0-16,3-1 0 0,2-2 0 16,1 0 0-16,5-2 0 0,1-3 0 0,2 1 0 0,-1-2 0 0,-3 2 0 15,-1 0 0-15,-3 0 0 0,-2 0 0 0,-4-1 0 16,-2 2 0-16,-2 0 0 0,-6-1 0 15,-1 2 0-15,-4-1 0 0,0 2 0 0,-5-1 0 0,-1 1 0 0,-2 2 0 16,-1-1 0-16,-3 0 0 0,-3 3 0 0,0 0 0 16,-1 1 0-16,-1-4 0 0,0 2 0 0,-1-1 0 15,2 2 0-15,1-2 128 0,2 0-128 0,-1-2 0 16,4 1 320-16,0 0-32 0,2 2 0 0,3-2 0 16,1 2-128-16,1 0-32 0,2 0 0 0,-1 4 0 15,1 2-128-15,-4 0-144 0,1 4 144 0,-4 0-208 0,-3 4 208 16,-5 3 0-16,-2 1 0 0,-4 0-144 0,-2 0 144 15,-5 3 0-15,-4-3 0 0,-1-1 0 16,-2 1 0-16,1-3 0 0,-1 0 0 0,2-1 0 16,1 1 0-16,4-6 0 0,2 2 0 0,5-6 0 0,5 1 0 0,4-4 0 15,5 0 0-15,3-1 0 0,5-2 0 0,2 2 0 16,5-4 0-16,2 1 0 0,3 1 0 0,5-3 0 16,5-3 0-16,4 1 0 0,4 0 0 0,4-2 0 15,1-2 0-15,1-1-128 0,-1 0 128 0,3-2 0 16,1 1 0-16,0-3 0 0,-4 1 0 0,-4 2 0 15,-3 2 0-15,-5-1 0 0,-1 4 0 0,-4-1 0 16,-2 1 0-16,-3 2 0 0,-5 0 0 0,-2 1 0 16,0 0 0-16,-3 2 128 0,-3 2-128 0,-3 2 0 15,-3 0 0-15,-1 1 0 0,-3 4 0 0,-3 1 0 16,-1 0 0-16,-3 4 0 0,0-2 0 0,0 3 0 16,-1-1 0-16,1 0 0 0,1-2 0 0,3 0 0 0,3-2 0 0,1 0 0 15,4-2 0-15,1-2 0 16,6 1 0-16,3-3 0 0,3 0 0 0,2-3 0 0,3 0 0 15,4-2 0-15,4-3 0 0,3-2 0 0,4 2 0 0,2-6 0 16,4 2 0-16,-2-3 0 0,1 1 0 0,-3-1 0 16,2 2 0-16,-1 0 0 0,-4-1 0 0,3 1 0 15,-1 2 0-15,1 0 0 0,-1 1 0 0,-1 3 0 16,-3 0 0-16,-1 5 0 0,-4-1 0 16,-2 3 0-16,-6 3 0 0,-4 1 0 0,-4 2 0 0,-7 2 0 15,-4 2 0-15,-6 5 0 0,-6 1 0 0,-6 0 0 0,-4 3 0 16,-4-3 0-16,-4 4 0 0,-2-2 0 0,-2 2 0 15,-3 1 224-15,-3-1-48 0,-1 1-16 0,4-1 160 16,2-5 48-16,6 1 0 0,3-6 0 0,6-2-368 16,5 0 0-16,5-5 0 0,4 0 128 0,5-3-128 15,3-3 0-15,6 2 0 0,2-5 0 0,2 0 0 16,4 0 0-16,3-4 0 0,2 0 0 16,3 1-224-16,1-3 32 0,-1 2 16 0,-1 1 0 0,-1 2 176 15,2-3-128-15,-2 1 128 0,-1 1-128 0,-1 1 128 0,-4 6 0 16,-4-1 0-16,-3 4 0 0,-3-1 0 0,-2 4 0 15,-3-1 0-15,-2 2 0 0,-2 0 0 0,0-2 0 16,-2 1 0-16,-1 0 0 0,-1 0 160 0,1-1-32 16,-1 2-128-16,1-4 192 0,-2 2 0 0,3-3-16 15,0 4 0-15,3-5 0 0,-1 4-176 0,3-4 0 16,0 0 0-16,3 2 0 0,-1-2 0 0,2 2 0 0,1 0 0 16,1-2 0-16,0 0 0 0,2 0 0 15,0-2 0-15,1 0 128 0,1 2-128 0,0-2 0 16,2-1 0-16,1 0-176 0,-1-1 176 0,2 0 0 0,0-4 0 15,2 1 0-15,1-2 0 0,-1-4 0 0,2-2 0 0,-1-2-13184 16,1-1-2560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6:09:43.03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2231 8436 11967 0,'1'-3'1072'0,"0"3"-864"0,-1 0-208 0,0 0 0 15,1 0 560-15,1 0 64 0,-1 0 16 0,1 0 0 0,1 0-640 0,2-3 0 16,-1 3-144-16,2-5 144 0,0 4 0 0,0-6 0 0,1 1 0 0,1 0 0 15,-1-3 0-15,1 2 0 0,-1-3 0 0,1 1 0 16,-2-1 496-16,-1 4 160 0,0-2 48 0,-2 1 0 16,1 4 64-16,-1-3 0 0,-2 2 16 0,-1 0 0 15,-1 4 192-15,-1-2 48 0,0-2 0 0,-2 4 0 16,0-3-112-16,-2 3-16 0,0-3 0 0,0-1 0 16,-2 2-112-16,1-2-16 0,-2-2-16 0,1 0 0 15,-1-1 96-15,0 1 32 0,2-4 0 0,0 2 0 16,0-1-368-16,0 2-80 0,0-2-16 0,-2 1 0 15,0 3-144-15,-1 4-16 0,-1-2-16 16,0 3 0-16,-3 3-240 0,0 0 128 0,-2 4-128 16,-3-1 0-16,-2 4 0 0,-1 3 0 0,-1-1 0 0,0-2 0 15,0 2 0-15,0-3 0 0,3 1 0 0,1-4 0 0,3 0 0 16,1 0 128-16,2 2-128 0,1-2 0 16,1 0 416-16,1 0 32 0,-1 2 16 0,1 3 0 15,1-1-32-15,1 0-16 0,1 2 0 0,1 0 0 0,0 1-240 16,0 0-48-16,1 3-128 0,0 0 192 0,3-1-192 15,-2 1 0-15,1 0 0 0,1 1 0 0,1-1 0 0,1-2 0 16,1 1 0-16,1-1 0 0,2-2 0 16,1-2 0-16,0 0 0 0,2-1 0 0,3-3 0 0,0 0 0 15,3 0 0-15,-1-5 0 0,3 2 576 0,1-3 32 16,0-3 0-16,2 2 0 0,1-1-608 0,-2-1 0 16,-1 2 0-16,0-1-128 0,1-1 128 0,-3 2 0 15,2-2 0-15,-1 1 0 0,0 1 0 16,-2-3 0-16,-1 4 0 0,-2-5 0 0,2 4 0 0,-1-5 0 0,2 3 0 15,-2-4 0-15,0 2 0 0,-1-3 0 0,2 0 0 16,-2-2 0-16,-3 1 0 0,1 2 0 0,-3-4 0 0,-1 1 128 16,-2 0-128-16,-2 0 0 15,-1 0 0-15,-2-1 0 0,0 0 0 0,-1 2 0 16,-1-3 0-16,1 2 0 0,-2 0 0 0,2-2 0 0,-1-1 0 16,2 3 0-16,1-2 0 0,1 2 0 0,0 1 0 0,0 2 0 15,-1 1 0-15,1 1 0 0,0 1 0 16,1 2 128-16,0 2-128 0,0 0 0 0,0 2 0 0,0-2 0 15,0 3 0-15,-1 0 0 0,1 0 0 0,0 1-128 16,0-4 128-16,0 0 0 0,0 0 0 0,0 0 0 16,0 0 0-16,0 0 0 0,0 22 0 0,1-18 0 0,1 0 0 15,2 0 0-15,1 2 0 0,-1 2 0 0,1-2 192 16,-1 3-16-16,0 0-16 0,0 0 0 0,1 4 16 0,0-4 0 16,-1 4 0-16,1-2 0 0,-2 0-176 0,1 3 0 15,0 0 0-15,0 3 0 16,-1 1 0-16,1-2 0 0,0 1 0 0,-1 1 0 0,1-1 0 0,0 0 0 15,1 3 0-15,0-1 0 0,2-1 0 0,1 2 0 16,1-1 0-16,1-1 0 0,3 4 0 16,-1-2 0-16,0-1 0 0,1 1 0 0,-2-2 128 0,1 4-128 15,1-1 0-15,-1 2 128 0,-2-4-128 0,0 6 0 16,0 1 0-16,-2 0 0 0,1 1 0 0,-2-3 160 16,0 3-16-16,0-2 0 0,-1 3 48 0,-2-2 16 15,0-1 0-15,-3-3 0 0,-1 2-208 0,-1-3 0 16,-2-3 0-16,1 2 0 0,-2-4 144 0,0 0-16 15,-1 3 0-15,0-4 0 0,2-2 16 0,-2 0 0 0,-1 3 0 16,-3-2 0-16,-1 3-144 0,-2-1 0 16,0 0 144-16,-2-3-144 0,-2 5 0 0,-3-2 0 0,-1 2 0 0,-3-4 0 15,-4 4 192-15,-3-4-16 0,-4 1-16 16,-3-2 0-16,0 0-160 16,-2-1 0-16,-2-3 0 0,0 1 0 0,2-4 0 15,-1-2 0-15,0-1 0 0,2 0 0 0,1-1 0 0,2-4 0 0,3-2 0 0,1-2 0 16,3-3-704-1,2 2-32-15,1-6 0 0,4 4-18336 0</inkml:trace>
  <inkml:trace contextRef="#ctx0" brushRef="#br0" timeOffset="743.52">3211 7747 2751 0,'5'-10'256'0,"-2"5"-256"0,-1 2 0 16,-1-1 0-16,1 4 1312 0,-2-3 224 0,0 3 32 0,0 0 16 0,1-2-752 0,-1 1-128 16,0-3-48-16,-1 4 0 0,-2-3-208 0,1 3-32 15,2 0-16-15,0 0 0 0,0 0 368 0,0 0 64 16,-20 3 0-16,13-3 16 0,-2 0 608 0,-1 1 112 16,-1 3 32-16,0 2 0 0,-2 0-240 0,0 3-32 15,-3 3-16-15,-2 1 0 0,1 0-672 0,-3 6-128 16,0-1-16-16,-2 0-16 0,1 0 352 0,0 3 64 15,-1 5 0-15,0-1 16 16,1 5-576-16,1 1-112 0,3 3-32 0,-1 4 0 0,1 6-192 16,1 2 0-16,1 3 0 0,4-1 0 0,1-1 560 0,4-2 16 0,3 2 0 0,5-3 0 15,0 0 16-15,4-2 16 0,3 0 0 16,3 1 0-16,4 0-480 0,3 2-128 0,2-1 0 0,0-3 0 16,1-3 0-16,0-3 0 0,3-3 0 0,0-1 0 15,2-3 0-15,0-5 0 0,-1-6 0 16,1-2 0-16,6-5-160 0,2-5 160 0</inkml:trace>
  <inkml:trace contextRef="#ctx0" brushRef="#br0" timeOffset="2187.33">3549 8289 18431 0,'-6'0'1632'0,"1"2"-1312"0,1 2-320 0,2 1 0 0,2-1 976 0,0-2 128 16,0 3 32-16,0 4 0 0,0 7-800 0,0 2-144 16,1 5-48-16,3 1 0 0,-2-4-144 0,3-1 0 0,1-1 0 0,0-4 0 15,-1 1-176-15,1-6 176 0,-1 1-128 0,-1-1 128 16,0-3 0-16,0 0 0 0,-2-2 0 0,-1 0 0 15,2-4 384-15,-2 0 128 0,0 0 0 0,-1-4 16 16,0 0 816-16,0 2 144 0,-1-4 48 0,0 0 0 16,-2-3-768-16,1 1-160 0,-1 2-32 0,2 0 0 15,-1-3-80-15,2 2-32 0,-2-3 0 0,2-2 0 16,2-1-288-16,-1 1-176 0,1-2 192 16,1 0-192-16,0-2 144 0,0-1-144 15,1 1 0-15,1 0 144 0,1-2 144 16,1-1 32-16,2-1 0 0,0-1 0 0,0 5 128 0,3-3 48 0,0 0 0 0,2 0 0 15,-1 3-288-15,-1 2-48 0,3 0-16 0,-1 2 0 0,1-2-144 16,0 5 0-16,-1-1 0 0,0 4 0 0,-2 3 0 16,2 3 0-16,0 0 0 0,-1 4 0 15,0 3 0-15,-1 4 0 0,0-1 0 0,2 6 0 0,-2-3-144 16,-1 5 144-16,3 4 0 0,-2 0 0 0,-1 4 0 0,1-1-128 16,-2 1 128-16,-1 0 0 0,0-1 0 0,1-1 0 15,-1 1 0-15,-1-5 0 0,0 0 0 0,-1-3 0 16,2-4 0-16,-2 2 0 0,1-4 0 0,-1 2 0 15,0-1 0-15,-2 1 0 0,0-5 0 0,-1 2 0 16,-1 0 0-16,0 2 0 0,0-2 0 16,-2-1 0-16,0-2-160 0,0 0 160 15,1-1-960-15,1-3-128 0,0 0 0 16,1-3-14400-16</inkml:trace>
  <inkml:trace contextRef="#ctx0" brushRef="#br0" timeOffset="3031.2">4501 8196 16575 0,'-4'-2'1472'0,"1"0"-1168"0,1 1-304 0,2 1 0 15,0 0 640-15,-1 0 64 0,0-1 0 0,-3-2 16 16,0 0-576-16,-2-1-144 0,0 1 0 0,0 0 0 15,-1 0 0-15,0 0 0 0,0 3 0 0,1-3-176 16,-2 3 176-16,1 3 0 0,-2 0 0 0,-1 1-128 0,0 2 128 0,-1 4 0 16,0 1 0-16,-2 5 0 0,-2 3 0 0,-3 3 0 15,1 2 0-15,0 3 128 0,-2 1-128 16,2-2 0-16,5-1 0 0,0 1 0 0,5 1 0 16,2-1 0-16,4-4-144 0,5-3 144 0,2-3 0 0,4-4 0 15,1 2 0-15,2-2 0 0,1-3 384 0,1-2 112 16,1 2 16-16,1-3 0 0,1 0-320 0,-1-2-48 15,4-4-16-15,-1 0 0 0,-1 0 64 16,2-4 16-16,0 2 0 0,0-4 0 0,1 2-208 0,-1-5 176 16,0 2-176-16,-2 1 160 0,1-4-160 0,-1 1 0 15,-4 3 0-15,-2-4 0 0,2 0 0 0,-4-2-144 16,-1-1 144-16,-3 1 0 0,-2 0 0 0,-2-2 0 16,-1 2 0-16,-3-3 0 0,0 1 0 0,-2-2 0 15,-2-2 0-15,0 2 0 0,-1 0 0 0,-1-3 144 16,-2 3-144-16,1-5 128 0,-4 1 176 0,1-1 16 0,1 1 16 15,-1 4 0-15,0 0 112 0,0 4 32 0,1 2 0 16,-1 1 0-16,0 3-480 0,1 2 0 16,0 4 0-16,1 0-11200 0</inkml:trace>
  <inkml:trace contextRef="#ctx0" brushRef="#br0" timeOffset="3661.09">5258 8283 16575 0,'-6'-8'1472'0,"-1"2"-1168"0,4 2-304 0,0 2 0 0,1 2 848 0,-2-4 112 16,-3-2 32-16,-6-4 0 0,-3-2-672 0,-2-1-144 16,0 3-32-16,1 4 0 0,1 1-144 0,0 4 0 0,0 5 0 0,-1-2 0 15,-1 2 0-15,0 2-272 16,0 1 64-16,-1 2 16 0,-1 4 192 0,-1-1 0 0,-2 0 0 0,1 2 0 15,0 2 1184-15,0 0 176 0,1 1 48 0,1-1 0 16,3 0-384-16,2 1-80 0,2-1-16 16,2 0 0-16,3 0-752 0,1-1-176 15,4-2 0-15,-1 5 0 0,3-5 0 0,0 3 0 16,-1 3 0-16,4-3 0 0,-1 2 0 0,0 1 0 16,3-2 0-16,-1 1 0 0,4 1 0 0,-1-5 192 0,2 1-16 0,2-5-16 15,1 0 0-15,2-2 0 0,0-2 0 0,4-3 0 16,0-3 32-16,0 0 16 0,0 0 0 0,1-5 0 0,2-2 128 15,1-2 32-15,0-1 0 0,0-2 0 0,0-1-160 16,0 0-16-16,-2 0-16 0,-1-3 0 16,-1 1 160-16,0-1 48 0,1-4 0 0,-2 2 0 0,1-4-128 15,-1-3-32-15,-1-1 0 0,-1 1 0 16,-3 3-224-16,0-4 176 0,-1-7-176 16,-2-2 160-16,0-1 224 0,-3 2 32 0,-2-1 16 0,-1 3 0 15,-2 1-240-15,-3 2-32 0,0 7-16 0,-1 0 0 0,-1 3 0 0,-3 1 0 16,0-2 0-16,-2-2 0 0,0 1 176 0,0 1 16 15,0 1 16-15,2 6 0 0,0-2-352 16,1 3 144-16,1 0-144 0,-2 1 0 0,2 1-176 16,0 3-144-16,1 2-16 0,1 1-10928 15,2-2-2192-15</inkml:trace>
  <inkml:trace contextRef="#ctx0" brushRef="#br0" timeOffset="4166.53">5463 8541 911 0,'-2'-2'0'0,"-1"0"0"0,1 0 0 0,2-1 0 0,1 2 7136 0,1 1 1344 0,2 0 272 0,2-4 48 16,3 2-6592-16,2-4-1312 0,5 0-272 0,3-4-48 16,2 1-1584-16,1-1-304 0,1-2-64 0,1-1-16 15,-1 0-560-15,0-3-112 0,0 0-32 0,-1-3 0 16,1 1 832-16,-5-1 176 0,1 3 16 0,-3-3 16 16,-3 2 1056-16,0 2 0 0,-3-1 256 0,-2-2-64 0,-1 2 1024 0,-4-1 192 15,0 3 32-15,-4 0 16 0,-2 4-704 0,-3-1-144 16,-3 1-32-16,-1 3 0 0,0 0-128 0,-4 1-16 15,-4 4-16-15,-2-2 0 0,2 4-416 16,-2 1 0-16,-1 4 0 0,-1 3 0 0,1 2-128 0,-1 4 128 16,-1 5 0-16,2 0 0 0,0 7 0 0,3-2 0 15,0 2 0-15,4-1 0 0,1-3 0 0,5-2 0 16,0-1 0-16,2-1 0 0,2 4 192 0,1-2-32 16,0 2-16-16,1 3 0 0,0 0-144 0,2-3 192 15,0 4-192-15,2 3 192 0,0 1-192 0,3-1 0 0,2 1 0 16,3-3 0-16,3-1 0 0,4-5 0 0,3-5 0 15,3-3 0-15,3 0 0 0,3-7 0 16,2-2 0-16,0-6-176 16,-1-2-560-16,1-4-112 0,0-1-32 0,4-4 0 0</inkml:trace>
  <inkml:trace contextRef="#ctx0" brushRef="#br0" timeOffset="4798.18">5656 7580 14735 0,'-12'-4'1312'0,"2"2"-1056"0,4 1-256 0,3 1 0 0,3-3 544 0,-2 3 48 0,-5-3 16 0,-1-2 0 15,-3-2 224-15,0 0 32 0,1 1 16 0,2 0 0 16,4-1-560-16,2 1-96 0,1 4-32 0,3 1 0 15,2-2-32-15,1 3-16 0,0 3 0 0,2-3 0 16,3 6 624-16,4 0 128 0,3 0 32 0,4 4 0 16,5 4 16-16,6 0 0 0,7 3 0 0,5 2 0 15,8 6-496-15,2 0-80 0,5 4-32 0,0 5 0 16,-2 2-336-16,-3 2 0 0,-4 2 0 0,-6-2 0 16,-3-2 0-16,-6 1 0 0,-5-2 0 0,1 5 0 0,-1 5 0 15,1 2 0-15,-3 1 0 0,-2 2 0 0,-2 0 0 0,-6 1 0 16,-3-5 160-16,-4-1-160 0,-3 0 560 0,-3-7 16 15,-2-1 0-15,-1-4 0 0,-1-5-16 16,-2 2 0-16,-1 3 0 0,-1-1 0 16,-2-1-384-16,-3-2-176 0,1-1 160 0,-2-6-160 0,-6 1 0 15,-3-10 0-15,-3-1-176 0,-8-3-14752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6:12:41.11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22374 2471 6447 0,'-2'-7'576'0,"-1"5"-576"0,1-2 0 0,1 4 0 0,-1 0 1504 0,1 0 192 15,-1 0 32-15,-2 0 16 0,-4 0-1424 0,-1 1-320 16,-6-1 0-16,-3-1 0 0,-3 1 192 0,-2-2 64 0,-1-2 0 0,0 0 0 16,-4-2 560-16,0 0 112 0,-2 0 32 0,1-4 0 15,-2 4 48-15,0-3 16 0,0 0 0 0,-1 2 0 16,0 1-320-16,-3-3-48 0,-1 5-16 0,-5-3 0 15,-1 1-192-15,-3 0-64 16,-5-1 0-16,-2-2 0 0,0 0 432 0,-1 3 80 0,-1 0 0 16,-3-1 16-16,-1 4-144 0,-2 3-16 0,-2 0-16 15,3 0 0-15,1 0 176 0,2 0 48 0,3 2 0 0,0-1 0 16,5 2-448-16,-3-3-64 0,0 4-32 0,-1-2 0 16,-1-1-416-16,0 2 0 0,4-1 0 15,-3-1 0-15,-3 2 0 0,1-1 0 0,1 0 0 16,-3 3 0-16,0-4 0 0,0 1 0 0,-3-2 0 15,4 4 0-15,-1-4 0 0,3 2 0 0,3 0 0 0,2 3 0 16,1 1 128-16,1-3 80 0,3 5 32 0,2-2 0 0,2 3 400 16,1-3 96-16,0 1 16 0,3 2 0 0,0 0-624 15,2 1-128-15,-2-1 0 0,-1 4 0 0,-2-1 0 16,-1 4 0-16,-3 0 0 0,0-2 0 0,4 1 0 16,2-5 0-16,1 2 0 0,0-3 0 0,-1 1 0 0,0-1 0 15,0-2 0-15,3 3 0 0,2-2 0 0,4-2 0 16,1 1 0-16,3-1 0 0,6 0 0 15,1-1 0-15,1 0 0 0,3 1 0 16,2 0 512-16,0-2 0 0,3 2 0 0,0 0 0 0,2-2-352 0,0 2-160 16,3-2 160-16,1 0-160 0,1 1 192 0,0-4-48 0,0 4-16 15,1-2 0-15,1 0-128 0,1 1 0 16,-1-2 0-16,1 2 0 0,-1 0 208 0,2-2-32 16,-1 2-16-16,0 2 0 0,1-2-160 0,0 1 0 15,2 2 0-15,-1-1 0 0,2 3 0 0,-1 1 0 16,2 0 0-16,0 2 0 0,0 0 0 0,1 4 0 0,-2-2 128 15,0 1-128-15,0 1 192 0,-1-1 16 0,1 5 0 0,1-2 0 16,0 4-208-16,1 1 0 16,1 1 0-16,-2 0 0 0,0 1 0 15,1 1 0-15,-1 4 0 0,0 5 0 0,-2 0 0 0,-3 5 0 0,0 3 0 0,-2 0 0 16,-1-4 0-16,0 1 0 0,0-2 0 0,1-3 0 16,2 0 0-16,-1-1 0 0,3-4 0 0,0-2 0 15,1 3 0-15,2-5 0 0,-1 1 0 0,-1-1 0 16,1-3 0-16,-1-2 0 0,0-2 0 0,0 0 0 15,3-3 192-15,-2-2 0 0,1 0 0 0,-1-1 0 16,2-3-192-16,-1-2 176 0,0 2-176 0,-1-4 160 0,2 2-32 0,-2-2-128 16,1 0 192-16,-2-2-64 0,0 1 0 0,-1-1-128 15,0-1 192-15,-1 1-64 0,1 1-128 16,-2-1 0-16,0-1 0 0,1 2 0 16,-2-1 0-16,2-1 0 0,-1 0 0 0,2-3 0 15,2 1 0-15,1 2 0 0,3-3 0 0,4 0 0 16,0 0 208-16,6-4-32 0,8 4-16 15,4-3 0-15,8 0-16 0,3-1 0 0,7 2 0 0,3-2 0 16,8 4-144-16,0-2 0 0,2-1 0 0,-2 2 0 0,-3-4 0 0,-3 4 0 16,-1-3 0-16,-5 4 0 0,-2 0 0 0,-1 4 0 15,-1-3 144-15,-1 4-144 0,0-1 0 0,1-2 0 16,1 2 0-16,3-2-128 0,3 5 128 0,5-3 0 0,4 5 128 16,5-3-128-16,-1 0 0 15,2 1 0-15,0-7 0 0,-2 0-128 16,-1 1 128-16,0-1 0 0,-1 2 128 0,-3-2-128 0,-1 3 0 0,-4-3 0 0,-3-3 0 0,-6 1-192 15,-6 1 192-15,-3 1 0 16,-1 0 160-16,-2 0-160 0,-4 3 0 0,-2 0 0 0,1 1 0 16,-1-2 0-16,-1-1 0 0,-1 2 0 15,0-1 0-15,-1-2-160 0,-1-2 160 0,1-1 0 0,0 2 0 0,2-5 0 16,1 3 0-16,-1-3 0 0,2 0 128 16,0 2-128-16,2-2 0 0,0 0 0 0,1 2 0 0,0-2 0 15,-4 2 0-15,1-1 0 0,-4-1 0 0,-1 0 128 16,-4 1-128-16,-2 0 0 0,-2 1-128 0,-3-2 128 15,0 3 0-15,-4-4 0 0,0 1 0 0,-2-2 0 0,0 1 0 16,-2 1 0-16,1-1 0 0,0-3 0 0,0 4 0 16,0-3 0-16,2 2 0 0,0-5 0 15,2 5 0-15,-1-3 0 16,1 1 0-16,0 0 0 0,0-1 0 0,2-1 0 16,0 1 0-16,-1 2 0 0,1 0 0 0,-1-2 0 0,2 0 0 15,-2-1 0-15,-1 1 0 0,2 0 0 0,-2 0 0 0,-3 0 0 16,0 1 0-16,-2 0 0 0,-1-1 0 0,0 1 0 0,-1-1 0 15,-2-2 0-15,1-1 0 0,-1 0 0 0,1-2 0 0,-2 1 128 16,0 0-128-16,2 0 128 0,-1-1-128 0,0 1 0 16,1-2 0-16,1 2 0 0,-2-1 0 15,1-1 0-15,-1 0 0 0,1-3 0 0,-1 2 0 0,-1-6 0 16,0 1 0-16,1-3 0 0,-1 1 0 0,-1-2 0 16,0 1 0-16,-1-1-128 0,-2-2 128 0,0-6 0 15,-2-2 0-15,-3-2 0 0,-2 1 208 16,-2-1 32-16,-2-3 0 0,-1 2 0 0,-2 1-80 0,0-1-16 15,0 3 0-15,-1-3 0 0,2 5-144 0,-1-1 0 0,0 0 0 16,0-2 0-16,4 5 0 0,-2 1 0 0,3 2 0 16,-2 1 128-16,3 2-128 0,-1 0 0 0,0 5 0 15,1-1 0-15,1 2 0 0,2-1 0 16,-1 2 0-16,3-4 0 0,1 2 0 0,1 2-176 0,2 2 48 16,-1 1 0-16,1 2 128 0,1 1 0 0,-1 2 0 0,1 2 0 15,0 0 0-15,1 2 0 0,-1 2 0 0,-1 4 0 16,1-1 0-16,-1 2 0 0,-1 2 0 0,-2 2 0 15,0 5 0-15,-1-2-128 0,-3 4 128 16,0 0 0-16,-3 4 0 0,0-1 0 0,-2 0 0 16,0 3-128-16,-1 1 128 0,0-4 0 0,1 1 0 15,0-3 0-15,0-2 0 0,-2 0 0 0,0-2 0 0,-4 2 0 16,-2 0-816-16,-5 2-176 16</inkml:trace>
  <inkml:trace contextRef="#ctx0" brushRef="#br0" timeOffset="10029.24">14946 5048 3679 0</inkml:trace>
  <inkml:trace contextRef="#ctx0" brushRef="#br0" timeOffset="17117.95">26897 16469 23951 0,'-16'-9'2128'0,"3"3"-1696"16,5 2-432-16,5 2 0 0,1 1 480 0,-3-6 16 0,-6-1 0 15,-6-5 0 1,-3 0-1776-16,0-3-368 0,4 1-64 0,4 5-16 16,3 0-128-16,2 4-16 0,2 0-16 0,-1 0 0 0,1 2 2944 0,0-2 592 0,1 3 112 0,1-1 32 15,-1 1 736-15,1 0 160 0,2 1 16 0,1 1 16 16,0 1-672-16,3 1-128 0,2-1-16 0,2 2-16 16,3 1-768-16,2 0-160 0,4-1-16 0,3 0-16 15,-1 1-352-15,5-3-64 16,6 0 0-16,6 1-16 0,6-1-224 0,4 0-32 15,6 2-16-15,5-2 0 0,3 3 64 16,5-3 16-16,4 0 0 0,2-3 0 0,1-3 0 0,5-1 0 0,7 1 0 16,2-1 0-16,3 1-32 0,-2-4 0 0,0-1 0 0,-1 4 0 0,-3-3-80 15,1 1-32-15,-1 3 0 0,-5 0 0 0,-5 0-160 16,-4-1 0-16,-1 4 0 0,-6-3 0 16,1 2 0-16,-6-1 0 0,-4 4 0 15,-6-3 0-15,-6 1 0 0,-4 3 0 0,-1 0 128 0,-3-2-128 0,-5 2 256 0,-1 0-48 16,-2-1 0-16,-2 1 0 0,-2 0-208 15,-3-3 0-15,-1 1 0 0,-1 1 0 0,-2-2 176 0,0 3-16 16,-3-2 0-16,-2 0 0 0,0 2-160 16,-2 2 160-16,-1-2-160 0,-3 2 160 0,2 1-160 15,-3 0 128-15,-1 0-128 0,0 3 128 0,-1 1 0 0,-1 0-128 16,-2 1 192-16,-1 2-64 0,-1 0 0 0,-2 0-128 16,1 2 192-16,-2-2-64 0,2 0-128 0,-2 2 128 0,1 3-128 15,0 1 128-15,2 3-128 0,0 1 160 0,1 2-160 0,1 6 160 16,2 7-160-16,0 8 0 0,2 3 0 15,0 7 0-15,0 4 0 0,2 6 0 16,-2 3 0-16,0-3 0 0,1-3 0 0,0 7 0 0,2 0 0 0,-1 2 0 16,1-3 0-16,-2-2 0 0,1-3 0 0,0 0-176 15,-1 2 176-15,0 1 0 0,-1-1 0 0,0 3 0 16,0 1 0-16,-1-3 0 0,1 2 0 16,0 0 0-16,1-2 0 0,0 3 0 0,0-4 0 0,1-1 0 15,0-8 144-15,-1-7-144 0,2-3 192 0,-1-5-192 16,0-5 448-16,-1-5-32 0,0-3 0 0,-1-4 0 15,1-1-208-15,-1-7-32 0,2 1-16 0,-2-3 0 16,0-2-160-16,1 2 0 0,-1-4 0 0,0 0-176 16,0 0 176-16,0-2 0 0,0-1 0 0,0 1 0 15,0-2 224-15,1-3 80 0,-1 1 16 0,0-2 0 0,1 3 16 0,-1-3 16 16,1 0 0-16,-1 0 0 0,2 0-64 0,-2 0-16 16,1 0 0-16,-1-3 0 0,-1 3-144 0,1 0-128 15,0-2 144-15,-2 1-144 0,2 1 144 0,0 0-144 16,0 0 128-16,0 0-128 0,0 0 256 15,-11-16-48-15,9 13 0 0,-2-1 0 0,0 2-208 16,1-2 128-16,-2 4-128 0,1-2 0 0,0 1 0 0,1 1 0 16,-1 0 0-16,0 0 0 0,1 0 0 0,-1 0 0 15,0 0 0-15,-1 0 0 0,1 0 0 16,1 0 0-16,-2 0 0 0,-1 0 0 0,1 0 0 0,-1 0 0 16,-3 0 0-16,-1 1 0 0,0 1 128 15,-1 2-128-15,-3-2 0 0,0 2 0 0,-1 0 0 0,-3 1 128 16,1-2-128-16,-4 4 0 0,0-4 144 0,-4 4-16 15,-3-1 0-15,-3 0 0 0,-4 1 64 0,-1 0 16 0,1-3 0 0,-9 3 0 16,-10-4 256-16,-9 1 48 0,-4-1 16 16,-3-3 0-16,0-3-528 0,-3 1 0 0,-5 0 0 15,-3-4 0-15,-6-2 0 0,-2-2 0 16,0-3 0-16,-4-4 144 0,1-2-144 0,-7-8 0 16,-6-9 0-16,-12-11-26240 0</inkml:trace>
  <inkml:trace contextRef="#ctx0" brushRef="#br0" timeOffset="70482.7">29392 2395 14735 0,'-3'-6'1312'0,"1"0"-1056"15,-1 2-256-15,-1 4 0 0,2-2 1616 0,-3-1 272 16,-4-1 48-16,-5 1 16 0,-6-6 592 0,-6 2 112 16,-4 2 32-16,0 1 0 0,2 1-1408 0,1 3-256 0,1 3-64 0,1-1-16 15,2 5-560-15,2-4-128 0,2 6 0 0,-1-2-16 16,0 6-240-16,2-1 0 15,-3 4 0-15,1 0 0 0,0 5 224 0,-2 2-48 0,0 3-16 16,0 2 0-16,1 0 128 0,0-2 32 0,3 2 0 16,5-2 0-16,0 0-320 0,6-2 160 0,1-1-160 15,3-1 128-15,3-1-128 0,4-1 0 0,2-1 0 0,5-1 0 16,2-7 0-16,5 0 0 0,4-1 0 0,2-6 192 16,2-1 128-16,6 0 16 0,4-7 16 0,2 0 0 15,0-4-352-15,0-1 0 0,-3-2 0 0,0-2 0 16,-2-1 0-16,-2-2 0 0,-2-1 0 0,-2-1 0 15,-3-2 128-15,-2 4-128 0,-2-2 128 0,-2-3-128 0,-1 3 288 16,-1-3-16-16,-1 1 0 0,-1-2 0 0,-2 0-144 0,-3-2-128 16,-2 5 192-16,-2-1-192 0,-2 1 0 0,-4 3 0 15,-2 0 0-15,-1 4 0 16,-2 2 144-16,0 4-144 0,-1 3 0 0,-1 1 144 16,1 2-144-16,-1 5 0 0,2-2 0 0,-1 4 0 0,1-1 0 15,-1 4 0-15,1 2-192 0,0 0 192 0,1 2 0 0,0 5 0 16,1-1 0-16,2 2 0 0,1 1 0 0,1-1 0 15,2 2 0-15,1 4 0 0,-1-1 0 0,2 3 0 16,1 1 0-16,-2-1 0 0,1 4 0 0,0 1 0 0,0 2 0 16,-2 0 0-16,1-2 0 0,-2 2 0 0,-1 2 0 15,-3 1 0-15,0 1 0 0,-2 1 0 0,-2 4 0 16,-1 0 0-16,-2 1 0 0,-1-5 0 0,0 2 0 16,-2-2 0-16,1-4 0 0,-2-4 0 15,2-1 0-15,-2-3 0 0,1-3 352 0,-2-1 32 0,1-3 16 0,1-3 0 16,-2 0-16-16,0-4 0 0,-2 2 0 0,-2-1 0 15,-2-1-160-15,-2-2-32 0,-1-2-16 16,-2-1 0-16,-1-3-176 0,0-2 0 0,-2-4 0 16,1-4 0-16,-2-1-400 15,-2 1-112-15,-4 2-32 0,0-2-18544 16</inkml:trace>
  <inkml:trace contextRef="#ctx0" brushRef="#br0" timeOffset="70944.92">30513 1408 4607 0,'-11'-2'400'0,"2"-1"-400"0,1 6 0 0,2-1 0 0,1 0 6192 0,1 1 1152 0,0 2 224 0,-2 1 48 0,-5 7-5456 0,-5 3-1104 0,-2 6-224 16,-3 4-32-16,0 5-256 0,0 1-48 0,0 3-16 0,-2 3 0 15,-1 3-352-15,1 0-128 16,-1 3 0-16,1 3 0 0,-1 0 576 0,1 1 32 0,1 1 0 0,-1 0 0 16,2 2 32-16,-1 2 16 0,0 4 0 0,-2 3 0 15,5-3-416-15,1 0-96 0,5-6-16 0,2-4 0 16,3-1-128-16,4-1 0 0,3 0 0 0,4-3 128 16,2-1-128-16,2-4 0 0,2-2 0 15,3-3 128-15,4 0-128 0,0-7 0 0,1 1 0 0,3-5 0 0,0-2 0 16,1-4 0-16,1-1 0 0,1-2 0 15,-2-2-544-15,-2-4-32 0,2 0-16 16,-2-2 0-16,0 0-2032 0,-3-4-384 16</inkml:trace>
  <inkml:trace contextRef="#ctx0" brushRef="#br0" timeOffset="71435.48">30687 2121 23951 0,'-1'6'2128'0,"1"0"-1696"15,0 0-432-15,0 0 0 0,3 1 0 0,-3 0 0 16,1 9 0-16,-1 7 0 0,-1 13 576 0,-1 5 256 0,0 6 32 0,-3-2 16 16,-1-1 64-16,0-3 16 0,-2-3 0 0,1-1 0 15,-1-4 528-15,1-5 112 0,0 0 32 0,0-3 0 16,1-5-464-16,1-1-80 0,2-6-32 0,-1 0 0 15,1-4-608-15,2-2-112 0,0-5-16 0,1 1-16 16,1-6-144-16,-1-3-32 0,3 0 0 0,-1-4 0 16,2-3-128-16,0-3 0 0,0-5 144 0,1-1-144 15,0-1 0-15,0-6 0 16,3-2 0-16,-1-6 0 0,1 1 0 0,0-2 0 16,1 1 0-16,1 1 0 0,0 5 0 0,0 3 0 0,-1 3 0 15,1 5 0-15,1 4 0 0,-1 4 128 0,-1 3-128 0,1 3 0 16,0 2 192-16,0 0-48 0,0 2 0 0,-1-1 0 0,1 3-144 15,2 3 0-15,-1-1 144 0,0 5-144 0,0-1 0 16,3 1 0-16,-1 3 0 0,1 1 0 0,2 3 0 16,-1-2 0-16,1 2 0 0,0 1 0 0,0 1 0 15,0-1 0-15,-1 1 0 0,-2-3 0 0,1 2 0 16,-3 1 0-16,0-2 0 0,-1 1 0 16,0 3 0-16,-3-2 0 0,1 0 0 0,-2-2 0 0,0 1 128 0,-1-2-128 15,-1 2 128-15,0-2-128 0,-2 0 0 0,-1-1-128 16,2-2 0-16,-2-1 0 15,0-2-640-15,-1-2-112 0,1-1-16 0,1-4-17024 16</inkml:trace>
  <inkml:trace contextRef="#ctx0" brushRef="#br0" timeOffset="71818.11">31217 1380 27647 0,'-15'0'1216'15,"5"0"256"-15,3 1-1168 0,2 3-304 0,2 1 0 0,3-2 0 0,0 1 1072 0,-1 5 144 0,1 4 48 0,-1 8 0 0,2 2 464 0,4 5 112 16,5 3 16-16,0 1 0 16,5 0-1280-16,1 5-256 0,5-2-64 0,1 1 0 15,3 1 80-15,1 1 16 0,2-1 0 0,0-1 0 16,2 1-144-16,0-2-16 0,-1 1-16 0,-3-1 0 0,-3-5 16 0,-1 3 16 16,1 2 0-16,0 3 0 0,-1 0 16 0,-2 0 0 15,0 2 0-15,-3-2 0 0,-2-3-224 16,0-1 0-16,-4 1 0 0,-1 0 0 0,-4-1 0 0,-3 0 0 15,-3 3 0-15,-3-3 0 0,-5-1 0 0,-5 1 0 16,-6 1 0-16,-4 2-19216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6:12:41.11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22374 2471 6447 0,'-2'-7'576'0,"-1"5"-576"0,1-2 0 0,1 4 0 0,-1 0 1504 0,1 0 192 15,-1 0 32-15,-2 0 16 0,-4 0-1424 0,-1 1-320 16,-6-1 0-16,-3-1 0 0,-3 1 192 0,-2-2 64 0,-1-2 0 0,0 0 0 16,-4-2 560-16,0 0 112 0,-2 0 32 0,1-4 0 15,-2 4 48-15,0-3 16 0,0 0 0 0,-1 2 0 16,0 1-320-16,-3-3-48 0,-1 5-16 0,-5-3 0 15,-1 1-192-15,-3 0-64 16,-5-1 0-16,-2-2 0 0,0 0 432 0,-1 3 80 0,-1 0 0 16,-3-1 16-16,-1 4-144 0,-2 3-16 0,-2 0-16 15,3 0 0-15,1 0 176 0,2 0 48 0,3 2 0 0,0-1 0 16,5 2-448-16,-3-3-64 0,0 4-32 0,-1-2 0 16,-1-1-416-16,0 2 0 0,4-1 0 15,-3-1 0-15,-3 2 0 0,1-1 0 0,1 0 0 16,-3 3 0-16,0-4 0 0,0 1 0 0,-3-2 0 15,4 4 0-15,-1-4 0 0,3 2 0 0,3 0 0 0,2 3 0 16,1 1 128-16,1-3 80 0,3 5 32 0,2-2 0 0,2 3 400 16,1-3 96-16,0 1 16 0,3 2 0 0,0 0-624 15,2 1-128-15,-2-1 0 0,-1 4 0 0,-2-1 0 16,-1 4 0-16,-3 0 0 0,0-2 0 0,4 1 0 16,2-5 0-16,1 2 0 0,0-3 0 0,-1 1 0 0,0-1 0 15,0-2 0-15,3 3 0 0,2-2 0 0,4-2 0 16,1 1 0-16,3-1 0 0,6 0 0 15,1-1 0-15,1 0 0 0,3 1 0 16,2 0 512-16,0-2 0 0,3 2 0 0,0 0 0 0,2-2-352 0,0 2-160 16,3-2 160-16,1 0-160 0,1 1 192 0,0-4-48 0,0 4-16 15,1-2 0-15,1 0-128 0,1 1 0 16,-1-2 0-16,1 2 0 0,-1 0 208 0,2-2-32 16,-1 2-16-16,0 2 0 0,1-2-160 0,0 1 0 15,2 2 0-15,-1-1 0 0,2 3 0 0,-1 1 0 16,2 0 0-16,0 2 0 0,0 0 0 0,1 4 0 0,-2-2 128 15,0 1-128-15,0 1 192 0,-1-1 16 0,1 5 0 0,1-2 0 16,0 4-208-16,1 1 0 16,1 1 0-16,-2 0 0 0,0 1 0 15,1 1 0-15,-1 4 0 0,0 5 0 0,-2 0 0 0,-3 5 0 0,0 3 0 0,-2 0 0 16,-1-4 0-16,0 1 0 0,0-2 0 0,1-3 0 16,2 0 0-16,-1-1 0 0,3-4 0 0,0-2 0 15,1 3 0-15,2-5 0 0,-1 1 0 0,-1-1 0 16,1-3 0-16,-1-2 0 0,0-2 0 0,0 0 0 15,3-3 192-15,-2-2 0 0,1 0 0 0,-1-1 0 16,2-3-192-16,-1-2 176 0,0 2-176 0,-1-4 160 0,2 2-32 0,-2-2-128 16,1 0 192-16,-2-2-64 0,0 1 0 0,-1-1-128 15,0-1 192-15,-1 1-64 0,1 1-128 16,-2-1 0-16,0-1 0 0,1 2 0 16,-2-1 0-16,2-1 0 0,-1 0 0 0,2-3 0 15,2 1 0-15,1 2 0 0,3-3 0 0,4 0 0 16,0 0 208-16,6-4-32 0,8 4-16 15,4-3 0-15,8 0-16 0,3-1 0 0,7 2 0 0,3-2 0 16,8 4-144-16,0-2 0 0,2-1 0 0,-2 2 0 0,-3-4 0 0,-3 4 0 16,-1-3 0-16,-5 4 0 0,-2 0 0 0,-1 4 0 15,-1-3 144-15,-1 4-144 0,0-1 0 0,1-2 0 16,1 2 0-16,3-2-128 0,3 5 128 0,5-3 0 0,4 5 128 16,5-3-128-16,-1 0 0 15,2 1 0-15,0-7 0 0,-2 0-128 16,-1 1 128-16,0-1 0 0,-1 2 128 0,-3-2-128 0,-1 3 0 0,-4-3 0 0,-3-3 0 0,-6 1-192 15,-6 1 192-15,-3 1 0 16,-1 0 160-16,-2 0-160 0,-4 3 0 0,-2 0 0 0,1 1 0 16,-1-2 0-16,-1-1 0 0,-1 2 0 15,0-1 0-15,-1-2-160 0,-1-2 160 0,1-1 0 0,0 2 0 0,2-5 0 16,1 3 0-16,-1-3 0 0,2 0 128 16,0 2-128-16,2-2 0 0,0 0 0 0,1 2 0 0,0-2 0 15,-4 2 0-15,1-1 0 0,-4-1 0 0,-1 0 128 16,-4 1-128-16,-2 0 0 0,-2 1-128 0,-3-2 128 15,0 3 0-15,-4-4 0 0,0 1 0 0,-2-2 0 0,0 1 0 16,-2 1 0-16,1-1 0 0,0-3 0 0,0 4 0 16,0-3 0-16,2 2 0 0,0-5 0 15,2 5 0-15,-1-3 0 16,1 1 0-16,0 0 0 0,0-1 0 0,2-1 0 16,0 1 0-16,-1 2 0 0,1 0 0 0,-1-2 0 0,2 0 0 15,-2-1 0-15,-1 1 0 0,2 0 0 0,-2 0 0 0,-3 0 0 16,0 1 0-16,-2 0 0 0,-1-1 0 0,0 1 0 0,-1-1 0 15,-2-2 0-15,1-1 0 0,-1 0 0 0,1-2 0 0,-2 1 128 16,0 0-128-16,2 0 128 0,-1-1-128 0,0 1 0 16,1-2 0-16,1 2 0 0,-2-1 0 15,1-1 0-15,-1 0 0 0,1-3 0 0,-1 2 0 0,-1-6 0 16,0 1 0-16,1-3 0 0,-1 1 0 0,-1-2 0 16,0 1 0-16,-1-1-128 0,-2-2 128 0,0-6 0 15,-2-2 0-15,-3-2 0 0,-2 1 208 16,-2-1 32-16,-2-3 0 0,-1 2 0 0,-2 1-80 0,0-1-16 15,0 3 0-15,-1-3 0 0,2 5-144 0,-1-1 0 0,0 0 0 16,0-2 0-16,4 5 0 0,-2 1 0 0,3 2 0 16,-2 1 128-16,3 2-128 0,-1 0 0 0,0 5 0 15,1-1 0-15,1 2 0 0,2-1 0 16,-1 2 0-16,3-4 0 0,1 2 0 0,1 2-176 0,2 2 48 16,-1 1 0-16,1 2 128 0,1 1 0 0,-1 2 0 0,1 2 0 15,0 0 0-15,1 2 0 0,-1 2 0 0,-1 4 0 16,1-1 0-16,-1 2 0 0,-1 2 0 0,-2 2 0 15,0 5 0-15,-1-2-128 0,-3 4 128 16,0 0 0-16,-3 4 0 0,0-1 0 0,-2 0 0 16,0 3-128-16,-1 1 128 0,0-4 0 0,1 1 0 15,0-3 0-15,0-2 0 0,-2 0 0 0,0-2 0 0,-4 2 0 16,-2 0-816-16,-5 2-176 16</inkml:trace>
  <inkml:trace contextRef="#ctx0" brushRef="#br0" timeOffset="10029.24">14946 5048 3679 0</inkml:trace>
  <inkml:trace contextRef="#ctx0" brushRef="#br0" timeOffset="17117.95">26897 16469 23951 0,'-16'-9'2128'0,"3"3"-1696"16,5 2-432-16,5 2 0 0,1 1 480 0,-3-6 16 0,-6-1 0 15,-6-5 0 1,-3 0-1776-16,0-3-368 0,4 1-64 0,4 5-16 16,3 0-128-16,2 4-16 0,2 0-16 0,-1 0 0 0,1 2 2944 0,0-2 592 0,1 3 112 0,1-1 32 15,-1 1 736-15,1 0 160 0,2 1 16 0,1 1 16 16,0 1-672-16,3 1-128 0,2-1-16 0,2 2-16 16,3 1-768-16,2 0-160 0,4-1-16 0,3 0-16 15,-1 1-352-15,5-3-64 16,6 0 0-16,6 1-16 0,6-1-224 0,4 0-32 15,6 2-16-15,5-2 0 0,3 3 64 16,5-3 16-16,4 0 0 0,2-3 0 0,1-3 0 0,5-1 0 0,7 1 0 16,2-1 0-16,3 1-32 0,-2-4 0 0,0-1 0 0,-1 4 0 0,-3-3-80 15,1 1-32-15,-1 3 0 0,-5 0 0 0,-5 0-160 16,-4-1 0-16,-1 4 0 0,-6-3 0 16,1 2 0-16,-6-1 0 0,-4 4 0 15,-6-3 0-15,-6 1 0 0,-4 3 0 0,-1 0 128 0,-3-2-128 0,-5 2 256 0,-1 0-48 16,-2-1 0-16,-2 1 0 0,-2 0-208 15,-3-3 0-15,-1 1 0 0,-1 1 0 0,-2-2 176 0,0 3-16 16,-3-2 0-16,-2 0 0 0,0 2-160 16,-2 2 160-16,-1-2-160 0,-3 2 160 0,2 1-160 15,-3 0 128-15,-1 0-128 0,0 3 128 0,-1 1 0 0,-1 0-128 16,-2 1 192-16,-1 2-64 0,-1 0 0 0,-2 0-128 16,1 2 192-16,-2-2-64 0,2 0-128 0,-2 2 128 0,1 3-128 15,0 1 128-15,2 3-128 0,0 1 160 0,1 2-160 0,1 6 160 16,2 7-160-16,0 8 0 0,2 3 0 15,0 7 0-15,0 4 0 0,2 6 0 16,-2 3 0-16,0-3 0 0,1-3 0 0,0 7 0 0,2 0 0 0,-1 2 0 16,1-3 0-16,-2-2 0 0,1-3 0 0,0 0-176 15,-1 2 176-15,0 1 0 0,-1-1 0 0,0 3 0 16,0 1 0-16,-1-3 0 0,1 2 0 16,0 0 0-16,1-2 0 0,0 3 0 0,0-4 0 0,1-1 0 15,0-8 144-15,-1-7-144 0,2-3 192 0,-1-5-192 16,0-5 448-16,-1-5-32 0,0-3 0 0,-1-4 0 15,1-1-208-15,-1-7-32 0,2 1-16 0,-2-3 0 16,0-2-160-16,1 2 0 0,-1-4 0 0,0 0-176 16,0 0 176-16,0-2 0 0,0-1 0 0,0 1 0 15,0-2 224-15,1-3 80 0,-1 1 16 0,0-2 0 0,1 3 16 0,-1-3 16 16,1 0 0-16,-1 0 0 0,2 0-64 0,-2 0-16 16,1 0 0-16,-1-3 0 0,-1 3-144 0,1 0-128 15,0-2 144-15,-2 1-144 0,2 1 144 0,0 0-144 16,0 0 128-16,0 0-128 0,0 0 256 15,-11-16-48-15,9 13 0 0,-2-1 0 0,0 2-208 16,1-2 128-16,-2 4-128 0,1-2 0 0,0 1 0 0,1 1 0 16,-1 0 0-16,0 0 0 0,1 0 0 0,-1 0 0 15,0 0 0-15,-1 0 0 0,1 0 0 16,1 0 0-16,-2 0 0 0,-1 0 0 0,1 0 0 0,-1 0 0 16,-3 0 0-16,-1 1 0 0,0 1 128 15,-1 2-128-15,-3-2 0 0,0 2 0 0,-1 0 0 0,-3 1 128 16,1-2-128-16,-4 4 0 0,0-4 144 0,-4 4-16 15,-3-1 0-15,-3 0 0 0,-4 1 64 0,-1 0 16 0,1-3 0 0,-9 3 0 16,-10-4 256-16,-9 1 48 0,-4-1 16 16,-3-3 0-16,0-3-528 0,-3 1 0 0,-5 0 0 15,-3-4 0-15,-6-2 0 0,-2-2 0 16,0-3 0-16,-4-4 144 0,1-2-144 0,-7-8 0 16,-6-9 0-16,-12-11-26240 0</inkml:trace>
  <inkml:trace contextRef="#ctx0" brushRef="#br0" timeOffset="70482.7">29392 2395 14735 0,'-3'-6'1312'0,"1"0"-1056"15,-1 2-256-15,-1 4 0 0,2-2 1616 0,-3-1 272 16,-4-1 48-16,-5 1 16 0,-6-6 592 0,-6 2 112 16,-4 2 32-16,0 1 0 0,2 1-1408 0,1 3-256 0,1 3-64 0,1-1-16 15,2 5-560-15,2-4-128 0,2 6 0 0,-1-2-16 16,0 6-240-16,2-1 0 15,-3 4 0-15,1 0 0 0,0 5 224 0,-2 2-48 0,0 3-16 16,0 2 0-16,1 0 128 0,0-2 32 0,3 2 0 16,5-2 0-16,0 0-320 0,6-2 160 0,1-1-160 15,3-1 128-15,3-1-128 0,4-1 0 0,2-1 0 0,5-1 0 16,2-7 0-16,5 0 0 0,4-1 0 0,2-6 192 16,2-1 128-16,6 0 16 0,4-7 16 0,2 0 0 15,0-4-352-15,0-1 0 0,-3-2 0 0,0-2 0 16,-2-1 0-16,-2-2 0 0,-2-1 0 0,-2-1 0 15,-3-2 128-15,-2 4-128 0,-2-2 128 0,-2-3-128 0,-1 3 288 16,-1-3-16-16,-1 1 0 0,-1-2 0 0,-2 0-144 0,-3-2-128 16,-2 5 192-16,-2-1-192 0,-2 1 0 0,-4 3 0 15,-2 0 0-15,-1 4 0 16,-2 2 144-16,0 4-144 0,-1 3 0 0,-1 1 144 16,1 2-144-16,-1 5 0 0,2-2 0 0,-1 4 0 0,1-1 0 15,-1 4 0-15,1 2-192 0,0 0 192 0,1 2 0 0,0 5 0 16,1-1 0-16,2 2 0 0,1 1 0 0,1-1 0 15,2 2 0-15,1 4 0 0,-1-1 0 0,2 3 0 16,1 1 0-16,-2-1 0 0,1 4 0 0,0 1 0 0,0 2 0 16,-2 0 0-16,1-2 0 0,-2 2 0 0,-1 2 0 15,-3 1 0-15,0 1 0 0,-2 1 0 0,-2 4 0 16,-1 0 0-16,-2 1 0 0,-1-5 0 0,0 2 0 16,-2-2 0-16,1-4 0 0,-2-4 0 15,2-1 0-15,-2-3 0 0,1-3 352 0,-2-1 32 0,1-3 16 0,1-3 0 16,-2 0-16-16,0-4 0 0,-2 2 0 0,-2-1 0 15,-2-1-160-15,-2-2-32 0,-1-2-16 16,-2-1 0-16,-1-3-176 0,0-2 0 0,-2-4 0 16,1-4 0-16,-2-1-400 15,-2 1-112-15,-4 2-32 0,0-2-18544 16</inkml:trace>
  <inkml:trace contextRef="#ctx0" brushRef="#br0" timeOffset="70944.92">30513 1408 4607 0,'-11'-2'400'0,"2"-1"-400"0,1 6 0 0,2-1 0 0,1 0 6192 0,1 1 1152 0,0 2 224 0,-2 1 48 0,-5 7-5456 0,-5 3-1104 0,-2 6-224 16,-3 4-32-16,0 5-256 0,0 1-48 0,0 3-16 0,-2 3 0 15,-1 3-352-15,1 0-128 16,-1 3 0-16,1 3 0 0,-1 0 576 0,1 1 32 0,1 1 0 0,-1 0 0 16,2 2 32-16,-1 2 16 0,0 4 0 0,-2 3 0 15,5-3-416-15,1 0-96 0,5-6-16 0,2-4 0 16,3-1-128-16,4-1 0 0,3 0 0 0,4-3 128 16,2-1-128-16,2-4 0 0,2-2 0 15,3-3 128-15,4 0-128 0,0-7 0 0,1 1 0 0,3-5 0 0,0-2 0 16,1-4 0-16,1-1 0 0,1-2 0 15,-2-2-544-15,-2-4-32 0,2 0-16 16,-2-2 0-16,0 0-2032 0,-3-4-384 16</inkml:trace>
  <inkml:trace contextRef="#ctx0" brushRef="#br0" timeOffset="71435.48">30687 2121 23951 0,'-1'6'2128'0,"1"0"-1696"15,0 0-432-15,0 0 0 0,3 1 0 0,-3 0 0 16,1 9 0-16,-1 7 0 0,-1 13 576 0,-1 5 256 0,0 6 32 0,-3-2 16 16,-1-1 64-16,0-3 16 0,-2-3 0 0,1-1 0 15,-1-4 528-15,1-5 112 0,0 0 32 0,0-3 0 16,1-5-464-16,1-1-80 0,2-6-32 0,-1 0 0 15,1-4-608-15,2-2-112 0,0-5-16 0,1 1-16 16,1-6-144-16,-1-3-32 0,3 0 0 0,-1-4 0 16,2-3-128-16,0-3 0 0,0-5 144 0,1-1-144 15,0-1 0-15,0-6 0 16,3-2 0-16,-1-6 0 0,1 1 0 0,0-2 0 16,1 1 0-16,1 1 0 0,0 5 0 0,0 3 0 0,-1 3 0 15,1 5 0-15,1 4 0 0,-1 4 128 0,-1 3-128 0,1 3 0 16,0 2 192-16,0 0-48 0,0 2 0 0,-1-1 0 0,1 3-144 15,2 3 0-15,-1-1 144 0,0 5-144 0,0-1 0 16,3 1 0-16,-1 3 0 0,1 1 0 0,2 3 0 16,-1-2 0-16,1 2 0 0,0 1 0 0,0 1 0 15,0-1 0-15,-1 1 0 0,-2-3 0 0,1 2 0 16,-3 1 0-16,0-2 0 0,-1 1 0 16,0 3 0-16,-3-2 0 0,1 0 0 0,-2-2 0 0,0 1 128 0,-1-2-128 15,-1 2 128-15,0-2-128 0,-2 0 0 0,-1-1-128 16,2-2 0-16,-2-1 0 15,0-2-640-15,-1-2-112 0,1-1-16 0,1-4-17024 16</inkml:trace>
  <inkml:trace contextRef="#ctx0" brushRef="#br0" timeOffset="71818.11">31217 1380 27647 0,'-15'0'1216'15,"5"0"256"-15,3 1-1168 0,2 3-304 0,2 1 0 0,3-2 0 0,0 1 1072 0,-1 5 144 0,1 4 48 0,-1 8 0 0,2 2 464 0,4 5 112 16,5 3 16-16,0 1 0 16,5 0-1280-16,1 5-256 0,5-2-64 0,1 1 0 15,3 1 80-15,1 1 16 0,2-1 0 0,0-1 0 16,2 1-144-16,0-2-16 0,-1 1-16 0,-3-1 0 0,-3-5 16 0,-1 3 16 16,1 2 0-16,0 3 0 0,-1 0 16 0,-2 0 0 15,0 2 0-15,-3-2 0 0,-2-3-224 16,0-1 0-16,-4 1 0 0,-1 0 0 0,-4-1 0 0,-3 0 0 15,-3 3 0-15,-3-3 0 0,-5-1 0 0,-5 1 0 16,-6 1 0-16,-4 2-19216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7:01:08.08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19259 8461 8287 0,'2'-3'736'0,"-2"0"-592"0,1 3-144 0,0-3 0 0,-1 3 192 15,1-2 16-15,0-1 0 0,1-1 0 0,1-2-208 0,-1-3 176 16,1 3-176-16,-2 0 160 0,0 3 112 0,-1 0 32 15,0-1 0-15,-1 4 0 0,1 0 512 0,-2 0 96 16,0 1 32-16,1 2 0 0,0-3 192 0,0 3 32 16,1-3 16-16,0 0 0 0,0 0-80 0,0 0-16 15,-4 18 0-15,3-8 0 0,0-2-576 0,-1 5-112 16,1 5-16-16,-3 1-16 0,0 8 384 0,-1 0 80 16,0 6 0-16,-1 8 16 0,-1 0 48 0,-1 3 0 15,0-4 0-15,-1 2 0 0,-1-2-96 0,0 0-16 0,0-1 0 16,-3-5 0-16,3-1-528 0,-1-2-128 15,-1 3 0-15,2-6-128 0,0 4 0 0,1-2 0 0,0-2 0 16,2-2 0-16,1-3 0 0,0-2 0 0,3-2-208 0,-1-5 80 31,3-3-1152-31,1-3-208 0,-1-2-48 0,2 0-7120 0,0-5-1424 0</inkml:trace>
  <inkml:trace contextRef="#ctx0" brushRef="#br0" timeOffset="813.95">19234 8413 911 0,'-2'0'0'0,"1"0"0"0,1 0 0 0,0-2 0 0,0 2 720 0,-1 0 64 16,1-1 16-16,-1 1 0 0,-1-3 464 0,1 2 80 15,0-2 32-15,1 3 0 0,0 0 144 0,0 0 16 0,0 0 16 0,0 0 0 16,0 0-144-16,21-15-48 0,-12 13 0 0,1-4 0 15,4 2 224-15,-1-2 32 0,7-2 16 0,3 1 0 16,0-3-144-16,4 0-16 0,1 0-16 0,3 0 0 16,3 1-544-16,1-3-96 0,4 3-32 15,-1 0 0-15,0 2-560 0,-1-2-224 0,-3 4 176 16,-2-1-176-16,-3 0 0 0,-4 2 0 0,0 0 0 0,-4 4 0 16,-6 0-128-16,-2 4 128 0,-6 0-192 0,-1 2 192 31,-3 2-1920-31,-3-2-256 0,-4 3-64 0,-1 1-16 0</inkml:trace>
  <inkml:trace contextRef="#ctx0" brushRef="#br0" timeOffset="1119.16">19075 8773 13823 0,'-6'1'1216'0,"1"0"-960"16,4 2-256-16,1-2 0 0,1 1 1264 0,0-2 208 16,0 4 32-16,1 2 16 0,0-2-688 0,5 2-128 15,6-2-16-15,4-3-16 0,4 2 32 0,2-7 16 0,6-1 0 0,2-4 0 16,7-3-208-16,0 1-64 0,2 0 0 0,1-1 0 15,-1 0-320-15,-1 2-128 0,-3 2 0 16,-3 2 0-16,-2-1-224 0,-4 0-144 0,-2 4-16 0,-2 1-10800 16</inkml:trace>
  <inkml:trace contextRef="#ctx0" brushRef="#br0" timeOffset="1617.24">19562 9053 2751 0,'-4'7'256'0,"3"-1"-256"0,-1-2 0 0,2-1 0 0,0-1 512 16,0 3 48-16,-2 5 16 0,-1 5 0 0,0 7-384 0,-1-1-64 16,2-2 0-16,-2 1-128 0,2-4 240 0,0-2-64 15,-1-1-16-15,2-4 0 0,0 4 928 0,1-5 176 16,-1-2 32-16,1-2 16 0,0 1 496 0,0-3 112 16,0 0 0-16,0-2 16 0,0 0 80 0,1-2 16 15,1-2 0-15,1 0 0 0,-1-2-512 0,1-3-112 16,1-1 0-16,1-1-16 0,0-1-432 0,0-4-64 0,1-2-32 0,-2 0 0 15,2 0-480-15,-1-6-80 0,0-4-32 16,-1 1 0-16,0 1-112 0,0 2-32 0,1-1 0 0,2 3 0 16,-1-1 352-16,1 0 64 0,5-1 16 0,0 3 0 15,2 1-16-15,0 2 0 0,3 2 0 16,-1 1 0-16,4 1-208 0,-1 2-32 0,0 1-16 16,-2 1 0-16,2 2-288 0,-4 2 0 0,1 2 0 0,-5 2 0 15,2 0 0-15,-5 1 0 0,2 4-160 0,-2-1 160 31,-1 2-688-31,-2 2-64 0,0 2-16 0,-1-1 0 0,0 3-1536 0,-2 0-320 16,1 0-64-16,-1 4-16 0,2-3 448 16,-3 2 80-16,3-1 32 0,-1-1-7536 0</inkml:trace>
  <inkml:trace contextRef="#ctx0" brushRef="#br0" timeOffset="2496.27">20003 8965 4607 0,'3'-5'192'16,"-2"1"64"-16,0 0-256 0,1 2 0 0,-1-1 0 0,-1 2 0 0,1-3 1216 0,0 2 192 15,2-1 32-15,0-5 16 0,0-2 592 0,0 2 128 16,0 1 32-16,-1 2 0 0,-1 1-912 0,-1 1-176 16,-1 2-32-16,-1 2-16 0,0 2-544 0,-1 1-96 15,-2 4-32-15,-3 0 0 0,-1 2 144 0,0 5 32 16,-3 1 0-16,0 2 0 0,-1 3-128 0,-1 1-32 16,-1-1 0-16,1 1 0 0,-2 1 448 0,2-1 96 15,2 0 0-15,2-3 16 0,1-3-48 0,0 0-16 16,5-1 0-16,0 1 0 0,2-3-432 0,1 1-96 15,2-1 0-15,1 1-16 0,3-2-368 0,-2-4 0 16,1 0 0-16,1-2 0 0,3-3 0 0,2 4 0 0,1-1 0 16,0-6 0-16,4 0 0 0,-1-4 0 0,1 2 0 0,0-5 0 15,1 1 464-15,-1 0 32 0,1-3 0 0,-1-1 0 16,-1-1-368-16,-1-3-128 0,0 3 0 0,-1-5 0 16,1 2 0-16,-4-6 128 0,1 0-128 0,-2-1 0 15,-3 0 0-15,0-3 0 0,-1 0 128 0,-1 1-128 16,-2 1 352-16,-1 5 32 0,0 3 0 0,-1 3 0 15,-2 0-208-15,1 1-48 0,-3 1 0 16,1-1 0-16,0 4-128 0,0 1 0 0,-2-1 0 0,1-1 128 16,-1 1-128-16,2 3 0 0,-2 0 0 0,2 3 0 15,2-3 0-15,-1 3 0 0,0-3-128 0,0 3 128 16,1 0-800-16,2 0-96 16,0-3 0-16,2 3-16 0,2 0-1904 0,2 0-384 15,0 0-80-15,2-2-16 0,2 2-288 0,0 0-48 16,1-2-16-16,1 2 0 0,0 0 1392 0,1-2 272 15,-1 2 48-15,0 0 16 0,0 0 1296 0,-2 0 272 0,0 0 48 0,-1 0 16 0,-1 2 288 0,0-2 0 16,2 4-128-16,-3-1 128 0,-1 0 0 16,0 0 0-16,0 0 0 0,-2-1 144 0,1 2-144 0,-1-2 0 15,1 6 0-15,-2 0 0 16,2 2 368-16,-1 2-16 0,-2 3 0 0,0 1 0 0,1-1 1264 0,-1 2 256 16,-1 3 48-16,2 0 16 0,-2 1 112 0,0-2 32 15,-1 3 0-15,0 0 0 0,-1 1-416 0,0-3-96 0,-2-6-16 16,1 1 0-16,-2 0-352 0,1-6-80 15,-2 1-16-15,2 0 0 0,-1-2 0 0,2 1 0 16,-2 0 0-16,0-6 0 0,2 3 48 0,0-6 16 0,1 0 0 16,1 0 0-16,0-3-400 0,0 0-64 15,1-5-32-15,1 0 0 0,0-4-224 0,1-2-64 16,-1 1 0-16,2-6 0 0,-2 1-144 0,1-5-48 0,2-7 0 16,-2-4 0-16,1-1-192 0,2 4 0 0,-1 7 0 0,3 3-160 15,-2 3 160-15,3 0 0 0,2 2 0 0,-2 4 0 16,-2 1 0-16,3 1 0 0,0 1 128 15,5 1-128-15,-1 0 0 0,3 2 0 0,-2 1 0 0,2 1-128 16,0 2 128-16,1-2 0 0,-1 4 0 0,-2 0 0 16,1 1 0-16,0 2 0 0,-3 0 0 0,2 4 0 0,-1-2 0 15,-1 5 0-15,1 4 0 0,1 2-128 16,-1 1 128-16,-2 2 0 0,0 3 0 0,-1 2 0 16,0 0 0-16,-4 1 0 0,3 5 0 0,-3-3 0 0,-3-5 0 15,-1 5 0-15,1 0 0 0,-2 2 0 0,1-2 0 0,-3-4 0 16,-1-4 0-16,-1-3 0 0,0-5 0 0,1 1 0 15,-2-4 0-15,1-1 128 0,1-4-256 0,-1-2-64 16,0-1 0-16,-1-1 0 16,2-3-1920-16,0 0-384 0</inkml:trace>
  <inkml:trace contextRef="#ctx0" brushRef="#br0" timeOffset="2801.81">20979 8535 26719 0,'0'-9'1184'0,"0"4"240"0,1 3-1136 0,0 0-288 0,2 4 0 0,-2-2 0 0,2 4 320 0,-1-1 0 0,2 3 0 15,2 5 0-15,-2 4-320 0,1 5 0 0,0 4 128 0,-4-2-128 16,0 8 0-16,-2-2 0 0,1 2 0 0,0-3 0 15,0 0 608-15,0 5 16 0,2-3 0 0,1 0 0 16,-1 0 384-16,1 1 80 0,1 1 0 0,-2 3 16 16,2-3-544-16,0 3-112 0,-1-4-32 0,1 2 0 15,0 0-256-15,0-2-160 0,-2-2 192 0,2-1-192 16,-2-2 0-16,0-2 0 0,0-2 0 0,-2-1 0 16,1-3 0-16,-1-3 0 0,0 0 0 0,-1-4-10704 15,-1-3-2096-15</inkml:trace>
  <inkml:trace contextRef="#ctx0" brushRef="#br0" timeOffset="3036.15">20742 8880 35935 0,'-5'-4'3200'0,"2"2"-2560"15,3 2-512-15,3 0-128 0,1 2 0 0,1-2 192 16,1 0-64-16,1 0 0 0,8 0 512 0,5-2 96 15,5 2 32-15,1 0 0 0,1 0-496 0,0 0-80 16,4 0-32-16,3-3 0 0,-1 2-160 0,0-1 0 0,-1-1 0 0,1 2 0 16,-6-3 0-16,-1 2 0 0,-1 0 0 0,-3 1 0 31,-1-2-944-31,-5 0-112 0,0 3-32 0,0-3 0 16,-1 0-3168-16,-1-1-640 0,-3 1-128 0,2 1-5760 0</inkml:trace>
  <inkml:trace contextRef="#ctx0" brushRef="#br0" timeOffset="3219.07">21412 8838 4607 0,'-1'2'400'0,"-1"1"-400"0,2-3 0 0,0 1 0 16,-1 1 2944-16,0 1 496 0,-3 3 96 0,0 3 32 15,-2 4 160-15,2 5 48 0,-1 3 0 0,3 28 2336 16,2-22-4064-16,1 0-48 0,3 0-16 16,1 0-1376-16,1 1-288 0,1-2-48 0,0-1-16 0,-1-4-256 15,1 0 0-15,1 1 0 0,-3-2 0 0,1-4-256 0,-1-2-48 16,0-1-16-16,-1-4 0 15,-1-3-1232-15,-1-1-256 0</inkml:trace>
  <inkml:trace contextRef="#ctx0" brushRef="#br0" timeOffset="3421.44">21370 8511 43311 0,'-9'-9'1920'16,"4"3"384"-16,3 2-1840 0,1 4-464 0,2 0 0 0,1 0 0 0,1 0-176 0,1 1-128 0,3 2-16 15,2-1-16-15,-1 2 64 0,2-2 16 16,1 1 0-16,-2 3 0 16,-1 0-3008-16,0 2-576 0,-2 3-128 0,2 4-32 0</inkml:trace>
  <inkml:trace contextRef="#ctx0" brushRef="#br0" timeOffset="3851.96">21703 8990 17503 0,'-17'2'1552'0,"7"3"-1232"15,1-1-320-15,3 0 0 0,5-2 1280 0,1-2 208 0,-1 4 48 0,-1 0 0 16,0 0-624-16,-1 2-112 0,1 1-32 0,2-1 0 15,1 1-272-15,1-5-64 0,2 1-16 0,3-1 0 0,1-2 400 16,1 0 80-16,1 0 0 0,4-2 16 0,0-3-144 0,2-2-16 16,-3-1-16-16,3 0 0 0,3-1-224 0,0-3-32 15,-5 3-16-15,3-2 0 0,0-3-288 0,0 1-176 16,-2-3 192-16,1-1-192 0,-1 0 560 0,-2-2 0 16,0-1 0-16,-3 4 0 0,-2-4-384 0,-3 2-176 15,-3-2 160-15,-3 4-160 0,-3 1 0 16,-2 3 0-16,-2 3 0 0,-1 4 0 0,-1 4 0 15,-3 2 0-15,-3 4 0 0,-4 2 0 0,0 7 176 0,-1 1-16 16,-1 4 0-16,-1 0 0 0,-1 4-32 16,1 1 0-16,1 1 0 0,3 3 0 0,2-3 336 0,2 2 64 0,3 3 16 15,3-5 0-15,0 1-336 0,3-2-64 0,2 2-16 16,3 1 0-16,2 6-128 0,2-7 0 0,3-7 0 16,1-4 0-16,2-1 0 0,4-2 0 0,-1 0 0 15,4 0 0-15,3-5 0 0,1 2 0 0,1-3 0 16,2-3 0-16,-1 0-320 0,2 0-64 0,1-3 0 15,-1-3 0 1,-2 2-1216-16,0-4-256 0,3-1-64 0,0-1-13712 0</inkml:trace>
  <inkml:trace contextRef="#ctx0" brushRef="#br0" timeOffset="4286.68">22340 8815 27647 0,'-6'0'2448'0,"2"0"-1952"0,2 0-496 15,2 4 0-15,0-2 1040 0,-1 4 112 0,-3 0 32 0,0 7 0 0,-3 5-704 0,0 3-144 0,2 7-16 0,-1 3-16 0,1 1-304 0,-2 3 0 16,2-1 0-16,-1 1 0 0,1-1 0 0,0-2 0 16,3 0 0-16,-1-5 0 0,3 2 0 0,0-3 0 15,3-4 0-15,-1-1 0 0,2-2 128 0,1-1-128 16,-1 0 144-16,-1-3-144 0,0-3 528 0,1-2 16 15,-1-5 0-15,2 3 0 0,-1-6 160 0,0 1 16 16,-1-6 16-16,0-1 0 0,0 1-112 0,-1-2-32 16,1-8 0-16,-3-2 0 0,0-6-320 0,-2 0-64 15,-1-4-16-15,-1-8 0 0,-1-1-192 0,-3-8 144 16,0-1-144-16,0-7 128 0,-1 2-128 0,1 6 0 0,0 1 0 0,4 3-176 16,1 7 176-16,-1 6 0 0,4 4 0 0,-1 2-128 15,2 4 128-15,1-1 176 0,2 0-48 0,3 2 0 16,1 3 48-16,3-1 0 0,2 3 0 15,5-1 0-15,4 4-176 0,1 0 0 0,6 3 0 0,1 0 128 16,4 3-128-16,1 3 0 0,3 2 0 0,2-1 0 16,0 3 0-16,-2 2 0 0,-2-4 0 15,-1 4 0-15,0-2-128 0,-3 2 128 0,-2-1 0 16,-1 2 0-16,1 2 0 0,-3-4 0 0,-1 2 128 0,-3-1-128 16,-1 4 0-16,-1-4-256 0,-2-3 48 0,-1 0-18208 15</inkml:trace>
  <inkml:trace contextRef="#ctx0" brushRef="#br0" timeOffset="6257.99">18602 9715 5519 0,'3'0'496'15,"-2"-3"-496"-15,2 3 0 0,-1-2 0 0,0 2 1152 0,-1 0 128 16,1 0 16-16,3-2 16 0,1 2-1040 0,4-2-272 15,-1 1 0-15,2-1 0 0,-1 1 240 0,2 1-48 16,-1 0-16-16,-1-2 0 0,1 2 336 0,-1 0 80 16,1 0 16-16,2-2 0 0,-1 2 224 0,2 0 32 15,1 0 16-15,2-1 0 0,1 1 32 0,-1 0 16 16,3-4 0-16,1 4 0 0,1-2-464 0,1-2-80 16,1 4-32-16,1-2 0 0,-1 2-352 15,2-3 0-15,3 3 0 0,3 0 0 0,0 0 0 0,2-1 0 16,2 1 0-16,0-3 0 0,2 2 208 0,-2-1 128 0,3-2 32 0,-1 3 0 15,1-2 512-15,2 2 96 16,2-2 32-16,-1 3 0 0,5 0-336 0,-2-2-64 16,2 2-16-16,0-1 0 0,0 1-304 0,-5 1-64 15,-4-1-16-15,6 0 0 0,5 2-80 0,4 1 0 16,1 1-128-16,0-3 192 0,2 4-192 0,-3 0-128 16,1-1 128-16,-3-2-208 0,0-1 208 15,-5 4 0-15,-3-1 0 0,6-3 0 0,4 3 0 0,2-1 0 16,0-2 0-16,-2 1 0 0,-5-2 0 15,2-2 0-15,1 2 0 0,0-1 0 0,0-1 0 0,1 2 0 16,1 0 0-16,-2 0 0 0,1 0 0 0,1-1 0 0,-2 2 0 0,0-1 0 16,0 3 0-16,-1-1 0 0,1 2 0 0,3-4 0 15,-2 3 0-15,-2-3 0 0,-2-3 0 0,-2 1 0 0,1-2 0 0,-2 0 0 16,0 0 0-16,1 0 0 0,0 1 0 0,0-1 0 16,1 2 0-16,0-5 0 0,-3 4 240 0,1-5-16 15,3 2 0-15,0 0 0 0,-2 1 592 0,0-1 112 16,2 4 32-16,1-4 0 0,2 2-576 0,-2 2-96 15,-1-4-32-15,-1 2 0 0,1 0-256 0,1 3 0 16,0-3 0-16,-2 4 0 0,1-3 0 0,-3 3 0 16,2 3 0-16,0-3 0 0,-1 0 0 0,-1 0 128 15,0 0-128-15,-2 0 0 0,-2 0 608 0,0 0 16 16,1 0 0-16,0 0 0 0,0-3-448 0,3 3-176 0,0 0 128 16,0 0-128-16,-2 0 288 0,1 0-32 0,1 0 0 0,-3 0 0 15,1 3-256-15,-3-3 0 0,-1 1 128 16,0 2-128-16,2-3 0 15,-2 1 0-15,2 3 0 0,-3-4 0 0,0 2 0 0,0 2 0 0,-3-4 0 0,2 1 0 16,-1-1 0-16,1-1 0 0,-1 1 0 16,0-2 0-16,-1 0 0 0,2 0 0 0,1 2 160 15,-1-4-160-15,0 4 0 0,-3-1 0 0,1 1 0 0,-1 0 0 16,-2 0 160-16,2 1-160 0,-2-1 192 0,1 1-192 16,-1 2 128-16,-1 1-128 0,2 2 0 15,-3-4 0-15,3 4 0 0,0-2 0 0,2 1 0 16,-2-2 0-16,-1 0 0 0,3 1 0 0,1 0 0 0,0-2 0 0,-1 1 416 15,1-3-32-15,-1 1 0 0,-1 2 0 16,2-3-384-16,-1 1 0 0,1-1 128 0,0 0-128 16,1 0 0-16,-2 0 0 0,2 0 0 0,-1-1 0 0,0 1 0 15,1 0 0-15,-1 0 0 0,1 1 0 16,0 3 0-16,2-2 0 0,1 3 0 0,0 0 128 0,1-1-128 0,1-2 0 16,-1-2 0-16,0 1 0 0,-1 2 0 15,0-3 0-15,0 1 0 0,1 3 0 0,-2-1 0 16,2 0 0-16,0 1 0 0,0-1 0 0,1 0 0 0,-1 1 0 15,0-2 0-15,-2 0 0 0,-3-2 0 0,4 0 0 16,-1 1 0-16,2 2 0 0,0-3 192 0,2 0 16 16,0 0 0-16,0 1 0 0,2-1-208 0,0-1 0 15,3-2 0-15,-5 0 0 0,-3 1 0 0,4 1 0 16,-1-2 0-16,0 3 0 0,-4 0 0 0,2 3 0 16,-4-3 0-16,3 1 0 0,-3 1 0 0,0-2 0 15,-2 0 0-15,0 0 0 0,-2 0 0 0,5 0 0 0,-1 2 0 16,1-2 0-16,-1 0 0 0,1 0 0 0,-1 1 0 15,0-1 0-15,-2 3 0 0,3-3 0 0,-3-3 0 0,-2 2 0 16,-3-1 0-16,-1-1 0 0,0 0 0 16,-3 0 0-16,-1 0 0 0,-3 1 0 0,-4 0 0 0,-1-3 0 15,3 2 0-15,-2 1 0 0,-1-2 0 0,-1 3 0 16,-1-1 0-16,-1-1 0 0,-2 2 0 0,2-1 0 16,-3 2 0-16,2-3-128 0,-2 2 128 0,3 1 0 15,-2-3-352-15,1 3 32 0,1-1 16 0,0 0 0 16,0 1-16-16,2 0 0 0,-2 1 0 0,2-1 0 15,-2 0 320-15,0 0 0 0,0-1 0 0,-2 1 0 16,-1 0 0-16,2-1 0 0,-3 1 0 0,-2-4 0 0,2 3-384 0,-3-3 16 16,-1 1 16-16,0-3-16144 15</inkml:trace>
  <inkml:trace contextRef="#ctx0" brushRef="#br0" timeOffset="7978.77">31555 8547 11967 0,'3'-2'1072'15,"-1"0"-864"-15,-1 0-208 0,-1 2 0 0,2 0 896 0,-2-2 128 0,2 0 16 0,0 0 16 0,1-4 752 0,-1-1 160 16,0 4 16-16,-1-3 16 0,-2-1-736 0,-1 1-160 15,1 2-16-15,-3 1-16 0,1 0-240 0,-2 0-32 16,0-4-16-16,-1 5 0 0,0-1-224 0,-2 2-48 16,1-1-16-16,-3 1 0 0,0 1-352 0,-2 0-144 15,-2 0 128-15,-1 0-128 0,-1 0 192 0,0 0-64 16,-3 1 0-16,0 1 0 0,-4 2 0 0,1-2 0 16,0 5 0-16,-2-4 0 0,2 3 320 0,0-2 64 15,0 2 16-15,1 1 0 0,0-1-128 0,2 0-16 16,0 0-16-16,2 0 0 15,2 0-368-15,3 1 0 0,0-2 0 0,2 0 0 16,2 1 0-16,2-3 176 0,2 4-176 0,1-1 192 0,1 0 176 0,2 0 32 0,0 0 16 0,3 1 0 16,-1 2-416-16,2-1 0 0,0 1 0 0,1 0 0 15,0 4 0-15,0-1 0 0,1 1 0 16,0 3 0-16,-1 0 0 0,-1 0 0 0,-1 6 0 16,1 0 0-16,-2 3 0 0,0-3 0 0,-2 3 0 15,0 1 0-15,-2-1 0 0,1-1 0 0,-1 2 0 0,-2-1 0 16,0 1-128-16,-1-1 128 0,2-3 0 15,-1 0 0-15,0 1 0 0,2-4 0 0,1 2 0 16,-2-1 0-16,-1-1 0 0,2-3 0 16,-2 2 0-16,-1-2 0 0,-1 3 0 15,0 0 0-15,0-2 0 0,0 1 0 0,-2-2 0 16,1 1 0-16,-1 0 0 0,1-1 0 16,1 0 0-16,0-4 0 0,1 2 0 0,2-2 0 0,1 1 0 15,0-3 0-15,2-1 0 0,2 0 0 0,-1-3 0 0,3 1 0 16,1-1 0-16,1-3 0 0,2 0 656 0,3-2 112 0,2 2 0 0,3-3 16 15,1-3-384-15,4 2-80 0,0-2 0 0,0 0-16 16,3-2-176-16,2-1-128 16,2 1 144-16,1-2-144 0,-2 1 0 0,0 1 0 0,1 2 0 0,-2-4 0 0,0 4 144 0,-1-1-144 15,1 2 128-15,-1-2-128 0,0 1 0 16,-1 0-144-16,1 0 0 0,0-1 0 16,-2 1-320-1,0 0-64-15,-2-3-16 0,-4 2 0 16,-1 4-1344-16,-4-2-272 15,-1-1-48-15,-4 3-13088 0</inkml:trace>
  <inkml:trace contextRef="#ctx0" brushRef="#br0" timeOffset="8268.59">31015 9059 28559 0,'3'-4'2544'0,"1"-1"-2032"0,0 4-512 0,1 1 0 16,0 0 1136-16,0-2 128 0,6-2 16 0,5-1 16 15,7-1-224-15,6 1-48 0,3-1-16 0,0 0 0 0,3 1-688 0,-1 1-144 16,2 3-32-16,-1-2 0 0,-1 3-144 0,1 0 0 16,0 0 0-16,-4 0-176 15,-2 0-896-15,-3 0-176 16</inkml:trace>
  <inkml:trace contextRef="#ctx0" brushRef="#br0" timeOffset="11812.27">32129 9043 4607 0,'0'-2'400'0,"0"2"-400"0,0-3 0 0,1 3 0 16,0 0 256-16,1 0-16 0,-1-1-16 0,1-2 0 15,2 0-224-15,0-1 0 0,1-1 0 0,0-1 0 16,1 0 512-16,-3 1 48 0,1 0 16 0,0 1 0 0,-2 0 384 0,1-1 96 16,-2 2 16-16,2-1 0 0,-2-1 32 0,0 1 16 15,0 1 0-15,1 0 0 0,-2 2 144 0,1-2 16 16,0 3 16-16,0-2 0 0,0 1-96 0,-1 1-32 15,2 0 0-15,-2 0 0 0,0 0-112 0,0 0-32 16,0 0 0-16,0 0 0 0,-8 18 192 0,3-8 16 16,-2 4 16-16,-2 2 0 0,-2 5-384 0,-1 1-80 15,-3 4-16-15,-2 1 0 0,-2 5-528 16,-1 1-112-16,-1-2-128 0,0 1 176 0,0-4-176 16,0 1 0-16,-1-1 0 0,1-3 0 15,2 1-960-15,3-7-128 0,1-1-32 0,2-5-8704 16,3 0-1744-16</inkml:trace>
  <inkml:trace contextRef="#ctx0" brushRef="#br0" timeOffset="12052.45">31878 9027 34095 0,'-8'-6'1504'0,"5"3"320"0,0 3-1456 16,3 3-368-16,1-2 0 0,2 2 0 0,-1-3-816 0,2 3-224 0,2 3-48 0,3 4-16 16,2 5 1360-16,4 1 256 0,2 4 64 0,2 1 16 0,1-2 48 0,1 3 16 15,1-2 0-15,0 4 0 16,0-1-288-16,1-1-64 0,-2-2-16 0,-2-2 0 0,0 1-288 0,-3-7 0 16,-1 0 0-16,-3 0-10608 15,-3-1-2016-15</inkml:trace>
  <inkml:trace contextRef="#ctx0" brushRef="#br0" timeOffset="12747.72">32552 9031 22111 0,'-3'-3'976'0,"2"2"208"0,1 1-944 0,0 0-240 0,1 0 0 15,-1 1 0-15,2 2 768 0,-1-1 96 0,0 3 32 0,1 4 0 16,0 3 544-16,0 4 112 0,-2 9 32 0,0 1 0 15,-1 5-560-15,0 1-96 0,-3 3-32 0,-1-1 0 16,0 1-352-16,0-1-80 0,-2 1-16 0,-1-2 0 16,1 2-320-16,1-1-128 0,0 0 0 0,-2-2 0 15,2-1 128-15,1-2-128 0,0-1 0 0,0-2 0 16,3-1 0-16,-1-5 0 0,1-2 0 0,-1-4 0 16,2 1 128-16,0-6-128 0,1-2 0 0,-1-4 0 0,2 1 208 15,-1-4-48-15,0-1-16 0,0-3 0 0,0-5 176 0,0 0 16 16,0-4 16-16,0-5 0 0,-1-1-352 15,-1-3 128-15,1-4-128 0,-1-3 0 0,-1-3 144 0,2-7-144 16,-2-3 192-16,2-7-192 0,1 2 448 16,1 0 0-16,1 5-16 0,0-5 0 0,2 3-256 0,1 1-48 15,-2 1-128-15,2 1 192 0,2 4-192 0,-1 1 0 16,1 2 128-16,2 6-128 0,1 4 0 0,1 0 0 16,4 4 0-16,1 1 0 0,4 3 0 0,-1 1 0 15,2 3 0-15,-1 2 0 16,1 4 0-16,-2-1 0 0,1 0 0 0,-2 3 0 0,1 0 0 15,-3 1 0-15,0 2 0 0,-3 2 0 0,0 4 0 0,-2 1 0 0,-1 2 0 16,-2 2 0-16,0 1 0 0,-2 2 0 0,0 2 0 0,-1 1 0 16,-1 0 0-16,1 1 0 0,-2 1 0 0,0-2 0 15,-1 3 0-15,0-2 0 0,-1 0 0 0,-1 3 0 16,-1-1 0-16,-2 0 0 0,1 3 0 0,-3-4 0 16,0 2 0-16,-3-2 0 0,2 0 0 0,-2-1 0 15,-2-1 0-15,-1-2 0 0,-2 1 0 0,0-3 0 16,-2 4 192-16,-3 0-16 0,0-2 0 0,-3 0 0 15,-4 0-176-15,-2 1 0 0,-2-3 0 0,0-2 0 16,0-1 0-16,1-2-192 0,-1 2 32 0,1-2 16 16,1 2-1328-16,1-3-272 15,1 0-48-15,0 2-14480 0</inkml:trace>
  <inkml:trace contextRef="#ctx0" brushRef="#br0" timeOffset="13196.32">30800 9789 21183 0,'-10'-6'944'0,"4"-1"192"15,2 5-912-15,1-1-224 0,3 2 0 0,0 1 0 0,0 0 640 0,2-2 64 0,-1 2 32 0,0-4 0 0,2 4 80 0,-1-4 16 0,3 4 0 0,0 0 0 16,2 0-96-16,1 2-16 0,0 0 0 0,3-1 0 15,2 2 304-15,2 0 48 0,2 0 16 0,5 1 0 16,4-2 96-16,6 1 32 0,8 0 0 0,7-3 0 16,6-2-368-16,10-2-64 0,11-2-16 15,13 0 0-15,11-4-336 0,7-3-80 0,2 4-16 0,10-4 0 16,7 3-336-16,3 0 144 0,-4 2-144 0,2 2 0 0,2-1 0 16,0 7 0-16,-3 0 0 0,-2 0 0 15,-4 3 0-15,-1 1 0 0,-2 2 0 0,-14 0 0 0,-12 6-288 0,19-2-16 16,20 3 0-16,26 0 304 15</inkml:trace>
  <inkml:trace contextRef="#ctx0" brushRef="#br0" timeOffset="13958.37">33087 8104 10127 0,'3'-6'896'0,"0"3"-704"0,1 0-192 16,-3 1 0-16,1 0 768 0,0 0 112 0,3-2 16 0,1-2 16 0,3-4 560 0,-1 1 128 0,1 0 0 0,-1 0 16 15,-2 3-160-15,-3 2-48 0,2 0 0 0,-2 2 0 16,-3 1-16-16,0 1-16 0,1 1 0 0,-2 5 0 15,2 0-624-15,-1 7-128 0,0 0-32 0,1 8 0 16,1 1 208-16,-1 8 32 0,0 7 16 0,0 7 0 16,3 6-272-16,-2 1-48 0,3 0-16 0,-1-1 0 15,0 4-352-15,0 0-160 16,-1 0 128-16,0 6-128 0,-3-2 0 0,-3 1 0 16,-2 1 0-16,-3-9 0 0,-1-1 0 0,-1-6 0 0,0 0 128 0,-1-5-128 0,1-2 0 15,2-1 0-15,1-1 0 0,5-4 0 0,-1-3 0 0,3-3 0 16,0-2 0-16,2-2 0 15,0-2-1904-15,2-3-256 16</inkml:trace>
  <inkml:trace contextRef="#ctx0" brushRef="#br0" timeOffset="14353.17">33367 9400 39615 0,'-7'-6'1760'0,"4"3"352"0,-1 0-1680 0,3 3-432 15,1-2 0-15,1 0 0 0,0 2 0 0,1-2 0 0,-1 2 0 0,0 0 0 0,0 0 0 0,0 0 0 16,1-3 0-16,-2 2 0 0,1 1 0 0,-1 0-256 15,0 0 64-15</inkml:trace>
  <inkml:trace contextRef="#ctx0" brushRef="#br0" timeOffset="25848.91">19694 10004 6447 0,'2'0'576'0,"1"0"-576"0,-3 0 0 15,1 0 0-15,1 0 1072 0,-1 0 96 0,1 0 32 0,1 0 0 16,0 0-832-16,1 1-176 0,-1 2-16 0,-1-3-16 16,-1 0-160-16,-2 0 0 0,0 2 0 0,-2-2 0 15,0 0 560-15,-1 1 176 0,-1-1 32 0,1 3 16 0,-1-3 144 0,0 0 32 16,-1 0 0-16,-1 0 0 0,0 0 224 0,-2 2 48 15,1-2 16-15,-1 0 0 0,-1 0 64 0,-1 0 16 16,1 0 0-16,-3 0 0 0,1 4-224 0,-1-4-32 16,1 3-16-16,-2-1 0 0,1 1-480 0,-1 0-80 15,0 4-32-15,0-1 0 0,1-2-464 0,1 1 0 16,0 2 0-16,1 2 0 0,-2-1 0 0,3-1 0 16,-2 3 0-16,0-2 0 0,1 0 0 0,1 2 0 15,4-3 0-15,-1 2 0 0,2 0 0 0,1-3 0 16,3 2 0-16,-1-2 0 0,4 1 0 0,-2 0 0 15,2-1 0-15,1-1 0 0,0 1 0 0,2-2 0 16,0 4 0-16,2-2 144 0,0-1 432 0,3 0 96 0,-1 1 16 0,3-5 0 16,0 4-304-16,2-1-64 0,-1-2-16 15,2 2 0-15,-1 1-16 0,1 1 0 0,-2-2 0 16,1 2 0-16,0-1-288 0,-1 1 0 0,-1 1 0 0,0 0 0 16,0 1 0-16,0 2 0 0,-1-2 0 0,-1-1 0 15,-1 1 0-15,1 0 0 0,-1-1 0 16,0 3 0-16,0-1 0 0,-1-2 0 15,3 1 128-15,-2-1-128 0,-2 2 256 0,4-3 0 0,-1 3 0 0,-1 0 0 16,2-2 64-16,-2 1 0 0,2 2 0 0,-1-2 0 16,-1 1-320-16,0 1 0 0,-2 0 0 0,0 1 0 15,-2-1 0-15,-1 0 0 0,0 0 0 0,-1 3 0 16,-1-4 0-16,1 3 0 0,-2-3 0 0,-1 3 0 16,1-2 0-16,-1-1 0 0,0 0 0 0,0 1 0 15,0-1 128-15,0 0-128 0,0 2 0 0,0-4 0 0,-1 3 144 16,0 0-144-16,-1 0 0 0,1 0 144 15,1 1-144-15,-1-1 0 0,1 0 0 0,-1-1 0 0,1 2 0 16,-3-1 0-16,1 1 128 0,-1-1-128 0,0-2 0 16,-1 3 0-16,-1 0 0 0,-2-1 0 0,1 1 256 15,-2-2-48-15,-1 1 0 0,-1-1 0 0,0 0-208 0,1-3 0 16,0 1 0-16,1-2 0 0,0 1 0 0,-1-4 0 16,1 0 0-16,0 1 0 0,-2-1 0 0,-1-1 128 15,3 2-128-15,-1-6 0 0,-1 3 0 0,1-1 0 16,-1-1 128-16,0-1-128 0,1 2 144 0,-2-4-16 15,1 1 0-15,-1-1 0 0,0 1-128 0,0 1 0 16,-1-3 0-16,1 0 0 0,-3 3 0 0,3-2 0 16,0 1 0-16,-1 0 0 0,1-2 0 0,0 3 0 15,1-2 0-15,-2-2 0 0,2 1 0 0,-1 0 0 0,3 1 0 16,-2-4 0-16,4 1 0 0,-2 1 128 0,2-1-128 0,1 0 0 16,1-1 192-16,2-1-32 0,-1-2-16 0,3 0 0 15,0 2-144-15,0-1 0 0,1-1 0 0,1 2 0 16,-1 1 0-16,0-4 0 0,-1 5 0 0,1 1 0 15,1-1 0-15,-1-1 0 0,0 3 0 0,2-1 0 16,-2 1 0-16,1 0 0 0,1-1 0 0,1 3 0 16,-1 0 0-16,1 0 0 0,-1-2 0 0,0 1 0 15,1 1 0-15,0 4 0 0,-2-2 0 0,2-2 0 0,0 4 0 16,-2-2 0-16,1 2 0 0,-2 0 0 0,0 2 0 0,1-2 0 16,-1 1 0-16,-1 2 128 0,1-1-400 15,-1 1-96-15,0-3-16 0,0 1 0 16,0 2-512-1,0-3-96-15,0 0-32 0,0 0 0 0,0 0-960 0,0 0-192 16,0 0-32-16,0 0-16 0,0 0-96 0,0 0-32 16,0 0 0-16,12-15-8096 0</inkml:trace>
  <inkml:trace contextRef="#ctx0" brushRef="#br0" timeOffset="27936.64">21724 6890 2751 0,'-6'-2'256'0,"1"2"-256"0,0-3 0 0,2 2 0 15,3 1 2768-15,0 0 512 0,0 0 112 0,0 0 0 16,0 0-2560-16,1-3-512 0,1 1-96 0,0 1-32 16,1 1-640-16,-1-4-144 0,2 2-32 0,-3-1 0 15,1 2-464-15,0 1-80 0,-2-3-32 0,-2 3 0 0,0 0 896 0,-2 0 304 16,-1 3-192-16,-1 1 192 0,0-2 448 0,-1 2 192 15,0-3 48-15,0 1 0 0,0 1 400 0,-1 1 96 16,1-4 16-16,-2 2 0 0,3-2-64 0,0 0-16 16,0 0 0-16,-1 0 0 0,1-2-224 0,0 2-32 0,0-3-16 15,-2 2 0-15,2 1-432 0,-1-3-96 0,-1 3 0 0,1 0-16 16,0-2 48-16,-1 2 16 16,-1 0 0-16,2 0 0 0,0 2-80 0,-2-2-16 0,0 0 0 15,-1 3 0-15,2-2 112 0,-1 2 0 16,-1-1 16-16,0 2 0 0,0-2-144 0,1 2-16 0,0 2-16 0,-1-2 0 15,3 2 416-15,-1-2 96 0,1 2 16 0,-1 0 0 16,2 0-400-16,0 1-80 0,0 1-16 0,-2-2 0 16,2 2-256-16,-1 0 0 0,-2 0 128 0,2 1-128 15,-2 0 0-15,0 4 160 0,1-6-160 0,-1 4 128 16,0-3 480-16,-1 2 96 0,-1 1 0 0,0-1 16 16,0 2-400-16,-1-2-96 0,-1 2-16 0,0 1 0 0,0-3-208 15,0 2 0-15,-1 0 0 0,-3 2 0 16,3-2 0-16,1 1 0 0,0 0 0 0,1 2 0 0,-2 1 128 15,2-2-128-15,0 1 0 0,0-3 144 0,3 2 544 16,0-2 96-16,1 0 32 0,2-2 0 0,1 0-608 16,2 1-208-16,-1-1 144 0,1 0-144 0,2 0 0 15,0 0 0-15,-1-2 0 0,0 2 0 16,1 3 0-16,0-5 0 0,1 2 0 0,-1 0-176 0,-1-1 176 0,2 1 0 16,-1 2 0-16,1-2 0 0,-1 2 0 0,1 1 0 15,0-3 0-15,0-1 0 0,0-2 384 0,0 3 48 16,0 2 16-16,1 3 0 0,2 1-288 0,-1 0-160 15,2 0 192-15,1 0-192 0,1-1 128 0,0-2-128 16,3 2 0-16,-2-1 0 0,2 1 0 0,-1 1 0 16,1-3 0-16,0 2 0 0,1-2 0 0,-3 0 0 0,2 0 0 15,-1-1 0-15,1 0 160 0,-3-1-160 16,2 1 128-16,-2-2-128 0,0-1 256 0,0 1-48 0,0 1 0 16,1 1 0-16,1-1-208 0,0-1 0 0,-1-1 0 0,0 1 0 15,1 3 0-15,-1-5 0 0,1 2 0 0,-2 0 0 16,1 0 0-16,1-1 0 0,-1 1 0 15,1-2 0-15,-3 0 0 0,1 0 0 0,0-1 0 0,1 0 0 16,1-1 0-16,-2 0 0 0,1 0 0 0,1-2 0 16,0 1 240-16,0-4 0 0,1 2 0 15,-2-1 0-15,2-2-112 0,-1 2-128 0,2 0 176 0,0-2-176 16,0 0 0-16,0 0 0 0,0 0 0 0,0 0 0 16,2 0 128-16,0 0-128 0,2 0 0 0,-2-2 0 15,2 2 0-15,-2 0 0 0,2 0 0 0,-1 0 0 16,1 0 0-16,0 0 0 0,1 0 0 0,-3 0 0 15,1 0 0-15,-1 2 0 0,0-2 0 0,0-2 0 0,-1 2 416 16,1-2-32-16,-1 2 0 0,-1-2 0 0,1 2-384 0,0-4 0 16,0 2 0-16,0-1 0 15,-1 2 0-15,0-4 0 0,2 1 0 0,1 1 0 16,-2-4 0-16,1 4 0 0,-1-3 0 0,2-1 0 0,0-1 0 16,0 0 0-16,0 2 0 0,0-3 0 0,-1 2 0 0,-1 1 0 15,1 0 0-15,0-1 0 0,-3 4 0 0,3-3 0 16,-3 1 0-16,0 1 0 0,1 0 0 0,-1-2 0 15,1 2 0-15,-1-2 0 0,0 1 0 0,0-1 0 16,-1 2 0-16,1-3 0 0,-1 1 0 0,-1-1 0 16,0-2 0-16,1 0 0 0,-2-1 0 0,0 1 0 15,0 2 0-15,-1-5 0 0,0 0 0 0,1 1 0 16,-1-5 0-16,-1 1 0 0,1 1 0 0,-1-4 0 0,1 0 0 16,0-2 0-16,-2 1 0 0,1 1 0 0,1-2 0 0,-1 2 0 15,-2-1 208-15,1 3 16 0,-1-3 0 16,1 3 0-16,-2-2-224 0,1-2 176 0,0 1-176 0,-1 1 160 15,-1-1-160-15,0 2 128 16,-1 0-128-16,-1-1 128 0,1 1-128 0,0 0 0 0,0 1 0 0,1-2 0 16,-2 2 0-16,2-1 0 0,-1 0 0 0,0-1 0 15,0 0 0-15,-1-1 0 0,0 1 0 0,-1 2-176 16,3 0 176-16,-2 1 0 0,1 1 0 0,-2 2 0 16,2-1 0-16,-1 3 0 0,-2 1 0 0,1 0 0 15,1 1 0-15,-2 2 0 16,-1-2 0-16,-1 0 128 0,1 3-128 15,-1-1 0-15,-2 0-176 0,-1-1 176 0,-1 0 0 16,-1 1 0-16,-2-3 0 0,0 2 0 0,0 1 0 0,0 0 0 16,0-2 0-16,2 3 0 0,1 2 0 0,0-1 0 0,3-1-128 0,-2 1 128 15,2 1 0-15,-1-1 0 0,1 1 0 0,0 0 0 16,-1-2 0-16,0 3 0 0,-1 0 0 0,-1-2 0 0,1 4 0 0,-1-2 0 16,1-1 0-16,-3 2 0 0,3 1 0 0,-3-2 0 15,1 0 0-15,1 1 0 0,-1 0 0 0,0 1 0 16,-1 0 0-16,1 0 0 0,-2-3 0 0,1 2 0 15,0 1 0-15,-2 0 0 0,3 0 0 0,0-2 0 16,1 2 0-16,1 0 0 0,0 0 0 0,2 0 0 16,0 0 0-16,-1 0 0 0,2 0 0 0,0 0 0 15,2 2-128-15,0-2 128 0,2 1 0 0,1 2 0 16,-1-3 0-16,1 0-144 0,1 0-96 0,0 1-16 16,0-1 0-16,-1 1 0 15,1-1-400-15,-1 0-96 0,-2 0-16 0,1 2 0 16,-2 0-336-16,-1-2-80 0,-1 4-16 0,0-2-16080 0</inkml:trace>
  <inkml:trace contextRef="#ctx0" brushRef="#br0" timeOffset="28719.28">22038 7036 4607 0,'-4'-4'400'0,"2"2"-400"0,-1-2 0 0,2 4 0 0,0 0 1248 0,1 0 160 0,-2 0 48 0,0 0 0 16,0 1-1296-16,-2-1-160 0,-1 3-224 0,0-3 48 15,0 2 176-15,0-2-160 0,0 2 160 0,0 0-160 0,0-2 160 0,0 3-208 16,0-2 80-16,0-1 128 16,0 2 0-16,2-2 0 0,-1 0 0 0,-1 1 0 15,1-1 640-15,1 2 192 0,0-2 32 0,-1 0 16 16,3 0 928-16,-1 0 192 0,0 1 48 0,1-1 0 0,0 2-736 16,0 0-144-16,0 0-16 0,-1 1-16 0,2 0-688 0,-2 0-144 15,1 1-32-15,-2 2 0 0,-1 0-272 0,1 0 0 16,-2 1 128-16,0 2-128 0,0 1 0 0,0 0 0 15,0-1 0-15,-1 0 0 0,-4 6 0 0,-2 5 0 16,-3 2 0-16,-3 3 0 0,1 1 816 0,-4 2 208 16,-2 3 32-16,-2 2 16 0,-1-1-512 0,-1 1-112 15,3-3 0-15,1-2-16 0,-1 1-288 0,1-1-144 16,-1 3 160-16,1-3-160 0,0 1 128 0,1-4-128 16,1 1 0-16,0-2 0 0,-1-1 0 0,1-1 128 0,-1-4-128 15,-1 2 0-15,1 0 0 0,-1 1 0 16,-2-2 0-16,0-3-160 0,2 0 160 0,0 0-192 15,2-4 192-15,5-2-192 16,3-1-544-16,4-3-112 0</inkml:trace>
  <inkml:trace contextRef="#ctx0" brushRef="#br0" timeOffset="39734.39">20237 10240 5519 0,'-3'-4'496'0,"2"1"-496"0,0 1 0 0,-1 1 0 0,1 1 2752 16,1 0 464-16,0 0 96 0,0 0 16 0,0 0-2112 0,-1 0-400 16,1-3-96-16,0 3-16 0,0 0 128 0,0 0 0 15,0 0 16-15,0 0 0 0,0 0-592 0,0 0-128 0,0 0-128 0,0 0 176 16,0 0-176-16,0 0 0 0,0 0 144 0,0 0-144 15,0 0 624-15,0 0 48 0,0 0 16 0,0 0 0 16,0 0 32-16,0 0 16 0,0 0 0 0,0 0 0 16,0 0-208-16,0 0-32 0,0 0-16 0,0 0 0 15,0 0-96-15,0 0 0 0,0 0-16 0,0 0 0 16,-4 19 528-16,4-19 128 0,1 0 0 0,2 0 16 16,-1 0-256-16,1 0-48 0,1 0-16 0,-1-1 0 15,1 1-544-15,1 0-176 0,0 0 0 0,-1 0 0 16,-1 0 128-16,0 4-128 0,-2-2 0 0,0-1 0 15,-1 4 0-15,-2-1 0 0,-1-2 0 0,0 2 0 16,-1 1 0-16,-1-1 0 0,-1 2 0 0,1-2 0 16,-3 1 0-16,1-2 160 0,-1 3-32 0,3-5 0 15,0 1 336-15,2 1 64 0,0-3 16 0,1-3 0 0,0 3-272 0,2-3-48 16,2 0-16-16,0 0 0 0,2 0-208 0,0-3 0 16,-1 1 128-16,1 1-128 0,0-2 0 0,0 3 0 15,1-1 0-15,-3 2 0 0,1-2 0 0,-2 4-192 16,-1-2 192-16,-1 4-208 15,-1-1-432-15,0 2-64 0,-2 1-32 0,-1 0-10976 16,0 3-2176-16</inkml:trace>
  <inkml:trace contextRef="#ctx0" brushRef="#br0" timeOffset="40221.11">20218 10619 15663 0,'-4'-1'1392'0,"2"1"-1120"0,-1 0-272 0,2-3 0 0,1 3 2032 0,0 0 336 0,0 0 80 0,-1 0 16 16,1-1-1872-16,-2 1-368 0,1-3-80 0,0 0-16 0,1 0 192 15,-1 1 16-15,1-2 16 0,-2 0 0 0,1 2 272 0,0-1 48 16,-3 1 16-16,1 2 0 0,-1 0-448 0,0 2-96 15,-2 1-16-15,0 1 0 0,-1 1 368 0,3-2 64 16,1 3 16-16,0-3 0 0,2 2 128 0,0-1 16 16,2 0 16-16,0-1 0 0,2 2-368 0,-1-1-80 15,0-2-16-15,1 2 0 0,1 1-32 0,-1-1-16 16,-1-2 0-16,0 2 0 0,1 0-80 0,-1-2-16 16,1 1 0-16,-1 0 0 0,0-1-128 0,-2-1 0 15,1 2 0-15,-1-3 0 0,-1 3 0 0,1 0-144 0,-3-2 144 0,-1 2-160 31,2-1-800-31,-3-1-144 0,0 2-48 0,1-3-8768 16,1 0-1744-16</inkml:trace>
  <inkml:trace contextRef="#ctx0" brushRef="#br0" timeOffset="40868.25">20703 10147 10127 0,'0'-5'896'16,"0"2"-704"-16,0 1-192 0,-1 2 0 0,0 0 1152 0,-1 0 208 0,1 0 48 0,-3-1 0 0,-1 0-784 0,0 1-160 0,-1 1-16 0,1 0-16 0,0 3 720 0,0 2 160 16,0 1 32-16,0-2 0 0,1 2 576 0,-1 2 128 15,-1 1 32-15,1 1 0 0,-1 1-800 0,1-1-144 0,1 3-48 0,-1-2 0 16,2 4-752-16,-1 1-144 0,1 1-48 15,0-1 0-15,1 1 176 0,0 2 48 0,0 3 0 0,0 1 0 16,1 1 16-16,0 1 16 16,-1 3 0-16,2 1 0 0,0 0 112 0,0-3 32 0,3 3 0 15,0-2 0-15,1-4-416 0,4-2-128 16,2-3 0-16,-1-6 0 0,-1 1 0 0,2-4 0 0,0-2 0 0,3-1 0 16,-1-2 0-16,1-1 0 0,-1-4 0 0,-1 0 0 15,1-4 0-15,-1 1 0 16,1-3 0-16,1-1 0 0,0-1 192 15,1-2-64-15,1-1 0 0,0-1-128 0,3-2 384 0,-2-2-48 0,1-1 0 0,1 0 0 16,-4 2-336-16,0-4 0 0,1-3 0 0,1-4-192 16,-3 1 192-16,-1 0 0 0,-1 1 128 0,-3-1-128 15,-2 4 0-15,-2 0 0 0,-3-2 0 16,-2 1-128-16,-1 3 256 0,-5-2 48 0,0 2 16 16,-2 2 0-16,2 0 0 0,-3 5 0 0,0-2 0 15,-1 1 0-15,-1 1-192 0,1 2 192 0,-2-1-192 0,0 2 192 0,1 2-64 0,-1-2-128 16,2 2 192-16,0-1-64 0,2-1-128 0,0 0-144 15,0 0 144-15,2-1-208 0,-1 0 208 0,1 2 0 16,0-2 0-16,0 1 0 16,0 1-448-16,1-2 0 0,-1 4 0 0,3 3-17488 15</inkml:trace>
  <inkml:trace contextRef="#ctx0" brushRef="#br0" timeOffset="42918.91">19009 10953 14735 0,'5'-3'1312'0,"0"-1"-1056"0,-1 2-256 0,0 1 0 15,-1 1 1376-15,4-2 224 0,4-4 32 0,9-4 16 0,7-2-1264 0,6-4-240 16,4 2-144-16,-1 1 160 0,-1-1 16 0,-2 0 0 15,0 3 0-15,2-5 0 0,-1 1 576 0,0 0 112 16,2 2 32-16,2-3 0 0,2 2 336 0,4-1 80 16,1-3 16-16,2 0 0 0,3 1-112 15,1-3 0-15,-3 1-16 0,4 2 0 0,4-6-576 16,2 0-112-16,3-1-32 0,0 1 0 0,1 0-304 16,-2 1-176-16,-4 1 192 0,4-1-192 15,4-2 0-15,1 0 0 0,-2-1 0 0,0 2 0 0,-6 1 0 0,-3 0 0 16,-2 1 0-16,-2 0 0 0,-1-1 0 0,-3 3 0 15,-1 1 0-15,-3 3 0 0,2 0 0 0,-3 3 0 16,1-5 0-16,-3 4 0 0,0-3 0 0,-4 2 0 16,1 0 0-16,-4 3 0 0,-1-3 0 0,-2 3 0 0,-2 0 0 15,-2 1 0-15,-1 1 0 0,-4 3 0 16,0-2 0-16,-1 3 0 0,-3 0-160 0,0 1 160 0,-2 1-160 0,-3 0 160 31,-2 3-1024-31,-2 0-128 0,0 0 0 0,-2 0-13456 0</inkml:trace>
  <inkml:trace contextRef="#ctx0" brushRef="#br0" timeOffset="55350.68">19871 11391 8287 0,'-5'0'736'16,"1"0"-592"-16,2 0-144 0,-1 0 0 0,2 0 2784 0,0-2 528 15,0 2 96-15,-2 0 32 0,-1 0-2784 0,-1-4-656 16,-2 2 0-16,2-2 0 15,-3 1-528-15,2 1-176 0,0-5-16 0,0 4-16 0,-1-2 480 0,0 1 80 0,1-1 32 0,-1 1 0 16,-1-2 1184-16,-1 2 240 0,-1 2 64 0,-1-1 0 16,-1 2 496-16,-2 1 96 0,0 1 32 0,0 2 0 15,1-1-720-15,-2 2-144 0,-2 2-16 0,1 1-16 16,2-1-752-16,-1 0-160 0,3 3-32 0,-2-4 0 16,4 5-128-16,0-2 0 0,2 1 0 0,1 1 0 15,2-1 0-15,-1 0 0 0,1 1 0 0,-1-2 0 0,3 1 0 16,-2 1 0-16,-1 0 0 0,1-1 0 0,0 2 0 0,0-4 0 15,3 2 0-15,-5 2 0 0,2-1 0 16,0-3 0-16,-1 1 0 0,1 1 0 0,0-3 0 16,0 1 0-16,3-1 0 0,-1 0 0 0,1 0 560 15,2-3 16-15,1 3 16 0,2-3 0 0,0 0-96 0,2 3-32 16,1-2 0-16,1 1 0 0,1-1-320 0,2 1-144 16,-1 1 128-16,1 0-128 0,0 1 0 0,0 1 0 15,1-1 0-15,1 2 0 0,-3 0 0 0,3 0 0 16,-1 1 0-16,0 1 0 0,-1-1 0 15,1-1 0-15,1 1 0 0,-4 1 0 0,4-2 0 0,-4 1 0 16,2 0 0-16,-1-1 0 0,0 2 0 0,-2-1 0 16,2 2 0-16,-2 3 0 0,1-4 0 0,-1 5 0 0,1-3 128 15,-2 2-128-15,0 3 0 0,2-2 0 16,1 1 0-16,-2-2 0 0,3 0 0 0,1 4 0 0,-1-7 0 16,1 3 0-16,-1 0 0 0,-1-2 0 0,1-3 0 0,-2 2 0 15,-1-1 0-15,1 0 0 0,-3 1 0 0,0-1 0 16,-2 2 0-16,-3-4 128 0,0 5-128 15,0-3 0-15,-1 0 0 0,-3 1 0 0,1-3 0 0,-2 1 0 16,-2 0 0-16,-1-3 0 16,-1 3 0-16,-3-1 0 0,0-3 0 0,-1 3 0 0,0-3 0 0,-1-2 0 15,-1 2 0-15,-1-3 0 0,1-1 0 0,-1-1 0 16,1 2 0-16,1-3 0 0,-2 0 0 0,1 0 128 16,-1-3-128-16,0 2 0 0,-2-1 0 15,0-1 0-15,2-1 0 0,-2-2 0 0,-2 0 0 0,-1 0 0 16,1 1 0-16,-1-4 0 0,2 1 0 0,-1 2 0 15,2 1-576 1,0-4 0-16,3 6 0 0,1-3-10304 16,4 3-2048-16</inkml:trace>
  <inkml:trace contextRef="#ctx0" brushRef="#br0" timeOffset="56212.36">20049 11812 28559 0,'-1'0'2544'15,"0"0"-2032"-15,1 0-512 0,1 0 0 0,0 1 256 0,1-1-64 0,-1 2 0 0,0-2 0 16,3 0 32-16,1 3 0 0,1-3 0 0,2 0 0 15,-2 1 592-15,3-1 112 0,-1 3 32 0,0-3 0 16,2 0-64-16,0 2 0 0,-1-2 0 0,3 0 0 0,0 4-464 16,-1-4-112-16,0 2 0 0,-1-2-16 0,2 1-96 15,-2 2-16-15,3-3 0 0,-2 2 0 16,-2 0-192-16,2 0 0 0,-1-2 0 0,-1 0 0 0,0 0-160 0,0 3 32 16,-1-3 0-16,2 0 0 15,-2 0-1280-15,0-3-256 0,1 3-64 0,-1 0 0 16,0 0-432-16,-1-2-80 15,1 0-32-15,-1 0 0 0,-2 2 16 0,2 0 0 16</inkml:trace>
  <inkml:trace contextRef="#ctx0" brushRef="#br0" timeOffset="56714.4">20757 11495 34095 0,'-4'-3'1504'16,"0"3"320"-16,1-2-1456 0,0 2-368 0,3 0 0 0,-1 2 0 0,1-2 0 0,-3 3 0 0,0 3 0 0,-1-2 0 0,0 4 0 0,-1-1-128 16,1-1 128-16,1 3 0 0,-1-1 0 0,1 2-128 15,0 0 128-15,-1 2 0 0,0 2 0 0,-2-1 192 16,-2 2 0-16,0 0-16 0,0 4 608 0,-3 2 128 15,1 4 32-15,-1-4 0 0,0 3-144 0,-1 1-32 16,-1 5 0-16,-1 1 0 0,-1 2-416 0,1-1-96 16,2 0 0-16,0-2-16 0,3 1-240 0,0-3 0 15,2-3 128-15,1-2-128 0,3-2 0 0,-1-2 0 16,1-1 0-16,1-2 0 0,-1-4 0 0,2 3 0 16,0-3 0-16,-3 0 0 0,2 1 0 0,-3-4 0 0,1 3 0 15,-2 0 0 1,1 1-512-16,-3-5-64 0,2 2 0 0,0-1 0 15,0 0-1008-15,0-3-208 0,3 0-32 0,-1 0-13792 0</inkml:trace>
  <inkml:trace contextRef="#ctx0" brushRef="#br0" timeOffset="57218.13">20744 11440 12895 0,'-5'-3'576'0,"2"3"112"0,0 0-560 0,2-2-128 16,1 2 0-16,0 0 0 0,0 0 528 0,1 0 80 0,0 2 16 0,2-2 0 0,1 0 64 0,-4 0 16 0,0 0 0 15,0 0 0-15,0 0 400 0,16 15 96 0,-12-7 16 0,-3-1 0 0,1 3 240 0,0 2 48 16,-2 0 16-16,0 3 0 0,-2 1 416 0,2-1 96 0,-1 4 16 0,0-2 0 15,2 2-656-15,0 0-128 0,3-2-32 16,0 2 0-16,1 1-672 0,1 0-144 16,-1-3-32-16,1 5 0 0,3 0-240 0,0 3-144 15,1 1 160-15,0-1-160 0,0 2 0 16,1-3 128-16,0 1-128 0,-1 0 0 0,0-1 208 16,-1-3 0-16,0 1 0 0,-2-2 0 0,0-1-208 0,-3-1 0 15,1-2 128-15,-2-1-128 0,0 0 0 0,-1-5 0 0,-2 2 0 16,0-3 0-16,-2 0 0 0,0-3 0 0,-1-2-128 15,1 1 128-15,-2-4-688 16,2 1-80-16,-1-2 0 0,-1 0-16992 0</inkml:trace>
  <inkml:trace contextRef="#ctx0" brushRef="#br0" timeOffset="57543.44">20481 12010 13823 0,'0'-3'1216'0,"0"0"-960"16,0 0-256-16,0 1 0 0,2 2 3712 0,1-3 688 0,0 2 144 0,3-2 16 0,4 0-3088 16,2-3-640-16,8-3-112 0,1 2-16 0,3 1-432 0,1 0-80 0,1 0 0 0,0 1-16 0,-1 1-176 0,-1 2 0 15,-1-2 0-15,-2-1 0 0,-3 4 0 16,0 1 0-16,-2-3 0 0,-1 3 0 0,-2-2 0 0,-2 2 0 16,-1-2-128-16,0 1-9744 15,-1 0-1952-15</inkml:trace>
  <inkml:trace contextRef="#ctx0" brushRef="#br0" timeOffset="57929.34">21217 11608 32255 0,'-3'0'2864'0,"1"0"-2288"15,2 0-576-15,0 0 0 0,1 0 928 0,-1 3 80 16,0-3 16-16,0 1 0 0,0 1-864 0,3-2-160 0,-1 3 0 16,-2-3 0-16,0 0 0 0,0 0 0 0,0 0 0 0,19 0 0 15,-15 0 0-15,-2 0 0 0,-1 0 0 0,-1 0 0 16,0-3 0-16,-2 3 0 0,-1 0-144 0,1 3 144 31,0-3-512-31,-2 0-16 0,1 0-16 0,3 0-14752 0</inkml:trace>
  <inkml:trace contextRef="#ctx0" brushRef="#br0" timeOffset="58251.12">21200 11931 2751 0,'-4'-6'256'0,"0"2"-256"0,3-1 0 0,1 2 0 0,1 0 7328 0,-1 3 1424 16,1-2 272-16,3-2 64 0,0-2-7008 0,2-1-1408 15,1-1-288-15,0-2-48 16,2 4-336-16,-3 0-288 0,0 3 48 0,-2 0 16 0,1 3-32 0,-1 0-16 15,-2 0 0-15,-2 3 0 16,1-2-416-16,-2 1-80 0,0 2 0 0,-2-1-16 16,0 2-1776-16,-1-2-368 0</inkml:trace>
  <inkml:trace contextRef="#ctx0" brushRef="#br0" timeOffset="58937.27">21681 11336 18431 0,'0'-2'1632'0,"0"-1"-1312"15,0 2-320-15,0 1 0 0,0 0 464 0,0 0 32 0,0 0 0 0,0 0 0 0,0 0-304 0,0-2-64 0,0 0-128 0,0 2 192 0,0 0 640 16,0 0 112-16,0 0 16 0,0 0 16 16,0 0 304-16,-7 20 48 0,5-13 16 0,2 1 0 15,2-2-48-15,-2 3 0 0,1 0 0 0,0 3 0 0,0 1-80 0,2 2 0 16,-2 0-16-16,2 3 0 15,0 1-464-15,0 5-96 0,1 1 0 0,-1 2-16 16,1 3-272-16,0 1-48 0,0 4-16 0,-1-3 0 16,1-1-96-16,0 2 0 0,1 5-16 15,0 1 0-15,-2 0-176 0,0-2 192 0,0-1-192 0,0-1 192 0,0-3-192 0,0-4 192 16,0-2-192-16,1-4 192 0,-1-5-192 0,0 0 0 16,0-1 0-16,0-2 0 0,0-4 0 0,-2-1 0 15,1-3 0-15,-2 0 0 0,2-3-320 0,-2-2-32 16,0 1-16-16,1-2-18160 0</inkml:trace>
  <inkml:trace contextRef="#ctx0" brushRef="#br0" timeOffset="60518.1">19845 12746 22111 0,'-4'2'1968'0,"1"-2"-1584"16,1 3-384-16,1-3 0 0,1 0 1152 0,0 0 160 0,-1 0 32 0,-2 0 0 0,1-3-768 0,-1 1-128 15,3-2-48-15,0 1 0 0,1-3-48 0,1 0-16 16,-1 0 0-16,0-3 0 0,0 4-336 0,-1 0 0 16,0-1 0-16,-3 0 0 0,-2 3 0 0,-3 0 0 15,0 3 0-15,-4 0 128 0,-1 0 160 0,-2 3 32 16,-2 4 16-16,-3-1 0 0,0 0-64 0,-2 0-16 16,-1 5 0-16,1-3 0 0,3 0 192 0,1-1 16 0,0 2 16 0,-2-2 0 15,4 1-224-15,1 0-32 0,3-1-16 0,0-1 0 16,4 0 304-16,-1 0 64 15,3-2 16-15,-1 2 0 0,4 2-448 0,0-2-144 0,-1 1 0 0,2 2 0 16,1 0 0-16,1 0 0 0,0 0 0 0,0-2 0 16,2 4 0-16,1-3 0 0,2 0 0 0,0 1 0 15,3 1 0-15,2-1 0 0,0 2 0 0,5-2 0 16,0 1 448-16,4-2 0 0,1 1-16 0,1 4 0 16,2-3-432-16,-1-2 0 0,2 2 0 15,-2 0 0-15,1 0 0 0,-5 0 0 0,1 0 0 0,0-1 0 16,-3 2 0-16,0 2 0 0,-3-1 0 15,-3 3 0-15,-3-2 0 0,-1 2 0 0,-2 0 0 0,0 0 0 16,-2 1 0-16,0-5 0 0,0 1 0 0,-1 1 0 0,1 2 0 0,-2 1 0 16,1 2 0-16,-1-3 128 0,0 0-128 15,-1 1 0-15,-2-1 0 0,1-2 0 0,-1 1 0 0,-1 0 0 16,-1 0 0-16,1-2 0 0,0-1 0 16,-3-1 0-16,1 2 0 0,-1-5 0 15,-1 4 0-15,-2-2 0 0,2-3 128 0,-1 2-128 16,-2 0 0-16,-1-2 0 0,2 0 0 0,-2 0 128 15,1-2 64-15,-4 2 16 16,1-3 0-16,-2 0 0 0,-1 2-16 0,0-4 0 0,0 2 0 16,0-1 0-16,-1 0-192 0,1 0 0 0,1-2 0 0,0-2 0 15,1 0 0-15,3 0-192 0,2-1 192 0,-2 0-208 16,1-1-1440-16,2-1-272 0,1-1-64 0,0 2-13504 0</inkml:trace>
  <inkml:trace contextRef="#ctx0" brushRef="#br0" timeOffset="60898.52">20016 13194 33167 0,'0'-3'2944'0,"1"2"-2352"0,0 0-464 16,0 1-128-16,1 0 1216 0,0-2 208 0,2 0 48 0,2 1 16 0,4-4-1056 0,0 1-224 0,3 0-32 0,1 0-16 0,0 1-160 0,1-1 0 15,4 2 0-15,-1-2 0 0,0 4-144 0,1-4 144 16,0 4 0-16,-3-2 0 0,1-1-128 0,-2 2 128 16,0 1 0-16,-3 0 0 15,-1 0-528-15,-2 0 0 0,-1 1 0 0,-3 2-16160 0</inkml:trace>
  <inkml:trace contextRef="#ctx0" brushRef="#br0" timeOffset="61897.18">20581 12770 22111 0,'0'-3'1968'0,"1"3"-1584"0,0 0-384 0,1 0 0 0,-1 0 320 0,0 0-32 16,0 3 0-16,3-1 0 0,1 2 544 0,1 2 96 0,2 3 32 0,-1 6 0 16,-2 4 288-16,2 2 64 0,-2 6 16 0,-2 1 0 15,1 2-96-15,-3 3-16 0,2 5 0 0,-3-2 0 16,-2 0-528-16,1 1-112 0,0-3-32 0,-2 2 0 15,1 0-256-15,-2-3-48 0,2-2-16 0,-2-3 0 16,0-3 96-16,3-1 0 0,-2-1 16 0,1-1 0 16,1-3-336-16,1-1 128 0,1-2-128 0,0-4 0 15,2-1 0-15,-2-1 0 0,0-6 0 0,2-2 0 16,-1 1-384-16,1-6-80 16</inkml:trace>
  <inkml:trace contextRef="#ctx0" brushRef="#br0" timeOffset="62576.34">20623 12718 41471 0,'-6'-7'1840'0,"0"2"368"0,0-1-1760 0,2 2-448 16,3 4 0-16,2 0 0 0,-1 0 0 0,0-2-272 15,1-2 32-15,0 1 16 16,2 0-416-16,2-1-96 0,1 2-16 0,-1-1 0 16,4 3 272-16,-1-3 48 0,1 3 16 0,0 0 0 0,2 0 416 0,-1 0 0 0,1 0 0 0,1 3-128 15,-2 0 608-15,2-1 128 0,-1 2 32 0,3-1 0 16,-1 4-128-16,0 1 0 0,0-1-16 0,-1 1 0 16,1 3-336-16,-2 0-160 0,-1-2 160 0,0 4-160 15,2-1 0-15,-1 3 0 0,-2 0 0 0,1-2 0 16,-1-2 0-16,0 1 0 0,-3 1 0 15,-1-4 0-15,-3-2 0 0,-3 1 0 0,-1 2 0 16,-3 0 0-16,-3-8 0 0,-2 4 0 0,-2 3 0 16,-1-3 0-16,-2 1 0 0,-2-2 0 15,-2-4 0-15,-1 1 0 0,0 2 0 0,3-2 128 16,1 1-128-16,2 1 0 0,3-1 0 0,2-1 0 0,4-2 0 16,0 0 0-16,2 4 0 0,3-4 0 0,0 2 0 0,4-2 0 0,0 4 0 0,0-2 0 15,2 2 0-15,1-2 0 0,1 3 0 0,-1 1 0 16,3 0 0-16,0 2 0 0,-1-1 0 0,1-1 0 15,1 3 0-15,-2-1 0 0,1-3 0 16,-1 3 0-16,-1-2 0 0,0 3 144 0,-1 0-144 0,-2-3 0 16,4 1 0-16,-1-1 0 0,-2 0 0 0,1 0 0 15,2 0 0-15,0 0 0 0,1 0 0 0,1 0 0 16,0 0 0-16,-2 0 0 0,0 0 0 0,1 0 0 16,1 3 0-16,1 1 0 0,0 1 0 0,-3-1 0 15,1 3-192-15,-3-4 192 0,-1 3 0 0,-2-1 0 0,-1 2 0 0,-1-2 0 16,-4 3 0-16,0-2 0 0,-1 1 0 0,-3-1 0 15,0 2 0-15,-2 2 0 0,-1-5 0 16,-1 3 0-16,-2-3 0 0,0 2 0 0,1-2 0 0,-4-1 0 16,1 0 0-16,-2 1 0 0,-1-1 0 0,2-2 0 15,-1 2 0-15,1-2 0 0,-2 0 0 0,1-1 0 16,-1-1 0-16,0 4 0 0,1-4 0 0,-3 3 0 16,3-1 0-16,0 0 0 0,-4 0 0 15,5-2 0-15,2-2 0 0,2-3 0 0,-3 1 0 16,3-1 0-16,1-2-624 15,1-2-144-15,4-3-48 0,2-3-16496 0</inkml:trace>
  <inkml:trace contextRef="#ctx0" brushRef="#br0" timeOffset="62884.4">21246 12852 41471 0,'0'-4'1840'0,"0"2"368"0,0-1-1760 15,0 3-448-15,0 0 0 0,0 0 0 0,0 0 0 0,0 0 0 0,1 0 0 0,-1 0 0 0,1-2 0 0,-1 2 0 0,0 0 0 0,0 0 0 16,0 0 0-16,0 0 0 0,0 0 0 0,0 0 0 31,0 0-496-31,0 0 32 0,0 0 0 0,0 0-17408 0</inkml:trace>
  <inkml:trace contextRef="#ctx0" brushRef="#br0" timeOffset="63103.08">21192 13303 41471 0,'-6'3'1840'0,"1"0"368"0,1-3-1760 0,3 1-448 15,2-1 0-15,-1 0 0 0,1 0 0 0,1 0 0 0,0 2-224 0,1-4 80 16,0 1-2688-16,-3 1-544 0</inkml:trace>
  <inkml:trace contextRef="#ctx0" brushRef="#br0" timeOffset="63594.2">21518 12788 33167 0,'1'-2'1472'0,"-1"1"304"0,0-1-1424 0,1 2-352 0,1 2 0 16,-2-1 0-16,0 1 128 0,0-1-128 0,1 3 128 0,-2 3-128 15,1 0 0-15,-2 2 0 0,0 2 0 0,0 0 0 0,-1 3 0 16,-2-2 0-16,0 3 0 0,0 3 0 0,-1-2 0 0,-1 3 0 16,-1 5 0-16,0-5 176 0,0 1 320 0,0-2 64 15,-1 2 16-15,1-5 0 0,1 0-304 0,1 0-48 16,1-4-16-16,1-1 0 0,1 2 192 0,1-3 48 15,1 0 0-15,0-4 0 0,1 1 96 0,0-2 32 16,0 2 0-16,1-2 0 0,0-2-576 16,2 2 0-16,0-4 0 0,4 0 0 0,0 0 0 15,2 0 0-15,2-4 0 0,1 4 0 0,4-2 0 16,-1-2 0-16,3 2 0 0,0-2 0 16,2 1-128-16,1 1 128 0,0-4 0 0,-1 2-144 15,-1 1 144-15,-1 0 0 0,-1-2 0 0,0 4-128 16,-4-3-512-16,1 0-112 0,1 0-16 15,1-2 0-15,-2 0-832 0,-1 0-192 16,1 3-16-16,-5-3-12704 0</inkml:trace>
  <inkml:trace contextRef="#ctx0" brushRef="#br0" timeOffset="63936.07">21848 12624 28559 0,'0'-4'2544'0,"0"4"-2032"0,2 0-512 0,-2 0 0 0,1 1 0 0,0 2 0 0,0-2 0 0,2 3 0 0,-1 2 0 0,2 4-192 16,-2 5 192-16,0 3-208 0,-2 0 208 0,-3 1 0 15,-1 5 0-15,0 3 0 0,-4 2 864 16,0 3 112-16,-3 2 32 0,-1 2 0 0,1 1 816 0,-3 3 160 16,3 0 48-16,-2 4 0 0,2-3-1136 0,0-1-240 15,3-8-32-15,1 6-16 0,-1 3-288 0,3 3-48 16,0 2-16-16,1-1 0 0,2-2-256 0,-1-4 160 16,2 2-160-16,0-5 128 0,-1-5-128 0,0-4 0 15,1-2 0-15,1-8 0 0,0-2 0 0,0-2-224 0</inkml:trace>
  <inkml:trace contextRef="#ctx0" brushRef="#br0" timeOffset="69217.95">22196 7419 1839 0,'1'-1'160'0,"1"1"-160"16,-2 0 0-16,0 0 0 0,1 0 1024 0,0 0 160 0,0 0 32 0,2 0 16 0,2 0 656 0,-2 0 128 15,4 0 32-15,-1 0 0 0,1 1-704 0,1-1-128 0,-1 0-16 0,2 3-16 16,1-3-512-16,-1 0-96 0,3-3-32 0,1 2 0 16,1 1 80-16,-1-2 16 15,2 2 0-15,-1-4 0 0,2 4 128 0,-1 0 16 0,0-2 16 0,1 2 0 16,0 2-128-16,0-2-32 0,1 0 0 0,2 0 0 16,-2 1-176-16,-1-1-32 0,0 3-16 0,1-3 0 15,2 2-144-15,-2-1-16 0,2 2-16 0,-2-1 0 16,-1 2 256-16,0-1 48 0,2 0 16 0,-2-3 0 15,0 4-144-15,0-2-32 0,0 0 0 0,0 0 0 16,1 1-32-16,-1-3-16 0,2 3 0 0,-1-3 0 16,0 0-16-16,1 0 0 0,-1 0 0 0,0 0 0 0,1 3 256 15,-2-3 32-15,-2 0 16 0,4 0 0 16,0 0-480-16,2 0-144 0,0 1 0 0,-2-1 0 0,1 3 128 0,0-3-128 16,-1 2 0-16,-1-2 0 15,1 0 0-15,-2 1 0 0,0 2 0 0,0-3 0 0,0 1 0 0,0 0 0 16,0 3 0-16,2-4 0 0,-5 4 368 0,3-4-48 15,0 2 0-15,3-2 0 0,-2 0 0 0,0 0-16 16,3 0 0-16,-1 0 0 0,1 0-304 0,-2 0 0 16,-1 0 0-16,-1-2 0 0,2 2 160 0,0 2-160 15,1-2 128-15,-1 0-128 0,1 0 0 0,-3 0 0 16,0 0 0-16,0 0 0 0,2 0 0 0,0 0 0 16,1 0 0-16,-1 1-176 0,2-1 176 0,-3 0 0 15,-1 3 0-15,0-3 0 0,0 0 0 0,2 0 128 16,-2 2-128-16,1-2 176 0,-1 0 80 0,-1 0 0 0,-1 0 16 0,-1 0 0 15,5 0-272-15,0 1 0 16,2-1 0-16,0 0 0 0,-4 0 0 0,0 3 0 16,2-3 0-16,2 0 0 0,0 0 0 0,1 2 0 0,0-2 0 0,-1 0 0 15,0 0 0-15,-2 0 0 0,2 0 0 0,0 0 0 16,0 0 0-16,-1 0 0 0,0 0 0 0,-2-2 0 16,0 2 0-16,0-3 0 0,1 3 160 0,-1-1-160 15,1 1 0-15,-1-2 0 0,-3 2 0 0,3 0 0 16,0 0 0-16,3-3 0 15,1 3 0-15,0-1 0 0,1 1 0 0,1 0 0 0,0-2 0 0,-2 2 0 16,-4 0 0-16,2 0 0 0,3 0 0 0,3-3 0 0,1 3 0 16,0 0 0-16,-1-1 0 0,-1 1 0 15,-1-3 0-15,-1 2 0 0,0-1 0 0,-2-1 0 16,-3 2 0-16,2-1 0 0,2 2 0 0,0-4 0 16,1 4 0-16,-1 0 0 0,0-3 0 0,-1 3 0 0,0 0 0 15,-1 0 0-15,1 0 0 0,0 0 0 0,0 0 0 16,0 0 0-16,1 0 0 0,0 0 0 0,0-2 0 15,-2 2 0-15,2-1 0 0,-2 1 0 0,0 0 0 16,-1-3 0-16,1 3 0 0,-4-2 0 0,-4 0 0 16,2 2 0-16,2 0 0 0,2-2 0 0,1 1 0 0,-2-1 0 15,1 1 0-15,0 1 0 0,-1-2 0 0,1 1 0 16,-1-2 0-16,-2 1 0 0,1 0 0 0,0 0 0 16,1 2 0-16,0-4 0 0,-1 4 0 0,0-2 0 15,0 2 0-15,0-3 0 0,-2 2 0 0,1 1 0 0,1 0 0 16,0 0 0-16,-2-2 0 0,2 2 0 15,-3 0 0-15,2-2 0 0,1 2 0 16,-3 0 0-16,1 0 0 0,-1 0 0 0,-1 0 0 0,0 0 0 16,0 2 0-16,-1-2 0 0,-1 2 0 0,1-2 0 0,-2 1 0 0,2 2 0 15,-1-3 0-15,0 2 0 0,-1-1 0 0,1 2 0 16,0-3 0-16,-2 2 0 0,0-2 0 0,0 2 0 16,-1-2 0-16,1 0 0 0,1 0 0 0,-2 0 0 15,0 0 0-15,0 0 0 0,2-2 0 0,-3 2 0 16,1 0 0-16,-1-2 0 0,0 2 0 0,-2 0 0 15,0-3 0-15,0 3 0 0,-1-1 0 0,0 1 0 16,-2 0 0-16,0 0 0 0,0 0 0 0,-1 0 0 16,0 0 0-16,-2-2 0 0,1 2 0 0,-2 0 0 15,0 0 0-15,4 0 0 0,0 0 0 0,0 0 0 0,0 0 0 16,0 0 0-16,0 0 0 0,0 0 0 0,0 0 0 0,0 0 0 16,0 0 0-16,0 0 0 0,0 0-128 0,0 0 128 15,0 0 0-15,0 0 0 0,0 0 0 0,0 0 0 16,0 0 0-16,0 0 0 0,0 0 0 0,0 0 0 15,0 0 0-15,0 0 0 0,0 0-272 16,0 0 16-16</inkml:trace>
  <inkml:trace contextRef="#ctx0" brushRef="#br0" timeOffset="71114.25">27064 6907 4415 0,'3'-4'0'15,"-2"-1"0"1,0 3 0-16,-1 2 0 0,0 0 0 0,0 0 0 0,2-2 0 0,-2-2 0 16,0 2-128-16,0-2 128 0,-2 1 848 0,-1 1 224 15,-1 1 32-15,0 1 32 0,-2 0 128 0,0 0 16 16,0 0 16-16,-1 1 0 0,3-1-592 0,-3 2-112 15,2-2-16-15,0-2 0 0,1 2 16 0,0-1 16 0,-1 1 0 0,0 0 16 16,1-3-400-16,0 2-80 0,0 1-16 0,0-2 16 16,-1 2 368-16,0-3 80 0,-1 3 16 0,0 0 16 15,-2 0-48-15,0 3 0 0,-1-1 0 0,-1-2 0 16,0 4 160-16,-1-1 32 0,-1 0 0 0,-1 1 0 16,2-1-192-16,-1 2-32 0,1 2-16 0,-2-4 16 15,2-2 48-15,0 2 16 0,-1-1 0 16,0 2 16-16,3-4-64 0,-3 3-16 0,3-2 0 0,-1-1 16 15,0 2-128-15,0-2-32 0,0 3 0 0,0-3 0 16,0 0 176-16,0 1 16 0,0-1 16 0,1 2 32 16,-1-2-80-16,0 3-16 0,0 1 0 0,0-1 0 15,-1 0-400-15,0 1-144 0,0 2 0 0,-1 0 144 16,1-2-144-16,-1 2 0 0,1 0 0 0,-2 0 0 16,2 0 0-16,0-2 0 0,-1 2 0 0,-1 0 0 15,1 1 0-15,1-1 0 0,0 0 0 0,1 0 128 0,3-2 272 16,-2 0 48-16,0-2 16 0,-1 2 0 15,3-1-80-15,-2 0 0 0,3 1-16 0,0-2 0 16,0 2-368-16,1-2 128 0,1 2-128 0,-1-1 0 0,-1 3 0 16,1-3 128-16,-2 4-128 0,0-1 0 0,0 0 0 0,1 0 0 15,-2 0 0-15,1 0 0 0,1 4 0 0,0-2 0 16,-2 0 0-16,1 1 128 0,1 2-128 0,-2 0 0 16,1-1 0-16,-1 3 0 0,2-1 0 15,0 2 0-15,1-2 0 0,0 0 0 0,-1 1 0 0,1-1 0 16,0 2 0-16,0-2 0 0,0 0 0 0,0-2 0 15,0 0 0-15,-1 3 0 0,1-5 0 0,-1 3 0 16,1 0 0-16,-3-1 128 0,4 0-128 0,-3-1 0 0,2 1 0 0,0 0 0 16,2-2 432-16,-1 0 16 0,0 0 0 15,2 2 0-15,1-1-448 0,-2 1 0 0,3 0 0 16,-1-2 0-16,0 4 0 0,-1-1 0 0,2-1 128 16,0 2-128-16,0-2 0 0,0 2 0 0,0 1 0 0,2-2 0 15,-1 4 0-15,1-6 0 0,1 4 0 16,-1-3 0-16,2 0 0 15,-1 1 0-15,0-1 0 0,1-1 0 0,0 0 0 0,-1 1 0 0,1-3 0 16,1 2 0-16,1 0 336 0,0-3-16 0,1 1 0 0,-1 0 0 16,2-1-320-16,0 0 0 0,0 0 0 0,1 0 128 15,0 0-128-15,1 1 0 0,0-1 0 16,-1 1 0-16,1-1 0 0,-1 3 0 0,1-3 0 0,-1 2 0 0,-1-2 0 0,1 3 0 16,-2-5 0-16,2 3 0 15,-2-2 0-15,1 1 0 0,0 0 0 0,1-2 0 16,-1-1 0-16,0 1 0 0,2 1 0 0,0-1 0 0,0-2 384 15,0 2 16-15,1 0 0 0,-1-1 0 0,-2 2-400 16,2-1 0-16,0 0 0 0,-1 1 0 0,1-2 0 0,-2 1 0 16,2 0 0-16,-1 1 0 0,0-4 0 0,-1 1 0 15,0 1 0-15,0 1 0 0,0-4 0 0,0 2 0 16,1-1 0-16,0 2 0 0,-2-3 0 0,2 2 0 16,-1-2 0-16,2 0 0 0,0 0 0 0,1 0 0 15,0 2 0-15,2-2 0 0,-1 0 0 0,-1 2 0 16,3-2 0-16,-2 0 0 0,1 0 0 15,-2 1 0-15,0 2 0 0,0-1 0 0,-1-2 0 16,0 1 0-16,1 2 0 0,-1-3 0 0,0 2 0 0,-2-2 0 0,1 0 0 16,-1 0 0-16,0 0 0 0,0-2 0 0,0-2 0 15,1 2 0-15,0-2 0 0,0 0 0 16,1-1 0-16,1 2 0 0,2-4 0 0,-1 4 0 0,2-3 160 0,-2-1-160 16,2 1 352-16,-2-2-32 0,2 1-16 0,-2 2 0 15,-1-1-304-15,0 1 0 0,-1 2 0 0,0-4 0 16,0 4 0-16,-3-1 0 0,2 2 0 0,-3-2 0 15,2-1 0-15,-3 1 0 0,1 0 0 0,-1-1 0 16,0 2 0-16,-2-1 0 0,1-2 0 0,1 0 0 16,-1-3 0-16,0 2 0 0,2-2 0 0,-1-1 0 15,0 0 0-15,1-2 0 0,0 2 0 16,0-2 0-16,0-2 0 0,2 2 0 0,-2-3 0 0,1 1 0 0,0 2 0 16,-1-3 0-16,0 1 0 0,0 0 0 0,-1 0 0 15,1 2 0-15,2-3 0 0,-2 4 0 0,-1-2 0 16,1 3 0-16,-1 2 0 0,1-2 0 15,0 0 0-15,0-3 0 0,-1 5 0 0,0 0 0 0,0 0 0 16,-1 2 0-16,0-2 0 0,-2 2 0 0,1 0 0 16,0-3 0-16,-3 2 0 0,2 1 0 0,-2-3 0 15,0 0 0-15,0-1 0 0,-2 0 0 0,2 1 0 0,-1-4 0 16,0 1 0-16,0-1 0 0,-1 4 0 0,-1-5 0 16,0 2 0-16,1-4 0 0,-2 1 0 15,2 1 0-15,-1-3 0 0,1 3 0 0,0-1 0 16,1 4 0-16,1-4 0 0,-1 2 0 0,1-2 0 15,0 1 0-15,0 2 0 0,1 1 0 0,-1 3 0 0,-1 0 0 16,1 4 0-16,-1-3 0 0,-1 2 0 0,1-2 0 16,-1 4 0-16,-1-3 0 0,1 2 0 0,-2-1 0 0,2 0 0 15,-2 0 0-15,-1 1 0 0,-1-2 0 16,0-1 0-16,-1 1 0 0,4 3 0 0,-4-3 0 16,1 2 0-16,-2-2 0 0,0 1 0 0,-2 0 0 0,2-1 0 0,-1 0 0 15,0 1 0-15,1-1 0 0,-1 1 0 0,0-2 0 16,0 5 0-16,1-4 0 0,-2 2 0 15,2 2 0-15,-2-1 0 0,0 2 0 0,-1-2 0 16,0 2 0-16,-2 1 0 0,1 0 0 0,1-2 0 16,-3 2 0-16,2 2 0 0,-1-2 0 0,0 0-128 0,-1 0 128 15,2 1 0-15,-2-1 0 0,2-1 0 0,-1 1 0 16,1 0 0-16,0 0 0 0,-1-2 0 0,2 2 0 16,0 0 0-16,1-4 0 0,2 4 0 0,-1-5 0 15,1 4 0-15,2-4 0 0,3 1 0 0,-1 0 0 16,0 1 0-16,3-3 0 0,1 1 0 15,1-2 0 1,3 3-640-16,1-3-48 16</inkml:trace>
  <inkml:trace contextRef="#ctx0" brushRef="#br0" timeOffset="74101.12">22023 7024 1839 0,'-4'0'160'0,"1"2"-160"0,1-2 0 16,1 0 0-16,1 0 720 0,-1 0 112 0,-3 1 32 0,-1 2 0 0,-1-1 480 16,-1 2 80-16,0-1 32 0,2 0 0 0,2 0-176 0,0-2-16 15,3 1-16-15,-1 0 0 0,2 0-704 0,1-2-144 16,0 0-16-16,-1 0-16 0,3 0 464 0,0 0 80 15,-4 0 32-15,0 0 0 0,0 0 224 0,0 0 48 16,21-12 16-16,-16 8 0 0,1 0 80 0,0-2 16 16,0 0 0-16,-1 0 0 0,1 0 32 0,-1-1 16 15,0 1 0-15,0 0 0 0,-1 2-320 0,0 1-64 16,-2-4-16-16,2 5 0 0,-1-2-336 0,0-2-80 16,1 1-16-16,-2 0 0 0,2-1-144 0,0 0-16 15,0 0-16-15,1-1 0 0,2 1-160 0,-1-2-16 16,1 0-16-16,1-4 0 0,0 2-32 15,2 0 0-15,0-2 0 0,0-1 0 0,1 1-16 0,1-3 0 0,1 2 0 0,-1-2 0 16,2 4-128-16,-2-4 160 0,3 1-160 0,-1 2 160 16,-2-1-160-16,2 1 0 0,0 2 0 0,-1-5 128 15,0 4-128-15,1 0 0 0,-2 1 0 16,1-2 0-16,-2 4 0 0,-3-3 0 0,1 1 0 0,-1 3 128 16,-1-4 80-16,-2 1 16 0,0 0 0 15,0 1 0-15,-1-1-96 0,-2 1 0 0,2-4-128 0,-1 0 192 16,0-3-192-16,-1 1 176 0,2-4-176 0,0 3 160 0,-1-3-160 15,2 3 0-15,0 0 0 0,2 0 0 16,0 0 0-16,0 0 0 0,1 4 0 0,-1-1 0 16,2 3 0-16,-2-1 0 0,2 1 0 0,-2 1 0 15,2 0 0-15,0 2 0 0,-1-3 0 0,0 1 0 0,0 2 0 16,0 0 0-16,-1-1 0 0,1 0 0 16,0 2 0-16,0-3 0 0,-1 3 0 0,1-1 0 15,0-4 0-15,1 1 128 0,1-4-128 0,1 3 0 0,0 0 0 16,0 0 0-16,2-3 0 0,-2 4 0 0,-1-2 0 0,-1 2 128 15,3 1-128-15,-3 0 0 0,1 0 320 0,-2 1 0 16,-2 3-16-16,-1 2 0 0,1-1-304 16,2-2 0-16,-2 0 0 0,-1 2 0 15,0-2 0-15,-3 1 0 0,2 1 0 0,-3 0 0 0,0 1 0 0,-1-2 0 16,2 1 0-16,-2-2 0 0,0 0 0 0,-2 0 0 16,2-1 0-16,-1 1 0 0,1 0 0 0,-1-1 128 15,1 0-128-15,-1 1 0 0,-1 0 0 0,1 0 0 16,0-2 0-16,1 2 0 0,0 0 0 0,0-3 0 0,0 2 0 15,1 1 0-15,0 0 0 0,2-3 0 0,-1 3 0 16,0 2 0-16,0-2 0 0,0 2 0 0,0-2 0 16,-1 2 0-16,0 2 0 0,-1 2 0 0,-1-3 0 15,1 2 0-15,-1 1 0 0,-1 0 0 0,0 0 0 0,0 1 0 16,-1 2 0-16,-1-2 0 0,4-1 0 0,0 0 0 16,0 0 0-16,0 0 0 0,-18 9 0 0,13-7-144 15,0-2 144-15,-1 4 0 0,1-4 0 0,-1 0 0 16,1 2 0-16,0-2 0 15,0 0 0-15,0 0 0 0,0 0 0 0,-1 0 0 0,1-2 0 0,-1 2 0 16,-1 0 0-16,0 0 0 0,-2 0 0 0,1 0 0 16,-2 0 0-16,-1 0 0 0,-1 0 0 0,0 0 0 0,-2 2 0 0,2-2 0 15,0 0 0 1,-1 0 0-16,-1 0 0 0,0 2 128 0,0 0-128 16,2-2 0-16,1 0 0 0,2 0 0 0,3 0 0 0,1 0 0 0,3 0 0 15,0-2 0-15,2 0 0 0,2 0 0 0,1-2 0 0,1 2 0 16,2-2 0-16,2-1 0 0,0 1 0 0,1 1 0 15,3-4 0-15,-1 1 0 0,3 0 0 0,0 0 0 16,0 0 0-16,1 0 0 0,0-1 0 0,0 1 0 16,0 1 0-16,0 3 0 0,-2-2 0 0,1 2 0 15,-2-1 0-15,1 2 0 0,-4 1 0 0,0 0 0 16,1 0 0-16,-3 4-128 0,0-2 128 0,-2 2 0 16,0 2 128-16,-3 0-128 0,0 0 0 0,1 4 0 15,-3-2 0-15,-1 3-128 0,1-1 128 0,-2 0 0 16,0-1 0-16,1 3 0 0,0-5 0 0,-1 3 0 15,2-1 0-15,-1 0 0 0,1-2 0 0,1 1 0 0,1 2 0 0,-1-2 0 16,1 0 0-16,1 1 0 0,0 1 0 0,1 0 0 16,1-2 0-16,0 3 0 15,0 4 0-15,-1-5 0 0,1 0 0 0,-2 1 0 16,2 0 0-16,1 2 0 0,1 3 0 0,-1 1 0 16,1 0 0-16,-1 2 0 0,1-1 0 0,-1 1 128 0,0-3-128 0,-2 0 128 15,-1 0-128-15,0-3 0 0,-1-1 0 0,0 0 0 16,-1-2 0-16,-1 0 0 0,0-1-176 15,-1-3 176-15,-1 0-448 16,0 2 16-16,-2-2 0 0,0 0-12720 0,0-2-2544 0</inkml:trace>
  <inkml:trace contextRef="#ctx0" brushRef="#br0" timeOffset="75936.02">23283 4820 11967 0,'-2'-4'1072'0,"-1"4"-864"0,2 0-208 16,1 0 0-16,-1 0 400 0,-1 0 48 0,-1 0 0 0,-4 0 0 0,-1 0 512 0,-3 0 96 15,1 0 32-15,-3 2 0 0,1 0-64 0,1 1 0 16,-1 0 0-16,0-3 0 0,0 4 384 0,1-2 80 15,-1 0 16-15,0 0 0 0,3-2-16 0,-3 3 0 0,1-3 0 0,1 0 0 16,-1 1-352-16,1-2-80 0,-1 4-16 0,1-3 0 16,0 3-352-16,2 1-80 0,-2-1-16 0,0 2 0 15,3-1-336-15,-3 2-80 0,0 0-16 16,0 0 0-16,1 2-16 0,-1 1 0 0,2 0 0 0,-2 0 0 16,1 1 112-16,1 0 32 0,-1 0 0 15,-1 0 0-15,1 1-288 0,-1 0 0 16,1 0 0-16,-1 0 0 0,1 0 208 0,-1-1-16 15,0 3 0-15,0-4 0 0,0 4-48 0,2-3-16 0,0-2 0 0,0 2 0 16,-1 0 0-16,0 0 0 0,2 2 0 0,-2-2 0 16,3 1-128-16,1 1 192 0,-1-1-192 0,1-1 192 15,1 2-192-15,1-2 128 0,0 2-128 0,1-2 128 16,-2 2-128-16,0-2 0 0,1 5 0 0,-1-1 0 0,1-2 0 0,0 1 0 16,-1-1 128-16,0-1-128 0,1 1 192 0,0 0 0 15,-1 1 0-15,1-4 0 0,0 4-192 16,-1-3 0-16,3 3 0 0,-1-1 0 0,1-2 0 15,1 2 0-15,0 1 128 0,0-1-128 0,0 0 192 0,1 1 16 16,0 0 0-16,1-3 0 0,1 3-208 0,-1-4 0 16,2 4 128-16,1-5-128 0,-1 2 0 0,1 0 0 15,1 3 0-15,0-5 0 0,0 3 0 0,-1 1 0 16,1 1 0-16,1-3 0 0,-2 1 240 0,-1 0-48 16,1 0-16-16,0 1 0 0,0-1-48 0,-1 1 0 15,0-2 0-15,-1 0 0 0,1 0-128 0,0-2 0 16,-2 2 0-16,1-1 0 0,-1 1 0 0,1 0 0 0,0-2 0 15,0 2 0-15,1-2 0 0,-1 0 192 0,1 0-192 16,0 0 192-16,1-1 64 0,0-1 0 0,0 0 16 16,1-2 0-16,0 2-272 0,1 0 0 0,0 0 0 0,-1 0 0 15,1 1 0-15,-1-4 0 0,1 4 0 16,0-4 0-16,-1 3 0 0,0-3 0 0,1 1 0 0,-1-2 0 16,0 2 0-16,0-2 0 0,1 2 0 15,0-2 0-15,0 2 0 0,-1-4 0 0,3 4 0 0,-2-4 0 16,1 2 0-16,-1 0 0 0,4 0 0 0,0-2 0 15,1 2 208-15,-1-2-16 0,1 0 0 0,2 0 0 16,-1 0 16-16,1 0 0 0,-1 0 0 16,1 0 0-16,1 0-208 0,-3 0 0 0,1 0 0 15,-1-2 0-15,-1 2 0 0,0-2 0 0,0 0 0 0,1 2 0 0,-1-2 0 0,1 2 0 16,-2 0 0-16,1 0 0 16,-1 0 0-16,0 0 0 0,0 0 0 0,0-3 0 15,-1 3 0-15,0 0 0 0,1 0 0 0,0 0 0 0,0-1 0 0,0 1 0 16,0-2 0-16,0 0 0 0,1 0 0 0,-1-2 0 15,2-1 0-15,0 2 0 0,-1-1 0 16,2-2 0-16,-1 0 0 0,2-1 0 0,1 4 0 0,-1-4 0 16,0 1 0-16,1 0 0 0,-3 0 0 0,1 2 0 15,-1-2 0-15,0 1 0 0,1 1 0 0,-2 1 0 16,0 0 0-16,0-1 0 0,0 1 0 0,-2-2 0 16,-1 4 0-16,1-4 0 0,-1 3 0 0,-1-1 0 15,0 0 0-15,0-1 0 0,-2 0 0 0,1 0 0 16,-1 0 0-16,1-2 0 0,-1 2 0 0,0-4 0 0,1-1 0 15,-1 1 0-15,1-1 0 0,0 0 0 16,0-1 0-16,-1-2 0 0,2 2 0 0,-3-5 0 0,3 1 0 16,-2-1 0-16,0 3 0 0,0-1 0 0,-1-4 0 15,1 1 0-15,-1 2 0 0,-1 0 0 0,0 2 0 16,0-1 0-16,-1 1 0 0,1 2 0 0,-1 0 0 0,1-2 0 16,-2 2 0-16,1-1 0 0,0 1 0 0,-1 2 0 15,0-3 0-15,0 4 0 0,-1-3 0 16,0-1 0-16,0 1 0 0,-1 0 0 0,1 0 0 0,-2 0 0 15,0-2 0-15,0-1 0 0,1 1 0 0,-2-3 0 16,1 2 0-16,-1-3 0 0,1-3 0 0,-1 3 0 16,1 0 0-16,1-3 0 0,-1 3 0 0,1 0 0 15,1 1 0-15,0 2 0 0,-1-2 0 0,1 5 0 16,0-2 0-16,-1 2 0 0,-1 0 0 0,1 1 0 0,-3 2 0 16,2 1 0-16,0 1 0 0,-2 0 0 0,0 0 0 15,-1-1 0-15,0-1 0 0,-2 1 0 0,-1 0 0 16,1 1 0-16,0-1 0 0,-2 0 0 0,1 0 0 0,1-1 0 15,-2 1 0-15,1-2 0 0,-1 0 0 16,2-2 0-16,-2 2 0 0,0 1 0 0,1-1 0 0,-1 0 0 16,-1 0 0-16,1 0 0 0,0 2 0 0,0 0 0 15,0 0 0-15,-2 2 0 0,1-2 0 16,-1 1 0-16,0 0 0 0,0 0 0 0,0-1 0 16,0 2 0-16,-1 0 0 0,0 1 0 15,0-4 0-15,-1 2 0 0,1 2 0 0,0-1 0 0,-1-2 0 16,2 2 0-16,-2-1 0 0,0 2 0 0,0 0 0 0,-2-1 0 15,1 2 0-15,-1 1 0 0,2-2 0 0,-2 3 0 16,0 0 0-16,0 3 0 0,0-2 0 0,1 1 0 16,-1 1 0-16,1-2 0 0,0 2 0 0,1-1 0 15,0-1 0-15,1 2 0 0,2-1 0 0,-1-2 0 0,2 0 0 16,0 0 0-16,0 1 0 0,0 2 0 0,2-3 0 16,-1 0 0-16,2 1 0 0,-1-2-128 0,1 1 128 0,1-3 0 15,-2 2-320-15,4-5-16 0,0 0 0 0,3-3-13584 16,2-1-2720-16</inkml:trace>
  <inkml:trace contextRef="#ctx0" brushRef="#br0" timeOffset="77625.89">22014 11193 911 0,'3'0'0'0,"-3"0"0"0,0-3 0 0,-2 3 0 15,1 3 3712-15,1-3 640 0,-1 0 144 0,-1 1 32 0,-2 2-3328 0,0 0-672 0,-4 2-128 16,0 1-16-16,-1 1-384 0,-3 2 0 0,-2 0 0 0,-2 0 0 0,-2 1-256 0,-2 1-32 0,1-2 0 0,2 1 0 16,-6 2 96-16,-4 0 32 0,-4 3 0 0,-11 1 0 15,-10 3 560-15,-9 5 112 0,-4-1 32 0,-3 2 0 16,-1 0 96-16,-2 2 0 0,-3-2 16 16,0 2 0-16,-1 0-64 0,-4-5-16 0,3 0 0 15,-4 1 0-15,3 2 112 0,-5 2 16 0,-3 1 0 0,-1 2 0 16,6-6-576-16,-9 5-128 0,-5 3 0 0,-1 2 0 15,0-1 464-15,2-1 64 0,2 0 16 0,2-1 0 16,4-1 48-16,4-5 16 0,3-1 0 0,6-2 0 0,11-3-320 16,0 1-64-16,6-4-16 0,1 2-9184 15,9-3-1840-15</inkml:trace>
  <inkml:trace contextRef="#ctx0" brushRef="#br0" timeOffset="79884.89">23690 5035 6447 0,'-3'-2'576'0,"1"2"-576"0,2 0 0 0,0 0 0 0,0 0 160 16,0-1-160-16,-1 1 128 0,1-4-128 0,-2 1 608 0,2 0 32 15,0-4 16-15,2 3 0 0,0-3-176 0,2 1-32 16,1 1-16-16,1-1 0 0,0 0-256 0,2 0-48 15,-1-1-128-15,-1 1 192 0,2 3 352 0,-3 0 64 0,1-1 16 0,-3 2 0 16,0 2 464-16,-2 2 112 0,0 0 16 0,-2 0 0 16,0 4 0-16,-3-3 16 0,0 3 0 0,0 1 0 15,-4 2 48-15,-1 1 0 0,-2 0 0 0,0 2 0 16,1-2 0-16,-2 2 16 0,-3 2 0 0,-1 3 0 16,-1-1-208-16,-2 1-64 0,1 1 0 15,-2-1 0-15,-2 4-128 0,-2 2-48 0,-1-1 0 16,-2 3 0-16,-3 1-96 0,1 2-32 15,-2-2 0-15,-2 2 0 0,0 1-352 0,-1 2-80 16,-3 0-16-16,0 1 0 0,-1-4-112 0,5 1-32 0,1-1 0 0,2-3 0 16,3-2-128-16,4-2 0 0,6-2 0 0,5-8 0 15,6-2 0-15,6-6-176 0</inkml:trace>
  <inkml:trace contextRef="#ctx0" brushRef="#br0" timeOffset="90619.67">23244 10071 3679 0,'5'-6'320'0,"-2"1"-320"0,-2 4 0 0,0-3 0 0,0 3 1920 15,-1 1 320-15,0 0 64 0,0-1 16 0,3-2-1312 0,-2 3-272 0,0-2-48 0,-1-2-16 16,0 1 192-16,-1 3 32 0,0-2 16 0,-2 1 0 16,3 1 176-16,0 0 16 15,0 0 16-15,0 0 0 0,0 0 304 0,-18-5 64 0,13 3 16 0,0 0 0 16,-2 1 0-16,0-2 0 0,-2 1 0 0,0 2 0 16,0-3-448-16,-3-1-96 0,0 4 0 0,-3-2-16 15,0 2-496-15,-1 0-80 0,-2 0-32 0,1 0 0 16,-2 2-176-16,-1 0-32 0,1 3-128 0,2-3 192 15,-1 1-192-15,2 0 144 0,1 4-144 0,-1-4 128 16,4 1-128-16,2 1 128 0,0 0-128 0,2 0 128 16,2 0-128-16,0 1 0 0,2 0 0 0,0-3 0 0,3 3 0 0,0 1 0 15,-1-1 0-15,4-3 0 0,-1 0 0 0,1 2 0 16,2-1 0-16,1-1 0 0,1 1 0 16,-1 1 0-16,3-4 0 0,1 3 0 0,-1-2 0 0,1 1 0 15,1 0 0-15,0-1 0 0,0 2 0 16,0-2 0-16,1 2 0 0,0-1 0 0,2 0 0 15,-1 2 0-15,2-1 0 0,0 2 0 0,-1 3 0 0,0-4 0 16,1 3 0-16,-4-2 0 0,2 2 0 16,-3 1 0-16,1 1 0 0,0 3 0 0,-3-2 0 0,2 1 0 15,0 1 0-15,-2-1 0 0,0 1 0 0,0 2 0 16,0-3 0-16,0 3 0 0,0 0 0 0,-1 1 0 16,2 2 0-16,-3-4 0 0,1 2 0 0,-1-1 0 15,0 1 0-15,-1-3 0 0,0 4 0 0,-2-2 0 16,-1-2 0-16,1 1 0 0,-1 1 0 0,-1-2 0 15,0-1 0-15,-1 1 0 0,-1-1 0 0,0-3 0 0,-1 1 0 0,-2-1 128 16,2-4-128-16,-2 1 0 0,0 1 0 0,-2-2 0 16,-1 1 128-16,-2-3-128 0,1 3 0 15,-2-2 128-15,0-1-128 0,-2 0 0 0,-2 0 0 0,-2 0 0 16,-1-3 0-16,-2 0 0 0,-1 0 0 0,-1 0 0 16,-1-3 320-16,1 0 16 0,-1 0 16 0,1-2 0 15,-1 1-160-15,3-2-48 0,0 3 0 0,2-1 0 16,3-2-144-16,0 1 160 0,2 2-160 0,0-4 160 0,1 5-160 15,0-5-176-15,2 4 48 0,1 0 0 16,3 0-160-16,1 0-32 0,2-1 0 0,2 2 0 16,1 1-1264-1,0 1-256-15,1 0-48 0,2 0-13488 0</inkml:trace>
  <inkml:trace contextRef="#ctx0" brushRef="#br0" timeOffset="91343.83">23440 10341 23039 0,'-1'0'2048'0,"-1"0"-1648"0,2 0-400 0,0 0 0 0,0 0 1328 0,2 0 176 16,-2 0 32-16,0 0 16 0,1-2 64 0,1 2 16 0,1-2 0 0,-3 2 0 15,0 0-784-15,0 0-144 16,22-10-48-16,-14 6 0 0,2 2-528 0,-1-1-128 0,-1 1 0 0,4 2 0 16,-1-4 0-16,0 4 0 0,0-2 0 0,-1 2 0 15,0-3-160-15,1 2 160 0,1-2 0 0,0 3-144 16,-1-2-112-16,2 1-32 0,-1-2 0 15,1 2 0-15,-1-1-1920 0,1 0-384 16</inkml:trace>
  <inkml:trace contextRef="#ctx0" brushRef="#br0" timeOffset="91832.23">24020 10038 1839 0,'-1'0'160'16,"0"-3"-160"-16,-1 3 0 0,1 0 0 0,1 0 2848 0,0 0 544 0,0 0 96 0,0 0 32 0,1 0-2080 0,-2 0-416 0,1 0-64 0,0 0-32 15,0 0 592-15,0 0 112 0,0 0 32 0,-15 19 0 16,10-8-336-16,-2-1-64 0,0 5-16 0,-3-1 0 15,1 6-672-15,-2 1-144 0,-1 0-32 0,-1 3 0 16,-1 3 336-16,-2 1 64 0,0 3 16 0,-1 0 0 16,1 3-176-16,-3 2-16 0,-1 3-16 0,1-2 0 15,2-7-416-15,2 0-192 0,0-1 160 16,1-3-160-16,3-2 0 0,3-5 128 0,2-3-128 0,1-4 0 0,2-3 0 0,0-1 0 16,1-4 0-16,1-1 0 31,1-2-560-31,0-2-96 0,0 1-32 0,0-3-14272 15</inkml:trace>
  <inkml:trace contextRef="#ctx0" brushRef="#br0" timeOffset="92135.28">24059 9904 24879 0,'-3'0'2208'0,"2"0"-1760"0,0 0-448 0,1 3 0 0,1-3 1024 0,-1 1 112 15,1 1 16-15,-1 3 16 0,0 2-976 0,1 3-192 16,1 1 0-16,-1 3 0 0,0 2 0 0,2 0 0 0,2 3 0 0,-3 1 0 16,2 5 320-16,0-1 192 0,1 1 48 0,0 3 0 15,1-3 336-15,-1 1 64 0,0 1 0 0,0-2 16 16,-1 0-272-16,-1 3-64 0,1 2-16 0,-2 0 0 15,0-3-464-15,-1 3-160 0,2-2 0 16,-2-1 144-16,0-2-144 0,0 0 0 0,2-4 0 16,-1 0 0-16,2-2 0 0,0 0 0 0,-2-4 0 15,2 0 0-15,-1-4-160 0,0-5-16 0,0 0 0 0,-1-2-10608 16,-1-2-2128-16</inkml:trace>
  <inkml:trace contextRef="#ctx0" brushRef="#br0" timeOffset="92380.62">23824 10431 43311 0,'2'0'1920'0,"0"-2"384"0,0 1-1840 0,2 1-464 0,0-2 0 0,0 2 0 16,1 0-1088-16,2-4-320 0,6 1-64 15,4-3-16-15,6 0 1136 0,3 1 352 0,-3-1-176 0,1 2 176 0,0 0-384 0,-4-1 16 16,0 4 0-16,-2 1 0 16,-3 0-384-16,-1 0-80 0,-3 1 0 0,-1 2-9456 15,-1-1-1872-15</inkml:trace>
  <inkml:trace contextRef="#ctx0" brushRef="#br0" timeOffset="92703.3">24347 10348 43311 0,'-3'-1'1920'0,"2"0"384"0,1 1-1840 0,0-3-464 0,1 3 0 0,1 0 0 15,-1 0-640-15,0-2-208 0,3 0-48 16,0 0-16-16,1-2 624 0,2-1 128 0,-1 2 32 0,2-1 0 0,0 1 128 0,0 1 0 16,2-2 0-16,1-1 0 15,0 4-512-15,2-4-80 0,-2 4-16 0,2-3 0 16,-2 4-1056-16,1-2-224 0,-1 2-32 0,-2 0-12768 0</inkml:trace>
  <inkml:trace contextRef="#ctx0" brushRef="#br0" timeOffset="93235.27">24908 10105 24879 0,'4'-6'1088'0,"-1"-3"256"0,-1 3-1088 0,-1 2-256 0,2 1 0 0,-2 3 0 16,1-2 224-16,2-4-16 0,1-3 0 0,0-1 0 0,1-1 576 0,1-2 112 15,-2 3 32-15,-1-1 0 0,0 1-80 0,-2 4-16 16,1-5 0-16,-1 3 0 0,0-1 96 0,-1 3 16 16,-1-2 0-16,0 1 0 0,0-1-176 15,-2 1-48-15,-1 1 0 0,1 2 0 0,-1 2-176 16,-2-3-32-16,-1 4-16 0,0-2 0 0,0 3-256 0,-1-2-48 16,-3 4-16-16,-1 1 0 0,0 0-176 0,-4 0 0 15,1 3 0-15,-2 3 0 0,-1 1 0 0,-1 1 0 16,0 5 128-16,0-1-128 0,0 0 0 15,0 4 0-15,2 2 0 0,0-2 0 0,3 4 0 16,0-1 0-16,2-1 0 0,2 0 0 0,3 0 0 16,-1 2 0-16,2-4 0 0,0 1 0 0,2 1 0 0,2 3 0 0,2-2 0 15,1 0 0-15,2 2 0 0,1-3 0 0,2 1 128 16,0 0-128-16,3-2 192 0,1-1 16 0,1-2 0 16,1-1 0-16,2-1-208 0,1 0 144 0,2-5-144 0,-1 3 128 15,3-2-128-15,-1-6 0 0,0 2 0 0,1 0 0 16,2-1 0-16,1-4 0 15,-2 5 0-15,1-7 0 0,0 2 0 0,0-2 0 0,0 0-192 0,0-2 192 32,-4-2-1152-32,1 1-128 0,-1-3 0 0,-5 1-15760 0</inkml:trace>
  <inkml:trace contextRef="#ctx0" brushRef="#br0" timeOffset="94001.24">25257 10038 2751 0,'-6'-3'256'0,"1"-1"-256"0,0 2 0 0,3 1 0 0,1-1 5136 0,0 1 992 16,1 1 192-16,-1 0 32 0,-1-2-3616 0,-2-1-736 16,1-1-144-16,1-1-16 0,0 4-224 0,0-4-32 0,1 4-16 0,1-3 0 15,0 3-880-15,0 0-176 0,1-2-48 0,-1 3 0 16,0 0-160-16,2 0-48 0,-2 0 0 0,0 0 0 15,0 0-256-15,0 0-144 0,0 0 16 0,0 0 0 16,0 0 128-16,0 0-128 0,0 0 128 0,-8 19-128 31,7-13-1472-31,0 0-272 0</inkml:trace>
  <inkml:trace contextRef="#ctx0" brushRef="#br0" timeOffset="94255.87">25299 10249 28559 0,'-7'0'1264'0,"4"0"272"0,-2 0-1232 0,1 0-304 16,1 2 0-16,2-2 0 0,1 1 256 15,-2 2 0-15,-3-1 0 0,0-1 0 0,-3 4-256 16,2-3 0-16,0 0 0 0,2 0 0 16,2-2-512-16,1 0 0 0,0 0 0 0,0 0 0 15,1 1-480-15,1-1-96 0,0 0-32 0,1 0-9968 16</inkml:trace>
  <inkml:trace contextRef="#ctx0" brushRef="#br0" timeOffset="95151.35">25627 9970 3679 0,'1'-2'320'0,"-1"-1"-320"0,0 1 0 0,0 0 0 0,1 2 2400 15,-1-2 416-15,1 2 64 0,1 0 32 0,-1-4-928 16,3 2-176-16,1-2-32 0,-1 0-16 0,3 0 784 0,0 1 144 16,2-1 48-16,1-1 0 0,1 1-560 0,1-2-96 15,0 2-32-15,1-1 0 0,1 2-1024 0,2-4-192 16,1 5-64-16,-2-2 0 0,2 2-608 0,0 1-160 16,1 1 0-16,1 0 0 0,0 0 0 0,-1 1 128 0,1 1-128 0,-1-1 128 15,0 4-128-15,0-1 160 0,-5 0-160 16,1 2 160-16,-1 2-160 0,-2-2 0 15,-1 4 144-15,-3-3-144 0,1 1 0 0,-3 0 0 16,-4-1 0-16,2 2 0 0,-3-2 144 0,0 2-144 0,-3-4 192 16,0 2-192-16,-1-1 192 0,-4 3-64 0,1-4 0 0,-2 1-128 15,-2 1 128-15,-2-1-128 0,-1 0 0 16,1 0 0-16,-2 1 0 0,1-1 0 0,0 0 0 0,1-4 0 16,-2 2 0-16,2 1 0 0,-2-1 0 0,4-1 0 15,-2-2 0-15,1 1 0 0,2 1 0 16,0 0 0-16,2-3 0 0,2 2 0 0,1-2 0 0,2 1 0 15,1 2 0-15,1-3 128 0,2 1-128 0,1 0 0 0,0 3 0 16,3-4 0-16,0 3 0 0,-1-3 0 16,2 3 0-16,2 1 0 0,-1-2 0 0,1 2 0 15,1-3 0-15,0 1 0 0,-1 1-128 0,0 0 128 16,1 0 0-16,-1 2 0 0,-2-1 0 0,1 0 0 16,0 0 0-16,-1 2 0 0,-2 1 0 0,-1-3 0 0,1 5 0 15,-1-4 0-15,0 2 0 0,0 2 0 0,-1-1 0 0,2 2 0 16,-1 2 0-16,0-3 0 0,1 1 0 0,0 0 0 15,1 1 0-15,-3 1 0 0,2-3 0 0,0 4 0 16,-3-2 0-16,3-1 0 0,-2 2 0 0,1-3 0 16,-1 3 0-16,1-2 0 0,-1 2 0 0,-1 0 0 15,1-3 0-15,-2 3 0 0,0 0 0 0,-2 0 0 16,1 0 0-16,-1 1 0 0,0-1 0 0,-1 1 0 16,-1-1 0-16,0 0 0 0,0 0 0 0,1-1 0 15,-2-1 0-15,-1 0 0 0,1-2 0 0,-1 2 0 0,-1-2 0 0,1-2 0 16,-2-3 0-16,2 4 0 0,-1-6 0 15,-1 1 0-15,-1 1 0 0,2-3 0 0,-3 1 0 16,0-1 0-16,0 0 128 0,-4 0-128 0,3-1 0 0,-4 1 0 16,1-3 0-16,-2 3 0 0,1-3 0 0,-2 0 0 15,-1 1-144-15,1-2-48 0,-2 1 0 0,-1 1 0 32,0-2-1168-32,0 0-240 0</inkml:trace>
  <inkml:trace contextRef="#ctx0" brushRef="#br0" timeOffset="98936.7">22502 10855 5519 0,'-1'0'496'0,"1"0"-496"0,0 0 0 0,0 0 0 0,1 0 576 0,-1 0 0 15,1 0 16-15,2-3 0 0,-1 3-144 0,3-2-16 16,1 1-16-16,1-2 0 0,1-1 560 0,2-1 112 15,0 3 32-15,3-2 0 0,1-2 432 0,2-3 96 16,-1 2 16-16,2 2 0 0,-1-2-384 0,1 1-80 0,1-3-16 0,-1 6 0 16,-1-4-160-16,2-1-48 0,-1 4 0 0,0-1 0 15,-2-1-176-15,3 2-32 16,3-2-16-16,-1 0 0 0,-2 0-144 0,4 0-32 16,1 0 0-16,3 0 0 0,1-2-128 0,0 3-48 15,0-1 0-15,2 0 0 0,0-3 240 0,0 3 32 16,2 0 16-16,1-3 0 0,3 2-48 0,-1-1 0 0,5-1 0 0,-2 2 0 15,-2 2-288-15,4-2-64 0,2 1-16 0,1 0 0 16,1-1-272-16,-1 1 0 0,-2-2 0 16,2-2 0-16,0 1 128 0,2-2-128 0,0 1 0 15,0 1 0-15,-1-3 176 0,2 3-32 0,0-4 0 0,4 4 0 16,-3-3 64-16,0 2 16 0,1 1 0 0,0 1 0 16,-2-2-48-16,2-1-16 0,4 1 0 0,-2-2 0 0,-2 2-160 15,1-1 0-15,-1 2 0 0,-8-1 128 0,-6 4-128 16,4-4 0-16,6-1 0 0,5-3 128 15,-1 3 32-15,0-1 0 0,-2 4 0 0,-2-2 0 16,2 1-160-16,-4 3 0 0,0-4 0 0,-2 2 0 0,-1-1 240 0,0-1-48 16,-1 1 0-16,-3 2 0 0,-1 1-192 15,0 0 0-15,4 1 0 0,1 2 0 0,-2 3 144 16,0-4-144-16,1 1 128 0,-1 1-128 0,-2-2 0 16,0-1 0-16,0-1-144 0,1-2 144 0,0 1 0 0,2-1 0 15,1-2 0-15,0 3 0 0,-1-3 0 0,2 0 0 16,1 2 128-16,0-4-128 0,0 0 0 0,-1 0 0 15,-1 0 0-15,0 2-160 0,-2 1 160 0,1-1 0 16,0 3 0-16,-3-1 0 0,-1 0 0 0,-3 1 0 16,1 1 160-16,-2 0-160 0,-2 0 0 0,-1-1 0 15,2 2-128-15,-2-1 128 0,-1 0 0 0,-1 0-128 0,-1 0 128 16,-4 3 0-16,-2-1 0 0,0 2 0 0,3-2 0 0,2-1 0 16,1 1-352-16,-3 0 32 0,0 2 16 0,-2-3 0 31,-2 1-1280-31,-3 0-256 0</inkml:trace>
  <inkml:trace contextRef="#ctx0" brushRef="#br0" timeOffset="100482.49">23822 5322 11967 0,'-8'-2'1072'0,"3"-1"-864"0,1 2-208 0,1 1 0 0,2-3 752 15,1 3 96-15,1-2 32 0,1-2 0 0,-1 1-320 0,1-4-64 16,2 1-16-16,2-2 0 0,0 3-160 0,1-2-48 15,0 1 0-15,0 4 0 0,1-4-272 0,0 2 0 16,1 0 0-16,-1 2 0 0,0-2 192 0,1 2 64 16,-2-1 32-16,2 2 0 0,-2-2 1200 0,2 0 240 15,0 0 64-15,1 3 0 0,1-4 16 0,1 2 16 16,0-2 0-16,2 1 0 0,-2 0-736 0,3-1-128 0,0 2-48 0,2-2 0 16,2-2-432-16,2 0-96 15,1 0 0-15,0-3-16 0,2 2 80 16,-1 0 0-16,1-1 16 0,1 0 0 0,1 0-112 0,0 0-32 0,1 0 0 0,1-1 0 15,1 2-96-15,-2-3-32 0,-1 0 0 16,1 1 0-16,2-1-16 0,-1-2-16 0,3-1 0 0,-1 1 0 16,0 0-160-16,1-1 0 0,0 2 144 0,-2-1-144 15,-2-1 192-15,0 1-48 0,-2 2 0 0,0-5 0 16,-2 5-144-16,1-3 0 0,-1 1 144 0,1-1-144 16,-2 3 0-16,0-1 144 0,0 1-144 0,-1 0 0 15,0 2 256-15,0 0-64 0,-1 0-16 0,0 0 0 16,1 3-176-16,0 0 0 0,0-1 0 0,0-3 0 15,0 6 0-15,0-6 0 0,0 2 0 0,-1 0 0 16,-2-1 0-16,0 0 0 0,-2 2 0 0,-1 0 0 16,-3 1 0-16,-1 1 0 0,-2 1 0 0,0-1 0 0,-3 1 0 15,0 0 0-15,-1 0 0 0,-1 0 0 16,-2 0 0-16,0 1 0 0,0 0 0 0,0-3 0 0,-1 2 0 0,1-1 0 16,0 0 144-16,1-1-144 0,-1 2 256 0,1-1-32 15,-1-1 0-15,1 1 0 0,0 1-224 0,0-1 0 16,0 1 0-16,1 0 0 0,-1 0 0 15,0 0 0-15,2 0 0 0,-1 1 144 0,0 0-144 0,-1-1 0 16,2 0 0-16,0 1-176 0,1-2 176 0,1 0 0 16,-1 2 0-16,1-2 0 0,2-1 0 0,0 1 0 15,-1 1 0-15,1-1 0 0,0 2 0 0,-2-2 0 16,2 1 128-16,-2 0-128 0,2-1 0 0,-2 1 0 16,-1 0 0-16,2 0 0 0,-2 3 0 0,-1-2 0 0,1 1 0 15,-2 1 0-15,1 0 0 0,-3 0 0 0,1 0 0 0,-1 0 0 16,-1 1 0-16,-1-1 0 0,-1 2 0 15,0-2 0-15,0 3 0 0,-3-3-128 0,0 1 0 0,0 1 0 32,4-2-512-32,0 0-112 0,0 0-16 0,0 0-17472 0</inkml:trace>
  <inkml:trace contextRef="#ctx0" brushRef="#br0" timeOffset="101952.42">25616 4426 3679 0,'-6'-2'320'0,"1"2"-320"0,2 0 0 0,3 0 0 0,0 0 368 0,-2 0 0 0,0-2 0 0,-4-1 0 16,-1 2 1024-16,0-1 208 0,0-2 32 0,-1 2 16 0,3 0-624 0,0 2-112 16,2 0-16-16,-1 0-16 0,1 0-320 0,0 2-64 15,0 0-16-15,1 2 0 0,1-2 464 0,-2 2 80 16,3-2 32-16,-1 5 0 0,1-4 800 0,0 1 176 16,1 0 16-16,0 1 16 0,1 1-400 0,0-2-96 0,0 4-16 0,0 0 0 15,0-2-624-15,-1 2-128 0,2 2-32 0,-1 0 0 16,0 3-176-16,-2 0-32 0,0 2-16 0,0-3 0 15,0 1 48-15,-2-2 16 16,2 4 0-16,-2-2 0 0,1 5-240 0,-2-2-48 0,1 0-16 16,-2 0 0-16,2 0-176 0,-1-1-128 0,1 1 144 0,-1-3-144 15,2 2 0-15,0-2 128 0,1-2-128 0,1 0 0 16,1-4 128-16,1 2 0 0,1-2-128 0,-1 2 192 16,1-3 64-16,0 0 0 0,2 1 0 0,-1-4 0 15,1 4 0-15,0-1 0 0,2 0 0 0,-1 0 0 16,2 0-256-16,-1-2 176 0,1 2-176 0,0 0 160 15,1 1 32-15,-1 0 0 0,1-1 0 0,-1 0 0 16,0 3-192-16,-2-3 0 0,2 2 0 0,-3 0 0 0,0-2 0 16,0 2 0-16,-1 0 0 0,0-1 0 0,-1 0 0 15,1 2 0-15,1-3 0 0,-1 0 0 0,1-2 0 0,2 2 0 16,-1-4 0-16,2 5 0 0,0-4 0 0,1-1 0 16,2 3 0-16,-3-4 0 0,1 1 352 0,0 1-16 15,1 0 0-15,2 0 0 0,-1-2-176 0,2 2-32 16,-2 0-128-16,0 0 192 0,1 1-192 0,-2-1 0 15,0 2 0-15,0-1 0 0,3 2 0 0,-2 0 0 16,0-2 0-16,2 2 0 0,-3 0 0 0,2-3 0 16,-2 1 0-16,0-2 0 0,0-2 0 0,3 0 0 15,-1 0 0-15,2 0 0 0,1-2 0 0,-1 2 0 16,1-4 0-16,0 1 0 0,-1 1 384 0,0 1-32 16,-3 1 0-16,2-3 0 0,-1 1-176 0,1 0-48 0,1 0 0 15,-2 1 0-15,-2-2-128 0,2 3 0 0,-2-3 0 16,1 0 0-16,2 1 0 0,0-2 0 0,-1 0 0 15,1-1 128-15,-2 2-128 0,-2-1 0 0,-1 1 0 16,2 0 0-16,1-4 0 0,3-1 0 0,2 0 0 16,-1-2 0-16,2-2 0 0,-2 2 0 0,-1-2 0 0,-1 2 0 15,0-1 0-15,-2 1 0 0,1 0 0 16,-1 0 0-16,-2 1 496 0,1 0 16 0,-1-1 0 0,0 1 0 16,0-1-512-16,0 0 0 0,-2 2-128 15,2-2 128-15,0 1 0 0,-1 2 0 0,1-2 0 0,-2 2 0 16,2-2 0-16,-1-1-128 0,0 0 128 0,0 1 0 15,0 0 0-15,-1-1 0 0,0-3 0 0,-2 3 0 16,2-1 0-16,-3 1 0 0,1-3 0 0,-1 0 0 0,1-1 0 16,-2 0 0-16,1-2 0 0,-2-3 0 15,1 3 0-15,-1-2 0 0,0-5 0 0,1 1 0 16,0-3 0-16,-1 0 0 0,2 0 0 0,-1 0 0 0,1 2 0 16,-1 0 0-16,1 5 0 0,-2-1 0 0,1 3 0 0,-1 0 0 15,0 1 0-15,1 2 0 0,-2 0 0 0,0 1 0 16,0-2 0-16,-1 2 0 0,1 1 0 0,-2 0 0 15,0 2 0-15,0-3 0 0,0 2 0 16,-2 0 0-16,0 0 0 0,-1-1 0 0,1 1 0 0,-2 0 0 16,1-2 0-16,-2-1 0 0,-2 1 0 15,3 2 0-15,-3-4 0 0,1 2 0 0,-1-3 0 0,-1 2 0 16,0-3 0-16,-1 1 0 0,-1 1 0 0,0 2 0 16,0-1 0-16,0 3 0 0,1-2 0 0,-1 2 0 0,0 2 0 15,0-2 0-15,1 1 0 0,-1 2-128 16,-1 0 128-16,1 1 0 0,-1-2 0 0,0 1 0 0,0 1 0 0,-1 0 0 15,0 2 0-15,-1 1 0 0,-1-1 0 0,-1-1 0 16,1 1 0-16,-3 2-128 0,0 1 128 16,0-3 0-16,1 1 0 0,-2 1 0 0,1-2 0 0,0 4 0 15,0-2 0-15,-1 2 0 0,1 0 0 0,-2-2 0 16,3 4 0-16,-1-2-128 0,0 2 128 0,-1-2 0 16,1 3 0-16,1-2 0 0,-1 1 0 0,2 0 0 15,0 0 0-15,1 1 0 0,0 0 0 0,-1 1 0 16,0 1 0-16,0-1 0 0,-2-1 0 15,-1 4 0-15,0 1 0 0,-1-2 0 0,2 2 0 16,-2 0 0-16,1 2 0 0,1-1-128 0,-2 1 128 0,0 0 0 16,2 0 0-16,1 0 0 0,0 2 0 0,0 0 0 15,-1 3 0-15,2-4 0 0,1 2 0 0,1-2 0 0,3-1 0 0,-1 0 0 16,-1-1 0-16,1 4 0 0,1-1 0 16,1-2 0-16,1 2 0 0,-1-2 0 0,3 3 0 0,0-1 0 15,0 0 0-15,1 1 0 0,-1 0 0 0,0 2 0 16,1-1 0-16,-2 1 0 0,3 2 0 0,-3 0 0 15,1 1 0-15,0-2 0 0,0 1 0 0,-2-1 0 16,2 0 0-16,-1 0 0 0,2-3 0 0,0 0 0 16,-1 2 0-16,1-3 0 0,0 4 0 0,-1-3-128 15,2-1 128-15,-1 2 0 0,0-4 0 0,-1 2 0 16,1-2 0-16,-1 0 0 0,2-2 0 0,-2-1 0 16,1 1 0-16,0-1 0 0,0-3-256 0,0 1 16 0,1 2 0 15,2-4 0 1,1-3-624-16,-1 0-128 0,2 0-32 0,2-2 0 15,1-2-304-15,2 0-64 0</inkml:trace>
  <inkml:trace contextRef="#ctx0" brushRef="#br0" timeOffset="102526.8">26624 4065 6447 0,'1'-13'272'0,"-1"3"80"0,0 4-352 0,2 0 0 0,-2 3 0 16,0 2 0-16,1-1 320 0,0-2 0 0,0-2 0 0,1-4 0 0,0 1 1632 0,1-1 320 0,0 4 64 0,1 0 16 0,0 2-944 0,1-1-176 15,0 4-32-15,-2-1-16 0,2 2 96 0,-1 2 0 16,1-2 16-16,0 1 0 0,0 2-880 0,0-1-176 16,0-2-48-16,0 2 0 0,0-2-192 0,0 0 0 15,-1 0 0-15,0 0 0 0,0 2 144 0,0-2 96 16,-1 0 16-16,0 0 0 0,-1 2 672 0,1-2 144 0,-1 0 16 0,-1 0 16 15,1 2-16-15,-1 0 0 16,0 1 0-16,0-2 0 0,-1 1-640 0,0 1-128 0,-1 1-16 0,0-1-16 16,-2 1 96-16,-2 2 0 15,1 3 16-15,-3-3 0 0,2 0 80 0,-2 2 16 16,-4 3 0-16,-3 2 0 0,-1 0 16 0,-3 3 0 0,-3 2 0 16,-6 1 0-16,-1 3-112 0,-1 0-16 0,-3 2 0 15,-2 1 0-15,-2 2-144 0,-1 1-48 0,0 2 0 0,-1 1 0 16,1 1 64-16,0 3 0 0,0-1 0 15,2-2 0-15,2 1-32 0,-5 4 0 0,-2 5 0 0,-4 3 0 16,0 4 0-16,1-6 0 0,3-1 0 0,5-5 0 0,4 1-224 16,4-5 128-16,6-2-128 0,3-3 0 15,2-2 0-15,4-4 0 0,3-1 0 0,4-5 0 16,5-3-384 0,6-3-128-16</inkml:trace>
  <inkml:trace contextRef="#ctx0" brushRef="#br0" timeOffset="105504.2">23309 11367 6447 0,'0'0'576'0,"0"0"-576"0,0 0 0 0,0 0 0 0,1 0 464 0,-1 0-16 16,2 0 0-16,-2-2 0 15,1 2-1040-15,0-1-224 0,0 1-32 0,-1 0-16 0,0 0 672 0,0 0 192 0,0 0 0 0,0 0 0 16,0 0-240-16,0 0 48 0,0 0 0 0,0 0 0 15,0 0 2080-15,0 0 416 0,0 0 64 0,0 0 48 16,0 0 0-16,0 0 0 0,0 0 0 0,0 0 16 16,0 0-640-16,0 0-112 0,0 0-16 0,0 0 0 15,0 0-320-15,0 0-64 0,0 0 0 0,0 0 0 16,-25 0-384-16,15 0-80 0,-1 3-16 0,-1 0 16 16,-1-2-64-16,-2 2-16 0,3-1 0 0,-3-1 16 15,2 1-112-15,0-1 0 0,1 4-16 0,-1-1 16 0,3-1-336 16,-4 4-64-16,3 0-16 0,-3-1 32 15,3 4-256-15,-2-1 0 0,2-3 0 16,2-2 0-16,2 1 0 0,-2 1 0 0,3-2-160 0,0-2 160 0,2 1 0 0,1-2 0 16,2-1-128-16,0 0 128 0,2 0 0 15,2 3 0-15,0-3 0 0,1 0 0 0,2 2 0 16,2-2 0-16,2 0 0 0,0 2 0 0,0 0 0 16,2 0 0-16,2 5 0 0,2-4 0 0,0 3 0 0,1 1 0 15,1 2 0-15,0-1 0 0,2 1 0 0,0 4 0 16,-2-5 0-16,0 2 0 0,1 3 0 0,-1-2 0 15,-1 1 0-15,-1-3 0 0,0 4 0 0,-1-3 0 16,0-2 0-16,-1 2 0 0,1 0 0 0,-3 0 0 16,0 3 0-16,-2-4 0 0,-1 4 0 0,-1 1 0 15,-2 0 0-15,-2 1 0 0,0 2 0 0,-2-2 0 16,-1 1 0-16,0 2 0 0,-2-3 0 0,-1 3 0 16,-1-3 0-16,-3 2 0 0,-3 1 0 0,-2 0-128 15,0-1 128-15,-3 0 0 0,0-5 0 0,-1 3 0 0,-1-5 0 0,0-1 0 16,-2 2 0-16,2-5 0 0,-1 0 0 0,-2 1 144 15,0-4-144-15,2 0 0 0,-1-1 0 0,1-4 0 16,0-1-160-16,2 0 160 0,1-4-208 0,-1 0 80 31,5-3-1632-31,-1 0-320 0,2-3-64 0,1-1-13472 0</inkml:trace>
  <inkml:trace contextRef="#ctx0" brushRef="#br0" timeOffset="105834.85">23635 11708 30399 0,'2'-4'1344'0,"-1"3"288"0,2-2-1312 0,-2 2-320 0,2 1 0 0,-1-2 0 0,1 2 400 0,1-3 16 0,4 0 0 0,1-1 0 0,3-1-416 0,2 0 0 15,1 3 0-15,-3-1 0 0,5-2 0 0,-5 1 128 0,2 4-128 0,-2-4 0 16,2 4 0-16,0-2 0 0,1-1 128 0,-2 2-128 16,4-2 0-16,-2 1-176 0,0 0 48 15,2 0 0 1,-1-3-304-16,0 4-48 0,1-4-16 0,-2 4-8576 15,1-2-1712-15</inkml:trace>
  <inkml:trace contextRef="#ctx0" brushRef="#br0" timeOffset="106401.16">24362 11303 19343 0,'-3'-3'1728'15,"1"3"-1392"-15,2 0-336 0,0 0 0 0,0 3 0 0,-1-3 0 0,1 0 0 0,-3 0 0 0,1 0 880 0,-1 1 96 0,2 1 32 0,1-2 0 16,0 0-400-16,0 0-80 0,0 0-16 0,-6 18 0 16,5-12 304-16,-1 4 48 0,0 1 16 0,-2 5 0 15,0 0 96-15,-2 5 32 0,0-3 0 0,-1 4 0 16,-3 3 16-16,-2 4 0 0,-1 5 0 0,-2 0 0 15,1 0-512-15,-3 2-80 0,0-3-32 0,-2 4 0 16,-1 2-400-16,-1 1 0 0,1 0 0 0,1-1 0 16,3-3 0-16,-1-2 0 0,4-1 0 0,2-1 0 15,2-2 0-15,4-6 0 0,4-6 0 0,1-6 0 16,4-3-1584-16,1-7-192 16</inkml:trace>
  <inkml:trace contextRef="#ctx0" brushRef="#br0" timeOffset="106748.58">24377 11233 14735 0,'-3'-11'640'0,"2"4"160"0,1 3-640 0,0 2-160 0,1-1 0 0,-1 2 0 0,2 1-240 0,0-2-80 16,1-2 0-16,0 2-16 0,1-2 1136 0,0 1 224 0,0 2 64 16,-1 1 0-16,2 4 416 0,-1 2 96 0,0 4 0 0,-1 1 16 15,0 2 688-15,-1 2 128 0,1 3 16 0,-3 1 16 16,3 5-848-16,-1 1-160 0,0 2-48 0,1 3 0 16,-1 1-656-16,2 0-144 0,0 3-32 0,-2 1 0 15,2 0-224-15,-1 1-48 0,0-2-16 0,0-2 0 16,1 2-288-16,-2-5 128 0,2 1-128 15,-2-3 0-15,0-6 0 0,0 3 0 0,0-3 0 0,-1-1 0 16,0 0 0-16,0-5 0 0,0-2 0 16,-1-5 0-16,0 0-448 15,-1-3-80-15,0-5-32 0,-1-3-16832 0</inkml:trace>
  <inkml:trace contextRef="#ctx0" brushRef="#br0" timeOffset="106980.92">24276 11653 42383 0,'2'-4'1872'0,"2"3"400"0,0-1-1824 0,0 2-448 0,-1 0 0 0,0 0 0 15,2 0-1024-15,1 0-288 0,4-2-64 0,5 2-16 0,1 0 1072 0,0 0 320 16,-1 2-176-16,0 0 176 0,-4 0-192 0,1-1 32 0,-2 1 16 0,-2 2 0 31,2-2-1072-31,-2-2-192 0,-1 2-64 0,2-2-13328 0</inkml:trace>
  <inkml:trace contextRef="#ctx0" brushRef="#br0" timeOffset="107318.99">24722 11608 14735 0,'-1'0'1312'0,"1"-2"-1056"0,0 2-256 0,0-1 0 16,1 1 2704-16,1 0 496 0,0 0 80 0,2-3 32 16,1 1-1872-16,3 0-368 0,1-2-80 0,2 3-16 0,2-1-128 0,1 0-16 15,-1 2-16-15,1 0 0 0,0 0 112 0,2 2 32 16,-1 0 0-16,1-1 0 0,-1 1-576 0,1 0-96 16,-1-2-32-16,-1 2 0 0,0 0-256 0,-1-2 0 0,-2 0 0 0,0 0-144 31,-2 0-960-31,0-2-192 0,-1 0-48 0,-2 2-13872 0</inkml:trace>
  <inkml:trace contextRef="#ctx0" brushRef="#br0" timeOffset="108092.31">25427 11361 10127 0,'1'-3'896'0,"1"0"-704"0,-1 3-192 0,0-4 0 0,0 4 2048 0,1-1 384 16,-1 0 80-16,0-2 16 0,2-1-1392 0,0-2-288 0,1-4-48 0,0 3-16 15,-1-3 368-15,0 0 64 0,-2 2 0 0,1 2 16 16,-1-4 80-16,-2 3 16 0,-1-1 0 0,1-1 0 0,-1 1-208 16,0 1-32-16,0-1-16 0,-2 0 0 15,-1 3-352-15,0-4-64 0,-1 3-16 0,-2 3 0 16,2-1-208-16,-4 4-48 0,1 0-16 0,-2 4 0 0,-1 2-224 0,-1 0-144 16,0 5 192-16,-2 3-192 0,-1 3 0 15,0 2 0-15,0 2 0 0,0-2 0 16,3 1 0-16,-1 1 0 0,1 4 0 15,-1 3 0-15,4-4 0 0,0 4 0 16,3-1 0-16,-1 1 0 0,2-1 432 0,1 1 16 0,1-1 16 16,3-3 0-16,1-2-224 0,3 2-48 15,2-3-16-15,2 3 0 0,2-2 16 16,2 0 0-16,-1-5 0 0,4-1 0 0,0 3-192 0,2-1 0 0,0-4 0 0,0-1 128 0,0 2-128 16,1-3 0-16,-1 1 0 0,-1-2 0 0,1-1 0 0,0-1 0 15,0-5 0-15,1 2 0 0,-1-1-160 0,1-1-16 16,0-4 0-16,-1 0 0 15,0 0-336-15,-2-4-80 0,-1 1-16 0,-1-3-11312 16,0 2-2272-16</inkml:trace>
  <inkml:trace contextRef="#ctx0" brushRef="#br0" timeOffset="110422.75">25678 11584 3679 0,'-4'3'320'0,"2"-3"-320"0,0 0 0 0,1-3 0 0,1 3 1696 0,0 0 272 16,1 0 48-16,-1-1 16 0,2-1-144 0,0-1-32 0,4 2 0 0,-6 1 0 0,0 0 464 0,28-10 96 15,-13 5 16-15,0 3 0 0,2-2-448 0,2-1-64 16,1 1-32-16,1 0 0 0,2 0-656 0,0 1-128 16,0-1-16-16,-2 0-16 0,0 2-432 0,0-1-64 0,-1 2-32 15,-2-1 0-15,-1-1-352 0,-1 2-192 16,-2 1 192-16,0-2-192 0,-3 1-128 0,0 1-144 0,-1-2-32 16,-2 2 0-1,-1-4-1632-15,-1 4-336 0,-1-2-64 0,-1-1-12336 0</inkml:trace>
  <inkml:trace contextRef="#ctx0" brushRef="#br0" timeOffset="111352.18">26413 11189 2751 0,'0'-1'256'0,"-2"1"-256"0,1 0 0 0,0 0 0 0,1 0 1248 0,0 0 208 16,0 0 32-16,-1 0 16 0,-1 1-1216 0,1-1-288 16,0-1 0-16,1 1 0 0,0 0 816 0,0 0 144 0,0 0 16 15,0 0 16-15,0 0 1184 0,-8-19 256 0,7 19 32 0,0-2 16 16,1 2-176-16,-1 2-48 0,-1 1 0 0,0 0 0 15,1 4-528-15,-1 0-96 0,1 7-32 0,0-1 0 16,0 5-880-16,1 2-176 0,-2 1-32 0,2 3-16 16,2 3-496-16,-1 2 0 0,0 1 0 15,0-1 0-15,2 1 0 0,-1-1 192 16,1 5-48-16,-2-3-16 0,2-1 496 0,-2-2 80 0,0-2 32 0,-1-2 0 16,1-1-416-16,-2-1-64 0,0-4-32 0,1 1 0 15,-1-4-224-15,-1 0 0 0,2-4 0 0,0-1 0 16,-1-4 0-16,1 3 0 0,0-6 0 0,0 0 0 31,0-3-1024-31,0 0-80 0,-1-3-32 0,1 0-10000 0,1-1-2016 16</inkml:trace>
  <inkml:trace contextRef="#ctx0" brushRef="#br0" timeOffset="112011.49">26294 11105 28559 0,'-3'-2'1264'16,"1"1"272"-16,0-2-1232 0,0 3-304 0,1 0 0 0,1 0 0 0,0 3-320 0,-1-3-128 0,-2 1-32 0,1 1 0 0,-1 0 352 0,0 2 128 0,1-3 0 0,1 1-144 16,1 1 528-16,0-3 128 0,0 0 0 0,3 0 16 15,0 0 944-15,1 0 192 0,1 0 48 0,0 0 0 16,2 0-624-16,-1 0-112 0,2 0-16 0,1 0-16 15,0 0-368-15,1 0-64 0,1 3 0 0,-1 0-16 16,2-2-160-16,1 2-16 0,1 0-16 0,1 0 0 0,-1 0-128 0,3-1-32 16,-1-1 0-16,1 2 0 15,1-3 0-15,-1 2 0 0,2 2 0 0,-3-2 0 0,2 2-144 16,-2-1 192-16,3 2-192 0,1 2 192 0,-3 2-192 0,2 1 0 16,-1 1 0-16,0 1 0 0,-3 1 0 0,0 2 0 15,-1 0 0-15,-1 2 0 0,0 6 0 16,-2-4 0-16,-1 2 0 0,-4 0 0 15,1 1 0-15,-3-2 0 0,0 2 0 0,-1-4 0 0,-2 3 0 0,-2 1 0 16,-1-4 0-16,0 4 0 0,-1-4 0 0,0 0 0 16,-1 1 0-16,-1-3 0 0,0 1 0 0,-1-3 0 15,0 2 0-15,-2-3 0 0,2 2 0 0,-4-3 0 16,0 1 0-16,1-1 0 0,-2-1 0 0,-1-1 0 16,0-3 0-16,0 1 0 0,-1 1 0 0,0-3 0 15,-2 1 0-15,-2-1 0 0,1-3 0 0,0 2 0 0,-4-1 0 0,1 0 0 16,2-2 0-16,-3 1 0 0,1-1 0 0,0-2 0 15,2 0 0-15,0 0 0 0,0 0 0 0,0 0 0 16,2-2-192-16,0 2-80 16,0 0-16-16,1 0 0 15,0 0-880-15,2 0-176 0,2 2-48 0,0 2-15600 16</inkml:trace>
  <inkml:trace contextRef="#ctx0" brushRef="#br0" timeOffset="114151.9">26978 11310 23039 0,'0'-4'2048'0,"1"1"-1648"0,0-1-400 16,0 3 0 0,2 0-304-16,-2-1-144 0,3-2-16 0,0-2-16 0,1 0 128 0,-1-3 32 0,-1 5 0 0,1-1 0 0,-2 2 320 15,0 0-144-15,-1 3 144 0,0-1 0 0,0 1 464 0,1 0 208 16,-1 0 32-16,-1 1 16 16,1-1 944-16,0 0 192 0,-1 3 48 0,0-3 0 15,0 0-688-15,0 0-144 0,0 0-32 0,0 0 0 0,0 0-432 0,0 0-96 16,-17 21 0-16,12-15-16 0,-1 0-336 0,-1 1-160 15,1 1 160-15,1-1-160 0,0-1 0 0,0-3 0 16,0 0 0-16,1 2 0 0,2-1 0 0,0-2 128 16,0 0-128-16,1-2 0 0,0 2 0 0,0-2 0 15,0-2 0-15,0 0 0 0,0 2 0 0,0-2-192 16,-1-2 192-16,1 0-10464 16,1 4-2000-16</inkml:trace>
  <inkml:trace contextRef="#ctx0" brushRef="#br0" timeOffset="114567.7">26973 11636 5519 0,'2'-3'496'0,"1"2"-496"0,-1-2 0 0,-1 3 0 0,2 0 3792 0,-2 0 672 0,0-2 128 16,2 4 16-16,1-2-3408 0,-1 0-688 0,2 0-144 0,-3 3-32 0,1-2 432 0,-1 2 96 0,-1-1 16 0,-1 2 0 0,0-2 272 0,0 2 48 15,0-3 16-15,-1 3 0 0,1-3 80 0,-2 4 32 16,2-3 0-16,-1 0 0 0,2 1-752 0,-1-2-128 16,0 1-48-16,0-2 0 0,2 0-400 0,-1 0 0 15,0 0-192-15,2-2-10752 16,-2 1-2176-16</inkml:trace>
  <inkml:trace contextRef="#ctx0" brushRef="#br0" timeOffset="115267.26">27367 10977 7359 0,'-1'-2'320'0,"-1"0"80"0,1 2-400 0,0-1 0 0,1 0 0 0,0 1 0 0,-1 0 784 16,1 0 80-16,-2-3 16 0,1 1 0 0,0 0 832 0,1 2 160 0,0 0 48 0,0 0 0 0,0 0 64 0,0 0 32 15,0 0 0-15,0 0 0 0,0 0 288 0,0 0 48 16,0 0 16-16,0 0 0 0,0 0-736 0,0 0-144 15,0 0-16-15,0 0-16 0,0 0-624 0,0 0-128 16,0 0-32-16,19 13 0 0,-13-10-416 0,0-3-96 0,4 3-16 0,1-3 0 16,1 3-16-16,1-3-128 0,1 0 192 0,1 0-64 15,1 0 0 1,0 0-128-16,4 0 192 0,-1 1-64 0,2 1-128 16,0-2 0-16,2 3 0 0,-1-2 0 0,1 2 0 0,-2-1 0 15,1-1 0-15,0 1 0 0,-1-2 0 0,-4 1 0 0,0 2 0 0,-3-1 0 16,-1-1 0-16,-2 2 0 0,0-1 0 0,-3 2 0 15,1-2 0-15,-3 2 0 0,-1-1 0 0,-3-1 0 16,1 2 0-16,-2 2 0 0,0 0 0 0,-2 0 0 16,0 0 0-16,-2 1 0 0,0 4 0 0,-2-2 0 15,-2 3 0-15,0 0 0 0,-2 1 0 0,0 1 0 16,-2 2 0-16,1-1 0 0,-1 2 0 0,0 4 0 16,-2 0 0-16,1-1 0 0,3 2 0 0,-5 1 0 15,1 7 0-15,-3 6 0 0,-2 1 0 0,2 2 0 0,0-3 0 16,1 2 0-16,-2-5 0 0,5 0 0 0,-1-4 0 15,3 0 0-15,-1-1 0 0,1-3 0 0,0 1 0 16,0-1 0-16,1 0 0 0,1-1 0 0,-1-6 0 16,0 1 0-16,3-2 0 0,0-4 0 15,-2 2-496-15,2-5 32 16,2 1 0-16,-2-3-17776 0</inkml:trace>
  <inkml:trace contextRef="#ctx0" brushRef="#br0" timeOffset="121567.36">26592 4950 4671 0,'4'-4'0'0,"-2"4"0"16,-1 0 0 0,-1 0 0-16,0 0 0 0,2 0 0 0,-1 0 0 0,1 0 0 0,2 0 0 0,0 0 0 15,-2 1 368-15,1 2 176 0,-3-3 32 0,1 2 16 16,-1-2 16-16,-1 2 0 0,0 0 0 0,-1-2 32 15,1 3-496-15,-1-3-144 0,0 1 0 0,2-1 0 32,0 0-640-32,0 0-256 0,0 0-32 0,0 0 32 0,0 0 656 0,0 0 240 0,0 0-144 0,0 0 144 15,0 0 0-15,0 0 0 0,23-1-160 0,-21 1 160 16,2 3 1264-16,-2 0 288 0,-1-2 64 0,2 1 48 0,-3 1 64 0,0 1 16 16,0-1 0-16,0 0 32 0,-1 1-912 0,1-2-176 15,-2 2-48-15,2-2 48 0,-1-2-464 0,1 4-96 16,0-4 0-16,1 1 0 0,1-1 544 0,0 0 96 15,1 0 32-15,-1-1 32 0,2 1 368 0,1 0 64 16,0 0 16-16,0 0 16 0,2-3-160 0,-1 3-48 16,0-1 0-16,2 1 32 0,-1 0-208 0,0 0-32 15,0 0-16-15,-1 0 32 0,-1 1-240 0,1 2-48 16,-1-2-16-16,0 2 32 0,-1-1-160 0,0 2-16 16,-2 2-16-16,0-4 32 0,1 5-304 0,-2-2-160 15,0 0 160-15,-1-2-32 0,2 1 0 0,-1 1 16 16,1 1 0-16,0-2 48 0,1 2 144 0,2-2 48 15,3-1 0-15,-1 2 0 0,2-1-112 0,-1 0-16 0,2 1 0 16,1 0 0-16,1 1-256 0,0 0 0 0,0 3 128 16,1-3-128-16,0 4 128 0,0-2-128 0,0 2 144 15,0 0-144-15,-1 0 0 0,-1 2 128 0,1-2-128 16,2 3 0-16,-2-1 0 0,2 0 0 0,0 1 0 0,-1-1 0 16,0 2 0-16,-1-2 0 0,-1 1 0 0,0-1 0 15,0 1 0-15,0 0 144 0,2-1-144 0,-1 1 128 16,1 0-128-16,-2 2 0 0,1 1 0 0,0 0-176 15,2 0 176-15,-2-1 0 0,2 1 0 0,0-2 0 16,-1 2 0-16,1 0 0 0,-1-1 0 0,1-2 0 16,0 2 0-16,0 1 0 0,1 0 160 0,0-1-160 15,-1 1 352-15,-1 0-32 0,2 0 0 0,0 3 0 16,1 0-320-16,-1-1 0 0,0-2 0 0,0 1 0 16,1 1 144-16,0-2-144 0,1-3 192 0,-1 2-192 0,0-2 0 15,0 0 0-15,-1-3 0 0,0 1 0 0,1 0 0 16,0 1 0-16,0-1 0 0,-1 0 0 0,0 0 304 15,0 0-48-15,0 1-16 0,-2 0 0 0,2 0-240 0,-1 0 0 16,0 3 128-16,0-4-128 0,-2 2 0 0,1-1 0 16,-1 0 0-16,1 1 0 0,-4-3 0 15,3-2 0-15,0 5 0 0,2-3 0 0,0-1 0 0,2 1 0 16,0 3 0-16,1-5 0 0,-3 2 0 0,1-2 0 16,3 0 0-16,0 1 0 0,-1 1 0 0,1-4 0 15,0 4 0-15,-2-4 0 0,-1 2 0 0,-1 0 0 16,-2 0 0-16,1 0 0 0,-1 1 0 0,-1 1 0 15,-1 2 0-15,0-2 0 0,0 0 0 0,-2 2 0 16,1-2 0-16,0 3 0 0,-1-4 0 0,0 1 0 16,0 1 0-16,1-1 0 0,0-2 0 0,-1 0 0 0,1 1 0 15,0-3 0-15,1 4 0 0,-2-4 128 16,2 1-128-16,-1-1 0 0,-1 1 0 0,2-1 0 0,-1 1 0 0,0-4 0 16,1 3 448-16,-2 1 0 0,2-1 0 0,0-3 0 15,1 4-320-15,-1-1-128 0,-1 0 0 0,1 0 0 16,-1 3 144-16,1-3-144 0,-1 1 128 0,1 0-128 15,0 1 0-15,0 2 0 0,0-2 0 0,-1 0 0 16,0 1 0-16,1-2 0 0,0 2 0 0,-1-2 0 16,2 2 0-16,0 1 128 0,0-1-128 0,0-2 0 15,0 2 0-15,0-2 0 0,0 2 0 0,2-3 0 16,-2 0 0-16,3-2 0 0,-1 5 0 0,-1-6 0 16,0 3 192-16,0-2-64 0,-1 0 0 0,0 1 0 15,0-1 96-15,1 2 16 0,-3-3 0 0,0 4 0 0,1-4-240 16,-1 3 0-16,-1 3 0 0,0-3 0 0,-1 0 0 0,2 2 0 15,-3 1 0-15,1-3 0 0,0 0 0 0,-1 1 0 16,1 0 0-16,-1 1 0 0,2-4 0 0,-1 2 0 16,1-2 0-16,0 1 0 0,1-2 0 0,1-1 0 15,2 0 0-15,-1 1 0 0,2-2 0 0,-1 1 0 16,0 2 0-16,1-1 0 0,-1 0 0 0,0 2 0 16,0-1 0-16,-1 0 0 0,0 4 0 0,-1-2 0 15,-2 1 0-15,0 0 0 0,-1-1 0 0,-1 0 0 16,-1 1 0-16,-1 0 0 0,0-1 0 0,-2-1 0 15,1 1 0-15,-2-2 0 0,1 0 0 0,0-1 0 16,-1 2 0-16,-1-3 0 0,1 0 0 0,-1 1 0 16,0-2 0-16,0-1 0 0,1 2 0 0,-1-2 0 15,0 0 0-15,0-2 0 0,0 2 0 0,0-1 0 0,0 1 0 0,0 0 0 32,0 0-544-32,0 0-96 0,0 0-32 0,0 0 0 15,0 0-512-15,0 0-96 0,0 0-32 0,0 0 0 16,0 0-1616-16,0 0-320 0,0 0-64 0,0 0-11600 0</inkml:trace>
  <inkml:trace contextRef="#ctx0" brushRef="#br0" timeOffset="123370.01">29591 6945 13823 0,'0'-4'1216'0,"0"1"-960"0,1 3-256 0,-1 0 0 16,0 0-688-16,0 0-176 0,1-2-32 0,0 1-16 0,1-4 1712 16,-2 0 352-16,2 2 64 0,-2 0 0 0,0-2-256 0,0 3-64 0,0 0-16 0,-1 2 0 15,0-3 16-15,-1 2 0 0,0 1 0 0,-2 0 0 16,2-2 144-16,-2 2 48 0,0 0 0 0,-1 0 0 16,0 0 64-16,-1 2 32 0,1-2 0 0,-2 1 0 15,-1 2 112-15,1-1 32 0,-2 2 0 0,-1-1 0 16,1 3-256-16,-1-3-48 0,-1 4-16 0,-2-1 0 15,3 0-368-15,-2 1-80 0,1 2-16 0,0-1 0 16,0 0-240-16,1-2-48 0,-1 2-16 0,-1 0 0 16,3-1-240-16,-1-1 176 0,0 1-176 15,-1-1 160-15,2-1-160 0,0 2 192 0,1-4-192 0,0 3 192 0,2-2-48 16,-1-1 0-16,-1 0 0 0,-2 6 0 0,0-5-144 0,1 2 0 16,0 0 144-16,1 0-144 0,0 2 256 0,-1 0-32 15,2 0 0-15,-2 0 0 0,0 2-224 0,2 0 0 16,-2 1 128-16,2-1-128 0,-2 3 0 15,1-2 144-15,-1 1-144 0,0 3 128 0,1-3-128 0,0 1 0 16,0 0 0-16,0 0 0 0,2-1 240 0,0-2 16 16,0-1 0-16,2-2 0 0,-1 2-256 0,0-2 0 15,0 2 0-15,1-2 0 0,1 2 208 0,-1-2 0 16,0 2 0-16,0-3 0 0,1 3-16 0,-1-2-16 16,0 3 0-16,2-1 0 0,-2 1-176 0,2-1 0 15,-1 3 0-15,0-3 0 0,0 4 240 16,1-2 16-16,-1 4 0 0,1-3 0 0,-1 0-256 0,1-2 0 0,0 4 0 0,0 1 0 15,1-3 0-15,-1 2 0 0,1 1 0 0,0-3 0 16,1 2 0-16,1-2 0 16,2-2 0-16,-1 0 0 0,2 1 352 0,0-1 32 0,2 0 0 15,0-2 0-15,-1-1-240 0,1 0-144 0,2 2 192 16,0-2-192-16,2 2 240 0,-1 1-64 0,-1-1-16 0,0 1 0 16,-1 1-32-16,1-1 0 0,-2 0 0 0,0-1 0 15,-1 1-128-15,0 0 0 0,0-4-192 0,0 3 192 0,0-3 0 16,0 1 0-16,0-1 0 0,0 1 0 15,1-1 0-15,0 0 0 0,0-2 0 0,2-1 0 16,-1 2 304-16,0-1 128 0,0 0 16 0,0-2 16 16,2 2-464-16,-2 0 0 0,2 0 0 0,-2 0 0 0,1-1 0 15,-1 3 0-15,2-5 0 0,-2 5 0 0,0-3 0 16,2 3 0-16,-1-2 0 0,-1-1 0 0,2 2 256 16,-1-1-64-16,1 0 0 0,1-1 0 0,-2 2-16 0,2-1-16 15,0-1 0-15,0 0 0 0,1 0-160 0,0 0 0 16,2 1 0-16,-1-1 0 0,-2 0 0 0,1 0 0 15,0-3 0-15,-1 1 0 0,0 2 0 0,1-3 0 16,-1 2 0-16,1-2 0 0,-2 0 0 0,1 1 0 16,-2 2 0-16,2-3 0 0,0 0 0 0,0 0 0 15,0 2 0-15,0-2 0 0,0 0 0 0,1 0 0 16,-1 0 0-16,2 0 0 0,-1 0 0 0,0 0 0 16,1 0 128-16,-3 1-128 0,3-1 0 0,-1 0 192 15,0 0-192-15,-1 0 192 0,0 0 48 0,0 0 16 0,-2-1 0 16,1-1 0-16,1 2-256 0,-3-3 0 0,1 2 0 0,-1-1 0 15,2-1 0-15,-2 2 0 0,0-2 0 0,1 0 0 16,-1 0 0-16,1-1 0 0,-1 1 0 0,1-3 0 16,0 3 0-16,0-3 0 0,0 2 0 0,1-2 0 15,0 2 0-15,-1-2 0 0,2 0 0 16,-1 0 0-16,-1 1 0 0,1 0 0 0,0 0 0 16,-1 1 0-16,1-2 0 0,-1 2 0 0,-1-2 0 0,0 2 0 15,1 2 0-15,-1-4 0 0,2 0 0 16,0 2 0-16,-2-2 0 0,2 0 0 0,-1-1 0 0,0-3 0 0,0 4 0 15,0-2 128-15,0-2-128 0,0 0 0 0,-1 1 0 16,1-1 0-16,-1 0 0 0,2-2 0 0,-1 0 0 0,1-1 0 16,1 0 0-16,0 0 0 0,1-2 0 15,-1 2 0-15,1-3 0 0,0 1 0 0,0-1 0 0,0 2 0 16,0-2 0-16,1 1 0 0,-2 2 0 0,-2-2 0 16,2 1 0-16,-3 2 0 0,1 0 0 0,-1-1 0 15,0 3 0-15,-3-2 0 0,0 2 0 0,0-2 0 16,-2 2 0-16,0 1 0 15,-2-3 0-15,0 2 0 0,0 0 0 0,-2-2 0 0,0 2 0 0,-1-1 0 16,2-1 0-16,-1 0 0 0,0 0 0 0,0-1 0 16,1 1 0-16,-2-2 0 0,2 2 0 0,0 0 0 15,0-2 0-15,-1 2 0 0,0-1 0 0,1 3 0 16,-1-1 0-16,1 1 0 0,-1 3 0 0,-1-2 0 16,-1 3 0-16,2-1 0 0,-2 1 0 0,1-3 0 15,-2 3 0-15,1 0 0 0,-2-1 0 0,0 1 0 0,-2-1 0 16,-1 1 0-16,1-1 0 0,-2-1 0 15,0 0 0-15,0 2 0 0,0-3 0 0,0 2 0 0,-1 1 0 0,-1 0 0 16,1 0 0-16,0-1 0 0,-1 1 0 16,6 2 0-16,1 1 0 0,0 0 0 0,-1 0 0 0,-2-2 0 15,-1 1 0-15,0-2 0 0,-1-2 0 0,2 2 0 16,0 0 0-16,1 0 0 0,-1 0 0 0,2-1 0 16,0 1 0-16,0 0 0 0,0 0 0 0,-2 0 0 15,1 2 0-15,-1-2 0 0,0 2 0 0,-1-2 0 16,1 3 0-16,-2 0 0 0,-2-2 0 15,3 1 0-15,-3 3 0 0,3-2 0 0,-1 0 0 0,-1 3 0 16,2-3 0-16,-1 3 0 0,1 0 0 0,1 0 0 0,-1 0 0 0,2 0 0 16,-1 0 0-16,1 0 0 0,-1 3 0 15,1-3 0-15,0 0 0 0,-1 0 0 16,1 0 0-16,-1 0 0 0,1 0 0 0,-1-3 0 0,2 3 0 0,-1-2 0 16,-1 0 0-16,1 2 0 15,0-2 0-15,-1-1 0 0,-1 2 0 16,2 1 0-16,-2 0 0 0,1-2-128 0,-1 2 128 0,-1 0 0 0,0 2 0 0,0-2 0 15,-1 1-128-15,1 2 128 0,2-3-128 0,-1 2 128 16,3-2-192-16,0 0 192 16,3 2-1488-16,2 0-192 0,3-2-48 0,5 0-19968 15</inkml:trace>
  <inkml:trace contextRef="#ctx0" brushRef="#br0" timeOffset="129019.07">22319 12553 12895 0,'1'-3'1152'0,"0"3"-928"0,-1 0-224 16,0-2 0-16,1 0 448 0,-1 1 32 0,3-2 16 0,-1 0 0 0,1-1-368 0,-1 0-128 0,3 2 0 0,-1-2 144 16,0 4 32-16,-2 0 0 0,1 0 0 0,-2 1 0 0,0 2-176 15,0-3 0-15,-1 2 0 0,0 0 0 0,0 3 0 0,0-2 0 16,-1-2 192-16,0 3-64 0,-2-2 784 0,1 3 160 16,-2-2 16-16,1 1 16 0,-2 1 448 0,1-4 96 15,-3 3 16-15,0 0 0 0,-2 0-384 0,2-1-64 16,-2 3 0-16,-1-1-16 0,1 0-416 0,-3-1-80 15,1 4 0-15,-3 0-16 0,0 1-336 16,-1 0-64-16,1 1-16 0,-3-3 0 16,1 3-272-16,-2 0 0 0,-1-1 0 0,-2 4 0 15,1-5 0-15,-1 1 0 0,-2 3 128 0,0-2-128 0,2-1 0 0,-3 4 0 16,-1-5 0-16,-3 5 0 0,-4 0 704 0,-2 1 16 16,-3-1 16-16,-3 2 0 0,-1 0-320 0,-2 1-64 0,-2-1-16 15,-3 1 0-15,1 2-336 0,-2-1 128 16,-1 5-128-16,-2-2 0 0,0 2 0 0,0-1 128 0,4-1-128 15,-6 0 0-15,-2 2 448 0,-3-1 0 16,1 1 16-16,0 0 0 0,7-2-336 0,-6 1-128 0,-4 3 0 16,-1 1 0-16,3-1 0 0,-2 1 0 0,1-1 0 0,1-2 0 15,8-1 192-15,-6 0-48 0,-3 3-16 0,-4 1 0 16,3-1-128-16,0 2-144 0,3-3 144 16,1 0-208-16,1-3 208 0,1 1 0 0,0 1 0 0,3 0 0 15,0 1 224-15,3-4 32 0,3 1 16 0,2-3 0 16,0 1-272-16,3-2 160 0,0 0-160 0,3-1 128 15,2-1-128-15,0 0 0 0,0-2 0 0,2 1 0 16,2-3 0-16,2 2 0 0,3-3 0 16,0 2 0-16,2-3 0 0,2-1 0 0,1-1 0 0,3 2 0 15,2 1 0-15,2-7 0 0,3 4 0 0,1-6 0 0,3 3-224 16,3-3 32-16,1 0 0 0,4 0-17744 16</inkml:trace>
  <inkml:trace contextRef="#ctx0" brushRef="#br0" timeOffset="136802.47">27174 7176 8287 0,'-7'2'736'0,"2"-2"-592"0,0 3-144 0,1-3 0 0,3 0 400 0,1 0 48 0,0-3 16 0,-1 3 0 0,-2 0 560 0,1-2 128 15,-2 1 0-15,2-4 16 0,-2 3 112 0,2-3 0 0,0 2 16 0,1-1 0 16,0-2-80-16,1 2 0 15,0-2-16-15,1-3 0 0,3 2 336 0,1-2 80 16,2-1 16-16,1 2 0 0,-2 0-288 0,4 0-48 0,2-2-16 0,2 1 0 16,3-1-384-16,0 1-96 15,3 2-16-15,-1-3 0 0,-1 4-192 0,-2 1-32 16,-1 0-16-16,-3 3 0 0,0-1-320 0,-4 2-64 16,1 1-16-16,-3 0 0 0,-1-3-144 0,-2 6 0 0,-1-2 0 0,-3 4 128 15,0-1 64-15,-1-2 16 0,0 2 0 0,-2 2 0 16,-1-2 32-16,-1 2 0 0,-1 0 0 15,-1 0 0-15,2 1-48 0,0-1-16 0,0-2 0 16,1-1 0-16,-2 2 48 0,1-1 16 0,0 2 0 0,1-2 0 16,1-1-112-16,-2 2 0 0,0 3-128 0,-3 0 192 15,0 2 0-15,-3 3 0 0,-1-1 0 0,-2 2 0 16,-2 2 0-16,-3 2 0 0,-4 5 0 0,-3-2 0 16,-5 5 32-16,-5-2 0 0,-1 2 0 0,-2 0 0 15,0-1-96-15,0 0-128 0,-2 1 176 0,2-4-176 0,2-1 320 0,3-1-64 16,5-4 0-16,2-1 0 0,1-2-128 15,2 2-128-15,0-4 144 0,2 4-144 16,1-3 0-16,-2 1 128 0,2 0-128 0,-2 2 0 16,1-2 0-16,-1 0 0 0,1 0 0 0,-1-1 0 0,2 0 0 0,1-2 0 15,0 0 0-15,2 2 0 0,2 1 0 0,1-3 0 16,1 3 0-16,2 0 0 0,2-2 0 0,1 2 0 16,2-3 0-16,3 3-160 15,3-3-800-15,3 1-176 0</inkml:trace>
  <inkml:trace contextRef="#ctx0" brushRef="#br1" timeOffset="149643.97">23599 12474 4607 0,'1'0'400'0,"-1"-2"-400"0,0 2 0 0,0 0 0 0,0 0 816 0,0 0 80 15,0 2 0-15,-1-2 16 0,0 0 48 0,1 0 0 16,-3 0 0-16,3 0 0 0,0 0-288 0,0 0-48 15,0 0-16-15,0 0 0 0,0 0 1072 0,0 0 224 16,16-10 32-16,-11 6 16 0,0-1 224 0,0 2 32 16,1-2 16-16,-2 1 0 0,0-1-416 0,0 2-80 0,-2-1 0 15,-1 1-16-15,-1 1-608 0,-2 2-112 16,-2 0-32-16,-1-3 0 0,-1 3-592 0,-2 3-128 0,-2-3-32 0,1 0 0 16,-2 2-16-16,0 0-16 0,-2 0 0 0,1-2 0 15,-1 3 64-15,2-2 16 0,0 1 0 16,0-1 0-16,0-1 0 0,1 4 16 0,0-3 0 15,1 1 0-15,0 0-272 0,-1 2 128 0,0-1-128 0,-2-2 0 16,0 3 128-16,0-1-128 0,0 1 0 16,-1 1 0-16,1 0 0 0,-3 2 0 0,2 0 0 0,-2 1 0 15,2 0 0-15,0 0 0 0,0 0 0 0,1 1 0 16,1-1 0-16,2 1 0 0,0-1 0 0,2 2 0 0,0-3 0 16,4 1 0-16,-1-1 0 0,2-2 0 0,1 2 0 0,0 1 0 15,2-1 0-15,-1-2 0 16,2 0 0-16,0 2 0 0,1-2 0 0,1-2 0 15,2 1 0-15,0 1 0 0,1 0 0 0,1-2 0 0,0 0 192 16,1 2-32-16,3-2 0 0,0 1 0 16,1 2-16-16,-1 0 0 0,2-1 0 0,-1 2 0 15,2 1-144-15,-2 0-144 0,0 0 144 0,0 0-208 0,-1-1 208 0,0 1 0 16,-1 2 0-16,1-4 0 0,-2 2 0 16,0 0 0-16,-1 2 0 0,-1-1 0 0,0 0 0 0,-1 0 0 15,-2 1 0-15,1 1 0 0,-1-4 0 0,0 5 0 16,0-1 0-16,1-2 0 0,-1-1 0 0,0 2 0 15,2-3 0-15,-2 1 0 0,1 0 0 0,0 0 0 16,1 2 0-16,-2-2 0 0,0-2 0 0,-1 2 0 16,2-1 0-16,-2 1 0 0,-2-1 0 0,1 0 0 15,-1 1 0-15,-2-1 0 0,-1-2 0 0,-1 1 0 16,-1 0 0-16,-2-2 0 0,1 3 0 0,-3-3 0 0,0 3 0 16,-2-2 0-16,0 0 0 0,-2 1 0 15,1-2 0-15,-2 3 0 0,-1-2 0 0,0 0 0 0,0 0 0 16,-1 2 0-16,-1-2 0 0,0-2 0 0,-1 1 0 15,2 0 0-15,-1 0 0 0,0-2 0 0,1 1 0 0,0-3 0 16,1 0 0-16,3-3 0 0,-1 3 0 0,3-4 0 31,-1 2-448-31,2-5 0 0,3 1 0 0,-1-2 0 16,2 1-1344-16,2-5-256 0,1 3-48 0,1-2-13888 0</inkml:trace>
  <inkml:trace contextRef="#ctx0" brushRef="#br1" timeOffset="150151.91">23727 12776 12895 0,'-3'0'1152'0,"0"-2"-928"0,2 2-224 0,1 0 0 0,0-2 1264 0,0 2 208 0,-1 0 32 0,-1-1 16 0,0 0 592 16,1-3 128-16,1 3 32 0,2-2 0 0,2 1-464 0,1 0-80 16,2-1-32-16,0 3 0 0,2-1-288 0,0 1-48 15,3-2-16-15,-1 2 0 16,2 2-704-16,-2-2-160 0,2 1-32 0,-2 0 0 0,0 3-192 0,-1-2-32 15,-1 1-16-15,-1-2 0 0,-1 1-208 0,0-2 0 16,0 2 0-16,-2-1 0 0,0-1 0 0,1 0 0 16,-2-1-144-16,3 1 144 0,-2-2-416 0,0 0 16 15,2 1 0-15,-2-1 0 16,2-1-656-16,1-1-128 0,0 2-32 0,1-1-14512 16</inkml:trace>
  <inkml:trace contextRef="#ctx0" brushRef="#br1" timeOffset="157434.65">24248 12509 8287 0,'-1'-2'736'0,"1"-1"-592"15,-1 0-144-15,-1 3 0 0,2-2 1264 0,0 2 208 0,-1 0 64 0,-1 0 0 16,-1 0-1120-16,-1-3-224 0,0 3-32 0,1 0-16 15,-1 0 496-15,0 0 80 0,2 0 32 0,0 0 0 16,1 0 1232-16,1 0 240 0,1 0 48 0,0 0 16 16,2 0-304-16,-1 1-64 0,0 1-16 0,2 0 0 15,-4-2-496-15,0 0-80 0,0 0-32 0,19 8 0 16,-14-2-272-16,-2 0-64 0,1 1-16 0,-2 1 0 16,0-1-480-16,0 2-80 0,-2 6-32 0,2 2 0 15,-1 1-64-15,0 4-16 0,-1-2 0 0,2 3 0 16,-1 0-48-16,0 3-16 0,2-1 0 0,0-1 0 15,-1 1-80-15,2-3-128 0,-1 2 176 0,1-1-176 0,-1 1 0 16,-1-2 0-16,1-4 0 0,-2 0 0 0,1 2 0 16,0-3 0-16,-2 1 0 0,0-3 0 15,-1 0 0-15,-2-3 0 0,0 1 0 0,-2-2 0 16,0-2 0-16,-2 1-224 0,-1 0 64 0,0-3 16 16,-1 1-544-16,1-2-96 0,-2 0-32 0,3-4 0 15,0 0-1744-15,1-2-368 0,3-3-64 0,2-2-11760 16</inkml:trace>
  <inkml:trace contextRef="#ctx0" brushRef="#br1" timeOffset="158229.16">24218 12480 35935 0,'-6'-8'1600'0,"2"3"320"0,2-2-1536 0,1 3-384 0,1 1 0 0,0 2 0 0,1-1-1072 0,-1-1-272 0,0-5-64 0,2 1-16 16,0 1 1216-16,2-2 208 0,0 1 0 0,0 4 192 0,1-2 656 0,2 2 144 0,1 1 32 0,1 0 0 16,0 1 80-16,2 1 32 0,0 0 0 0,2 0 0 0,0 0-560 15,0 1-96-15,2 1-32 0,-1 0 0 0,0-2-192 0,2 0-32 16,0 0-16-16,1 0 0 0,-1 4-48 0,1 1-16 16,-1-2 0-16,-1 3 0 0,1-2-16 0,-1 2 0 15,-1 1 0-15,-1-2 0 0,0 3-128 16,-2 0 0-16,-2 0 0 0,0 2 0 0,-2 0 0 0,-1 2 0 15,-2-1 0-15,-1 0 0 0,-1 2 0 0,-3-1 0 16,-2 1 0-16,-2 1 0 0,-1-2 0 0,-2 3 0 16,-2-1 0-16,-2 0 0 0,0-1 0 0,-3-1 0 15,-1 0 0-15,0-1 0 0,2-2 0 0,-2-1 0 16,0-1 0-16,0-1 0 0,2 1 0 0,0-3 0 16,0-1 0-16,0 1 0 0,2-1 0 0,1-1 0 15,1 1 0-15,2-2 0 0,1 0 0 0,2-1 0 0,2-1 0 16,1 0 0-16,2-1 0 0,2-1 0 0,0 0 0 0,2-1 0 15,2 1-128-15,0-1 128 0,2-3-160 16,0 3 160-16,1-1-192 0,2 1 192 0,2 1-208 0,-1 1 80 16,1 0 128-16,0 1 0 0,0 2 0 0,1 1 0 15,-1 0 0-15,0 1 0 0,0 1 0 0,0 1 0 16,-1-2 0-16,0 2 0 0,-2 1 0 0,1 0 0 16,0-1 0-16,-2 1 0 0,-1 2 0 0,0-2 0 15,-2 4 0-15,0-4 0 0,0 4 0 0,-2-2-128 16,2 1-16-16,-1 0 0 0,1 2 0 0,-3 0 0 15,1 0 144-15,-2-1-128 0,-1 2 128 0,-2 1-128 16,-1-2 128-16,-2 2 0 0,-1-1 0 0,-1 1 0 16,0-1 0-16,-1 0 0 0,2 1 0 0,-3-2 0 15,1-1-384-15,-1 0 0 0,-1-3 0 0,1 1 0 16,-2-1 384-16,2 0 176 0,-1-2-16 0,-1 1 0 16,-1 0-160-16,1 0 160 0,0-2-160 0,0 1 160 0,-2-2-160 15,0-1 0-15,1 1 0 0,1 0 0 0,-1-2 0 0,1 2 0 16,1-3 0-16,0 0-176 0,0 0 176 0,-1 0 0 15,1-3 0-15,0 2-128 16,2-2-512-16,-1-2-112 0,0 0-16 0,2 0-10528 16,0 0-2112-16</inkml:trace>
  <inkml:trace contextRef="#ctx0" brushRef="#br1" timeOffset="159578.81">24879 12719 32255 0,'0'2'2864'0,"0"-2"-2288"0,0 0-576 0,0 0 0 0,3 1 1168 0,-2-1 128 15,3 2 32-15,1-2 0 0,2 0-304 0,4 0-48 16,2-2-16-16,2 1 0 0,1-3-592 0,1 1-128 0,0-1-32 0,0-3 0 16,1 3 0-16,-1 0 0 0,2 2 0 0,-3-1 0 15,-1 0-208-15,0 1 0 0,-2 2 128 0,-1 0-128 16,0 0 0-16,-1 0 0 0,-2 0 0 0,0 0 0 16,1 1-240-16,-2 0-32 0,1-1-16 0,-1 0 0 31,0 0-1040-31,0 0-208 0,2 0-32 0,1-2-16 15,0 0-960-15,2-2-192 0,0 2-32 0,2-2-10144 0</inkml:trace>
  <inkml:trace contextRef="#ctx0" brushRef="#br1" timeOffset="161935.94">25553 12494 17503 0,'1'-3'1552'0,"0"1"-1232"16,-1 1-320-16,0 2 0 0,2-1 1056 0,-2 0 160 15,1-1 16-15,-1 1 16 0,2-1 704 0,0 1 144 0,-2 0 16 0,0 0 16 16,0 0-400-16,0 0-96 0,0 0-16 0,-4 14 0 16,3-10-272-16,-1 2-64 0,2 1-16 0,-1 0 0 15,1 3-720-15,0 0-144 0,0 1-16 0,1 3-16 16,-1 0-208-16,2 3-32 0,-1 0-128 0,3 3 192 15,-1 3-192-15,1 1 144 0,2 2-144 16,-2 1 128-16,1-2 32 0,-1 2 0 0,0 1 0 0,0-2 0 16,-1 3-160-16,-2 0 0 0,1 1 0 0,-2-1 128 15,1 1-128-15,-1-3 0 0,0-3 0 0,0-1 0 16,0-2 0-16,0-5 0 0,3-6 0 0,-1 0 0 16,1-4-256-16,2-4-64 0,-1-2-32 0,2-2 0 15,-2 0-800-15,1-6-144 16,2-4-48-16,-1-3 0 0</inkml:trace>
  <inkml:trace contextRef="#ctx0" brushRef="#br1" timeOffset="162574">25438 12448 24879 0,'-2'-1'1088'0,"1"0"256"0,1-1-1088 15,0 2-256-15,1-1 0 0,1 1 0 0,1 0 224 0,1-4-16 0,1 1 0 0,3-1 0 16,3 0 1104-16,-2-2 224 0,1 4 32 0,-1 0 16 16,0-1-256-16,-1 0-48 0,-1 2-16 0,-1-1 0 15,2 1-240-15,-1 1-32 0,2 0-16 0,-2-2 0 16,3 2-464-16,-1 0-80 0,0 2-32 0,0-1 0 16,-1 2-160-16,2 0-48 0,0 1 0 0,-1 0 0 15,3 1 32-15,-1 2 0 0,2 1 0 0,-1-1 0 16,3 3-80-16,-1 2-16 0,3 0 0 0,1 1 0 15,-1 3 0-15,0-1 0 0,-1 0 0 0,0 0 0 16,1 1-128-16,-1 0 0 0,-1 0 0 0,0 2 128 0,-1-1-128 16,-1 0 0-16,1 0 0 0,-4 2 0 0,1-2 0 15,-2 2 0-15,0-1 0 0,-2-1 0 0,0 0 0 16,-2 4 0-16,-2-2 0 0,-2-1 128 16,-1 0-128-16,-1 2 0 0,-1-1 0 0,-1 0 0 0,-1-1 0 0,-2 0 0 15,0-1 0-15,-1 0 0 0,-1 0 0 16,-1-1 0-16,-1-2 0 0,1-2 0 0,-2-3 0 0,1-1 0 15,-1 0 144-15,-1-2-16 0,0 2-128 16,-1-1 192-16,-2-3-64 0,1 3 0 0,1-3-128 16,-2 1 0-16,-2-1 0 0,0 0 0 0,1 0 0 0,-2-1 0 15,1-1 0-15,0 0 0 0,2 0 0 0,-1 1 0 16,1-2 0-16,0 1 0 0,-1-1 0 0,4 3-160 16,0-4 160-16,2 0-208 15,0-3-288-15,3 2-48 0,1-2-16 0,1-1 0 16,2 0-304-16,1-4-64 0,4 0-16 0,-1-1-16656 15</inkml:trace>
  <inkml:trace contextRef="#ctx0" brushRef="#br1" timeOffset="163351.1">26217 12584 26719 0,'-3'0'2368'0,"0"0"-1888"0,1 1-480 0,2 1 0 16,0-2 640-16,0 2 48 0,-2-1 0 0,0 1 0 0,-1 3 624 0,2-2 128 15,1-1 32-15,3 2 0 0,0-3-272 0,3 1-48 16,-1-2-16-16,2-2 0 0,-1 1-416 0,1 1-80 16,0-2 0-16,-1-1-16 0,-1 3-368 0,-1 0-80 15,-1-1-16-15,-2 1 0 0,0 1-160 0,-1-1 0 16,-1 1 0-16,-1 1 0 0,-1 0 0 0,-2 1-272 0,1-1 64 0,4-2 16 31,0 0-1600-31,-17 10-320 0,11-6-64 0,0-3-13744 0</inkml:trace>
  <inkml:trace contextRef="#ctx0" brushRef="#br1" timeOffset="163784.37">26197 12900 11055 0,'-2'3'976'0,"0"-1"-784"0,0 1-192 0,1-3 0 0,1 1 5968 0,0 1 1152 16,0 0 240-16,0-1 32 0,0 1-5536 0,-1 2-1088 15,1-1-240-15,0 2-32 0,0-1-368 0,1-2-128 16,-1 1 0-16,1 1 0 0,1-1 0 0,-2 0 128 16,0 0-128-16,1 1 0 0,0-1 0 0,-1-2 0 15,2 2 0-15,-2-3 0 0,0 3-176 0,-2-3-16 0,2 0-16 0,0 0 0 32,0 0-1840-32,0 0-352 0</inkml:trace>
  <inkml:trace contextRef="#ctx0" brushRef="#br1" timeOffset="166985.31">26638 12394 10127 0,'2'-3'896'0,"-2"1"-704"0,2 2-192 0,-2 0 0 16,1 0 496-16,-1-2 64 0,0 2 16 0,3-1 0 15,-2-3 1088-15,1 1 208 0,0 0 48 0,0 1 16 0,-1-1-240 16,0 2-48-16,0 0-16 0,0-1 0 0,0 4-64 0,-1-2-16 16,0 0 0-16,0 1 0 0,0 0-672 0,0-1-144 15,0 0-32-15,0 0 0 0,-2 20-448 0,0-16-80 16,0 4-32-16,-1-2 0 0,0 0 176 0,-1 1 16 16,-2 1 16-16,0-2 0 0,-2 1 160 0,1 0 16 15,-2-1 16-15,1 1 0 0,0-1-160 0,-1-3-48 16,2 2 0-16,2-2 0 0,-1 1-336 0,2-1 0 15,2-2 0-15,0-1 128 0,1 1-128 16,1 1 0-16,3-2 0 0,-2 0 0 0,2 1 256 16,1 1 16-16,0 0 16 0,1-1 0 0,-1 1-288 0,2 0 0 15,1 1 0-15,-2 0 0 0,2-1-256 0,0 2-16 16,1-1 0-16,-2 2 0 0,2-2 128 0,0 1 144 16,-1 0-208-16,-1 0 80 0,0 0 128 0,-1 1 0 15,3-1 0-15,-1 3 0 0,2 0 0 0,0 0 0 0,-1-1 0 0,2 0 0 16,0 1 0-16,0 1 0 0,-1-1 0 0,1 1 0 15,0 0 0-15,-1 0 0 0,0 2 0 0,0 1 0 16,0-2 0-16,-3 0 0 0,0 3 0 16,-1-1 0-16,-1 1 0 0,-1-1 0 0,-2 3 0 0,0-2-128 15,-1 1-80-15,0-2-16 0,-1 4 0 0,-3-3 0 32,0 1-336-32,-1-3-64 0,0 1-16 0,0-1 0 0,-1 0 400 0,-1-1 80 0,0-1 16 0,-1 2 0 15,0-3 144-15,-1 0 224 0,0 0-48 0,-1-2-16 16,0 0-160-16,-3 1 0 0,-1-1 0 0,1-1 0 15,-2 1-512-15,-1 0 32 16,-2-2 0-16,-3 1 0 0,1-1-656 0,-3 1-128 16,2-1-16-16,-3-1-16 0,0 1-1008 0,0 0-192 15</inkml:trace>
  <inkml:trace contextRef="#ctx0" brushRef="#br1" timeOffset="167506.5">26616 12333 9215 0,'0'2'816'0,"0"0"-656"0,0-2-160 0,0 0 0 0,0 0 2928 0,0 1 544 16,0 1 112-16,-1-2 32 16,1 0-1424-16,1 2-272 0,-1-1-64 0,0-1-16 0,0 0 208 0,0 0 64 15,16 8 0-15,-8-8 0 0,2 2-928 0,3-1-176 16,2-1-48-16,2 0 0 0,4 0-384 0,3-1-64 15,4 1-32-15,1-2 0 0,3 2-128 0,1-1-32 16,2-2 0-16,-1 3 0 0,3-4-320 0,-3 3 0 16,-3-3 0-16,-3 1 0 0,-1 1-384 0,-3-4 0 15,-2 2 0-15,-3-1-12032 16,-4 2-2384-16</inkml:trace>
  <inkml:trace contextRef="#ctx0" brushRef="#br1" timeOffset="168968.89">25972 13366 15663 0,'-2'-3'1392'0,"-1"2"-1120"0,0 1-272 15,2 0 0-15,0 0-224 0,-1 0-96 0,-3 0-32 0,-2 0 0 16,-2 0-192-16,-4 0-32 0,1 0-16 0,-2 4 0 0,1-4 992 0,0 1 208 16,-1 2 32-16,-1 0 16 0,-1-1 1008 0,1 0 208 15,-2 1 48-15,-2 2 0 0,-2-3-320 0,1 1-64 16,-2 0-16-16,-1-2 0 0,2 0 16 0,-2 1 0 16,3-4 0-16,0 1 0 0,2 0-640 0,1-2-112 15,1 0-16-15,1 1-16 0,2-2-368 0,1 1-80 16,1 0-16-16,2 1 0 0,1-2-288 0,0 1 0 15,2-1 0-15,0 4 0 0,3-1 0 0,1 1 0 16,0 0 0-16,2 0-144 0,0 1 144 0,3 0 0 16,0 2 0-16,2-2 0 0,0 1-288 0,3-1 32 0,0 2 0 15,4-1 0 1,3-2-224-16,2 2-32 0,3-2-16 0,4 0 0 16,1 0-32-16,2 0 0 0,1-2 0 0,-1 0 0 0,4 2 0 15,-2-4 0-15,3 2 0 0,-1-2 0 0,-1 3-240 16,-1 0-48-16,-2-2-16 0,-3 1 0 0,0 1 496 0,-3-1 112 0,-4 2 0 0,0 0 16 15,-3 0 240-15,-4-2 0 0,-2 4 0 0,-2-2 0 16,-4 2 160-16,-1-1-32 0,-4 1 0 0,-1 1 0 0,-2-2 0 16,-3 3-128-16,-2-3 192 0,-1-1-64 0,-1 3 304 15,-3-3 48-15,-2 3 16 0,-2-3 0 0,-2 0 272 16,-2 2 64-16,-2 0 16 0,-1-1 0 0,1 1-80 16,-1-2-32-16,-1 1 0 0,0 1 0 0,2-2-224 0,-2 0-32 15,3 0-16-15,0-2 0 0,2 1-192 0,2-1-32 16,2 1-16-16,2-1 0 0,4 0-224 0,2-2 0 15,2 1-192-15,2-2 192 16,2 2-944-16,3-2-80 0</inkml:trace>
  <inkml:trace contextRef="#ctx0" brushRef="#br1" timeOffset="170263.07">26717 12057 14735 0,'-3'2'1312'0,"2"-2"-1056"0,0 0-256 0,1 0 0 0,0 0 256 16,0 0-16-16,-1 0 0 0,0 0 0 0,-2 0 528 0,2 0 96 0,-2 0 32 16,3 0 0-16,0 0 0 0,0 0 0 0,0 0 0 0,0 0 0 15,0 0 144-15,0 0 48 0,-20 3 0 0,15 0 0 16,0 1-256-16,-1-2-64 0,-3 2 0 0,1-2 0 15,0 2-192-15,-4-3-32 0,0 3-16 0,-3 0 0 16,2-2-160-16,-5 2-48 0,0-2 0 0,-1 2 0 16,-3-1 608-16,0 0 112 0,-2-1 32 0,1-1 0 15,2 2-288-15,-4-2-48 0,0 1-16 16,-2-2 0-16,2 3-320 0,-2-2-64 16,0 1-16-16,0 1 0 0,1-2-320 0,3 2 128 15,3-1-128-15,1-2 0 0,4 1 0 0,2 2 0 0,3-3 0 16,3 0 0-16,3 0 0 0,2 0 0 0,0 0 0 0,4 0 0 0,1 0 0 0,3-3 0 15,3 0 0-15,4 0 0 0,2-1 0 0,4 2 0 16,3-2 0-16,4 1-128 0,2 0-224 16,3 2-32-16,4-1-16 0,1 2 0 15,-1 0-384-15,4 0-80 0,-1 0-16 16,-3 0 0-16,-1 0 112 0,-2-2 32 0,1 1 0 0,-3 1 0 16,-1-3 416-16,-2 1 96 0,-2 0 16 0,-2 2 0 0,-3-2 208 0,-3 2 0 15,-2 0 0-15,-7 0-144 0,-3 0 144 0,-3 0 176 16,-2 0-48-16,-5 0 0 0,-2 2-128 0,-5-2 0 0,-3 2 0 15,-5 0 0-15,-2 1 384 0,-5-2 80 16,-1 3 32-16,-4 0 0 0,-1 2-240 0,-6-3-64 0,0 4 0 16,-2-4 0-16,2 0-192 0,0 0 0 0,-1-1 128 15,1-2-10224-15,3 1-2032 16</inkml:trace>
  <inkml:trace contextRef="#ctx0" brushRef="#br1" timeOffset="175571.65">22416 11587 2751 0,'-1'-3'256'0,"1"2"-256"0,0 1 0 0,0 0 0 0,1 0 192 0,-1 0-16 0,1 0 0 0,-1-2 0 15,3 2-176-15,-1 0 0 0,2-3 0 0,-4 3 0 16,0 0 0-16,0 0 0 0,0 0 0 0,21-1-176 15,-16 1 176-15,0 1 192 0,0-1-32 0,-1 0-16 16,0 0 736-16,1 0 144 0,-1 0 16 0,1 0 16 16,2 0-176-16,-3 0-48 0,3-1 0 0,-1 1 0 0,2 0-368 0,-2 1-80 15,3-1 0-15,-1 0-16 0,1 3-368 0,-1-3 0 16,1 2 0-16,0-2-128 16,0 0 128-16,1 0 0 0,-1 1 0 0,-2-1 0 15,1 0 0-15,0 0 0 0,1 0 0 0,0 0-128 16,0-1 128-16,-1 1 0 0,1 0 0 0,2-2 128 0,-2 2 32 0,2-3 16 15,0 2 0-15,-1-1 0 16,2 2 288-16,-2-4 64 0,1 4 16 0,-1-3 0 16,0 3-544-16,0 0 0 0,0 0 0 0,-3 0 0 0,3 3 0 0,-1-3 0 15,-1 1 0-15,0 2 0 0,2-1 0 0,-1-1 0 16,1 2 0-16,0-1 0 0,1-1 0 0,0 2 0 16,1-3 0-16,0 2 0 0,-1-2 0 15,3 0 0-15,-1 2 0 0,-1-2 0 0,1 0 0 0,0 0 0 0,1 0 0 16,-2-2 0-16,2 2 0 0,-1-2 0 15,0 2 0-15,0-4 0 0,0 2 0 0,0-1 0 0,-1 2 0 0,0 1 0 16,3-2 400-16,0-2 32 0,1 4 0 0,0-3 0 16,0 2-32-16,0 0 0 15,1-2 0-15,0 3 0 0,-1 0-400 0,1-1 0 16,0 1 0-16,-1 0 0 0,2 0 0 0,-2 0 0 0,-1 0 0 0,1 0 0 16,-2 0 0-16,2 0-176 0,-1-2 176 0,0 2-128 15,0 0 128-15,0 0 0 0,0 0 0 0,-1 0 0 16,2 0 0-16,-2 0 0 0,0-3 0 15,1 3 0-15,2 0 0 0,-2 3 0 0,0-3 0 0,0 0 0 16,1 0 0-16,1 0 0 0,1 0-144 16,-2 0 144-16,0 2-128 0,-1-2 128 0,1 0-160 0,-2 4 160 15,2-4-128-15,-2 0 128 0,1 1 0 0,0-1-144 0,0 0 144 16,1 0 0-16,-1 1 0 0,0-1 0 0,-1 0 0 0,2 0 0 16,-1 0 0-16,0 0 0 0,2-1 0 0,1 0 128 15,0 1-128-15,0-3 0 0,1 2 0 0,-1-1 0 16,1-1 0-16,-1 2 0 0,-1-2 0 15,1 1-160-15,0 1 160 0,1-2 0 0,1 1-176 16,-1 0 176-16,-1 2-160 0,2-2 160 16,-1 0-768-16,0 1-64 15,1 1-16-15,0-2 0 0,-3 1 528 0,2 1 128 0,1-3 0 0,-1 3 16 0,1 0 176 0,-1 0-128 16,3 0 128-16,-1 0-128 16,1-2-480-16,1 0-96 0,1 2 0 0,2-2-16 15,-3 2 336-15,1 0 80 0,0 0 16 0,-2-3 0 0,2 3 288 0,0 0 0 16,1-1 0-16,0 1 144 0,1-2-144 0,-1 2 0 15,-2 0 0-15,2 0 0 0,-2 0 0 0,0-3 0 0,2 2 0 16,-1 1 0-16,1-3 0 0,0 1 0 16,0 2 0-16,-1-4 0 0,-2 2 0 0,1-2 0 15,-3 1-176-15,1 3 176 0,-1-2 0 16,1 1 176-16,0 1-16 0,0-3 0 0,0 3-160 0,1-3 0 0,-1 3 0 0,0-2 0 16,1 1 0-16,-2-2 0 0,1 1 0 0,0 1-176 15,2-2 176-15,1-1 0 0,-2 2-144 0,1-2 144 16,-1 2 0-16,0 2 0 0,-1-4 0 0,0 3 0 15,-2-1 0-15,0 2 0 0,2 0 0 0,-3-2 0 16,1 2 0-16,-1 0 0 0,0 0 144 0,0 0-144 16,2-3 0-16,0 3 0 0,0 0 0 0,-2 0 0 15,2 0 0-15,-2-1 0 0,-1 1 0 0,2 0 0 16,0 0 0-16,-1-2 0 0,2 2 0 0,0 0 0 0,0-3 0 16,0 2 0-16,2-1 0 0,0-1 176 0,-3 2 720 15,-1-2 128-15,3 1 48 0,1 1 0 0,-4-2-176 16,1 0-48-16,2 3 0 0,-1-3 0 0,0 0-272 0,-1 3-48 15,2-2-16-15,-1 1 0 0,-1 1-512 0,0-3 0 16,0 1 0-16,0 0 0 0,1 2 0 0,1-2 0 16,1-1 0-16,0 2 0 0,-1 0 0 0,2 0 0 15,-1-2-160-15,-2 3 160 0,-5-2 0 0,4 0 0 16,2 2 0-16,1 0 0 0,2-2 0 0,-1 2 0 16,-1 0 0-16,2 0 0 0,-2-3 192 0,-1 2-32 15,2 1-16-15,-3-2 0 0,2 2 256 0,-1 0 48 16,1-4 16-16,-1 4 0 0,1-2-288 0,1-1-176 15,-2 2 192-15,0 1-192 0,2-2 0 0,-6 1 0 0,-1 1 0 16,1-2 0-16,4 2 0 0,1-3 128 0,1 2-128 0,-1-2 0 16,-1 3 0-16,-2-2 0 0,-5 1 0 15,1 1 0-15,5-3 0 0,0 3 0 16,1 0 0-16,0-2 0 0,0 1 0 0,-1 1 0 0,-1 0 0 0,2 0 0 16,-2-3 0-16,0 3 0 0,-2 0 0 0,2 0 0 15,-2-2 0-15,0 2 0 0,0-2 0 0,-1 2-144 16,0 0 144-16,-1 0 0 0,1-1 0 15,0 1 0-15,-1 0 0 0,-1 0 0 0,-1 0 0 0,2-1 0 16,-3 1 192-16,2 0-16 0,-1 0-16 0,0 0 0 16,0 1 480-16,0-1 80 0,1 0 32 0,1 1 0 15,-1-1-608-15,0 0-144 0,-2 0 0 0,2 2 0 16,-2-2 0-16,-2 2 0 0,3-2 0 0,-4 0 0 16,0 0-128-16,1 0 128 0,-1 0 0 0,0 0 0 15,0-2 0-15,-2 2 0 0,1-2 0 0,-1 2 0 0,-1-1 0 0,-1 1 0 16,3-1 0-16,-2-2 0 0,-1 3 0 15,1-4 0-15,-2 4 176 0,1-2-176 0,1 2 0 16,-1 0 0-16,-1-2 0 0,-1 2 0 0,0-2 0 16,2 2 0-16,0 0 0 0,-1 0 0 0,1-2 0 15,-1 2 0-15,-2 0-160 0,3 0 160 0,-1 0 0 0,-2 0-128 16,1 0 128-16,-1 0 0 0,2 0 0 0,0 0 0 16,0-3 0-16,1 3 0 0,1-1 0 0,-1 1 0 15,1 0 0-15,-2 0 128 0,2-2-128 0,-1 2 0 0,-1 0 0 16,-1-2 0-16,1 2 0 0,0-1-160 15</inkml:trace>
  <inkml:trace contextRef="#ctx0" brushRef="#br1" timeOffset="181377.53">26658 12126 7359 0,'-1'0'656'0,"0"0"-528"0,0 0-128 16,1 0 0-16,0 0 256 0,-2 0 32 0,1 0 0 0,-1 0 0 15,-1 1 32-15,-3-1 0 16,0-1 0-16,-1 1 0 0,1-3-320 0,0 0 0 0,-2 0 0 0,0 0 0 16,0 0 512-16,-1 0 0 0,-2 0 0 0,1-2 0 15,-1 1 256-15,-2 0 64 0,-1 4 0 0,-1-2 0 16,-3 2-96-16,1 0-16 0,-1 0 0 0,0 0 0 0,0 0-336 0,-1 0-64 16,-3 0 0-16,1 2-16 0,1-2 16 15,-2 0 0-15,0 4 0 0,-2-2 0 16,2 2-160-16,-1-1-32 0,0 0 0 0,0 0 0 15,2 1 304-15,0 1 48 0,3-2 16 16,3 0 0-16,1 1-176 0,0-2-48 0,3-1 0 0,1 2 0 0,3-2 96 0,1 1 16 16,1-2 0-16,3 0 0 0,2 0 0 0,2-2 0 15,2 1 0-15,1 1 0 0,2-3 48 0,6 2 16 16,0-1 0-16,5-2 0 0,1 1-256 0,2 0-32 16,3-2-16-16,3 1 0 0,3 1-144 0,0 1 0 15,1 1 0-15,0-2 0 0,2 3-144 0,0-4 144 16,-1 2 0-16,1-2 0 0,-2-1-192 0,-1 1 192 15,-2 2-192-15,-4-2 192 0,-1-1 0 0,-1 4 0 0,-1-4 0 16,-5 1 0-16,-2 2 0 16,-2 1 0-16,-2-1 0 0,-4 2 0 0,1 0 0 0,-5 0 0 15,-1 0 0-15,-2 2 0 0,-3-1 0 0,-1 1 0 16,-2 1 0-16,-3 1 0 0,-3-1 0 0,0 0 0 0,-2 0 0 0,-4 2 0 16,1-2 0-16,-2 3 0 0,-2-2 0 0,1-2 0 15,0-2 0-15,-2 2 0 0,1 0 0 16,-1-2 0-16,0 3 0 0,1-3 176 0,1 0-176 15,0 0 160-15,0 1 32 0,2-1 0 0,0 2 0 0,3-2 0 16,0 0 320-16,3 0 64 0,2 0 0 0,3 0 16 16,1-2-448-16,3 2-144 0,2-1 0 0,3 1 0 15,2-3 128-15,1 1-128 0,3 0 0 0,4 0 0 16,2 2 496-16,3-4-16 0,0 4 0 0,3-2 0 16,4 2-480-16,2-3 0 0,3 2 0 0,2 1 0 0,-1 0 0 15,2-2 0-15,1 1 0 0,-3 1 0 16,-2-1-128-16,1 0 128 0,-1-3 0 0,-1 2 0 0,-2-1 0 0,-3 0 0 15,-1 3 0-15,-4-4 0 0,-1 1 0 0,-3 1 0 16,-4 1 0-16,-1-2 0 0,-6 0 0 0,-1 3 0 16,-1-3 0-16,-6 3 0 0,-1-3 0 15,-3 1 0-15,-3 2 0 0,-3 0 0 0,-4 0 128 0,0 0-128 16,-1 2 0-16,-5 1 0 0,0 0 128 0,-3 0-128 16,0 0 0-16,-2 0 0 0,2 0 384 0,0 1 0 15,0-4-16-15,2 2 0 0,1-1 80 0,3 2 32 16,1-3 0-16,4 0 0 0,3 2-96 0,1-2 0 15,5 0-16-15,1 0 0 0,3 0-368 0,3 0 0 16,3-2 0-16,3 2 128 0,3-4-256 0,4 4-64 0,1-2 0 16,5-1-15872-16</inkml:trace>
  <inkml:trace contextRef="#ctx0" brushRef="#br1" timeOffset="183402.28">25888 13355 16575 0,'1'-2'1472'0,"0"2"-1168"0,0 0-304 0,-1 0 0 16,0 0 256-16,0-2 0 0,2 1 0 0,0 0 0 0,1-3-256 0,1 0 160 0,2 0-160 0,-1-2 128 15,1 1-560-15,-2 0-112 0,0 1-32 0,-1 1 0 16,1-2-176-16,0 0-32 0,0 1-16 0,0 1 0 0,-2-1 640 0,0 1 160 16,0 2 0-16,-2 1 0 0,1 0 784 0,-1 0 192 15,-1 0 48-15,-1 1 0 0,0 1 64 0,0 0 0 16,-1-2 16-16,-1 3 0 0,1-3-272 0,-1 3-64 16,0-3-16-16,-2 0 0 0,-1 1-80 0,0-1-16 15,-1 1 0-15,-1-1 0 0,-1 2-144 0,0-2-16 16,-1 0-16-16,-2 0 0 0,0 0 128 0,1 0 32 15,0-2 0-15,1 1 0 0,0 1-144 0,-2-1-32 16,-1 1 0-16,-1-3 0 0,2 3 48 0,0 0 0 16,-4 0 0-16,-1 0 0 0,2 3-176 0,-1-2-16 0,2 0-16 15,0 1 0-15,0 0-304 0,2 1 0 16,2-1 0-16,1-1 0 0,0 1 0 0,2-2 0 0,3 3 0 0,0-3 0 16,1 0 0-16,2-3 0 0,1 3 0 0,0-2 0 15,1 1 0-15,1-1 0 0,-1-1 128 0,3-1-128 16,0 2 0-16,1-4 0 0,1 4 0 0,0-1 0 15,2-2 240-15,2 3-16 0,0-3 0 0,2 4 0 16,1-1-96-16,1 1-128 0,2 1 176 0,-1-3-176 16,-3 3 0-16,2 0 0 0,7-2 0 0,1 2 0 15,3-1 0-15,-1 1 0 0,-1 0 0 0,1 0 0 16,-2 0-128-16,0 0 128 0,-3-2 0 0,-1 2-144 16,-1-2 144-16,-2 1-192 0,0 1 192 0,-2-2-192 15,-2 2 48-15,0 0 0 0,-2-2 0 0,-3 2 0 16,1 0 144-16,-2 0 0 0,-2 0 0 0,-1 2 0 0,-1-2 0 15,-1 2 0-15,-2-1 0 0,-2 3 0 0,-2-1 0 16,-1 0 0-16,-2 1 0 0,-1-1 0 0,-2 2 0 16,-2 0 0-16,-1-1 0 0,-1-1 0 0,0 0 0 15,0-2 0-15,-1 2 0 0,2-3 0 0,-1 0 0 0,2 0 0 16,1 0 128-16,-2 2-128 0,0-2 128 0,-3 0-128 16,2 0 160-16,1 0-160 0,1 0 144 0,1 0-144 15,4 0 128-15,0-2-128 0,3 0 0 0,2 1 128 16,1 1-128-16,3-1 0 0,0-2 0 0,3 3 0 15,1 0 0-15,-1-3 0 0,2 3 0 16,0 0 0-16,5 0 0 0,3-1 0 0,3 1 0 0,2 0 0 16,1 0-144-16,2 0 144 0,-1 1 0 0,-1-1 0 0,-5 3-128 15,3-3 128-15,4 0-304 0,0 0 0 16,-3 0 0-16,1 0 0 16,0 0-160-16,-2 0-48 0,-2-3 0 0,-2 3 0 15,-2 0 512-15,-2-1 0 0,-2 1 0 0,-3 1 0 0,-2-1 0 0,-2 0 0 0,-2 3 0 0,-2-3 0 16,-3 3 0-16,-4-2 0 0,-1 2 128 15,1-1-128-15,2-1 256 0,-3 1 0 0,-4 0 0 16,-6 1 0-16,-2 0 128 0,0 1 0 0,-1 0 16 16,0-1 0-16,0 2-176 0,1-2-32 15,1 2-16-15,3-3 0 0,2 0-176 0,3 2 0 0,4-3 0 0,2 0-10320 16,2 1-2096-16</inkml:trace>
  <inkml:trace contextRef="#ctx0" brushRef="#br0" timeOffset="202192.62">33320 10099 15663 0,'2'-4'1392'16,"1"2"-1120"-16,-2 2-272 0,-1 0 0 0,1 0 896 0,-1-3 128 0,0 2 32 0,1-1 0 0,1-1 32 0,-1 0 16 0,-1-1 0 0,-1 1 0 16,-1 0 288-16,-1-1 48 0,-2 1 16 0,-2 1 0 15,0 1-224-15,-3-2-32 0,0 3-16 0,-3-2 0 16,-1 2-96-16,-1 0-32 0,-2 2 0 0,-2 1 0 16,0 0-624-16,-5 1-128 0,1 2-32 0,-3 1 0 15,2-1-272-15,1 2 0 0,-1 2 0 0,3-2 0 16,1 0 0-16,2 2 0 0,2 0 128 0,0 0-128 15,3 1 0-15,3-1 160 0,2-1-160 0,0 2 128 16,0 0-128-16,0-1 192 0,1 0-192 0,-1-2 192 16,2 2-192-16,-1-2 0 0,1 0 0 0,-1 0 0 0,2 0 208 15,2-1-32-15,-1-4-16 0,3 2 0 16,1-1 256-16,1-3 48 0,3 2 16 0,-1-3 0 0,4 2-480 0,0-2 0 16,2 0 0-16,2 0 0 0,1 1 0 0,1 2 0 15,1-3 0-15,1 2 0 0,0 2 0 16,0 2 0-16,1-2 0 0,0 2 0 0,0 0 0 0,1 3 0 15,2-2 0-15,0 3 0 0,0-1 0 0,-1 1 0 16,-1-1 0-16,0 0 0 0,-2 0 0 0,1 2 0 16,-1 0 0-16,-1 0 0 0,-1 1 0 0,-2 1 0 15,2 2 0-15,-5-1 0 0,0 0 0 0,-3 0 0 16,-3 1 0-16,-2 1 0 0,-2 0 0 0,-2-2 0 16,-2 1 0-16,0-3 0 0,1 1 0 0,-1-1 0 15,-1 1 0-15,1 0 0 0,0-1 0 0,0 0 0 0,0 2 0 0,-2 1 0 16,2-2 0-16,-1 2 0 0,-1 1 0 0,1-2 0 15,-2-2 0-15,-1 1 0 0,-1-1 0 0,-1-5 0 16,-1 2 0-16,-1-2 0 0,-1 0 0 16,-1-1 0-16,0-1 0 0,-3-2 0 15,-1 1 0-15,-1 0 0 0,0-2 0 0,0 1 128 0,0-2-128 0,-2-1 0 16,-1 0 0-16,-1 0 0 0,2-1 128 0,-1-2-128 16,3 3 0-16,2-3 0 0,1-1 0 0,1 1 0 15,2-3 0-15,2 3 0 0,1-4 0 0,3 1 0 16,1 0-1568-16,3 2-256 15</inkml:trace>
  <inkml:trace contextRef="#ctx0" brushRef="#br0" timeOffset="208685.47">32920 11281 11967 0,'2'-2'1072'0,"0"-2"-864"0,-1 4-208 0,0-2 0 0,1 2 320 0,-1-2 32 16,1 2 0-16,1-5 0 0,1 4 608 15,-1-4 112-15,1 2 16 0,-3 0 16 0,0 2 560 0,-1 1 128 16,-1-3 0-16,0 3 16 0,-1 3 304 0,-1-3 48 16,1 0 16-16,-2 1 0 0,4-1-640 0,0 0-112 15,0 0-16-15,0 0-16 0,-21 12-448 0,17-9-96 16,0 1-16-16,1-1 0 0,-1 2-400 0,-1-1-96 16,0 0-16-16,-1 2 0 0,0 3 0 0,-3-2 0 15,0 4 0-15,0-1 0 0,-3 0-320 0,0 2 0 16,-3 1 0-16,-1 3 0 0,1 0 320 0,-1-1-16 15,-1 4 0-15,1-3 0 0,1 3-176 0,-1 0-128 16,1 0 144-16,0 1-144 0,0 1 304 16,2-2-48-16,-2 3 0 0,1 0 0 0,0-3-256 0,0 3 0 0,2-2 0 0,-1 1 0 15,2-4 0-15,0 2 0 0,1-1 0 0,0-2 0 16,1 0 0-16,0-1 0 0,1-2 0 0,1-2 0 16,-1 0-144-16,2-5 16 0,0 1 0 0,1 0 0 31,0-1-720-31,3-4-144 0,-1 0-32 0</inkml:trace>
  <inkml:trace contextRef="#ctx0" brushRef="#br0" timeOffset="209148.75">32925 11163 3679 0,'0'-4'320'0,"1"0"-320"0,2 4 0 0,-2-2 0 16,2 2 368-16,-2-2 0 0,1 2 0 0,2-2 0 0,1-2 496 0,0-1 96 15,-1 4 32-15,-2-1 0 0,-1 2 1488 0,-1 0 288 0,-2 2 64 0,-1 2 16 16,1 2 544-16,-2 3 128 16,2-2 0-16,-1 3 16 0,0 5-1152 0,0-2-224 0,1 3-48 0,-1 2-16 15,2-2-1248-15,-2 2-240 0,2 0-48 0,0 3-16 16,1-1-48-16,0 4-16 0,0-1 0 0,0 1 0 16,0 2-480-16,-1 0 0 0,2 1 0 15,-1 3 0-15,0 1 304 0,1 0-48 16,0-3 0-16,1 2 0 0,-2-2-256 0,0 0 0 0,0-6 0 0,-2 1 0 15,2 0 160-15,-1-2-32 0,0-3 0 0,0-2 0 16,0 0-128-16,1 0-176 0,0-3 48 0,0-1 0 16,0 1 128-16,1-6 0 0,0 2 0 0,0-3 0 0,2 0 0 15,-1-2 0-15,-1-1 0 0,2 0 0 16,-1-3-736-16,1 0-112 16,1-3-32-16</inkml:trace>
  <inkml:trace contextRef="#ctx0" brushRef="#br0" timeOffset="209467.47">32662 11632 25791 0,'-6'-3'2304'0,"2"0"-1856"0,3 3-448 0,1 0 0 0,1 0 608 0,-1 0 32 0,0-3 0 0,-1 0 0 0,-1-1 1456 15,2 2 288-15,0-2 64 0,3 1 16 0,1 3-1120 0,-1-3-208 0,4 3-48 0,-1 0-16 16,1 0-560-16,2 3-128 0,1-3 0 0,1 1-16 16,1 1-48-16,1-1-16 0,0 4 0 0,1-1 0 15,2-1-144-15,1 3-32 0,2-3 0 0,0 1 0 16,-1 2-128-16,-1-3 0 0,0 1 0 0,-1-2 0 15,-1-1 0-15,-1 2 0 0,0-3 0 0</inkml:trace>
  <inkml:trace contextRef="#ctx0" brushRef="#br0" timeOffset="210700.28">32870 12527 32255 0,'-4'-3'2864'0,"4"-1"-2288"0,2 4-576 0,1-2 0 15,-1-1-592-15,1 2-240 0,-1-1-32 16,2-2-16-16,1-2 688 0,0-4 192 0,1 1 0 0,-2-3 0 0,1 2 560 16,-3 1 224-16,-1-1 48 0,-1 3 16 0,0-2 624 0,-1 2 112 15,-1 1 16-15,-1 0 16 0,-1-1-688 0,1 1-144 16,-2 3-16-16,-1-4-16 0,-2 2-208 0,1 2-32 15,-2-1-16-15,-1 2 0 0,0-2-96 0,0 4-16 16,-1-3 0-16,1 2 0 0,-1 1-112 0,0 0-16 16,1 0-16-16,0 0 0 0,-1 4-112 0,0-4-128 15,-1 4 176-15,-2-4-176 0,2 2 224 0,-2 2-64 0,-1-2-16 16,1 2 0-16,-1 2 48 0,0 0 16 16,0 0 0-16,0 2 0 0,0 0-80 0,2 2-128 15,-1 0 176-15,-1 1-176 0,2 3 0 0,-1-2 0 0,0 4 0 0,0 1 0 16,0 1 0-16,-1 1 0 0,0 0 0 0,1 4 0 15,0-1 0-15,2 3 0 16,0-3 0-16,3-1 0 0,1 1 0 0,2-2 0 0,3 2 0 0,1-6 0 16,3 3 256-16,3-3 0 0,1-1 0 0,1 1 0 15,3-4-96-15,1 2-32 0,2-4 0 0,2 1 0 16,0-1-128-16,4 0 0 0,0 0 0 0,5 2-176 16,0-3 176-16,2 2 0 0,2 0 0 15,0-1-128-15,0 0 128 0,1-4 0 0,-2 2 0 16,0-3-128-16,-2 0-320 0,2-1-48 15,0 0-16-15</inkml:trace>
  <inkml:trace contextRef="#ctx0" brushRef="#br0" timeOffset="212298.22">32527 13447 5519 0,'-6'-7'496'0,"2"2"-496"0,0 4 0 0,3-2 0 0,2 3 6256 0,2 0 1152 0,-1-2 224 0,0 2 48 16,1-1-5744-16,1 1-1152 0,1-2-224 0,-1 2-48 16,-2 2 304-16,1 1 64 0,-3 1 16 0,-2 5 0 15,2 0-112-15,-1 1-16 0,0 6 0 0,1-3 0 16,0 5-320-16,1 1-80 0,-1 1-16 0,1 5 0 15,-1 0-96-15,0 3 0 0,2 1-16 0,-4-1 0 16,1 4-112-16,-1-3 0 0,-2-3-128 0,2 1 192 16,-2-2-192-16,-1-3 0 0,1 0 0 0,-1-5 0 15,1 1 0-15,1-2 0 0,-2-4 0 0,1 2 0 0,-1-4-256 0,1-1-32 16,1 0-16-16,-2 0 0 16,1-3-1456-1,0-5-288-15</inkml:trace>
  <inkml:trace contextRef="#ctx0" brushRef="#br0" timeOffset="213074.34">32607 13320 15663 0,'-17'-6'1392'0,"5"4"-1120"0,-1 2-272 0,6 0 0 16,3 0 2544-16,3 0 448 0,0 2 80 0,-3-2 32 15,-1 3-2224-15,-2 0-448 0,-1-1-96 0,2 3-16 16,1-4 944-16,0 1 176 0,3 2 32 0,0-1 16 15,1-1-32-15,0-1-16 0,2 2 0 0,-1-3 0 16,3 2-512-16,0-2-96 0,1 1-32 0,2-1 0 0,2 3-288 0,2-3-48 16,2 0-16-16,2 0 0 15,5 0-192-15,0-3-64 0,2 2 0 0,1-1 0 16,2-2-192-16,0 2 0 0,1-2 128 0,1 1-128 16,1 1 0-16,-1 1 144 0,0 1-144 15,-2 0 128-15,-3 0-128 0,-4 3 0 0,-2 0 0 0,-3 3 128 16,-3 0-128-16,-3 2 0 15,-2-2 0-15,-3 2 0 0,-2 2 0 0,-2 0-176 0,-2 3 48 16,-1-1 0-16,-1-2 128 0,-2 2 176 0,-1 1-48 16,-2-2 0-16,0 0-128 0,-2 1 0 0,0 2 0 15,-2-4 0-15,3 0 0 0,-2 1 0 0,-1-1 0 16,1 0-176-16,0-2 176 0,0 0 0 0,0 0 0 0,3-2-128 0,0 1 128 16,2-1 0-16,2-3 0 0,3 1 0 0,0-1 0 0,2-2-128 15,0 1 128-15,2-2 0 0,1 0 0 0,0 3 0 16,1-3 0-16,2 0-128 0,0 0 128 0,2 1 0 15,0-1 0-15,2 3 0 0,1-3 0 0,1 0 0 0,1 0 0 0,2 0 0 16,0 0 0-16,2 2 0 0,0-1 0 0,-1 2 0 16,3-1 0-16,-2 2 0 0,1 0 0 0,-2 2-128 15,0 0 128-15,-3 0 0 0,0 0 128 0,-2 4-128 16,1-1 0-16,-3 1 0 0,-1 0 0 0,-1 2 0 16,-1-2 0-16,-1 2 0 0,-1 3 0 0,-1-4 0 15,0 4 0-15,-3-2 0 0,2-4 0 0,-1 4 0 16,0-1 0-16,0-1 0 0,0 0 0 0,-1-3 0 15,1 2 0-15,-2 1 0 0,0-4 0 0,2-1 0 16,-1 1 128-16,0-1-128 0,-4 2 128 0,1 2-128 0,-3 0 240 16,1-1-32-16,-1 1 0 0,-2-3 0 0,1 2 80 0,-2 0 16 15,1-2 0-15,0-1 0 0,-2-2-112 16,1 1 0-16,-3 1-16 0,-1 1 0 0,-1-3-176 16,-1 1 192-16,1-1-192 0,0-2 192 15,1-1-192-15,-2-1 0 0,3 0 0 0,-1-1 0 0,3-1 0 0,-1-2-144 16,2 2 0-16,-1-5 0 15,2 4-864-15,0-4-160 0</inkml:trace>
  <inkml:trace contextRef="#ctx0" brushRef="#br0" timeOffset="-202615.89">32491 14521 8287 0,'0'-5'736'15,"0"4"-592"-15,1-1-144 0,1 2 0 0,-1 0 320 0,-1-3 16 16,2 2 16-16,0-4 0 0,1 1-96 0,0-3 0 16,0 1-16-16,0-1 0 0,-1 1 1296 0,0 1 256 0,-1 0 48 15,0 3 16-15,0-2 64 0,1 2 0 16,-1 2 16-16,0-3 0 0,0 2-320 0,1 1-64 0,-1 0-16 0,-1 0 0 15,1 0-192-15,-1 0-64 0,0 4 0 0,0-4 0 16,0 0-256-16,0 0-48 0,0 0-16 0,-1 22 0 16,0-13-256-16,-2 4-48 0,2 2-16 0,-2 2 0 15,1 4-384-15,-1-1-64 0,1 1-32 0,-1 3 0 16,1 0-160-16,0 1 192 0,-1 4-192 0,1-1 192 16,-1 0-192-16,-2 1 192 0,0 3-192 0,0-1 192 15,-1 1-192-15,0-1 0 0,0 1 0 0,0-1 0 16,-2-1 208-16,2-3-32 0,0-1-16 0,0 0 0 0,-1-1-160 15,1-3 0-15,4 0 0 0,-3-2 0 0,1-2 0 16,2-3 0-16,-1-1 0 0,1-2 0 16,0-2 0-16,2-1 0 0,-1-3 0 0,1 0 0 15,0-2-432-15,0-2-64 16</inkml:trace>
  <inkml:trace contextRef="#ctx0" brushRef="#br0" timeOffset="-201928.49">32454 14456 15663 0,'0'0'1392'0,"0"-3"-1120"0,3 3-272 0,-2 0 0 0,0 3 0 0,0-3-272 0,1 0 48 0,0 0 16 15,2 0 336-15,-2 0 64 0,1 0 0 0,-1 0 16 16,-1 0 2032-16,1 0 384 0,-1 0 96 0,0 0 16 0,0 0-752 0,1 0-160 15,-1 0-32-15,-1 0 0 0,1 0-416 0,0 0-96 16,-1 0 0-16,0 0-16 0,0 0-240 0,0 0-32 16,0 0-16-16,0 0 0 0,0 0-576 0,0 0-112 15,0 0-32-15,0 0 0 0,20 8-128 0,-14-4-128 16,2-3 192-16,0 2-192 0,3 0 208 0,2 0-64 16,0-1-16-16,2 2 0 15,1 0 0-15,0-2-128 0,-1 2 192 0,0-2-64 0,0 5-128 16,-2-4 0-16,1 1 0 0,0 1 0 0,-1 1 0 15,0 2 0-15,-2-2 0 0,-3 2 0 0,1 0 0 0,-1 2 0 0,-2 1 0 16,-1 0 0-16,0 1 192 0,-3 3-32 0,1 1-16 0,-1 0 0 16,0 3 48-16,1-1 16 15,1 5 0-15,-1-5 0 0,1 2-208 0,1 0 0 16,-1 1 0-16,1-3 0 0,-2 5 0 0,1-6 0 16,-1 4 0-16,-1-2 0 0,-1-2 0 15,-1 1 0-15,-1 3 0 0,0-1 0 0,-2-1 0 0,0-1 0 0,-2 2 0 0,-2-1 0 16,0-1 0-16,0 0 144 0,-1-2-144 0,0-2 128 15,-1 1 112-15,0-1 16 0,1-1 0 0,-2 0 0 16,0-2-256-16,-1 3 128 0,0-2-128 0,-3-2 0 16,2 2 240-16,-1-3-48 0,0 1-16 0,-1-4 0 15,-1 0-176-15,0-2 0 0,2-2 0 0,0-2 128 16,2 0 112-16,-1 0 16 0,1-2 0 0,0-2 0 16,0 2-256-16,-1-5 0 0,0 4 0 0,-3-3 0 15,2-1 0-15,-2 1 0 0,-3 0 0 0,1 0 0 16,0-2-384-16,-3 0-32 0,1 2 0 0,-2 2-19776 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7:06:23.18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23821 13542 13823 0,'-3'2'1216'16,"2"-2"-960"-16,1 0-256 0,-1 0 0 15,2 0-1136-15,-2 0-272 0,-1 0-48 0,0 0-16 0,-2-2 1152 0,2 1 320 0,-1-2 0 0,-1-1-128 16,1 2 1344-16,-1-4 256 0,0 0 64 0,0 0 16 15,0-1 224-15,0-2 32 0,-1 2 16 0,-2-1 0 16,0-2-240-16,2 3-48 0,-3-1-16 0,0 0 0 16,0-2-448-16,2 4-96 0,-1 0-16 0,-1 3 0 15,1-2 0-15,-1 1 0 0,-1 4 0 0,1-3 0 16,0 3-256-16,-1 0-48 0,0 0-16 0,0 0 0 0,-2 0-368 16,-1 0-80-16,3 3 0 0,-2-1-16 15,2 0 80-15,-3 0 0 0,1 1 16 0,-2 0 0 16,2 3-272-16,-1-2 160 15,-1 1-160-15,1 2 128 0,-3 1-128 0,1 1 0 0,-1 1 0 16,1-1 0-16,1 0 0 0,-1-2 128 0,2 2-128 16,-1 0 0-16,2-1 368 0,-1 0-16 0,0 1 0 15,1 2 0-15,1-2-352 0,-1 1 0 0,3-1 0 16,-2 2 0-16,1-2 0 0,2 1 0 16,3-1 0-16,0 0-128 0,2-2 128 0,1 2 0 0,1-3 0 0,1-3 0 15,1 3 0-15,5-2 0 0,-3 1 0 0,2-4 0 0,1 1 0 0,4 2 0 16,-1-2 0-16,3 1 0 0,-6 0 0 0,3-3 0 15,4 3 0-15,3 0 0 0,0-2 0 16,1 1 0-16,-1 1 0 0,-1-3 0 16,1 0 224-16,1 0 32 0,-2 1 0 0,1-1 0 15,1 0-112-15,-2 3-16 0,-5-3 0 0,2 1 0 16,-2 4-128-16,1-2 0 0,0 3 0 0,-1 2 0 16,-1 0 0-16,-2 1 0 0,0 3 0 0,-2 2 0 0,2 2 0 15,-3-1 0-15,0 1 0 0,0-2 0 0,1 0 0 0,-1-3 0 0,0 1 0 0,0 0 0 16,1-1 0-16,-2 0 0 0,1-2 0 0,-3 1 0 15,0-1 0-15,-2-1 0 0,1 0 0 16,-1 0 0-16,-1-2 0 0,-1 2 0 0,0-3 0 0,-1 1 0 16,0 2 0-16,-2-4 0 0,0 1 0 15,-1 1 0-15,1 1 0 0,-3-2 0 0,-1 2 0 0,2-1 0 16,-2-4 0-16,-2 2 0 0,1 1 0 0,-1-1 0 0,0-2-128 0,0 2 128 16,-1-1 0-16,1-2 0 15,-3-1 0-15,2 2 0 0,-5-2 0 0,2-2 0 16,-2 4-608-16,0-4 0 0,-1 1 0 0,-2 1 0 15,1 0-992-15,1 1-192 0,0 1-32 16,-2 2-16-16,3 0-240 0,-1 0-48 0,1 2-16 0,1 0-9328 16</inkml:trace>
  <inkml:trace contextRef="#ctx0" brushRef="#br0" timeOffset="557.62">23916 13751 28559 0,'1'0'2544'0,"0"0"-2032"15,1 0-512-15,1 0 0 0,-1 0 736 0,1 0 48 0,2 0 16 0,1 0 0 0,3 3 160 0,2-3 16 16,-1 0 16-16,1 0 0 0,2 0-640 0,-2 0-128 16,1 0-32-16,0 0 0 0,-1 0-192 0,0 0 0 0,-2 0 0 0,0 0 0 15,-3 0 0-15,-1 0 0 16,2 0-160-16,2 0-10384 16,0 0-2064-16</inkml:trace>
  <inkml:trace contextRef="#ctx0" brushRef="#br0" timeOffset="1666.87">24483 13523 25791 0,'0'-1'2304'0,"0"-1"-1856"0,1 0-448 0,-1 1 0 0,0 1 144 0,0 0-144 0,-1-4 128 0,0 2-128 0,-2-5 848 0,-1 4 96 0,0 0 16 16,-1 3 0-16,-2 3-16 0,3-2 0 0,-2 4 0 0,0 0 0 0,1 1 96 0,0 2 32 16,1 0 0-16,-1 2 0 0,2-1-32 0,-1 3 0 15,3 1 0-15,-1 2 0 0,1-4-624 0,1 2-128 16,1 0-32-16,1 1 0 0,0 1-112 0,1 7-16 15,0 0-128-15,1 5 192 0,-1 1-192 0,-1 0 144 16,1 2-144-16,-1 1 128 0,-1 2-128 0,-1 3 0 16,2-2 0-16,-4-3 0 0,1-6 0 15,-1-3-192-15,0 0 64 0,1-7 128 16,1 1-1184-16,0-5-112 0,0-1-32 0,0-3-15824 0</inkml:trace>
  <inkml:trace contextRef="#ctx0" brushRef="#br0" timeOffset="2385.75">24376 13493 6447 0,'-5'2'576'0,"0"-4"-576"0,0 2 0 0,1 0 0 16,3 0 3632-16,0 0 608 0,1 0 128 0,-3 0 32 0,1 0-2944 0,0 0-592 15,0 0-112-15,0-2-32 0,4 0 1248 0,0-1 240 16,5-4 48-16,1 1 16 0,2 0-864 0,3-2-160 16,2 1-32-16,1-4-16 0,4 1-608 0,0 1-112 15,2 0-32-15,-2-1 0 0,1 4-64 0,1-3 0 16,0 6-16-16,-1-2 0 0,0 1-128 0,2-2-32 15,1 3 0-15,-2-1 0 0,0 2-208 16,-2 2 128-16,0 0-128 0,-2 2 0 0,-6 2 0 0,1 2 0 16,-4 1 0-16,-1-2 0 0,-3 5 0 0,-1-4 0 15,-3 4 0-15,-1-3 0 0,-1 3 0 0,-1 0 0 16,-3-1-128-16,-2 2 128 0,0-2-160 0,-2 1 32 16,-1-1 0-16,-1-2 0 0,-2 2 128 15,-1 0 0-15,0 0 0 0,-1-1 0 0,-1 2 0 0,2-3 0 16,-1 1 0-16,2 1 0 0,0 1-336 0,3-4-48 15,-2 3 0-15,4-2 0 16,0 1-176-16,2-2-32 0,1 3-16 0,1-3 0 16,2 1-224-16,2 1-64 0,0-2 0 0,1 2 0 15,0-3 320-15,3-2 48 0,1 2 16 0,2 2 0 16,-1-4-64-16,2 1 0 0,1-2 0 0,0 1 0 0,2 0 288 0,0-2 48 0,0 1 16 0,2 1 0 16,-2 0 224-16,-1 0 192 0,0 1-48 0,0-1 0 15,1 1-144-15,-2 1 0 0,1 1 0 0,-1 3 0 16,-2-1 0-16,1-1-192 0,-2 2 32 0,-1 1 16 0,0-1-112 15,-3-1-32-15,1 2 0 0,1-1 0 0,-2 3 288 0,1-3 0 16,-1 1 0-16,-1 0 0 0,1 1 0 16,-2 1 0-16,1-2 176 0,-4-2-176 0,1 5 384 15,-2-7-16-15,0 5-16 0,-2-3 0 0,-1 0 224 16,-3 1 32-16,0-1 16 0,-2 0 0 0,-1 1-304 0,-1 1-64 16,-1 0-16-16,-1 0 0 0,0 0 0 0,-2-1 0 15,2 3 0-15,-2 1 0 0,0-4 64 0,0 0 16 16,2 2 0-16,-3-4 0 0,2 2-64 0,-1-2-16 15,0 1 0-15,1 0 0 0,0-3-416 0,2 0-80 16,0-1 0-16,0-3-16 16,3 1-1648-16,-1 0-320 0</inkml:trace>
  <inkml:trace contextRef="#ctx0" brushRef="#br0" timeOffset="4340.13">25008 13773 23039 0,'-1'2'2048'0,"0"-2"-1648"0,1 1-400 0,0-1 0 16,0 3 1056-16,0-3 128 0,1 2 32 0,-1 2 0 15,2-3-224-15,1 4-32 0,2-5-16 0,1 1 0 0,0-1 416 0,2 0 96 16,1 0 16-16,1-1 0 0,1 1-320 15,0 0-64-15,2 1-16 0,0 1 0 0,1 2-528 0,2-2-96 16,-2 4-32-16,2-2 0 0,0 2-176 0,1-1-48 16,-1-1 0-16,0 1 0 0,0 1-192 0,2-5 0 15,-2 2 0-15,1-2 0 0,0-1 0 0,-2-1 0 16,2 1 0-16,-2-4 0 0,2-1 0 0,0 2 0 16,-1-4 0-16,0 2 0 0,-2 1-224 0,1-2-32 15,-1 0-16-15,2 0 0 16,-3 1-1456-16,0-3-304 0</inkml:trace>
  <inkml:trace contextRef="#ctx0" brushRef="#br0" timeOffset="10050.74">25835 13620 8287 0,'-4'-2'736'0,"2"1"-592"0,1 1-144 0,-1 0 0 0,2 0 0 0,-1 0 0 16,1 0-160-16,-3-3 160 0,-2 1-240 0,1-2 48 0,1 2 16 0,-1-2 0 16,3 2 368-16,0 1 64 0,2-4 0 0,-1 4 16 15,1-2 1312-15,-1 3 256 0,2 0 48 0,-2 0 16 16,2 0-48-16,-1 3 0 0,0-3 0 0,0 2 0 15,0-2-48-15,-1 0-16 0,0 0 0 0,0 0 0 16,0 0-80-16,0 0-32 0,0 0 0 0,16 13 0 16,-12-11-192-16,0-2-32 0,-2 2-16 0,2 0 0 0,1 1-864 0,-1-3-160 15,-1 1-32-15,2 1-16 0,-1 2-224 0,-2 0-144 16,1 1 192-16,1 4-192 0,-2 1 0 0,1 3 0 16,-2 3 0-16,0 2 0 0,-1 1 224 0,0 4-64 15,-1 2-16-15,0 5 0 0,-2-1-144 16,1 3 0-16,-1-3 144 0,1-1-144 15,0 1 0-15,0-5 0 0,0 1 0 0,-1-4 128 16,2-1-128-16,-2-2 0 0,2-3 0 0,-1 0 0 0,0-5 0 0,2 1 0 16,-1-4 0-16,1 0 0 0,0-4 0 0,-1 1 0 15,1-4 0-15,-1-2 0 16,-1 0-496-16,1 1-16 0,-1-3 0 0,-2 2-17584 0</inkml:trace>
  <inkml:trace contextRef="#ctx0" brushRef="#br0" timeOffset="10724.46">25787 13600 35007 0,'-6'-1'1552'0,"2"1"320"0,0-2-1488 0,3 0-384 0,1 1 0 0,0 0 0 0,0 1-1120 15,0-3-288-15,0 2-64 0,1-5-16 0,0 4 1488 0,2-4 240 0,-1-1 80 0,2 1 0 0,-2 1 400 16,2 1 80-16,1 0 16 0,0-1 0 0,0 3 80 0,0-2 32 15,-1 2 0-15,2 0 0 0,-1 2-304 0,0-2-64 16,1 2-16-16,-2 0 0 0,2 0-272 0,2 0-48 16,-1 0-16-16,0 0 0 0,1-4-16 0,1 4 0 15,0-2 0-15,1-2 0 0,1 2-192 0,-2 0 176 16,2 1-176-16,1 1 160 0,-2 0-160 0,3 0 0 16,-3 3 0-16,2-1 128 0,-1-1-128 0,1 2 0 15,0 0 0-15,-2 2 0 0,2-1 0 16,0 2 0-16,-2 1 0 0,1 1 0 0,-2 0 0 0,-1 2 0 0,2 0 0 15,-1 0 0-15,0 1 0 0,-1 1 0 0,-1 0 0 0,0 1 0 16,1 1 0-16,-3 0 0 0,-1 0 0 0,1 2 0 16,-2-1 0-16,2 3 0 0,-2 0 0 15,0-3 0-15,1 5 0 0,-2-5 0 0,0 2 0 16,-1 2 0-16,2-4 0 0,-4 1 0 0,-1-1 0 0,0 0 0 16,0 1 0-16,-1-2 0 0,-1 1 0 0,-1 0 0 15,1-4 0-15,-2-1 0 0,1 3 0 0,-2-3 0 16,-1-2 0-16,1 1 0 0,-1-1 0 0,-2-1 0 15,0 1 0-15,-1 0 0 0,-4 2 128 0,0-2-128 16,-2-1 128-16,-2 2-128 0,0-3 0 0,-1 3 128 16,-1-2-128-16,1 0 0 0,1-4-160 0,0 4 160 15,1-4-208-15,0 4 48 0,1-1 16 0,1-1 0 16,1 1-112-16,0 0-32 0,3 2 0 0,0-1 0 16,1 0-512-1,2-4-96-15,3 0-32 0,0-2 0 0,3 1-1248 16,1-4-256-16</inkml:trace>
  <inkml:trace contextRef="#ctx0" brushRef="#br0" timeOffset="11084.14">26323 13876 19343 0,'-1'0'848'16,"-1"0"192"-16,1 0-832 0,1 0-208 0,1 0 0 0,1 0 0 0,-1 0 144 0,1-2-16 0,1 2 0 15,3-3 0-15,2-3 800 0,2 2 160 0,0 0 16 0,2-2 16 16,-1 4 176-16,3-3 48 0,-1 2 0 0,0-1 0 16,-1 3 64-16,0 1 32 0,-1 0 0 0,-1-2 0 15,0 4-416-15,-2-2-96 0,-1 1-16 0,1 2 0 0,-3 1-528 0,-1-2-96 16,-1 1-32-16,1 0 0 0,-2 2-512 0,0-1-96 16,0-1-32-16,1 0-10656 15,-1 4-2144-15</inkml:trace>
  <inkml:trace contextRef="#ctx0" brushRef="#br0" timeOffset="12179.42">27171 13523 12895 0,'3'-3'1152'0,"-2"0"-928"16,1 0-224-16,0 2 0 0,-1 0 128 0,0 0-128 0,2-3 176 0,2-1-176 15,-1-2 736-15,1 1 32 0,-1 0 16 0,0 2 0 16,-1 2 944-16,-2-2 192 0,0 2 48 0,-1 2 0 0,0-3 416 15,-1 2 96-15,0 1 16 0,-1 0 0 0,0 0-768 0,-2 0-128 16,-1 0-48-16,0-1 0 0,1 1-784 0,-2-3-176 16,-1 2-16-16,-2-2-16 0,0 2-288 0,-1-1-48 15,0 2-16-15,-2-4 0 0,-1 4-208 0,1 1 0 16,-2 2 0-16,2-1 0 0,-2 2 0 16,1 0 0-16,1 1 0 0,-1 1 0 0,0 3 240 0,0 0-48 15,0 0-16-15,1-1 0 0,2 2 0 0,-1 0 0 16,4 0 0-16,-1-1 0 0,1-1-48 15,1 5-128-15,0-1 192 0,0 4-64 0,1 1-128 0,0 1 0 16,2 1 0-16,0-1 0 0,-1 0 0 16,2 4 0-16,-1 2 0 0,0-1 0 0,-2 1 0 0,0 2 0 0,1-4 0 0,1 2 0 15,0-3 0-15,-1 1 0 16,1-1 0-16,1-3 0 0,-1 0 224 0,2-1 64 0,1-1 16 0,-1-3 0 16,2-1-144-16,-1 1-32 0,3-3 0 15,-1-3 0-15,1 1-128 0,0 0 0 0,1 1 0 16,0-2 0-16,1 2 0 0,0-2 0 0,1 0 0 15,0 3 0-15,1-2 0 0,1 2 0 0,1-3 0 16,-2 2 0-16,-1-4 0 0,1 1 0 0,3 4 0 16,-2-4 0-16,1-1 0 0,0 2 0 0,-2-1 0 0,1-3-176 15,1 4 176-15,0-5 0 0,1 2 0 0,-1-1 0 16,0-3 0-16,0 0 0 0,-2 0 0 0,2 0 0 16,1-4 0-16,1 0 0 0,1-2 0 0,0 1 0 15,1-4 192-15,-1 3-16 0,1-3-16 0,-1 0 0 16,2 2-160-16,-3-1 0 0,1 1 0 0,-1 1 0 0,1-2 0 15,-2 2 0-15,1-2 0 0,-1 2 0 0,0-1 0 0,-1 0-176 16,-1 1 48-16,-1 3 0 0,0-4 128 0,1 2 0 16,-2-1 0-16,0 0 0 0,1 0 0 0,-1-2 0 15,0 1 0-15,0-1 0 0,-2 2 0 0,1 0 0 16,1-2 0-16,-1 2 0 0,0 0 0 0,-1-2 0 16,1 3 0-16,0-5 0 0,0 4 0 15,0-2 0-15,0-2 0 0,-1 2 0 0,-1 1 0 16,1-2-160-16,0 2 160 0,-2 1 0 0,1 1-208 0,-1-1 64 15,-1 0 16-15,-1 2 0 0,2-2 128 0,-2 3 0 16,0 1 0-16,-2-3 0 0,2 1 0 0,-1 3 0 16,0-2 0-16,-2 3 0 0,1-2 0 0,-2 2 0 0,1-2 0 15,0 2 0-15,-1 0 0 0,2 0 0 16,-2-2 0-16,-1 2 0 0,1-3 0 0,1 2 0 0,-2 1 0 16,0 0 0-16,1-2-192 0,-1 2 64 0,-1 0 0 0,-2 0 0 15,2 0 128-15,-3 0 0 0,1 0 0 16,-1 2 0-16,0-1 0 0,0 2 0 15,1 1 144-15,0 1-144 0,-1-2 0 0,2 1 0 0,0-1 0 0,0 2 0 16,0-4 0-16,0 1 0 0,1 1 0 0,1-2 0 16,0 2 0-16,0-3 0 0,2 0 0 0,-1 0 0 15,1 0-208-15,1 0 48 0,-1-3 16 0,1 2 0 16,-1-2-368 0,1 3-64-16,0-3 0 0,2 0-11520 0,0 1-2304 0</inkml:trace>
  <inkml:trace contextRef="#ctx0" brushRef="#br0" timeOffset="12667.53">27785 13563 23951 0,'2'-6'1056'15,"-2"2"224"-15,1-1-1024 0,0 2-256 0,-1 2 0 0,0-1 0 0,1 2 768 0,0-3 112 0,1 2 16 16,-1-3 0-16,1 2 1088 0,-1-2 208 0,1 2 48 0,-1 2 16 16,-1-3-784-16,0 3-176 0,0 3-16 0,-1-1-16 15,-2 2-624-15,1-2-112 0,-2 3-16 0,0 1-16 0,-1 2-288 0,-1-2-48 16,1 0-16-16,-1 2 0 0,1 0-144 0,-2 0 0 15,1 2 0-15,-1-1 0 0,1 0 0 0,1-2 0 16,0-1 144-16,-2 2-144 0,2-2 0 0,0-2 0 16,0 0 0-16,0-1 0 15,2-1-688-15,0 0-208 0,1-2-32 0,-1 0-16944 16</inkml:trace>
  <inkml:trace contextRef="#ctx0" brushRef="#br0" timeOffset="13006.15">27726 13981 35935 0,'-2'0'3200'0,"-1"0"-2560"0,2 0-512 16,1 1-128-16,0-1 0 0,0 0 176 0,-1 4-176 0,0-4 192 15,-1 2 368-15,1-2 80 0,1 4 0 0,0-4 16 16,0 0-48-16,0 0-16 0,0 0 0 0,0 0 0 0,0 0-448 0,-1 21-144 15,1-18 0-15,0 1 0 16,-1-2 0-16,1-1 0 0,0 2-160 0,1-3-17920 16</inkml:trace>
  <inkml:trace contextRef="#ctx0" brushRef="#br0" timeOffset="17462.8">28588 13376 9215 0,'-1'0'816'16,"1"-3"-656"-16,1 3-160 0,1-2 0 0,-1 1-448 15,0 1-112-15,2-3-16 0,0-1-16 0,1-1 592 0,2-1 0 0,1 0 0 0,-3 0 0 0,1 2 0 0,-2 2 0 16,1-1 0-16,0 0 0 0,-2 0 0 0,-1 0 0 16,0 2 0-16,1 1 0 0,-2-3 1344 0,1 3 320 15,-1-2 80-15,0 1 16 0,0 1 32 0,-1 0 16 16,1-3 0-16,0 3 0 0,0 0-896 0,0 0-176 16,0 0-32-16,0 0-16 0,0 0 160 0,-22-3 48 15,18 3 0-15,-1-3 0 0,0 3 128 0,-1-2 16 16,3 1 16-16,-2-4 0 0,0 4-144 0,0-1-16 15,0 1-16-15,1-2 0 0,-1-1-352 0,0 4-64 16,-1 0-16-16,0 0 0 0,1 2-96 0,-3 0-32 0,1 1 0 16,-2 0 0-16,1 3-320 0,-1-3 128 0,-1 3-128 15,1 0 0-15,-2-2 0 0,1 2 0 16,0-3 0-16,-2 0 0 0,2 0 128 0,0 2 0 0,-1-1 0 0,2-2 0 16,0 2 480-16,-1 0 96 0,1 1 32 0,-1-1 0 15,2 1-272-15,-2 1-48 0,-1-2-16 0,2 1 0 16,-1 1-160-16,0 0-48 0,0 0 0 15,-1 2 0-15,1-1-192 0,0 0 128 0,2 4-128 16,-2-4 0-16,2 2 0 0,-1-2 0 0,3 1 0 0,1-1 0 16,-1 2 208-16,0-3-48 0,2 1-16 0,-1-1 0 15,2-1-16-15,1 1 0 0,1-1 0 0,-1 0 0 16,2 0-128-16,0-1 0 0,0 2 0 0,2-2 0 16,-2-1 0-16,1 1 0 0,-1 3 0 0,0-1 0 0,1-3 0 15,-1 4 0-15,1-4 0 0,1 3 0 0,-1-4 128 0,0 4 0 16,0-2 0-16,1 0 0 0,0 1-128 15,1-3 0-15,-1 2 0 0,1-2 0 0,0 2 128 16,1-1 0-16,0-2 0 0,0 1 0 16,1 0-128-16,1-1 0 0,-1 0 0 0,-1 2 0 0,2-2 0 0,1 1 128 15,-1 0-128-15,2-1 192 0,-3 1-192 0,2 1 0 16,2 1 0-16,-2-2 0 0,1 2 0 0,1 0 0 16,0-1 0-16,-2 1 0 0,3 0 0 0,-1 0 0 15,-3 1 0-15,2-2 0 0,0 1 0 0,0 1 0 16,-3-2 0-16,2 0 0 0,1 3 0 0,-2 1 0 0,3-1 0 15,-2-1 0-15,1 1 0 0,-2 0 0 0,1-1 0 16,0 0 0-16,0 0 0 0,-1-1 0 16,2 0 0-16,1 1 0 0,-2 2 320 0,-1-3 0 0,3 4-16 0,-2-2 0 15,0 4-304-15,-1-3 0 16,-1 3 0-16,0 3 0 0,-1-2 0 0,-1 3 0 0,-1 1 0 0,-2 0 0 16,1 1 0-16,-1 0 0 0,-1 4 128 15,1-3-128-15,-2-1 0 0,0 2 0 0,-1-3 0 0,1-1 0 16,-1 0 0-16,1-2 0 0,-1-1 0 15,2-1 0-15,0 0 0 0,0-2 0 0,-2-1 128 0,1 2-128 16,0 0 0-16,-1-1 0 0,-2 2 0 0,0-1 0 16,0-3 0-16,-1 4 0 0,-1-2 0 0,0-1 0 15,-2 2 0-15,0 0 0 0,-1 0 0 0,0-2 0 16,2 2 0-16,-5-3 128 0,1 5 16 0,-6-1 0 16,3 1-144-16,-2 3 128 0,1-3-128 0,1 2 128 0,-3-2-128 15,4 0 0-15,0 0 0 0,2-4 0 0,2-1 0 16,0-2 0-16,3 1 0 0,-2-5 0 15,2 0 0-15,0-3 0 0,2-1 0 0,0-2 0 0,0 0 0 16,2-2 0-16,-1-3 0 0,1 3 0 0,1 0 0 16,2-2 0-16,-1-2 0 0,1-3 0 0,1 0 224 0,-1-1-32 15,2 2-16-15,1-2 0 0,3-1 0 0,0 0 0 16,3-2 0-16,0 0 0 0,2-1-176 0,-1 1 0 16,4-1 0-16,-3-2 128 0,4 1-128 0,-2-3 0 15,3 1 0-15,-3-4 0 0,2 0 0 0,-1 0 0 16,1-1 0-16,-2-2 0 0,1 0 0 0,-2 2 0 15,1 0 128-15,-2 2-128 0,1 1 0 0,0 1 0 0,-2-1 0 16,2-1 0-16,-2 3 208 0,1-2-32 0,0 3-16 0,-2 0 0 16,2 1-160-16,-2 1 160 0,2 1-160 0,-2 3 160 15,-2 2-160-15,2 0 0 0,-2 1 0 0,2-2 0 16,-3 0 0-16,2 2 0 0,-1-2 0 0,1 3 0 16,-2-1 0-16,0-2 0 0,0 0-144 0,-1-1 144 31,-1 1-688-31,-1-4-80 0,1 2 0 0,-1-7-19472 0</inkml:trace>
  <inkml:trace contextRef="#ctx0" brushRef="#br0" timeOffset="25922.26">30072 7201 8287 0,'1'-4'736'0,"0"1"-592"16,0 0-144-16,1 0 0 0,-1 3 464 0,0 0 64 0,-1 0 16 0,1-4 0 15,1 2-208-15,0-2-32 0,1 1-16 0,-2-4 0 0,1 1 432 0,-1 1 96 16,1 0 16-16,-2 3 0 0,-2-2 416 0,2 2 96 16,0-1 0-16,-1-1 16 0,1 2-144 0,0 1-48 15,1-2 0-15,-1 0 0 0,3-1-480 16,-1-1-112-16,2 1 0 0,0 0-16 0,0 0-560 0,0-1 0 16,0 2 0-16,0-1 0 0,0 2 576 0,-1-1 16 15,0 2 0-15,1-1 0 0,-2-1 240 0,0 2 64 16,1-1 0-16,-1 2 0 0,1-3-240 0,-1 2-32 15,1-2-16-15,-2 1 0 0,0 1-368 0,1 1-80 16,-1-3-16-16,-1 3 0 0,1-1-144 0,-2 2 0 16,0 2 0-16,-1-2 0 0,1 1 0 0,1-2 192 15,0 0-192-15,0 0 192 0,-17 19 512 0,11-12 96 16,-2 2 32-16,-1 1 0 0,2 0-208 0,-3 1-48 16,0 1 0-16,-2 2 0 0,0 1-128 0,-5 1-16 15,-1 1-16-15,-2 4 0 0,-5 1-176 0,-2 1-48 0,-2 3 0 16,-5 2 0-16,-2 3-64 0,-3 0 0 15,-3 1-128-15,2-3 192 0,4-5-64 16,-5 6-128-16,-6 3 176 0,-1 3-176 16,0 1 192-16,1-2-192 0,4 0 192 0,2-3-192 0,5-3 0 15,5 2 0-15,4-6 0 0,3-2 0 0,6-4 0 0,3 0 0 0,5-7 0 16,3 0 0-16,2-2-576 16,4-1-192-16</inkml:trace>
  <inkml:trace contextRef="#ctx0" brushRef="#br0" timeOffset="28550.1">30085 7109 4607 0,'-2'2'400'0,"-1"0"-400"0,1 0 0 0,1-2 0 0,-1 3 208 15,1-3-32-15,-1 3-16 0,-3 1 0 0,-3 2 416 0,0 3 96 0,-1-3 16 0,0 2 0 16,2-2-352-16,0 0-64 0,2-4-16 0,0 2 0 0,2-1-256 16,-1-3 0-16,3 0-208 0,0 0 80 0,0 0 928 15,1-3 192-15,0 1 32 0,1 0 16 16,0-3 816-16,0 4 144 0,-1 1 48 0,0 0 0 0,0 0-240 0,0 0-32 15,0 0-16-15,17-12 0 0,-15 12-400 0,0-3-80 16,1 3 0-16,-1-1-16 0,0 2-624 0,-1-1-112 16,-1 3-16-16,0-3-16 0,0 2-288 0,-1-2-48 15,-1 4-16-15,2-4 0 0,0 0 336 0,0 0 64 16,0 0 16-16,0 0 0 0,0 0-48 0,0 0 0 16,0 0 0-16,0 0 0 0,0 0 0 0,0 0 0 15,0 0 0-15,0 0 0 0,0 0-96 0,0 0-32 16,0 0 0-16,0 0 0 0,0 0-112 0,0 0-16 15,0 0-16-15,0 0 0 0,0 0 16 0,0 0 0 0,0 0 0 0,9-22 0 16,-6 16-64-16,0 2 0 0,1-2 0 0,1-1 0 16,-1 1-192-16,1 0 0 0,0 0 0 15,-1 0 0-15,1 0 0 0,0-3 128 0,2 2-128 16,0-2 0-16,0 1 128 0,1 0-128 0,-1 0 176 0,2-3-176 16,1 1 288-16,0 0-48 0,0 1-16 15,1 0 0-15,-1-1-32 0,1 0 0 0,-1 1 0 16,1 0 0-16,-1 0-48 15,-2 1-16-15,2-1 0 0,0 2 0 0,0-2-128 0,-1 0 0 0,0 3 0 0,1-4 128 16,2 1-128-16,-1 2 0 0,0-2 0 0,-1-1 0 16,1 1 160-16,0 0-160 0,0-1 192 0,0 0-192 15,0-1 144-15,2 0-144 0,-1-2 0 0,-1 3 144 16,2-2-144-16,-2 1 0 0,1 1 0 0,0 0 0 16,2-4 224-16,-2 2 16 0,2 1 0 0,0 0 0 15,0-2-240-15,1 1 144 0,1-3-144 0,0 2 128 0,2-2-128 16,-2 1 0-16,2-2 0 0,1-2 0 0,-1 3 0 15,1-3 0-15,-2 4 0 0,1-3 0 0,-2 1 0 0,0 2 0 16,0-3 0-16,-3 1 0 0,2 3 0 0,-2-3 0 16,-2 1 0-16,0 3 0 0,-1-1 0 0,-2 0 0 15,2 0 0-15,-1 3 0 0,0-2 0 0,-1 2 0 16,2-2 128-16,1 2-128 0,0-3 0 0,1 1 0 16,0 2 0-16,2-2 0 0,-1-1 0 0,1 1 0 15,1-2 128-15,-1 2-128 0,-1 2 0 0,0-2 0 16,1-1 0-16,-2 1 0 0,1-1 0 0,0 0 0 0,2 1-160 15,0-3 160-15,0 1 0 0,0 2 0 16,-2 0-128-16,1-1 128 0,-1 3 0 0,0 0 0 0,-2 1 0 0,0 0 0 16,-1 0 0-16,0 2 0 0,-1 1 192 15,-1-3-192-15,1 2 0 0,-2-2 0 16,2 1 0-16,0 0-192 0,-1 0 192 0,1 0 0 0,1-2 0 0,0 0 0 16,0 4 0-16,1-3 0 0,0-1 0 0,0 2 0 15,0 0 0-15,0 0 0 0,0 0 0 0,0 2 0 16,-1 0 0-16,0 0 0 0,-1-1 192 0,-2 4-192 15,1-2 0-15,-2 1 0 0,-1 0 0 0,1 2 0 16,-1-4 0-16,0 2 0 0,1-2 0 0,-1 2 0 16,0-2 0-16,1 0 0 0,0-1 0 0,1 1 0 0,-4 0 0 15,2 0 0-15,1 0 0 0,-1 0 0 16,0 2 0-16,-1-2 0 0,1-1 0 0,-1 0 0 16,1 2 0-16,-2 1 0 0,2-2 0 0,-1 3 0 15,1-4 0-15,-1 4 0 0,1-4 0 0,0 2-192 0,-2 2 192 0,1-3 0 16,1 2 0-16,-1-2 0 0,1 2 0 0,0-2 0 15,-2 3 0-15,2-3 0 0,0 2 0 0,0 1 0 16,1 0 0-16,-1-3 0 0,1 2 0 16,2 2 0-16,-2-2 0 0,0-2 0 0,0 2 0 0,2-2 0 15,-2 1-128-15,0 1 128 0,2-2 0 0,-2 0 0 16,0 0 0-16,-1 0 0 0,-1 2 0 0,-1-2 0 16,1 2 0-16,-2 0 0 0,1 2 0 0,-2 2 0 15,-1-3 0-15,1 2 0 0,-1 1 0 0,0 1 0 16,-1-1 0-16,0 0 0 0,1 3 272 0,0-3 0 15,0 0 0-15,0 0 0 0,0 0-144 0,0 0-128 16,0 0 144-16,0 0-144 0,0 0 0 0,0 0 0 16,0 0 0-16,0 0 0 0,0 0 0 0,0 0 0 15,0 0-160-15,0 0 160 16,0 0-832-16,0 0-96 0,0 0-16 0,15-15-12432 0,-9 11-2480 16</inkml:trace>
  <inkml:trace contextRef="#ctx0" brushRef="#br0" timeOffset="30527.93">31736 5543 911 0,'-1'-2'0'0,"1"-2"0"0,0 4 0 0,-1-2 0 0,1 2 304 0,0 0-32 16,-2-4 0-16,2 0 0 0,-1-2 432 0,1 0 96 15,-1-3 16-15,1 3 0 0,0 0 192 0,0 2 32 16,2-2 16-16,0 2 0 0,0 1-240 0,1 0-48 15,-2 1-16-15,0 1 0 0,0 1 528 0,1 0 96 16,-1 0 32-16,0 0 0 0,-1 1 48 0,-1 1 16 16,1-2 0-16,0 0 0 0,0 0-128 0,0 0-32 15,0 0 0-15,0 0 0 0,-20 16-32 0,16-13 0 16,-1 1 0-16,0-2 0 0,2-1-48 0,-1 2-16 0,1 0 0 16,1 1 0-16,0 1-256 0,-1-1-48 0,2-2-16 0,0 2 0 15,1 0-480-15,0-1-96 0,0 2-32 0,1-1 0 16,-1 0-96-16,1 1-32 0,2-2 0 0,-2 1 0 15,2 2-32-15,0-3-128 0,1 3 192 0,-1-2-64 16,2 2 32-16,0 0 0 0,0 1 0 0,1 2 0 16,2-3-32-16,-1 0 0 0,2 2 0 0,0-2 0 15,0 0 0-15,3 0-128 0,-1 1 192 0,-1-4-64 16,1 2-128-16,-1-1 0 0,1-2 0 0,0 2 128 0,-1 0-128 16,0-2 0-16,1 5 0 0,0-4 0 0,-1 0 192 15,1 0-64-15,0 4 0 0,-1-4 0 0,1 1-128 0,0 1 160 16,0 1-160-16,2-2 160 15,-1 2-32-15,2-2 0 0,-1 2 0 0,0-2 0 0,-1 1-128 16,0-2 128-16,1 1-128 0,-1 1 128 0,2-1-128 16,-1-1 0-16,2 0 0 0,0-2 0 0,1 2 0 0,0-3 0 15,1 0 128-15,3 0-128 0,0 0 0 16,1 0 0-16,1-4 0 0,-1 1 0 16,-1 1 160-16,-3-2 0 0,2 0 0 0,-3 1 0 15,-1 0-32-15,1 0 0 0,-1-2 0 0,-2 1 0 0,2 1-128 16,-2 2 0-16,0-4 0 0,1 0 128 0,-1 3 96 15,0-4 16-15,0 2 0 0,1-1 0 16,-3 1-240-16,1 1 0 0,2-4 128 0,-2 1-128 16,2 0 0-16,-2 0 0 0,1 0 0 0,0-1 0 0,0 1 0 15,-1 0 0-15,0-1 0 0,0 1 0 0,0-1 0 0,-1-1 0 0,-1 0 0 0,0 2 0 16,1-3 0-16,-2 2 0 0,1-2 0 16,-2-1 0-16,2 2 0 0,-1 0 0 0,1-2 0 15,0 2 0-15,-2-2 0 0,1 1 128 16,-1 2-128-16,1-3 0 0,0 1 0 0,-3 3 176 15,1-4-176-15,0 2 160 0,-2 0 96 0,-1 0 0 0,1 0 16 16,0-1 0-16,-1 0-272 0,0-1 0 0,-2-1 0 0,1-1 0 16,-1 4 0-16,-1-5 0 0,2 1 0 0,-2-2 0 15,0 2 0-15,2-4 0 0,-2 0 0 0,0-1 0 16,1 0 0-16,-2 1 0 0,1 0 0 0,-1 0 0 0,0 1 0 16,-1 2 0-16,1-3 0 0,-3 1 0 0,2 1 0 15,-2 2 0-15,0 0 0 0,-1-1 0 16,0 1 0-16,-1-2 0 0,0 2 0 0,-1 0 0 15,1-1 0-15,-1 1 0 0,-1 1 0 0,-1-2 0 0,1 3 0 0,-2-1 0 16,0 1 0-16,1-3 0 0,-2 2 0 0,1-2 0 16,-1 3 0-16,0-2 0 0,1 1 0 15,-1 0 0-15,2 1 0 0,0 0 0 16,-1 0 0-16,2 0 0 0,-1-2 0 0,1 3 0 0,2-1 0 0,-1-2 0 16,1 2 0-16,1-2 0 0,0-1 0 0,1 3 0 15,-1-2 0-15,1 2 0 0,0 0 0 0,0 2 0 16,-1-1 0-16,0 4 0 0,-1-1 0 15,0 0 0-15,0 3 0 0,-2-1 0 0,0-1 0 0,0 4 0 16,-2-2 0-16,0 0 0 0,-1 3 0 0,1-2 0 16,-3 0 0-16,1 0 0 0,1 2 0 0,-1-3 0 15,1 2 0-15,-1 1 0 0,1-2 0 0,0-2 0 16,1 2 0-16,0-2 0 0,0 0 0 0,1 2 0 0,-1-5 0 16,0 4 0-16,1-3 0 0,0-1 0 0,0 4 0 15,0-4 0-15,1 1 0 0,-1 0 0 0,1 1 0 16,-2 0 0-16,2 0 0 0,-2 2 0 0,2-1 0 15,-1 4 0-15,0-3 0 0,-2 3 0 0,1 0-128 0,-1 0 128 16,0 3 0-16,0 1 0 0,-1-2 0 0,0 2 0 16,1-2 0-16,-2 2 0 0,0-2 0 0,-2 2 0 15,2 0 0-15,-3-2 0 0,-1 2 0 0,0 0 0 16,-2-2 0-16,1 1 0 0,0 0 144 0,-2-1-144 16,3-1 0-16,-1 0 0 0,1-1 0 15,0 3 0-15,2-3 0 0,0 0 0 0,4 1 0 0,1 1 0 0,0-2 0 0,0 4 0 16,2 1 0-16,-1 1 0 15,1-1 0-15,0 4 0 0,-2 3 0 0,0 0-160 16,1 1 160-16,-1 0 0 0,0 2 0 0,1 1 0 0,-1 0 0 0,0 0 0 16,-1 1 0-16,2-1 128 0,-2 0-128 15,1-1 0-15,-1-2-128 0,2 2 128 0,-2-3 0 16,1 1 0-16,-1-1 0 0,3-1 0 0,-1 0 0 16,1-1 0-16,1 3 0 0,0-4 0 0,1 4 0 0,0-1 0 15,1-1 0-15,2 2 0 0,-1 2 0 0,1-2 0 16,0 3 0-16,1 2 0 0,1-1 0 0,0 1 0 15,0 1 0-15,0 3 0 0,0-3 0 0,0 3 0 16,-1 0 0-16,0 1 0 0,-1-1 0 0,0 0 0 16,-1-2 0-16,1 1 0 0,-2-3 0 0,1 1 0 15,-2-2 0-15,1 2 0 0,-1-4 0 0,1 1 0 16,-1-3 0-16,0 2 0 0,2-1 0 0,-1-2 0 16,1 1 0-16,1-1 0 0,0-2 192 0,0-2 80 0,2 2 16 15,0-4 0-15,0 2 0 0,2 1 0 0,-1-3 0 0,1 4 0 16,-1-4-288-16,2 1 0 15,1 2 0-15,-1 0 0 0,2 0 0 0,0-2 0 0,3 3 0 16,0-2 0-16,1 0 0 0,2 0-144 0,2 2 144 0,-1-2-128 31,3 3-864-31,1-1-160 0,0 2-48 0,1 0-19312 0</inkml:trace>
  <inkml:trace contextRef="#ctx0" brushRef="#br1" timeOffset="42184.35">26984 5244 911 0,'5'-6'0'15,"-1"2"0"-15,-2 1 0 0,-1 0 0 0,-1-1 0 0,2 1-144 0,1-3 0 0,2-6 0 0,1-1 496 0,1-2 96 16,0-1 32-16,-1 2 0 0,-1 2-480 0,-1 2 0 16,0 1 0-16,-2 0 0 0,-1 2 0 0,2 1 0 0,-3-1 0 0,1 4 0 15,0-3 208-15,-1 0-48 0,2 2-16 0,-2-1 0 16,1 0 720-16,0 0 144 0,0 2 16 16,0-1 16-16,1 1-720 0,-2 0-160 0,1 3-32 0,-1 0 0 15,0 0-128-15,0 0 0 0,0 0 0 0,0 0 0 16,0 1 0-16,0-1 0 0,0 0 0 0,0 0 0 15,0 0 192-15,0 0 96 0,0 0 32 0,0 0 0 16,20-1 272-16,-19 2 64 0,0-1 16 0,0 2 0 16,-2 2-288-16,0 1-48 0,-2-1-16 0,0 2 0 15,-3 4-320-15,-3 0 144 0,-2 5-144 0,0-3 0 16,-2 4 176-16,0 0-176 0,-2 0 160 0,0 0-160 16,-1 3 560-16,-1-1 16 0,-2 5 0 0,-1-1 0 15,-1 3-128-15,-1-2 0 0,-1 4-16 16,-2-1 0-16,1-1-432 0,1-1 128 0,-1 0-128 15,2-1 0-15,2-2 128 0,2-2-128 0,-1 1 128 0,3-1-128 0,2-1 0 16,1 1 128-16,1-1-128 0,2 0 0 0,2-2 0 0,5-4 128 16,0-1-128-16,3-1 0 0,3-4 224 0,0 0-32 15,5-4-16-15,2-2 0 16,1-2 720-16,2 0 160 0,3-2 32 0,3-2 0 0,2 0-640 0,1-4-128 16,2 4-32-16,2-5 0 0,0 3-112 15,3-2-32-15,5-1 0 0,-2 1 0 0,1 0-144 16,-2 1 0-16,0 0 0 0,-3 1 0 0,2 2 0 0,-4 0 0 15,0 2 0-15,-1 2 0 0,-3 2-128 0,-1 0 128 16,-2 0 0-16,-3 2 0 0,-3 0 0 0,1 0-144 16,1 2 144-16,-2-2 0 0,1 0-208 0,0 0 64 15,-2-2 16-15,2 0 0 16,0 0-448-16,1 2-96 0,0-2-16 0,0 0 0 0,0 0 688 16,-3 0 0-16,0 2 0 0,0-2 0 0,-1 2 0 0,-1-2 0 0,-2 0 0 0,1 0 128 15,1 3 0-15,-2-3 0 0,2 0 0 0,0 0 0 16,-1 1 16-16,0 1 16 0,-2 1 0 15,-1 1 0-15,0-1 80 0,-1 3 16 0,0 3 0 0,-2 5 0 16,-2 2-256-16,-4 5 0 0,0 2 0 0,-3 5 0 16,-4 4 0-16,-3 2 0 0,-2 1 0 0,-3 0 0 15,-2-1 0-15,-1-2 144 0,-1 0-144 0,1-1 128 16,-1-6 128-16,1-1 0 0,3-6 16 0,3-3 0 16,4-4 752-16,3-2 128 0,1-3 48 0,4 0 0 15,0-3-448-15,3 0-96 0,3-3-16 0,3 0 0 0,1 0-512 16,2 0-128-16,2 0 0 0,0-3 0 15,3 3 0-15,-1-3-144 0,1 1 144 0,2-2-160 16,1 0 160-16,4 2 0 0,2-4-144 0,1-2 144 16,2 2-288-16,0-3 16 0,2 1 0 0,1-2 0 0,5 2 80 15,0-4 32-15,1 2 0 0,1-1 0 16,1 0 160-16,-1-2-128 0,1 5 128 0,-4-5-128 0,1 6 128 16,-3-2 0-16,-3 3 0 0,-3 3 0 0,-2-1 0 0,-2 4 0 15,-2 0 0-15,-3 1 128 0,-3 4-128 0,0 0 0 16,-3 1 0-16,-2 3 0 0,1-1 0 0,-4 2 0 15,0 4 0-15,-3 2 0 0,0 3 0 0,-5 2 0 16,1 2 0-16,-5 2 0 0,-1 3 0 0,-1-2 0 16,-1 1 0-16,-1-1 128 0,0-1-128 0,0-3 0 15,0 1 0-15,-2-5 128 0,3-1-128 16,-1 1 0-16,1-8 0 0,1 2 0 16,0-2 0-16,0 0 0 0,3-4 128 0,-1 3-128 0,0-3 0 15,1 1 0-15,0-1 0 0,0 1 0 0,1 1 0 0,0 0 0 16,1 0 0-16,2-1 0 0,1-1 0 0,1-3 0 0,2 1 0 15,3-1 128-15,1-3-128 0,3 0 144 16,1-3-144-16,1-1 160 0,4 1-160 0,0-3 0 16,2-1 0-16,1-1 0 0,1-2 0 0,3 0 0 0,3-2 0 0,2-5 0 15,2 1 0-15,2-2 0 0,2-4 0 0,3-3 0 16,1-1-144-16,-1 4 144 0,1-2 0 0,1 2 0 16,2 0-208-16,-2 2 64 0,-3 4 16 0,-2 3 0 15,-1 1-352 1,-3 5-64-16,-5 2-16 0,-4 3 0 0,-4 6 368 0,-3 0 64 15,-5 5 128-15,-2 0-208 0,-3 5 208 0,-3 3 0 0,-4 3 0 16,-2 2 0-16,-4 3 128 0,-2 1-128 0,-3 5 0 0,-2-1 0 0,-1-2 160 0,1 1-32 16,-2-5 0-16,2 1 0 0,0-3 256 0,1-3 32 15,0 1 16-15,1-4 0 16,1 0 160-16,4-1 48 0,3-3 0 0,1-5 0 0,2 2-640 0,2-3 0 16,2-2 0-16,2-4-12784 15</inkml:trace>
  <inkml:trace contextRef="#ctx0" brushRef="#br1" timeOffset="44331.95">27414 7440 7359 0,'-5'-2'656'0,"2"2"-528"0,-1 0-128 0,3 0 0 0,0 2 1072 0,-2-2 176 16,-1 0 32-16,-3 0 16 0,-3 2 0 0,-2-2 0 15,1 2 0-15,1-2 0 0,1 3-240 0,3-3-48 16,0 0-16-16,1 0 0 0,1 0 432 0,0 1 96 0,1-1 16 0,-1 2 0 15,1-2-208-15,0 3-48 0,0-3 0 0,1 1 0 16,-1 2-128-16,0-1-16 0,-1 2-16 0,0-3 0 16,2 1-432-16,-2 1-96 0,0 1-16 0,0-1 0 15,2 0-112-15,0-1-16 0,0-2-16 0,1 0 0 16,1 1 16-16,-1 2 0 0,0-3 0 0,1-3 0 16,-2 2-112-16,2 1-16 0,0 0 0 0,0 0 0 15,0 0-64-15,0 0 0 0,0 0-16 0,0 0 0 16,23-2 16-16,-17 2 16 0,4 0 0 15,0 0 0-15,1 0 0 0,1 0 0 0,2 0 0 0,1 0 0 16,1 0-112-16,0 0-32 0,1 0 0 0,2 0 0 16,2 0-128-16,-2-3 128 0,2 3-128 0,0-1 128 15,0 1 0-15,-1 0-128 0,2-2 192 0,-1 2-64 16,0 0 80-16,2 2 16 0,-1-2 0 0,1 4 0 0,1-2 32 0,-1-1 0 16,2 2 0-16,0-1 0 0,-2 2-256 0,1-4 128 15,1 0-128-15,1 0 0 0,0 0 176 0,0 0-176 16,1 0 192-16,-1-2-192 0,1 0 176 0,-2 0-176 15,-2 2 160-15,3-4-160 0,3 4 128 0,0-2-128 16,1-1 0-16,-2 3 0 0,1 0 0 16,-2 0 128-16,-1 3-128 0,-1-3 0 0,-4 0 160 15,1 2-16-15,1-2 0 0,0 0 0 0,1 0-144 0,0 0 0 16,-1-2 0-16,1-1 0 0,-1 2 0 0,0-1 0 0,1-2 0 16,0 0 0-16,1 2 0 0,-2-1 0 15,-1 2 128-15,1-1-128 0,-4 2 0 0,2 0 0 0,-2 0 0 16,-2 0 0-16,-1 2 0 0,0-1 0 0,-1 3 128 15,-1-2-128-15,-2 5 0 0,-1-5 0 16,1 2 0-16,0-2 0 0,-1-1 0 0,0 2 0 16,-1-3 0-16,0 2 0 0,1-2 0 0,0-2 0 0,0 2 0 15,0-4 0-15,-3 4 0 0,1-2 0 0,0-2 0 0,4 2 0 16,-1-2 0-16,1 0 0 0,-2 2 0 0,0-2 0 16,0 2 0-16,-1-1 0 0,0 2 0 0,-3-2 0 15,1 3 0-15,-1 0 0 0,-1 0 0 0,-2 0 0 16,1 0 0-16,-3 3 0 0,1-3 0 0,-2 1 0 15,0 2 0-15,0-1 0 0,1 2 0 0,-2-3 0 16,0 1 0-16,0 1 0 0,-2-3 0 0,1 1 0 16,0 2 0-16,1-3 0 0,0 0 0 0,0 0 0 15,0 0 0-15,0 0 0 0,0 0 0 0,-25-4 0 16,18 1 0-16,-1 1 0 0,0 1 0 0,-1-3 0 0,0 4 0 0,2-2 0 16,-2-2 0-16,1-1 0 0,-1 4 0 0,0-2 0 15,1 1 0-15,0 0 0 0,1 0 0 16,-2-1 0-16,2 2 0 0,-2 1 0 0,1-2 0 0,-2 1 0 15,0 1 0-15,-1 0 0 0,-2 0 0 0,1 0 0 16,-3 0 0-16,0 1 0 0,2-1 0 0,-2 0-144 16,1 0 144-16,-1-1 0 0,2 1 0 0,0-3-128 15,1 3 128-15,0-4 0 0,2 2 0 0,0-2 0 16,0 2 0-16,0-4 0 0,1 2 0 0,1 0 0 16,-2-1 0-16,0 1 0 0,0 1 0 0,-1-2 0 15,0 1 0-15,-2 0 0 0,1 2 0 0,-2-2 0 16,0 4 0-16,-1-4 0 0,0 4 0 0,-1-2 0 0,0 2 0 15,1 0 0-15,-1 0 0 0,1 0 0 0,-1 2 0 16,0-2 0-16,0 2 0 0,0 0 0 0,-2 1 0 0,2-3 0 16,0 1 0-16,0 1 0 0,0-2 0 0,0 0 0 15,0 0 0-15,0 0 0 0,0 0 0 16,0-2 0-16,0 2 0 0,-2-1 0 0,2 1 0 0,-1 0 0 16,-2 0 0-16,1 0 0 0,-2 0 0 0,0 0 0 15,3 1 0-15,0 1 0 0,-2 0 0 0,-1 0 0 16,2 2 0-16,1-2 0 0,0 1 0 0,1 0 0 15,-1-3 0-15,0 3 0 0,1 1 0 0,-2-4 0 16,4 2 0-16,-3-1 0 0,3-1 0 0,-1 0 0 16,0 0 0-16,0 0 0 0,1 0 0 0,1-1 0 15,-1 1 0-15,2-2 0 0,1 2 0 0,0-4 0 16,0 1 0-16,-1 1 0 0,4 1 0 0,-1-2 0 0,-1 1 0 16,-11-4 0-16,11 4 0 0,0-1 0 0,-1 3 0 15,0-3 0-15,-1 1 0 0,1 2 0 0,-2 0 0 16,1 2 0-16,0-2 0 0,-1 3 0 0,0 0 0 15,0 0 0-15,0 1 0 0,1-1 0 0,1 0 0 16,1 0 0-16,3-3 0 0,1 3 0 0,0-3 0 16,1 0 0-16,1 0 0 0,0 0 0 0,1 0 0 15,0-3 0-15,1 3 0 0,-2 0 0 0,0-2 0 16,1 2 0-16,-1-1 0 0,0 1 0 0,0-3 0 16,1 3 0-16,-1-2 0 0,0 2-128 15,1-1 128-15,-2 2 0 0,0-1 0 0,0 2 0 16,0 1-128-16,-1 0 128 0,-1 0 0 0,2-2 0 15,-1 2 0-15,0 0 0 0,0 0 0 0,1-1 0 16,-1 0 0-16,2 0 0 0,-1-2 0 0,1 0 0 0,1 0 0 16,-1 0 0-16,2 0 0 0,-1 0 0 0,1 0 0 0,0 0 0 15,1 0 0-15,1 0 0 0,-1 0 0 16,2 0 0-16,0 0 0 0,1 1 0 0,1-1-128 0,1 3 128 0,0-3 0 31,-4 0-560-31,0 0 0 0,22 6 0 0,-12-4 0 16,0 2-752-16,3 2-160 0</inkml:trace>
  <inkml:trace contextRef="#ctx0" brushRef="#br1" timeOffset="46499.83">29117 7327 5519 0,'-1'0'240'0,"0"0"64"0,-1 0-304 0,1 0 0 0,0-3 0 0,0 3 0 15,1 0 1984-15,-3 3 320 0,1-3 80 0,-1 0 16 0,-2 0-624 0,2 0-128 16,-1 0-32-16,0 0 0 0,2 0-112 0,0 0-32 16,0-3 0-16,1 3 0 0,0 0-144 0,-2 0-48 0,2 3 0 0,0-3 0 15,-1 0-848-15,1 0-176 0,0 1-48 0,-2 1 0 16,1-2-208-16,-1 0 0 0,0 3 0 0,-1-3 0 16,-1 1 800-16,0 2 64 0,0-3 16 0,0 2 0 15,-1 2-592-15,-1-4-112 0,-1 2-32 0,1-1 0 16,-1 2-144-16,1-1 0 0,0 2-160 0,0-3 160 15,2 2-160-15,0-3 160 0,1 2-160 0,0-2 160 16,1 0 0-16,0 2 0 0,0-2 0 0,-1 2 0 16,1-2 0-16,-1 0 0 0,-1 2 0 0,0 2 0 15,-1-1 0-15,1-2 0 0,-1 1 0 0,1 1 0 16,1 1-128-16,-1-3 128 0,1 1 0 16,1 1-144-16,-1-2 144 0,0 1 0 0,2-2 0 0,1 3 0 0,-2-3 0 15,3 0 128-15,0-3-128 0,0 3 0 0,1-3 160 16,1 0-32-16,0 1-128 0,2-2 192 0,-4 4 752 15,0 0 144-15,0 0 16 0,0 0 16 0,13-14-432 16,-11 12-96-16,-1-2-16 0,0 2 0 0,-1-1-192 0,1 2-64 16,-2 1 0-16,0-4 0 0,0 2-160 0,-1 2-32 15,0-4-128-15,-2 2 192 0,1-1-192 0,-2 2 128 16,-2-1-128-16,1 2 0 0,-1-3 224 0,-2 3-48 16,1-1-16-16,-1 1 0 0,-1-3-32 0,0 1-128 15,0 1 192-15,0-4-64 0,0 1 160 0,-1 0 32 16,0-2 0-16,-1 0 0 0,1 0-64 0,-2 0 0 15,1-2 0-15,0 2 0 0,-1 0-128 0,0-3-128 0,-1 2 192 16,0 1-192-16,1-1 128 0,-1 1-128 0,2-2 0 0,-1 1 0 16,1 4 128-16,1-1-128 0,0 0 0 0,0 2 0 15,1-1 128-15,0 3-128 0,-1 0 0 0,0 3 0 16,0-3 0-16,2 2 0 0,1 2 0 0,3-3 0 16,1 2 0-16,2-1 0 0,2-1 0 0,2 2 0 15,2-1 0-15,3 2 0 0,1 0 0 0,3 1 0 16,2 2 0-16,2-1 0 15,1 3 0-15,0-3 0 0,1 1 0 0,2 2 0 0,0 1 0 16,1-4 0-16,0 4 0 0,-1-4 0 0,-2 2-128 16,-1-2 128-16,-1 0 0 0,0 0 0 0,-2 0 0 0,0-2 0 15,0 1 0-15,0-4 0 0,0 2 0 0,0-1 0 0,-1-2 0 0,2 2 0 16,-2 0 0-16,0-2 0 16,1 0 0-16,-2 2 0 0,-1 0 0 0,1 0 0 15,-1 1 0-15,-2 0 0 0,1-1 0 0,-3 3 0 16,2-4 0-16,-3 4 0 0,-2-2 0 0,1 0 0 15,-2 1 0-15,0-2 0 0,0 2 0 0,-2-3 0 16,0 2 0-16,-1-1 0 0,0 2 0 0,-2-1 0 0,2 0 0 0,-3-1 0 16,2 2 0-16,-1-1 0 0,1-2 0 0,-1 1 0 15,1-2 0-15,-1 0 0 0,1 1 0 0,-1 1 0 16,2-1 0-16,-3 1 0 0,2-2 0 0,-2 4 0 16,1-1 0-16,-2 0 0 0,0 1 0 0,0 1 0 15,-1 1 144-15,-2-1-144 0,1 1 0 0,-2 3 128 16,0-3-128-16,-2 2 0 0,1 0 0 0,1-2 0 0,-1 1 0 15,0-1-160-15,-3 4 160 0,0-2 0 0,0 0 0 16,1 0 0-16,-2 2 0 0,2 0 0 0,-2-1 0 0,0 1 0 16,0 0 0-16,0-2 0 0,0 2 0 0,0-4 0 15,2 1 0-15,-2 0 128 0,2-1-128 0,-1 0 128 16,2 0-128-16,0-2 0 0,2 1-128 0,1-4 128 16,0 4 0-16,2-1 0 0,1-4 0 0,1 3 128 15,1-3-128-15,0 0 0 0,2 0-128 0,1 0 128 16,0-3 0-16,0 3 0 0,1-4 0 0,2 2 0 15,2-2 0-15,-5 4 192 0,0 0 0 0,19-16-16 16,-9 10 80-16,1-3 32 0,2 1 0 0,0-2 0 16,4 0-288-16,0-3 0 0,1 1 0 0,1 2 0 15,-1-3 0-15,0 0 0 0,-1 3 0 0,-1-2 0 16,0 0 0-16,-1 2 0 0,0-1 0 0,-3 1 0 16,2 0 0-16,-3 1 0 0,0 3 0 0,-2 1 0 0,-1-1 0 15,1 3 0-15,-1 0 0 0,-1-2 0 0,0 3 0 0,1-1 0 16,0 0-128-16,0 0 128 0,1-2 0 0,-1 1 0 15,1 0 0-15,0-1 0 0,-2 0 0 0,-1 3 0 16,-1-1 0-16,-1 2 160 0,-2 1-160 0,1-2 0 16,-2 2 0-16,-1 2 0 0,0-2 0 0,-1 4 0 15,-2-3 0-15,0 4 0 0,-2 1 0 0,-2 0 0 16,0 2 0-16,0 0 0 0,-2-1 0 0,0-1 0 16,-1 1 0-16,-1-1 0 0,3 1 0 0,-2-4 0 15,1 2-160-15,-1-1 160 0,1-2 0 0,2 0 0 16,1 0 0-16,-2-2 0 0,1 3 0 0,-2-2 0 15,2 1 0-15,-2 0 0 0,1 2 0 0,0-2 0 16,0 3 0-16,-2-2 0 0,1 4 0 0,-1-4 0 16,-1 6 0-16,-1-2 0 0,1 2 0 0,-2-3 0 0,3 0 0 15,-1 4 0-15,1-4 0 0,2 4 0 0,0-3 0 16,2-1 160-16,1-3-160 0,3 1 0 0,0-1 0 16,1-1 0-16,2-1 0 0,2-1 0 0,0-1 0 0,2 1 0 15,0-2 0-15,0-1 0 0,0 2 0 0,1-3 0 16,1 2 0-16,-1-2 0 0,0 2 0 0,1-2 0 15,0-1 0-15,-1 1 0 0,1 0 0 0,1-2 0 16,-1 3 0-16,0-2 0 0,2 1 0 0,-1-2 0 16,-2 0 0-16,0 2 0 0,1-2 0 0,0-3 0 15,-1 2 0-15,1 0-144 0,-1-1 144 0,0 0-208 0,1-2 208 16,-2-1 0-16,0 4 0 0,-2-3 0 0,1 1 0 16,0 1 0-16,-2 0 0 0,-1 2 0 0,1 0 0 0,-2 0 0 15,0 0 0-15,0-1 0 0,-2 4 0 0,2-1 0 16,-2 1 0-16,1 0 0 0,-1 3 0 0,0-3 0 15,-2 3 0-15,2 0 0 0,-2 3 0 0,0-3 0 16,-1 1 0-16,-1 1 0 0,1 1 0 0,-1 1 0 16,-1-2 0-16,1-1 0 0,-2 2 0 0,1-2 0 15,-2 2 0-15,0-1 0 0,-1-2 0 0,1 1 0 16,0-1 0-16,-1 0 0 0,0 0 0 0,0-1 0 16,-2 1 0-16,0 0 0 0,-2-4 0 0,0 3 0 15,-1 0 0-15,1 1 0 0,-1-3 0 0,-1 3 0 16,1 0 0-16,-1 0 0 0,0 3 0 0,-2-3-144 15,1 2 144-15,-1 2 0 0,-1 0 0 0,2-1 0 16,1 2 0-16,-2-1 0 0,1 2 0 0,0-2 0 16,-1 0 0-16,1 1 0 0,2-4 0 0,0 1 0 15,3-2 0-15,-2 0 0 0,3 0 0 0,-1-2 0 0,1 1 0 16,-2-4 0-16,1 1 128 0,0 0 0 0,-1 1 0 0,1-4 0 16,0 1-128-16,-1 1 0 0,0-1 0 0,-1 1 0 15,2 3 0-15,-3-2 0 0,0-1 0 0,-1 4 0 16,0-2 0-16,-1 1-192 0,-1 2 64 0,1 2 0 15,-2-2 128-15,1 3 0 0,-2 3 0 0,0-2 0 16,0-2 0-16,-1 3 0 0,0 0 0 0,2 1 0 16,-1-2 0-16,3 0 0 0,3-2 0 0,-1 1 0 15,0-2 0-15,2 1 0 0,0-2 0 0,2 1 0 16,1-1 0-16,0-1 0 0,2 1 0 0,-1 0 0 16,3-3 0-16,0 3 0 0,0-3 0 0,-2 1 0 15,2 0 0-15,0 0 0 0,0-1 0 0,-2 2 0 16,1-1 0-16,-1-2 0 0,1 2 0 15,-2-1 0-15,-1 2 0 0,0-2 0 0,1 2 0 16,-1 1 0-16,-1-2 0 0,-1 2 0 0,1 0 0 0,0 2-128 0,0-2 128 0,0 1 0 16,-3 3 0-16,1-1 0 0,-1 0 0 0,-1 2 0 15,2-1 0-15,-1 2 0 16,2 0 0-16,-1-2-128 16,2 2 0-16,0-3 0 0,2 3-112 0,2-2-16 0,1-2 0 0,1-2 0 0,1 4 256 15,2-4 0-15,-1 0 0 0,3 0 0 0,-1 1 0 0,1-1 0 16,1 0 0-16,-1-1 0 0,1 1-384 0,2-3 0 15,-3 3 16-15,0 0 0 16,0 0-336-16,0 0-64 0,18-10 0 0,-11 7-11856 16,-1 0-2368-16</inkml:trace>
  <inkml:trace contextRef="#ctx0" brushRef="#br0" timeOffset="73449.89">22900 13144 5519 0,'-14'0'496'0,"3"0"-496"16,1 0 0-16,4 0 0 0,3 0 1136 0,2 0 128 0,1 0 16 0,-2 0 16 0,-3 0-848 0,0-3-192 0,2 2-16 0,2-3-16 16,3 1 192-16,3-1 32 0,3-1 16 0,-1 1 0 15,5-2-176-15,-1 3-32 0,1-3-16 0,2 2 0 16,0-1 528-16,-1 2 128 0,1 0 0 0,1 2 16 15,0-1 112-15,1-1 32 0,4 3 0 0,0-4 0 16,3 2-400-16,0-2-80 0,4-1 0 0,0-1-16 16,0 3 96-16,5-4 32 0,1 1 0 0,3-3 0 15,-2 4-80-15,4-3-16 0,0 0 0 0,6-1 0 16,1 3 16-16,2-4 0 0,4 1 0 0,0 0 0 16,3-1-416-16,2 2-64 0,1-4-128 0,1 2 176 15,-1-1 192-15,5-1 32 0,2 2 16 0,0 1 0 0,0-1-240 0,0 1-48 16,0 0-128-16,1-1 192 15,0-1-48-15,0 1-16 0,1-2 0 0,2 3 0 0,1 0 320 0,1-1 48 16,2 0 16-16,1-1 0 0,1 1-320 16,0-1-64-16,-1-1-128 0,1 0 192 0,0-3 0 0,0 3-16 15,0 2 0-15,4-2 0 0,-5 0-176 0,2-2 192 16,-1-2-192-16,0 5 192 0,-2 0-192 0,1 0 0 16,5 2 0-16,-1-4 0 0,-1 4 0 0,-2-1 0 15,-2 1 0-15,2 2 0 0,2 2 0 0,-4-5 0 16,-3 4 0-16,-2-1 0 0,2-1 0 0,-3-1 0 15,1 3 0-15,-1-1 0 0,-2-1 0 0,0 2 0 16,-1-4 0-16,-3 1 0 0,-5 3 0 0,1-3 0 0,3 0 0 16,-3 1 0-16,-1 0 0 0,-3 0 0 0,-2 1 0 0,-3 1 0 15,0 0 0-15,-4 0 0 0,-2 1 0 0,-1-2 0 16,-3 1 0-16,-1-2 0 0,0 2-160 0,-4 1 160 16,-2-1-320-16,-2 4 48 0,-2-2 0 0,-1 2-15056 15</inkml:trace>
  <inkml:trace contextRef="#ctx0" brushRef="#br0" timeOffset="83654.09">28126 13139 6447 0,'7'-10'576'0,"-2"4"-576"15,-2 1 0-15,-1 1 0 0,1 3 1760 0,-2-1 240 0,0 0 48 0,0-1 16 0,3-2-1360 16,0-1-288-16,1 4-48 0,-3-4-16 0,1 3-352 0,-2-1-288 16,2 2 48-16,-1-1 16 0,0 2-32 0,3-4-16 0,2 1 0 0,-1 1 0 15,1 1 272-15,0-4 0 16,0 2 0-16,-1 1 0 0,-3 0 752 0,-1 3 208 15,1 0 32-15,-3 0 16 0,-1 0 112 0,-2 0 32 0,1 0 0 0,-2 0 0 16,-1 3-512-16,-3-3-112 0,0 0-16 0,-1 0 0 16,-2 1-304-16,-1 1-64 0,0 1-16 0,0 0 0 15,-1 1-128-15,-1 1 0 0,1-1 0 16,-1 1 0-16,0 1 0 0,1-2 160 16,0 1-32-16,-1-1-128 0,0-2 224 0,0 2-64 15,-1-2-16-15,-2-2 0 0,-1 2-144 0,-1-2 0 0,0 2 0 16,-2-2 0-16,1-2 160 0,0 0 48 0,0 0 16 0,-2-2 0 15,1 2 704-15,-1 2 144 0,2-4 16 0,0 2 16 16,0 2-448-16,0 0-80 0,2 0-32 0,-1 0 0 0,2 0-416 16,-1 2-128-16,1-2 0 0,0 1 0 0,1 2 0 15,-1-1 0-15,-1-1 0 0,0 2 0 16,-1-1 0-16,-2 0 0 0,-2 0 0 0,1 1 0 0,-1 0 0 0,-2-1-144 16,0-1 144-16,0 2 0 0,1-3 0 0,-4 0 0 15,-1 0 0-15,1 1 128 16,0 1-128-16,0-2 0 0,-1 0 128 0,0 3-128 0,0-3 0 0,-2 1 0 15,0 1 0-15,-3-2 0 0,1 3 0 0,0-3 0 16,2 0 0-16,-1-3-128 0,0 3 128 16,-1 0 0-16,0 0 0 0,0 0 0 15,-1 3 0-15,0-2 0 0,0 3 0 16,-2-2 128-16,0 2-128 0,0-3 0 0,2-1 0 16,-2 0 0-16,4-1 0 0,-2 0 0 0,2-3 0 0,-1 2 0 0,2-2 0 0,0-1 0 15,1 4 0-15,1-2 0 0,-1 0 0 0,2 0 0 0,-1 6 0 16,-1-3 0-16,0 0 0 0,-2 0 0 15,0 0 0-15,1-3 0 0,0 3 0 0,1-1 0 0,-1-1 0 0,-2 2 128 16,2 0-128-16,-1 0 0 0,1 0-176 0,1 0 176 16,1 0 0-16,0 0 0 0,1 0 0 0,0 0 0 15,2-3 0-15,0 0 0 0,0-3 0 0,-1 0 0 16,3 2 0-16,-3-1 0 0,1 1 0 0,-2-2 0 16,0 0 0-16,0 1 0 0,-2 2 0 0,-1-1 0 15,3 2 0-15,-3 1 0 0,1-2 0 16,-4 3 0-16,2 0 128 0,-2 0-128 0,-1 3 0 15,0-2 0-15,0 1 0 0,-1 0 0 0,-2-4 0 0,5 2 0 16,-1 2 0-16,-1 0 0 0,-1 0 0 0,2 1 0 16,-2 0 0-16,0 3 0 0,0-2 0 0,-2-1 0 15,1 1 0-15,-2-2 0 0,1 0-144 0,0-1 144 16,1 2 0-16,-1-3 0 0,3 2 0 0,0-2 0 16,3 1 0-16,0 2 0 0,-1 1 0 0,-2 1 128 15,0 0-128-15,0-1 0 0,-2 2 0 0,-2 0 0 0,2-1 0 0,-4 1 0 16,1 2-176-16,-4 2 176 0,2-1 0 0,-5 3-144 15,-2 3 144-15,-1 0 0 0,-4 0-128 0,0 0 128 16,1-3-128-16,2 1 128 0,2 2 0 0,1 0 0 16,3-3 0-16,1 3 0 0,4-5 0 15,1 1 0-15,2 3 0 0,2-5 0 0,1 2 0 16,0-2 0-16,3 3 0 0,1 2 0 0,2-3 0 16,0 1 0-16,5 1 0 0,1 2 0 0,5-4 0 0,1 5 0 15,3-3 0-15,1 2 0 0,2 2 0 0,-2 2 0 16,3 1 0-16,1 1 0 0,-2 2 0 0,1 2 0 15,2-2 0-15,-2 2-128 0,0-1 128 0,2 1 0 16,-1 1 0-16,1-2-128 0,2-1 128 0,0 1 0 0,2-1 0 0,2-2 128 16,1 0-128-16,3-3 128 0,-1 0-128 0,6-2 128 15,0-2 96-15,4-3 32 0,4-1 0 0,3 0 0 16,3-2 368-16,3-1 80 0,6 2 0 0,2-1 16 16,0-1-400-16,1 3-96 0,6 2-16 0,1 0 0 15,-1 1-208-15,1-1 0 0,-2 4 0 0,-1-2 0 16,-4-1 0-16,6 5 0 0,0-1 0 0,4 1 0 15,-3-4 0-15,6 2-128 0,3-5 128 16,1-1 0-16,-11-1 0 0,7-3 0 0,10 3 0 16,5-6 0-16,4 3 528 0,2-3 112 0,4 0 32 0,0-1 0 15,1-2-368-15,3 4-80 0,-2-2-16 0,3 3 0 0,0 0-208 0,-1 1 0 16,-1 0 128-16,1 3-128 16,-4 1 0-16,1 2 0 0,-1 0 0 0,0 1 0 15,2 5 0-15,1-4 0 0,0 2 0 0,1 2 0 0,0-3 0 0,0 2 0 16,-5-3 0-16,4-2 0 0,5 0 304 0,2-2-48 15,2-3 0-15,-1 1 0 0,2 0 64 0,0 0 16 16,-3-6 0-16,6-1 0 0,0-1-176 16,2 3-32-16,0-2-128 0,-2-1 192 0,-4-4-192 15,1 1 144-15,-2 3-144 0,0 0 128 16,-1 2-128-16,-2-2 192 0,-4 0-192 0,0 0 192 0,1 1-192 0,1 3 0 16,0 4 0-16,1-3 0 0,-6-2 0 0,2-1 0 15,1 3 128-15,0-2-128 0,-9-1 0 0,1-2 0 16,6-2 0-16,-1-4 0 0,2 2 0 15,0-2 0-15,-1-2 0 0,-1 1 0 0,0-3 176 0,-1-2 0 0,-1-3 0 0,-2 1 0 16,-4 0-176-16,-2-2 0 16,-2 0 144-16,-2 0-144 0,-3-2 0 0,-1 0 144 0,-1-1-144 0,-3-1 0 15,-1 0 304-15,-5-1-48 0,-4 0-16 0,-4 0 0 16,-1-2-240-16,-3-1 0 0,-5 1 0 0,-1-5 0 16,-1 1 0-16,-1-3 224 0,0 0-64 0,0-4-16 15,-4-1-144-15,0-1 0 0,-2 0 0 0,-2-2 0 16,-3 0 0-16,-2 4 0 0,0 0 0 0,-1-6 0 15,0 0 0-15,-2-3 0 0,0-1 0 0,-2 5 0 16,-1 4 0-16,-4 2 0 0,-1-1 0 0,-2 3 0 16,-2 4 0-16,-4 0 0 0,-5 0 0 0,1 4 0 15,-7 2 0-15,-4 1 0 0,-4 1 0 0,-5-2 0 0,-4 5 0 16,-6-1 0-16,-7-2 0 0,-5 0 0 16,-3 3 0-16,-8 0 0 0,-7 0-192 0,-5 1 192 0,-2 3 0 15,-3 2 0-15,4-2 0 0,0-1 192 0,-1 1-192 16,-2 1 0-16,4 1 0 0,-5 2 0 0,-2-2 0 0,-6 2 0 15,-3-1-192-15,-4 1 192 0,1 6 0 16,5-2 0-16,10 2 0 0,-3 4 0 16,-5 2 0-16,0 2 0 0,-4-1 0 0,-2 5 192 0,2-4-192 0,-4 6-176 15,-2 1 48-15,-7 2-19184 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9:11:28.277"/>
    </inkml:context>
    <inkml:brush xml:id="br0">
      <inkml:brushProperty name="width" value="0.10583" units="cm"/>
      <inkml:brushProperty name="height" value="0.10583" units="cm"/>
      <inkml:brushProperty name="color" value="#7030A0"/>
    </inkml:brush>
  </inkml:definitions>
  <inkml:trace contextRef="#ctx0" brushRef="#br0">23896 4469 5519 0,'-1'0'496'0,"0"0"-496"0,1 0 0 0,0 1 0 0,0-1 608 0,-1 0 32 0,-1 3 0 0,0-3 0 16,-1 2 256-16,1 2 64 0,0-2 16 0,-1-1 0 15,1 2 208-15,0-3 32 0,1 0 16 0,0 2 0 16,1-4-368-16,0 2-80 0,1-3-16 0,0 2 0 16,1-1-128-16,0-2-48 0,-2 4 0 0,0 0 0 15,0 0-32-15,11-22-16 0,-7 16 0 0,-2-1 0 0,2 1-160 0,0-2-16 16,1 1-16-16,-2 0 0 0,4 1 128 0,-1-4 32 15,1 4 0-15,1-4 0 0,2 1-160 0,-2-1-32 16,3 0 0-16,0 2 0 0,2-5 0 0,0 1 0 16,1-2 0-16,2 0 0 0,0-2-32 15,1-1-16-15,2 3 0 0,1-4 0 0,1 2 192 16,0 1 48-16,1-1 0 16,2 0 0-16,-2 1-112 0,0 2-16 15,0 0 0-15,-1-1 0 0,0 2-208 0,0 0-48 0,2-3-128 0,-1 2 192 16,1-2-192-16,1 1 0 0,-1-1 0 0,0 3 0 0,-1 1 0 0,-2 2 0 15,-4 1 0-15,1 1 0 0,0 4 0 0,1 1 0 0,-1 0 0 16,0 4 0-16,-2 2 0 0,-1 0 0 0,-1-2 0 16,0 4 0-16,0-2 0 0,0 2-128 0,-1-2 128 0,-1 2 0 15,0 0 0-15,-1 1 0 0,0-1 0 16,-2 0 0-16,0 4 0 0,0-4 0 0,-3 3 0 16,0-2 0-16,-2 2 0 0,1 1 176 0,1 0-48 0,-1 2-128 15,-1 0 528-15,1 1 0 0,0-1 0 0,-2 2 0 16,1-1-528-16,-1 2 0 0,1-1 0 0,-1 1 0 15,1 1 240-15,-1-2-16 0,1 3 0 0,-1-1 0 16,0 0 96-16,1-1 0 0,-1 1 16 0,1 0 0 16,-2-4-48-16,0 2-16 0,1 0 0 0,-2-1 0 15,0 0-272-15,0 4 0 0,-3-1 0 0,1 2 0 16,-2-2 0-16,0 3 0 0,2-1 0 0,-2-2 0 16,0 3 0-16,3-2 0 0,-1 2 0 0,-1-1 0 15,1 1 0-15,0-1 0 0,1-1 0 0,0 1 0 0,0-1 128 16,0 2-128-16,-1-3 0 0,0 3 0 0,1-3 0 15,-1 2 0-15,0-2 0 16,-1 3 0-16,2-3 0 0,-1 0 0 0,-1 3 0 0,1-6 0 0,0 2 304 0,1-1 0 16,0 0 0-16,0-1 0 0,1-1-32 0,0 2 0 15,0 1 0-15,0-3 0 0,0 2-272 0,1-2 0 16,0 4 0-16,0-2 0 0,1 0 0 16,-1-1 0-16,0 0 0 0,0 2 0 0,2-2 0 15,-1-1 0-15,1 2 0 0,1-2 0 0,-1 2 0 0,1-2 0 16,1 0 0-16,0 1 0 0,1-5 0 0,0 2 0 15,0-2 0-15,1 0 0 0,-1-4 0 0,1 2 0 16,1-3 0-16,-1 0 0 0,0 0 288 0,2-3 0 16,0 1 0-16,-1-1 0 0,2 0-288 0,-1-1 0 0,2 1 0 15,-1-3 0-15,2 3 0 0,1-3 0 0,-2 0 0 0,1-1 0 16,2 1 0-16,-2-2 0 0,2-1 0 16,-1 2 0-16,1 0 0 0,0-2 0 0,0 2 0 0,0-2 0 15,1 1 0-15,0-1 0 0,0-1 0 0,-1 0 0 16,1-1 0-16,0-2 0 0,0 2 0 15,-1 0 0-15,0-5 0 0,2 4 0 0,-1-1 0 0,-1-2 0 16,-1 3 0-16,4-1 0 0,0-4 0 0,3-1 0 16,-2 2 0-16,2-2 0 0,2 1 0 0,-1-1 0 15,0 2 0-15,2 0 0 0,-2 1 0 0,0 2 0 0,-2 1 0 16,1 1 0-16,0 0 0 0,-2 2 0 0,2 0 0 16,-1 0 0-16,-1 0 0 0,0 4 0 0,-2 0 0 0,-1 2 0 15,-1-3 0-15,1 2 0 0,-1 2 0 16,-2-1 0-16,2 3 0 0,-3-3 0 0,0 2 0 0,-1 0 0 15,1 0 0-15,-1 1 0 16,0 0 0-16,0 1 0 0,-2 0 0 0,1 1 0 0,0 1 0 0,-2 1 0 16,2 2 0-16,-3-3 0 0,1 4 0 0,0-3 0 15,-2 2 0-15,1 1 0 0,-3 2 0 0,1-2 0 16,0 3 0-16,-2 1 0 0,2-4 0 16,-1 4 0-16,-2 1 0 0,0-2 0 0,-1 3 0 0,1 2 0 15,0-2 0-15,-1 0 0 0,-1 0 0 0,0-1 0 16,0 1 0-16,0-2 0 0,-2 0 0 0,-1 2 0 15,1 1 0-15,-1-1 0 0,-1-2 0 0,-1 3 0 16,1-1 0-16,-1 0 0 0,1-3 0 0,-1 2 0 16,-1 0 0-16,2-1 0 0,-1-1 0 0,0 2 0 0,0-1 0 15,-2 0 0-15,1 3 0 16,0-1 0-16,0-2 0 0,1 3 0 0,0-4 0 0,1 2 0 0,1-3 0 16,1 1 0-16,-1 3 0 0,0-4 0 0,2 2 0 0,1-2 0 15,-2 0 0-15,2-2 0 0,1 3 0 0,-1-3 0 16,2-2 0-16,-1 2 0 0,1-2 0 0,2 3 0 15,-1-4 0-15,-1 2 0 16,2 1 0-16,-1-2 0 0,2 2 0 16,-2-2 0-16,2 3 0 0,0-4 0 15,0 3 0-15,-1 1 0 0,2-1 0 0,0 0 0 0,0 2 0 0,0-2 0 0,0 3 0 16,0-5 0-16,0 2 0 0,0 0 0 16,0 0 0-16,-2 0 0 0,2-1 0 0,0 0 0 0,0-2 0 0,0 1 0 0,1-2 0 15,1 2 0-15,-1-2 0 0,0 0 0 16,0 3 0-16,0-4 0 0,1 1 0 0,-1 0 0 15,0 0 0-15,0 1 0 0,2-1 0 16,-1 0 0-16,0 0 0 0,2 0 0 0,0-2 0 0,-2 2 0 0,0-2 0 0,1 1 0 16,-1-1 0-16,1 2 0 0,-1-4 0 0,1 2 0 15,-2-3 0-15,1 2 0 0,2-1 0 16,3-2 0-16,2 0 0 0,1 0 0 0,-1 0 192 16,1-2 0-16,1-1-16 0,-1 2 0 0,1-3-176 0,0-2 128 15,2 1-128-15,-1-1 128 0,0 0-128 0,1 1 0 16,0-4 0-16,-2 3 0 0,2-3 0 0,-1 2 0 15,0-2 0-15,-1 2 0 0,0 1 0 0,0-3 0 16,2 1 0-16,-1 2 0 0,0 0 0 16,-1 0 0-16,1 0 0 0,-1 0 0 0,-3-1 0 0,1 4 0 15,-1-1 0-15,0 2 0 0,-1-1 0 16,0 2 0-16,0-2 0 0,-1 0 0 0,0 3 0 0,-1-3 0 0,1 3 0 0,-2-2 0 16,-1 0 0-16,1 2 0 0,-2-2 0 15,-1 1 0 1,1-2-432-16,-2 1-16 0,-2-2 0 0,0 0-17632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 theme</a:t>
            </a:r>
            <a:r>
              <a:rPr lang="en-US" baseline="0" dirty="0"/>
              <a:t> in the class:</a:t>
            </a:r>
          </a:p>
          <a:p>
            <a:endParaRPr lang="en-US" baseline="0" dirty="0"/>
          </a:p>
          <a:p>
            <a:r>
              <a:rPr lang="en-US" baseline="0" dirty="0"/>
              <a:t>A goal we have in mind.</a:t>
            </a:r>
          </a:p>
          <a:p>
            <a:endParaRPr lang="en-US" baseline="0" dirty="0"/>
          </a:p>
          <a:p>
            <a:r>
              <a:rPr lang="en-US" baseline="0" dirty="0"/>
              <a:t>A mathematical abstraction to formalize this</a:t>
            </a:r>
          </a:p>
          <a:p>
            <a:endParaRPr lang="en-US" baseline="0" dirty="0"/>
          </a:p>
          <a:p>
            <a:r>
              <a:rPr lang="en-US" baseline="0" dirty="0"/>
              <a:t>Algorithms that operate on these abstractions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20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blinking your eye (not using your entire thinking capabilities),</a:t>
            </a:r>
            <a:r>
              <a:rPr lang="en-US" baseline="0" dirty="0"/>
              <a:t> vacuum cleaner moving towards nearest dirt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4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comes back on exams</a:t>
            </a:r>
          </a:p>
          <a:p>
            <a:endParaRPr lang="en-US" dirty="0"/>
          </a:p>
          <a:p>
            <a:r>
              <a:rPr lang="en-US" dirty="0"/>
              <a:t>Goal test – sometimes</a:t>
            </a:r>
            <a:r>
              <a:rPr lang="en-US" baseline="0" dirty="0"/>
              <a:t> more than one state that satisfies having achieved the goal, for example, “eat all the dots”</a:t>
            </a:r>
          </a:p>
          <a:p>
            <a:endParaRPr lang="en-US" baseline="0" dirty="0"/>
          </a:p>
          <a:p>
            <a:r>
              <a:rPr lang="en-US" baseline="0" dirty="0"/>
              <a:t>Abstraction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16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Infinitely many solutions! Some better than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6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Wrong example for “eat-all-dots”: (x, y, dot count)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07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35188" y="579438"/>
            <a:ext cx="5143500" cy="2894012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90 * (2^30-1) + 30 * 2^29 = 145 billion</a:t>
            </a:r>
          </a:p>
          <a:p>
            <a:r>
              <a:rPr lang="en-US">
                <a:latin typeface="Arial" charset="0"/>
              </a:rPr>
              <a:t>2^29 = 536 870 912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041C6AE4-F625-4A1A-A100-707641139ACC}" type="slidenum">
              <a:rPr lang="en-US" smtClean="0"/>
              <a:pPr defTabSz="965200"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74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Typical exponential (or infinite) graph implicitly defined (AI)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34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000625" y="401638"/>
            <a:ext cx="3570288" cy="20081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FD549D34-9FA6-44AF-8862-E060EE74E80B}" type="slidenum">
              <a:rPr lang="en-US" smtClean="0"/>
              <a:pPr defTabSz="965200"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9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5" Type="http://schemas.openxmlformats.org/officeDocument/2006/relationships/image" Target="../media/image5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customXml" Target="../ink/ink10.xml"/><Relationship Id="rId4" Type="http://schemas.openxmlformats.org/officeDocument/2006/relationships/image" Target="../media/image1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12" Type="http://schemas.openxmlformats.org/officeDocument/2006/relationships/customXml" Target="../ink/ink1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customXml" Target="../ink/ink12.xml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0.png"/><Relationship Id="rId4" Type="http://schemas.openxmlformats.org/officeDocument/2006/relationships/customXml" Target="../ink/ink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6.xml"/><Relationship Id="rId5" Type="http://schemas.openxmlformats.org/officeDocument/2006/relationships/image" Target="../media/image31.png"/><Relationship Id="rId4" Type="http://schemas.openxmlformats.org/officeDocument/2006/relationships/customXml" Target="../ink/ink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customXml" Target="../ink/ink1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1.png"/><Relationship Id="rId7" Type="http://schemas.openxmlformats.org/officeDocument/2006/relationships/customXml" Target="../ink/ink19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5" Type="http://schemas.openxmlformats.org/officeDocument/2006/relationships/customXml" Target="../ink/ink18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customXml" Target="../ink/ink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png"/><Relationship Id="rId4" Type="http://schemas.openxmlformats.org/officeDocument/2006/relationships/customXml" Target="../ink/ink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customXml" Target="../ink/ink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7.xml"/><Relationship Id="rId5" Type="http://schemas.openxmlformats.org/officeDocument/2006/relationships/image" Target="../media/image43.png"/><Relationship Id="rId4" Type="http://schemas.openxmlformats.org/officeDocument/2006/relationships/customXml" Target="../ink/ink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customXml" Target="../ink/ink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0.png"/><Relationship Id="rId4" Type="http://schemas.openxmlformats.org/officeDocument/2006/relationships/customXml" Target="../ink/ink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customXml" Target="../ink/ink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56.png"/><Relationship Id="rId5" Type="http://schemas.openxmlformats.org/officeDocument/2006/relationships/customXml" Target="../ink/ink35.xml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8.png"/><Relationship Id="rId2" Type="http://schemas.openxmlformats.org/officeDocument/2006/relationships/customXml" Target="../ink/ink3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8.xml"/><Relationship Id="rId5" Type="http://schemas.openxmlformats.org/officeDocument/2006/relationships/image" Target="../media/image510.png"/><Relationship Id="rId4" Type="http://schemas.openxmlformats.org/officeDocument/2006/relationships/customXml" Target="../ink/ink3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customXml" Target="../ink/ink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customXml" Target="../ink/ink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customXml" Target="../ink/ink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customXml" Target="../ink/ink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customXml" Target="../ink/ink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customXml" Target="../ink/ink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customXml" Target="../ink/ink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customXml" Target="../ink/ink47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customXml" Target="../ink/ink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7" Type="http://schemas.openxmlformats.org/officeDocument/2006/relationships/image" Target="../media/image630.png"/><Relationship Id="rId2" Type="http://schemas.openxmlformats.org/officeDocument/2006/relationships/customXml" Target="../ink/ink4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1.xml"/><Relationship Id="rId5" Type="http://schemas.openxmlformats.org/officeDocument/2006/relationships/image" Target="../media/image620.png"/><Relationship Id="rId4" Type="http://schemas.openxmlformats.org/officeDocument/2006/relationships/customXml" Target="../ink/ink5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customXml" Target="../ink/ink52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the pseudo code for breadth first search and depth first search</a:t>
            </a:r>
          </a:p>
          <a:p>
            <a:pPr lvl="1"/>
            <a:r>
              <a:rPr lang="en-US" sz="2800" dirty="0"/>
              <a:t>Iterative version, not recursive</a:t>
            </a:r>
          </a:p>
          <a:p>
            <a:pPr marL="0" lvl="1" indent="0">
              <a:buNone/>
            </a:pPr>
            <a:endParaRPr lang="en-US" sz="2800" dirty="0"/>
          </a:p>
          <a:p>
            <a:r>
              <a:rPr lang="en-US" dirty="0">
                <a:latin typeface="Courier New"/>
                <a:cs typeface="Courier New"/>
              </a:rPr>
              <a:t>	class </a:t>
            </a:r>
            <a:r>
              <a:rPr lang="en-US" dirty="0" err="1">
                <a:latin typeface="Courier New"/>
                <a:cs typeface="Courier New"/>
              </a:rPr>
              <a:t>TreeNode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		</a:t>
            </a:r>
            <a:r>
              <a:rPr lang="en-US" dirty="0" err="1">
                <a:latin typeface="Courier New"/>
                <a:cs typeface="Courier New"/>
              </a:rPr>
              <a:t>TreeNode</a:t>
            </a:r>
            <a:r>
              <a:rPr lang="en-US" dirty="0">
                <a:latin typeface="Courier New"/>
                <a:cs typeface="Courier New"/>
              </a:rPr>
              <a:t>[] children()</a:t>
            </a:r>
          </a:p>
          <a:p>
            <a:r>
              <a:rPr lang="en-US" dirty="0">
                <a:latin typeface="Courier New"/>
                <a:cs typeface="Courier New"/>
              </a:rPr>
              <a:t>		</a:t>
            </a:r>
            <a:r>
              <a:rPr lang="en-US" dirty="0" err="1">
                <a:latin typeface="Courier New"/>
                <a:cs typeface="Courier New"/>
              </a:rPr>
              <a:t>boolean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isGoal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	BFS(</a:t>
            </a:r>
            <a:r>
              <a:rPr lang="en-US" dirty="0" err="1">
                <a:latin typeface="Courier New"/>
                <a:cs typeface="Courier New"/>
              </a:rPr>
              <a:t>TreeNode</a:t>
            </a:r>
            <a:r>
              <a:rPr lang="en-US" dirty="0">
                <a:latin typeface="Courier New"/>
                <a:cs typeface="Courier New"/>
              </a:rPr>
              <a:t> start)…</a:t>
            </a:r>
          </a:p>
          <a:p>
            <a:r>
              <a:rPr lang="en-US" dirty="0">
                <a:latin typeface="Courier New"/>
                <a:cs typeface="Courier New"/>
              </a:rPr>
              <a:t>	DFS(</a:t>
            </a:r>
            <a:r>
              <a:rPr lang="en-US" dirty="0" err="1">
                <a:latin typeface="Courier New"/>
                <a:cs typeface="Courier New"/>
              </a:rPr>
              <a:t>TreeNode</a:t>
            </a:r>
            <a:r>
              <a:rPr lang="en-US" dirty="0">
                <a:latin typeface="Courier New"/>
                <a:cs typeface="Courier New"/>
              </a:rPr>
              <a:t> start)…</a:t>
            </a:r>
          </a:p>
          <a:p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D5CC78F-C22D-235B-2A23-FDB2E1283A3B}"/>
                  </a:ext>
                </a:extLst>
              </p14:cNvPr>
              <p14:cNvContentPartPr/>
              <p14:nvPr/>
            </p14:nvContentPartPr>
            <p14:xfrm>
              <a:off x="726480" y="356400"/>
              <a:ext cx="10751040" cy="5155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D5CC78F-C22D-235B-2A23-FDB2E1283A3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7120" y="347040"/>
                <a:ext cx="10769760" cy="517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527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E4270C47-9196-4F74-A1F1-344816DED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6610" y="533406"/>
            <a:ext cx="7001591" cy="5257799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Agents and Search Techniques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28543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205" y="1447806"/>
            <a:ext cx="5791199" cy="4343399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3"/>
            <a:ext cx="9499600" cy="472916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dirty="0"/>
              <a:t>Agents and Environments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Search Problems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Uninformed Search Techniques</a:t>
            </a:r>
          </a:p>
          <a:p>
            <a:pPr lvl="1">
              <a:lnSpc>
                <a:spcPct val="90000"/>
              </a:lnSpc>
            </a:pPr>
            <a:endParaRPr lang="en-US" sz="500" dirty="0"/>
          </a:p>
          <a:p>
            <a:pPr lvl="1" eaLnBrk="1" hangingPunct="1">
              <a:lnSpc>
                <a:spcPct val="90000"/>
              </a:lnSpc>
            </a:pPr>
            <a:r>
              <a:rPr lang="en-US" sz="2800" dirty="0"/>
              <a:t>Depth-First Search</a:t>
            </a:r>
          </a:p>
          <a:p>
            <a:pPr lvl="1" eaLnBrk="1" hangingPunct="1">
              <a:lnSpc>
                <a:spcPct val="90000"/>
              </a:lnSpc>
            </a:pPr>
            <a:endParaRPr lang="en-US" sz="500" dirty="0"/>
          </a:p>
          <a:p>
            <a:pPr lvl="1" eaLnBrk="1" hangingPunct="1">
              <a:lnSpc>
                <a:spcPct val="90000"/>
              </a:lnSpc>
            </a:pPr>
            <a:r>
              <a:rPr lang="en-US" sz="2800" dirty="0"/>
              <a:t>Breadth-First Search</a:t>
            </a:r>
          </a:p>
          <a:p>
            <a:pPr lvl="1" eaLnBrk="1" hangingPunct="1">
              <a:lnSpc>
                <a:spcPct val="90000"/>
              </a:lnSpc>
            </a:pPr>
            <a:endParaRPr lang="en-US" sz="500" dirty="0"/>
          </a:p>
          <a:p>
            <a:pPr lvl="1" eaLnBrk="1" hangingPunct="1">
              <a:lnSpc>
                <a:spcPct val="90000"/>
              </a:lnSpc>
            </a:pPr>
            <a:r>
              <a:rPr lang="en-US" sz="2800" dirty="0"/>
              <a:t>Uniform-Cost Search</a:t>
            </a:r>
          </a:p>
          <a:p>
            <a:pPr lvl="1"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Rationality, 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rational depends on:</a:t>
            </a:r>
          </a:p>
          <a:p>
            <a:pPr lvl="1"/>
            <a:r>
              <a:rPr lang="en-US" sz="2800" dirty="0"/>
              <a:t>Performance measure</a:t>
            </a:r>
          </a:p>
          <a:p>
            <a:pPr lvl="1"/>
            <a:r>
              <a:rPr lang="en-US" sz="2800" dirty="0"/>
              <a:t>Agent’s prior knowledge of environment</a:t>
            </a:r>
          </a:p>
          <a:p>
            <a:pPr lvl="1"/>
            <a:r>
              <a:rPr lang="en-US" sz="2800" dirty="0"/>
              <a:t>Actions available to agent</a:t>
            </a:r>
          </a:p>
          <a:p>
            <a:pPr lvl="1"/>
            <a:r>
              <a:rPr lang="en-US" sz="2800" dirty="0"/>
              <a:t>Percept sequence to date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marL="0" lvl="1" indent="0">
              <a:buNone/>
            </a:pPr>
            <a:endParaRPr lang="en-US" sz="2800" dirty="0"/>
          </a:p>
          <a:p>
            <a:r>
              <a:rPr lang="en-US" dirty="0"/>
              <a:t>Being rational means </a:t>
            </a:r>
            <a:r>
              <a:rPr lang="en-US" b="1" dirty="0">
                <a:solidFill>
                  <a:srgbClr val="0000FF"/>
                </a:solidFill>
              </a:rPr>
              <a:t>maximizing your expected utility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8017" y="1225064"/>
            <a:ext cx="4411884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2C53A6B-E0C4-3B67-1EF6-54641254B36F}"/>
                  </a:ext>
                </a:extLst>
              </p14:cNvPr>
              <p14:cNvContentPartPr/>
              <p14:nvPr/>
            </p14:nvContentPartPr>
            <p14:xfrm>
              <a:off x="309240" y="946800"/>
              <a:ext cx="9685080" cy="4359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2C53A6B-E0C4-3B67-1EF6-54641254B3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9880" y="937440"/>
                <a:ext cx="9703800" cy="437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282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8010715" cy="2039539"/>
          </a:xfrm>
        </p:spPr>
        <p:txBody>
          <a:bodyPr/>
          <a:lstStyle/>
          <a:p>
            <a:r>
              <a:rPr lang="en-US" dirty="0"/>
              <a:t>Are rational agents </a:t>
            </a:r>
            <a:r>
              <a:rPr lang="en-US" b="1" i="1" dirty="0">
                <a:solidFill>
                  <a:srgbClr val="FF0000"/>
                </a:solidFill>
              </a:rPr>
              <a:t>omniscient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No – they are limited by the available percepts</a:t>
            </a:r>
          </a:p>
          <a:p>
            <a:endParaRPr lang="en-US" dirty="0"/>
          </a:p>
          <a:p>
            <a:r>
              <a:rPr lang="en-US" dirty="0"/>
              <a:t>Are rational agents </a:t>
            </a:r>
            <a:r>
              <a:rPr lang="en-US" b="1" i="1" dirty="0">
                <a:solidFill>
                  <a:srgbClr val="FF0000"/>
                </a:solidFill>
              </a:rPr>
              <a:t>clairvoyant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No – they may lack knowledge of the environment dynamics</a:t>
            </a:r>
          </a:p>
          <a:p>
            <a:endParaRPr lang="en-US" dirty="0"/>
          </a:p>
          <a:p>
            <a:r>
              <a:rPr lang="en-US" dirty="0"/>
              <a:t>Do rational agents </a:t>
            </a:r>
            <a:r>
              <a:rPr lang="en-US" b="1" i="1" dirty="0">
                <a:solidFill>
                  <a:srgbClr val="FF0000"/>
                </a:solidFill>
              </a:rPr>
              <a:t>explore</a:t>
            </a:r>
            <a:r>
              <a:rPr lang="en-US" dirty="0"/>
              <a:t> and </a:t>
            </a:r>
            <a:r>
              <a:rPr lang="en-US" b="1" i="1" dirty="0">
                <a:solidFill>
                  <a:srgbClr val="FF0000"/>
                </a:solidFill>
              </a:rPr>
              <a:t>learn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Yes – in unknown environments these are essential</a:t>
            </a:r>
          </a:p>
          <a:p>
            <a:endParaRPr lang="en-US" dirty="0"/>
          </a:p>
          <a:p>
            <a:r>
              <a:rPr lang="en-US" dirty="0"/>
              <a:t>So rational agents are not necessarily successful, but they are </a:t>
            </a:r>
            <a:r>
              <a:rPr lang="en-US" b="1" i="1" dirty="0">
                <a:solidFill>
                  <a:srgbClr val="FF0000"/>
                </a:solidFill>
              </a:rPr>
              <a:t>autonomous</a:t>
            </a:r>
            <a:r>
              <a:rPr lang="en-US" dirty="0"/>
              <a:t> (i.e., transcend initial program)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Environment - PEAS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4800" y="1329927"/>
            <a:ext cx="6172200" cy="3546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 marL="342858" indent="-34285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57" indent="-28571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858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00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143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286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430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573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718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Performance measure</a:t>
            </a:r>
          </a:p>
          <a:p>
            <a:pPr lvl="1"/>
            <a:r>
              <a:rPr lang="en-US" sz="2400" dirty="0"/>
              <a:t>-1 per step; +10 food; +500 win; -500 die; +200 hit scared ghost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Environment</a:t>
            </a:r>
          </a:p>
          <a:p>
            <a:pPr lvl="1"/>
            <a:r>
              <a:rPr lang="en-US" sz="2400" dirty="0" err="1"/>
              <a:t>Pacman</a:t>
            </a:r>
            <a:r>
              <a:rPr lang="en-US" sz="2400" dirty="0"/>
              <a:t> dynamics (</a:t>
            </a:r>
            <a:r>
              <a:rPr lang="en-US" sz="2400" dirty="0" err="1"/>
              <a:t>incl</a:t>
            </a:r>
            <a:r>
              <a:rPr lang="en-US" sz="2400" dirty="0"/>
              <a:t> ghost behavior)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Actuators</a:t>
            </a:r>
          </a:p>
          <a:p>
            <a:pPr lvl="1"/>
            <a:r>
              <a:rPr lang="en-US" sz="2400" dirty="0"/>
              <a:t>North, South, East, West, (Stop)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Sensors</a:t>
            </a:r>
          </a:p>
          <a:p>
            <a:pPr lvl="1"/>
            <a:r>
              <a:rPr lang="en-US" sz="2400" dirty="0"/>
              <a:t>Entire state is visible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2286000"/>
            <a:ext cx="8127935" cy="3600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228803D-A684-AED4-58D3-2F0C26845985}"/>
                  </a:ext>
                </a:extLst>
              </p14:cNvPr>
              <p14:cNvContentPartPr/>
              <p14:nvPr/>
            </p14:nvContentPartPr>
            <p14:xfrm>
              <a:off x="3494880" y="3608280"/>
              <a:ext cx="2269800" cy="42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228803D-A684-AED4-58D3-2F0C268459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5520" y="3598920"/>
                <a:ext cx="2288520" cy="6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1487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PEAS: Automated Taxi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" y="1406127"/>
            <a:ext cx="6400800" cy="3546873"/>
          </a:xfrm>
        </p:spPr>
        <p:txBody>
          <a:bodyPr/>
          <a:lstStyle/>
          <a:p>
            <a:r>
              <a:rPr lang="en-US" dirty="0"/>
              <a:t>Performance measure</a:t>
            </a:r>
          </a:p>
          <a:p>
            <a:pPr lvl="1"/>
            <a:r>
              <a:rPr lang="en-US" dirty="0"/>
              <a:t>Income, happy customer, vehicle costs, fines, insurance premiums</a:t>
            </a:r>
          </a:p>
          <a:p>
            <a:r>
              <a:rPr lang="en-US" dirty="0"/>
              <a:t>Environment</a:t>
            </a:r>
          </a:p>
          <a:p>
            <a:pPr lvl="1"/>
            <a:r>
              <a:rPr lang="en-US" dirty="0"/>
              <a:t>US streets, other drivers, customers</a:t>
            </a:r>
          </a:p>
          <a:p>
            <a:r>
              <a:rPr lang="en-US" dirty="0"/>
              <a:t>Actuators</a:t>
            </a:r>
          </a:p>
          <a:p>
            <a:pPr lvl="1"/>
            <a:r>
              <a:rPr lang="en-US" dirty="0"/>
              <a:t>Steering, brake, gas, display/speaker</a:t>
            </a:r>
          </a:p>
          <a:p>
            <a:r>
              <a:rPr lang="en-US" dirty="0"/>
              <a:t>Sensors</a:t>
            </a:r>
          </a:p>
          <a:p>
            <a:pPr lvl="1"/>
            <a:r>
              <a:rPr lang="en-US" dirty="0"/>
              <a:t>Camera, radar, accelerometer, engine sensors, microphone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0" y="1371600"/>
            <a:ext cx="3314700" cy="45966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3031" y="6379452"/>
            <a:ext cx="96292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Image: http://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nypost.com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/2014/06/21/how-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google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-might-put-taxi-drivers-out-of-business/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BB6393E-880A-44FE-4A51-D12DB2A84000}"/>
                  </a:ext>
                </a:extLst>
              </p14:cNvPr>
              <p14:cNvContentPartPr/>
              <p14:nvPr/>
            </p14:nvContentPartPr>
            <p14:xfrm>
              <a:off x="288360" y="1305360"/>
              <a:ext cx="6020280" cy="669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BB6393E-880A-44FE-4A51-D12DB2A8400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9000" y="1296000"/>
                <a:ext cx="6039000" cy="68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5DD5E84-19FA-7D79-E6AB-B47B1F266698}"/>
                  </a:ext>
                </a:extLst>
              </p14:cNvPr>
              <p14:cNvContentPartPr/>
              <p14:nvPr/>
            </p14:nvContentPartPr>
            <p14:xfrm>
              <a:off x="5932800" y="309240"/>
              <a:ext cx="536040" cy="7264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5DD5E84-19FA-7D79-E6AB-B47B1F26669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23440" y="299880"/>
                <a:ext cx="554760" cy="74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1933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 Types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222796"/>
              </p:ext>
            </p:extLst>
          </p:nvPr>
        </p:nvGraphicFramePr>
        <p:xfrm>
          <a:off x="457200" y="1524000"/>
          <a:ext cx="10896600" cy="447569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/>
                        <a:t>Pacman</a:t>
                      </a:r>
                      <a:endParaRPr lang="en-US" sz="32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Taxi</a:t>
                      </a:r>
                      <a:endParaRPr lang="en-US" sz="32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979">
                <a:tc>
                  <a:txBody>
                    <a:bodyPr/>
                    <a:lstStyle/>
                    <a:p>
                      <a:r>
                        <a:rPr lang="en-US" sz="3200" dirty="0"/>
                        <a:t>Fully or partially</a:t>
                      </a:r>
                      <a:r>
                        <a:rPr lang="en-US" sz="3200" baseline="0" dirty="0"/>
                        <a:t> observable</a:t>
                      </a:r>
                      <a:endParaRPr lang="en-US" sz="3200" b="0" baseline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979">
                <a:tc>
                  <a:txBody>
                    <a:bodyPr/>
                    <a:lstStyle/>
                    <a:p>
                      <a:r>
                        <a:rPr lang="en-US" sz="3200" baseline="0" dirty="0"/>
                        <a:t>Single agent or multi-agent</a:t>
                      </a:r>
                      <a:endParaRPr lang="en-US" sz="3200" b="0" baseline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979">
                <a:tc>
                  <a:txBody>
                    <a:bodyPr/>
                    <a:lstStyle/>
                    <a:p>
                      <a:r>
                        <a:rPr lang="en-US" sz="3200" baseline="0" dirty="0"/>
                        <a:t>Deterministic or stochastic</a:t>
                      </a:r>
                      <a:endParaRPr lang="en-US" sz="3200" b="0" baseline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979">
                <a:tc>
                  <a:txBody>
                    <a:bodyPr/>
                    <a:lstStyle/>
                    <a:p>
                      <a:r>
                        <a:rPr lang="en-US" sz="3200" baseline="0" dirty="0"/>
                        <a:t>Static or dynamic</a:t>
                      </a:r>
                      <a:endParaRPr lang="en-US" sz="3200" b="0" baseline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7979">
                <a:tc>
                  <a:txBody>
                    <a:bodyPr/>
                    <a:lstStyle/>
                    <a:p>
                      <a:r>
                        <a:rPr lang="en-US" sz="3200" baseline="0" dirty="0"/>
                        <a:t>Discrete or continuous</a:t>
                      </a:r>
                      <a:endParaRPr lang="en-US" sz="3200" b="0" baseline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EE9DC19-6F8A-3D94-B80F-F670D5DA3694}"/>
                  </a:ext>
                </a:extLst>
              </p14:cNvPr>
              <p14:cNvContentPartPr/>
              <p14:nvPr/>
            </p14:nvContentPartPr>
            <p14:xfrm>
              <a:off x="5001840" y="2282400"/>
              <a:ext cx="6005160" cy="3667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EE9DC19-6F8A-3D94-B80F-F670D5DA36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2480" y="2273040"/>
                <a:ext cx="6023880" cy="368604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F42B83B7-4097-81A3-0DD1-F141FAC55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7471" y="69474"/>
            <a:ext cx="1007390" cy="1397000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0D1143DE-9F31-034E-7B98-EF04DEA1D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25700" t="8320" r="49472" b="22714"/>
          <a:stretch>
            <a:fillRect/>
          </a:stretch>
        </p:blipFill>
        <p:spPr bwMode="auto">
          <a:xfrm>
            <a:off x="6618311" y="73229"/>
            <a:ext cx="1129463" cy="13897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680E720-6180-0A3A-F32C-3139F780FAC2}"/>
                  </a:ext>
                </a:extLst>
              </p14:cNvPr>
              <p14:cNvContentPartPr/>
              <p14:nvPr/>
            </p14:nvContentPartPr>
            <p14:xfrm>
              <a:off x="6526080" y="4672800"/>
              <a:ext cx="2588040" cy="8420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680E720-6180-0A3A-F32C-3139F780FAC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16720" y="4663440"/>
                <a:ext cx="2606760" cy="86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9421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Reflex Agents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idx="1"/>
          </p:nvPr>
        </p:nvSpPr>
        <p:spPr>
          <a:xfrm>
            <a:off x="363539" y="1657353"/>
            <a:ext cx="5884863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Reflex agents: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Choose action based on current percept (and maybe memory)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May have memory or a model of the world’s current state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Do not consider the future consequences of their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C00000"/>
                </a:solidFill>
              </a:rPr>
              <a:t>Consider how the world IS</a:t>
            </a:r>
          </a:p>
          <a:p>
            <a:pPr lvl="1"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Can a reflex agent be rational?</a:t>
            </a:r>
          </a:p>
        </p:txBody>
      </p:sp>
      <p:sp>
        <p:nvSpPr>
          <p:cNvPr id="1030" name="TextBox 7"/>
          <p:cNvSpPr txBox="1">
            <a:spLocks noChangeArrowheads="1"/>
          </p:cNvSpPr>
          <p:nvPr/>
        </p:nvSpPr>
        <p:spPr bwMode="auto">
          <a:xfrm>
            <a:off x="8991600" y="6183872"/>
            <a:ext cx="3059112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(L2D1)]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8991600" y="6488672"/>
            <a:ext cx="3200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(L2D2)]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036D0D48-2F8C-4617-8504-8A3E90B52DF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8793" y="265895"/>
            <a:ext cx="4167310" cy="3318648"/>
          </a:xfrm>
          <a:prstGeom prst="rect">
            <a:avLst/>
          </a:prstGeom>
          <a:noFill/>
          <a:ln w="38100"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2F500CE-F9FB-8514-0293-8340C88FAB22}"/>
                  </a:ext>
                </a:extLst>
              </p14:cNvPr>
              <p14:cNvContentPartPr/>
              <p14:nvPr/>
            </p14:nvContentPartPr>
            <p14:xfrm>
              <a:off x="1147680" y="890280"/>
              <a:ext cx="8557920" cy="4839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2F500CE-F9FB-8514-0293-8340C88FAB2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38320" y="880920"/>
                <a:ext cx="8576640" cy="4857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Reflex Agent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5D17656C-F794-473A-86FC-26068266D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1600" y="6183872"/>
            <a:ext cx="3059112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(L2D1)]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AC34014-745C-413C-BAD1-335798DF2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1600" y="6488672"/>
            <a:ext cx="3200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(L2D2)]</a:t>
            </a:r>
          </a:p>
        </p:txBody>
      </p:sp>
    </p:spTree>
    <p:extLst>
      <p:ext uri="{BB962C8B-B14F-4D97-AF65-F5344CB8AC3E}">
        <p14:creationId xmlns:p14="http://schemas.microsoft.com/office/powerpoint/2010/main" val="1133387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Agents that Plan Ahead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idx="1"/>
          </p:nvPr>
        </p:nvSpPr>
        <p:spPr>
          <a:xfrm>
            <a:off x="393033" y="1636296"/>
            <a:ext cx="7206372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Planning agents: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Decisions based on </a:t>
            </a:r>
            <a:r>
              <a:rPr lang="en-US" b="1" i="1" dirty="0">
                <a:solidFill>
                  <a:srgbClr val="0000FF"/>
                </a:solidFill>
              </a:rPr>
              <a:t>predicted consequences </a:t>
            </a:r>
            <a:r>
              <a:rPr lang="en-US" dirty="0"/>
              <a:t>of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Must have a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>
                <a:solidFill>
                  <a:srgbClr val="C00000"/>
                </a:solidFill>
              </a:rPr>
              <a:t>transition model</a:t>
            </a:r>
            <a:r>
              <a:rPr lang="en-US" dirty="0"/>
              <a:t>: how the world evolves in response to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Must formulate a goal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C00000"/>
                </a:solidFill>
              </a:rPr>
              <a:t>Consider how the world WOULD BE</a:t>
            </a:r>
          </a:p>
          <a:p>
            <a:pPr lvl="1" eaLnBrk="1" hangingPunct="1">
              <a:lnSpc>
                <a:spcPct val="9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/>
              <a:t>Spectrum of deliberativeness: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Generate complete, optimal plan offline, then execute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Generate a simple, greedy plan, start executing, </a:t>
            </a:r>
            <a:r>
              <a:rPr lang="en-US" dirty="0" err="1"/>
              <a:t>replan</a:t>
            </a:r>
            <a:r>
              <a:rPr lang="en-US" dirty="0"/>
              <a:t> when something goes wrong</a:t>
            </a:r>
          </a:p>
        </p:txBody>
      </p:sp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8794" y="265894"/>
            <a:ext cx="4167309" cy="3318648"/>
          </a:xfrm>
          <a:prstGeom prst="rect">
            <a:avLst/>
          </a:prstGeom>
          <a:noFill/>
          <a:ln w="38100"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A3E5C26-8ECA-D46C-0392-D8D72A852363}"/>
                  </a:ext>
                </a:extLst>
              </p14:cNvPr>
              <p14:cNvContentPartPr/>
              <p14:nvPr/>
            </p14:nvContentPartPr>
            <p14:xfrm>
              <a:off x="2176920" y="2416680"/>
              <a:ext cx="2264400" cy="509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A3E5C26-8ECA-D46C-0392-D8D72A85236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67560" y="2407320"/>
                <a:ext cx="2283120" cy="5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5582824-481D-F8B8-AE4F-2CCD89BD5E1C}"/>
                  </a:ext>
                </a:extLst>
              </p14:cNvPr>
              <p14:cNvContentPartPr/>
              <p14:nvPr/>
            </p14:nvContentPartPr>
            <p14:xfrm>
              <a:off x="673200" y="5607720"/>
              <a:ext cx="6974640" cy="578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5582824-481D-F8B8-AE4F-2CCD89BD5E1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3840" y="5598360"/>
                <a:ext cx="6993360" cy="596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016BF-BA20-2EFC-895C-491B0BE8F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95"/>
            <a:ext cx="10515600" cy="3359411"/>
          </a:xfrm>
        </p:spPr>
        <p:txBody>
          <a:bodyPr/>
          <a:lstStyle/>
          <a:p>
            <a:r>
              <a:rPr lang="en-US" sz="4800" dirty="0"/>
              <a:t>Search Problems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E24E2-F885-144C-B9A3-749FFFEDD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414732"/>
            <a:ext cx="10515600" cy="1198701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29FF374-D8ED-532D-DD3C-5C199A34D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7151" y="244567"/>
            <a:ext cx="7259741" cy="4451191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6A7783B-393F-9299-281B-5F4D2CE7BB00}"/>
                  </a:ext>
                </a:extLst>
              </p14:cNvPr>
              <p14:cNvContentPartPr/>
              <p14:nvPr/>
            </p14:nvContentPartPr>
            <p14:xfrm>
              <a:off x="1794600" y="5903280"/>
              <a:ext cx="2993760" cy="708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6A7783B-393F-9299-281B-5F4D2CE7BB0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85240" y="5893920"/>
                <a:ext cx="3012480" cy="72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1460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Problems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52914"/>
            <a:ext cx="9372600" cy="5562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00000"/>
                </a:solidFill>
              </a:rPr>
              <a:t>search problem </a:t>
            </a:r>
            <a:r>
              <a:rPr lang="en-US" sz="2800" dirty="0"/>
              <a:t>consists of: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state space</a:t>
            </a:r>
          </a:p>
          <a:p>
            <a:pPr marL="457093" lvl="1" indent="0">
              <a:lnSpc>
                <a:spcPct val="80000"/>
              </a:lnSpc>
              <a:buNone/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For each state, a set </a:t>
            </a:r>
          </a:p>
          <a:p>
            <a:pPr marL="457093" lvl="1" indent="0">
              <a:lnSpc>
                <a:spcPct val="80000"/>
              </a:lnSpc>
              <a:buNone/>
            </a:pPr>
            <a:r>
              <a:rPr lang="en-US" sz="2400" dirty="0"/>
              <a:t>    Actions(s) of allowable actions</a:t>
            </a:r>
          </a:p>
          <a:p>
            <a:pPr marL="457093" lvl="1" indent="0">
              <a:lnSpc>
                <a:spcPct val="80000"/>
              </a:lnSpc>
              <a:buNone/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transition model Result(</a:t>
            </a:r>
            <a:r>
              <a:rPr lang="en-US" sz="2400" dirty="0" err="1"/>
              <a:t>s,a</a:t>
            </a:r>
            <a:r>
              <a:rPr lang="en-US" sz="2400" dirty="0"/>
              <a:t>)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step cost function c(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start state and a goal test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00000"/>
                </a:solidFill>
              </a:rPr>
              <a:t>solution</a:t>
            </a:r>
            <a:r>
              <a:rPr lang="en-US" sz="2800" dirty="0"/>
              <a:t> is a sequence of actions (a plan) which transforms the start state to a goal state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105401" y="1828801"/>
            <a:ext cx="4659313" cy="568327"/>
            <a:chOff x="5181609" y="2174875"/>
            <a:chExt cx="4659313" cy="568326"/>
          </a:xfrm>
        </p:grpSpPr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67403" y="21748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19949" y="2174875"/>
              <a:ext cx="552451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296409" y="2174875"/>
              <a:ext cx="544513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53201" y="2174875"/>
              <a:ext cx="552451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0" name="Picture 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591549" y="2174877"/>
              <a:ext cx="552451" cy="552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1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897813" y="2174875"/>
              <a:ext cx="560387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2" name="Picture 1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181609" y="2174875"/>
              <a:ext cx="544513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5788976" y="3390341"/>
            <a:ext cx="2152649" cy="1322387"/>
            <a:chOff x="6457951" y="3325813"/>
            <a:chExt cx="2152649" cy="1322387"/>
          </a:xfrm>
        </p:grpSpPr>
        <p:pic>
          <p:nvPicPr>
            <p:cNvPr id="8203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57951" y="3671888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4" name="Picture 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039101" y="3325813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5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58149" y="4087813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6" name="Line 14"/>
            <p:cNvSpPr>
              <a:spLocks noChangeShapeType="1"/>
            </p:cNvSpPr>
            <p:nvPr/>
          </p:nvSpPr>
          <p:spPr bwMode="auto">
            <a:xfrm flipV="1">
              <a:off x="7162800" y="3581400"/>
              <a:ext cx="762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26" tIns="45718" rIns="91426" bIns="45718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7" name="Line 15"/>
            <p:cNvSpPr>
              <a:spLocks noChangeShapeType="1"/>
            </p:cNvSpPr>
            <p:nvPr/>
          </p:nvSpPr>
          <p:spPr bwMode="auto">
            <a:xfrm>
              <a:off x="7162800" y="4114800"/>
              <a:ext cx="762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26" tIns="45718" rIns="91426" bIns="45718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7143751" y="3429000"/>
              <a:ext cx="9906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N</a:t>
              </a:r>
            </a:p>
          </p:txBody>
        </p:sp>
        <p:sp>
          <p:nvSpPr>
            <p:cNvPr id="8209" name="Text Box 17"/>
            <p:cNvSpPr txBox="1">
              <a:spLocks noChangeArrowheads="1"/>
            </p:cNvSpPr>
            <p:nvPr/>
          </p:nvSpPr>
          <p:spPr bwMode="auto">
            <a:xfrm>
              <a:off x="7143751" y="4191000"/>
              <a:ext cx="11430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E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791200" y="2743200"/>
            <a:ext cx="1752600" cy="568325"/>
            <a:chOff x="6781800" y="3124200"/>
            <a:chExt cx="1752600" cy="568325"/>
          </a:xfrm>
        </p:grpSpPr>
        <p:pic>
          <p:nvPicPr>
            <p:cNvPr id="19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81800" y="3124200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7543800" y="3200400"/>
              <a:ext cx="9906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{N, E}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55767" y="3264927"/>
            <a:ext cx="313044" cy="1431668"/>
            <a:chOff x="8153400" y="3048000"/>
            <a:chExt cx="313044" cy="1431667"/>
          </a:xfrm>
        </p:grpSpPr>
        <p:sp>
          <p:nvSpPr>
            <p:cNvPr id="5" name="TextBox 4"/>
            <p:cNvSpPr txBox="1"/>
            <p:nvPr/>
          </p:nvSpPr>
          <p:spPr>
            <a:xfrm>
              <a:off x="8153400" y="3048000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1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153400" y="4110335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1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0186058-9C9C-D591-2820-0FA27711F39B}"/>
                  </a:ext>
                </a:extLst>
              </p14:cNvPr>
              <p14:cNvContentPartPr/>
              <p14:nvPr/>
            </p14:nvContentPartPr>
            <p14:xfrm>
              <a:off x="5312874" y="246273"/>
              <a:ext cx="3885901" cy="1215762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0186058-9C9C-D591-2820-0FA27711F39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03514" y="236913"/>
                <a:ext cx="3904621" cy="1234483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 Box 16">
            <a:extLst>
              <a:ext uri="{FF2B5EF4-FFF2-40B4-BE49-F238E27FC236}">
                <a16:creationId xmlns:a16="http://schemas.microsoft.com/office/drawing/2014/main" id="{15AB1A02-89FC-4769-8E67-BBD3B86AA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3625" y="1742134"/>
            <a:ext cx="990600" cy="52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8" rIns="9142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alibri" pitchFamily="34" charset="0"/>
              </a:rPr>
              <a:t>...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3ABF493-0D4A-DABA-68A3-6ECD6C18F755}"/>
                  </a:ext>
                </a:extLst>
              </p14:cNvPr>
              <p14:cNvContentPartPr/>
              <p14:nvPr/>
            </p14:nvContentPartPr>
            <p14:xfrm>
              <a:off x="166320" y="64800"/>
              <a:ext cx="7835040" cy="54921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3ABF493-0D4A-DABA-68A3-6ECD6C18F75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56960" y="55440"/>
                <a:ext cx="7853760" cy="5510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Problems Are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are a simplification/approximation of the real world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5157" y="2002416"/>
            <a:ext cx="8302483" cy="43559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Travelling in Romania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8153400" y="1219200"/>
            <a:ext cx="3733800" cy="5486400"/>
          </a:xfrm>
        </p:spPr>
        <p:txBody>
          <a:bodyPr/>
          <a:lstStyle/>
          <a:p>
            <a:pPr eaLnBrk="1" hangingPunct="1"/>
            <a:r>
              <a:rPr lang="en-US" sz="2400" dirty="0"/>
              <a:t>State space:</a:t>
            </a:r>
          </a:p>
          <a:p>
            <a:pPr lvl="1" eaLnBrk="1" hangingPunct="1"/>
            <a:r>
              <a:rPr lang="en-US" sz="2000" dirty="0"/>
              <a:t>Cities</a:t>
            </a:r>
          </a:p>
          <a:p>
            <a:pPr eaLnBrk="1" hangingPunct="1"/>
            <a:r>
              <a:rPr lang="en-US" sz="2400" dirty="0"/>
              <a:t>Actions:</a:t>
            </a:r>
          </a:p>
          <a:p>
            <a:pPr lvl="1" eaLnBrk="1" hangingPunct="1"/>
            <a:r>
              <a:rPr lang="en-US" sz="2000" dirty="0"/>
              <a:t>Go to adjacent city</a:t>
            </a:r>
          </a:p>
          <a:p>
            <a:r>
              <a:rPr lang="en-US" sz="2400" dirty="0"/>
              <a:t>Transition model</a:t>
            </a:r>
          </a:p>
          <a:p>
            <a:pPr lvl="1"/>
            <a:r>
              <a:rPr lang="en-US" sz="2000" dirty="0"/>
              <a:t>Result(A, Go(B)) = B</a:t>
            </a:r>
          </a:p>
          <a:p>
            <a:r>
              <a:rPr lang="en-US" sz="2400" dirty="0"/>
              <a:t>Step cost</a:t>
            </a:r>
          </a:p>
          <a:p>
            <a:pPr lvl="1"/>
            <a:r>
              <a:rPr lang="en-US" sz="2000" dirty="0"/>
              <a:t>Distance along road link </a:t>
            </a:r>
          </a:p>
          <a:p>
            <a:pPr eaLnBrk="1" hangingPunct="1"/>
            <a:r>
              <a:rPr lang="en-US" sz="2400" dirty="0"/>
              <a:t>Start state:</a:t>
            </a:r>
          </a:p>
          <a:p>
            <a:pPr lvl="1" eaLnBrk="1" hangingPunct="1"/>
            <a:r>
              <a:rPr lang="en-US" sz="2000" dirty="0"/>
              <a:t>Arad</a:t>
            </a:r>
          </a:p>
          <a:p>
            <a:pPr eaLnBrk="1" hangingPunct="1"/>
            <a:r>
              <a:rPr lang="en-US" sz="2400" dirty="0"/>
              <a:t>Goal test:</a:t>
            </a:r>
          </a:p>
          <a:p>
            <a:pPr lvl="1" eaLnBrk="1" hangingPunct="1"/>
            <a:r>
              <a:rPr lang="en-US" sz="2000" dirty="0"/>
              <a:t>Is state == Bucharest?</a:t>
            </a:r>
            <a:endParaRPr lang="en-US" sz="1200" dirty="0"/>
          </a:p>
          <a:p>
            <a:pPr eaLnBrk="1" hangingPunct="1"/>
            <a:r>
              <a:rPr lang="en-US" sz="2400" dirty="0"/>
              <a:t>Solution?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152401" y="1447800"/>
            <a:ext cx="7834132" cy="4724400"/>
            <a:chOff x="152400" y="1447800"/>
            <a:chExt cx="7834132" cy="4724400"/>
          </a:xfrm>
        </p:grpSpPr>
        <p:pic>
          <p:nvPicPr>
            <p:cNvPr id="2" name="Picture 1" descr="romania-distances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1447800"/>
              <a:ext cx="7834132" cy="4724400"/>
            </a:xfrm>
            <a:prstGeom prst="rect">
              <a:avLst/>
            </a:prstGeom>
          </p:spPr>
        </p:pic>
        <p:sp>
          <p:nvSpPr>
            <p:cNvPr id="3" name="Oval 2"/>
            <p:cNvSpPr/>
            <p:nvPr/>
          </p:nvSpPr>
          <p:spPr>
            <a:xfrm>
              <a:off x="457200" y="2566610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096931" y="5017105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EC4AA6D-37C9-C641-5D84-E0E54B931515}"/>
                  </a:ext>
                </a:extLst>
              </p14:cNvPr>
              <p14:cNvContentPartPr/>
              <p14:nvPr/>
            </p14:nvContentPartPr>
            <p14:xfrm>
              <a:off x="131040" y="1989000"/>
              <a:ext cx="5307840" cy="3119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EC4AA6D-37C9-C641-5D84-E0E54B93151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1680" y="370800"/>
                <a:ext cx="11710440" cy="5597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762000" y="3505200"/>
            <a:ext cx="10668000" cy="3048000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62008" y="1273184"/>
            <a:ext cx="10668001" cy="2003425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in a State Space?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371600" y="4086225"/>
            <a:ext cx="4648200" cy="24130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Problem: </a:t>
            </a:r>
            <a:r>
              <a:rPr lang="en-US" sz="2400" dirty="0" err="1"/>
              <a:t>Pathing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State representation: (</a:t>
            </a:r>
            <a:r>
              <a:rPr lang="en-US" sz="2000" dirty="0" err="1"/>
              <a:t>x,y</a:t>
            </a:r>
            <a:r>
              <a:rPr lang="en-US" sz="2000" dirty="0"/>
              <a:t>) location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Actions: NSEW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Transition model: update location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Goal test: is (</a:t>
            </a:r>
            <a:r>
              <a:rPr lang="en-US" sz="2000" dirty="0" err="1"/>
              <a:t>x,y</a:t>
            </a:r>
            <a:r>
              <a:rPr lang="en-US" sz="2000" dirty="0"/>
              <a:t>)=END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096000" y="4094173"/>
            <a:ext cx="5257800" cy="24050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Problem: Eat-All-Dots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State representation: {(</a:t>
            </a:r>
            <a:r>
              <a:rPr lang="en-US" sz="2000" dirty="0" err="1"/>
              <a:t>x,y</a:t>
            </a:r>
            <a:r>
              <a:rPr lang="en-US" sz="2000" dirty="0"/>
              <a:t>), dot </a:t>
            </a:r>
            <a:r>
              <a:rPr lang="en-US" sz="2000" dirty="0" err="1"/>
              <a:t>booleans</a:t>
            </a:r>
            <a:r>
              <a:rPr lang="en-US" sz="2000" dirty="0"/>
              <a:t>}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Actions: NSEW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Transition model: update location and possibly a dot </a:t>
            </a:r>
            <a:r>
              <a:rPr lang="en-US" sz="2000" dirty="0" err="1"/>
              <a:t>boolean</a:t>
            </a:r>
            <a:endParaRPr lang="en-US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Goal test: dots all false</a:t>
            </a:r>
          </a:p>
        </p:txBody>
      </p:sp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1219201" y="1352497"/>
            <a:ext cx="975360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The 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real world state</a:t>
            </a:r>
            <a:r>
              <a:rPr lang="en-US" sz="2000" dirty="0">
                <a:latin typeface="Calibri" pitchFamily="34" charset="0"/>
              </a:rPr>
              <a:t> includes every last detail of the environment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" y="3579814"/>
            <a:ext cx="1219200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A 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search state</a:t>
            </a:r>
            <a:r>
              <a:rPr lang="en-US" sz="2000" dirty="0">
                <a:latin typeface="Calibri" pitchFamily="34" charset="0"/>
              </a:rPr>
              <a:t> abstracts away details not needed to solve the problem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752605"/>
            <a:ext cx="4953000" cy="1397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38D99B4-ACE5-A061-6B20-2A50ECEB87DE}"/>
                  </a:ext>
                </a:extLst>
              </p14:cNvPr>
              <p14:cNvContentPartPr/>
              <p14:nvPr/>
            </p14:nvContentPartPr>
            <p14:xfrm>
              <a:off x="9211321" y="3791375"/>
              <a:ext cx="2823840" cy="526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38D99B4-ACE5-A061-6B20-2A50ECEB87D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01961" y="3782015"/>
                <a:ext cx="2842560" cy="54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38D99B4-ACE5-A061-6B20-2A50ECEB87DE}"/>
                  </a:ext>
                </a:extLst>
              </p14:cNvPr>
              <p14:cNvContentPartPr/>
              <p14:nvPr/>
            </p14:nvContentPartPr>
            <p14:xfrm>
              <a:off x="293280" y="3546416"/>
              <a:ext cx="1519560" cy="1390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38D99B4-ACE5-A061-6B20-2A50ECEB87D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3920" y="3537056"/>
                <a:ext cx="1538280" cy="1409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Representation and Size?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3" y="1270167"/>
                <a:ext cx="6761744" cy="4525963"/>
              </a:xfrm>
            </p:spPr>
            <p:txBody>
              <a:bodyPr/>
              <a:lstStyle/>
              <a:p>
                <a:r>
                  <a:rPr lang="en-US" dirty="0"/>
                  <a:t>World state:</a:t>
                </a:r>
              </a:p>
              <a:p>
                <a:pPr lvl="1"/>
                <a:r>
                  <a:rPr lang="en-US" dirty="0"/>
                  <a:t>Agent positions: 120</a:t>
                </a:r>
              </a:p>
              <a:p>
                <a:pPr lvl="1"/>
                <a:r>
                  <a:rPr lang="en-US" dirty="0"/>
                  <a:t>Food count: 30</a:t>
                </a:r>
              </a:p>
              <a:p>
                <a:pPr lvl="1"/>
                <a:r>
                  <a:rPr lang="en-US" dirty="0"/>
                  <a:t>Ghost positions: 12</a:t>
                </a:r>
              </a:p>
              <a:p>
                <a:pPr lvl="1"/>
                <a:r>
                  <a:rPr lang="en-US" dirty="0"/>
                  <a:t>Agent facing: NSEW</a:t>
                </a: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State representation</a:t>
                </a:r>
              </a:p>
              <a:p>
                <a:pPr lvl="1"/>
                <a:r>
                  <a:rPr lang="en-US" dirty="0"/>
                  <a:t>World states?</a:t>
                </a:r>
              </a:p>
              <a:p>
                <a:pPr lvl="1">
                  <a:buFont typeface="Wingdings" pitchFamily="2" charset="2"/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Eat top left dot?</a:t>
                </a:r>
              </a:p>
              <a:p>
                <a:pPr lvl="1">
                  <a:buFont typeface="Wingdings" pitchFamily="2" charset="2"/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States for eat-all-dots?</a:t>
                </a:r>
              </a:p>
              <a:p>
                <a:pPr lvl="1">
                  <a:buNone/>
                </a:pPr>
                <a:r>
                  <a:rPr lang="en-US" dirty="0"/>
                  <a:t>	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>
                  <a:buFont typeface="Wingdings" pitchFamily="2" charset="2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126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3" y="1270167"/>
                <a:ext cx="6761744" cy="4525963"/>
              </a:xfrm>
              <a:blipFill>
                <a:blip r:embed="rId3"/>
                <a:stretch>
                  <a:fillRect l="-1803" t="-2153" b="-17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8" name="Picture 3" descr="Z:\Shared with PC\boxSear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1734" y="1698791"/>
            <a:ext cx="4030663" cy="409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3F8B8-F93D-8EEB-0537-17379555216B}"/>
              </a:ext>
            </a:extLst>
          </p:cNvPr>
          <p:cNvSpPr txBox="1">
            <a:spLocks/>
          </p:cNvSpPr>
          <p:nvPr/>
        </p:nvSpPr>
        <p:spPr>
          <a:xfrm>
            <a:off x="4270443" y="3678400"/>
            <a:ext cx="6761744" cy="45259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State space size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120x(2</a:t>
            </a:r>
            <a:r>
              <a:rPr lang="en-US" baseline="30000" dirty="0"/>
              <a:t>30</a:t>
            </a:r>
            <a:r>
              <a:rPr lang="en-US" dirty="0"/>
              <a:t>)x(12</a:t>
            </a:r>
            <a:r>
              <a:rPr lang="en-US" baseline="30000" dirty="0"/>
              <a:t>2</a:t>
            </a:r>
            <a:r>
              <a:rPr lang="en-US" dirty="0"/>
              <a:t>)x4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120x(2</a:t>
            </a:r>
            <a:r>
              <a:rPr lang="en-US" baseline="30000" dirty="0"/>
              <a:t>30</a:t>
            </a:r>
            <a:r>
              <a:rPr lang="en-US" dirty="0"/>
              <a:t>)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48120BE-B1C7-2966-2603-DB1CF1C4FB63}"/>
                  </a:ext>
                </a:extLst>
              </p14:cNvPr>
              <p14:cNvContentPartPr/>
              <p14:nvPr/>
            </p14:nvContentPartPr>
            <p14:xfrm>
              <a:off x="159480" y="1203480"/>
              <a:ext cx="9743040" cy="5477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48120BE-B1C7-2966-2603-DB1CF1C4FB6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0120" y="1194120"/>
                <a:ext cx="9761760" cy="5496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Passage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5029200"/>
            <a:ext cx="11379200" cy="1524000"/>
          </a:xfrm>
        </p:spPr>
        <p:txBody>
          <a:bodyPr/>
          <a:lstStyle/>
          <a:p>
            <a:r>
              <a:rPr lang="en-US" sz="2800" dirty="0"/>
              <a:t>Problem: eat all dots while keeping the ghosts constantly scared</a:t>
            </a:r>
          </a:p>
          <a:p>
            <a:r>
              <a:rPr lang="en-US" sz="2800" dirty="0"/>
              <a:t>What does the state representation have to specify?</a:t>
            </a:r>
          </a:p>
          <a:p>
            <a:pPr lvl="1"/>
            <a:r>
              <a:rPr lang="en-US" sz="2400" dirty="0"/>
              <a:t>(agent position, dot </a:t>
            </a:r>
            <a:r>
              <a:rPr lang="en-US" sz="2400" dirty="0" err="1"/>
              <a:t>booleans</a:t>
            </a:r>
            <a:r>
              <a:rPr lang="en-US" sz="2400" dirty="0"/>
              <a:t>, power pellet </a:t>
            </a:r>
            <a:r>
              <a:rPr lang="en-US" sz="2400" dirty="0" err="1"/>
              <a:t>booleans</a:t>
            </a:r>
            <a:r>
              <a:rPr lang="en-US" sz="2400" dirty="0"/>
              <a:t>, remaining scared time)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3" y="1371601"/>
            <a:ext cx="11847513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State Space Graphs and Search Trees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4029" y="1450966"/>
            <a:ext cx="4017747" cy="42608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523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89922" y="1074783"/>
            <a:ext cx="6925277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dirty="0"/>
              <a:t>Vertices are (abstracted) world configurations</a:t>
            </a:r>
          </a:p>
          <a:p>
            <a:pPr lvl="1" eaLnBrk="1" hangingPunct="1"/>
            <a:r>
              <a:rPr lang="en-US" dirty="0"/>
              <a:t>Edges represent transitions resulting from actions</a:t>
            </a:r>
          </a:p>
          <a:p>
            <a:pPr lvl="1" eaLnBrk="1" hangingPunct="1"/>
            <a:r>
              <a:rPr lang="en-US" dirty="0"/>
              <a:t>The goal test is a set of goal nodes (maybe only one)</a:t>
            </a:r>
            <a:endParaRPr lang="en-US" sz="1900" dirty="0"/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state space graph, each state occurs only once!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grpSp>
        <p:nvGrpSpPr>
          <p:cNvPr id="99" name="Group 98"/>
          <p:cNvGrpSpPr/>
          <p:nvPr/>
        </p:nvGrpSpPr>
        <p:grpSpPr>
          <a:xfrm>
            <a:off x="7227376" y="831742"/>
            <a:ext cx="4876800" cy="5410200"/>
            <a:chOff x="7086600" y="1219200"/>
            <a:chExt cx="4876800" cy="5410200"/>
          </a:xfrm>
        </p:grpSpPr>
        <p:pic>
          <p:nvPicPr>
            <p:cNvPr id="34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86600" y="36226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2922589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401048" y="4378326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Line 14"/>
            <p:cNvSpPr>
              <a:spLocks noChangeShapeType="1"/>
            </p:cNvSpPr>
            <p:nvPr/>
          </p:nvSpPr>
          <p:spPr bwMode="auto">
            <a:xfrm flipV="1">
              <a:off x="7772401" y="32273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8" name="Line 15"/>
            <p:cNvSpPr>
              <a:spLocks noChangeShapeType="1"/>
            </p:cNvSpPr>
            <p:nvPr/>
          </p:nvSpPr>
          <p:spPr bwMode="auto">
            <a:xfrm>
              <a:off x="7772400" y="42941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9739122" y="2922588"/>
              <a:ext cx="566928" cy="560388"/>
              <a:chOff x="10634472" y="3581400"/>
              <a:chExt cx="566928" cy="560388"/>
            </a:xfrm>
          </p:grpSpPr>
          <p:pic>
            <p:nvPicPr>
              <p:cNvPr id="42" name="Picture 11"/>
              <p:cNvPicPr preferRelativeResize="0"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16200000" flipV="1">
                <a:off x="10637742" y="3578130"/>
                <a:ext cx="560388" cy="5669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Rectangle 42"/>
              <p:cNvSpPr/>
              <p:nvPr/>
            </p:nvSpPr>
            <p:spPr>
              <a:xfrm>
                <a:off x="10786872" y="38100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9772650" y="4370388"/>
              <a:ext cx="560388" cy="568325"/>
              <a:chOff x="8534400" y="4918075"/>
              <a:chExt cx="560388" cy="568325"/>
            </a:xfrm>
          </p:grpSpPr>
          <p:pic>
            <p:nvPicPr>
              <p:cNvPr id="44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534400" y="4918075"/>
                <a:ext cx="560388" cy="56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Rectangle 44"/>
              <p:cNvSpPr/>
              <p:nvPr/>
            </p:nvSpPr>
            <p:spPr>
              <a:xfrm>
                <a:off x="8763000" y="52578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1049000" y="3684588"/>
              <a:ext cx="552451" cy="560387"/>
              <a:chOff x="10572749" y="4849813"/>
              <a:chExt cx="552451" cy="560387"/>
            </a:xfrm>
          </p:grpSpPr>
          <p:pic>
            <p:nvPicPr>
              <p:cNvPr id="46" name="Picture 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572749" y="4849813"/>
                <a:ext cx="552451" cy="560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" name="Rectangle 46"/>
              <p:cNvSpPr/>
              <p:nvPr/>
            </p:nvSpPr>
            <p:spPr>
              <a:xfrm>
                <a:off x="10820400" y="51816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" name="Line 14"/>
            <p:cNvSpPr>
              <a:spLocks noChangeShapeType="1"/>
            </p:cNvSpPr>
            <p:nvPr/>
          </p:nvSpPr>
          <p:spPr bwMode="auto">
            <a:xfrm>
              <a:off x="9067801" y="32273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>
              <a:off x="9067800" y="46751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 flipV="1">
              <a:off x="10515600" y="42941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10439400" y="33035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64" name="Line 14"/>
            <p:cNvSpPr>
              <a:spLocks noChangeShapeType="1"/>
            </p:cNvSpPr>
            <p:nvPr/>
          </p:nvSpPr>
          <p:spPr bwMode="auto">
            <a:xfrm flipV="1">
              <a:off x="8686800" y="23129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382000" y="1676400"/>
              <a:ext cx="3233928" cy="560388"/>
              <a:chOff x="8534400" y="1573212"/>
              <a:chExt cx="3233928" cy="56038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9829800" y="1573213"/>
                <a:ext cx="552451" cy="560387"/>
                <a:chOff x="9201149" y="1447800"/>
                <a:chExt cx="552451" cy="560387"/>
              </a:xfrm>
            </p:grpSpPr>
            <p:pic>
              <p:nvPicPr>
                <p:cNvPr id="55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9201149" y="1447800"/>
                  <a:ext cx="552451" cy="560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Rectangle 55"/>
                <p:cNvSpPr/>
                <p:nvPr/>
              </p:nvSpPr>
              <p:spPr>
                <a:xfrm>
                  <a:off x="9296400" y="1600200"/>
                  <a:ext cx="152400" cy="762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11201400" y="1573212"/>
                <a:ext cx="566928" cy="560388"/>
                <a:chOff x="10634472" y="3581400"/>
                <a:chExt cx="566928" cy="560388"/>
              </a:xfrm>
            </p:grpSpPr>
            <p:pic>
              <p:nvPicPr>
                <p:cNvPr id="5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0" name="Rectangle 59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 flipV="1">
                <a:off x="8534400" y="1575816"/>
                <a:ext cx="566928" cy="557784"/>
                <a:chOff x="10634472" y="3581400"/>
                <a:chExt cx="566928" cy="560388"/>
              </a:xfrm>
            </p:grpSpPr>
            <p:pic>
              <p:nvPicPr>
                <p:cNvPr id="62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3" name="Rectangle 62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8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9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 flipV="1">
              <a:off x="8430540" y="5659922"/>
              <a:ext cx="3223488" cy="568223"/>
              <a:chOff x="8540268" y="1568619"/>
              <a:chExt cx="3223488" cy="570876"/>
            </a:xfrm>
          </p:grpSpPr>
          <p:grpSp>
            <p:nvGrpSpPr>
              <p:cNvPr id="72" name="Group 56"/>
              <p:cNvGrpSpPr/>
              <p:nvPr/>
            </p:nvGrpSpPr>
            <p:grpSpPr>
              <a:xfrm>
                <a:off x="9827134" y="1575890"/>
                <a:ext cx="557783" cy="555030"/>
                <a:chOff x="9198483" y="1450477"/>
                <a:chExt cx="557783" cy="555030"/>
              </a:xfrm>
            </p:grpSpPr>
            <p:pic>
              <p:nvPicPr>
                <p:cNvPr id="83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5400000">
                  <a:off x="9199860" y="1449100"/>
                  <a:ext cx="555030" cy="5577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4" name="Rectangle 83"/>
                <p:cNvSpPr/>
                <p:nvPr/>
              </p:nvSpPr>
              <p:spPr>
                <a:xfrm>
                  <a:off x="9539477" y="1549210"/>
                  <a:ext cx="152400" cy="15275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7"/>
              <p:cNvGrpSpPr/>
              <p:nvPr/>
            </p:nvGrpSpPr>
            <p:grpSpPr>
              <a:xfrm>
                <a:off x="11205972" y="1568619"/>
                <a:ext cx="557784" cy="569575"/>
                <a:chOff x="10639044" y="3576807"/>
                <a:chExt cx="557784" cy="569575"/>
              </a:xfrm>
            </p:grpSpPr>
            <p:pic>
              <p:nvPicPr>
                <p:cNvPr id="81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flipV="1">
                  <a:off x="10639044" y="3576807"/>
                  <a:ext cx="557784" cy="569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2" name="Rectangle 81"/>
                <p:cNvSpPr/>
                <p:nvPr/>
              </p:nvSpPr>
              <p:spPr>
                <a:xfrm>
                  <a:off x="10896600" y="3684590"/>
                  <a:ext cx="152399" cy="15097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60"/>
              <p:cNvGrpSpPr/>
              <p:nvPr/>
            </p:nvGrpSpPr>
            <p:grpSpPr>
              <a:xfrm flipV="1">
                <a:off x="8540268" y="1569920"/>
                <a:ext cx="555192" cy="569575"/>
                <a:chOff x="10640340" y="3575477"/>
                <a:chExt cx="555192" cy="572234"/>
              </a:xfrm>
            </p:grpSpPr>
            <p:pic>
              <p:nvPicPr>
                <p:cNvPr id="7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0800000" flipV="1">
                  <a:off x="10640340" y="3575477"/>
                  <a:ext cx="555192" cy="5722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" name="Rectangle 79"/>
                <p:cNvSpPr/>
                <p:nvPr/>
              </p:nvSpPr>
              <p:spPr>
                <a:xfrm>
                  <a:off x="10744200" y="3889052"/>
                  <a:ext cx="228600" cy="15382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6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7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8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sp>
          <p:nvSpPr>
            <p:cNvPr id="85" name="Line 14"/>
            <p:cNvSpPr>
              <a:spLocks noChangeShapeType="1"/>
            </p:cNvSpPr>
            <p:nvPr/>
          </p:nvSpPr>
          <p:spPr bwMode="auto">
            <a:xfrm>
              <a:off x="8686800" y="50561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6" name="Line 14"/>
            <p:cNvSpPr>
              <a:spLocks noChangeShapeType="1"/>
            </p:cNvSpPr>
            <p:nvPr/>
          </p:nvSpPr>
          <p:spPr bwMode="auto">
            <a:xfrm flipV="1">
              <a:off x="11353800" y="5132388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7" name="Line 14"/>
            <p:cNvSpPr>
              <a:spLocks noChangeShapeType="1"/>
            </p:cNvSpPr>
            <p:nvPr/>
          </p:nvSpPr>
          <p:spPr bwMode="auto">
            <a:xfrm>
              <a:off x="99822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8" name="Line 14"/>
            <p:cNvSpPr>
              <a:spLocks noChangeShapeType="1"/>
            </p:cNvSpPr>
            <p:nvPr/>
          </p:nvSpPr>
          <p:spPr bwMode="auto">
            <a:xfrm flipV="1">
              <a:off x="99822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 flipV="1">
              <a:off x="8686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0" name="Line 14"/>
            <p:cNvSpPr>
              <a:spLocks noChangeShapeType="1"/>
            </p:cNvSpPr>
            <p:nvPr/>
          </p:nvSpPr>
          <p:spPr bwMode="auto">
            <a:xfrm flipV="1">
              <a:off x="11353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1" name="Line 14"/>
            <p:cNvSpPr>
              <a:spLocks noChangeShapeType="1"/>
            </p:cNvSpPr>
            <p:nvPr/>
          </p:nvSpPr>
          <p:spPr bwMode="auto">
            <a:xfrm>
              <a:off x="8686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>
              <a:off x="11353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3" name="Line 14"/>
            <p:cNvSpPr>
              <a:spLocks noChangeShapeType="1"/>
            </p:cNvSpPr>
            <p:nvPr/>
          </p:nvSpPr>
          <p:spPr bwMode="auto">
            <a:xfrm flipV="1">
              <a:off x="11734800" y="32766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4" name="Line 14"/>
            <p:cNvSpPr>
              <a:spLocks noChangeShapeType="1"/>
            </p:cNvSpPr>
            <p:nvPr/>
          </p:nvSpPr>
          <p:spPr bwMode="auto">
            <a:xfrm>
              <a:off x="11734800" y="4267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5" name="Line 14"/>
            <p:cNvSpPr>
              <a:spLocks noChangeShapeType="1"/>
            </p:cNvSpPr>
            <p:nvPr/>
          </p:nvSpPr>
          <p:spPr bwMode="auto">
            <a:xfrm flipV="1">
              <a:off x="10439400" y="2743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6" name="Line 14"/>
            <p:cNvSpPr>
              <a:spLocks noChangeShapeType="1"/>
            </p:cNvSpPr>
            <p:nvPr/>
          </p:nvSpPr>
          <p:spPr bwMode="auto">
            <a:xfrm>
              <a:off x="10515600" y="48768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7" name="Line 14"/>
            <p:cNvSpPr>
              <a:spLocks noChangeShapeType="1"/>
            </p:cNvSpPr>
            <p:nvPr/>
          </p:nvSpPr>
          <p:spPr bwMode="auto">
            <a:xfrm flipH="1">
              <a:off x="7924800" y="5029200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8" name="Line 14"/>
            <p:cNvSpPr>
              <a:spLocks noChangeShapeType="1"/>
            </p:cNvSpPr>
            <p:nvPr/>
          </p:nvSpPr>
          <p:spPr bwMode="auto">
            <a:xfrm flipH="1" flipV="1">
              <a:off x="7696200" y="2667000"/>
              <a:ext cx="533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0BA480-DA5C-4C25-F240-5FBD6DB8D041}"/>
                  </a:ext>
                </a:extLst>
              </p14:cNvPr>
              <p14:cNvContentPartPr/>
              <p14:nvPr/>
            </p14:nvContentPartPr>
            <p14:xfrm>
              <a:off x="9583200" y="5564520"/>
              <a:ext cx="540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0BA480-DA5C-4C25-F240-5FBD6DB8D0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73840" y="5555160"/>
                <a:ext cx="2412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491FD21-A91E-95F0-9DF5-CE695C54D888}"/>
                  </a:ext>
                </a:extLst>
              </p14:cNvPr>
              <p14:cNvContentPartPr/>
              <p14:nvPr/>
            </p14:nvContentPartPr>
            <p14:xfrm>
              <a:off x="9076680" y="5111640"/>
              <a:ext cx="775800" cy="862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491FD21-A91E-95F0-9DF5-CE695C54D88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067320" y="5102280"/>
                <a:ext cx="794520" cy="881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33401" y="1219201"/>
            <a:ext cx="10628348" cy="5234235"/>
            <a:chOff x="5401733" y="1143000"/>
            <a:chExt cx="6369615" cy="3136900"/>
          </a:xfrm>
        </p:grpSpPr>
        <p:pic>
          <p:nvPicPr>
            <p:cNvPr id="8" name="Picture 7" descr="vacuum2-state-space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1733" y="1168400"/>
              <a:ext cx="6369615" cy="3111500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7239000" y="1143000"/>
              <a:ext cx="1325580" cy="693935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086600" y="3200400"/>
              <a:ext cx="3078180" cy="858331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7005EED-A944-3EE5-DD79-986B69EF006C}"/>
                  </a:ext>
                </a:extLst>
              </p14:cNvPr>
              <p14:cNvContentPartPr/>
              <p14:nvPr/>
            </p14:nvContentPartPr>
            <p14:xfrm>
              <a:off x="9039960" y="5109480"/>
              <a:ext cx="1431360" cy="403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7005EED-A944-3EE5-DD79-986B69EF00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30600" y="5100120"/>
                <a:ext cx="1450080" cy="42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4029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Graphs vs. Search Trees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8760" y="2152076"/>
            <a:ext cx="3886200" cy="523216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 pitchFamily="34" charset="0"/>
              </a:rPr>
              <a:t>State space graph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6204799"/>
            <a:ext cx="12192000" cy="523220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Important: Lots of repeated structure in the search tree!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23267" y="2146863"/>
            <a:ext cx="4866950" cy="523216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 pitchFamily="34" charset="0"/>
              </a:rPr>
              <a:t>Resulting search tree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C73ACCC-FBBF-BD8C-3B4D-1DC49AF5A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942339" cy="574473"/>
          </a:xfrm>
        </p:spPr>
        <p:txBody>
          <a:bodyPr/>
          <a:lstStyle/>
          <a:p>
            <a:r>
              <a:rPr lang="en-US" dirty="0"/>
              <a:t>We build a </a:t>
            </a:r>
            <a:r>
              <a:rPr lang="en-US" dirty="0">
                <a:solidFill>
                  <a:srgbClr val="7030A0"/>
                </a:solidFill>
              </a:rPr>
              <a:t>search tree</a:t>
            </a:r>
            <a:r>
              <a:rPr lang="en-US" dirty="0"/>
              <a:t> by traversing various paths in a </a:t>
            </a:r>
            <a:r>
              <a:rPr lang="en-US" dirty="0">
                <a:solidFill>
                  <a:srgbClr val="7030A0"/>
                </a:solidFill>
              </a:rPr>
              <a:t>state space graph</a:t>
            </a:r>
            <a:r>
              <a:rPr lang="en-US" dirty="0"/>
              <a:t>, beginning from a specific start state. </a:t>
            </a:r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3E32DB74-482D-BB51-2734-EDA6FA9E812F}"/>
              </a:ext>
            </a:extLst>
          </p:cNvPr>
          <p:cNvGrpSpPr>
            <a:grpSpLocks/>
          </p:cNvGrpSpPr>
          <p:nvPr/>
        </p:nvGrpSpPr>
        <p:grpSpPr bwMode="auto">
          <a:xfrm>
            <a:off x="5675443" y="2605901"/>
            <a:ext cx="5818993" cy="3653926"/>
            <a:chOff x="48" y="2332"/>
            <a:chExt cx="3456" cy="2451"/>
          </a:xfrm>
        </p:grpSpPr>
        <p:sp>
          <p:nvSpPr>
            <p:cNvPr id="10" name="Text Box 4">
              <a:extLst>
                <a:ext uri="{FF2B5EF4-FFF2-40B4-BE49-F238E27FC236}">
                  <a16:creationId xmlns:a16="http://schemas.microsoft.com/office/drawing/2014/main" id="{1CD0BD60-E9C3-DBA8-E1C9-E461F532CC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11" name="Text Box 5">
              <a:extLst>
                <a:ext uri="{FF2B5EF4-FFF2-40B4-BE49-F238E27FC236}">
                  <a16:creationId xmlns:a16="http://schemas.microsoft.com/office/drawing/2014/main" id="{EA7CA952-77A2-FDF0-513E-8F2F262249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" name="Text Box 6">
              <a:extLst>
                <a:ext uri="{FF2B5EF4-FFF2-40B4-BE49-F238E27FC236}">
                  <a16:creationId xmlns:a16="http://schemas.microsoft.com/office/drawing/2014/main" id="{2DBD1181-D52A-333D-03D7-A3B59C397B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3" name="Text Box 7">
              <a:extLst>
                <a:ext uri="{FF2B5EF4-FFF2-40B4-BE49-F238E27FC236}">
                  <a16:creationId xmlns:a16="http://schemas.microsoft.com/office/drawing/2014/main" id="{6942FE41-DA26-6C81-305D-5B5BF8FF5F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5" name="Text Box 8">
              <a:extLst>
                <a:ext uri="{FF2B5EF4-FFF2-40B4-BE49-F238E27FC236}">
                  <a16:creationId xmlns:a16="http://schemas.microsoft.com/office/drawing/2014/main" id="{CC290F2B-248E-9097-64A2-3B67F0B6E3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16" name="Text Box 9">
              <a:extLst>
                <a:ext uri="{FF2B5EF4-FFF2-40B4-BE49-F238E27FC236}">
                  <a16:creationId xmlns:a16="http://schemas.microsoft.com/office/drawing/2014/main" id="{01BDAE30-C8C2-A6E9-3094-DFE4CB8A5A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4" name="Text Box 10">
              <a:extLst>
                <a:ext uri="{FF2B5EF4-FFF2-40B4-BE49-F238E27FC236}">
                  <a16:creationId xmlns:a16="http://schemas.microsoft.com/office/drawing/2014/main" id="{DCF0FB94-8A87-E3C6-E468-64B795821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  <p:cxnSp>
          <p:nvCxnSpPr>
            <p:cNvPr id="35" name="AutoShape 11">
              <a:extLst>
                <a:ext uri="{FF2B5EF4-FFF2-40B4-BE49-F238E27FC236}">
                  <a16:creationId xmlns:a16="http://schemas.microsoft.com/office/drawing/2014/main" id="{57A0A46D-50F3-F73B-E064-F0144A0F0D2C}"/>
                </a:ext>
              </a:extLst>
            </p:cNvPr>
            <p:cNvCxnSpPr>
              <a:cxnSpLocks noChangeShapeType="1"/>
              <a:stCxn id="13" idx="2"/>
              <a:endCxn id="12" idx="0"/>
            </p:cNvCxnSpPr>
            <p:nvPr/>
          </p:nvCxnSpPr>
          <p:spPr bwMode="auto">
            <a:xfrm flipH="1">
              <a:off x="168" y="2998"/>
              <a:ext cx="336" cy="3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8" name="AutoShape 12">
              <a:extLst>
                <a:ext uri="{FF2B5EF4-FFF2-40B4-BE49-F238E27FC236}">
                  <a16:creationId xmlns:a16="http://schemas.microsoft.com/office/drawing/2014/main" id="{28B3B3CD-8A4F-C8D7-A521-39B7DC23CCE3}"/>
                </a:ext>
              </a:extLst>
            </p:cNvPr>
            <p:cNvCxnSpPr>
              <a:cxnSpLocks noChangeShapeType="1"/>
              <a:stCxn id="13" idx="2"/>
              <a:endCxn id="34" idx="0"/>
            </p:cNvCxnSpPr>
            <p:nvPr/>
          </p:nvCxnSpPr>
          <p:spPr bwMode="auto">
            <a:xfrm>
              <a:off x="504" y="2998"/>
              <a:ext cx="96" cy="3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0" name="AutoShape 13">
              <a:extLst>
                <a:ext uri="{FF2B5EF4-FFF2-40B4-BE49-F238E27FC236}">
                  <a16:creationId xmlns:a16="http://schemas.microsoft.com/office/drawing/2014/main" id="{BC03DCE8-55F0-FB80-9B7A-12C6DF99D691}"/>
                </a:ext>
              </a:extLst>
            </p:cNvPr>
            <p:cNvCxnSpPr>
              <a:cxnSpLocks noChangeShapeType="1"/>
              <a:stCxn id="12" idx="2"/>
              <a:endCxn id="11" idx="0"/>
            </p:cNvCxnSpPr>
            <p:nvPr/>
          </p:nvCxnSpPr>
          <p:spPr bwMode="auto">
            <a:xfrm>
              <a:off x="168" y="3343"/>
              <a:ext cx="0" cy="12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1" name="AutoShape 14">
              <a:extLst>
                <a:ext uri="{FF2B5EF4-FFF2-40B4-BE49-F238E27FC236}">
                  <a16:creationId xmlns:a16="http://schemas.microsoft.com/office/drawing/2014/main" id="{B0D6B86F-BFFC-330D-8492-C9E51C7CBADD}"/>
                </a:ext>
              </a:extLst>
            </p:cNvPr>
            <p:cNvCxnSpPr>
              <a:cxnSpLocks noChangeShapeType="1"/>
              <a:stCxn id="34" idx="2"/>
              <a:endCxn id="16" idx="0"/>
            </p:cNvCxnSpPr>
            <p:nvPr/>
          </p:nvCxnSpPr>
          <p:spPr bwMode="auto">
            <a:xfrm>
              <a:off x="600" y="3343"/>
              <a:ext cx="0" cy="12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55" name="Group 15">
              <a:extLst>
                <a:ext uri="{FF2B5EF4-FFF2-40B4-BE49-F238E27FC236}">
                  <a16:creationId xmlns:a16="http://schemas.microsoft.com/office/drawing/2014/main" id="{A58CD252-517F-A2CF-F64E-A242965231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6" y="2640"/>
              <a:ext cx="1104" cy="1759"/>
              <a:chOff x="1152" y="2640"/>
              <a:chExt cx="1104" cy="1759"/>
            </a:xfrm>
          </p:grpSpPr>
          <p:sp>
            <p:nvSpPr>
              <p:cNvPr id="84" name="Text Box 16">
                <a:extLst>
                  <a:ext uri="{FF2B5EF4-FFF2-40B4-BE49-F238E27FC236}">
                    <a16:creationId xmlns:a16="http://schemas.microsoft.com/office/drawing/2014/main" id="{CA271BE8-BA9E-0A86-A996-7D149E0017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</a:t>
                </a:r>
              </a:p>
            </p:txBody>
          </p:sp>
          <p:sp>
            <p:nvSpPr>
              <p:cNvPr id="85" name="Text Box 17">
                <a:extLst>
                  <a:ext uri="{FF2B5EF4-FFF2-40B4-BE49-F238E27FC236}">
                    <a16:creationId xmlns:a16="http://schemas.microsoft.com/office/drawing/2014/main" id="{BA76B222-5FA8-5720-9109-64119DC453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</a:t>
                </a:r>
              </a:p>
            </p:txBody>
          </p:sp>
          <p:sp>
            <p:nvSpPr>
              <p:cNvPr id="86" name="Text Box 18">
                <a:extLst>
                  <a:ext uri="{FF2B5EF4-FFF2-40B4-BE49-F238E27FC236}">
                    <a16:creationId xmlns:a16="http://schemas.microsoft.com/office/drawing/2014/main" id="{779394D7-70C9-9BC2-4AC3-AE273F8AF4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</a:t>
                </a:r>
              </a:p>
            </p:txBody>
          </p:sp>
          <p:sp>
            <p:nvSpPr>
              <p:cNvPr id="87" name="Text Box 19">
                <a:extLst>
                  <a:ext uri="{FF2B5EF4-FFF2-40B4-BE49-F238E27FC236}">
                    <a16:creationId xmlns:a16="http://schemas.microsoft.com/office/drawing/2014/main" id="{FCE72B8F-4782-B7E0-F096-91BF08983A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</a:t>
                </a:r>
              </a:p>
            </p:txBody>
          </p:sp>
          <p:sp>
            <p:nvSpPr>
              <p:cNvPr id="88" name="Text Box 20">
                <a:extLst>
                  <a:ext uri="{FF2B5EF4-FFF2-40B4-BE49-F238E27FC236}">
                    <a16:creationId xmlns:a16="http://schemas.microsoft.com/office/drawing/2014/main" id="{E37C6D39-BC90-97A4-C927-7BB49E3C92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</a:t>
                </a:r>
              </a:p>
            </p:txBody>
          </p:sp>
          <p:sp>
            <p:nvSpPr>
              <p:cNvPr id="89" name="Text Box 21">
                <a:extLst>
                  <a:ext uri="{FF2B5EF4-FFF2-40B4-BE49-F238E27FC236}">
                    <a16:creationId xmlns:a16="http://schemas.microsoft.com/office/drawing/2014/main" id="{B4E3C223-FBC2-1E65-5AF2-DB0A368D3F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</a:t>
                </a:r>
              </a:p>
            </p:txBody>
          </p:sp>
          <p:sp>
            <p:nvSpPr>
              <p:cNvPr id="90" name="Text Box 22">
                <a:extLst>
                  <a:ext uri="{FF2B5EF4-FFF2-40B4-BE49-F238E27FC236}">
                    <a16:creationId xmlns:a16="http://schemas.microsoft.com/office/drawing/2014/main" id="{BA7925F4-396C-BA7B-4DC6-F2F76B6DE5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</a:t>
                </a:r>
              </a:p>
            </p:txBody>
          </p:sp>
          <p:sp>
            <p:nvSpPr>
              <p:cNvPr id="91" name="Text Box 23">
                <a:extLst>
                  <a:ext uri="{FF2B5EF4-FFF2-40B4-BE49-F238E27FC236}">
                    <a16:creationId xmlns:a16="http://schemas.microsoft.com/office/drawing/2014/main" id="{73952683-80D2-9C8D-8DF4-B0C242C441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92" name="Text Box 24">
                <a:extLst>
                  <a:ext uri="{FF2B5EF4-FFF2-40B4-BE49-F238E27FC236}">
                    <a16:creationId xmlns:a16="http://schemas.microsoft.com/office/drawing/2014/main" id="{657C578B-D29D-48D1-D0AB-226BE8EE25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</a:t>
                </a:r>
              </a:p>
            </p:txBody>
          </p:sp>
          <p:sp>
            <p:nvSpPr>
              <p:cNvPr id="93" name="Text Box 25">
                <a:extLst>
                  <a:ext uri="{FF2B5EF4-FFF2-40B4-BE49-F238E27FC236}">
                    <a16:creationId xmlns:a16="http://schemas.microsoft.com/office/drawing/2014/main" id="{5C5069E6-ED03-9A9B-59AA-0083B43081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</a:t>
                </a:r>
              </a:p>
            </p:txBody>
          </p:sp>
          <p:cxnSp>
            <p:nvCxnSpPr>
              <p:cNvPr id="94" name="AutoShape 26">
                <a:extLst>
                  <a:ext uri="{FF2B5EF4-FFF2-40B4-BE49-F238E27FC236}">
                    <a16:creationId xmlns:a16="http://schemas.microsoft.com/office/drawing/2014/main" id="{7CDB0FF2-9440-8F9E-2956-2D2EE28D3DE0}"/>
                  </a:ext>
                </a:extLst>
              </p:cNvPr>
              <p:cNvCxnSpPr>
                <a:cxnSpLocks noChangeShapeType="1"/>
                <a:stCxn id="84" idx="2"/>
                <a:endCxn id="86" idx="0"/>
              </p:cNvCxnSpPr>
              <p:nvPr/>
            </p:nvCxnSpPr>
            <p:spPr bwMode="auto">
              <a:xfrm flipH="1">
                <a:off x="1416" y="2950"/>
                <a:ext cx="240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5" name="AutoShape 27">
                <a:extLst>
                  <a:ext uri="{FF2B5EF4-FFF2-40B4-BE49-F238E27FC236}">
                    <a16:creationId xmlns:a16="http://schemas.microsoft.com/office/drawing/2014/main" id="{E6D11CDF-B6A2-71A9-00DB-D0DB7ECEFA87}"/>
                  </a:ext>
                </a:extLst>
              </p:cNvPr>
              <p:cNvCxnSpPr>
                <a:cxnSpLocks noChangeShapeType="1"/>
                <a:stCxn id="84" idx="2"/>
                <a:endCxn id="88" idx="0"/>
              </p:cNvCxnSpPr>
              <p:nvPr/>
            </p:nvCxnSpPr>
            <p:spPr bwMode="auto">
              <a:xfrm>
                <a:off x="1656" y="2950"/>
                <a:ext cx="192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6" name="AutoShape 28">
                <a:extLst>
                  <a:ext uri="{FF2B5EF4-FFF2-40B4-BE49-F238E27FC236}">
                    <a16:creationId xmlns:a16="http://schemas.microsoft.com/office/drawing/2014/main" id="{8BD00C67-AD9C-D7F5-9C97-814969534533}"/>
                  </a:ext>
                </a:extLst>
              </p:cNvPr>
              <p:cNvCxnSpPr>
                <a:cxnSpLocks noChangeShapeType="1"/>
                <a:stCxn id="86" idx="2"/>
                <a:endCxn id="85" idx="0"/>
              </p:cNvCxnSpPr>
              <p:nvPr/>
            </p:nvCxnSpPr>
            <p:spPr bwMode="auto">
              <a:xfrm flipH="1">
                <a:off x="1272" y="3334"/>
                <a:ext cx="144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7" name="AutoShape 29">
                <a:extLst>
                  <a:ext uri="{FF2B5EF4-FFF2-40B4-BE49-F238E27FC236}">
                    <a16:creationId xmlns:a16="http://schemas.microsoft.com/office/drawing/2014/main" id="{9DD9A13B-63C7-489C-C971-451A39619CC7}"/>
                  </a:ext>
                </a:extLst>
              </p:cNvPr>
              <p:cNvCxnSpPr>
                <a:cxnSpLocks noChangeShapeType="1"/>
                <a:stCxn id="86" idx="2"/>
                <a:endCxn id="89" idx="0"/>
              </p:cNvCxnSpPr>
              <p:nvPr/>
            </p:nvCxnSpPr>
            <p:spPr bwMode="auto">
              <a:xfrm>
                <a:off x="1416" y="3334"/>
                <a:ext cx="144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8" name="AutoShape 30">
                <a:extLst>
                  <a:ext uri="{FF2B5EF4-FFF2-40B4-BE49-F238E27FC236}">
                    <a16:creationId xmlns:a16="http://schemas.microsoft.com/office/drawing/2014/main" id="{A6416CAA-0563-402E-3FB9-763EAE328433}"/>
                  </a:ext>
                </a:extLst>
              </p:cNvPr>
              <p:cNvCxnSpPr>
                <a:cxnSpLocks noChangeShapeType="1"/>
                <a:stCxn id="88" idx="2"/>
                <a:endCxn id="87" idx="0"/>
              </p:cNvCxnSpPr>
              <p:nvPr/>
            </p:nvCxnSpPr>
            <p:spPr bwMode="auto">
              <a:xfrm>
                <a:off x="1848" y="3334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9" name="AutoShape 31">
                <a:extLst>
                  <a:ext uri="{FF2B5EF4-FFF2-40B4-BE49-F238E27FC236}">
                    <a16:creationId xmlns:a16="http://schemas.microsoft.com/office/drawing/2014/main" id="{D3F0C877-5096-7B66-2CFA-DFCA30A3268B}"/>
                  </a:ext>
                </a:extLst>
              </p:cNvPr>
              <p:cNvCxnSpPr>
                <a:cxnSpLocks noChangeShapeType="1"/>
                <a:stCxn id="85" idx="2"/>
                <a:endCxn id="90" idx="0"/>
              </p:cNvCxnSpPr>
              <p:nvPr/>
            </p:nvCxnSpPr>
            <p:spPr bwMode="auto">
              <a:xfrm>
                <a:off x="1272" y="3718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0" name="AutoShape 32">
                <a:extLst>
                  <a:ext uri="{FF2B5EF4-FFF2-40B4-BE49-F238E27FC236}">
                    <a16:creationId xmlns:a16="http://schemas.microsoft.com/office/drawing/2014/main" id="{C72D4BCB-D04B-DA1E-E9BB-525815D7F867}"/>
                  </a:ext>
                </a:extLst>
              </p:cNvPr>
              <p:cNvCxnSpPr>
                <a:cxnSpLocks noChangeShapeType="1"/>
                <a:stCxn id="87" idx="2"/>
                <a:endCxn id="91" idx="0"/>
              </p:cNvCxnSpPr>
              <p:nvPr/>
            </p:nvCxnSpPr>
            <p:spPr bwMode="auto">
              <a:xfrm flipH="1">
                <a:off x="1704" y="3718"/>
                <a:ext cx="144" cy="3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" name="AutoShape 33">
                <a:extLst>
                  <a:ext uri="{FF2B5EF4-FFF2-40B4-BE49-F238E27FC236}">
                    <a16:creationId xmlns:a16="http://schemas.microsoft.com/office/drawing/2014/main" id="{9E4B5571-E15C-5D92-514E-8F7D771B1596}"/>
                  </a:ext>
                </a:extLst>
              </p:cNvPr>
              <p:cNvCxnSpPr>
                <a:cxnSpLocks noChangeShapeType="1"/>
                <a:stCxn id="87" idx="2"/>
                <a:endCxn id="92" idx="0"/>
              </p:cNvCxnSpPr>
              <p:nvPr/>
            </p:nvCxnSpPr>
            <p:spPr bwMode="auto">
              <a:xfrm>
                <a:off x="1848" y="3718"/>
                <a:ext cx="168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2" name="AutoShape 34">
                <a:extLst>
                  <a:ext uri="{FF2B5EF4-FFF2-40B4-BE49-F238E27FC236}">
                    <a16:creationId xmlns:a16="http://schemas.microsoft.com/office/drawing/2014/main" id="{CCEA339C-6266-FD17-3374-255CB24F6A69}"/>
                  </a:ext>
                </a:extLst>
              </p:cNvPr>
              <p:cNvCxnSpPr>
                <a:cxnSpLocks noChangeShapeType="1"/>
                <a:stCxn id="91" idx="2"/>
                <a:endCxn id="93" idx="0"/>
              </p:cNvCxnSpPr>
              <p:nvPr/>
            </p:nvCxnSpPr>
            <p:spPr bwMode="auto">
              <a:xfrm>
                <a:off x="1704" y="4063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58" name="Text Box 35">
              <a:extLst>
                <a:ext uri="{FF2B5EF4-FFF2-40B4-BE49-F238E27FC236}">
                  <a16:creationId xmlns:a16="http://schemas.microsoft.com/office/drawing/2014/main" id="{90B68F0A-1752-DA62-9D19-C134688A23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</a:t>
              </a:r>
            </a:p>
          </p:txBody>
        </p:sp>
        <p:cxnSp>
          <p:nvCxnSpPr>
            <p:cNvPr id="59" name="AutoShape 36">
              <a:extLst>
                <a:ext uri="{FF2B5EF4-FFF2-40B4-BE49-F238E27FC236}">
                  <a16:creationId xmlns:a16="http://schemas.microsoft.com/office/drawing/2014/main" id="{1BBDD6B4-32B9-76F8-2478-F99C89B699F3}"/>
                </a:ext>
              </a:extLst>
            </p:cNvPr>
            <p:cNvCxnSpPr>
              <a:cxnSpLocks noChangeShapeType="1"/>
              <a:stCxn id="15" idx="2"/>
              <a:endCxn id="58" idx="0"/>
            </p:cNvCxnSpPr>
            <p:nvPr/>
          </p:nvCxnSpPr>
          <p:spPr bwMode="auto">
            <a:xfrm>
              <a:off x="3384" y="2950"/>
              <a:ext cx="0" cy="12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60" name="Group 37">
              <a:extLst>
                <a:ext uri="{FF2B5EF4-FFF2-40B4-BE49-F238E27FC236}">
                  <a16:creationId xmlns:a16="http://schemas.microsoft.com/office/drawing/2014/main" id="{54A6B7C4-5B3D-8710-81E3-4D2EEF8BF8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3024"/>
              <a:ext cx="1104" cy="1759"/>
              <a:chOff x="1152" y="2640"/>
              <a:chExt cx="1104" cy="1759"/>
            </a:xfrm>
          </p:grpSpPr>
          <p:sp>
            <p:nvSpPr>
              <p:cNvPr id="65" name="Text Box 38">
                <a:extLst>
                  <a:ext uri="{FF2B5EF4-FFF2-40B4-BE49-F238E27FC236}">
                    <a16:creationId xmlns:a16="http://schemas.microsoft.com/office/drawing/2014/main" id="{2D06363F-063E-D899-B263-9FC680DEF1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</a:t>
                </a:r>
              </a:p>
            </p:txBody>
          </p:sp>
          <p:sp>
            <p:nvSpPr>
              <p:cNvPr id="66" name="Text Box 39">
                <a:extLst>
                  <a:ext uri="{FF2B5EF4-FFF2-40B4-BE49-F238E27FC236}">
                    <a16:creationId xmlns:a16="http://schemas.microsoft.com/office/drawing/2014/main" id="{9A111FD4-E157-6F0A-A1A1-E2887E98B2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</a:t>
                </a:r>
              </a:p>
            </p:txBody>
          </p:sp>
          <p:sp>
            <p:nvSpPr>
              <p:cNvPr id="67" name="Text Box 40">
                <a:extLst>
                  <a:ext uri="{FF2B5EF4-FFF2-40B4-BE49-F238E27FC236}">
                    <a16:creationId xmlns:a16="http://schemas.microsoft.com/office/drawing/2014/main" id="{8CEF8636-7D2D-9E76-3701-FD2025496B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</a:t>
                </a:r>
              </a:p>
            </p:txBody>
          </p:sp>
          <p:sp>
            <p:nvSpPr>
              <p:cNvPr id="68" name="Text Box 41">
                <a:extLst>
                  <a:ext uri="{FF2B5EF4-FFF2-40B4-BE49-F238E27FC236}">
                    <a16:creationId xmlns:a16="http://schemas.microsoft.com/office/drawing/2014/main" id="{674FF1A2-5513-EC40-925A-E4F43E4624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</a:t>
                </a:r>
              </a:p>
            </p:txBody>
          </p:sp>
          <p:sp>
            <p:nvSpPr>
              <p:cNvPr id="69" name="Text Box 42">
                <a:extLst>
                  <a:ext uri="{FF2B5EF4-FFF2-40B4-BE49-F238E27FC236}">
                    <a16:creationId xmlns:a16="http://schemas.microsoft.com/office/drawing/2014/main" id="{B8A465EB-D897-5A6B-F3FA-67FCED460F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</a:t>
                </a:r>
              </a:p>
            </p:txBody>
          </p:sp>
          <p:sp>
            <p:nvSpPr>
              <p:cNvPr id="70" name="Text Box 43">
                <a:extLst>
                  <a:ext uri="{FF2B5EF4-FFF2-40B4-BE49-F238E27FC236}">
                    <a16:creationId xmlns:a16="http://schemas.microsoft.com/office/drawing/2014/main" id="{2B70A273-B253-E43C-E5EF-3C2EB53D3E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</a:t>
                </a:r>
              </a:p>
            </p:txBody>
          </p:sp>
          <p:sp>
            <p:nvSpPr>
              <p:cNvPr id="71" name="Text Box 44">
                <a:extLst>
                  <a:ext uri="{FF2B5EF4-FFF2-40B4-BE49-F238E27FC236}">
                    <a16:creationId xmlns:a16="http://schemas.microsoft.com/office/drawing/2014/main" id="{A0CB026C-BF00-B66E-44F5-A5E839DFF8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</a:t>
                </a:r>
              </a:p>
            </p:txBody>
          </p:sp>
          <p:sp>
            <p:nvSpPr>
              <p:cNvPr id="72" name="Text Box 45">
                <a:extLst>
                  <a:ext uri="{FF2B5EF4-FFF2-40B4-BE49-F238E27FC236}">
                    <a16:creationId xmlns:a16="http://schemas.microsoft.com/office/drawing/2014/main" id="{C9F2E3DE-07F5-802E-2D90-4E810B1A80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3" name="Text Box 46">
                <a:extLst>
                  <a:ext uri="{FF2B5EF4-FFF2-40B4-BE49-F238E27FC236}">
                    <a16:creationId xmlns:a16="http://schemas.microsoft.com/office/drawing/2014/main" id="{346A05B1-079C-255E-7B99-349A3694B2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</a:t>
                </a:r>
              </a:p>
            </p:txBody>
          </p:sp>
          <p:sp>
            <p:nvSpPr>
              <p:cNvPr id="74" name="Text Box 47">
                <a:extLst>
                  <a:ext uri="{FF2B5EF4-FFF2-40B4-BE49-F238E27FC236}">
                    <a16:creationId xmlns:a16="http://schemas.microsoft.com/office/drawing/2014/main" id="{A99E7950-EFF2-23A4-8D37-41AC247F7F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</a:t>
                </a:r>
              </a:p>
            </p:txBody>
          </p:sp>
          <p:cxnSp>
            <p:nvCxnSpPr>
              <p:cNvPr id="75" name="AutoShape 48">
                <a:extLst>
                  <a:ext uri="{FF2B5EF4-FFF2-40B4-BE49-F238E27FC236}">
                    <a16:creationId xmlns:a16="http://schemas.microsoft.com/office/drawing/2014/main" id="{830971D9-2F11-A630-4493-4503F963F509}"/>
                  </a:ext>
                </a:extLst>
              </p:cNvPr>
              <p:cNvCxnSpPr>
                <a:cxnSpLocks noChangeShapeType="1"/>
                <a:stCxn id="65" idx="2"/>
                <a:endCxn id="67" idx="0"/>
              </p:cNvCxnSpPr>
              <p:nvPr/>
            </p:nvCxnSpPr>
            <p:spPr bwMode="auto">
              <a:xfrm flipH="1">
                <a:off x="1416" y="2950"/>
                <a:ext cx="240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6" name="AutoShape 49">
                <a:extLst>
                  <a:ext uri="{FF2B5EF4-FFF2-40B4-BE49-F238E27FC236}">
                    <a16:creationId xmlns:a16="http://schemas.microsoft.com/office/drawing/2014/main" id="{37BC4E41-6007-C663-5046-4BCDA77DBA18}"/>
                  </a:ext>
                </a:extLst>
              </p:cNvPr>
              <p:cNvCxnSpPr>
                <a:cxnSpLocks noChangeShapeType="1"/>
                <a:stCxn id="65" idx="2"/>
                <a:endCxn id="69" idx="0"/>
              </p:cNvCxnSpPr>
              <p:nvPr/>
            </p:nvCxnSpPr>
            <p:spPr bwMode="auto">
              <a:xfrm>
                <a:off x="1656" y="2950"/>
                <a:ext cx="192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7" name="AutoShape 50">
                <a:extLst>
                  <a:ext uri="{FF2B5EF4-FFF2-40B4-BE49-F238E27FC236}">
                    <a16:creationId xmlns:a16="http://schemas.microsoft.com/office/drawing/2014/main" id="{B76D645E-7A25-A0C1-3872-AD91F4D8EF28}"/>
                  </a:ext>
                </a:extLst>
              </p:cNvPr>
              <p:cNvCxnSpPr>
                <a:cxnSpLocks noChangeShapeType="1"/>
                <a:stCxn id="67" idx="2"/>
                <a:endCxn id="66" idx="0"/>
              </p:cNvCxnSpPr>
              <p:nvPr/>
            </p:nvCxnSpPr>
            <p:spPr bwMode="auto">
              <a:xfrm flipH="1">
                <a:off x="1272" y="3334"/>
                <a:ext cx="144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8" name="AutoShape 51">
                <a:extLst>
                  <a:ext uri="{FF2B5EF4-FFF2-40B4-BE49-F238E27FC236}">
                    <a16:creationId xmlns:a16="http://schemas.microsoft.com/office/drawing/2014/main" id="{58325E94-2517-AAE7-CC7F-C1DB49ACD647}"/>
                  </a:ext>
                </a:extLst>
              </p:cNvPr>
              <p:cNvCxnSpPr>
                <a:cxnSpLocks noChangeShapeType="1"/>
                <a:stCxn id="67" idx="2"/>
                <a:endCxn id="70" idx="0"/>
              </p:cNvCxnSpPr>
              <p:nvPr/>
            </p:nvCxnSpPr>
            <p:spPr bwMode="auto">
              <a:xfrm>
                <a:off x="1416" y="3334"/>
                <a:ext cx="144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9" name="AutoShape 52">
                <a:extLst>
                  <a:ext uri="{FF2B5EF4-FFF2-40B4-BE49-F238E27FC236}">
                    <a16:creationId xmlns:a16="http://schemas.microsoft.com/office/drawing/2014/main" id="{850BC659-BE17-6263-21AD-9792C191E5B4}"/>
                  </a:ext>
                </a:extLst>
              </p:cNvPr>
              <p:cNvCxnSpPr>
                <a:cxnSpLocks noChangeShapeType="1"/>
                <a:stCxn id="69" idx="2"/>
                <a:endCxn id="68" idx="0"/>
              </p:cNvCxnSpPr>
              <p:nvPr/>
            </p:nvCxnSpPr>
            <p:spPr bwMode="auto">
              <a:xfrm>
                <a:off x="1848" y="3334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0" name="AutoShape 53">
                <a:extLst>
                  <a:ext uri="{FF2B5EF4-FFF2-40B4-BE49-F238E27FC236}">
                    <a16:creationId xmlns:a16="http://schemas.microsoft.com/office/drawing/2014/main" id="{FFAD8A53-BBC9-1179-30EB-51BA11814E43}"/>
                  </a:ext>
                </a:extLst>
              </p:cNvPr>
              <p:cNvCxnSpPr>
                <a:cxnSpLocks noChangeShapeType="1"/>
                <a:stCxn id="66" idx="2"/>
                <a:endCxn id="71" idx="0"/>
              </p:cNvCxnSpPr>
              <p:nvPr/>
            </p:nvCxnSpPr>
            <p:spPr bwMode="auto">
              <a:xfrm>
                <a:off x="1272" y="3718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1" name="AutoShape 54">
                <a:extLst>
                  <a:ext uri="{FF2B5EF4-FFF2-40B4-BE49-F238E27FC236}">
                    <a16:creationId xmlns:a16="http://schemas.microsoft.com/office/drawing/2014/main" id="{95BC887A-ED01-2DC9-FBC6-8729EAFFEB10}"/>
                  </a:ext>
                </a:extLst>
              </p:cNvPr>
              <p:cNvCxnSpPr>
                <a:cxnSpLocks noChangeShapeType="1"/>
                <a:stCxn id="68" idx="2"/>
                <a:endCxn id="72" idx="0"/>
              </p:cNvCxnSpPr>
              <p:nvPr/>
            </p:nvCxnSpPr>
            <p:spPr bwMode="auto">
              <a:xfrm flipH="1">
                <a:off x="1704" y="3718"/>
                <a:ext cx="144" cy="3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2" name="AutoShape 55">
                <a:extLst>
                  <a:ext uri="{FF2B5EF4-FFF2-40B4-BE49-F238E27FC236}">
                    <a16:creationId xmlns:a16="http://schemas.microsoft.com/office/drawing/2014/main" id="{C7E28284-4BEE-D890-2BE2-0D40D21AB376}"/>
                  </a:ext>
                </a:extLst>
              </p:cNvPr>
              <p:cNvCxnSpPr>
                <a:cxnSpLocks noChangeShapeType="1"/>
                <a:stCxn id="68" idx="2"/>
                <a:endCxn id="73" idx="0"/>
              </p:cNvCxnSpPr>
              <p:nvPr/>
            </p:nvCxnSpPr>
            <p:spPr bwMode="auto">
              <a:xfrm>
                <a:off x="1848" y="3718"/>
                <a:ext cx="168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3" name="AutoShape 56">
                <a:extLst>
                  <a:ext uri="{FF2B5EF4-FFF2-40B4-BE49-F238E27FC236}">
                    <a16:creationId xmlns:a16="http://schemas.microsoft.com/office/drawing/2014/main" id="{F1B68320-AB8A-6663-EDBE-A07581976998}"/>
                  </a:ext>
                </a:extLst>
              </p:cNvPr>
              <p:cNvCxnSpPr>
                <a:cxnSpLocks noChangeShapeType="1"/>
                <a:stCxn id="72" idx="2"/>
                <a:endCxn id="74" idx="0"/>
              </p:cNvCxnSpPr>
              <p:nvPr/>
            </p:nvCxnSpPr>
            <p:spPr bwMode="auto">
              <a:xfrm>
                <a:off x="1704" y="4063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61" name="AutoShape 57">
              <a:extLst>
                <a:ext uri="{FF2B5EF4-FFF2-40B4-BE49-F238E27FC236}">
                  <a16:creationId xmlns:a16="http://schemas.microsoft.com/office/drawing/2014/main" id="{D195AB69-5995-554B-A176-9D8E8D67B692}"/>
                </a:ext>
              </a:extLst>
            </p:cNvPr>
            <p:cNvCxnSpPr>
              <a:cxnSpLocks noChangeShapeType="1"/>
              <a:stCxn id="13" idx="2"/>
              <a:endCxn id="65" idx="0"/>
            </p:cNvCxnSpPr>
            <p:nvPr/>
          </p:nvCxnSpPr>
          <p:spPr bwMode="auto">
            <a:xfrm>
              <a:off x="504" y="2998"/>
              <a:ext cx="624" cy="2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2" name="AutoShape 58">
              <a:extLst>
                <a:ext uri="{FF2B5EF4-FFF2-40B4-BE49-F238E27FC236}">
                  <a16:creationId xmlns:a16="http://schemas.microsoft.com/office/drawing/2014/main" id="{9B209304-A34C-7AB1-CEBD-702410943415}"/>
                </a:ext>
              </a:extLst>
            </p:cNvPr>
            <p:cNvCxnSpPr>
              <a:cxnSpLocks noChangeShapeType="1"/>
              <a:stCxn id="10" idx="2"/>
              <a:endCxn id="13" idx="0"/>
            </p:cNvCxnSpPr>
            <p:nvPr/>
          </p:nvCxnSpPr>
          <p:spPr bwMode="auto">
            <a:xfrm flipH="1">
              <a:off x="504" y="2600"/>
              <a:ext cx="1536" cy="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3" name="AutoShape 59">
              <a:extLst>
                <a:ext uri="{FF2B5EF4-FFF2-40B4-BE49-F238E27FC236}">
                  <a16:creationId xmlns:a16="http://schemas.microsoft.com/office/drawing/2014/main" id="{F9F4B88D-95F0-B89C-B5A4-93528B8AF595}"/>
                </a:ext>
              </a:extLst>
            </p:cNvPr>
            <p:cNvCxnSpPr>
              <a:cxnSpLocks noChangeShapeType="1"/>
              <a:stCxn id="10" idx="2"/>
              <a:endCxn id="84" idx="0"/>
            </p:cNvCxnSpPr>
            <p:nvPr/>
          </p:nvCxnSpPr>
          <p:spPr bwMode="auto">
            <a:xfrm>
              <a:off x="2040" y="2600"/>
              <a:ext cx="240" cy="4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4" name="AutoShape 60">
              <a:extLst>
                <a:ext uri="{FF2B5EF4-FFF2-40B4-BE49-F238E27FC236}">
                  <a16:creationId xmlns:a16="http://schemas.microsoft.com/office/drawing/2014/main" id="{4803F16D-164A-09B4-0A1E-7E54CF18FA64}"/>
                </a:ext>
              </a:extLst>
            </p:cNvPr>
            <p:cNvCxnSpPr>
              <a:cxnSpLocks noChangeShapeType="1"/>
              <a:stCxn id="10" idx="2"/>
              <a:endCxn id="15" idx="0"/>
            </p:cNvCxnSpPr>
            <p:nvPr/>
          </p:nvCxnSpPr>
          <p:spPr bwMode="auto">
            <a:xfrm>
              <a:off x="2040" y="2600"/>
              <a:ext cx="1344" cy="4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03" name="Group 70">
            <a:extLst>
              <a:ext uri="{FF2B5EF4-FFF2-40B4-BE49-F238E27FC236}">
                <a16:creationId xmlns:a16="http://schemas.microsoft.com/office/drawing/2014/main" id="{9C6B7F4E-6376-0492-7978-975C74C9674E}"/>
              </a:ext>
            </a:extLst>
          </p:cNvPr>
          <p:cNvGrpSpPr>
            <a:grpSpLocks/>
          </p:cNvGrpSpPr>
          <p:nvPr/>
        </p:nvGrpSpPr>
        <p:grpSpPr bwMode="auto">
          <a:xfrm>
            <a:off x="437653" y="2890563"/>
            <a:ext cx="4712463" cy="2853549"/>
            <a:chOff x="816" y="1056"/>
            <a:chExt cx="4176" cy="2304"/>
          </a:xfrm>
        </p:grpSpPr>
        <p:grpSp>
          <p:nvGrpSpPr>
            <p:cNvPr id="104" name="Group 71">
              <a:extLst>
                <a:ext uri="{FF2B5EF4-FFF2-40B4-BE49-F238E27FC236}">
                  <a16:creationId xmlns:a16="http://schemas.microsoft.com/office/drawing/2014/main" id="{6EDA4C62-787C-9E1A-0649-767DCBE139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06" name="AutoShape 72">
                <a:extLst>
                  <a:ext uri="{FF2B5EF4-FFF2-40B4-BE49-F238E27FC236}">
                    <a16:creationId xmlns:a16="http://schemas.microsoft.com/office/drawing/2014/main" id="{1064EAA3-5D5B-E4E3-F524-AB4C390FA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</a:t>
                </a:r>
              </a:p>
            </p:txBody>
          </p:sp>
          <p:sp>
            <p:nvSpPr>
              <p:cNvPr id="107" name="AutoShape 73">
                <a:extLst>
                  <a:ext uri="{FF2B5EF4-FFF2-40B4-BE49-F238E27FC236}">
                    <a16:creationId xmlns:a16="http://schemas.microsoft.com/office/drawing/2014/main" id="{F7FF684A-784F-51BA-808E-305472D3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</a:t>
                </a:r>
              </a:p>
            </p:txBody>
          </p:sp>
          <p:sp>
            <p:nvSpPr>
              <p:cNvPr id="108" name="AutoShape 74">
                <a:extLst>
                  <a:ext uri="{FF2B5EF4-FFF2-40B4-BE49-F238E27FC236}">
                    <a16:creationId xmlns:a16="http://schemas.microsoft.com/office/drawing/2014/main" id="{8FEFACEB-E001-DB5B-CBFD-F71B555191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</a:t>
                </a:r>
              </a:p>
            </p:txBody>
          </p:sp>
          <p:sp>
            <p:nvSpPr>
              <p:cNvPr id="109" name="AutoShape 75">
                <a:extLst>
                  <a:ext uri="{FF2B5EF4-FFF2-40B4-BE49-F238E27FC236}">
                    <a16:creationId xmlns:a16="http://schemas.microsoft.com/office/drawing/2014/main" id="{43099EC6-54B2-4FD6-8CA5-4FB691D070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</a:t>
                </a:r>
              </a:p>
            </p:txBody>
          </p:sp>
          <p:sp>
            <p:nvSpPr>
              <p:cNvPr id="110" name="AutoShape 76">
                <a:extLst>
                  <a:ext uri="{FF2B5EF4-FFF2-40B4-BE49-F238E27FC236}">
                    <a16:creationId xmlns:a16="http://schemas.microsoft.com/office/drawing/2014/main" id="{605EF2E0-B34E-D21B-DA4F-6064C19C2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</a:t>
                </a:r>
              </a:p>
            </p:txBody>
          </p:sp>
          <p:sp>
            <p:nvSpPr>
              <p:cNvPr id="111" name="AutoShape 77">
                <a:extLst>
                  <a:ext uri="{FF2B5EF4-FFF2-40B4-BE49-F238E27FC236}">
                    <a16:creationId xmlns:a16="http://schemas.microsoft.com/office/drawing/2014/main" id="{853E040D-299F-A43C-B83C-D3C3271AFE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</a:t>
                </a:r>
              </a:p>
            </p:txBody>
          </p:sp>
          <p:sp>
            <p:nvSpPr>
              <p:cNvPr id="112" name="AutoShape 78">
                <a:extLst>
                  <a:ext uri="{FF2B5EF4-FFF2-40B4-BE49-F238E27FC236}">
                    <a16:creationId xmlns:a16="http://schemas.microsoft.com/office/drawing/2014/main" id="{043D3107-3F85-10E7-BAB8-DC23020359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113" name="AutoShape 79">
                <a:extLst>
                  <a:ext uri="{FF2B5EF4-FFF2-40B4-BE49-F238E27FC236}">
                    <a16:creationId xmlns:a16="http://schemas.microsoft.com/office/drawing/2014/main" id="{FF3776C0-D04F-446F-5C11-F70007D80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</a:t>
                </a:r>
              </a:p>
            </p:txBody>
          </p:sp>
          <p:sp>
            <p:nvSpPr>
              <p:cNvPr id="114" name="AutoShape 80">
                <a:extLst>
                  <a:ext uri="{FF2B5EF4-FFF2-40B4-BE49-F238E27FC236}">
                    <a16:creationId xmlns:a16="http://schemas.microsoft.com/office/drawing/2014/main" id="{A2BE1349-F1FE-BBD6-65A7-A5BAE1E18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</a:t>
                </a:r>
              </a:p>
            </p:txBody>
          </p:sp>
          <p:sp>
            <p:nvSpPr>
              <p:cNvPr id="115" name="AutoShape 81">
                <a:extLst>
                  <a:ext uri="{FF2B5EF4-FFF2-40B4-BE49-F238E27FC236}">
                    <a16:creationId xmlns:a16="http://schemas.microsoft.com/office/drawing/2014/main" id="{46DA6284-CC40-6B96-014A-E15156A9A3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116" name="AutoShape 82">
                <a:extLst>
                  <a:ext uri="{FF2B5EF4-FFF2-40B4-BE49-F238E27FC236}">
                    <a16:creationId xmlns:a16="http://schemas.microsoft.com/office/drawing/2014/main" id="{2988DE23-8A72-0EB6-8B0E-834A36434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</a:t>
                </a:r>
              </a:p>
            </p:txBody>
          </p:sp>
          <p:sp>
            <p:nvSpPr>
              <p:cNvPr id="117" name="AutoShape 83">
                <a:extLst>
                  <a:ext uri="{FF2B5EF4-FFF2-40B4-BE49-F238E27FC236}">
                    <a16:creationId xmlns:a16="http://schemas.microsoft.com/office/drawing/2014/main" id="{CB6D429F-4BFC-898A-A0C0-E7F2A94A4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</a:t>
                </a:r>
              </a:p>
            </p:txBody>
          </p:sp>
          <p:cxnSp>
            <p:nvCxnSpPr>
              <p:cNvPr id="118" name="AutoShape 84">
                <a:extLst>
                  <a:ext uri="{FF2B5EF4-FFF2-40B4-BE49-F238E27FC236}">
                    <a16:creationId xmlns:a16="http://schemas.microsoft.com/office/drawing/2014/main" id="{C34E4760-DA39-8CB8-ABB4-68DCD5BB004F}"/>
                  </a:ext>
                </a:extLst>
              </p:cNvPr>
              <p:cNvCxnSpPr>
                <a:cxnSpLocks noChangeShapeType="1"/>
                <a:stCxn id="106" idx="5"/>
                <a:endCxn id="11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19" name="AutoShape 85">
                <a:extLst>
                  <a:ext uri="{FF2B5EF4-FFF2-40B4-BE49-F238E27FC236}">
                    <a16:creationId xmlns:a16="http://schemas.microsoft.com/office/drawing/2014/main" id="{6D1F7E55-B7BB-6187-76F8-B7C92F069048}"/>
                  </a:ext>
                </a:extLst>
              </p:cNvPr>
              <p:cNvCxnSpPr>
                <a:cxnSpLocks noChangeShapeType="1"/>
                <a:stCxn id="110" idx="5"/>
                <a:endCxn id="11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0" name="AutoShape 86">
                <a:extLst>
                  <a:ext uri="{FF2B5EF4-FFF2-40B4-BE49-F238E27FC236}">
                    <a16:creationId xmlns:a16="http://schemas.microsoft.com/office/drawing/2014/main" id="{03C56334-4099-9ADB-8F40-EC8E154F0261}"/>
                  </a:ext>
                </a:extLst>
              </p:cNvPr>
              <p:cNvCxnSpPr>
                <a:cxnSpLocks noChangeShapeType="1"/>
                <a:stCxn id="114" idx="3"/>
                <a:endCxn id="11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1" name="AutoShape 87">
                <a:extLst>
                  <a:ext uri="{FF2B5EF4-FFF2-40B4-BE49-F238E27FC236}">
                    <a16:creationId xmlns:a16="http://schemas.microsoft.com/office/drawing/2014/main" id="{A242AC44-1B98-70FA-E449-470348034F39}"/>
                  </a:ext>
                </a:extLst>
              </p:cNvPr>
              <p:cNvCxnSpPr>
                <a:cxnSpLocks noChangeShapeType="1"/>
                <a:stCxn id="114" idx="2"/>
                <a:endCxn id="11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2" name="AutoShape 88">
                <a:extLst>
                  <a:ext uri="{FF2B5EF4-FFF2-40B4-BE49-F238E27FC236}">
                    <a16:creationId xmlns:a16="http://schemas.microsoft.com/office/drawing/2014/main" id="{F29BAA41-8A4F-EA0B-A2E1-0D4CB14C7166}"/>
                  </a:ext>
                </a:extLst>
              </p:cNvPr>
              <p:cNvCxnSpPr>
                <a:cxnSpLocks noChangeShapeType="1"/>
                <a:stCxn id="113" idx="4"/>
                <a:endCxn id="11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3" name="AutoShape 89">
                <a:extLst>
                  <a:ext uri="{FF2B5EF4-FFF2-40B4-BE49-F238E27FC236}">
                    <a16:creationId xmlns:a16="http://schemas.microsoft.com/office/drawing/2014/main" id="{A89EF342-5AE0-6453-9445-00FD53AD2B7D}"/>
                  </a:ext>
                </a:extLst>
              </p:cNvPr>
              <p:cNvCxnSpPr>
                <a:cxnSpLocks noChangeShapeType="1"/>
                <a:stCxn id="113" idx="5"/>
                <a:endCxn id="11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4" name="AutoShape 90">
                <a:extLst>
                  <a:ext uri="{FF2B5EF4-FFF2-40B4-BE49-F238E27FC236}">
                    <a16:creationId xmlns:a16="http://schemas.microsoft.com/office/drawing/2014/main" id="{C57D116F-742B-11E6-2ADE-1A7DDD0B6CEB}"/>
                  </a:ext>
                </a:extLst>
              </p:cNvPr>
              <p:cNvCxnSpPr>
                <a:cxnSpLocks noChangeShapeType="1"/>
                <a:stCxn id="117" idx="0"/>
                <a:endCxn id="11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5" name="AutoShape 91">
                <a:extLst>
                  <a:ext uri="{FF2B5EF4-FFF2-40B4-BE49-F238E27FC236}">
                    <a16:creationId xmlns:a16="http://schemas.microsoft.com/office/drawing/2014/main" id="{3F060627-A135-42AC-C9D5-0BB5E6722281}"/>
                  </a:ext>
                </a:extLst>
              </p:cNvPr>
              <p:cNvCxnSpPr>
                <a:cxnSpLocks noChangeShapeType="1"/>
                <a:stCxn id="116" idx="0"/>
                <a:endCxn id="10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6" name="AutoShape 92">
                <a:extLst>
                  <a:ext uri="{FF2B5EF4-FFF2-40B4-BE49-F238E27FC236}">
                    <a16:creationId xmlns:a16="http://schemas.microsoft.com/office/drawing/2014/main" id="{508D90B7-6DE2-FC58-8BAD-370C73F1BBDC}"/>
                  </a:ext>
                </a:extLst>
              </p:cNvPr>
              <p:cNvCxnSpPr>
                <a:cxnSpLocks noChangeShapeType="1"/>
                <a:stCxn id="10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7" name="AutoShape 93">
                <a:extLst>
                  <a:ext uri="{FF2B5EF4-FFF2-40B4-BE49-F238E27FC236}">
                    <a16:creationId xmlns:a16="http://schemas.microsoft.com/office/drawing/2014/main" id="{4D80B7C0-CF7D-0B8A-8F04-8FC9B7D4B448}"/>
                  </a:ext>
                </a:extLst>
              </p:cNvPr>
              <p:cNvCxnSpPr>
                <a:cxnSpLocks noChangeShapeType="1"/>
                <a:stCxn id="108" idx="1"/>
                <a:endCxn id="10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8" name="AutoShape 94">
                <a:extLst>
                  <a:ext uri="{FF2B5EF4-FFF2-40B4-BE49-F238E27FC236}">
                    <a16:creationId xmlns:a16="http://schemas.microsoft.com/office/drawing/2014/main" id="{C10AF664-F9FB-FA45-3106-55AFE965029B}"/>
                  </a:ext>
                </a:extLst>
              </p:cNvPr>
              <p:cNvCxnSpPr>
                <a:cxnSpLocks noChangeShapeType="1"/>
                <a:endCxn id="11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9" name="AutoShape 95">
                <a:extLst>
                  <a:ext uri="{FF2B5EF4-FFF2-40B4-BE49-F238E27FC236}">
                    <a16:creationId xmlns:a16="http://schemas.microsoft.com/office/drawing/2014/main" id="{BD3E9BC0-7D58-59BD-0B07-7A336D220B99}"/>
                  </a:ext>
                </a:extLst>
              </p:cNvPr>
              <p:cNvCxnSpPr>
                <a:cxnSpLocks noChangeShapeType="1"/>
                <a:stCxn id="112" idx="2"/>
                <a:endCxn id="11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30" name="AutoShape 96">
                <a:extLst>
                  <a:ext uri="{FF2B5EF4-FFF2-40B4-BE49-F238E27FC236}">
                    <a16:creationId xmlns:a16="http://schemas.microsoft.com/office/drawing/2014/main" id="{49EBC4EC-55FB-2FE6-0033-D949685CE53C}"/>
                  </a:ext>
                </a:extLst>
              </p:cNvPr>
              <p:cNvCxnSpPr>
                <a:cxnSpLocks noChangeShapeType="1"/>
                <a:stCxn id="108" idx="7"/>
                <a:endCxn id="11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31" name="AutoShape 97">
                <a:extLst>
                  <a:ext uri="{FF2B5EF4-FFF2-40B4-BE49-F238E27FC236}">
                    <a16:creationId xmlns:a16="http://schemas.microsoft.com/office/drawing/2014/main" id="{39F7E3EA-F3E2-2024-1ED0-173DE5140106}"/>
                  </a:ext>
                </a:extLst>
              </p:cNvPr>
              <p:cNvCxnSpPr>
                <a:cxnSpLocks noChangeShapeType="1"/>
                <a:stCxn id="108" idx="6"/>
                <a:endCxn id="11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32" name="AutoShape 98">
                <a:extLst>
                  <a:ext uri="{FF2B5EF4-FFF2-40B4-BE49-F238E27FC236}">
                    <a16:creationId xmlns:a16="http://schemas.microsoft.com/office/drawing/2014/main" id="{B5F3A04E-CACB-6CE9-001B-1333D1E106F3}"/>
                  </a:ext>
                </a:extLst>
              </p:cNvPr>
              <p:cNvCxnSpPr>
                <a:cxnSpLocks noChangeShapeType="1"/>
                <a:stCxn id="116" idx="1"/>
                <a:endCxn id="11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33" name="AutoShape 99">
                <a:extLst>
                  <a:ext uri="{FF2B5EF4-FFF2-40B4-BE49-F238E27FC236}">
                    <a16:creationId xmlns:a16="http://schemas.microsoft.com/office/drawing/2014/main" id="{10DA795E-BB5B-3EA3-A4F3-0959AE786809}"/>
                  </a:ext>
                </a:extLst>
              </p:cNvPr>
              <p:cNvCxnSpPr>
                <a:cxnSpLocks noChangeShapeType="1"/>
                <a:stCxn id="106" idx="6"/>
                <a:endCxn id="11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cxnSp>
          <p:nvCxnSpPr>
            <p:cNvPr id="105" name="AutoShape 100">
              <a:extLst>
                <a:ext uri="{FF2B5EF4-FFF2-40B4-BE49-F238E27FC236}">
                  <a16:creationId xmlns:a16="http://schemas.microsoft.com/office/drawing/2014/main" id="{2D65D420-C8C1-C9D5-24BE-36B4253A8B18}"/>
                </a:ext>
              </a:extLst>
            </p:cNvPr>
            <p:cNvCxnSpPr>
              <a:cxnSpLocks noChangeShapeType="1"/>
              <a:stCxn id="111" idx="6"/>
              <a:endCxn id="11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 type="triangle" w="lg" len="lg"/>
            </a:ln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6AAAC826-171C-B395-7E71-21D6BC93FA3A}"/>
                  </a:ext>
                </a:extLst>
              </p14:cNvPr>
              <p14:cNvContentPartPr/>
              <p14:nvPr/>
            </p14:nvContentPartPr>
            <p14:xfrm>
              <a:off x="4673880" y="6659640"/>
              <a:ext cx="2703600" cy="5400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6AAAC826-171C-B395-7E71-21D6BC93FA3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64520" y="6650280"/>
                <a:ext cx="272232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5D47E283-AA1A-8709-317E-798ED1B7D6E5}"/>
                  </a:ext>
                </a:extLst>
              </p14:cNvPr>
              <p14:cNvContentPartPr/>
              <p14:nvPr/>
            </p14:nvContentPartPr>
            <p14:xfrm>
              <a:off x="5930280" y="2874600"/>
              <a:ext cx="5179320" cy="348732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5D47E283-AA1A-8709-317E-798ED1B7D6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20920" y="2865240"/>
                <a:ext cx="5198040" cy="350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69182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Graphs vs. Search Trees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600200" y="3518727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/>
          <a:p>
            <a:pPr algn="ctr"/>
            <a:r>
              <a:rPr lang="en-US" sz="1600" b="1" dirty="0"/>
              <a:t>S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657600" y="3518727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/>
          <a:p>
            <a:pPr algn="ctr"/>
            <a:r>
              <a:rPr lang="en-US" b="1"/>
              <a:t>G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590800" y="4356927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/>
          <a:p>
            <a:pPr algn="ctr"/>
            <a:r>
              <a:rPr lang="en-US" i="1"/>
              <a:t>b</a:t>
            </a: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2590800" y="2680527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/>
          <a:p>
            <a:pPr algn="ctr"/>
            <a:r>
              <a:rPr lang="en-US" i="1"/>
              <a:t>a</a:t>
            </a:r>
          </a:p>
        </p:txBody>
      </p:sp>
      <p:cxnSp>
        <p:nvCxnSpPr>
          <p:cNvPr id="17" name="AutoShape 17"/>
          <p:cNvCxnSpPr>
            <a:cxnSpLocks noChangeShapeType="1"/>
            <a:stCxn id="5" idx="5"/>
            <a:endCxn id="8" idx="2"/>
          </p:cNvCxnSpPr>
          <p:nvPr/>
        </p:nvCxnSpPr>
        <p:spPr bwMode="auto">
          <a:xfrm>
            <a:off x="1973701" y="3897425"/>
            <a:ext cx="6170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1" name="AutoShape 21"/>
          <p:cNvCxnSpPr>
            <a:cxnSpLocks noChangeShapeType="1"/>
            <a:stCxn id="14" idx="3"/>
            <a:endCxn id="8" idx="1"/>
          </p:cNvCxnSpPr>
          <p:nvPr/>
        </p:nvCxnSpPr>
        <p:spPr bwMode="auto">
          <a:xfrm>
            <a:off x="2654883" y="3059231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3" name="AutoShape 23"/>
          <p:cNvCxnSpPr>
            <a:cxnSpLocks noChangeShapeType="1"/>
            <a:stCxn id="8" idx="7"/>
            <a:endCxn id="14" idx="5"/>
          </p:cNvCxnSpPr>
          <p:nvPr/>
        </p:nvCxnSpPr>
        <p:spPr bwMode="auto">
          <a:xfrm flipV="1">
            <a:off x="2964301" y="3059231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4" name="AutoShape 24"/>
          <p:cNvCxnSpPr>
            <a:cxnSpLocks noChangeShapeType="1"/>
            <a:stCxn id="14" idx="6"/>
            <a:endCxn id="6" idx="1"/>
          </p:cNvCxnSpPr>
          <p:nvPr/>
        </p:nvCxnSpPr>
        <p:spPr bwMode="auto">
          <a:xfrm>
            <a:off x="3028385" y="2902367"/>
            <a:ext cx="6932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6" name="AutoShape 26"/>
          <p:cNvCxnSpPr>
            <a:cxnSpLocks noChangeShapeType="1"/>
            <a:stCxn id="8" idx="6"/>
            <a:endCxn id="6" idx="3"/>
          </p:cNvCxnSpPr>
          <p:nvPr/>
        </p:nvCxnSpPr>
        <p:spPr bwMode="auto">
          <a:xfrm flipV="1">
            <a:off x="3028385" y="3897425"/>
            <a:ext cx="6932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7" name="AutoShape 27"/>
          <p:cNvCxnSpPr>
            <a:cxnSpLocks noChangeShapeType="1"/>
            <a:stCxn id="5" idx="7"/>
            <a:endCxn id="14" idx="2"/>
          </p:cNvCxnSpPr>
          <p:nvPr/>
        </p:nvCxnSpPr>
        <p:spPr bwMode="auto">
          <a:xfrm flipV="1">
            <a:off x="1973701" y="2902367"/>
            <a:ext cx="6170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54" name="TextBox 53"/>
          <p:cNvSpPr txBox="1"/>
          <p:nvPr/>
        </p:nvSpPr>
        <p:spPr>
          <a:xfrm>
            <a:off x="1168400" y="1705805"/>
            <a:ext cx="3886200" cy="461661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Consider this 4-state graph: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6029983"/>
            <a:ext cx="12192000" cy="523220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Important: With loops in the graph, the search tree can go on forever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7000" y="1676400"/>
            <a:ext cx="5105400" cy="461661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How big is its search tree (from S)?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7391400" y="2286000"/>
            <a:ext cx="2971800" cy="3048000"/>
            <a:chOff x="6858000" y="2438400"/>
            <a:chExt cx="2971800" cy="3048000"/>
          </a:xfrm>
        </p:grpSpPr>
        <p:sp>
          <p:nvSpPr>
            <p:cNvPr id="18" name="AutoShape 5"/>
            <p:cNvSpPr>
              <a:spLocks noChangeArrowheads="1"/>
            </p:cNvSpPr>
            <p:nvPr/>
          </p:nvSpPr>
          <p:spPr bwMode="auto">
            <a:xfrm>
              <a:off x="8153400" y="2438400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sz="1600" b="1" dirty="0"/>
                <a:t>S</a:t>
              </a:r>
            </a:p>
          </p:txBody>
        </p:sp>
        <p:sp>
          <p:nvSpPr>
            <p:cNvPr id="19" name="AutoShape 14"/>
            <p:cNvSpPr>
              <a:spLocks noChangeArrowheads="1"/>
            </p:cNvSpPr>
            <p:nvPr/>
          </p:nvSpPr>
          <p:spPr bwMode="auto">
            <a:xfrm>
              <a:off x="7639616" y="3137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0" name="AutoShape 8"/>
            <p:cNvSpPr>
              <a:spLocks noChangeArrowheads="1"/>
            </p:cNvSpPr>
            <p:nvPr/>
          </p:nvSpPr>
          <p:spPr bwMode="auto">
            <a:xfrm>
              <a:off x="8630216" y="3124200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22" name="AutoShape 6"/>
            <p:cNvSpPr>
              <a:spLocks noChangeArrowheads="1"/>
            </p:cNvSpPr>
            <p:nvPr/>
          </p:nvSpPr>
          <p:spPr bwMode="auto">
            <a:xfrm>
              <a:off x="7639616" y="3899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b="1"/>
                <a:t>G</a:t>
              </a:r>
            </a:p>
          </p:txBody>
        </p:sp>
        <p:sp>
          <p:nvSpPr>
            <p:cNvPr id="25" name="AutoShape 6"/>
            <p:cNvSpPr>
              <a:spLocks noChangeArrowheads="1"/>
            </p:cNvSpPr>
            <p:nvPr/>
          </p:nvSpPr>
          <p:spPr bwMode="auto">
            <a:xfrm>
              <a:off x="8630216" y="3886200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b="1" dirty="0"/>
                <a:t>G</a:t>
              </a:r>
            </a:p>
          </p:txBody>
        </p:sp>
        <p:sp>
          <p:nvSpPr>
            <p:cNvPr id="28" name="AutoShape 14"/>
            <p:cNvSpPr>
              <a:spLocks noChangeArrowheads="1"/>
            </p:cNvSpPr>
            <p:nvPr/>
          </p:nvSpPr>
          <p:spPr bwMode="auto">
            <a:xfrm>
              <a:off x="9392216" y="3899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9" name="AutoShape 8"/>
            <p:cNvSpPr>
              <a:spLocks noChangeArrowheads="1"/>
            </p:cNvSpPr>
            <p:nvPr/>
          </p:nvSpPr>
          <p:spPr bwMode="auto">
            <a:xfrm>
              <a:off x="6858000" y="3899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b</a:t>
              </a:r>
            </a:p>
          </p:txBody>
        </p:sp>
        <p:cxnSp>
          <p:nvCxnSpPr>
            <p:cNvPr id="30" name="AutoShape 17"/>
            <p:cNvCxnSpPr>
              <a:cxnSpLocks noChangeShapeType="1"/>
              <a:stCxn id="18" idx="3"/>
              <a:endCxn id="19" idx="7"/>
            </p:cNvCxnSpPr>
            <p:nvPr/>
          </p:nvCxnSpPr>
          <p:spPr bwMode="auto">
            <a:xfrm flipH="1">
              <a:off x="8013117" y="2817104"/>
              <a:ext cx="204366" cy="3855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31" name="AutoShape 17"/>
            <p:cNvCxnSpPr>
              <a:cxnSpLocks noChangeShapeType="1"/>
              <a:stCxn id="18" idx="5"/>
              <a:endCxn id="20" idx="1"/>
            </p:cNvCxnSpPr>
            <p:nvPr/>
          </p:nvCxnSpPr>
          <p:spPr bwMode="auto">
            <a:xfrm>
              <a:off x="8526901" y="2817104"/>
              <a:ext cx="167398" cy="3720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32" name="AutoShape 17"/>
            <p:cNvCxnSpPr>
              <a:cxnSpLocks noChangeShapeType="1"/>
              <a:stCxn id="19" idx="3"/>
              <a:endCxn id="29" idx="7"/>
            </p:cNvCxnSpPr>
            <p:nvPr/>
          </p:nvCxnSpPr>
          <p:spPr bwMode="auto">
            <a:xfrm flipH="1">
              <a:off x="7231501" y="3516425"/>
              <a:ext cx="472198" cy="4482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33" name="AutoShape 17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7858408" y="3581400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36" name="AutoShape 17"/>
            <p:cNvCxnSpPr>
              <a:cxnSpLocks noChangeShapeType="1"/>
              <a:stCxn id="20" idx="4"/>
              <a:endCxn id="25" idx="0"/>
            </p:cNvCxnSpPr>
            <p:nvPr/>
          </p:nvCxnSpPr>
          <p:spPr bwMode="auto">
            <a:xfrm>
              <a:off x="8849008" y="3567879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39" name="AutoShape 17"/>
            <p:cNvCxnSpPr>
              <a:cxnSpLocks noChangeShapeType="1"/>
              <a:stCxn id="20" idx="5"/>
              <a:endCxn id="28" idx="1"/>
            </p:cNvCxnSpPr>
            <p:nvPr/>
          </p:nvCxnSpPr>
          <p:spPr bwMode="auto">
            <a:xfrm>
              <a:off x="9003717" y="3502904"/>
              <a:ext cx="452582" cy="4617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42" name="AutoShape 6"/>
            <p:cNvSpPr>
              <a:spLocks noChangeArrowheads="1"/>
            </p:cNvSpPr>
            <p:nvPr/>
          </p:nvSpPr>
          <p:spPr bwMode="auto">
            <a:xfrm>
              <a:off x="6877616" y="4648200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b="1"/>
                <a:t>G</a:t>
              </a:r>
            </a:p>
          </p:txBody>
        </p:sp>
        <p:sp>
          <p:nvSpPr>
            <p:cNvPr id="43" name="AutoShape 14"/>
            <p:cNvSpPr>
              <a:spLocks noChangeArrowheads="1"/>
            </p:cNvSpPr>
            <p:nvPr/>
          </p:nvSpPr>
          <p:spPr bwMode="auto">
            <a:xfrm>
              <a:off x="7639616" y="4661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a</a:t>
              </a:r>
            </a:p>
          </p:txBody>
        </p:sp>
        <p:cxnSp>
          <p:nvCxnSpPr>
            <p:cNvPr id="44" name="AutoShape 17"/>
            <p:cNvCxnSpPr>
              <a:cxnSpLocks noChangeShapeType="1"/>
              <a:endCxn id="42" idx="0"/>
            </p:cNvCxnSpPr>
            <p:nvPr/>
          </p:nvCxnSpPr>
          <p:spPr bwMode="auto">
            <a:xfrm>
              <a:off x="7096408" y="4329879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45" name="AutoShape 17"/>
            <p:cNvCxnSpPr>
              <a:cxnSpLocks noChangeShapeType="1"/>
              <a:endCxn id="43" idx="1"/>
            </p:cNvCxnSpPr>
            <p:nvPr/>
          </p:nvCxnSpPr>
          <p:spPr bwMode="auto">
            <a:xfrm>
              <a:off x="7251117" y="4264904"/>
              <a:ext cx="452582" cy="4617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46" name="AutoShape 6"/>
            <p:cNvSpPr>
              <a:spLocks noChangeArrowheads="1"/>
            </p:cNvSpPr>
            <p:nvPr/>
          </p:nvSpPr>
          <p:spPr bwMode="auto">
            <a:xfrm>
              <a:off x="9392216" y="4661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b="1"/>
                <a:t>G</a:t>
              </a:r>
            </a:p>
          </p:txBody>
        </p:sp>
        <p:sp>
          <p:nvSpPr>
            <p:cNvPr id="47" name="AutoShape 8"/>
            <p:cNvSpPr>
              <a:spLocks noChangeArrowheads="1"/>
            </p:cNvSpPr>
            <p:nvPr/>
          </p:nvSpPr>
          <p:spPr bwMode="auto">
            <a:xfrm>
              <a:off x="8610600" y="4661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b</a:t>
              </a:r>
            </a:p>
          </p:txBody>
        </p:sp>
        <p:cxnSp>
          <p:nvCxnSpPr>
            <p:cNvPr id="48" name="AutoShape 17"/>
            <p:cNvCxnSpPr>
              <a:cxnSpLocks noChangeShapeType="1"/>
              <a:endCxn id="47" idx="7"/>
            </p:cNvCxnSpPr>
            <p:nvPr/>
          </p:nvCxnSpPr>
          <p:spPr bwMode="auto">
            <a:xfrm flipH="1">
              <a:off x="8984101" y="4278425"/>
              <a:ext cx="472198" cy="4482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49" name="AutoShape 17"/>
            <p:cNvCxnSpPr>
              <a:cxnSpLocks noChangeShapeType="1"/>
              <a:endCxn id="46" idx="0"/>
            </p:cNvCxnSpPr>
            <p:nvPr/>
          </p:nvCxnSpPr>
          <p:spPr bwMode="auto">
            <a:xfrm>
              <a:off x="9611008" y="4343400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50" name="AutoShape 17"/>
            <p:cNvCxnSpPr>
              <a:cxnSpLocks noChangeShapeType="1"/>
            </p:cNvCxnSpPr>
            <p:nvPr/>
          </p:nvCxnSpPr>
          <p:spPr bwMode="auto">
            <a:xfrm flipH="1">
              <a:off x="7239000" y="5038129"/>
              <a:ext cx="472198" cy="4482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51" name="AutoShape 17"/>
            <p:cNvCxnSpPr>
              <a:cxnSpLocks noChangeShapeType="1"/>
            </p:cNvCxnSpPr>
            <p:nvPr/>
          </p:nvCxnSpPr>
          <p:spPr bwMode="auto">
            <a:xfrm>
              <a:off x="7865907" y="5103104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52" name="AutoShape 17"/>
            <p:cNvCxnSpPr>
              <a:cxnSpLocks noChangeShapeType="1"/>
            </p:cNvCxnSpPr>
            <p:nvPr/>
          </p:nvCxnSpPr>
          <p:spPr bwMode="auto">
            <a:xfrm>
              <a:off x="8841509" y="5089583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53" name="AutoShape 17"/>
            <p:cNvCxnSpPr>
              <a:cxnSpLocks noChangeShapeType="1"/>
            </p:cNvCxnSpPr>
            <p:nvPr/>
          </p:nvCxnSpPr>
          <p:spPr bwMode="auto">
            <a:xfrm>
              <a:off x="8996218" y="5024608"/>
              <a:ext cx="452582" cy="4617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3" name="Rectangle 2"/>
          <p:cNvSpPr/>
          <p:nvPr/>
        </p:nvSpPr>
        <p:spPr>
          <a:xfrm>
            <a:off x="8399306" y="5074703"/>
            <a:ext cx="9389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latin typeface="ＭＳ ゴシック"/>
                <a:ea typeface="ＭＳ ゴシック"/>
                <a:cs typeface="ＭＳ ゴシック"/>
              </a:rPr>
              <a:t>∞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583346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</a:t>
            </a:r>
            <a:r>
              <a:rPr lang="en-US" dirty="0" err="1"/>
              <a:t>vs</a:t>
            </a:r>
            <a:r>
              <a:rPr lang="en-US" dirty="0"/>
              <a:t> Graph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1600552"/>
            <a:ext cx="9932987" cy="44093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4727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89815" y="96471"/>
            <a:ext cx="11351907" cy="5824349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2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TREE_SEARCH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problem</a:t>
            </a:r>
            <a:r>
              <a:rPr lang="en-US" sz="2400" dirty="0"/>
              <a:t>) </a:t>
            </a:r>
            <a:r>
              <a:rPr lang="en-US" sz="2400" dirty="0">
                <a:solidFill>
                  <a:schemeClr val="accent2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initialize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r>
              <a:rPr lang="en-US" sz="24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add initial state of </a:t>
            </a:r>
            <a:r>
              <a:rPr lang="en-US" sz="2400" dirty="0">
                <a:solidFill>
                  <a:srgbClr val="0000FF"/>
                </a:solidFill>
              </a:rPr>
              <a:t>problem </a:t>
            </a:r>
            <a:r>
              <a:rPr lang="en-US" sz="2400" dirty="0"/>
              <a:t>to</a:t>
            </a:r>
            <a:r>
              <a:rPr lang="en-US" sz="2400" dirty="0">
                <a:solidFill>
                  <a:srgbClr val="0000FF"/>
                </a:solidFill>
              </a:rPr>
              <a:t> frontier</a:t>
            </a:r>
            <a:br>
              <a:rPr lang="en-US" sz="2400" dirty="0"/>
            </a:br>
            <a:r>
              <a:rPr lang="en-US" sz="2400" dirty="0"/>
              <a:t>     </a:t>
            </a:r>
            <a:r>
              <a:rPr lang="en-US" sz="24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</a:t>
            </a:r>
            <a:r>
              <a:rPr lang="en-US" sz="2400" dirty="0">
                <a:solidFill>
                  <a:srgbClr val="0000FF"/>
                </a:solidFill>
              </a:rPr>
              <a:t> frontier </a:t>
            </a:r>
            <a:r>
              <a:rPr lang="en-US" sz="2400" dirty="0"/>
              <a:t>is empty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failure</a:t>
            </a:r>
            <a:br>
              <a:rPr lang="en-US" sz="2400" dirty="0"/>
            </a:br>
            <a:r>
              <a:rPr lang="en-US" sz="2400" dirty="0"/>
              <a:t>             choose a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and remove it from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br>
              <a:rPr lang="en-US" sz="2400" dirty="0"/>
            </a:br>
            <a:r>
              <a:rPr lang="en-US" sz="2400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contains a goal state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       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        for each resulting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from node</a:t>
            </a:r>
            <a:endParaRPr lang="en-US" sz="24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/>
              <a:t>                     add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to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EB33DD1-6DA2-51FA-FDC7-75D1020C4571}"/>
                  </a:ext>
                </a:extLst>
              </p14:cNvPr>
              <p14:cNvContentPartPr/>
              <p14:nvPr/>
            </p14:nvContentPartPr>
            <p14:xfrm>
              <a:off x="5697720" y="582120"/>
              <a:ext cx="1838160" cy="1292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EB33DD1-6DA2-51FA-FDC7-75D1020C457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88360" y="572760"/>
                <a:ext cx="1856880" cy="131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B842CCB-460D-B427-F8E9-CF0AFF5EEE61}"/>
                  </a:ext>
                </a:extLst>
              </p14:cNvPr>
              <p14:cNvContentPartPr/>
              <p14:nvPr/>
            </p14:nvContentPartPr>
            <p14:xfrm>
              <a:off x="4661640" y="1430280"/>
              <a:ext cx="995400" cy="61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B842CCB-460D-B427-F8E9-CF0AFF5EEE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52280" y="1420920"/>
                <a:ext cx="1014120" cy="8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607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(Tree) Search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791430" y="3433765"/>
            <a:ext cx="5486400" cy="3355591"/>
            <a:chOff x="48" y="2332"/>
            <a:chExt cx="3456" cy="24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596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600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19601" name="AutoShape 11"/>
            <p:cNvCxnSpPr>
              <a:cxnSpLocks noChangeShapeType="1"/>
              <a:stCxn id="19597" idx="2"/>
              <a:endCxn id="19596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2" name="AutoShape 12"/>
            <p:cNvCxnSpPr>
              <a:cxnSpLocks noChangeShapeType="1"/>
              <a:stCxn id="19597" idx="2"/>
              <a:endCxn id="19600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3" name="AutoShape 13"/>
            <p:cNvCxnSpPr>
              <a:cxnSpLocks noChangeShapeType="1"/>
              <a:stCxn id="19596" idx="2"/>
              <a:endCxn id="19595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stCxn id="19600" idx="2"/>
              <a:endCxn id="19599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5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19632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33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34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35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36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37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8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9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40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41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42" name="AutoShape 26"/>
              <p:cNvCxnSpPr>
                <a:cxnSpLocks noChangeShapeType="1"/>
                <a:stCxn id="19632" idx="2"/>
                <a:endCxn id="19634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3" name="AutoShape 27"/>
              <p:cNvCxnSpPr>
                <a:cxnSpLocks noChangeShapeType="1"/>
                <a:stCxn id="19632" idx="2"/>
                <a:endCxn id="19636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4" name="AutoShape 28"/>
              <p:cNvCxnSpPr>
                <a:cxnSpLocks noChangeShapeType="1"/>
                <a:stCxn id="19634" idx="2"/>
                <a:endCxn id="19633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5" name="AutoShape 29"/>
              <p:cNvCxnSpPr>
                <a:cxnSpLocks noChangeShapeType="1"/>
                <a:stCxn id="19634" idx="2"/>
                <a:endCxn id="19637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6" name="AutoShape 30"/>
              <p:cNvCxnSpPr>
                <a:cxnSpLocks noChangeShapeType="1"/>
                <a:stCxn id="19636" idx="2"/>
                <a:endCxn id="19635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7" name="AutoShape 31"/>
              <p:cNvCxnSpPr>
                <a:cxnSpLocks noChangeShapeType="1"/>
                <a:stCxn id="19633" idx="2"/>
                <a:endCxn id="19638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8" name="AutoShape 32"/>
              <p:cNvCxnSpPr>
                <a:cxnSpLocks noChangeShapeType="1"/>
                <a:stCxn id="19635" idx="2"/>
                <a:endCxn id="19639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9" name="AutoShape 33"/>
              <p:cNvCxnSpPr>
                <a:cxnSpLocks noChangeShapeType="1"/>
                <a:stCxn id="19635" idx="2"/>
                <a:endCxn id="19640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50" name="AutoShape 34"/>
              <p:cNvCxnSpPr>
                <a:cxnSpLocks noChangeShapeType="1"/>
                <a:stCxn id="19639" idx="2"/>
                <a:endCxn id="19641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8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19613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14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15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16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17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18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19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20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21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22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23" name="AutoShape 48"/>
              <p:cNvCxnSpPr>
                <a:cxnSpLocks noChangeShapeType="1"/>
                <a:stCxn id="19613" idx="2"/>
                <a:endCxn id="19615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4" name="AutoShape 49"/>
              <p:cNvCxnSpPr>
                <a:cxnSpLocks noChangeShapeType="1"/>
                <a:stCxn id="19613" idx="2"/>
                <a:endCxn id="19617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5" name="AutoShape 50"/>
              <p:cNvCxnSpPr>
                <a:cxnSpLocks noChangeShapeType="1"/>
                <a:stCxn id="19615" idx="2"/>
                <a:endCxn id="19614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6" name="AutoShape 51"/>
              <p:cNvCxnSpPr>
                <a:cxnSpLocks noChangeShapeType="1"/>
                <a:stCxn id="19615" idx="2"/>
                <a:endCxn id="19618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7" name="AutoShape 52"/>
              <p:cNvCxnSpPr>
                <a:cxnSpLocks noChangeShapeType="1"/>
                <a:stCxn id="19617" idx="2"/>
                <a:endCxn id="19616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8" name="AutoShape 53"/>
              <p:cNvCxnSpPr>
                <a:cxnSpLocks noChangeShapeType="1"/>
                <a:stCxn id="19614" idx="2"/>
                <a:endCxn id="19619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9" name="AutoShape 54"/>
              <p:cNvCxnSpPr>
                <a:cxnSpLocks noChangeShapeType="1"/>
                <a:stCxn id="19616" idx="2"/>
                <a:endCxn id="19620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0" name="AutoShape 55"/>
              <p:cNvCxnSpPr>
                <a:cxnSpLocks noChangeShapeType="1"/>
                <a:stCxn id="19616" idx="2"/>
                <a:endCxn id="19621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1" name="AutoShape 56"/>
              <p:cNvCxnSpPr>
                <a:cxnSpLocks noChangeShapeType="1"/>
                <a:stCxn id="19620" idx="2"/>
                <a:endCxn id="19622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19609" name="AutoShape 57"/>
            <p:cNvCxnSpPr>
              <a:cxnSpLocks noChangeShapeType="1"/>
              <a:stCxn id="19597" idx="2"/>
              <a:endCxn id="19613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0" name="AutoShape 58"/>
            <p:cNvCxnSpPr>
              <a:cxnSpLocks noChangeShapeType="1"/>
              <a:stCxn id="19594" idx="2"/>
              <a:endCxn id="19597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1" name="AutoShape 59"/>
            <p:cNvCxnSpPr>
              <a:cxnSpLocks noChangeShapeType="1"/>
              <a:stCxn id="19594" idx="2"/>
              <a:endCxn id="19632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2" name="AutoShape 60"/>
            <p:cNvCxnSpPr>
              <a:cxnSpLocks noChangeShapeType="1"/>
              <a:stCxn id="19594" idx="2"/>
              <a:endCxn id="19598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797757" name="Line 61"/>
          <p:cNvSpPr>
            <a:spLocks noChangeShapeType="1"/>
          </p:cNvSpPr>
          <p:nvPr/>
        </p:nvSpPr>
        <p:spPr bwMode="auto">
          <a:xfrm flipH="1">
            <a:off x="1502630" y="3738563"/>
            <a:ext cx="2489200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58" name="Line 62"/>
          <p:cNvSpPr>
            <a:spLocks noChangeShapeType="1"/>
          </p:cNvSpPr>
          <p:nvPr/>
        </p:nvSpPr>
        <p:spPr bwMode="auto">
          <a:xfrm flipH="1">
            <a:off x="972406" y="4241801"/>
            <a:ext cx="557213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59" name="Line 63"/>
          <p:cNvSpPr>
            <a:spLocks noChangeShapeType="1"/>
          </p:cNvSpPr>
          <p:nvPr/>
        </p:nvSpPr>
        <p:spPr bwMode="auto">
          <a:xfrm>
            <a:off x="1502631" y="4232277"/>
            <a:ext cx="160339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0" name="Line 64"/>
          <p:cNvSpPr>
            <a:spLocks noChangeShapeType="1"/>
          </p:cNvSpPr>
          <p:nvPr/>
        </p:nvSpPr>
        <p:spPr bwMode="auto">
          <a:xfrm flipH="1">
            <a:off x="977179" y="4725988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1" name="Line 65"/>
          <p:cNvSpPr>
            <a:spLocks noChangeShapeType="1"/>
          </p:cNvSpPr>
          <p:nvPr/>
        </p:nvSpPr>
        <p:spPr bwMode="auto">
          <a:xfrm flipH="1">
            <a:off x="1667738" y="4743451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2" name="Line 66"/>
          <p:cNvSpPr>
            <a:spLocks noChangeShapeType="1"/>
          </p:cNvSpPr>
          <p:nvPr/>
        </p:nvSpPr>
        <p:spPr bwMode="auto">
          <a:xfrm>
            <a:off x="1499455" y="4256089"/>
            <a:ext cx="995363" cy="1428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3" name="Line 67"/>
          <p:cNvSpPr>
            <a:spLocks noChangeShapeType="1"/>
          </p:cNvSpPr>
          <p:nvPr/>
        </p:nvSpPr>
        <p:spPr bwMode="auto">
          <a:xfrm flipH="1">
            <a:off x="2099541" y="4732339"/>
            <a:ext cx="398463" cy="203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4" name="Line 68"/>
          <p:cNvSpPr>
            <a:spLocks noChangeShapeType="1"/>
          </p:cNvSpPr>
          <p:nvPr/>
        </p:nvSpPr>
        <p:spPr bwMode="auto">
          <a:xfrm flipH="1">
            <a:off x="1901095" y="5253049"/>
            <a:ext cx="219075" cy="2111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5" name="Line 69"/>
          <p:cNvSpPr>
            <a:spLocks noChangeShapeType="1"/>
          </p:cNvSpPr>
          <p:nvPr/>
        </p:nvSpPr>
        <p:spPr bwMode="auto">
          <a:xfrm>
            <a:off x="1905865" y="5797551"/>
            <a:ext cx="3175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5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9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pPr algn="ctr"/>
            <a:endParaRPr lang="en-US" sz="1200" dirty="0"/>
          </a:p>
        </p:txBody>
      </p:sp>
      <p:grpSp>
        <p:nvGrpSpPr>
          <p:cNvPr id="7" name="Group 102"/>
          <p:cNvGrpSpPr>
            <a:grpSpLocks/>
          </p:cNvGrpSpPr>
          <p:nvPr/>
        </p:nvGrpSpPr>
        <p:grpSpPr bwMode="auto">
          <a:xfrm>
            <a:off x="5333180" y="2835275"/>
            <a:ext cx="807272" cy="304800"/>
            <a:chOff x="1914" y="2963"/>
            <a:chExt cx="1052" cy="397"/>
          </a:xfrm>
        </p:grpSpPr>
        <p:sp>
          <p:nvSpPr>
            <p:cNvPr id="19562" name="AutoShape 103"/>
            <p:cNvSpPr>
              <a:spLocks noChangeArrowheads="1"/>
            </p:cNvSpPr>
            <p:nvPr/>
          </p:nvSpPr>
          <p:spPr bwMode="auto">
            <a:xfrm>
              <a:off x="2553" y="296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cxnSp>
          <p:nvCxnSpPr>
            <p:cNvPr id="19563" name="AutoShape 104"/>
            <p:cNvCxnSpPr>
              <a:cxnSpLocks noChangeShapeType="1"/>
              <a:stCxn id="19560" idx="5"/>
              <a:endCxn id="19562" idx="2"/>
            </p:cNvCxnSpPr>
            <p:nvPr/>
          </p:nvCxnSpPr>
          <p:spPr bwMode="auto">
            <a:xfrm flipV="1">
              <a:off x="1914" y="3162"/>
              <a:ext cx="639" cy="2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5062544" y="2591577"/>
            <a:ext cx="1299841" cy="456433"/>
            <a:chOff x="1560" y="2646"/>
            <a:chExt cx="1695" cy="595"/>
          </a:xfrm>
        </p:grpSpPr>
        <p:sp>
          <p:nvSpPr>
            <p:cNvPr id="19560" name="AutoShape 106"/>
            <p:cNvSpPr>
              <a:spLocks noChangeArrowheads="1"/>
            </p:cNvSpPr>
            <p:nvPr/>
          </p:nvSpPr>
          <p:spPr bwMode="auto">
            <a:xfrm>
              <a:off x="1560" y="284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cxnSp>
          <p:nvCxnSpPr>
            <p:cNvPr id="19561" name="AutoShape 107"/>
            <p:cNvCxnSpPr>
              <a:cxnSpLocks noChangeShapeType="1"/>
              <a:stCxn id="19558" idx="2"/>
              <a:endCxn id="19560" idx="6"/>
            </p:cNvCxnSpPr>
            <p:nvPr/>
          </p:nvCxnSpPr>
          <p:spPr bwMode="auto">
            <a:xfrm flipH="1">
              <a:off x="1974" y="2646"/>
              <a:ext cx="1281" cy="39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9" name="Group 108"/>
          <p:cNvGrpSpPr>
            <a:grpSpLocks/>
          </p:cNvGrpSpPr>
          <p:nvPr/>
        </p:nvGrpSpPr>
        <p:grpSpPr bwMode="auto">
          <a:xfrm>
            <a:off x="6362707" y="2316463"/>
            <a:ext cx="412751" cy="428328"/>
            <a:chOff x="3255" y="2287"/>
            <a:chExt cx="538" cy="557"/>
          </a:xfrm>
        </p:grpSpPr>
        <p:sp>
          <p:nvSpPr>
            <p:cNvPr id="19558" name="AutoShape 109"/>
            <p:cNvSpPr>
              <a:spLocks noChangeArrowheads="1"/>
            </p:cNvSpPr>
            <p:nvPr/>
          </p:nvSpPr>
          <p:spPr bwMode="auto">
            <a:xfrm>
              <a:off x="3255" y="2446"/>
              <a:ext cx="414" cy="398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cxnSp>
          <p:nvCxnSpPr>
            <p:cNvPr id="19559" name="AutoShape 110"/>
            <p:cNvCxnSpPr>
              <a:cxnSpLocks noChangeShapeType="1"/>
              <a:stCxn id="19544" idx="4"/>
              <a:endCxn id="19558" idx="7"/>
            </p:cNvCxnSpPr>
            <p:nvPr/>
          </p:nvCxnSpPr>
          <p:spPr bwMode="auto">
            <a:xfrm flipH="1">
              <a:off x="3608" y="2287"/>
              <a:ext cx="185" cy="2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1" y="2195515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3" y="1371608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3" y="2133607"/>
            <a:ext cx="928424" cy="318759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3" name="Group 120"/>
          <p:cNvGrpSpPr>
            <a:grpSpLocks/>
          </p:cNvGrpSpPr>
          <p:nvPr/>
        </p:nvGrpSpPr>
        <p:grpSpPr bwMode="auto">
          <a:xfrm>
            <a:off x="4745040" y="1676401"/>
            <a:ext cx="712789" cy="502091"/>
            <a:chOff x="1147" y="1453"/>
            <a:chExt cx="929" cy="655"/>
          </a:xfrm>
        </p:grpSpPr>
        <p:sp>
          <p:nvSpPr>
            <p:cNvPr id="19550" name="AutoShape 121"/>
            <p:cNvSpPr>
              <a:spLocks noChangeArrowheads="1"/>
            </p:cNvSpPr>
            <p:nvPr/>
          </p:nvSpPr>
          <p:spPr bwMode="auto">
            <a:xfrm>
              <a:off x="1147" y="145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cxnSp>
          <p:nvCxnSpPr>
            <p:cNvPr id="19551" name="AutoShape 122"/>
            <p:cNvCxnSpPr>
              <a:cxnSpLocks noChangeShapeType="1"/>
              <a:stCxn id="19568" idx="1"/>
              <a:endCxn id="19550" idx="5"/>
            </p:cNvCxnSpPr>
            <p:nvPr/>
          </p:nvCxnSpPr>
          <p:spPr bwMode="auto">
            <a:xfrm flipH="1" flipV="1">
              <a:off x="1500" y="1792"/>
              <a:ext cx="576" cy="31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4" name="Group 123"/>
          <p:cNvGrpSpPr>
            <a:grpSpLocks/>
          </p:cNvGrpSpPr>
          <p:nvPr/>
        </p:nvGrpSpPr>
        <p:grpSpPr bwMode="auto">
          <a:xfrm>
            <a:off x="5021263" y="1401763"/>
            <a:ext cx="611188" cy="319088"/>
            <a:chOff x="1507" y="1096"/>
            <a:chExt cx="797" cy="416"/>
          </a:xfrm>
        </p:grpSpPr>
        <p:sp>
          <p:nvSpPr>
            <p:cNvPr id="19548" name="AutoShape 124"/>
            <p:cNvSpPr>
              <a:spLocks noChangeArrowheads="1"/>
            </p:cNvSpPr>
            <p:nvPr/>
          </p:nvSpPr>
          <p:spPr bwMode="auto">
            <a:xfrm>
              <a:off x="1891" y="109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cxnSp>
          <p:nvCxnSpPr>
            <p:cNvPr id="19549" name="AutoShape 125"/>
            <p:cNvCxnSpPr>
              <a:cxnSpLocks noChangeShapeType="1"/>
              <a:endCxn id="19548" idx="2"/>
            </p:cNvCxnSpPr>
            <p:nvPr/>
          </p:nvCxnSpPr>
          <p:spPr bwMode="auto">
            <a:xfrm flipV="1">
              <a:off x="1507" y="1295"/>
              <a:ext cx="372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5" name="Group 126"/>
          <p:cNvGrpSpPr>
            <a:grpSpLocks/>
          </p:cNvGrpSpPr>
          <p:nvPr/>
        </p:nvGrpSpPr>
        <p:grpSpPr bwMode="auto">
          <a:xfrm>
            <a:off x="5682429" y="1646237"/>
            <a:ext cx="807272" cy="532259"/>
            <a:chOff x="2369" y="1414"/>
            <a:chExt cx="1052" cy="694"/>
          </a:xfrm>
        </p:grpSpPr>
        <p:sp>
          <p:nvSpPr>
            <p:cNvPr id="19546" name="AutoShape 127"/>
            <p:cNvSpPr>
              <a:spLocks noChangeArrowheads="1"/>
            </p:cNvSpPr>
            <p:nvPr/>
          </p:nvSpPr>
          <p:spPr bwMode="auto">
            <a:xfrm>
              <a:off x="3007" y="141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cxnSp>
          <p:nvCxnSpPr>
            <p:cNvPr id="19547" name="AutoShape 128"/>
            <p:cNvCxnSpPr>
              <a:cxnSpLocks noChangeShapeType="1"/>
              <a:stCxn id="19552" idx="7"/>
              <a:endCxn id="19546" idx="3"/>
            </p:cNvCxnSpPr>
            <p:nvPr/>
          </p:nvCxnSpPr>
          <p:spPr bwMode="auto">
            <a:xfrm flipV="1">
              <a:off x="2369" y="1753"/>
              <a:ext cx="698" cy="355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5" y="2011363"/>
            <a:ext cx="1204591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1" y="2744792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72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grpSp>
        <p:nvGrpSpPr>
          <p:cNvPr id="17" name="Group 134"/>
          <p:cNvGrpSpPr>
            <a:grpSpLocks/>
          </p:cNvGrpSpPr>
          <p:nvPr/>
        </p:nvGrpSpPr>
        <p:grpSpPr bwMode="auto">
          <a:xfrm>
            <a:off x="5316544" y="1408122"/>
            <a:ext cx="855337" cy="389759"/>
            <a:chOff x="1891" y="1104"/>
            <a:chExt cx="1116" cy="508"/>
          </a:xfrm>
        </p:grpSpPr>
        <p:cxnSp>
          <p:nvCxnSpPr>
            <p:cNvPr id="19542" name="AutoShape 135"/>
            <p:cNvCxnSpPr>
              <a:cxnSpLocks noChangeShapeType="1"/>
              <a:stCxn id="19546" idx="2"/>
              <a:endCxn id="19543" idx="6"/>
            </p:cNvCxnSpPr>
            <p:nvPr/>
          </p:nvCxnSpPr>
          <p:spPr bwMode="auto">
            <a:xfrm flipH="1" flipV="1">
              <a:off x="2304" y="1302"/>
              <a:ext cx="703" cy="31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3" name="AutoShape 136"/>
            <p:cNvSpPr>
              <a:spLocks noChangeArrowheads="1"/>
            </p:cNvSpPr>
            <p:nvPr/>
          </p:nvSpPr>
          <p:spPr bwMode="auto">
            <a:xfrm>
              <a:off x="1891" y="1104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6186494" y="1655773"/>
            <a:ext cx="1143767" cy="583895"/>
            <a:chOff x="3024" y="1427"/>
            <a:chExt cx="1492" cy="760"/>
          </a:xfrm>
        </p:grpSpPr>
        <p:cxnSp>
          <p:nvCxnSpPr>
            <p:cNvPr id="19540" name="AutoShape 138"/>
            <p:cNvCxnSpPr>
              <a:cxnSpLocks noChangeShapeType="1"/>
              <a:stCxn id="19556" idx="1"/>
              <a:endCxn id="19546" idx="6"/>
            </p:cNvCxnSpPr>
            <p:nvPr/>
          </p:nvCxnSpPr>
          <p:spPr bwMode="auto">
            <a:xfrm rot="16200000" flipV="1">
              <a:off x="3680" y="1352"/>
              <a:ext cx="575" cy="1096"/>
            </a:xfrm>
            <a:prstGeom prst="curvedConnector2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1" name="AutoShape 139"/>
            <p:cNvSpPr>
              <a:spLocks noChangeArrowheads="1"/>
            </p:cNvSpPr>
            <p:nvPr/>
          </p:nvSpPr>
          <p:spPr bwMode="auto">
            <a:xfrm>
              <a:off x="3024" y="1427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8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3807691" y="3478213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1396269" y="397193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39" name="Oval 143"/>
          <p:cNvSpPr>
            <a:spLocks noChangeArrowheads="1"/>
          </p:cNvSpPr>
          <p:nvPr/>
        </p:nvSpPr>
        <p:spPr bwMode="auto">
          <a:xfrm>
            <a:off x="832716" y="4451361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0" name="Oval 144"/>
          <p:cNvSpPr>
            <a:spLocks noChangeArrowheads="1"/>
          </p:cNvSpPr>
          <p:nvPr/>
        </p:nvSpPr>
        <p:spPr bwMode="auto">
          <a:xfrm>
            <a:off x="1532793" y="44513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2353540" y="44338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2" name="Oval 146"/>
          <p:cNvSpPr>
            <a:spLocks noChangeArrowheads="1"/>
          </p:cNvSpPr>
          <p:nvPr/>
        </p:nvSpPr>
        <p:spPr bwMode="auto">
          <a:xfrm>
            <a:off x="831118" y="500698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3" name="Oval 147"/>
          <p:cNvSpPr>
            <a:spLocks noChangeArrowheads="1"/>
          </p:cNvSpPr>
          <p:nvPr/>
        </p:nvSpPr>
        <p:spPr bwMode="auto">
          <a:xfrm>
            <a:off x="1523269" y="49990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4" name="Oval 148"/>
          <p:cNvSpPr>
            <a:spLocks noChangeArrowheads="1"/>
          </p:cNvSpPr>
          <p:nvPr/>
        </p:nvSpPr>
        <p:spPr bwMode="auto">
          <a:xfrm>
            <a:off x="1993169" y="498158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2669443" y="49720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6" name="Oval 150"/>
          <p:cNvSpPr>
            <a:spLocks noChangeArrowheads="1"/>
          </p:cNvSpPr>
          <p:nvPr/>
        </p:nvSpPr>
        <p:spPr bwMode="auto">
          <a:xfrm>
            <a:off x="1755043" y="5510213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7" name="Oval 151"/>
          <p:cNvSpPr>
            <a:spLocks noChangeArrowheads="1"/>
          </p:cNvSpPr>
          <p:nvPr/>
        </p:nvSpPr>
        <p:spPr bwMode="auto">
          <a:xfrm>
            <a:off x="2199543" y="55181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8" name="Oval 152"/>
          <p:cNvSpPr>
            <a:spLocks noChangeArrowheads="1"/>
          </p:cNvSpPr>
          <p:nvPr/>
        </p:nvSpPr>
        <p:spPr bwMode="auto">
          <a:xfrm>
            <a:off x="1772516" y="601503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2659918" y="55197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0" name="Oval 154"/>
          <p:cNvSpPr>
            <a:spLocks noChangeArrowheads="1"/>
          </p:cNvSpPr>
          <p:nvPr/>
        </p:nvSpPr>
        <p:spPr bwMode="auto">
          <a:xfrm>
            <a:off x="2439266" y="6007110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2921866" y="60340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2" name="Oval 156"/>
          <p:cNvSpPr>
            <a:spLocks noChangeArrowheads="1"/>
          </p:cNvSpPr>
          <p:nvPr/>
        </p:nvSpPr>
        <p:spPr bwMode="auto">
          <a:xfrm>
            <a:off x="2455140" y="6477010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3" name="Line 157"/>
          <p:cNvSpPr>
            <a:spLocks noChangeShapeType="1"/>
          </p:cNvSpPr>
          <p:nvPr/>
        </p:nvSpPr>
        <p:spPr bwMode="auto">
          <a:xfrm flipH="1" flipV="1">
            <a:off x="2491643" y="4733935"/>
            <a:ext cx="309563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4" name="Line 158"/>
          <p:cNvSpPr>
            <a:spLocks noChangeShapeType="1"/>
          </p:cNvSpPr>
          <p:nvPr/>
        </p:nvSpPr>
        <p:spPr bwMode="auto">
          <a:xfrm flipH="1" flipV="1">
            <a:off x="2105883" y="5254636"/>
            <a:ext cx="258763" cy="21431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5" name="Line 159"/>
          <p:cNvSpPr>
            <a:spLocks noChangeShapeType="1"/>
          </p:cNvSpPr>
          <p:nvPr/>
        </p:nvSpPr>
        <p:spPr bwMode="auto">
          <a:xfrm flipH="1" flipV="1">
            <a:off x="2805979" y="5253040"/>
            <a:ext cx="3175" cy="2238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6" name="Line 160"/>
          <p:cNvSpPr>
            <a:spLocks noChangeShapeType="1"/>
          </p:cNvSpPr>
          <p:nvPr/>
        </p:nvSpPr>
        <p:spPr bwMode="auto">
          <a:xfrm flipH="1" flipV="1">
            <a:off x="2796443" y="5791201"/>
            <a:ext cx="258763" cy="19685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7" name="Line 161"/>
          <p:cNvSpPr>
            <a:spLocks noChangeShapeType="1"/>
          </p:cNvSpPr>
          <p:nvPr/>
        </p:nvSpPr>
        <p:spPr bwMode="auto">
          <a:xfrm flipV="1">
            <a:off x="2585306" y="5792788"/>
            <a:ext cx="212725" cy="16351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8" name="Line 162"/>
          <p:cNvSpPr>
            <a:spLocks noChangeShapeType="1"/>
          </p:cNvSpPr>
          <p:nvPr/>
        </p:nvSpPr>
        <p:spPr bwMode="auto">
          <a:xfrm flipV="1">
            <a:off x="2567854" y="6280159"/>
            <a:ext cx="7937" cy="1730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19508" name="Oval 163"/>
          <p:cNvSpPr>
            <a:spLocks noChangeArrowheads="1"/>
          </p:cNvSpPr>
          <p:nvPr/>
        </p:nvSpPr>
        <p:spPr bwMode="auto">
          <a:xfrm>
            <a:off x="3809267" y="347981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0" name="Oval 164"/>
          <p:cNvSpPr>
            <a:spLocks noChangeArrowheads="1"/>
          </p:cNvSpPr>
          <p:nvPr/>
        </p:nvSpPr>
        <p:spPr bwMode="auto">
          <a:xfrm>
            <a:off x="1397866" y="397351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1" name="Oval 165"/>
          <p:cNvSpPr>
            <a:spLocks noChangeArrowheads="1"/>
          </p:cNvSpPr>
          <p:nvPr/>
        </p:nvSpPr>
        <p:spPr bwMode="auto">
          <a:xfrm>
            <a:off x="4191866" y="39068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2" name="Oval 166"/>
          <p:cNvSpPr>
            <a:spLocks noChangeArrowheads="1"/>
          </p:cNvSpPr>
          <p:nvPr/>
        </p:nvSpPr>
        <p:spPr bwMode="auto">
          <a:xfrm>
            <a:off x="5936518" y="392271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3" name="Oval 167"/>
          <p:cNvSpPr>
            <a:spLocks noChangeArrowheads="1"/>
          </p:cNvSpPr>
          <p:nvPr/>
        </p:nvSpPr>
        <p:spPr bwMode="auto">
          <a:xfrm>
            <a:off x="834293" y="44529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4" name="Oval 168"/>
          <p:cNvSpPr>
            <a:spLocks noChangeArrowheads="1"/>
          </p:cNvSpPr>
          <p:nvPr/>
        </p:nvSpPr>
        <p:spPr bwMode="auto">
          <a:xfrm>
            <a:off x="1534391" y="44529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5" name="Oval 169"/>
          <p:cNvSpPr>
            <a:spLocks noChangeArrowheads="1"/>
          </p:cNvSpPr>
          <p:nvPr/>
        </p:nvSpPr>
        <p:spPr bwMode="auto">
          <a:xfrm>
            <a:off x="2355118" y="443548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6" name="Oval 170"/>
          <p:cNvSpPr>
            <a:spLocks noChangeArrowheads="1"/>
          </p:cNvSpPr>
          <p:nvPr/>
        </p:nvSpPr>
        <p:spPr bwMode="auto">
          <a:xfrm>
            <a:off x="832716" y="50085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7" name="Oval 171"/>
          <p:cNvSpPr>
            <a:spLocks noChangeArrowheads="1"/>
          </p:cNvSpPr>
          <p:nvPr/>
        </p:nvSpPr>
        <p:spPr bwMode="auto">
          <a:xfrm>
            <a:off x="1524865" y="4992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8" name="Oval 172"/>
          <p:cNvSpPr>
            <a:spLocks noChangeArrowheads="1"/>
          </p:cNvSpPr>
          <p:nvPr/>
        </p:nvSpPr>
        <p:spPr bwMode="auto">
          <a:xfrm>
            <a:off x="1994766" y="49831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9" name="Oval 173"/>
          <p:cNvSpPr>
            <a:spLocks noChangeArrowheads="1"/>
          </p:cNvSpPr>
          <p:nvPr/>
        </p:nvSpPr>
        <p:spPr bwMode="auto">
          <a:xfrm>
            <a:off x="2671040" y="49736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0" name="Oval 174"/>
          <p:cNvSpPr>
            <a:spLocks noChangeArrowheads="1"/>
          </p:cNvSpPr>
          <p:nvPr/>
        </p:nvSpPr>
        <p:spPr bwMode="auto">
          <a:xfrm>
            <a:off x="1756640" y="551181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1" name="Oval 175"/>
          <p:cNvSpPr>
            <a:spLocks noChangeArrowheads="1"/>
          </p:cNvSpPr>
          <p:nvPr/>
        </p:nvSpPr>
        <p:spPr bwMode="auto">
          <a:xfrm>
            <a:off x="2201140" y="55197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2" name="Oval 176"/>
          <p:cNvSpPr>
            <a:spLocks noChangeArrowheads="1"/>
          </p:cNvSpPr>
          <p:nvPr/>
        </p:nvSpPr>
        <p:spPr bwMode="auto">
          <a:xfrm>
            <a:off x="1782040" y="60166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3" name="Oval 177"/>
          <p:cNvSpPr>
            <a:spLocks noChangeArrowheads="1"/>
          </p:cNvSpPr>
          <p:nvPr/>
        </p:nvSpPr>
        <p:spPr bwMode="auto">
          <a:xfrm>
            <a:off x="2661516" y="55213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4" name="Oval 178"/>
          <p:cNvSpPr>
            <a:spLocks noChangeArrowheads="1"/>
          </p:cNvSpPr>
          <p:nvPr/>
        </p:nvSpPr>
        <p:spPr bwMode="auto">
          <a:xfrm>
            <a:off x="2440843" y="60086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5" name="Oval 179"/>
          <p:cNvSpPr>
            <a:spLocks noChangeArrowheads="1"/>
          </p:cNvSpPr>
          <p:nvPr/>
        </p:nvSpPr>
        <p:spPr bwMode="auto">
          <a:xfrm>
            <a:off x="2923443" y="603568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6" name="Oval 180"/>
          <p:cNvSpPr>
            <a:spLocks noChangeArrowheads="1"/>
          </p:cNvSpPr>
          <p:nvPr/>
        </p:nvSpPr>
        <p:spPr bwMode="auto">
          <a:xfrm>
            <a:off x="2456718" y="64785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7" name="Oval 181"/>
          <p:cNvSpPr>
            <a:spLocks noChangeArrowheads="1"/>
          </p:cNvSpPr>
          <p:nvPr/>
        </p:nvSpPr>
        <p:spPr bwMode="auto">
          <a:xfrm>
            <a:off x="832716" y="5000636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8" name="Oval 182"/>
          <p:cNvSpPr>
            <a:spLocks noChangeArrowheads="1"/>
          </p:cNvSpPr>
          <p:nvPr/>
        </p:nvSpPr>
        <p:spPr bwMode="auto">
          <a:xfrm>
            <a:off x="834293" y="4445010"/>
            <a:ext cx="290512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9" name="Oval 183"/>
          <p:cNvSpPr>
            <a:spLocks noChangeArrowheads="1"/>
          </p:cNvSpPr>
          <p:nvPr/>
        </p:nvSpPr>
        <p:spPr bwMode="auto">
          <a:xfrm>
            <a:off x="1524865" y="4992688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0" name="Oval 184"/>
          <p:cNvSpPr>
            <a:spLocks noChangeArrowheads="1"/>
          </p:cNvSpPr>
          <p:nvPr/>
        </p:nvSpPr>
        <p:spPr bwMode="auto">
          <a:xfrm>
            <a:off x="1534391" y="4445010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1" name="Oval 185"/>
          <p:cNvSpPr>
            <a:spLocks noChangeArrowheads="1"/>
          </p:cNvSpPr>
          <p:nvPr/>
        </p:nvSpPr>
        <p:spPr bwMode="auto">
          <a:xfrm>
            <a:off x="1756640" y="55038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2" name="Oval 186"/>
          <p:cNvSpPr>
            <a:spLocks noChangeArrowheads="1"/>
          </p:cNvSpPr>
          <p:nvPr/>
        </p:nvSpPr>
        <p:spPr bwMode="auto">
          <a:xfrm>
            <a:off x="177409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grpSp>
        <p:nvGrpSpPr>
          <p:cNvPr id="19" name="Group 187"/>
          <p:cNvGrpSpPr>
            <a:grpSpLocks/>
          </p:cNvGrpSpPr>
          <p:nvPr/>
        </p:nvGrpSpPr>
        <p:grpSpPr bwMode="auto">
          <a:xfrm>
            <a:off x="5821365" y="2698751"/>
            <a:ext cx="588963" cy="431800"/>
            <a:chOff x="2762" y="1745"/>
            <a:chExt cx="371" cy="272"/>
          </a:xfrm>
        </p:grpSpPr>
        <p:cxnSp>
          <p:nvCxnSpPr>
            <p:cNvPr id="19538" name="AutoShape 188"/>
            <p:cNvCxnSpPr>
              <a:cxnSpLocks noChangeShapeType="1"/>
            </p:cNvCxnSpPr>
            <p:nvPr/>
          </p:nvCxnSpPr>
          <p:spPr bwMode="auto">
            <a:xfrm flipH="1">
              <a:off x="2934" y="1745"/>
              <a:ext cx="199" cy="114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39" name="AutoShape 189"/>
            <p:cNvSpPr>
              <a:spLocks noChangeArrowheads="1"/>
            </p:cNvSpPr>
            <p:nvPr/>
          </p:nvSpPr>
          <p:spPr bwMode="auto">
            <a:xfrm>
              <a:off x="2762" y="1825"/>
              <a:ext cx="200" cy="192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797886" name="Oval 190"/>
          <p:cNvSpPr>
            <a:spLocks noChangeArrowheads="1"/>
          </p:cNvSpPr>
          <p:nvPr/>
        </p:nvSpPr>
        <p:spPr bwMode="auto">
          <a:xfrm>
            <a:off x="1994766" y="49831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7" name="Oval 191"/>
          <p:cNvSpPr>
            <a:spLocks noChangeArrowheads="1"/>
          </p:cNvSpPr>
          <p:nvPr/>
        </p:nvSpPr>
        <p:spPr bwMode="auto">
          <a:xfrm>
            <a:off x="2201140" y="5519739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8" name="Oval 192"/>
          <p:cNvSpPr>
            <a:spLocks noChangeArrowheads="1"/>
          </p:cNvSpPr>
          <p:nvPr/>
        </p:nvSpPr>
        <p:spPr bwMode="auto">
          <a:xfrm>
            <a:off x="244084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9" name="Oval 193"/>
          <p:cNvSpPr>
            <a:spLocks noChangeArrowheads="1"/>
          </p:cNvSpPr>
          <p:nvPr/>
        </p:nvSpPr>
        <p:spPr bwMode="auto">
          <a:xfrm>
            <a:off x="2456718" y="64785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19537" name="Text Box 194"/>
          <p:cNvSpPr txBox="1">
            <a:spLocks noChangeArrowheads="1"/>
          </p:cNvSpPr>
          <p:nvPr/>
        </p:nvSpPr>
        <p:spPr bwMode="auto">
          <a:xfrm>
            <a:off x="381000" y="1371603"/>
            <a:ext cx="2514600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deepest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</a:t>
            </a:r>
            <a:r>
              <a:rPr lang="en-US" b="1" i="1" dirty="0">
                <a:solidFill>
                  <a:srgbClr val="CC0000"/>
                </a:solidFill>
                <a:latin typeface="Calibri" pitchFamily="34" charset="0"/>
              </a:rPr>
              <a:t>Frontier is a LIFO stack</a:t>
            </a:r>
          </a:p>
        </p:txBody>
      </p:sp>
    </p:spTree>
    <p:extLst>
      <p:ext uri="{BB962C8B-B14F-4D97-AF65-F5344CB8AC3E}">
        <p14:creationId xmlns:p14="http://schemas.microsoft.com/office/powerpoint/2010/main" val="396574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757" grpId="0" animBg="1"/>
      <p:bldP spid="797758" grpId="0" animBg="1"/>
      <p:bldP spid="797758" grpId="1" animBg="1"/>
      <p:bldP spid="797759" grpId="0" animBg="1"/>
      <p:bldP spid="797759" grpId="1" animBg="1"/>
      <p:bldP spid="797760" grpId="0" animBg="1"/>
      <p:bldP spid="797760" grpId="1" animBg="1"/>
      <p:bldP spid="797761" grpId="0" animBg="1"/>
      <p:bldP spid="797761" grpId="1" animBg="1"/>
      <p:bldP spid="797762" grpId="0" animBg="1"/>
      <p:bldP spid="797763" grpId="0" animBg="1"/>
      <p:bldP spid="797763" grpId="1" animBg="1"/>
      <p:bldP spid="797764" grpId="0" animBg="1"/>
      <p:bldP spid="797764" grpId="1" animBg="1"/>
      <p:bldP spid="797765" grpId="0" animBg="1"/>
      <p:bldP spid="797765" grpId="1" animBg="1"/>
      <p:bldP spid="797765" grpId="2" animBg="1"/>
      <p:bldP spid="797828" grpId="0" animBg="1"/>
      <p:bldP spid="797837" grpId="0" animBg="1"/>
      <p:bldP spid="797838" grpId="0" animBg="1"/>
      <p:bldP spid="797839" grpId="0" animBg="1"/>
      <p:bldP spid="797839" grpId="1" animBg="1"/>
      <p:bldP spid="797840" grpId="0" animBg="1"/>
      <p:bldP spid="797840" grpId="1" animBg="1"/>
      <p:bldP spid="797841" grpId="0" animBg="1"/>
      <p:bldP spid="797842" grpId="0" animBg="1"/>
      <p:bldP spid="797842" grpId="1" animBg="1"/>
      <p:bldP spid="797843" grpId="0" animBg="1"/>
      <p:bldP spid="797843" grpId="1" animBg="1"/>
      <p:bldP spid="797844" grpId="0" animBg="1"/>
      <p:bldP spid="797844" grpId="1" animBg="1"/>
      <p:bldP spid="797845" grpId="0" animBg="1"/>
      <p:bldP spid="797846" grpId="0" animBg="1"/>
      <p:bldP spid="797846" grpId="1" animBg="1"/>
      <p:bldP spid="797847" grpId="0" animBg="1"/>
      <p:bldP spid="797847" grpId="1" animBg="1"/>
      <p:bldP spid="797848" grpId="0" animBg="1"/>
      <p:bldP spid="797848" grpId="1" animBg="1"/>
      <p:bldP spid="797849" grpId="0" animBg="1"/>
      <p:bldP spid="797850" grpId="0" animBg="1"/>
      <p:bldP spid="797850" grpId="1" animBg="1"/>
      <p:bldP spid="797851" grpId="0" animBg="1"/>
      <p:bldP spid="797852" grpId="0" animBg="1"/>
      <p:bldP spid="797852" grpId="1" animBg="1"/>
      <p:bldP spid="797853" grpId="0" animBg="1"/>
      <p:bldP spid="797854" grpId="0" animBg="1"/>
      <p:bldP spid="797854" grpId="1" animBg="1"/>
      <p:bldP spid="797855" grpId="0" animBg="1"/>
      <p:bldP spid="797856" grpId="0" animBg="1"/>
      <p:bldP spid="797857" grpId="0" animBg="1"/>
      <p:bldP spid="797857" grpId="1" animBg="1"/>
      <p:bldP spid="797858" grpId="0" animBg="1"/>
      <p:bldP spid="797858" grpId="1" animBg="1"/>
      <p:bldP spid="797860" grpId="0" animBg="1"/>
      <p:bldP spid="797861" grpId="0" animBg="1"/>
      <p:bldP spid="797862" grpId="0" animBg="1"/>
      <p:bldP spid="797863" grpId="0" animBg="1"/>
      <p:bldP spid="797864" grpId="0" animBg="1"/>
      <p:bldP spid="797865" grpId="0" animBg="1"/>
      <p:bldP spid="797866" grpId="0" animBg="1"/>
      <p:bldP spid="797867" grpId="0" animBg="1"/>
      <p:bldP spid="797868" grpId="0" animBg="1"/>
      <p:bldP spid="797869" grpId="0" animBg="1"/>
      <p:bldP spid="797870" grpId="0" animBg="1"/>
      <p:bldP spid="797871" grpId="0" animBg="1"/>
      <p:bldP spid="797872" grpId="0" animBg="1"/>
      <p:bldP spid="797873" grpId="0" animBg="1"/>
      <p:bldP spid="797874" grpId="0" animBg="1"/>
      <p:bldP spid="797875" grpId="0" animBg="1"/>
      <p:bldP spid="797876" grpId="0" animBg="1"/>
      <p:bldP spid="797877" grpId="0" animBg="1"/>
      <p:bldP spid="797878" grpId="0" animBg="1"/>
      <p:bldP spid="797879" grpId="0" animBg="1"/>
      <p:bldP spid="797880" grpId="0" animBg="1"/>
      <p:bldP spid="797881" grpId="0" animBg="1"/>
      <p:bldP spid="797882" grpId="0" animBg="1"/>
      <p:bldP spid="797886" grpId="0" animBg="1"/>
      <p:bldP spid="797887" grpId="0" animBg="1"/>
      <p:bldP spid="797888" grpId="0" animBg="1"/>
      <p:bldP spid="79788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89815" y="96471"/>
            <a:ext cx="11351907" cy="626754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2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GRAPH_SEARCH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problem</a:t>
            </a:r>
            <a:r>
              <a:rPr lang="en-US" sz="2400" dirty="0"/>
              <a:t>) </a:t>
            </a:r>
            <a:r>
              <a:rPr lang="en-US" sz="2400" dirty="0">
                <a:solidFill>
                  <a:schemeClr val="accent2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</a:t>
            </a:r>
            <a:r>
              <a:rPr lang="en-US" sz="2400" b="1" dirty="0"/>
              <a:t>initialize the </a:t>
            </a:r>
            <a:r>
              <a:rPr lang="en-US" sz="2400" b="1" dirty="0">
                <a:solidFill>
                  <a:srgbClr val="0000FF"/>
                </a:solidFill>
              </a:rPr>
              <a:t>explored set</a:t>
            </a:r>
            <a:r>
              <a:rPr lang="en-US" sz="2400" b="1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initialize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r>
              <a:rPr lang="en-US" sz="24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add initial state of </a:t>
            </a:r>
            <a:r>
              <a:rPr lang="en-US" sz="2400" dirty="0">
                <a:solidFill>
                  <a:srgbClr val="0000FF"/>
                </a:solidFill>
              </a:rPr>
              <a:t>problem </a:t>
            </a:r>
            <a:r>
              <a:rPr lang="en-US" sz="2400" dirty="0"/>
              <a:t>to</a:t>
            </a:r>
            <a:r>
              <a:rPr lang="en-US" sz="2400" dirty="0">
                <a:solidFill>
                  <a:srgbClr val="0000FF"/>
                </a:solidFill>
              </a:rPr>
              <a:t> frontier</a:t>
            </a:r>
            <a:br>
              <a:rPr lang="en-US" sz="2400" dirty="0"/>
            </a:br>
            <a:r>
              <a:rPr lang="en-US" sz="2400" dirty="0"/>
              <a:t>     </a:t>
            </a:r>
            <a:r>
              <a:rPr lang="en-US" sz="24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</a:t>
            </a:r>
            <a:r>
              <a:rPr lang="en-US" sz="2400" dirty="0">
                <a:solidFill>
                  <a:srgbClr val="0000FF"/>
                </a:solidFill>
              </a:rPr>
              <a:t> frontier </a:t>
            </a:r>
            <a:r>
              <a:rPr lang="en-US" sz="2400" dirty="0"/>
              <a:t>is empty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failure</a:t>
            </a:r>
            <a:br>
              <a:rPr lang="en-US" sz="2400" dirty="0"/>
            </a:br>
            <a:r>
              <a:rPr lang="en-US" sz="2400" dirty="0"/>
              <a:t>             choose a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and remove it from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br>
              <a:rPr lang="en-US" sz="2400" dirty="0"/>
            </a:br>
            <a:r>
              <a:rPr lang="en-US" sz="2400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contains a goal state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        </a:t>
            </a:r>
            <a:r>
              <a:rPr lang="en-US" sz="2400" b="1" dirty="0"/>
              <a:t>add the </a:t>
            </a:r>
            <a:r>
              <a:rPr lang="en-US" sz="2400" b="1" dirty="0">
                <a:solidFill>
                  <a:srgbClr val="0000FF"/>
                </a:solidFill>
              </a:rPr>
              <a:t>node </a:t>
            </a:r>
            <a:r>
              <a:rPr lang="en-US" sz="2400" b="1" dirty="0"/>
              <a:t>state to the </a:t>
            </a:r>
            <a:r>
              <a:rPr lang="en-US" sz="2400" b="1" dirty="0">
                <a:solidFill>
                  <a:srgbClr val="0000FF"/>
                </a:solidFill>
              </a:rPr>
              <a:t>explored set</a:t>
            </a:r>
            <a:endParaRPr lang="en-US" sz="2400" b="1" dirty="0"/>
          </a:p>
          <a:p>
            <a:pPr>
              <a:lnSpc>
                <a:spcPct val="120000"/>
              </a:lnSpc>
            </a:pPr>
            <a:r>
              <a:rPr lang="en-US" sz="2400" dirty="0"/>
              <a:t>             for each resulting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from node</a:t>
            </a:r>
            <a:endParaRPr lang="en-US" sz="24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/>
              <a:t>                     </a:t>
            </a:r>
            <a:r>
              <a:rPr lang="en-US" sz="2400" b="1" dirty="0"/>
              <a:t>if the </a:t>
            </a:r>
            <a:r>
              <a:rPr lang="en-US" sz="2400" b="1" dirty="0">
                <a:solidFill>
                  <a:srgbClr val="0000FF"/>
                </a:solidFill>
              </a:rPr>
              <a:t>child </a:t>
            </a:r>
            <a:r>
              <a:rPr lang="en-US" sz="2400" b="1" dirty="0"/>
              <a:t>state is not already in the </a:t>
            </a:r>
            <a:r>
              <a:rPr lang="en-US" sz="2400" b="1" dirty="0">
                <a:solidFill>
                  <a:srgbClr val="0000FF"/>
                </a:solidFill>
              </a:rPr>
              <a:t>frontier</a:t>
            </a:r>
            <a:r>
              <a:rPr lang="en-US" sz="2400" b="1" dirty="0"/>
              <a:t> or </a:t>
            </a:r>
            <a:r>
              <a:rPr lang="en-US" sz="2400" b="1" dirty="0">
                <a:solidFill>
                  <a:srgbClr val="0000FF"/>
                </a:solidFill>
              </a:rPr>
              <a:t>explored set </a:t>
            </a:r>
            <a:r>
              <a:rPr lang="en-US" sz="2400" b="1" dirty="0">
                <a:solidFill>
                  <a:schemeClr val="accent2"/>
                </a:solidFill>
              </a:rPr>
              <a:t>then</a:t>
            </a:r>
            <a:endParaRPr lang="en-US" sz="2400" b="1" dirty="0"/>
          </a:p>
          <a:p>
            <a:pPr>
              <a:lnSpc>
                <a:spcPct val="120000"/>
              </a:lnSpc>
            </a:pPr>
            <a:r>
              <a:rPr lang="en-US" sz="2400" dirty="0"/>
              <a:t>                             add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to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F5554B6-7A3A-A15E-607B-952D2D064301}"/>
                  </a:ext>
                </a:extLst>
              </p14:cNvPr>
              <p14:cNvContentPartPr/>
              <p14:nvPr/>
            </p14:nvContentPartPr>
            <p14:xfrm>
              <a:off x="10927101" y="3391833"/>
              <a:ext cx="235800" cy="349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F5554B6-7A3A-A15E-607B-952D2D06430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917741" y="3382473"/>
                <a:ext cx="254520" cy="3679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94F1148-FC61-51E2-6E8D-6D039AEA8A28}"/>
              </a:ext>
            </a:extLst>
          </p:cNvPr>
          <p:cNvSpPr txBox="1"/>
          <p:nvPr/>
        </p:nvSpPr>
        <p:spPr>
          <a:xfrm>
            <a:off x="7631606" y="1877362"/>
            <a:ext cx="324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Data structure note: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16CA18-6F6C-312F-96F0-C74592072294}"/>
              </a:ext>
            </a:extLst>
          </p:cNvPr>
          <p:cNvSpPr txBox="1"/>
          <p:nvPr/>
        </p:nvSpPr>
        <p:spPr>
          <a:xfrm>
            <a:off x="7659834" y="2339027"/>
            <a:ext cx="2024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"Nodes" go on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</a:rPr>
              <a:t>frontier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E94383-E9FA-AC4F-8A39-1635BF05E6C1}"/>
              </a:ext>
            </a:extLst>
          </p:cNvPr>
          <p:cNvSpPr txBox="1"/>
          <p:nvPr/>
        </p:nvSpPr>
        <p:spPr>
          <a:xfrm>
            <a:off x="10156054" y="2339027"/>
            <a:ext cx="1757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F0"/>
                </a:solidFill>
              </a:rPr>
              <a:t>States go on explored set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F5554B6-7A3A-A15E-607B-952D2D064301}"/>
                  </a:ext>
                </a:extLst>
              </p14:cNvPr>
              <p14:cNvContentPartPr/>
              <p14:nvPr/>
            </p14:nvContentPartPr>
            <p14:xfrm>
              <a:off x="8040649" y="3385732"/>
              <a:ext cx="1374120" cy="4068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F5554B6-7A3A-A15E-607B-952D2D06430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31289" y="3376372"/>
                <a:ext cx="1392840" cy="4255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24C33B9D-C177-FBCC-E27F-7ADA00A3F551}"/>
              </a:ext>
            </a:extLst>
          </p:cNvPr>
          <p:cNvSpPr/>
          <p:nvPr/>
        </p:nvSpPr>
        <p:spPr>
          <a:xfrm>
            <a:off x="7582568" y="1868485"/>
            <a:ext cx="4437797" cy="2153100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D5A79D2-251E-F0C6-9B2D-068886C503D9}"/>
                  </a:ext>
                </a:extLst>
              </p14:cNvPr>
              <p14:cNvContentPartPr/>
              <p14:nvPr/>
            </p14:nvContentPartPr>
            <p14:xfrm>
              <a:off x="448200" y="-65520"/>
              <a:ext cx="10244880" cy="66643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D5A79D2-251E-F0C6-9B2D-068886C503D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8840" y="-74880"/>
                <a:ext cx="10263600" cy="668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8543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on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962" y="1173491"/>
            <a:ext cx="7620000" cy="144779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Nodes have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dirty="0">
                <a:solidFill>
                  <a:srgbClr val="008000"/>
                </a:solidFill>
              </a:rPr>
              <a:t>state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parent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action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path-cost</a:t>
            </a:r>
            <a:endParaRPr lang="en-US" sz="2400" dirty="0">
              <a:solidFill>
                <a:srgbClr val="008000"/>
              </a:solidFill>
            </a:endParaRPr>
          </a:p>
        </p:txBody>
      </p:sp>
      <p:pic>
        <p:nvPicPr>
          <p:cNvPr id="5" name="Picture 4" descr="state-vs-nod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559" y="416226"/>
            <a:ext cx="5470518" cy="3306096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4765" y="1787827"/>
            <a:ext cx="1558780" cy="158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11962" y="2743202"/>
            <a:ext cx="7966736" cy="411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A child of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by action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has: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state</a:t>
            </a:r>
            <a:r>
              <a:rPr lang="en-US" sz="2800" dirty="0"/>
              <a:t>   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>
                <a:solidFill>
                  <a:srgbClr val="FF0000"/>
                </a:solidFill>
              </a:rPr>
              <a:t>result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 err="1">
                <a:solidFill>
                  <a:schemeClr val="tx1"/>
                </a:solidFill>
              </a:rPr>
              <a:t>,</a:t>
            </a:r>
            <a:r>
              <a:rPr lang="en-US" sz="2800" i="1" dirty="0" err="1">
                <a:solidFill>
                  <a:srgbClr val="0000FF"/>
                </a:solidFill>
              </a:rPr>
              <a:t>a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parent</a:t>
            </a:r>
            <a:r>
              <a:rPr lang="en-US" sz="2800" dirty="0"/>
              <a:t>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action</a:t>
            </a:r>
            <a:r>
              <a:rPr lang="en-US" sz="2800" dirty="0"/>
              <a:t> 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path-cost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path_cost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+</a:t>
            </a:r>
            <a:r>
              <a:rPr lang="en-US" sz="2800" dirty="0"/>
              <a:t>      	</a:t>
            </a:r>
            <a:r>
              <a:rPr lang="en-US" sz="2800" dirty="0" err="1">
                <a:solidFill>
                  <a:srgbClr val="FF0000"/>
                </a:solidFill>
              </a:rPr>
              <a:t>step_cost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>
                <a:solidFill>
                  <a:srgbClr val="0000FF"/>
                </a:solidFill>
              </a:rPr>
              <a:t>parent_ </a:t>
            </a:r>
            <a:r>
              <a:rPr lang="en-US" sz="2800" dirty="0" err="1">
                <a:solidFill>
                  <a:srgbClr val="0000FF"/>
                </a:solidFill>
              </a:rPr>
              <a:t>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en-US" sz="2800" dirty="0"/>
              <a:t>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self.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533400" y="6263620"/>
            <a:ext cx="9751636" cy="52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Extract solution by tracing back parent pointers, collecting actions</a:t>
            </a:r>
          </a:p>
        </p:txBody>
      </p:sp>
    </p:spTree>
    <p:extLst>
      <p:ext uri="{BB962C8B-B14F-4D97-AF65-F5344CB8AC3E}">
        <p14:creationId xmlns:p14="http://schemas.microsoft.com/office/powerpoint/2010/main" val="16213700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2D125-63F4-2F6F-0110-D31B5DB9A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4A145E6-0B90-7B56-5540-1E596FE18A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(</a:t>
            </a:r>
            <a:r>
              <a:rPr lang="en-US" b="1" dirty="0">
                <a:solidFill>
                  <a:srgbClr val="7030A0"/>
                </a:solidFill>
              </a:rPr>
              <a:t>Graph</a:t>
            </a:r>
            <a:r>
              <a:rPr lang="en-US" dirty="0"/>
              <a:t>) Search</a:t>
            </a:r>
          </a:p>
        </p:txBody>
      </p:sp>
      <p:grpSp>
        <p:nvGrpSpPr>
          <p:cNvPr id="19459" name="Group 3">
            <a:extLst>
              <a:ext uri="{FF2B5EF4-FFF2-40B4-BE49-F238E27FC236}">
                <a16:creationId xmlns:a16="http://schemas.microsoft.com/office/drawing/2014/main" id="{695FB35F-2AA3-14B0-760B-3200DABF3796}"/>
              </a:ext>
            </a:extLst>
          </p:cNvPr>
          <p:cNvGrpSpPr>
            <a:grpSpLocks/>
          </p:cNvGrpSpPr>
          <p:nvPr/>
        </p:nvGrpSpPr>
        <p:grpSpPr bwMode="auto">
          <a:xfrm>
            <a:off x="760256" y="3433765"/>
            <a:ext cx="5486400" cy="3355591"/>
            <a:chOff x="48" y="2332"/>
            <a:chExt cx="3456" cy="2406"/>
          </a:xfrm>
        </p:grpSpPr>
        <p:sp>
          <p:nvSpPr>
            <p:cNvPr id="19594" name="Text Box 4">
              <a:extLst>
                <a:ext uri="{FF2B5EF4-FFF2-40B4-BE49-F238E27FC236}">
                  <a16:creationId xmlns:a16="http://schemas.microsoft.com/office/drawing/2014/main" id="{27D2E9F2-60A7-D880-90BD-0B3AC68184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95" name="Text Box 5">
              <a:extLst>
                <a:ext uri="{FF2B5EF4-FFF2-40B4-BE49-F238E27FC236}">
                  <a16:creationId xmlns:a16="http://schemas.microsoft.com/office/drawing/2014/main" id="{B592B452-D76D-3459-C6AC-6F3CADCAD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596" name="Text Box 6">
              <a:extLst>
                <a:ext uri="{FF2B5EF4-FFF2-40B4-BE49-F238E27FC236}">
                  <a16:creationId xmlns:a16="http://schemas.microsoft.com/office/drawing/2014/main" id="{00144BA5-90BD-8D71-1E3D-DECC19D5C1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19597" name="Text Box 7">
              <a:extLst>
                <a:ext uri="{FF2B5EF4-FFF2-40B4-BE49-F238E27FC236}">
                  <a16:creationId xmlns:a16="http://schemas.microsoft.com/office/drawing/2014/main" id="{7C616546-F23C-D078-D0AF-771618EE5C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19598" name="Text Box 8">
              <a:extLst>
                <a:ext uri="{FF2B5EF4-FFF2-40B4-BE49-F238E27FC236}">
                  <a16:creationId xmlns:a16="http://schemas.microsoft.com/office/drawing/2014/main" id="{AF2A8770-E197-F7E1-978F-A9E9FA35FC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19599" name="Text Box 9">
              <a:extLst>
                <a:ext uri="{FF2B5EF4-FFF2-40B4-BE49-F238E27FC236}">
                  <a16:creationId xmlns:a16="http://schemas.microsoft.com/office/drawing/2014/main" id="{C3D31042-06EC-267C-0E80-00B681AB8C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600" name="Text Box 10">
              <a:extLst>
                <a:ext uri="{FF2B5EF4-FFF2-40B4-BE49-F238E27FC236}">
                  <a16:creationId xmlns:a16="http://schemas.microsoft.com/office/drawing/2014/main" id="{0575DFE0-593B-7F2C-2067-F9EEB5B8EE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19601" name="AutoShape 11">
              <a:extLst>
                <a:ext uri="{FF2B5EF4-FFF2-40B4-BE49-F238E27FC236}">
                  <a16:creationId xmlns:a16="http://schemas.microsoft.com/office/drawing/2014/main" id="{F2425803-7278-C905-A006-6761CA413C03}"/>
                </a:ext>
              </a:extLst>
            </p:cNvPr>
            <p:cNvCxnSpPr>
              <a:cxnSpLocks noChangeShapeType="1"/>
              <a:stCxn id="19597" idx="2"/>
              <a:endCxn id="19596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2" name="AutoShape 12">
              <a:extLst>
                <a:ext uri="{FF2B5EF4-FFF2-40B4-BE49-F238E27FC236}">
                  <a16:creationId xmlns:a16="http://schemas.microsoft.com/office/drawing/2014/main" id="{4F1DD6FC-6544-21E3-3736-1ACA7BB6214F}"/>
                </a:ext>
              </a:extLst>
            </p:cNvPr>
            <p:cNvCxnSpPr>
              <a:cxnSpLocks noChangeShapeType="1"/>
              <a:stCxn id="19597" idx="2"/>
              <a:endCxn id="19600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3" name="AutoShape 13">
              <a:extLst>
                <a:ext uri="{FF2B5EF4-FFF2-40B4-BE49-F238E27FC236}">
                  <a16:creationId xmlns:a16="http://schemas.microsoft.com/office/drawing/2014/main" id="{BC2860D1-4FF4-76E1-CF3D-C7153B41361F}"/>
                </a:ext>
              </a:extLst>
            </p:cNvPr>
            <p:cNvCxnSpPr>
              <a:cxnSpLocks noChangeShapeType="1"/>
              <a:stCxn id="19596" idx="2"/>
              <a:endCxn id="19595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>
              <a:extLst>
                <a:ext uri="{FF2B5EF4-FFF2-40B4-BE49-F238E27FC236}">
                  <a16:creationId xmlns:a16="http://schemas.microsoft.com/office/drawing/2014/main" id="{5D64C082-DFE2-1337-D404-3555C97F9BF5}"/>
                </a:ext>
              </a:extLst>
            </p:cNvPr>
            <p:cNvCxnSpPr>
              <a:cxnSpLocks noChangeShapeType="1"/>
              <a:stCxn id="19600" idx="2"/>
              <a:endCxn id="19599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5" name="Group 15">
              <a:extLst>
                <a:ext uri="{FF2B5EF4-FFF2-40B4-BE49-F238E27FC236}">
                  <a16:creationId xmlns:a16="http://schemas.microsoft.com/office/drawing/2014/main" id="{189E09A9-AE91-895E-E7BE-CA6E9E1538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19632" name="Text Box 16">
                <a:extLst>
                  <a:ext uri="{FF2B5EF4-FFF2-40B4-BE49-F238E27FC236}">
                    <a16:creationId xmlns:a16="http://schemas.microsoft.com/office/drawing/2014/main" id="{9DF7F5CA-FE98-C996-41C9-36F6DDFF97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33" name="Text Box 17">
                <a:extLst>
                  <a:ext uri="{FF2B5EF4-FFF2-40B4-BE49-F238E27FC236}">
                    <a16:creationId xmlns:a16="http://schemas.microsoft.com/office/drawing/2014/main" id="{164D80E4-3C41-22F1-5615-92ED30798C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34" name="Text Box 18">
                <a:extLst>
                  <a:ext uri="{FF2B5EF4-FFF2-40B4-BE49-F238E27FC236}">
                    <a16:creationId xmlns:a16="http://schemas.microsoft.com/office/drawing/2014/main" id="{FE241995-62B5-B84C-250F-A1C2238903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35" name="Text Box 19">
                <a:extLst>
                  <a:ext uri="{FF2B5EF4-FFF2-40B4-BE49-F238E27FC236}">
                    <a16:creationId xmlns:a16="http://schemas.microsoft.com/office/drawing/2014/main" id="{8ED04BDA-C897-1489-8076-4764A8E14C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36" name="Text Box 20">
                <a:extLst>
                  <a:ext uri="{FF2B5EF4-FFF2-40B4-BE49-F238E27FC236}">
                    <a16:creationId xmlns:a16="http://schemas.microsoft.com/office/drawing/2014/main" id="{43E2882C-08EB-E110-4901-FC50B85B71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37" name="Text Box 21">
                <a:extLst>
                  <a:ext uri="{FF2B5EF4-FFF2-40B4-BE49-F238E27FC236}">
                    <a16:creationId xmlns:a16="http://schemas.microsoft.com/office/drawing/2014/main" id="{8936905E-20AF-FE0F-8F69-524D1FD4B7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8" name="Text Box 22">
                <a:extLst>
                  <a:ext uri="{FF2B5EF4-FFF2-40B4-BE49-F238E27FC236}">
                    <a16:creationId xmlns:a16="http://schemas.microsoft.com/office/drawing/2014/main" id="{E73E7594-8467-E1E2-4E78-A944ACB87F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9" name="Text Box 23">
                <a:extLst>
                  <a:ext uri="{FF2B5EF4-FFF2-40B4-BE49-F238E27FC236}">
                    <a16:creationId xmlns:a16="http://schemas.microsoft.com/office/drawing/2014/main" id="{E6725AA6-FFA8-EB4B-0752-90555B1250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40" name="Text Box 24">
                <a:extLst>
                  <a:ext uri="{FF2B5EF4-FFF2-40B4-BE49-F238E27FC236}">
                    <a16:creationId xmlns:a16="http://schemas.microsoft.com/office/drawing/2014/main" id="{E706EBF7-5DCA-9128-EEB2-21629114A8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41" name="Text Box 25">
                <a:extLst>
                  <a:ext uri="{FF2B5EF4-FFF2-40B4-BE49-F238E27FC236}">
                    <a16:creationId xmlns:a16="http://schemas.microsoft.com/office/drawing/2014/main" id="{6352435B-07C8-EC8A-50A4-1638365522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42" name="AutoShape 26">
                <a:extLst>
                  <a:ext uri="{FF2B5EF4-FFF2-40B4-BE49-F238E27FC236}">
                    <a16:creationId xmlns:a16="http://schemas.microsoft.com/office/drawing/2014/main" id="{293B14C7-162F-0E22-219C-3303EFC07856}"/>
                  </a:ext>
                </a:extLst>
              </p:cNvPr>
              <p:cNvCxnSpPr>
                <a:cxnSpLocks noChangeShapeType="1"/>
                <a:stCxn id="19632" idx="2"/>
                <a:endCxn id="19634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3" name="AutoShape 27">
                <a:extLst>
                  <a:ext uri="{FF2B5EF4-FFF2-40B4-BE49-F238E27FC236}">
                    <a16:creationId xmlns:a16="http://schemas.microsoft.com/office/drawing/2014/main" id="{4F8941C3-3B42-179D-615A-BF3CD8F491F0}"/>
                  </a:ext>
                </a:extLst>
              </p:cNvPr>
              <p:cNvCxnSpPr>
                <a:cxnSpLocks noChangeShapeType="1"/>
                <a:stCxn id="19632" idx="2"/>
                <a:endCxn id="19636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4" name="AutoShape 28">
                <a:extLst>
                  <a:ext uri="{FF2B5EF4-FFF2-40B4-BE49-F238E27FC236}">
                    <a16:creationId xmlns:a16="http://schemas.microsoft.com/office/drawing/2014/main" id="{DBFF33EC-AAF7-BF1A-870C-711AEE1782D5}"/>
                  </a:ext>
                </a:extLst>
              </p:cNvPr>
              <p:cNvCxnSpPr>
                <a:cxnSpLocks noChangeShapeType="1"/>
                <a:stCxn id="19634" idx="2"/>
                <a:endCxn id="19633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5" name="AutoShape 29">
                <a:extLst>
                  <a:ext uri="{FF2B5EF4-FFF2-40B4-BE49-F238E27FC236}">
                    <a16:creationId xmlns:a16="http://schemas.microsoft.com/office/drawing/2014/main" id="{9CF98403-389B-EC2E-550E-2C8DD8E11453}"/>
                  </a:ext>
                </a:extLst>
              </p:cNvPr>
              <p:cNvCxnSpPr>
                <a:cxnSpLocks noChangeShapeType="1"/>
                <a:stCxn id="19634" idx="2"/>
                <a:endCxn id="19637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6" name="AutoShape 30">
                <a:extLst>
                  <a:ext uri="{FF2B5EF4-FFF2-40B4-BE49-F238E27FC236}">
                    <a16:creationId xmlns:a16="http://schemas.microsoft.com/office/drawing/2014/main" id="{E72B120F-28F6-E0DE-E5DE-6881D823CCE2}"/>
                  </a:ext>
                </a:extLst>
              </p:cNvPr>
              <p:cNvCxnSpPr>
                <a:cxnSpLocks noChangeShapeType="1"/>
                <a:stCxn id="19636" idx="2"/>
                <a:endCxn id="19635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7" name="AutoShape 31">
                <a:extLst>
                  <a:ext uri="{FF2B5EF4-FFF2-40B4-BE49-F238E27FC236}">
                    <a16:creationId xmlns:a16="http://schemas.microsoft.com/office/drawing/2014/main" id="{9B633C1A-752E-D0B0-93EE-841DC0B3A0F6}"/>
                  </a:ext>
                </a:extLst>
              </p:cNvPr>
              <p:cNvCxnSpPr>
                <a:cxnSpLocks noChangeShapeType="1"/>
                <a:stCxn id="19633" idx="2"/>
                <a:endCxn id="19638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8" name="AutoShape 32">
                <a:extLst>
                  <a:ext uri="{FF2B5EF4-FFF2-40B4-BE49-F238E27FC236}">
                    <a16:creationId xmlns:a16="http://schemas.microsoft.com/office/drawing/2014/main" id="{5E96A3D8-BAF0-862F-6072-53DA972384D3}"/>
                  </a:ext>
                </a:extLst>
              </p:cNvPr>
              <p:cNvCxnSpPr>
                <a:cxnSpLocks noChangeShapeType="1"/>
                <a:stCxn id="19635" idx="2"/>
                <a:endCxn id="19639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9" name="AutoShape 33">
                <a:extLst>
                  <a:ext uri="{FF2B5EF4-FFF2-40B4-BE49-F238E27FC236}">
                    <a16:creationId xmlns:a16="http://schemas.microsoft.com/office/drawing/2014/main" id="{2A1FC444-0061-8630-45B3-887A2005FBB7}"/>
                  </a:ext>
                </a:extLst>
              </p:cNvPr>
              <p:cNvCxnSpPr>
                <a:cxnSpLocks noChangeShapeType="1"/>
                <a:stCxn id="19635" idx="2"/>
                <a:endCxn id="19640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50" name="AutoShape 34">
                <a:extLst>
                  <a:ext uri="{FF2B5EF4-FFF2-40B4-BE49-F238E27FC236}">
                    <a16:creationId xmlns:a16="http://schemas.microsoft.com/office/drawing/2014/main" id="{BB2B1FF3-3DD0-D3B2-64D5-E70612D5742D}"/>
                  </a:ext>
                </a:extLst>
              </p:cNvPr>
              <p:cNvCxnSpPr>
                <a:cxnSpLocks noChangeShapeType="1"/>
                <a:stCxn id="19639" idx="2"/>
                <a:endCxn id="19641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9606" name="Text Box 35">
              <a:extLst>
                <a:ext uri="{FF2B5EF4-FFF2-40B4-BE49-F238E27FC236}">
                  <a16:creationId xmlns:a16="http://schemas.microsoft.com/office/drawing/2014/main" id="{44C4D0D1-934C-5ECD-3D5E-94DD473407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>
              <a:extLst>
                <a:ext uri="{FF2B5EF4-FFF2-40B4-BE49-F238E27FC236}">
                  <a16:creationId xmlns:a16="http://schemas.microsoft.com/office/drawing/2014/main" id="{8EDEEC6F-C135-FE33-F9B9-B73CA410697E}"/>
                </a:ext>
              </a:extLst>
            </p:cNvPr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8" name="Group 37">
              <a:extLst>
                <a:ext uri="{FF2B5EF4-FFF2-40B4-BE49-F238E27FC236}">
                  <a16:creationId xmlns:a16="http://schemas.microsoft.com/office/drawing/2014/main" id="{F581526C-81B2-F38E-36E6-E43C7BFC72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19613" name="Text Box 38">
                <a:extLst>
                  <a:ext uri="{FF2B5EF4-FFF2-40B4-BE49-F238E27FC236}">
                    <a16:creationId xmlns:a16="http://schemas.microsoft.com/office/drawing/2014/main" id="{6490292C-C47B-9868-2E5A-5CCAA11B42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14" name="Text Box 39">
                <a:extLst>
                  <a:ext uri="{FF2B5EF4-FFF2-40B4-BE49-F238E27FC236}">
                    <a16:creationId xmlns:a16="http://schemas.microsoft.com/office/drawing/2014/main" id="{FF06FE64-C550-DD53-598A-63A6DA329C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15" name="Text Box 40">
                <a:extLst>
                  <a:ext uri="{FF2B5EF4-FFF2-40B4-BE49-F238E27FC236}">
                    <a16:creationId xmlns:a16="http://schemas.microsoft.com/office/drawing/2014/main" id="{0F9DB161-36CE-2619-8106-EC75976CC8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16" name="Text Box 41">
                <a:extLst>
                  <a:ext uri="{FF2B5EF4-FFF2-40B4-BE49-F238E27FC236}">
                    <a16:creationId xmlns:a16="http://schemas.microsoft.com/office/drawing/2014/main" id="{F74F1DA8-372F-D4AA-7B41-7A52A70E68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17" name="Text Box 42">
                <a:extLst>
                  <a:ext uri="{FF2B5EF4-FFF2-40B4-BE49-F238E27FC236}">
                    <a16:creationId xmlns:a16="http://schemas.microsoft.com/office/drawing/2014/main" id="{EA7334B2-A04B-CE14-C9FE-1F517C713B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18" name="Text Box 43">
                <a:extLst>
                  <a:ext uri="{FF2B5EF4-FFF2-40B4-BE49-F238E27FC236}">
                    <a16:creationId xmlns:a16="http://schemas.microsoft.com/office/drawing/2014/main" id="{E83D1485-BFA2-436F-AC8C-72A9086022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19" name="Text Box 44">
                <a:extLst>
                  <a:ext uri="{FF2B5EF4-FFF2-40B4-BE49-F238E27FC236}">
                    <a16:creationId xmlns:a16="http://schemas.microsoft.com/office/drawing/2014/main" id="{FC4C90EB-DE8C-573B-49EF-CF36E30819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20" name="Text Box 45">
                <a:extLst>
                  <a:ext uri="{FF2B5EF4-FFF2-40B4-BE49-F238E27FC236}">
                    <a16:creationId xmlns:a16="http://schemas.microsoft.com/office/drawing/2014/main" id="{71C76818-0D8D-55FF-E82C-C2569C0CD3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21" name="Text Box 46">
                <a:extLst>
                  <a:ext uri="{FF2B5EF4-FFF2-40B4-BE49-F238E27FC236}">
                    <a16:creationId xmlns:a16="http://schemas.microsoft.com/office/drawing/2014/main" id="{85C5BCD7-3011-A210-68BD-DBE842C1DE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22" name="Text Box 47">
                <a:extLst>
                  <a:ext uri="{FF2B5EF4-FFF2-40B4-BE49-F238E27FC236}">
                    <a16:creationId xmlns:a16="http://schemas.microsoft.com/office/drawing/2014/main" id="{45959912-3008-53FB-B4CD-8DF80D913D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 dirty="0"/>
                  <a:t>a</a:t>
                </a:r>
              </a:p>
            </p:txBody>
          </p:sp>
          <p:cxnSp>
            <p:nvCxnSpPr>
              <p:cNvPr id="19623" name="AutoShape 48">
                <a:extLst>
                  <a:ext uri="{FF2B5EF4-FFF2-40B4-BE49-F238E27FC236}">
                    <a16:creationId xmlns:a16="http://schemas.microsoft.com/office/drawing/2014/main" id="{F725A213-4D59-8EBC-E32A-CB8D55F0EBAB}"/>
                  </a:ext>
                </a:extLst>
              </p:cNvPr>
              <p:cNvCxnSpPr>
                <a:cxnSpLocks noChangeShapeType="1"/>
                <a:stCxn id="19613" idx="2"/>
                <a:endCxn id="19615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4" name="AutoShape 49">
                <a:extLst>
                  <a:ext uri="{FF2B5EF4-FFF2-40B4-BE49-F238E27FC236}">
                    <a16:creationId xmlns:a16="http://schemas.microsoft.com/office/drawing/2014/main" id="{FEA19E72-D894-C8A7-97D0-A4CFEB73EB85}"/>
                  </a:ext>
                </a:extLst>
              </p:cNvPr>
              <p:cNvCxnSpPr>
                <a:cxnSpLocks noChangeShapeType="1"/>
                <a:stCxn id="19613" idx="2"/>
                <a:endCxn id="19617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5" name="AutoShape 50">
                <a:extLst>
                  <a:ext uri="{FF2B5EF4-FFF2-40B4-BE49-F238E27FC236}">
                    <a16:creationId xmlns:a16="http://schemas.microsoft.com/office/drawing/2014/main" id="{13443309-59B5-24B2-A455-8AAF91AE4D99}"/>
                  </a:ext>
                </a:extLst>
              </p:cNvPr>
              <p:cNvCxnSpPr>
                <a:cxnSpLocks noChangeShapeType="1"/>
                <a:stCxn id="19615" idx="2"/>
                <a:endCxn id="19614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6" name="AutoShape 51">
                <a:extLst>
                  <a:ext uri="{FF2B5EF4-FFF2-40B4-BE49-F238E27FC236}">
                    <a16:creationId xmlns:a16="http://schemas.microsoft.com/office/drawing/2014/main" id="{24EE87B3-82DC-C810-5BE2-E4398C5B68C9}"/>
                  </a:ext>
                </a:extLst>
              </p:cNvPr>
              <p:cNvCxnSpPr>
                <a:cxnSpLocks noChangeShapeType="1"/>
                <a:stCxn id="19615" idx="2"/>
                <a:endCxn id="19618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7" name="AutoShape 52">
                <a:extLst>
                  <a:ext uri="{FF2B5EF4-FFF2-40B4-BE49-F238E27FC236}">
                    <a16:creationId xmlns:a16="http://schemas.microsoft.com/office/drawing/2014/main" id="{A1357864-A02F-A83C-AAB4-9F39B687796B}"/>
                  </a:ext>
                </a:extLst>
              </p:cNvPr>
              <p:cNvCxnSpPr>
                <a:cxnSpLocks noChangeShapeType="1"/>
                <a:stCxn id="19617" idx="2"/>
                <a:endCxn id="19616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8" name="AutoShape 53">
                <a:extLst>
                  <a:ext uri="{FF2B5EF4-FFF2-40B4-BE49-F238E27FC236}">
                    <a16:creationId xmlns:a16="http://schemas.microsoft.com/office/drawing/2014/main" id="{EEB7ACD2-B650-4F72-4C06-955649939278}"/>
                  </a:ext>
                </a:extLst>
              </p:cNvPr>
              <p:cNvCxnSpPr>
                <a:cxnSpLocks noChangeShapeType="1"/>
                <a:stCxn id="19614" idx="2"/>
                <a:endCxn id="19619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9" name="AutoShape 54">
                <a:extLst>
                  <a:ext uri="{FF2B5EF4-FFF2-40B4-BE49-F238E27FC236}">
                    <a16:creationId xmlns:a16="http://schemas.microsoft.com/office/drawing/2014/main" id="{7A8D9EB8-4CA2-3623-607C-FE7E8722736A}"/>
                  </a:ext>
                </a:extLst>
              </p:cNvPr>
              <p:cNvCxnSpPr>
                <a:cxnSpLocks noChangeShapeType="1"/>
                <a:stCxn id="19616" idx="2"/>
                <a:endCxn id="19620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0" name="AutoShape 55">
                <a:extLst>
                  <a:ext uri="{FF2B5EF4-FFF2-40B4-BE49-F238E27FC236}">
                    <a16:creationId xmlns:a16="http://schemas.microsoft.com/office/drawing/2014/main" id="{6C2F2FF5-150C-02DB-B1B6-0FCD8A9A8C43}"/>
                  </a:ext>
                </a:extLst>
              </p:cNvPr>
              <p:cNvCxnSpPr>
                <a:cxnSpLocks noChangeShapeType="1"/>
                <a:stCxn id="19616" idx="2"/>
                <a:endCxn id="19621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1" name="AutoShape 56">
                <a:extLst>
                  <a:ext uri="{FF2B5EF4-FFF2-40B4-BE49-F238E27FC236}">
                    <a16:creationId xmlns:a16="http://schemas.microsoft.com/office/drawing/2014/main" id="{6EF21609-1DAA-488F-727C-4F9F7F533041}"/>
                  </a:ext>
                </a:extLst>
              </p:cNvPr>
              <p:cNvCxnSpPr>
                <a:cxnSpLocks noChangeShapeType="1"/>
                <a:stCxn id="19620" idx="2"/>
                <a:endCxn id="19622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19609" name="AutoShape 57">
              <a:extLst>
                <a:ext uri="{FF2B5EF4-FFF2-40B4-BE49-F238E27FC236}">
                  <a16:creationId xmlns:a16="http://schemas.microsoft.com/office/drawing/2014/main" id="{3260C338-B9E2-E3CF-C07B-43FC1CEA498D}"/>
                </a:ext>
              </a:extLst>
            </p:cNvPr>
            <p:cNvCxnSpPr>
              <a:cxnSpLocks noChangeShapeType="1"/>
              <a:stCxn id="19597" idx="2"/>
              <a:endCxn id="19613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0" name="AutoShape 58">
              <a:extLst>
                <a:ext uri="{FF2B5EF4-FFF2-40B4-BE49-F238E27FC236}">
                  <a16:creationId xmlns:a16="http://schemas.microsoft.com/office/drawing/2014/main" id="{868565A7-163C-A305-CF7C-FDEB16442B40}"/>
                </a:ext>
              </a:extLst>
            </p:cNvPr>
            <p:cNvCxnSpPr>
              <a:cxnSpLocks noChangeShapeType="1"/>
              <a:stCxn id="19594" idx="2"/>
              <a:endCxn id="19597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1" name="AutoShape 59">
              <a:extLst>
                <a:ext uri="{FF2B5EF4-FFF2-40B4-BE49-F238E27FC236}">
                  <a16:creationId xmlns:a16="http://schemas.microsoft.com/office/drawing/2014/main" id="{2E9B17E6-6A28-2D61-0FBD-D8A119F7A2FD}"/>
                </a:ext>
              </a:extLst>
            </p:cNvPr>
            <p:cNvCxnSpPr>
              <a:cxnSpLocks noChangeShapeType="1"/>
              <a:stCxn id="19594" idx="2"/>
              <a:endCxn id="19632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2" name="AutoShape 60">
              <a:extLst>
                <a:ext uri="{FF2B5EF4-FFF2-40B4-BE49-F238E27FC236}">
                  <a16:creationId xmlns:a16="http://schemas.microsoft.com/office/drawing/2014/main" id="{E9EE289A-E8DB-57B6-0996-A533C8186409}"/>
                </a:ext>
              </a:extLst>
            </p:cNvPr>
            <p:cNvCxnSpPr>
              <a:cxnSpLocks noChangeShapeType="1"/>
              <a:stCxn id="19594" idx="2"/>
              <a:endCxn id="19598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9469" name="Group 70">
            <a:extLst>
              <a:ext uri="{FF2B5EF4-FFF2-40B4-BE49-F238E27FC236}">
                <a16:creationId xmlns:a16="http://schemas.microsoft.com/office/drawing/2014/main" id="{749C7EA6-C1C4-D4BB-D148-F984094CEEAA}"/>
              </a:ext>
            </a:extLst>
          </p:cNvPr>
          <p:cNvGrpSpPr>
            <a:grpSpLocks/>
          </p:cNvGrpSpPr>
          <p:nvPr/>
        </p:nvGrpSpPr>
        <p:grpSpPr bwMode="auto">
          <a:xfrm>
            <a:off x="4491037" y="1371605"/>
            <a:ext cx="3205163" cy="1768475"/>
            <a:chOff x="816" y="1056"/>
            <a:chExt cx="4176" cy="2304"/>
          </a:xfrm>
        </p:grpSpPr>
        <p:grpSp>
          <p:nvGrpSpPr>
            <p:cNvPr id="19564" name="Group 71">
              <a:extLst>
                <a:ext uri="{FF2B5EF4-FFF2-40B4-BE49-F238E27FC236}">
                  <a16:creationId xmlns:a16="http://schemas.microsoft.com/office/drawing/2014/main" id="{494E32F4-7E86-9ED7-787A-5209F18C01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>
                <a:extLst>
                  <a:ext uri="{FF2B5EF4-FFF2-40B4-BE49-F238E27FC236}">
                    <a16:creationId xmlns:a16="http://schemas.microsoft.com/office/drawing/2014/main" id="{FECC05A0-D29E-A9F9-1D40-712CC9F3D3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>
                <a:extLst>
                  <a:ext uri="{FF2B5EF4-FFF2-40B4-BE49-F238E27FC236}">
                    <a16:creationId xmlns:a16="http://schemas.microsoft.com/office/drawing/2014/main" id="{B68231D9-9C28-D6DA-1883-C0EBE8A3E8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dirty="0"/>
                  <a:t>G</a:t>
                </a:r>
              </a:p>
            </p:txBody>
          </p:sp>
          <p:sp>
            <p:nvSpPr>
              <p:cNvPr id="19568" name="AutoShape 74">
                <a:extLst>
                  <a:ext uri="{FF2B5EF4-FFF2-40B4-BE49-F238E27FC236}">
                    <a16:creationId xmlns:a16="http://schemas.microsoft.com/office/drawing/2014/main" id="{B7D550D8-0C35-A395-787A-CE849E6E10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>
                <a:extLst>
                  <a:ext uri="{FF2B5EF4-FFF2-40B4-BE49-F238E27FC236}">
                    <a16:creationId xmlns:a16="http://schemas.microsoft.com/office/drawing/2014/main" id="{971F0E36-EB76-8305-5C65-7633017B51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>
                <a:extLst>
                  <a:ext uri="{FF2B5EF4-FFF2-40B4-BE49-F238E27FC236}">
                    <a16:creationId xmlns:a16="http://schemas.microsoft.com/office/drawing/2014/main" id="{36E2CD21-45CF-D3B3-C605-F5E9059D6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>
                <a:extLst>
                  <a:ext uri="{FF2B5EF4-FFF2-40B4-BE49-F238E27FC236}">
                    <a16:creationId xmlns:a16="http://schemas.microsoft.com/office/drawing/2014/main" id="{9D3E0006-2381-6959-50D3-91C2C8DA72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>
                <a:extLst>
                  <a:ext uri="{FF2B5EF4-FFF2-40B4-BE49-F238E27FC236}">
                    <a16:creationId xmlns:a16="http://schemas.microsoft.com/office/drawing/2014/main" id="{E2F1064D-A119-24C2-31E1-526AE85652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>
                <a:extLst>
                  <a:ext uri="{FF2B5EF4-FFF2-40B4-BE49-F238E27FC236}">
                    <a16:creationId xmlns:a16="http://schemas.microsoft.com/office/drawing/2014/main" id="{F2F42F8F-64D3-34C8-4310-D4CA724B9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>
                <a:extLst>
                  <a:ext uri="{FF2B5EF4-FFF2-40B4-BE49-F238E27FC236}">
                    <a16:creationId xmlns:a16="http://schemas.microsoft.com/office/drawing/2014/main" id="{7636E0AC-31C7-63BA-A410-AB7CFD8613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>
                <a:extLst>
                  <a:ext uri="{FF2B5EF4-FFF2-40B4-BE49-F238E27FC236}">
                    <a16:creationId xmlns:a16="http://schemas.microsoft.com/office/drawing/2014/main" id="{D4ED4161-E98F-CEC3-23EF-37C26719F5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>
                <a:extLst>
                  <a:ext uri="{FF2B5EF4-FFF2-40B4-BE49-F238E27FC236}">
                    <a16:creationId xmlns:a16="http://schemas.microsoft.com/office/drawing/2014/main" id="{5DCDEACE-BF43-637D-8E4D-0B6D6DC0F5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>
                <a:extLst>
                  <a:ext uri="{FF2B5EF4-FFF2-40B4-BE49-F238E27FC236}">
                    <a16:creationId xmlns:a16="http://schemas.microsoft.com/office/drawing/2014/main" id="{46C13FF0-7C92-92F9-9CEC-4AC249C2C0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>
                <a:extLst>
                  <a:ext uri="{FF2B5EF4-FFF2-40B4-BE49-F238E27FC236}">
                    <a16:creationId xmlns:a16="http://schemas.microsoft.com/office/drawing/2014/main" id="{96B522DD-6C4B-5B76-29EB-CA14BFE51EA7}"/>
                  </a:ext>
                </a:extLst>
              </p:cNvPr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>
                <a:extLst>
                  <a:ext uri="{FF2B5EF4-FFF2-40B4-BE49-F238E27FC236}">
                    <a16:creationId xmlns:a16="http://schemas.microsoft.com/office/drawing/2014/main" id="{B7DAF5FC-A28F-26CE-A999-933FA0C95F8C}"/>
                  </a:ext>
                </a:extLst>
              </p:cNvPr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>
                <a:extLst>
                  <a:ext uri="{FF2B5EF4-FFF2-40B4-BE49-F238E27FC236}">
                    <a16:creationId xmlns:a16="http://schemas.microsoft.com/office/drawing/2014/main" id="{A3E5E704-93B0-3D06-3C20-F0455FCCE872}"/>
                  </a:ext>
                </a:extLst>
              </p:cNvPr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>
                <a:extLst>
                  <a:ext uri="{FF2B5EF4-FFF2-40B4-BE49-F238E27FC236}">
                    <a16:creationId xmlns:a16="http://schemas.microsoft.com/office/drawing/2014/main" id="{18DF4192-8B6F-B9C2-990A-C95C149A2AFE}"/>
                  </a:ext>
                </a:extLst>
              </p:cNvPr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>
                <a:extLst>
                  <a:ext uri="{FF2B5EF4-FFF2-40B4-BE49-F238E27FC236}">
                    <a16:creationId xmlns:a16="http://schemas.microsoft.com/office/drawing/2014/main" id="{C0FD1560-C66A-3612-232C-5FD5388FC304}"/>
                  </a:ext>
                </a:extLst>
              </p:cNvPr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>
                <a:extLst>
                  <a:ext uri="{FF2B5EF4-FFF2-40B4-BE49-F238E27FC236}">
                    <a16:creationId xmlns:a16="http://schemas.microsoft.com/office/drawing/2014/main" id="{98A77E25-48DC-62F4-C79B-A67739597580}"/>
                  </a:ext>
                </a:extLst>
              </p:cNvPr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>
                <a:extLst>
                  <a:ext uri="{FF2B5EF4-FFF2-40B4-BE49-F238E27FC236}">
                    <a16:creationId xmlns:a16="http://schemas.microsoft.com/office/drawing/2014/main" id="{7B9A59FB-8067-0C4F-54D4-D8675301AB03}"/>
                  </a:ext>
                </a:extLst>
              </p:cNvPr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>
                <a:extLst>
                  <a:ext uri="{FF2B5EF4-FFF2-40B4-BE49-F238E27FC236}">
                    <a16:creationId xmlns:a16="http://schemas.microsoft.com/office/drawing/2014/main" id="{B78F078F-FFCB-5934-A44A-F83D4AB5A380}"/>
                  </a:ext>
                </a:extLst>
              </p:cNvPr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>
                <a:extLst>
                  <a:ext uri="{FF2B5EF4-FFF2-40B4-BE49-F238E27FC236}">
                    <a16:creationId xmlns:a16="http://schemas.microsoft.com/office/drawing/2014/main" id="{7413F16E-95B9-8C92-BF69-4EF4093C66A3}"/>
                  </a:ext>
                </a:extLst>
              </p:cNvPr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>
                <a:extLst>
                  <a:ext uri="{FF2B5EF4-FFF2-40B4-BE49-F238E27FC236}">
                    <a16:creationId xmlns:a16="http://schemas.microsoft.com/office/drawing/2014/main" id="{2BB4664B-F92B-BA52-9223-51A7AF933FA9}"/>
                  </a:ext>
                </a:extLst>
              </p:cNvPr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>
                <a:extLst>
                  <a:ext uri="{FF2B5EF4-FFF2-40B4-BE49-F238E27FC236}">
                    <a16:creationId xmlns:a16="http://schemas.microsoft.com/office/drawing/2014/main" id="{46C0DEEA-512C-416E-0509-FBD8C1C99A7E}"/>
                  </a:ext>
                </a:extLst>
              </p:cNvPr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>
                <a:extLst>
                  <a:ext uri="{FF2B5EF4-FFF2-40B4-BE49-F238E27FC236}">
                    <a16:creationId xmlns:a16="http://schemas.microsoft.com/office/drawing/2014/main" id="{4FBB9713-CBD8-E4C0-5DE8-356A857DC5C9}"/>
                  </a:ext>
                </a:extLst>
              </p:cNvPr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>
                <a:extLst>
                  <a:ext uri="{FF2B5EF4-FFF2-40B4-BE49-F238E27FC236}">
                    <a16:creationId xmlns:a16="http://schemas.microsoft.com/office/drawing/2014/main" id="{A03AB831-72A2-2B82-191E-BD26661FA6BF}"/>
                  </a:ext>
                </a:extLst>
              </p:cNvPr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>
                <a:extLst>
                  <a:ext uri="{FF2B5EF4-FFF2-40B4-BE49-F238E27FC236}">
                    <a16:creationId xmlns:a16="http://schemas.microsoft.com/office/drawing/2014/main" id="{0F7F194B-3AE8-8B5A-3F3B-F33FF268049B}"/>
                  </a:ext>
                </a:extLst>
              </p:cNvPr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>
                <a:extLst>
                  <a:ext uri="{FF2B5EF4-FFF2-40B4-BE49-F238E27FC236}">
                    <a16:creationId xmlns:a16="http://schemas.microsoft.com/office/drawing/2014/main" id="{DB0BF5A5-50BC-0889-F7BE-0B28402377F7}"/>
                  </a:ext>
                </a:extLst>
              </p:cNvPr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>
                <a:extLst>
                  <a:ext uri="{FF2B5EF4-FFF2-40B4-BE49-F238E27FC236}">
                    <a16:creationId xmlns:a16="http://schemas.microsoft.com/office/drawing/2014/main" id="{1FC8BB03-3F79-8A4D-CDCD-5368812425F0}"/>
                  </a:ext>
                </a:extLst>
              </p:cNvPr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>
              <a:extLst>
                <a:ext uri="{FF2B5EF4-FFF2-40B4-BE49-F238E27FC236}">
                  <a16:creationId xmlns:a16="http://schemas.microsoft.com/office/drawing/2014/main" id="{7A37AACA-1536-3737-5CD6-B3B26534BA80}"/>
                </a:ext>
              </a:extLst>
            </p:cNvPr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85" name="Line 140">
            <a:extLst>
              <a:ext uri="{FF2B5EF4-FFF2-40B4-BE49-F238E27FC236}">
                <a16:creationId xmlns:a16="http://schemas.microsoft.com/office/drawing/2014/main" id="{893A1D93-B8D5-FF74-B069-B555CAA66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8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19537" name="Text Box 194">
            <a:extLst>
              <a:ext uri="{FF2B5EF4-FFF2-40B4-BE49-F238E27FC236}">
                <a16:creationId xmlns:a16="http://schemas.microsoft.com/office/drawing/2014/main" id="{6040F13A-AE99-A12C-3ACB-A944B50ED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71603"/>
            <a:ext cx="2589056" cy="203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deepest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   </a:t>
            </a:r>
            <a:r>
              <a:rPr lang="en-US" b="1" i="1" dirty="0">
                <a:solidFill>
                  <a:srgbClr val="CC0000"/>
                </a:solidFill>
                <a:latin typeface="Calibri" pitchFamily="34" charset="0"/>
              </a:rPr>
              <a:t>Frontier is a LIFO stack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7030A0"/>
                </a:solidFill>
                <a:latin typeface="Calibri" pitchFamily="34" charset="0"/>
              </a:rPr>
              <a:t>Explored set prevents loops and repeated work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59D4433-78CF-CF04-7CB0-E38EC2B9336A}"/>
                  </a:ext>
                </a:extLst>
              </p14:cNvPr>
              <p14:cNvContentPartPr/>
              <p14:nvPr/>
            </p14:nvContentPartPr>
            <p14:xfrm>
              <a:off x="1511640" y="1378800"/>
              <a:ext cx="10275120" cy="5387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59D4433-78CF-CF04-7CB0-E38EC2B9336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02280" y="1369440"/>
                <a:ext cx="10293840" cy="540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5675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(</a:t>
            </a:r>
            <a:r>
              <a:rPr lang="en-US" b="1" dirty="0">
                <a:solidFill>
                  <a:srgbClr val="7030A0"/>
                </a:solidFill>
              </a:rPr>
              <a:t>Graph</a:t>
            </a:r>
            <a:r>
              <a:rPr lang="en-US" dirty="0"/>
              <a:t>) Search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760256" y="3433765"/>
            <a:ext cx="5486400" cy="3355591"/>
            <a:chOff x="48" y="2332"/>
            <a:chExt cx="3456" cy="24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596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600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19601" name="AutoShape 11"/>
            <p:cNvCxnSpPr>
              <a:cxnSpLocks noChangeShapeType="1"/>
              <a:stCxn id="19597" idx="2"/>
              <a:endCxn id="19596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2" name="AutoShape 12"/>
            <p:cNvCxnSpPr>
              <a:cxnSpLocks noChangeShapeType="1"/>
              <a:stCxn id="19597" idx="2"/>
              <a:endCxn id="19600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3" name="AutoShape 13"/>
            <p:cNvCxnSpPr>
              <a:cxnSpLocks noChangeShapeType="1"/>
              <a:stCxn id="19596" idx="2"/>
              <a:endCxn id="19595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stCxn id="19600" idx="2"/>
              <a:endCxn id="19599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5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19632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33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34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35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36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37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8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9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40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41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42" name="AutoShape 26"/>
              <p:cNvCxnSpPr>
                <a:cxnSpLocks noChangeShapeType="1"/>
                <a:stCxn id="19632" idx="2"/>
                <a:endCxn id="19634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3" name="AutoShape 27"/>
              <p:cNvCxnSpPr>
                <a:cxnSpLocks noChangeShapeType="1"/>
                <a:stCxn id="19632" idx="2"/>
                <a:endCxn id="19636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4" name="AutoShape 28"/>
              <p:cNvCxnSpPr>
                <a:cxnSpLocks noChangeShapeType="1"/>
                <a:stCxn id="19634" idx="2"/>
                <a:endCxn id="19633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5" name="AutoShape 29"/>
              <p:cNvCxnSpPr>
                <a:cxnSpLocks noChangeShapeType="1"/>
                <a:stCxn id="19634" idx="2"/>
                <a:endCxn id="19637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6" name="AutoShape 30"/>
              <p:cNvCxnSpPr>
                <a:cxnSpLocks noChangeShapeType="1"/>
                <a:stCxn id="19636" idx="2"/>
                <a:endCxn id="19635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7" name="AutoShape 31"/>
              <p:cNvCxnSpPr>
                <a:cxnSpLocks noChangeShapeType="1"/>
                <a:stCxn id="19633" idx="2"/>
                <a:endCxn id="19638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8" name="AutoShape 32"/>
              <p:cNvCxnSpPr>
                <a:cxnSpLocks noChangeShapeType="1"/>
                <a:stCxn id="19635" idx="2"/>
                <a:endCxn id="19639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9" name="AutoShape 33"/>
              <p:cNvCxnSpPr>
                <a:cxnSpLocks noChangeShapeType="1"/>
                <a:stCxn id="19635" idx="2"/>
                <a:endCxn id="19640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50" name="AutoShape 34"/>
              <p:cNvCxnSpPr>
                <a:cxnSpLocks noChangeShapeType="1"/>
                <a:stCxn id="19639" idx="2"/>
                <a:endCxn id="19641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8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19613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14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15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16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17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18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19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20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21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22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 dirty="0"/>
                  <a:t>a</a:t>
                </a:r>
              </a:p>
            </p:txBody>
          </p:sp>
          <p:cxnSp>
            <p:nvCxnSpPr>
              <p:cNvPr id="19623" name="AutoShape 48"/>
              <p:cNvCxnSpPr>
                <a:cxnSpLocks noChangeShapeType="1"/>
                <a:stCxn id="19613" idx="2"/>
                <a:endCxn id="19615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4" name="AutoShape 49"/>
              <p:cNvCxnSpPr>
                <a:cxnSpLocks noChangeShapeType="1"/>
                <a:stCxn id="19613" idx="2"/>
                <a:endCxn id="19617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5" name="AutoShape 50"/>
              <p:cNvCxnSpPr>
                <a:cxnSpLocks noChangeShapeType="1"/>
                <a:stCxn id="19615" idx="2"/>
                <a:endCxn id="19614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6" name="AutoShape 51"/>
              <p:cNvCxnSpPr>
                <a:cxnSpLocks noChangeShapeType="1"/>
                <a:stCxn id="19615" idx="2"/>
                <a:endCxn id="19618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7" name="AutoShape 52"/>
              <p:cNvCxnSpPr>
                <a:cxnSpLocks noChangeShapeType="1"/>
                <a:stCxn id="19617" idx="2"/>
                <a:endCxn id="19616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8" name="AutoShape 53"/>
              <p:cNvCxnSpPr>
                <a:cxnSpLocks noChangeShapeType="1"/>
                <a:stCxn id="19614" idx="2"/>
                <a:endCxn id="19619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9" name="AutoShape 54"/>
              <p:cNvCxnSpPr>
                <a:cxnSpLocks noChangeShapeType="1"/>
                <a:stCxn id="19616" idx="2"/>
                <a:endCxn id="19620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0" name="AutoShape 55"/>
              <p:cNvCxnSpPr>
                <a:cxnSpLocks noChangeShapeType="1"/>
                <a:stCxn id="19616" idx="2"/>
                <a:endCxn id="19621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1" name="AutoShape 56"/>
              <p:cNvCxnSpPr>
                <a:cxnSpLocks noChangeShapeType="1"/>
                <a:stCxn id="19620" idx="2"/>
                <a:endCxn id="19622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19609" name="AutoShape 57"/>
            <p:cNvCxnSpPr>
              <a:cxnSpLocks noChangeShapeType="1"/>
              <a:stCxn id="19597" idx="2"/>
              <a:endCxn id="19613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0" name="AutoShape 58"/>
            <p:cNvCxnSpPr>
              <a:cxnSpLocks noChangeShapeType="1"/>
              <a:stCxn id="19594" idx="2"/>
              <a:endCxn id="19597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1" name="AutoShape 59"/>
            <p:cNvCxnSpPr>
              <a:cxnSpLocks noChangeShapeType="1"/>
              <a:stCxn id="19594" idx="2"/>
              <a:endCxn id="19632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2" name="AutoShape 60"/>
            <p:cNvCxnSpPr>
              <a:cxnSpLocks noChangeShapeType="1"/>
              <a:stCxn id="19594" idx="2"/>
              <a:endCxn id="19598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5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dirty="0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8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19537" name="Text Box 194"/>
          <p:cNvSpPr txBox="1">
            <a:spLocks noChangeArrowheads="1"/>
          </p:cNvSpPr>
          <p:nvPr/>
        </p:nvSpPr>
        <p:spPr bwMode="auto">
          <a:xfrm>
            <a:off x="381000" y="1371603"/>
            <a:ext cx="2589056" cy="203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deepest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   </a:t>
            </a:r>
            <a:r>
              <a:rPr lang="en-US" b="1" i="1" dirty="0">
                <a:solidFill>
                  <a:srgbClr val="CC0000"/>
                </a:solidFill>
                <a:latin typeface="Calibri" pitchFamily="34" charset="0"/>
              </a:rPr>
              <a:t>Frontier is a LIFO stack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7030A0"/>
                </a:solidFill>
                <a:latin typeface="Calibri" pitchFamily="34" charset="0"/>
              </a:rPr>
              <a:t>Explored set prevents loops and repeated work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A42EB8E-F31C-70FB-AA53-1C737A4E2502}"/>
                  </a:ext>
                </a:extLst>
              </p14:cNvPr>
              <p14:cNvContentPartPr/>
              <p14:nvPr/>
            </p14:nvContentPartPr>
            <p14:xfrm>
              <a:off x="210960" y="1315080"/>
              <a:ext cx="11505240" cy="5295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A42EB8E-F31C-70FB-AA53-1C737A4E250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600" y="1305720"/>
                <a:ext cx="11523960" cy="531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65843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6B84B-43BF-4CE3-A054-F2C6EB440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94" y="0"/>
            <a:ext cx="10515600" cy="62781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F48F1F-34A3-4186-9106-B878F8B61AEA}"/>
              </a:ext>
            </a:extLst>
          </p:cNvPr>
          <p:cNvSpPr txBox="1"/>
          <p:nvPr/>
        </p:nvSpPr>
        <p:spPr>
          <a:xfrm>
            <a:off x="287994" y="590452"/>
            <a:ext cx="11351907" cy="626754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2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GRAPH-SEARCH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problem</a:t>
            </a:r>
            <a:r>
              <a:rPr lang="en-US" sz="2400" dirty="0"/>
              <a:t>) </a:t>
            </a:r>
            <a:r>
              <a:rPr lang="en-US" sz="2400" dirty="0">
                <a:solidFill>
                  <a:schemeClr val="accent2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</a:t>
            </a:r>
            <a:r>
              <a:rPr lang="en-US" sz="2400" b="1" dirty="0"/>
              <a:t>initialize the </a:t>
            </a:r>
            <a:r>
              <a:rPr lang="en-US" sz="2400" b="1" dirty="0">
                <a:solidFill>
                  <a:srgbClr val="0000FF"/>
                </a:solidFill>
              </a:rPr>
              <a:t>explored set</a:t>
            </a:r>
            <a:r>
              <a:rPr lang="en-US" sz="2400" b="1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initialize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r>
              <a:rPr lang="en-US" sz="24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add initial state of </a:t>
            </a:r>
            <a:r>
              <a:rPr lang="en-US" sz="2400" dirty="0">
                <a:solidFill>
                  <a:srgbClr val="0000FF"/>
                </a:solidFill>
              </a:rPr>
              <a:t>problem </a:t>
            </a:r>
            <a:r>
              <a:rPr lang="en-US" sz="2400" dirty="0"/>
              <a:t>to</a:t>
            </a:r>
            <a:r>
              <a:rPr lang="en-US" sz="2400" dirty="0">
                <a:solidFill>
                  <a:srgbClr val="0000FF"/>
                </a:solidFill>
              </a:rPr>
              <a:t> frontier</a:t>
            </a:r>
            <a:br>
              <a:rPr lang="en-US" sz="2400" dirty="0"/>
            </a:br>
            <a:r>
              <a:rPr lang="en-US" sz="2400" dirty="0"/>
              <a:t>     </a:t>
            </a:r>
            <a:r>
              <a:rPr lang="en-US" sz="24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</a:t>
            </a:r>
            <a:r>
              <a:rPr lang="en-US" sz="2400" dirty="0">
                <a:solidFill>
                  <a:srgbClr val="0000FF"/>
                </a:solidFill>
              </a:rPr>
              <a:t> frontier </a:t>
            </a:r>
            <a:r>
              <a:rPr lang="en-US" sz="2400" dirty="0"/>
              <a:t>is empty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failure</a:t>
            </a:r>
            <a:br>
              <a:rPr lang="en-US" sz="2400" dirty="0"/>
            </a:br>
            <a:r>
              <a:rPr lang="en-US" sz="2400" dirty="0"/>
              <a:t>             choose a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and remove it from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br>
              <a:rPr lang="en-US" sz="2400" dirty="0"/>
            </a:br>
            <a:r>
              <a:rPr lang="en-US" sz="2400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contains a goal state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        </a:t>
            </a:r>
            <a:r>
              <a:rPr lang="en-US" sz="2400" b="1" dirty="0"/>
              <a:t>add the </a:t>
            </a:r>
            <a:r>
              <a:rPr lang="en-US" sz="2400" b="1" dirty="0">
                <a:solidFill>
                  <a:srgbClr val="0000FF"/>
                </a:solidFill>
              </a:rPr>
              <a:t>node </a:t>
            </a:r>
            <a:r>
              <a:rPr lang="en-US" sz="2400" b="1" dirty="0"/>
              <a:t>state to the </a:t>
            </a:r>
            <a:r>
              <a:rPr lang="en-US" sz="2400" b="1" dirty="0">
                <a:solidFill>
                  <a:srgbClr val="0000FF"/>
                </a:solidFill>
              </a:rPr>
              <a:t>explored set</a:t>
            </a:r>
            <a:endParaRPr lang="en-US" sz="2400" b="1" dirty="0"/>
          </a:p>
          <a:p>
            <a:pPr>
              <a:lnSpc>
                <a:spcPct val="120000"/>
              </a:lnSpc>
            </a:pPr>
            <a:r>
              <a:rPr lang="en-US" sz="2400" dirty="0"/>
              <a:t>             for each resulting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from node</a:t>
            </a:r>
            <a:endParaRPr lang="en-US" sz="24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/>
              <a:t>                     </a:t>
            </a:r>
            <a:r>
              <a:rPr lang="en-US" sz="2400" b="1" dirty="0"/>
              <a:t>if the </a:t>
            </a:r>
            <a:r>
              <a:rPr lang="en-US" sz="2400" b="1" dirty="0">
                <a:solidFill>
                  <a:srgbClr val="0000FF"/>
                </a:solidFill>
              </a:rPr>
              <a:t>child </a:t>
            </a:r>
            <a:r>
              <a:rPr lang="en-US" sz="2400" b="1" dirty="0"/>
              <a:t>state is not already in the </a:t>
            </a:r>
            <a:r>
              <a:rPr lang="en-US" sz="2400" b="1" dirty="0">
                <a:solidFill>
                  <a:srgbClr val="0000FF"/>
                </a:solidFill>
              </a:rPr>
              <a:t>frontier</a:t>
            </a:r>
            <a:r>
              <a:rPr lang="en-US" sz="2400" b="1" dirty="0"/>
              <a:t> or </a:t>
            </a:r>
            <a:r>
              <a:rPr lang="en-US" sz="2400" b="1" dirty="0">
                <a:solidFill>
                  <a:srgbClr val="0000FF"/>
                </a:solidFill>
              </a:rPr>
              <a:t>explored set </a:t>
            </a:r>
            <a:r>
              <a:rPr lang="en-US" sz="2400" b="1" dirty="0">
                <a:solidFill>
                  <a:schemeClr val="accent2"/>
                </a:solidFill>
              </a:rPr>
              <a:t>then</a:t>
            </a:r>
            <a:endParaRPr lang="en-US" sz="2400" b="1" dirty="0"/>
          </a:p>
          <a:p>
            <a:pPr>
              <a:lnSpc>
                <a:spcPct val="120000"/>
              </a:lnSpc>
            </a:pPr>
            <a:r>
              <a:rPr lang="en-US" sz="2400" dirty="0"/>
              <a:t>                             add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to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A2DBC16-619F-8C96-C986-D2AFF509DCDA}"/>
                  </a:ext>
                </a:extLst>
              </p14:cNvPr>
              <p14:cNvContentPartPr/>
              <p14:nvPr/>
            </p14:nvContentPartPr>
            <p14:xfrm>
              <a:off x="4127040" y="6239880"/>
              <a:ext cx="5395680" cy="114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A2DBC16-619F-8C96-C986-D2AFF509DCD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1400" y="1799640"/>
                <a:ext cx="9130680" cy="45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754B8B1-126A-EE51-7326-64A88B35A88E}"/>
                  </a:ext>
                </a:extLst>
              </p14:cNvPr>
              <p14:cNvContentPartPr/>
              <p14:nvPr/>
            </p14:nvContentPartPr>
            <p14:xfrm>
              <a:off x="226440" y="3643560"/>
              <a:ext cx="6900840" cy="18349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754B8B1-126A-EE51-7326-64A88B35A8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080" y="3634200"/>
                <a:ext cx="6919560" cy="185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9925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6F5EE-9574-4CFB-95A6-7AF5B6289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19" y="344770"/>
            <a:ext cx="10515600" cy="62781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2314A-2FC2-4831-96A2-263F96A8A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819" y="943217"/>
            <a:ext cx="8435323" cy="2039539"/>
          </a:xfrm>
        </p:spPr>
        <p:txBody>
          <a:bodyPr/>
          <a:lstStyle/>
          <a:p>
            <a:r>
              <a:rPr lang="en-US" dirty="0"/>
              <a:t>What is the relationship between these sets of states after each loop iteration in </a:t>
            </a:r>
            <a:r>
              <a:rPr lang="en-US" dirty="0">
                <a:solidFill>
                  <a:srgbClr val="00B050"/>
                </a:solidFill>
              </a:rPr>
              <a:t>GRAPH_SEARCH</a:t>
            </a:r>
            <a:r>
              <a:rPr lang="en-US" dirty="0"/>
              <a:t>?</a:t>
            </a:r>
          </a:p>
          <a:p>
            <a:r>
              <a:rPr lang="en-US" dirty="0"/>
              <a:t>(Loop invariants!!!)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738CB5-7A7F-4CF4-A975-959BB6166584}"/>
              </a:ext>
            </a:extLst>
          </p:cNvPr>
          <p:cNvGrpSpPr/>
          <p:nvPr/>
        </p:nvGrpSpPr>
        <p:grpSpPr>
          <a:xfrm>
            <a:off x="648056" y="3159981"/>
            <a:ext cx="3457115" cy="1888367"/>
            <a:chOff x="724116" y="1853643"/>
            <a:chExt cx="3457115" cy="188836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0E5E15-E3A0-4EF3-A71D-D2E4FFE67283}"/>
                </a:ext>
              </a:extLst>
            </p:cNvPr>
            <p:cNvSpPr/>
            <p:nvPr/>
          </p:nvSpPr>
          <p:spPr>
            <a:xfrm>
              <a:off x="742462" y="1899138"/>
              <a:ext cx="3438769" cy="18061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CE982CF-2CD8-466D-8C9C-5FC251E5FACB}"/>
                </a:ext>
              </a:extLst>
            </p:cNvPr>
            <p:cNvSpPr/>
            <p:nvPr/>
          </p:nvSpPr>
          <p:spPr>
            <a:xfrm>
              <a:off x="893615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D4F596F-E45C-4EB9-88C1-973988F8B1C6}"/>
                </a:ext>
              </a:extLst>
            </p:cNvPr>
            <p:cNvSpPr txBox="1"/>
            <p:nvPr/>
          </p:nvSpPr>
          <p:spPr>
            <a:xfrm>
              <a:off x="724116" y="1853643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</a:t>
              </a:r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C67BB73-8E94-49C3-B0C8-0889547590D3}"/>
                </a:ext>
              </a:extLst>
            </p:cNvPr>
            <p:cNvSpPr txBox="1"/>
            <p:nvPr/>
          </p:nvSpPr>
          <p:spPr>
            <a:xfrm>
              <a:off x="983316" y="2074497"/>
              <a:ext cx="9161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B0F0"/>
                  </a:solidFill>
                </a:rPr>
                <a:t>Explored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7DF973E-655B-45FD-A239-BE3F1AE3C047}"/>
                </a:ext>
              </a:extLst>
            </p:cNvPr>
            <p:cNvSpPr/>
            <p:nvPr/>
          </p:nvSpPr>
          <p:spPr>
            <a:xfrm>
              <a:off x="2996232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CA5F3CC-6FDF-437C-AEE1-0528D8E8621E}"/>
                </a:ext>
              </a:extLst>
            </p:cNvPr>
            <p:cNvSpPr txBox="1"/>
            <p:nvPr/>
          </p:nvSpPr>
          <p:spPr>
            <a:xfrm>
              <a:off x="2977049" y="2074497"/>
              <a:ext cx="11386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7030A0"/>
                  </a:solidFill>
                </a:rPr>
                <a:t>Never Seen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1A666F0-5452-43E7-98B8-6D6A8DF0F216}"/>
                </a:ext>
              </a:extLst>
            </p:cNvPr>
            <p:cNvSpPr/>
            <p:nvPr/>
          </p:nvSpPr>
          <p:spPr>
            <a:xfrm>
              <a:off x="1937602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A1012B-F36C-4660-AEAE-D61F2EA87794}"/>
                </a:ext>
              </a:extLst>
            </p:cNvPr>
            <p:cNvSpPr txBox="1"/>
            <p:nvPr/>
          </p:nvSpPr>
          <p:spPr>
            <a:xfrm>
              <a:off x="2048381" y="3403456"/>
              <a:ext cx="8526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Frontier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13DC9E-F3A8-41B7-8B85-BB8FF40E5FAF}"/>
              </a:ext>
            </a:extLst>
          </p:cNvPr>
          <p:cNvGrpSpPr/>
          <p:nvPr/>
        </p:nvGrpSpPr>
        <p:grpSpPr>
          <a:xfrm>
            <a:off x="4524866" y="3159981"/>
            <a:ext cx="3457115" cy="1888367"/>
            <a:chOff x="4595673" y="1853643"/>
            <a:chExt cx="3457115" cy="188836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5A637BA-4E1D-4EDF-B3C3-27F4FC87F2A2}"/>
                </a:ext>
              </a:extLst>
            </p:cNvPr>
            <p:cNvSpPr/>
            <p:nvPr/>
          </p:nvSpPr>
          <p:spPr>
            <a:xfrm>
              <a:off x="4614019" y="1899138"/>
              <a:ext cx="3438769" cy="18061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4ECB7C-0CA8-4107-9F8D-06C379EC515B}"/>
                </a:ext>
              </a:extLst>
            </p:cNvPr>
            <p:cNvSpPr/>
            <p:nvPr/>
          </p:nvSpPr>
          <p:spPr>
            <a:xfrm>
              <a:off x="4765172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7A4A35-C0CC-4368-9E90-6F133B5CC0AA}"/>
                </a:ext>
              </a:extLst>
            </p:cNvPr>
            <p:cNvSpPr txBox="1"/>
            <p:nvPr/>
          </p:nvSpPr>
          <p:spPr>
            <a:xfrm>
              <a:off x="4595673" y="1853643"/>
              <a:ext cx="324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B</a:t>
              </a:r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30A9FCA-CF0C-4FA3-8512-4872D8464EF9}"/>
                </a:ext>
              </a:extLst>
            </p:cNvPr>
            <p:cNvSpPr txBox="1"/>
            <p:nvPr/>
          </p:nvSpPr>
          <p:spPr>
            <a:xfrm>
              <a:off x="4854873" y="2074497"/>
              <a:ext cx="9161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B0F0"/>
                  </a:solidFill>
                </a:rPr>
                <a:t>Explored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483B548-022A-4047-A11B-4F2F78D44509}"/>
                </a:ext>
              </a:extLst>
            </p:cNvPr>
            <p:cNvSpPr/>
            <p:nvPr/>
          </p:nvSpPr>
          <p:spPr>
            <a:xfrm>
              <a:off x="6867789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63FF02-F845-4910-9617-4B781DD32EFA}"/>
                </a:ext>
              </a:extLst>
            </p:cNvPr>
            <p:cNvSpPr txBox="1"/>
            <p:nvPr/>
          </p:nvSpPr>
          <p:spPr>
            <a:xfrm>
              <a:off x="6848606" y="2074497"/>
              <a:ext cx="11386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7030A0"/>
                  </a:solidFill>
                </a:rPr>
                <a:t>Never Seen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203A958-FD76-4BF5-8F9D-FA78B92B0A5C}"/>
                </a:ext>
              </a:extLst>
            </p:cNvPr>
            <p:cNvSpPr/>
            <p:nvPr/>
          </p:nvSpPr>
          <p:spPr>
            <a:xfrm>
              <a:off x="5449651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022DCFE-78E7-47B2-8561-F99F8540D00E}"/>
                </a:ext>
              </a:extLst>
            </p:cNvPr>
            <p:cNvSpPr txBox="1"/>
            <p:nvPr/>
          </p:nvSpPr>
          <p:spPr>
            <a:xfrm>
              <a:off x="5560430" y="3403456"/>
              <a:ext cx="8526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Frontier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253F68B-EB56-4E2B-A507-7A255EDBF3EE}"/>
              </a:ext>
            </a:extLst>
          </p:cNvPr>
          <p:cNvGrpSpPr/>
          <p:nvPr/>
        </p:nvGrpSpPr>
        <p:grpSpPr>
          <a:xfrm>
            <a:off x="8434015" y="3170086"/>
            <a:ext cx="3438769" cy="1878262"/>
            <a:chOff x="3567567" y="4153570"/>
            <a:chExt cx="3438769" cy="187826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8128182-CB62-49C7-BC37-492AC7E7849F}"/>
                </a:ext>
              </a:extLst>
            </p:cNvPr>
            <p:cNvSpPr/>
            <p:nvPr/>
          </p:nvSpPr>
          <p:spPr>
            <a:xfrm>
              <a:off x="3567567" y="4188960"/>
              <a:ext cx="3438769" cy="18061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6BFD14E-DE6C-4CB6-98D7-9EAD69FD2587}"/>
                </a:ext>
              </a:extLst>
            </p:cNvPr>
            <p:cNvSpPr/>
            <p:nvPr/>
          </p:nvSpPr>
          <p:spPr>
            <a:xfrm>
              <a:off x="3737449" y="4692846"/>
              <a:ext cx="1039447" cy="1047262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259D9F-D82A-452A-9F81-386CF44AFB68}"/>
                </a:ext>
              </a:extLst>
            </p:cNvPr>
            <p:cNvSpPr txBox="1"/>
            <p:nvPr/>
          </p:nvSpPr>
          <p:spPr>
            <a:xfrm>
              <a:off x="3567950" y="4153570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C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D6E18F0-FA3B-4575-90D1-E6E2A83C5542}"/>
                </a:ext>
              </a:extLst>
            </p:cNvPr>
            <p:cNvSpPr txBox="1"/>
            <p:nvPr/>
          </p:nvSpPr>
          <p:spPr>
            <a:xfrm>
              <a:off x="3827150" y="4374424"/>
              <a:ext cx="9161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B0F0"/>
                  </a:solidFill>
                </a:rPr>
                <a:t>Explored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6CBF9DE-CE1E-44CF-B55D-24FF3A55A4F7}"/>
                </a:ext>
              </a:extLst>
            </p:cNvPr>
            <p:cNvSpPr/>
            <p:nvPr/>
          </p:nvSpPr>
          <p:spPr>
            <a:xfrm>
              <a:off x="5840066" y="4692846"/>
              <a:ext cx="1039447" cy="1047262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C699D83-F971-409E-8DA6-2A67D6E40247}"/>
                </a:ext>
              </a:extLst>
            </p:cNvPr>
            <p:cNvSpPr txBox="1"/>
            <p:nvPr/>
          </p:nvSpPr>
          <p:spPr>
            <a:xfrm>
              <a:off x="5820883" y="4374424"/>
              <a:ext cx="11386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7030A0"/>
                  </a:solidFill>
                </a:rPr>
                <a:t>Never Seen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2C84083-1BE0-492D-A13E-DAE1EC510055}"/>
                </a:ext>
              </a:extLst>
            </p:cNvPr>
            <p:cNvSpPr/>
            <p:nvPr/>
          </p:nvSpPr>
          <p:spPr>
            <a:xfrm>
              <a:off x="4035679" y="5001260"/>
              <a:ext cx="649785" cy="623736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17B0-C12A-498B-A567-DA9C36714949}"/>
                </a:ext>
              </a:extLst>
            </p:cNvPr>
            <p:cNvSpPr txBox="1"/>
            <p:nvPr/>
          </p:nvSpPr>
          <p:spPr>
            <a:xfrm>
              <a:off x="4115694" y="5693278"/>
              <a:ext cx="8526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Frontier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C5BE9FC1-DCED-BED2-3BDC-1C6A55245958}"/>
                  </a:ext>
                </a:extLst>
              </p14:cNvPr>
              <p14:cNvContentPartPr/>
              <p14:nvPr/>
            </p14:nvContentPartPr>
            <p14:xfrm>
              <a:off x="795600" y="2403720"/>
              <a:ext cx="9052560" cy="7959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C5BE9FC1-DCED-BED2-3BDC-1C6A552459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6240" y="2394360"/>
                <a:ext cx="9071280" cy="81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0300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E1C1E-59E3-4BA5-BA92-112613E0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0BAD3-AAB9-4003-A21C-023724641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graph search algorithm overlays a tree on a graph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00B0F0"/>
                </a:solidFill>
              </a:rPr>
              <a:t>frontier</a:t>
            </a:r>
            <a:r>
              <a:rPr lang="en-US" dirty="0"/>
              <a:t> states separate the </a:t>
            </a:r>
            <a:r>
              <a:rPr lang="en-US" dirty="0">
                <a:solidFill>
                  <a:srgbClr val="00B0F0"/>
                </a:solidFill>
              </a:rPr>
              <a:t>explored</a:t>
            </a:r>
            <a:r>
              <a:rPr lang="en-US" dirty="0"/>
              <a:t> states from </a:t>
            </a:r>
            <a:r>
              <a:rPr lang="en-US" dirty="0">
                <a:solidFill>
                  <a:srgbClr val="00B0F0"/>
                </a:solidFill>
              </a:rPr>
              <a:t>never seen </a:t>
            </a:r>
            <a:r>
              <a:rPr lang="en-US" dirty="0"/>
              <a:t>states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6848A7-B121-4040-8940-E5260116F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321" y="2344865"/>
            <a:ext cx="7423031" cy="16157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5F6452-5285-43B4-9722-6FC353ED1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026" y="4295775"/>
            <a:ext cx="6636636" cy="18157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3C91FB-D46E-497C-BC6E-521A462A0729}"/>
              </a:ext>
            </a:extLst>
          </p:cNvPr>
          <p:cNvSpPr/>
          <p:nvPr/>
        </p:nvSpPr>
        <p:spPr>
          <a:xfrm>
            <a:off x="393031" y="6379452"/>
            <a:ext cx="96292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Images: AIMA, Figure 3.8, 3.9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BDA987A-55C5-9A38-4684-7BADDB1744DF}"/>
                  </a:ext>
                </a:extLst>
              </p14:cNvPr>
              <p14:cNvContentPartPr/>
              <p14:nvPr/>
            </p14:nvContentPartPr>
            <p14:xfrm>
              <a:off x="2193840" y="2611800"/>
              <a:ext cx="5769000" cy="792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BDA987A-55C5-9A38-4684-7BADDB1744D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84480" y="2602440"/>
                <a:ext cx="5787720" cy="81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67365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60" y="5414963"/>
            <a:ext cx="10515600" cy="627812"/>
          </a:xfrm>
        </p:spPr>
        <p:txBody>
          <a:bodyPr/>
          <a:lstStyle/>
          <a:p>
            <a:pPr eaLnBrk="1" hangingPunct="1"/>
            <a:r>
              <a:rPr lang="en-US" sz="4400" dirty="0"/>
              <a:t>Search Algorithm Properties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6588" y="342657"/>
            <a:ext cx="5838824" cy="4410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773281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1442" y="1117940"/>
            <a:ext cx="5556432" cy="4168408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056" y="994943"/>
            <a:ext cx="5556433" cy="4167325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BFS vs DFS</a:t>
            </a:r>
          </a:p>
        </p:txBody>
      </p:sp>
    </p:spTree>
    <p:extLst>
      <p:ext uri="{BB962C8B-B14F-4D97-AF65-F5344CB8AC3E}">
        <p14:creationId xmlns:p14="http://schemas.microsoft.com/office/powerpoint/2010/main" val="3943125862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BFS vs DFS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following demo using BFS or DFS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A028763D-D84F-40B5-B183-1722BC6B9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6488672"/>
            <a:ext cx="3733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[Demo: </a:t>
            </a:r>
            <a:r>
              <a:rPr lang="en-US" dirty="0" err="1">
                <a:solidFill>
                  <a:srgbClr val="C00000"/>
                </a:solidFill>
              </a:rPr>
              <a:t>dfs</a:t>
            </a:r>
            <a:r>
              <a:rPr lang="en-US" dirty="0">
                <a:solidFill>
                  <a:srgbClr val="C00000"/>
                </a:solidFill>
              </a:rPr>
              <a:t>/</a:t>
            </a:r>
            <a:r>
              <a:rPr lang="en-US" dirty="0" err="1">
                <a:solidFill>
                  <a:srgbClr val="C00000"/>
                </a:solidFill>
              </a:rPr>
              <a:t>bfs</a:t>
            </a:r>
            <a:r>
              <a:rPr lang="en-US" dirty="0">
                <a:solidFill>
                  <a:srgbClr val="C00000"/>
                </a:solidFill>
              </a:rPr>
              <a:t> maze water (L2D6)]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9ADCA20-06E5-4E90-B278-0079D7A7D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1442" y="1117940"/>
            <a:ext cx="5556432" cy="4168408"/>
          </a:xfrm>
          <a:prstGeom prst="rect">
            <a:avLst/>
          </a:prstGeom>
          <a:noFill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DE8406EF-CE64-41AC-AF3C-992403C0E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056" y="994943"/>
            <a:ext cx="5556433" cy="4167325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5837D4-0118-C443-6041-A0EBEA417B14}"/>
                  </a:ext>
                </a:extLst>
              </p14:cNvPr>
              <p14:cNvContentPartPr/>
              <p14:nvPr/>
            </p14:nvContentPartPr>
            <p14:xfrm>
              <a:off x="1548720" y="2460240"/>
              <a:ext cx="858600" cy="299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5837D4-0118-C443-6041-A0EBEA417B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39360" y="2450880"/>
                <a:ext cx="877320" cy="31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1440576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following demo using BFS or DFS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A028763D-D84F-40B5-B183-1722BC6B9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6488672"/>
            <a:ext cx="3733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[Demo: </a:t>
            </a:r>
            <a:r>
              <a:rPr lang="en-US" dirty="0" err="1">
                <a:solidFill>
                  <a:srgbClr val="C00000"/>
                </a:solidFill>
              </a:rPr>
              <a:t>dfs</a:t>
            </a:r>
            <a:r>
              <a:rPr lang="en-US" dirty="0">
                <a:solidFill>
                  <a:srgbClr val="C00000"/>
                </a:solidFill>
              </a:rPr>
              <a:t>/</a:t>
            </a:r>
            <a:r>
              <a:rPr lang="en-US" dirty="0" err="1">
                <a:solidFill>
                  <a:srgbClr val="C00000"/>
                </a:solidFill>
              </a:rPr>
              <a:t>bfs</a:t>
            </a:r>
            <a:r>
              <a:rPr lang="en-US" dirty="0">
                <a:solidFill>
                  <a:srgbClr val="C00000"/>
                </a:solidFill>
              </a:rPr>
              <a:t> maze water (L2D6)]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9ADCA20-06E5-4E90-B278-0079D7A7D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1442" y="1117940"/>
            <a:ext cx="5556432" cy="4168408"/>
          </a:xfrm>
          <a:prstGeom prst="rect">
            <a:avLst/>
          </a:prstGeom>
          <a:noFill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DE8406EF-CE64-41AC-AF3C-992403C0E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056" y="994943"/>
            <a:ext cx="5556433" cy="41673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5431270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Maze Water DFS/BFS (part 1)</a:t>
            </a:r>
          </a:p>
        </p:txBody>
      </p:sp>
      <p:pic>
        <p:nvPicPr>
          <p:cNvPr id="4" name="MazeWater-BF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7780" y="1020594"/>
            <a:ext cx="7896715" cy="58374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7E4BF1A-D6DA-DE8D-DE1D-10679131D11D}"/>
                  </a:ext>
                </a:extLst>
              </p14:cNvPr>
              <p14:cNvContentPartPr/>
              <p14:nvPr/>
            </p14:nvContentPartPr>
            <p14:xfrm>
              <a:off x="820440" y="1364760"/>
              <a:ext cx="10421640" cy="2817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7E4BF1A-D6DA-DE8D-DE1D-10679131D11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1080" y="1355400"/>
                <a:ext cx="10440360" cy="283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022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Maze Water DFS/BFS (part 2)</a:t>
            </a:r>
          </a:p>
        </p:txBody>
      </p:sp>
      <p:pic>
        <p:nvPicPr>
          <p:cNvPr id="3" name="MazeWater-DF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7774" y="1022312"/>
            <a:ext cx="7894391" cy="583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5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BFS vs DFS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710513" y="1377225"/>
            <a:ext cx="8813800" cy="4729164"/>
          </a:xfrm>
        </p:spPr>
        <p:txBody>
          <a:bodyPr/>
          <a:lstStyle/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When will BFS outperform DFS?</a:t>
            </a:r>
          </a:p>
          <a:p>
            <a:pPr eaLnBrk="1" hangingPunct="1"/>
            <a:endParaRPr lang="en-US" sz="3600" dirty="0"/>
          </a:p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When will DFS outperform BFS?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DBBE5B-FF9E-AF46-3CCF-46AC5213615F}"/>
                  </a:ext>
                </a:extLst>
              </p14:cNvPr>
              <p14:cNvContentPartPr/>
              <p14:nvPr/>
            </p14:nvContentPartPr>
            <p14:xfrm>
              <a:off x="4734720" y="455760"/>
              <a:ext cx="7058160" cy="5949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DBBE5B-FF9E-AF46-3CCF-46AC521361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25360" y="438480"/>
                <a:ext cx="7076880" cy="59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8A09AAD-C8AE-B9F2-4907-59EAD750EFE6}"/>
                  </a:ext>
                </a:extLst>
              </p14:cNvPr>
              <p14:cNvContentPartPr/>
              <p14:nvPr/>
            </p14:nvContentPartPr>
            <p14:xfrm>
              <a:off x="920160" y="2469240"/>
              <a:ext cx="8990280" cy="3872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8A09AAD-C8AE-B9F2-4907-59EAD750EF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0800" y="2459880"/>
                <a:ext cx="9009000" cy="38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BFF3FB7-708A-7735-B81A-F6E111F91F9E}"/>
                  </a:ext>
                </a:extLst>
              </p14:cNvPr>
              <p14:cNvContentPartPr/>
              <p14:nvPr/>
            </p14:nvContentPartPr>
            <p14:xfrm>
              <a:off x="354240" y="3775320"/>
              <a:ext cx="11541600" cy="2032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BFF3FB7-708A-7735-B81A-F6E111F91F9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4880" y="3765960"/>
                <a:ext cx="11560320" cy="205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332019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406400" y="1295403"/>
            <a:ext cx="11379200" cy="4729164"/>
          </a:xfrm>
        </p:spPr>
        <p:txBody>
          <a:bodyPr/>
          <a:lstStyle/>
          <a:p>
            <a:r>
              <a:rPr lang="en-US" sz="2400" dirty="0"/>
              <a:t>Complete: Guaranteed to find a solution if one exists?</a:t>
            </a:r>
          </a:p>
          <a:p>
            <a:r>
              <a:rPr lang="en-US" sz="2400" dirty="0"/>
              <a:t>Optimal: Guaranteed to find the least cost path?</a:t>
            </a:r>
          </a:p>
          <a:p>
            <a:r>
              <a:rPr lang="en-US" sz="2400" dirty="0"/>
              <a:t>Time complexity?</a:t>
            </a:r>
          </a:p>
          <a:p>
            <a:r>
              <a:rPr lang="en-US" sz="2400" dirty="0"/>
              <a:t>Space complexity?</a:t>
            </a:r>
          </a:p>
          <a:p>
            <a:pPr lvl="1"/>
            <a:endParaRPr lang="en-US" sz="2000" dirty="0"/>
          </a:p>
          <a:p>
            <a:r>
              <a:rPr lang="en-US" sz="2400" dirty="0"/>
              <a:t>Cartoon of search tree:</a:t>
            </a:r>
          </a:p>
          <a:p>
            <a:pPr lvl="1"/>
            <a:r>
              <a:rPr lang="en-US" dirty="0"/>
              <a:t>b is the branching factor</a:t>
            </a:r>
          </a:p>
          <a:p>
            <a:pPr lvl="1"/>
            <a:r>
              <a:rPr lang="en-US" dirty="0"/>
              <a:t>m is the maximum depth</a:t>
            </a:r>
          </a:p>
          <a:p>
            <a:pPr lvl="1"/>
            <a:r>
              <a:rPr lang="en-US" dirty="0"/>
              <a:t>solutions at various depths</a:t>
            </a:r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Number of nodes in entire tree?</a:t>
            </a:r>
          </a:p>
          <a:p>
            <a:pPr lvl="1"/>
            <a:r>
              <a:rPr lang="en-US" dirty="0"/>
              <a:t>1 + b + b</a:t>
            </a:r>
            <a:r>
              <a:rPr lang="en-US" baseline="30000" dirty="0"/>
              <a:t>2</a:t>
            </a:r>
            <a:r>
              <a:rPr lang="en-US" dirty="0"/>
              <a:t> + …. </a:t>
            </a: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dirty="0"/>
              <a:t> = O(</a:t>
            </a: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dirty="0"/>
              <a:t>)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6" name="Freeform 30"/>
          <p:cNvSpPr>
            <a:spLocks/>
          </p:cNvSpPr>
          <p:nvPr/>
        </p:nvSpPr>
        <p:spPr bwMode="auto">
          <a:xfrm>
            <a:off x="6737356" y="2763846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8" rIns="91428" bIns="45718"/>
          <a:lstStyle/>
          <a:p>
            <a:endParaRPr lang="en-US" sz="2400"/>
          </a:p>
        </p:txBody>
      </p:sp>
      <p:sp>
        <p:nvSpPr>
          <p:cNvPr id="7" name="Oval 31"/>
          <p:cNvSpPr>
            <a:spLocks noChangeArrowheads="1"/>
          </p:cNvSpPr>
          <p:nvPr/>
        </p:nvSpPr>
        <p:spPr bwMode="auto">
          <a:xfrm>
            <a:off x="8091487" y="269398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8" name="Oval 32"/>
          <p:cNvSpPr>
            <a:spLocks noChangeArrowheads="1"/>
          </p:cNvSpPr>
          <p:nvPr/>
        </p:nvSpPr>
        <p:spPr bwMode="auto">
          <a:xfrm>
            <a:off x="7859715" y="3119441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9" name="Oval 33"/>
          <p:cNvSpPr>
            <a:spLocks noChangeArrowheads="1"/>
          </p:cNvSpPr>
          <p:nvPr/>
        </p:nvSpPr>
        <p:spPr bwMode="auto">
          <a:xfrm>
            <a:off x="8335963" y="3109913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7989895" y="2970215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…</a:t>
            </a:r>
          </a:p>
        </p:txBody>
      </p:sp>
      <p:sp>
        <p:nvSpPr>
          <p:cNvPr id="11" name="Freeform 35"/>
          <p:cNvSpPr>
            <a:spLocks/>
          </p:cNvSpPr>
          <p:nvPr/>
        </p:nvSpPr>
        <p:spPr bwMode="auto">
          <a:xfrm>
            <a:off x="7972427" y="2924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8" tIns="45718" rIns="91428" bIns="45718"/>
          <a:lstStyle/>
          <a:p>
            <a:endParaRPr lang="en-US" sz="2400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8374061" y="2722567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13" name="Text Box 37"/>
          <p:cNvSpPr txBox="1">
            <a:spLocks noChangeArrowheads="1"/>
          </p:cNvSpPr>
          <p:nvPr/>
        </p:nvSpPr>
        <p:spPr bwMode="auto">
          <a:xfrm>
            <a:off x="9801225" y="2574927"/>
            <a:ext cx="111918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1 node</a:t>
            </a: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9802815" y="2928937"/>
            <a:ext cx="1943098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 nodes</a:t>
            </a:r>
          </a:p>
        </p:txBody>
      </p:sp>
      <p:sp>
        <p:nvSpPr>
          <p:cNvPr id="15" name="Text Box 39"/>
          <p:cNvSpPr txBox="1">
            <a:spLocks noChangeArrowheads="1"/>
          </p:cNvSpPr>
          <p:nvPr/>
        </p:nvSpPr>
        <p:spPr bwMode="auto">
          <a:xfrm>
            <a:off x="9802814" y="3340100"/>
            <a:ext cx="19827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</a:t>
            </a:r>
            <a:r>
              <a:rPr lang="en-US" sz="2400" baseline="30000" dirty="0"/>
              <a:t>2</a:t>
            </a:r>
            <a:r>
              <a:rPr lang="en-US" sz="2400" dirty="0"/>
              <a:t> nodes</a:t>
            </a:r>
          </a:p>
        </p:txBody>
      </p:sp>
      <p:sp>
        <p:nvSpPr>
          <p:cNvPr id="16" name="Text Box 40"/>
          <p:cNvSpPr txBox="1">
            <a:spLocks noChangeArrowheads="1"/>
          </p:cNvSpPr>
          <p:nvPr/>
        </p:nvSpPr>
        <p:spPr bwMode="auto">
          <a:xfrm>
            <a:off x="9817103" y="4965703"/>
            <a:ext cx="1460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b</a:t>
            </a:r>
            <a:r>
              <a:rPr lang="en-US" sz="2400" baseline="30000" dirty="0" err="1"/>
              <a:t>m</a:t>
            </a:r>
            <a:r>
              <a:rPr lang="en-US" sz="2400" dirty="0"/>
              <a:t> nodes</a:t>
            </a:r>
          </a:p>
        </p:txBody>
      </p:sp>
      <p:sp>
        <p:nvSpPr>
          <p:cNvPr id="17" name="Oval 41"/>
          <p:cNvSpPr>
            <a:spLocks noChangeArrowheads="1"/>
          </p:cNvSpPr>
          <p:nvPr/>
        </p:nvSpPr>
        <p:spPr bwMode="auto">
          <a:xfrm>
            <a:off x="8050213" y="5235575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18" name="Oval 42"/>
          <p:cNvSpPr>
            <a:spLocks noChangeArrowheads="1"/>
          </p:cNvSpPr>
          <p:nvPr/>
        </p:nvSpPr>
        <p:spPr bwMode="auto">
          <a:xfrm>
            <a:off x="8583615" y="41592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21" name="AutoShape 45"/>
          <p:cNvSpPr>
            <a:spLocks/>
          </p:cNvSpPr>
          <p:nvPr/>
        </p:nvSpPr>
        <p:spPr bwMode="auto">
          <a:xfrm>
            <a:off x="6305551" y="2514604"/>
            <a:ext cx="265112" cy="2811463"/>
          </a:xfrm>
          <a:prstGeom prst="leftBrace">
            <a:avLst>
              <a:gd name="adj1" fmla="val 8837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22" name="Text Box 46"/>
          <p:cNvSpPr txBox="1">
            <a:spLocks noChangeArrowheads="1"/>
          </p:cNvSpPr>
          <p:nvPr/>
        </p:nvSpPr>
        <p:spPr bwMode="auto">
          <a:xfrm>
            <a:off x="5235576" y="3725867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m tiers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43E9B94-C95D-9CC0-8972-E61661351A96}"/>
                  </a:ext>
                </a:extLst>
              </p14:cNvPr>
              <p14:cNvContentPartPr/>
              <p14:nvPr/>
            </p14:nvContentPartPr>
            <p14:xfrm>
              <a:off x="123480" y="2148480"/>
              <a:ext cx="9982080" cy="4191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43E9B94-C95D-9CC0-8972-E61661351A9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120" y="2139120"/>
                <a:ext cx="10000800" cy="420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6128911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406400" y="1295403"/>
            <a:ext cx="11379200" cy="4729164"/>
          </a:xfrm>
        </p:spPr>
        <p:txBody>
          <a:bodyPr/>
          <a:lstStyle/>
          <a:p>
            <a:r>
              <a:rPr lang="en-US" sz="2400" dirty="0"/>
              <a:t>Complete: Guaranteed to find a solution if one exists?</a:t>
            </a:r>
          </a:p>
          <a:p>
            <a:r>
              <a:rPr lang="en-US" sz="2400" dirty="0"/>
              <a:t>Optimal: Guaranteed to find the least cost path?</a:t>
            </a:r>
          </a:p>
          <a:p>
            <a:r>
              <a:rPr lang="en-US" sz="2400" dirty="0"/>
              <a:t>Time complexity?</a:t>
            </a:r>
          </a:p>
          <a:p>
            <a:r>
              <a:rPr lang="en-US" sz="2400" dirty="0"/>
              <a:t>Space complexity?</a:t>
            </a:r>
          </a:p>
          <a:p>
            <a:pPr lvl="1"/>
            <a:endParaRPr lang="en-US" sz="2000" dirty="0"/>
          </a:p>
          <a:p>
            <a:r>
              <a:rPr lang="en-US" sz="2400" dirty="0"/>
              <a:t>Cartoon of search tree:</a:t>
            </a:r>
          </a:p>
          <a:p>
            <a:pPr lvl="1"/>
            <a:r>
              <a:rPr lang="en-US" sz="2000" dirty="0"/>
              <a:t>b is the branching factor</a:t>
            </a:r>
          </a:p>
          <a:p>
            <a:pPr lvl="1"/>
            <a:r>
              <a:rPr lang="en-US" sz="2000" dirty="0"/>
              <a:t>m is the maximum depth</a:t>
            </a:r>
          </a:p>
          <a:p>
            <a:pPr lvl="1"/>
            <a:r>
              <a:rPr lang="en-US" sz="2000" dirty="0"/>
              <a:t>solutions at various depths</a:t>
            </a:r>
          </a:p>
          <a:p>
            <a:pPr lvl="1"/>
            <a:endParaRPr lang="en-US" sz="2000" dirty="0"/>
          </a:p>
          <a:p>
            <a:r>
              <a:rPr lang="en-US" sz="2400" dirty="0"/>
              <a:t>Number of nodes in entire tree?</a:t>
            </a:r>
          </a:p>
          <a:p>
            <a:pPr lvl="1"/>
            <a:r>
              <a:rPr lang="en-US" sz="2000" dirty="0"/>
              <a:t>1 + b + b</a:t>
            </a:r>
            <a:r>
              <a:rPr lang="en-US" sz="2000" baseline="30000" dirty="0"/>
              <a:t>2</a:t>
            </a:r>
            <a:r>
              <a:rPr lang="en-US" sz="2000" dirty="0"/>
              <a:t> + …. 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 =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endParaRPr lang="en-US" sz="2400" dirty="0"/>
          </a:p>
        </p:txBody>
      </p:sp>
      <p:sp>
        <p:nvSpPr>
          <p:cNvPr id="6" name="Freeform 30"/>
          <p:cNvSpPr>
            <a:spLocks/>
          </p:cNvSpPr>
          <p:nvPr/>
        </p:nvSpPr>
        <p:spPr bwMode="auto">
          <a:xfrm>
            <a:off x="6737356" y="2763846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8" rIns="91428" bIns="45718"/>
          <a:lstStyle/>
          <a:p>
            <a:endParaRPr lang="en-US" sz="2400"/>
          </a:p>
        </p:txBody>
      </p:sp>
      <p:sp>
        <p:nvSpPr>
          <p:cNvPr id="7" name="Oval 31"/>
          <p:cNvSpPr>
            <a:spLocks noChangeArrowheads="1"/>
          </p:cNvSpPr>
          <p:nvPr/>
        </p:nvSpPr>
        <p:spPr bwMode="auto">
          <a:xfrm>
            <a:off x="8091487" y="269398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8" name="Oval 32"/>
          <p:cNvSpPr>
            <a:spLocks noChangeArrowheads="1"/>
          </p:cNvSpPr>
          <p:nvPr/>
        </p:nvSpPr>
        <p:spPr bwMode="auto">
          <a:xfrm>
            <a:off x="7859715" y="3119441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9" name="Oval 33"/>
          <p:cNvSpPr>
            <a:spLocks noChangeArrowheads="1"/>
          </p:cNvSpPr>
          <p:nvPr/>
        </p:nvSpPr>
        <p:spPr bwMode="auto">
          <a:xfrm>
            <a:off x="8335963" y="3109913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7989895" y="2970215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…</a:t>
            </a:r>
          </a:p>
        </p:txBody>
      </p:sp>
      <p:sp>
        <p:nvSpPr>
          <p:cNvPr id="11" name="Freeform 35"/>
          <p:cNvSpPr>
            <a:spLocks/>
          </p:cNvSpPr>
          <p:nvPr/>
        </p:nvSpPr>
        <p:spPr bwMode="auto">
          <a:xfrm>
            <a:off x="7972427" y="2924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8" tIns="45718" rIns="91428" bIns="45718"/>
          <a:lstStyle/>
          <a:p>
            <a:endParaRPr lang="en-US" sz="2400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8374061" y="2722567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13" name="Text Box 37"/>
          <p:cNvSpPr txBox="1">
            <a:spLocks noChangeArrowheads="1"/>
          </p:cNvSpPr>
          <p:nvPr/>
        </p:nvSpPr>
        <p:spPr bwMode="auto">
          <a:xfrm>
            <a:off x="9801225" y="2574927"/>
            <a:ext cx="1598923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1 node</a:t>
            </a: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9802815" y="2928937"/>
            <a:ext cx="1598924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 nodes</a:t>
            </a:r>
          </a:p>
        </p:txBody>
      </p:sp>
      <p:sp>
        <p:nvSpPr>
          <p:cNvPr id="15" name="Text Box 39"/>
          <p:cNvSpPr txBox="1">
            <a:spLocks noChangeArrowheads="1"/>
          </p:cNvSpPr>
          <p:nvPr/>
        </p:nvSpPr>
        <p:spPr bwMode="auto">
          <a:xfrm>
            <a:off x="9802815" y="3340100"/>
            <a:ext cx="1598924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  <a:r>
              <a:rPr lang="en-US" sz="2400" baseline="30000"/>
              <a:t>2</a:t>
            </a:r>
            <a:r>
              <a:rPr lang="en-US" sz="2400"/>
              <a:t> nodes</a:t>
            </a:r>
          </a:p>
        </p:txBody>
      </p:sp>
      <p:sp>
        <p:nvSpPr>
          <p:cNvPr id="16" name="Text Box 40"/>
          <p:cNvSpPr txBox="1">
            <a:spLocks noChangeArrowheads="1"/>
          </p:cNvSpPr>
          <p:nvPr/>
        </p:nvSpPr>
        <p:spPr bwMode="auto">
          <a:xfrm>
            <a:off x="9817103" y="4965703"/>
            <a:ext cx="2086538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b</a:t>
            </a:r>
            <a:r>
              <a:rPr lang="en-US" sz="2400" baseline="30000" dirty="0" err="1"/>
              <a:t>m</a:t>
            </a:r>
            <a:r>
              <a:rPr lang="en-US" sz="2400" dirty="0"/>
              <a:t> nodes</a:t>
            </a:r>
          </a:p>
        </p:txBody>
      </p:sp>
      <p:sp>
        <p:nvSpPr>
          <p:cNvPr id="17" name="Oval 41"/>
          <p:cNvSpPr>
            <a:spLocks noChangeArrowheads="1"/>
          </p:cNvSpPr>
          <p:nvPr/>
        </p:nvSpPr>
        <p:spPr bwMode="auto">
          <a:xfrm>
            <a:off x="8050213" y="5235575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18" name="Oval 42"/>
          <p:cNvSpPr>
            <a:spLocks noChangeArrowheads="1"/>
          </p:cNvSpPr>
          <p:nvPr/>
        </p:nvSpPr>
        <p:spPr bwMode="auto">
          <a:xfrm>
            <a:off x="8583615" y="41592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21" name="AutoShape 45"/>
          <p:cNvSpPr>
            <a:spLocks/>
          </p:cNvSpPr>
          <p:nvPr/>
        </p:nvSpPr>
        <p:spPr bwMode="auto">
          <a:xfrm>
            <a:off x="6305551" y="2514604"/>
            <a:ext cx="265112" cy="2811463"/>
          </a:xfrm>
          <a:prstGeom prst="leftBrace">
            <a:avLst>
              <a:gd name="adj1" fmla="val 8837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22" name="Text Box 46"/>
          <p:cNvSpPr txBox="1">
            <a:spLocks noChangeArrowheads="1"/>
          </p:cNvSpPr>
          <p:nvPr/>
        </p:nvSpPr>
        <p:spPr bwMode="auto">
          <a:xfrm>
            <a:off x="5235576" y="3725867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m tiers</a:t>
            </a:r>
          </a:p>
        </p:txBody>
      </p:sp>
      <p:sp>
        <p:nvSpPr>
          <p:cNvPr id="31" name="Isosceles Triangle 30"/>
          <p:cNvSpPr/>
          <p:nvPr/>
        </p:nvSpPr>
        <p:spPr>
          <a:xfrm>
            <a:off x="7848600" y="2826781"/>
            <a:ext cx="685800" cy="381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Isosceles Triangle 31"/>
          <p:cNvSpPr/>
          <p:nvPr/>
        </p:nvSpPr>
        <p:spPr>
          <a:xfrm>
            <a:off x="7507224" y="3048000"/>
            <a:ext cx="1371600" cy="381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Isosceles Triangle 32"/>
          <p:cNvSpPr/>
          <p:nvPr/>
        </p:nvSpPr>
        <p:spPr>
          <a:xfrm>
            <a:off x="6812280" y="3276600"/>
            <a:ext cx="2743200" cy="381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9" name="Group 18"/>
          <p:cNvGrpSpPr/>
          <p:nvPr/>
        </p:nvGrpSpPr>
        <p:grpSpPr>
          <a:xfrm>
            <a:off x="-2787651" y="2822575"/>
            <a:ext cx="21945600" cy="4724400"/>
            <a:chOff x="-4114800" y="2133600"/>
            <a:chExt cx="21945600" cy="4724400"/>
          </a:xfrm>
          <a:solidFill>
            <a:schemeClr val="bg1">
              <a:lumMod val="85000"/>
            </a:schemeClr>
          </a:solidFill>
        </p:grpSpPr>
        <p:grpSp>
          <p:nvGrpSpPr>
            <p:cNvPr id="20" name="Group 19"/>
            <p:cNvGrpSpPr/>
            <p:nvPr/>
          </p:nvGrpSpPr>
          <p:grpSpPr>
            <a:xfrm>
              <a:off x="-4114800" y="2133600"/>
              <a:ext cx="21945600" cy="1524000"/>
              <a:chOff x="-4114800" y="2133600"/>
              <a:chExt cx="21945600" cy="1524000"/>
            </a:xfrm>
            <a:grpFill/>
          </p:grpSpPr>
          <p:sp>
            <p:nvSpPr>
              <p:cNvPr id="25" name="Isosceles Triangle 24"/>
              <p:cNvSpPr/>
              <p:nvPr/>
            </p:nvSpPr>
            <p:spPr>
              <a:xfrm>
                <a:off x="6515100" y="2133600"/>
                <a:ext cx="6858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Isosceles Triangle 25"/>
              <p:cNvSpPr/>
              <p:nvPr/>
            </p:nvSpPr>
            <p:spPr>
              <a:xfrm>
                <a:off x="6172200" y="2362200"/>
                <a:ext cx="13716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Isosceles Triangle 26"/>
              <p:cNvSpPr/>
              <p:nvPr/>
            </p:nvSpPr>
            <p:spPr>
              <a:xfrm>
                <a:off x="5486400" y="2590800"/>
                <a:ext cx="27432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Isosceles Triangle 27"/>
              <p:cNvSpPr/>
              <p:nvPr/>
            </p:nvSpPr>
            <p:spPr>
              <a:xfrm>
                <a:off x="4114800" y="2819400"/>
                <a:ext cx="54864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Isosceles Triangle 28"/>
              <p:cNvSpPr/>
              <p:nvPr/>
            </p:nvSpPr>
            <p:spPr>
              <a:xfrm>
                <a:off x="1371600" y="3048000"/>
                <a:ext cx="109728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Isosceles Triangle 29"/>
              <p:cNvSpPr/>
              <p:nvPr/>
            </p:nvSpPr>
            <p:spPr>
              <a:xfrm>
                <a:off x="-4114800" y="3276600"/>
                <a:ext cx="219456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-2895600" y="3657600"/>
              <a:ext cx="19507200" cy="320040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AC7A74B-63AA-EAA2-80FD-8C4437572616}"/>
                  </a:ext>
                </a:extLst>
              </p14:cNvPr>
              <p14:cNvContentPartPr/>
              <p14:nvPr/>
            </p14:nvContentPartPr>
            <p14:xfrm>
              <a:off x="635760" y="3769200"/>
              <a:ext cx="2906640" cy="476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AC7A74B-63AA-EAA2-80FD-8C443757261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6400" y="3659400"/>
                <a:ext cx="8918280" cy="59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409A124-58DF-267D-3CB1-C369C16EEB5F}"/>
                  </a:ext>
                </a:extLst>
              </p14:cNvPr>
              <p14:cNvContentPartPr/>
              <p14:nvPr/>
            </p14:nvContentPartPr>
            <p14:xfrm>
              <a:off x="69480" y="1224000"/>
              <a:ext cx="657720" cy="961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409A124-58DF-267D-3CB1-C369C16EEB5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120" y="1214640"/>
                <a:ext cx="676440" cy="97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7327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254000" y="1219201"/>
            <a:ext cx="8083850" cy="4729164"/>
          </a:xfrm>
        </p:spPr>
        <p:txBody>
          <a:bodyPr/>
          <a:lstStyle/>
          <a:p>
            <a:r>
              <a:rPr lang="en-US" dirty="0"/>
              <a:t>Are these the properties for BFS or DFS?</a:t>
            </a:r>
          </a:p>
          <a:p>
            <a:endParaRPr lang="en-US" dirty="0"/>
          </a:p>
          <a:p>
            <a:pPr lvl="1"/>
            <a:r>
              <a:rPr lang="en-US" sz="2800" dirty="0"/>
              <a:t> Takes O(</a:t>
            </a:r>
            <a:r>
              <a:rPr lang="en-US" sz="2800" dirty="0" err="1"/>
              <a:t>b</a:t>
            </a:r>
            <a:r>
              <a:rPr lang="en-US" sz="2800" baseline="30000" dirty="0" err="1"/>
              <a:t>m</a:t>
            </a:r>
            <a:r>
              <a:rPr lang="en-US" sz="2800" dirty="0"/>
              <a:t>) time</a:t>
            </a:r>
          </a:p>
          <a:p>
            <a:pPr marL="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 Uses O(</a:t>
            </a:r>
            <a:r>
              <a:rPr lang="en-US" sz="2800" dirty="0" err="1"/>
              <a:t>bm</a:t>
            </a:r>
            <a:r>
              <a:rPr lang="en-US" sz="2800" dirty="0"/>
              <a:t>) space on frontier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 Complete with graph search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 Not optimal unless all goals are in the same level (and the same step cost everywhere)</a:t>
            </a:r>
            <a:endParaRPr lang="en-US" dirty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015397" y="909635"/>
            <a:ext cx="6323633" cy="2912765"/>
            <a:chOff x="1066905" y="2012950"/>
            <a:chExt cx="6323633" cy="2912765"/>
          </a:xfrm>
        </p:grpSpPr>
        <p:sp>
          <p:nvSpPr>
            <p:cNvPr id="23585" name="Freeform 30"/>
            <p:cNvSpPr>
              <a:spLocks/>
            </p:cNvSpPr>
            <p:nvPr/>
          </p:nvSpPr>
          <p:spPr bwMode="auto">
            <a:xfrm>
              <a:off x="2655888" y="2262188"/>
              <a:ext cx="2927350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3586" name="Oval 31"/>
            <p:cNvSpPr>
              <a:spLocks noChangeArrowheads="1"/>
            </p:cNvSpPr>
            <p:nvPr/>
          </p:nvSpPr>
          <p:spPr bwMode="auto">
            <a:xfrm>
              <a:off x="4010025" y="219233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7" name="Oval 32"/>
            <p:cNvSpPr>
              <a:spLocks noChangeArrowheads="1"/>
            </p:cNvSpPr>
            <p:nvPr/>
          </p:nvSpPr>
          <p:spPr bwMode="auto">
            <a:xfrm>
              <a:off x="3778250" y="261778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8" name="Oval 33"/>
            <p:cNvSpPr>
              <a:spLocks noChangeArrowheads="1"/>
            </p:cNvSpPr>
            <p:nvPr/>
          </p:nvSpPr>
          <p:spPr bwMode="auto">
            <a:xfrm>
              <a:off x="4254500" y="260826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9" name="Text Box 34"/>
            <p:cNvSpPr txBox="1">
              <a:spLocks noChangeArrowheads="1"/>
            </p:cNvSpPr>
            <p:nvPr/>
          </p:nvSpPr>
          <p:spPr bwMode="auto">
            <a:xfrm>
              <a:off x="3908425" y="2468563"/>
              <a:ext cx="2746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…</a:t>
              </a:r>
            </a:p>
          </p:txBody>
        </p:sp>
        <p:sp>
          <p:nvSpPr>
            <p:cNvPr id="23590" name="Freeform 35"/>
            <p:cNvSpPr>
              <a:spLocks/>
            </p:cNvSpPr>
            <p:nvPr/>
          </p:nvSpPr>
          <p:spPr bwMode="auto">
            <a:xfrm>
              <a:off x="3890963" y="2422525"/>
              <a:ext cx="444500" cy="88900"/>
            </a:xfrm>
            <a:custGeom>
              <a:avLst/>
              <a:gdLst>
                <a:gd name="T0" fmla="*/ 0 w 280"/>
                <a:gd name="T1" fmla="*/ 2147483647 h 56"/>
                <a:gd name="T2" fmla="*/ 2147483647 w 280"/>
                <a:gd name="T3" fmla="*/ 2147483647 h 56"/>
                <a:gd name="T4" fmla="*/ 2147483647 w 280"/>
                <a:gd name="T5" fmla="*/ 0 h 56"/>
                <a:gd name="T6" fmla="*/ 0 60000 65536"/>
                <a:gd name="T7" fmla="*/ 0 60000 65536"/>
                <a:gd name="T8" fmla="*/ 0 60000 65536"/>
                <a:gd name="T9" fmla="*/ 0 w 280"/>
                <a:gd name="T10" fmla="*/ 0 h 56"/>
                <a:gd name="T11" fmla="*/ 280 w 28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0" h="56">
                  <a:moveTo>
                    <a:pt x="0" y="11"/>
                  </a:moveTo>
                  <a:cubicBezTo>
                    <a:pt x="52" y="33"/>
                    <a:pt x="104" y="56"/>
                    <a:pt x="151" y="54"/>
                  </a:cubicBezTo>
                  <a:cubicBezTo>
                    <a:pt x="198" y="52"/>
                    <a:pt x="239" y="26"/>
                    <a:pt x="2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3591" name="Text Box 36"/>
            <p:cNvSpPr txBox="1">
              <a:spLocks noChangeArrowheads="1"/>
            </p:cNvSpPr>
            <p:nvPr/>
          </p:nvSpPr>
          <p:spPr bwMode="auto">
            <a:xfrm>
              <a:off x="4292599" y="2220913"/>
              <a:ext cx="29845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  <p:sp>
          <p:nvSpPr>
            <p:cNvPr id="23592" name="Text Box 37"/>
            <p:cNvSpPr txBox="1">
              <a:spLocks noChangeArrowheads="1"/>
            </p:cNvSpPr>
            <p:nvPr/>
          </p:nvSpPr>
          <p:spPr bwMode="auto">
            <a:xfrm>
              <a:off x="5719763" y="2073275"/>
              <a:ext cx="126815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1 node</a:t>
              </a:r>
            </a:p>
          </p:txBody>
        </p:sp>
        <p:sp>
          <p:nvSpPr>
            <p:cNvPr id="23593" name="Text Box 38"/>
            <p:cNvSpPr txBox="1">
              <a:spLocks noChangeArrowheads="1"/>
            </p:cNvSpPr>
            <p:nvPr/>
          </p:nvSpPr>
          <p:spPr bwMode="auto">
            <a:xfrm>
              <a:off x="5721350" y="2427287"/>
              <a:ext cx="12681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 nodes</a:t>
              </a:r>
            </a:p>
          </p:txBody>
        </p:sp>
        <p:sp>
          <p:nvSpPr>
            <p:cNvPr id="23594" name="Text Box 39"/>
            <p:cNvSpPr txBox="1">
              <a:spLocks noChangeArrowheads="1"/>
            </p:cNvSpPr>
            <p:nvPr/>
          </p:nvSpPr>
          <p:spPr bwMode="auto">
            <a:xfrm>
              <a:off x="5721350" y="2838450"/>
              <a:ext cx="12681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b</a:t>
              </a:r>
              <a:r>
                <a:rPr lang="en-US" sz="2400" baseline="30000" dirty="0"/>
                <a:t>2</a:t>
              </a:r>
              <a:r>
                <a:rPr lang="en-US" sz="2400" dirty="0"/>
                <a:t> nodes</a:t>
              </a:r>
            </a:p>
          </p:txBody>
        </p:sp>
        <p:sp>
          <p:nvSpPr>
            <p:cNvPr id="23595" name="Text Box 40"/>
            <p:cNvSpPr txBox="1">
              <a:spLocks noChangeArrowheads="1"/>
            </p:cNvSpPr>
            <p:nvPr/>
          </p:nvSpPr>
          <p:spPr bwMode="auto">
            <a:xfrm>
              <a:off x="5735638" y="4464050"/>
              <a:ext cx="1654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  <a:r>
                <a:rPr lang="en-US" sz="2400" baseline="30000"/>
                <a:t>m</a:t>
              </a:r>
              <a:r>
                <a:rPr lang="en-US" sz="2400"/>
                <a:t> nodes</a:t>
              </a:r>
            </a:p>
          </p:txBody>
        </p:sp>
        <p:sp>
          <p:nvSpPr>
            <p:cNvPr id="23596" name="Oval 41"/>
            <p:cNvSpPr>
              <a:spLocks noChangeArrowheads="1"/>
            </p:cNvSpPr>
            <p:nvPr/>
          </p:nvSpPr>
          <p:spPr bwMode="auto">
            <a:xfrm>
              <a:off x="4502151" y="4733925"/>
              <a:ext cx="179387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600" name="AutoShape 45"/>
            <p:cNvSpPr>
              <a:spLocks/>
            </p:cNvSpPr>
            <p:nvPr/>
          </p:nvSpPr>
          <p:spPr bwMode="auto">
            <a:xfrm>
              <a:off x="2224088" y="2012950"/>
              <a:ext cx="265112" cy="2811463"/>
            </a:xfrm>
            <a:prstGeom prst="leftBrace">
              <a:avLst>
                <a:gd name="adj1" fmla="val 8837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601" name="Text Box 46"/>
            <p:cNvSpPr txBox="1">
              <a:spLocks noChangeArrowheads="1"/>
            </p:cNvSpPr>
            <p:nvPr/>
          </p:nvSpPr>
          <p:spPr bwMode="auto">
            <a:xfrm>
              <a:off x="1066905" y="3187848"/>
              <a:ext cx="12652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m tiers</a:t>
              </a:r>
            </a:p>
          </p:txBody>
        </p:sp>
      </p:grpSp>
      <p:sp>
        <p:nvSpPr>
          <p:cNvPr id="33" name="Oval 41"/>
          <p:cNvSpPr>
            <a:spLocks noChangeArrowheads="1"/>
          </p:cNvSpPr>
          <p:nvPr/>
        </p:nvSpPr>
        <p:spPr bwMode="auto">
          <a:xfrm>
            <a:off x="9679243" y="2586037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7769745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47"/>
          <p:cNvSpPr>
            <a:spLocks/>
          </p:cNvSpPr>
          <p:nvPr/>
        </p:nvSpPr>
        <p:spPr bwMode="auto">
          <a:xfrm>
            <a:off x="7348535" y="2003423"/>
            <a:ext cx="1906588" cy="2554288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0000"/>
              <a:gd name="connsiteY0" fmla="*/ 10000 h 10000"/>
              <a:gd name="connsiteX1" fmla="*/ 10000 w 10000"/>
              <a:gd name="connsiteY1" fmla="*/ 9975 h 10000"/>
              <a:gd name="connsiteX2" fmla="*/ 9018 w 10000"/>
              <a:gd name="connsiteY2" fmla="*/ 4388 h 10000"/>
              <a:gd name="connsiteX3" fmla="*/ 7619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9975"/>
                </a:lnTo>
                <a:cubicBezTo>
                  <a:pt x="9806" y="8135"/>
                  <a:pt x="9212" y="6228"/>
                  <a:pt x="9018" y="4388"/>
                </a:cubicBezTo>
                <a:lnTo>
                  <a:pt x="7619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Search (DFS) Properties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5782469" y="1752601"/>
            <a:ext cx="6104731" cy="2912765"/>
            <a:chOff x="1091407" y="2012950"/>
            <a:chExt cx="6104731" cy="2912765"/>
          </a:xfrm>
        </p:grpSpPr>
        <p:sp>
          <p:nvSpPr>
            <p:cNvPr id="23585" name="Freeform 30"/>
            <p:cNvSpPr>
              <a:spLocks/>
            </p:cNvSpPr>
            <p:nvPr/>
          </p:nvSpPr>
          <p:spPr bwMode="auto">
            <a:xfrm>
              <a:off x="2655888" y="2262188"/>
              <a:ext cx="2927350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3586" name="Oval 31"/>
            <p:cNvSpPr>
              <a:spLocks noChangeArrowheads="1"/>
            </p:cNvSpPr>
            <p:nvPr/>
          </p:nvSpPr>
          <p:spPr bwMode="auto">
            <a:xfrm>
              <a:off x="4010025" y="219233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7" name="Oval 32"/>
            <p:cNvSpPr>
              <a:spLocks noChangeArrowheads="1"/>
            </p:cNvSpPr>
            <p:nvPr/>
          </p:nvSpPr>
          <p:spPr bwMode="auto">
            <a:xfrm>
              <a:off x="3778250" y="261778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8" name="Oval 33"/>
            <p:cNvSpPr>
              <a:spLocks noChangeArrowheads="1"/>
            </p:cNvSpPr>
            <p:nvPr/>
          </p:nvSpPr>
          <p:spPr bwMode="auto">
            <a:xfrm>
              <a:off x="4254500" y="260826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9" name="Text Box 34"/>
            <p:cNvSpPr txBox="1">
              <a:spLocks noChangeArrowheads="1"/>
            </p:cNvSpPr>
            <p:nvPr/>
          </p:nvSpPr>
          <p:spPr bwMode="auto">
            <a:xfrm>
              <a:off x="3908425" y="2468563"/>
              <a:ext cx="2746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…</a:t>
              </a:r>
            </a:p>
          </p:txBody>
        </p:sp>
        <p:sp>
          <p:nvSpPr>
            <p:cNvPr id="23590" name="Freeform 35"/>
            <p:cNvSpPr>
              <a:spLocks/>
            </p:cNvSpPr>
            <p:nvPr/>
          </p:nvSpPr>
          <p:spPr bwMode="auto">
            <a:xfrm>
              <a:off x="3890963" y="2422525"/>
              <a:ext cx="444500" cy="88900"/>
            </a:xfrm>
            <a:custGeom>
              <a:avLst/>
              <a:gdLst>
                <a:gd name="T0" fmla="*/ 0 w 280"/>
                <a:gd name="T1" fmla="*/ 2147483647 h 56"/>
                <a:gd name="T2" fmla="*/ 2147483647 w 280"/>
                <a:gd name="T3" fmla="*/ 2147483647 h 56"/>
                <a:gd name="T4" fmla="*/ 2147483647 w 280"/>
                <a:gd name="T5" fmla="*/ 0 h 56"/>
                <a:gd name="T6" fmla="*/ 0 60000 65536"/>
                <a:gd name="T7" fmla="*/ 0 60000 65536"/>
                <a:gd name="T8" fmla="*/ 0 60000 65536"/>
                <a:gd name="T9" fmla="*/ 0 w 280"/>
                <a:gd name="T10" fmla="*/ 0 h 56"/>
                <a:gd name="T11" fmla="*/ 280 w 28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0" h="56">
                  <a:moveTo>
                    <a:pt x="0" y="11"/>
                  </a:moveTo>
                  <a:cubicBezTo>
                    <a:pt x="52" y="33"/>
                    <a:pt x="104" y="56"/>
                    <a:pt x="151" y="54"/>
                  </a:cubicBezTo>
                  <a:cubicBezTo>
                    <a:pt x="198" y="52"/>
                    <a:pt x="239" y="26"/>
                    <a:pt x="2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3591" name="Text Box 36"/>
            <p:cNvSpPr txBox="1">
              <a:spLocks noChangeArrowheads="1"/>
            </p:cNvSpPr>
            <p:nvPr/>
          </p:nvSpPr>
          <p:spPr bwMode="auto">
            <a:xfrm>
              <a:off x="4292599" y="2220913"/>
              <a:ext cx="29845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  <p:sp>
          <p:nvSpPr>
            <p:cNvPr id="23592" name="Text Box 37"/>
            <p:cNvSpPr txBox="1">
              <a:spLocks noChangeArrowheads="1"/>
            </p:cNvSpPr>
            <p:nvPr/>
          </p:nvSpPr>
          <p:spPr bwMode="auto">
            <a:xfrm>
              <a:off x="5719763" y="2073275"/>
              <a:ext cx="11191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1 node</a:t>
              </a:r>
            </a:p>
          </p:txBody>
        </p:sp>
        <p:sp>
          <p:nvSpPr>
            <p:cNvPr id="23593" name="Text Box 38"/>
            <p:cNvSpPr txBox="1">
              <a:spLocks noChangeArrowheads="1"/>
            </p:cNvSpPr>
            <p:nvPr/>
          </p:nvSpPr>
          <p:spPr bwMode="auto">
            <a:xfrm>
              <a:off x="5721349" y="2427287"/>
              <a:ext cx="146049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 nodes</a:t>
              </a:r>
            </a:p>
          </p:txBody>
        </p:sp>
        <p:sp>
          <p:nvSpPr>
            <p:cNvPr id="23594" name="Text Box 39"/>
            <p:cNvSpPr txBox="1">
              <a:spLocks noChangeArrowheads="1"/>
            </p:cNvSpPr>
            <p:nvPr/>
          </p:nvSpPr>
          <p:spPr bwMode="auto">
            <a:xfrm>
              <a:off x="5721349" y="2838450"/>
              <a:ext cx="146049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b</a:t>
              </a:r>
              <a:r>
                <a:rPr lang="en-US" sz="2400" baseline="30000" dirty="0"/>
                <a:t>2</a:t>
              </a:r>
              <a:r>
                <a:rPr lang="en-US" sz="2400" dirty="0"/>
                <a:t> nodes</a:t>
              </a:r>
            </a:p>
          </p:txBody>
        </p:sp>
        <p:sp>
          <p:nvSpPr>
            <p:cNvPr id="23595" name="Text Box 40"/>
            <p:cNvSpPr txBox="1">
              <a:spLocks noChangeArrowheads="1"/>
            </p:cNvSpPr>
            <p:nvPr/>
          </p:nvSpPr>
          <p:spPr bwMode="auto">
            <a:xfrm>
              <a:off x="5735638" y="4464050"/>
              <a:ext cx="1460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  <a:r>
                <a:rPr lang="en-US" sz="2400" baseline="30000"/>
                <a:t>m</a:t>
              </a:r>
              <a:r>
                <a:rPr lang="en-US" sz="2400"/>
                <a:t> nodes</a:t>
              </a:r>
            </a:p>
          </p:txBody>
        </p:sp>
        <p:sp>
          <p:nvSpPr>
            <p:cNvPr id="23596" name="Oval 41"/>
            <p:cNvSpPr>
              <a:spLocks noChangeArrowheads="1"/>
            </p:cNvSpPr>
            <p:nvPr/>
          </p:nvSpPr>
          <p:spPr bwMode="auto">
            <a:xfrm>
              <a:off x="4502151" y="4733925"/>
              <a:ext cx="179387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600" name="AutoShape 45"/>
            <p:cNvSpPr>
              <a:spLocks/>
            </p:cNvSpPr>
            <p:nvPr/>
          </p:nvSpPr>
          <p:spPr bwMode="auto">
            <a:xfrm>
              <a:off x="2224088" y="2012950"/>
              <a:ext cx="265112" cy="2811463"/>
            </a:xfrm>
            <a:prstGeom prst="leftBrace">
              <a:avLst>
                <a:gd name="adj1" fmla="val 8837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601" name="Text Box 46"/>
            <p:cNvSpPr txBox="1">
              <a:spLocks noChangeArrowheads="1"/>
            </p:cNvSpPr>
            <p:nvPr/>
          </p:nvSpPr>
          <p:spPr bwMode="auto">
            <a:xfrm>
              <a:off x="1091407" y="3162823"/>
              <a:ext cx="12652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m tiers</a:t>
              </a:r>
            </a:p>
          </p:txBody>
        </p:sp>
      </p:grp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254000" y="1219201"/>
            <a:ext cx="5461000" cy="4729164"/>
          </a:xfrm>
        </p:spPr>
        <p:txBody>
          <a:bodyPr/>
          <a:lstStyle/>
          <a:p>
            <a:r>
              <a:rPr lang="en-US" sz="2400" dirty="0"/>
              <a:t>What nodes does DFS expand?</a:t>
            </a:r>
          </a:p>
          <a:p>
            <a:pPr lvl="1"/>
            <a:r>
              <a:rPr lang="en-US" sz="2000" dirty="0"/>
              <a:t>Some left prefix of the tree.</a:t>
            </a:r>
          </a:p>
          <a:p>
            <a:pPr lvl="1"/>
            <a:r>
              <a:rPr lang="en-US" sz="2000" dirty="0"/>
              <a:t>Could process the whole tree!</a:t>
            </a:r>
          </a:p>
          <a:p>
            <a:pPr lvl="1"/>
            <a:r>
              <a:rPr lang="en-US" sz="2000" dirty="0"/>
              <a:t>If m is finite, takes time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sz="2000" dirty="0"/>
              <a:t>Only has siblings on path to root, so O(</a:t>
            </a:r>
            <a:r>
              <a:rPr lang="en-US" sz="2000" dirty="0" err="1"/>
              <a:t>bm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m could be infinite, so only if we prevent cycles (graph search)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No, it finds the “leftmost” solution, regardless of depth or cost</a:t>
            </a:r>
          </a:p>
          <a:p>
            <a:pPr lvl="1"/>
            <a:endParaRPr lang="en-US" sz="2000" dirty="0"/>
          </a:p>
        </p:txBody>
      </p:sp>
      <p:sp>
        <p:nvSpPr>
          <p:cNvPr id="31" name="Freeform 47"/>
          <p:cNvSpPr>
            <a:spLocks/>
          </p:cNvSpPr>
          <p:nvPr/>
        </p:nvSpPr>
        <p:spPr bwMode="auto">
          <a:xfrm>
            <a:off x="7389813" y="2057317"/>
            <a:ext cx="1373163" cy="2478171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8335" y="9974"/>
                </a:lnTo>
                <a:cubicBezTo>
                  <a:pt x="8174" y="8078"/>
                  <a:pt x="9052" y="6201"/>
                  <a:pt x="8890" y="4305"/>
                </a:cubicBezTo>
                <a:lnTo>
                  <a:pt x="10000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2" name="Freeform 47"/>
          <p:cNvSpPr>
            <a:spLocks/>
          </p:cNvSpPr>
          <p:nvPr/>
        </p:nvSpPr>
        <p:spPr bwMode="auto">
          <a:xfrm>
            <a:off x="7389841" y="2057409"/>
            <a:ext cx="1373179" cy="2514599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8890 w 16352"/>
              <a:gd name="connsiteY2" fmla="*/ 4305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2" h="10147">
                <a:moveTo>
                  <a:pt x="0" y="10000"/>
                </a:moveTo>
                <a:lnTo>
                  <a:pt x="6370" y="10147"/>
                </a:lnTo>
                <a:cubicBezTo>
                  <a:pt x="6209" y="8251"/>
                  <a:pt x="8940" y="7679"/>
                  <a:pt x="10907" y="4612"/>
                </a:cubicBezTo>
                <a:lnTo>
                  <a:pt x="16352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3" name="Oval 41"/>
          <p:cNvSpPr>
            <a:spLocks noChangeArrowheads="1"/>
          </p:cNvSpPr>
          <p:nvPr/>
        </p:nvSpPr>
        <p:spPr bwMode="auto">
          <a:xfrm>
            <a:off x="9421813" y="3429003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720E97F-7CD4-29B3-97E6-9B1B76A7494D}"/>
                  </a:ext>
                </a:extLst>
              </p14:cNvPr>
              <p14:cNvContentPartPr/>
              <p14:nvPr/>
            </p14:nvContentPartPr>
            <p14:xfrm>
              <a:off x="7322040" y="1900080"/>
              <a:ext cx="1698480" cy="2788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720E97F-7CD4-29B3-97E6-9B1B76A7494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7600" y="1880280"/>
                <a:ext cx="8152920" cy="28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E968F14-353C-FCAA-23C1-81B1176B0FF5}"/>
                  </a:ext>
                </a:extLst>
              </p14:cNvPr>
              <p14:cNvContentPartPr/>
              <p14:nvPr/>
            </p14:nvContentPartPr>
            <p14:xfrm>
              <a:off x="4132800" y="3695760"/>
              <a:ext cx="991800" cy="124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E968F14-353C-FCAA-23C1-81B1176B0FF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23440" y="3686400"/>
                <a:ext cx="1010520" cy="143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1" grpId="1" animBg="1"/>
      <p:bldP spid="32" grpId="0" animBg="1"/>
      <p:bldP spid="32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64"/>
          <p:cNvSpPr>
            <a:spLocks/>
          </p:cNvSpPr>
          <p:nvPr/>
        </p:nvSpPr>
        <p:spPr bwMode="auto">
          <a:xfrm>
            <a:off x="8526461" y="2038351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802818" name="Freeform 2"/>
          <p:cNvSpPr>
            <a:spLocks/>
          </p:cNvSpPr>
          <p:nvPr/>
        </p:nvSpPr>
        <p:spPr bwMode="auto">
          <a:xfrm>
            <a:off x="7939088" y="2020896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5" name="Freeform 4"/>
          <p:cNvSpPr>
            <a:spLocks/>
          </p:cNvSpPr>
          <p:nvPr/>
        </p:nvSpPr>
        <p:spPr bwMode="auto">
          <a:xfrm>
            <a:off x="8077200" y="2038349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8305809" y="2038349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Search (BFS)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400" y="1397003"/>
            <a:ext cx="5689600" cy="4729164"/>
          </a:xfrm>
        </p:spPr>
        <p:txBody>
          <a:bodyPr/>
          <a:lstStyle/>
          <a:p>
            <a:r>
              <a:rPr lang="en-US" sz="2400" dirty="0"/>
              <a:t>What nodes does BFS expand?</a:t>
            </a:r>
          </a:p>
          <a:p>
            <a:pPr lvl="1"/>
            <a:r>
              <a:rPr lang="en-US" sz="2000" dirty="0"/>
              <a:t>Processes all nodes above shallowest solution</a:t>
            </a:r>
          </a:p>
          <a:p>
            <a:pPr lvl="1"/>
            <a:r>
              <a:rPr lang="en-US" sz="2000" dirty="0"/>
              <a:t>Let depth of shallowest solution be s</a:t>
            </a:r>
          </a:p>
          <a:p>
            <a:pPr lvl="1"/>
            <a:r>
              <a:rPr lang="en-US" sz="2000" dirty="0"/>
              <a:t>Search takes time O(</a:t>
            </a:r>
            <a:r>
              <a:rPr lang="en-US" sz="2000" dirty="0" err="1"/>
              <a:t>b</a:t>
            </a:r>
            <a:r>
              <a:rPr lang="en-US" sz="2000" baseline="30000" dirty="0" err="1"/>
              <a:t>s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sz="2000" dirty="0"/>
              <a:t>Has roughly the last tier, so O(</a:t>
            </a:r>
            <a:r>
              <a:rPr lang="en-US" sz="2000" dirty="0" err="1"/>
              <a:t>b</a:t>
            </a:r>
            <a:r>
              <a:rPr lang="en-US" sz="2000" baseline="30000" dirty="0" err="1"/>
              <a:t>s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s must be finite if a solution exists, so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Only if costs are all the same (more on costs later)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7346959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8701091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8469315" y="235743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89455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8599497" y="2208215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…</a:t>
            </a:r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8582027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8983665" y="1960563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10410829" y="1812927"/>
            <a:ext cx="111918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 node</a:t>
            </a: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10412414" y="2243139"/>
            <a:ext cx="13731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 nodes</a:t>
            </a:r>
          </a:p>
        </p:txBody>
      </p:sp>
      <p:sp>
        <p:nvSpPr>
          <p:cNvPr id="24623" name="Text Box 47"/>
          <p:cNvSpPr txBox="1">
            <a:spLocks noChangeArrowheads="1"/>
          </p:cNvSpPr>
          <p:nvPr/>
        </p:nvSpPr>
        <p:spPr bwMode="auto">
          <a:xfrm>
            <a:off x="10412414" y="2654301"/>
            <a:ext cx="13731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</a:t>
            </a:r>
            <a:r>
              <a:rPr lang="en-US" sz="2400" baseline="30000" dirty="0"/>
              <a:t>2</a:t>
            </a:r>
            <a:r>
              <a:rPr lang="en-US" sz="2400" dirty="0"/>
              <a:t> nodes</a:t>
            </a:r>
          </a:p>
        </p:txBody>
      </p:sp>
      <p:sp>
        <p:nvSpPr>
          <p:cNvPr id="24624" name="Text Box 48"/>
          <p:cNvSpPr txBox="1">
            <a:spLocks noChangeArrowheads="1"/>
          </p:cNvSpPr>
          <p:nvPr/>
        </p:nvSpPr>
        <p:spPr bwMode="auto">
          <a:xfrm>
            <a:off x="10426703" y="4203699"/>
            <a:ext cx="1460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  <a:r>
              <a:rPr lang="en-US" sz="2400" baseline="30000"/>
              <a:t>m</a:t>
            </a:r>
            <a:r>
              <a:rPr lang="en-US" sz="2400"/>
              <a:t> nodes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8140701" y="4473577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9193215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8713787" y="395287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6915149" y="1752608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5905504" y="2392362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s tiers</a:t>
            </a:r>
          </a:p>
        </p:txBody>
      </p:sp>
      <p:sp>
        <p:nvSpPr>
          <p:cNvPr id="24637" name="Text Box 61"/>
          <p:cNvSpPr txBox="1">
            <a:spLocks noChangeArrowheads="1"/>
          </p:cNvSpPr>
          <p:nvPr/>
        </p:nvSpPr>
        <p:spPr bwMode="auto">
          <a:xfrm>
            <a:off x="10401302" y="3222098"/>
            <a:ext cx="179195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b</a:t>
            </a:r>
            <a:r>
              <a:rPr lang="en-US" sz="2400" baseline="30000" dirty="0" err="1"/>
              <a:t>s</a:t>
            </a:r>
            <a:r>
              <a:rPr lang="en-US" sz="2400" dirty="0"/>
              <a:t> nodes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DA7123C-2D26-5180-52FD-3CB01D14E315}"/>
                  </a:ext>
                </a:extLst>
              </p14:cNvPr>
              <p14:cNvContentPartPr/>
              <p14:nvPr/>
            </p14:nvContentPartPr>
            <p14:xfrm>
              <a:off x="9407520" y="1933200"/>
              <a:ext cx="578520" cy="1600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DA7123C-2D26-5180-52FD-3CB01D14E31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98160" y="1923840"/>
                <a:ext cx="597240" cy="161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6FD4658-16A1-0F35-14AC-517899A084BA}"/>
                  </a:ext>
                </a:extLst>
              </p14:cNvPr>
              <p14:cNvContentPartPr/>
              <p14:nvPr/>
            </p14:nvContentPartPr>
            <p14:xfrm>
              <a:off x="7513560" y="3054240"/>
              <a:ext cx="2214360" cy="249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6FD4658-16A1-0F35-14AC-517899A084B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04200" y="3044880"/>
                <a:ext cx="2233080" cy="268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802818" grpId="0" animBg="1"/>
      <p:bldP spid="35" grpId="0" animBg="1"/>
      <p:bldP spid="35" grpId="1" animBg="1"/>
      <p:bldP spid="37" grpId="0" animBg="1"/>
      <p:bldP spid="37" grpId="1" animBg="1"/>
      <p:bldP spid="24631" grpId="0" animBg="1"/>
      <p:bldP spid="24632" grpId="0"/>
      <p:bldP spid="2463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Freeform 2"/>
          <p:cNvSpPr>
            <a:spLocks/>
          </p:cNvSpPr>
          <p:nvPr/>
        </p:nvSpPr>
        <p:spPr bwMode="auto">
          <a:xfrm>
            <a:off x="9250359" y="2112965"/>
            <a:ext cx="965200" cy="82867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821251" name="Freeform 3"/>
          <p:cNvSpPr>
            <a:spLocks/>
          </p:cNvSpPr>
          <p:nvPr/>
        </p:nvSpPr>
        <p:spPr bwMode="auto">
          <a:xfrm>
            <a:off x="8866184" y="2112973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821252" name="Freeform 4"/>
          <p:cNvSpPr>
            <a:spLocks/>
          </p:cNvSpPr>
          <p:nvPr/>
        </p:nvSpPr>
        <p:spPr bwMode="auto">
          <a:xfrm>
            <a:off x="9070983" y="2119313"/>
            <a:ext cx="1323975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Iterative Deepening</a:t>
            </a:r>
          </a:p>
        </p:txBody>
      </p:sp>
      <p:sp>
        <p:nvSpPr>
          <p:cNvPr id="26679" name="Freeform 55"/>
          <p:cNvSpPr>
            <a:spLocks/>
          </p:cNvSpPr>
          <p:nvPr/>
        </p:nvSpPr>
        <p:spPr bwMode="auto">
          <a:xfrm>
            <a:off x="8274057" y="2093912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26680" name="Oval 56"/>
          <p:cNvSpPr>
            <a:spLocks noChangeArrowheads="1"/>
          </p:cNvSpPr>
          <p:nvPr/>
        </p:nvSpPr>
        <p:spPr bwMode="auto">
          <a:xfrm>
            <a:off x="9628187" y="2024063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6681" name="Oval 57"/>
          <p:cNvSpPr>
            <a:spLocks noChangeArrowheads="1"/>
          </p:cNvSpPr>
          <p:nvPr/>
        </p:nvSpPr>
        <p:spPr bwMode="auto">
          <a:xfrm>
            <a:off x="9396411" y="244951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6682" name="Oval 58"/>
          <p:cNvSpPr>
            <a:spLocks noChangeArrowheads="1"/>
          </p:cNvSpPr>
          <p:nvPr/>
        </p:nvSpPr>
        <p:spPr bwMode="auto">
          <a:xfrm>
            <a:off x="9872659" y="2439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9526594" y="2300291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6684" name="Freeform 60"/>
          <p:cNvSpPr>
            <a:spLocks/>
          </p:cNvSpPr>
          <p:nvPr/>
        </p:nvSpPr>
        <p:spPr bwMode="auto">
          <a:xfrm>
            <a:off x="9509123" y="22542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26685" name="Text Box 61"/>
          <p:cNvSpPr txBox="1">
            <a:spLocks noChangeArrowheads="1"/>
          </p:cNvSpPr>
          <p:nvPr/>
        </p:nvSpPr>
        <p:spPr bwMode="auto">
          <a:xfrm>
            <a:off x="9910761" y="2052639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26686" name="Oval 62"/>
          <p:cNvSpPr>
            <a:spLocks noChangeArrowheads="1"/>
          </p:cNvSpPr>
          <p:nvPr/>
        </p:nvSpPr>
        <p:spPr bwMode="auto">
          <a:xfrm>
            <a:off x="10120311" y="34893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21312" name="Freeform 64"/>
          <p:cNvSpPr>
            <a:spLocks/>
          </p:cNvSpPr>
          <p:nvPr/>
        </p:nvSpPr>
        <p:spPr bwMode="auto">
          <a:xfrm>
            <a:off x="9472619" y="2119315"/>
            <a:ext cx="511175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06400" y="1397003"/>
            <a:ext cx="6908800" cy="4729164"/>
          </a:xfrm>
        </p:spPr>
        <p:txBody>
          <a:bodyPr/>
          <a:lstStyle/>
          <a:p>
            <a:r>
              <a:rPr lang="en-US" sz="2800" dirty="0"/>
              <a:t>Idea: get DFS’s space advantage with BFS’s time / shallow-solution advantages</a:t>
            </a:r>
          </a:p>
          <a:p>
            <a:pPr lvl="1"/>
            <a:r>
              <a:rPr lang="en-US" sz="2400" dirty="0"/>
              <a:t>Run a DFS with depth limit 1.  If no solution…</a:t>
            </a:r>
          </a:p>
          <a:p>
            <a:pPr lvl="1"/>
            <a:r>
              <a:rPr lang="en-US" sz="2400" dirty="0"/>
              <a:t>Run a DFS with depth limit 2.  If no solution…</a:t>
            </a:r>
          </a:p>
          <a:p>
            <a:pPr lvl="1"/>
            <a:r>
              <a:rPr lang="en-US" sz="2400" dirty="0"/>
              <a:t>Run a DFS with depth limit 3.  …..</a:t>
            </a:r>
          </a:p>
          <a:p>
            <a:pPr lvl="1"/>
            <a:endParaRPr lang="en-US" sz="2400" dirty="0"/>
          </a:p>
          <a:p>
            <a:r>
              <a:rPr lang="en-US" sz="2800" dirty="0"/>
              <a:t>Isn’t that wastefully redundant?</a:t>
            </a:r>
          </a:p>
          <a:p>
            <a:pPr lvl="1"/>
            <a:r>
              <a:rPr lang="en-US" sz="2400" dirty="0"/>
              <a:t>Generally most work happens in the lowest level searched, so not so bad!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4961134-2BB0-6CCB-2C2A-A8EA7A62B50C}"/>
                  </a:ext>
                </a:extLst>
              </p14:cNvPr>
              <p14:cNvContentPartPr/>
              <p14:nvPr/>
            </p14:nvContentPartPr>
            <p14:xfrm>
              <a:off x="171360" y="2030760"/>
              <a:ext cx="10356840" cy="3317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4961134-2BB0-6CCB-2C2A-A8EA7A62B5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2000" y="2021400"/>
                <a:ext cx="10375560" cy="3336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50" grpId="0" animBg="1"/>
      <p:bldP spid="821251" grpId="0" animBg="1"/>
      <p:bldP spid="821252" grpId="0" animBg="1"/>
      <p:bldP spid="8213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468" y="5316834"/>
            <a:ext cx="10515600" cy="1325563"/>
          </a:xfrm>
        </p:spPr>
        <p:txBody>
          <a:bodyPr/>
          <a:lstStyle/>
          <a:p>
            <a:r>
              <a:rPr lang="en-US" sz="4800" dirty="0"/>
              <a:t>Uniform Cost Search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0537" y="-706723"/>
            <a:ext cx="7802880" cy="5852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Finding a Least-Cost Path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2597149" y="1371609"/>
            <a:ext cx="6699251" cy="3840163"/>
            <a:chOff x="768" y="720"/>
            <a:chExt cx="4176" cy="2304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91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6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824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208" y="2640"/>
              <a:ext cx="288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632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(Tree) Search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3124200" y="3433765"/>
            <a:ext cx="5486400" cy="3355591"/>
            <a:chOff x="48" y="2332"/>
            <a:chExt cx="3456" cy="24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596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600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19601" name="AutoShape 11"/>
            <p:cNvCxnSpPr>
              <a:cxnSpLocks noChangeShapeType="1"/>
              <a:stCxn id="19597" idx="2"/>
              <a:endCxn id="19596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2" name="AutoShape 12"/>
            <p:cNvCxnSpPr>
              <a:cxnSpLocks noChangeShapeType="1"/>
              <a:stCxn id="19597" idx="2"/>
              <a:endCxn id="19600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3" name="AutoShape 13"/>
            <p:cNvCxnSpPr>
              <a:cxnSpLocks noChangeShapeType="1"/>
              <a:stCxn id="19596" idx="2"/>
              <a:endCxn id="19595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stCxn id="19600" idx="2"/>
              <a:endCxn id="19599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5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19632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33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34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35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36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37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8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9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40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41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42" name="AutoShape 26"/>
              <p:cNvCxnSpPr>
                <a:cxnSpLocks noChangeShapeType="1"/>
                <a:stCxn id="19632" idx="2"/>
                <a:endCxn id="19634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3" name="AutoShape 27"/>
              <p:cNvCxnSpPr>
                <a:cxnSpLocks noChangeShapeType="1"/>
                <a:stCxn id="19632" idx="2"/>
                <a:endCxn id="19636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4" name="AutoShape 28"/>
              <p:cNvCxnSpPr>
                <a:cxnSpLocks noChangeShapeType="1"/>
                <a:stCxn id="19634" idx="2"/>
                <a:endCxn id="19633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5" name="AutoShape 29"/>
              <p:cNvCxnSpPr>
                <a:cxnSpLocks noChangeShapeType="1"/>
                <a:stCxn id="19634" idx="2"/>
                <a:endCxn id="19637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6" name="AutoShape 30"/>
              <p:cNvCxnSpPr>
                <a:cxnSpLocks noChangeShapeType="1"/>
                <a:stCxn id="19636" idx="2"/>
                <a:endCxn id="19635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7" name="AutoShape 31"/>
              <p:cNvCxnSpPr>
                <a:cxnSpLocks noChangeShapeType="1"/>
                <a:stCxn id="19633" idx="2"/>
                <a:endCxn id="19638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8" name="AutoShape 32"/>
              <p:cNvCxnSpPr>
                <a:cxnSpLocks noChangeShapeType="1"/>
                <a:stCxn id="19635" idx="2"/>
                <a:endCxn id="19639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9" name="AutoShape 33"/>
              <p:cNvCxnSpPr>
                <a:cxnSpLocks noChangeShapeType="1"/>
                <a:stCxn id="19635" idx="2"/>
                <a:endCxn id="19640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50" name="AutoShape 34"/>
              <p:cNvCxnSpPr>
                <a:cxnSpLocks noChangeShapeType="1"/>
                <a:stCxn id="19639" idx="2"/>
                <a:endCxn id="19641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8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19613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14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15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16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17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18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19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20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21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22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23" name="AutoShape 48"/>
              <p:cNvCxnSpPr>
                <a:cxnSpLocks noChangeShapeType="1"/>
                <a:stCxn id="19613" idx="2"/>
                <a:endCxn id="19615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4" name="AutoShape 49"/>
              <p:cNvCxnSpPr>
                <a:cxnSpLocks noChangeShapeType="1"/>
                <a:stCxn id="19613" idx="2"/>
                <a:endCxn id="19617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5" name="AutoShape 50"/>
              <p:cNvCxnSpPr>
                <a:cxnSpLocks noChangeShapeType="1"/>
                <a:stCxn id="19615" idx="2"/>
                <a:endCxn id="19614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6" name="AutoShape 51"/>
              <p:cNvCxnSpPr>
                <a:cxnSpLocks noChangeShapeType="1"/>
                <a:stCxn id="19615" idx="2"/>
                <a:endCxn id="19618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7" name="AutoShape 52"/>
              <p:cNvCxnSpPr>
                <a:cxnSpLocks noChangeShapeType="1"/>
                <a:stCxn id="19617" idx="2"/>
                <a:endCxn id="19616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8" name="AutoShape 53"/>
              <p:cNvCxnSpPr>
                <a:cxnSpLocks noChangeShapeType="1"/>
                <a:stCxn id="19614" idx="2"/>
                <a:endCxn id="19619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9" name="AutoShape 54"/>
              <p:cNvCxnSpPr>
                <a:cxnSpLocks noChangeShapeType="1"/>
                <a:stCxn id="19616" idx="2"/>
                <a:endCxn id="19620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0" name="AutoShape 55"/>
              <p:cNvCxnSpPr>
                <a:cxnSpLocks noChangeShapeType="1"/>
                <a:stCxn id="19616" idx="2"/>
                <a:endCxn id="19621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1" name="AutoShape 56"/>
              <p:cNvCxnSpPr>
                <a:cxnSpLocks noChangeShapeType="1"/>
                <a:stCxn id="19620" idx="2"/>
                <a:endCxn id="19622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19609" name="AutoShape 57"/>
            <p:cNvCxnSpPr>
              <a:cxnSpLocks noChangeShapeType="1"/>
              <a:stCxn id="19597" idx="2"/>
              <a:endCxn id="19613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0" name="AutoShape 58"/>
            <p:cNvCxnSpPr>
              <a:cxnSpLocks noChangeShapeType="1"/>
              <a:stCxn id="19594" idx="2"/>
              <a:endCxn id="19597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1" name="AutoShape 59"/>
            <p:cNvCxnSpPr>
              <a:cxnSpLocks noChangeShapeType="1"/>
              <a:stCxn id="19594" idx="2"/>
              <a:endCxn id="19632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2" name="AutoShape 60"/>
            <p:cNvCxnSpPr>
              <a:cxnSpLocks noChangeShapeType="1"/>
              <a:stCxn id="19594" idx="2"/>
              <a:endCxn id="19598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797757" name="Line 61"/>
          <p:cNvSpPr>
            <a:spLocks noChangeShapeType="1"/>
          </p:cNvSpPr>
          <p:nvPr/>
        </p:nvSpPr>
        <p:spPr bwMode="auto">
          <a:xfrm flipH="1">
            <a:off x="3835400" y="3738563"/>
            <a:ext cx="2489200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58" name="Line 62"/>
          <p:cNvSpPr>
            <a:spLocks noChangeShapeType="1"/>
          </p:cNvSpPr>
          <p:nvPr/>
        </p:nvSpPr>
        <p:spPr bwMode="auto">
          <a:xfrm flipH="1">
            <a:off x="3305176" y="4241801"/>
            <a:ext cx="557213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59" name="Line 63"/>
          <p:cNvSpPr>
            <a:spLocks noChangeShapeType="1"/>
          </p:cNvSpPr>
          <p:nvPr/>
        </p:nvSpPr>
        <p:spPr bwMode="auto">
          <a:xfrm>
            <a:off x="3835401" y="4232277"/>
            <a:ext cx="160339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0" name="Line 64"/>
          <p:cNvSpPr>
            <a:spLocks noChangeShapeType="1"/>
          </p:cNvSpPr>
          <p:nvPr/>
        </p:nvSpPr>
        <p:spPr bwMode="auto">
          <a:xfrm flipH="1">
            <a:off x="3309949" y="4725988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1" name="Line 65"/>
          <p:cNvSpPr>
            <a:spLocks noChangeShapeType="1"/>
          </p:cNvSpPr>
          <p:nvPr/>
        </p:nvSpPr>
        <p:spPr bwMode="auto">
          <a:xfrm flipH="1">
            <a:off x="4000508" y="4743451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2" name="Line 66"/>
          <p:cNvSpPr>
            <a:spLocks noChangeShapeType="1"/>
          </p:cNvSpPr>
          <p:nvPr/>
        </p:nvSpPr>
        <p:spPr bwMode="auto">
          <a:xfrm>
            <a:off x="3832225" y="4256089"/>
            <a:ext cx="995363" cy="1428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3" name="Line 67"/>
          <p:cNvSpPr>
            <a:spLocks noChangeShapeType="1"/>
          </p:cNvSpPr>
          <p:nvPr/>
        </p:nvSpPr>
        <p:spPr bwMode="auto">
          <a:xfrm flipH="1">
            <a:off x="4432311" y="4732339"/>
            <a:ext cx="398463" cy="203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4" name="Line 68"/>
          <p:cNvSpPr>
            <a:spLocks noChangeShapeType="1"/>
          </p:cNvSpPr>
          <p:nvPr/>
        </p:nvSpPr>
        <p:spPr bwMode="auto">
          <a:xfrm flipH="1">
            <a:off x="4233865" y="5253049"/>
            <a:ext cx="219075" cy="2111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5" name="Line 69"/>
          <p:cNvSpPr>
            <a:spLocks noChangeShapeType="1"/>
          </p:cNvSpPr>
          <p:nvPr/>
        </p:nvSpPr>
        <p:spPr bwMode="auto">
          <a:xfrm>
            <a:off x="4238635" y="5797551"/>
            <a:ext cx="3175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5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9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pPr algn="ctr"/>
            <a:endParaRPr lang="en-US" sz="1200" dirty="0"/>
          </a:p>
        </p:txBody>
      </p:sp>
      <p:grpSp>
        <p:nvGrpSpPr>
          <p:cNvPr id="7" name="Group 102"/>
          <p:cNvGrpSpPr>
            <a:grpSpLocks/>
          </p:cNvGrpSpPr>
          <p:nvPr/>
        </p:nvGrpSpPr>
        <p:grpSpPr bwMode="auto">
          <a:xfrm>
            <a:off x="5333180" y="2835275"/>
            <a:ext cx="807272" cy="304800"/>
            <a:chOff x="1914" y="2963"/>
            <a:chExt cx="1052" cy="397"/>
          </a:xfrm>
        </p:grpSpPr>
        <p:sp>
          <p:nvSpPr>
            <p:cNvPr id="19562" name="AutoShape 103"/>
            <p:cNvSpPr>
              <a:spLocks noChangeArrowheads="1"/>
            </p:cNvSpPr>
            <p:nvPr/>
          </p:nvSpPr>
          <p:spPr bwMode="auto">
            <a:xfrm>
              <a:off x="2553" y="296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cxnSp>
          <p:nvCxnSpPr>
            <p:cNvPr id="19563" name="AutoShape 104"/>
            <p:cNvCxnSpPr>
              <a:cxnSpLocks noChangeShapeType="1"/>
              <a:stCxn id="19560" idx="5"/>
              <a:endCxn id="19562" idx="2"/>
            </p:cNvCxnSpPr>
            <p:nvPr/>
          </p:nvCxnSpPr>
          <p:spPr bwMode="auto">
            <a:xfrm flipV="1">
              <a:off x="1914" y="3162"/>
              <a:ext cx="639" cy="2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5062544" y="2591577"/>
            <a:ext cx="1299841" cy="456433"/>
            <a:chOff x="1560" y="2646"/>
            <a:chExt cx="1695" cy="595"/>
          </a:xfrm>
        </p:grpSpPr>
        <p:sp>
          <p:nvSpPr>
            <p:cNvPr id="19560" name="AutoShape 106"/>
            <p:cNvSpPr>
              <a:spLocks noChangeArrowheads="1"/>
            </p:cNvSpPr>
            <p:nvPr/>
          </p:nvSpPr>
          <p:spPr bwMode="auto">
            <a:xfrm>
              <a:off x="1560" y="284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cxnSp>
          <p:nvCxnSpPr>
            <p:cNvPr id="19561" name="AutoShape 107"/>
            <p:cNvCxnSpPr>
              <a:cxnSpLocks noChangeShapeType="1"/>
              <a:stCxn id="19558" idx="2"/>
              <a:endCxn id="19560" idx="6"/>
            </p:cNvCxnSpPr>
            <p:nvPr/>
          </p:nvCxnSpPr>
          <p:spPr bwMode="auto">
            <a:xfrm flipH="1">
              <a:off x="1974" y="2646"/>
              <a:ext cx="1281" cy="39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9" name="Group 108"/>
          <p:cNvGrpSpPr>
            <a:grpSpLocks/>
          </p:cNvGrpSpPr>
          <p:nvPr/>
        </p:nvGrpSpPr>
        <p:grpSpPr bwMode="auto">
          <a:xfrm>
            <a:off x="6362707" y="2316463"/>
            <a:ext cx="412751" cy="428328"/>
            <a:chOff x="3255" y="2287"/>
            <a:chExt cx="538" cy="557"/>
          </a:xfrm>
        </p:grpSpPr>
        <p:sp>
          <p:nvSpPr>
            <p:cNvPr id="19558" name="AutoShape 109"/>
            <p:cNvSpPr>
              <a:spLocks noChangeArrowheads="1"/>
            </p:cNvSpPr>
            <p:nvPr/>
          </p:nvSpPr>
          <p:spPr bwMode="auto">
            <a:xfrm>
              <a:off x="3255" y="2446"/>
              <a:ext cx="414" cy="398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cxnSp>
          <p:nvCxnSpPr>
            <p:cNvPr id="19559" name="AutoShape 110"/>
            <p:cNvCxnSpPr>
              <a:cxnSpLocks noChangeShapeType="1"/>
              <a:stCxn id="19544" idx="4"/>
              <a:endCxn id="19558" idx="7"/>
            </p:cNvCxnSpPr>
            <p:nvPr/>
          </p:nvCxnSpPr>
          <p:spPr bwMode="auto">
            <a:xfrm flipH="1">
              <a:off x="3608" y="2287"/>
              <a:ext cx="185" cy="2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1" y="2195515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3" y="1371608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3" y="2133607"/>
            <a:ext cx="928424" cy="318759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3" name="Group 120"/>
          <p:cNvGrpSpPr>
            <a:grpSpLocks/>
          </p:cNvGrpSpPr>
          <p:nvPr/>
        </p:nvGrpSpPr>
        <p:grpSpPr bwMode="auto">
          <a:xfrm>
            <a:off x="4745040" y="1676401"/>
            <a:ext cx="712789" cy="502091"/>
            <a:chOff x="1147" y="1453"/>
            <a:chExt cx="929" cy="655"/>
          </a:xfrm>
        </p:grpSpPr>
        <p:sp>
          <p:nvSpPr>
            <p:cNvPr id="19550" name="AutoShape 121"/>
            <p:cNvSpPr>
              <a:spLocks noChangeArrowheads="1"/>
            </p:cNvSpPr>
            <p:nvPr/>
          </p:nvSpPr>
          <p:spPr bwMode="auto">
            <a:xfrm>
              <a:off x="1147" y="145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cxnSp>
          <p:nvCxnSpPr>
            <p:cNvPr id="19551" name="AutoShape 122"/>
            <p:cNvCxnSpPr>
              <a:cxnSpLocks noChangeShapeType="1"/>
              <a:stCxn id="19568" idx="1"/>
              <a:endCxn id="19550" idx="5"/>
            </p:cNvCxnSpPr>
            <p:nvPr/>
          </p:nvCxnSpPr>
          <p:spPr bwMode="auto">
            <a:xfrm flipH="1" flipV="1">
              <a:off x="1500" y="1792"/>
              <a:ext cx="576" cy="31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4" name="Group 123"/>
          <p:cNvGrpSpPr>
            <a:grpSpLocks/>
          </p:cNvGrpSpPr>
          <p:nvPr/>
        </p:nvGrpSpPr>
        <p:grpSpPr bwMode="auto">
          <a:xfrm>
            <a:off x="5021263" y="1401763"/>
            <a:ext cx="611188" cy="319088"/>
            <a:chOff x="1507" y="1096"/>
            <a:chExt cx="797" cy="416"/>
          </a:xfrm>
        </p:grpSpPr>
        <p:sp>
          <p:nvSpPr>
            <p:cNvPr id="19548" name="AutoShape 124"/>
            <p:cNvSpPr>
              <a:spLocks noChangeArrowheads="1"/>
            </p:cNvSpPr>
            <p:nvPr/>
          </p:nvSpPr>
          <p:spPr bwMode="auto">
            <a:xfrm>
              <a:off x="1891" y="109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cxnSp>
          <p:nvCxnSpPr>
            <p:cNvPr id="19549" name="AutoShape 125"/>
            <p:cNvCxnSpPr>
              <a:cxnSpLocks noChangeShapeType="1"/>
              <a:endCxn id="19548" idx="2"/>
            </p:cNvCxnSpPr>
            <p:nvPr/>
          </p:nvCxnSpPr>
          <p:spPr bwMode="auto">
            <a:xfrm flipV="1">
              <a:off x="1507" y="1295"/>
              <a:ext cx="372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5" name="Group 126"/>
          <p:cNvGrpSpPr>
            <a:grpSpLocks/>
          </p:cNvGrpSpPr>
          <p:nvPr/>
        </p:nvGrpSpPr>
        <p:grpSpPr bwMode="auto">
          <a:xfrm>
            <a:off x="5682429" y="1646237"/>
            <a:ext cx="807272" cy="532259"/>
            <a:chOff x="2369" y="1414"/>
            <a:chExt cx="1052" cy="694"/>
          </a:xfrm>
        </p:grpSpPr>
        <p:sp>
          <p:nvSpPr>
            <p:cNvPr id="19546" name="AutoShape 127"/>
            <p:cNvSpPr>
              <a:spLocks noChangeArrowheads="1"/>
            </p:cNvSpPr>
            <p:nvPr/>
          </p:nvSpPr>
          <p:spPr bwMode="auto">
            <a:xfrm>
              <a:off x="3007" y="141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cxnSp>
          <p:nvCxnSpPr>
            <p:cNvPr id="19547" name="AutoShape 128"/>
            <p:cNvCxnSpPr>
              <a:cxnSpLocks noChangeShapeType="1"/>
              <a:stCxn id="19552" idx="7"/>
              <a:endCxn id="19546" idx="3"/>
            </p:cNvCxnSpPr>
            <p:nvPr/>
          </p:nvCxnSpPr>
          <p:spPr bwMode="auto">
            <a:xfrm flipV="1">
              <a:off x="2369" y="1753"/>
              <a:ext cx="698" cy="355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5" y="2011363"/>
            <a:ext cx="1204591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1" y="2744792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72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grpSp>
        <p:nvGrpSpPr>
          <p:cNvPr id="17" name="Group 134"/>
          <p:cNvGrpSpPr>
            <a:grpSpLocks/>
          </p:cNvGrpSpPr>
          <p:nvPr/>
        </p:nvGrpSpPr>
        <p:grpSpPr bwMode="auto">
          <a:xfrm>
            <a:off x="5316544" y="1408122"/>
            <a:ext cx="855337" cy="389759"/>
            <a:chOff x="1891" y="1104"/>
            <a:chExt cx="1116" cy="508"/>
          </a:xfrm>
        </p:grpSpPr>
        <p:cxnSp>
          <p:nvCxnSpPr>
            <p:cNvPr id="19542" name="AutoShape 135"/>
            <p:cNvCxnSpPr>
              <a:cxnSpLocks noChangeShapeType="1"/>
              <a:stCxn id="19546" idx="2"/>
              <a:endCxn id="19543" idx="6"/>
            </p:cNvCxnSpPr>
            <p:nvPr/>
          </p:nvCxnSpPr>
          <p:spPr bwMode="auto">
            <a:xfrm flipH="1" flipV="1">
              <a:off x="2304" y="1302"/>
              <a:ext cx="703" cy="31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3" name="AutoShape 136"/>
            <p:cNvSpPr>
              <a:spLocks noChangeArrowheads="1"/>
            </p:cNvSpPr>
            <p:nvPr/>
          </p:nvSpPr>
          <p:spPr bwMode="auto">
            <a:xfrm>
              <a:off x="1891" y="1104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6186494" y="1655773"/>
            <a:ext cx="1143767" cy="583895"/>
            <a:chOff x="3024" y="1427"/>
            <a:chExt cx="1492" cy="760"/>
          </a:xfrm>
        </p:grpSpPr>
        <p:cxnSp>
          <p:nvCxnSpPr>
            <p:cNvPr id="19540" name="AutoShape 138"/>
            <p:cNvCxnSpPr>
              <a:cxnSpLocks noChangeShapeType="1"/>
              <a:stCxn id="19556" idx="1"/>
              <a:endCxn id="19546" idx="6"/>
            </p:cNvCxnSpPr>
            <p:nvPr/>
          </p:nvCxnSpPr>
          <p:spPr bwMode="auto">
            <a:xfrm rot="16200000" flipV="1">
              <a:off x="3680" y="1352"/>
              <a:ext cx="575" cy="1096"/>
            </a:xfrm>
            <a:prstGeom prst="curvedConnector2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1" name="AutoShape 139"/>
            <p:cNvSpPr>
              <a:spLocks noChangeArrowheads="1"/>
            </p:cNvSpPr>
            <p:nvPr/>
          </p:nvSpPr>
          <p:spPr bwMode="auto">
            <a:xfrm>
              <a:off x="3024" y="1427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8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6140461" y="3478213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3729039" y="397193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39" name="Oval 143"/>
          <p:cNvSpPr>
            <a:spLocks noChangeArrowheads="1"/>
          </p:cNvSpPr>
          <p:nvPr/>
        </p:nvSpPr>
        <p:spPr bwMode="auto">
          <a:xfrm>
            <a:off x="3165486" y="4451361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0" name="Oval 144"/>
          <p:cNvSpPr>
            <a:spLocks noChangeArrowheads="1"/>
          </p:cNvSpPr>
          <p:nvPr/>
        </p:nvSpPr>
        <p:spPr bwMode="auto">
          <a:xfrm>
            <a:off x="3865563" y="44513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4686310" y="44338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2" name="Oval 146"/>
          <p:cNvSpPr>
            <a:spLocks noChangeArrowheads="1"/>
          </p:cNvSpPr>
          <p:nvPr/>
        </p:nvSpPr>
        <p:spPr bwMode="auto">
          <a:xfrm>
            <a:off x="3163888" y="500698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3" name="Oval 147"/>
          <p:cNvSpPr>
            <a:spLocks noChangeArrowheads="1"/>
          </p:cNvSpPr>
          <p:nvPr/>
        </p:nvSpPr>
        <p:spPr bwMode="auto">
          <a:xfrm>
            <a:off x="3856039" y="49990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4" name="Oval 148"/>
          <p:cNvSpPr>
            <a:spLocks noChangeArrowheads="1"/>
          </p:cNvSpPr>
          <p:nvPr/>
        </p:nvSpPr>
        <p:spPr bwMode="auto">
          <a:xfrm>
            <a:off x="4325939" y="498158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5002213" y="49720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6" name="Oval 150"/>
          <p:cNvSpPr>
            <a:spLocks noChangeArrowheads="1"/>
          </p:cNvSpPr>
          <p:nvPr/>
        </p:nvSpPr>
        <p:spPr bwMode="auto">
          <a:xfrm>
            <a:off x="4087813" y="5510213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7" name="Oval 151"/>
          <p:cNvSpPr>
            <a:spLocks noChangeArrowheads="1"/>
          </p:cNvSpPr>
          <p:nvPr/>
        </p:nvSpPr>
        <p:spPr bwMode="auto">
          <a:xfrm>
            <a:off x="4532313" y="55181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8" name="Oval 152"/>
          <p:cNvSpPr>
            <a:spLocks noChangeArrowheads="1"/>
          </p:cNvSpPr>
          <p:nvPr/>
        </p:nvSpPr>
        <p:spPr bwMode="auto">
          <a:xfrm>
            <a:off x="4105286" y="601503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4992688" y="55197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0" name="Oval 154"/>
          <p:cNvSpPr>
            <a:spLocks noChangeArrowheads="1"/>
          </p:cNvSpPr>
          <p:nvPr/>
        </p:nvSpPr>
        <p:spPr bwMode="auto">
          <a:xfrm>
            <a:off x="4772036" y="6007110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5254636" y="60340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2" name="Oval 156"/>
          <p:cNvSpPr>
            <a:spLocks noChangeArrowheads="1"/>
          </p:cNvSpPr>
          <p:nvPr/>
        </p:nvSpPr>
        <p:spPr bwMode="auto">
          <a:xfrm>
            <a:off x="4787910" y="6477010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3" name="Line 157"/>
          <p:cNvSpPr>
            <a:spLocks noChangeShapeType="1"/>
          </p:cNvSpPr>
          <p:nvPr/>
        </p:nvSpPr>
        <p:spPr bwMode="auto">
          <a:xfrm flipH="1" flipV="1">
            <a:off x="4824413" y="4733935"/>
            <a:ext cx="309563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4" name="Line 158"/>
          <p:cNvSpPr>
            <a:spLocks noChangeShapeType="1"/>
          </p:cNvSpPr>
          <p:nvPr/>
        </p:nvSpPr>
        <p:spPr bwMode="auto">
          <a:xfrm flipH="1" flipV="1">
            <a:off x="4438653" y="5254636"/>
            <a:ext cx="258763" cy="21431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5" name="Line 159"/>
          <p:cNvSpPr>
            <a:spLocks noChangeShapeType="1"/>
          </p:cNvSpPr>
          <p:nvPr/>
        </p:nvSpPr>
        <p:spPr bwMode="auto">
          <a:xfrm flipH="1" flipV="1">
            <a:off x="5138749" y="5253040"/>
            <a:ext cx="3175" cy="2238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6" name="Line 160"/>
          <p:cNvSpPr>
            <a:spLocks noChangeShapeType="1"/>
          </p:cNvSpPr>
          <p:nvPr/>
        </p:nvSpPr>
        <p:spPr bwMode="auto">
          <a:xfrm flipH="1" flipV="1">
            <a:off x="5129213" y="5791201"/>
            <a:ext cx="258763" cy="19685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7" name="Line 161"/>
          <p:cNvSpPr>
            <a:spLocks noChangeShapeType="1"/>
          </p:cNvSpPr>
          <p:nvPr/>
        </p:nvSpPr>
        <p:spPr bwMode="auto">
          <a:xfrm flipV="1">
            <a:off x="4918076" y="5792788"/>
            <a:ext cx="212725" cy="16351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8" name="Line 162"/>
          <p:cNvSpPr>
            <a:spLocks noChangeShapeType="1"/>
          </p:cNvSpPr>
          <p:nvPr/>
        </p:nvSpPr>
        <p:spPr bwMode="auto">
          <a:xfrm flipV="1">
            <a:off x="4900624" y="6280159"/>
            <a:ext cx="7937" cy="1730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19508" name="Oval 163"/>
          <p:cNvSpPr>
            <a:spLocks noChangeArrowheads="1"/>
          </p:cNvSpPr>
          <p:nvPr/>
        </p:nvSpPr>
        <p:spPr bwMode="auto">
          <a:xfrm>
            <a:off x="6142037" y="347981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0" name="Oval 164"/>
          <p:cNvSpPr>
            <a:spLocks noChangeArrowheads="1"/>
          </p:cNvSpPr>
          <p:nvPr/>
        </p:nvSpPr>
        <p:spPr bwMode="auto">
          <a:xfrm>
            <a:off x="3730636" y="397351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1" name="Oval 165"/>
          <p:cNvSpPr>
            <a:spLocks noChangeArrowheads="1"/>
          </p:cNvSpPr>
          <p:nvPr/>
        </p:nvSpPr>
        <p:spPr bwMode="auto">
          <a:xfrm>
            <a:off x="6524636" y="39068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2" name="Oval 166"/>
          <p:cNvSpPr>
            <a:spLocks noChangeArrowheads="1"/>
          </p:cNvSpPr>
          <p:nvPr/>
        </p:nvSpPr>
        <p:spPr bwMode="auto">
          <a:xfrm>
            <a:off x="8269288" y="392271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3" name="Oval 167"/>
          <p:cNvSpPr>
            <a:spLocks noChangeArrowheads="1"/>
          </p:cNvSpPr>
          <p:nvPr/>
        </p:nvSpPr>
        <p:spPr bwMode="auto">
          <a:xfrm>
            <a:off x="3167063" y="44529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4" name="Oval 168"/>
          <p:cNvSpPr>
            <a:spLocks noChangeArrowheads="1"/>
          </p:cNvSpPr>
          <p:nvPr/>
        </p:nvSpPr>
        <p:spPr bwMode="auto">
          <a:xfrm>
            <a:off x="3867161" y="44529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5" name="Oval 169"/>
          <p:cNvSpPr>
            <a:spLocks noChangeArrowheads="1"/>
          </p:cNvSpPr>
          <p:nvPr/>
        </p:nvSpPr>
        <p:spPr bwMode="auto">
          <a:xfrm>
            <a:off x="4687888" y="443548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6" name="Oval 170"/>
          <p:cNvSpPr>
            <a:spLocks noChangeArrowheads="1"/>
          </p:cNvSpPr>
          <p:nvPr/>
        </p:nvSpPr>
        <p:spPr bwMode="auto">
          <a:xfrm>
            <a:off x="3165486" y="50085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7" name="Oval 171"/>
          <p:cNvSpPr>
            <a:spLocks noChangeArrowheads="1"/>
          </p:cNvSpPr>
          <p:nvPr/>
        </p:nvSpPr>
        <p:spPr bwMode="auto">
          <a:xfrm>
            <a:off x="3857635" y="4992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8" name="Oval 172"/>
          <p:cNvSpPr>
            <a:spLocks noChangeArrowheads="1"/>
          </p:cNvSpPr>
          <p:nvPr/>
        </p:nvSpPr>
        <p:spPr bwMode="auto">
          <a:xfrm>
            <a:off x="4327536" y="49831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9" name="Oval 173"/>
          <p:cNvSpPr>
            <a:spLocks noChangeArrowheads="1"/>
          </p:cNvSpPr>
          <p:nvPr/>
        </p:nvSpPr>
        <p:spPr bwMode="auto">
          <a:xfrm>
            <a:off x="5003810" y="49736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0" name="Oval 174"/>
          <p:cNvSpPr>
            <a:spLocks noChangeArrowheads="1"/>
          </p:cNvSpPr>
          <p:nvPr/>
        </p:nvSpPr>
        <p:spPr bwMode="auto">
          <a:xfrm>
            <a:off x="4089410" y="551181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1" name="Oval 175"/>
          <p:cNvSpPr>
            <a:spLocks noChangeArrowheads="1"/>
          </p:cNvSpPr>
          <p:nvPr/>
        </p:nvSpPr>
        <p:spPr bwMode="auto">
          <a:xfrm>
            <a:off x="4533910" y="55197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2" name="Oval 176"/>
          <p:cNvSpPr>
            <a:spLocks noChangeArrowheads="1"/>
          </p:cNvSpPr>
          <p:nvPr/>
        </p:nvSpPr>
        <p:spPr bwMode="auto">
          <a:xfrm>
            <a:off x="4114810" y="60166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3" name="Oval 177"/>
          <p:cNvSpPr>
            <a:spLocks noChangeArrowheads="1"/>
          </p:cNvSpPr>
          <p:nvPr/>
        </p:nvSpPr>
        <p:spPr bwMode="auto">
          <a:xfrm>
            <a:off x="4994286" y="55213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4" name="Oval 178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5" name="Oval 179"/>
          <p:cNvSpPr>
            <a:spLocks noChangeArrowheads="1"/>
          </p:cNvSpPr>
          <p:nvPr/>
        </p:nvSpPr>
        <p:spPr bwMode="auto">
          <a:xfrm>
            <a:off x="5256213" y="603568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6" name="Oval 180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7" name="Oval 181"/>
          <p:cNvSpPr>
            <a:spLocks noChangeArrowheads="1"/>
          </p:cNvSpPr>
          <p:nvPr/>
        </p:nvSpPr>
        <p:spPr bwMode="auto">
          <a:xfrm>
            <a:off x="3165486" y="5000636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8" name="Oval 182"/>
          <p:cNvSpPr>
            <a:spLocks noChangeArrowheads="1"/>
          </p:cNvSpPr>
          <p:nvPr/>
        </p:nvSpPr>
        <p:spPr bwMode="auto">
          <a:xfrm>
            <a:off x="3167063" y="4445010"/>
            <a:ext cx="290512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9" name="Oval 183"/>
          <p:cNvSpPr>
            <a:spLocks noChangeArrowheads="1"/>
          </p:cNvSpPr>
          <p:nvPr/>
        </p:nvSpPr>
        <p:spPr bwMode="auto">
          <a:xfrm>
            <a:off x="3857635" y="4992688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0" name="Oval 184"/>
          <p:cNvSpPr>
            <a:spLocks noChangeArrowheads="1"/>
          </p:cNvSpPr>
          <p:nvPr/>
        </p:nvSpPr>
        <p:spPr bwMode="auto">
          <a:xfrm>
            <a:off x="3867161" y="4445010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1" name="Oval 185"/>
          <p:cNvSpPr>
            <a:spLocks noChangeArrowheads="1"/>
          </p:cNvSpPr>
          <p:nvPr/>
        </p:nvSpPr>
        <p:spPr bwMode="auto">
          <a:xfrm>
            <a:off x="4089410" y="55038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2" name="Oval 186"/>
          <p:cNvSpPr>
            <a:spLocks noChangeArrowheads="1"/>
          </p:cNvSpPr>
          <p:nvPr/>
        </p:nvSpPr>
        <p:spPr bwMode="auto">
          <a:xfrm>
            <a:off x="410686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grpSp>
        <p:nvGrpSpPr>
          <p:cNvPr id="19" name="Group 187"/>
          <p:cNvGrpSpPr>
            <a:grpSpLocks/>
          </p:cNvGrpSpPr>
          <p:nvPr/>
        </p:nvGrpSpPr>
        <p:grpSpPr bwMode="auto">
          <a:xfrm>
            <a:off x="5821365" y="2698751"/>
            <a:ext cx="588963" cy="431800"/>
            <a:chOff x="2762" y="1745"/>
            <a:chExt cx="371" cy="272"/>
          </a:xfrm>
        </p:grpSpPr>
        <p:cxnSp>
          <p:nvCxnSpPr>
            <p:cNvPr id="19538" name="AutoShape 188"/>
            <p:cNvCxnSpPr>
              <a:cxnSpLocks noChangeShapeType="1"/>
            </p:cNvCxnSpPr>
            <p:nvPr/>
          </p:nvCxnSpPr>
          <p:spPr bwMode="auto">
            <a:xfrm flipH="1">
              <a:off x="2934" y="1745"/>
              <a:ext cx="199" cy="114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39" name="AutoShape 189"/>
            <p:cNvSpPr>
              <a:spLocks noChangeArrowheads="1"/>
            </p:cNvSpPr>
            <p:nvPr/>
          </p:nvSpPr>
          <p:spPr bwMode="auto">
            <a:xfrm>
              <a:off x="2762" y="1825"/>
              <a:ext cx="200" cy="192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797886" name="Oval 190"/>
          <p:cNvSpPr>
            <a:spLocks noChangeArrowheads="1"/>
          </p:cNvSpPr>
          <p:nvPr/>
        </p:nvSpPr>
        <p:spPr bwMode="auto">
          <a:xfrm>
            <a:off x="4327536" y="49831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7" name="Oval 191"/>
          <p:cNvSpPr>
            <a:spLocks noChangeArrowheads="1"/>
          </p:cNvSpPr>
          <p:nvPr/>
        </p:nvSpPr>
        <p:spPr bwMode="auto">
          <a:xfrm>
            <a:off x="4533910" y="5519739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8" name="Oval 192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9" name="Oval 193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19537" name="Text Box 194"/>
          <p:cNvSpPr txBox="1">
            <a:spLocks noChangeArrowheads="1"/>
          </p:cNvSpPr>
          <p:nvPr/>
        </p:nvSpPr>
        <p:spPr bwMode="auto">
          <a:xfrm>
            <a:off x="381000" y="1371603"/>
            <a:ext cx="2514600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deepest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</a:t>
            </a:r>
            <a:r>
              <a:rPr lang="en-US" b="1" i="1" dirty="0">
                <a:solidFill>
                  <a:srgbClr val="CC0000"/>
                </a:solidFill>
                <a:latin typeface="Calibri" pitchFamily="34" charset="0"/>
              </a:rPr>
              <a:t>Frontier is a LIFO stack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757" grpId="0" animBg="1"/>
      <p:bldP spid="797758" grpId="0" animBg="1"/>
      <p:bldP spid="797758" grpId="1" animBg="1"/>
      <p:bldP spid="797759" grpId="0" animBg="1"/>
      <p:bldP spid="797759" grpId="1" animBg="1"/>
      <p:bldP spid="797760" grpId="0" animBg="1"/>
      <p:bldP spid="797760" grpId="1" animBg="1"/>
      <p:bldP spid="797761" grpId="0" animBg="1"/>
      <p:bldP spid="797761" grpId="1" animBg="1"/>
      <p:bldP spid="797762" grpId="0" animBg="1"/>
      <p:bldP spid="797763" grpId="0" animBg="1"/>
      <p:bldP spid="797763" grpId="1" animBg="1"/>
      <p:bldP spid="797764" grpId="0" animBg="1"/>
      <p:bldP spid="797764" grpId="1" animBg="1"/>
      <p:bldP spid="797765" grpId="0" animBg="1"/>
      <p:bldP spid="797765" grpId="1" animBg="1"/>
      <p:bldP spid="797765" grpId="2" animBg="1"/>
      <p:bldP spid="797828" grpId="0" animBg="1"/>
      <p:bldP spid="797837" grpId="0" animBg="1"/>
      <p:bldP spid="797838" grpId="0" animBg="1"/>
      <p:bldP spid="797839" grpId="0" animBg="1"/>
      <p:bldP spid="797839" grpId="1" animBg="1"/>
      <p:bldP spid="797840" grpId="0" animBg="1"/>
      <p:bldP spid="797840" grpId="1" animBg="1"/>
      <p:bldP spid="797841" grpId="0" animBg="1"/>
      <p:bldP spid="797842" grpId="0" animBg="1"/>
      <p:bldP spid="797842" grpId="1" animBg="1"/>
      <p:bldP spid="797843" grpId="0" animBg="1"/>
      <p:bldP spid="797843" grpId="1" animBg="1"/>
      <p:bldP spid="797844" grpId="0" animBg="1"/>
      <p:bldP spid="797844" grpId="1" animBg="1"/>
      <p:bldP spid="797845" grpId="0" animBg="1"/>
      <p:bldP spid="797846" grpId="0" animBg="1"/>
      <p:bldP spid="797846" grpId="1" animBg="1"/>
      <p:bldP spid="797847" grpId="0" animBg="1"/>
      <p:bldP spid="797847" grpId="1" animBg="1"/>
      <p:bldP spid="797848" grpId="0" animBg="1"/>
      <p:bldP spid="797848" grpId="1" animBg="1"/>
      <p:bldP spid="797849" grpId="0" animBg="1"/>
      <p:bldP spid="797850" grpId="0" animBg="1"/>
      <p:bldP spid="797850" grpId="1" animBg="1"/>
      <p:bldP spid="797851" grpId="0" animBg="1"/>
      <p:bldP spid="797852" grpId="0" animBg="1"/>
      <p:bldP spid="797852" grpId="1" animBg="1"/>
      <p:bldP spid="797853" grpId="0" animBg="1"/>
      <p:bldP spid="797854" grpId="0" animBg="1"/>
      <p:bldP spid="797854" grpId="1" animBg="1"/>
      <p:bldP spid="797855" grpId="0" animBg="1"/>
      <p:bldP spid="797856" grpId="0" animBg="1"/>
      <p:bldP spid="797857" grpId="0" animBg="1"/>
      <p:bldP spid="797857" grpId="1" animBg="1"/>
      <p:bldP spid="797858" grpId="0" animBg="1"/>
      <p:bldP spid="797858" grpId="1" animBg="1"/>
      <p:bldP spid="797860" grpId="0" animBg="1"/>
      <p:bldP spid="797861" grpId="0" animBg="1"/>
      <p:bldP spid="797862" grpId="0" animBg="1"/>
      <p:bldP spid="797863" grpId="0" animBg="1"/>
      <p:bldP spid="797864" grpId="0" animBg="1"/>
      <p:bldP spid="797865" grpId="0" animBg="1"/>
      <p:bldP spid="797866" grpId="0" animBg="1"/>
      <p:bldP spid="797867" grpId="0" animBg="1"/>
      <p:bldP spid="797868" grpId="0" animBg="1"/>
      <p:bldP spid="797869" grpId="0" animBg="1"/>
      <p:bldP spid="797870" grpId="0" animBg="1"/>
      <p:bldP spid="797871" grpId="0" animBg="1"/>
      <p:bldP spid="797872" grpId="0" animBg="1"/>
      <p:bldP spid="797873" grpId="0" animBg="1"/>
      <p:bldP spid="797874" grpId="0" animBg="1"/>
      <p:bldP spid="797875" grpId="0" animBg="1"/>
      <p:bldP spid="797876" grpId="0" animBg="1"/>
      <p:bldP spid="797877" grpId="0" animBg="1"/>
      <p:bldP spid="797878" grpId="0" animBg="1"/>
      <p:bldP spid="797879" grpId="0" animBg="1"/>
      <p:bldP spid="797880" grpId="0" animBg="1"/>
      <p:bldP spid="797881" grpId="0" animBg="1"/>
      <p:bldP spid="797882" grpId="0" animBg="1"/>
      <p:bldP spid="797886" grpId="0" animBg="1"/>
      <p:bldP spid="797887" grpId="0" animBg="1"/>
      <p:bldP spid="797888" grpId="0" animBg="1"/>
      <p:bldP spid="79788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(Tree) Search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219447" y="3498853"/>
            <a:ext cx="5486400" cy="3355591"/>
            <a:chOff x="48" y="2332"/>
            <a:chExt cx="3456" cy="2406"/>
          </a:xfrm>
        </p:grpSpPr>
        <p:sp>
          <p:nvSpPr>
            <p:cNvPr id="20539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0540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1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0542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0543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0544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5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0546" name="AutoShape 11"/>
            <p:cNvCxnSpPr>
              <a:cxnSpLocks noChangeShapeType="1"/>
              <a:stCxn id="20542" idx="2"/>
              <a:endCxn id="20541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7" name="AutoShape 12"/>
            <p:cNvCxnSpPr>
              <a:cxnSpLocks noChangeShapeType="1"/>
              <a:stCxn id="20542" idx="2"/>
              <a:endCxn id="20545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8" name="AutoShape 13"/>
            <p:cNvCxnSpPr>
              <a:cxnSpLocks noChangeShapeType="1"/>
              <a:stCxn id="20541" idx="2"/>
              <a:endCxn id="20540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9" name="AutoShape 14"/>
            <p:cNvCxnSpPr>
              <a:cxnSpLocks noChangeShapeType="1"/>
              <a:stCxn id="20545" idx="2"/>
              <a:endCxn id="20544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0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0577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78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79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80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81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82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3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4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85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0586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87" name="AutoShape 26"/>
              <p:cNvCxnSpPr>
                <a:cxnSpLocks noChangeShapeType="1"/>
                <a:stCxn id="20577" idx="2"/>
                <a:endCxn id="20579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8" name="AutoShape 27"/>
              <p:cNvCxnSpPr>
                <a:cxnSpLocks noChangeShapeType="1"/>
                <a:stCxn id="20577" idx="2"/>
                <a:endCxn id="20581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9" name="AutoShape 28"/>
              <p:cNvCxnSpPr>
                <a:cxnSpLocks noChangeShapeType="1"/>
                <a:stCxn id="20579" idx="2"/>
                <a:endCxn id="20578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0" name="AutoShape 29"/>
              <p:cNvCxnSpPr>
                <a:cxnSpLocks noChangeShapeType="1"/>
                <a:stCxn id="20579" idx="2"/>
                <a:endCxn id="20582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1" name="AutoShape 30"/>
              <p:cNvCxnSpPr>
                <a:cxnSpLocks noChangeShapeType="1"/>
                <a:stCxn id="20581" idx="2"/>
                <a:endCxn id="20580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2" name="AutoShape 31"/>
              <p:cNvCxnSpPr>
                <a:cxnSpLocks noChangeShapeType="1"/>
                <a:stCxn id="20578" idx="2"/>
                <a:endCxn id="20583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3" name="AutoShape 32"/>
              <p:cNvCxnSpPr>
                <a:cxnSpLocks noChangeShapeType="1"/>
                <a:stCxn id="20580" idx="2"/>
                <a:endCxn id="20584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4" name="AutoShape 33"/>
              <p:cNvCxnSpPr>
                <a:cxnSpLocks noChangeShapeType="1"/>
                <a:stCxn id="20580" idx="2"/>
                <a:endCxn id="20585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5" name="AutoShape 34"/>
              <p:cNvCxnSpPr>
                <a:cxnSpLocks noChangeShapeType="1"/>
                <a:stCxn id="20584" idx="2"/>
                <a:endCxn id="20586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0551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0552" name="AutoShape 36"/>
            <p:cNvCxnSpPr>
              <a:cxnSpLocks noChangeShapeType="1"/>
              <a:stCxn id="20543" idx="2"/>
              <a:endCxn id="20551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3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0558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59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60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61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62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63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4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5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66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1" dirty="0"/>
                  <a:t>G</a:t>
                </a:r>
              </a:p>
            </p:txBody>
          </p:sp>
          <p:sp>
            <p:nvSpPr>
              <p:cNvPr id="20567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68" name="AutoShape 48"/>
              <p:cNvCxnSpPr>
                <a:cxnSpLocks noChangeShapeType="1"/>
                <a:stCxn id="20558" idx="2"/>
                <a:endCxn id="20560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69" name="AutoShape 49"/>
              <p:cNvCxnSpPr>
                <a:cxnSpLocks noChangeShapeType="1"/>
                <a:stCxn id="20558" idx="2"/>
                <a:endCxn id="20562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0" name="AutoShape 50"/>
              <p:cNvCxnSpPr>
                <a:cxnSpLocks noChangeShapeType="1"/>
                <a:stCxn id="20560" idx="2"/>
                <a:endCxn id="20559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1" name="AutoShape 51"/>
              <p:cNvCxnSpPr>
                <a:cxnSpLocks noChangeShapeType="1"/>
                <a:stCxn id="20560" idx="2"/>
                <a:endCxn id="20563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2" name="AutoShape 52"/>
              <p:cNvCxnSpPr>
                <a:cxnSpLocks noChangeShapeType="1"/>
                <a:stCxn id="20562" idx="2"/>
                <a:endCxn id="20561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3" name="AutoShape 53"/>
              <p:cNvCxnSpPr>
                <a:cxnSpLocks noChangeShapeType="1"/>
                <a:stCxn id="20559" idx="2"/>
                <a:endCxn id="20564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4" name="AutoShape 54"/>
              <p:cNvCxnSpPr>
                <a:cxnSpLocks noChangeShapeType="1"/>
                <a:stCxn id="20561" idx="2"/>
                <a:endCxn id="20565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5" name="AutoShape 55"/>
              <p:cNvCxnSpPr>
                <a:cxnSpLocks noChangeShapeType="1"/>
                <a:stCxn id="20561" idx="2"/>
                <a:endCxn id="20566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6" name="AutoShape 56"/>
              <p:cNvCxnSpPr>
                <a:cxnSpLocks noChangeShapeType="1"/>
                <a:stCxn id="20565" idx="2"/>
                <a:endCxn id="20567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0554" name="AutoShape 57"/>
            <p:cNvCxnSpPr>
              <a:cxnSpLocks noChangeShapeType="1"/>
              <a:stCxn id="20542" idx="2"/>
              <a:endCxn id="20558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5" name="AutoShape 58"/>
            <p:cNvCxnSpPr>
              <a:cxnSpLocks noChangeShapeType="1"/>
              <a:stCxn id="20539" idx="2"/>
              <a:endCxn id="20542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6" name="AutoShape 59"/>
            <p:cNvCxnSpPr>
              <a:cxnSpLocks noChangeShapeType="1"/>
              <a:stCxn id="20539" idx="2"/>
              <a:endCxn id="20577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7" name="AutoShape 60"/>
            <p:cNvCxnSpPr>
              <a:cxnSpLocks noChangeShapeType="1"/>
              <a:stCxn id="20539" idx="2"/>
              <a:endCxn id="20543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0484" name="Group 61"/>
          <p:cNvGrpSpPr>
            <a:grpSpLocks/>
          </p:cNvGrpSpPr>
          <p:nvPr/>
        </p:nvGrpSpPr>
        <p:grpSpPr bwMode="auto">
          <a:xfrm>
            <a:off x="4589461" y="1358903"/>
            <a:ext cx="3030539" cy="1765300"/>
            <a:chOff x="624" y="1134"/>
            <a:chExt cx="4368" cy="2544"/>
          </a:xfrm>
        </p:grpSpPr>
        <p:sp>
          <p:nvSpPr>
            <p:cNvPr id="20511" name="AutoShape 62"/>
            <p:cNvSpPr>
              <a:spLocks noChangeArrowheads="1"/>
            </p:cNvSpPr>
            <p:nvPr/>
          </p:nvSpPr>
          <p:spPr bwMode="auto">
            <a:xfrm>
              <a:off x="624" y="262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/>
                <a:t>S</a:t>
              </a:r>
            </a:p>
          </p:txBody>
        </p:sp>
        <p:sp>
          <p:nvSpPr>
            <p:cNvPr id="20512" name="AutoShape 63"/>
            <p:cNvSpPr>
              <a:spLocks noChangeArrowheads="1"/>
            </p:cNvSpPr>
            <p:nvPr/>
          </p:nvSpPr>
          <p:spPr bwMode="auto">
            <a:xfrm>
              <a:off x="4560" y="1134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20513" name="AutoShape 64"/>
            <p:cNvSpPr>
              <a:spLocks noChangeArrowheads="1"/>
            </p:cNvSpPr>
            <p:nvPr/>
          </p:nvSpPr>
          <p:spPr bwMode="auto">
            <a:xfrm>
              <a:off x="1878" y="2231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20514" name="AutoShape 65"/>
            <p:cNvSpPr>
              <a:spLocks noChangeArrowheads="1"/>
            </p:cNvSpPr>
            <p:nvPr/>
          </p:nvSpPr>
          <p:spPr bwMode="auto">
            <a:xfrm>
              <a:off x="970" y="1573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20515" name="AutoShape 66"/>
            <p:cNvSpPr>
              <a:spLocks noChangeArrowheads="1"/>
            </p:cNvSpPr>
            <p:nvPr/>
          </p:nvSpPr>
          <p:spPr bwMode="auto">
            <a:xfrm>
              <a:off x="1402" y="310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20516" name="AutoShape 67"/>
            <p:cNvSpPr>
              <a:spLocks noChangeArrowheads="1"/>
            </p:cNvSpPr>
            <p:nvPr/>
          </p:nvSpPr>
          <p:spPr bwMode="auto">
            <a:xfrm>
              <a:off x="2440" y="3239"/>
              <a:ext cx="433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20517" name="AutoShape 68"/>
            <p:cNvSpPr>
              <a:spLocks noChangeArrowheads="1"/>
            </p:cNvSpPr>
            <p:nvPr/>
          </p:nvSpPr>
          <p:spPr bwMode="auto">
            <a:xfrm>
              <a:off x="2916" y="1529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20518" name="AutoShape 69"/>
            <p:cNvSpPr>
              <a:spLocks noChangeArrowheads="1"/>
            </p:cNvSpPr>
            <p:nvPr/>
          </p:nvSpPr>
          <p:spPr bwMode="auto">
            <a:xfrm>
              <a:off x="3522" y="205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20519" name="AutoShape 70"/>
            <p:cNvSpPr>
              <a:spLocks noChangeArrowheads="1"/>
            </p:cNvSpPr>
            <p:nvPr/>
          </p:nvSpPr>
          <p:spPr bwMode="auto">
            <a:xfrm>
              <a:off x="3176" y="2669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/>
                <a:t>h</a:t>
              </a:r>
            </a:p>
          </p:txBody>
        </p:sp>
        <p:sp>
          <p:nvSpPr>
            <p:cNvPr id="20520" name="AutoShape 71"/>
            <p:cNvSpPr>
              <a:spLocks noChangeArrowheads="1"/>
            </p:cNvSpPr>
            <p:nvPr/>
          </p:nvSpPr>
          <p:spPr bwMode="auto">
            <a:xfrm>
              <a:off x="1748" y="117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0521" name="AutoShape 72"/>
            <p:cNvSpPr>
              <a:spLocks noChangeArrowheads="1"/>
            </p:cNvSpPr>
            <p:nvPr/>
          </p:nvSpPr>
          <p:spPr bwMode="auto">
            <a:xfrm>
              <a:off x="4430" y="2318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20522" name="AutoShape 73"/>
            <p:cNvSpPr>
              <a:spLocks noChangeArrowheads="1"/>
            </p:cNvSpPr>
            <p:nvPr/>
          </p:nvSpPr>
          <p:spPr bwMode="auto">
            <a:xfrm>
              <a:off x="4257" y="3108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20523" name="AutoShape 74"/>
            <p:cNvCxnSpPr>
              <a:cxnSpLocks noChangeShapeType="1"/>
              <a:stCxn id="20511" idx="5"/>
              <a:endCxn id="20515" idx="2"/>
            </p:cNvCxnSpPr>
            <p:nvPr/>
          </p:nvCxnSpPr>
          <p:spPr bwMode="auto">
            <a:xfrm>
              <a:off x="993" y="3012"/>
              <a:ext cx="397" cy="3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4" name="AutoShape 75"/>
            <p:cNvCxnSpPr>
              <a:cxnSpLocks noChangeShapeType="1"/>
              <a:stCxn id="20515" idx="5"/>
              <a:endCxn id="20516" idx="2"/>
            </p:cNvCxnSpPr>
            <p:nvPr/>
          </p:nvCxnSpPr>
          <p:spPr bwMode="auto">
            <a:xfrm flipV="1">
              <a:off x="1772" y="3459"/>
              <a:ext cx="656" cy="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5" name="AutoShape 76"/>
            <p:cNvCxnSpPr>
              <a:cxnSpLocks noChangeShapeType="1"/>
              <a:stCxn id="20519" idx="3"/>
              <a:endCxn id="20516" idx="7"/>
            </p:cNvCxnSpPr>
            <p:nvPr/>
          </p:nvCxnSpPr>
          <p:spPr bwMode="auto">
            <a:xfrm flipH="1">
              <a:off x="2810" y="3056"/>
              <a:ext cx="429" cy="2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6" name="AutoShape 77"/>
            <p:cNvCxnSpPr>
              <a:cxnSpLocks noChangeShapeType="1"/>
              <a:stCxn id="20519" idx="2"/>
              <a:endCxn id="20515" idx="6"/>
            </p:cNvCxnSpPr>
            <p:nvPr/>
          </p:nvCxnSpPr>
          <p:spPr bwMode="auto">
            <a:xfrm flipH="1">
              <a:off x="1847" y="2889"/>
              <a:ext cx="1317" cy="4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7" name="AutoShape 78"/>
            <p:cNvCxnSpPr>
              <a:cxnSpLocks noChangeShapeType="1"/>
              <a:stCxn id="20518" idx="4"/>
              <a:endCxn id="20519" idx="7"/>
            </p:cNvCxnSpPr>
            <p:nvPr/>
          </p:nvCxnSpPr>
          <p:spPr bwMode="auto">
            <a:xfrm flipH="1">
              <a:off x="3545" y="2506"/>
              <a:ext cx="193" cy="2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8" name="AutoShape 79"/>
            <p:cNvCxnSpPr>
              <a:cxnSpLocks noChangeShapeType="1"/>
              <a:stCxn id="20518" idx="5"/>
              <a:endCxn id="20522" idx="1"/>
            </p:cNvCxnSpPr>
            <p:nvPr/>
          </p:nvCxnSpPr>
          <p:spPr bwMode="auto">
            <a:xfrm>
              <a:off x="3891" y="2442"/>
              <a:ext cx="429" cy="7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9" name="AutoShape 80"/>
            <p:cNvCxnSpPr>
              <a:cxnSpLocks noChangeShapeType="1"/>
              <a:stCxn id="20522" idx="0"/>
              <a:endCxn id="20521" idx="4"/>
            </p:cNvCxnSpPr>
            <p:nvPr/>
          </p:nvCxnSpPr>
          <p:spPr bwMode="auto">
            <a:xfrm flipV="1">
              <a:off x="4473" y="2769"/>
              <a:ext cx="173" cy="32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0" name="AutoShape 81"/>
            <p:cNvCxnSpPr>
              <a:cxnSpLocks noChangeShapeType="1"/>
              <a:stCxn id="20521" idx="0"/>
              <a:endCxn id="20512" idx="4"/>
            </p:cNvCxnSpPr>
            <p:nvPr/>
          </p:nvCxnSpPr>
          <p:spPr bwMode="auto">
            <a:xfrm flipV="1">
              <a:off x="4646" y="1585"/>
              <a:ext cx="130" cy="7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1" name="AutoShape 82"/>
            <p:cNvCxnSpPr>
              <a:cxnSpLocks noChangeShapeType="1"/>
              <a:stCxn id="20511" idx="7"/>
            </p:cNvCxnSpPr>
            <p:nvPr/>
          </p:nvCxnSpPr>
          <p:spPr bwMode="auto">
            <a:xfrm flipV="1">
              <a:off x="993" y="2438"/>
              <a:ext cx="885" cy="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2" name="AutoShape 83"/>
            <p:cNvCxnSpPr>
              <a:cxnSpLocks noChangeShapeType="1"/>
              <a:stCxn id="20513" idx="1"/>
              <a:endCxn id="20514" idx="5"/>
            </p:cNvCxnSpPr>
            <p:nvPr/>
          </p:nvCxnSpPr>
          <p:spPr bwMode="auto">
            <a:xfrm flipH="1" flipV="1">
              <a:off x="1339" y="1959"/>
              <a:ext cx="602" cy="3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3" name="AutoShape 84"/>
            <p:cNvCxnSpPr>
              <a:cxnSpLocks noChangeShapeType="1"/>
              <a:endCxn id="20520" idx="2"/>
            </p:cNvCxnSpPr>
            <p:nvPr/>
          </p:nvCxnSpPr>
          <p:spPr bwMode="auto">
            <a:xfrm flipV="1">
              <a:off x="1347" y="1397"/>
              <a:ext cx="389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4" name="AutoShape 85"/>
            <p:cNvCxnSpPr>
              <a:cxnSpLocks noChangeShapeType="1"/>
              <a:stCxn id="20517" idx="2"/>
              <a:endCxn id="20520" idx="6"/>
            </p:cNvCxnSpPr>
            <p:nvPr/>
          </p:nvCxnSpPr>
          <p:spPr bwMode="auto">
            <a:xfrm flipH="1" flipV="1">
              <a:off x="2193" y="1397"/>
              <a:ext cx="711" cy="3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5" name="AutoShape 86"/>
            <p:cNvCxnSpPr>
              <a:cxnSpLocks noChangeShapeType="1"/>
              <a:stCxn id="20513" idx="7"/>
              <a:endCxn id="20517" idx="3"/>
            </p:cNvCxnSpPr>
            <p:nvPr/>
          </p:nvCxnSpPr>
          <p:spPr bwMode="auto">
            <a:xfrm flipV="1">
              <a:off x="2248" y="1915"/>
              <a:ext cx="731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6" name="AutoShape 87"/>
            <p:cNvCxnSpPr>
              <a:cxnSpLocks noChangeShapeType="1"/>
              <a:stCxn id="20513" idx="6"/>
              <a:endCxn id="20518" idx="2"/>
            </p:cNvCxnSpPr>
            <p:nvPr/>
          </p:nvCxnSpPr>
          <p:spPr bwMode="auto">
            <a:xfrm flipV="1">
              <a:off x="2323" y="2275"/>
              <a:ext cx="1187" cy="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7" name="AutoShape 88"/>
            <p:cNvCxnSpPr>
              <a:cxnSpLocks noChangeShapeType="1"/>
              <a:stCxn id="20521" idx="1"/>
              <a:endCxn id="20517" idx="6"/>
            </p:cNvCxnSpPr>
            <p:nvPr/>
          </p:nvCxnSpPr>
          <p:spPr bwMode="auto">
            <a:xfrm rot="5400000" flipH="1">
              <a:off x="3616" y="1493"/>
              <a:ext cx="622" cy="113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8" name="AutoShape 89"/>
            <p:cNvCxnSpPr>
              <a:cxnSpLocks noChangeShapeType="1"/>
              <a:stCxn id="20511" idx="6"/>
              <a:endCxn id="20518" idx="3"/>
            </p:cNvCxnSpPr>
            <p:nvPr/>
          </p:nvCxnSpPr>
          <p:spPr bwMode="auto">
            <a:xfrm flipV="1">
              <a:off x="1068" y="2442"/>
              <a:ext cx="2517" cy="403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6" name="Group 90"/>
          <p:cNvGrpSpPr>
            <a:grpSpLocks/>
          </p:cNvGrpSpPr>
          <p:nvPr/>
        </p:nvGrpSpPr>
        <p:grpSpPr bwMode="auto">
          <a:xfrm>
            <a:off x="1447808" y="3532199"/>
            <a:ext cx="7337425" cy="2325687"/>
            <a:chOff x="132" y="2225"/>
            <a:chExt cx="4622" cy="1465"/>
          </a:xfrm>
        </p:grpSpPr>
        <p:sp>
          <p:nvSpPr>
            <p:cNvPr id="20504" name="Rectangle 91"/>
            <p:cNvSpPr>
              <a:spLocks noChangeArrowheads="1"/>
            </p:cNvSpPr>
            <p:nvPr/>
          </p:nvSpPr>
          <p:spPr bwMode="auto">
            <a:xfrm>
              <a:off x="1142" y="2225"/>
              <a:ext cx="3611" cy="1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Rectangle 92"/>
            <p:cNvSpPr>
              <a:spLocks noChangeArrowheads="1"/>
            </p:cNvSpPr>
            <p:nvPr/>
          </p:nvSpPr>
          <p:spPr bwMode="auto">
            <a:xfrm>
              <a:off x="1138" y="2516"/>
              <a:ext cx="3611" cy="172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6" name="Rectangle 93"/>
            <p:cNvSpPr>
              <a:spLocks noChangeArrowheads="1"/>
            </p:cNvSpPr>
            <p:nvPr/>
          </p:nvSpPr>
          <p:spPr bwMode="auto">
            <a:xfrm>
              <a:off x="1143" y="2844"/>
              <a:ext cx="3611" cy="172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7" name="Rectangle 94"/>
            <p:cNvSpPr>
              <a:spLocks noChangeArrowheads="1"/>
            </p:cNvSpPr>
            <p:nvPr/>
          </p:nvSpPr>
          <p:spPr bwMode="auto">
            <a:xfrm>
              <a:off x="1139" y="3188"/>
              <a:ext cx="3607" cy="172"/>
            </a:xfrm>
            <a:prstGeom prst="rect">
              <a:avLst/>
            </a:prstGeom>
            <a:solidFill>
              <a:srgbClr val="0000FF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8" name="AutoShape 95"/>
            <p:cNvSpPr>
              <a:spLocks/>
            </p:cNvSpPr>
            <p:nvPr/>
          </p:nvSpPr>
          <p:spPr bwMode="auto">
            <a:xfrm>
              <a:off x="807" y="2236"/>
              <a:ext cx="178" cy="1450"/>
            </a:xfrm>
            <a:prstGeom prst="leftBrace">
              <a:avLst>
                <a:gd name="adj1" fmla="val 678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9" name="Text Box 96"/>
            <p:cNvSpPr txBox="1">
              <a:spLocks noChangeArrowheads="1"/>
            </p:cNvSpPr>
            <p:nvPr/>
          </p:nvSpPr>
          <p:spPr bwMode="auto">
            <a:xfrm>
              <a:off x="132" y="2693"/>
              <a:ext cx="602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Search</a:t>
              </a:r>
            </a:p>
            <a:p>
              <a:pPr algn="ctr">
                <a:spcBef>
                  <a:spcPct val="50000"/>
                </a:spcBef>
              </a:pPr>
              <a:r>
                <a:rPr lang="en-US"/>
                <a:t>Tiers</a:t>
              </a:r>
            </a:p>
          </p:txBody>
        </p:sp>
        <p:sp>
          <p:nvSpPr>
            <p:cNvPr id="20510" name="Rectangle 97"/>
            <p:cNvSpPr>
              <a:spLocks noChangeArrowheads="1"/>
            </p:cNvSpPr>
            <p:nvPr/>
          </p:nvSpPr>
          <p:spPr bwMode="auto">
            <a:xfrm>
              <a:off x="1143" y="3518"/>
              <a:ext cx="3607" cy="172"/>
            </a:xfrm>
            <a:prstGeom prst="rect">
              <a:avLst/>
            </a:prstGeom>
            <a:solidFill>
              <a:srgbClr val="CC00CC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8818" name="Oval 98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0487" name="Oval 99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0" name="Oval 100"/>
          <p:cNvSpPr>
            <a:spLocks noChangeArrowheads="1"/>
          </p:cNvSpPr>
          <p:nvPr/>
        </p:nvSpPr>
        <p:spPr bwMode="auto">
          <a:xfrm>
            <a:off x="3808411" y="40211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1" name="Oval 101"/>
          <p:cNvSpPr>
            <a:spLocks noChangeArrowheads="1"/>
          </p:cNvSpPr>
          <p:nvPr/>
        </p:nvSpPr>
        <p:spPr bwMode="auto">
          <a:xfrm>
            <a:off x="6629408" y="3976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2" name="Oval 102"/>
          <p:cNvSpPr>
            <a:spLocks noChangeArrowheads="1"/>
          </p:cNvSpPr>
          <p:nvPr/>
        </p:nvSpPr>
        <p:spPr bwMode="auto">
          <a:xfrm>
            <a:off x="8380411" y="3990983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3" name="Oval 103"/>
          <p:cNvSpPr>
            <a:spLocks noChangeArrowheads="1"/>
          </p:cNvSpPr>
          <p:nvPr/>
        </p:nvSpPr>
        <p:spPr bwMode="auto">
          <a:xfrm>
            <a:off x="3278184" y="452121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4" name="Oval 104"/>
          <p:cNvSpPr>
            <a:spLocks noChangeArrowheads="1"/>
          </p:cNvSpPr>
          <p:nvPr/>
        </p:nvSpPr>
        <p:spPr bwMode="auto">
          <a:xfrm>
            <a:off x="3952884" y="45132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5" name="Oval 105"/>
          <p:cNvSpPr>
            <a:spLocks noChangeArrowheads="1"/>
          </p:cNvSpPr>
          <p:nvPr/>
        </p:nvSpPr>
        <p:spPr bwMode="auto">
          <a:xfrm>
            <a:off x="4799011" y="451326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6" name="Oval 106"/>
          <p:cNvSpPr>
            <a:spLocks noChangeArrowheads="1"/>
          </p:cNvSpPr>
          <p:nvPr/>
        </p:nvSpPr>
        <p:spPr bwMode="auto">
          <a:xfrm>
            <a:off x="6243635" y="45053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7" name="Oval 107"/>
          <p:cNvSpPr>
            <a:spLocks noChangeArrowheads="1"/>
          </p:cNvSpPr>
          <p:nvPr/>
        </p:nvSpPr>
        <p:spPr bwMode="auto">
          <a:xfrm>
            <a:off x="6945311" y="45053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8" name="Oval 108"/>
          <p:cNvSpPr>
            <a:spLocks noChangeArrowheads="1"/>
          </p:cNvSpPr>
          <p:nvPr/>
        </p:nvSpPr>
        <p:spPr bwMode="auto">
          <a:xfrm>
            <a:off x="8378833" y="45053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9" name="Oval 109"/>
          <p:cNvSpPr>
            <a:spLocks noChangeArrowheads="1"/>
          </p:cNvSpPr>
          <p:nvPr/>
        </p:nvSpPr>
        <p:spPr bwMode="auto">
          <a:xfrm>
            <a:off x="3268660" y="50514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0" name="Oval 110"/>
          <p:cNvSpPr>
            <a:spLocks noChangeArrowheads="1"/>
          </p:cNvSpPr>
          <p:nvPr/>
        </p:nvSpPr>
        <p:spPr bwMode="auto">
          <a:xfrm>
            <a:off x="3808411" y="4019561"/>
            <a:ext cx="290512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1" name="Oval 111"/>
          <p:cNvSpPr>
            <a:spLocks noChangeArrowheads="1"/>
          </p:cNvSpPr>
          <p:nvPr/>
        </p:nvSpPr>
        <p:spPr bwMode="auto">
          <a:xfrm>
            <a:off x="6632583" y="3978286"/>
            <a:ext cx="290513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2" name="Oval 112"/>
          <p:cNvSpPr>
            <a:spLocks noChangeArrowheads="1"/>
          </p:cNvSpPr>
          <p:nvPr/>
        </p:nvSpPr>
        <p:spPr bwMode="auto">
          <a:xfrm>
            <a:off x="8382008" y="3995739"/>
            <a:ext cx="290513" cy="265112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3" name="Oval 113"/>
          <p:cNvSpPr>
            <a:spLocks noChangeArrowheads="1"/>
          </p:cNvSpPr>
          <p:nvPr/>
        </p:nvSpPr>
        <p:spPr bwMode="auto">
          <a:xfrm>
            <a:off x="3281360" y="4516439"/>
            <a:ext cx="290512" cy="265112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0502" name="Line 114"/>
          <p:cNvSpPr>
            <a:spLocks noChangeShapeType="1"/>
          </p:cNvSpPr>
          <p:nvPr/>
        </p:nvSpPr>
        <p:spPr bwMode="auto">
          <a:xfrm>
            <a:off x="7" y="3371851"/>
            <a:ext cx="121920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20503" name="Text Box 115"/>
          <p:cNvSpPr txBox="1">
            <a:spLocks noChangeArrowheads="1"/>
          </p:cNvSpPr>
          <p:nvPr/>
        </p:nvSpPr>
        <p:spPr bwMode="auto">
          <a:xfrm>
            <a:off x="376237" y="1371603"/>
            <a:ext cx="2519363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shallowest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</a:t>
            </a:r>
            <a:r>
              <a:rPr lang="en-US" b="1" i="1" dirty="0">
                <a:solidFill>
                  <a:srgbClr val="CC0000"/>
                </a:solidFill>
                <a:latin typeface="Calibri" pitchFamily="34" charset="0"/>
              </a:rPr>
              <a:t>Frontier is a FIFO queue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18" grpId="0" animBg="1"/>
      <p:bldP spid="798820" grpId="0" animBg="1"/>
      <p:bldP spid="798821" grpId="0" animBg="1"/>
      <p:bldP spid="798822" grpId="0" animBg="1"/>
      <p:bldP spid="798823" grpId="0" animBg="1"/>
      <p:bldP spid="798824" grpId="0" animBg="1"/>
      <p:bldP spid="798825" grpId="0" animBg="1"/>
      <p:bldP spid="798826" grpId="0" animBg="1"/>
      <p:bldP spid="798827" grpId="0" animBg="1"/>
      <p:bldP spid="798828" grpId="0" animBg="1"/>
      <p:bldP spid="798829" grpId="0" animBg="1"/>
      <p:bldP spid="798830" grpId="0" animBg="1"/>
      <p:bldP spid="798831" grpId="0" animBg="1"/>
      <p:bldP spid="798832" grpId="0" animBg="1"/>
      <p:bldP spid="79883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41585" y="3408372"/>
            <a:ext cx="6716713" cy="3349625"/>
            <a:chOff x="657" y="2180"/>
            <a:chExt cx="4231" cy="2110"/>
          </a:xfrm>
        </p:grpSpPr>
        <p:sp>
          <p:nvSpPr>
            <p:cNvPr id="28823" name="Freeform 3"/>
            <p:cNvSpPr>
              <a:spLocks/>
            </p:cNvSpPr>
            <p:nvPr/>
          </p:nvSpPr>
          <p:spPr bwMode="auto">
            <a:xfrm>
              <a:off x="2261" y="2180"/>
              <a:ext cx="1938" cy="221"/>
            </a:xfrm>
            <a:custGeom>
              <a:avLst/>
              <a:gdLst>
                <a:gd name="T0" fmla="*/ 1938 w 1938"/>
                <a:gd name="T1" fmla="*/ 0 h 221"/>
                <a:gd name="T2" fmla="*/ 1066 w 1938"/>
                <a:gd name="T3" fmla="*/ 210 h 221"/>
                <a:gd name="T4" fmla="*/ 662 w 1938"/>
                <a:gd name="T5" fmla="*/ 221 h 221"/>
                <a:gd name="T6" fmla="*/ 0 w 1938"/>
                <a:gd name="T7" fmla="*/ 32 h 2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38"/>
                <a:gd name="T13" fmla="*/ 0 h 221"/>
                <a:gd name="T14" fmla="*/ 1938 w 1938"/>
                <a:gd name="T15" fmla="*/ 221 h 2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38" h="221">
                  <a:moveTo>
                    <a:pt x="1938" y="0"/>
                  </a:moveTo>
                  <a:lnTo>
                    <a:pt x="1066" y="210"/>
                  </a:lnTo>
                  <a:lnTo>
                    <a:pt x="662" y="221"/>
                  </a:lnTo>
                  <a:lnTo>
                    <a:pt x="0" y="32"/>
                  </a:lnTo>
                </a:path>
              </a:pathLst>
            </a:custGeom>
            <a:solidFill>
              <a:srgbClr val="FF33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4" name="Freeform 4"/>
            <p:cNvSpPr>
              <a:spLocks/>
            </p:cNvSpPr>
            <p:nvPr/>
          </p:nvSpPr>
          <p:spPr bwMode="auto">
            <a:xfrm>
              <a:off x="657" y="2180"/>
              <a:ext cx="4231" cy="1271"/>
            </a:xfrm>
            <a:custGeom>
              <a:avLst/>
              <a:gdLst>
                <a:gd name="T0" fmla="*/ 4231 w 4231"/>
                <a:gd name="T1" fmla="*/ 32 h 1271"/>
                <a:gd name="T2" fmla="*/ 4150 w 4231"/>
                <a:gd name="T3" fmla="*/ 479 h 1271"/>
                <a:gd name="T4" fmla="*/ 3510 w 4231"/>
                <a:gd name="T5" fmla="*/ 544 h 1271"/>
                <a:gd name="T6" fmla="*/ 2853 w 4231"/>
                <a:gd name="T7" fmla="*/ 232 h 1271"/>
                <a:gd name="T8" fmla="*/ 2212 w 4231"/>
                <a:gd name="T9" fmla="*/ 285 h 1271"/>
                <a:gd name="T10" fmla="*/ 1846 w 4231"/>
                <a:gd name="T11" fmla="*/ 818 h 1271"/>
                <a:gd name="T12" fmla="*/ 1405 w 4231"/>
                <a:gd name="T13" fmla="*/ 824 h 1271"/>
                <a:gd name="T14" fmla="*/ 1259 w 4231"/>
                <a:gd name="T15" fmla="*/ 608 h 1271"/>
                <a:gd name="T16" fmla="*/ 942 w 4231"/>
                <a:gd name="T17" fmla="*/ 598 h 1271"/>
                <a:gd name="T18" fmla="*/ 845 w 4231"/>
                <a:gd name="T19" fmla="*/ 1179 h 1271"/>
                <a:gd name="T20" fmla="*/ 350 w 4231"/>
                <a:gd name="T21" fmla="*/ 1271 h 1271"/>
                <a:gd name="T22" fmla="*/ 0 w 4231"/>
                <a:gd name="T23" fmla="*/ 189 h 1271"/>
                <a:gd name="T24" fmla="*/ 1604 w 4231"/>
                <a:gd name="T25" fmla="*/ 27 h 1271"/>
                <a:gd name="T26" fmla="*/ 2234 w 4231"/>
                <a:gd name="T27" fmla="*/ 210 h 1271"/>
                <a:gd name="T28" fmla="*/ 2654 w 4231"/>
                <a:gd name="T29" fmla="*/ 216 h 1271"/>
                <a:gd name="T30" fmla="*/ 3526 w 4231"/>
                <a:gd name="T31" fmla="*/ 0 h 1271"/>
                <a:gd name="T32" fmla="*/ 4226 w 4231"/>
                <a:gd name="T33" fmla="*/ 27 h 12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31"/>
                <a:gd name="T52" fmla="*/ 0 h 1271"/>
                <a:gd name="T53" fmla="*/ 4231 w 4231"/>
                <a:gd name="T54" fmla="*/ 1271 h 12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31" h="1271">
                  <a:moveTo>
                    <a:pt x="4231" y="32"/>
                  </a:moveTo>
                  <a:lnTo>
                    <a:pt x="4150" y="479"/>
                  </a:lnTo>
                  <a:lnTo>
                    <a:pt x="3510" y="544"/>
                  </a:lnTo>
                  <a:lnTo>
                    <a:pt x="2853" y="232"/>
                  </a:lnTo>
                  <a:lnTo>
                    <a:pt x="2212" y="285"/>
                  </a:lnTo>
                  <a:lnTo>
                    <a:pt x="1846" y="818"/>
                  </a:lnTo>
                  <a:lnTo>
                    <a:pt x="1405" y="824"/>
                  </a:lnTo>
                  <a:lnTo>
                    <a:pt x="1259" y="608"/>
                  </a:lnTo>
                  <a:lnTo>
                    <a:pt x="942" y="598"/>
                  </a:lnTo>
                  <a:lnTo>
                    <a:pt x="845" y="1179"/>
                  </a:lnTo>
                  <a:lnTo>
                    <a:pt x="350" y="1271"/>
                  </a:lnTo>
                  <a:lnTo>
                    <a:pt x="0" y="189"/>
                  </a:lnTo>
                  <a:lnTo>
                    <a:pt x="1604" y="27"/>
                  </a:lnTo>
                  <a:lnTo>
                    <a:pt x="2234" y="210"/>
                  </a:lnTo>
                  <a:lnTo>
                    <a:pt x="2654" y="216"/>
                  </a:lnTo>
                  <a:lnTo>
                    <a:pt x="3526" y="0"/>
                  </a:lnTo>
                  <a:lnTo>
                    <a:pt x="4226" y="2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5" name="Freeform 5"/>
            <p:cNvSpPr>
              <a:spLocks/>
            </p:cNvSpPr>
            <p:nvPr/>
          </p:nvSpPr>
          <p:spPr bwMode="auto">
            <a:xfrm>
              <a:off x="1007" y="2396"/>
              <a:ext cx="3789" cy="1313"/>
            </a:xfrm>
            <a:custGeom>
              <a:avLst/>
              <a:gdLst>
                <a:gd name="T0" fmla="*/ 3789 w 3789"/>
                <a:gd name="T1" fmla="*/ 269 h 1313"/>
                <a:gd name="T2" fmla="*/ 3784 w 3789"/>
                <a:gd name="T3" fmla="*/ 323 h 1313"/>
                <a:gd name="T4" fmla="*/ 3160 w 3789"/>
                <a:gd name="T5" fmla="*/ 387 h 1313"/>
                <a:gd name="T6" fmla="*/ 2072 w 3789"/>
                <a:gd name="T7" fmla="*/ 312 h 1313"/>
                <a:gd name="T8" fmla="*/ 1733 w 3789"/>
                <a:gd name="T9" fmla="*/ 635 h 1313"/>
                <a:gd name="T10" fmla="*/ 1668 w 3789"/>
                <a:gd name="T11" fmla="*/ 1302 h 1313"/>
                <a:gd name="T12" fmla="*/ 1270 w 3789"/>
                <a:gd name="T13" fmla="*/ 1313 h 1313"/>
                <a:gd name="T14" fmla="*/ 1152 w 3789"/>
                <a:gd name="T15" fmla="*/ 683 h 1313"/>
                <a:gd name="T16" fmla="*/ 920 w 3789"/>
                <a:gd name="T17" fmla="*/ 602 h 1313"/>
                <a:gd name="T18" fmla="*/ 818 w 3789"/>
                <a:gd name="T19" fmla="*/ 403 h 1313"/>
                <a:gd name="T20" fmla="*/ 608 w 3789"/>
                <a:gd name="T21" fmla="*/ 398 h 1313"/>
                <a:gd name="T22" fmla="*/ 516 w 3789"/>
                <a:gd name="T23" fmla="*/ 1012 h 1313"/>
                <a:gd name="T24" fmla="*/ 0 w 3789"/>
                <a:gd name="T25" fmla="*/ 1125 h 1313"/>
                <a:gd name="T26" fmla="*/ 0 w 3789"/>
                <a:gd name="T27" fmla="*/ 1049 h 1313"/>
                <a:gd name="T28" fmla="*/ 490 w 3789"/>
                <a:gd name="T29" fmla="*/ 958 h 1313"/>
                <a:gd name="T30" fmla="*/ 592 w 3789"/>
                <a:gd name="T31" fmla="*/ 376 h 1313"/>
                <a:gd name="T32" fmla="*/ 920 w 3789"/>
                <a:gd name="T33" fmla="*/ 387 h 1313"/>
                <a:gd name="T34" fmla="*/ 1049 w 3789"/>
                <a:gd name="T35" fmla="*/ 608 h 1313"/>
                <a:gd name="T36" fmla="*/ 1496 w 3789"/>
                <a:gd name="T37" fmla="*/ 597 h 1313"/>
                <a:gd name="T38" fmla="*/ 1857 w 3789"/>
                <a:gd name="T39" fmla="*/ 69 h 1313"/>
                <a:gd name="T40" fmla="*/ 2497 w 3789"/>
                <a:gd name="T41" fmla="*/ 0 h 1313"/>
                <a:gd name="T42" fmla="*/ 3170 w 3789"/>
                <a:gd name="T43" fmla="*/ 328 h 1313"/>
                <a:gd name="T44" fmla="*/ 3789 w 3789"/>
                <a:gd name="T45" fmla="*/ 269 h 131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89"/>
                <a:gd name="T70" fmla="*/ 0 h 1313"/>
                <a:gd name="T71" fmla="*/ 3789 w 3789"/>
                <a:gd name="T72" fmla="*/ 1313 h 131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89" h="1313">
                  <a:moveTo>
                    <a:pt x="3789" y="269"/>
                  </a:moveTo>
                  <a:lnTo>
                    <a:pt x="3784" y="323"/>
                  </a:lnTo>
                  <a:lnTo>
                    <a:pt x="3160" y="387"/>
                  </a:lnTo>
                  <a:lnTo>
                    <a:pt x="2072" y="312"/>
                  </a:lnTo>
                  <a:lnTo>
                    <a:pt x="1733" y="635"/>
                  </a:lnTo>
                  <a:lnTo>
                    <a:pt x="1668" y="1302"/>
                  </a:lnTo>
                  <a:lnTo>
                    <a:pt x="1270" y="1313"/>
                  </a:lnTo>
                  <a:lnTo>
                    <a:pt x="1152" y="683"/>
                  </a:lnTo>
                  <a:lnTo>
                    <a:pt x="920" y="602"/>
                  </a:lnTo>
                  <a:lnTo>
                    <a:pt x="818" y="403"/>
                  </a:lnTo>
                  <a:lnTo>
                    <a:pt x="608" y="398"/>
                  </a:lnTo>
                  <a:lnTo>
                    <a:pt x="516" y="1012"/>
                  </a:lnTo>
                  <a:lnTo>
                    <a:pt x="0" y="1125"/>
                  </a:lnTo>
                  <a:lnTo>
                    <a:pt x="0" y="1049"/>
                  </a:lnTo>
                  <a:lnTo>
                    <a:pt x="490" y="958"/>
                  </a:lnTo>
                  <a:lnTo>
                    <a:pt x="592" y="376"/>
                  </a:lnTo>
                  <a:lnTo>
                    <a:pt x="920" y="387"/>
                  </a:lnTo>
                  <a:lnTo>
                    <a:pt x="1049" y="608"/>
                  </a:lnTo>
                  <a:lnTo>
                    <a:pt x="1496" y="597"/>
                  </a:lnTo>
                  <a:lnTo>
                    <a:pt x="1857" y="69"/>
                  </a:lnTo>
                  <a:lnTo>
                    <a:pt x="2497" y="0"/>
                  </a:lnTo>
                  <a:lnTo>
                    <a:pt x="3170" y="328"/>
                  </a:lnTo>
                  <a:lnTo>
                    <a:pt x="3789" y="269"/>
                  </a:lnTo>
                  <a:close/>
                </a:path>
              </a:pathLst>
            </a:custGeom>
            <a:solidFill>
              <a:srgbClr val="0080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6" name="Freeform 6"/>
            <p:cNvSpPr>
              <a:spLocks/>
            </p:cNvSpPr>
            <p:nvPr/>
          </p:nvSpPr>
          <p:spPr bwMode="auto">
            <a:xfrm>
              <a:off x="996" y="2697"/>
              <a:ext cx="3784" cy="1330"/>
            </a:xfrm>
            <a:custGeom>
              <a:avLst/>
              <a:gdLst>
                <a:gd name="T0" fmla="*/ 3784 w 3784"/>
                <a:gd name="T1" fmla="*/ 27 h 1330"/>
                <a:gd name="T2" fmla="*/ 3768 w 3784"/>
                <a:gd name="T3" fmla="*/ 75 h 1330"/>
                <a:gd name="T4" fmla="*/ 3208 w 3784"/>
                <a:gd name="T5" fmla="*/ 113 h 1330"/>
                <a:gd name="T6" fmla="*/ 2094 w 3784"/>
                <a:gd name="T7" fmla="*/ 43 h 1330"/>
                <a:gd name="T8" fmla="*/ 1787 w 3784"/>
                <a:gd name="T9" fmla="*/ 350 h 1330"/>
                <a:gd name="T10" fmla="*/ 1723 w 3784"/>
                <a:gd name="T11" fmla="*/ 1287 h 1330"/>
                <a:gd name="T12" fmla="*/ 1400 w 3784"/>
                <a:gd name="T13" fmla="*/ 1330 h 1330"/>
                <a:gd name="T14" fmla="*/ 1378 w 3784"/>
                <a:gd name="T15" fmla="*/ 1055 h 1330"/>
                <a:gd name="T16" fmla="*/ 1216 w 3784"/>
                <a:gd name="T17" fmla="*/ 1039 h 1330"/>
                <a:gd name="T18" fmla="*/ 1120 w 3784"/>
                <a:gd name="T19" fmla="*/ 393 h 1330"/>
                <a:gd name="T20" fmla="*/ 899 w 3784"/>
                <a:gd name="T21" fmla="*/ 323 h 1330"/>
                <a:gd name="T22" fmla="*/ 791 w 3784"/>
                <a:gd name="T23" fmla="*/ 102 h 1330"/>
                <a:gd name="T24" fmla="*/ 630 w 3784"/>
                <a:gd name="T25" fmla="*/ 118 h 1330"/>
                <a:gd name="T26" fmla="*/ 549 w 3784"/>
                <a:gd name="T27" fmla="*/ 770 h 1330"/>
                <a:gd name="T28" fmla="*/ 21 w 3784"/>
                <a:gd name="T29" fmla="*/ 883 h 1330"/>
                <a:gd name="T30" fmla="*/ 0 w 3784"/>
                <a:gd name="T31" fmla="*/ 813 h 1330"/>
                <a:gd name="T32" fmla="*/ 517 w 3784"/>
                <a:gd name="T33" fmla="*/ 711 h 1330"/>
                <a:gd name="T34" fmla="*/ 619 w 3784"/>
                <a:gd name="T35" fmla="*/ 75 h 1330"/>
                <a:gd name="T36" fmla="*/ 840 w 3784"/>
                <a:gd name="T37" fmla="*/ 102 h 1330"/>
                <a:gd name="T38" fmla="*/ 931 w 3784"/>
                <a:gd name="T39" fmla="*/ 307 h 1330"/>
                <a:gd name="T40" fmla="*/ 1157 w 3784"/>
                <a:gd name="T41" fmla="*/ 377 h 1330"/>
                <a:gd name="T42" fmla="*/ 1276 w 3784"/>
                <a:gd name="T43" fmla="*/ 1001 h 1330"/>
                <a:gd name="T44" fmla="*/ 1674 w 3784"/>
                <a:gd name="T45" fmla="*/ 996 h 1330"/>
                <a:gd name="T46" fmla="*/ 1749 w 3784"/>
                <a:gd name="T47" fmla="*/ 328 h 1330"/>
                <a:gd name="T48" fmla="*/ 2089 w 3784"/>
                <a:gd name="T49" fmla="*/ 0 h 1330"/>
                <a:gd name="T50" fmla="*/ 3181 w 3784"/>
                <a:gd name="T51" fmla="*/ 81 h 1330"/>
                <a:gd name="T52" fmla="*/ 3784 w 3784"/>
                <a:gd name="T53" fmla="*/ 27 h 13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784"/>
                <a:gd name="T82" fmla="*/ 0 h 1330"/>
                <a:gd name="T83" fmla="*/ 3784 w 3784"/>
                <a:gd name="T84" fmla="*/ 1330 h 13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784" h="1330">
                  <a:moveTo>
                    <a:pt x="3784" y="27"/>
                  </a:moveTo>
                  <a:lnTo>
                    <a:pt x="3768" y="75"/>
                  </a:lnTo>
                  <a:lnTo>
                    <a:pt x="3208" y="113"/>
                  </a:lnTo>
                  <a:lnTo>
                    <a:pt x="2094" y="43"/>
                  </a:lnTo>
                  <a:lnTo>
                    <a:pt x="1787" y="350"/>
                  </a:lnTo>
                  <a:lnTo>
                    <a:pt x="1723" y="1287"/>
                  </a:lnTo>
                  <a:lnTo>
                    <a:pt x="1400" y="1330"/>
                  </a:lnTo>
                  <a:lnTo>
                    <a:pt x="1378" y="1055"/>
                  </a:lnTo>
                  <a:lnTo>
                    <a:pt x="1216" y="1039"/>
                  </a:lnTo>
                  <a:lnTo>
                    <a:pt x="1120" y="393"/>
                  </a:lnTo>
                  <a:lnTo>
                    <a:pt x="899" y="323"/>
                  </a:lnTo>
                  <a:lnTo>
                    <a:pt x="791" y="102"/>
                  </a:lnTo>
                  <a:lnTo>
                    <a:pt x="630" y="118"/>
                  </a:lnTo>
                  <a:lnTo>
                    <a:pt x="549" y="770"/>
                  </a:lnTo>
                  <a:lnTo>
                    <a:pt x="21" y="883"/>
                  </a:lnTo>
                  <a:lnTo>
                    <a:pt x="0" y="813"/>
                  </a:lnTo>
                  <a:lnTo>
                    <a:pt x="517" y="711"/>
                  </a:lnTo>
                  <a:lnTo>
                    <a:pt x="619" y="75"/>
                  </a:lnTo>
                  <a:lnTo>
                    <a:pt x="840" y="102"/>
                  </a:lnTo>
                  <a:lnTo>
                    <a:pt x="931" y="307"/>
                  </a:lnTo>
                  <a:lnTo>
                    <a:pt x="1157" y="377"/>
                  </a:lnTo>
                  <a:lnTo>
                    <a:pt x="1276" y="1001"/>
                  </a:lnTo>
                  <a:lnTo>
                    <a:pt x="1674" y="996"/>
                  </a:lnTo>
                  <a:lnTo>
                    <a:pt x="1749" y="328"/>
                  </a:lnTo>
                  <a:lnTo>
                    <a:pt x="2089" y="0"/>
                  </a:lnTo>
                  <a:lnTo>
                    <a:pt x="3181" y="81"/>
                  </a:lnTo>
                  <a:lnTo>
                    <a:pt x="3784" y="27"/>
                  </a:lnTo>
                  <a:close/>
                </a:path>
              </a:pathLst>
            </a:custGeom>
            <a:solidFill>
              <a:srgbClr val="0000FF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7" name="Freeform 7"/>
            <p:cNvSpPr>
              <a:spLocks/>
            </p:cNvSpPr>
            <p:nvPr/>
          </p:nvSpPr>
          <p:spPr bwMode="auto">
            <a:xfrm>
              <a:off x="1012" y="2735"/>
              <a:ext cx="3736" cy="1555"/>
            </a:xfrm>
            <a:custGeom>
              <a:avLst/>
              <a:gdLst>
                <a:gd name="T0" fmla="*/ 3736 w 3736"/>
                <a:gd name="T1" fmla="*/ 43 h 1555"/>
                <a:gd name="T2" fmla="*/ 3709 w 3736"/>
                <a:gd name="T3" fmla="*/ 350 h 1555"/>
                <a:gd name="T4" fmla="*/ 2460 w 3736"/>
                <a:gd name="T5" fmla="*/ 1410 h 1555"/>
                <a:gd name="T6" fmla="*/ 942 w 3736"/>
                <a:gd name="T7" fmla="*/ 1555 h 1555"/>
                <a:gd name="T8" fmla="*/ 70 w 3736"/>
                <a:gd name="T9" fmla="*/ 1405 h 1555"/>
                <a:gd name="T10" fmla="*/ 0 w 3736"/>
                <a:gd name="T11" fmla="*/ 845 h 1555"/>
                <a:gd name="T12" fmla="*/ 538 w 3736"/>
                <a:gd name="T13" fmla="*/ 732 h 1555"/>
                <a:gd name="T14" fmla="*/ 619 w 3736"/>
                <a:gd name="T15" fmla="*/ 59 h 1555"/>
                <a:gd name="T16" fmla="*/ 791 w 3736"/>
                <a:gd name="T17" fmla="*/ 70 h 1555"/>
                <a:gd name="T18" fmla="*/ 872 w 3736"/>
                <a:gd name="T19" fmla="*/ 290 h 1555"/>
                <a:gd name="T20" fmla="*/ 1109 w 3736"/>
                <a:gd name="T21" fmla="*/ 360 h 1555"/>
                <a:gd name="T22" fmla="*/ 1195 w 3736"/>
                <a:gd name="T23" fmla="*/ 990 h 1555"/>
                <a:gd name="T24" fmla="*/ 1362 w 3736"/>
                <a:gd name="T25" fmla="*/ 1017 h 1555"/>
                <a:gd name="T26" fmla="*/ 1389 w 3736"/>
                <a:gd name="T27" fmla="*/ 1275 h 1555"/>
                <a:gd name="T28" fmla="*/ 1696 w 3736"/>
                <a:gd name="T29" fmla="*/ 1259 h 1555"/>
                <a:gd name="T30" fmla="*/ 1776 w 3736"/>
                <a:gd name="T31" fmla="*/ 306 h 1555"/>
                <a:gd name="T32" fmla="*/ 2089 w 3736"/>
                <a:gd name="T33" fmla="*/ 0 h 1555"/>
                <a:gd name="T34" fmla="*/ 3208 w 3736"/>
                <a:gd name="T35" fmla="*/ 75 h 1555"/>
                <a:gd name="T36" fmla="*/ 3736 w 3736"/>
                <a:gd name="T37" fmla="*/ 43 h 15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36"/>
                <a:gd name="T58" fmla="*/ 0 h 1555"/>
                <a:gd name="T59" fmla="*/ 3736 w 3736"/>
                <a:gd name="T60" fmla="*/ 1555 h 15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36" h="1555">
                  <a:moveTo>
                    <a:pt x="3736" y="43"/>
                  </a:moveTo>
                  <a:lnTo>
                    <a:pt x="3709" y="350"/>
                  </a:lnTo>
                  <a:lnTo>
                    <a:pt x="2460" y="1410"/>
                  </a:lnTo>
                  <a:lnTo>
                    <a:pt x="942" y="1555"/>
                  </a:lnTo>
                  <a:lnTo>
                    <a:pt x="70" y="1405"/>
                  </a:lnTo>
                  <a:lnTo>
                    <a:pt x="0" y="845"/>
                  </a:lnTo>
                  <a:lnTo>
                    <a:pt x="538" y="732"/>
                  </a:lnTo>
                  <a:lnTo>
                    <a:pt x="619" y="59"/>
                  </a:lnTo>
                  <a:lnTo>
                    <a:pt x="791" y="70"/>
                  </a:lnTo>
                  <a:lnTo>
                    <a:pt x="872" y="290"/>
                  </a:lnTo>
                  <a:lnTo>
                    <a:pt x="1109" y="360"/>
                  </a:lnTo>
                  <a:lnTo>
                    <a:pt x="1195" y="990"/>
                  </a:lnTo>
                  <a:lnTo>
                    <a:pt x="1362" y="1017"/>
                  </a:lnTo>
                  <a:lnTo>
                    <a:pt x="1389" y="1275"/>
                  </a:lnTo>
                  <a:lnTo>
                    <a:pt x="1696" y="1259"/>
                  </a:lnTo>
                  <a:lnTo>
                    <a:pt x="1776" y="306"/>
                  </a:lnTo>
                  <a:lnTo>
                    <a:pt x="2089" y="0"/>
                  </a:lnTo>
                  <a:lnTo>
                    <a:pt x="3208" y="75"/>
                  </a:lnTo>
                  <a:lnTo>
                    <a:pt x="3736" y="43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(Tree) Search</a:t>
            </a:r>
          </a:p>
        </p:txBody>
      </p:sp>
      <p:grpSp>
        <p:nvGrpSpPr>
          <p:cNvPr id="28676" name="Group 9"/>
          <p:cNvGrpSpPr>
            <a:grpSpLocks/>
          </p:cNvGrpSpPr>
          <p:nvPr/>
        </p:nvGrpSpPr>
        <p:grpSpPr bwMode="auto">
          <a:xfrm>
            <a:off x="3227388" y="3381373"/>
            <a:ext cx="5486400" cy="3355591"/>
            <a:chOff x="48" y="2332"/>
            <a:chExt cx="3456" cy="2406"/>
          </a:xfrm>
        </p:grpSpPr>
        <p:sp>
          <p:nvSpPr>
            <p:cNvPr id="28766" name="Text Box 10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8767" name="Text Box 11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68" name="Text Box 12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8769" name="Text Box 13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8770" name="Text Box 14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8771" name="Text Box 15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72" name="Text Box 16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8773" name="AutoShape 17"/>
            <p:cNvCxnSpPr>
              <a:cxnSpLocks noChangeShapeType="1"/>
              <a:stCxn id="28769" idx="2"/>
              <a:endCxn id="28768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4" name="AutoShape 18"/>
            <p:cNvCxnSpPr>
              <a:cxnSpLocks noChangeShapeType="1"/>
              <a:stCxn id="28769" idx="2"/>
              <a:endCxn id="28772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5" name="AutoShape 19"/>
            <p:cNvCxnSpPr>
              <a:cxnSpLocks noChangeShapeType="1"/>
              <a:stCxn id="28768" idx="2"/>
              <a:endCxn id="28767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6" name="AutoShape 20"/>
            <p:cNvCxnSpPr>
              <a:cxnSpLocks noChangeShapeType="1"/>
              <a:stCxn id="28772" idx="2"/>
              <a:endCxn id="28771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77" name="Group 21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8804" name="Text Box 22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805" name="Text Box 23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806" name="Text Box 24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807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808" name="Text Box 26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809" name="Text Box 27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0" name="Text Box 28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1" name="Text Box 29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812" name="Text Box 30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813" name="Text Box 31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814" name="AutoShape 32"/>
              <p:cNvCxnSpPr>
                <a:cxnSpLocks noChangeShapeType="1"/>
                <a:stCxn id="28804" idx="2"/>
                <a:endCxn id="28806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5" name="AutoShape 33"/>
              <p:cNvCxnSpPr>
                <a:cxnSpLocks noChangeShapeType="1"/>
                <a:stCxn id="28804" idx="2"/>
                <a:endCxn id="28808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6" name="AutoShape 34"/>
              <p:cNvCxnSpPr>
                <a:cxnSpLocks noChangeShapeType="1"/>
                <a:stCxn id="28806" idx="2"/>
                <a:endCxn id="28805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7" name="AutoShape 35"/>
              <p:cNvCxnSpPr>
                <a:cxnSpLocks noChangeShapeType="1"/>
                <a:stCxn id="28806" idx="2"/>
                <a:endCxn id="28809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8" name="AutoShape 36"/>
              <p:cNvCxnSpPr>
                <a:cxnSpLocks noChangeShapeType="1"/>
                <a:stCxn id="28808" idx="2"/>
                <a:endCxn id="28807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9" name="AutoShape 37"/>
              <p:cNvCxnSpPr>
                <a:cxnSpLocks noChangeShapeType="1"/>
                <a:stCxn id="28805" idx="2"/>
                <a:endCxn id="28810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0" name="AutoShape 38"/>
              <p:cNvCxnSpPr>
                <a:cxnSpLocks noChangeShapeType="1"/>
                <a:stCxn id="28807" idx="2"/>
                <a:endCxn id="28811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1" name="AutoShape 39"/>
              <p:cNvCxnSpPr>
                <a:cxnSpLocks noChangeShapeType="1"/>
                <a:stCxn id="28807" idx="2"/>
                <a:endCxn id="28812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2" name="AutoShape 40"/>
              <p:cNvCxnSpPr>
                <a:cxnSpLocks noChangeShapeType="1"/>
                <a:stCxn id="28811" idx="2"/>
                <a:endCxn id="28813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8778" name="Text Box 41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8779" name="AutoShape 42"/>
            <p:cNvCxnSpPr>
              <a:cxnSpLocks noChangeShapeType="1"/>
              <a:stCxn id="28770" idx="2"/>
              <a:endCxn id="28778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80" name="Group 43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8785" name="Text Box 44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786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787" name="Text Box 46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788" name="Text Box 47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789" name="Text Box 48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790" name="Text Box 49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1" name="Text Box 50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2" name="Text Box 51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793" name="Text Box 52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794" name="Text Box 53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795" name="AutoShape 54"/>
              <p:cNvCxnSpPr>
                <a:cxnSpLocks noChangeShapeType="1"/>
                <a:stCxn id="28785" idx="2"/>
                <a:endCxn id="28787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6" name="AutoShape 55"/>
              <p:cNvCxnSpPr>
                <a:cxnSpLocks noChangeShapeType="1"/>
                <a:stCxn id="28785" idx="2"/>
                <a:endCxn id="28789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7" name="AutoShape 56"/>
              <p:cNvCxnSpPr>
                <a:cxnSpLocks noChangeShapeType="1"/>
                <a:stCxn id="28787" idx="2"/>
                <a:endCxn id="28786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8" name="AutoShape 57"/>
              <p:cNvCxnSpPr>
                <a:cxnSpLocks noChangeShapeType="1"/>
                <a:stCxn id="28787" idx="2"/>
                <a:endCxn id="28790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9" name="AutoShape 58"/>
              <p:cNvCxnSpPr>
                <a:cxnSpLocks noChangeShapeType="1"/>
                <a:stCxn id="28789" idx="2"/>
                <a:endCxn id="28788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0" name="AutoShape 59"/>
              <p:cNvCxnSpPr>
                <a:cxnSpLocks noChangeShapeType="1"/>
                <a:stCxn id="28786" idx="2"/>
                <a:endCxn id="28791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1" name="AutoShape 60"/>
              <p:cNvCxnSpPr>
                <a:cxnSpLocks noChangeShapeType="1"/>
                <a:stCxn id="28788" idx="2"/>
                <a:endCxn id="28792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2" name="AutoShape 61"/>
              <p:cNvCxnSpPr>
                <a:cxnSpLocks noChangeShapeType="1"/>
                <a:stCxn id="28788" idx="2"/>
                <a:endCxn id="28793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3" name="AutoShape 62"/>
              <p:cNvCxnSpPr>
                <a:cxnSpLocks noChangeShapeType="1"/>
                <a:stCxn id="28792" idx="2"/>
                <a:endCxn id="28794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8781" name="AutoShape 63"/>
            <p:cNvCxnSpPr>
              <a:cxnSpLocks noChangeShapeType="1"/>
              <a:stCxn id="28769" idx="2"/>
              <a:endCxn id="28785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2" name="AutoShape 64"/>
            <p:cNvCxnSpPr>
              <a:cxnSpLocks noChangeShapeType="1"/>
              <a:stCxn id="28766" idx="2"/>
              <a:endCxn id="28769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3" name="AutoShape 65"/>
            <p:cNvCxnSpPr>
              <a:cxnSpLocks noChangeShapeType="1"/>
              <a:stCxn id="28766" idx="2"/>
              <a:endCxn id="28804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4" name="AutoShape 66"/>
            <p:cNvCxnSpPr>
              <a:cxnSpLocks noChangeShapeType="1"/>
              <a:stCxn id="28766" idx="2"/>
              <a:endCxn id="28770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Line 67"/>
          <p:cNvSpPr>
            <a:spLocks noChangeShapeType="1"/>
          </p:cNvSpPr>
          <p:nvPr/>
        </p:nvSpPr>
        <p:spPr bwMode="auto">
          <a:xfrm>
            <a:off x="8" y="3276600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805956" name="Oval 68"/>
          <p:cNvSpPr>
            <a:spLocks noChangeArrowheads="1"/>
          </p:cNvSpPr>
          <p:nvPr/>
        </p:nvSpPr>
        <p:spPr bwMode="auto">
          <a:xfrm>
            <a:off x="6243639" y="3425832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679" name="Oval 69"/>
          <p:cNvSpPr>
            <a:spLocks noChangeArrowheads="1"/>
          </p:cNvSpPr>
          <p:nvPr/>
        </p:nvSpPr>
        <p:spPr bwMode="auto">
          <a:xfrm>
            <a:off x="6245236" y="342741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58" name="Oval 70"/>
          <p:cNvSpPr>
            <a:spLocks noChangeArrowheads="1"/>
          </p:cNvSpPr>
          <p:nvPr/>
        </p:nvSpPr>
        <p:spPr bwMode="auto">
          <a:xfrm>
            <a:off x="3833815" y="3921132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59" name="Oval 71"/>
          <p:cNvSpPr>
            <a:spLocks noChangeArrowheads="1"/>
          </p:cNvSpPr>
          <p:nvPr/>
        </p:nvSpPr>
        <p:spPr bwMode="auto">
          <a:xfrm>
            <a:off x="6627815" y="385445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60" name="Oval 72"/>
          <p:cNvSpPr>
            <a:spLocks noChangeArrowheads="1"/>
          </p:cNvSpPr>
          <p:nvPr/>
        </p:nvSpPr>
        <p:spPr bwMode="auto">
          <a:xfrm>
            <a:off x="8372485" y="3870331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683" name="Text Box 73"/>
          <p:cNvSpPr txBox="1">
            <a:spLocks noChangeArrowheads="1"/>
          </p:cNvSpPr>
          <p:nvPr/>
        </p:nvSpPr>
        <p:spPr bwMode="auto">
          <a:xfrm>
            <a:off x="381005" y="1447800"/>
            <a:ext cx="3276595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Strategy: expand a cheapest node first: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CC0000"/>
                </a:solidFill>
              </a:rPr>
              <a:t>Frontier is a priority queue (priority: cumulative cost</a:t>
            </a:r>
            <a:r>
              <a:rPr lang="en-US" i="1" dirty="0"/>
              <a:t>)</a:t>
            </a:r>
          </a:p>
        </p:txBody>
      </p:sp>
      <p:grpSp>
        <p:nvGrpSpPr>
          <p:cNvPr id="28684" name="Group 74"/>
          <p:cNvGrpSpPr>
            <a:grpSpLocks/>
          </p:cNvGrpSpPr>
          <p:nvPr/>
        </p:nvGrpSpPr>
        <p:grpSpPr bwMode="auto">
          <a:xfrm>
            <a:off x="4572001" y="1270001"/>
            <a:ext cx="3205163" cy="1768475"/>
            <a:chOff x="816" y="1056"/>
            <a:chExt cx="4176" cy="2304"/>
          </a:xfrm>
        </p:grpSpPr>
        <p:grpSp>
          <p:nvGrpSpPr>
            <p:cNvPr id="28736" name="Group 7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28738" name="AutoShape 7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28739" name="AutoShape 7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28740" name="AutoShape 7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28741" name="AutoShape 7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28742" name="AutoShape 8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28743" name="AutoShape 8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28744" name="AutoShape 8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28745" name="AutoShape 8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28746" name="AutoShape 8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28747" name="AutoShape 8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28748" name="AutoShape 8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28749" name="AutoShape 8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28750" name="AutoShape 88"/>
              <p:cNvCxnSpPr>
                <a:cxnSpLocks noChangeShapeType="1"/>
                <a:stCxn id="28738" idx="5"/>
                <a:endCxn id="28742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1" name="AutoShape 89"/>
              <p:cNvCxnSpPr>
                <a:cxnSpLocks noChangeShapeType="1"/>
                <a:stCxn id="28742" idx="5"/>
                <a:endCxn id="28743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2" name="AutoShape 90"/>
              <p:cNvCxnSpPr>
                <a:cxnSpLocks noChangeShapeType="1"/>
                <a:stCxn id="28746" idx="3"/>
                <a:endCxn id="28743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3" name="AutoShape 91"/>
              <p:cNvCxnSpPr>
                <a:cxnSpLocks noChangeShapeType="1"/>
                <a:stCxn id="28746" idx="2"/>
                <a:endCxn id="28742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4" name="AutoShape 92"/>
              <p:cNvCxnSpPr>
                <a:cxnSpLocks noChangeShapeType="1"/>
                <a:stCxn id="28745" idx="4"/>
                <a:endCxn id="28746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5" name="AutoShape 93"/>
              <p:cNvCxnSpPr>
                <a:cxnSpLocks noChangeShapeType="1"/>
                <a:stCxn id="28745" idx="5"/>
                <a:endCxn id="28749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6" name="AutoShape 94"/>
              <p:cNvCxnSpPr>
                <a:cxnSpLocks noChangeShapeType="1"/>
                <a:stCxn id="28749" idx="0"/>
                <a:endCxn id="28748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7" name="AutoShape 95"/>
              <p:cNvCxnSpPr>
                <a:cxnSpLocks noChangeShapeType="1"/>
                <a:stCxn id="28748" idx="0"/>
                <a:endCxn id="28739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8" name="AutoShape 96"/>
              <p:cNvCxnSpPr>
                <a:cxnSpLocks noChangeShapeType="1"/>
                <a:stCxn id="28738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9" name="AutoShape 97"/>
              <p:cNvCxnSpPr>
                <a:cxnSpLocks noChangeShapeType="1"/>
                <a:stCxn id="28740" idx="1"/>
                <a:endCxn id="28741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0" name="AutoShape 98"/>
              <p:cNvCxnSpPr>
                <a:cxnSpLocks noChangeShapeType="1"/>
                <a:endCxn id="28747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1" name="AutoShape 99"/>
              <p:cNvCxnSpPr>
                <a:cxnSpLocks noChangeShapeType="1"/>
                <a:stCxn id="28744" idx="2"/>
                <a:endCxn id="28747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2" name="AutoShape 100"/>
              <p:cNvCxnSpPr>
                <a:cxnSpLocks noChangeShapeType="1"/>
                <a:stCxn id="28740" idx="7"/>
                <a:endCxn id="28744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3" name="AutoShape 101"/>
              <p:cNvCxnSpPr>
                <a:cxnSpLocks noChangeShapeType="1"/>
                <a:stCxn id="28740" idx="6"/>
                <a:endCxn id="28745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4" name="AutoShape 102"/>
              <p:cNvCxnSpPr>
                <a:cxnSpLocks noChangeShapeType="1"/>
                <a:stCxn id="28748" idx="1"/>
                <a:endCxn id="28744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5" name="AutoShape 103"/>
              <p:cNvCxnSpPr>
                <a:cxnSpLocks noChangeShapeType="1"/>
                <a:stCxn id="28738" idx="6"/>
                <a:endCxn id="28745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28737" name="AutoShape 104"/>
            <p:cNvCxnSpPr>
              <a:cxnSpLocks noChangeShapeType="1"/>
              <a:stCxn id="28743" idx="6"/>
              <a:endCxn id="28749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805993" name="Text Box 105"/>
          <p:cNvSpPr txBox="1">
            <a:spLocks noChangeArrowheads="1"/>
          </p:cNvSpPr>
          <p:nvPr/>
        </p:nvSpPr>
        <p:spPr bwMode="auto">
          <a:xfrm>
            <a:off x="4267201" y="38687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805994" name="Text Box 106"/>
          <p:cNvSpPr txBox="1">
            <a:spLocks noChangeArrowheads="1"/>
          </p:cNvSpPr>
          <p:nvPr/>
        </p:nvSpPr>
        <p:spPr bwMode="auto">
          <a:xfrm>
            <a:off x="7024689" y="379888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805995" name="Text Box 107"/>
          <p:cNvSpPr txBox="1">
            <a:spLocks noChangeArrowheads="1"/>
          </p:cNvSpPr>
          <p:nvPr/>
        </p:nvSpPr>
        <p:spPr bwMode="auto">
          <a:xfrm>
            <a:off x="8734429" y="37957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805996" name="Oval 108"/>
          <p:cNvSpPr>
            <a:spLocks noChangeArrowheads="1"/>
          </p:cNvSpPr>
          <p:nvPr/>
        </p:nvSpPr>
        <p:spPr bwMode="auto">
          <a:xfrm>
            <a:off x="8370888" y="3868735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97" name="Oval 109"/>
          <p:cNvSpPr>
            <a:spLocks noChangeArrowheads="1"/>
          </p:cNvSpPr>
          <p:nvPr/>
        </p:nvSpPr>
        <p:spPr bwMode="auto">
          <a:xfrm>
            <a:off x="8388361" y="438150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98" name="Text Box 110"/>
          <p:cNvSpPr txBox="1">
            <a:spLocks noChangeArrowheads="1"/>
          </p:cNvSpPr>
          <p:nvPr/>
        </p:nvSpPr>
        <p:spPr bwMode="auto">
          <a:xfrm>
            <a:off x="8759829" y="43037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805999" name="Oval 111"/>
          <p:cNvSpPr>
            <a:spLocks noChangeArrowheads="1"/>
          </p:cNvSpPr>
          <p:nvPr/>
        </p:nvSpPr>
        <p:spPr bwMode="auto">
          <a:xfrm>
            <a:off x="3276612" y="43989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0" name="Oval 112"/>
          <p:cNvSpPr>
            <a:spLocks noChangeArrowheads="1"/>
          </p:cNvSpPr>
          <p:nvPr/>
        </p:nvSpPr>
        <p:spPr bwMode="auto">
          <a:xfrm>
            <a:off x="3960815" y="43973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1" name="Oval 113"/>
          <p:cNvSpPr>
            <a:spLocks noChangeArrowheads="1"/>
          </p:cNvSpPr>
          <p:nvPr/>
        </p:nvSpPr>
        <p:spPr bwMode="auto">
          <a:xfrm>
            <a:off x="4789488" y="438943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2" name="Text Box 114"/>
          <p:cNvSpPr txBox="1">
            <a:spLocks noChangeArrowheads="1"/>
          </p:cNvSpPr>
          <p:nvPr/>
        </p:nvSpPr>
        <p:spPr bwMode="auto">
          <a:xfrm>
            <a:off x="3565529" y="43545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806003" name="Text Box 115"/>
          <p:cNvSpPr txBox="1">
            <a:spLocks noChangeArrowheads="1"/>
          </p:cNvSpPr>
          <p:nvPr/>
        </p:nvSpPr>
        <p:spPr bwMode="auto">
          <a:xfrm>
            <a:off x="4154489" y="45069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04" name="Text Box 116"/>
          <p:cNvSpPr txBox="1">
            <a:spLocks noChangeArrowheads="1"/>
          </p:cNvSpPr>
          <p:nvPr/>
        </p:nvSpPr>
        <p:spPr bwMode="auto">
          <a:xfrm>
            <a:off x="5084765" y="43275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806005" name="Oval 117"/>
          <p:cNvSpPr>
            <a:spLocks noChangeArrowheads="1"/>
          </p:cNvSpPr>
          <p:nvPr/>
        </p:nvSpPr>
        <p:spPr bwMode="auto">
          <a:xfrm>
            <a:off x="3833815" y="3921132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6" name="Oval 118"/>
          <p:cNvSpPr>
            <a:spLocks noChangeArrowheads="1"/>
          </p:cNvSpPr>
          <p:nvPr/>
        </p:nvSpPr>
        <p:spPr bwMode="auto">
          <a:xfrm>
            <a:off x="3276612" y="439896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7" name="Oval 119"/>
          <p:cNvSpPr>
            <a:spLocks noChangeArrowheads="1"/>
          </p:cNvSpPr>
          <p:nvPr/>
        </p:nvSpPr>
        <p:spPr bwMode="auto">
          <a:xfrm>
            <a:off x="3257561" y="4945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8" name="Oval 120"/>
          <p:cNvSpPr>
            <a:spLocks noChangeArrowheads="1"/>
          </p:cNvSpPr>
          <p:nvPr/>
        </p:nvSpPr>
        <p:spPr bwMode="auto">
          <a:xfrm>
            <a:off x="3259139" y="4945061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9" name="Oval 121"/>
          <p:cNvSpPr>
            <a:spLocks noChangeArrowheads="1"/>
          </p:cNvSpPr>
          <p:nvPr/>
        </p:nvSpPr>
        <p:spPr bwMode="auto">
          <a:xfrm>
            <a:off x="4787912" y="4391032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0" name="Oval 122"/>
          <p:cNvSpPr>
            <a:spLocks noChangeArrowheads="1"/>
          </p:cNvSpPr>
          <p:nvPr/>
        </p:nvSpPr>
        <p:spPr bwMode="auto">
          <a:xfrm>
            <a:off x="4437063" y="49180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1" name="Oval 123"/>
          <p:cNvSpPr>
            <a:spLocks noChangeArrowheads="1"/>
          </p:cNvSpPr>
          <p:nvPr/>
        </p:nvSpPr>
        <p:spPr bwMode="auto">
          <a:xfrm>
            <a:off x="5113339" y="4926011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2" name="Text Box 124"/>
          <p:cNvSpPr txBox="1">
            <a:spLocks noChangeArrowheads="1"/>
          </p:cNvSpPr>
          <p:nvPr/>
        </p:nvSpPr>
        <p:spPr bwMode="auto">
          <a:xfrm>
            <a:off x="5387977" y="48625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806013" name="Text Box 125"/>
          <p:cNvSpPr txBox="1">
            <a:spLocks noChangeArrowheads="1"/>
          </p:cNvSpPr>
          <p:nvPr/>
        </p:nvSpPr>
        <p:spPr bwMode="auto">
          <a:xfrm>
            <a:off x="4686301" y="486886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13</a:t>
            </a:r>
          </a:p>
        </p:txBody>
      </p:sp>
      <p:sp>
        <p:nvSpPr>
          <p:cNvPr id="806014" name="Oval 126"/>
          <p:cNvSpPr>
            <a:spLocks noChangeArrowheads="1"/>
          </p:cNvSpPr>
          <p:nvPr/>
        </p:nvSpPr>
        <p:spPr bwMode="auto">
          <a:xfrm>
            <a:off x="5114936" y="4927608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5" name="Oval 127"/>
          <p:cNvSpPr>
            <a:spLocks noChangeArrowheads="1"/>
          </p:cNvSpPr>
          <p:nvPr/>
        </p:nvSpPr>
        <p:spPr bwMode="auto">
          <a:xfrm>
            <a:off x="5111761" y="5453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6" name="Text Box 128"/>
          <p:cNvSpPr txBox="1">
            <a:spLocks noChangeArrowheads="1"/>
          </p:cNvSpPr>
          <p:nvPr/>
        </p:nvSpPr>
        <p:spPr bwMode="auto">
          <a:xfrm>
            <a:off x="5376865" y="53975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806017" name="Oval 129"/>
          <p:cNvSpPr>
            <a:spLocks noChangeArrowheads="1"/>
          </p:cNvSpPr>
          <p:nvPr/>
        </p:nvSpPr>
        <p:spPr bwMode="auto">
          <a:xfrm>
            <a:off x="5113339" y="5454658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8" name="Oval 130"/>
          <p:cNvSpPr>
            <a:spLocks noChangeArrowheads="1"/>
          </p:cNvSpPr>
          <p:nvPr/>
        </p:nvSpPr>
        <p:spPr bwMode="auto">
          <a:xfrm>
            <a:off x="5375285" y="598170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9" name="Text Box 131"/>
          <p:cNvSpPr txBox="1">
            <a:spLocks noChangeArrowheads="1"/>
          </p:cNvSpPr>
          <p:nvPr/>
        </p:nvSpPr>
        <p:spPr bwMode="auto">
          <a:xfrm>
            <a:off x="5641977" y="592455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806020" name="Text Box 132"/>
          <p:cNvSpPr txBox="1">
            <a:spLocks noChangeArrowheads="1"/>
          </p:cNvSpPr>
          <p:nvPr/>
        </p:nvSpPr>
        <p:spPr bwMode="auto">
          <a:xfrm>
            <a:off x="4481513" y="592455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1" name="Oval 133"/>
          <p:cNvSpPr>
            <a:spLocks noChangeArrowheads="1"/>
          </p:cNvSpPr>
          <p:nvPr/>
        </p:nvSpPr>
        <p:spPr bwMode="auto">
          <a:xfrm>
            <a:off x="4860936" y="596265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2" name="Oval 134"/>
          <p:cNvSpPr>
            <a:spLocks noChangeArrowheads="1"/>
          </p:cNvSpPr>
          <p:nvPr/>
        </p:nvSpPr>
        <p:spPr bwMode="auto">
          <a:xfrm>
            <a:off x="6623061" y="385603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3" name="Oval 135"/>
          <p:cNvSpPr>
            <a:spLocks noChangeArrowheads="1"/>
          </p:cNvSpPr>
          <p:nvPr/>
        </p:nvSpPr>
        <p:spPr bwMode="auto">
          <a:xfrm>
            <a:off x="6954839" y="43846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4" name="Oval 136"/>
          <p:cNvSpPr>
            <a:spLocks noChangeArrowheads="1"/>
          </p:cNvSpPr>
          <p:nvPr/>
        </p:nvSpPr>
        <p:spPr bwMode="auto">
          <a:xfrm>
            <a:off x="6253163" y="438308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5" name="Text Box 137"/>
          <p:cNvSpPr txBox="1">
            <a:spLocks noChangeArrowheads="1"/>
          </p:cNvSpPr>
          <p:nvPr/>
        </p:nvSpPr>
        <p:spPr bwMode="auto">
          <a:xfrm>
            <a:off x="6488113" y="43275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17</a:t>
            </a:r>
          </a:p>
        </p:txBody>
      </p:sp>
      <p:sp>
        <p:nvSpPr>
          <p:cNvPr id="806026" name="Text Box 138"/>
          <p:cNvSpPr txBox="1">
            <a:spLocks noChangeArrowheads="1"/>
          </p:cNvSpPr>
          <p:nvPr/>
        </p:nvSpPr>
        <p:spPr bwMode="auto">
          <a:xfrm>
            <a:off x="7204077" y="43164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7" name="Oval 139"/>
          <p:cNvSpPr>
            <a:spLocks noChangeArrowheads="1"/>
          </p:cNvSpPr>
          <p:nvPr/>
        </p:nvSpPr>
        <p:spPr bwMode="auto">
          <a:xfrm>
            <a:off x="5375285" y="598328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720" name="Text Box 140"/>
          <p:cNvSpPr txBox="1">
            <a:spLocks noChangeArrowheads="1"/>
          </p:cNvSpPr>
          <p:nvPr/>
        </p:nvSpPr>
        <p:spPr bwMode="auto">
          <a:xfrm>
            <a:off x="6550029" y="335280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</a:p>
        </p:txBody>
      </p:sp>
      <p:sp>
        <p:nvSpPr>
          <p:cNvPr id="806029" name="Text Box 141"/>
          <p:cNvSpPr txBox="1">
            <a:spLocks noChangeArrowheads="1"/>
          </p:cNvSpPr>
          <p:nvPr/>
        </p:nvSpPr>
        <p:spPr bwMode="auto">
          <a:xfrm>
            <a:off x="3554413" y="486727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28722" name="Text Box 142"/>
          <p:cNvSpPr txBox="1">
            <a:spLocks noChangeArrowheads="1"/>
          </p:cNvSpPr>
          <p:nvPr/>
        </p:nvSpPr>
        <p:spPr bwMode="auto">
          <a:xfrm>
            <a:off x="4884737" y="19748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8723" name="Text Box 143"/>
          <p:cNvSpPr txBox="1">
            <a:spLocks noChangeArrowheads="1"/>
          </p:cNvSpPr>
          <p:nvPr/>
        </p:nvSpPr>
        <p:spPr bwMode="auto">
          <a:xfrm>
            <a:off x="5878513" y="21288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28724" name="Text Box 144"/>
          <p:cNvSpPr txBox="1">
            <a:spLocks noChangeArrowheads="1"/>
          </p:cNvSpPr>
          <p:nvPr/>
        </p:nvSpPr>
        <p:spPr bwMode="auto">
          <a:xfrm>
            <a:off x="4735513" y="26225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5" name="Text Box 145"/>
          <p:cNvSpPr txBox="1">
            <a:spLocks noChangeArrowheads="1"/>
          </p:cNvSpPr>
          <p:nvPr/>
        </p:nvSpPr>
        <p:spPr bwMode="auto">
          <a:xfrm>
            <a:off x="5224461" y="16573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6" name="Text Box 146"/>
          <p:cNvSpPr txBox="1">
            <a:spLocks noChangeArrowheads="1"/>
          </p:cNvSpPr>
          <p:nvPr/>
        </p:nvSpPr>
        <p:spPr bwMode="auto">
          <a:xfrm>
            <a:off x="5035549" y="121920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27" name="Text Box 147"/>
          <p:cNvSpPr txBox="1">
            <a:spLocks noChangeArrowheads="1"/>
          </p:cNvSpPr>
          <p:nvPr/>
        </p:nvSpPr>
        <p:spPr bwMode="auto">
          <a:xfrm>
            <a:off x="5753101" y="163989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8" name="Text Box 148"/>
          <p:cNvSpPr txBox="1">
            <a:spLocks noChangeArrowheads="1"/>
          </p:cNvSpPr>
          <p:nvPr/>
        </p:nvSpPr>
        <p:spPr bwMode="auto">
          <a:xfrm>
            <a:off x="6683377" y="225266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9" name="Text Box 149"/>
          <p:cNvSpPr txBox="1">
            <a:spLocks noChangeArrowheads="1"/>
          </p:cNvSpPr>
          <p:nvPr/>
        </p:nvSpPr>
        <p:spPr bwMode="auto">
          <a:xfrm>
            <a:off x="7013573" y="212566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30" name="Text Box 150"/>
          <p:cNvSpPr txBox="1">
            <a:spLocks noChangeArrowheads="1"/>
          </p:cNvSpPr>
          <p:nvPr/>
        </p:nvSpPr>
        <p:spPr bwMode="auto">
          <a:xfrm>
            <a:off x="5467353" y="28511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15</a:t>
            </a:r>
          </a:p>
        </p:txBody>
      </p:sp>
      <p:sp>
        <p:nvSpPr>
          <p:cNvPr id="28731" name="Text Box 151"/>
          <p:cNvSpPr txBox="1">
            <a:spLocks noChangeArrowheads="1"/>
          </p:cNvSpPr>
          <p:nvPr/>
        </p:nvSpPr>
        <p:spPr bwMode="auto">
          <a:xfrm>
            <a:off x="7540625" y="23717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32" name="Text Box 152"/>
          <p:cNvSpPr txBox="1">
            <a:spLocks noChangeArrowheads="1"/>
          </p:cNvSpPr>
          <p:nvPr/>
        </p:nvSpPr>
        <p:spPr bwMode="auto">
          <a:xfrm>
            <a:off x="7556501" y="17208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806041" name="AutoShape 153"/>
          <p:cNvSpPr>
            <a:spLocks/>
          </p:cNvSpPr>
          <p:nvPr/>
        </p:nvSpPr>
        <p:spPr bwMode="auto">
          <a:xfrm>
            <a:off x="1909765" y="3613147"/>
            <a:ext cx="396875" cy="2986088"/>
          </a:xfrm>
          <a:prstGeom prst="leftBrace">
            <a:avLst>
              <a:gd name="adj1" fmla="val 627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42" name="Text Box 154"/>
          <p:cNvSpPr txBox="1">
            <a:spLocks noChangeArrowheads="1"/>
          </p:cNvSpPr>
          <p:nvPr/>
        </p:nvSpPr>
        <p:spPr bwMode="auto">
          <a:xfrm>
            <a:off x="914401" y="4827592"/>
            <a:ext cx="1158875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Cost contours</a:t>
            </a:r>
          </a:p>
        </p:txBody>
      </p:sp>
      <p:sp>
        <p:nvSpPr>
          <p:cNvPr id="28735" name="Text Box 155"/>
          <p:cNvSpPr txBox="1">
            <a:spLocks noChangeArrowheads="1"/>
          </p:cNvSpPr>
          <p:nvPr/>
        </p:nvSpPr>
        <p:spPr bwMode="auto">
          <a:xfrm>
            <a:off x="6134101" y="18272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569C611-4258-5406-5B66-CEED2720410A}"/>
                  </a:ext>
                </a:extLst>
              </p14:cNvPr>
              <p14:cNvContentPartPr/>
              <p14:nvPr/>
            </p14:nvContentPartPr>
            <p14:xfrm>
              <a:off x="583560" y="2706120"/>
              <a:ext cx="1776600" cy="785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569C611-4258-5406-5B66-CEED272041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4200" y="2380320"/>
                <a:ext cx="8638560" cy="2962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956" grpId="0" animBg="1"/>
      <p:bldP spid="805958" grpId="0" animBg="1"/>
      <p:bldP spid="805959" grpId="0" animBg="1"/>
      <p:bldP spid="805960" grpId="0" animBg="1"/>
      <p:bldP spid="805993" grpId="0"/>
      <p:bldP spid="805994" grpId="0"/>
      <p:bldP spid="805995" grpId="0"/>
      <p:bldP spid="805996" grpId="0" animBg="1"/>
      <p:bldP spid="805997" grpId="0" animBg="1"/>
      <p:bldP spid="805998" grpId="0"/>
      <p:bldP spid="805999" grpId="0" animBg="1"/>
      <p:bldP spid="806000" grpId="0" animBg="1"/>
      <p:bldP spid="806001" grpId="0" animBg="1"/>
      <p:bldP spid="806002" grpId="0"/>
      <p:bldP spid="806003" grpId="0"/>
      <p:bldP spid="806004" grpId="0"/>
      <p:bldP spid="806005" grpId="0" animBg="1"/>
      <p:bldP spid="806006" grpId="0" animBg="1"/>
      <p:bldP spid="806007" grpId="0" animBg="1"/>
      <p:bldP spid="806008" grpId="0" animBg="1"/>
      <p:bldP spid="806009" grpId="0" animBg="1"/>
      <p:bldP spid="806010" grpId="0" animBg="1"/>
      <p:bldP spid="806011" grpId="0" animBg="1"/>
      <p:bldP spid="806012" grpId="0"/>
      <p:bldP spid="806013" grpId="0"/>
      <p:bldP spid="806014" grpId="0" animBg="1"/>
      <p:bldP spid="806015" grpId="0" animBg="1"/>
      <p:bldP spid="806016" grpId="0"/>
      <p:bldP spid="806017" grpId="0" animBg="1"/>
      <p:bldP spid="806018" grpId="0" animBg="1"/>
      <p:bldP spid="806019" grpId="0"/>
      <p:bldP spid="806020" grpId="0"/>
      <p:bldP spid="806021" grpId="0" animBg="1"/>
      <p:bldP spid="806022" grpId="0" animBg="1"/>
      <p:bldP spid="806023" grpId="0" animBg="1"/>
      <p:bldP spid="806024" grpId="0" animBg="1"/>
      <p:bldP spid="806025" grpId="0"/>
      <p:bldP spid="806026" grpId="0"/>
      <p:bldP spid="806027" grpId="0" animBg="1"/>
      <p:bldP spid="806029" grpId="0"/>
      <p:bldP spid="806041" grpId="0" animBg="1"/>
      <p:bldP spid="80604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4DD9D8-326B-4CF6-A3DE-D226A68EFD92}"/>
              </a:ext>
            </a:extLst>
          </p:cNvPr>
          <p:cNvSpPr txBox="1"/>
          <p:nvPr/>
        </p:nvSpPr>
        <p:spPr>
          <a:xfrm>
            <a:off x="225739" y="-1696"/>
            <a:ext cx="11351907" cy="6010233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GRAPH_SEARCH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  <a:endParaRPr lang="en-US" sz="23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</p:txBody>
      </p:sp>
    </p:spTree>
    <p:extLst>
      <p:ext uri="{BB962C8B-B14F-4D97-AF65-F5344CB8AC3E}">
        <p14:creationId xmlns:p14="http://schemas.microsoft.com/office/powerpoint/2010/main" val="15496021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D524F-B77E-E358-A180-B2D100F74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B00BFC6-A6BC-5D8D-BE99-F71B6DE0874A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</a:t>
            </a:r>
            <a:r>
              <a:rPr lang="en-US" sz="2300" b="1" dirty="0"/>
              <a:t>priority queue using node path_cost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</a:t>
            </a:r>
            <a:r>
              <a:rPr lang="en-US" sz="2300" b="1" dirty="0"/>
              <a:t>with path_cost = 0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</a:t>
            </a:r>
            <a:r>
              <a:rPr lang="en-US" sz="2300" b="1" dirty="0"/>
              <a:t>else if the </a:t>
            </a:r>
            <a:r>
              <a:rPr lang="en-US" sz="2300" b="1" dirty="0">
                <a:solidFill>
                  <a:srgbClr val="0000FF"/>
                </a:solidFill>
              </a:rPr>
              <a:t>child</a:t>
            </a:r>
            <a:r>
              <a:rPr lang="en-US" sz="2300" b="1" dirty="0"/>
              <a:t> is already in the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with higher path_cost</a:t>
            </a:r>
            <a:r>
              <a:rPr lang="en-US" sz="2300" b="1" dirty="0">
                <a:solidFill>
                  <a:srgbClr val="0000FF"/>
                </a:solidFill>
              </a:rPr>
              <a:t> </a:t>
            </a:r>
            <a:r>
              <a:rPr lang="en-US" sz="2300" b="1" dirty="0">
                <a:solidFill>
                  <a:schemeClr val="accent2"/>
                </a:solidFill>
              </a:rPr>
              <a:t>then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b="1" dirty="0"/>
              <a:t>                             replace that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node with</a:t>
            </a:r>
            <a:r>
              <a:rPr lang="en-US" sz="2300" b="1" dirty="0">
                <a:solidFill>
                  <a:srgbClr val="0000FF"/>
                </a:solidFill>
              </a:rPr>
              <a:t> child</a:t>
            </a:r>
            <a:endParaRPr lang="en-US" sz="2300" b="1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8F46DEB-63A5-0DD9-EE22-0BFDF7E4C182}"/>
              </a:ext>
            </a:extLst>
          </p:cNvPr>
          <p:cNvGrpSpPr/>
          <p:nvPr/>
        </p:nvGrpSpPr>
        <p:grpSpPr>
          <a:xfrm>
            <a:off x="7576515" y="1409529"/>
            <a:ext cx="4232040" cy="1635384"/>
            <a:chOff x="7345606" y="1634084"/>
            <a:chExt cx="4232040" cy="1635384"/>
          </a:xfrm>
        </p:grpSpPr>
        <p:sp>
          <p:nvSpPr>
            <p:cNvPr id="3" name="AutoShape 6">
              <a:extLst>
                <a:ext uri="{FF2B5EF4-FFF2-40B4-BE49-F238E27FC236}">
                  <a16:creationId xmlns:a16="http://schemas.microsoft.com/office/drawing/2014/main" id="{2D730BB3-8F67-98BB-CBF6-3E5221E95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4" name="AutoShape 26">
              <a:extLst>
                <a:ext uri="{FF2B5EF4-FFF2-40B4-BE49-F238E27FC236}">
                  <a16:creationId xmlns:a16="http://schemas.microsoft.com/office/drawing/2014/main" id="{DB9C9211-E9B6-AE37-F96B-DBE9306A4EA0}"/>
                </a:ext>
              </a:extLst>
            </p:cNvPr>
            <p:cNvCxnSpPr>
              <a:cxnSpLocks noChangeShapeType="1"/>
              <a:stCxn id="3" idx="7"/>
              <a:endCxn id="9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9" name="AutoShape 6">
              <a:extLst>
                <a:ext uri="{FF2B5EF4-FFF2-40B4-BE49-F238E27FC236}">
                  <a16:creationId xmlns:a16="http://schemas.microsoft.com/office/drawing/2014/main" id="{616DEF22-8774-8247-6A7A-6FA4E9D42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13" name="AutoShape 6">
              <a:extLst>
                <a:ext uri="{FF2B5EF4-FFF2-40B4-BE49-F238E27FC236}">
                  <a16:creationId xmlns:a16="http://schemas.microsoft.com/office/drawing/2014/main" id="{D0F242B0-E4D5-9D4A-A191-B490F47DF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14" name="AutoShape 6">
              <a:extLst>
                <a:ext uri="{FF2B5EF4-FFF2-40B4-BE49-F238E27FC236}">
                  <a16:creationId xmlns:a16="http://schemas.microsoft.com/office/drawing/2014/main" id="{958B980E-36DE-1450-EAAC-BFE233F53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15" name="AutoShape 6">
              <a:extLst>
                <a:ext uri="{FF2B5EF4-FFF2-40B4-BE49-F238E27FC236}">
                  <a16:creationId xmlns:a16="http://schemas.microsoft.com/office/drawing/2014/main" id="{F111BE34-EC72-66BB-F3DC-9D5AF3C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16" name="AutoShape 6">
              <a:extLst>
                <a:ext uri="{FF2B5EF4-FFF2-40B4-BE49-F238E27FC236}">
                  <a16:creationId xmlns:a16="http://schemas.microsoft.com/office/drawing/2014/main" id="{E9DE7DAD-2C2D-D167-5442-32AEB6663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19" name="AutoShape 26">
              <a:extLst>
                <a:ext uri="{FF2B5EF4-FFF2-40B4-BE49-F238E27FC236}">
                  <a16:creationId xmlns:a16="http://schemas.microsoft.com/office/drawing/2014/main" id="{D0B8E39E-64B1-4D20-390F-B1EF5ECD73C6}"/>
                </a:ext>
              </a:extLst>
            </p:cNvPr>
            <p:cNvCxnSpPr>
              <a:cxnSpLocks noChangeShapeType="1"/>
              <a:stCxn id="3" idx="6"/>
              <a:endCxn id="13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0" name="AutoShape 26">
              <a:extLst>
                <a:ext uri="{FF2B5EF4-FFF2-40B4-BE49-F238E27FC236}">
                  <a16:creationId xmlns:a16="http://schemas.microsoft.com/office/drawing/2014/main" id="{653D7B20-6984-036A-6F48-332A40DBFE04}"/>
                </a:ext>
              </a:extLst>
            </p:cNvPr>
            <p:cNvCxnSpPr>
              <a:cxnSpLocks noChangeShapeType="1"/>
              <a:endCxn id="14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1" name="AutoShape 26">
              <a:extLst>
                <a:ext uri="{FF2B5EF4-FFF2-40B4-BE49-F238E27FC236}">
                  <a16:creationId xmlns:a16="http://schemas.microsoft.com/office/drawing/2014/main" id="{113635B0-238C-2AAA-54BF-1E3569D80280}"/>
                </a:ext>
              </a:extLst>
            </p:cNvPr>
            <p:cNvCxnSpPr>
              <a:cxnSpLocks noChangeShapeType="1"/>
              <a:stCxn id="14" idx="5"/>
              <a:endCxn id="15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2" name="AutoShape 26">
              <a:extLst>
                <a:ext uri="{FF2B5EF4-FFF2-40B4-BE49-F238E27FC236}">
                  <a16:creationId xmlns:a16="http://schemas.microsoft.com/office/drawing/2014/main" id="{AE079CD3-2C0F-8967-4FB3-635EF31536F6}"/>
                </a:ext>
              </a:extLst>
            </p:cNvPr>
            <p:cNvCxnSpPr>
              <a:cxnSpLocks noChangeShapeType="1"/>
              <a:stCxn id="13" idx="6"/>
              <a:endCxn id="15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3" name="AutoShape 26">
              <a:extLst>
                <a:ext uri="{FF2B5EF4-FFF2-40B4-BE49-F238E27FC236}">
                  <a16:creationId xmlns:a16="http://schemas.microsoft.com/office/drawing/2014/main" id="{7111EF6F-7339-9AA1-D68C-35B4AC48446B}"/>
                </a:ext>
              </a:extLst>
            </p:cNvPr>
            <p:cNvCxnSpPr>
              <a:cxnSpLocks noChangeShapeType="1"/>
              <a:stCxn id="15" idx="7"/>
              <a:endCxn id="16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58647CA-771D-67ED-430C-BD6A6A29CF80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7F1A607-7823-0F6E-9E1F-95DD75ACA77B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6C60C1-98F6-B05C-7BF0-66B0DDB04A08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1F3F9CC-CC9E-42BB-E738-F3AB9F0AD395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11834B6-B7FE-9CAC-80BF-C75320BB262C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5B2B590-CBC8-4F65-B3C3-234D1527F292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FA19637-6627-01FD-B139-4976C3860034}"/>
                  </a:ext>
                </a:extLst>
              </p14:cNvPr>
              <p14:cNvContentPartPr/>
              <p14:nvPr/>
            </p14:nvContentPartPr>
            <p14:xfrm>
              <a:off x="5380560" y="496800"/>
              <a:ext cx="6041520" cy="6205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6197E84-01A9-67AE-0F00-334B850D58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95240" y="487440"/>
                <a:ext cx="7936200" cy="622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36602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</a:t>
            </a:r>
            <a:r>
              <a:rPr lang="en-US" sz="2300" b="1" dirty="0"/>
              <a:t>priority queue using node path_cost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</a:t>
            </a:r>
            <a:r>
              <a:rPr lang="en-US" sz="2300" b="1" dirty="0"/>
              <a:t>with path_cost = 0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</a:t>
            </a:r>
            <a:r>
              <a:rPr lang="en-US" sz="2300" b="1" dirty="0"/>
              <a:t>else if the </a:t>
            </a:r>
            <a:r>
              <a:rPr lang="en-US" sz="2300" b="1" dirty="0">
                <a:solidFill>
                  <a:srgbClr val="0000FF"/>
                </a:solidFill>
              </a:rPr>
              <a:t>child</a:t>
            </a:r>
            <a:r>
              <a:rPr lang="en-US" sz="2300" b="1" dirty="0"/>
              <a:t> is already in the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with higher path_cost</a:t>
            </a:r>
            <a:r>
              <a:rPr lang="en-US" sz="2300" b="1" dirty="0">
                <a:solidFill>
                  <a:srgbClr val="0000FF"/>
                </a:solidFill>
              </a:rPr>
              <a:t> </a:t>
            </a:r>
            <a:r>
              <a:rPr lang="en-US" sz="2300" b="1" dirty="0">
                <a:solidFill>
                  <a:schemeClr val="accent2"/>
                </a:solidFill>
              </a:rPr>
              <a:t>then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b="1" dirty="0"/>
              <a:t>                             replace that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node with</a:t>
            </a:r>
            <a:r>
              <a:rPr lang="en-US" sz="2300" b="1" dirty="0">
                <a:solidFill>
                  <a:srgbClr val="0000FF"/>
                </a:solidFill>
              </a:rPr>
              <a:t> child</a:t>
            </a:r>
            <a:endParaRPr lang="en-US" sz="2300" b="1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12B224B-0BA4-4ABD-87AF-4DB2788E9E03}"/>
              </a:ext>
            </a:extLst>
          </p:cNvPr>
          <p:cNvGrpSpPr/>
          <p:nvPr/>
        </p:nvGrpSpPr>
        <p:grpSpPr>
          <a:xfrm>
            <a:off x="7576515" y="1409529"/>
            <a:ext cx="4232040" cy="1635384"/>
            <a:chOff x="7345606" y="1634084"/>
            <a:chExt cx="4232040" cy="1635384"/>
          </a:xfrm>
        </p:grpSpPr>
        <p:sp>
          <p:nvSpPr>
            <p:cNvPr id="3" name="AutoShape 6">
              <a:extLst>
                <a:ext uri="{FF2B5EF4-FFF2-40B4-BE49-F238E27FC236}">
                  <a16:creationId xmlns:a16="http://schemas.microsoft.com/office/drawing/2014/main" id="{DA220B45-6805-48A9-823F-D70678F771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4" name="AutoShape 26">
              <a:extLst>
                <a:ext uri="{FF2B5EF4-FFF2-40B4-BE49-F238E27FC236}">
                  <a16:creationId xmlns:a16="http://schemas.microsoft.com/office/drawing/2014/main" id="{5F23536C-FD47-4869-BD2F-60D289131DF9}"/>
                </a:ext>
              </a:extLst>
            </p:cNvPr>
            <p:cNvCxnSpPr>
              <a:cxnSpLocks noChangeShapeType="1"/>
              <a:stCxn id="3" idx="7"/>
              <a:endCxn id="9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9" name="AutoShape 6">
              <a:extLst>
                <a:ext uri="{FF2B5EF4-FFF2-40B4-BE49-F238E27FC236}">
                  <a16:creationId xmlns:a16="http://schemas.microsoft.com/office/drawing/2014/main" id="{244C16AB-6EFF-4249-91E1-78EC7BBC1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13" name="AutoShape 6">
              <a:extLst>
                <a:ext uri="{FF2B5EF4-FFF2-40B4-BE49-F238E27FC236}">
                  <a16:creationId xmlns:a16="http://schemas.microsoft.com/office/drawing/2014/main" id="{8B1ADCA9-EBD3-4C22-9158-71B51A3BE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14" name="AutoShape 6">
              <a:extLst>
                <a:ext uri="{FF2B5EF4-FFF2-40B4-BE49-F238E27FC236}">
                  <a16:creationId xmlns:a16="http://schemas.microsoft.com/office/drawing/2014/main" id="{2349E12D-8C64-4DEF-91B7-C02EFC297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15" name="AutoShape 6">
              <a:extLst>
                <a:ext uri="{FF2B5EF4-FFF2-40B4-BE49-F238E27FC236}">
                  <a16:creationId xmlns:a16="http://schemas.microsoft.com/office/drawing/2014/main" id="{7561213B-5667-483F-92DC-1F0B726BA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16" name="AutoShape 6">
              <a:extLst>
                <a:ext uri="{FF2B5EF4-FFF2-40B4-BE49-F238E27FC236}">
                  <a16:creationId xmlns:a16="http://schemas.microsoft.com/office/drawing/2014/main" id="{6B62D290-7E7C-4FDE-9167-F1EDA3E98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19" name="AutoShape 26">
              <a:extLst>
                <a:ext uri="{FF2B5EF4-FFF2-40B4-BE49-F238E27FC236}">
                  <a16:creationId xmlns:a16="http://schemas.microsoft.com/office/drawing/2014/main" id="{1B61AE76-CA7A-4B9E-813F-F0D71EAD0E52}"/>
                </a:ext>
              </a:extLst>
            </p:cNvPr>
            <p:cNvCxnSpPr>
              <a:cxnSpLocks noChangeShapeType="1"/>
              <a:stCxn id="3" idx="6"/>
              <a:endCxn id="13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0" name="AutoShape 26">
              <a:extLst>
                <a:ext uri="{FF2B5EF4-FFF2-40B4-BE49-F238E27FC236}">
                  <a16:creationId xmlns:a16="http://schemas.microsoft.com/office/drawing/2014/main" id="{BED573F5-C08B-4B51-8735-5C18A986E3B8}"/>
                </a:ext>
              </a:extLst>
            </p:cNvPr>
            <p:cNvCxnSpPr>
              <a:cxnSpLocks noChangeShapeType="1"/>
              <a:endCxn id="14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1" name="AutoShape 26">
              <a:extLst>
                <a:ext uri="{FF2B5EF4-FFF2-40B4-BE49-F238E27FC236}">
                  <a16:creationId xmlns:a16="http://schemas.microsoft.com/office/drawing/2014/main" id="{10FE086B-13A8-4F75-9CAC-ACD45CC3339C}"/>
                </a:ext>
              </a:extLst>
            </p:cNvPr>
            <p:cNvCxnSpPr>
              <a:cxnSpLocks noChangeShapeType="1"/>
              <a:stCxn id="14" idx="5"/>
              <a:endCxn id="15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2" name="AutoShape 26">
              <a:extLst>
                <a:ext uri="{FF2B5EF4-FFF2-40B4-BE49-F238E27FC236}">
                  <a16:creationId xmlns:a16="http://schemas.microsoft.com/office/drawing/2014/main" id="{6422E856-D7E3-4442-9EDD-248835B13303}"/>
                </a:ext>
              </a:extLst>
            </p:cNvPr>
            <p:cNvCxnSpPr>
              <a:cxnSpLocks noChangeShapeType="1"/>
              <a:stCxn id="13" idx="6"/>
              <a:endCxn id="15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3" name="AutoShape 26">
              <a:extLst>
                <a:ext uri="{FF2B5EF4-FFF2-40B4-BE49-F238E27FC236}">
                  <a16:creationId xmlns:a16="http://schemas.microsoft.com/office/drawing/2014/main" id="{B27AE274-CF13-4457-A90A-B862D75DCC39}"/>
                </a:ext>
              </a:extLst>
            </p:cNvPr>
            <p:cNvCxnSpPr>
              <a:cxnSpLocks noChangeShapeType="1"/>
              <a:stCxn id="15" idx="7"/>
              <a:endCxn id="16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B01B6BD-59A1-468E-BF58-92D0E942C95D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8AF9AFA-74F6-4D80-A246-6B61B7DCD89F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A2B315-DAD9-4C02-822A-3AD1A3F4295D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98A2217-79D4-499F-BFDD-6D7EF7532597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C7481C3-24C7-4919-BCAE-0EC1D94418F3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969D78C-6F91-4E69-97BD-1BE6D61E258B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6197E84-01A9-67AE-0F00-334B850D5889}"/>
                  </a:ext>
                </a:extLst>
              </p14:cNvPr>
              <p14:cNvContentPartPr/>
              <p14:nvPr/>
            </p14:nvContentPartPr>
            <p14:xfrm>
              <a:off x="5380560" y="496800"/>
              <a:ext cx="6041520" cy="6205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6197E84-01A9-67AE-0F00-334B850D58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95240" y="487440"/>
                <a:ext cx="7936200" cy="622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FB4F912-6C70-3A98-0177-AEAD93201C00}"/>
                  </a:ext>
                </a:extLst>
              </p14:cNvPr>
              <p14:cNvContentPartPr/>
              <p14:nvPr/>
            </p14:nvContentPartPr>
            <p14:xfrm>
              <a:off x="6696360" y="1382040"/>
              <a:ext cx="5426640" cy="4113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FB4F912-6C70-3A98-0177-AEAD93201C0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87000" y="1372680"/>
                <a:ext cx="5445360" cy="41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AE6562B-9DB9-32FB-577F-105F98DEE218}"/>
                  </a:ext>
                </a:extLst>
              </p14:cNvPr>
              <p14:cNvContentPartPr/>
              <p14:nvPr/>
            </p14:nvContentPartPr>
            <p14:xfrm>
              <a:off x="8169480" y="1650960"/>
              <a:ext cx="3678480" cy="3598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AE6562B-9DB9-32FB-577F-105F98DEE21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60120" y="1641600"/>
                <a:ext cx="3697200" cy="361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653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34963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668B4A1-39DA-2175-05C4-9FAB627C5C95}"/>
              </a:ext>
            </a:extLst>
          </p:cNvPr>
          <p:cNvSpPr txBox="1"/>
          <p:nvPr/>
        </p:nvSpPr>
        <p:spPr>
          <a:xfrm>
            <a:off x="964553" y="1342332"/>
            <a:ext cx="2341993" cy="31085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S-A-C-D: 7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S-B-D: 5 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21F359-B1A0-CF85-3D66-E212F625094C}"/>
              </a:ext>
            </a:extLst>
          </p:cNvPr>
          <p:cNvSpPr txBox="1"/>
          <p:nvPr/>
        </p:nvSpPr>
        <p:spPr>
          <a:xfrm>
            <a:off x="3810017" y="1342332"/>
            <a:ext cx="16235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C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109EA1-222C-3C41-E6E1-FBDB95013E39}"/>
              </a:ext>
            </a:extLst>
          </p:cNvPr>
          <p:cNvCxnSpPr>
            <a:cxnSpLocks/>
          </p:cNvCxnSpPr>
          <p:nvPr/>
        </p:nvCxnSpPr>
        <p:spPr>
          <a:xfrm flipH="1">
            <a:off x="925229" y="3226377"/>
            <a:ext cx="1339989" cy="21419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2319BE-A247-80A7-0A1E-9D2DD56AFDB4}"/>
              </a:ext>
            </a:extLst>
          </p:cNvPr>
          <p:cNvCxnSpPr>
            <a:cxnSpLocks/>
          </p:cNvCxnSpPr>
          <p:nvPr/>
        </p:nvCxnSpPr>
        <p:spPr>
          <a:xfrm flipH="1">
            <a:off x="925229" y="277187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5943F1-0FDE-1E83-862B-DB3B0BFBAFD2}"/>
              </a:ext>
            </a:extLst>
          </p:cNvPr>
          <p:cNvCxnSpPr>
            <a:cxnSpLocks/>
          </p:cNvCxnSpPr>
          <p:nvPr/>
        </p:nvCxnSpPr>
        <p:spPr>
          <a:xfrm flipH="1">
            <a:off x="925229" y="235734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6A2D3F6-BBDF-A49E-3CFA-34A2DD60690A}"/>
              </a:ext>
            </a:extLst>
          </p:cNvPr>
          <p:cNvCxnSpPr>
            <a:cxnSpLocks/>
          </p:cNvCxnSpPr>
          <p:nvPr/>
        </p:nvCxnSpPr>
        <p:spPr>
          <a:xfrm flipH="1">
            <a:off x="925229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utoShape 6">
            <a:extLst>
              <a:ext uri="{FF2B5EF4-FFF2-40B4-BE49-F238E27FC236}">
                <a16:creationId xmlns:a16="http://schemas.microsoft.com/office/drawing/2014/main" id="{9534A767-FAE9-350D-4077-FDC54150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71" y="2315956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S</a:t>
            </a:r>
          </a:p>
        </p:txBody>
      </p:sp>
      <p:cxnSp>
        <p:nvCxnSpPr>
          <p:cNvPr id="28" name="AutoShape 26">
            <a:extLst>
              <a:ext uri="{FF2B5EF4-FFF2-40B4-BE49-F238E27FC236}">
                <a16:creationId xmlns:a16="http://schemas.microsoft.com/office/drawing/2014/main" id="{7E6F1C7B-618E-6F73-6DC6-233CC3934388}"/>
              </a:ext>
            </a:extLst>
          </p:cNvPr>
          <p:cNvCxnSpPr>
            <a:cxnSpLocks noChangeShapeType="1"/>
            <a:stCxn id="27" idx="7"/>
            <a:endCxn id="29" idx="3"/>
          </p:cNvCxnSpPr>
          <p:nvPr/>
        </p:nvCxnSpPr>
        <p:spPr bwMode="auto">
          <a:xfrm flipV="1">
            <a:off x="6417223" y="1807018"/>
            <a:ext cx="387977" cy="58610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29" name="AutoShape 6">
            <a:extLst>
              <a:ext uri="{FF2B5EF4-FFF2-40B4-BE49-F238E27FC236}">
                <a16:creationId xmlns:a16="http://schemas.microsoft.com/office/drawing/2014/main" id="{E1F44DC0-E25A-F119-F11E-5BEB6FF9C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94" y="1357280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57229B77-5B27-4EE5-F08C-8FAE74E9C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711" y="2309985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1" name="AutoShape 6">
            <a:extLst>
              <a:ext uri="{FF2B5EF4-FFF2-40B4-BE49-F238E27FC236}">
                <a16:creationId xmlns:a16="http://schemas.microsoft.com/office/drawing/2014/main" id="{C98A23E8-0E31-CC43-CFB1-B78B89E02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84" y="907541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32" name="AutoShape 6">
            <a:extLst>
              <a:ext uri="{FF2B5EF4-FFF2-40B4-BE49-F238E27FC236}">
                <a16:creationId xmlns:a16="http://schemas.microsoft.com/office/drawing/2014/main" id="{58C5ECB3-7658-2A19-F3C0-78C3547F3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61" y="231595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D</a:t>
            </a:r>
          </a:p>
        </p:txBody>
      </p:sp>
      <p:cxnSp>
        <p:nvCxnSpPr>
          <p:cNvPr id="34" name="AutoShape 26">
            <a:extLst>
              <a:ext uri="{FF2B5EF4-FFF2-40B4-BE49-F238E27FC236}">
                <a16:creationId xmlns:a16="http://schemas.microsoft.com/office/drawing/2014/main" id="{D038C09E-CE3B-801E-7CD7-9100E0F5BA7F}"/>
              </a:ext>
            </a:extLst>
          </p:cNvPr>
          <p:cNvCxnSpPr>
            <a:cxnSpLocks noChangeShapeType="1"/>
            <a:stCxn id="27" idx="6"/>
            <a:endCxn id="30" idx="2"/>
          </p:cNvCxnSpPr>
          <p:nvPr/>
        </p:nvCxnSpPr>
        <p:spPr bwMode="auto">
          <a:xfrm flipV="1">
            <a:off x="6492929" y="2573436"/>
            <a:ext cx="1879782" cy="597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5" name="AutoShape 26">
            <a:extLst>
              <a:ext uri="{FF2B5EF4-FFF2-40B4-BE49-F238E27FC236}">
                <a16:creationId xmlns:a16="http://schemas.microsoft.com/office/drawing/2014/main" id="{BB29663E-7D19-852C-E4C7-26914E7AE266}"/>
              </a:ext>
            </a:extLst>
          </p:cNvPr>
          <p:cNvCxnSpPr>
            <a:cxnSpLocks noChangeShapeType="1"/>
            <a:endCxn id="31" idx="2"/>
          </p:cNvCxnSpPr>
          <p:nvPr/>
        </p:nvCxnSpPr>
        <p:spPr bwMode="auto">
          <a:xfrm flipV="1">
            <a:off x="7246452" y="1170993"/>
            <a:ext cx="883333" cy="393616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6" name="AutoShape 26">
            <a:extLst>
              <a:ext uri="{FF2B5EF4-FFF2-40B4-BE49-F238E27FC236}">
                <a16:creationId xmlns:a16="http://schemas.microsoft.com/office/drawing/2014/main" id="{342C70D9-D523-21ED-063D-88F2E1CBD036}"/>
              </a:ext>
            </a:extLst>
          </p:cNvPr>
          <p:cNvCxnSpPr>
            <a:cxnSpLocks noChangeShapeType="1"/>
            <a:stCxn id="31" idx="5"/>
            <a:endCxn id="32" idx="1"/>
          </p:cNvCxnSpPr>
          <p:nvPr/>
        </p:nvCxnSpPr>
        <p:spPr bwMode="auto">
          <a:xfrm>
            <a:off x="8571036" y="1357280"/>
            <a:ext cx="1229931" cy="1035838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46" name="AutoShape 6">
            <a:extLst>
              <a:ext uri="{FF2B5EF4-FFF2-40B4-BE49-F238E27FC236}">
                <a16:creationId xmlns:a16="http://schemas.microsoft.com/office/drawing/2014/main" id="{08C72E8E-62D4-302D-233C-34BB85BBB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26" y="2321928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48" name="AutoShape 6">
            <a:extLst>
              <a:ext uri="{FF2B5EF4-FFF2-40B4-BE49-F238E27FC236}">
                <a16:creationId xmlns:a16="http://schemas.microsoft.com/office/drawing/2014/main" id="{37561763-B9C7-C2D4-EC47-37555B035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49" y="1363252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9" name="AutoShape 6">
            <a:extLst>
              <a:ext uri="{FF2B5EF4-FFF2-40B4-BE49-F238E27FC236}">
                <a16:creationId xmlns:a16="http://schemas.microsoft.com/office/drawing/2014/main" id="{8EBEE6A1-85AA-C283-48CE-DB53D5FD6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666" y="2315957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0" name="AutoShape 6">
            <a:extLst>
              <a:ext uri="{FF2B5EF4-FFF2-40B4-BE49-F238E27FC236}">
                <a16:creationId xmlns:a16="http://schemas.microsoft.com/office/drawing/2014/main" id="{7715CA13-1624-2916-9E4C-3C225E7C1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39" y="913513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85975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1" grpId="0" animBg="1"/>
      <p:bldP spid="32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668B4A1-39DA-2175-05C4-9FAB627C5C95}"/>
              </a:ext>
            </a:extLst>
          </p:cNvPr>
          <p:cNvSpPr txBox="1"/>
          <p:nvPr/>
        </p:nvSpPr>
        <p:spPr>
          <a:xfrm>
            <a:off x="964553" y="1342332"/>
            <a:ext cx="234199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S-A-C-D: 7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S-B-D: 5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S-B-D-G: 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21F359-B1A0-CF85-3D66-E212F625094C}"/>
              </a:ext>
            </a:extLst>
          </p:cNvPr>
          <p:cNvSpPr txBox="1"/>
          <p:nvPr/>
        </p:nvSpPr>
        <p:spPr>
          <a:xfrm>
            <a:off x="3810017" y="1342332"/>
            <a:ext cx="16235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C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r>
              <a:rPr lang="en-US" sz="2800" dirty="0">
                <a:solidFill>
                  <a:srgbClr val="0070C0"/>
                </a:solidFill>
              </a:rPr>
              <a:t>D</a:t>
            </a:r>
          </a:p>
          <a:p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8B60FC-2AF5-E496-8E77-E4F9CFB40D37}"/>
              </a:ext>
            </a:extLst>
          </p:cNvPr>
          <p:cNvSpPr/>
          <p:nvPr/>
        </p:nvSpPr>
        <p:spPr>
          <a:xfrm>
            <a:off x="964553" y="3589101"/>
            <a:ext cx="1719864" cy="3646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AD5138-12BD-9050-2432-F030DE35EB43}"/>
              </a:ext>
            </a:extLst>
          </p:cNvPr>
          <p:cNvSpPr txBox="1"/>
          <p:nvPr/>
        </p:nvSpPr>
        <p:spPr>
          <a:xfrm>
            <a:off x="3901683" y="4450875"/>
            <a:ext cx="2800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Replaced by better path to D!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40CED67-3EA8-14E5-FAB1-352B045C00E6}"/>
              </a:ext>
            </a:extLst>
          </p:cNvPr>
          <p:cNvCxnSpPr>
            <a:cxnSpLocks/>
            <a:endCxn id="4" idx="3"/>
          </p:cNvCxnSpPr>
          <p:nvPr/>
        </p:nvCxnSpPr>
        <p:spPr>
          <a:xfrm flipH="1" flipV="1">
            <a:off x="2684417" y="3771421"/>
            <a:ext cx="1125600" cy="983459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DB157B6-8F77-E89D-D593-BBB6849BEF89}"/>
              </a:ext>
            </a:extLst>
          </p:cNvPr>
          <p:cNvCxnSpPr>
            <a:cxnSpLocks/>
          </p:cNvCxnSpPr>
          <p:nvPr/>
        </p:nvCxnSpPr>
        <p:spPr>
          <a:xfrm flipH="1">
            <a:off x="964553" y="4102272"/>
            <a:ext cx="1419003" cy="18501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109EA1-222C-3C41-E6E1-FBDB95013E39}"/>
              </a:ext>
            </a:extLst>
          </p:cNvPr>
          <p:cNvCxnSpPr>
            <a:cxnSpLocks/>
          </p:cNvCxnSpPr>
          <p:nvPr/>
        </p:nvCxnSpPr>
        <p:spPr>
          <a:xfrm flipH="1">
            <a:off x="925229" y="3226377"/>
            <a:ext cx="1339989" cy="21419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2319BE-A247-80A7-0A1E-9D2DD56AFDB4}"/>
              </a:ext>
            </a:extLst>
          </p:cNvPr>
          <p:cNvCxnSpPr>
            <a:cxnSpLocks/>
          </p:cNvCxnSpPr>
          <p:nvPr/>
        </p:nvCxnSpPr>
        <p:spPr>
          <a:xfrm flipH="1">
            <a:off x="925229" y="277187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5943F1-0FDE-1E83-862B-DB3B0BFBAFD2}"/>
              </a:ext>
            </a:extLst>
          </p:cNvPr>
          <p:cNvCxnSpPr>
            <a:cxnSpLocks/>
          </p:cNvCxnSpPr>
          <p:nvPr/>
        </p:nvCxnSpPr>
        <p:spPr>
          <a:xfrm flipH="1">
            <a:off x="925229" y="235734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6A2D3F6-BBDF-A49E-3CFA-34A2DD60690A}"/>
              </a:ext>
            </a:extLst>
          </p:cNvPr>
          <p:cNvCxnSpPr>
            <a:cxnSpLocks/>
          </p:cNvCxnSpPr>
          <p:nvPr/>
        </p:nvCxnSpPr>
        <p:spPr>
          <a:xfrm flipH="1">
            <a:off x="925229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0A2D31-0190-7DF0-6217-66677B670599}"/>
              </a:ext>
            </a:extLst>
          </p:cNvPr>
          <p:cNvCxnSpPr>
            <a:cxnSpLocks/>
          </p:cNvCxnSpPr>
          <p:nvPr/>
        </p:nvCxnSpPr>
        <p:spPr>
          <a:xfrm flipH="1">
            <a:off x="994568" y="4529626"/>
            <a:ext cx="1598183" cy="143256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5E5BD1A-EA16-F8E3-0DF2-C3FB18C3A9E4}"/>
              </a:ext>
            </a:extLst>
          </p:cNvPr>
          <p:cNvSpPr txBox="1"/>
          <p:nvPr/>
        </p:nvSpPr>
        <p:spPr>
          <a:xfrm>
            <a:off x="950086" y="5754124"/>
            <a:ext cx="44834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Result: S-B-D-G (path cost 8)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9534A767-FAE9-350D-4077-FDC54150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71" y="2315956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S</a:t>
            </a:r>
          </a:p>
        </p:txBody>
      </p:sp>
      <p:cxnSp>
        <p:nvCxnSpPr>
          <p:cNvPr id="28" name="AutoShape 26">
            <a:extLst>
              <a:ext uri="{FF2B5EF4-FFF2-40B4-BE49-F238E27FC236}">
                <a16:creationId xmlns:a16="http://schemas.microsoft.com/office/drawing/2014/main" id="{7E6F1C7B-618E-6F73-6DC6-233CC3934388}"/>
              </a:ext>
            </a:extLst>
          </p:cNvPr>
          <p:cNvCxnSpPr>
            <a:cxnSpLocks noChangeShapeType="1"/>
            <a:stCxn id="27" idx="7"/>
            <a:endCxn id="29" idx="3"/>
          </p:cNvCxnSpPr>
          <p:nvPr/>
        </p:nvCxnSpPr>
        <p:spPr bwMode="auto">
          <a:xfrm flipV="1">
            <a:off x="6417223" y="1807018"/>
            <a:ext cx="387977" cy="58610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29" name="AutoShape 6">
            <a:extLst>
              <a:ext uri="{FF2B5EF4-FFF2-40B4-BE49-F238E27FC236}">
                <a16:creationId xmlns:a16="http://schemas.microsoft.com/office/drawing/2014/main" id="{E1F44DC0-E25A-F119-F11E-5BEB6FF9C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94" y="1357280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57229B77-5B27-4EE5-F08C-8FAE74E9C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711" y="2309985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1" name="AutoShape 6">
            <a:extLst>
              <a:ext uri="{FF2B5EF4-FFF2-40B4-BE49-F238E27FC236}">
                <a16:creationId xmlns:a16="http://schemas.microsoft.com/office/drawing/2014/main" id="{C98A23E8-0E31-CC43-CFB1-B78B89E02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84" y="907541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32" name="AutoShape 6">
            <a:extLst>
              <a:ext uri="{FF2B5EF4-FFF2-40B4-BE49-F238E27FC236}">
                <a16:creationId xmlns:a16="http://schemas.microsoft.com/office/drawing/2014/main" id="{58C5ECB3-7658-2A19-F3C0-78C3547F3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61" y="231595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D</a:t>
            </a:r>
          </a:p>
        </p:txBody>
      </p:sp>
      <p:sp>
        <p:nvSpPr>
          <p:cNvPr id="33" name="AutoShape 6">
            <a:extLst>
              <a:ext uri="{FF2B5EF4-FFF2-40B4-BE49-F238E27FC236}">
                <a16:creationId xmlns:a16="http://schemas.microsoft.com/office/drawing/2014/main" id="{F707324C-3BCB-95EA-F5C9-507B05607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6841" y="122519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G</a:t>
            </a:r>
          </a:p>
        </p:txBody>
      </p:sp>
      <p:cxnSp>
        <p:nvCxnSpPr>
          <p:cNvPr id="34" name="AutoShape 26">
            <a:extLst>
              <a:ext uri="{FF2B5EF4-FFF2-40B4-BE49-F238E27FC236}">
                <a16:creationId xmlns:a16="http://schemas.microsoft.com/office/drawing/2014/main" id="{D038C09E-CE3B-801E-7CD7-9100E0F5BA7F}"/>
              </a:ext>
            </a:extLst>
          </p:cNvPr>
          <p:cNvCxnSpPr>
            <a:cxnSpLocks noChangeShapeType="1"/>
            <a:stCxn id="27" idx="6"/>
            <a:endCxn id="30" idx="2"/>
          </p:cNvCxnSpPr>
          <p:nvPr/>
        </p:nvCxnSpPr>
        <p:spPr bwMode="auto">
          <a:xfrm flipV="1">
            <a:off x="6492929" y="2573436"/>
            <a:ext cx="1879782" cy="5971"/>
          </a:xfrm>
          <a:prstGeom prst="straightConnector1">
            <a:avLst/>
          </a:prstGeom>
          <a:noFill/>
          <a:ln w="38100">
            <a:solidFill>
              <a:srgbClr val="7030A0"/>
            </a:solidFill>
            <a:round/>
            <a:headEnd/>
            <a:tailEnd type="triangle" w="lg" len="lg"/>
          </a:ln>
        </p:spPr>
      </p:cxnSp>
      <p:cxnSp>
        <p:nvCxnSpPr>
          <p:cNvPr id="35" name="AutoShape 26">
            <a:extLst>
              <a:ext uri="{FF2B5EF4-FFF2-40B4-BE49-F238E27FC236}">
                <a16:creationId xmlns:a16="http://schemas.microsoft.com/office/drawing/2014/main" id="{BB29663E-7D19-852C-E4C7-26914E7AE266}"/>
              </a:ext>
            </a:extLst>
          </p:cNvPr>
          <p:cNvCxnSpPr>
            <a:cxnSpLocks noChangeShapeType="1"/>
            <a:endCxn id="31" idx="2"/>
          </p:cNvCxnSpPr>
          <p:nvPr/>
        </p:nvCxnSpPr>
        <p:spPr bwMode="auto">
          <a:xfrm flipV="1">
            <a:off x="7246452" y="1170993"/>
            <a:ext cx="883333" cy="393616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6" name="AutoShape 26">
            <a:extLst>
              <a:ext uri="{FF2B5EF4-FFF2-40B4-BE49-F238E27FC236}">
                <a16:creationId xmlns:a16="http://schemas.microsoft.com/office/drawing/2014/main" id="{342C70D9-D523-21ED-063D-88F2E1CBD036}"/>
              </a:ext>
            </a:extLst>
          </p:cNvPr>
          <p:cNvCxnSpPr>
            <a:cxnSpLocks noChangeShapeType="1"/>
            <a:stCxn id="31" idx="5"/>
            <a:endCxn id="32" idx="1"/>
          </p:cNvCxnSpPr>
          <p:nvPr/>
        </p:nvCxnSpPr>
        <p:spPr bwMode="auto">
          <a:xfrm>
            <a:off x="8571036" y="1357280"/>
            <a:ext cx="1229931" cy="1035838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7" name="AutoShape 26">
            <a:extLst>
              <a:ext uri="{FF2B5EF4-FFF2-40B4-BE49-F238E27FC236}">
                <a16:creationId xmlns:a16="http://schemas.microsoft.com/office/drawing/2014/main" id="{3CA0D999-A856-A68C-DABC-BF7A4A36CBFA}"/>
              </a:ext>
            </a:extLst>
          </p:cNvPr>
          <p:cNvCxnSpPr>
            <a:cxnSpLocks noChangeShapeType="1"/>
            <a:stCxn id="30" idx="6"/>
            <a:endCxn id="32" idx="2"/>
          </p:cNvCxnSpPr>
          <p:nvPr/>
        </p:nvCxnSpPr>
        <p:spPr bwMode="auto">
          <a:xfrm>
            <a:off x="8889669" y="2573436"/>
            <a:ext cx="835591" cy="5970"/>
          </a:xfrm>
          <a:prstGeom prst="straightConnector1">
            <a:avLst/>
          </a:prstGeom>
          <a:noFill/>
          <a:ln w="38100">
            <a:solidFill>
              <a:srgbClr val="7030A0"/>
            </a:solidFill>
            <a:round/>
            <a:headEnd/>
            <a:tailEnd type="triangle" w="lg" len="lg"/>
          </a:ln>
        </p:spPr>
      </p:cxnSp>
      <p:cxnSp>
        <p:nvCxnSpPr>
          <p:cNvPr id="38" name="AutoShape 26">
            <a:extLst>
              <a:ext uri="{FF2B5EF4-FFF2-40B4-BE49-F238E27FC236}">
                <a16:creationId xmlns:a16="http://schemas.microsoft.com/office/drawing/2014/main" id="{D3DB06AF-1ABD-D18E-68F2-26F873AC4F79}"/>
              </a:ext>
            </a:extLst>
          </p:cNvPr>
          <p:cNvCxnSpPr>
            <a:cxnSpLocks noChangeShapeType="1"/>
            <a:stCxn id="32" idx="7"/>
            <a:endCxn id="33" idx="3"/>
          </p:cNvCxnSpPr>
          <p:nvPr/>
        </p:nvCxnSpPr>
        <p:spPr bwMode="auto">
          <a:xfrm flipV="1">
            <a:off x="10166512" y="1674933"/>
            <a:ext cx="896035" cy="718185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99A5E36-2C2A-01DD-816D-71BB7FE224FB}"/>
                  </a:ext>
                </a:extLst>
              </p14:cNvPr>
              <p14:cNvContentPartPr/>
              <p14:nvPr/>
            </p14:nvContentPartPr>
            <p14:xfrm>
              <a:off x="8606554" y="1424520"/>
              <a:ext cx="1012680" cy="7513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99A5E36-2C2A-01DD-816D-71BB7FE224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87474" y="1405440"/>
                <a:ext cx="1050480" cy="789120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AutoShape 6">
            <a:extLst>
              <a:ext uri="{FF2B5EF4-FFF2-40B4-BE49-F238E27FC236}">
                <a16:creationId xmlns:a16="http://schemas.microsoft.com/office/drawing/2014/main" id="{08C72E8E-62D4-302D-233C-34BB85BBB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26" y="2315957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48" name="AutoShape 6">
            <a:extLst>
              <a:ext uri="{FF2B5EF4-FFF2-40B4-BE49-F238E27FC236}">
                <a16:creationId xmlns:a16="http://schemas.microsoft.com/office/drawing/2014/main" id="{37561763-B9C7-C2D4-EC47-37555B035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49" y="1357281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9" name="AutoShape 6">
            <a:extLst>
              <a:ext uri="{FF2B5EF4-FFF2-40B4-BE49-F238E27FC236}">
                <a16:creationId xmlns:a16="http://schemas.microsoft.com/office/drawing/2014/main" id="{8EBEE6A1-85AA-C283-48CE-DB53D5FD6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666" y="2309986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0" name="AutoShape 6">
            <a:extLst>
              <a:ext uri="{FF2B5EF4-FFF2-40B4-BE49-F238E27FC236}">
                <a16:creationId xmlns:a16="http://schemas.microsoft.com/office/drawing/2014/main" id="{7715CA13-1624-2916-9E4C-3C225E7C1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39" y="907542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0" name="AutoShape 6">
            <a:extLst>
              <a:ext uri="{FF2B5EF4-FFF2-40B4-BE49-F238E27FC236}">
                <a16:creationId xmlns:a16="http://schemas.microsoft.com/office/drawing/2014/main" id="{F4B07ABF-C96E-6682-C67F-E3C97CE1B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16" y="2315955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5503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3" grpId="0" animBg="1"/>
      <p:bldP spid="7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UCS: Another Example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6586151" y="309520"/>
            <a:ext cx="5231027" cy="3168930"/>
            <a:chOff x="768" y="720"/>
            <a:chExt cx="4176" cy="2383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85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0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770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043" y="2825"/>
              <a:ext cx="405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578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31132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UCS: Another Example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6586151" y="309520"/>
            <a:ext cx="5231027" cy="3168930"/>
            <a:chOff x="768" y="720"/>
            <a:chExt cx="4176" cy="2383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85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0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770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043" y="2825"/>
              <a:ext cx="405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578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7110B7D-B242-19B6-B792-D508ACC5D496}"/>
              </a:ext>
            </a:extLst>
          </p:cNvPr>
          <p:cNvSpPr txBox="1"/>
          <p:nvPr/>
        </p:nvSpPr>
        <p:spPr>
          <a:xfrm>
            <a:off x="438898" y="1342332"/>
            <a:ext cx="2341993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S-e: 9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S-p-q: 16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S-d-c: 11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S-d-e: 5 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D5166D-5C90-3788-A6AB-DD89FDAB73DD}"/>
              </a:ext>
            </a:extLst>
          </p:cNvPr>
          <p:cNvSpPr txBox="1"/>
          <p:nvPr/>
        </p:nvSpPr>
        <p:spPr>
          <a:xfrm>
            <a:off x="4793504" y="1342332"/>
            <a:ext cx="16235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p</a:t>
            </a:r>
          </a:p>
          <a:p>
            <a:r>
              <a:rPr lang="en-US" sz="2800" dirty="0">
                <a:solidFill>
                  <a:srgbClr val="0070C0"/>
                </a:solidFill>
              </a:rPr>
              <a:t>d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1E33BA5-B427-F1A8-50B9-7E743D7F2282}"/>
              </a:ext>
            </a:extLst>
          </p:cNvPr>
          <p:cNvCxnSpPr>
            <a:cxnSpLocks/>
          </p:cNvCxnSpPr>
          <p:nvPr/>
        </p:nvCxnSpPr>
        <p:spPr>
          <a:xfrm flipH="1">
            <a:off x="368055" y="3215688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7B51EC-1FD6-1634-80AB-747A2945A8B1}"/>
              </a:ext>
            </a:extLst>
          </p:cNvPr>
          <p:cNvCxnSpPr>
            <a:cxnSpLocks/>
          </p:cNvCxnSpPr>
          <p:nvPr/>
        </p:nvCxnSpPr>
        <p:spPr>
          <a:xfrm flipH="1">
            <a:off x="399574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C1C812A-04AE-648B-B6E1-2547A4B2447E}"/>
              </a:ext>
            </a:extLst>
          </p:cNvPr>
          <p:cNvCxnSpPr>
            <a:cxnSpLocks/>
          </p:cNvCxnSpPr>
          <p:nvPr/>
        </p:nvCxnSpPr>
        <p:spPr>
          <a:xfrm flipH="1">
            <a:off x="375690" y="2342156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65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UCS: Another Example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6586151" y="309520"/>
            <a:ext cx="5231027" cy="3168930"/>
            <a:chOff x="768" y="720"/>
            <a:chExt cx="4176" cy="2383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85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0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770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043" y="2825"/>
              <a:ext cx="405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578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7110B7D-B242-19B6-B792-D508ACC5D496}"/>
              </a:ext>
            </a:extLst>
          </p:cNvPr>
          <p:cNvSpPr txBox="1"/>
          <p:nvPr/>
        </p:nvSpPr>
        <p:spPr>
          <a:xfrm>
            <a:off x="434949" y="1342332"/>
            <a:ext cx="2341993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S-e: 9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S-p-q: 16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S-d-c: 11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S-d-e: 5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S-d-b-a: 6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S-d-e-h: 13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S-d-e-r: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D5166D-5C90-3788-A6AB-DD89FDAB73DD}"/>
              </a:ext>
            </a:extLst>
          </p:cNvPr>
          <p:cNvSpPr txBox="1"/>
          <p:nvPr/>
        </p:nvSpPr>
        <p:spPr>
          <a:xfrm>
            <a:off x="4792868" y="1336195"/>
            <a:ext cx="162351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p</a:t>
            </a:r>
          </a:p>
          <a:p>
            <a:r>
              <a:rPr lang="en-US" sz="2800" dirty="0">
                <a:solidFill>
                  <a:srgbClr val="0070C0"/>
                </a:solidFill>
              </a:rPr>
              <a:t>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r>
              <a:rPr lang="en-US" sz="2800" dirty="0">
                <a:solidFill>
                  <a:srgbClr val="0070C0"/>
                </a:solidFill>
              </a:rPr>
              <a:t>e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f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1E33BA5-B427-F1A8-50B9-7E743D7F2282}"/>
              </a:ext>
            </a:extLst>
          </p:cNvPr>
          <p:cNvCxnSpPr>
            <a:cxnSpLocks/>
          </p:cNvCxnSpPr>
          <p:nvPr/>
        </p:nvCxnSpPr>
        <p:spPr>
          <a:xfrm flipH="1">
            <a:off x="364106" y="3215688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7B51EC-1FD6-1634-80AB-747A2945A8B1}"/>
              </a:ext>
            </a:extLst>
          </p:cNvPr>
          <p:cNvCxnSpPr>
            <a:cxnSpLocks/>
          </p:cNvCxnSpPr>
          <p:nvPr/>
        </p:nvCxnSpPr>
        <p:spPr>
          <a:xfrm flipH="1">
            <a:off x="395625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C1C812A-04AE-648B-B6E1-2547A4B2447E}"/>
              </a:ext>
            </a:extLst>
          </p:cNvPr>
          <p:cNvCxnSpPr>
            <a:cxnSpLocks/>
          </p:cNvCxnSpPr>
          <p:nvPr/>
        </p:nvCxnSpPr>
        <p:spPr>
          <a:xfrm flipH="1">
            <a:off x="371741" y="2342156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1A206CE-F02B-89D8-D422-3B417FE0CB42}"/>
              </a:ext>
            </a:extLst>
          </p:cNvPr>
          <p:cNvCxnSpPr>
            <a:cxnSpLocks/>
          </p:cNvCxnSpPr>
          <p:nvPr/>
        </p:nvCxnSpPr>
        <p:spPr>
          <a:xfrm flipH="1">
            <a:off x="395625" y="2882696"/>
            <a:ext cx="1091728" cy="0"/>
          </a:xfrm>
          <a:prstGeom prst="straightConnector1">
            <a:avLst/>
          </a:prstGeom>
          <a:ln w="38100">
            <a:solidFill>
              <a:srgbClr val="7030A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6E3C0A7-8D43-5F77-1281-C34377B303BB}"/>
              </a:ext>
            </a:extLst>
          </p:cNvPr>
          <p:cNvCxnSpPr>
            <a:cxnSpLocks/>
          </p:cNvCxnSpPr>
          <p:nvPr/>
        </p:nvCxnSpPr>
        <p:spPr>
          <a:xfrm flipH="1">
            <a:off x="371741" y="4089219"/>
            <a:ext cx="1307944" cy="17495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6FF2D87-1DCC-62B7-B2D7-A6A5BB0C01F0}"/>
              </a:ext>
            </a:extLst>
          </p:cNvPr>
          <p:cNvCxnSpPr>
            <a:cxnSpLocks/>
          </p:cNvCxnSpPr>
          <p:nvPr/>
        </p:nvCxnSpPr>
        <p:spPr>
          <a:xfrm flipH="1">
            <a:off x="395625" y="4943354"/>
            <a:ext cx="1307944" cy="17495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A66B1A0-BB67-6C3A-C0D4-C74037EFA0AA}"/>
              </a:ext>
            </a:extLst>
          </p:cNvPr>
          <p:cNvCxnSpPr>
            <a:cxnSpLocks/>
          </p:cNvCxnSpPr>
          <p:nvPr/>
        </p:nvCxnSpPr>
        <p:spPr>
          <a:xfrm flipH="1">
            <a:off x="405481" y="5397557"/>
            <a:ext cx="1556502" cy="11811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AF21195-DA35-9B8F-DBA6-62847876CCFC}"/>
              </a:ext>
            </a:extLst>
          </p:cNvPr>
          <p:cNvSpPr txBox="1"/>
          <p:nvPr/>
        </p:nvSpPr>
        <p:spPr>
          <a:xfrm>
            <a:off x="2214574" y="1420226"/>
            <a:ext cx="2627150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r>
              <a:rPr lang="en-US" sz="2800" dirty="0">
                <a:solidFill>
                  <a:srgbClr val="0070C0"/>
                </a:solidFill>
              </a:rPr>
              <a:t>S-d-e-r-f: 9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S-d-e-r-f-c: 12??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S-d-e-r-f-G: 11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E00FA2-12D8-EEF2-44E7-D785564F7E9A}"/>
              </a:ext>
            </a:extLst>
          </p:cNvPr>
          <p:cNvCxnSpPr>
            <a:cxnSpLocks/>
          </p:cNvCxnSpPr>
          <p:nvPr/>
        </p:nvCxnSpPr>
        <p:spPr>
          <a:xfrm flipH="1">
            <a:off x="434949" y="6252677"/>
            <a:ext cx="1556502" cy="11811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8CFB29D-C247-0831-E4CA-BA08E3CA93FA}"/>
              </a:ext>
            </a:extLst>
          </p:cNvPr>
          <p:cNvCxnSpPr>
            <a:cxnSpLocks/>
          </p:cNvCxnSpPr>
          <p:nvPr/>
        </p:nvCxnSpPr>
        <p:spPr>
          <a:xfrm flipH="1">
            <a:off x="2128505" y="1933857"/>
            <a:ext cx="1820293" cy="241925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39409C-4F47-EE87-7E7A-E21B117B0742}"/>
              </a:ext>
            </a:extLst>
          </p:cNvPr>
          <p:cNvSpPr txBox="1"/>
          <p:nvPr/>
        </p:nvSpPr>
        <p:spPr>
          <a:xfrm>
            <a:off x="5707329" y="3733309"/>
            <a:ext cx="622896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Add S-d-e-r-f-c: 12 to frontier?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2800" dirty="0">
                <a:sym typeface="Wingdings" panose="05000000000000000000" pitchFamily="2" charset="2"/>
              </a:rPr>
              <a:t>No, there is a better path to c on the frontier, S-d-c: 11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endParaRPr lang="en-US" sz="2800" dirty="0">
              <a:sym typeface="Wingdings" panose="05000000000000000000" pitchFamily="2" charset="2"/>
            </a:endParaRPr>
          </a:p>
          <a:p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I see G on the frontier. Are we done?</a:t>
            </a:r>
            <a:endParaRPr lang="en-US" sz="2800" dirty="0">
              <a:solidFill>
                <a:srgbClr val="0070C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2800" dirty="0">
                <a:sym typeface="Wingdings" panose="05000000000000000000" pitchFamily="2" charset="2"/>
              </a:rPr>
              <a:t>No, the goal test doesn't come until after we pop a node from the frontier</a:t>
            </a:r>
          </a:p>
        </p:txBody>
      </p:sp>
    </p:spTree>
    <p:extLst>
      <p:ext uri="{BB962C8B-B14F-4D97-AF65-F5344CB8AC3E}">
        <p14:creationId xmlns:p14="http://schemas.microsoft.com/office/powerpoint/2010/main" val="246433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UCS: Another Example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6586151" y="309520"/>
            <a:ext cx="5231027" cy="3168930"/>
            <a:chOff x="768" y="720"/>
            <a:chExt cx="4176" cy="2383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85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0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770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043" y="2825"/>
              <a:ext cx="405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578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7110B7D-B242-19B6-B792-D508ACC5D496}"/>
              </a:ext>
            </a:extLst>
          </p:cNvPr>
          <p:cNvSpPr txBox="1"/>
          <p:nvPr/>
        </p:nvSpPr>
        <p:spPr>
          <a:xfrm>
            <a:off x="434949" y="1342332"/>
            <a:ext cx="2341993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S-e: 9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S-p-q: 16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S-d-c: 11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S-d-e: 5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S-d-b-a: 6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S-d-e-h: 13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S-d-e-r: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D5166D-5C90-3788-A6AB-DD89FDAB73DD}"/>
              </a:ext>
            </a:extLst>
          </p:cNvPr>
          <p:cNvSpPr txBox="1"/>
          <p:nvPr/>
        </p:nvSpPr>
        <p:spPr>
          <a:xfrm>
            <a:off x="4792868" y="1336195"/>
            <a:ext cx="16235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p</a:t>
            </a:r>
          </a:p>
          <a:p>
            <a:r>
              <a:rPr lang="en-US" sz="2800" dirty="0">
                <a:solidFill>
                  <a:srgbClr val="0070C0"/>
                </a:solidFill>
              </a:rPr>
              <a:t>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r>
              <a:rPr lang="en-US" sz="2800" dirty="0">
                <a:solidFill>
                  <a:srgbClr val="0070C0"/>
                </a:solidFill>
              </a:rPr>
              <a:t>e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f</a:t>
            </a:r>
          </a:p>
          <a:p>
            <a:r>
              <a:rPr lang="en-US" sz="2800" dirty="0">
                <a:solidFill>
                  <a:srgbClr val="0070C0"/>
                </a:solidFill>
              </a:rPr>
              <a:t>c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1E33BA5-B427-F1A8-50B9-7E743D7F2282}"/>
              </a:ext>
            </a:extLst>
          </p:cNvPr>
          <p:cNvCxnSpPr>
            <a:cxnSpLocks/>
          </p:cNvCxnSpPr>
          <p:nvPr/>
        </p:nvCxnSpPr>
        <p:spPr>
          <a:xfrm flipH="1">
            <a:off x="364106" y="3215688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7B51EC-1FD6-1634-80AB-747A2945A8B1}"/>
              </a:ext>
            </a:extLst>
          </p:cNvPr>
          <p:cNvCxnSpPr>
            <a:cxnSpLocks/>
          </p:cNvCxnSpPr>
          <p:nvPr/>
        </p:nvCxnSpPr>
        <p:spPr>
          <a:xfrm flipH="1">
            <a:off x="395625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C1C812A-04AE-648B-B6E1-2547A4B2447E}"/>
              </a:ext>
            </a:extLst>
          </p:cNvPr>
          <p:cNvCxnSpPr>
            <a:cxnSpLocks/>
          </p:cNvCxnSpPr>
          <p:nvPr/>
        </p:nvCxnSpPr>
        <p:spPr>
          <a:xfrm flipH="1">
            <a:off x="371741" y="2342156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1A206CE-F02B-89D8-D422-3B417FE0CB42}"/>
              </a:ext>
            </a:extLst>
          </p:cNvPr>
          <p:cNvCxnSpPr>
            <a:cxnSpLocks/>
          </p:cNvCxnSpPr>
          <p:nvPr/>
        </p:nvCxnSpPr>
        <p:spPr>
          <a:xfrm flipH="1">
            <a:off x="395625" y="2882696"/>
            <a:ext cx="1091728" cy="0"/>
          </a:xfrm>
          <a:prstGeom prst="straightConnector1">
            <a:avLst/>
          </a:prstGeom>
          <a:ln w="38100">
            <a:solidFill>
              <a:srgbClr val="7030A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6E3C0A7-8D43-5F77-1281-C34377B303BB}"/>
              </a:ext>
            </a:extLst>
          </p:cNvPr>
          <p:cNvCxnSpPr>
            <a:cxnSpLocks/>
          </p:cNvCxnSpPr>
          <p:nvPr/>
        </p:nvCxnSpPr>
        <p:spPr>
          <a:xfrm flipH="1">
            <a:off x="371741" y="4089219"/>
            <a:ext cx="1307944" cy="17495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6FF2D87-1DCC-62B7-B2D7-A6A5BB0C01F0}"/>
              </a:ext>
            </a:extLst>
          </p:cNvPr>
          <p:cNvCxnSpPr>
            <a:cxnSpLocks/>
          </p:cNvCxnSpPr>
          <p:nvPr/>
        </p:nvCxnSpPr>
        <p:spPr>
          <a:xfrm flipH="1">
            <a:off x="395625" y="4943354"/>
            <a:ext cx="1307944" cy="17495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A66B1A0-BB67-6C3A-C0D4-C74037EFA0AA}"/>
              </a:ext>
            </a:extLst>
          </p:cNvPr>
          <p:cNvCxnSpPr>
            <a:cxnSpLocks/>
          </p:cNvCxnSpPr>
          <p:nvPr/>
        </p:nvCxnSpPr>
        <p:spPr>
          <a:xfrm flipH="1">
            <a:off x="405481" y="5397557"/>
            <a:ext cx="1556502" cy="11811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AF21195-DA35-9B8F-DBA6-62847876CCFC}"/>
              </a:ext>
            </a:extLst>
          </p:cNvPr>
          <p:cNvSpPr txBox="1"/>
          <p:nvPr/>
        </p:nvSpPr>
        <p:spPr>
          <a:xfrm>
            <a:off x="2214574" y="1420226"/>
            <a:ext cx="2627150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r>
              <a:rPr lang="en-US" sz="2800" dirty="0">
                <a:solidFill>
                  <a:srgbClr val="0070C0"/>
                </a:solidFill>
              </a:rPr>
              <a:t>S-d-e-r-f: 9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S-d-e-r-f-c: 12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S-d-e-r-f-G: 11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E00FA2-12D8-EEF2-44E7-D785564F7E9A}"/>
              </a:ext>
            </a:extLst>
          </p:cNvPr>
          <p:cNvCxnSpPr>
            <a:cxnSpLocks/>
          </p:cNvCxnSpPr>
          <p:nvPr/>
        </p:nvCxnSpPr>
        <p:spPr>
          <a:xfrm flipH="1">
            <a:off x="434949" y="6252677"/>
            <a:ext cx="1556502" cy="11811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8CFB29D-C247-0831-E4CA-BA08E3CA93FA}"/>
              </a:ext>
            </a:extLst>
          </p:cNvPr>
          <p:cNvCxnSpPr>
            <a:cxnSpLocks/>
          </p:cNvCxnSpPr>
          <p:nvPr/>
        </p:nvCxnSpPr>
        <p:spPr>
          <a:xfrm flipH="1">
            <a:off x="2239520" y="2039374"/>
            <a:ext cx="1662059" cy="14118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39409C-4F47-EE87-7E7A-E21B117B0742}"/>
              </a:ext>
            </a:extLst>
          </p:cNvPr>
          <p:cNvSpPr txBox="1"/>
          <p:nvPr/>
        </p:nvSpPr>
        <p:spPr>
          <a:xfrm>
            <a:off x="5707329" y="3733309"/>
            <a:ext cx="622896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FYI: Breaking tie at cost 11 alphabetically</a:t>
            </a:r>
          </a:p>
          <a:p>
            <a:endParaRPr lang="en-US" sz="2800" dirty="0">
              <a:sym typeface="Wingdings" panose="05000000000000000000" pitchFamily="2" charset="2"/>
            </a:endParaRPr>
          </a:p>
          <a:p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a</a:t>
            </a:r>
            <a:r>
              <a:rPr lang="en-US" sz="2800" dirty="0">
                <a:sym typeface="Wingdings" panose="05000000000000000000" pitchFamily="2" charset="2"/>
              </a:rPr>
              <a:t> is already on the explored set, so we don't consider adding </a:t>
            </a:r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S-d-c-a</a:t>
            </a:r>
          </a:p>
          <a:p>
            <a:endParaRPr lang="en-US" sz="2800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Result: </a:t>
            </a:r>
            <a:r>
              <a:rPr lang="en-US" sz="2800" dirty="0">
                <a:solidFill>
                  <a:srgbClr val="0070C0"/>
                </a:solidFill>
              </a:rPr>
              <a:t>S-d-e-r-f-G with cost 11</a:t>
            </a:r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1BDC80-CFDB-AFA2-C402-3EF5FDCA5CD2}"/>
              </a:ext>
            </a:extLst>
          </p:cNvPr>
          <p:cNvSpPr/>
          <p:nvPr/>
        </p:nvSpPr>
        <p:spPr>
          <a:xfrm>
            <a:off x="2244326" y="2381149"/>
            <a:ext cx="2155559" cy="3646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A9E1A77-6BFB-3447-C3B7-6D035CC474B6}"/>
              </a:ext>
            </a:extLst>
          </p:cNvPr>
          <p:cNvCxnSpPr>
            <a:cxnSpLocks/>
          </p:cNvCxnSpPr>
          <p:nvPr/>
        </p:nvCxnSpPr>
        <p:spPr>
          <a:xfrm flipH="1">
            <a:off x="405481" y="4543422"/>
            <a:ext cx="1398771" cy="14781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E243CDB-7023-2364-7109-887020E5E289}"/>
              </a:ext>
            </a:extLst>
          </p:cNvPr>
          <p:cNvCxnSpPr>
            <a:cxnSpLocks/>
          </p:cNvCxnSpPr>
          <p:nvPr/>
        </p:nvCxnSpPr>
        <p:spPr>
          <a:xfrm flipH="1">
            <a:off x="2254283" y="2882696"/>
            <a:ext cx="2145602" cy="16368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1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7"/>
          <p:cNvSpPr>
            <a:spLocks/>
          </p:cNvSpPr>
          <p:nvPr/>
        </p:nvSpPr>
        <p:spPr bwMode="auto">
          <a:xfrm>
            <a:off x="9347193" y="3015049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6" name="Freeform 67"/>
          <p:cNvSpPr>
            <a:spLocks/>
          </p:cNvSpPr>
          <p:nvPr/>
        </p:nvSpPr>
        <p:spPr bwMode="auto">
          <a:xfrm>
            <a:off x="9499593" y="3015056"/>
            <a:ext cx="1371600" cy="19048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10110786" y="3394463"/>
            <a:ext cx="274639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…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Search (UCS)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879" y="1114042"/>
            <a:ext cx="7912101" cy="4729164"/>
          </a:xfrm>
        </p:spPr>
        <p:txBody>
          <a:bodyPr/>
          <a:lstStyle/>
          <a:p>
            <a:r>
              <a:rPr lang="en-US" sz="2400" dirty="0"/>
              <a:t>What nodes does UCS expand?</a:t>
            </a:r>
          </a:p>
          <a:p>
            <a:pPr lvl="1"/>
            <a:r>
              <a:rPr lang="en-US" dirty="0"/>
              <a:t>Processes all nodes with cost less than cheapest solution!</a:t>
            </a:r>
          </a:p>
          <a:p>
            <a:pPr lvl="1"/>
            <a:r>
              <a:rPr lang="en-US" dirty="0"/>
              <a:t>If that solution costs </a:t>
            </a:r>
            <a:r>
              <a:rPr lang="en-US" i="1" dirty="0">
                <a:latin typeface="Times New Roman" pitchFamily="18" charset="0"/>
              </a:rPr>
              <a:t>C* </a:t>
            </a:r>
            <a:r>
              <a:rPr lang="en-US" dirty="0"/>
              <a:t>and arcs cost at least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 </a:t>
            </a:r>
            <a:r>
              <a:rPr lang="en-US" i="1" dirty="0">
                <a:sym typeface="Symbol" pitchFamily="18" charset="2"/>
              </a:rPr>
              <a:t>,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then the “effective depth” is roughly </a:t>
            </a:r>
            <a:r>
              <a:rPr lang="en-US" i="1" dirty="0">
                <a:latin typeface="Times New Roman" pitchFamily="18" charset="0"/>
              </a:rPr>
              <a:t>C*/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</a:t>
            </a:r>
            <a:endParaRPr lang="en-US" dirty="0"/>
          </a:p>
          <a:p>
            <a:pPr lvl="1"/>
            <a:r>
              <a:rPr lang="en-US" dirty="0"/>
              <a:t>Takes time O(</a:t>
            </a:r>
            <a:r>
              <a:rPr lang="en-US" dirty="0" err="1"/>
              <a:t>b</a:t>
            </a:r>
            <a:r>
              <a:rPr lang="en-US" i="1" baseline="30000" dirty="0" err="1">
                <a:latin typeface="Times New Roman" pitchFamily="18" charset="0"/>
              </a:rPr>
              <a:t>C</a:t>
            </a:r>
            <a:r>
              <a:rPr lang="en-US" i="1" baseline="30000" dirty="0">
                <a:latin typeface="Times New Roman" pitchFamily="18" charset="0"/>
              </a:rPr>
              <a:t>*/</a:t>
            </a:r>
            <a:r>
              <a:rPr lang="en-US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/>
              <a:t>) (exponential in effective depth)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dirty="0"/>
              <a:t>Has roughly the last tier, so O(</a:t>
            </a:r>
            <a:r>
              <a:rPr lang="en-US" dirty="0" err="1"/>
              <a:t>b</a:t>
            </a:r>
            <a:r>
              <a:rPr lang="en-US" i="1" baseline="30000" dirty="0" err="1">
                <a:latin typeface="Times New Roman" pitchFamily="18" charset="0"/>
              </a:rPr>
              <a:t>C</a:t>
            </a:r>
            <a:r>
              <a:rPr lang="en-US" i="1" baseline="30000" dirty="0">
                <a:latin typeface="Times New Roman" pitchFamily="18" charset="0"/>
              </a:rPr>
              <a:t>*/</a:t>
            </a:r>
            <a:r>
              <a:rPr lang="en-US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dirty="0"/>
              <a:t>Assuming best solution has a finite cost and minimum arc cost is positive,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dirty="0"/>
              <a:t>Yes!  (Proof next lecture via A*)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8858249" y="3188083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10212379" y="311823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9980603" y="35436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0456855" y="353415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10093315" y="3348423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9804393" y="3167450"/>
            <a:ext cx="298451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b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9651993" y="5659825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10704503" y="458349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10225079" y="51391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8859831" y="3015049"/>
            <a:ext cx="265112" cy="1981200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7442192" y="3788720"/>
            <a:ext cx="14478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Times New Roman" pitchFamily="18" charset="0"/>
              </a:rPr>
              <a:t>C*/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000" dirty="0"/>
              <a:t>  “tiers”</a:t>
            </a:r>
          </a:p>
        </p:txBody>
      </p:sp>
      <p:sp>
        <p:nvSpPr>
          <p:cNvPr id="27" name="Freeform 67"/>
          <p:cNvSpPr>
            <a:spLocks/>
          </p:cNvSpPr>
          <p:nvPr/>
        </p:nvSpPr>
        <p:spPr bwMode="auto">
          <a:xfrm>
            <a:off x="9804392" y="3091416"/>
            <a:ext cx="838200" cy="12190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11198219" y="4051684"/>
            <a:ext cx="8255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c </a:t>
            </a:r>
            <a:r>
              <a:rPr lang="en-US" sz="2000">
                <a:sym typeface="Symbol" pitchFamily="18" charset="2"/>
              </a:rPr>
              <a:t> 3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1023595" y="3656396"/>
            <a:ext cx="8255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c </a:t>
            </a:r>
            <a:r>
              <a:rPr lang="en-US" sz="2000" dirty="0">
                <a:sym typeface="Symbol" pitchFamily="18" charset="2"/>
              </a:rPr>
              <a:t> 2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0807695" y="3278572"/>
            <a:ext cx="8255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c </a:t>
            </a:r>
            <a:r>
              <a:rPr lang="en-US" sz="2000" dirty="0">
                <a:sym typeface="Symbol" pitchFamily="18" charset="2"/>
              </a:rPr>
              <a:t>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6" grpId="1" animBg="1"/>
      <p:bldP spid="27" grpId="0" animBg="1"/>
      <p:bldP spid="27" grpId="1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8472500" y="4114800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Issues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486622" y="1166018"/>
            <a:ext cx="7204089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Remember: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UCS explores increasing cost contours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good: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UCS is complete and optimal!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No information about goal location</a:t>
            </a:r>
          </a:p>
          <a:p>
            <a:pPr marL="0" lvl="1" indent="0" eaLnBrk="1" hangingPunct="1">
              <a:lnSpc>
                <a:spcPct val="80000"/>
              </a:lnSpc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3200" dirty="0"/>
              <a:t>We’ll fix that!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9375785" y="489109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113839" y="5006979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0302885" y="4913315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0363200" y="5030791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007485" y="4549785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243320" y="1371603"/>
            <a:ext cx="2577080" cy="2244724"/>
            <a:chOff x="8023224" y="1412876"/>
            <a:chExt cx="3101976" cy="2701926"/>
          </a:xfrm>
        </p:grpSpPr>
        <p:sp>
          <p:nvSpPr>
            <p:cNvPr id="31747" name="Freeform 3"/>
            <p:cNvSpPr>
              <a:spLocks/>
            </p:cNvSpPr>
            <p:nvPr/>
          </p:nvSpPr>
          <p:spPr bwMode="auto">
            <a:xfrm>
              <a:off x="8516935" y="1412876"/>
              <a:ext cx="1616075" cy="2381251"/>
            </a:xfrm>
            <a:custGeom>
              <a:avLst/>
              <a:gdLst>
                <a:gd name="T0" fmla="*/ 2147483647 w 1018"/>
                <a:gd name="T1" fmla="*/ 2147483647 h 1500"/>
                <a:gd name="T2" fmla="*/ 2147483647 w 1018"/>
                <a:gd name="T3" fmla="*/ 2147483647 h 1500"/>
                <a:gd name="T4" fmla="*/ 2147483647 w 1018"/>
                <a:gd name="T5" fmla="*/ 2147483647 h 1500"/>
                <a:gd name="T6" fmla="*/ 2147483647 w 1018"/>
                <a:gd name="T7" fmla="*/ 2147483647 h 1500"/>
                <a:gd name="T8" fmla="*/ 2147483647 w 1018"/>
                <a:gd name="T9" fmla="*/ 2147483647 h 1500"/>
                <a:gd name="T10" fmla="*/ 2147483647 w 1018"/>
                <a:gd name="T11" fmla="*/ 2147483647 h 1500"/>
                <a:gd name="T12" fmla="*/ 2147483647 w 1018"/>
                <a:gd name="T13" fmla="*/ 2147483647 h 1500"/>
                <a:gd name="T14" fmla="*/ 2147483647 w 1018"/>
                <a:gd name="T15" fmla="*/ 2147483647 h 1500"/>
                <a:gd name="T16" fmla="*/ 2147483647 w 1018"/>
                <a:gd name="T17" fmla="*/ 2147483647 h 1500"/>
                <a:gd name="T18" fmla="*/ 0 w 1018"/>
                <a:gd name="T19" fmla="*/ 2147483647 h 1500"/>
                <a:gd name="T20" fmla="*/ 2147483647 w 1018"/>
                <a:gd name="T21" fmla="*/ 2147483647 h 1500"/>
                <a:gd name="T22" fmla="*/ 2147483647 w 1018"/>
                <a:gd name="T23" fmla="*/ 2147483647 h 15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8"/>
                <a:gd name="T37" fmla="*/ 0 h 1500"/>
                <a:gd name="T38" fmla="*/ 1018 w 1018"/>
                <a:gd name="T39" fmla="*/ 1500 h 15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8" h="1500">
                  <a:moveTo>
                    <a:pt x="636" y="164"/>
                  </a:moveTo>
                  <a:cubicBezTo>
                    <a:pt x="714" y="273"/>
                    <a:pt x="995" y="706"/>
                    <a:pt x="1018" y="842"/>
                  </a:cubicBezTo>
                  <a:cubicBezTo>
                    <a:pt x="963" y="845"/>
                    <a:pt x="797" y="942"/>
                    <a:pt x="772" y="978"/>
                  </a:cubicBezTo>
                  <a:cubicBezTo>
                    <a:pt x="771" y="1024"/>
                    <a:pt x="817" y="1372"/>
                    <a:pt x="691" y="1446"/>
                  </a:cubicBezTo>
                  <a:cubicBezTo>
                    <a:pt x="662" y="1493"/>
                    <a:pt x="626" y="1495"/>
                    <a:pt x="573" y="1500"/>
                  </a:cubicBezTo>
                  <a:cubicBezTo>
                    <a:pt x="531" y="1490"/>
                    <a:pt x="524" y="1490"/>
                    <a:pt x="492" y="1468"/>
                  </a:cubicBezTo>
                  <a:cubicBezTo>
                    <a:pt x="474" y="1442"/>
                    <a:pt x="433" y="1401"/>
                    <a:pt x="406" y="1382"/>
                  </a:cubicBezTo>
                  <a:cubicBezTo>
                    <a:pt x="370" y="1332"/>
                    <a:pt x="390" y="1355"/>
                    <a:pt x="347" y="1312"/>
                  </a:cubicBezTo>
                  <a:cubicBezTo>
                    <a:pt x="276" y="1241"/>
                    <a:pt x="350" y="1294"/>
                    <a:pt x="304" y="1263"/>
                  </a:cubicBezTo>
                  <a:cubicBezTo>
                    <a:pt x="236" y="1164"/>
                    <a:pt x="115" y="1184"/>
                    <a:pt x="0" y="1181"/>
                  </a:cubicBezTo>
                  <a:cubicBezTo>
                    <a:pt x="46" y="1005"/>
                    <a:pt x="460" y="338"/>
                    <a:pt x="566" y="169"/>
                  </a:cubicBezTo>
                  <a:cubicBezTo>
                    <a:pt x="672" y="0"/>
                    <a:pt x="622" y="165"/>
                    <a:pt x="636" y="164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8023224" y="1560515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5" name="Oval 11"/>
            <p:cNvSpPr>
              <a:spLocks noChangeArrowheads="1"/>
            </p:cNvSpPr>
            <p:nvPr/>
          </p:nvSpPr>
          <p:spPr bwMode="auto">
            <a:xfrm>
              <a:off x="9145585" y="19161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6" name="Oval 12"/>
            <p:cNvSpPr>
              <a:spLocks noChangeArrowheads="1"/>
            </p:cNvSpPr>
            <p:nvPr/>
          </p:nvSpPr>
          <p:spPr bwMode="auto">
            <a:xfrm>
              <a:off x="9621837" y="19065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9275761" y="1766891"/>
              <a:ext cx="274639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9869485" y="2955927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9" name="Oval 15"/>
            <p:cNvSpPr>
              <a:spLocks noChangeArrowheads="1"/>
            </p:cNvSpPr>
            <p:nvPr/>
          </p:nvSpPr>
          <p:spPr bwMode="auto">
            <a:xfrm>
              <a:off x="9390061" y="3511550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2" name="Oval 18"/>
            <p:cNvSpPr>
              <a:spLocks noChangeArrowheads="1"/>
            </p:cNvSpPr>
            <p:nvPr/>
          </p:nvSpPr>
          <p:spPr bwMode="auto">
            <a:xfrm>
              <a:off x="9377361" y="149066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8805861" y="2395539"/>
              <a:ext cx="1181100" cy="557212"/>
            </a:xfrm>
            <a:custGeom>
              <a:avLst/>
              <a:gdLst>
                <a:gd name="T0" fmla="*/ 2147483647 w 744"/>
                <a:gd name="T1" fmla="*/ 0 h 351"/>
                <a:gd name="T2" fmla="*/ 2147483647 w 744"/>
                <a:gd name="T3" fmla="*/ 2147483647 h 351"/>
                <a:gd name="T4" fmla="*/ 2147483647 w 744"/>
                <a:gd name="T5" fmla="*/ 2147483647 h 351"/>
                <a:gd name="T6" fmla="*/ 2147483647 w 744"/>
                <a:gd name="T7" fmla="*/ 2147483647 h 351"/>
                <a:gd name="T8" fmla="*/ 0 w 744"/>
                <a:gd name="T9" fmla="*/ 2147483647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351"/>
                <a:gd name="T17" fmla="*/ 744 w 744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351">
                  <a:moveTo>
                    <a:pt x="744" y="0"/>
                  </a:moveTo>
                  <a:cubicBezTo>
                    <a:pt x="672" y="25"/>
                    <a:pt x="600" y="51"/>
                    <a:pt x="547" y="105"/>
                  </a:cubicBezTo>
                  <a:cubicBezTo>
                    <a:pt x="494" y="159"/>
                    <a:pt x="485" y="295"/>
                    <a:pt x="428" y="323"/>
                  </a:cubicBezTo>
                  <a:cubicBezTo>
                    <a:pt x="371" y="351"/>
                    <a:pt x="274" y="293"/>
                    <a:pt x="203" y="274"/>
                  </a:cubicBezTo>
                  <a:cubicBezTo>
                    <a:pt x="132" y="255"/>
                    <a:pt x="66" y="233"/>
                    <a:pt x="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9061449" y="2127251"/>
              <a:ext cx="747712" cy="293688"/>
            </a:xfrm>
            <a:custGeom>
              <a:avLst/>
              <a:gdLst>
                <a:gd name="T0" fmla="*/ 2147483647 w 471"/>
                <a:gd name="T1" fmla="*/ 0 h 185"/>
                <a:gd name="T2" fmla="*/ 2147483647 w 471"/>
                <a:gd name="T3" fmla="*/ 2147483647 h 185"/>
                <a:gd name="T4" fmla="*/ 0 w 471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471"/>
                <a:gd name="T10" fmla="*/ 0 h 185"/>
                <a:gd name="T11" fmla="*/ 471 w 471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185">
                  <a:moveTo>
                    <a:pt x="471" y="0"/>
                  </a:moveTo>
                  <a:cubicBezTo>
                    <a:pt x="394" y="76"/>
                    <a:pt x="317" y="153"/>
                    <a:pt x="239" y="169"/>
                  </a:cubicBezTo>
                  <a:cubicBezTo>
                    <a:pt x="161" y="185"/>
                    <a:pt x="80" y="142"/>
                    <a:pt x="0" y="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10299700" y="2495551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3</a:t>
              </a: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10172700" y="2100263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2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9972673" y="1722440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0" grpId="0" animBg="1"/>
      <p:bldP spid="31751" grpId="0"/>
      <p:bldP spid="31752" grpId="0" animBg="1"/>
      <p:bldP spid="31753" grpId="0"/>
      <p:bldP spid="3176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7578</TotalTime>
  <Words>3847</Words>
  <Application>Microsoft Office PowerPoint</Application>
  <PresentationFormat>Widescreen</PresentationFormat>
  <Paragraphs>1186</Paragraphs>
  <Slides>63</Slides>
  <Notes>9</Notes>
  <HiddenSlides>4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ＭＳ ゴシック</vt:lpstr>
      <vt:lpstr>Arial</vt:lpstr>
      <vt:lpstr>Calibri</vt:lpstr>
      <vt:lpstr>Cambria Math</vt:lpstr>
      <vt:lpstr>Courier New</vt:lpstr>
      <vt:lpstr>Symbol</vt:lpstr>
      <vt:lpstr>Times New Roman</vt:lpstr>
      <vt:lpstr>Wingdings</vt:lpstr>
      <vt:lpstr>Office Theme</vt:lpstr>
      <vt:lpstr>Warm-up as you walk in</vt:lpstr>
      <vt:lpstr>AI: Representation and Problem Solving </vt:lpstr>
      <vt:lpstr>Outline</vt:lpstr>
      <vt:lpstr>Rationality, contd.</vt:lpstr>
      <vt:lpstr>Rational Agents</vt:lpstr>
      <vt:lpstr>Task Environment - PEAS</vt:lpstr>
      <vt:lpstr>PEAS: Automated Taxi </vt:lpstr>
      <vt:lpstr>Environment Types</vt:lpstr>
      <vt:lpstr>Reflex Agents</vt:lpstr>
      <vt:lpstr>Demo Reflex Agent</vt:lpstr>
      <vt:lpstr>Agents that Plan Ahead</vt:lpstr>
      <vt:lpstr>Search Problems</vt:lpstr>
      <vt:lpstr>Search Problems</vt:lpstr>
      <vt:lpstr>Search Problems Are Models</vt:lpstr>
      <vt:lpstr>Example: Travelling in Romania</vt:lpstr>
      <vt:lpstr>What’s in a State Space?</vt:lpstr>
      <vt:lpstr>State Space Representation and Size?</vt:lpstr>
      <vt:lpstr>Safe Passage</vt:lpstr>
      <vt:lpstr>State Space Graphs and Search Trees</vt:lpstr>
      <vt:lpstr>State Space Graphs</vt:lpstr>
      <vt:lpstr>More Examples</vt:lpstr>
      <vt:lpstr>State Space Graphs vs. Search Trees</vt:lpstr>
      <vt:lpstr>State Space Graphs vs. Search Trees</vt:lpstr>
      <vt:lpstr>Tree Search vs Graph Search</vt:lpstr>
      <vt:lpstr>PowerPoint Presentation</vt:lpstr>
      <vt:lpstr>Depth-First (Tree) Search</vt:lpstr>
      <vt:lpstr>PowerPoint Presentation</vt:lpstr>
      <vt:lpstr>A Note on Implementation</vt:lpstr>
      <vt:lpstr>Depth-First (Graph) Search</vt:lpstr>
      <vt:lpstr>Depth-First (Graph) Search</vt:lpstr>
      <vt:lpstr>Poll 1</vt:lpstr>
      <vt:lpstr>Poll 1</vt:lpstr>
      <vt:lpstr>Graph Search</vt:lpstr>
      <vt:lpstr>Search Algorithm Properties</vt:lpstr>
      <vt:lpstr>BFS vs DFS</vt:lpstr>
      <vt:lpstr>BFS vs DFS</vt:lpstr>
      <vt:lpstr>Poll 2</vt:lpstr>
      <vt:lpstr>Video of Demo Maze Water DFS/BFS (part 1)</vt:lpstr>
      <vt:lpstr>Video of Demo Maze Water DFS/BFS (part 2)</vt:lpstr>
      <vt:lpstr>BFS vs DFS</vt:lpstr>
      <vt:lpstr>Search Algorithm Properties</vt:lpstr>
      <vt:lpstr>Search Algorithm Properties</vt:lpstr>
      <vt:lpstr>Poll 2</vt:lpstr>
      <vt:lpstr>Depth-First Search (DFS) Properties</vt:lpstr>
      <vt:lpstr>Breadth-First Search (BFS) Properties</vt:lpstr>
      <vt:lpstr>Iterative Deepening</vt:lpstr>
      <vt:lpstr>Uniform Cost Search</vt:lpstr>
      <vt:lpstr>Finding a Least-Cost Path</vt:lpstr>
      <vt:lpstr>Depth-First (Tree) Search</vt:lpstr>
      <vt:lpstr>Breadth-First (Tree) Search</vt:lpstr>
      <vt:lpstr>Uniform Cost (Tree) Search</vt:lpstr>
      <vt:lpstr>PowerPoint Presentation</vt:lpstr>
      <vt:lpstr>PowerPoint Presentation</vt:lpstr>
      <vt:lpstr>PowerPoint Presentation</vt:lpstr>
      <vt:lpstr>Walk-through UCS</vt:lpstr>
      <vt:lpstr>Walk-through UCS</vt:lpstr>
      <vt:lpstr>Walk-through UCS</vt:lpstr>
      <vt:lpstr>UCS: Another Example</vt:lpstr>
      <vt:lpstr>UCS: Another Example</vt:lpstr>
      <vt:lpstr>UCS: Another Example</vt:lpstr>
      <vt:lpstr>UCS: Another Example</vt:lpstr>
      <vt:lpstr>Uniform Cost Search (UCS) Properties</vt:lpstr>
      <vt:lpstr>Uniform Cost Issues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610</cp:revision>
  <cp:lastPrinted>2019-08-29T15:41:16Z</cp:lastPrinted>
  <dcterms:created xsi:type="dcterms:W3CDTF">2018-10-11T11:39:27Z</dcterms:created>
  <dcterms:modified xsi:type="dcterms:W3CDTF">2025-09-02T14:25:28Z</dcterms:modified>
</cp:coreProperties>
</file>